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4"/>
  </p:notesMasterIdLst>
  <p:sldIdLst>
    <p:sldId id="256" r:id="rId2"/>
    <p:sldId id="271" r:id="rId3"/>
    <p:sldId id="258" r:id="rId4"/>
    <p:sldId id="263" r:id="rId5"/>
    <p:sldId id="265" r:id="rId6"/>
    <p:sldId id="260" r:id="rId7"/>
    <p:sldId id="261" r:id="rId8"/>
    <p:sldId id="313" r:id="rId9"/>
    <p:sldId id="314" r:id="rId10"/>
    <p:sldId id="267" r:id="rId11"/>
    <p:sldId id="315" r:id="rId12"/>
    <p:sldId id="268" r:id="rId13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5"/>
    </p:embeddedFont>
    <p:embeddedFont>
      <p:font typeface="Cabin" pitchFamily="2" charset="0"/>
      <p:regular r:id="rId16"/>
      <p:bold r:id="rId17"/>
      <p:italic r:id="rId18"/>
      <p:boldItalic r:id="rId19"/>
    </p:embeddedFont>
    <p:embeddedFont>
      <p:font typeface="Candal" panose="02000503000000020004" pitchFamily="2" charset="0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3536"/>
    <a:srgbClr val="1D1D1D"/>
    <a:srgbClr val="E1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2297C7-7A98-4985-B64F-7F614F21C281}">
  <a:tblStyle styleId="{E52297C7-7A98-4985-B64F-7F614F21C2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94694"/>
  </p:normalViewPr>
  <p:slideViewPr>
    <p:cSldViewPr snapToGrid="0">
      <p:cViewPr varScale="1">
        <p:scale>
          <a:sx n="161" d="100"/>
          <a:sy n="161" d="100"/>
        </p:scale>
        <p:origin x="-504" y="6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19.361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710 0 24575,'-19'28'0,"-4"6"0,1-3 0,-8 11 0,-1 0 0,-1 3 0,-6 4 0,8-10 0,1-2 0,4-5 0,3-4 0,4-2 0,0-3 0,2 1 0,0-1 0,-3 1 0,0-1 0,0-2 0,-1-1 0,2 1 0,0-1 0,0 0 0,3 0 0,-1 0 0,2-3 0,1-1 0,2-1 0,1-2 0,2-2 0,0-4 0,2-2 0,2 0 0,0-2 0,-1 1 0,0-1 0,-1 0 0,-1-2 0,1-2 0,2-2 0,1-5 0,-1-8 0,1-9 0,-4-9 0,-3-7 0,-2-1 0,-1 1 0,4 6 0,4 6 0,3 8 0,2 4 0,0 3 0,0 2 0,0 1 0,2 2 0,1 2 0,1 2 0,1 3 0,-2 3 0,-1 3 0,0 5 0,1 3 0,-1-4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20.578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0 17 24575,'54'0'0,"12"0"0,25 0 0,-41 0 0,2 0 0,0 0 0,0 0 0,38 0 0,-17 0 0,-17 0 0,-11-2 0,-9-1 0,-10 1 0,-6-2 0,-7 2 0,-5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23.478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0 0 24575,'30'53'0,"1"-2"0,8 2 0,0 1 0,2-2 0,4 3 0,0-4 0,0-4 0,-2-2 0,-3-3 0,-3-2 0,0 2 0,-3-2 0,0 0 0,-3-1 0,0 1 0,2 2 0,2 2 0,4 5 0,-1 1 0,-2-3 0,-3-8 0,-4-11 0,-7-6 0,-6-4 0,-2-2 0,-3-4 0,-5-6 0,-11-3 0,-16-3 0,-14 0 0,-11 0 0,-8 0 0,-2 0 0,0-3 0,4 0 0,5-3 0,5 1 0,4 2 0,3 0 0,6 3 0,5 0 0,4 0 0,7 0 0,6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25.356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1 468 24575,'0'-18'0,"0"0"0,1-1 0,2-3 0,2-3 0,4-4 0,1-4 0,0-2 0,1 2 0,0 2 0,1 4 0,0 1 0,-2 3 0,-2 4 0,-1 0 0,-1 5 0,2 0 0,-2 1 0,0 0 0,-2-1 0,-1 1 0,-1 5 0,-2 7 0,-3 12 0,2-5 0,-2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5T22:04:32.5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 47,'4'43,"0"-10,-1-29,19-32,-12 18,11-23,-19 26,-1-3,-16-8,-2 9,-12-3,4 18,7 3,7 5,6 0,3 1,2 5,0-6,2 3,7-1,-2-4,6 5,-4-8,4-2,6-5,-4-3,3-2,-5-1,0 3,4-2,0 1,-3 0,5 1,-4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5T22:04:35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142 136,'-38'0,"5"0,27 0,-5 0,-9 0,5 0,-4 0,58-12,-9-3,41-11,-23 1,-4 4,-7 3,-6 7,-3 5,-6 5,-4 1,-5 0,-60 1,21 3,-48 1,39-1,1-1,5-3,7 2,6-1,4 10,2 0,-1 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6T01:31:59.085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1 0 24575,'56'6'0,"19"10"0,-20 0 0,4 4 0,12 6 0,2 3 0,5 4 0,0 1 0,6 1 0,-1 0 0,-3-4 0,-2 0 0,-7-3 0,-1 0 0,-4-2 0,-2 0 0,-7-2 0,0 0 0,-3-1 0,1 0 0,-2-1 0,-2-1 0,-2 0 0,-2-2 0,39 18 0,-11-5 0,-10-4 0,-3-1 0,-7-1 0,-1 0 0,-2-1 0,-3 1 0,2 0 0,3 4 0,5 5 0,8 1 0,0 1 0,1 1 0,-3 0 0,-13-5 0,-2 0 0,-3 3 0,-6-1 0,2 5 0,-13-7 0,-10-6 0,-1 1 0,1-1 0,4 8 0,7 6 0,5 3 0,0 0 0,-2-5 0,-4-5 0,-5-4 0,-2-1 0,-2-1 0,-1 1 0,0 1 0,0 0 0,-2-2 0,1-2 0,-2-2 0,0-2 0,-2-4 0,-1-3 0,-2-2 0,-1 2 0,1 2 0,1 3 0,2 5 0,0 0 0,1 3 0,-1 0 0,0-2 0,0-3 0,-2-4 0,-2-3 0,-3-3 0,-1 0 0,-1 0 0,1 2 0,1 1 0,0 2 0,0 2 0,1-1 0,-2-1 0,0-3 0,0-1 0,-1-3 0,-1 0 0,0-3 0,-4-2 0,-4-2 0,-9-4 0,-13-6 0,-20-7 0,-11-4 0,-2-1 0,3 3 0,13 5 0,4 0 0,5 2 0,6 2 0,7 1 0,6 2 0,5 0 0,6 0 0,4 1 0,4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6T01:32:00.726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0 382 24575,'0'-14'0,"0"-3"0,0-4 0,0-2 0,0 0 0,0-2 0,0-1 0,0-1 0,0 0 0,0 4 0,0 2 0,0 6 0,0 1 0,0 4 0,0 1 0,0-1 0,0 2 0,0 1 0,0-1 0,0 0 0,0-1 0,0 1 0,0 1 0,0-1 0,0 2 0,0 1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6" name="Google Shape;133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7" name="Google Shape;133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3" name="Google Shape;13933;g1031ac3d4cc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4" name="Google Shape;13934;g1031ac3d4cc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8" name="Google Shape;13708;g105c4a018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9" name="Google Shape;13709;g105c4a018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890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8" name="Google Shape;13938;g1031ac3d4c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9" name="Google Shape;13939;g1031ac3d4c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7" name="Google Shape;14197;g106cc44ae0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8" name="Google Shape;14198;g106cc44ae0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0" name="Google Shape;13410;g1073c9ef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1" name="Google Shape;13411;g1073c9ef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8" name="Google Shape;13708;g105c4a018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9" name="Google Shape;13709;g105c4a018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4" name="Google Shape;13734;g1031ac3d4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5" name="Google Shape;13735;g1031ac3d4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9" name="Google Shape;13689;g102ff1bd9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0" name="Google Shape;13690;g102ff1bd96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5" name="Google Shape;13695;g102ff1bd9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6" name="Google Shape;13696;g102ff1bd9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5" name="Google Shape;13695;g102ff1bd9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6" name="Google Shape;13696;g102ff1bd9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61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5" name="Google Shape;13695;g102ff1bd9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6" name="Google Shape;13696;g102ff1bd9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20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91000"/>
          </a:blip>
          <a:stretch>
            <a:fillRect/>
          </a:stretch>
        </p:blipFill>
        <p:spPr>
          <a:xfrm rot="-9900003">
            <a:off x="2189090" y="183093"/>
            <a:ext cx="4768643" cy="441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5107489">
            <a:off x="-1464799" y="-2364897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-8734566">
            <a:off x="7673846" y="4369425"/>
            <a:ext cx="3472104" cy="173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 amt="94000"/>
          </a:blip>
          <a:stretch>
            <a:fillRect/>
          </a:stretch>
        </p:blipFill>
        <p:spPr>
          <a:xfrm rot="10679145">
            <a:off x="-1421822" y="3016431"/>
            <a:ext cx="3032694" cy="279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63480">
            <a:off x="7460899" y="-340549"/>
            <a:ext cx="3439897" cy="279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7">
            <a:alphaModFix amt="94000"/>
          </a:blip>
          <a:stretch>
            <a:fillRect/>
          </a:stretch>
        </p:blipFill>
        <p:spPr>
          <a:xfrm rot="2829570" flipH="1">
            <a:off x="6999412" y="-1660138"/>
            <a:ext cx="3519274" cy="313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475788" y="1340071"/>
            <a:ext cx="5831400" cy="17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067150" y="3085646"/>
            <a:ext cx="50097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440542" y="4317796"/>
            <a:ext cx="1621284" cy="1190539"/>
          </a:xfrm>
          <a:custGeom>
            <a:avLst/>
            <a:gdLst/>
            <a:ahLst/>
            <a:cxnLst/>
            <a:rect l="l" t="t" r="r" b="b"/>
            <a:pathLst>
              <a:path w="34604" h="25409" extrusionOk="0">
                <a:moveTo>
                  <a:pt x="32522" y="886"/>
                </a:moveTo>
                <a:lnTo>
                  <a:pt x="32522" y="886"/>
                </a:lnTo>
                <a:cubicBezTo>
                  <a:pt x="32548" y="991"/>
                  <a:pt x="32476" y="1049"/>
                  <a:pt x="32444" y="1124"/>
                </a:cubicBezTo>
                <a:lnTo>
                  <a:pt x="32523" y="1178"/>
                </a:lnTo>
                <a:cubicBezTo>
                  <a:pt x="32521" y="1185"/>
                  <a:pt x="32520" y="1192"/>
                  <a:pt x="32518" y="1199"/>
                </a:cubicBezTo>
                <a:lnTo>
                  <a:pt x="32394" y="1208"/>
                </a:lnTo>
                <a:lnTo>
                  <a:pt x="32352" y="1282"/>
                </a:lnTo>
                <a:lnTo>
                  <a:pt x="32289" y="1270"/>
                </a:lnTo>
                <a:lnTo>
                  <a:pt x="32277" y="1288"/>
                </a:lnTo>
                <a:lnTo>
                  <a:pt x="32072" y="1355"/>
                </a:lnTo>
                <a:lnTo>
                  <a:pt x="32028" y="1339"/>
                </a:lnTo>
                <a:lnTo>
                  <a:pt x="31966" y="1371"/>
                </a:lnTo>
                <a:lnTo>
                  <a:pt x="31930" y="1320"/>
                </a:lnTo>
                <a:lnTo>
                  <a:pt x="31878" y="1332"/>
                </a:lnTo>
                <a:cubicBezTo>
                  <a:pt x="31832" y="1309"/>
                  <a:pt x="31831" y="1281"/>
                  <a:pt x="31874" y="1201"/>
                </a:cubicBezTo>
                <a:lnTo>
                  <a:pt x="31874" y="1201"/>
                </a:lnTo>
                <a:lnTo>
                  <a:pt x="31972" y="1213"/>
                </a:lnTo>
                <a:lnTo>
                  <a:pt x="32092" y="1090"/>
                </a:lnTo>
                <a:lnTo>
                  <a:pt x="32155" y="1112"/>
                </a:lnTo>
                <a:cubicBezTo>
                  <a:pt x="32187" y="1067"/>
                  <a:pt x="32222" y="1029"/>
                  <a:pt x="32268" y="1029"/>
                </a:cubicBezTo>
                <a:cubicBezTo>
                  <a:pt x="32288" y="1029"/>
                  <a:pt x="32309" y="1036"/>
                  <a:pt x="32332" y="1051"/>
                </a:cubicBezTo>
                <a:cubicBezTo>
                  <a:pt x="32424" y="1031"/>
                  <a:pt x="32460" y="951"/>
                  <a:pt x="32522" y="886"/>
                </a:cubicBezTo>
                <a:close/>
                <a:moveTo>
                  <a:pt x="31732" y="1221"/>
                </a:moveTo>
                <a:lnTo>
                  <a:pt x="31799" y="1329"/>
                </a:lnTo>
                <a:lnTo>
                  <a:pt x="31682" y="1371"/>
                </a:lnTo>
                <a:lnTo>
                  <a:pt x="31411" y="1512"/>
                </a:lnTo>
                <a:lnTo>
                  <a:pt x="31399" y="1493"/>
                </a:lnTo>
                <a:cubicBezTo>
                  <a:pt x="31448" y="1434"/>
                  <a:pt x="31502" y="1379"/>
                  <a:pt x="31566" y="1365"/>
                </a:cubicBezTo>
                <a:lnTo>
                  <a:pt x="31732" y="1221"/>
                </a:lnTo>
                <a:close/>
                <a:moveTo>
                  <a:pt x="21432" y="2912"/>
                </a:moveTo>
                <a:lnTo>
                  <a:pt x="21431" y="2914"/>
                </a:lnTo>
                <a:lnTo>
                  <a:pt x="21431" y="2914"/>
                </a:lnTo>
                <a:cubicBezTo>
                  <a:pt x="21432" y="2914"/>
                  <a:pt x="21432" y="2913"/>
                  <a:pt x="21433" y="2913"/>
                </a:cubicBezTo>
                <a:lnTo>
                  <a:pt x="21432" y="2912"/>
                </a:lnTo>
                <a:close/>
                <a:moveTo>
                  <a:pt x="20920" y="2613"/>
                </a:moveTo>
                <a:cubicBezTo>
                  <a:pt x="20940" y="2643"/>
                  <a:pt x="20954" y="2665"/>
                  <a:pt x="20968" y="2684"/>
                </a:cubicBezTo>
                <a:lnTo>
                  <a:pt x="21162" y="2684"/>
                </a:lnTo>
                <a:cubicBezTo>
                  <a:pt x="21167" y="2710"/>
                  <a:pt x="21173" y="2731"/>
                  <a:pt x="21179" y="2756"/>
                </a:cubicBezTo>
                <a:lnTo>
                  <a:pt x="21247" y="2748"/>
                </a:lnTo>
                <a:cubicBezTo>
                  <a:pt x="21260" y="2774"/>
                  <a:pt x="21272" y="2798"/>
                  <a:pt x="21289" y="2833"/>
                </a:cubicBezTo>
                <a:lnTo>
                  <a:pt x="21427" y="2770"/>
                </a:lnTo>
                <a:cubicBezTo>
                  <a:pt x="21432" y="2792"/>
                  <a:pt x="21437" y="2819"/>
                  <a:pt x="21441" y="2848"/>
                </a:cubicBezTo>
                <a:lnTo>
                  <a:pt x="21491" y="2876"/>
                </a:lnTo>
                <a:cubicBezTo>
                  <a:pt x="21432" y="2937"/>
                  <a:pt x="21530" y="2960"/>
                  <a:pt x="21525" y="3016"/>
                </a:cubicBezTo>
                <a:cubicBezTo>
                  <a:pt x="21510" y="3024"/>
                  <a:pt x="21496" y="3027"/>
                  <a:pt x="21484" y="3027"/>
                </a:cubicBezTo>
                <a:cubicBezTo>
                  <a:pt x="21450" y="3027"/>
                  <a:pt x="21425" y="3002"/>
                  <a:pt x="21399" y="2971"/>
                </a:cubicBezTo>
                <a:lnTo>
                  <a:pt x="21431" y="2914"/>
                </a:lnTo>
                <a:lnTo>
                  <a:pt x="21431" y="2914"/>
                </a:lnTo>
                <a:cubicBezTo>
                  <a:pt x="21379" y="2924"/>
                  <a:pt x="21331" y="2939"/>
                  <a:pt x="21283" y="2939"/>
                </a:cubicBezTo>
                <a:cubicBezTo>
                  <a:pt x="21246" y="2939"/>
                  <a:pt x="21210" y="2930"/>
                  <a:pt x="21174" y="2904"/>
                </a:cubicBezTo>
                <a:lnTo>
                  <a:pt x="21136" y="2815"/>
                </a:lnTo>
                <a:cubicBezTo>
                  <a:pt x="21061" y="2804"/>
                  <a:pt x="20980" y="2812"/>
                  <a:pt x="20933" y="2733"/>
                </a:cubicBezTo>
                <a:cubicBezTo>
                  <a:pt x="20912" y="2699"/>
                  <a:pt x="20898" y="2667"/>
                  <a:pt x="20920" y="2613"/>
                </a:cubicBezTo>
                <a:close/>
                <a:moveTo>
                  <a:pt x="20429" y="3014"/>
                </a:moveTo>
                <a:lnTo>
                  <a:pt x="20429" y="3014"/>
                </a:lnTo>
                <a:cubicBezTo>
                  <a:pt x="20422" y="3044"/>
                  <a:pt x="20418" y="3067"/>
                  <a:pt x="20411" y="3097"/>
                </a:cubicBezTo>
                <a:lnTo>
                  <a:pt x="20281" y="3129"/>
                </a:lnTo>
                <a:cubicBezTo>
                  <a:pt x="20315" y="3073"/>
                  <a:pt x="20344" y="3017"/>
                  <a:pt x="20429" y="3014"/>
                </a:cubicBezTo>
                <a:close/>
                <a:moveTo>
                  <a:pt x="7845" y="3200"/>
                </a:moveTo>
                <a:cubicBezTo>
                  <a:pt x="7907" y="3200"/>
                  <a:pt x="7929" y="3252"/>
                  <a:pt x="7981" y="3262"/>
                </a:cubicBezTo>
                <a:cubicBezTo>
                  <a:pt x="7978" y="3293"/>
                  <a:pt x="7978" y="3313"/>
                  <a:pt x="7977" y="3338"/>
                </a:cubicBezTo>
                <a:cubicBezTo>
                  <a:pt x="7901" y="3318"/>
                  <a:pt x="7866" y="3270"/>
                  <a:pt x="7841" y="3200"/>
                </a:cubicBezTo>
                <a:cubicBezTo>
                  <a:pt x="7843" y="3200"/>
                  <a:pt x="7844" y="3200"/>
                  <a:pt x="7845" y="3200"/>
                </a:cubicBezTo>
                <a:close/>
                <a:moveTo>
                  <a:pt x="9277" y="2937"/>
                </a:moveTo>
                <a:lnTo>
                  <a:pt x="9376" y="3030"/>
                </a:lnTo>
                <a:cubicBezTo>
                  <a:pt x="9381" y="3091"/>
                  <a:pt x="9313" y="3107"/>
                  <a:pt x="9296" y="3160"/>
                </a:cubicBezTo>
                <a:lnTo>
                  <a:pt x="9235" y="3144"/>
                </a:lnTo>
                <a:cubicBezTo>
                  <a:pt x="9222" y="3181"/>
                  <a:pt x="9209" y="3217"/>
                  <a:pt x="9196" y="3260"/>
                </a:cubicBezTo>
                <a:lnTo>
                  <a:pt x="9124" y="3242"/>
                </a:lnTo>
                <a:lnTo>
                  <a:pt x="9086" y="3275"/>
                </a:lnTo>
                <a:cubicBezTo>
                  <a:pt x="9094" y="3299"/>
                  <a:pt x="9101" y="3319"/>
                  <a:pt x="9112" y="3352"/>
                </a:cubicBezTo>
                <a:lnTo>
                  <a:pt x="9013" y="3381"/>
                </a:lnTo>
                <a:cubicBezTo>
                  <a:pt x="8959" y="3302"/>
                  <a:pt x="8967" y="3225"/>
                  <a:pt x="8975" y="3145"/>
                </a:cubicBezTo>
                <a:cubicBezTo>
                  <a:pt x="8989" y="3138"/>
                  <a:pt x="9003" y="3135"/>
                  <a:pt x="9016" y="3135"/>
                </a:cubicBezTo>
                <a:cubicBezTo>
                  <a:pt x="9052" y="3135"/>
                  <a:pt x="9087" y="3157"/>
                  <a:pt x="9127" y="3173"/>
                </a:cubicBezTo>
                <a:lnTo>
                  <a:pt x="9127" y="3087"/>
                </a:lnTo>
                <a:lnTo>
                  <a:pt x="9211" y="3097"/>
                </a:lnTo>
                <a:cubicBezTo>
                  <a:pt x="9232" y="3046"/>
                  <a:pt x="9254" y="2994"/>
                  <a:pt x="9277" y="2937"/>
                </a:cubicBezTo>
                <a:close/>
                <a:moveTo>
                  <a:pt x="10510" y="3352"/>
                </a:moveTo>
                <a:cubicBezTo>
                  <a:pt x="10555" y="3352"/>
                  <a:pt x="10582" y="3387"/>
                  <a:pt x="10615" y="3405"/>
                </a:cubicBezTo>
                <a:cubicBezTo>
                  <a:pt x="10608" y="3443"/>
                  <a:pt x="10602" y="3477"/>
                  <a:pt x="10595" y="3519"/>
                </a:cubicBezTo>
                <a:lnTo>
                  <a:pt x="10518" y="3549"/>
                </a:lnTo>
                <a:cubicBezTo>
                  <a:pt x="10520" y="3504"/>
                  <a:pt x="10528" y="3473"/>
                  <a:pt x="10521" y="3445"/>
                </a:cubicBezTo>
                <a:cubicBezTo>
                  <a:pt x="10513" y="3416"/>
                  <a:pt x="10490" y="3391"/>
                  <a:pt x="10472" y="3359"/>
                </a:cubicBezTo>
                <a:cubicBezTo>
                  <a:pt x="10486" y="3354"/>
                  <a:pt x="10499" y="3352"/>
                  <a:pt x="10510" y="3352"/>
                </a:cubicBezTo>
                <a:close/>
                <a:moveTo>
                  <a:pt x="30010" y="3825"/>
                </a:moveTo>
                <a:cubicBezTo>
                  <a:pt x="30070" y="3825"/>
                  <a:pt x="30102" y="3895"/>
                  <a:pt x="30160" y="3911"/>
                </a:cubicBezTo>
                <a:cubicBezTo>
                  <a:pt x="30159" y="3939"/>
                  <a:pt x="30158" y="3957"/>
                  <a:pt x="30157" y="3978"/>
                </a:cubicBezTo>
                <a:lnTo>
                  <a:pt x="30005" y="3978"/>
                </a:lnTo>
                <a:cubicBezTo>
                  <a:pt x="30027" y="3921"/>
                  <a:pt x="29931" y="3902"/>
                  <a:pt x="29969" y="3835"/>
                </a:cubicBezTo>
                <a:cubicBezTo>
                  <a:pt x="29984" y="3828"/>
                  <a:pt x="29998" y="3825"/>
                  <a:pt x="30010" y="3825"/>
                </a:cubicBezTo>
                <a:close/>
                <a:moveTo>
                  <a:pt x="18725" y="3953"/>
                </a:moveTo>
                <a:cubicBezTo>
                  <a:pt x="18732" y="3953"/>
                  <a:pt x="18740" y="3954"/>
                  <a:pt x="18748" y="3955"/>
                </a:cubicBezTo>
                <a:lnTo>
                  <a:pt x="18649" y="4093"/>
                </a:lnTo>
                <a:cubicBezTo>
                  <a:pt x="18608" y="4072"/>
                  <a:pt x="18607" y="4046"/>
                  <a:pt x="18622" y="4022"/>
                </a:cubicBezTo>
                <a:cubicBezTo>
                  <a:pt x="18644" y="3988"/>
                  <a:pt x="18669" y="3953"/>
                  <a:pt x="18725" y="3953"/>
                </a:cubicBezTo>
                <a:close/>
                <a:moveTo>
                  <a:pt x="29545" y="4192"/>
                </a:moveTo>
                <a:cubicBezTo>
                  <a:pt x="29573" y="4242"/>
                  <a:pt x="29610" y="4285"/>
                  <a:pt x="29583" y="4353"/>
                </a:cubicBezTo>
                <a:lnTo>
                  <a:pt x="29448" y="4204"/>
                </a:lnTo>
                <a:lnTo>
                  <a:pt x="29545" y="4192"/>
                </a:lnTo>
                <a:close/>
                <a:moveTo>
                  <a:pt x="22333" y="4184"/>
                </a:moveTo>
                <a:cubicBezTo>
                  <a:pt x="22352" y="4184"/>
                  <a:pt x="22363" y="4203"/>
                  <a:pt x="22382" y="4242"/>
                </a:cubicBezTo>
                <a:cubicBezTo>
                  <a:pt x="22324" y="4254"/>
                  <a:pt x="22281" y="4282"/>
                  <a:pt x="22285" y="4363"/>
                </a:cubicBezTo>
                <a:lnTo>
                  <a:pt x="22215" y="4314"/>
                </a:lnTo>
                <a:cubicBezTo>
                  <a:pt x="22221" y="4287"/>
                  <a:pt x="22227" y="4263"/>
                  <a:pt x="22233" y="4240"/>
                </a:cubicBezTo>
                <a:cubicBezTo>
                  <a:pt x="22285" y="4203"/>
                  <a:pt x="22313" y="4184"/>
                  <a:pt x="22333" y="4184"/>
                </a:cubicBezTo>
                <a:close/>
                <a:moveTo>
                  <a:pt x="30017" y="4230"/>
                </a:moveTo>
                <a:lnTo>
                  <a:pt x="30066" y="4291"/>
                </a:lnTo>
                <a:lnTo>
                  <a:pt x="29956" y="4321"/>
                </a:lnTo>
                <a:cubicBezTo>
                  <a:pt x="29950" y="4345"/>
                  <a:pt x="29944" y="4370"/>
                  <a:pt x="29937" y="4395"/>
                </a:cubicBezTo>
                <a:cubicBezTo>
                  <a:pt x="29859" y="4374"/>
                  <a:pt x="29858" y="4372"/>
                  <a:pt x="29860" y="4289"/>
                </a:cubicBezTo>
                <a:lnTo>
                  <a:pt x="30017" y="4230"/>
                </a:lnTo>
                <a:close/>
                <a:moveTo>
                  <a:pt x="24526" y="4306"/>
                </a:moveTo>
                <a:cubicBezTo>
                  <a:pt x="24600" y="4323"/>
                  <a:pt x="24600" y="4323"/>
                  <a:pt x="24601" y="4405"/>
                </a:cubicBezTo>
                <a:lnTo>
                  <a:pt x="24526" y="4425"/>
                </a:lnTo>
                <a:lnTo>
                  <a:pt x="24526" y="4306"/>
                </a:lnTo>
                <a:close/>
                <a:moveTo>
                  <a:pt x="29807" y="4344"/>
                </a:moveTo>
                <a:lnTo>
                  <a:pt x="29807" y="4344"/>
                </a:lnTo>
                <a:cubicBezTo>
                  <a:pt x="29857" y="4448"/>
                  <a:pt x="29858" y="4472"/>
                  <a:pt x="29816" y="4504"/>
                </a:cubicBezTo>
                <a:cubicBezTo>
                  <a:pt x="29759" y="4416"/>
                  <a:pt x="29755" y="4383"/>
                  <a:pt x="29807" y="4344"/>
                </a:cubicBezTo>
                <a:close/>
                <a:moveTo>
                  <a:pt x="29393" y="4407"/>
                </a:moveTo>
                <a:lnTo>
                  <a:pt x="29480" y="4500"/>
                </a:lnTo>
                <a:lnTo>
                  <a:pt x="29411" y="4542"/>
                </a:lnTo>
                <a:lnTo>
                  <a:pt x="29325" y="4481"/>
                </a:lnTo>
                <a:lnTo>
                  <a:pt x="29393" y="4407"/>
                </a:lnTo>
                <a:close/>
                <a:moveTo>
                  <a:pt x="34152" y="4408"/>
                </a:moveTo>
                <a:cubicBezTo>
                  <a:pt x="34219" y="4433"/>
                  <a:pt x="34233" y="4501"/>
                  <a:pt x="34177" y="4579"/>
                </a:cubicBezTo>
                <a:cubicBezTo>
                  <a:pt x="34156" y="4514"/>
                  <a:pt x="34135" y="4465"/>
                  <a:pt x="34152" y="4408"/>
                </a:cubicBezTo>
                <a:close/>
                <a:moveTo>
                  <a:pt x="24517" y="4459"/>
                </a:moveTo>
                <a:lnTo>
                  <a:pt x="24517" y="4459"/>
                </a:lnTo>
                <a:cubicBezTo>
                  <a:pt x="24512" y="4513"/>
                  <a:pt x="24510" y="4548"/>
                  <a:pt x="24506" y="4589"/>
                </a:cubicBezTo>
                <a:lnTo>
                  <a:pt x="24438" y="4593"/>
                </a:lnTo>
                <a:lnTo>
                  <a:pt x="24390" y="4517"/>
                </a:lnTo>
                <a:lnTo>
                  <a:pt x="24517" y="4459"/>
                </a:lnTo>
                <a:close/>
                <a:moveTo>
                  <a:pt x="21121" y="4688"/>
                </a:moveTo>
                <a:lnTo>
                  <a:pt x="21205" y="4717"/>
                </a:lnTo>
                <a:cubicBezTo>
                  <a:pt x="21195" y="4752"/>
                  <a:pt x="21186" y="4782"/>
                  <a:pt x="21171" y="4826"/>
                </a:cubicBezTo>
                <a:lnTo>
                  <a:pt x="21065" y="4753"/>
                </a:lnTo>
                <a:lnTo>
                  <a:pt x="21121" y="4688"/>
                </a:lnTo>
                <a:close/>
                <a:moveTo>
                  <a:pt x="16712" y="4775"/>
                </a:moveTo>
                <a:cubicBezTo>
                  <a:pt x="16740" y="4775"/>
                  <a:pt x="16767" y="4794"/>
                  <a:pt x="16793" y="4831"/>
                </a:cubicBezTo>
                <a:lnTo>
                  <a:pt x="16886" y="4794"/>
                </a:lnTo>
                <a:lnTo>
                  <a:pt x="16886" y="4794"/>
                </a:lnTo>
                <a:cubicBezTo>
                  <a:pt x="16919" y="4855"/>
                  <a:pt x="16904" y="4899"/>
                  <a:pt x="16882" y="4952"/>
                </a:cubicBezTo>
                <a:lnTo>
                  <a:pt x="16803" y="4910"/>
                </a:lnTo>
                <a:cubicBezTo>
                  <a:pt x="16797" y="4886"/>
                  <a:pt x="16792" y="4864"/>
                  <a:pt x="16787" y="4842"/>
                </a:cubicBezTo>
                <a:lnTo>
                  <a:pt x="16752" y="4839"/>
                </a:lnTo>
                <a:lnTo>
                  <a:pt x="16752" y="4839"/>
                </a:lnTo>
                <a:cubicBezTo>
                  <a:pt x="16740" y="4883"/>
                  <a:pt x="16787" y="4937"/>
                  <a:pt x="16714" y="4972"/>
                </a:cubicBezTo>
                <a:cubicBezTo>
                  <a:pt x="16702" y="4945"/>
                  <a:pt x="16691" y="4918"/>
                  <a:pt x="16679" y="4891"/>
                </a:cubicBezTo>
                <a:cubicBezTo>
                  <a:pt x="16667" y="4866"/>
                  <a:pt x="16653" y="4842"/>
                  <a:pt x="16638" y="4817"/>
                </a:cubicBezTo>
                <a:cubicBezTo>
                  <a:pt x="16663" y="4789"/>
                  <a:pt x="16688" y="4775"/>
                  <a:pt x="16712" y="4775"/>
                </a:cubicBezTo>
                <a:close/>
                <a:moveTo>
                  <a:pt x="34360" y="4807"/>
                </a:moveTo>
                <a:lnTo>
                  <a:pt x="34462" y="4875"/>
                </a:lnTo>
                <a:lnTo>
                  <a:pt x="34337" y="5027"/>
                </a:lnTo>
                <a:lnTo>
                  <a:pt x="34294" y="5031"/>
                </a:lnTo>
                <a:cubicBezTo>
                  <a:pt x="34310" y="4968"/>
                  <a:pt x="34347" y="4910"/>
                  <a:pt x="34284" y="4850"/>
                </a:cubicBezTo>
                <a:lnTo>
                  <a:pt x="34360" y="4807"/>
                </a:lnTo>
                <a:close/>
                <a:moveTo>
                  <a:pt x="9469" y="4833"/>
                </a:moveTo>
                <a:lnTo>
                  <a:pt x="9562" y="4873"/>
                </a:lnTo>
                <a:lnTo>
                  <a:pt x="9516" y="4897"/>
                </a:lnTo>
                <a:lnTo>
                  <a:pt x="9518" y="4910"/>
                </a:lnTo>
                <a:lnTo>
                  <a:pt x="9602" y="4905"/>
                </a:lnTo>
                <a:lnTo>
                  <a:pt x="9651" y="4968"/>
                </a:lnTo>
                <a:lnTo>
                  <a:pt x="9566" y="5044"/>
                </a:lnTo>
                <a:cubicBezTo>
                  <a:pt x="9561" y="5041"/>
                  <a:pt x="9555" y="5036"/>
                  <a:pt x="9549" y="5032"/>
                </a:cubicBezTo>
                <a:cubicBezTo>
                  <a:pt x="9557" y="5011"/>
                  <a:pt x="9565" y="4990"/>
                  <a:pt x="9573" y="4970"/>
                </a:cubicBezTo>
                <a:lnTo>
                  <a:pt x="9444" y="4912"/>
                </a:lnTo>
                <a:cubicBezTo>
                  <a:pt x="9453" y="4883"/>
                  <a:pt x="9460" y="4864"/>
                  <a:pt x="9469" y="4833"/>
                </a:cubicBezTo>
                <a:close/>
                <a:moveTo>
                  <a:pt x="34097" y="4813"/>
                </a:moveTo>
                <a:lnTo>
                  <a:pt x="34230" y="4903"/>
                </a:lnTo>
                <a:cubicBezTo>
                  <a:pt x="34276" y="4960"/>
                  <a:pt x="34248" y="5008"/>
                  <a:pt x="34223" y="5057"/>
                </a:cubicBezTo>
                <a:cubicBezTo>
                  <a:pt x="34216" y="5059"/>
                  <a:pt x="34209" y="5060"/>
                  <a:pt x="34204" y="5060"/>
                </a:cubicBezTo>
                <a:cubicBezTo>
                  <a:pt x="34175" y="5060"/>
                  <a:pt x="34166" y="5037"/>
                  <a:pt x="34161" y="5011"/>
                </a:cubicBezTo>
                <a:cubicBezTo>
                  <a:pt x="34151" y="4947"/>
                  <a:pt x="34135" y="4889"/>
                  <a:pt x="34057" y="4864"/>
                </a:cubicBezTo>
                <a:cubicBezTo>
                  <a:pt x="34075" y="4841"/>
                  <a:pt x="34084" y="4830"/>
                  <a:pt x="34097" y="4813"/>
                </a:cubicBezTo>
                <a:close/>
                <a:moveTo>
                  <a:pt x="21401" y="4678"/>
                </a:moveTo>
                <a:lnTo>
                  <a:pt x="21510" y="4751"/>
                </a:lnTo>
                <a:cubicBezTo>
                  <a:pt x="21505" y="4826"/>
                  <a:pt x="21447" y="4871"/>
                  <a:pt x="21415" y="4914"/>
                </a:cubicBezTo>
                <a:cubicBezTo>
                  <a:pt x="21402" y="4955"/>
                  <a:pt x="21400" y="4985"/>
                  <a:pt x="21383" y="5010"/>
                </a:cubicBezTo>
                <a:cubicBezTo>
                  <a:pt x="21367" y="5035"/>
                  <a:pt x="21338" y="5052"/>
                  <a:pt x="21304" y="5082"/>
                </a:cubicBezTo>
                <a:lnTo>
                  <a:pt x="21246" y="5068"/>
                </a:lnTo>
                <a:cubicBezTo>
                  <a:pt x="21223" y="5024"/>
                  <a:pt x="21203" y="4985"/>
                  <a:pt x="21182" y="4944"/>
                </a:cubicBezTo>
                <a:cubicBezTo>
                  <a:pt x="21166" y="4864"/>
                  <a:pt x="21235" y="4813"/>
                  <a:pt x="21253" y="4758"/>
                </a:cubicBezTo>
                <a:lnTo>
                  <a:pt x="21401" y="4678"/>
                </a:lnTo>
                <a:close/>
                <a:moveTo>
                  <a:pt x="21243" y="5117"/>
                </a:moveTo>
                <a:cubicBezTo>
                  <a:pt x="21268" y="5117"/>
                  <a:pt x="21298" y="5146"/>
                  <a:pt x="21340" y="5205"/>
                </a:cubicBezTo>
                <a:lnTo>
                  <a:pt x="21192" y="5169"/>
                </a:lnTo>
                <a:cubicBezTo>
                  <a:pt x="21208" y="5135"/>
                  <a:pt x="21224" y="5117"/>
                  <a:pt x="21243" y="5117"/>
                </a:cubicBezTo>
                <a:close/>
                <a:moveTo>
                  <a:pt x="34067" y="5084"/>
                </a:moveTo>
                <a:lnTo>
                  <a:pt x="34067" y="5084"/>
                </a:lnTo>
                <a:cubicBezTo>
                  <a:pt x="34084" y="5106"/>
                  <a:pt x="34100" y="5124"/>
                  <a:pt x="34116" y="5144"/>
                </a:cubicBezTo>
                <a:lnTo>
                  <a:pt x="34158" y="5116"/>
                </a:lnTo>
                <a:lnTo>
                  <a:pt x="34158" y="5116"/>
                </a:lnTo>
                <a:cubicBezTo>
                  <a:pt x="34156" y="5157"/>
                  <a:pt x="34154" y="5183"/>
                  <a:pt x="34153" y="5210"/>
                </a:cubicBezTo>
                <a:cubicBezTo>
                  <a:pt x="34150" y="5210"/>
                  <a:pt x="34147" y="5210"/>
                  <a:pt x="34144" y="5210"/>
                </a:cubicBezTo>
                <a:cubicBezTo>
                  <a:pt x="34062" y="5210"/>
                  <a:pt x="34030" y="5163"/>
                  <a:pt x="34067" y="5084"/>
                </a:cubicBezTo>
                <a:close/>
                <a:moveTo>
                  <a:pt x="21158" y="5093"/>
                </a:moveTo>
                <a:cubicBezTo>
                  <a:pt x="21127" y="5182"/>
                  <a:pt x="21195" y="5221"/>
                  <a:pt x="21252" y="5272"/>
                </a:cubicBezTo>
                <a:cubicBezTo>
                  <a:pt x="21232" y="5280"/>
                  <a:pt x="21216" y="5283"/>
                  <a:pt x="21202" y="5283"/>
                </a:cubicBezTo>
                <a:cubicBezTo>
                  <a:pt x="21135" y="5283"/>
                  <a:pt x="21120" y="5209"/>
                  <a:pt x="21073" y="5196"/>
                </a:cubicBezTo>
                <a:cubicBezTo>
                  <a:pt x="21077" y="5165"/>
                  <a:pt x="21082" y="5139"/>
                  <a:pt x="21086" y="5107"/>
                </a:cubicBezTo>
                <a:lnTo>
                  <a:pt x="21158" y="5093"/>
                </a:lnTo>
                <a:close/>
                <a:moveTo>
                  <a:pt x="8866" y="4950"/>
                </a:moveTo>
                <a:lnTo>
                  <a:pt x="8938" y="4980"/>
                </a:lnTo>
                <a:cubicBezTo>
                  <a:pt x="8932" y="5006"/>
                  <a:pt x="8929" y="5025"/>
                  <a:pt x="8924" y="5051"/>
                </a:cubicBezTo>
                <a:lnTo>
                  <a:pt x="9039" y="5144"/>
                </a:lnTo>
                <a:cubicBezTo>
                  <a:pt x="9060" y="5113"/>
                  <a:pt x="9078" y="5087"/>
                  <a:pt x="9095" y="5060"/>
                </a:cubicBezTo>
                <a:lnTo>
                  <a:pt x="9115" y="5064"/>
                </a:lnTo>
                <a:cubicBezTo>
                  <a:pt x="9089" y="5152"/>
                  <a:pt x="9185" y="5157"/>
                  <a:pt x="9200" y="5215"/>
                </a:cubicBezTo>
                <a:lnTo>
                  <a:pt x="9330" y="5247"/>
                </a:lnTo>
                <a:cubicBezTo>
                  <a:pt x="9339" y="5275"/>
                  <a:pt x="9347" y="5301"/>
                  <a:pt x="9358" y="5335"/>
                </a:cubicBezTo>
                <a:lnTo>
                  <a:pt x="9263" y="5292"/>
                </a:lnTo>
                <a:cubicBezTo>
                  <a:pt x="9241" y="5299"/>
                  <a:pt x="9219" y="5303"/>
                  <a:pt x="9198" y="5303"/>
                </a:cubicBezTo>
                <a:cubicBezTo>
                  <a:pt x="9141" y="5303"/>
                  <a:pt x="9091" y="5275"/>
                  <a:pt x="9063" y="5222"/>
                </a:cubicBezTo>
                <a:cubicBezTo>
                  <a:pt x="9030" y="5233"/>
                  <a:pt x="8997" y="5241"/>
                  <a:pt x="8964" y="5241"/>
                </a:cubicBezTo>
                <a:cubicBezTo>
                  <a:pt x="8934" y="5241"/>
                  <a:pt x="8904" y="5235"/>
                  <a:pt x="8873" y="5218"/>
                </a:cubicBezTo>
                <a:cubicBezTo>
                  <a:pt x="8874" y="5205"/>
                  <a:pt x="8876" y="5191"/>
                  <a:pt x="8878" y="5179"/>
                </a:cubicBezTo>
                <a:lnTo>
                  <a:pt x="8792" y="5174"/>
                </a:lnTo>
                <a:lnTo>
                  <a:pt x="8866" y="4950"/>
                </a:lnTo>
                <a:close/>
                <a:moveTo>
                  <a:pt x="8901" y="5282"/>
                </a:moveTo>
                <a:cubicBezTo>
                  <a:pt x="8908" y="5282"/>
                  <a:pt x="8916" y="5283"/>
                  <a:pt x="8925" y="5285"/>
                </a:cubicBezTo>
                <a:lnTo>
                  <a:pt x="8958" y="5395"/>
                </a:lnTo>
                <a:cubicBezTo>
                  <a:pt x="8937" y="5398"/>
                  <a:pt x="8922" y="5401"/>
                  <a:pt x="8910" y="5401"/>
                </a:cubicBezTo>
                <a:cubicBezTo>
                  <a:pt x="8886" y="5401"/>
                  <a:pt x="8875" y="5390"/>
                  <a:pt x="8842" y="5355"/>
                </a:cubicBezTo>
                <a:cubicBezTo>
                  <a:pt x="8847" y="5315"/>
                  <a:pt x="8859" y="5282"/>
                  <a:pt x="8901" y="5282"/>
                </a:cubicBezTo>
                <a:close/>
                <a:moveTo>
                  <a:pt x="9105" y="5315"/>
                </a:moveTo>
                <a:lnTo>
                  <a:pt x="9196" y="5393"/>
                </a:lnTo>
                <a:cubicBezTo>
                  <a:pt x="9162" y="5420"/>
                  <a:pt x="9141" y="5437"/>
                  <a:pt x="9118" y="5454"/>
                </a:cubicBezTo>
                <a:lnTo>
                  <a:pt x="9044" y="5445"/>
                </a:lnTo>
                <a:cubicBezTo>
                  <a:pt x="9038" y="5422"/>
                  <a:pt x="9032" y="5397"/>
                  <a:pt x="9027" y="5368"/>
                </a:cubicBezTo>
                <a:cubicBezTo>
                  <a:pt x="9055" y="5348"/>
                  <a:pt x="9075" y="5335"/>
                  <a:pt x="9105" y="5315"/>
                </a:cubicBezTo>
                <a:close/>
                <a:moveTo>
                  <a:pt x="15881" y="5364"/>
                </a:moveTo>
                <a:cubicBezTo>
                  <a:pt x="15930" y="5364"/>
                  <a:pt x="15914" y="5419"/>
                  <a:pt x="15941" y="5439"/>
                </a:cubicBezTo>
                <a:lnTo>
                  <a:pt x="15996" y="5382"/>
                </a:lnTo>
                <a:lnTo>
                  <a:pt x="16063" y="5420"/>
                </a:lnTo>
                <a:lnTo>
                  <a:pt x="15939" y="5502"/>
                </a:lnTo>
                <a:cubicBezTo>
                  <a:pt x="15873" y="5476"/>
                  <a:pt x="15867" y="5425"/>
                  <a:pt x="15860" y="5366"/>
                </a:cubicBezTo>
                <a:cubicBezTo>
                  <a:pt x="15868" y="5364"/>
                  <a:pt x="15875" y="5364"/>
                  <a:pt x="15881" y="5364"/>
                </a:cubicBezTo>
                <a:close/>
                <a:moveTo>
                  <a:pt x="21069" y="5373"/>
                </a:moveTo>
                <a:cubicBezTo>
                  <a:pt x="21079" y="5390"/>
                  <a:pt x="21089" y="5407"/>
                  <a:pt x="21101" y="5431"/>
                </a:cubicBezTo>
                <a:lnTo>
                  <a:pt x="21171" y="5420"/>
                </a:lnTo>
                <a:lnTo>
                  <a:pt x="21171" y="5420"/>
                </a:lnTo>
                <a:cubicBezTo>
                  <a:pt x="21156" y="5476"/>
                  <a:pt x="21122" y="5503"/>
                  <a:pt x="21065" y="5539"/>
                </a:cubicBezTo>
                <a:lnTo>
                  <a:pt x="21065" y="5538"/>
                </a:lnTo>
                <a:cubicBezTo>
                  <a:pt x="21059" y="5474"/>
                  <a:pt x="21054" y="5426"/>
                  <a:pt x="21050" y="5379"/>
                </a:cubicBezTo>
                <a:lnTo>
                  <a:pt x="21069" y="5373"/>
                </a:lnTo>
                <a:close/>
                <a:moveTo>
                  <a:pt x="20818" y="5343"/>
                </a:moveTo>
                <a:cubicBezTo>
                  <a:pt x="20820" y="5396"/>
                  <a:pt x="20823" y="5445"/>
                  <a:pt x="20825" y="5499"/>
                </a:cubicBezTo>
                <a:cubicBezTo>
                  <a:pt x="20849" y="5528"/>
                  <a:pt x="20876" y="5562"/>
                  <a:pt x="20901" y="5592"/>
                </a:cubicBezTo>
                <a:cubicBezTo>
                  <a:pt x="20892" y="5640"/>
                  <a:pt x="20883" y="5683"/>
                  <a:pt x="20874" y="5731"/>
                </a:cubicBezTo>
                <a:lnTo>
                  <a:pt x="20817" y="5716"/>
                </a:lnTo>
                <a:lnTo>
                  <a:pt x="20786" y="5757"/>
                </a:lnTo>
                <a:lnTo>
                  <a:pt x="20726" y="5741"/>
                </a:lnTo>
                <a:lnTo>
                  <a:pt x="20666" y="5828"/>
                </a:lnTo>
                <a:lnTo>
                  <a:pt x="20666" y="5930"/>
                </a:lnTo>
                <a:lnTo>
                  <a:pt x="20581" y="5910"/>
                </a:lnTo>
                <a:lnTo>
                  <a:pt x="20563" y="5842"/>
                </a:lnTo>
                <a:lnTo>
                  <a:pt x="20653" y="5714"/>
                </a:lnTo>
                <a:lnTo>
                  <a:pt x="20693" y="5698"/>
                </a:lnTo>
                <a:cubicBezTo>
                  <a:pt x="20688" y="5682"/>
                  <a:pt x="20684" y="5666"/>
                  <a:pt x="20679" y="5650"/>
                </a:cubicBezTo>
                <a:cubicBezTo>
                  <a:pt x="20691" y="5630"/>
                  <a:pt x="20704" y="5624"/>
                  <a:pt x="20718" y="5624"/>
                </a:cubicBezTo>
                <a:cubicBezTo>
                  <a:pt x="20740" y="5624"/>
                  <a:pt x="20764" y="5641"/>
                  <a:pt x="20789" y="5648"/>
                </a:cubicBezTo>
                <a:cubicBezTo>
                  <a:pt x="20799" y="5638"/>
                  <a:pt x="20809" y="5628"/>
                  <a:pt x="20810" y="5626"/>
                </a:cubicBezTo>
                <a:cubicBezTo>
                  <a:pt x="20797" y="5568"/>
                  <a:pt x="20775" y="5519"/>
                  <a:pt x="20775" y="5470"/>
                </a:cubicBezTo>
                <a:cubicBezTo>
                  <a:pt x="20774" y="5429"/>
                  <a:pt x="20735" y="5368"/>
                  <a:pt x="20818" y="5343"/>
                </a:cubicBezTo>
                <a:close/>
                <a:moveTo>
                  <a:pt x="20112" y="6155"/>
                </a:moveTo>
                <a:lnTo>
                  <a:pt x="20176" y="6224"/>
                </a:lnTo>
                <a:cubicBezTo>
                  <a:pt x="20137" y="6255"/>
                  <a:pt x="20097" y="6262"/>
                  <a:pt x="20057" y="6262"/>
                </a:cubicBezTo>
                <a:cubicBezTo>
                  <a:pt x="20021" y="6262"/>
                  <a:pt x="19985" y="6256"/>
                  <a:pt x="19948" y="6256"/>
                </a:cubicBezTo>
                <a:cubicBezTo>
                  <a:pt x="19985" y="6190"/>
                  <a:pt x="20052" y="6185"/>
                  <a:pt x="20112" y="6155"/>
                </a:cubicBezTo>
                <a:close/>
                <a:moveTo>
                  <a:pt x="23447" y="6179"/>
                </a:moveTo>
                <a:cubicBezTo>
                  <a:pt x="23558" y="6195"/>
                  <a:pt x="23580" y="6220"/>
                  <a:pt x="23547" y="6315"/>
                </a:cubicBezTo>
                <a:cubicBezTo>
                  <a:pt x="23525" y="6307"/>
                  <a:pt x="23492" y="6306"/>
                  <a:pt x="23484" y="6291"/>
                </a:cubicBezTo>
                <a:cubicBezTo>
                  <a:pt x="23466" y="6258"/>
                  <a:pt x="23416" y="6231"/>
                  <a:pt x="23447" y="6179"/>
                </a:cubicBezTo>
                <a:close/>
                <a:moveTo>
                  <a:pt x="7757" y="6353"/>
                </a:moveTo>
                <a:cubicBezTo>
                  <a:pt x="7776" y="6353"/>
                  <a:pt x="7805" y="6363"/>
                  <a:pt x="7856" y="6381"/>
                </a:cubicBezTo>
                <a:lnTo>
                  <a:pt x="7873" y="6467"/>
                </a:lnTo>
                <a:lnTo>
                  <a:pt x="7779" y="6485"/>
                </a:lnTo>
                <a:lnTo>
                  <a:pt x="7702" y="6404"/>
                </a:lnTo>
                <a:cubicBezTo>
                  <a:pt x="7724" y="6369"/>
                  <a:pt x="7733" y="6353"/>
                  <a:pt x="7757" y="6353"/>
                </a:cubicBezTo>
                <a:close/>
                <a:moveTo>
                  <a:pt x="26730" y="6529"/>
                </a:moveTo>
                <a:cubicBezTo>
                  <a:pt x="26767" y="6529"/>
                  <a:pt x="26805" y="6558"/>
                  <a:pt x="26847" y="6558"/>
                </a:cubicBezTo>
                <a:cubicBezTo>
                  <a:pt x="26833" y="6587"/>
                  <a:pt x="26821" y="6607"/>
                  <a:pt x="26811" y="6628"/>
                </a:cubicBezTo>
                <a:lnTo>
                  <a:pt x="26676" y="6558"/>
                </a:lnTo>
                <a:cubicBezTo>
                  <a:pt x="26694" y="6537"/>
                  <a:pt x="26712" y="6529"/>
                  <a:pt x="26730" y="6529"/>
                </a:cubicBezTo>
                <a:close/>
                <a:moveTo>
                  <a:pt x="23352" y="6500"/>
                </a:moveTo>
                <a:cubicBezTo>
                  <a:pt x="23355" y="6534"/>
                  <a:pt x="23359" y="6566"/>
                  <a:pt x="23362" y="6600"/>
                </a:cubicBezTo>
                <a:lnTo>
                  <a:pt x="23407" y="6628"/>
                </a:lnTo>
                <a:lnTo>
                  <a:pt x="23359" y="6692"/>
                </a:lnTo>
                <a:lnTo>
                  <a:pt x="23262" y="6702"/>
                </a:lnTo>
                <a:cubicBezTo>
                  <a:pt x="23250" y="6677"/>
                  <a:pt x="23240" y="6652"/>
                  <a:pt x="23228" y="6623"/>
                </a:cubicBezTo>
                <a:cubicBezTo>
                  <a:pt x="23276" y="6588"/>
                  <a:pt x="23271" y="6515"/>
                  <a:pt x="23352" y="6500"/>
                </a:cubicBezTo>
                <a:close/>
                <a:moveTo>
                  <a:pt x="19245" y="6807"/>
                </a:moveTo>
                <a:lnTo>
                  <a:pt x="19316" y="6862"/>
                </a:lnTo>
                <a:lnTo>
                  <a:pt x="19268" y="6930"/>
                </a:lnTo>
                <a:cubicBezTo>
                  <a:pt x="19236" y="6929"/>
                  <a:pt x="19221" y="6882"/>
                  <a:pt x="19245" y="6807"/>
                </a:cubicBezTo>
                <a:close/>
                <a:moveTo>
                  <a:pt x="19138" y="6894"/>
                </a:moveTo>
                <a:cubicBezTo>
                  <a:pt x="19143" y="6912"/>
                  <a:pt x="19148" y="6931"/>
                  <a:pt x="19154" y="6952"/>
                </a:cubicBezTo>
                <a:lnTo>
                  <a:pt x="19207" y="6976"/>
                </a:lnTo>
                <a:lnTo>
                  <a:pt x="19186" y="7042"/>
                </a:lnTo>
                <a:cubicBezTo>
                  <a:pt x="19164" y="7035"/>
                  <a:pt x="19146" y="7034"/>
                  <a:pt x="19134" y="7024"/>
                </a:cubicBezTo>
                <a:cubicBezTo>
                  <a:pt x="19089" y="6985"/>
                  <a:pt x="19114" y="6940"/>
                  <a:pt x="19138" y="6894"/>
                </a:cubicBezTo>
                <a:close/>
                <a:moveTo>
                  <a:pt x="13616" y="6981"/>
                </a:moveTo>
                <a:lnTo>
                  <a:pt x="13616" y="6981"/>
                </a:lnTo>
                <a:cubicBezTo>
                  <a:pt x="13725" y="6997"/>
                  <a:pt x="13725" y="6997"/>
                  <a:pt x="13749" y="7035"/>
                </a:cubicBezTo>
                <a:lnTo>
                  <a:pt x="13634" y="7086"/>
                </a:lnTo>
                <a:cubicBezTo>
                  <a:pt x="13629" y="7054"/>
                  <a:pt x="13623" y="7022"/>
                  <a:pt x="13616" y="6981"/>
                </a:cubicBezTo>
                <a:close/>
                <a:moveTo>
                  <a:pt x="10847" y="6939"/>
                </a:moveTo>
                <a:cubicBezTo>
                  <a:pt x="10886" y="6960"/>
                  <a:pt x="10925" y="6976"/>
                  <a:pt x="10916" y="7025"/>
                </a:cubicBezTo>
                <a:cubicBezTo>
                  <a:pt x="10907" y="7074"/>
                  <a:pt x="10870" y="7097"/>
                  <a:pt x="10813" y="7103"/>
                </a:cubicBezTo>
                <a:cubicBezTo>
                  <a:pt x="10817" y="7077"/>
                  <a:pt x="10820" y="7057"/>
                  <a:pt x="10823" y="7034"/>
                </a:cubicBezTo>
                <a:lnTo>
                  <a:pt x="10786" y="7034"/>
                </a:lnTo>
                <a:cubicBezTo>
                  <a:pt x="10782" y="7011"/>
                  <a:pt x="10778" y="6986"/>
                  <a:pt x="10772" y="6957"/>
                </a:cubicBezTo>
                <a:lnTo>
                  <a:pt x="10847" y="6939"/>
                </a:lnTo>
                <a:close/>
                <a:moveTo>
                  <a:pt x="30443" y="7270"/>
                </a:moveTo>
                <a:cubicBezTo>
                  <a:pt x="30479" y="7331"/>
                  <a:pt x="30484" y="7372"/>
                  <a:pt x="30450" y="7401"/>
                </a:cubicBezTo>
                <a:cubicBezTo>
                  <a:pt x="30445" y="7406"/>
                  <a:pt x="30436" y="7407"/>
                  <a:pt x="30426" y="7407"/>
                </a:cubicBezTo>
                <a:cubicBezTo>
                  <a:pt x="30411" y="7407"/>
                  <a:pt x="30392" y="7404"/>
                  <a:pt x="30376" y="7404"/>
                </a:cubicBezTo>
                <a:lnTo>
                  <a:pt x="30366" y="7382"/>
                </a:lnTo>
                <a:cubicBezTo>
                  <a:pt x="30389" y="7349"/>
                  <a:pt x="30411" y="7317"/>
                  <a:pt x="30443" y="7270"/>
                </a:cubicBezTo>
                <a:close/>
                <a:moveTo>
                  <a:pt x="4969" y="7505"/>
                </a:moveTo>
                <a:lnTo>
                  <a:pt x="5076" y="7528"/>
                </a:lnTo>
                <a:cubicBezTo>
                  <a:pt x="5081" y="7595"/>
                  <a:pt x="5081" y="7595"/>
                  <a:pt x="5025" y="7626"/>
                </a:cubicBezTo>
                <a:cubicBezTo>
                  <a:pt x="4970" y="7605"/>
                  <a:pt x="4984" y="7556"/>
                  <a:pt x="4969" y="7505"/>
                </a:cubicBezTo>
                <a:close/>
                <a:moveTo>
                  <a:pt x="25490" y="7631"/>
                </a:moveTo>
                <a:lnTo>
                  <a:pt x="25569" y="7641"/>
                </a:lnTo>
                <a:lnTo>
                  <a:pt x="25539" y="7698"/>
                </a:lnTo>
                <a:cubicBezTo>
                  <a:pt x="25549" y="7710"/>
                  <a:pt x="25561" y="7725"/>
                  <a:pt x="25571" y="7739"/>
                </a:cubicBezTo>
                <a:cubicBezTo>
                  <a:pt x="25563" y="7749"/>
                  <a:pt x="25552" y="7755"/>
                  <a:pt x="25539" y="7755"/>
                </a:cubicBezTo>
                <a:cubicBezTo>
                  <a:pt x="25517" y="7755"/>
                  <a:pt x="25488" y="7741"/>
                  <a:pt x="25456" y="7716"/>
                </a:cubicBezTo>
                <a:lnTo>
                  <a:pt x="25490" y="7631"/>
                </a:lnTo>
                <a:close/>
                <a:moveTo>
                  <a:pt x="31140" y="7522"/>
                </a:moveTo>
                <a:lnTo>
                  <a:pt x="31221" y="7553"/>
                </a:lnTo>
                <a:cubicBezTo>
                  <a:pt x="31242" y="7592"/>
                  <a:pt x="31259" y="7624"/>
                  <a:pt x="31280" y="7665"/>
                </a:cubicBezTo>
                <a:cubicBezTo>
                  <a:pt x="31276" y="7767"/>
                  <a:pt x="31258" y="7795"/>
                  <a:pt x="31177" y="7802"/>
                </a:cubicBezTo>
                <a:lnTo>
                  <a:pt x="31144" y="7740"/>
                </a:lnTo>
                <a:lnTo>
                  <a:pt x="30807" y="7636"/>
                </a:lnTo>
                <a:lnTo>
                  <a:pt x="30844" y="7569"/>
                </a:lnTo>
                <a:cubicBezTo>
                  <a:pt x="30864" y="7560"/>
                  <a:pt x="30882" y="7556"/>
                  <a:pt x="30899" y="7556"/>
                </a:cubicBezTo>
                <a:cubicBezTo>
                  <a:pt x="30945" y="7556"/>
                  <a:pt x="30983" y="7583"/>
                  <a:pt x="31029" y="7611"/>
                </a:cubicBezTo>
                <a:lnTo>
                  <a:pt x="31140" y="7522"/>
                </a:lnTo>
                <a:close/>
                <a:moveTo>
                  <a:pt x="18097" y="7748"/>
                </a:moveTo>
                <a:cubicBezTo>
                  <a:pt x="18116" y="7757"/>
                  <a:pt x="18129" y="7764"/>
                  <a:pt x="18140" y="7769"/>
                </a:cubicBezTo>
                <a:cubicBezTo>
                  <a:pt x="18148" y="7811"/>
                  <a:pt x="18153" y="7846"/>
                  <a:pt x="18161" y="7893"/>
                </a:cubicBezTo>
                <a:lnTo>
                  <a:pt x="18078" y="7870"/>
                </a:lnTo>
                <a:cubicBezTo>
                  <a:pt x="18085" y="7827"/>
                  <a:pt x="18092" y="7790"/>
                  <a:pt x="18097" y="7748"/>
                </a:cubicBezTo>
                <a:close/>
                <a:moveTo>
                  <a:pt x="22732" y="7568"/>
                </a:moveTo>
                <a:lnTo>
                  <a:pt x="22732" y="7569"/>
                </a:lnTo>
                <a:cubicBezTo>
                  <a:pt x="22746" y="7634"/>
                  <a:pt x="22760" y="7698"/>
                  <a:pt x="22775" y="7767"/>
                </a:cubicBezTo>
                <a:lnTo>
                  <a:pt x="22837" y="7772"/>
                </a:lnTo>
                <a:cubicBezTo>
                  <a:pt x="22845" y="7820"/>
                  <a:pt x="22893" y="7866"/>
                  <a:pt x="22841" y="7923"/>
                </a:cubicBezTo>
                <a:lnTo>
                  <a:pt x="22786" y="7917"/>
                </a:lnTo>
                <a:lnTo>
                  <a:pt x="22735" y="8026"/>
                </a:lnTo>
                <a:lnTo>
                  <a:pt x="22674" y="7998"/>
                </a:lnTo>
                <a:cubicBezTo>
                  <a:pt x="22690" y="7944"/>
                  <a:pt x="22703" y="7900"/>
                  <a:pt x="22719" y="7848"/>
                </a:cubicBezTo>
                <a:lnTo>
                  <a:pt x="22670" y="7844"/>
                </a:lnTo>
                <a:lnTo>
                  <a:pt x="22628" y="7756"/>
                </a:lnTo>
                <a:lnTo>
                  <a:pt x="22717" y="7572"/>
                </a:lnTo>
                <a:lnTo>
                  <a:pt x="22732" y="7568"/>
                </a:lnTo>
                <a:close/>
                <a:moveTo>
                  <a:pt x="31251" y="7841"/>
                </a:moveTo>
                <a:cubicBezTo>
                  <a:pt x="31284" y="7841"/>
                  <a:pt x="31313" y="7858"/>
                  <a:pt x="31345" y="7869"/>
                </a:cubicBezTo>
                <a:cubicBezTo>
                  <a:pt x="31346" y="7928"/>
                  <a:pt x="31310" y="7958"/>
                  <a:pt x="31270" y="7984"/>
                </a:cubicBezTo>
                <a:lnTo>
                  <a:pt x="31332" y="8057"/>
                </a:lnTo>
                <a:cubicBezTo>
                  <a:pt x="31302" y="8069"/>
                  <a:pt x="31275" y="8076"/>
                  <a:pt x="31249" y="8076"/>
                </a:cubicBezTo>
                <a:cubicBezTo>
                  <a:pt x="31213" y="8076"/>
                  <a:pt x="31182" y="8062"/>
                  <a:pt x="31153" y="8029"/>
                </a:cubicBezTo>
                <a:lnTo>
                  <a:pt x="31240" y="7888"/>
                </a:lnTo>
                <a:lnTo>
                  <a:pt x="31201" y="7854"/>
                </a:lnTo>
                <a:cubicBezTo>
                  <a:pt x="31219" y="7844"/>
                  <a:pt x="31235" y="7841"/>
                  <a:pt x="31251" y="7841"/>
                </a:cubicBezTo>
                <a:close/>
                <a:moveTo>
                  <a:pt x="9378" y="8016"/>
                </a:moveTo>
                <a:cubicBezTo>
                  <a:pt x="9405" y="8064"/>
                  <a:pt x="9420" y="8091"/>
                  <a:pt x="9436" y="8119"/>
                </a:cubicBezTo>
                <a:cubicBezTo>
                  <a:pt x="9413" y="8140"/>
                  <a:pt x="9393" y="8159"/>
                  <a:pt x="9369" y="8159"/>
                </a:cubicBezTo>
                <a:cubicBezTo>
                  <a:pt x="9355" y="8159"/>
                  <a:pt x="9340" y="8153"/>
                  <a:pt x="9323" y="8138"/>
                </a:cubicBezTo>
                <a:lnTo>
                  <a:pt x="9378" y="8016"/>
                </a:lnTo>
                <a:close/>
                <a:moveTo>
                  <a:pt x="5327" y="8167"/>
                </a:moveTo>
                <a:lnTo>
                  <a:pt x="5395" y="8285"/>
                </a:lnTo>
                <a:lnTo>
                  <a:pt x="5336" y="8321"/>
                </a:lnTo>
                <a:cubicBezTo>
                  <a:pt x="5318" y="8299"/>
                  <a:pt x="5302" y="8280"/>
                  <a:pt x="5282" y="8257"/>
                </a:cubicBezTo>
                <a:lnTo>
                  <a:pt x="5190" y="8242"/>
                </a:lnTo>
                <a:cubicBezTo>
                  <a:pt x="5211" y="8151"/>
                  <a:pt x="5289" y="8204"/>
                  <a:pt x="5327" y="8167"/>
                </a:cubicBezTo>
                <a:close/>
                <a:moveTo>
                  <a:pt x="21999" y="8280"/>
                </a:moveTo>
                <a:cubicBezTo>
                  <a:pt x="22022" y="8280"/>
                  <a:pt x="22043" y="8291"/>
                  <a:pt x="22063" y="8313"/>
                </a:cubicBezTo>
                <a:lnTo>
                  <a:pt x="21968" y="8378"/>
                </a:lnTo>
                <a:lnTo>
                  <a:pt x="21925" y="8310"/>
                </a:lnTo>
                <a:cubicBezTo>
                  <a:pt x="21953" y="8290"/>
                  <a:pt x="21977" y="8280"/>
                  <a:pt x="21999" y="8280"/>
                </a:cubicBezTo>
                <a:close/>
                <a:moveTo>
                  <a:pt x="22266" y="8263"/>
                </a:moveTo>
                <a:lnTo>
                  <a:pt x="22321" y="8303"/>
                </a:lnTo>
                <a:lnTo>
                  <a:pt x="22239" y="8443"/>
                </a:lnTo>
                <a:cubicBezTo>
                  <a:pt x="22229" y="8404"/>
                  <a:pt x="22224" y="8379"/>
                  <a:pt x="22217" y="8348"/>
                </a:cubicBezTo>
                <a:lnTo>
                  <a:pt x="22266" y="8263"/>
                </a:lnTo>
                <a:close/>
                <a:moveTo>
                  <a:pt x="11332" y="8812"/>
                </a:moveTo>
                <a:lnTo>
                  <a:pt x="11400" y="8884"/>
                </a:lnTo>
                <a:cubicBezTo>
                  <a:pt x="11359" y="8936"/>
                  <a:pt x="11433" y="9001"/>
                  <a:pt x="11360" y="9069"/>
                </a:cubicBezTo>
                <a:lnTo>
                  <a:pt x="11360" y="9070"/>
                </a:lnTo>
                <a:cubicBezTo>
                  <a:pt x="11349" y="8980"/>
                  <a:pt x="11341" y="8906"/>
                  <a:pt x="11332" y="8812"/>
                </a:cubicBezTo>
                <a:close/>
                <a:moveTo>
                  <a:pt x="29805" y="9288"/>
                </a:moveTo>
                <a:cubicBezTo>
                  <a:pt x="29839" y="9288"/>
                  <a:pt x="29879" y="9304"/>
                  <a:pt x="29933" y="9338"/>
                </a:cubicBezTo>
                <a:lnTo>
                  <a:pt x="29795" y="9383"/>
                </a:lnTo>
                <a:lnTo>
                  <a:pt x="29738" y="9314"/>
                </a:lnTo>
                <a:lnTo>
                  <a:pt x="29738" y="9313"/>
                </a:lnTo>
                <a:cubicBezTo>
                  <a:pt x="29760" y="9296"/>
                  <a:pt x="29781" y="9288"/>
                  <a:pt x="29805" y="9288"/>
                </a:cubicBezTo>
                <a:close/>
                <a:moveTo>
                  <a:pt x="29584" y="9517"/>
                </a:moveTo>
                <a:lnTo>
                  <a:pt x="29739" y="9546"/>
                </a:lnTo>
                <a:cubicBezTo>
                  <a:pt x="29707" y="9584"/>
                  <a:pt x="29665" y="9561"/>
                  <a:pt x="29628" y="9578"/>
                </a:cubicBezTo>
                <a:lnTo>
                  <a:pt x="29626" y="9579"/>
                </a:lnTo>
                <a:cubicBezTo>
                  <a:pt x="29616" y="9597"/>
                  <a:pt x="29626" y="9632"/>
                  <a:pt x="29595" y="9632"/>
                </a:cubicBezTo>
                <a:cubicBezTo>
                  <a:pt x="29588" y="9632"/>
                  <a:pt x="29579" y="9630"/>
                  <a:pt x="29567" y="9626"/>
                </a:cubicBezTo>
                <a:cubicBezTo>
                  <a:pt x="29573" y="9590"/>
                  <a:pt x="29579" y="9553"/>
                  <a:pt x="29584" y="9517"/>
                </a:cubicBezTo>
                <a:close/>
                <a:moveTo>
                  <a:pt x="6980" y="9551"/>
                </a:moveTo>
                <a:cubicBezTo>
                  <a:pt x="7020" y="9551"/>
                  <a:pt x="7063" y="9599"/>
                  <a:pt x="7085" y="9667"/>
                </a:cubicBezTo>
                <a:lnTo>
                  <a:pt x="7296" y="9602"/>
                </a:lnTo>
                <a:cubicBezTo>
                  <a:pt x="7315" y="9693"/>
                  <a:pt x="7339" y="9780"/>
                  <a:pt x="7427" y="9848"/>
                </a:cubicBezTo>
                <a:lnTo>
                  <a:pt x="7325" y="9907"/>
                </a:lnTo>
                <a:cubicBezTo>
                  <a:pt x="7279" y="9880"/>
                  <a:pt x="7235" y="9873"/>
                  <a:pt x="7190" y="9873"/>
                </a:cubicBezTo>
                <a:cubicBezTo>
                  <a:pt x="7145" y="9873"/>
                  <a:pt x="7101" y="9880"/>
                  <a:pt x="7056" y="9880"/>
                </a:cubicBezTo>
                <a:cubicBezTo>
                  <a:pt x="7048" y="9880"/>
                  <a:pt x="7040" y="9880"/>
                  <a:pt x="7031" y="9879"/>
                </a:cubicBezTo>
                <a:cubicBezTo>
                  <a:pt x="7018" y="9839"/>
                  <a:pt x="7034" y="9780"/>
                  <a:pt x="7072" y="9756"/>
                </a:cubicBezTo>
                <a:lnTo>
                  <a:pt x="6844" y="9692"/>
                </a:lnTo>
                <a:cubicBezTo>
                  <a:pt x="6839" y="9661"/>
                  <a:pt x="6834" y="9634"/>
                  <a:pt x="6829" y="9606"/>
                </a:cubicBezTo>
                <a:lnTo>
                  <a:pt x="6963" y="9601"/>
                </a:lnTo>
                <a:lnTo>
                  <a:pt x="6963" y="9554"/>
                </a:lnTo>
                <a:cubicBezTo>
                  <a:pt x="6968" y="9552"/>
                  <a:pt x="6974" y="9551"/>
                  <a:pt x="6980" y="9551"/>
                </a:cubicBezTo>
                <a:close/>
                <a:moveTo>
                  <a:pt x="22872" y="10284"/>
                </a:moveTo>
                <a:lnTo>
                  <a:pt x="22956" y="10386"/>
                </a:lnTo>
                <a:lnTo>
                  <a:pt x="22925" y="10456"/>
                </a:lnTo>
                <a:lnTo>
                  <a:pt x="22769" y="10356"/>
                </a:lnTo>
                <a:lnTo>
                  <a:pt x="22832" y="10341"/>
                </a:lnTo>
                <a:lnTo>
                  <a:pt x="22872" y="10284"/>
                </a:lnTo>
                <a:close/>
                <a:moveTo>
                  <a:pt x="30747" y="10460"/>
                </a:moveTo>
                <a:cubicBezTo>
                  <a:pt x="30757" y="10460"/>
                  <a:pt x="30768" y="10461"/>
                  <a:pt x="30781" y="10462"/>
                </a:cubicBezTo>
                <a:cubicBezTo>
                  <a:pt x="30764" y="10503"/>
                  <a:pt x="30751" y="10537"/>
                  <a:pt x="30735" y="10575"/>
                </a:cubicBezTo>
                <a:lnTo>
                  <a:pt x="30644" y="10570"/>
                </a:lnTo>
                <a:cubicBezTo>
                  <a:pt x="30676" y="10483"/>
                  <a:pt x="30691" y="10460"/>
                  <a:pt x="30747" y="10460"/>
                </a:cubicBezTo>
                <a:close/>
                <a:moveTo>
                  <a:pt x="9322" y="10623"/>
                </a:moveTo>
                <a:cubicBezTo>
                  <a:pt x="9343" y="10659"/>
                  <a:pt x="9362" y="10696"/>
                  <a:pt x="9385" y="10737"/>
                </a:cubicBezTo>
                <a:lnTo>
                  <a:pt x="9318" y="10786"/>
                </a:lnTo>
                <a:cubicBezTo>
                  <a:pt x="9273" y="10774"/>
                  <a:pt x="9230" y="10767"/>
                  <a:pt x="9210" y="10710"/>
                </a:cubicBezTo>
                <a:lnTo>
                  <a:pt x="9270" y="10710"/>
                </a:lnTo>
                <a:cubicBezTo>
                  <a:pt x="9278" y="10683"/>
                  <a:pt x="9286" y="10655"/>
                  <a:pt x="9294" y="10626"/>
                </a:cubicBezTo>
                <a:lnTo>
                  <a:pt x="9322" y="10623"/>
                </a:lnTo>
                <a:close/>
                <a:moveTo>
                  <a:pt x="14619" y="10715"/>
                </a:moveTo>
                <a:lnTo>
                  <a:pt x="14698" y="10808"/>
                </a:lnTo>
                <a:cubicBezTo>
                  <a:pt x="14686" y="10829"/>
                  <a:pt x="14673" y="10835"/>
                  <a:pt x="14659" y="10835"/>
                </a:cubicBezTo>
                <a:cubicBezTo>
                  <a:pt x="14637" y="10835"/>
                  <a:pt x="14614" y="10818"/>
                  <a:pt x="14590" y="10811"/>
                </a:cubicBezTo>
                <a:lnTo>
                  <a:pt x="14590" y="10811"/>
                </a:lnTo>
                <a:cubicBezTo>
                  <a:pt x="14593" y="10852"/>
                  <a:pt x="14597" y="10888"/>
                  <a:pt x="14600" y="10923"/>
                </a:cubicBezTo>
                <a:lnTo>
                  <a:pt x="14578" y="10929"/>
                </a:lnTo>
                <a:cubicBezTo>
                  <a:pt x="14568" y="10906"/>
                  <a:pt x="14557" y="10883"/>
                  <a:pt x="14547" y="10860"/>
                </a:cubicBezTo>
                <a:lnTo>
                  <a:pt x="14472" y="10805"/>
                </a:lnTo>
                <a:cubicBezTo>
                  <a:pt x="14474" y="10801"/>
                  <a:pt x="14476" y="10795"/>
                  <a:pt x="14478" y="10790"/>
                </a:cubicBezTo>
                <a:lnTo>
                  <a:pt x="14539" y="10802"/>
                </a:lnTo>
                <a:cubicBezTo>
                  <a:pt x="14540" y="10786"/>
                  <a:pt x="14541" y="10770"/>
                  <a:pt x="14543" y="10751"/>
                </a:cubicBezTo>
                <a:cubicBezTo>
                  <a:pt x="14551" y="10751"/>
                  <a:pt x="14561" y="10752"/>
                  <a:pt x="14570" y="10752"/>
                </a:cubicBezTo>
                <a:cubicBezTo>
                  <a:pt x="14577" y="10752"/>
                  <a:pt x="14584" y="10751"/>
                  <a:pt x="14590" y="10748"/>
                </a:cubicBezTo>
                <a:cubicBezTo>
                  <a:pt x="14603" y="10744"/>
                  <a:pt x="14609" y="10728"/>
                  <a:pt x="14619" y="10715"/>
                </a:cubicBezTo>
                <a:close/>
                <a:moveTo>
                  <a:pt x="22121" y="10946"/>
                </a:moveTo>
                <a:lnTo>
                  <a:pt x="22171" y="10973"/>
                </a:lnTo>
                <a:cubicBezTo>
                  <a:pt x="22193" y="11070"/>
                  <a:pt x="22193" y="11070"/>
                  <a:pt x="22162" y="11142"/>
                </a:cubicBezTo>
                <a:cubicBezTo>
                  <a:pt x="22140" y="11102"/>
                  <a:pt x="22128" y="11079"/>
                  <a:pt x="22112" y="11051"/>
                </a:cubicBezTo>
                <a:lnTo>
                  <a:pt x="22043" y="11106"/>
                </a:lnTo>
                <a:cubicBezTo>
                  <a:pt x="22051" y="11043"/>
                  <a:pt x="22059" y="10983"/>
                  <a:pt x="22121" y="10946"/>
                </a:cubicBezTo>
                <a:close/>
                <a:moveTo>
                  <a:pt x="8867" y="11026"/>
                </a:moveTo>
                <a:lnTo>
                  <a:pt x="8867" y="11026"/>
                </a:lnTo>
                <a:cubicBezTo>
                  <a:pt x="8929" y="11082"/>
                  <a:pt x="8931" y="11099"/>
                  <a:pt x="8889" y="11164"/>
                </a:cubicBezTo>
                <a:cubicBezTo>
                  <a:pt x="8838" y="11127"/>
                  <a:pt x="8844" y="11083"/>
                  <a:pt x="8867" y="11026"/>
                </a:cubicBezTo>
                <a:close/>
                <a:moveTo>
                  <a:pt x="21901" y="11250"/>
                </a:moveTo>
                <a:cubicBezTo>
                  <a:pt x="21896" y="11291"/>
                  <a:pt x="21893" y="11325"/>
                  <a:pt x="21889" y="11358"/>
                </a:cubicBezTo>
                <a:lnTo>
                  <a:pt x="21860" y="11364"/>
                </a:lnTo>
                <a:cubicBezTo>
                  <a:pt x="21839" y="11337"/>
                  <a:pt x="21818" y="11311"/>
                  <a:pt x="21789" y="11274"/>
                </a:cubicBezTo>
                <a:lnTo>
                  <a:pt x="21901" y="11250"/>
                </a:lnTo>
                <a:close/>
                <a:moveTo>
                  <a:pt x="8435" y="11067"/>
                </a:moveTo>
                <a:lnTo>
                  <a:pt x="8478" y="11149"/>
                </a:lnTo>
                <a:lnTo>
                  <a:pt x="8521" y="11168"/>
                </a:lnTo>
                <a:cubicBezTo>
                  <a:pt x="8528" y="11201"/>
                  <a:pt x="8534" y="11232"/>
                  <a:pt x="8541" y="11270"/>
                </a:cubicBezTo>
                <a:lnTo>
                  <a:pt x="8506" y="11279"/>
                </a:lnTo>
                <a:cubicBezTo>
                  <a:pt x="8469" y="11330"/>
                  <a:pt x="8436" y="11375"/>
                  <a:pt x="8392" y="11432"/>
                </a:cubicBezTo>
                <a:lnTo>
                  <a:pt x="8318" y="11294"/>
                </a:lnTo>
                <a:lnTo>
                  <a:pt x="8373" y="11202"/>
                </a:lnTo>
                <a:lnTo>
                  <a:pt x="8430" y="11246"/>
                </a:lnTo>
                <a:cubicBezTo>
                  <a:pt x="8437" y="11202"/>
                  <a:pt x="8437" y="11202"/>
                  <a:pt x="8388" y="11174"/>
                </a:cubicBezTo>
                <a:lnTo>
                  <a:pt x="8414" y="11070"/>
                </a:lnTo>
                <a:lnTo>
                  <a:pt x="8435" y="11067"/>
                </a:lnTo>
                <a:close/>
                <a:moveTo>
                  <a:pt x="21632" y="11481"/>
                </a:moveTo>
                <a:lnTo>
                  <a:pt x="21538" y="11610"/>
                </a:lnTo>
                <a:lnTo>
                  <a:pt x="21481" y="11536"/>
                </a:lnTo>
                <a:lnTo>
                  <a:pt x="21632" y="11481"/>
                </a:lnTo>
                <a:close/>
                <a:moveTo>
                  <a:pt x="25297" y="11464"/>
                </a:moveTo>
                <a:cubicBezTo>
                  <a:pt x="25304" y="11476"/>
                  <a:pt x="25315" y="11495"/>
                  <a:pt x="25331" y="11522"/>
                </a:cubicBezTo>
                <a:lnTo>
                  <a:pt x="25263" y="11525"/>
                </a:lnTo>
                <a:lnTo>
                  <a:pt x="25209" y="11639"/>
                </a:lnTo>
                <a:lnTo>
                  <a:pt x="25184" y="11634"/>
                </a:lnTo>
                <a:lnTo>
                  <a:pt x="25184" y="11464"/>
                </a:lnTo>
                <a:close/>
                <a:moveTo>
                  <a:pt x="13508" y="11828"/>
                </a:moveTo>
                <a:lnTo>
                  <a:pt x="13583" y="11869"/>
                </a:lnTo>
                <a:cubicBezTo>
                  <a:pt x="13573" y="11890"/>
                  <a:pt x="13567" y="11915"/>
                  <a:pt x="13552" y="11926"/>
                </a:cubicBezTo>
                <a:cubicBezTo>
                  <a:pt x="13543" y="11932"/>
                  <a:pt x="13534" y="11936"/>
                  <a:pt x="13525" y="11936"/>
                </a:cubicBezTo>
                <a:cubicBezTo>
                  <a:pt x="13502" y="11936"/>
                  <a:pt x="13478" y="11913"/>
                  <a:pt x="13455" y="11871"/>
                </a:cubicBezTo>
                <a:cubicBezTo>
                  <a:pt x="13461" y="11861"/>
                  <a:pt x="13467" y="11853"/>
                  <a:pt x="13475" y="11845"/>
                </a:cubicBezTo>
                <a:cubicBezTo>
                  <a:pt x="13485" y="11838"/>
                  <a:pt x="13496" y="11832"/>
                  <a:pt x="13508" y="11828"/>
                </a:cubicBezTo>
                <a:close/>
                <a:moveTo>
                  <a:pt x="7733" y="11938"/>
                </a:moveTo>
                <a:lnTo>
                  <a:pt x="7782" y="12007"/>
                </a:lnTo>
                <a:cubicBezTo>
                  <a:pt x="7803" y="11990"/>
                  <a:pt x="7820" y="11964"/>
                  <a:pt x="7844" y="11964"/>
                </a:cubicBezTo>
                <a:cubicBezTo>
                  <a:pt x="7855" y="11964"/>
                  <a:pt x="7868" y="11969"/>
                  <a:pt x="7884" y="11984"/>
                </a:cubicBezTo>
                <a:cubicBezTo>
                  <a:pt x="7885" y="12003"/>
                  <a:pt x="7887" y="12028"/>
                  <a:pt x="7888" y="12057"/>
                </a:cubicBezTo>
                <a:cubicBezTo>
                  <a:pt x="7866" y="12074"/>
                  <a:pt x="7847" y="12090"/>
                  <a:pt x="7825" y="12107"/>
                </a:cubicBezTo>
                <a:lnTo>
                  <a:pt x="7825" y="12194"/>
                </a:lnTo>
                <a:lnTo>
                  <a:pt x="7763" y="12137"/>
                </a:lnTo>
                <a:lnTo>
                  <a:pt x="7708" y="12161"/>
                </a:lnTo>
                <a:lnTo>
                  <a:pt x="7758" y="12054"/>
                </a:lnTo>
                <a:lnTo>
                  <a:pt x="7688" y="11965"/>
                </a:lnTo>
                <a:lnTo>
                  <a:pt x="7733" y="11938"/>
                </a:lnTo>
                <a:close/>
                <a:moveTo>
                  <a:pt x="12659" y="12791"/>
                </a:moveTo>
                <a:lnTo>
                  <a:pt x="12702" y="12860"/>
                </a:lnTo>
                <a:cubicBezTo>
                  <a:pt x="12706" y="12862"/>
                  <a:pt x="12709" y="12862"/>
                  <a:pt x="12712" y="12862"/>
                </a:cubicBezTo>
                <a:cubicBezTo>
                  <a:pt x="12730" y="12862"/>
                  <a:pt x="12750" y="12841"/>
                  <a:pt x="12766" y="12841"/>
                </a:cubicBezTo>
                <a:cubicBezTo>
                  <a:pt x="12776" y="12841"/>
                  <a:pt x="12785" y="12849"/>
                  <a:pt x="12791" y="12872"/>
                </a:cubicBezTo>
                <a:cubicBezTo>
                  <a:pt x="12772" y="12886"/>
                  <a:pt x="12750" y="12903"/>
                  <a:pt x="12727" y="12919"/>
                </a:cubicBezTo>
                <a:cubicBezTo>
                  <a:pt x="12670" y="12900"/>
                  <a:pt x="12610" y="12892"/>
                  <a:pt x="12571" y="12829"/>
                </a:cubicBezTo>
                <a:lnTo>
                  <a:pt x="12659" y="12791"/>
                </a:lnTo>
                <a:close/>
                <a:moveTo>
                  <a:pt x="20029" y="12851"/>
                </a:moveTo>
                <a:lnTo>
                  <a:pt x="20084" y="12988"/>
                </a:lnTo>
                <a:cubicBezTo>
                  <a:pt x="19999" y="12966"/>
                  <a:pt x="19996" y="12915"/>
                  <a:pt x="19976" y="12858"/>
                </a:cubicBezTo>
                <a:lnTo>
                  <a:pt x="20029" y="12851"/>
                </a:lnTo>
                <a:close/>
                <a:moveTo>
                  <a:pt x="12550" y="12877"/>
                </a:moveTo>
                <a:cubicBezTo>
                  <a:pt x="12633" y="12891"/>
                  <a:pt x="12593" y="12981"/>
                  <a:pt x="12661" y="13012"/>
                </a:cubicBezTo>
                <a:cubicBezTo>
                  <a:pt x="12647" y="13017"/>
                  <a:pt x="12634" y="13019"/>
                  <a:pt x="12622" y="13019"/>
                </a:cubicBezTo>
                <a:cubicBezTo>
                  <a:pt x="12568" y="13019"/>
                  <a:pt x="12540" y="12974"/>
                  <a:pt x="12503" y="12971"/>
                </a:cubicBezTo>
                <a:cubicBezTo>
                  <a:pt x="12481" y="12909"/>
                  <a:pt x="12521" y="12895"/>
                  <a:pt x="12550" y="12878"/>
                </a:cubicBezTo>
                <a:lnTo>
                  <a:pt x="12550" y="12877"/>
                </a:lnTo>
                <a:close/>
                <a:moveTo>
                  <a:pt x="26535" y="12902"/>
                </a:moveTo>
                <a:lnTo>
                  <a:pt x="26535" y="12902"/>
                </a:lnTo>
                <a:cubicBezTo>
                  <a:pt x="26505" y="12965"/>
                  <a:pt x="26502" y="13028"/>
                  <a:pt x="26437" y="13049"/>
                </a:cubicBezTo>
                <a:cubicBezTo>
                  <a:pt x="26400" y="12986"/>
                  <a:pt x="26423" y="12949"/>
                  <a:pt x="26535" y="12902"/>
                </a:cubicBezTo>
                <a:close/>
                <a:moveTo>
                  <a:pt x="6764" y="12812"/>
                </a:moveTo>
                <a:cubicBezTo>
                  <a:pt x="6786" y="12816"/>
                  <a:pt x="6818" y="12812"/>
                  <a:pt x="6828" y="12825"/>
                </a:cubicBezTo>
                <a:cubicBezTo>
                  <a:pt x="6872" y="12878"/>
                  <a:pt x="6833" y="12929"/>
                  <a:pt x="6817" y="12983"/>
                </a:cubicBezTo>
                <a:lnTo>
                  <a:pt x="6755" y="12978"/>
                </a:lnTo>
                <a:lnTo>
                  <a:pt x="6755" y="12978"/>
                </a:lnTo>
                <a:cubicBezTo>
                  <a:pt x="6730" y="13055"/>
                  <a:pt x="6837" y="13062"/>
                  <a:pt x="6828" y="13127"/>
                </a:cubicBezTo>
                <a:cubicBezTo>
                  <a:pt x="6806" y="13145"/>
                  <a:pt x="6788" y="13154"/>
                  <a:pt x="6773" y="13154"/>
                </a:cubicBezTo>
                <a:cubicBezTo>
                  <a:pt x="6758" y="13154"/>
                  <a:pt x="6745" y="13143"/>
                  <a:pt x="6732" y="13121"/>
                </a:cubicBezTo>
                <a:cubicBezTo>
                  <a:pt x="6709" y="13079"/>
                  <a:pt x="6695" y="13031"/>
                  <a:pt x="6672" y="12976"/>
                </a:cubicBezTo>
                <a:lnTo>
                  <a:pt x="6801" y="12892"/>
                </a:lnTo>
                <a:cubicBezTo>
                  <a:pt x="6784" y="12870"/>
                  <a:pt x="6770" y="12853"/>
                  <a:pt x="6756" y="12836"/>
                </a:cubicBezTo>
                <a:lnTo>
                  <a:pt x="6764" y="12812"/>
                </a:lnTo>
                <a:close/>
                <a:moveTo>
                  <a:pt x="25925" y="13161"/>
                </a:moveTo>
                <a:lnTo>
                  <a:pt x="25967" y="13217"/>
                </a:lnTo>
                <a:lnTo>
                  <a:pt x="25956" y="13238"/>
                </a:lnTo>
                <a:lnTo>
                  <a:pt x="25792" y="13218"/>
                </a:lnTo>
                <a:cubicBezTo>
                  <a:pt x="25818" y="13144"/>
                  <a:pt x="25882" y="13184"/>
                  <a:pt x="25925" y="13161"/>
                </a:cubicBezTo>
                <a:close/>
                <a:moveTo>
                  <a:pt x="12323" y="13158"/>
                </a:moveTo>
                <a:cubicBezTo>
                  <a:pt x="12338" y="13158"/>
                  <a:pt x="12360" y="13181"/>
                  <a:pt x="12374" y="13205"/>
                </a:cubicBezTo>
                <a:lnTo>
                  <a:pt x="12434" y="13200"/>
                </a:lnTo>
                <a:lnTo>
                  <a:pt x="12469" y="13245"/>
                </a:lnTo>
                <a:cubicBezTo>
                  <a:pt x="12450" y="13261"/>
                  <a:pt x="12434" y="13275"/>
                  <a:pt x="12414" y="13295"/>
                </a:cubicBezTo>
                <a:lnTo>
                  <a:pt x="12256" y="13218"/>
                </a:lnTo>
                <a:cubicBezTo>
                  <a:pt x="12283" y="13192"/>
                  <a:pt x="12299" y="13165"/>
                  <a:pt x="12320" y="13158"/>
                </a:cubicBezTo>
                <a:cubicBezTo>
                  <a:pt x="12321" y="13158"/>
                  <a:pt x="12322" y="13158"/>
                  <a:pt x="12323" y="13158"/>
                </a:cubicBezTo>
                <a:close/>
                <a:moveTo>
                  <a:pt x="6096" y="13170"/>
                </a:moveTo>
                <a:cubicBezTo>
                  <a:pt x="6137" y="13170"/>
                  <a:pt x="6160" y="13213"/>
                  <a:pt x="6179" y="13310"/>
                </a:cubicBezTo>
                <a:lnTo>
                  <a:pt x="6037" y="13190"/>
                </a:lnTo>
                <a:lnTo>
                  <a:pt x="6037" y="13190"/>
                </a:lnTo>
                <a:cubicBezTo>
                  <a:pt x="6060" y="13177"/>
                  <a:pt x="6080" y="13170"/>
                  <a:pt x="6096" y="13170"/>
                </a:cubicBezTo>
                <a:close/>
                <a:moveTo>
                  <a:pt x="6560" y="12981"/>
                </a:moveTo>
                <a:lnTo>
                  <a:pt x="6671" y="13034"/>
                </a:lnTo>
                <a:lnTo>
                  <a:pt x="6614" y="13124"/>
                </a:lnTo>
                <a:cubicBezTo>
                  <a:pt x="6621" y="13178"/>
                  <a:pt x="6693" y="13216"/>
                  <a:pt x="6650" y="13295"/>
                </a:cubicBezTo>
                <a:lnTo>
                  <a:pt x="6584" y="13209"/>
                </a:lnTo>
                <a:lnTo>
                  <a:pt x="6520" y="13247"/>
                </a:lnTo>
                <a:lnTo>
                  <a:pt x="6553" y="13379"/>
                </a:lnTo>
                <a:lnTo>
                  <a:pt x="6533" y="13391"/>
                </a:lnTo>
                <a:cubicBezTo>
                  <a:pt x="6492" y="13352"/>
                  <a:pt x="6452" y="13312"/>
                  <a:pt x="6413" y="13274"/>
                </a:cubicBezTo>
                <a:cubicBezTo>
                  <a:pt x="6411" y="13238"/>
                  <a:pt x="6408" y="13206"/>
                  <a:pt x="6406" y="13173"/>
                </a:cubicBezTo>
                <a:lnTo>
                  <a:pt x="6313" y="13141"/>
                </a:lnTo>
                <a:cubicBezTo>
                  <a:pt x="6315" y="13101"/>
                  <a:pt x="6318" y="13061"/>
                  <a:pt x="6321" y="13024"/>
                </a:cubicBezTo>
                <a:cubicBezTo>
                  <a:pt x="6333" y="13019"/>
                  <a:pt x="6344" y="13017"/>
                  <a:pt x="6354" y="13017"/>
                </a:cubicBezTo>
                <a:cubicBezTo>
                  <a:pt x="6417" y="13017"/>
                  <a:pt x="6428" y="13111"/>
                  <a:pt x="6495" y="13111"/>
                </a:cubicBezTo>
                <a:cubicBezTo>
                  <a:pt x="6499" y="13111"/>
                  <a:pt x="6504" y="13111"/>
                  <a:pt x="6509" y="13110"/>
                </a:cubicBezTo>
                <a:cubicBezTo>
                  <a:pt x="6510" y="13095"/>
                  <a:pt x="6512" y="13080"/>
                  <a:pt x="6517" y="13057"/>
                </a:cubicBezTo>
                <a:lnTo>
                  <a:pt x="6580" y="13062"/>
                </a:lnTo>
                <a:lnTo>
                  <a:pt x="6549" y="12995"/>
                </a:lnTo>
                <a:cubicBezTo>
                  <a:pt x="6552" y="12990"/>
                  <a:pt x="6556" y="12986"/>
                  <a:pt x="6560" y="12981"/>
                </a:cubicBezTo>
                <a:close/>
                <a:moveTo>
                  <a:pt x="25660" y="13275"/>
                </a:moveTo>
                <a:cubicBezTo>
                  <a:pt x="25705" y="13275"/>
                  <a:pt x="25716" y="13312"/>
                  <a:pt x="25725" y="13356"/>
                </a:cubicBezTo>
                <a:lnTo>
                  <a:pt x="25851" y="13276"/>
                </a:lnTo>
                <a:lnTo>
                  <a:pt x="25894" y="13379"/>
                </a:lnTo>
                <a:cubicBezTo>
                  <a:pt x="25880" y="13416"/>
                  <a:pt x="25867" y="13451"/>
                  <a:pt x="25854" y="13488"/>
                </a:cubicBezTo>
                <a:cubicBezTo>
                  <a:pt x="25840" y="13496"/>
                  <a:pt x="25824" y="13500"/>
                  <a:pt x="25808" y="13500"/>
                </a:cubicBezTo>
                <a:cubicBezTo>
                  <a:pt x="25790" y="13500"/>
                  <a:pt x="25771" y="13494"/>
                  <a:pt x="25756" y="13483"/>
                </a:cubicBezTo>
                <a:cubicBezTo>
                  <a:pt x="25726" y="13462"/>
                  <a:pt x="25688" y="13454"/>
                  <a:pt x="25654" y="13441"/>
                </a:cubicBezTo>
                <a:lnTo>
                  <a:pt x="25640" y="13446"/>
                </a:lnTo>
                <a:lnTo>
                  <a:pt x="25599" y="13384"/>
                </a:lnTo>
                <a:cubicBezTo>
                  <a:pt x="25618" y="13345"/>
                  <a:pt x="25632" y="13312"/>
                  <a:pt x="25650" y="13275"/>
                </a:cubicBezTo>
                <a:cubicBezTo>
                  <a:pt x="25653" y="13275"/>
                  <a:pt x="25656" y="13275"/>
                  <a:pt x="25660" y="13275"/>
                </a:cubicBezTo>
                <a:close/>
                <a:moveTo>
                  <a:pt x="11624" y="13626"/>
                </a:moveTo>
                <a:cubicBezTo>
                  <a:pt x="11615" y="13696"/>
                  <a:pt x="11606" y="13747"/>
                  <a:pt x="11548" y="13784"/>
                </a:cubicBezTo>
                <a:lnTo>
                  <a:pt x="11499" y="13729"/>
                </a:lnTo>
                <a:lnTo>
                  <a:pt x="11624" y="13626"/>
                </a:lnTo>
                <a:close/>
                <a:moveTo>
                  <a:pt x="19091" y="13723"/>
                </a:moveTo>
                <a:lnTo>
                  <a:pt x="19101" y="13734"/>
                </a:lnTo>
                <a:lnTo>
                  <a:pt x="18984" y="13813"/>
                </a:lnTo>
                <a:lnTo>
                  <a:pt x="18947" y="13740"/>
                </a:lnTo>
                <a:lnTo>
                  <a:pt x="19091" y="13723"/>
                </a:lnTo>
                <a:close/>
                <a:moveTo>
                  <a:pt x="18834" y="13784"/>
                </a:moveTo>
                <a:lnTo>
                  <a:pt x="18834" y="13784"/>
                </a:lnTo>
                <a:cubicBezTo>
                  <a:pt x="18947" y="13861"/>
                  <a:pt x="18955" y="13877"/>
                  <a:pt x="18919" y="13977"/>
                </a:cubicBezTo>
                <a:cubicBezTo>
                  <a:pt x="18899" y="13963"/>
                  <a:pt x="18871" y="13953"/>
                  <a:pt x="18870" y="13939"/>
                </a:cubicBezTo>
                <a:cubicBezTo>
                  <a:pt x="18863" y="13886"/>
                  <a:pt x="18777" y="13849"/>
                  <a:pt x="18834" y="13784"/>
                </a:cubicBezTo>
                <a:close/>
                <a:moveTo>
                  <a:pt x="28920" y="14010"/>
                </a:moveTo>
                <a:cubicBezTo>
                  <a:pt x="28980" y="14010"/>
                  <a:pt x="28968" y="14076"/>
                  <a:pt x="29009" y="14118"/>
                </a:cubicBezTo>
                <a:lnTo>
                  <a:pt x="28923" y="14155"/>
                </a:lnTo>
                <a:cubicBezTo>
                  <a:pt x="28915" y="14099"/>
                  <a:pt x="28910" y="14057"/>
                  <a:pt x="28904" y="14011"/>
                </a:cubicBezTo>
                <a:cubicBezTo>
                  <a:pt x="28910" y="14010"/>
                  <a:pt x="28916" y="14010"/>
                  <a:pt x="28920" y="14010"/>
                </a:cubicBezTo>
                <a:close/>
                <a:moveTo>
                  <a:pt x="21043" y="5668"/>
                </a:moveTo>
                <a:cubicBezTo>
                  <a:pt x="21075" y="5668"/>
                  <a:pt x="21089" y="5701"/>
                  <a:pt x="21090" y="5762"/>
                </a:cubicBezTo>
                <a:lnTo>
                  <a:pt x="20919" y="6089"/>
                </a:lnTo>
                <a:lnTo>
                  <a:pt x="20930" y="6096"/>
                </a:lnTo>
                <a:lnTo>
                  <a:pt x="20857" y="6160"/>
                </a:lnTo>
                <a:cubicBezTo>
                  <a:pt x="20881" y="6201"/>
                  <a:pt x="20904" y="6239"/>
                  <a:pt x="20920" y="6267"/>
                </a:cubicBezTo>
                <a:lnTo>
                  <a:pt x="20726" y="6479"/>
                </a:lnTo>
                <a:cubicBezTo>
                  <a:pt x="20716" y="6517"/>
                  <a:pt x="20698" y="6575"/>
                  <a:pt x="20681" y="6635"/>
                </a:cubicBezTo>
                <a:lnTo>
                  <a:pt x="20632" y="6615"/>
                </a:lnTo>
                <a:cubicBezTo>
                  <a:pt x="20592" y="6670"/>
                  <a:pt x="20552" y="6724"/>
                  <a:pt x="20511" y="6776"/>
                </a:cubicBezTo>
                <a:cubicBezTo>
                  <a:pt x="20467" y="6834"/>
                  <a:pt x="20423" y="6894"/>
                  <a:pt x="20376" y="6947"/>
                </a:cubicBezTo>
                <a:cubicBezTo>
                  <a:pt x="20296" y="7037"/>
                  <a:pt x="20231" y="7134"/>
                  <a:pt x="20218" y="7265"/>
                </a:cubicBezTo>
                <a:cubicBezTo>
                  <a:pt x="20168" y="7300"/>
                  <a:pt x="20112" y="7333"/>
                  <a:pt x="20063" y="7373"/>
                </a:cubicBezTo>
                <a:cubicBezTo>
                  <a:pt x="20038" y="7392"/>
                  <a:pt x="20023" y="7425"/>
                  <a:pt x="20003" y="7454"/>
                </a:cubicBezTo>
                <a:cubicBezTo>
                  <a:pt x="19971" y="7481"/>
                  <a:pt x="19937" y="7507"/>
                  <a:pt x="19902" y="7531"/>
                </a:cubicBezTo>
                <a:cubicBezTo>
                  <a:pt x="19853" y="7560"/>
                  <a:pt x="19839" y="7595"/>
                  <a:pt x="19863" y="7649"/>
                </a:cubicBezTo>
                <a:lnTo>
                  <a:pt x="19765" y="7686"/>
                </a:lnTo>
                <a:lnTo>
                  <a:pt x="19702" y="7832"/>
                </a:lnTo>
                <a:lnTo>
                  <a:pt x="19650" y="7798"/>
                </a:lnTo>
                <a:cubicBezTo>
                  <a:pt x="19588" y="7834"/>
                  <a:pt x="19625" y="7879"/>
                  <a:pt x="19639" y="7926"/>
                </a:cubicBezTo>
                <a:lnTo>
                  <a:pt x="19496" y="8038"/>
                </a:lnTo>
                <a:lnTo>
                  <a:pt x="19496" y="8110"/>
                </a:lnTo>
                <a:lnTo>
                  <a:pt x="19429" y="8065"/>
                </a:lnTo>
                <a:lnTo>
                  <a:pt x="19348" y="8097"/>
                </a:lnTo>
                <a:cubicBezTo>
                  <a:pt x="19344" y="8148"/>
                  <a:pt x="19342" y="8206"/>
                  <a:pt x="19337" y="8272"/>
                </a:cubicBezTo>
                <a:lnTo>
                  <a:pt x="19254" y="8210"/>
                </a:lnTo>
                <a:cubicBezTo>
                  <a:pt x="19248" y="8255"/>
                  <a:pt x="19245" y="8288"/>
                  <a:pt x="19239" y="8330"/>
                </a:cubicBezTo>
                <a:lnTo>
                  <a:pt x="19113" y="8341"/>
                </a:lnTo>
                <a:cubicBezTo>
                  <a:pt x="19096" y="8393"/>
                  <a:pt x="19077" y="8450"/>
                  <a:pt x="19056" y="8515"/>
                </a:cubicBezTo>
                <a:lnTo>
                  <a:pt x="18978" y="8553"/>
                </a:lnTo>
                <a:lnTo>
                  <a:pt x="18946" y="8662"/>
                </a:lnTo>
                <a:lnTo>
                  <a:pt x="18738" y="8843"/>
                </a:lnTo>
                <a:lnTo>
                  <a:pt x="18738" y="8907"/>
                </a:lnTo>
                <a:cubicBezTo>
                  <a:pt x="18644" y="8919"/>
                  <a:pt x="18581" y="8974"/>
                  <a:pt x="18525" y="9051"/>
                </a:cubicBezTo>
                <a:lnTo>
                  <a:pt x="18315" y="9110"/>
                </a:lnTo>
                <a:cubicBezTo>
                  <a:pt x="18312" y="9144"/>
                  <a:pt x="18308" y="9171"/>
                  <a:pt x="18305" y="9204"/>
                </a:cubicBezTo>
                <a:cubicBezTo>
                  <a:pt x="18226" y="9225"/>
                  <a:pt x="18209" y="9336"/>
                  <a:pt x="18098" y="9342"/>
                </a:cubicBezTo>
                <a:cubicBezTo>
                  <a:pt x="18069" y="9411"/>
                  <a:pt x="18037" y="9486"/>
                  <a:pt x="17999" y="9575"/>
                </a:cubicBezTo>
                <a:lnTo>
                  <a:pt x="17897" y="9575"/>
                </a:lnTo>
                <a:cubicBezTo>
                  <a:pt x="17877" y="9642"/>
                  <a:pt x="17825" y="9698"/>
                  <a:pt x="17763" y="9749"/>
                </a:cubicBezTo>
                <a:cubicBezTo>
                  <a:pt x="17740" y="9767"/>
                  <a:pt x="17730" y="9803"/>
                  <a:pt x="17705" y="9844"/>
                </a:cubicBezTo>
                <a:cubicBezTo>
                  <a:pt x="17680" y="9870"/>
                  <a:pt x="17657" y="9899"/>
                  <a:pt x="17635" y="9928"/>
                </a:cubicBezTo>
                <a:cubicBezTo>
                  <a:pt x="17593" y="9996"/>
                  <a:pt x="17551" y="10061"/>
                  <a:pt x="17456" y="10061"/>
                </a:cubicBezTo>
                <a:cubicBezTo>
                  <a:pt x="17453" y="10061"/>
                  <a:pt x="17451" y="10061"/>
                  <a:pt x="17448" y="10061"/>
                </a:cubicBezTo>
                <a:lnTo>
                  <a:pt x="17392" y="10208"/>
                </a:lnTo>
                <a:cubicBezTo>
                  <a:pt x="17361" y="10229"/>
                  <a:pt x="17327" y="10246"/>
                  <a:pt x="17285" y="10246"/>
                </a:cubicBezTo>
                <a:cubicBezTo>
                  <a:pt x="17261" y="10246"/>
                  <a:pt x="17234" y="10240"/>
                  <a:pt x="17205" y="10226"/>
                </a:cubicBezTo>
                <a:lnTo>
                  <a:pt x="17205" y="10226"/>
                </a:lnTo>
                <a:cubicBezTo>
                  <a:pt x="17212" y="10270"/>
                  <a:pt x="17215" y="10296"/>
                  <a:pt x="17220" y="10326"/>
                </a:cubicBezTo>
                <a:cubicBezTo>
                  <a:pt x="17189" y="10353"/>
                  <a:pt x="17129" y="10364"/>
                  <a:pt x="17156" y="10431"/>
                </a:cubicBezTo>
                <a:lnTo>
                  <a:pt x="17112" y="10426"/>
                </a:lnTo>
                <a:lnTo>
                  <a:pt x="16923" y="10568"/>
                </a:lnTo>
                <a:cubicBezTo>
                  <a:pt x="16930" y="10585"/>
                  <a:pt x="16935" y="10598"/>
                  <a:pt x="16944" y="10624"/>
                </a:cubicBezTo>
                <a:lnTo>
                  <a:pt x="16834" y="10673"/>
                </a:lnTo>
                <a:lnTo>
                  <a:pt x="16817" y="10661"/>
                </a:lnTo>
                <a:cubicBezTo>
                  <a:pt x="16808" y="10695"/>
                  <a:pt x="16799" y="10729"/>
                  <a:pt x="16790" y="10767"/>
                </a:cubicBezTo>
                <a:lnTo>
                  <a:pt x="16694" y="10800"/>
                </a:lnTo>
                <a:cubicBezTo>
                  <a:pt x="16659" y="10878"/>
                  <a:pt x="16595" y="10942"/>
                  <a:pt x="16516" y="10977"/>
                </a:cubicBezTo>
                <a:cubicBezTo>
                  <a:pt x="16485" y="10990"/>
                  <a:pt x="16461" y="11015"/>
                  <a:pt x="16428" y="11039"/>
                </a:cubicBezTo>
                <a:cubicBezTo>
                  <a:pt x="16385" y="10987"/>
                  <a:pt x="16387" y="10925"/>
                  <a:pt x="16404" y="10858"/>
                </a:cubicBezTo>
                <a:lnTo>
                  <a:pt x="16473" y="10858"/>
                </a:lnTo>
                <a:cubicBezTo>
                  <a:pt x="16482" y="10821"/>
                  <a:pt x="16513" y="10791"/>
                  <a:pt x="16479" y="10739"/>
                </a:cubicBezTo>
                <a:lnTo>
                  <a:pt x="16479" y="10739"/>
                </a:lnTo>
                <a:cubicBezTo>
                  <a:pt x="16468" y="10770"/>
                  <a:pt x="16461" y="10790"/>
                  <a:pt x="16452" y="10816"/>
                </a:cubicBezTo>
                <a:lnTo>
                  <a:pt x="16354" y="10790"/>
                </a:lnTo>
                <a:lnTo>
                  <a:pt x="16324" y="10821"/>
                </a:lnTo>
                <a:cubicBezTo>
                  <a:pt x="16347" y="10890"/>
                  <a:pt x="16367" y="10948"/>
                  <a:pt x="16386" y="11006"/>
                </a:cubicBezTo>
                <a:lnTo>
                  <a:pt x="16301" y="11103"/>
                </a:lnTo>
                <a:cubicBezTo>
                  <a:pt x="16214" y="11129"/>
                  <a:pt x="16109" y="11210"/>
                  <a:pt x="16038" y="11306"/>
                </a:cubicBezTo>
                <a:lnTo>
                  <a:pt x="16001" y="11289"/>
                </a:lnTo>
                <a:cubicBezTo>
                  <a:pt x="15988" y="11315"/>
                  <a:pt x="15977" y="11342"/>
                  <a:pt x="15962" y="11372"/>
                </a:cubicBezTo>
                <a:cubicBezTo>
                  <a:pt x="15958" y="11372"/>
                  <a:pt x="15955" y="11372"/>
                  <a:pt x="15951" y="11372"/>
                </a:cubicBezTo>
                <a:cubicBezTo>
                  <a:pt x="15848" y="11372"/>
                  <a:pt x="15823" y="11504"/>
                  <a:pt x="15724" y="11513"/>
                </a:cubicBezTo>
                <a:cubicBezTo>
                  <a:pt x="15656" y="11614"/>
                  <a:pt x="15540" y="11636"/>
                  <a:pt x="15467" y="11715"/>
                </a:cubicBezTo>
                <a:cubicBezTo>
                  <a:pt x="15438" y="11735"/>
                  <a:pt x="15412" y="11763"/>
                  <a:pt x="15380" y="11773"/>
                </a:cubicBezTo>
                <a:cubicBezTo>
                  <a:pt x="15324" y="11791"/>
                  <a:pt x="15298" y="11836"/>
                  <a:pt x="15262" y="11874"/>
                </a:cubicBezTo>
                <a:cubicBezTo>
                  <a:pt x="15191" y="11953"/>
                  <a:pt x="15103" y="12011"/>
                  <a:pt x="15015" y="12071"/>
                </a:cubicBezTo>
                <a:cubicBezTo>
                  <a:pt x="14924" y="12132"/>
                  <a:pt x="14836" y="12200"/>
                  <a:pt x="14744" y="12263"/>
                </a:cubicBezTo>
                <a:cubicBezTo>
                  <a:pt x="14718" y="12282"/>
                  <a:pt x="14690" y="12295"/>
                  <a:pt x="14650" y="12317"/>
                </a:cubicBezTo>
                <a:cubicBezTo>
                  <a:pt x="14596" y="12401"/>
                  <a:pt x="14521" y="12478"/>
                  <a:pt x="14392" y="12498"/>
                </a:cubicBezTo>
                <a:cubicBezTo>
                  <a:pt x="14391" y="12505"/>
                  <a:pt x="14390" y="12525"/>
                  <a:pt x="14386" y="12558"/>
                </a:cubicBezTo>
                <a:lnTo>
                  <a:pt x="14183" y="12641"/>
                </a:lnTo>
                <a:cubicBezTo>
                  <a:pt x="14182" y="12638"/>
                  <a:pt x="14180" y="12633"/>
                  <a:pt x="14177" y="12630"/>
                </a:cubicBezTo>
                <a:lnTo>
                  <a:pt x="14057" y="12755"/>
                </a:lnTo>
                <a:lnTo>
                  <a:pt x="14009" y="12753"/>
                </a:lnTo>
                <a:lnTo>
                  <a:pt x="13923" y="12887"/>
                </a:lnTo>
                <a:lnTo>
                  <a:pt x="13841" y="12881"/>
                </a:lnTo>
                <a:cubicBezTo>
                  <a:pt x="13790" y="12997"/>
                  <a:pt x="13654" y="13005"/>
                  <a:pt x="13575" y="13092"/>
                </a:cubicBezTo>
                <a:cubicBezTo>
                  <a:pt x="13556" y="13073"/>
                  <a:pt x="13539" y="13059"/>
                  <a:pt x="13515" y="13037"/>
                </a:cubicBezTo>
                <a:lnTo>
                  <a:pt x="13515" y="13120"/>
                </a:lnTo>
                <a:lnTo>
                  <a:pt x="13411" y="13185"/>
                </a:lnTo>
                <a:lnTo>
                  <a:pt x="13374" y="13251"/>
                </a:lnTo>
                <a:lnTo>
                  <a:pt x="13252" y="13290"/>
                </a:lnTo>
                <a:lnTo>
                  <a:pt x="13252" y="13337"/>
                </a:lnTo>
                <a:cubicBezTo>
                  <a:pt x="13243" y="13340"/>
                  <a:pt x="13234" y="13343"/>
                  <a:pt x="13225" y="13343"/>
                </a:cubicBezTo>
                <a:cubicBezTo>
                  <a:pt x="13220" y="13342"/>
                  <a:pt x="13216" y="13342"/>
                  <a:pt x="13211" y="13342"/>
                </a:cubicBezTo>
                <a:cubicBezTo>
                  <a:pt x="13139" y="13342"/>
                  <a:pt x="13080" y="13376"/>
                  <a:pt x="13032" y="13427"/>
                </a:cubicBezTo>
                <a:cubicBezTo>
                  <a:pt x="12988" y="13476"/>
                  <a:pt x="12932" y="13501"/>
                  <a:pt x="12867" y="13529"/>
                </a:cubicBezTo>
                <a:cubicBezTo>
                  <a:pt x="12867" y="13534"/>
                  <a:pt x="12864" y="13550"/>
                  <a:pt x="12861" y="13578"/>
                </a:cubicBezTo>
                <a:cubicBezTo>
                  <a:pt x="12857" y="13577"/>
                  <a:pt x="12854" y="13577"/>
                  <a:pt x="12850" y="13577"/>
                </a:cubicBezTo>
                <a:cubicBezTo>
                  <a:pt x="12767" y="13577"/>
                  <a:pt x="12713" y="13638"/>
                  <a:pt x="12649" y="13679"/>
                </a:cubicBezTo>
                <a:cubicBezTo>
                  <a:pt x="12596" y="13715"/>
                  <a:pt x="12529" y="13733"/>
                  <a:pt x="12487" y="13776"/>
                </a:cubicBezTo>
                <a:cubicBezTo>
                  <a:pt x="12407" y="13858"/>
                  <a:pt x="12281" y="13861"/>
                  <a:pt x="12207" y="13948"/>
                </a:cubicBezTo>
                <a:cubicBezTo>
                  <a:pt x="12204" y="13953"/>
                  <a:pt x="12195" y="13954"/>
                  <a:pt x="12184" y="13954"/>
                </a:cubicBezTo>
                <a:cubicBezTo>
                  <a:pt x="12178" y="13954"/>
                  <a:pt x="12171" y="13954"/>
                  <a:pt x="12165" y="13954"/>
                </a:cubicBezTo>
                <a:cubicBezTo>
                  <a:pt x="12163" y="13954"/>
                  <a:pt x="12160" y="13954"/>
                  <a:pt x="12158" y="13954"/>
                </a:cubicBezTo>
                <a:lnTo>
                  <a:pt x="12131" y="14016"/>
                </a:lnTo>
                <a:cubicBezTo>
                  <a:pt x="12094" y="14041"/>
                  <a:pt x="12057" y="14057"/>
                  <a:pt x="12019" y="14057"/>
                </a:cubicBezTo>
                <a:cubicBezTo>
                  <a:pt x="11994" y="14057"/>
                  <a:pt x="11969" y="14050"/>
                  <a:pt x="11943" y="14036"/>
                </a:cubicBezTo>
                <a:cubicBezTo>
                  <a:pt x="11941" y="14068"/>
                  <a:pt x="11939" y="14093"/>
                  <a:pt x="11938" y="14122"/>
                </a:cubicBezTo>
                <a:lnTo>
                  <a:pt x="11858" y="14164"/>
                </a:lnTo>
                <a:lnTo>
                  <a:pt x="11810" y="14109"/>
                </a:lnTo>
                <a:cubicBezTo>
                  <a:pt x="11793" y="14170"/>
                  <a:pt x="11777" y="14188"/>
                  <a:pt x="11719" y="14188"/>
                </a:cubicBezTo>
                <a:cubicBezTo>
                  <a:pt x="11710" y="14188"/>
                  <a:pt x="11700" y="14188"/>
                  <a:pt x="11689" y="14187"/>
                </a:cubicBezTo>
                <a:cubicBezTo>
                  <a:pt x="11719" y="14132"/>
                  <a:pt x="11746" y="14082"/>
                  <a:pt x="11775" y="14028"/>
                </a:cubicBezTo>
                <a:cubicBezTo>
                  <a:pt x="11760" y="14000"/>
                  <a:pt x="11745" y="13972"/>
                  <a:pt x="11728" y="13942"/>
                </a:cubicBezTo>
                <a:lnTo>
                  <a:pt x="11787" y="13864"/>
                </a:lnTo>
                <a:cubicBezTo>
                  <a:pt x="11757" y="13825"/>
                  <a:pt x="11726" y="13786"/>
                  <a:pt x="11695" y="13747"/>
                </a:cubicBezTo>
                <a:lnTo>
                  <a:pt x="11704" y="13729"/>
                </a:lnTo>
                <a:lnTo>
                  <a:pt x="11806" y="13741"/>
                </a:lnTo>
                <a:lnTo>
                  <a:pt x="11878" y="13687"/>
                </a:lnTo>
                <a:cubicBezTo>
                  <a:pt x="11944" y="13701"/>
                  <a:pt x="11904" y="13743"/>
                  <a:pt x="11907" y="13774"/>
                </a:cubicBezTo>
                <a:lnTo>
                  <a:pt x="12013" y="13812"/>
                </a:lnTo>
                <a:lnTo>
                  <a:pt x="12118" y="13793"/>
                </a:lnTo>
                <a:lnTo>
                  <a:pt x="12118" y="13736"/>
                </a:lnTo>
                <a:lnTo>
                  <a:pt x="12153" y="13720"/>
                </a:lnTo>
                <a:lnTo>
                  <a:pt x="12103" y="13652"/>
                </a:lnTo>
                <a:lnTo>
                  <a:pt x="12249" y="13639"/>
                </a:lnTo>
                <a:lnTo>
                  <a:pt x="12302" y="13533"/>
                </a:lnTo>
                <a:lnTo>
                  <a:pt x="12293" y="13525"/>
                </a:lnTo>
                <a:lnTo>
                  <a:pt x="12423" y="13440"/>
                </a:lnTo>
                <a:cubicBezTo>
                  <a:pt x="12426" y="13433"/>
                  <a:pt x="12434" y="13416"/>
                  <a:pt x="12450" y="13383"/>
                </a:cubicBezTo>
                <a:cubicBezTo>
                  <a:pt x="12471" y="13419"/>
                  <a:pt x="12484" y="13445"/>
                  <a:pt x="12502" y="13476"/>
                </a:cubicBezTo>
                <a:cubicBezTo>
                  <a:pt x="12542" y="13420"/>
                  <a:pt x="12503" y="13367"/>
                  <a:pt x="12503" y="13316"/>
                </a:cubicBezTo>
                <a:cubicBezTo>
                  <a:pt x="12540" y="13300"/>
                  <a:pt x="12559" y="13291"/>
                  <a:pt x="12577" y="13291"/>
                </a:cubicBezTo>
                <a:cubicBezTo>
                  <a:pt x="12596" y="13291"/>
                  <a:pt x="12613" y="13302"/>
                  <a:pt x="12650" y="13324"/>
                </a:cubicBezTo>
                <a:cubicBezTo>
                  <a:pt x="12656" y="13319"/>
                  <a:pt x="12661" y="13313"/>
                  <a:pt x="12666" y="13306"/>
                </a:cubicBezTo>
                <a:cubicBezTo>
                  <a:pt x="12668" y="13296"/>
                  <a:pt x="12669" y="13284"/>
                  <a:pt x="12669" y="13274"/>
                </a:cubicBezTo>
                <a:lnTo>
                  <a:pt x="12597" y="13230"/>
                </a:lnTo>
                <a:cubicBezTo>
                  <a:pt x="12550" y="13207"/>
                  <a:pt x="12550" y="13207"/>
                  <a:pt x="12537" y="13151"/>
                </a:cubicBezTo>
                <a:lnTo>
                  <a:pt x="12402" y="13135"/>
                </a:lnTo>
                <a:cubicBezTo>
                  <a:pt x="12409" y="13085"/>
                  <a:pt x="12432" y="13077"/>
                  <a:pt x="12459" y="13077"/>
                </a:cubicBezTo>
                <a:cubicBezTo>
                  <a:pt x="12471" y="13077"/>
                  <a:pt x="12483" y="13079"/>
                  <a:pt x="12495" y="13079"/>
                </a:cubicBezTo>
                <a:cubicBezTo>
                  <a:pt x="12499" y="13079"/>
                  <a:pt x="12503" y="13079"/>
                  <a:pt x="12507" y="13078"/>
                </a:cubicBezTo>
                <a:lnTo>
                  <a:pt x="12464" y="13011"/>
                </a:lnTo>
                <a:lnTo>
                  <a:pt x="12576" y="13029"/>
                </a:lnTo>
                <a:lnTo>
                  <a:pt x="12642" y="13168"/>
                </a:lnTo>
                <a:cubicBezTo>
                  <a:pt x="12635" y="13180"/>
                  <a:pt x="12621" y="13200"/>
                  <a:pt x="12609" y="13219"/>
                </a:cubicBezTo>
                <a:lnTo>
                  <a:pt x="12658" y="13215"/>
                </a:lnTo>
                <a:cubicBezTo>
                  <a:pt x="12685" y="13161"/>
                  <a:pt x="12652" y="13128"/>
                  <a:pt x="12621" y="13089"/>
                </a:cubicBezTo>
                <a:lnTo>
                  <a:pt x="12785" y="13029"/>
                </a:lnTo>
                <a:cubicBezTo>
                  <a:pt x="12782" y="13000"/>
                  <a:pt x="12780" y="12964"/>
                  <a:pt x="12777" y="12915"/>
                </a:cubicBezTo>
                <a:lnTo>
                  <a:pt x="12882" y="12893"/>
                </a:lnTo>
                <a:cubicBezTo>
                  <a:pt x="12872" y="12866"/>
                  <a:pt x="12862" y="12837"/>
                  <a:pt x="12851" y="12802"/>
                </a:cubicBezTo>
                <a:lnTo>
                  <a:pt x="12766" y="12749"/>
                </a:lnTo>
                <a:lnTo>
                  <a:pt x="12848" y="12714"/>
                </a:lnTo>
                <a:lnTo>
                  <a:pt x="12798" y="12655"/>
                </a:lnTo>
                <a:lnTo>
                  <a:pt x="12798" y="12655"/>
                </a:lnTo>
                <a:cubicBezTo>
                  <a:pt x="12851" y="12663"/>
                  <a:pt x="12897" y="12676"/>
                  <a:pt x="12939" y="12676"/>
                </a:cubicBezTo>
                <a:cubicBezTo>
                  <a:pt x="12946" y="12676"/>
                  <a:pt x="12952" y="12676"/>
                  <a:pt x="12959" y="12675"/>
                </a:cubicBezTo>
                <a:cubicBezTo>
                  <a:pt x="12962" y="12675"/>
                  <a:pt x="12964" y="12675"/>
                  <a:pt x="12967" y="12675"/>
                </a:cubicBezTo>
                <a:cubicBezTo>
                  <a:pt x="12991" y="12675"/>
                  <a:pt x="13018" y="12686"/>
                  <a:pt x="13044" y="12686"/>
                </a:cubicBezTo>
                <a:cubicBezTo>
                  <a:pt x="13064" y="12686"/>
                  <a:pt x="13085" y="12679"/>
                  <a:pt x="13104" y="12656"/>
                </a:cubicBezTo>
                <a:lnTo>
                  <a:pt x="13013" y="12610"/>
                </a:lnTo>
                <a:lnTo>
                  <a:pt x="13061" y="12568"/>
                </a:lnTo>
                <a:lnTo>
                  <a:pt x="12942" y="12521"/>
                </a:lnTo>
                <a:cubicBezTo>
                  <a:pt x="12937" y="12497"/>
                  <a:pt x="12933" y="12467"/>
                  <a:pt x="12928" y="12436"/>
                </a:cubicBezTo>
                <a:cubicBezTo>
                  <a:pt x="12937" y="12435"/>
                  <a:pt x="12945" y="12434"/>
                  <a:pt x="12953" y="12434"/>
                </a:cubicBezTo>
                <a:cubicBezTo>
                  <a:pt x="13048" y="12434"/>
                  <a:pt x="13096" y="12496"/>
                  <a:pt x="13144" y="12561"/>
                </a:cubicBezTo>
                <a:lnTo>
                  <a:pt x="13217" y="12530"/>
                </a:lnTo>
                <a:lnTo>
                  <a:pt x="13269" y="12569"/>
                </a:lnTo>
                <a:cubicBezTo>
                  <a:pt x="13272" y="12542"/>
                  <a:pt x="13274" y="12524"/>
                  <a:pt x="13275" y="12504"/>
                </a:cubicBezTo>
                <a:lnTo>
                  <a:pt x="13399" y="12544"/>
                </a:lnTo>
                <a:lnTo>
                  <a:pt x="13523" y="12658"/>
                </a:lnTo>
                <a:cubicBezTo>
                  <a:pt x="13563" y="12614"/>
                  <a:pt x="13485" y="12548"/>
                  <a:pt x="13559" y="12503"/>
                </a:cubicBezTo>
                <a:lnTo>
                  <a:pt x="13608" y="12497"/>
                </a:lnTo>
                <a:cubicBezTo>
                  <a:pt x="13605" y="12428"/>
                  <a:pt x="13549" y="12400"/>
                  <a:pt x="13490" y="12352"/>
                </a:cubicBezTo>
                <a:lnTo>
                  <a:pt x="13694" y="12333"/>
                </a:lnTo>
                <a:cubicBezTo>
                  <a:pt x="13702" y="12255"/>
                  <a:pt x="13697" y="12190"/>
                  <a:pt x="13626" y="12157"/>
                </a:cubicBezTo>
                <a:cubicBezTo>
                  <a:pt x="13634" y="12100"/>
                  <a:pt x="13641" y="12055"/>
                  <a:pt x="13649" y="12008"/>
                </a:cubicBezTo>
                <a:lnTo>
                  <a:pt x="13711" y="11995"/>
                </a:lnTo>
                <a:cubicBezTo>
                  <a:pt x="13731" y="11962"/>
                  <a:pt x="13749" y="11933"/>
                  <a:pt x="13767" y="11904"/>
                </a:cubicBezTo>
                <a:lnTo>
                  <a:pt x="13888" y="11914"/>
                </a:lnTo>
                <a:cubicBezTo>
                  <a:pt x="13923" y="11803"/>
                  <a:pt x="13816" y="11820"/>
                  <a:pt x="13774" y="11784"/>
                </a:cubicBezTo>
                <a:cubicBezTo>
                  <a:pt x="13790" y="11768"/>
                  <a:pt x="13799" y="11759"/>
                  <a:pt x="13813" y="11759"/>
                </a:cubicBezTo>
                <a:cubicBezTo>
                  <a:pt x="13832" y="11759"/>
                  <a:pt x="13861" y="11774"/>
                  <a:pt x="13926" y="11808"/>
                </a:cubicBezTo>
                <a:cubicBezTo>
                  <a:pt x="13931" y="11790"/>
                  <a:pt x="13934" y="11773"/>
                  <a:pt x="13942" y="11736"/>
                </a:cubicBezTo>
                <a:lnTo>
                  <a:pt x="13996" y="11800"/>
                </a:lnTo>
                <a:cubicBezTo>
                  <a:pt x="14065" y="11782"/>
                  <a:pt x="14051" y="11671"/>
                  <a:pt x="13962" y="11540"/>
                </a:cubicBezTo>
                <a:cubicBezTo>
                  <a:pt x="13964" y="11536"/>
                  <a:pt x="13965" y="11528"/>
                  <a:pt x="13970" y="11525"/>
                </a:cubicBezTo>
                <a:cubicBezTo>
                  <a:pt x="13985" y="11516"/>
                  <a:pt x="14001" y="11511"/>
                  <a:pt x="14019" y="11503"/>
                </a:cubicBezTo>
                <a:cubicBezTo>
                  <a:pt x="14063" y="11537"/>
                  <a:pt x="14102" y="11571"/>
                  <a:pt x="14082" y="11635"/>
                </a:cubicBezTo>
                <a:lnTo>
                  <a:pt x="14189" y="11570"/>
                </a:lnTo>
                <a:cubicBezTo>
                  <a:pt x="14200" y="11516"/>
                  <a:pt x="14232" y="11464"/>
                  <a:pt x="14273" y="11415"/>
                </a:cubicBezTo>
                <a:cubicBezTo>
                  <a:pt x="14295" y="11387"/>
                  <a:pt x="14303" y="11349"/>
                  <a:pt x="14320" y="11307"/>
                </a:cubicBezTo>
                <a:lnTo>
                  <a:pt x="14381" y="11326"/>
                </a:lnTo>
                <a:lnTo>
                  <a:pt x="14476" y="11196"/>
                </a:lnTo>
                <a:lnTo>
                  <a:pt x="14576" y="11190"/>
                </a:lnTo>
                <a:lnTo>
                  <a:pt x="14483" y="11121"/>
                </a:lnTo>
                <a:lnTo>
                  <a:pt x="14511" y="11091"/>
                </a:lnTo>
                <a:cubicBezTo>
                  <a:pt x="14491" y="11079"/>
                  <a:pt x="14481" y="11073"/>
                  <a:pt x="14469" y="11073"/>
                </a:cubicBezTo>
                <a:cubicBezTo>
                  <a:pt x="14458" y="11073"/>
                  <a:pt x="14445" y="11078"/>
                  <a:pt x="14419" y="11088"/>
                </a:cubicBezTo>
                <a:cubicBezTo>
                  <a:pt x="14434" y="11116"/>
                  <a:pt x="14448" y="11142"/>
                  <a:pt x="14465" y="11174"/>
                </a:cubicBezTo>
                <a:lnTo>
                  <a:pt x="14379" y="11229"/>
                </a:lnTo>
                <a:cubicBezTo>
                  <a:pt x="14309" y="11207"/>
                  <a:pt x="14301" y="11156"/>
                  <a:pt x="14306" y="11100"/>
                </a:cubicBezTo>
                <a:lnTo>
                  <a:pt x="14196" y="11048"/>
                </a:lnTo>
                <a:lnTo>
                  <a:pt x="14377" y="10975"/>
                </a:lnTo>
                <a:lnTo>
                  <a:pt x="14579" y="11048"/>
                </a:lnTo>
                <a:lnTo>
                  <a:pt x="14521" y="11096"/>
                </a:lnTo>
                <a:lnTo>
                  <a:pt x="14594" y="11133"/>
                </a:lnTo>
                <a:lnTo>
                  <a:pt x="14622" y="11085"/>
                </a:lnTo>
                <a:cubicBezTo>
                  <a:pt x="14638" y="11079"/>
                  <a:pt x="14654" y="11077"/>
                  <a:pt x="14670" y="11077"/>
                </a:cubicBezTo>
                <a:cubicBezTo>
                  <a:pt x="14693" y="11077"/>
                  <a:pt x="14716" y="11081"/>
                  <a:pt x="14737" y="11081"/>
                </a:cubicBezTo>
                <a:cubicBezTo>
                  <a:pt x="14768" y="11081"/>
                  <a:pt x="14795" y="11073"/>
                  <a:pt x="14814" y="11031"/>
                </a:cubicBezTo>
                <a:lnTo>
                  <a:pt x="14744" y="10966"/>
                </a:lnTo>
                <a:cubicBezTo>
                  <a:pt x="14747" y="10934"/>
                  <a:pt x="14750" y="10894"/>
                  <a:pt x="14751" y="10873"/>
                </a:cubicBezTo>
                <a:cubicBezTo>
                  <a:pt x="14748" y="10804"/>
                  <a:pt x="14746" y="10752"/>
                  <a:pt x="14743" y="10702"/>
                </a:cubicBezTo>
                <a:cubicBezTo>
                  <a:pt x="14730" y="10710"/>
                  <a:pt x="14717" y="10714"/>
                  <a:pt x="14706" y="10714"/>
                </a:cubicBezTo>
                <a:cubicBezTo>
                  <a:pt x="14678" y="10714"/>
                  <a:pt x="14656" y="10692"/>
                  <a:pt x="14638" y="10657"/>
                </a:cubicBezTo>
                <a:cubicBezTo>
                  <a:pt x="14674" y="10593"/>
                  <a:pt x="14674" y="10593"/>
                  <a:pt x="14742" y="10580"/>
                </a:cubicBezTo>
                <a:cubicBezTo>
                  <a:pt x="14748" y="10543"/>
                  <a:pt x="14758" y="10505"/>
                  <a:pt x="14799" y="10505"/>
                </a:cubicBezTo>
                <a:cubicBezTo>
                  <a:pt x="14804" y="10505"/>
                  <a:pt x="14811" y="10506"/>
                  <a:pt x="14817" y="10508"/>
                </a:cubicBezTo>
                <a:cubicBezTo>
                  <a:pt x="14870" y="10519"/>
                  <a:pt x="14863" y="10560"/>
                  <a:pt x="14853" y="10610"/>
                </a:cubicBezTo>
                <a:lnTo>
                  <a:pt x="14927" y="10544"/>
                </a:lnTo>
                <a:cubicBezTo>
                  <a:pt x="14943" y="10580"/>
                  <a:pt x="14958" y="10610"/>
                  <a:pt x="14976" y="10651"/>
                </a:cubicBezTo>
                <a:lnTo>
                  <a:pt x="15064" y="10682"/>
                </a:lnTo>
                <a:cubicBezTo>
                  <a:pt x="15071" y="10646"/>
                  <a:pt x="15075" y="10618"/>
                  <a:pt x="15080" y="10586"/>
                </a:cubicBezTo>
                <a:lnTo>
                  <a:pt x="15160" y="10577"/>
                </a:lnTo>
                <a:cubicBezTo>
                  <a:pt x="15098" y="10554"/>
                  <a:pt x="15042" y="10536"/>
                  <a:pt x="15041" y="10461"/>
                </a:cubicBezTo>
                <a:lnTo>
                  <a:pt x="15104" y="10420"/>
                </a:lnTo>
                <a:lnTo>
                  <a:pt x="15104" y="10421"/>
                </a:lnTo>
                <a:cubicBezTo>
                  <a:pt x="15105" y="10418"/>
                  <a:pt x="15106" y="10414"/>
                  <a:pt x="15107" y="10412"/>
                </a:cubicBezTo>
                <a:cubicBezTo>
                  <a:pt x="15060" y="10391"/>
                  <a:pt x="15016" y="10370"/>
                  <a:pt x="14997" y="10314"/>
                </a:cubicBezTo>
                <a:lnTo>
                  <a:pt x="15042" y="10286"/>
                </a:lnTo>
                <a:cubicBezTo>
                  <a:pt x="15046" y="10264"/>
                  <a:pt x="15048" y="10241"/>
                  <a:pt x="15052" y="10209"/>
                </a:cubicBezTo>
                <a:lnTo>
                  <a:pt x="15136" y="10199"/>
                </a:lnTo>
                <a:lnTo>
                  <a:pt x="15205" y="10282"/>
                </a:lnTo>
                <a:cubicBezTo>
                  <a:pt x="15213" y="10244"/>
                  <a:pt x="15219" y="10220"/>
                  <a:pt x="15225" y="10195"/>
                </a:cubicBezTo>
                <a:lnTo>
                  <a:pt x="15299" y="10176"/>
                </a:lnTo>
                <a:cubicBezTo>
                  <a:pt x="15300" y="10170"/>
                  <a:pt x="15301" y="10162"/>
                  <a:pt x="15302" y="10155"/>
                </a:cubicBezTo>
                <a:lnTo>
                  <a:pt x="15302" y="10155"/>
                </a:lnTo>
                <a:cubicBezTo>
                  <a:pt x="15289" y="10160"/>
                  <a:pt x="15277" y="10162"/>
                  <a:pt x="15267" y="10162"/>
                </a:cubicBezTo>
                <a:cubicBezTo>
                  <a:pt x="15240" y="10162"/>
                  <a:pt x="15222" y="10147"/>
                  <a:pt x="15212" y="10111"/>
                </a:cubicBezTo>
                <a:cubicBezTo>
                  <a:pt x="15234" y="10095"/>
                  <a:pt x="15257" y="10078"/>
                  <a:pt x="15283" y="10059"/>
                </a:cubicBezTo>
                <a:lnTo>
                  <a:pt x="15315" y="9986"/>
                </a:lnTo>
                <a:lnTo>
                  <a:pt x="15373" y="10008"/>
                </a:lnTo>
                <a:cubicBezTo>
                  <a:pt x="15386" y="10053"/>
                  <a:pt x="15329" y="10107"/>
                  <a:pt x="15402" y="10136"/>
                </a:cubicBezTo>
                <a:lnTo>
                  <a:pt x="15381" y="10159"/>
                </a:lnTo>
                <a:cubicBezTo>
                  <a:pt x="15389" y="10211"/>
                  <a:pt x="15396" y="10257"/>
                  <a:pt x="15404" y="10310"/>
                </a:cubicBezTo>
                <a:cubicBezTo>
                  <a:pt x="15452" y="10253"/>
                  <a:pt x="15502" y="10193"/>
                  <a:pt x="15556" y="10128"/>
                </a:cubicBezTo>
                <a:cubicBezTo>
                  <a:pt x="15525" y="10095"/>
                  <a:pt x="15502" y="10070"/>
                  <a:pt x="15473" y="10038"/>
                </a:cubicBezTo>
                <a:cubicBezTo>
                  <a:pt x="15489" y="9983"/>
                  <a:pt x="15552" y="9953"/>
                  <a:pt x="15573" y="9895"/>
                </a:cubicBezTo>
                <a:lnTo>
                  <a:pt x="15528" y="9872"/>
                </a:lnTo>
                <a:cubicBezTo>
                  <a:pt x="15529" y="9838"/>
                  <a:pt x="15532" y="9805"/>
                  <a:pt x="15534" y="9771"/>
                </a:cubicBezTo>
                <a:lnTo>
                  <a:pt x="15572" y="9751"/>
                </a:lnTo>
                <a:lnTo>
                  <a:pt x="15572" y="9670"/>
                </a:lnTo>
                <a:lnTo>
                  <a:pt x="15648" y="9717"/>
                </a:lnTo>
                <a:cubicBezTo>
                  <a:pt x="15649" y="9702"/>
                  <a:pt x="15651" y="9689"/>
                  <a:pt x="15653" y="9671"/>
                </a:cubicBezTo>
                <a:cubicBezTo>
                  <a:pt x="15704" y="9679"/>
                  <a:pt x="15694" y="9726"/>
                  <a:pt x="15720" y="9756"/>
                </a:cubicBezTo>
                <a:lnTo>
                  <a:pt x="15812" y="9690"/>
                </a:lnTo>
                <a:lnTo>
                  <a:pt x="15930" y="9667"/>
                </a:lnTo>
                <a:lnTo>
                  <a:pt x="15918" y="9729"/>
                </a:lnTo>
                <a:lnTo>
                  <a:pt x="15980" y="9764"/>
                </a:lnTo>
                <a:cubicBezTo>
                  <a:pt x="15981" y="9759"/>
                  <a:pt x="15981" y="9756"/>
                  <a:pt x="15982" y="9752"/>
                </a:cubicBezTo>
                <a:lnTo>
                  <a:pt x="16101" y="9758"/>
                </a:lnTo>
                <a:cubicBezTo>
                  <a:pt x="16102" y="9729"/>
                  <a:pt x="16142" y="9689"/>
                  <a:pt x="16097" y="9649"/>
                </a:cubicBezTo>
                <a:cubicBezTo>
                  <a:pt x="16110" y="9621"/>
                  <a:pt x="16121" y="9596"/>
                  <a:pt x="16135" y="9567"/>
                </a:cubicBezTo>
                <a:lnTo>
                  <a:pt x="16199" y="9581"/>
                </a:lnTo>
                <a:cubicBezTo>
                  <a:pt x="16204" y="9568"/>
                  <a:pt x="16207" y="9555"/>
                  <a:pt x="16215" y="9533"/>
                </a:cubicBezTo>
                <a:lnTo>
                  <a:pt x="16215" y="9533"/>
                </a:lnTo>
                <a:cubicBezTo>
                  <a:pt x="16203" y="9536"/>
                  <a:pt x="16191" y="9537"/>
                  <a:pt x="16181" y="9537"/>
                </a:cubicBezTo>
                <a:cubicBezTo>
                  <a:pt x="16118" y="9537"/>
                  <a:pt x="16076" y="9497"/>
                  <a:pt x="16026" y="9476"/>
                </a:cubicBezTo>
                <a:cubicBezTo>
                  <a:pt x="16028" y="9470"/>
                  <a:pt x="16030" y="9463"/>
                  <a:pt x="16032" y="9456"/>
                </a:cubicBezTo>
                <a:lnTo>
                  <a:pt x="16082" y="9460"/>
                </a:lnTo>
                <a:cubicBezTo>
                  <a:pt x="16091" y="9416"/>
                  <a:pt x="16099" y="9373"/>
                  <a:pt x="16110" y="9314"/>
                </a:cubicBezTo>
                <a:cubicBezTo>
                  <a:pt x="16101" y="9302"/>
                  <a:pt x="16083" y="9274"/>
                  <a:pt x="16061" y="9241"/>
                </a:cubicBezTo>
                <a:cubicBezTo>
                  <a:pt x="16085" y="9226"/>
                  <a:pt x="16108" y="9220"/>
                  <a:pt x="16131" y="9220"/>
                </a:cubicBezTo>
                <a:cubicBezTo>
                  <a:pt x="16173" y="9220"/>
                  <a:pt x="16212" y="9239"/>
                  <a:pt x="16253" y="9244"/>
                </a:cubicBezTo>
                <a:lnTo>
                  <a:pt x="16269" y="9195"/>
                </a:lnTo>
                <a:lnTo>
                  <a:pt x="16377" y="9181"/>
                </a:lnTo>
                <a:cubicBezTo>
                  <a:pt x="16420" y="9206"/>
                  <a:pt x="16429" y="9239"/>
                  <a:pt x="16400" y="9295"/>
                </a:cubicBezTo>
                <a:lnTo>
                  <a:pt x="16499" y="9251"/>
                </a:lnTo>
                <a:lnTo>
                  <a:pt x="16526" y="9160"/>
                </a:lnTo>
                <a:lnTo>
                  <a:pt x="16455" y="9196"/>
                </a:lnTo>
                <a:lnTo>
                  <a:pt x="16375" y="9130"/>
                </a:lnTo>
                <a:cubicBezTo>
                  <a:pt x="16436" y="9110"/>
                  <a:pt x="16434" y="9034"/>
                  <a:pt x="16484" y="9034"/>
                </a:cubicBezTo>
                <a:cubicBezTo>
                  <a:pt x="16486" y="9034"/>
                  <a:pt x="16489" y="9034"/>
                  <a:pt x="16492" y="9035"/>
                </a:cubicBezTo>
                <a:lnTo>
                  <a:pt x="16596" y="9159"/>
                </a:lnTo>
                <a:lnTo>
                  <a:pt x="16682" y="9078"/>
                </a:lnTo>
                <a:lnTo>
                  <a:pt x="16826" y="9179"/>
                </a:lnTo>
                <a:lnTo>
                  <a:pt x="16855" y="9118"/>
                </a:lnTo>
                <a:lnTo>
                  <a:pt x="16886" y="9110"/>
                </a:lnTo>
                <a:lnTo>
                  <a:pt x="16910" y="9187"/>
                </a:lnTo>
                <a:lnTo>
                  <a:pt x="16935" y="9166"/>
                </a:lnTo>
                <a:lnTo>
                  <a:pt x="16905" y="9112"/>
                </a:lnTo>
                <a:lnTo>
                  <a:pt x="16777" y="9037"/>
                </a:lnTo>
                <a:lnTo>
                  <a:pt x="16853" y="8986"/>
                </a:lnTo>
                <a:cubicBezTo>
                  <a:pt x="16854" y="8969"/>
                  <a:pt x="16855" y="8953"/>
                  <a:pt x="16856" y="8936"/>
                </a:cubicBezTo>
                <a:lnTo>
                  <a:pt x="16910" y="8927"/>
                </a:lnTo>
                <a:lnTo>
                  <a:pt x="16955" y="8831"/>
                </a:lnTo>
                <a:lnTo>
                  <a:pt x="17019" y="8856"/>
                </a:lnTo>
                <a:cubicBezTo>
                  <a:pt x="17039" y="8799"/>
                  <a:pt x="17055" y="8746"/>
                  <a:pt x="17067" y="8707"/>
                </a:cubicBezTo>
                <a:lnTo>
                  <a:pt x="17225" y="8608"/>
                </a:lnTo>
                <a:cubicBezTo>
                  <a:pt x="17170" y="8591"/>
                  <a:pt x="17088" y="8617"/>
                  <a:pt x="17087" y="8526"/>
                </a:cubicBezTo>
                <a:lnTo>
                  <a:pt x="17213" y="8427"/>
                </a:lnTo>
                <a:lnTo>
                  <a:pt x="17284" y="8467"/>
                </a:lnTo>
                <a:lnTo>
                  <a:pt x="17327" y="8404"/>
                </a:lnTo>
                <a:cubicBezTo>
                  <a:pt x="17316" y="8376"/>
                  <a:pt x="17307" y="8352"/>
                  <a:pt x="17298" y="8328"/>
                </a:cubicBezTo>
                <a:cubicBezTo>
                  <a:pt x="17323" y="8299"/>
                  <a:pt x="17347" y="8271"/>
                  <a:pt x="17373" y="8242"/>
                </a:cubicBezTo>
                <a:lnTo>
                  <a:pt x="17290" y="8152"/>
                </a:lnTo>
                <a:lnTo>
                  <a:pt x="17365" y="8119"/>
                </a:lnTo>
                <a:cubicBezTo>
                  <a:pt x="17367" y="8072"/>
                  <a:pt x="17304" y="8037"/>
                  <a:pt x="17342" y="7967"/>
                </a:cubicBezTo>
                <a:lnTo>
                  <a:pt x="17342" y="7967"/>
                </a:lnTo>
                <a:lnTo>
                  <a:pt x="17415" y="8040"/>
                </a:lnTo>
                <a:lnTo>
                  <a:pt x="17448" y="8028"/>
                </a:lnTo>
                <a:cubicBezTo>
                  <a:pt x="17435" y="7989"/>
                  <a:pt x="17423" y="7955"/>
                  <a:pt x="17407" y="7911"/>
                </a:cubicBezTo>
                <a:lnTo>
                  <a:pt x="17492" y="7911"/>
                </a:lnTo>
                <a:lnTo>
                  <a:pt x="17492" y="7961"/>
                </a:lnTo>
                <a:cubicBezTo>
                  <a:pt x="17587" y="8014"/>
                  <a:pt x="17511" y="8115"/>
                  <a:pt x="17561" y="8180"/>
                </a:cubicBezTo>
                <a:lnTo>
                  <a:pt x="17479" y="8216"/>
                </a:lnTo>
                <a:cubicBezTo>
                  <a:pt x="17486" y="8240"/>
                  <a:pt x="17487" y="8259"/>
                  <a:pt x="17496" y="8272"/>
                </a:cubicBezTo>
                <a:cubicBezTo>
                  <a:pt x="17536" y="8321"/>
                  <a:pt x="17578" y="8368"/>
                  <a:pt x="17619" y="8415"/>
                </a:cubicBezTo>
                <a:lnTo>
                  <a:pt x="17634" y="8407"/>
                </a:lnTo>
                <a:lnTo>
                  <a:pt x="17634" y="8329"/>
                </a:lnTo>
                <a:lnTo>
                  <a:pt x="17779" y="8444"/>
                </a:lnTo>
                <a:lnTo>
                  <a:pt x="17796" y="8431"/>
                </a:lnTo>
                <a:lnTo>
                  <a:pt x="17739" y="8332"/>
                </a:lnTo>
                <a:cubicBezTo>
                  <a:pt x="17730" y="8287"/>
                  <a:pt x="17720" y="8240"/>
                  <a:pt x="17708" y="8187"/>
                </a:cubicBezTo>
                <a:cubicBezTo>
                  <a:pt x="17717" y="8186"/>
                  <a:pt x="17724" y="8185"/>
                  <a:pt x="17731" y="8185"/>
                </a:cubicBezTo>
                <a:cubicBezTo>
                  <a:pt x="17817" y="8185"/>
                  <a:pt x="17787" y="8288"/>
                  <a:pt x="17837" y="8332"/>
                </a:cubicBezTo>
                <a:cubicBezTo>
                  <a:pt x="17851" y="8330"/>
                  <a:pt x="17876" y="8334"/>
                  <a:pt x="17894" y="8325"/>
                </a:cubicBezTo>
                <a:cubicBezTo>
                  <a:pt x="17998" y="8276"/>
                  <a:pt x="18092" y="8196"/>
                  <a:pt x="18121" y="8138"/>
                </a:cubicBezTo>
                <a:cubicBezTo>
                  <a:pt x="18098" y="8120"/>
                  <a:pt x="18078" y="8097"/>
                  <a:pt x="18053" y="8085"/>
                </a:cubicBezTo>
                <a:cubicBezTo>
                  <a:pt x="18024" y="8072"/>
                  <a:pt x="17991" y="8070"/>
                  <a:pt x="17952" y="8062"/>
                </a:cubicBezTo>
                <a:lnTo>
                  <a:pt x="17972" y="8000"/>
                </a:lnTo>
                <a:lnTo>
                  <a:pt x="18152" y="8009"/>
                </a:lnTo>
                <a:lnTo>
                  <a:pt x="18187" y="8079"/>
                </a:lnTo>
                <a:cubicBezTo>
                  <a:pt x="18239" y="8058"/>
                  <a:pt x="18239" y="8058"/>
                  <a:pt x="18252" y="8012"/>
                </a:cubicBezTo>
                <a:cubicBezTo>
                  <a:pt x="18297" y="7983"/>
                  <a:pt x="18336" y="7964"/>
                  <a:pt x="18369" y="7937"/>
                </a:cubicBezTo>
                <a:cubicBezTo>
                  <a:pt x="18445" y="7874"/>
                  <a:pt x="18519" y="7806"/>
                  <a:pt x="18594" y="7740"/>
                </a:cubicBezTo>
                <a:cubicBezTo>
                  <a:pt x="18697" y="7649"/>
                  <a:pt x="18805" y="7560"/>
                  <a:pt x="18904" y="7465"/>
                </a:cubicBezTo>
                <a:cubicBezTo>
                  <a:pt x="18936" y="7434"/>
                  <a:pt x="18954" y="7388"/>
                  <a:pt x="18977" y="7348"/>
                </a:cubicBezTo>
                <a:cubicBezTo>
                  <a:pt x="18988" y="7327"/>
                  <a:pt x="18996" y="7305"/>
                  <a:pt x="19007" y="7284"/>
                </a:cubicBezTo>
                <a:lnTo>
                  <a:pt x="19101" y="7297"/>
                </a:lnTo>
                <a:cubicBezTo>
                  <a:pt x="19120" y="7271"/>
                  <a:pt x="19141" y="7239"/>
                  <a:pt x="19163" y="7207"/>
                </a:cubicBezTo>
                <a:lnTo>
                  <a:pt x="19173" y="7216"/>
                </a:lnTo>
                <a:lnTo>
                  <a:pt x="19186" y="7139"/>
                </a:lnTo>
                <a:lnTo>
                  <a:pt x="19353" y="7072"/>
                </a:lnTo>
                <a:cubicBezTo>
                  <a:pt x="19348" y="7049"/>
                  <a:pt x="19344" y="7029"/>
                  <a:pt x="19337" y="7003"/>
                </a:cubicBezTo>
                <a:lnTo>
                  <a:pt x="19459" y="6981"/>
                </a:lnTo>
                <a:cubicBezTo>
                  <a:pt x="19462" y="6962"/>
                  <a:pt x="19465" y="6935"/>
                  <a:pt x="19469" y="6900"/>
                </a:cubicBezTo>
                <a:lnTo>
                  <a:pt x="19540" y="6882"/>
                </a:lnTo>
                <a:lnTo>
                  <a:pt x="19535" y="6874"/>
                </a:lnTo>
                <a:cubicBezTo>
                  <a:pt x="19566" y="6854"/>
                  <a:pt x="19594" y="6831"/>
                  <a:pt x="19623" y="6807"/>
                </a:cubicBezTo>
                <a:cubicBezTo>
                  <a:pt x="19641" y="6791"/>
                  <a:pt x="19651" y="6766"/>
                  <a:pt x="19665" y="6745"/>
                </a:cubicBezTo>
                <a:lnTo>
                  <a:pt x="19632" y="6722"/>
                </a:lnTo>
                <a:lnTo>
                  <a:pt x="19577" y="6766"/>
                </a:lnTo>
                <a:lnTo>
                  <a:pt x="19529" y="6738"/>
                </a:lnTo>
                <a:lnTo>
                  <a:pt x="19453" y="6787"/>
                </a:lnTo>
                <a:lnTo>
                  <a:pt x="19417" y="6743"/>
                </a:lnTo>
                <a:lnTo>
                  <a:pt x="19521" y="6623"/>
                </a:lnTo>
                <a:lnTo>
                  <a:pt x="19542" y="6640"/>
                </a:lnTo>
                <a:lnTo>
                  <a:pt x="19551" y="6566"/>
                </a:lnTo>
                <a:lnTo>
                  <a:pt x="19620" y="6547"/>
                </a:lnTo>
                <a:lnTo>
                  <a:pt x="19620" y="6547"/>
                </a:lnTo>
                <a:cubicBezTo>
                  <a:pt x="19611" y="6575"/>
                  <a:pt x="19607" y="6595"/>
                  <a:pt x="19600" y="6618"/>
                </a:cubicBezTo>
                <a:lnTo>
                  <a:pt x="19682" y="6689"/>
                </a:lnTo>
                <a:cubicBezTo>
                  <a:pt x="19680" y="6704"/>
                  <a:pt x="19677" y="6721"/>
                  <a:pt x="19675" y="6737"/>
                </a:cubicBezTo>
                <a:cubicBezTo>
                  <a:pt x="19687" y="6737"/>
                  <a:pt x="19702" y="6741"/>
                  <a:pt x="19714" y="6741"/>
                </a:cubicBezTo>
                <a:cubicBezTo>
                  <a:pt x="19721" y="6741"/>
                  <a:pt x="19727" y="6739"/>
                  <a:pt x="19731" y="6736"/>
                </a:cubicBezTo>
                <a:cubicBezTo>
                  <a:pt x="19795" y="6687"/>
                  <a:pt x="19855" y="6633"/>
                  <a:pt x="19917" y="6582"/>
                </a:cubicBezTo>
                <a:lnTo>
                  <a:pt x="19853" y="6537"/>
                </a:lnTo>
                <a:cubicBezTo>
                  <a:pt x="19844" y="6477"/>
                  <a:pt x="19836" y="6428"/>
                  <a:pt x="19828" y="6377"/>
                </a:cubicBezTo>
                <a:cubicBezTo>
                  <a:pt x="19848" y="6360"/>
                  <a:pt x="19856" y="6352"/>
                  <a:pt x="19876" y="6352"/>
                </a:cubicBezTo>
                <a:cubicBezTo>
                  <a:pt x="19891" y="6352"/>
                  <a:pt x="19912" y="6356"/>
                  <a:pt x="19948" y="6363"/>
                </a:cubicBezTo>
                <a:cubicBezTo>
                  <a:pt x="19985" y="6424"/>
                  <a:pt x="19924" y="6444"/>
                  <a:pt x="19895" y="6485"/>
                </a:cubicBezTo>
                <a:cubicBezTo>
                  <a:pt x="19902" y="6514"/>
                  <a:pt x="19909" y="6548"/>
                  <a:pt x="19917" y="6582"/>
                </a:cubicBezTo>
                <a:cubicBezTo>
                  <a:pt x="19964" y="6547"/>
                  <a:pt x="20010" y="6511"/>
                  <a:pt x="20063" y="6470"/>
                </a:cubicBezTo>
                <a:lnTo>
                  <a:pt x="19996" y="6401"/>
                </a:lnTo>
                <a:cubicBezTo>
                  <a:pt x="20004" y="6359"/>
                  <a:pt x="20014" y="6316"/>
                  <a:pt x="20076" y="6292"/>
                </a:cubicBezTo>
                <a:lnTo>
                  <a:pt x="20106" y="6424"/>
                </a:lnTo>
                <a:lnTo>
                  <a:pt x="20209" y="6361"/>
                </a:lnTo>
                <a:cubicBezTo>
                  <a:pt x="20204" y="6343"/>
                  <a:pt x="20201" y="6330"/>
                  <a:pt x="20201" y="6328"/>
                </a:cubicBezTo>
                <a:cubicBezTo>
                  <a:pt x="20264" y="6289"/>
                  <a:pt x="20326" y="6255"/>
                  <a:pt x="20380" y="6215"/>
                </a:cubicBezTo>
                <a:cubicBezTo>
                  <a:pt x="20434" y="6174"/>
                  <a:pt x="20479" y="6124"/>
                  <a:pt x="20530" y="6077"/>
                </a:cubicBezTo>
                <a:lnTo>
                  <a:pt x="20540" y="5963"/>
                </a:lnTo>
                <a:lnTo>
                  <a:pt x="20563" y="5954"/>
                </a:lnTo>
                <a:lnTo>
                  <a:pt x="20603" y="6025"/>
                </a:lnTo>
                <a:cubicBezTo>
                  <a:pt x="20701" y="5954"/>
                  <a:pt x="20799" y="5904"/>
                  <a:pt x="20862" y="5812"/>
                </a:cubicBezTo>
                <a:cubicBezTo>
                  <a:pt x="20896" y="5763"/>
                  <a:pt x="20940" y="5733"/>
                  <a:pt x="21003" y="5732"/>
                </a:cubicBezTo>
                <a:lnTo>
                  <a:pt x="21029" y="5669"/>
                </a:lnTo>
                <a:cubicBezTo>
                  <a:pt x="21034" y="5668"/>
                  <a:pt x="21039" y="5668"/>
                  <a:pt x="21043" y="5668"/>
                </a:cubicBezTo>
                <a:close/>
                <a:moveTo>
                  <a:pt x="871" y="14266"/>
                </a:moveTo>
                <a:cubicBezTo>
                  <a:pt x="886" y="14266"/>
                  <a:pt x="901" y="14273"/>
                  <a:pt x="931" y="14287"/>
                </a:cubicBezTo>
                <a:cubicBezTo>
                  <a:pt x="910" y="14343"/>
                  <a:pt x="889" y="14400"/>
                  <a:pt x="868" y="14457"/>
                </a:cubicBezTo>
                <a:lnTo>
                  <a:pt x="844" y="14456"/>
                </a:lnTo>
                <a:cubicBezTo>
                  <a:pt x="832" y="14401"/>
                  <a:pt x="822" y="14348"/>
                  <a:pt x="810" y="14290"/>
                </a:cubicBezTo>
                <a:lnTo>
                  <a:pt x="809" y="14290"/>
                </a:lnTo>
                <a:cubicBezTo>
                  <a:pt x="840" y="14274"/>
                  <a:pt x="855" y="14266"/>
                  <a:pt x="871" y="14266"/>
                </a:cubicBezTo>
                <a:close/>
                <a:moveTo>
                  <a:pt x="18062" y="14476"/>
                </a:moveTo>
                <a:lnTo>
                  <a:pt x="18062" y="14476"/>
                </a:lnTo>
                <a:cubicBezTo>
                  <a:pt x="18087" y="14519"/>
                  <a:pt x="18106" y="14551"/>
                  <a:pt x="18128" y="14586"/>
                </a:cubicBezTo>
                <a:lnTo>
                  <a:pt x="18101" y="14635"/>
                </a:lnTo>
                <a:cubicBezTo>
                  <a:pt x="18097" y="14636"/>
                  <a:pt x="18093" y="14636"/>
                  <a:pt x="18089" y="14636"/>
                </a:cubicBezTo>
                <a:cubicBezTo>
                  <a:pt x="18050" y="14636"/>
                  <a:pt x="18045" y="14600"/>
                  <a:pt x="18062" y="14476"/>
                </a:cubicBezTo>
                <a:close/>
                <a:moveTo>
                  <a:pt x="18001" y="14657"/>
                </a:moveTo>
                <a:cubicBezTo>
                  <a:pt x="18011" y="14657"/>
                  <a:pt x="18022" y="14658"/>
                  <a:pt x="18035" y="14659"/>
                </a:cubicBezTo>
                <a:cubicBezTo>
                  <a:pt x="18022" y="14690"/>
                  <a:pt x="18009" y="14717"/>
                  <a:pt x="17994" y="14757"/>
                </a:cubicBezTo>
                <a:lnTo>
                  <a:pt x="17916" y="14764"/>
                </a:lnTo>
                <a:cubicBezTo>
                  <a:pt x="17909" y="14690"/>
                  <a:pt x="17934" y="14657"/>
                  <a:pt x="18001" y="14657"/>
                </a:cubicBezTo>
                <a:close/>
                <a:moveTo>
                  <a:pt x="24333" y="14657"/>
                </a:moveTo>
                <a:lnTo>
                  <a:pt x="24503" y="14693"/>
                </a:lnTo>
                <a:cubicBezTo>
                  <a:pt x="24505" y="14705"/>
                  <a:pt x="24510" y="14724"/>
                  <a:pt x="24517" y="14753"/>
                </a:cubicBezTo>
                <a:lnTo>
                  <a:pt x="24360" y="14753"/>
                </a:lnTo>
                <a:cubicBezTo>
                  <a:pt x="24347" y="14784"/>
                  <a:pt x="24335" y="14810"/>
                  <a:pt x="24316" y="14852"/>
                </a:cubicBezTo>
                <a:lnTo>
                  <a:pt x="24287" y="14813"/>
                </a:lnTo>
                <a:cubicBezTo>
                  <a:pt x="24305" y="14754"/>
                  <a:pt x="24319" y="14707"/>
                  <a:pt x="24333" y="14657"/>
                </a:cubicBezTo>
                <a:close/>
                <a:moveTo>
                  <a:pt x="15062" y="14730"/>
                </a:moveTo>
                <a:cubicBezTo>
                  <a:pt x="15088" y="14814"/>
                  <a:pt x="14999" y="14850"/>
                  <a:pt x="15014" y="14918"/>
                </a:cubicBezTo>
                <a:lnTo>
                  <a:pt x="14985" y="14920"/>
                </a:lnTo>
                <a:cubicBezTo>
                  <a:pt x="14975" y="14880"/>
                  <a:pt x="14963" y="14842"/>
                  <a:pt x="14951" y="14794"/>
                </a:cubicBezTo>
                <a:lnTo>
                  <a:pt x="15062" y="14730"/>
                </a:lnTo>
                <a:close/>
                <a:moveTo>
                  <a:pt x="14790" y="14933"/>
                </a:moveTo>
                <a:cubicBezTo>
                  <a:pt x="14848" y="14964"/>
                  <a:pt x="14864" y="15003"/>
                  <a:pt x="14864" y="15063"/>
                </a:cubicBezTo>
                <a:lnTo>
                  <a:pt x="14767" y="15071"/>
                </a:lnTo>
                <a:lnTo>
                  <a:pt x="14767" y="15071"/>
                </a:lnTo>
                <a:lnTo>
                  <a:pt x="14790" y="14933"/>
                </a:lnTo>
                <a:close/>
                <a:moveTo>
                  <a:pt x="28109" y="15462"/>
                </a:moveTo>
                <a:lnTo>
                  <a:pt x="28049" y="15540"/>
                </a:lnTo>
                <a:cubicBezTo>
                  <a:pt x="28051" y="15557"/>
                  <a:pt x="28056" y="15581"/>
                  <a:pt x="28060" y="15605"/>
                </a:cubicBezTo>
                <a:lnTo>
                  <a:pt x="28045" y="15614"/>
                </a:lnTo>
                <a:lnTo>
                  <a:pt x="27983" y="15554"/>
                </a:lnTo>
                <a:cubicBezTo>
                  <a:pt x="27997" y="15487"/>
                  <a:pt x="28037" y="15470"/>
                  <a:pt x="28109" y="15462"/>
                </a:cubicBezTo>
                <a:close/>
                <a:moveTo>
                  <a:pt x="27760" y="15667"/>
                </a:moveTo>
                <a:lnTo>
                  <a:pt x="27850" y="15735"/>
                </a:lnTo>
                <a:cubicBezTo>
                  <a:pt x="27837" y="15764"/>
                  <a:pt x="27821" y="15776"/>
                  <a:pt x="27805" y="15776"/>
                </a:cubicBezTo>
                <a:cubicBezTo>
                  <a:pt x="27795" y="15776"/>
                  <a:pt x="27785" y="15772"/>
                  <a:pt x="27775" y="15763"/>
                </a:cubicBezTo>
                <a:cubicBezTo>
                  <a:pt x="27749" y="15742"/>
                  <a:pt x="27726" y="15712"/>
                  <a:pt x="27760" y="15667"/>
                </a:cubicBezTo>
                <a:close/>
                <a:moveTo>
                  <a:pt x="12695" y="15742"/>
                </a:moveTo>
                <a:cubicBezTo>
                  <a:pt x="12707" y="15742"/>
                  <a:pt x="12722" y="15747"/>
                  <a:pt x="12738" y="15758"/>
                </a:cubicBezTo>
                <a:cubicBezTo>
                  <a:pt x="12725" y="15786"/>
                  <a:pt x="12714" y="15813"/>
                  <a:pt x="12693" y="15857"/>
                </a:cubicBezTo>
                <a:lnTo>
                  <a:pt x="12595" y="15805"/>
                </a:lnTo>
                <a:cubicBezTo>
                  <a:pt x="12631" y="15779"/>
                  <a:pt x="12657" y="15742"/>
                  <a:pt x="12695" y="15742"/>
                </a:cubicBezTo>
                <a:close/>
                <a:moveTo>
                  <a:pt x="24887" y="15807"/>
                </a:moveTo>
                <a:lnTo>
                  <a:pt x="24887" y="15807"/>
                </a:lnTo>
                <a:cubicBezTo>
                  <a:pt x="24902" y="15864"/>
                  <a:pt x="24932" y="15915"/>
                  <a:pt x="24881" y="15969"/>
                </a:cubicBezTo>
                <a:lnTo>
                  <a:pt x="24828" y="15871"/>
                </a:lnTo>
                <a:lnTo>
                  <a:pt x="24887" y="15807"/>
                </a:lnTo>
                <a:close/>
                <a:moveTo>
                  <a:pt x="24772" y="15895"/>
                </a:moveTo>
                <a:lnTo>
                  <a:pt x="24804" y="15963"/>
                </a:lnTo>
                <a:lnTo>
                  <a:pt x="24739" y="16073"/>
                </a:lnTo>
                <a:cubicBezTo>
                  <a:pt x="24728" y="16010"/>
                  <a:pt x="24710" y="15947"/>
                  <a:pt x="24772" y="15895"/>
                </a:cubicBezTo>
                <a:close/>
                <a:moveTo>
                  <a:pt x="20171" y="3079"/>
                </a:moveTo>
                <a:cubicBezTo>
                  <a:pt x="20209" y="3079"/>
                  <a:pt x="20192" y="3150"/>
                  <a:pt x="20238" y="3153"/>
                </a:cubicBezTo>
                <a:cubicBezTo>
                  <a:pt x="20268" y="3155"/>
                  <a:pt x="20297" y="3211"/>
                  <a:pt x="20325" y="3243"/>
                </a:cubicBezTo>
                <a:lnTo>
                  <a:pt x="20329" y="3245"/>
                </a:lnTo>
                <a:cubicBezTo>
                  <a:pt x="20350" y="3234"/>
                  <a:pt x="20373" y="3229"/>
                  <a:pt x="20396" y="3229"/>
                </a:cubicBezTo>
                <a:cubicBezTo>
                  <a:pt x="20420" y="3229"/>
                  <a:pt x="20445" y="3235"/>
                  <a:pt x="20467" y="3248"/>
                </a:cubicBezTo>
                <a:cubicBezTo>
                  <a:pt x="20485" y="3282"/>
                  <a:pt x="20498" y="3315"/>
                  <a:pt x="20451" y="3349"/>
                </a:cubicBezTo>
                <a:lnTo>
                  <a:pt x="20419" y="3295"/>
                </a:lnTo>
                <a:lnTo>
                  <a:pt x="20419" y="3295"/>
                </a:lnTo>
                <a:cubicBezTo>
                  <a:pt x="20368" y="3384"/>
                  <a:pt x="20422" y="3464"/>
                  <a:pt x="20434" y="3545"/>
                </a:cubicBezTo>
                <a:cubicBezTo>
                  <a:pt x="20436" y="3568"/>
                  <a:pt x="20467" y="3587"/>
                  <a:pt x="20492" y="3616"/>
                </a:cubicBezTo>
                <a:cubicBezTo>
                  <a:pt x="20508" y="3579"/>
                  <a:pt x="20518" y="3558"/>
                  <a:pt x="20528" y="3533"/>
                </a:cubicBezTo>
                <a:cubicBezTo>
                  <a:pt x="20608" y="3558"/>
                  <a:pt x="20546" y="3605"/>
                  <a:pt x="20559" y="3645"/>
                </a:cubicBezTo>
                <a:lnTo>
                  <a:pt x="20511" y="3650"/>
                </a:lnTo>
                <a:lnTo>
                  <a:pt x="20414" y="3765"/>
                </a:lnTo>
                <a:lnTo>
                  <a:pt x="20396" y="3746"/>
                </a:lnTo>
                <a:lnTo>
                  <a:pt x="20273" y="3746"/>
                </a:lnTo>
                <a:cubicBezTo>
                  <a:pt x="20261" y="3779"/>
                  <a:pt x="20251" y="3809"/>
                  <a:pt x="20240" y="3843"/>
                </a:cubicBezTo>
                <a:lnTo>
                  <a:pt x="20187" y="3832"/>
                </a:lnTo>
                <a:lnTo>
                  <a:pt x="20184" y="3835"/>
                </a:lnTo>
                <a:cubicBezTo>
                  <a:pt x="20148" y="3878"/>
                  <a:pt x="20129" y="3944"/>
                  <a:pt x="20062" y="3944"/>
                </a:cubicBezTo>
                <a:cubicBezTo>
                  <a:pt x="20054" y="3944"/>
                  <a:pt x="20046" y="3943"/>
                  <a:pt x="20037" y="3941"/>
                </a:cubicBezTo>
                <a:lnTo>
                  <a:pt x="20006" y="4022"/>
                </a:lnTo>
                <a:cubicBezTo>
                  <a:pt x="19957" y="3976"/>
                  <a:pt x="19964" y="3931"/>
                  <a:pt x="19969" y="3883"/>
                </a:cubicBezTo>
                <a:lnTo>
                  <a:pt x="20044" y="3864"/>
                </a:lnTo>
                <a:cubicBezTo>
                  <a:pt x="20054" y="3799"/>
                  <a:pt x="20054" y="3799"/>
                  <a:pt x="19993" y="3751"/>
                </a:cubicBezTo>
                <a:lnTo>
                  <a:pt x="19934" y="3785"/>
                </a:lnTo>
                <a:cubicBezTo>
                  <a:pt x="19941" y="3813"/>
                  <a:pt x="19945" y="3836"/>
                  <a:pt x="19953" y="3870"/>
                </a:cubicBezTo>
                <a:lnTo>
                  <a:pt x="19875" y="3848"/>
                </a:lnTo>
                <a:lnTo>
                  <a:pt x="19844" y="3889"/>
                </a:lnTo>
                <a:lnTo>
                  <a:pt x="19696" y="3970"/>
                </a:lnTo>
                <a:cubicBezTo>
                  <a:pt x="19725" y="4036"/>
                  <a:pt x="19814" y="4051"/>
                  <a:pt x="19793" y="4129"/>
                </a:cubicBezTo>
                <a:cubicBezTo>
                  <a:pt x="19781" y="4172"/>
                  <a:pt x="19749" y="4206"/>
                  <a:pt x="19708" y="4221"/>
                </a:cubicBezTo>
                <a:cubicBezTo>
                  <a:pt x="19693" y="4194"/>
                  <a:pt x="19681" y="4169"/>
                  <a:pt x="19667" y="4145"/>
                </a:cubicBezTo>
                <a:lnTo>
                  <a:pt x="19651" y="4153"/>
                </a:lnTo>
                <a:cubicBezTo>
                  <a:pt x="19667" y="4192"/>
                  <a:pt x="19684" y="4231"/>
                  <a:pt x="19706" y="4282"/>
                </a:cubicBezTo>
                <a:lnTo>
                  <a:pt x="19544" y="4387"/>
                </a:lnTo>
                <a:cubicBezTo>
                  <a:pt x="19541" y="4387"/>
                  <a:pt x="19539" y="4387"/>
                  <a:pt x="19537" y="4387"/>
                </a:cubicBezTo>
                <a:cubicBezTo>
                  <a:pt x="19481" y="4387"/>
                  <a:pt x="19436" y="4362"/>
                  <a:pt x="19401" y="4302"/>
                </a:cubicBezTo>
                <a:lnTo>
                  <a:pt x="19471" y="4281"/>
                </a:lnTo>
                <a:cubicBezTo>
                  <a:pt x="19467" y="4251"/>
                  <a:pt x="19465" y="4221"/>
                  <a:pt x="19461" y="4184"/>
                </a:cubicBezTo>
                <a:lnTo>
                  <a:pt x="19363" y="4162"/>
                </a:lnTo>
                <a:lnTo>
                  <a:pt x="19363" y="4162"/>
                </a:lnTo>
                <a:cubicBezTo>
                  <a:pt x="19350" y="4247"/>
                  <a:pt x="19345" y="4324"/>
                  <a:pt x="19399" y="4387"/>
                </a:cubicBezTo>
                <a:cubicBezTo>
                  <a:pt x="19392" y="4462"/>
                  <a:pt x="19354" y="4492"/>
                  <a:pt x="19291" y="4492"/>
                </a:cubicBezTo>
                <a:cubicBezTo>
                  <a:pt x="19290" y="4492"/>
                  <a:pt x="19288" y="4492"/>
                  <a:pt x="19287" y="4492"/>
                </a:cubicBezTo>
                <a:lnTo>
                  <a:pt x="19228" y="4573"/>
                </a:lnTo>
                <a:cubicBezTo>
                  <a:pt x="19211" y="4565"/>
                  <a:pt x="19197" y="4558"/>
                  <a:pt x="19180" y="4550"/>
                </a:cubicBezTo>
                <a:cubicBezTo>
                  <a:pt x="19173" y="4599"/>
                  <a:pt x="19158" y="4631"/>
                  <a:pt x="19130" y="4631"/>
                </a:cubicBezTo>
                <a:cubicBezTo>
                  <a:pt x="19114" y="4631"/>
                  <a:pt x="19094" y="4621"/>
                  <a:pt x="19068" y="4597"/>
                </a:cubicBezTo>
                <a:cubicBezTo>
                  <a:pt x="19049" y="4606"/>
                  <a:pt x="19027" y="4623"/>
                  <a:pt x="19011" y="4623"/>
                </a:cubicBezTo>
                <a:cubicBezTo>
                  <a:pt x="19009" y="4623"/>
                  <a:pt x="19007" y="4623"/>
                  <a:pt x="19005" y="4622"/>
                </a:cubicBezTo>
                <a:cubicBezTo>
                  <a:pt x="18988" y="4617"/>
                  <a:pt x="18973" y="4615"/>
                  <a:pt x="18958" y="4615"/>
                </a:cubicBezTo>
                <a:cubicBezTo>
                  <a:pt x="18887" y="4615"/>
                  <a:pt x="18845" y="4672"/>
                  <a:pt x="18794" y="4727"/>
                </a:cubicBezTo>
                <a:lnTo>
                  <a:pt x="18729" y="4736"/>
                </a:lnTo>
                <a:lnTo>
                  <a:pt x="18679" y="4818"/>
                </a:lnTo>
                <a:cubicBezTo>
                  <a:pt x="18583" y="4865"/>
                  <a:pt x="18506" y="4935"/>
                  <a:pt x="18435" y="5014"/>
                </a:cubicBezTo>
                <a:cubicBezTo>
                  <a:pt x="18426" y="5026"/>
                  <a:pt x="18414" y="5035"/>
                  <a:pt x="18402" y="5042"/>
                </a:cubicBezTo>
                <a:cubicBezTo>
                  <a:pt x="18312" y="5077"/>
                  <a:pt x="18250" y="5142"/>
                  <a:pt x="18202" y="5223"/>
                </a:cubicBezTo>
                <a:cubicBezTo>
                  <a:pt x="18193" y="5236"/>
                  <a:pt x="18183" y="5247"/>
                  <a:pt x="18170" y="5259"/>
                </a:cubicBezTo>
                <a:lnTo>
                  <a:pt x="18078" y="5259"/>
                </a:lnTo>
                <a:cubicBezTo>
                  <a:pt x="18085" y="5285"/>
                  <a:pt x="18089" y="5306"/>
                  <a:pt x="18097" y="5336"/>
                </a:cubicBezTo>
                <a:cubicBezTo>
                  <a:pt x="18078" y="5356"/>
                  <a:pt x="18057" y="5393"/>
                  <a:pt x="18032" y="5397"/>
                </a:cubicBezTo>
                <a:cubicBezTo>
                  <a:pt x="17933" y="5409"/>
                  <a:pt x="17897" y="5493"/>
                  <a:pt x="17836" y="5549"/>
                </a:cubicBezTo>
                <a:cubicBezTo>
                  <a:pt x="17844" y="5583"/>
                  <a:pt x="17850" y="5614"/>
                  <a:pt x="17861" y="5665"/>
                </a:cubicBezTo>
                <a:lnTo>
                  <a:pt x="17774" y="5595"/>
                </a:lnTo>
                <a:cubicBezTo>
                  <a:pt x="17761" y="5643"/>
                  <a:pt x="17749" y="5682"/>
                  <a:pt x="17737" y="5727"/>
                </a:cubicBezTo>
                <a:lnTo>
                  <a:pt x="17655" y="5682"/>
                </a:lnTo>
                <a:cubicBezTo>
                  <a:pt x="17651" y="5709"/>
                  <a:pt x="17650" y="5738"/>
                  <a:pt x="17647" y="5766"/>
                </a:cubicBezTo>
                <a:cubicBezTo>
                  <a:pt x="17645" y="5794"/>
                  <a:pt x="17636" y="5816"/>
                  <a:pt x="17601" y="5816"/>
                </a:cubicBezTo>
                <a:cubicBezTo>
                  <a:pt x="17599" y="5816"/>
                  <a:pt x="17596" y="5816"/>
                  <a:pt x="17593" y="5816"/>
                </a:cubicBezTo>
                <a:cubicBezTo>
                  <a:pt x="17589" y="5796"/>
                  <a:pt x="17583" y="5774"/>
                  <a:pt x="17576" y="5745"/>
                </a:cubicBezTo>
                <a:lnTo>
                  <a:pt x="17500" y="5795"/>
                </a:lnTo>
                <a:lnTo>
                  <a:pt x="17522" y="5879"/>
                </a:lnTo>
                <a:lnTo>
                  <a:pt x="17420" y="5893"/>
                </a:lnTo>
                <a:cubicBezTo>
                  <a:pt x="17333" y="5954"/>
                  <a:pt x="17366" y="6071"/>
                  <a:pt x="17270" y="6117"/>
                </a:cubicBezTo>
                <a:cubicBezTo>
                  <a:pt x="17258" y="6093"/>
                  <a:pt x="17245" y="6071"/>
                  <a:pt x="17231" y="6046"/>
                </a:cubicBezTo>
                <a:cubicBezTo>
                  <a:pt x="17221" y="6054"/>
                  <a:pt x="17209" y="6060"/>
                  <a:pt x="17209" y="6063"/>
                </a:cubicBezTo>
                <a:cubicBezTo>
                  <a:pt x="17214" y="6090"/>
                  <a:pt x="17222" y="6117"/>
                  <a:pt x="17233" y="6153"/>
                </a:cubicBezTo>
                <a:cubicBezTo>
                  <a:pt x="17197" y="6179"/>
                  <a:pt x="17155" y="6209"/>
                  <a:pt x="17109" y="6243"/>
                </a:cubicBezTo>
                <a:cubicBezTo>
                  <a:pt x="17105" y="6268"/>
                  <a:pt x="17099" y="6299"/>
                  <a:pt x="17092" y="6339"/>
                </a:cubicBezTo>
                <a:lnTo>
                  <a:pt x="17017" y="6286"/>
                </a:lnTo>
                <a:lnTo>
                  <a:pt x="16879" y="6371"/>
                </a:lnTo>
                <a:cubicBezTo>
                  <a:pt x="16876" y="6377"/>
                  <a:pt x="16866" y="6397"/>
                  <a:pt x="16856" y="6421"/>
                </a:cubicBezTo>
                <a:lnTo>
                  <a:pt x="16784" y="6412"/>
                </a:lnTo>
                <a:lnTo>
                  <a:pt x="16634" y="6566"/>
                </a:lnTo>
                <a:cubicBezTo>
                  <a:pt x="16685" y="6653"/>
                  <a:pt x="16679" y="6685"/>
                  <a:pt x="16603" y="6742"/>
                </a:cubicBezTo>
                <a:lnTo>
                  <a:pt x="16578" y="6655"/>
                </a:lnTo>
                <a:lnTo>
                  <a:pt x="16564" y="6655"/>
                </a:lnTo>
                <a:cubicBezTo>
                  <a:pt x="16558" y="6681"/>
                  <a:pt x="16552" y="6709"/>
                  <a:pt x="16545" y="6741"/>
                </a:cubicBezTo>
                <a:lnTo>
                  <a:pt x="16480" y="6722"/>
                </a:lnTo>
                <a:lnTo>
                  <a:pt x="16518" y="6803"/>
                </a:lnTo>
                <a:lnTo>
                  <a:pt x="16437" y="6907"/>
                </a:lnTo>
                <a:cubicBezTo>
                  <a:pt x="16324" y="6922"/>
                  <a:pt x="16277" y="7058"/>
                  <a:pt x="16155" y="7085"/>
                </a:cubicBezTo>
                <a:lnTo>
                  <a:pt x="16104" y="7226"/>
                </a:lnTo>
                <a:lnTo>
                  <a:pt x="16118" y="7232"/>
                </a:lnTo>
                <a:lnTo>
                  <a:pt x="16034" y="7279"/>
                </a:lnTo>
                <a:lnTo>
                  <a:pt x="15940" y="7208"/>
                </a:lnTo>
                <a:lnTo>
                  <a:pt x="15929" y="7216"/>
                </a:lnTo>
                <a:lnTo>
                  <a:pt x="15983" y="7284"/>
                </a:lnTo>
                <a:lnTo>
                  <a:pt x="15922" y="7398"/>
                </a:lnTo>
                <a:lnTo>
                  <a:pt x="15844" y="7398"/>
                </a:lnTo>
                <a:cubicBezTo>
                  <a:pt x="15812" y="7465"/>
                  <a:pt x="15781" y="7529"/>
                  <a:pt x="15751" y="7594"/>
                </a:cubicBezTo>
                <a:cubicBezTo>
                  <a:pt x="15722" y="7580"/>
                  <a:pt x="15698" y="7570"/>
                  <a:pt x="15674" y="7559"/>
                </a:cubicBezTo>
                <a:lnTo>
                  <a:pt x="15608" y="7604"/>
                </a:lnTo>
                <a:lnTo>
                  <a:pt x="15462" y="7593"/>
                </a:lnTo>
                <a:cubicBezTo>
                  <a:pt x="15460" y="7597"/>
                  <a:pt x="15457" y="7603"/>
                  <a:pt x="15454" y="7609"/>
                </a:cubicBezTo>
                <a:lnTo>
                  <a:pt x="15534" y="7666"/>
                </a:lnTo>
                <a:cubicBezTo>
                  <a:pt x="15508" y="7691"/>
                  <a:pt x="15506" y="7742"/>
                  <a:pt x="15457" y="7742"/>
                </a:cubicBezTo>
                <a:cubicBezTo>
                  <a:pt x="15452" y="7742"/>
                  <a:pt x="15445" y="7742"/>
                  <a:pt x="15438" y="7740"/>
                </a:cubicBezTo>
                <a:cubicBezTo>
                  <a:pt x="15436" y="7729"/>
                  <a:pt x="15435" y="7714"/>
                  <a:pt x="15431" y="7693"/>
                </a:cubicBezTo>
                <a:lnTo>
                  <a:pt x="15371" y="7704"/>
                </a:lnTo>
                <a:cubicBezTo>
                  <a:pt x="15372" y="7733"/>
                  <a:pt x="15373" y="7759"/>
                  <a:pt x="15375" y="7795"/>
                </a:cubicBezTo>
                <a:lnTo>
                  <a:pt x="15273" y="7795"/>
                </a:lnTo>
                <a:cubicBezTo>
                  <a:pt x="15197" y="7836"/>
                  <a:pt x="15184" y="7910"/>
                  <a:pt x="15152" y="7975"/>
                </a:cubicBezTo>
                <a:lnTo>
                  <a:pt x="15099" y="7973"/>
                </a:lnTo>
                <a:cubicBezTo>
                  <a:pt x="15057" y="8031"/>
                  <a:pt x="15075" y="8136"/>
                  <a:pt x="14967" y="8147"/>
                </a:cubicBezTo>
                <a:cubicBezTo>
                  <a:pt x="14961" y="8168"/>
                  <a:pt x="14956" y="8187"/>
                  <a:pt x="14948" y="8214"/>
                </a:cubicBezTo>
                <a:lnTo>
                  <a:pt x="14893" y="8208"/>
                </a:lnTo>
                <a:lnTo>
                  <a:pt x="14820" y="8259"/>
                </a:lnTo>
                <a:lnTo>
                  <a:pt x="14829" y="8318"/>
                </a:lnTo>
                <a:cubicBezTo>
                  <a:pt x="14813" y="8345"/>
                  <a:pt x="14794" y="8351"/>
                  <a:pt x="14772" y="8351"/>
                </a:cubicBezTo>
                <a:cubicBezTo>
                  <a:pt x="14753" y="8351"/>
                  <a:pt x="14732" y="8347"/>
                  <a:pt x="14711" y="8347"/>
                </a:cubicBezTo>
                <a:cubicBezTo>
                  <a:pt x="14702" y="8347"/>
                  <a:pt x="14692" y="8348"/>
                  <a:pt x="14683" y="8350"/>
                </a:cubicBezTo>
                <a:lnTo>
                  <a:pt x="14616" y="8490"/>
                </a:lnTo>
                <a:cubicBezTo>
                  <a:pt x="14531" y="8494"/>
                  <a:pt x="14539" y="8580"/>
                  <a:pt x="14520" y="8641"/>
                </a:cubicBezTo>
                <a:lnTo>
                  <a:pt x="14402" y="8632"/>
                </a:lnTo>
                <a:cubicBezTo>
                  <a:pt x="14345" y="8739"/>
                  <a:pt x="14312" y="8851"/>
                  <a:pt x="14213" y="8927"/>
                </a:cubicBezTo>
                <a:lnTo>
                  <a:pt x="14136" y="8885"/>
                </a:lnTo>
                <a:lnTo>
                  <a:pt x="14136" y="8885"/>
                </a:lnTo>
                <a:cubicBezTo>
                  <a:pt x="14155" y="8927"/>
                  <a:pt x="14164" y="8947"/>
                  <a:pt x="14174" y="8971"/>
                </a:cubicBezTo>
                <a:cubicBezTo>
                  <a:pt x="14149" y="9001"/>
                  <a:pt x="14118" y="9008"/>
                  <a:pt x="14084" y="9008"/>
                </a:cubicBezTo>
                <a:cubicBezTo>
                  <a:pt x="14068" y="9008"/>
                  <a:pt x="14052" y="9006"/>
                  <a:pt x="14036" y="9005"/>
                </a:cubicBezTo>
                <a:lnTo>
                  <a:pt x="14036" y="9005"/>
                </a:lnTo>
                <a:cubicBezTo>
                  <a:pt x="14011" y="9052"/>
                  <a:pt x="14074" y="9119"/>
                  <a:pt x="13994" y="9157"/>
                </a:cubicBezTo>
                <a:lnTo>
                  <a:pt x="13965" y="9105"/>
                </a:lnTo>
                <a:cubicBezTo>
                  <a:pt x="13929" y="9115"/>
                  <a:pt x="13929" y="9150"/>
                  <a:pt x="13964" y="9241"/>
                </a:cubicBezTo>
                <a:cubicBezTo>
                  <a:pt x="13919" y="9262"/>
                  <a:pt x="13873" y="9286"/>
                  <a:pt x="13826" y="9304"/>
                </a:cubicBezTo>
                <a:cubicBezTo>
                  <a:pt x="13768" y="9327"/>
                  <a:pt x="13758" y="9386"/>
                  <a:pt x="13727" y="9430"/>
                </a:cubicBezTo>
                <a:cubicBezTo>
                  <a:pt x="13720" y="9443"/>
                  <a:pt x="13714" y="9457"/>
                  <a:pt x="13711" y="9471"/>
                </a:cubicBezTo>
                <a:lnTo>
                  <a:pt x="13606" y="9508"/>
                </a:lnTo>
                <a:cubicBezTo>
                  <a:pt x="13608" y="9527"/>
                  <a:pt x="13610" y="9543"/>
                  <a:pt x="13612" y="9564"/>
                </a:cubicBezTo>
                <a:lnTo>
                  <a:pt x="13518" y="9616"/>
                </a:lnTo>
                <a:cubicBezTo>
                  <a:pt x="13503" y="9689"/>
                  <a:pt x="13455" y="9740"/>
                  <a:pt x="13389" y="9779"/>
                </a:cubicBezTo>
                <a:cubicBezTo>
                  <a:pt x="13360" y="9797"/>
                  <a:pt x="13336" y="9824"/>
                  <a:pt x="13307" y="9844"/>
                </a:cubicBezTo>
                <a:cubicBezTo>
                  <a:pt x="13282" y="9857"/>
                  <a:pt x="13256" y="9870"/>
                  <a:pt x="13228" y="9881"/>
                </a:cubicBezTo>
                <a:lnTo>
                  <a:pt x="13228" y="9933"/>
                </a:lnTo>
                <a:lnTo>
                  <a:pt x="13217" y="9926"/>
                </a:lnTo>
                <a:cubicBezTo>
                  <a:pt x="13180" y="9973"/>
                  <a:pt x="13143" y="10019"/>
                  <a:pt x="13105" y="10066"/>
                </a:cubicBezTo>
                <a:lnTo>
                  <a:pt x="13114" y="10078"/>
                </a:lnTo>
                <a:lnTo>
                  <a:pt x="12985" y="10112"/>
                </a:lnTo>
                <a:cubicBezTo>
                  <a:pt x="12982" y="10243"/>
                  <a:pt x="12874" y="10288"/>
                  <a:pt x="12771" y="10351"/>
                </a:cubicBezTo>
                <a:cubicBezTo>
                  <a:pt x="12754" y="10380"/>
                  <a:pt x="12732" y="10419"/>
                  <a:pt x="12705" y="10466"/>
                </a:cubicBezTo>
                <a:cubicBezTo>
                  <a:pt x="12704" y="10465"/>
                  <a:pt x="12703" y="10465"/>
                  <a:pt x="12702" y="10465"/>
                </a:cubicBezTo>
                <a:cubicBezTo>
                  <a:pt x="12637" y="10465"/>
                  <a:pt x="12631" y="10535"/>
                  <a:pt x="12599" y="10585"/>
                </a:cubicBezTo>
                <a:lnTo>
                  <a:pt x="12534" y="10608"/>
                </a:lnTo>
                <a:cubicBezTo>
                  <a:pt x="12530" y="10629"/>
                  <a:pt x="12527" y="10648"/>
                  <a:pt x="12526" y="10656"/>
                </a:cubicBezTo>
                <a:lnTo>
                  <a:pt x="12341" y="10804"/>
                </a:lnTo>
                <a:cubicBezTo>
                  <a:pt x="12337" y="10884"/>
                  <a:pt x="12337" y="10884"/>
                  <a:pt x="12234" y="10909"/>
                </a:cubicBezTo>
                <a:cubicBezTo>
                  <a:pt x="12198" y="11056"/>
                  <a:pt x="12069" y="11120"/>
                  <a:pt x="11971" y="11215"/>
                </a:cubicBezTo>
                <a:cubicBezTo>
                  <a:pt x="11952" y="11240"/>
                  <a:pt x="11935" y="11272"/>
                  <a:pt x="11908" y="11294"/>
                </a:cubicBezTo>
                <a:cubicBezTo>
                  <a:pt x="11875" y="11322"/>
                  <a:pt x="11839" y="11346"/>
                  <a:pt x="11846" y="11384"/>
                </a:cubicBezTo>
                <a:cubicBezTo>
                  <a:pt x="11816" y="11417"/>
                  <a:pt x="11793" y="11444"/>
                  <a:pt x="11770" y="11469"/>
                </a:cubicBezTo>
                <a:cubicBezTo>
                  <a:pt x="11746" y="11496"/>
                  <a:pt x="11724" y="11525"/>
                  <a:pt x="11695" y="11541"/>
                </a:cubicBezTo>
                <a:cubicBezTo>
                  <a:pt x="11644" y="11571"/>
                  <a:pt x="11602" y="11612"/>
                  <a:pt x="11571" y="11662"/>
                </a:cubicBezTo>
                <a:cubicBezTo>
                  <a:pt x="11539" y="11707"/>
                  <a:pt x="11495" y="11742"/>
                  <a:pt x="11446" y="11765"/>
                </a:cubicBezTo>
                <a:cubicBezTo>
                  <a:pt x="11435" y="11798"/>
                  <a:pt x="11424" y="11832"/>
                  <a:pt x="11411" y="11866"/>
                </a:cubicBezTo>
                <a:lnTo>
                  <a:pt x="11348" y="11884"/>
                </a:lnTo>
                <a:cubicBezTo>
                  <a:pt x="11324" y="11957"/>
                  <a:pt x="11239" y="12001"/>
                  <a:pt x="11258" y="12095"/>
                </a:cubicBezTo>
                <a:lnTo>
                  <a:pt x="11152" y="12090"/>
                </a:lnTo>
                <a:lnTo>
                  <a:pt x="11152" y="12090"/>
                </a:lnTo>
                <a:cubicBezTo>
                  <a:pt x="11154" y="12123"/>
                  <a:pt x="11155" y="12149"/>
                  <a:pt x="11157" y="12181"/>
                </a:cubicBezTo>
                <a:lnTo>
                  <a:pt x="11077" y="12181"/>
                </a:lnTo>
                <a:lnTo>
                  <a:pt x="11048" y="12251"/>
                </a:lnTo>
                <a:lnTo>
                  <a:pt x="10987" y="12244"/>
                </a:lnTo>
                <a:lnTo>
                  <a:pt x="11023" y="12339"/>
                </a:lnTo>
                <a:lnTo>
                  <a:pt x="10841" y="12362"/>
                </a:lnTo>
                <a:cubicBezTo>
                  <a:pt x="10836" y="12400"/>
                  <a:pt x="10831" y="12452"/>
                  <a:pt x="10823" y="12526"/>
                </a:cubicBezTo>
                <a:lnTo>
                  <a:pt x="10690" y="12608"/>
                </a:lnTo>
                <a:lnTo>
                  <a:pt x="10661" y="12681"/>
                </a:lnTo>
                <a:lnTo>
                  <a:pt x="10612" y="12696"/>
                </a:lnTo>
                <a:lnTo>
                  <a:pt x="10641" y="12746"/>
                </a:lnTo>
                <a:lnTo>
                  <a:pt x="10591" y="12752"/>
                </a:lnTo>
                <a:lnTo>
                  <a:pt x="10537" y="12864"/>
                </a:lnTo>
                <a:lnTo>
                  <a:pt x="10493" y="12824"/>
                </a:lnTo>
                <a:lnTo>
                  <a:pt x="10493" y="12895"/>
                </a:lnTo>
                <a:lnTo>
                  <a:pt x="10372" y="12983"/>
                </a:lnTo>
                <a:cubicBezTo>
                  <a:pt x="10374" y="12989"/>
                  <a:pt x="10376" y="12994"/>
                  <a:pt x="10379" y="12999"/>
                </a:cubicBezTo>
                <a:lnTo>
                  <a:pt x="10283" y="12980"/>
                </a:lnTo>
                <a:cubicBezTo>
                  <a:pt x="10193" y="13018"/>
                  <a:pt x="10125" y="13095"/>
                  <a:pt x="10100" y="13189"/>
                </a:cubicBezTo>
                <a:cubicBezTo>
                  <a:pt x="9982" y="13324"/>
                  <a:pt x="9853" y="13431"/>
                  <a:pt x="9824" y="13605"/>
                </a:cubicBezTo>
                <a:lnTo>
                  <a:pt x="9735" y="13595"/>
                </a:lnTo>
                <a:cubicBezTo>
                  <a:pt x="9684" y="13678"/>
                  <a:pt x="9603" y="13744"/>
                  <a:pt x="9587" y="13856"/>
                </a:cubicBezTo>
                <a:lnTo>
                  <a:pt x="9472" y="13924"/>
                </a:lnTo>
                <a:cubicBezTo>
                  <a:pt x="9470" y="13936"/>
                  <a:pt x="9467" y="13946"/>
                  <a:pt x="9461" y="13955"/>
                </a:cubicBezTo>
                <a:cubicBezTo>
                  <a:pt x="9385" y="14049"/>
                  <a:pt x="9308" y="14141"/>
                  <a:pt x="9232" y="14234"/>
                </a:cubicBezTo>
                <a:cubicBezTo>
                  <a:pt x="9223" y="14246"/>
                  <a:pt x="9214" y="14258"/>
                  <a:pt x="9202" y="14268"/>
                </a:cubicBezTo>
                <a:cubicBezTo>
                  <a:pt x="9162" y="14299"/>
                  <a:pt x="9160" y="14351"/>
                  <a:pt x="9140" y="14389"/>
                </a:cubicBezTo>
                <a:cubicBezTo>
                  <a:pt x="9118" y="14425"/>
                  <a:pt x="9069" y="14446"/>
                  <a:pt x="9036" y="14478"/>
                </a:cubicBezTo>
                <a:cubicBezTo>
                  <a:pt x="9023" y="14490"/>
                  <a:pt x="9016" y="14507"/>
                  <a:pt x="9015" y="14526"/>
                </a:cubicBezTo>
                <a:cubicBezTo>
                  <a:pt x="9012" y="14567"/>
                  <a:pt x="8992" y="14606"/>
                  <a:pt x="8962" y="14633"/>
                </a:cubicBezTo>
                <a:cubicBezTo>
                  <a:pt x="8946" y="14650"/>
                  <a:pt x="8942" y="14680"/>
                  <a:pt x="8933" y="14705"/>
                </a:cubicBezTo>
                <a:lnTo>
                  <a:pt x="8808" y="14770"/>
                </a:lnTo>
                <a:lnTo>
                  <a:pt x="8862" y="14841"/>
                </a:lnTo>
                <a:lnTo>
                  <a:pt x="8730" y="14989"/>
                </a:lnTo>
                <a:cubicBezTo>
                  <a:pt x="8732" y="15003"/>
                  <a:pt x="8737" y="15033"/>
                  <a:pt x="8743" y="15076"/>
                </a:cubicBezTo>
                <a:lnTo>
                  <a:pt x="8686" y="15054"/>
                </a:lnTo>
                <a:lnTo>
                  <a:pt x="8622" y="15092"/>
                </a:lnTo>
                <a:lnTo>
                  <a:pt x="8632" y="15101"/>
                </a:lnTo>
                <a:lnTo>
                  <a:pt x="8311" y="15551"/>
                </a:lnTo>
                <a:lnTo>
                  <a:pt x="8206" y="15566"/>
                </a:lnTo>
                <a:cubicBezTo>
                  <a:pt x="8197" y="15605"/>
                  <a:pt x="8188" y="15645"/>
                  <a:pt x="8177" y="15697"/>
                </a:cubicBezTo>
                <a:lnTo>
                  <a:pt x="8070" y="15631"/>
                </a:lnTo>
                <a:lnTo>
                  <a:pt x="8008" y="15700"/>
                </a:lnTo>
                <a:lnTo>
                  <a:pt x="7939" y="15692"/>
                </a:lnTo>
                <a:cubicBezTo>
                  <a:pt x="7935" y="15735"/>
                  <a:pt x="7931" y="15775"/>
                  <a:pt x="7928" y="15823"/>
                </a:cubicBezTo>
                <a:lnTo>
                  <a:pt x="7850" y="15771"/>
                </a:lnTo>
                <a:lnTo>
                  <a:pt x="7780" y="15801"/>
                </a:lnTo>
                <a:lnTo>
                  <a:pt x="7696" y="15771"/>
                </a:lnTo>
                <a:cubicBezTo>
                  <a:pt x="7670" y="15819"/>
                  <a:pt x="7643" y="15865"/>
                  <a:pt x="7611" y="15922"/>
                </a:cubicBezTo>
                <a:lnTo>
                  <a:pt x="7477" y="15968"/>
                </a:lnTo>
                <a:cubicBezTo>
                  <a:pt x="7471" y="16001"/>
                  <a:pt x="7464" y="16036"/>
                  <a:pt x="7455" y="16077"/>
                </a:cubicBezTo>
                <a:cubicBezTo>
                  <a:pt x="7402" y="16014"/>
                  <a:pt x="7420" y="15960"/>
                  <a:pt x="7512" y="15894"/>
                </a:cubicBezTo>
                <a:lnTo>
                  <a:pt x="7484" y="15833"/>
                </a:lnTo>
                <a:cubicBezTo>
                  <a:pt x="7443" y="15850"/>
                  <a:pt x="7414" y="15865"/>
                  <a:pt x="7393" y="15904"/>
                </a:cubicBezTo>
                <a:cubicBezTo>
                  <a:pt x="7378" y="15930"/>
                  <a:pt x="7341" y="15948"/>
                  <a:pt x="7310" y="15961"/>
                </a:cubicBezTo>
                <a:cubicBezTo>
                  <a:pt x="7248" y="15987"/>
                  <a:pt x="7184" y="16006"/>
                  <a:pt x="7126" y="16040"/>
                </a:cubicBezTo>
                <a:lnTo>
                  <a:pt x="6944" y="16062"/>
                </a:lnTo>
                <a:cubicBezTo>
                  <a:pt x="6924" y="16090"/>
                  <a:pt x="6906" y="16116"/>
                  <a:pt x="6885" y="16145"/>
                </a:cubicBezTo>
                <a:cubicBezTo>
                  <a:pt x="6857" y="16126"/>
                  <a:pt x="6833" y="16110"/>
                  <a:pt x="6808" y="16097"/>
                </a:cubicBezTo>
                <a:cubicBezTo>
                  <a:pt x="6785" y="16085"/>
                  <a:pt x="6761" y="16077"/>
                  <a:pt x="6729" y="16065"/>
                </a:cubicBezTo>
                <a:cubicBezTo>
                  <a:pt x="6723" y="16093"/>
                  <a:pt x="6720" y="16111"/>
                  <a:pt x="6717" y="16133"/>
                </a:cubicBezTo>
                <a:cubicBezTo>
                  <a:pt x="6645" y="16163"/>
                  <a:pt x="6572" y="16188"/>
                  <a:pt x="6492" y="16188"/>
                </a:cubicBezTo>
                <a:cubicBezTo>
                  <a:pt x="6466" y="16188"/>
                  <a:pt x="6438" y="16185"/>
                  <a:pt x="6410" y="16179"/>
                </a:cubicBezTo>
                <a:cubicBezTo>
                  <a:pt x="6364" y="16237"/>
                  <a:pt x="6308" y="16269"/>
                  <a:pt x="6245" y="16269"/>
                </a:cubicBezTo>
                <a:cubicBezTo>
                  <a:pt x="6214" y="16269"/>
                  <a:pt x="6181" y="16261"/>
                  <a:pt x="6147" y="16245"/>
                </a:cubicBezTo>
                <a:lnTo>
                  <a:pt x="6087" y="16312"/>
                </a:lnTo>
                <a:lnTo>
                  <a:pt x="5864" y="16312"/>
                </a:lnTo>
                <a:lnTo>
                  <a:pt x="5684" y="16415"/>
                </a:lnTo>
                <a:cubicBezTo>
                  <a:pt x="5639" y="16396"/>
                  <a:pt x="5596" y="16389"/>
                  <a:pt x="5555" y="16389"/>
                </a:cubicBezTo>
                <a:cubicBezTo>
                  <a:pt x="5481" y="16389"/>
                  <a:pt x="5413" y="16413"/>
                  <a:pt x="5344" y="16439"/>
                </a:cubicBezTo>
                <a:cubicBezTo>
                  <a:pt x="5324" y="16431"/>
                  <a:pt x="5305" y="16428"/>
                  <a:pt x="5287" y="16428"/>
                </a:cubicBezTo>
                <a:cubicBezTo>
                  <a:pt x="5209" y="16428"/>
                  <a:pt x="5142" y="16485"/>
                  <a:pt x="5064" y="16485"/>
                </a:cubicBezTo>
                <a:cubicBezTo>
                  <a:pt x="5060" y="16485"/>
                  <a:pt x="5057" y="16485"/>
                  <a:pt x="5053" y="16484"/>
                </a:cubicBezTo>
                <a:lnTo>
                  <a:pt x="5053" y="16532"/>
                </a:lnTo>
                <a:lnTo>
                  <a:pt x="4957" y="16586"/>
                </a:lnTo>
                <a:lnTo>
                  <a:pt x="4864" y="16558"/>
                </a:lnTo>
                <a:lnTo>
                  <a:pt x="4832" y="16500"/>
                </a:lnTo>
                <a:cubicBezTo>
                  <a:pt x="4792" y="16530"/>
                  <a:pt x="4749" y="16535"/>
                  <a:pt x="4704" y="16535"/>
                </a:cubicBezTo>
                <a:cubicBezTo>
                  <a:pt x="4679" y="16535"/>
                  <a:pt x="4653" y="16534"/>
                  <a:pt x="4627" y="16534"/>
                </a:cubicBezTo>
                <a:cubicBezTo>
                  <a:pt x="4594" y="16534"/>
                  <a:pt x="4562" y="16536"/>
                  <a:pt x="4530" y="16548"/>
                </a:cubicBezTo>
                <a:cubicBezTo>
                  <a:pt x="4494" y="16562"/>
                  <a:pt x="4454" y="16566"/>
                  <a:pt x="4413" y="16566"/>
                </a:cubicBezTo>
                <a:cubicBezTo>
                  <a:pt x="4348" y="16566"/>
                  <a:pt x="4278" y="16555"/>
                  <a:pt x="4210" y="16555"/>
                </a:cubicBezTo>
                <a:lnTo>
                  <a:pt x="4161" y="16510"/>
                </a:lnTo>
                <a:lnTo>
                  <a:pt x="3755" y="16487"/>
                </a:lnTo>
                <a:lnTo>
                  <a:pt x="3624" y="16356"/>
                </a:lnTo>
                <a:cubicBezTo>
                  <a:pt x="3639" y="16319"/>
                  <a:pt x="3651" y="16289"/>
                  <a:pt x="3666" y="16254"/>
                </a:cubicBezTo>
                <a:lnTo>
                  <a:pt x="3789" y="16240"/>
                </a:lnTo>
                <a:cubicBezTo>
                  <a:pt x="3775" y="16215"/>
                  <a:pt x="3766" y="16189"/>
                  <a:pt x="3758" y="16162"/>
                </a:cubicBezTo>
                <a:cubicBezTo>
                  <a:pt x="3753" y="16135"/>
                  <a:pt x="3757" y="16109"/>
                  <a:pt x="3772" y="16086"/>
                </a:cubicBezTo>
                <a:lnTo>
                  <a:pt x="3939" y="15941"/>
                </a:lnTo>
                <a:lnTo>
                  <a:pt x="4012" y="15978"/>
                </a:lnTo>
                <a:cubicBezTo>
                  <a:pt x="4066" y="15953"/>
                  <a:pt x="4066" y="15910"/>
                  <a:pt x="4054" y="15858"/>
                </a:cubicBezTo>
                <a:cubicBezTo>
                  <a:pt x="4097" y="15813"/>
                  <a:pt x="4146" y="15769"/>
                  <a:pt x="4184" y="15718"/>
                </a:cubicBezTo>
                <a:cubicBezTo>
                  <a:pt x="4208" y="15687"/>
                  <a:pt x="4214" y="15643"/>
                  <a:pt x="4230" y="15600"/>
                </a:cubicBezTo>
                <a:lnTo>
                  <a:pt x="4317" y="15600"/>
                </a:lnTo>
                <a:lnTo>
                  <a:pt x="4520" y="15412"/>
                </a:lnTo>
                <a:lnTo>
                  <a:pt x="4629" y="15224"/>
                </a:lnTo>
                <a:lnTo>
                  <a:pt x="4743" y="15231"/>
                </a:lnTo>
                <a:cubicBezTo>
                  <a:pt x="4731" y="15197"/>
                  <a:pt x="4722" y="15168"/>
                  <a:pt x="4710" y="15133"/>
                </a:cubicBezTo>
                <a:lnTo>
                  <a:pt x="4791" y="15104"/>
                </a:lnTo>
                <a:cubicBezTo>
                  <a:pt x="4765" y="15057"/>
                  <a:pt x="4741" y="15015"/>
                  <a:pt x="4714" y="14967"/>
                </a:cubicBezTo>
                <a:lnTo>
                  <a:pt x="4636" y="14980"/>
                </a:lnTo>
                <a:lnTo>
                  <a:pt x="4569" y="14870"/>
                </a:lnTo>
                <a:lnTo>
                  <a:pt x="4597" y="14799"/>
                </a:lnTo>
                <a:lnTo>
                  <a:pt x="4800" y="14799"/>
                </a:lnTo>
                <a:lnTo>
                  <a:pt x="4820" y="14870"/>
                </a:lnTo>
                <a:lnTo>
                  <a:pt x="4928" y="14861"/>
                </a:lnTo>
                <a:lnTo>
                  <a:pt x="4948" y="14924"/>
                </a:lnTo>
                <a:cubicBezTo>
                  <a:pt x="5057" y="14912"/>
                  <a:pt x="5082" y="14789"/>
                  <a:pt x="5171" y="14772"/>
                </a:cubicBezTo>
                <a:cubicBezTo>
                  <a:pt x="5192" y="14712"/>
                  <a:pt x="5211" y="14660"/>
                  <a:pt x="5228" y="14614"/>
                </a:cubicBezTo>
                <a:cubicBezTo>
                  <a:pt x="5239" y="14613"/>
                  <a:pt x="5250" y="14613"/>
                  <a:pt x="5260" y="14613"/>
                </a:cubicBezTo>
                <a:cubicBezTo>
                  <a:pt x="5273" y="14613"/>
                  <a:pt x="5285" y="14613"/>
                  <a:pt x="5296" y="14613"/>
                </a:cubicBezTo>
                <a:cubicBezTo>
                  <a:pt x="5325" y="14613"/>
                  <a:pt x="5351" y="14611"/>
                  <a:pt x="5370" y="14601"/>
                </a:cubicBezTo>
                <a:cubicBezTo>
                  <a:pt x="5405" y="14582"/>
                  <a:pt x="5419" y="14530"/>
                  <a:pt x="5446" y="14488"/>
                </a:cubicBezTo>
                <a:lnTo>
                  <a:pt x="5507" y="14488"/>
                </a:lnTo>
                <a:cubicBezTo>
                  <a:pt x="5529" y="14353"/>
                  <a:pt x="5658" y="14315"/>
                  <a:pt x="5737" y="14230"/>
                </a:cubicBezTo>
                <a:cubicBezTo>
                  <a:pt x="5755" y="14212"/>
                  <a:pt x="5781" y="14196"/>
                  <a:pt x="5788" y="14173"/>
                </a:cubicBezTo>
                <a:cubicBezTo>
                  <a:pt x="5804" y="14124"/>
                  <a:pt x="5834" y="14105"/>
                  <a:pt x="5879" y="14105"/>
                </a:cubicBezTo>
                <a:cubicBezTo>
                  <a:pt x="5885" y="14105"/>
                  <a:pt x="5892" y="14105"/>
                  <a:pt x="5899" y="14106"/>
                </a:cubicBezTo>
                <a:cubicBezTo>
                  <a:pt x="5916" y="14067"/>
                  <a:pt x="5933" y="14029"/>
                  <a:pt x="5951" y="13992"/>
                </a:cubicBezTo>
                <a:lnTo>
                  <a:pt x="6075" y="13951"/>
                </a:lnTo>
                <a:cubicBezTo>
                  <a:pt x="6086" y="13918"/>
                  <a:pt x="6092" y="13889"/>
                  <a:pt x="6103" y="13856"/>
                </a:cubicBezTo>
                <a:lnTo>
                  <a:pt x="6176" y="13822"/>
                </a:lnTo>
                <a:lnTo>
                  <a:pt x="6221" y="13701"/>
                </a:lnTo>
                <a:cubicBezTo>
                  <a:pt x="6204" y="13659"/>
                  <a:pt x="6186" y="13611"/>
                  <a:pt x="6164" y="13555"/>
                </a:cubicBezTo>
                <a:lnTo>
                  <a:pt x="6079" y="13614"/>
                </a:lnTo>
                <a:lnTo>
                  <a:pt x="6053" y="13573"/>
                </a:lnTo>
                <a:lnTo>
                  <a:pt x="6100" y="13542"/>
                </a:lnTo>
                <a:cubicBezTo>
                  <a:pt x="6097" y="13510"/>
                  <a:pt x="6026" y="13498"/>
                  <a:pt x="6074" y="13446"/>
                </a:cubicBezTo>
                <a:lnTo>
                  <a:pt x="6074" y="13446"/>
                </a:lnTo>
                <a:lnTo>
                  <a:pt x="6240" y="13494"/>
                </a:lnTo>
                <a:cubicBezTo>
                  <a:pt x="6235" y="13472"/>
                  <a:pt x="6233" y="13452"/>
                  <a:pt x="6228" y="13424"/>
                </a:cubicBezTo>
                <a:lnTo>
                  <a:pt x="6228" y="13424"/>
                </a:lnTo>
                <a:lnTo>
                  <a:pt x="6289" y="13429"/>
                </a:lnTo>
                <a:lnTo>
                  <a:pt x="6333" y="13396"/>
                </a:lnTo>
                <a:cubicBezTo>
                  <a:pt x="6341" y="13432"/>
                  <a:pt x="6348" y="13458"/>
                  <a:pt x="6358" y="13505"/>
                </a:cubicBezTo>
                <a:cubicBezTo>
                  <a:pt x="6385" y="13421"/>
                  <a:pt x="6383" y="13418"/>
                  <a:pt x="6296" y="13310"/>
                </a:cubicBezTo>
                <a:cubicBezTo>
                  <a:pt x="6312" y="13295"/>
                  <a:pt x="6327" y="13290"/>
                  <a:pt x="6344" y="13290"/>
                </a:cubicBezTo>
                <a:cubicBezTo>
                  <a:pt x="6366" y="13290"/>
                  <a:pt x="6389" y="13300"/>
                  <a:pt x="6414" y="13310"/>
                </a:cubicBezTo>
                <a:cubicBezTo>
                  <a:pt x="6424" y="13352"/>
                  <a:pt x="6435" y="13397"/>
                  <a:pt x="6446" y="13442"/>
                </a:cubicBezTo>
                <a:lnTo>
                  <a:pt x="6552" y="13478"/>
                </a:lnTo>
                <a:cubicBezTo>
                  <a:pt x="6567" y="13451"/>
                  <a:pt x="6583" y="13421"/>
                  <a:pt x="6602" y="13385"/>
                </a:cubicBezTo>
                <a:cubicBezTo>
                  <a:pt x="6677" y="13373"/>
                  <a:pt x="6691" y="13310"/>
                  <a:pt x="6705" y="13237"/>
                </a:cubicBezTo>
                <a:lnTo>
                  <a:pt x="6817" y="13222"/>
                </a:lnTo>
                <a:lnTo>
                  <a:pt x="7135" y="12929"/>
                </a:lnTo>
                <a:cubicBezTo>
                  <a:pt x="7124" y="12899"/>
                  <a:pt x="7115" y="12875"/>
                  <a:pt x="7103" y="12844"/>
                </a:cubicBezTo>
                <a:cubicBezTo>
                  <a:pt x="7187" y="12832"/>
                  <a:pt x="7262" y="12811"/>
                  <a:pt x="7327" y="12754"/>
                </a:cubicBezTo>
                <a:lnTo>
                  <a:pt x="7298" y="12682"/>
                </a:lnTo>
                <a:cubicBezTo>
                  <a:pt x="7309" y="12667"/>
                  <a:pt x="7320" y="12662"/>
                  <a:pt x="7330" y="12662"/>
                </a:cubicBezTo>
                <a:cubicBezTo>
                  <a:pt x="7353" y="12662"/>
                  <a:pt x="7375" y="12691"/>
                  <a:pt x="7402" y="12691"/>
                </a:cubicBezTo>
                <a:cubicBezTo>
                  <a:pt x="7403" y="12691"/>
                  <a:pt x="7403" y="12691"/>
                  <a:pt x="7403" y="12691"/>
                </a:cubicBezTo>
                <a:lnTo>
                  <a:pt x="7434" y="12635"/>
                </a:lnTo>
                <a:lnTo>
                  <a:pt x="7344" y="12537"/>
                </a:lnTo>
                <a:cubicBezTo>
                  <a:pt x="7366" y="12521"/>
                  <a:pt x="7384" y="12515"/>
                  <a:pt x="7399" y="12515"/>
                </a:cubicBezTo>
                <a:cubicBezTo>
                  <a:pt x="7439" y="12515"/>
                  <a:pt x="7464" y="12555"/>
                  <a:pt x="7493" y="12573"/>
                </a:cubicBezTo>
                <a:lnTo>
                  <a:pt x="7629" y="12505"/>
                </a:lnTo>
                <a:lnTo>
                  <a:pt x="7743" y="12347"/>
                </a:lnTo>
                <a:lnTo>
                  <a:pt x="7848" y="12323"/>
                </a:lnTo>
                <a:cubicBezTo>
                  <a:pt x="7845" y="12281"/>
                  <a:pt x="7840" y="12252"/>
                  <a:pt x="7839" y="12224"/>
                </a:cubicBezTo>
                <a:cubicBezTo>
                  <a:pt x="7839" y="12219"/>
                  <a:pt x="7846" y="12214"/>
                  <a:pt x="7854" y="12205"/>
                </a:cubicBezTo>
                <a:lnTo>
                  <a:pt x="7917" y="12230"/>
                </a:lnTo>
                <a:cubicBezTo>
                  <a:pt x="7963" y="12201"/>
                  <a:pt x="7939" y="12165"/>
                  <a:pt x="7931" y="12132"/>
                </a:cubicBezTo>
                <a:cubicBezTo>
                  <a:pt x="7913" y="12058"/>
                  <a:pt x="7905" y="11987"/>
                  <a:pt x="7987" y="11937"/>
                </a:cubicBezTo>
                <a:lnTo>
                  <a:pt x="8031" y="12042"/>
                </a:lnTo>
                <a:cubicBezTo>
                  <a:pt x="8024" y="12071"/>
                  <a:pt x="8016" y="12100"/>
                  <a:pt x="8008" y="12131"/>
                </a:cubicBezTo>
                <a:cubicBezTo>
                  <a:pt x="8068" y="12093"/>
                  <a:pt x="8106" y="12046"/>
                  <a:pt x="8092" y="11971"/>
                </a:cubicBezTo>
                <a:cubicBezTo>
                  <a:pt x="8169" y="11939"/>
                  <a:pt x="8259" y="11983"/>
                  <a:pt x="8319" y="11906"/>
                </a:cubicBezTo>
                <a:cubicBezTo>
                  <a:pt x="8367" y="11847"/>
                  <a:pt x="8430" y="11799"/>
                  <a:pt x="8433" y="11718"/>
                </a:cubicBezTo>
                <a:lnTo>
                  <a:pt x="8557" y="11707"/>
                </a:lnTo>
                <a:cubicBezTo>
                  <a:pt x="8568" y="11617"/>
                  <a:pt x="8577" y="11537"/>
                  <a:pt x="8587" y="11449"/>
                </a:cubicBezTo>
                <a:lnTo>
                  <a:pt x="8825" y="11467"/>
                </a:lnTo>
                <a:lnTo>
                  <a:pt x="8852" y="11422"/>
                </a:lnTo>
                <a:lnTo>
                  <a:pt x="8924" y="11393"/>
                </a:lnTo>
                <a:cubicBezTo>
                  <a:pt x="8975" y="11327"/>
                  <a:pt x="9012" y="11249"/>
                  <a:pt x="9107" y="11233"/>
                </a:cubicBezTo>
                <a:cubicBezTo>
                  <a:pt x="9096" y="11199"/>
                  <a:pt x="9087" y="11169"/>
                  <a:pt x="9073" y="11126"/>
                </a:cubicBezTo>
                <a:lnTo>
                  <a:pt x="9073" y="11126"/>
                </a:lnTo>
                <a:lnTo>
                  <a:pt x="9158" y="11171"/>
                </a:lnTo>
                <a:cubicBezTo>
                  <a:pt x="9247" y="11066"/>
                  <a:pt x="9362" y="10997"/>
                  <a:pt x="9470" y="10917"/>
                </a:cubicBezTo>
                <a:cubicBezTo>
                  <a:pt x="9509" y="10888"/>
                  <a:pt x="9530" y="10833"/>
                  <a:pt x="9565" y="10780"/>
                </a:cubicBezTo>
                <a:lnTo>
                  <a:pt x="9598" y="10784"/>
                </a:lnTo>
                <a:lnTo>
                  <a:pt x="9604" y="10774"/>
                </a:lnTo>
                <a:lnTo>
                  <a:pt x="9525" y="10727"/>
                </a:lnTo>
                <a:lnTo>
                  <a:pt x="9429" y="10837"/>
                </a:lnTo>
                <a:cubicBezTo>
                  <a:pt x="9393" y="10791"/>
                  <a:pt x="9400" y="10747"/>
                  <a:pt x="9434" y="10705"/>
                </a:cubicBezTo>
                <a:lnTo>
                  <a:pt x="9358" y="10590"/>
                </a:lnTo>
                <a:lnTo>
                  <a:pt x="9358" y="10590"/>
                </a:lnTo>
                <a:cubicBezTo>
                  <a:pt x="9365" y="10591"/>
                  <a:pt x="9372" y="10591"/>
                  <a:pt x="9379" y="10591"/>
                </a:cubicBezTo>
                <a:cubicBezTo>
                  <a:pt x="9439" y="10591"/>
                  <a:pt x="9470" y="10560"/>
                  <a:pt x="9496" y="10511"/>
                </a:cubicBezTo>
                <a:cubicBezTo>
                  <a:pt x="9515" y="10473"/>
                  <a:pt x="9558" y="10448"/>
                  <a:pt x="9594" y="10414"/>
                </a:cubicBezTo>
                <a:lnTo>
                  <a:pt x="9490" y="10357"/>
                </a:lnTo>
                <a:cubicBezTo>
                  <a:pt x="9496" y="10318"/>
                  <a:pt x="9494" y="10271"/>
                  <a:pt x="9555" y="10271"/>
                </a:cubicBezTo>
                <a:cubicBezTo>
                  <a:pt x="9559" y="10271"/>
                  <a:pt x="9564" y="10271"/>
                  <a:pt x="9569" y="10272"/>
                </a:cubicBezTo>
                <a:cubicBezTo>
                  <a:pt x="9583" y="10321"/>
                  <a:pt x="9593" y="10378"/>
                  <a:pt x="9660" y="10386"/>
                </a:cubicBezTo>
                <a:lnTo>
                  <a:pt x="9687" y="10367"/>
                </a:lnTo>
                <a:cubicBezTo>
                  <a:pt x="9694" y="10348"/>
                  <a:pt x="9702" y="10330"/>
                  <a:pt x="9707" y="10316"/>
                </a:cubicBezTo>
                <a:lnTo>
                  <a:pt x="9864" y="10324"/>
                </a:lnTo>
                <a:cubicBezTo>
                  <a:pt x="9856" y="10280"/>
                  <a:pt x="9850" y="10243"/>
                  <a:pt x="9846" y="10211"/>
                </a:cubicBezTo>
                <a:lnTo>
                  <a:pt x="9982" y="10157"/>
                </a:lnTo>
                <a:lnTo>
                  <a:pt x="10010" y="10167"/>
                </a:lnTo>
                <a:lnTo>
                  <a:pt x="10108" y="10098"/>
                </a:lnTo>
                <a:cubicBezTo>
                  <a:pt x="10115" y="10072"/>
                  <a:pt x="10125" y="10046"/>
                  <a:pt x="10137" y="10019"/>
                </a:cubicBezTo>
                <a:cubicBezTo>
                  <a:pt x="10148" y="9994"/>
                  <a:pt x="10167" y="9973"/>
                  <a:pt x="10173" y="9938"/>
                </a:cubicBezTo>
                <a:lnTo>
                  <a:pt x="10242" y="9922"/>
                </a:lnTo>
                <a:cubicBezTo>
                  <a:pt x="10259" y="9885"/>
                  <a:pt x="10276" y="9848"/>
                  <a:pt x="10292" y="9812"/>
                </a:cubicBezTo>
                <a:cubicBezTo>
                  <a:pt x="10296" y="9796"/>
                  <a:pt x="10300" y="9780"/>
                  <a:pt x="10304" y="9764"/>
                </a:cubicBezTo>
                <a:cubicBezTo>
                  <a:pt x="10309" y="9745"/>
                  <a:pt x="10315" y="9725"/>
                  <a:pt x="10322" y="9698"/>
                </a:cubicBezTo>
                <a:lnTo>
                  <a:pt x="10239" y="9628"/>
                </a:lnTo>
                <a:lnTo>
                  <a:pt x="10239" y="9583"/>
                </a:lnTo>
                <a:lnTo>
                  <a:pt x="10356" y="9618"/>
                </a:lnTo>
                <a:lnTo>
                  <a:pt x="10452" y="9497"/>
                </a:lnTo>
                <a:lnTo>
                  <a:pt x="10584" y="9525"/>
                </a:lnTo>
                <a:lnTo>
                  <a:pt x="10638" y="9498"/>
                </a:lnTo>
                <a:lnTo>
                  <a:pt x="10690" y="9608"/>
                </a:lnTo>
                <a:cubicBezTo>
                  <a:pt x="10732" y="9568"/>
                  <a:pt x="10747" y="9514"/>
                  <a:pt x="10768" y="9457"/>
                </a:cubicBezTo>
                <a:lnTo>
                  <a:pt x="10900" y="9457"/>
                </a:lnTo>
                <a:cubicBezTo>
                  <a:pt x="10908" y="9425"/>
                  <a:pt x="10916" y="9392"/>
                  <a:pt x="10924" y="9358"/>
                </a:cubicBezTo>
                <a:cubicBezTo>
                  <a:pt x="11001" y="9367"/>
                  <a:pt x="11016" y="9436"/>
                  <a:pt x="11071" y="9490"/>
                </a:cubicBezTo>
                <a:cubicBezTo>
                  <a:pt x="11078" y="9455"/>
                  <a:pt x="11081" y="9434"/>
                  <a:pt x="11086" y="9413"/>
                </a:cubicBezTo>
                <a:lnTo>
                  <a:pt x="11017" y="9362"/>
                </a:lnTo>
                <a:cubicBezTo>
                  <a:pt x="11016" y="9316"/>
                  <a:pt x="11052" y="9293"/>
                  <a:pt x="11137" y="9282"/>
                </a:cubicBezTo>
                <a:lnTo>
                  <a:pt x="11216" y="9406"/>
                </a:lnTo>
                <a:lnTo>
                  <a:pt x="11293" y="9398"/>
                </a:lnTo>
                <a:lnTo>
                  <a:pt x="11116" y="9200"/>
                </a:lnTo>
                <a:lnTo>
                  <a:pt x="11135" y="9174"/>
                </a:lnTo>
                <a:lnTo>
                  <a:pt x="11085" y="9102"/>
                </a:lnTo>
                <a:cubicBezTo>
                  <a:pt x="11101" y="9065"/>
                  <a:pt x="11117" y="9027"/>
                  <a:pt x="11134" y="8987"/>
                </a:cubicBezTo>
                <a:lnTo>
                  <a:pt x="11185" y="9002"/>
                </a:lnTo>
                <a:lnTo>
                  <a:pt x="11155" y="9059"/>
                </a:lnTo>
                <a:cubicBezTo>
                  <a:pt x="11151" y="9152"/>
                  <a:pt x="11208" y="9190"/>
                  <a:pt x="11276" y="9228"/>
                </a:cubicBezTo>
                <a:cubicBezTo>
                  <a:pt x="11317" y="9251"/>
                  <a:pt x="11349" y="9290"/>
                  <a:pt x="11396" y="9333"/>
                </a:cubicBezTo>
                <a:lnTo>
                  <a:pt x="11437" y="9303"/>
                </a:lnTo>
                <a:cubicBezTo>
                  <a:pt x="11435" y="9297"/>
                  <a:pt x="11433" y="9292"/>
                  <a:pt x="11430" y="9286"/>
                </a:cubicBezTo>
                <a:lnTo>
                  <a:pt x="11386" y="9280"/>
                </a:lnTo>
                <a:lnTo>
                  <a:pt x="11288" y="9168"/>
                </a:lnTo>
                <a:cubicBezTo>
                  <a:pt x="11299" y="9141"/>
                  <a:pt x="11315" y="9134"/>
                  <a:pt x="11333" y="9134"/>
                </a:cubicBezTo>
                <a:cubicBezTo>
                  <a:pt x="11350" y="9134"/>
                  <a:pt x="11368" y="9140"/>
                  <a:pt x="11386" y="9140"/>
                </a:cubicBezTo>
                <a:cubicBezTo>
                  <a:pt x="11387" y="9140"/>
                  <a:pt x="11389" y="9140"/>
                  <a:pt x="11390" y="9140"/>
                </a:cubicBezTo>
                <a:lnTo>
                  <a:pt x="11450" y="9063"/>
                </a:lnTo>
                <a:lnTo>
                  <a:pt x="11471" y="9068"/>
                </a:lnTo>
                <a:cubicBezTo>
                  <a:pt x="11474" y="9091"/>
                  <a:pt x="11475" y="9115"/>
                  <a:pt x="11477" y="9138"/>
                </a:cubicBezTo>
                <a:cubicBezTo>
                  <a:pt x="11482" y="9178"/>
                  <a:pt x="11497" y="9198"/>
                  <a:pt x="11526" y="9198"/>
                </a:cubicBezTo>
                <a:cubicBezTo>
                  <a:pt x="11541" y="9198"/>
                  <a:pt x="11561" y="9192"/>
                  <a:pt x="11586" y="9181"/>
                </a:cubicBezTo>
                <a:lnTo>
                  <a:pt x="11554" y="9101"/>
                </a:lnTo>
                <a:lnTo>
                  <a:pt x="11670" y="9004"/>
                </a:lnTo>
                <a:cubicBezTo>
                  <a:pt x="11672" y="9041"/>
                  <a:pt x="11675" y="9069"/>
                  <a:pt x="11677" y="9100"/>
                </a:cubicBezTo>
                <a:cubicBezTo>
                  <a:pt x="11742" y="9077"/>
                  <a:pt x="11750" y="9063"/>
                  <a:pt x="11721" y="9014"/>
                </a:cubicBezTo>
                <a:cubicBezTo>
                  <a:pt x="11686" y="8950"/>
                  <a:pt x="11645" y="8891"/>
                  <a:pt x="11598" y="8817"/>
                </a:cubicBezTo>
                <a:lnTo>
                  <a:pt x="11598" y="8817"/>
                </a:lnTo>
                <a:lnTo>
                  <a:pt x="11744" y="8825"/>
                </a:lnTo>
                <a:cubicBezTo>
                  <a:pt x="11746" y="8823"/>
                  <a:pt x="11749" y="8820"/>
                  <a:pt x="11751" y="8818"/>
                </a:cubicBezTo>
                <a:cubicBezTo>
                  <a:pt x="11762" y="8774"/>
                  <a:pt x="11770" y="8728"/>
                  <a:pt x="11819" y="8692"/>
                </a:cubicBezTo>
                <a:cubicBezTo>
                  <a:pt x="11822" y="8719"/>
                  <a:pt x="11823" y="8737"/>
                  <a:pt x="11825" y="8757"/>
                </a:cubicBezTo>
                <a:lnTo>
                  <a:pt x="11838" y="8749"/>
                </a:lnTo>
                <a:cubicBezTo>
                  <a:pt x="11878" y="8794"/>
                  <a:pt x="11918" y="8841"/>
                  <a:pt x="11959" y="8888"/>
                </a:cubicBezTo>
                <a:cubicBezTo>
                  <a:pt x="12025" y="8823"/>
                  <a:pt x="11937" y="8770"/>
                  <a:pt x="11944" y="8706"/>
                </a:cubicBezTo>
                <a:lnTo>
                  <a:pt x="12051" y="8560"/>
                </a:lnTo>
                <a:lnTo>
                  <a:pt x="12237" y="8666"/>
                </a:lnTo>
                <a:lnTo>
                  <a:pt x="12275" y="8514"/>
                </a:lnTo>
                <a:lnTo>
                  <a:pt x="12155" y="8577"/>
                </a:lnTo>
                <a:cubicBezTo>
                  <a:pt x="12165" y="8532"/>
                  <a:pt x="12172" y="8499"/>
                  <a:pt x="12178" y="8471"/>
                </a:cubicBezTo>
                <a:cubicBezTo>
                  <a:pt x="12196" y="8458"/>
                  <a:pt x="12212" y="8453"/>
                  <a:pt x="12228" y="8453"/>
                </a:cubicBezTo>
                <a:cubicBezTo>
                  <a:pt x="12273" y="8453"/>
                  <a:pt x="12311" y="8493"/>
                  <a:pt x="12363" y="8493"/>
                </a:cubicBezTo>
                <a:cubicBezTo>
                  <a:pt x="12365" y="8493"/>
                  <a:pt x="12367" y="8493"/>
                  <a:pt x="12368" y="8493"/>
                </a:cubicBezTo>
                <a:cubicBezTo>
                  <a:pt x="12383" y="8469"/>
                  <a:pt x="12396" y="8444"/>
                  <a:pt x="12405" y="8418"/>
                </a:cubicBezTo>
                <a:cubicBezTo>
                  <a:pt x="12418" y="8373"/>
                  <a:pt x="12423" y="8326"/>
                  <a:pt x="12438" y="8282"/>
                </a:cubicBezTo>
                <a:cubicBezTo>
                  <a:pt x="12443" y="8263"/>
                  <a:pt x="12466" y="8249"/>
                  <a:pt x="12487" y="8227"/>
                </a:cubicBezTo>
                <a:cubicBezTo>
                  <a:pt x="12521" y="8289"/>
                  <a:pt x="12595" y="8312"/>
                  <a:pt x="12593" y="8387"/>
                </a:cubicBezTo>
                <a:lnTo>
                  <a:pt x="12596" y="8391"/>
                </a:lnTo>
                <a:lnTo>
                  <a:pt x="12645" y="8354"/>
                </a:lnTo>
                <a:cubicBezTo>
                  <a:pt x="12635" y="8329"/>
                  <a:pt x="12627" y="8308"/>
                  <a:pt x="12617" y="8283"/>
                </a:cubicBezTo>
                <a:cubicBezTo>
                  <a:pt x="12626" y="8237"/>
                  <a:pt x="12652" y="8186"/>
                  <a:pt x="12600" y="8142"/>
                </a:cubicBezTo>
                <a:cubicBezTo>
                  <a:pt x="12563" y="8153"/>
                  <a:pt x="12544" y="8205"/>
                  <a:pt x="12502" y="8205"/>
                </a:cubicBezTo>
                <a:cubicBezTo>
                  <a:pt x="12491" y="8205"/>
                  <a:pt x="12478" y="8202"/>
                  <a:pt x="12463" y="8193"/>
                </a:cubicBezTo>
                <a:cubicBezTo>
                  <a:pt x="12474" y="8172"/>
                  <a:pt x="12484" y="8154"/>
                  <a:pt x="12496" y="8136"/>
                </a:cubicBezTo>
                <a:cubicBezTo>
                  <a:pt x="12489" y="8118"/>
                  <a:pt x="12481" y="8098"/>
                  <a:pt x="12474" y="8080"/>
                </a:cubicBezTo>
                <a:cubicBezTo>
                  <a:pt x="12421" y="8085"/>
                  <a:pt x="12432" y="8126"/>
                  <a:pt x="12430" y="8160"/>
                </a:cubicBezTo>
                <a:cubicBezTo>
                  <a:pt x="12427" y="8188"/>
                  <a:pt x="12451" y="8225"/>
                  <a:pt x="12406" y="8245"/>
                </a:cubicBezTo>
                <a:cubicBezTo>
                  <a:pt x="12383" y="8185"/>
                  <a:pt x="12360" y="8127"/>
                  <a:pt x="12340" y="8074"/>
                </a:cubicBezTo>
                <a:cubicBezTo>
                  <a:pt x="12357" y="8008"/>
                  <a:pt x="12373" y="7943"/>
                  <a:pt x="12392" y="7862"/>
                </a:cubicBezTo>
                <a:cubicBezTo>
                  <a:pt x="12399" y="7856"/>
                  <a:pt x="12406" y="7854"/>
                  <a:pt x="12413" y="7854"/>
                </a:cubicBezTo>
                <a:cubicBezTo>
                  <a:pt x="12439" y="7854"/>
                  <a:pt x="12465" y="7889"/>
                  <a:pt x="12495" y="7900"/>
                </a:cubicBezTo>
                <a:lnTo>
                  <a:pt x="12580" y="7874"/>
                </a:lnTo>
                <a:lnTo>
                  <a:pt x="12635" y="7793"/>
                </a:lnTo>
                <a:lnTo>
                  <a:pt x="12709" y="7847"/>
                </a:lnTo>
                <a:cubicBezTo>
                  <a:pt x="12700" y="7883"/>
                  <a:pt x="12703" y="7925"/>
                  <a:pt x="12662" y="7925"/>
                </a:cubicBezTo>
                <a:cubicBezTo>
                  <a:pt x="12656" y="7925"/>
                  <a:pt x="12648" y="7924"/>
                  <a:pt x="12639" y="7921"/>
                </a:cubicBezTo>
                <a:lnTo>
                  <a:pt x="12637" y="7921"/>
                </a:lnTo>
                <a:cubicBezTo>
                  <a:pt x="12626" y="7956"/>
                  <a:pt x="12601" y="7951"/>
                  <a:pt x="12575" y="7952"/>
                </a:cubicBezTo>
                <a:cubicBezTo>
                  <a:pt x="12544" y="7948"/>
                  <a:pt x="12513" y="7947"/>
                  <a:pt x="12471" y="7942"/>
                </a:cubicBezTo>
                <a:lnTo>
                  <a:pt x="12471" y="7942"/>
                </a:lnTo>
                <a:cubicBezTo>
                  <a:pt x="12489" y="7966"/>
                  <a:pt x="12499" y="7980"/>
                  <a:pt x="12511" y="7994"/>
                </a:cubicBezTo>
                <a:cubicBezTo>
                  <a:pt x="12503" y="8021"/>
                  <a:pt x="12494" y="8048"/>
                  <a:pt x="12484" y="8075"/>
                </a:cubicBezTo>
                <a:lnTo>
                  <a:pt x="12532" y="8079"/>
                </a:lnTo>
                <a:cubicBezTo>
                  <a:pt x="12540" y="8066"/>
                  <a:pt x="12550" y="8053"/>
                  <a:pt x="12559" y="8038"/>
                </a:cubicBezTo>
                <a:cubicBezTo>
                  <a:pt x="12584" y="8042"/>
                  <a:pt x="12603" y="8045"/>
                  <a:pt x="12617" y="8045"/>
                </a:cubicBezTo>
                <a:cubicBezTo>
                  <a:pt x="12656" y="8045"/>
                  <a:pt x="12667" y="8024"/>
                  <a:pt x="12708" y="7947"/>
                </a:cubicBezTo>
                <a:lnTo>
                  <a:pt x="12739" y="7986"/>
                </a:lnTo>
                <a:lnTo>
                  <a:pt x="12791" y="7908"/>
                </a:lnTo>
                <a:lnTo>
                  <a:pt x="12835" y="7957"/>
                </a:lnTo>
                <a:cubicBezTo>
                  <a:pt x="12829" y="7908"/>
                  <a:pt x="12824" y="7872"/>
                  <a:pt x="12820" y="7835"/>
                </a:cubicBezTo>
                <a:lnTo>
                  <a:pt x="12710" y="7770"/>
                </a:lnTo>
                <a:cubicBezTo>
                  <a:pt x="12688" y="7733"/>
                  <a:pt x="12668" y="7701"/>
                  <a:pt x="12645" y="7664"/>
                </a:cubicBezTo>
                <a:lnTo>
                  <a:pt x="12694" y="7626"/>
                </a:lnTo>
                <a:lnTo>
                  <a:pt x="12804" y="7692"/>
                </a:lnTo>
                <a:lnTo>
                  <a:pt x="12821" y="7678"/>
                </a:lnTo>
                <a:cubicBezTo>
                  <a:pt x="12812" y="7653"/>
                  <a:pt x="12802" y="7628"/>
                  <a:pt x="12790" y="7597"/>
                </a:cubicBezTo>
                <a:cubicBezTo>
                  <a:pt x="12800" y="7594"/>
                  <a:pt x="12816" y="7581"/>
                  <a:pt x="12833" y="7581"/>
                </a:cubicBezTo>
                <a:cubicBezTo>
                  <a:pt x="12834" y="7581"/>
                  <a:pt x="12836" y="7581"/>
                  <a:pt x="12837" y="7582"/>
                </a:cubicBezTo>
                <a:cubicBezTo>
                  <a:pt x="12895" y="7589"/>
                  <a:pt x="12952" y="7602"/>
                  <a:pt x="13018" y="7615"/>
                </a:cubicBezTo>
                <a:lnTo>
                  <a:pt x="12993" y="7682"/>
                </a:lnTo>
                <a:lnTo>
                  <a:pt x="13028" y="7700"/>
                </a:lnTo>
                <a:lnTo>
                  <a:pt x="13118" y="7594"/>
                </a:lnTo>
                <a:lnTo>
                  <a:pt x="13018" y="7512"/>
                </a:lnTo>
                <a:lnTo>
                  <a:pt x="13018" y="7512"/>
                </a:lnTo>
                <a:cubicBezTo>
                  <a:pt x="13036" y="7540"/>
                  <a:pt x="13053" y="7569"/>
                  <a:pt x="13073" y="7602"/>
                </a:cubicBezTo>
                <a:cubicBezTo>
                  <a:pt x="13063" y="7609"/>
                  <a:pt x="13054" y="7612"/>
                  <a:pt x="13045" y="7612"/>
                </a:cubicBezTo>
                <a:cubicBezTo>
                  <a:pt x="13021" y="7612"/>
                  <a:pt x="13005" y="7587"/>
                  <a:pt x="12984" y="7576"/>
                </a:cubicBezTo>
                <a:cubicBezTo>
                  <a:pt x="12955" y="7559"/>
                  <a:pt x="12925" y="7540"/>
                  <a:pt x="12886" y="7518"/>
                </a:cubicBezTo>
                <a:cubicBezTo>
                  <a:pt x="12885" y="7496"/>
                  <a:pt x="12883" y="7467"/>
                  <a:pt x="12882" y="7439"/>
                </a:cubicBezTo>
                <a:cubicBezTo>
                  <a:pt x="12894" y="7435"/>
                  <a:pt x="12904" y="7434"/>
                  <a:pt x="12914" y="7434"/>
                </a:cubicBezTo>
                <a:cubicBezTo>
                  <a:pt x="12962" y="7434"/>
                  <a:pt x="12983" y="7471"/>
                  <a:pt x="13008" y="7501"/>
                </a:cubicBezTo>
                <a:lnTo>
                  <a:pt x="13093" y="7467"/>
                </a:lnTo>
                <a:lnTo>
                  <a:pt x="13118" y="7393"/>
                </a:lnTo>
                <a:lnTo>
                  <a:pt x="13177" y="7390"/>
                </a:lnTo>
                <a:lnTo>
                  <a:pt x="13140" y="7258"/>
                </a:lnTo>
                <a:cubicBezTo>
                  <a:pt x="13154" y="7194"/>
                  <a:pt x="13216" y="7199"/>
                  <a:pt x="13233" y="7148"/>
                </a:cubicBezTo>
                <a:cubicBezTo>
                  <a:pt x="13243" y="7114"/>
                  <a:pt x="13298" y="7094"/>
                  <a:pt x="13337" y="7066"/>
                </a:cubicBezTo>
                <a:lnTo>
                  <a:pt x="13337" y="6991"/>
                </a:lnTo>
                <a:lnTo>
                  <a:pt x="13522" y="6991"/>
                </a:lnTo>
                <a:cubicBezTo>
                  <a:pt x="13533" y="7017"/>
                  <a:pt x="13544" y="7048"/>
                  <a:pt x="13555" y="7072"/>
                </a:cubicBezTo>
                <a:lnTo>
                  <a:pt x="13737" y="7200"/>
                </a:lnTo>
                <a:cubicBezTo>
                  <a:pt x="13770" y="7121"/>
                  <a:pt x="13801" y="7048"/>
                  <a:pt x="13834" y="6971"/>
                </a:cubicBezTo>
                <a:cubicBezTo>
                  <a:pt x="13866" y="6895"/>
                  <a:pt x="13933" y="6848"/>
                  <a:pt x="13990" y="6781"/>
                </a:cubicBezTo>
                <a:lnTo>
                  <a:pt x="14044" y="6890"/>
                </a:lnTo>
                <a:lnTo>
                  <a:pt x="14110" y="6903"/>
                </a:lnTo>
                <a:lnTo>
                  <a:pt x="14192" y="6845"/>
                </a:lnTo>
                <a:cubicBezTo>
                  <a:pt x="14151" y="6823"/>
                  <a:pt x="14116" y="6794"/>
                  <a:pt x="14138" y="6737"/>
                </a:cubicBezTo>
                <a:lnTo>
                  <a:pt x="14138" y="6737"/>
                </a:lnTo>
                <a:cubicBezTo>
                  <a:pt x="14180" y="6743"/>
                  <a:pt x="14180" y="6743"/>
                  <a:pt x="14276" y="6840"/>
                </a:cubicBezTo>
                <a:cubicBezTo>
                  <a:pt x="14290" y="6831"/>
                  <a:pt x="14308" y="6815"/>
                  <a:pt x="14322" y="6811"/>
                </a:cubicBezTo>
                <a:cubicBezTo>
                  <a:pt x="14325" y="6811"/>
                  <a:pt x="14328" y="6811"/>
                  <a:pt x="14331" y="6811"/>
                </a:cubicBezTo>
                <a:cubicBezTo>
                  <a:pt x="14344" y="6811"/>
                  <a:pt x="14359" y="6817"/>
                  <a:pt x="14371" y="6819"/>
                </a:cubicBezTo>
                <a:lnTo>
                  <a:pt x="14407" y="6762"/>
                </a:lnTo>
                <a:lnTo>
                  <a:pt x="14414" y="6768"/>
                </a:lnTo>
                <a:lnTo>
                  <a:pt x="14455" y="6623"/>
                </a:lnTo>
                <a:lnTo>
                  <a:pt x="14473" y="6624"/>
                </a:lnTo>
                <a:lnTo>
                  <a:pt x="14438" y="6510"/>
                </a:lnTo>
                <a:lnTo>
                  <a:pt x="14487" y="6417"/>
                </a:lnTo>
                <a:lnTo>
                  <a:pt x="14515" y="6498"/>
                </a:lnTo>
                <a:lnTo>
                  <a:pt x="14592" y="6558"/>
                </a:lnTo>
                <a:lnTo>
                  <a:pt x="14734" y="6494"/>
                </a:lnTo>
                <a:lnTo>
                  <a:pt x="14768" y="6524"/>
                </a:lnTo>
                <a:cubicBezTo>
                  <a:pt x="14799" y="6473"/>
                  <a:pt x="14800" y="6398"/>
                  <a:pt x="14879" y="6388"/>
                </a:cubicBezTo>
                <a:cubicBezTo>
                  <a:pt x="14872" y="6373"/>
                  <a:pt x="14869" y="6363"/>
                  <a:pt x="14865" y="6356"/>
                </a:cubicBezTo>
                <a:lnTo>
                  <a:pt x="14932" y="6283"/>
                </a:lnTo>
                <a:lnTo>
                  <a:pt x="15067" y="6202"/>
                </a:lnTo>
                <a:lnTo>
                  <a:pt x="14982" y="6141"/>
                </a:lnTo>
                <a:cubicBezTo>
                  <a:pt x="15015" y="6053"/>
                  <a:pt x="15056" y="5984"/>
                  <a:pt x="15145" y="5941"/>
                </a:cubicBezTo>
                <a:lnTo>
                  <a:pt x="15196" y="5960"/>
                </a:lnTo>
                <a:lnTo>
                  <a:pt x="15181" y="6046"/>
                </a:lnTo>
                <a:lnTo>
                  <a:pt x="15181" y="6046"/>
                </a:lnTo>
                <a:lnTo>
                  <a:pt x="15272" y="6011"/>
                </a:lnTo>
                <a:lnTo>
                  <a:pt x="15345" y="6072"/>
                </a:lnTo>
                <a:lnTo>
                  <a:pt x="15576" y="6008"/>
                </a:lnTo>
                <a:lnTo>
                  <a:pt x="15633" y="6097"/>
                </a:lnTo>
                <a:lnTo>
                  <a:pt x="15645" y="6094"/>
                </a:lnTo>
                <a:cubicBezTo>
                  <a:pt x="15640" y="6038"/>
                  <a:pt x="15634" y="5982"/>
                  <a:pt x="15629" y="5919"/>
                </a:cubicBezTo>
                <a:lnTo>
                  <a:pt x="15729" y="5855"/>
                </a:lnTo>
                <a:cubicBezTo>
                  <a:pt x="15684" y="5793"/>
                  <a:pt x="15635" y="5728"/>
                  <a:pt x="15680" y="5641"/>
                </a:cubicBezTo>
                <a:lnTo>
                  <a:pt x="15763" y="5641"/>
                </a:lnTo>
                <a:cubicBezTo>
                  <a:pt x="15772" y="5541"/>
                  <a:pt x="15684" y="5453"/>
                  <a:pt x="15719" y="5352"/>
                </a:cubicBezTo>
                <a:lnTo>
                  <a:pt x="15742" y="5344"/>
                </a:lnTo>
                <a:cubicBezTo>
                  <a:pt x="15758" y="5366"/>
                  <a:pt x="15775" y="5388"/>
                  <a:pt x="15789" y="5411"/>
                </a:cubicBezTo>
                <a:cubicBezTo>
                  <a:pt x="15803" y="5434"/>
                  <a:pt x="15815" y="5461"/>
                  <a:pt x="15821" y="5488"/>
                </a:cubicBezTo>
                <a:lnTo>
                  <a:pt x="15852" y="5663"/>
                </a:lnTo>
                <a:lnTo>
                  <a:pt x="15955" y="5606"/>
                </a:lnTo>
                <a:cubicBezTo>
                  <a:pt x="15942" y="5580"/>
                  <a:pt x="15932" y="5561"/>
                  <a:pt x="15915" y="5526"/>
                </a:cubicBezTo>
                <a:lnTo>
                  <a:pt x="15915" y="5526"/>
                </a:lnTo>
                <a:lnTo>
                  <a:pt x="16051" y="5561"/>
                </a:lnTo>
                <a:cubicBezTo>
                  <a:pt x="16074" y="5534"/>
                  <a:pt x="16095" y="5506"/>
                  <a:pt x="16120" y="5478"/>
                </a:cubicBezTo>
                <a:lnTo>
                  <a:pt x="16120" y="5411"/>
                </a:lnTo>
                <a:lnTo>
                  <a:pt x="16180" y="5385"/>
                </a:lnTo>
                <a:cubicBezTo>
                  <a:pt x="16164" y="5372"/>
                  <a:pt x="16149" y="5368"/>
                  <a:pt x="16134" y="5368"/>
                </a:cubicBezTo>
                <a:cubicBezTo>
                  <a:pt x="16105" y="5368"/>
                  <a:pt x="16077" y="5385"/>
                  <a:pt x="16048" y="5388"/>
                </a:cubicBezTo>
                <a:cubicBezTo>
                  <a:pt x="16038" y="5375"/>
                  <a:pt x="16027" y="5364"/>
                  <a:pt x="16007" y="5340"/>
                </a:cubicBezTo>
                <a:lnTo>
                  <a:pt x="16132" y="5291"/>
                </a:lnTo>
                <a:cubicBezTo>
                  <a:pt x="16141" y="5270"/>
                  <a:pt x="16138" y="5229"/>
                  <a:pt x="16175" y="5229"/>
                </a:cubicBezTo>
                <a:cubicBezTo>
                  <a:pt x="16183" y="5229"/>
                  <a:pt x="16192" y="5231"/>
                  <a:pt x="16204" y="5235"/>
                </a:cubicBezTo>
                <a:cubicBezTo>
                  <a:pt x="16221" y="5284"/>
                  <a:pt x="16196" y="5351"/>
                  <a:pt x="16262" y="5398"/>
                </a:cubicBezTo>
                <a:cubicBezTo>
                  <a:pt x="16259" y="5319"/>
                  <a:pt x="16246" y="5244"/>
                  <a:pt x="16313" y="5187"/>
                </a:cubicBezTo>
                <a:cubicBezTo>
                  <a:pt x="16325" y="5183"/>
                  <a:pt x="16336" y="5182"/>
                  <a:pt x="16347" y="5182"/>
                </a:cubicBezTo>
                <a:cubicBezTo>
                  <a:pt x="16401" y="5182"/>
                  <a:pt x="16451" y="5218"/>
                  <a:pt x="16510" y="5231"/>
                </a:cubicBezTo>
                <a:cubicBezTo>
                  <a:pt x="16531" y="5182"/>
                  <a:pt x="16552" y="5133"/>
                  <a:pt x="16578" y="5071"/>
                </a:cubicBezTo>
                <a:lnTo>
                  <a:pt x="16578" y="5071"/>
                </a:lnTo>
                <a:lnTo>
                  <a:pt x="16514" y="5080"/>
                </a:lnTo>
                <a:cubicBezTo>
                  <a:pt x="16515" y="5105"/>
                  <a:pt x="16516" y="5124"/>
                  <a:pt x="16518" y="5164"/>
                </a:cubicBezTo>
                <a:lnTo>
                  <a:pt x="16452" y="5096"/>
                </a:lnTo>
                <a:cubicBezTo>
                  <a:pt x="16459" y="5051"/>
                  <a:pt x="16465" y="5011"/>
                  <a:pt x="16473" y="4964"/>
                </a:cubicBezTo>
                <a:lnTo>
                  <a:pt x="16579" y="5032"/>
                </a:lnTo>
                <a:cubicBezTo>
                  <a:pt x="16567" y="4983"/>
                  <a:pt x="16560" y="4948"/>
                  <a:pt x="16550" y="4906"/>
                </a:cubicBezTo>
                <a:lnTo>
                  <a:pt x="16610" y="4866"/>
                </a:lnTo>
                <a:cubicBezTo>
                  <a:pt x="16647" y="4923"/>
                  <a:pt x="16679" y="4972"/>
                  <a:pt x="16712" y="5023"/>
                </a:cubicBezTo>
                <a:lnTo>
                  <a:pt x="16723" y="5017"/>
                </a:lnTo>
                <a:cubicBezTo>
                  <a:pt x="16735" y="5045"/>
                  <a:pt x="16748" y="5075"/>
                  <a:pt x="16765" y="5116"/>
                </a:cubicBezTo>
                <a:lnTo>
                  <a:pt x="16793" y="5068"/>
                </a:lnTo>
                <a:cubicBezTo>
                  <a:pt x="16799" y="5067"/>
                  <a:pt x="16805" y="5066"/>
                  <a:pt x="16810" y="5066"/>
                </a:cubicBezTo>
                <a:cubicBezTo>
                  <a:pt x="16859" y="5066"/>
                  <a:pt x="16844" y="5133"/>
                  <a:pt x="16880" y="5161"/>
                </a:cubicBezTo>
                <a:cubicBezTo>
                  <a:pt x="16886" y="5121"/>
                  <a:pt x="16890" y="5091"/>
                  <a:pt x="16897" y="5049"/>
                </a:cubicBezTo>
                <a:cubicBezTo>
                  <a:pt x="16920" y="5053"/>
                  <a:pt x="16946" y="5051"/>
                  <a:pt x="16959" y="5064"/>
                </a:cubicBezTo>
                <a:cubicBezTo>
                  <a:pt x="16998" y="5101"/>
                  <a:pt x="17030" y="5145"/>
                  <a:pt x="17067" y="5189"/>
                </a:cubicBezTo>
                <a:lnTo>
                  <a:pt x="17126" y="5154"/>
                </a:lnTo>
                <a:cubicBezTo>
                  <a:pt x="17141" y="5077"/>
                  <a:pt x="17096" y="5026"/>
                  <a:pt x="17066" y="4971"/>
                </a:cubicBezTo>
                <a:cubicBezTo>
                  <a:pt x="17036" y="4918"/>
                  <a:pt x="16980" y="4878"/>
                  <a:pt x="16942" y="4828"/>
                </a:cubicBezTo>
                <a:cubicBezTo>
                  <a:pt x="16927" y="4807"/>
                  <a:pt x="16925" y="4777"/>
                  <a:pt x="16915" y="4749"/>
                </a:cubicBezTo>
                <a:lnTo>
                  <a:pt x="16868" y="4753"/>
                </a:lnTo>
                <a:cubicBezTo>
                  <a:pt x="16871" y="4741"/>
                  <a:pt x="16871" y="4729"/>
                  <a:pt x="16877" y="4727"/>
                </a:cubicBezTo>
                <a:cubicBezTo>
                  <a:pt x="16906" y="4710"/>
                  <a:pt x="16938" y="4695"/>
                  <a:pt x="16975" y="4677"/>
                </a:cubicBezTo>
                <a:lnTo>
                  <a:pt x="17045" y="4745"/>
                </a:lnTo>
                <a:lnTo>
                  <a:pt x="17220" y="4765"/>
                </a:lnTo>
                <a:lnTo>
                  <a:pt x="17233" y="4799"/>
                </a:lnTo>
                <a:lnTo>
                  <a:pt x="17330" y="4742"/>
                </a:lnTo>
                <a:lnTo>
                  <a:pt x="17326" y="4737"/>
                </a:lnTo>
                <a:cubicBezTo>
                  <a:pt x="17282" y="4722"/>
                  <a:pt x="17260" y="4715"/>
                  <a:pt x="17238" y="4715"/>
                </a:cubicBezTo>
                <a:cubicBezTo>
                  <a:pt x="17217" y="4715"/>
                  <a:pt x="17195" y="4721"/>
                  <a:pt x="17154" y="4733"/>
                </a:cubicBezTo>
                <a:cubicBezTo>
                  <a:pt x="17138" y="4724"/>
                  <a:pt x="17121" y="4715"/>
                  <a:pt x="17103" y="4705"/>
                </a:cubicBezTo>
                <a:cubicBezTo>
                  <a:pt x="17089" y="4697"/>
                  <a:pt x="17075" y="4691"/>
                  <a:pt x="17055" y="4680"/>
                </a:cubicBezTo>
                <a:cubicBezTo>
                  <a:pt x="17078" y="4654"/>
                  <a:pt x="17103" y="4651"/>
                  <a:pt x="17128" y="4651"/>
                </a:cubicBezTo>
                <a:cubicBezTo>
                  <a:pt x="17136" y="4651"/>
                  <a:pt x="17144" y="4652"/>
                  <a:pt x="17152" y="4652"/>
                </a:cubicBezTo>
                <a:cubicBezTo>
                  <a:pt x="17165" y="4652"/>
                  <a:pt x="17178" y="4651"/>
                  <a:pt x="17190" y="4646"/>
                </a:cubicBezTo>
                <a:lnTo>
                  <a:pt x="17098" y="4618"/>
                </a:lnTo>
                <a:cubicBezTo>
                  <a:pt x="17117" y="4565"/>
                  <a:pt x="17138" y="4514"/>
                  <a:pt x="17157" y="4462"/>
                </a:cubicBezTo>
                <a:lnTo>
                  <a:pt x="17333" y="4462"/>
                </a:lnTo>
                <a:cubicBezTo>
                  <a:pt x="17334" y="4457"/>
                  <a:pt x="17334" y="4452"/>
                  <a:pt x="17335" y="4447"/>
                </a:cubicBezTo>
                <a:lnTo>
                  <a:pt x="17428" y="4529"/>
                </a:lnTo>
                <a:lnTo>
                  <a:pt x="17525" y="4494"/>
                </a:lnTo>
                <a:cubicBezTo>
                  <a:pt x="17551" y="4436"/>
                  <a:pt x="17535" y="4399"/>
                  <a:pt x="17484" y="4376"/>
                </a:cubicBezTo>
                <a:cubicBezTo>
                  <a:pt x="17484" y="4313"/>
                  <a:pt x="17529" y="4298"/>
                  <a:pt x="17578" y="4273"/>
                </a:cubicBezTo>
                <a:lnTo>
                  <a:pt x="17615" y="4358"/>
                </a:lnTo>
                <a:lnTo>
                  <a:pt x="17759" y="4272"/>
                </a:lnTo>
                <a:lnTo>
                  <a:pt x="17759" y="4272"/>
                </a:lnTo>
                <a:cubicBezTo>
                  <a:pt x="17755" y="4330"/>
                  <a:pt x="17755" y="4330"/>
                  <a:pt x="17704" y="4367"/>
                </a:cubicBezTo>
                <a:lnTo>
                  <a:pt x="17749" y="4458"/>
                </a:lnTo>
                <a:lnTo>
                  <a:pt x="17668" y="4474"/>
                </a:lnTo>
                <a:lnTo>
                  <a:pt x="17752" y="4492"/>
                </a:lnTo>
                <a:lnTo>
                  <a:pt x="17819" y="4432"/>
                </a:lnTo>
                <a:lnTo>
                  <a:pt x="17847" y="4320"/>
                </a:lnTo>
                <a:lnTo>
                  <a:pt x="17867" y="4315"/>
                </a:lnTo>
                <a:lnTo>
                  <a:pt x="17935" y="4413"/>
                </a:lnTo>
                <a:lnTo>
                  <a:pt x="18023" y="4376"/>
                </a:lnTo>
                <a:lnTo>
                  <a:pt x="18182" y="4491"/>
                </a:lnTo>
                <a:lnTo>
                  <a:pt x="18186" y="4485"/>
                </a:lnTo>
                <a:lnTo>
                  <a:pt x="18130" y="4322"/>
                </a:lnTo>
                <a:cubicBezTo>
                  <a:pt x="18163" y="4275"/>
                  <a:pt x="18192" y="4237"/>
                  <a:pt x="18225" y="4190"/>
                </a:cubicBezTo>
                <a:cubicBezTo>
                  <a:pt x="18271" y="4250"/>
                  <a:pt x="18303" y="4314"/>
                  <a:pt x="18387" y="4318"/>
                </a:cubicBezTo>
                <a:lnTo>
                  <a:pt x="18387" y="4227"/>
                </a:lnTo>
                <a:cubicBezTo>
                  <a:pt x="18397" y="4223"/>
                  <a:pt x="18405" y="4222"/>
                  <a:pt x="18413" y="4222"/>
                </a:cubicBezTo>
                <a:cubicBezTo>
                  <a:pt x="18458" y="4222"/>
                  <a:pt x="18461" y="4287"/>
                  <a:pt x="18507" y="4293"/>
                </a:cubicBezTo>
                <a:lnTo>
                  <a:pt x="18675" y="4239"/>
                </a:lnTo>
                <a:cubicBezTo>
                  <a:pt x="18658" y="4216"/>
                  <a:pt x="18641" y="4209"/>
                  <a:pt x="18622" y="4209"/>
                </a:cubicBezTo>
                <a:cubicBezTo>
                  <a:pt x="18597" y="4209"/>
                  <a:pt x="18570" y="4222"/>
                  <a:pt x="18540" y="4223"/>
                </a:cubicBezTo>
                <a:lnTo>
                  <a:pt x="18540" y="4158"/>
                </a:lnTo>
                <a:lnTo>
                  <a:pt x="18694" y="4123"/>
                </a:lnTo>
                <a:cubicBezTo>
                  <a:pt x="18737" y="4059"/>
                  <a:pt x="18768" y="4015"/>
                  <a:pt x="18802" y="3965"/>
                </a:cubicBezTo>
                <a:lnTo>
                  <a:pt x="18944" y="4073"/>
                </a:lnTo>
                <a:cubicBezTo>
                  <a:pt x="19016" y="4068"/>
                  <a:pt x="19148" y="3991"/>
                  <a:pt x="19190" y="3921"/>
                </a:cubicBezTo>
                <a:lnTo>
                  <a:pt x="19250" y="3947"/>
                </a:lnTo>
                <a:lnTo>
                  <a:pt x="19347" y="3862"/>
                </a:lnTo>
                <a:cubicBezTo>
                  <a:pt x="19357" y="3867"/>
                  <a:pt x="19367" y="3869"/>
                  <a:pt x="19376" y="3869"/>
                </a:cubicBezTo>
                <a:cubicBezTo>
                  <a:pt x="19405" y="3869"/>
                  <a:pt x="19433" y="3851"/>
                  <a:pt x="19462" y="3834"/>
                </a:cubicBezTo>
                <a:cubicBezTo>
                  <a:pt x="19537" y="3788"/>
                  <a:pt x="19609" y="3739"/>
                  <a:pt x="19699" y="3721"/>
                </a:cubicBezTo>
                <a:cubicBezTo>
                  <a:pt x="19749" y="3712"/>
                  <a:pt x="19795" y="3679"/>
                  <a:pt x="19841" y="3655"/>
                </a:cubicBezTo>
                <a:cubicBezTo>
                  <a:pt x="19876" y="3637"/>
                  <a:pt x="19910" y="3616"/>
                  <a:pt x="19948" y="3595"/>
                </a:cubicBezTo>
                <a:lnTo>
                  <a:pt x="20015" y="3534"/>
                </a:lnTo>
                <a:cubicBezTo>
                  <a:pt x="20044" y="3447"/>
                  <a:pt x="20068" y="3378"/>
                  <a:pt x="20088" y="3305"/>
                </a:cubicBezTo>
                <a:cubicBezTo>
                  <a:pt x="20110" y="3233"/>
                  <a:pt x="20127" y="3159"/>
                  <a:pt x="20145" y="3087"/>
                </a:cubicBezTo>
                <a:cubicBezTo>
                  <a:pt x="20156" y="3081"/>
                  <a:pt x="20165" y="3079"/>
                  <a:pt x="20171" y="3079"/>
                </a:cubicBezTo>
                <a:close/>
                <a:moveTo>
                  <a:pt x="26141" y="16855"/>
                </a:moveTo>
                <a:cubicBezTo>
                  <a:pt x="26178" y="16918"/>
                  <a:pt x="26246" y="16953"/>
                  <a:pt x="26225" y="17033"/>
                </a:cubicBezTo>
                <a:lnTo>
                  <a:pt x="26071" y="16952"/>
                </a:lnTo>
                <a:lnTo>
                  <a:pt x="26141" y="16855"/>
                </a:lnTo>
                <a:close/>
                <a:moveTo>
                  <a:pt x="15186" y="16757"/>
                </a:moveTo>
                <a:cubicBezTo>
                  <a:pt x="15247" y="16757"/>
                  <a:pt x="15261" y="16802"/>
                  <a:pt x="15282" y="16842"/>
                </a:cubicBezTo>
                <a:lnTo>
                  <a:pt x="15181" y="17062"/>
                </a:lnTo>
                <a:lnTo>
                  <a:pt x="15073" y="17062"/>
                </a:lnTo>
                <a:cubicBezTo>
                  <a:pt x="15070" y="17057"/>
                  <a:pt x="15067" y="17053"/>
                  <a:pt x="15065" y="17048"/>
                </a:cubicBezTo>
                <a:lnTo>
                  <a:pt x="15153" y="16992"/>
                </a:lnTo>
                <a:cubicBezTo>
                  <a:pt x="15171" y="16950"/>
                  <a:pt x="15195" y="16913"/>
                  <a:pt x="15200" y="16877"/>
                </a:cubicBezTo>
                <a:cubicBezTo>
                  <a:pt x="15203" y="16840"/>
                  <a:pt x="15186" y="16802"/>
                  <a:pt x="15177" y="16758"/>
                </a:cubicBezTo>
                <a:lnTo>
                  <a:pt x="15177" y="16757"/>
                </a:lnTo>
                <a:cubicBezTo>
                  <a:pt x="15180" y="16757"/>
                  <a:pt x="15183" y="16757"/>
                  <a:pt x="15186" y="16757"/>
                </a:cubicBezTo>
                <a:close/>
                <a:moveTo>
                  <a:pt x="3072" y="17245"/>
                </a:moveTo>
                <a:cubicBezTo>
                  <a:pt x="3133" y="17245"/>
                  <a:pt x="3156" y="17311"/>
                  <a:pt x="3207" y="17311"/>
                </a:cubicBezTo>
                <a:cubicBezTo>
                  <a:pt x="3209" y="17311"/>
                  <a:pt x="3212" y="17311"/>
                  <a:pt x="3214" y="17310"/>
                </a:cubicBezTo>
                <a:cubicBezTo>
                  <a:pt x="3216" y="17320"/>
                  <a:pt x="3218" y="17329"/>
                  <a:pt x="3220" y="17338"/>
                </a:cubicBezTo>
                <a:lnTo>
                  <a:pt x="3155" y="17367"/>
                </a:lnTo>
                <a:lnTo>
                  <a:pt x="3044" y="17249"/>
                </a:lnTo>
                <a:cubicBezTo>
                  <a:pt x="3054" y="17246"/>
                  <a:pt x="3064" y="17245"/>
                  <a:pt x="3072" y="17245"/>
                </a:cubicBezTo>
                <a:close/>
                <a:moveTo>
                  <a:pt x="2809" y="17266"/>
                </a:moveTo>
                <a:cubicBezTo>
                  <a:pt x="2854" y="17276"/>
                  <a:pt x="2899" y="17280"/>
                  <a:pt x="2914" y="17331"/>
                </a:cubicBezTo>
                <a:cubicBezTo>
                  <a:pt x="2886" y="17356"/>
                  <a:pt x="2873" y="17368"/>
                  <a:pt x="2855" y="17368"/>
                </a:cubicBezTo>
                <a:cubicBezTo>
                  <a:pt x="2840" y="17368"/>
                  <a:pt x="2821" y="17360"/>
                  <a:pt x="2788" y="17347"/>
                </a:cubicBezTo>
                <a:cubicBezTo>
                  <a:pt x="2794" y="17321"/>
                  <a:pt x="2801" y="17294"/>
                  <a:pt x="2809" y="17266"/>
                </a:cubicBezTo>
                <a:close/>
                <a:moveTo>
                  <a:pt x="2978" y="17308"/>
                </a:moveTo>
                <a:cubicBezTo>
                  <a:pt x="3020" y="17308"/>
                  <a:pt x="3052" y="17360"/>
                  <a:pt x="3046" y="17425"/>
                </a:cubicBezTo>
                <a:cubicBezTo>
                  <a:pt x="3040" y="17426"/>
                  <a:pt x="3033" y="17427"/>
                  <a:pt x="3027" y="17427"/>
                </a:cubicBezTo>
                <a:cubicBezTo>
                  <a:pt x="2983" y="17427"/>
                  <a:pt x="2963" y="17391"/>
                  <a:pt x="2944" y="17352"/>
                </a:cubicBezTo>
                <a:cubicBezTo>
                  <a:pt x="2951" y="17336"/>
                  <a:pt x="2959" y="17321"/>
                  <a:pt x="2964" y="17309"/>
                </a:cubicBezTo>
                <a:cubicBezTo>
                  <a:pt x="2969" y="17308"/>
                  <a:pt x="2973" y="17308"/>
                  <a:pt x="2978" y="17308"/>
                </a:cubicBezTo>
                <a:close/>
                <a:moveTo>
                  <a:pt x="20206" y="17535"/>
                </a:moveTo>
                <a:cubicBezTo>
                  <a:pt x="20212" y="17620"/>
                  <a:pt x="20291" y="17646"/>
                  <a:pt x="20298" y="17723"/>
                </a:cubicBezTo>
                <a:lnTo>
                  <a:pt x="20161" y="17715"/>
                </a:lnTo>
                <a:lnTo>
                  <a:pt x="20161" y="17715"/>
                </a:lnTo>
                <a:cubicBezTo>
                  <a:pt x="20175" y="17758"/>
                  <a:pt x="20182" y="17778"/>
                  <a:pt x="20188" y="17801"/>
                </a:cubicBezTo>
                <a:lnTo>
                  <a:pt x="20069" y="17785"/>
                </a:lnTo>
                <a:cubicBezTo>
                  <a:pt x="20065" y="17775"/>
                  <a:pt x="20058" y="17754"/>
                  <a:pt x="20049" y="17727"/>
                </a:cubicBezTo>
                <a:lnTo>
                  <a:pt x="20121" y="17722"/>
                </a:lnTo>
                <a:lnTo>
                  <a:pt x="20079" y="17630"/>
                </a:lnTo>
                <a:lnTo>
                  <a:pt x="20206" y="17535"/>
                </a:lnTo>
                <a:close/>
                <a:moveTo>
                  <a:pt x="653" y="17463"/>
                </a:moveTo>
                <a:lnTo>
                  <a:pt x="775" y="17512"/>
                </a:lnTo>
                <a:lnTo>
                  <a:pt x="821" y="17478"/>
                </a:lnTo>
                <a:cubicBezTo>
                  <a:pt x="903" y="17503"/>
                  <a:pt x="947" y="17569"/>
                  <a:pt x="990" y="17628"/>
                </a:cubicBezTo>
                <a:lnTo>
                  <a:pt x="990" y="17827"/>
                </a:lnTo>
                <a:cubicBezTo>
                  <a:pt x="965" y="17847"/>
                  <a:pt x="943" y="17854"/>
                  <a:pt x="922" y="17854"/>
                </a:cubicBezTo>
                <a:cubicBezTo>
                  <a:pt x="864" y="17854"/>
                  <a:pt x="818" y="17796"/>
                  <a:pt x="761" y="17784"/>
                </a:cubicBezTo>
                <a:lnTo>
                  <a:pt x="716" y="17847"/>
                </a:lnTo>
                <a:cubicBezTo>
                  <a:pt x="603" y="17833"/>
                  <a:pt x="573" y="17787"/>
                  <a:pt x="609" y="17690"/>
                </a:cubicBezTo>
                <a:lnTo>
                  <a:pt x="570" y="17633"/>
                </a:lnTo>
                <a:lnTo>
                  <a:pt x="630" y="17568"/>
                </a:lnTo>
                <a:lnTo>
                  <a:pt x="603" y="17531"/>
                </a:lnTo>
                <a:lnTo>
                  <a:pt x="653" y="17463"/>
                </a:lnTo>
                <a:close/>
                <a:moveTo>
                  <a:pt x="137" y="17767"/>
                </a:moveTo>
                <a:lnTo>
                  <a:pt x="229" y="17809"/>
                </a:lnTo>
                <a:cubicBezTo>
                  <a:pt x="242" y="17874"/>
                  <a:pt x="242" y="17874"/>
                  <a:pt x="214" y="17914"/>
                </a:cubicBezTo>
                <a:cubicBezTo>
                  <a:pt x="158" y="17881"/>
                  <a:pt x="161" y="17827"/>
                  <a:pt x="137" y="17767"/>
                </a:cubicBezTo>
                <a:close/>
                <a:moveTo>
                  <a:pt x="19956" y="17649"/>
                </a:moveTo>
                <a:lnTo>
                  <a:pt x="19971" y="17650"/>
                </a:lnTo>
                <a:cubicBezTo>
                  <a:pt x="19981" y="17713"/>
                  <a:pt x="19991" y="17776"/>
                  <a:pt x="20003" y="17842"/>
                </a:cubicBezTo>
                <a:lnTo>
                  <a:pt x="20110" y="17842"/>
                </a:lnTo>
                <a:lnTo>
                  <a:pt x="20008" y="17929"/>
                </a:lnTo>
                <a:cubicBezTo>
                  <a:pt x="19916" y="17896"/>
                  <a:pt x="19948" y="17815"/>
                  <a:pt x="19922" y="17765"/>
                </a:cubicBezTo>
                <a:cubicBezTo>
                  <a:pt x="19934" y="17723"/>
                  <a:pt x="19944" y="17687"/>
                  <a:pt x="19956" y="17649"/>
                </a:cubicBezTo>
                <a:close/>
                <a:moveTo>
                  <a:pt x="16625" y="17898"/>
                </a:moveTo>
                <a:cubicBezTo>
                  <a:pt x="16660" y="17899"/>
                  <a:pt x="16672" y="17916"/>
                  <a:pt x="16666" y="17944"/>
                </a:cubicBezTo>
                <a:cubicBezTo>
                  <a:pt x="16657" y="17978"/>
                  <a:pt x="16643" y="18011"/>
                  <a:pt x="16597" y="18011"/>
                </a:cubicBezTo>
                <a:cubicBezTo>
                  <a:pt x="16594" y="18011"/>
                  <a:pt x="16591" y="18011"/>
                  <a:pt x="16588" y="18011"/>
                </a:cubicBezTo>
                <a:lnTo>
                  <a:pt x="16588" y="18012"/>
                </a:lnTo>
                <a:cubicBezTo>
                  <a:pt x="16573" y="17962"/>
                  <a:pt x="16596" y="17929"/>
                  <a:pt x="16625" y="17898"/>
                </a:cubicBezTo>
                <a:close/>
                <a:moveTo>
                  <a:pt x="366" y="17827"/>
                </a:moveTo>
                <a:cubicBezTo>
                  <a:pt x="421" y="17859"/>
                  <a:pt x="500" y="17994"/>
                  <a:pt x="505" y="18074"/>
                </a:cubicBezTo>
                <a:cubicBezTo>
                  <a:pt x="481" y="18046"/>
                  <a:pt x="467" y="18025"/>
                  <a:pt x="449" y="18012"/>
                </a:cubicBezTo>
                <a:cubicBezTo>
                  <a:pt x="431" y="18000"/>
                  <a:pt x="408" y="17994"/>
                  <a:pt x="379" y="17982"/>
                </a:cubicBezTo>
                <a:cubicBezTo>
                  <a:pt x="376" y="17932"/>
                  <a:pt x="371" y="17881"/>
                  <a:pt x="366" y="17827"/>
                </a:cubicBezTo>
                <a:close/>
                <a:moveTo>
                  <a:pt x="678" y="17881"/>
                </a:moveTo>
                <a:lnTo>
                  <a:pt x="780" y="17952"/>
                </a:lnTo>
                <a:lnTo>
                  <a:pt x="769" y="17976"/>
                </a:lnTo>
                <a:lnTo>
                  <a:pt x="711" y="17984"/>
                </a:lnTo>
                <a:cubicBezTo>
                  <a:pt x="701" y="18043"/>
                  <a:pt x="690" y="18099"/>
                  <a:pt x="678" y="18164"/>
                </a:cubicBezTo>
                <a:lnTo>
                  <a:pt x="553" y="18094"/>
                </a:lnTo>
                <a:cubicBezTo>
                  <a:pt x="558" y="18042"/>
                  <a:pt x="562" y="17998"/>
                  <a:pt x="566" y="17949"/>
                </a:cubicBezTo>
                <a:lnTo>
                  <a:pt x="633" y="17949"/>
                </a:lnTo>
                <a:lnTo>
                  <a:pt x="678" y="17881"/>
                </a:lnTo>
                <a:close/>
                <a:moveTo>
                  <a:pt x="8098" y="18042"/>
                </a:moveTo>
                <a:lnTo>
                  <a:pt x="8098" y="18042"/>
                </a:lnTo>
                <a:cubicBezTo>
                  <a:pt x="8082" y="18084"/>
                  <a:pt x="8072" y="18115"/>
                  <a:pt x="8059" y="18151"/>
                </a:cubicBezTo>
                <a:lnTo>
                  <a:pt x="8002" y="18147"/>
                </a:lnTo>
                <a:cubicBezTo>
                  <a:pt x="7997" y="18162"/>
                  <a:pt x="7992" y="18176"/>
                  <a:pt x="7984" y="18200"/>
                </a:cubicBezTo>
                <a:cubicBezTo>
                  <a:pt x="7947" y="18179"/>
                  <a:pt x="7916" y="18160"/>
                  <a:pt x="7880" y="18139"/>
                </a:cubicBezTo>
                <a:cubicBezTo>
                  <a:pt x="7934" y="18063"/>
                  <a:pt x="8016" y="18069"/>
                  <a:pt x="8098" y="18042"/>
                </a:cubicBezTo>
                <a:close/>
                <a:moveTo>
                  <a:pt x="7935" y="18276"/>
                </a:moveTo>
                <a:lnTo>
                  <a:pt x="8004" y="18312"/>
                </a:lnTo>
                <a:cubicBezTo>
                  <a:pt x="7998" y="18398"/>
                  <a:pt x="8035" y="18487"/>
                  <a:pt x="7962" y="18572"/>
                </a:cubicBezTo>
                <a:lnTo>
                  <a:pt x="7884" y="18501"/>
                </a:lnTo>
                <a:lnTo>
                  <a:pt x="7815" y="18486"/>
                </a:lnTo>
                <a:cubicBezTo>
                  <a:pt x="7801" y="18501"/>
                  <a:pt x="7785" y="18516"/>
                  <a:pt x="7769" y="18516"/>
                </a:cubicBezTo>
                <a:cubicBezTo>
                  <a:pt x="7756" y="18516"/>
                  <a:pt x="7742" y="18507"/>
                  <a:pt x="7728" y="18481"/>
                </a:cubicBezTo>
                <a:lnTo>
                  <a:pt x="7759" y="18446"/>
                </a:lnTo>
                <a:lnTo>
                  <a:pt x="7708" y="18401"/>
                </a:lnTo>
                <a:cubicBezTo>
                  <a:pt x="7723" y="18393"/>
                  <a:pt x="7736" y="18380"/>
                  <a:pt x="7745" y="18380"/>
                </a:cubicBezTo>
                <a:cubicBezTo>
                  <a:pt x="7745" y="18380"/>
                  <a:pt x="7746" y="18380"/>
                  <a:pt x="7747" y="18381"/>
                </a:cubicBezTo>
                <a:cubicBezTo>
                  <a:pt x="7776" y="18397"/>
                  <a:pt x="7806" y="18414"/>
                  <a:pt x="7835" y="18433"/>
                </a:cubicBezTo>
                <a:cubicBezTo>
                  <a:pt x="7809" y="18400"/>
                  <a:pt x="7795" y="18379"/>
                  <a:pt x="7777" y="18355"/>
                </a:cubicBezTo>
                <a:cubicBezTo>
                  <a:pt x="7840" y="18347"/>
                  <a:pt x="7896" y="18336"/>
                  <a:pt x="7935" y="18276"/>
                </a:cubicBezTo>
                <a:close/>
                <a:moveTo>
                  <a:pt x="24201" y="18471"/>
                </a:moveTo>
                <a:cubicBezTo>
                  <a:pt x="24263" y="18517"/>
                  <a:pt x="24332" y="18562"/>
                  <a:pt x="24321" y="18667"/>
                </a:cubicBezTo>
                <a:lnTo>
                  <a:pt x="24271" y="18703"/>
                </a:lnTo>
                <a:cubicBezTo>
                  <a:pt x="24277" y="18725"/>
                  <a:pt x="24283" y="18747"/>
                  <a:pt x="24291" y="18775"/>
                </a:cubicBezTo>
                <a:cubicBezTo>
                  <a:pt x="24196" y="18767"/>
                  <a:pt x="24125" y="18728"/>
                  <a:pt x="24057" y="18660"/>
                </a:cubicBezTo>
                <a:lnTo>
                  <a:pt x="24201" y="18471"/>
                </a:lnTo>
                <a:close/>
                <a:moveTo>
                  <a:pt x="24031" y="18693"/>
                </a:moveTo>
                <a:cubicBezTo>
                  <a:pt x="24051" y="18693"/>
                  <a:pt x="24071" y="18700"/>
                  <a:pt x="24090" y="18722"/>
                </a:cubicBezTo>
                <a:lnTo>
                  <a:pt x="24090" y="18817"/>
                </a:lnTo>
                <a:lnTo>
                  <a:pt x="24176" y="18832"/>
                </a:lnTo>
                <a:cubicBezTo>
                  <a:pt x="24159" y="18877"/>
                  <a:pt x="24145" y="18913"/>
                  <a:pt x="24129" y="18956"/>
                </a:cubicBezTo>
                <a:lnTo>
                  <a:pt x="24057" y="18934"/>
                </a:lnTo>
                <a:lnTo>
                  <a:pt x="24057" y="18848"/>
                </a:lnTo>
                <a:lnTo>
                  <a:pt x="23999" y="18796"/>
                </a:lnTo>
                <a:lnTo>
                  <a:pt x="23879" y="18836"/>
                </a:lnTo>
                <a:lnTo>
                  <a:pt x="23879" y="18717"/>
                </a:lnTo>
                <a:cubicBezTo>
                  <a:pt x="23888" y="18720"/>
                  <a:pt x="23898" y="18721"/>
                  <a:pt x="23907" y="18721"/>
                </a:cubicBezTo>
                <a:cubicBezTo>
                  <a:pt x="23951" y="18721"/>
                  <a:pt x="23991" y="18693"/>
                  <a:pt x="24031" y="18693"/>
                </a:cubicBezTo>
                <a:close/>
                <a:moveTo>
                  <a:pt x="16921" y="19661"/>
                </a:moveTo>
                <a:cubicBezTo>
                  <a:pt x="16954" y="19714"/>
                  <a:pt x="16988" y="19768"/>
                  <a:pt x="17022" y="19821"/>
                </a:cubicBezTo>
                <a:lnTo>
                  <a:pt x="17004" y="19844"/>
                </a:lnTo>
                <a:lnTo>
                  <a:pt x="16901" y="19829"/>
                </a:lnTo>
                <a:lnTo>
                  <a:pt x="16901" y="19666"/>
                </a:lnTo>
                <a:lnTo>
                  <a:pt x="16921" y="19661"/>
                </a:lnTo>
                <a:close/>
                <a:moveTo>
                  <a:pt x="31965" y="2444"/>
                </a:moveTo>
                <a:lnTo>
                  <a:pt x="32012" y="2507"/>
                </a:lnTo>
                <a:lnTo>
                  <a:pt x="32096" y="2493"/>
                </a:lnTo>
                <a:lnTo>
                  <a:pt x="32139" y="2552"/>
                </a:lnTo>
                <a:cubicBezTo>
                  <a:pt x="32133" y="2578"/>
                  <a:pt x="32125" y="2603"/>
                  <a:pt x="32120" y="2629"/>
                </a:cubicBezTo>
                <a:cubicBezTo>
                  <a:pt x="32118" y="2649"/>
                  <a:pt x="32117" y="2669"/>
                  <a:pt x="32117" y="2689"/>
                </a:cubicBezTo>
                <a:cubicBezTo>
                  <a:pt x="32148" y="2720"/>
                  <a:pt x="32169" y="2752"/>
                  <a:pt x="32198" y="2772"/>
                </a:cubicBezTo>
                <a:cubicBezTo>
                  <a:pt x="32230" y="2792"/>
                  <a:pt x="32270" y="2801"/>
                  <a:pt x="32319" y="2820"/>
                </a:cubicBezTo>
                <a:lnTo>
                  <a:pt x="32255" y="2866"/>
                </a:lnTo>
                <a:lnTo>
                  <a:pt x="32186" y="2811"/>
                </a:lnTo>
                <a:lnTo>
                  <a:pt x="32109" y="2854"/>
                </a:lnTo>
                <a:lnTo>
                  <a:pt x="32170" y="2893"/>
                </a:lnTo>
                <a:lnTo>
                  <a:pt x="32026" y="2936"/>
                </a:lnTo>
                <a:cubicBezTo>
                  <a:pt x="32029" y="2986"/>
                  <a:pt x="32031" y="3023"/>
                  <a:pt x="32035" y="3070"/>
                </a:cubicBezTo>
                <a:lnTo>
                  <a:pt x="32127" y="3011"/>
                </a:lnTo>
                <a:lnTo>
                  <a:pt x="32147" y="3023"/>
                </a:lnTo>
                <a:cubicBezTo>
                  <a:pt x="32142" y="3048"/>
                  <a:pt x="32137" y="3073"/>
                  <a:pt x="32137" y="3078"/>
                </a:cubicBezTo>
                <a:lnTo>
                  <a:pt x="32010" y="3154"/>
                </a:lnTo>
                <a:lnTo>
                  <a:pt x="32016" y="3172"/>
                </a:lnTo>
                <a:lnTo>
                  <a:pt x="32077" y="3154"/>
                </a:lnTo>
                <a:cubicBezTo>
                  <a:pt x="32083" y="3194"/>
                  <a:pt x="32086" y="3227"/>
                  <a:pt x="32088" y="3241"/>
                </a:cubicBezTo>
                <a:lnTo>
                  <a:pt x="31956" y="3416"/>
                </a:lnTo>
                <a:lnTo>
                  <a:pt x="31972" y="3435"/>
                </a:lnTo>
                <a:lnTo>
                  <a:pt x="31900" y="3492"/>
                </a:lnTo>
                <a:lnTo>
                  <a:pt x="31915" y="3505"/>
                </a:lnTo>
                <a:lnTo>
                  <a:pt x="31885" y="3493"/>
                </a:lnTo>
                <a:cubicBezTo>
                  <a:pt x="31829" y="3536"/>
                  <a:pt x="31860" y="3595"/>
                  <a:pt x="31856" y="3653"/>
                </a:cubicBezTo>
                <a:lnTo>
                  <a:pt x="31724" y="3695"/>
                </a:lnTo>
                <a:lnTo>
                  <a:pt x="31793" y="3751"/>
                </a:lnTo>
                <a:cubicBezTo>
                  <a:pt x="31710" y="3782"/>
                  <a:pt x="31674" y="3875"/>
                  <a:pt x="31576" y="3875"/>
                </a:cubicBezTo>
                <a:cubicBezTo>
                  <a:pt x="31569" y="3875"/>
                  <a:pt x="31561" y="3875"/>
                  <a:pt x="31553" y="3874"/>
                </a:cubicBezTo>
                <a:lnTo>
                  <a:pt x="31553" y="3874"/>
                </a:lnTo>
                <a:lnTo>
                  <a:pt x="31576" y="3917"/>
                </a:lnTo>
                <a:lnTo>
                  <a:pt x="31541" y="3964"/>
                </a:lnTo>
                <a:cubicBezTo>
                  <a:pt x="31534" y="4029"/>
                  <a:pt x="31528" y="4088"/>
                  <a:pt x="31521" y="4152"/>
                </a:cubicBezTo>
                <a:lnTo>
                  <a:pt x="31473" y="4180"/>
                </a:lnTo>
                <a:lnTo>
                  <a:pt x="31479" y="4223"/>
                </a:lnTo>
                <a:lnTo>
                  <a:pt x="31276" y="4391"/>
                </a:lnTo>
                <a:lnTo>
                  <a:pt x="31301" y="4442"/>
                </a:lnTo>
                <a:cubicBezTo>
                  <a:pt x="31250" y="4501"/>
                  <a:pt x="31168" y="4541"/>
                  <a:pt x="31186" y="4629"/>
                </a:cubicBezTo>
                <a:cubicBezTo>
                  <a:pt x="31133" y="4692"/>
                  <a:pt x="31084" y="4747"/>
                  <a:pt x="31043" y="4806"/>
                </a:cubicBezTo>
                <a:cubicBezTo>
                  <a:pt x="31008" y="4857"/>
                  <a:pt x="30982" y="4913"/>
                  <a:pt x="30953" y="4968"/>
                </a:cubicBezTo>
                <a:cubicBezTo>
                  <a:pt x="30943" y="4985"/>
                  <a:pt x="30935" y="5004"/>
                  <a:pt x="30927" y="5024"/>
                </a:cubicBezTo>
                <a:cubicBezTo>
                  <a:pt x="30892" y="5098"/>
                  <a:pt x="30853" y="5171"/>
                  <a:pt x="30820" y="5246"/>
                </a:cubicBezTo>
                <a:cubicBezTo>
                  <a:pt x="30795" y="5303"/>
                  <a:pt x="30776" y="5365"/>
                  <a:pt x="30705" y="5382"/>
                </a:cubicBezTo>
                <a:cubicBezTo>
                  <a:pt x="30697" y="5409"/>
                  <a:pt x="30689" y="5434"/>
                  <a:pt x="30679" y="5460"/>
                </a:cubicBezTo>
                <a:lnTo>
                  <a:pt x="30671" y="5453"/>
                </a:lnTo>
                <a:cubicBezTo>
                  <a:pt x="30590" y="5557"/>
                  <a:pt x="30508" y="5660"/>
                  <a:pt x="30427" y="5764"/>
                </a:cubicBezTo>
                <a:cubicBezTo>
                  <a:pt x="30385" y="5820"/>
                  <a:pt x="30335" y="5875"/>
                  <a:pt x="30360" y="5962"/>
                </a:cubicBezTo>
                <a:cubicBezTo>
                  <a:pt x="30281" y="5970"/>
                  <a:pt x="30247" y="6027"/>
                  <a:pt x="30214" y="6088"/>
                </a:cubicBezTo>
                <a:cubicBezTo>
                  <a:pt x="30165" y="6182"/>
                  <a:pt x="30112" y="6274"/>
                  <a:pt x="30062" y="6368"/>
                </a:cubicBezTo>
                <a:lnTo>
                  <a:pt x="29979" y="6386"/>
                </a:lnTo>
                <a:lnTo>
                  <a:pt x="29889" y="6566"/>
                </a:lnTo>
                <a:cubicBezTo>
                  <a:pt x="29793" y="6599"/>
                  <a:pt x="29694" y="6728"/>
                  <a:pt x="29661" y="6876"/>
                </a:cubicBezTo>
                <a:lnTo>
                  <a:pt x="29589" y="6910"/>
                </a:lnTo>
                <a:cubicBezTo>
                  <a:pt x="29596" y="6924"/>
                  <a:pt x="29603" y="6939"/>
                  <a:pt x="29612" y="6960"/>
                </a:cubicBezTo>
                <a:lnTo>
                  <a:pt x="29721" y="6906"/>
                </a:lnTo>
                <a:lnTo>
                  <a:pt x="29736" y="6980"/>
                </a:lnTo>
                <a:cubicBezTo>
                  <a:pt x="29693" y="7028"/>
                  <a:pt x="29660" y="7065"/>
                  <a:pt x="29637" y="7091"/>
                </a:cubicBezTo>
                <a:cubicBezTo>
                  <a:pt x="29641" y="7145"/>
                  <a:pt x="29646" y="7183"/>
                  <a:pt x="29649" y="7224"/>
                </a:cubicBezTo>
                <a:lnTo>
                  <a:pt x="29544" y="7254"/>
                </a:lnTo>
                <a:cubicBezTo>
                  <a:pt x="29555" y="7289"/>
                  <a:pt x="29564" y="7318"/>
                  <a:pt x="29573" y="7346"/>
                </a:cubicBezTo>
                <a:cubicBezTo>
                  <a:pt x="29502" y="7392"/>
                  <a:pt x="29502" y="7392"/>
                  <a:pt x="29526" y="7479"/>
                </a:cubicBezTo>
                <a:lnTo>
                  <a:pt x="29435" y="7498"/>
                </a:lnTo>
                <a:lnTo>
                  <a:pt x="29441" y="7507"/>
                </a:lnTo>
                <a:lnTo>
                  <a:pt x="29243" y="7618"/>
                </a:lnTo>
                <a:cubicBezTo>
                  <a:pt x="29226" y="7643"/>
                  <a:pt x="29200" y="7688"/>
                  <a:pt x="29140" y="7688"/>
                </a:cubicBezTo>
                <a:cubicBezTo>
                  <a:pt x="29136" y="7688"/>
                  <a:pt x="29131" y="7688"/>
                  <a:pt x="29126" y="7688"/>
                </a:cubicBezTo>
                <a:cubicBezTo>
                  <a:pt x="29125" y="7710"/>
                  <a:pt x="29123" y="7737"/>
                  <a:pt x="29122" y="7763"/>
                </a:cubicBezTo>
                <a:lnTo>
                  <a:pt x="29208" y="7790"/>
                </a:lnTo>
                <a:cubicBezTo>
                  <a:pt x="29167" y="7808"/>
                  <a:pt x="29130" y="7815"/>
                  <a:pt x="29093" y="7815"/>
                </a:cubicBezTo>
                <a:cubicBezTo>
                  <a:pt x="29060" y="7815"/>
                  <a:pt x="29027" y="7810"/>
                  <a:pt x="28990" y="7804"/>
                </a:cubicBezTo>
                <a:lnTo>
                  <a:pt x="28990" y="7804"/>
                </a:lnTo>
                <a:cubicBezTo>
                  <a:pt x="29008" y="7842"/>
                  <a:pt x="29018" y="7862"/>
                  <a:pt x="29031" y="7886"/>
                </a:cubicBezTo>
                <a:lnTo>
                  <a:pt x="28973" y="7920"/>
                </a:lnTo>
                <a:lnTo>
                  <a:pt x="28934" y="7875"/>
                </a:lnTo>
                <a:lnTo>
                  <a:pt x="28880" y="7934"/>
                </a:lnTo>
                <a:lnTo>
                  <a:pt x="28786" y="7867"/>
                </a:lnTo>
                <a:cubicBezTo>
                  <a:pt x="28780" y="7917"/>
                  <a:pt x="28774" y="7964"/>
                  <a:pt x="28770" y="8007"/>
                </a:cubicBezTo>
                <a:lnTo>
                  <a:pt x="28579" y="8047"/>
                </a:lnTo>
                <a:cubicBezTo>
                  <a:pt x="28562" y="8095"/>
                  <a:pt x="28545" y="8143"/>
                  <a:pt x="28527" y="8198"/>
                </a:cubicBezTo>
                <a:lnTo>
                  <a:pt x="28439" y="8162"/>
                </a:lnTo>
                <a:lnTo>
                  <a:pt x="28439" y="8162"/>
                </a:lnTo>
                <a:cubicBezTo>
                  <a:pt x="28443" y="8204"/>
                  <a:pt x="28448" y="8243"/>
                  <a:pt x="28453" y="8287"/>
                </a:cubicBezTo>
                <a:lnTo>
                  <a:pt x="28400" y="8300"/>
                </a:lnTo>
                <a:cubicBezTo>
                  <a:pt x="28396" y="8354"/>
                  <a:pt x="28392" y="8407"/>
                  <a:pt x="28386" y="8475"/>
                </a:cubicBezTo>
                <a:lnTo>
                  <a:pt x="28317" y="8413"/>
                </a:lnTo>
                <a:lnTo>
                  <a:pt x="28224" y="8457"/>
                </a:lnTo>
                <a:lnTo>
                  <a:pt x="28264" y="8543"/>
                </a:lnTo>
                <a:lnTo>
                  <a:pt x="28252" y="8558"/>
                </a:lnTo>
                <a:lnTo>
                  <a:pt x="28159" y="8501"/>
                </a:lnTo>
                <a:lnTo>
                  <a:pt x="28159" y="8501"/>
                </a:lnTo>
                <a:cubicBezTo>
                  <a:pt x="28175" y="8555"/>
                  <a:pt x="28195" y="8596"/>
                  <a:pt x="28197" y="8639"/>
                </a:cubicBezTo>
                <a:cubicBezTo>
                  <a:pt x="28199" y="8685"/>
                  <a:pt x="28183" y="8730"/>
                  <a:pt x="28161" y="8778"/>
                </a:cubicBezTo>
                <a:cubicBezTo>
                  <a:pt x="28146" y="8745"/>
                  <a:pt x="28138" y="8709"/>
                  <a:pt x="28115" y="8681"/>
                </a:cubicBezTo>
                <a:cubicBezTo>
                  <a:pt x="28093" y="8654"/>
                  <a:pt x="28058" y="8637"/>
                  <a:pt x="28016" y="8604"/>
                </a:cubicBezTo>
                <a:lnTo>
                  <a:pt x="28016" y="8730"/>
                </a:lnTo>
                <a:lnTo>
                  <a:pt x="27925" y="8751"/>
                </a:lnTo>
                <a:cubicBezTo>
                  <a:pt x="27924" y="8816"/>
                  <a:pt x="27983" y="8841"/>
                  <a:pt x="28010" y="8889"/>
                </a:cubicBezTo>
                <a:lnTo>
                  <a:pt x="27976" y="8921"/>
                </a:lnTo>
                <a:lnTo>
                  <a:pt x="27902" y="8838"/>
                </a:lnTo>
                <a:cubicBezTo>
                  <a:pt x="27817" y="8854"/>
                  <a:pt x="27876" y="8928"/>
                  <a:pt x="27848" y="8968"/>
                </a:cubicBezTo>
                <a:cubicBezTo>
                  <a:pt x="27837" y="8974"/>
                  <a:pt x="27829" y="8977"/>
                  <a:pt x="27822" y="8977"/>
                </a:cubicBezTo>
                <a:cubicBezTo>
                  <a:pt x="27798" y="8977"/>
                  <a:pt x="27790" y="8945"/>
                  <a:pt x="27778" y="8921"/>
                </a:cubicBezTo>
                <a:lnTo>
                  <a:pt x="27778" y="8921"/>
                </a:lnTo>
                <a:cubicBezTo>
                  <a:pt x="27711" y="8962"/>
                  <a:pt x="27805" y="8979"/>
                  <a:pt x="27786" y="9011"/>
                </a:cubicBezTo>
                <a:cubicBezTo>
                  <a:pt x="27777" y="9022"/>
                  <a:pt x="27768" y="9034"/>
                  <a:pt x="27758" y="9047"/>
                </a:cubicBezTo>
                <a:cubicBezTo>
                  <a:pt x="27797" y="9115"/>
                  <a:pt x="27805" y="9179"/>
                  <a:pt x="27720" y="9220"/>
                </a:cubicBezTo>
                <a:cubicBezTo>
                  <a:pt x="27680" y="9239"/>
                  <a:pt x="27640" y="9266"/>
                  <a:pt x="27599" y="9266"/>
                </a:cubicBezTo>
                <a:cubicBezTo>
                  <a:pt x="27575" y="9266"/>
                  <a:pt x="27551" y="9257"/>
                  <a:pt x="27526" y="9233"/>
                </a:cubicBezTo>
                <a:lnTo>
                  <a:pt x="27465" y="9263"/>
                </a:lnTo>
                <a:lnTo>
                  <a:pt x="27465" y="9502"/>
                </a:lnTo>
                <a:cubicBezTo>
                  <a:pt x="27396" y="9515"/>
                  <a:pt x="27363" y="9562"/>
                  <a:pt x="27348" y="9630"/>
                </a:cubicBezTo>
                <a:lnTo>
                  <a:pt x="27333" y="9619"/>
                </a:lnTo>
                <a:lnTo>
                  <a:pt x="27329" y="9580"/>
                </a:lnTo>
                <a:lnTo>
                  <a:pt x="27316" y="9577"/>
                </a:lnTo>
                <a:cubicBezTo>
                  <a:pt x="27308" y="9612"/>
                  <a:pt x="27299" y="9646"/>
                  <a:pt x="27287" y="9699"/>
                </a:cubicBezTo>
                <a:lnTo>
                  <a:pt x="26959" y="10023"/>
                </a:lnTo>
                <a:lnTo>
                  <a:pt x="26860" y="10023"/>
                </a:lnTo>
                <a:cubicBezTo>
                  <a:pt x="26873" y="10043"/>
                  <a:pt x="26882" y="10057"/>
                  <a:pt x="26893" y="10075"/>
                </a:cubicBezTo>
                <a:lnTo>
                  <a:pt x="26789" y="10131"/>
                </a:lnTo>
                <a:cubicBezTo>
                  <a:pt x="26780" y="10151"/>
                  <a:pt x="26768" y="10180"/>
                  <a:pt x="26754" y="10211"/>
                </a:cubicBezTo>
                <a:lnTo>
                  <a:pt x="26700" y="10193"/>
                </a:lnTo>
                <a:cubicBezTo>
                  <a:pt x="26696" y="10200"/>
                  <a:pt x="26692" y="10208"/>
                  <a:pt x="26691" y="10217"/>
                </a:cubicBezTo>
                <a:cubicBezTo>
                  <a:pt x="26691" y="10292"/>
                  <a:pt x="26624" y="10326"/>
                  <a:pt x="26587" y="10379"/>
                </a:cubicBezTo>
                <a:cubicBezTo>
                  <a:pt x="26580" y="10391"/>
                  <a:pt x="26551" y="10389"/>
                  <a:pt x="26530" y="10391"/>
                </a:cubicBezTo>
                <a:cubicBezTo>
                  <a:pt x="26485" y="10395"/>
                  <a:pt x="26438" y="10397"/>
                  <a:pt x="26372" y="10400"/>
                </a:cubicBezTo>
                <a:lnTo>
                  <a:pt x="26444" y="10453"/>
                </a:lnTo>
                <a:cubicBezTo>
                  <a:pt x="26428" y="10525"/>
                  <a:pt x="26344" y="10526"/>
                  <a:pt x="26312" y="10584"/>
                </a:cubicBezTo>
                <a:cubicBezTo>
                  <a:pt x="26315" y="10599"/>
                  <a:pt x="26318" y="10618"/>
                  <a:pt x="26324" y="10651"/>
                </a:cubicBezTo>
                <a:lnTo>
                  <a:pt x="26217" y="10623"/>
                </a:lnTo>
                <a:lnTo>
                  <a:pt x="26186" y="10729"/>
                </a:lnTo>
                <a:lnTo>
                  <a:pt x="26110" y="10735"/>
                </a:lnTo>
                <a:lnTo>
                  <a:pt x="26043" y="10834"/>
                </a:lnTo>
                <a:lnTo>
                  <a:pt x="25861" y="10775"/>
                </a:lnTo>
                <a:lnTo>
                  <a:pt x="25764" y="10826"/>
                </a:lnTo>
                <a:cubicBezTo>
                  <a:pt x="25751" y="10857"/>
                  <a:pt x="25741" y="10884"/>
                  <a:pt x="25728" y="10914"/>
                </a:cubicBezTo>
                <a:lnTo>
                  <a:pt x="25659" y="10939"/>
                </a:lnTo>
                <a:lnTo>
                  <a:pt x="25659" y="11106"/>
                </a:lnTo>
                <a:lnTo>
                  <a:pt x="25547" y="11106"/>
                </a:lnTo>
                <a:lnTo>
                  <a:pt x="25599" y="11217"/>
                </a:lnTo>
                <a:lnTo>
                  <a:pt x="25513" y="11320"/>
                </a:lnTo>
                <a:lnTo>
                  <a:pt x="25494" y="11309"/>
                </a:lnTo>
                <a:cubicBezTo>
                  <a:pt x="25504" y="11282"/>
                  <a:pt x="25512" y="11256"/>
                  <a:pt x="25521" y="11230"/>
                </a:cubicBezTo>
                <a:cubicBezTo>
                  <a:pt x="25499" y="11185"/>
                  <a:pt x="25471" y="11153"/>
                  <a:pt x="25432" y="11153"/>
                </a:cubicBezTo>
                <a:cubicBezTo>
                  <a:pt x="25424" y="11153"/>
                  <a:pt x="25416" y="11154"/>
                  <a:pt x="25408" y="11157"/>
                </a:cubicBezTo>
                <a:lnTo>
                  <a:pt x="25283" y="11255"/>
                </a:lnTo>
                <a:cubicBezTo>
                  <a:pt x="25287" y="11280"/>
                  <a:pt x="25292" y="11318"/>
                  <a:pt x="25299" y="11362"/>
                </a:cubicBezTo>
                <a:cubicBezTo>
                  <a:pt x="25290" y="11361"/>
                  <a:pt x="25282" y="11360"/>
                  <a:pt x="25273" y="11360"/>
                </a:cubicBezTo>
                <a:cubicBezTo>
                  <a:pt x="25192" y="11360"/>
                  <a:pt x="25147" y="11414"/>
                  <a:pt x="25102" y="11479"/>
                </a:cubicBezTo>
                <a:cubicBezTo>
                  <a:pt x="25068" y="11529"/>
                  <a:pt x="25018" y="11566"/>
                  <a:pt x="24980" y="11617"/>
                </a:cubicBezTo>
                <a:lnTo>
                  <a:pt x="24801" y="11722"/>
                </a:lnTo>
                <a:lnTo>
                  <a:pt x="24614" y="11952"/>
                </a:lnTo>
                <a:cubicBezTo>
                  <a:pt x="24624" y="11978"/>
                  <a:pt x="24634" y="12002"/>
                  <a:pt x="24648" y="12035"/>
                </a:cubicBezTo>
                <a:lnTo>
                  <a:pt x="24574" y="12180"/>
                </a:lnTo>
                <a:cubicBezTo>
                  <a:pt x="24538" y="12143"/>
                  <a:pt x="24514" y="12117"/>
                  <a:pt x="24479" y="12079"/>
                </a:cubicBezTo>
                <a:cubicBezTo>
                  <a:pt x="24471" y="12120"/>
                  <a:pt x="24468" y="12141"/>
                  <a:pt x="24463" y="12162"/>
                </a:cubicBezTo>
                <a:lnTo>
                  <a:pt x="24328" y="12306"/>
                </a:lnTo>
                <a:cubicBezTo>
                  <a:pt x="24292" y="12273"/>
                  <a:pt x="24324" y="12236"/>
                  <a:pt x="24324" y="12189"/>
                </a:cubicBezTo>
                <a:lnTo>
                  <a:pt x="24324" y="12189"/>
                </a:lnTo>
                <a:lnTo>
                  <a:pt x="24253" y="12263"/>
                </a:lnTo>
                <a:cubicBezTo>
                  <a:pt x="24242" y="12236"/>
                  <a:pt x="24235" y="12217"/>
                  <a:pt x="24227" y="12198"/>
                </a:cubicBezTo>
                <a:lnTo>
                  <a:pt x="24227" y="12198"/>
                </a:lnTo>
                <a:cubicBezTo>
                  <a:pt x="24144" y="12230"/>
                  <a:pt x="24147" y="12251"/>
                  <a:pt x="24255" y="12352"/>
                </a:cubicBezTo>
                <a:lnTo>
                  <a:pt x="24193" y="12419"/>
                </a:lnTo>
                <a:lnTo>
                  <a:pt x="24129" y="12367"/>
                </a:lnTo>
                <a:lnTo>
                  <a:pt x="23959" y="12399"/>
                </a:lnTo>
                <a:cubicBezTo>
                  <a:pt x="23953" y="12428"/>
                  <a:pt x="23949" y="12455"/>
                  <a:pt x="23946" y="12470"/>
                </a:cubicBezTo>
                <a:cubicBezTo>
                  <a:pt x="23882" y="12519"/>
                  <a:pt x="23832" y="12562"/>
                  <a:pt x="23776" y="12600"/>
                </a:cubicBezTo>
                <a:cubicBezTo>
                  <a:pt x="23754" y="12615"/>
                  <a:pt x="23723" y="12619"/>
                  <a:pt x="23690" y="12630"/>
                </a:cubicBezTo>
                <a:cubicBezTo>
                  <a:pt x="23683" y="12654"/>
                  <a:pt x="23676" y="12679"/>
                  <a:pt x="23665" y="12716"/>
                </a:cubicBezTo>
                <a:cubicBezTo>
                  <a:pt x="23629" y="12728"/>
                  <a:pt x="23595" y="12741"/>
                  <a:pt x="23562" y="12756"/>
                </a:cubicBezTo>
                <a:cubicBezTo>
                  <a:pt x="23537" y="12769"/>
                  <a:pt x="23503" y="12788"/>
                  <a:pt x="23499" y="12809"/>
                </a:cubicBezTo>
                <a:cubicBezTo>
                  <a:pt x="23493" y="12856"/>
                  <a:pt x="23469" y="12890"/>
                  <a:pt x="23450" y="12929"/>
                </a:cubicBezTo>
                <a:cubicBezTo>
                  <a:pt x="23432" y="12963"/>
                  <a:pt x="23430" y="13007"/>
                  <a:pt x="23424" y="13047"/>
                </a:cubicBezTo>
                <a:cubicBezTo>
                  <a:pt x="23418" y="13078"/>
                  <a:pt x="23418" y="13111"/>
                  <a:pt x="23416" y="13137"/>
                </a:cubicBezTo>
                <a:cubicBezTo>
                  <a:pt x="23402" y="13145"/>
                  <a:pt x="23391" y="13148"/>
                  <a:pt x="23381" y="13148"/>
                </a:cubicBezTo>
                <a:cubicBezTo>
                  <a:pt x="23333" y="13148"/>
                  <a:pt x="23326" y="13071"/>
                  <a:pt x="23280" y="13071"/>
                </a:cubicBezTo>
                <a:cubicBezTo>
                  <a:pt x="23275" y="13071"/>
                  <a:pt x="23270" y="13072"/>
                  <a:pt x="23265" y="13073"/>
                </a:cubicBezTo>
                <a:cubicBezTo>
                  <a:pt x="23209" y="13140"/>
                  <a:pt x="23291" y="13205"/>
                  <a:pt x="23276" y="13272"/>
                </a:cubicBezTo>
                <a:cubicBezTo>
                  <a:pt x="23264" y="13273"/>
                  <a:pt x="23255" y="13274"/>
                  <a:pt x="23248" y="13274"/>
                </a:cubicBezTo>
                <a:cubicBezTo>
                  <a:pt x="23225" y="13274"/>
                  <a:pt x="23220" y="13263"/>
                  <a:pt x="23200" y="13216"/>
                </a:cubicBezTo>
                <a:lnTo>
                  <a:pt x="23093" y="13178"/>
                </a:lnTo>
                <a:lnTo>
                  <a:pt x="23093" y="13178"/>
                </a:lnTo>
                <a:cubicBezTo>
                  <a:pt x="23122" y="13246"/>
                  <a:pt x="23168" y="13295"/>
                  <a:pt x="23116" y="13359"/>
                </a:cubicBezTo>
                <a:lnTo>
                  <a:pt x="23030" y="13319"/>
                </a:lnTo>
                <a:lnTo>
                  <a:pt x="23030" y="13452"/>
                </a:lnTo>
                <a:lnTo>
                  <a:pt x="22960" y="13474"/>
                </a:lnTo>
                <a:lnTo>
                  <a:pt x="22971" y="13485"/>
                </a:lnTo>
                <a:lnTo>
                  <a:pt x="22824" y="13684"/>
                </a:lnTo>
                <a:cubicBezTo>
                  <a:pt x="22808" y="13653"/>
                  <a:pt x="22796" y="13631"/>
                  <a:pt x="22779" y="13598"/>
                </a:cubicBezTo>
                <a:lnTo>
                  <a:pt x="22678" y="13655"/>
                </a:lnTo>
                <a:lnTo>
                  <a:pt x="22519" y="13591"/>
                </a:lnTo>
                <a:cubicBezTo>
                  <a:pt x="22444" y="13636"/>
                  <a:pt x="22370" y="13686"/>
                  <a:pt x="22362" y="13799"/>
                </a:cubicBezTo>
                <a:lnTo>
                  <a:pt x="22266" y="13756"/>
                </a:lnTo>
                <a:lnTo>
                  <a:pt x="22177" y="13851"/>
                </a:lnTo>
                <a:lnTo>
                  <a:pt x="22111" y="13830"/>
                </a:lnTo>
                <a:cubicBezTo>
                  <a:pt x="22105" y="13836"/>
                  <a:pt x="22099" y="13843"/>
                  <a:pt x="22096" y="13851"/>
                </a:cubicBezTo>
                <a:cubicBezTo>
                  <a:pt x="22077" y="13928"/>
                  <a:pt x="22035" y="13984"/>
                  <a:pt x="21961" y="14017"/>
                </a:cubicBezTo>
                <a:cubicBezTo>
                  <a:pt x="21876" y="14055"/>
                  <a:pt x="21812" y="14121"/>
                  <a:pt x="21761" y="14202"/>
                </a:cubicBezTo>
                <a:cubicBezTo>
                  <a:pt x="21676" y="14203"/>
                  <a:pt x="21600" y="14252"/>
                  <a:pt x="21562" y="14327"/>
                </a:cubicBezTo>
                <a:cubicBezTo>
                  <a:pt x="21546" y="14358"/>
                  <a:pt x="21506" y="14377"/>
                  <a:pt x="21474" y="14399"/>
                </a:cubicBezTo>
                <a:cubicBezTo>
                  <a:pt x="21456" y="14410"/>
                  <a:pt x="21435" y="14421"/>
                  <a:pt x="21415" y="14429"/>
                </a:cubicBezTo>
                <a:cubicBezTo>
                  <a:pt x="21384" y="14486"/>
                  <a:pt x="21359" y="14531"/>
                  <a:pt x="21327" y="14590"/>
                </a:cubicBezTo>
                <a:cubicBezTo>
                  <a:pt x="21336" y="14606"/>
                  <a:pt x="21352" y="14631"/>
                  <a:pt x="21374" y="14668"/>
                </a:cubicBezTo>
                <a:cubicBezTo>
                  <a:pt x="21364" y="14713"/>
                  <a:pt x="21350" y="14771"/>
                  <a:pt x="21334" y="14836"/>
                </a:cubicBezTo>
                <a:lnTo>
                  <a:pt x="21278" y="14821"/>
                </a:lnTo>
                <a:cubicBezTo>
                  <a:pt x="21277" y="14837"/>
                  <a:pt x="21275" y="14853"/>
                  <a:pt x="21272" y="14873"/>
                </a:cubicBezTo>
                <a:lnTo>
                  <a:pt x="21188" y="14888"/>
                </a:lnTo>
                <a:lnTo>
                  <a:pt x="21188" y="14762"/>
                </a:lnTo>
                <a:lnTo>
                  <a:pt x="21109" y="14689"/>
                </a:lnTo>
                <a:cubicBezTo>
                  <a:pt x="20997" y="14730"/>
                  <a:pt x="20924" y="14852"/>
                  <a:pt x="20786" y="14862"/>
                </a:cubicBezTo>
                <a:lnTo>
                  <a:pt x="20646" y="15015"/>
                </a:lnTo>
                <a:lnTo>
                  <a:pt x="20556" y="15027"/>
                </a:lnTo>
                <a:lnTo>
                  <a:pt x="20475" y="15134"/>
                </a:lnTo>
                <a:lnTo>
                  <a:pt x="20406" y="15139"/>
                </a:lnTo>
                <a:lnTo>
                  <a:pt x="20354" y="15259"/>
                </a:lnTo>
                <a:lnTo>
                  <a:pt x="20259" y="15203"/>
                </a:lnTo>
                <a:lnTo>
                  <a:pt x="20259" y="15314"/>
                </a:lnTo>
                <a:cubicBezTo>
                  <a:pt x="20208" y="15373"/>
                  <a:pt x="20137" y="15388"/>
                  <a:pt x="20071" y="15394"/>
                </a:cubicBezTo>
                <a:lnTo>
                  <a:pt x="19976" y="15484"/>
                </a:lnTo>
                <a:cubicBezTo>
                  <a:pt x="19988" y="15516"/>
                  <a:pt x="19999" y="15548"/>
                  <a:pt x="20014" y="15589"/>
                </a:cubicBezTo>
                <a:lnTo>
                  <a:pt x="20070" y="15620"/>
                </a:lnTo>
                <a:cubicBezTo>
                  <a:pt x="20089" y="15660"/>
                  <a:pt x="20031" y="15754"/>
                  <a:pt x="19975" y="15783"/>
                </a:cubicBezTo>
                <a:cubicBezTo>
                  <a:pt x="19976" y="15801"/>
                  <a:pt x="19977" y="15819"/>
                  <a:pt x="19979" y="15838"/>
                </a:cubicBezTo>
                <a:lnTo>
                  <a:pt x="19964" y="15846"/>
                </a:lnTo>
                <a:lnTo>
                  <a:pt x="19918" y="15791"/>
                </a:lnTo>
                <a:lnTo>
                  <a:pt x="19747" y="15947"/>
                </a:lnTo>
                <a:lnTo>
                  <a:pt x="19700" y="15938"/>
                </a:lnTo>
                <a:lnTo>
                  <a:pt x="19668" y="15999"/>
                </a:lnTo>
                <a:lnTo>
                  <a:pt x="19566" y="15937"/>
                </a:lnTo>
                <a:lnTo>
                  <a:pt x="19280" y="16004"/>
                </a:lnTo>
                <a:lnTo>
                  <a:pt x="19186" y="15967"/>
                </a:lnTo>
                <a:cubicBezTo>
                  <a:pt x="19162" y="16046"/>
                  <a:pt x="19139" y="16121"/>
                  <a:pt x="19113" y="16206"/>
                </a:cubicBezTo>
                <a:lnTo>
                  <a:pt x="19020" y="16254"/>
                </a:lnTo>
                <a:lnTo>
                  <a:pt x="18961" y="16199"/>
                </a:lnTo>
                <a:lnTo>
                  <a:pt x="18873" y="16240"/>
                </a:lnTo>
                <a:cubicBezTo>
                  <a:pt x="18865" y="16271"/>
                  <a:pt x="18857" y="16300"/>
                  <a:pt x="18847" y="16336"/>
                </a:cubicBezTo>
                <a:lnTo>
                  <a:pt x="18821" y="16317"/>
                </a:lnTo>
                <a:lnTo>
                  <a:pt x="18693" y="16438"/>
                </a:lnTo>
                <a:cubicBezTo>
                  <a:pt x="18717" y="16492"/>
                  <a:pt x="18792" y="16532"/>
                  <a:pt x="18774" y="16616"/>
                </a:cubicBezTo>
                <a:cubicBezTo>
                  <a:pt x="18687" y="16613"/>
                  <a:pt x="18719" y="16495"/>
                  <a:pt x="18638" y="16480"/>
                </a:cubicBezTo>
                <a:lnTo>
                  <a:pt x="18599" y="16586"/>
                </a:lnTo>
                <a:lnTo>
                  <a:pt x="18508" y="16547"/>
                </a:lnTo>
                <a:lnTo>
                  <a:pt x="18508" y="16547"/>
                </a:lnTo>
                <a:cubicBezTo>
                  <a:pt x="18511" y="16573"/>
                  <a:pt x="18514" y="16592"/>
                  <a:pt x="18518" y="16620"/>
                </a:cubicBezTo>
                <a:lnTo>
                  <a:pt x="18396" y="16579"/>
                </a:lnTo>
                <a:cubicBezTo>
                  <a:pt x="18330" y="16587"/>
                  <a:pt x="18284" y="16617"/>
                  <a:pt x="18254" y="16682"/>
                </a:cubicBezTo>
                <a:cubicBezTo>
                  <a:pt x="18235" y="16722"/>
                  <a:pt x="18194" y="16751"/>
                  <a:pt x="18165" y="16785"/>
                </a:cubicBezTo>
                <a:lnTo>
                  <a:pt x="18080" y="16769"/>
                </a:lnTo>
                <a:lnTo>
                  <a:pt x="17982" y="16808"/>
                </a:lnTo>
                <a:lnTo>
                  <a:pt x="17862" y="16991"/>
                </a:lnTo>
                <a:lnTo>
                  <a:pt x="17790" y="16975"/>
                </a:lnTo>
                <a:lnTo>
                  <a:pt x="17763" y="17058"/>
                </a:lnTo>
                <a:lnTo>
                  <a:pt x="17566" y="17106"/>
                </a:lnTo>
                <a:cubicBezTo>
                  <a:pt x="17558" y="17122"/>
                  <a:pt x="17542" y="17155"/>
                  <a:pt x="17527" y="17185"/>
                </a:cubicBezTo>
                <a:cubicBezTo>
                  <a:pt x="17553" y="17221"/>
                  <a:pt x="17573" y="17251"/>
                  <a:pt x="17584" y="17268"/>
                </a:cubicBezTo>
                <a:cubicBezTo>
                  <a:pt x="17582" y="17317"/>
                  <a:pt x="17587" y="17356"/>
                  <a:pt x="17575" y="17389"/>
                </a:cubicBezTo>
                <a:cubicBezTo>
                  <a:pt x="17560" y="17430"/>
                  <a:pt x="17531" y="17467"/>
                  <a:pt x="17506" y="17509"/>
                </a:cubicBezTo>
                <a:lnTo>
                  <a:pt x="17427" y="17499"/>
                </a:lnTo>
                <a:cubicBezTo>
                  <a:pt x="17416" y="17476"/>
                  <a:pt x="17407" y="17459"/>
                  <a:pt x="17396" y="17438"/>
                </a:cubicBezTo>
                <a:lnTo>
                  <a:pt x="17396" y="17438"/>
                </a:lnTo>
                <a:cubicBezTo>
                  <a:pt x="17316" y="17486"/>
                  <a:pt x="17409" y="17531"/>
                  <a:pt x="17391" y="17585"/>
                </a:cubicBezTo>
                <a:lnTo>
                  <a:pt x="17306" y="17605"/>
                </a:lnTo>
                <a:lnTo>
                  <a:pt x="17292" y="17685"/>
                </a:lnTo>
                <a:lnTo>
                  <a:pt x="17217" y="17733"/>
                </a:lnTo>
                <a:lnTo>
                  <a:pt x="17140" y="17704"/>
                </a:lnTo>
                <a:lnTo>
                  <a:pt x="17022" y="17755"/>
                </a:lnTo>
                <a:cubicBezTo>
                  <a:pt x="17014" y="17783"/>
                  <a:pt x="17006" y="17814"/>
                  <a:pt x="16991" y="17863"/>
                </a:cubicBezTo>
                <a:cubicBezTo>
                  <a:pt x="16954" y="17788"/>
                  <a:pt x="16923" y="17728"/>
                  <a:pt x="16890" y="17662"/>
                </a:cubicBezTo>
                <a:cubicBezTo>
                  <a:pt x="16869" y="17665"/>
                  <a:pt x="16840" y="17663"/>
                  <a:pt x="16826" y="17677"/>
                </a:cubicBezTo>
                <a:cubicBezTo>
                  <a:pt x="16767" y="17728"/>
                  <a:pt x="16686" y="17742"/>
                  <a:pt x="16630" y="17800"/>
                </a:cubicBezTo>
                <a:cubicBezTo>
                  <a:pt x="16605" y="17826"/>
                  <a:pt x="16558" y="17831"/>
                  <a:pt x="16515" y="17849"/>
                </a:cubicBezTo>
                <a:cubicBezTo>
                  <a:pt x="16517" y="17861"/>
                  <a:pt x="16521" y="17873"/>
                  <a:pt x="16525" y="17885"/>
                </a:cubicBezTo>
                <a:cubicBezTo>
                  <a:pt x="16545" y="17924"/>
                  <a:pt x="16537" y="17970"/>
                  <a:pt x="16507" y="18001"/>
                </a:cubicBezTo>
                <a:cubicBezTo>
                  <a:pt x="16456" y="18059"/>
                  <a:pt x="16404" y="18119"/>
                  <a:pt x="16350" y="18182"/>
                </a:cubicBezTo>
                <a:lnTo>
                  <a:pt x="16278" y="18155"/>
                </a:lnTo>
                <a:lnTo>
                  <a:pt x="16278" y="18155"/>
                </a:lnTo>
                <a:lnTo>
                  <a:pt x="16305" y="18282"/>
                </a:lnTo>
                <a:cubicBezTo>
                  <a:pt x="16285" y="18275"/>
                  <a:pt x="16268" y="18271"/>
                  <a:pt x="16252" y="18271"/>
                </a:cubicBezTo>
                <a:cubicBezTo>
                  <a:pt x="16194" y="18271"/>
                  <a:pt x="16162" y="18319"/>
                  <a:pt x="16133" y="18374"/>
                </a:cubicBezTo>
                <a:lnTo>
                  <a:pt x="16029" y="18339"/>
                </a:lnTo>
                <a:cubicBezTo>
                  <a:pt x="16016" y="18365"/>
                  <a:pt x="16003" y="18391"/>
                  <a:pt x="15986" y="18423"/>
                </a:cubicBezTo>
                <a:lnTo>
                  <a:pt x="15869" y="18438"/>
                </a:lnTo>
                <a:cubicBezTo>
                  <a:pt x="15865" y="18449"/>
                  <a:pt x="15858" y="18464"/>
                  <a:pt x="15851" y="18480"/>
                </a:cubicBezTo>
                <a:lnTo>
                  <a:pt x="15707" y="18473"/>
                </a:lnTo>
                <a:lnTo>
                  <a:pt x="15574" y="18569"/>
                </a:lnTo>
                <a:lnTo>
                  <a:pt x="15632" y="18613"/>
                </a:lnTo>
                <a:lnTo>
                  <a:pt x="15569" y="18654"/>
                </a:lnTo>
                <a:lnTo>
                  <a:pt x="15443" y="18548"/>
                </a:lnTo>
                <a:lnTo>
                  <a:pt x="15443" y="18684"/>
                </a:lnTo>
                <a:lnTo>
                  <a:pt x="15358" y="18782"/>
                </a:lnTo>
                <a:cubicBezTo>
                  <a:pt x="15306" y="18813"/>
                  <a:pt x="15261" y="18838"/>
                  <a:pt x="15206" y="18868"/>
                </a:cubicBezTo>
                <a:cubicBezTo>
                  <a:pt x="15211" y="18817"/>
                  <a:pt x="15214" y="18779"/>
                  <a:pt x="15219" y="18735"/>
                </a:cubicBezTo>
                <a:cubicBezTo>
                  <a:pt x="15213" y="18735"/>
                  <a:pt x="15208" y="18735"/>
                  <a:pt x="15203" y="18735"/>
                </a:cubicBezTo>
                <a:cubicBezTo>
                  <a:pt x="15111" y="18735"/>
                  <a:pt x="15137" y="18823"/>
                  <a:pt x="15105" y="18862"/>
                </a:cubicBezTo>
                <a:cubicBezTo>
                  <a:pt x="15116" y="18884"/>
                  <a:pt x="15125" y="18902"/>
                  <a:pt x="15133" y="18918"/>
                </a:cubicBezTo>
                <a:cubicBezTo>
                  <a:pt x="15125" y="18932"/>
                  <a:pt x="15112" y="18939"/>
                  <a:pt x="15098" y="18939"/>
                </a:cubicBezTo>
                <a:cubicBezTo>
                  <a:pt x="15082" y="18939"/>
                  <a:pt x="15065" y="18930"/>
                  <a:pt x="15050" y="18913"/>
                </a:cubicBezTo>
                <a:cubicBezTo>
                  <a:pt x="15032" y="18892"/>
                  <a:pt x="15015" y="18869"/>
                  <a:pt x="14986" y="18832"/>
                </a:cubicBezTo>
                <a:lnTo>
                  <a:pt x="14986" y="18969"/>
                </a:lnTo>
                <a:cubicBezTo>
                  <a:pt x="14918" y="19035"/>
                  <a:pt x="14836" y="19088"/>
                  <a:pt x="14746" y="19123"/>
                </a:cubicBezTo>
                <a:cubicBezTo>
                  <a:pt x="14658" y="19159"/>
                  <a:pt x="14578" y="19218"/>
                  <a:pt x="14492" y="19261"/>
                </a:cubicBezTo>
                <a:lnTo>
                  <a:pt x="14310" y="19392"/>
                </a:lnTo>
                <a:cubicBezTo>
                  <a:pt x="14296" y="19389"/>
                  <a:pt x="14282" y="19387"/>
                  <a:pt x="14268" y="19387"/>
                </a:cubicBezTo>
                <a:cubicBezTo>
                  <a:pt x="14220" y="19387"/>
                  <a:pt x="14174" y="19408"/>
                  <a:pt x="14127" y="19439"/>
                </a:cubicBezTo>
                <a:cubicBezTo>
                  <a:pt x="14027" y="19507"/>
                  <a:pt x="13917" y="19561"/>
                  <a:pt x="13811" y="19622"/>
                </a:cubicBezTo>
                <a:lnTo>
                  <a:pt x="13755" y="19556"/>
                </a:lnTo>
                <a:cubicBezTo>
                  <a:pt x="13718" y="19629"/>
                  <a:pt x="13710" y="19659"/>
                  <a:pt x="13637" y="19659"/>
                </a:cubicBezTo>
                <a:cubicBezTo>
                  <a:pt x="13625" y="19659"/>
                  <a:pt x="13611" y="19658"/>
                  <a:pt x="13595" y="19656"/>
                </a:cubicBezTo>
                <a:cubicBezTo>
                  <a:pt x="13583" y="19674"/>
                  <a:pt x="13571" y="19692"/>
                  <a:pt x="13556" y="19710"/>
                </a:cubicBezTo>
                <a:cubicBezTo>
                  <a:pt x="13542" y="19721"/>
                  <a:pt x="13527" y="19732"/>
                  <a:pt x="13510" y="19742"/>
                </a:cubicBezTo>
                <a:cubicBezTo>
                  <a:pt x="13474" y="19722"/>
                  <a:pt x="13488" y="19659"/>
                  <a:pt x="13435" y="19659"/>
                </a:cubicBezTo>
                <a:cubicBezTo>
                  <a:pt x="13430" y="19659"/>
                  <a:pt x="13425" y="19659"/>
                  <a:pt x="13419" y="19661"/>
                </a:cubicBezTo>
                <a:cubicBezTo>
                  <a:pt x="13423" y="19689"/>
                  <a:pt x="13427" y="19719"/>
                  <a:pt x="13431" y="19748"/>
                </a:cubicBezTo>
                <a:lnTo>
                  <a:pt x="13418" y="19758"/>
                </a:lnTo>
                <a:cubicBezTo>
                  <a:pt x="13401" y="19738"/>
                  <a:pt x="13385" y="19720"/>
                  <a:pt x="13358" y="19690"/>
                </a:cubicBezTo>
                <a:lnTo>
                  <a:pt x="13299" y="19799"/>
                </a:lnTo>
                <a:cubicBezTo>
                  <a:pt x="13283" y="19766"/>
                  <a:pt x="13271" y="19739"/>
                  <a:pt x="13260" y="19719"/>
                </a:cubicBezTo>
                <a:lnTo>
                  <a:pt x="13306" y="19616"/>
                </a:lnTo>
                <a:cubicBezTo>
                  <a:pt x="13290" y="19607"/>
                  <a:pt x="13279" y="19603"/>
                  <a:pt x="13269" y="19603"/>
                </a:cubicBezTo>
                <a:cubicBezTo>
                  <a:pt x="13235" y="19603"/>
                  <a:pt x="13232" y="19652"/>
                  <a:pt x="13199" y="19671"/>
                </a:cubicBezTo>
                <a:lnTo>
                  <a:pt x="13121" y="19626"/>
                </a:lnTo>
                <a:lnTo>
                  <a:pt x="13121" y="19626"/>
                </a:lnTo>
                <a:cubicBezTo>
                  <a:pt x="13126" y="19664"/>
                  <a:pt x="13130" y="19697"/>
                  <a:pt x="13135" y="19734"/>
                </a:cubicBezTo>
                <a:lnTo>
                  <a:pt x="12985" y="19734"/>
                </a:lnTo>
                <a:cubicBezTo>
                  <a:pt x="12952" y="19773"/>
                  <a:pt x="12997" y="19856"/>
                  <a:pt x="12918" y="19892"/>
                </a:cubicBezTo>
                <a:cubicBezTo>
                  <a:pt x="12903" y="19829"/>
                  <a:pt x="12889" y="19769"/>
                  <a:pt x="12875" y="19708"/>
                </a:cubicBezTo>
                <a:lnTo>
                  <a:pt x="12850" y="19692"/>
                </a:lnTo>
                <a:cubicBezTo>
                  <a:pt x="12844" y="19712"/>
                  <a:pt x="12839" y="19730"/>
                  <a:pt x="12834" y="19750"/>
                </a:cubicBezTo>
                <a:lnTo>
                  <a:pt x="12818" y="19746"/>
                </a:lnTo>
                <a:lnTo>
                  <a:pt x="12777" y="19649"/>
                </a:lnTo>
                <a:lnTo>
                  <a:pt x="12697" y="19687"/>
                </a:lnTo>
                <a:lnTo>
                  <a:pt x="12529" y="19608"/>
                </a:lnTo>
                <a:lnTo>
                  <a:pt x="12600" y="19580"/>
                </a:lnTo>
                <a:cubicBezTo>
                  <a:pt x="12603" y="19560"/>
                  <a:pt x="12608" y="19540"/>
                  <a:pt x="12615" y="19511"/>
                </a:cubicBezTo>
                <a:lnTo>
                  <a:pt x="12615" y="19511"/>
                </a:lnTo>
                <a:lnTo>
                  <a:pt x="12555" y="19552"/>
                </a:lnTo>
                <a:lnTo>
                  <a:pt x="12466" y="19501"/>
                </a:lnTo>
                <a:cubicBezTo>
                  <a:pt x="12475" y="19469"/>
                  <a:pt x="12483" y="19439"/>
                  <a:pt x="12491" y="19408"/>
                </a:cubicBezTo>
                <a:lnTo>
                  <a:pt x="12653" y="19408"/>
                </a:lnTo>
                <a:cubicBezTo>
                  <a:pt x="12634" y="19374"/>
                  <a:pt x="12623" y="19353"/>
                  <a:pt x="12610" y="19329"/>
                </a:cubicBezTo>
                <a:lnTo>
                  <a:pt x="12697" y="19214"/>
                </a:lnTo>
                <a:lnTo>
                  <a:pt x="12879" y="19291"/>
                </a:lnTo>
                <a:cubicBezTo>
                  <a:pt x="12886" y="19266"/>
                  <a:pt x="12902" y="19243"/>
                  <a:pt x="12897" y="19225"/>
                </a:cubicBezTo>
                <a:cubicBezTo>
                  <a:pt x="12879" y="19145"/>
                  <a:pt x="12869" y="19070"/>
                  <a:pt x="12933" y="19002"/>
                </a:cubicBezTo>
                <a:lnTo>
                  <a:pt x="12824" y="18913"/>
                </a:lnTo>
                <a:lnTo>
                  <a:pt x="12932" y="18900"/>
                </a:lnTo>
                <a:cubicBezTo>
                  <a:pt x="12937" y="18873"/>
                  <a:pt x="12943" y="18844"/>
                  <a:pt x="12950" y="18806"/>
                </a:cubicBezTo>
                <a:lnTo>
                  <a:pt x="13033" y="18813"/>
                </a:lnTo>
                <a:lnTo>
                  <a:pt x="13065" y="18771"/>
                </a:lnTo>
                <a:lnTo>
                  <a:pt x="13088" y="18848"/>
                </a:lnTo>
                <a:lnTo>
                  <a:pt x="13179" y="18734"/>
                </a:lnTo>
                <a:lnTo>
                  <a:pt x="13259" y="18695"/>
                </a:lnTo>
                <a:lnTo>
                  <a:pt x="13324" y="18728"/>
                </a:lnTo>
                <a:cubicBezTo>
                  <a:pt x="13320" y="18754"/>
                  <a:pt x="13316" y="18775"/>
                  <a:pt x="13313" y="18802"/>
                </a:cubicBezTo>
                <a:lnTo>
                  <a:pt x="13360" y="18813"/>
                </a:lnTo>
                <a:cubicBezTo>
                  <a:pt x="13361" y="18794"/>
                  <a:pt x="13362" y="18780"/>
                  <a:pt x="13363" y="18762"/>
                </a:cubicBezTo>
                <a:lnTo>
                  <a:pt x="13448" y="18766"/>
                </a:lnTo>
                <a:lnTo>
                  <a:pt x="13342" y="18702"/>
                </a:lnTo>
                <a:lnTo>
                  <a:pt x="13265" y="18678"/>
                </a:lnTo>
                <a:cubicBezTo>
                  <a:pt x="13272" y="18643"/>
                  <a:pt x="13276" y="18612"/>
                  <a:pt x="13282" y="18579"/>
                </a:cubicBezTo>
                <a:cubicBezTo>
                  <a:pt x="13285" y="18579"/>
                  <a:pt x="13288" y="18579"/>
                  <a:pt x="13291" y="18579"/>
                </a:cubicBezTo>
                <a:cubicBezTo>
                  <a:pt x="13347" y="18579"/>
                  <a:pt x="13401" y="18608"/>
                  <a:pt x="13433" y="18655"/>
                </a:cubicBezTo>
                <a:lnTo>
                  <a:pt x="13503" y="18655"/>
                </a:lnTo>
                <a:cubicBezTo>
                  <a:pt x="13463" y="18605"/>
                  <a:pt x="13391" y="18612"/>
                  <a:pt x="13362" y="18530"/>
                </a:cubicBezTo>
                <a:lnTo>
                  <a:pt x="13362" y="18530"/>
                </a:lnTo>
                <a:lnTo>
                  <a:pt x="13514" y="18595"/>
                </a:lnTo>
                <a:lnTo>
                  <a:pt x="13519" y="18584"/>
                </a:lnTo>
                <a:lnTo>
                  <a:pt x="13367" y="18496"/>
                </a:lnTo>
                <a:cubicBezTo>
                  <a:pt x="13370" y="18490"/>
                  <a:pt x="13372" y="18484"/>
                  <a:pt x="13374" y="18479"/>
                </a:cubicBezTo>
                <a:lnTo>
                  <a:pt x="13442" y="18473"/>
                </a:lnTo>
                <a:cubicBezTo>
                  <a:pt x="13443" y="18454"/>
                  <a:pt x="13444" y="18434"/>
                  <a:pt x="13446" y="18415"/>
                </a:cubicBezTo>
                <a:lnTo>
                  <a:pt x="13544" y="18329"/>
                </a:lnTo>
                <a:lnTo>
                  <a:pt x="13608" y="18333"/>
                </a:lnTo>
                <a:lnTo>
                  <a:pt x="13524" y="18264"/>
                </a:lnTo>
                <a:lnTo>
                  <a:pt x="13631" y="18208"/>
                </a:lnTo>
                <a:cubicBezTo>
                  <a:pt x="13637" y="18229"/>
                  <a:pt x="13640" y="18244"/>
                  <a:pt x="13645" y="18261"/>
                </a:cubicBezTo>
                <a:lnTo>
                  <a:pt x="13720" y="18252"/>
                </a:lnTo>
                <a:cubicBezTo>
                  <a:pt x="13764" y="18257"/>
                  <a:pt x="13762" y="18312"/>
                  <a:pt x="13797" y="18312"/>
                </a:cubicBezTo>
                <a:cubicBezTo>
                  <a:pt x="13806" y="18312"/>
                  <a:pt x="13817" y="18308"/>
                  <a:pt x="13832" y="18300"/>
                </a:cubicBezTo>
                <a:lnTo>
                  <a:pt x="13763" y="18209"/>
                </a:lnTo>
                <a:cubicBezTo>
                  <a:pt x="13763" y="18203"/>
                  <a:pt x="13762" y="18180"/>
                  <a:pt x="13761" y="18159"/>
                </a:cubicBezTo>
                <a:cubicBezTo>
                  <a:pt x="13779" y="18146"/>
                  <a:pt x="13795" y="18142"/>
                  <a:pt x="13810" y="18142"/>
                </a:cubicBezTo>
                <a:cubicBezTo>
                  <a:pt x="13850" y="18142"/>
                  <a:pt x="13885" y="18175"/>
                  <a:pt x="13926" y="18177"/>
                </a:cubicBezTo>
                <a:lnTo>
                  <a:pt x="13864" y="18092"/>
                </a:lnTo>
                <a:lnTo>
                  <a:pt x="13947" y="18073"/>
                </a:lnTo>
                <a:lnTo>
                  <a:pt x="14007" y="18165"/>
                </a:lnTo>
                <a:lnTo>
                  <a:pt x="14035" y="18149"/>
                </a:lnTo>
                <a:lnTo>
                  <a:pt x="14017" y="18050"/>
                </a:lnTo>
                <a:lnTo>
                  <a:pt x="13929" y="18025"/>
                </a:lnTo>
                <a:cubicBezTo>
                  <a:pt x="13934" y="17917"/>
                  <a:pt x="13979" y="17841"/>
                  <a:pt x="14027" y="17768"/>
                </a:cubicBezTo>
                <a:cubicBezTo>
                  <a:pt x="14045" y="17740"/>
                  <a:pt x="14059" y="17726"/>
                  <a:pt x="14075" y="17726"/>
                </a:cubicBezTo>
                <a:cubicBezTo>
                  <a:pt x="14092" y="17726"/>
                  <a:pt x="14110" y="17740"/>
                  <a:pt x="14139" y="17768"/>
                </a:cubicBezTo>
                <a:cubicBezTo>
                  <a:pt x="14128" y="17774"/>
                  <a:pt x="14118" y="17777"/>
                  <a:pt x="14108" y="17780"/>
                </a:cubicBezTo>
                <a:cubicBezTo>
                  <a:pt x="14095" y="17780"/>
                  <a:pt x="14083" y="17779"/>
                  <a:pt x="14070" y="17778"/>
                </a:cubicBezTo>
                <a:cubicBezTo>
                  <a:pt x="14061" y="17817"/>
                  <a:pt x="14052" y="17853"/>
                  <a:pt x="14042" y="17893"/>
                </a:cubicBezTo>
                <a:lnTo>
                  <a:pt x="14167" y="17787"/>
                </a:lnTo>
                <a:cubicBezTo>
                  <a:pt x="14172" y="17725"/>
                  <a:pt x="14176" y="17662"/>
                  <a:pt x="14181" y="17587"/>
                </a:cubicBezTo>
                <a:lnTo>
                  <a:pt x="14258" y="17560"/>
                </a:lnTo>
                <a:cubicBezTo>
                  <a:pt x="14269" y="17591"/>
                  <a:pt x="14277" y="17617"/>
                  <a:pt x="14286" y="17646"/>
                </a:cubicBezTo>
                <a:lnTo>
                  <a:pt x="14231" y="17694"/>
                </a:lnTo>
                <a:lnTo>
                  <a:pt x="14310" y="17705"/>
                </a:lnTo>
                <a:cubicBezTo>
                  <a:pt x="14313" y="17733"/>
                  <a:pt x="14317" y="17755"/>
                  <a:pt x="14322" y="17799"/>
                </a:cubicBezTo>
                <a:lnTo>
                  <a:pt x="14360" y="17722"/>
                </a:lnTo>
                <a:cubicBezTo>
                  <a:pt x="14393" y="17735"/>
                  <a:pt x="14424" y="17749"/>
                  <a:pt x="14465" y="17765"/>
                </a:cubicBezTo>
                <a:cubicBezTo>
                  <a:pt x="14471" y="17745"/>
                  <a:pt x="14480" y="17718"/>
                  <a:pt x="14488" y="17691"/>
                </a:cubicBezTo>
                <a:lnTo>
                  <a:pt x="14513" y="17714"/>
                </a:lnTo>
                <a:lnTo>
                  <a:pt x="14456" y="17650"/>
                </a:lnTo>
                <a:cubicBezTo>
                  <a:pt x="14479" y="17626"/>
                  <a:pt x="14499" y="17604"/>
                  <a:pt x="14520" y="17582"/>
                </a:cubicBezTo>
                <a:cubicBezTo>
                  <a:pt x="14524" y="17587"/>
                  <a:pt x="14528" y="17589"/>
                  <a:pt x="14533" y="17589"/>
                </a:cubicBezTo>
                <a:cubicBezTo>
                  <a:pt x="14549" y="17589"/>
                  <a:pt x="14565" y="17561"/>
                  <a:pt x="14580" y="17561"/>
                </a:cubicBezTo>
                <a:cubicBezTo>
                  <a:pt x="14588" y="17561"/>
                  <a:pt x="14595" y="17569"/>
                  <a:pt x="14601" y="17592"/>
                </a:cubicBezTo>
                <a:lnTo>
                  <a:pt x="14643" y="17524"/>
                </a:lnTo>
                <a:lnTo>
                  <a:pt x="14721" y="17579"/>
                </a:lnTo>
                <a:cubicBezTo>
                  <a:pt x="14795" y="17567"/>
                  <a:pt x="14784" y="17478"/>
                  <a:pt x="14844" y="17447"/>
                </a:cubicBezTo>
                <a:cubicBezTo>
                  <a:pt x="14838" y="17414"/>
                  <a:pt x="14833" y="17383"/>
                  <a:pt x="14828" y="17350"/>
                </a:cubicBezTo>
                <a:lnTo>
                  <a:pt x="14757" y="17339"/>
                </a:lnTo>
                <a:cubicBezTo>
                  <a:pt x="14734" y="17291"/>
                  <a:pt x="14776" y="17220"/>
                  <a:pt x="14845" y="17198"/>
                </a:cubicBezTo>
                <a:lnTo>
                  <a:pt x="14845" y="17198"/>
                </a:lnTo>
                <a:cubicBezTo>
                  <a:pt x="14827" y="17282"/>
                  <a:pt x="14880" y="17320"/>
                  <a:pt x="14936" y="17348"/>
                </a:cubicBezTo>
                <a:cubicBezTo>
                  <a:pt x="14961" y="17397"/>
                  <a:pt x="14984" y="17442"/>
                  <a:pt x="15007" y="17485"/>
                </a:cubicBezTo>
                <a:lnTo>
                  <a:pt x="15025" y="17477"/>
                </a:lnTo>
                <a:lnTo>
                  <a:pt x="15008" y="17417"/>
                </a:lnTo>
                <a:lnTo>
                  <a:pt x="15097" y="17374"/>
                </a:lnTo>
                <a:cubicBezTo>
                  <a:pt x="15095" y="17367"/>
                  <a:pt x="15094" y="17361"/>
                  <a:pt x="15092" y="17354"/>
                </a:cubicBezTo>
                <a:lnTo>
                  <a:pt x="15011" y="17337"/>
                </a:lnTo>
                <a:cubicBezTo>
                  <a:pt x="15015" y="17314"/>
                  <a:pt x="15010" y="17283"/>
                  <a:pt x="15023" y="17264"/>
                </a:cubicBezTo>
                <a:cubicBezTo>
                  <a:pt x="15062" y="17205"/>
                  <a:pt x="15117" y="17175"/>
                  <a:pt x="15185" y="17175"/>
                </a:cubicBezTo>
                <a:cubicBezTo>
                  <a:pt x="15197" y="17175"/>
                  <a:pt x="15210" y="17176"/>
                  <a:pt x="15222" y="17178"/>
                </a:cubicBezTo>
                <a:lnTo>
                  <a:pt x="15282" y="17088"/>
                </a:lnTo>
                <a:cubicBezTo>
                  <a:pt x="15280" y="17064"/>
                  <a:pt x="15277" y="17040"/>
                  <a:pt x="15274" y="17014"/>
                </a:cubicBezTo>
                <a:lnTo>
                  <a:pt x="15355" y="16970"/>
                </a:lnTo>
                <a:cubicBezTo>
                  <a:pt x="15382" y="16883"/>
                  <a:pt x="15283" y="16797"/>
                  <a:pt x="15347" y="16702"/>
                </a:cubicBezTo>
                <a:lnTo>
                  <a:pt x="15347" y="16702"/>
                </a:lnTo>
                <a:lnTo>
                  <a:pt x="15389" y="16709"/>
                </a:lnTo>
                <a:cubicBezTo>
                  <a:pt x="15384" y="16745"/>
                  <a:pt x="15379" y="16777"/>
                  <a:pt x="15373" y="16813"/>
                </a:cubicBezTo>
                <a:lnTo>
                  <a:pt x="15472" y="16864"/>
                </a:lnTo>
                <a:lnTo>
                  <a:pt x="15527" y="16802"/>
                </a:lnTo>
                <a:lnTo>
                  <a:pt x="15625" y="16802"/>
                </a:lnTo>
                <a:lnTo>
                  <a:pt x="15724" y="16741"/>
                </a:lnTo>
                <a:lnTo>
                  <a:pt x="15796" y="16899"/>
                </a:lnTo>
                <a:cubicBezTo>
                  <a:pt x="15940" y="16810"/>
                  <a:pt x="16051" y="16697"/>
                  <a:pt x="16145" y="16570"/>
                </a:cubicBezTo>
                <a:cubicBezTo>
                  <a:pt x="16157" y="16496"/>
                  <a:pt x="16088" y="16486"/>
                  <a:pt x="16055" y="16450"/>
                </a:cubicBezTo>
                <a:cubicBezTo>
                  <a:pt x="16069" y="16381"/>
                  <a:pt x="16069" y="16381"/>
                  <a:pt x="16149" y="16348"/>
                </a:cubicBezTo>
                <a:cubicBezTo>
                  <a:pt x="16152" y="16370"/>
                  <a:pt x="16155" y="16392"/>
                  <a:pt x="16158" y="16418"/>
                </a:cubicBezTo>
                <a:lnTo>
                  <a:pt x="16246" y="16490"/>
                </a:lnTo>
                <a:lnTo>
                  <a:pt x="16294" y="16456"/>
                </a:lnTo>
                <a:lnTo>
                  <a:pt x="16280" y="16360"/>
                </a:lnTo>
                <a:lnTo>
                  <a:pt x="16322" y="16287"/>
                </a:lnTo>
                <a:lnTo>
                  <a:pt x="16322" y="16287"/>
                </a:lnTo>
                <a:cubicBezTo>
                  <a:pt x="16380" y="16318"/>
                  <a:pt x="16311" y="16368"/>
                  <a:pt x="16353" y="16403"/>
                </a:cubicBezTo>
                <a:lnTo>
                  <a:pt x="16427" y="16327"/>
                </a:lnTo>
                <a:lnTo>
                  <a:pt x="16361" y="16243"/>
                </a:lnTo>
                <a:lnTo>
                  <a:pt x="16516" y="16268"/>
                </a:lnTo>
                <a:cubicBezTo>
                  <a:pt x="16522" y="16227"/>
                  <a:pt x="16526" y="16190"/>
                  <a:pt x="16532" y="16147"/>
                </a:cubicBezTo>
                <a:lnTo>
                  <a:pt x="16461" y="16058"/>
                </a:lnTo>
                <a:lnTo>
                  <a:pt x="16472" y="16041"/>
                </a:lnTo>
                <a:lnTo>
                  <a:pt x="16562" y="16072"/>
                </a:lnTo>
                <a:lnTo>
                  <a:pt x="16617" y="16148"/>
                </a:lnTo>
                <a:cubicBezTo>
                  <a:pt x="16672" y="16089"/>
                  <a:pt x="16776" y="16081"/>
                  <a:pt x="16761" y="15969"/>
                </a:cubicBezTo>
                <a:cubicBezTo>
                  <a:pt x="16764" y="15967"/>
                  <a:pt x="16766" y="15963"/>
                  <a:pt x="16768" y="15963"/>
                </a:cubicBezTo>
                <a:cubicBezTo>
                  <a:pt x="16782" y="15968"/>
                  <a:pt x="16796" y="15971"/>
                  <a:pt x="16815" y="15977"/>
                </a:cubicBezTo>
                <a:lnTo>
                  <a:pt x="17057" y="15783"/>
                </a:lnTo>
                <a:cubicBezTo>
                  <a:pt x="17063" y="15751"/>
                  <a:pt x="17066" y="15725"/>
                  <a:pt x="17069" y="15700"/>
                </a:cubicBezTo>
                <a:cubicBezTo>
                  <a:pt x="17171" y="15692"/>
                  <a:pt x="17236" y="15632"/>
                  <a:pt x="17291" y="15558"/>
                </a:cubicBezTo>
                <a:cubicBezTo>
                  <a:pt x="17302" y="15541"/>
                  <a:pt x="17316" y="15525"/>
                  <a:pt x="17332" y="15513"/>
                </a:cubicBezTo>
                <a:cubicBezTo>
                  <a:pt x="17521" y="15380"/>
                  <a:pt x="17689" y="15225"/>
                  <a:pt x="17849" y="15058"/>
                </a:cubicBezTo>
                <a:cubicBezTo>
                  <a:pt x="17898" y="15006"/>
                  <a:pt x="17962" y="14966"/>
                  <a:pt x="18016" y="14918"/>
                </a:cubicBezTo>
                <a:cubicBezTo>
                  <a:pt x="18038" y="14899"/>
                  <a:pt x="18052" y="14871"/>
                  <a:pt x="18079" y="14836"/>
                </a:cubicBezTo>
                <a:cubicBezTo>
                  <a:pt x="18138" y="14826"/>
                  <a:pt x="18142" y="14820"/>
                  <a:pt x="18153" y="14717"/>
                </a:cubicBezTo>
                <a:lnTo>
                  <a:pt x="18222" y="14707"/>
                </a:lnTo>
                <a:cubicBezTo>
                  <a:pt x="18214" y="14685"/>
                  <a:pt x="18206" y="14665"/>
                  <a:pt x="18195" y="14636"/>
                </a:cubicBezTo>
                <a:lnTo>
                  <a:pt x="18241" y="14552"/>
                </a:lnTo>
                <a:lnTo>
                  <a:pt x="18260" y="14557"/>
                </a:lnTo>
                <a:cubicBezTo>
                  <a:pt x="18267" y="14591"/>
                  <a:pt x="18274" y="14626"/>
                  <a:pt x="18286" y="14683"/>
                </a:cubicBezTo>
                <a:cubicBezTo>
                  <a:pt x="18318" y="14644"/>
                  <a:pt x="18347" y="14623"/>
                  <a:pt x="18357" y="14594"/>
                </a:cubicBezTo>
                <a:cubicBezTo>
                  <a:pt x="18378" y="14541"/>
                  <a:pt x="18409" y="14519"/>
                  <a:pt x="18464" y="14497"/>
                </a:cubicBezTo>
                <a:cubicBezTo>
                  <a:pt x="18522" y="14474"/>
                  <a:pt x="18566" y="14413"/>
                  <a:pt x="18612" y="14364"/>
                </a:cubicBezTo>
                <a:cubicBezTo>
                  <a:pt x="18627" y="14349"/>
                  <a:pt x="18628" y="14320"/>
                  <a:pt x="18637" y="14290"/>
                </a:cubicBezTo>
                <a:cubicBezTo>
                  <a:pt x="18636" y="14290"/>
                  <a:pt x="18635" y="14290"/>
                  <a:pt x="18635" y="14290"/>
                </a:cubicBezTo>
                <a:cubicBezTo>
                  <a:pt x="18592" y="14290"/>
                  <a:pt x="18555" y="14309"/>
                  <a:pt x="18518" y="14309"/>
                </a:cubicBezTo>
                <a:cubicBezTo>
                  <a:pt x="18496" y="14309"/>
                  <a:pt x="18473" y="14302"/>
                  <a:pt x="18451" y="14277"/>
                </a:cubicBezTo>
                <a:lnTo>
                  <a:pt x="18521" y="14163"/>
                </a:lnTo>
                <a:lnTo>
                  <a:pt x="18612" y="14150"/>
                </a:lnTo>
                <a:lnTo>
                  <a:pt x="18684" y="13979"/>
                </a:lnTo>
                <a:cubicBezTo>
                  <a:pt x="18719" y="13975"/>
                  <a:pt x="18745" y="13972"/>
                  <a:pt x="18766" y="13972"/>
                </a:cubicBezTo>
                <a:cubicBezTo>
                  <a:pt x="18811" y="13972"/>
                  <a:pt x="18832" y="13984"/>
                  <a:pt x="18865" y="14013"/>
                </a:cubicBezTo>
                <a:cubicBezTo>
                  <a:pt x="18837" y="14043"/>
                  <a:pt x="18806" y="14072"/>
                  <a:pt x="18780" y="14102"/>
                </a:cubicBezTo>
                <a:cubicBezTo>
                  <a:pt x="18775" y="14107"/>
                  <a:pt x="18789" y="14128"/>
                  <a:pt x="18798" y="14150"/>
                </a:cubicBezTo>
                <a:cubicBezTo>
                  <a:pt x="18831" y="14099"/>
                  <a:pt x="18861" y="14050"/>
                  <a:pt x="18910" y="14050"/>
                </a:cubicBezTo>
                <a:cubicBezTo>
                  <a:pt x="18922" y="14050"/>
                  <a:pt x="18934" y="14053"/>
                  <a:pt x="18948" y="14059"/>
                </a:cubicBezTo>
                <a:cubicBezTo>
                  <a:pt x="18977" y="14043"/>
                  <a:pt x="19003" y="14026"/>
                  <a:pt x="19029" y="14008"/>
                </a:cubicBezTo>
                <a:cubicBezTo>
                  <a:pt x="19096" y="13954"/>
                  <a:pt x="19164" y="13902"/>
                  <a:pt x="19227" y="13843"/>
                </a:cubicBezTo>
                <a:cubicBezTo>
                  <a:pt x="19245" y="13826"/>
                  <a:pt x="19251" y="13792"/>
                  <a:pt x="19264" y="13758"/>
                </a:cubicBezTo>
                <a:cubicBezTo>
                  <a:pt x="19388" y="13747"/>
                  <a:pt x="19455" y="13638"/>
                  <a:pt x="19544" y="13561"/>
                </a:cubicBezTo>
                <a:cubicBezTo>
                  <a:pt x="19624" y="13491"/>
                  <a:pt x="19702" y="13421"/>
                  <a:pt x="19779" y="13348"/>
                </a:cubicBezTo>
                <a:cubicBezTo>
                  <a:pt x="19893" y="13241"/>
                  <a:pt x="20005" y="13132"/>
                  <a:pt x="20114" y="13021"/>
                </a:cubicBezTo>
                <a:cubicBezTo>
                  <a:pt x="20128" y="13006"/>
                  <a:pt x="20128" y="12979"/>
                  <a:pt x="20137" y="12951"/>
                </a:cubicBezTo>
                <a:cubicBezTo>
                  <a:pt x="20153" y="12959"/>
                  <a:pt x="20168" y="12963"/>
                  <a:pt x="20182" y="12963"/>
                </a:cubicBezTo>
                <a:cubicBezTo>
                  <a:pt x="20215" y="12963"/>
                  <a:pt x="20243" y="12943"/>
                  <a:pt x="20269" y="12910"/>
                </a:cubicBezTo>
                <a:cubicBezTo>
                  <a:pt x="20298" y="12874"/>
                  <a:pt x="20339" y="12848"/>
                  <a:pt x="20374" y="12817"/>
                </a:cubicBezTo>
                <a:cubicBezTo>
                  <a:pt x="20509" y="12694"/>
                  <a:pt x="20644" y="12568"/>
                  <a:pt x="20781" y="12447"/>
                </a:cubicBezTo>
                <a:cubicBezTo>
                  <a:pt x="20913" y="12331"/>
                  <a:pt x="21052" y="12221"/>
                  <a:pt x="21182" y="12100"/>
                </a:cubicBezTo>
                <a:cubicBezTo>
                  <a:pt x="21261" y="12027"/>
                  <a:pt x="21351" y="11966"/>
                  <a:pt x="21403" y="11864"/>
                </a:cubicBezTo>
                <a:cubicBezTo>
                  <a:pt x="21421" y="11830"/>
                  <a:pt x="21468" y="11811"/>
                  <a:pt x="21503" y="11784"/>
                </a:cubicBezTo>
                <a:cubicBezTo>
                  <a:pt x="21570" y="11732"/>
                  <a:pt x="21640" y="11683"/>
                  <a:pt x="21705" y="11627"/>
                </a:cubicBezTo>
                <a:cubicBezTo>
                  <a:pt x="21784" y="11558"/>
                  <a:pt x="21862" y="11484"/>
                  <a:pt x="21941" y="11414"/>
                </a:cubicBezTo>
                <a:cubicBezTo>
                  <a:pt x="22009" y="11351"/>
                  <a:pt x="22079" y="11287"/>
                  <a:pt x="22147" y="11222"/>
                </a:cubicBezTo>
                <a:cubicBezTo>
                  <a:pt x="22165" y="11205"/>
                  <a:pt x="22187" y="11183"/>
                  <a:pt x="22194" y="11160"/>
                </a:cubicBezTo>
                <a:cubicBezTo>
                  <a:pt x="22216" y="11084"/>
                  <a:pt x="22265" y="11046"/>
                  <a:pt x="22321" y="11046"/>
                </a:cubicBezTo>
                <a:cubicBezTo>
                  <a:pt x="22372" y="11010"/>
                  <a:pt x="22407" y="10987"/>
                  <a:pt x="22442" y="10961"/>
                </a:cubicBezTo>
                <a:cubicBezTo>
                  <a:pt x="22512" y="10905"/>
                  <a:pt x="22593" y="10858"/>
                  <a:pt x="22626" y="10771"/>
                </a:cubicBezTo>
                <a:cubicBezTo>
                  <a:pt x="22738" y="10706"/>
                  <a:pt x="22837" y="10623"/>
                  <a:pt x="22921" y="10525"/>
                </a:cubicBezTo>
                <a:cubicBezTo>
                  <a:pt x="22967" y="10471"/>
                  <a:pt x="23014" y="10412"/>
                  <a:pt x="23082" y="10379"/>
                </a:cubicBezTo>
                <a:cubicBezTo>
                  <a:pt x="23109" y="10363"/>
                  <a:pt x="23134" y="10345"/>
                  <a:pt x="23158" y="10324"/>
                </a:cubicBezTo>
                <a:lnTo>
                  <a:pt x="23104" y="10226"/>
                </a:lnTo>
                <a:lnTo>
                  <a:pt x="23027" y="10273"/>
                </a:lnTo>
                <a:lnTo>
                  <a:pt x="22987" y="10223"/>
                </a:lnTo>
                <a:lnTo>
                  <a:pt x="22928" y="10274"/>
                </a:lnTo>
                <a:lnTo>
                  <a:pt x="22912" y="10264"/>
                </a:lnTo>
                <a:cubicBezTo>
                  <a:pt x="22915" y="10237"/>
                  <a:pt x="22917" y="10210"/>
                  <a:pt x="22922" y="10175"/>
                </a:cubicBezTo>
                <a:lnTo>
                  <a:pt x="22833" y="10163"/>
                </a:lnTo>
                <a:cubicBezTo>
                  <a:pt x="22826" y="10118"/>
                  <a:pt x="22793" y="10072"/>
                  <a:pt x="22825" y="10017"/>
                </a:cubicBezTo>
                <a:cubicBezTo>
                  <a:pt x="22827" y="10017"/>
                  <a:pt x="22828" y="10017"/>
                  <a:pt x="22830" y="10017"/>
                </a:cubicBezTo>
                <a:cubicBezTo>
                  <a:pt x="22898" y="10017"/>
                  <a:pt x="22879" y="10105"/>
                  <a:pt x="22941" y="10121"/>
                </a:cubicBezTo>
                <a:lnTo>
                  <a:pt x="22987" y="10027"/>
                </a:lnTo>
                <a:lnTo>
                  <a:pt x="22869" y="9989"/>
                </a:lnTo>
                <a:lnTo>
                  <a:pt x="22858" y="9941"/>
                </a:lnTo>
                <a:lnTo>
                  <a:pt x="22845" y="9934"/>
                </a:lnTo>
                <a:lnTo>
                  <a:pt x="22859" y="9925"/>
                </a:lnTo>
                <a:lnTo>
                  <a:pt x="22938" y="9814"/>
                </a:lnTo>
                <a:lnTo>
                  <a:pt x="23015" y="9822"/>
                </a:lnTo>
                <a:lnTo>
                  <a:pt x="23099" y="9750"/>
                </a:lnTo>
                <a:cubicBezTo>
                  <a:pt x="23098" y="9700"/>
                  <a:pt x="23107" y="9649"/>
                  <a:pt x="23180" y="9614"/>
                </a:cubicBezTo>
                <a:lnTo>
                  <a:pt x="23180" y="9614"/>
                </a:lnTo>
                <a:lnTo>
                  <a:pt x="23156" y="9705"/>
                </a:lnTo>
                <a:lnTo>
                  <a:pt x="23230" y="9734"/>
                </a:lnTo>
                <a:cubicBezTo>
                  <a:pt x="23229" y="9740"/>
                  <a:pt x="23228" y="9746"/>
                  <a:pt x="23228" y="9750"/>
                </a:cubicBezTo>
                <a:lnTo>
                  <a:pt x="23185" y="9763"/>
                </a:lnTo>
                <a:cubicBezTo>
                  <a:pt x="23209" y="9795"/>
                  <a:pt x="23232" y="9826"/>
                  <a:pt x="23260" y="9861"/>
                </a:cubicBezTo>
                <a:lnTo>
                  <a:pt x="23349" y="9766"/>
                </a:lnTo>
                <a:lnTo>
                  <a:pt x="23223" y="9679"/>
                </a:lnTo>
                <a:lnTo>
                  <a:pt x="23341" y="9536"/>
                </a:lnTo>
                <a:cubicBezTo>
                  <a:pt x="23338" y="9499"/>
                  <a:pt x="23337" y="9468"/>
                  <a:pt x="23336" y="9440"/>
                </a:cubicBezTo>
                <a:lnTo>
                  <a:pt x="23439" y="9387"/>
                </a:lnTo>
                <a:lnTo>
                  <a:pt x="23439" y="9387"/>
                </a:lnTo>
                <a:cubicBezTo>
                  <a:pt x="23445" y="9431"/>
                  <a:pt x="23410" y="9448"/>
                  <a:pt x="23379" y="9481"/>
                </a:cubicBezTo>
                <a:cubicBezTo>
                  <a:pt x="23383" y="9481"/>
                  <a:pt x="23387" y="9482"/>
                  <a:pt x="23391" y="9482"/>
                </a:cubicBezTo>
                <a:cubicBezTo>
                  <a:pt x="23461" y="9482"/>
                  <a:pt x="23477" y="9411"/>
                  <a:pt x="23534" y="9395"/>
                </a:cubicBezTo>
                <a:lnTo>
                  <a:pt x="23628" y="9413"/>
                </a:lnTo>
                <a:cubicBezTo>
                  <a:pt x="23602" y="9392"/>
                  <a:pt x="23582" y="9377"/>
                  <a:pt x="23560" y="9360"/>
                </a:cubicBezTo>
                <a:cubicBezTo>
                  <a:pt x="23566" y="9345"/>
                  <a:pt x="23572" y="9333"/>
                  <a:pt x="23580" y="9317"/>
                </a:cubicBezTo>
                <a:lnTo>
                  <a:pt x="23630" y="9332"/>
                </a:lnTo>
                <a:lnTo>
                  <a:pt x="23646" y="9287"/>
                </a:lnTo>
                <a:lnTo>
                  <a:pt x="23696" y="9303"/>
                </a:lnTo>
                <a:lnTo>
                  <a:pt x="23703" y="9297"/>
                </a:lnTo>
                <a:cubicBezTo>
                  <a:pt x="23667" y="9255"/>
                  <a:pt x="23690" y="9223"/>
                  <a:pt x="23717" y="9187"/>
                </a:cubicBezTo>
                <a:lnTo>
                  <a:pt x="23776" y="9199"/>
                </a:lnTo>
                <a:cubicBezTo>
                  <a:pt x="23767" y="9155"/>
                  <a:pt x="23759" y="9112"/>
                  <a:pt x="23751" y="9070"/>
                </a:cubicBezTo>
                <a:lnTo>
                  <a:pt x="23769" y="9057"/>
                </a:lnTo>
                <a:lnTo>
                  <a:pt x="23832" y="9103"/>
                </a:lnTo>
                <a:lnTo>
                  <a:pt x="23837" y="9102"/>
                </a:lnTo>
                <a:cubicBezTo>
                  <a:pt x="23845" y="9052"/>
                  <a:pt x="23854" y="9001"/>
                  <a:pt x="23862" y="8949"/>
                </a:cubicBezTo>
                <a:lnTo>
                  <a:pt x="23876" y="8947"/>
                </a:lnTo>
                <a:cubicBezTo>
                  <a:pt x="23887" y="8977"/>
                  <a:pt x="23898" y="9006"/>
                  <a:pt x="23914" y="9050"/>
                </a:cubicBezTo>
                <a:cubicBezTo>
                  <a:pt x="23927" y="8973"/>
                  <a:pt x="23936" y="8912"/>
                  <a:pt x="23949" y="8835"/>
                </a:cubicBezTo>
                <a:lnTo>
                  <a:pt x="23990" y="8897"/>
                </a:lnTo>
                <a:lnTo>
                  <a:pt x="24052" y="8822"/>
                </a:lnTo>
                <a:lnTo>
                  <a:pt x="24098" y="8835"/>
                </a:lnTo>
                <a:lnTo>
                  <a:pt x="24122" y="8754"/>
                </a:lnTo>
                <a:cubicBezTo>
                  <a:pt x="24116" y="8743"/>
                  <a:pt x="24105" y="8723"/>
                  <a:pt x="24089" y="8694"/>
                </a:cubicBezTo>
                <a:lnTo>
                  <a:pt x="24089" y="8694"/>
                </a:lnTo>
                <a:lnTo>
                  <a:pt x="24270" y="8706"/>
                </a:lnTo>
                <a:lnTo>
                  <a:pt x="24237" y="8664"/>
                </a:lnTo>
                <a:cubicBezTo>
                  <a:pt x="24251" y="8640"/>
                  <a:pt x="24265" y="8615"/>
                  <a:pt x="24284" y="8580"/>
                </a:cubicBezTo>
                <a:lnTo>
                  <a:pt x="24362" y="8648"/>
                </a:lnTo>
                <a:lnTo>
                  <a:pt x="24423" y="8607"/>
                </a:lnTo>
                <a:lnTo>
                  <a:pt x="24376" y="8549"/>
                </a:lnTo>
                <a:lnTo>
                  <a:pt x="24386" y="8533"/>
                </a:lnTo>
                <a:lnTo>
                  <a:pt x="24456" y="8555"/>
                </a:lnTo>
                <a:cubicBezTo>
                  <a:pt x="24455" y="8545"/>
                  <a:pt x="24454" y="8533"/>
                  <a:pt x="24454" y="8526"/>
                </a:cubicBezTo>
                <a:lnTo>
                  <a:pt x="24537" y="8460"/>
                </a:lnTo>
                <a:lnTo>
                  <a:pt x="24634" y="8460"/>
                </a:lnTo>
                <a:lnTo>
                  <a:pt x="24642" y="8443"/>
                </a:lnTo>
                <a:lnTo>
                  <a:pt x="24556" y="8382"/>
                </a:lnTo>
                <a:cubicBezTo>
                  <a:pt x="24549" y="8394"/>
                  <a:pt x="24543" y="8405"/>
                  <a:pt x="24534" y="8422"/>
                </a:cubicBezTo>
                <a:lnTo>
                  <a:pt x="24472" y="8386"/>
                </a:lnTo>
                <a:cubicBezTo>
                  <a:pt x="24481" y="8364"/>
                  <a:pt x="24488" y="8346"/>
                  <a:pt x="24496" y="8328"/>
                </a:cubicBezTo>
                <a:lnTo>
                  <a:pt x="24646" y="8339"/>
                </a:lnTo>
                <a:cubicBezTo>
                  <a:pt x="24656" y="8320"/>
                  <a:pt x="24666" y="8299"/>
                  <a:pt x="24674" y="8279"/>
                </a:cubicBezTo>
                <a:cubicBezTo>
                  <a:pt x="24680" y="8258"/>
                  <a:pt x="24683" y="8236"/>
                  <a:pt x="24686" y="8214"/>
                </a:cubicBezTo>
                <a:cubicBezTo>
                  <a:pt x="24757" y="8261"/>
                  <a:pt x="24805" y="8313"/>
                  <a:pt x="24818" y="8394"/>
                </a:cubicBezTo>
                <a:lnTo>
                  <a:pt x="24891" y="8404"/>
                </a:lnTo>
                <a:lnTo>
                  <a:pt x="24924" y="8326"/>
                </a:lnTo>
                <a:lnTo>
                  <a:pt x="24813" y="8251"/>
                </a:lnTo>
                <a:lnTo>
                  <a:pt x="24894" y="8182"/>
                </a:lnTo>
                <a:cubicBezTo>
                  <a:pt x="24918" y="8168"/>
                  <a:pt x="24886" y="8120"/>
                  <a:pt x="24939" y="8112"/>
                </a:cubicBezTo>
                <a:cubicBezTo>
                  <a:pt x="24942" y="8089"/>
                  <a:pt x="24948" y="8060"/>
                  <a:pt x="24954" y="8021"/>
                </a:cubicBezTo>
                <a:lnTo>
                  <a:pt x="25103" y="8053"/>
                </a:lnTo>
                <a:cubicBezTo>
                  <a:pt x="25117" y="8023"/>
                  <a:pt x="25132" y="7992"/>
                  <a:pt x="25145" y="7963"/>
                </a:cubicBezTo>
                <a:lnTo>
                  <a:pt x="25153" y="7972"/>
                </a:lnTo>
                <a:cubicBezTo>
                  <a:pt x="25191" y="7941"/>
                  <a:pt x="25227" y="7910"/>
                  <a:pt x="25266" y="7883"/>
                </a:cubicBezTo>
                <a:cubicBezTo>
                  <a:pt x="25286" y="7871"/>
                  <a:pt x="25307" y="7861"/>
                  <a:pt x="25329" y="7854"/>
                </a:cubicBezTo>
                <a:lnTo>
                  <a:pt x="25329" y="7854"/>
                </a:lnTo>
                <a:cubicBezTo>
                  <a:pt x="25356" y="7924"/>
                  <a:pt x="25274" y="7908"/>
                  <a:pt x="25277" y="7958"/>
                </a:cubicBezTo>
                <a:lnTo>
                  <a:pt x="25338" y="7989"/>
                </a:lnTo>
                <a:lnTo>
                  <a:pt x="25448" y="7948"/>
                </a:lnTo>
                <a:lnTo>
                  <a:pt x="25488" y="7991"/>
                </a:lnTo>
                <a:lnTo>
                  <a:pt x="25498" y="7985"/>
                </a:lnTo>
                <a:lnTo>
                  <a:pt x="25484" y="7947"/>
                </a:lnTo>
                <a:cubicBezTo>
                  <a:pt x="25542" y="7843"/>
                  <a:pt x="25608" y="7750"/>
                  <a:pt x="25740" y="7713"/>
                </a:cubicBezTo>
                <a:cubicBezTo>
                  <a:pt x="25746" y="7713"/>
                  <a:pt x="25751" y="7713"/>
                  <a:pt x="25757" y="7713"/>
                </a:cubicBezTo>
                <a:cubicBezTo>
                  <a:pt x="25840" y="7713"/>
                  <a:pt x="25911" y="7674"/>
                  <a:pt x="25950" y="7583"/>
                </a:cubicBezTo>
                <a:cubicBezTo>
                  <a:pt x="26012" y="7608"/>
                  <a:pt x="26021" y="7626"/>
                  <a:pt x="26012" y="7688"/>
                </a:cubicBezTo>
                <a:cubicBezTo>
                  <a:pt x="26011" y="7714"/>
                  <a:pt x="26012" y="7740"/>
                  <a:pt x="26016" y="7766"/>
                </a:cubicBezTo>
                <a:cubicBezTo>
                  <a:pt x="26017" y="7766"/>
                  <a:pt x="26017" y="7766"/>
                  <a:pt x="26018" y="7766"/>
                </a:cubicBezTo>
                <a:cubicBezTo>
                  <a:pt x="26112" y="7766"/>
                  <a:pt x="26123" y="7697"/>
                  <a:pt x="26149" y="7643"/>
                </a:cubicBezTo>
                <a:lnTo>
                  <a:pt x="26226" y="7624"/>
                </a:lnTo>
                <a:cubicBezTo>
                  <a:pt x="26219" y="7575"/>
                  <a:pt x="26215" y="7524"/>
                  <a:pt x="26204" y="7477"/>
                </a:cubicBezTo>
                <a:cubicBezTo>
                  <a:pt x="26195" y="7433"/>
                  <a:pt x="26194" y="7401"/>
                  <a:pt x="26250" y="7386"/>
                </a:cubicBezTo>
                <a:lnTo>
                  <a:pt x="26303" y="7465"/>
                </a:lnTo>
                <a:lnTo>
                  <a:pt x="26437" y="7454"/>
                </a:lnTo>
                <a:cubicBezTo>
                  <a:pt x="26449" y="7376"/>
                  <a:pt x="26574" y="7390"/>
                  <a:pt x="26579" y="7292"/>
                </a:cubicBezTo>
                <a:cubicBezTo>
                  <a:pt x="26707" y="7242"/>
                  <a:pt x="26748" y="7195"/>
                  <a:pt x="26741" y="7103"/>
                </a:cubicBezTo>
                <a:lnTo>
                  <a:pt x="26802" y="7066"/>
                </a:lnTo>
                <a:cubicBezTo>
                  <a:pt x="26762" y="6935"/>
                  <a:pt x="26814" y="6829"/>
                  <a:pt x="26879" y="6724"/>
                </a:cubicBezTo>
                <a:cubicBezTo>
                  <a:pt x="26901" y="6691"/>
                  <a:pt x="26909" y="6649"/>
                  <a:pt x="26926" y="6605"/>
                </a:cubicBezTo>
                <a:cubicBezTo>
                  <a:pt x="26954" y="6607"/>
                  <a:pt x="26983" y="6643"/>
                  <a:pt x="27019" y="6643"/>
                </a:cubicBezTo>
                <a:cubicBezTo>
                  <a:pt x="27032" y="6643"/>
                  <a:pt x="27046" y="6638"/>
                  <a:pt x="27062" y="6623"/>
                </a:cubicBezTo>
                <a:lnTo>
                  <a:pt x="27062" y="6486"/>
                </a:lnTo>
                <a:cubicBezTo>
                  <a:pt x="26998" y="6500"/>
                  <a:pt x="26995" y="6546"/>
                  <a:pt x="26991" y="6591"/>
                </a:cubicBezTo>
                <a:cubicBezTo>
                  <a:pt x="26990" y="6591"/>
                  <a:pt x="26988" y="6591"/>
                  <a:pt x="26987" y="6591"/>
                </a:cubicBezTo>
                <a:cubicBezTo>
                  <a:pt x="26895" y="6591"/>
                  <a:pt x="26877" y="6481"/>
                  <a:pt x="26781" y="6481"/>
                </a:cubicBezTo>
                <a:lnTo>
                  <a:pt x="26868" y="6385"/>
                </a:lnTo>
                <a:lnTo>
                  <a:pt x="26833" y="6340"/>
                </a:lnTo>
                <a:lnTo>
                  <a:pt x="26869" y="6286"/>
                </a:lnTo>
                <a:lnTo>
                  <a:pt x="27009" y="6336"/>
                </a:lnTo>
                <a:lnTo>
                  <a:pt x="27134" y="6197"/>
                </a:lnTo>
                <a:lnTo>
                  <a:pt x="27203" y="6197"/>
                </a:lnTo>
                <a:lnTo>
                  <a:pt x="27203" y="6121"/>
                </a:lnTo>
                <a:lnTo>
                  <a:pt x="27312" y="6007"/>
                </a:lnTo>
                <a:cubicBezTo>
                  <a:pt x="27305" y="5960"/>
                  <a:pt x="27259" y="5919"/>
                  <a:pt x="27301" y="5869"/>
                </a:cubicBezTo>
                <a:lnTo>
                  <a:pt x="27184" y="5797"/>
                </a:lnTo>
                <a:lnTo>
                  <a:pt x="27190" y="5782"/>
                </a:lnTo>
                <a:lnTo>
                  <a:pt x="27311" y="5811"/>
                </a:lnTo>
                <a:lnTo>
                  <a:pt x="27412" y="5715"/>
                </a:lnTo>
                <a:cubicBezTo>
                  <a:pt x="27443" y="5747"/>
                  <a:pt x="27471" y="5779"/>
                  <a:pt x="27515" y="5825"/>
                </a:cubicBezTo>
                <a:cubicBezTo>
                  <a:pt x="27513" y="5785"/>
                  <a:pt x="27511" y="5764"/>
                  <a:pt x="27511" y="5741"/>
                </a:cubicBezTo>
                <a:cubicBezTo>
                  <a:pt x="27528" y="5726"/>
                  <a:pt x="27546" y="5718"/>
                  <a:pt x="27563" y="5718"/>
                </a:cubicBezTo>
                <a:cubicBezTo>
                  <a:pt x="27583" y="5718"/>
                  <a:pt x="27603" y="5727"/>
                  <a:pt x="27625" y="5745"/>
                </a:cubicBezTo>
                <a:cubicBezTo>
                  <a:pt x="27623" y="5762"/>
                  <a:pt x="27622" y="5782"/>
                  <a:pt x="27617" y="5802"/>
                </a:cubicBezTo>
                <a:cubicBezTo>
                  <a:pt x="27615" y="5817"/>
                  <a:pt x="27611" y="5834"/>
                  <a:pt x="27605" y="5859"/>
                </a:cubicBezTo>
                <a:lnTo>
                  <a:pt x="27688" y="5842"/>
                </a:lnTo>
                <a:lnTo>
                  <a:pt x="27688" y="5842"/>
                </a:lnTo>
                <a:cubicBezTo>
                  <a:pt x="27685" y="5899"/>
                  <a:pt x="27683" y="5955"/>
                  <a:pt x="27680" y="6015"/>
                </a:cubicBezTo>
                <a:lnTo>
                  <a:pt x="27751" y="5995"/>
                </a:lnTo>
                <a:lnTo>
                  <a:pt x="27850" y="6133"/>
                </a:lnTo>
                <a:lnTo>
                  <a:pt x="27866" y="6126"/>
                </a:lnTo>
                <a:cubicBezTo>
                  <a:pt x="27848" y="6059"/>
                  <a:pt x="27794" y="5999"/>
                  <a:pt x="27815" y="5904"/>
                </a:cubicBezTo>
                <a:lnTo>
                  <a:pt x="27815" y="5904"/>
                </a:lnTo>
                <a:lnTo>
                  <a:pt x="27883" y="5985"/>
                </a:lnTo>
                <a:lnTo>
                  <a:pt x="27945" y="5962"/>
                </a:lnTo>
                <a:lnTo>
                  <a:pt x="28008" y="6016"/>
                </a:lnTo>
                <a:lnTo>
                  <a:pt x="28106" y="6016"/>
                </a:lnTo>
                <a:cubicBezTo>
                  <a:pt x="28121" y="5990"/>
                  <a:pt x="28134" y="5964"/>
                  <a:pt x="28151" y="5934"/>
                </a:cubicBezTo>
                <a:lnTo>
                  <a:pt x="28219" y="5930"/>
                </a:lnTo>
                <a:cubicBezTo>
                  <a:pt x="28308" y="5855"/>
                  <a:pt x="28398" y="5780"/>
                  <a:pt x="28487" y="5703"/>
                </a:cubicBezTo>
                <a:cubicBezTo>
                  <a:pt x="28515" y="5677"/>
                  <a:pt x="28536" y="5643"/>
                  <a:pt x="28565" y="5619"/>
                </a:cubicBezTo>
                <a:cubicBezTo>
                  <a:pt x="28621" y="5574"/>
                  <a:pt x="28667" y="5513"/>
                  <a:pt x="28740" y="5488"/>
                </a:cubicBezTo>
                <a:cubicBezTo>
                  <a:pt x="28764" y="5477"/>
                  <a:pt x="28786" y="5461"/>
                  <a:pt x="28803" y="5440"/>
                </a:cubicBezTo>
                <a:cubicBezTo>
                  <a:pt x="28856" y="5388"/>
                  <a:pt x="28905" y="5330"/>
                  <a:pt x="28978" y="5299"/>
                </a:cubicBezTo>
                <a:cubicBezTo>
                  <a:pt x="29001" y="5288"/>
                  <a:pt x="29031" y="5269"/>
                  <a:pt x="29037" y="5249"/>
                </a:cubicBezTo>
                <a:cubicBezTo>
                  <a:pt x="29064" y="5157"/>
                  <a:pt x="29145" y="5130"/>
                  <a:pt x="29213" y="5087"/>
                </a:cubicBezTo>
                <a:cubicBezTo>
                  <a:pt x="29251" y="5063"/>
                  <a:pt x="29286" y="5036"/>
                  <a:pt x="29321" y="5008"/>
                </a:cubicBezTo>
                <a:cubicBezTo>
                  <a:pt x="29471" y="4929"/>
                  <a:pt x="29526" y="4872"/>
                  <a:pt x="29552" y="4757"/>
                </a:cubicBezTo>
                <a:lnTo>
                  <a:pt x="29617" y="4782"/>
                </a:lnTo>
                <a:lnTo>
                  <a:pt x="29889" y="4566"/>
                </a:lnTo>
                <a:cubicBezTo>
                  <a:pt x="29891" y="4534"/>
                  <a:pt x="29895" y="4506"/>
                  <a:pt x="29898" y="4467"/>
                </a:cubicBezTo>
                <a:lnTo>
                  <a:pt x="29962" y="4501"/>
                </a:lnTo>
                <a:cubicBezTo>
                  <a:pt x="30030" y="4477"/>
                  <a:pt x="30078" y="4415"/>
                  <a:pt x="30082" y="4342"/>
                </a:cubicBezTo>
                <a:lnTo>
                  <a:pt x="30152" y="4342"/>
                </a:lnTo>
                <a:lnTo>
                  <a:pt x="30433" y="4146"/>
                </a:lnTo>
                <a:lnTo>
                  <a:pt x="30433" y="4050"/>
                </a:lnTo>
                <a:lnTo>
                  <a:pt x="30362" y="4003"/>
                </a:lnTo>
                <a:lnTo>
                  <a:pt x="30419" y="3963"/>
                </a:lnTo>
                <a:lnTo>
                  <a:pt x="30497" y="4018"/>
                </a:lnTo>
                <a:cubicBezTo>
                  <a:pt x="30508" y="3984"/>
                  <a:pt x="30517" y="3959"/>
                  <a:pt x="30529" y="3926"/>
                </a:cubicBezTo>
                <a:lnTo>
                  <a:pt x="30585" y="3994"/>
                </a:lnTo>
                <a:cubicBezTo>
                  <a:pt x="30670" y="3976"/>
                  <a:pt x="30691" y="3945"/>
                  <a:pt x="30693" y="3830"/>
                </a:cubicBezTo>
                <a:lnTo>
                  <a:pt x="30568" y="3830"/>
                </a:lnTo>
                <a:cubicBezTo>
                  <a:pt x="30579" y="3778"/>
                  <a:pt x="30577" y="3734"/>
                  <a:pt x="30522" y="3698"/>
                </a:cubicBezTo>
                <a:lnTo>
                  <a:pt x="30465" y="3780"/>
                </a:lnTo>
                <a:lnTo>
                  <a:pt x="30407" y="3780"/>
                </a:lnTo>
                <a:cubicBezTo>
                  <a:pt x="30409" y="3740"/>
                  <a:pt x="30410" y="3699"/>
                  <a:pt x="30412" y="3655"/>
                </a:cubicBezTo>
                <a:lnTo>
                  <a:pt x="30456" y="3657"/>
                </a:lnTo>
                <a:lnTo>
                  <a:pt x="30460" y="3645"/>
                </a:lnTo>
                <a:lnTo>
                  <a:pt x="30362" y="3611"/>
                </a:lnTo>
                <a:lnTo>
                  <a:pt x="30301" y="3680"/>
                </a:lnTo>
                <a:cubicBezTo>
                  <a:pt x="30265" y="3597"/>
                  <a:pt x="30342" y="3513"/>
                  <a:pt x="30476" y="3483"/>
                </a:cubicBezTo>
                <a:cubicBezTo>
                  <a:pt x="30487" y="3462"/>
                  <a:pt x="30497" y="3441"/>
                  <a:pt x="30509" y="3414"/>
                </a:cubicBezTo>
                <a:cubicBezTo>
                  <a:pt x="30566" y="3399"/>
                  <a:pt x="30624" y="3375"/>
                  <a:pt x="30626" y="3309"/>
                </a:cubicBezTo>
                <a:cubicBezTo>
                  <a:pt x="30653" y="3297"/>
                  <a:pt x="30682" y="3286"/>
                  <a:pt x="30710" y="3277"/>
                </a:cubicBezTo>
                <a:cubicBezTo>
                  <a:pt x="30724" y="3276"/>
                  <a:pt x="30737" y="3275"/>
                  <a:pt x="30751" y="3275"/>
                </a:cubicBezTo>
                <a:cubicBezTo>
                  <a:pt x="30764" y="3275"/>
                  <a:pt x="30778" y="3276"/>
                  <a:pt x="30791" y="3277"/>
                </a:cubicBezTo>
                <a:lnTo>
                  <a:pt x="30756" y="3220"/>
                </a:lnTo>
                <a:lnTo>
                  <a:pt x="30756" y="3220"/>
                </a:lnTo>
                <a:cubicBezTo>
                  <a:pt x="30766" y="3222"/>
                  <a:pt x="30776" y="3223"/>
                  <a:pt x="30786" y="3223"/>
                </a:cubicBezTo>
                <a:cubicBezTo>
                  <a:pt x="30882" y="3223"/>
                  <a:pt x="30923" y="3117"/>
                  <a:pt x="31018" y="3098"/>
                </a:cubicBezTo>
                <a:lnTo>
                  <a:pt x="31018" y="3098"/>
                </a:lnTo>
                <a:lnTo>
                  <a:pt x="30993" y="3169"/>
                </a:lnTo>
                <a:lnTo>
                  <a:pt x="31081" y="3204"/>
                </a:lnTo>
                <a:lnTo>
                  <a:pt x="30992" y="3219"/>
                </a:lnTo>
                <a:lnTo>
                  <a:pt x="30998" y="3305"/>
                </a:lnTo>
                <a:lnTo>
                  <a:pt x="31173" y="3188"/>
                </a:lnTo>
                <a:lnTo>
                  <a:pt x="31070" y="3145"/>
                </a:lnTo>
                <a:cubicBezTo>
                  <a:pt x="31051" y="3089"/>
                  <a:pt x="31073" y="3049"/>
                  <a:pt x="31114" y="3007"/>
                </a:cubicBezTo>
                <a:cubicBezTo>
                  <a:pt x="31173" y="2941"/>
                  <a:pt x="31249" y="2890"/>
                  <a:pt x="31333" y="2861"/>
                </a:cubicBezTo>
                <a:cubicBezTo>
                  <a:pt x="31361" y="2855"/>
                  <a:pt x="31388" y="2851"/>
                  <a:pt x="31416" y="2849"/>
                </a:cubicBezTo>
                <a:cubicBezTo>
                  <a:pt x="31416" y="2847"/>
                  <a:pt x="31418" y="2839"/>
                  <a:pt x="31418" y="2837"/>
                </a:cubicBezTo>
                <a:lnTo>
                  <a:pt x="31418" y="2837"/>
                </a:lnTo>
                <a:lnTo>
                  <a:pt x="31578" y="2698"/>
                </a:lnTo>
                <a:cubicBezTo>
                  <a:pt x="31617" y="2695"/>
                  <a:pt x="31663" y="2678"/>
                  <a:pt x="31691" y="2614"/>
                </a:cubicBezTo>
                <a:cubicBezTo>
                  <a:pt x="31709" y="2578"/>
                  <a:pt x="31746" y="2555"/>
                  <a:pt x="31786" y="2555"/>
                </a:cubicBezTo>
                <a:cubicBezTo>
                  <a:pt x="31792" y="2555"/>
                  <a:pt x="31798" y="2555"/>
                  <a:pt x="31804" y="2556"/>
                </a:cubicBezTo>
                <a:cubicBezTo>
                  <a:pt x="31828" y="2559"/>
                  <a:pt x="31845" y="2561"/>
                  <a:pt x="31859" y="2561"/>
                </a:cubicBezTo>
                <a:cubicBezTo>
                  <a:pt x="31902" y="2561"/>
                  <a:pt x="31911" y="2542"/>
                  <a:pt x="31940" y="2474"/>
                </a:cubicBezTo>
                <a:cubicBezTo>
                  <a:pt x="31947" y="2464"/>
                  <a:pt x="31956" y="2453"/>
                  <a:pt x="31965" y="2444"/>
                </a:cubicBezTo>
                <a:close/>
                <a:moveTo>
                  <a:pt x="7837" y="19985"/>
                </a:moveTo>
                <a:lnTo>
                  <a:pt x="7837" y="20183"/>
                </a:lnTo>
                <a:lnTo>
                  <a:pt x="7809" y="20183"/>
                </a:lnTo>
                <a:cubicBezTo>
                  <a:pt x="7807" y="20118"/>
                  <a:pt x="7736" y="20071"/>
                  <a:pt x="7764" y="19990"/>
                </a:cubicBezTo>
                <a:lnTo>
                  <a:pt x="7837" y="19985"/>
                </a:lnTo>
                <a:close/>
                <a:moveTo>
                  <a:pt x="14090" y="15106"/>
                </a:moveTo>
                <a:cubicBezTo>
                  <a:pt x="14099" y="15135"/>
                  <a:pt x="14108" y="15160"/>
                  <a:pt x="14119" y="15192"/>
                </a:cubicBezTo>
                <a:lnTo>
                  <a:pt x="14181" y="15200"/>
                </a:lnTo>
                <a:cubicBezTo>
                  <a:pt x="14183" y="15218"/>
                  <a:pt x="14185" y="15236"/>
                  <a:pt x="14189" y="15260"/>
                </a:cubicBezTo>
                <a:lnTo>
                  <a:pt x="14232" y="15275"/>
                </a:lnTo>
                <a:cubicBezTo>
                  <a:pt x="14266" y="15246"/>
                  <a:pt x="14296" y="15214"/>
                  <a:pt x="14328" y="15194"/>
                </a:cubicBezTo>
                <a:cubicBezTo>
                  <a:pt x="14360" y="15175"/>
                  <a:pt x="14399" y="15166"/>
                  <a:pt x="14450" y="15146"/>
                </a:cubicBezTo>
                <a:lnTo>
                  <a:pt x="14450" y="15146"/>
                </a:lnTo>
                <a:cubicBezTo>
                  <a:pt x="14426" y="15199"/>
                  <a:pt x="14408" y="15236"/>
                  <a:pt x="14390" y="15276"/>
                </a:cubicBezTo>
                <a:cubicBezTo>
                  <a:pt x="14435" y="15319"/>
                  <a:pt x="14447" y="15369"/>
                  <a:pt x="14410" y="15419"/>
                </a:cubicBezTo>
                <a:cubicBezTo>
                  <a:pt x="14366" y="15480"/>
                  <a:pt x="14345" y="15571"/>
                  <a:pt x="14251" y="15571"/>
                </a:cubicBezTo>
                <a:cubicBezTo>
                  <a:pt x="14245" y="15571"/>
                  <a:pt x="14239" y="15570"/>
                  <a:pt x="14232" y="15570"/>
                </a:cubicBezTo>
                <a:cubicBezTo>
                  <a:pt x="14200" y="15604"/>
                  <a:pt x="14200" y="15664"/>
                  <a:pt x="14131" y="15676"/>
                </a:cubicBezTo>
                <a:lnTo>
                  <a:pt x="14060" y="15566"/>
                </a:lnTo>
                <a:cubicBezTo>
                  <a:pt x="14009" y="15611"/>
                  <a:pt x="14009" y="15611"/>
                  <a:pt x="14038" y="15692"/>
                </a:cubicBezTo>
                <a:lnTo>
                  <a:pt x="14124" y="15717"/>
                </a:lnTo>
                <a:lnTo>
                  <a:pt x="14065" y="15741"/>
                </a:lnTo>
                <a:cubicBezTo>
                  <a:pt x="14065" y="15757"/>
                  <a:pt x="14063" y="15775"/>
                  <a:pt x="14062" y="15795"/>
                </a:cubicBezTo>
                <a:lnTo>
                  <a:pt x="13919" y="15725"/>
                </a:lnTo>
                <a:lnTo>
                  <a:pt x="13904" y="15740"/>
                </a:lnTo>
                <a:lnTo>
                  <a:pt x="14003" y="15891"/>
                </a:lnTo>
                <a:lnTo>
                  <a:pt x="13899" y="15954"/>
                </a:lnTo>
                <a:lnTo>
                  <a:pt x="13824" y="15895"/>
                </a:lnTo>
                <a:cubicBezTo>
                  <a:pt x="13815" y="15948"/>
                  <a:pt x="13808" y="15989"/>
                  <a:pt x="13800" y="16040"/>
                </a:cubicBezTo>
                <a:lnTo>
                  <a:pt x="13746" y="16046"/>
                </a:lnTo>
                <a:lnTo>
                  <a:pt x="13646" y="15879"/>
                </a:lnTo>
                <a:lnTo>
                  <a:pt x="13583" y="15977"/>
                </a:lnTo>
                <a:cubicBezTo>
                  <a:pt x="13579" y="15978"/>
                  <a:pt x="13575" y="15978"/>
                  <a:pt x="13570" y="15978"/>
                </a:cubicBezTo>
                <a:cubicBezTo>
                  <a:pt x="13548" y="15978"/>
                  <a:pt x="13525" y="15968"/>
                  <a:pt x="13503" y="15968"/>
                </a:cubicBezTo>
                <a:cubicBezTo>
                  <a:pt x="13486" y="15968"/>
                  <a:pt x="13469" y="15974"/>
                  <a:pt x="13453" y="15997"/>
                </a:cubicBezTo>
                <a:lnTo>
                  <a:pt x="13453" y="16084"/>
                </a:lnTo>
                <a:lnTo>
                  <a:pt x="13374" y="16077"/>
                </a:lnTo>
                <a:lnTo>
                  <a:pt x="13374" y="16077"/>
                </a:lnTo>
                <a:cubicBezTo>
                  <a:pt x="13313" y="16125"/>
                  <a:pt x="13382" y="16163"/>
                  <a:pt x="13383" y="16220"/>
                </a:cubicBezTo>
                <a:lnTo>
                  <a:pt x="13231" y="16161"/>
                </a:lnTo>
                <a:lnTo>
                  <a:pt x="13231" y="16161"/>
                </a:lnTo>
                <a:cubicBezTo>
                  <a:pt x="13186" y="16234"/>
                  <a:pt x="13261" y="16245"/>
                  <a:pt x="13275" y="16281"/>
                </a:cubicBezTo>
                <a:cubicBezTo>
                  <a:pt x="13285" y="16341"/>
                  <a:pt x="13237" y="16342"/>
                  <a:pt x="13201" y="16357"/>
                </a:cubicBezTo>
                <a:cubicBezTo>
                  <a:pt x="13192" y="16380"/>
                  <a:pt x="13182" y="16403"/>
                  <a:pt x="13169" y="16432"/>
                </a:cubicBezTo>
                <a:lnTo>
                  <a:pt x="13080" y="16432"/>
                </a:lnTo>
                <a:cubicBezTo>
                  <a:pt x="13062" y="16465"/>
                  <a:pt x="13045" y="16495"/>
                  <a:pt x="13025" y="16529"/>
                </a:cubicBezTo>
                <a:cubicBezTo>
                  <a:pt x="12992" y="16543"/>
                  <a:pt x="12941" y="16542"/>
                  <a:pt x="12950" y="16602"/>
                </a:cubicBezTo>
                <a:lnTo>
                  <a:pt x="13057" y="16700"/>
                </a:lnTo>
                <a:lnTo>
                  <a:pt x="13002" y="16710"/>
                </a:lnTo>
                <a:cubicBezTo>
                  <a:pt x="13001" y="16720"/>
                  <a:pt x="12999" y="16734"/>
                  <a:pt x="12996" y="16753"/>
                </a:cubicBezTo>
                <a:cubicBezTo>
                  <a:pt x="12995" y="16753"/>
                  <a:pt x="12994" y="16753"/>
                  <a:pt x="12993" y="16753"/>
                </a:cubicBezTo>
                <a:cubicBezTo>
                  <a:pt x="12916" y="16753"/>
                  <a:pt x="12890" y="16694"/>
                  <a:pt x="12855" y="16633"/>
                </a:cubicBezTo>
                <a:cubicBezTo>
                  <a:pt x="12829" y="16669"/>
                  <a:pt x="12807" y="16699"/>
                  <a:pt x="12794" y="16718"/>
                </a:cubicBezTo>
                <a:cubicBezTo>
                  <a:pt x="12786" y="16804"/>
                  <a:pt x="12779" y="16877"/>
                  <a:pt x="12773" y="16931"/>
                </a:cubicBezTo>
                <a:lnTo>
                  <a:pt x="12652" y="17089"/>
                </a:lnTo>
                <a:lnTo>
                  <a:pt x="12520" y="17097"/>
                </a:lnTo>
                <a:cubicBezTo>
                  <a:pt x="12514" y="17074"/>
                  <a:pt x="12508" y="17054"/>
                  <a:pt x="12503" y="17031"/>
                </a:cubicBezTo>
                <a:cubicBezTo>
                  <a:pt x="12435" y="17034"/>
                  <a:pt x="12432" y="17103"/>
                  <a:pt x="12384" y="17132"/>
                </a:cubicBezTo>
                <a:cubicBezTo>
                  <a:pt x="12351" y="17134"/>
                  <a:pt x="12310" y="17138"/>
                  <a:pt x="12299" y="17195"/>
                </a:cubicBezTo>
                <a:lnTo>
                  <a:pt x="12370" y="17249"/>
                </a:lnTo>
                <a:cubicBezTo>
                  <a:pt x="12370" y="17256"/>
                  <a:pt x="12369" y="17261"/>
                  <a:pt x="12369" y="17267"/>
                </a:cubicBezTo>
                <a:lnTo>
                  <a:pt x="12249" y="17281"/>
                </a:lnTo>
                <a:cubicBezTo>
                  <a:pt x="12195" y="17342"/>
                  <a:pt x="12097" y="17394"/>
                  <a:pt x="12076" y="17501"/>
                </a:cubicBezTo>
                <a:lnTo>
                  <a:pt x="11912" y="17615"/>
                </a:lnTo>
                <a:cubicBezTo>
                  <a:pt x="11905" y="17647"/>
                  <a:pt x="11897" y="17682"/>
                  <a:pt x="11888" y="17728"/>
                </a:cubicBezTo>
                <a:lnTo>
                  <a:pt x="11824" y="17697"/>
                </a:lnTo>
                <a:lnTo>
                  <a:pt x="11732" y="17754"/>
                </a:lnTo>
                <a:lnTo>
                  <a:pt x="11770" y="17795"/>
                </a:lnTo>
                <a:lnTo>
                  <a:pt x="11745" y="17879"/>
                </a:lnTo>
                <a:lnTo>
                  <a:pt x="11660" y="17838"/>
                </a:lnTo>
                <a:cubicBezTo>
                  <a:pt x="11653" y="17866"/>
                  <a:pt x="11646" y="17893"/>
                  <a:pt x="11638" y="17926"/>
                </a:cubicBezTo>
                <a:lnTo>
                  <a:pt x="11564" y="17961"/>
                </a:lnTo>
                <a:lnTo>
                  <a:pt x="11515" y="18036"/>
                </a:lnTo>
                <a:lnTo>
                  <a:pt x="11396" y="18090"/>
                </a:lnTo>
                <a:lnTo>
                  <a:pt x="11432" y="18175"/>
                </a:lnTo>
                <a:lnTo>
                  <a:pt x="11347" y="18195"/>
                </a:lnTo>
                <a:lnTo>
                  <a:pt x="11327" y="18237"/>
                </a:lnTo>
                <a:cubicBezTo>
                  <a:pt x="11323" y="18235"/>
                  <a:pt x="11321" y="18232"/>
                  <a:pt x="11319" y="18229"/>
                </a:cubicBezTo>
                <a:lnTo>
                  <a:pt x="11138" y="18365"/>
                </a:lnTo>
                <a:cubicBezTo>
                  <a:pt x="11122" y="18398"/>
                  <a:pt x="11087" y="18426"/>
                  <a:pt x="11044" y="18455"/>
                </a:cubicBezTo>
                <a:cubicBezTo>
                  <a:pt x="10971" y="18503"/>
                  <a:pt x="10911" y="18571"/>
                  <a:pt x="10850" y="18636"/>
                </a:cubicBezTo>
                <a:cubicBezTo>
                  <a:pt x="10776" y="18715"/>
                  <a:pt x="10704" y="18797"/>
                  <a:pt x="10633" y="18880"/>
                </a:cubicBezTo>
                <a:cubicBezTo>
                  <a:pt x="10541" y="18986"/>
                  <a:pt x="10449" y="19095"/>
                  <a:pt x="10357" y="19202"/>
                </a:cubicBezTo>
                <a:cubicBezTo>
                  <a:pt x="10339" y="19220"/>
                  <a:pt x="10319" y="19238"/>
                  <a:pt x="10299" y="19256"/>
                </a:cubicBezTo>
                <a:cubicBezTo>
                  <a:pt x="10259" y="19291"/>
                  <a:pt x="10217" y="19324"/>
                  <a:pt x="10182" y="19364"/>
                </a:cubicBezTo>
                <a:cubicBezTo>
                  <a:pt x="10112" y="19447"/>
                  <a:pt x="10045" y="19535"/>
                  <a:pt x="9979" y="19621"/>
                </a:cubicBezTo>
                <a:cubicBezTo>
                  <a:pt x="9964" y="19639"/>
                  <a:pt x="9952" y="19659"/>
                  <a:pt x="9942" y="19680"/>
                </a:cubicBezTo>
                <a:cubicBezTo>
                  <a:pt x="9896" y="19783"/>
                  <a:pt x="9853" y="19885"/>
                  <a:pt x="9810" y="19989"/>
                </a:cubicBezTo>
                <a:cubicBezTo>
                  <a:pt x="9794" y="20030"/>
                  <a:pt x="9785" y="20077"/>
                  <a:pt x="9770" y="20131"/>
                </a:cubicBezTo>
                <a:lnTo>
                  <a:pt x="9699" y="20169"/>
                </a:lnTo>
                <a:cubicBezTo>
                  <a:pt x="9765" y="20231"/>
                  <a:pt x="9858" y="20249"/>
                  <a:pt x="9913" y="20328"/>
                </a:cubicBezTo>
                <a:lnTo>
                  <a:pt x="9823" y="20395"/>
                </a:lnTo>
                <a:lnTo>
                  <a:pt x="9769" y="20374"/>
                </a:lnTo>
                <a:lnTo>
                  <a:pt x="9792" y="20323"/>
                </a:lnTo>
                <a:lnTo>
                  <a:pt x="9743" y="20263"/>
                </a:lnTo>
                <a:lnTo>
                  <a:pt x="9611" y="20378"/>
                </a:lnTo>
                <a:lnTo>
                  <a:pt x="9556" y="20378"/>
                </a:lnTo>
                <a:cubicBezTo>
                  <a:pt x="9542" y="20406"/>
                  <a:pt x="9530" y="20432"/>
                  <a:pt x="9520" y="20452"/>
                </a:cubicBezTo>
                <a:lnTo>
                  <a:pt x="9362" y="20538"/>
                </a:lnTo>
                <a:cubicBezTo>
                  <a:pt x="9351" y="20489"/>
                  <a:pt x="9339" y="20437"/>
                  <a:pt x="9324" y="20368"/>
                </a:cubicBezTo>
                <a:lnTo>
                  <a:pt x="9267" y="20451"/>
                </a:lnTo>
                <a:cubicBezTo>
                  <a:pt x="9201" y="20435"/>
                  <a:pt x="9141" y="20410"/>
                  <a:pt x="9092" y="20346"/>
                </a:cubicBezTo>
                <a:lnTo>
                  <a:pt x="9137" y="20322"/>
                </a:lnTo>
                <a:cubicBezTo>
                  <a:pt x="9142" y="20301"/>
                  <a:pt x="9148" y="20274"/>
                  <a:pt x="9154" y="20239"/>
                </a:cubicBezTo>
                <a:lnTo>
                  <a:pt x="9281" y="20285"/>
                </a:lnTo>
                <a:cubicBezTo>
                  <a:pt x="9314" y="20245"/>
                  <a:pt x="9308" y="20233"/>
                  <a:pt x="9198" y="20124"/>
                </a:cubicBezTo>
                <a:cubicBezTo>
                  <a:pt x="9205" y="20088"/>
                  <a:pt x="9211" y="20052"/>
                  <a:pt x="9218" y="20016"/>
                </a:cubicBezTo>
                <a:lnTo>
                  <a:pt x="9159" y="19961"/>
                </a:lnTo>
                <a:cubicBezTo>
                  <a:pt x="9176" y="19914"/>
                  <a:pt x="9193" y="19867"/>
                  <a:pt x="9214" y="19811"/>
                </a:cubicBezTo>
                <a:cubicBezTo>
                  <a:pt x="9153" y="19720"/>
                  <a:pt x="9190" y="19570"/>
                  <a:pt x="9298" y="19487"/>
                </a:cubicBezTo>
                <a:cubicBezTo>
                  <a:pt x="9318" y="19423"/>
                  <a:pt x="9336" y="19368"/>
                  <a:pt x="9352" y="19313"/>
                </a:cubicBezTo>
                <a:cubicBezTo>
                  <a:pt x="9399" y="19152"/>
                  <a:pt x="9444" y="18991"/>
                  <a:pt x="9490" y="18829"/>
                </a:cubicBezTo>
                <a:cubicBezTo>
                  <a:pt x="9496" y="18806"/>
                  <a:pt x="9497" y="18782"/>
                  <a:pt x="9501" y="18759"/>
                </a:cubicBezTo>
                <a:cubicBezTo>
                  <a:pt x="9506" y="18733"/>
                  <a:pt x="9504" y="18701"/>
                  <a:pt x="9518" y="18682"/>
                </a:cubicBezTo>
                <a:cubicBezTo>
                  <a:pt x="9594" y="18580"/>
                  <a:pt x="9585" y="18460"/>
                  <a:pt x="9598" y="18338"/>
                </a:cubicBezTo>
                <a:cubicBezTo>
                  <a:pt x="9644" y="18302"/>
                  <a:pt x="9686" y="18257"/>
                  <a:pt x="9667" y="18185"/>
                </a:cubicBezTo>
                <a:lnTo>
                  <a:pt x="9570" y="18147"/>
                </a:lnTo>
                <a:cubicBezTo>
                  <a:pt x="9574" y="18117"/>
                  <a:pt x="9579" y="18094"/>
                  <a:pt x="9582" y="18071"/>
                </a:cubicBezTo>
                <a:lnTo>
                  <a:pt x="9575" y="18066"/>
                </a:lnTo>
                <a:lnTo>
                  <a:pt x="9440" y="18052"/>
                </a:lnTo>
                <a:cubicBezTo>
                  <a:pt x="9428" y="18027"/>
                  <a:pt x="9418" y="18003"/>
                  <a:pt x="9404" y="17973"/>
                </a:cubicBezTo>
                <a:lnTo>
                  <a:pt x="9440" y="17835"/>
                </a:lnTo>
                <a:lnTo>
                  <a:pt x="9500" y="17819"/>
                </a:lnTo>
                <a:cubicBezTo>
                  <a:pt x="9439" y="17791"/>
                  <a:pt x="9423" y="17747"/>
                  <a:pt x="9439" y="17688"/>
                </a:cubicBezTo>
                <a:lnTo>
                  <a:pt x="9502" y="17688"/>
                </a:lnTo>
                <a:cubicBezTo>
                  <a:pt x="9497" y="17668"/>
                  <a:pt x="9492" y="17653"/>
                  <a:pt x="9486" y="17636"/>
                </a:cubicBezTo>
                <a:lnTo>
                  <a:pt x="9520" y="17618"/>
                </a:lnTo>
                <a:lnTo>
                  <a:pt x="9481" y="17588"/>
                </a:lnTo>
                <a:lnTo>
                  <a:pt x="9546" y="17563"/>
                </a:lnTo>
                <a:lnTo>
                  <a:pt x="9496" y="17509"/>
                </a:lnTo>
                <a:cubicBezTo>
                  <a:pt x="9497" y="17484"/>
                  <a:pt x="9499" y="17458"/>
                  <a:pt x="9501" y="17435"/>
                </a:cubicBezTo>
                <a:lnTo>
                  <a:pt x="9627" y="17380"/>
                </a:lnTo>
                <a:lnTo>
                  <a:pt x="9799" y="17380"/>
                </a:lnTo>
                <a:cubicBezTo>
                  <a:pt x="9846" y="17411"/>
                  <a:pt x="9814" y="17464"/>
                  <a:pt x="9813" y="17511"/>
                </a:cubicBezTo>
                <a:lnTo>
                  <a:pt x="9833" y="17515"/>
                </a:lnTo>
                <a:lnTo>
                  <a:pt x="9855" y="17419"/>
                </a:lnTo>
                <a:cubicBezTo>
                  <a:pt x="9967" y="17390"/>
                  <a:pt x="9968" y="17389"/>
                  <a:pt x="9979" y="17285"/>
                </a:cubicBezTo>
                <a:lnTo>
                  <a:pt x="10092" y="17267"/>
                </a:lnTo>
                <a:lnTo>
                  <a:pt x="10148" y="17300"/>
                </a:lnTo>
                <a:lnTo>
                  <a:pt x="10231" y="17236"/>
                </a:lnTo>
                <a:lnTo>
                  <a:pt x="10300" y="17297"/>
                </a:lnTo>
                <a:lnTo>
                  <a:pt x="10342" y="17251"/>
                </a:lnTo>
                <a:lnTo>
                  <a:pt x="10379" y="17321"/>
                </a:lnTo>
                <a:lnTo>
                  <a:pt x="10609" y="17198"/>
                </a:lnTo>
                <a:cubicBezTo>
                  <a:pt x="10569" y="17095"/>
                  <a:pt x="10592" y="16997"/>
                  <a:pt x="10660" y="16896"/>
                </a:cubicBezTo>
                <a:lnTo>
                  <a:pt x="10811" y="16998"/>
                </a:lnTo>
                <a:cubicBezTo>
                  <a:pt x="10820" y="17020"/>
                  <a:pt x="10829" y="17043"/>
                  <a:pt x="10842" y="17074"/>
                </a:cubicBezTo>
                <a:cubicBezTo>
                  <a:pt x="10863" y="17054"/>
                  <a:pt x="10882" y="17038"/>
                  <a:pt x="10896" y="17024"/>
                </a:cubicBezTo>
                <a:cubicBezTo>
                  <a:pt x="10906" y="16981"/>
                  <a:pt x="10858" y="16934"/>
                  <a:pt x="10923" y="16907"/>
                </a:cubicBezTo>
                <a:lnTo>
                  <a:pt x="11054" y="16945"/>
                </a:lnTo>
                <a:cubicBezTo>
                  <a:pt x="11186" y="16888"/>
                  <a:pt x="11321" y="16832"/>
                  <a:pt x="11452" y="16771"/>
                </a:cubicBezTo>
                <a:cubicBezTo>
                  <a:pt x="11502" y="16747"/>
                  <a:pt x="11551" y="16716"/>
                  <a:pt x="11568" y="16656"/>
                </a:cubicBezTo>
                <a:cubicBezTo>
                  <a:pt x="11571" y="16644"/>
                  <a:pt x="11575" y="16633"/>
                  <a:pt x="11580" y="16621"/>
                </a:cubicBezTo>
                <a:lnTo>
                  <a:pt x="11600" y="16634"/>
                </a:lnTo>
                <a:cubicBezTo>
                  <a:pt x="11606" y="16646"/>
                  <a:pt x="11613" y="16660"/>
                  <a:pt x="11621" y="16674"/>
                </a:cubicBezTo>
                <a:cubicBezTo>
                  <a:pt x="11687" y="16637"/>
                  <a:pt x="11628" y="16592"/>
                  <a:pt x="11623" y="16531"/>
                </a:cubicBezTo>
                <a:lnTo>
                  <a:pt x="11623" y="16531"/>
                </a:lnTo>
                <a:cubicBezTo>
                  <a:pt x="11665" y="16552"/>
                  <a:pt x="11695" y="16565"/>
                  <a:pt x="11734" y="16584"/>
                </a:cubicBezTo>
                <a:lnTo>
                  <a:pt x="11791" y="16568"/>
                </a:lnTo>
                <a:cubicBezTo>
                  <a:pt x="11823" y="16521"/>
                  <a:pt x="11802" y="16466"/>
                  <a:pt x="11737" y="16405"/>
                </a:cubicBezTo>
                <a:lnTo>
                  <a:pt x="11829" y="16360"/>
                </a:lnTo>
                <a:lnTo>
                  <a:pt x="11829" y="16360"/>
                </a:lnTo>
                <a:cubicBezTo>
                  <a:pt x="11847" y="16410"/>
                  <a:pt x="11819" y="16474"/>
                  <a:pt x="11878" y="16518"/>
                </a:cubicBezTo>
                <a:cubicBezTo>
                  <a:pt x="11878" y="16518"/>
                  <a:pt x="11879" y="16518"/>
                  <a:pt x="11880" y="16518"/>
                </a:cubicBezTo>
                <a:cubicBezTo>
                  <a:pt x="11978" y="16518"/>
                  <a:pt x="12004" y="16432"/>
                  <a:pt x="12041" y="16370"/>
                </a:cubicBezTo>
                <a:lnTo>
                  <a:pt x="12200" y="16370"/>
                </a:lnTo>
                <a:cubicBezTo>
                  <a:pt x="12214" y="16350"/>
                  <a:pt x="12230" y="16332"/>
                  <a:pt x="12247" y="16313"/>
                </a:cubicBezTo>
                <a:cubicBezTo>
                  <a:pt x="12263" y="16297"/>
                  <a:pt x="12280" y="16278"/>
                  <a:pt x="12302" y="16271"/>
                </a:cubicBezTo>
                <a:cubicBezTo>
                  <a:pt x="12348" y="16257"/>
                  <a:pt x="12403" y="16267"/>
                  <a:pt x="12430" y="16211"/>
                </a:cubicBezTo>
                <a:cubicBezTo>
                  <a:pt x="12435" y="16212"/>
                  <a:pt x="12440" y="16212"/>
                  <a:pt x="12445" y="16212"/>
                </a:cubicBezTo>
                <a:cubicBezTo>
                  <a:pt x="12506" y="16212"/>
                  <a:pt x="12541" y="16145"/>
                  <a:pt x="12600" y="16145"/>
                </a:cubicBezTo>
                <a:cubicBezTo>
                  <a:pt x="12603" y="16145"/>
                  <a:pt x="12607" y="16145"/>
                  <a:pt x="12611" y="16146"/>
                </a:cubicBezTo>
                <a:cubicBezTo>
                  <a:pt x="12625" y="16115"/>
                  <a:pt x="12635" y="16090"/>
                  <a:pt x="12649" y="16058"/>
                </a:cubicBezTo>
                <a:cubicBezTo>
                  <a:pt x="12670" y="16065"/>
                  <a:pt x="12686" y="16076"/>
                  <a:pt x="12703" y="16076"/>
                </a:cubicBezTo>
                <a:cubicBezTo>
                  <a:pt x="12704" y="16076"/>
                  <a:pt x="12705" y="16076"/>
                  <a:pt x="12707" y="16076"/>
                </a:cubicBezTo>
                <a:cubicBezTo>
                  <a:pt x="12725" y="16075"/>
                  <a:pt x="12743" y="16061"/>
                  <a:pt x="12764" y="16051"/>
                </a:cubicBezTo>
                <a:cubicBezTo>
                  <a:pt x="12761" y="16024"/>
                  <a:pt x="12757" y="15999"/>
                  <a:pt x="12750" y="15955"/>
                </a:cubicBezTo>
                <a:lnTo>
                  <a:pt x="12750" y="15955"/>
                </a:lnTo>
                <a:lnTo>
                  <a:pt x="12846" y="16013"/>
                </a:lnTo>
                <a:lnTo>
                  <a:pt x="12916" y="15984"/>
                </a:lnTo>
                <a:cubicBezTo>
                  <a:pt x="12926" y="15954"/>
                  <a:pt x="12935" y="15927"/>
                  <a:pt x="12947" y="15894"/>
                </a:cubicBezTo>
                <a:lnTo>
                  <a:pt x="13009" y="15906"/>
                </a:lnTo>
                <a:cubicBezTo>
                  <a:pt x="13014" y="15886"/>
                  <a:pt x="13018" y="15863"/>
                  <a:pt x="13025" y="15834"/>
                </a:cubicBezTo>
                <a:lnTo>
                  <a:pt x="13073" y="15875"/>
                </a:lnTo>
                <a:lnTo>
                  <a:pt x="13137" y="15843"/>
                </a:lnTo>
                <a:lnTo>
                  <a:pt x="13103" y="15784"/>
                </a:lnTo>
                <a:lnTo>
                  <a:pt x="13245" y="15784"/>
                </a:lnTo>
                <a:lnTo>
                  <a:pt x="13321" y="15684"/>
                </a:lnTo>
                <a:cubicBezTo>
                  <a:pt x="13316" y="15657"/>
                  <a:pt x="13309" y="15622"/>
                  <a:pt x="13302" y="15586"/>
                </a:cubicBezTo>
                <a:lnTo>
                  <a:pt x="13483" y="15586"/>
                </a:lnTo>
                <a:lnTo>
                  <a:pt x="13526" y="15623"/>
                </a:lnTo>
                <a:cubicBezTo>
                  <a:pt x="13604" y="15572"/>
                  <a:pt x="13725" y="15591"/>
                  <a:pt x="13758" y="15484"/>
                </a:cubicBezTo>
                <a:cubicBezTo>
                  <a:pt x="13865" y="15445"/>
                  <a:pt x="13968" y="15394"/>
                  <a:pt x="14066" y="15333"/>
                </a:cubicBezTo>
                <a:lnTo>
                  <a:pt x="13994" y="15303"/>
                </a:lnTo>
                <a:cubicBezTo>
                  <a:pt x="13985" y="15194"/>
                  <a:pt x="14003" y="15159"/>
                  <a:pt x="14090" y="15106"/>
                </a:cubicBezTo>
                <a:close/>
                <a:moveTo>
                  <a:pt x="11155" y="20432"/>
                </a:moveTo>
                <a:lnTo>
                  <a:pt x="11235" y="20451"/>
                </a:lnTo>
                <a:lnTo>
                  <a:pt x="11289" y="20555"/>
                </a:lnTo>
                <a:cubicBezTo>
                  <a:pt x="11217" y="20552"/>
                  <a:pt x="11168" y="20514"/>
                  <a:pt x="11111" y="20482"/>
                </a:cubicBezTo>
                <a:lnTo>
                  <a:pt x="11155" y="20432"/>
                </a:lnTo>
                <a:close/>
                <a:moveTo>
                  <a:pt x="7345" y="20603"/>
                </a:moveTo>
                <a:cubicBezTo>
                  <a:pt x="7351" y="20663"/>
                  <a:pt x="7357" y="20710"/>
                  <a:pt x="7362" y="20767"/>
                </a:cubicBezTo>
                <a:lnTo>
                  <a:pt x="7301" y="20755"/>
                </a:lnTo>
                <a:cubicBezTo>
                  <a:pt x="7303" y="20726"/>
                  <a:pt x="7305" y="20701"/>
                  <a:pt x="7309" y="20676"/>
                </a:cubicBezTo>
                <a:lnTo>
                  <a:pt x="7248" y="20622"/>
                </a:lnTo>
                <a:lnTo>
                  <a:pt x="7345" y="20603"/>
                </a:lnTo>
                <a:close/>
                <a:moveTo>
                  <a:pt x="7409" y="20182"/>
                </a:moveTo>
                <a:lnTo>
                  <a:pt x="7507" y="20226"/>
                </a:lnTo>
                <a:cubicBezTo>
                  <a:pt x="7515" y="20269"/>
                  <a:pt x="7524" y="20317"/>
                  <a:pt x="7536" y="20376"/>
                </a:cubicBezTo>
                <a:lnTo>
                  <a:pt x="7629" y="20421"/>
                </a:lnTo>
                <a:lnTo>
                  <a:pt x="7629" y="20313"/>
                </a:lnTo>
                <a:lnTo>
                  <a:pt x="7806" y="20240"/>
                </a:lnTo>
                <a:lnTo>
                  <a:pt x="7884" y="20286"/>
                </a:lnTo>
                <a:lnTo>
                  <a:pt x="7884" y="20351"/>
                </a:lnTo>
                <a:lnTo>
                  <a:pt x="7823" y="20361"/>
                </a:lnTo>
                <a:lnTo>
                  <a:pt x="7840" y="20529"/>
                </a:lnTo>
                <a:lnTo>
                  <a:pt x="7847" y="20529"/>
                </a:lnTo>
                <a:cubicBezTo>
                  <a:pt x="7850" y="20571"/>
                  <a:pt x="7853" y="20614"/>
                  <a:pt x="7857" y="20671"/>
                </a:cubicBezTo>
                <a:lnTo>
                  <a:pt x="7824" y="20692"/>
                </a:lnTo>
                <a:lnTo>
                  <a:pt x="7777" y="20630"/>
                </a:lnTo>
                <a:lnTo>
                  <a:pt x="7746" y="20691"/>
                </a:lnTo>
                <a:lnTo>
                  <a:pt x="7853" y="20752"/>
                </a:lnTo>
                <a:lnTo>
                  <a:pt x="7776" y="20789"/>
                </a:lnTo>
                <a:cubicBezTo>
                  <a:pt x="7755" y="20833"/>
                  <a:pt x="7730" y="20886"/>
                  <a:pt x="7704" y="20939"/>
                </a:cubicBezTo>
                <a:lnTo>
                  <a:pt x="7497" y="20972"/>
                </a:lnTo>
                <a:lnTo>
                  <a:pt x="7434" y="20863"/>
                </a:lnTo>
                <a:lnTo>
                  <a:pt x="7528" y="20830"/>
                </a:lnTo>
                <a:lnTo>
                  <a:pt x="7424" y="20812"/>
                </a:lnTo>
                <a:lnTo>
                  <a:pt x="7489" y="20735"/>
                </a:lnTo>
                <a:lnTo>
                  <a:pt x="7441" y="20672"/>
                </a:lnTo>
                <a:cubicBezTo>
                  <a:pt x="7445" y="20631"/>
                  <a:pt x="7449" y="20589"/>
                  <a:pt x="7453" y="20539"/>
                </a:cubicBezTo>
                <a:lnTo>
                  <a:pt x="7610" y="20594"/>
                </a:lnTo>
                <a:lnTo>
                  <a:pt x="7614" y="20572"/>
                </a:lnTo>
                <a:cubicBezTo>
                  <a:pt x="7580" y="20539"/>
                  <a:pt x="7554" y="20491"/>
                  <a:pt x="7501" y="20491"/>
                </a:cubicBezTo>
                <a:cubicBezTo>
                  <a:pt x="7492" y="20491"/>
                  <a:pt x="7482" y="20493"/>
                  <a:pt x="7472" y="20496"/>
                </a:cubicBezTo>
                <a:cubicBezTo>
                  <a:pt x="7471" y="20496"/>
                  <a:pt x="7470" y="20496"/>
                  <a:pt x="7470" y="20496"/>
                </a:cubicBezTo>
                <a:cubicBezTo>
                  <a:pt x="7458" y="20496"/>
                  <a:pt x="7442" y="20478"/>
                  <a:pt x="7430" y="20469"/>
                </a:cubicBezTo>
                <a:cubicBezTo>
                  <a:pt x="7435" y="20433"/>
                  <a:pt x="7441" y="20399"/>
                  <a:pt x="7448" y="20358"/>
                </a:cubicBezTo>
                <a:lnTo>
                  <a:pt x="7391" y="20347"/>
                </a:lnTo>
                <a:lnTo>
                  <a:pt x="7435" y="20273"/>
                </a:lnTo>
                <a:cubicBezTo>
                  <a:pt x="7424" y="20268"/>
                  <a:pt x="7414" y="20266"/>
                  <a:pt x="7405" y="20266"/>
                </a:cubicBezTo>
                <a:cubicBezTo>
                  <a:pt x="7382" y="20266"/>
                  <a:pt x="7369" y="20281"/>
                  <a:pt x="7359" y="20303"/>
                </a:cubicBezTo>
                <a:cubicBezTo>
                  <a:pt x="7347" y="20327"/>
                  <a:pt x="7338" y="20352"/>
                  <a:pt x="7320" y="20400"/>
                </a:cubicBezTo>
                <a:cubicBezTo>
                  <a:pt x="7290" y="20371"/>
                  <a:pt x="7277" y="20358"/>
                  <a:pt x="7265" y="20345"/>
                </a:cubicBezTo>
                <a:cubicBezTo>
                  <a:pt x="7304" y="20266"/>
                  <a:pt x="7329" y="20199"/>
                  <a:pt x="7409" y="20182"/>
                </a:cubicBezTo>
                <a:close/>
                <a:moveTo>
                  <a:pt x="20168" y="21496"/>
                </a:moveTo>
                <a:cubicBezTo>
                  <a:pt x="20160" y="21537"/>
                  <a:pt x="20151" y="21576"/>
                  <a:pt x="20141" y="21625"/>
                </a:cubicBezTo>
                <a:lnTo>
                  <a:pt x="20117" y="21636"/>
                </a:lnTo>
                <a:cubicBezTo>
                  <a:pt x="20107" y="21622"/>
                  <a:pt x="20098" y="21608"/>
                  <a:pt x="20087" y="21594"/>
                </a:cubicBezTo>
                <a:cubicBezTo>
                  <a:pt x="20077" y="21585"/>
                  <a:pt x="20064" y="21578"/>
                  <a:pt x="20052" y="21571"/>
                </a:cubicBezTo>
                <a:cubicBezTo>
                  <a:pt x="20054" y="21552"/>
                  <a:pt x="20055" y="21535"/>
                  <a:pt x="20057" y="21510"/>
                </a:cubicBezTo>
                <a:lnTo>
                  <a:pt x="20168" y="21496"/>
                </a:lnTo>
                <a:close/>
                <a:moveTo>
                  <a:pt x="19753" y="21696"/>
                </a:moveTo>
                <a:lnTo>
                  <a:pt x="19774" y="21703"/>
                </a:lnTo>
                <a:lnTo>
                  <a:pt x="19774" y="21704"/>
                </a:lnTo>
                <a:cubicBezTo>
                  <a:pt x="19782" y="21743"/>
                  <a:pt x="19790" y="21781"/>
                  <a:pt x="19803" y="21834"/>
                </a:cubicBezTo>
                <a:lnTo>
                  <a:pt x="19781" y="21862"/>
                </a:lnTo>
                <a:lnTo>
                  <a:pt x="19707" y="21778"/>
                </a:lnTo>
                <a:lnTo>
                  <a:pt x="19753" y="21696"/>
                </a:lnTo>
                <a:close/>
                <a:moveTo>
                  <a:pt x="7805" y="21755"/>
                </a:moveTo>
                <a:lnTo>
                  <a:pt x="7877" y="21780"/>
                </a:lnTo>
                <a:cubicBezTo>
                  <a:pt x="7894" y="21820"/>
                  <a:pt x="7909" y="21857"/>
                  <a:pt x="7925" y="21894"/>
                </a:cubicBezTo>
                <a:cubicBezTo>
                  <a:pt x="7841" y="21886"/>
                  <a:pt x="7838" y="21881"/>
                  <a:pt x="7842" y="21813"/>
                </a:cubicBezTo>
                <a:lnTo>
                  <a:pt x="7797" y="21771"/>
                </a:lnTo>
                <a:cubicBezTo>
                  <a:pt x="7799" y="21765"/>
                  <a:pt x="7801" y="21760"/>
                  <a:pt x="7805" y="21755"/>
                </a:cubicBezTo>
                <a:close/>
                <a:moveTo>
                  <a:pt x="13307" y="21779"/>
                </a:moveTo>
                <a:lnTo>
                  <a:pt x="13421" y="21794"/>
                </a:lnTo>
                <a:cubicBezTo>
                  <a:pt x="13444" y="21834"/>
                  <a:pt x="13466" y="21871"/>
                  <a:pt x="13492" y="21917"/>
                </a:cubicBezTo>
                <a:lnTo>
                  <a:pt x="13444" y="21934"/>
                </a:lnTo>
                <a:cubicBezTo>
                  <a:pt x="13421" y="21869"/>
                  <a:pt x="13332" y="21863"/>
                  <a:pt x="13307" y="21779"/>
                </a:cubicBezTo>
                <a:close/>
                <a:moveTo>
                  <a:pt x="18864" y="22449"/>
                </a:moveTo>
                <a:lnTo>
                  <a:pt x="18864" y="22449"/>
                </a:lnTo>
                <a:cubicBezTo>
                  <a:pt x="18861" y="22483"/>
                  <a:pt x="18856" y="22522"/>
                  <a:pt x="18851" y="22567"/>
                </a:cubicBezTo>
                <a:lnTo>
                  <a:pt x="18768" y="22573"/>
                </a:lnTo>
                <a:cubicBezTo>
                  <a:pt x="18762" y="22539"/>
                  <a:pt x="18758" y="22511"/>
                  <a:pt x="18752" y="22486"/>
                </a:cubicBezTo>
                <a:lnTo>
                  <a:pt x="18864" y="22449"/>
                </a:lnTo>
                <a:close/>
                <a:moveTo>
                  <a:pt x="11533" y="22481"/>
                </a:moveTo>
                <a:lnTo>
                  <a:pt x="11592" y="22563"/>
                </a:lnTo>
                <a:lnTo>
                  <a:pt x="11551" y="22598"/>
                </a:lnTo>
                <a:lnTo>
                  <a:pt x="11467" y="22555"/>
                </a:lnTo>
                <a:cubicBezTo>
                  <a:pt x="11447" y="22494"/>
                  <a:pt x="11490" y="22491"/>
                  <a:pt x="11533" y="22481"/>
                </a:cubicBezTo>
                <a:close/>
                <a:moveTo>
                  <a:pt x="30646" y="8371"/>
                </a:moveTo>
                <a:lnTo>
                  <a:pt x="30700" y="8411"/>
                </a:lnTo>
                <a:lnTo>
                  <a:pt x="30621" y="8484"/>
                </a:lnTo>
                <a:lnTo>
                  <a:pt x="30674" y="8533"/>
                </a:lnTo>
                <a:lnTo>
                  <a:pt x="30643" y="8585"/>
                </a:lnTo>
                <a:lnTo>
                  <a:pt x="30640" y="8592"/>
                </a:lnTo>
                <a:lnTo>
                  <a:pt x="30710" y="8568"/>
                </a:lnTo>
                <a:cubicBezTo>
                  <a:pt x="30717" y="8532"/>
                  <a:pt x="30722" y="8501"/>
                  <a:pt x="30727" y="8470"/>
                </a:cubicBezTo>
                <a:cubicBezTo>
                  <a:pt x="30729" y="8470"/>
                  <a:pt x="30730" y="8470"/>
                  <a:pt x="30731" y="8470"/>
                </a:cubicBezTo>
                <a:cubicBezTo>
                  <a:pt x="30773" y="8470"/>
                  <a:pt x="30783" y="8525"/>
                  <a:pt x="30825" y="8525"/>
                </a:cubicBezTo>
                <a:cubicBezTo>
                  <a:pt x="30834" y="8525"/>
                  <a:pt x="30846" y="8522"/>
                  <a:pt x="30860" y="8515"/>
                </a:cubicBezTo>
                <a:lnTo>
                  <a:pt x="30860" y="8515"/>
                </a:lnTo>
                <a:cubicBezTo>
                  <a:pt x="30846" y="8566"/>
                  <a:pt x="30837" y="8604"/>
                  <a:pt x="30824" y="8652"/>
                </a:cubicBezTo>
                <a:lnTo>
                  <a:pt x="30848" y="8685"/>
                </a:lnTo>
                <a:cubicBezTo>
                  <a:pt x="30841" y="8751"/>
                  <a:pt x="30836" y="8812"/>
                  <a:pt x="30830" y="8880"/>
                </a:cubicBezTo>
                <a:cubicBezTo>
                  <a:pt x="30822" y="8887"/>
                  <a:pt x="30814" y="8890"/>
                  <a:pt x="30807" y="8890"/>
                </a:cubicBezTo>
                <a:cubicBezTo>
                  <a:pt x="30778" y="8890"/>
                  <a:pt x="30758" y="8838"/>
                  <a:pt x="30730" y="8838"/>
                </a:cubicBezTo>
                <a:cubicBezTo>
                  <a:pt x="30721" y="8838"/>
                  <a:pt x="30712" y="8843"/>
                  <a:pt x="30702" y="8854"/>
                </a:cubicBezTo>
                <a:lnTo>
                  <a:pt x="30661" y="8747"/>
                </a:lnTo>
                <a:lnTo>
                  <a:pt x="30642" y="8753"/>
                </a:lnTo>
                <a:cubicBezTo>
                  <a:pt x="30646" y="8773"/>
                  <a:pt x="30651" y="8792"/>
                  <a:pt x="30657" y="8816"/>
                </a:cubicBezTo>
                <a:cubicBezTo>
                  <a:pt x="30593" y="8838"/>
                  <a:pt x="30536" y="8869"/>
                  <a:pt x="30543" y="8957"/>
                </a:cubicBezTo>
                <a:lnTo>
                  <a:pt x="30624" y="9034"/>
                </a:lnTo>
                <a:cubicBezTo>
                  <a:pt x="30621" y="9044"/>
                  <a:pt x="30617" y="9061"/>
                  <a:pt x="30613" y="9073"/>
                </a:cubicBezTo>
                <a:lnTo>
                  <a:pt x="30498" y="9089"/>
                </a:lnTo>
                <a:cubicBezTo>
                  <a:pt x="30480" y="9156"/>
                  <a:pt x="30514" y="9178"/>
                  <a:pt x="30574" y="9189"/>
                </a:cubicBezTo>
                <a:lnTo>
                  <a:pt x="30519" y="9230"/>
                </a:lnTo>
                <a:lnTo>
                  <a:pt x="30519" y="9297"/>
                </a:lnTo>
                <a:cubicBezTo>
                  <a:pt x="30483" y="9378"/>
                  <a:pt x="30438" y="9412"/>
                  <a:pt x="30360" y="9412"/>
                </a:cubicBezTo>
                <a:cubicBezTo>
                  <a:pt x="30349" y="9412"/>
                  <a:pt x="30338" y="9411"/>
                  <a:pt x="30326" y="9410"/>
                </a:cubicBezTo>
                <a:lnTo>
                  <a:pt x="30326" y="9410"/>
                </a:lnTo>
                <a:cubicBezTo>
                  <a:pt x="30338" y="9438"/>
                  <a:pt x="30354" y="9447"/>
                  <a:pt x="30372" y="9447"/>
                </a:cubicBezTo>
                <a:cubicBezTo>
                  <a:pt x="30392" y="9447"/>
                  <a:pt x="30415" y="9434"/>
                  <a:pt x="30436" y="9425"/>
                </a:cubicBezTo>
                <a:lnTo>
                  <a:pt x="30436" y="9425"/>
                </a:lnTo>
                <a:cubicBezTo>
                  <a:pt x="30459" y="9484"/>
                  <a:pt x="30418" y="9507"/>
                  <a:pt x="30386" y="9530"/>
                </a:cubicBezTo>
                <a:cubicBezTo>
                  <a:pt x="30339" y="9562"/>
                  <a:pt x="30301" y="9596"/>
                  <a:pt x="30327" y="9659"/>
                </a:cubicBezTo>
                <a:lnTo>
                  <a:pt x="30241" y="9739"/>
                </a:lnTo>
                <a:lnTo>
                  <a:pt x="30268" y="9775"/>
                </a:lnTo>
                <a:cubicBezTo>
                  <a:pt x="30218" y="9801"/>
                  <a:pt x="30284" y="9905"/>
                  <a:pt x="30187" y="9905"/>
                </a:cubicBezTo>
                <a:cubicBezTo>
                  <a:pt x="30185" y="9905"/>
                  <a:pt x="30184" y="9905"/>
                  <a:pt x="30182" y="9905"/>
                </a:cubicBezTo>
                <a:cubicBezTo>
                  <a:pt x="30158" y="9958"/>
                  <a:pt x="30134" y="10013"/>
                  <a:pt x="30108" y="10067"/>
                </a:cubicBezTo>
                <a:lnTo>
                  <a:pt x="30037" y="10080"/>
                </a:lnTo>
                <a:cubicBezTo>
                  <a:pt x="30038" y="10111"/>
                  <a:pt x="30039" y="10139"/>
                  <a:pt x="30042" y="10176"/>
                </a:cubicBezTo>
                <a:lnTo>
                  <a:pt x="29950" y="10217"/>
                </a:lnTo>
                <a:lnTo>
                  <a:pt x="30038" y="10298"/>
                </a:lnTo>
                <a:lnTo>
                  <a:pt x="29915" y="10424"/>
                </a:lnTo>
                <a:lnTo>
                  <a:pt x="30009" y="10469"/>
                </a:lnTo>
                <a:cubicBezTo>
                  <a:pt x="29984" y="10496"/>
                  <a:pt x="29960" y="10503"/>
                  <a:pt x="29935" y="10503"/>
                </a:cubicBezTo>
                <a:cubicBezTo>
                  <a:pt x="29905" y="10503"/>
                  <a:pt x="29875" y="10492"/>
                  <a:pt x="29843" y="10492"/>
                </a:cubicBezTo>
                <a:cubicBezTo>
                  <a:pt x="29792" y="10533"/>
                  <a:pt x="29874" y="10629"/>
                  <a:pt x="29774" y="10657"/>
                </a:cubicBezTo>
                <a:lnTo>
                  <a:pt x="29743" y="10642"/>
                </a:lnTo>
                <a:cubicBezTo>
                  <a:pt x="29712" y="10697"/>
                  <a:pt x="29626" y="10703"/>
                  <a:pt x="29621" y="10788"/>
                </a:cubicBezTo>
                <a:lnTo>
                  <a:pt x="29515" y="10770"/>
                </a:lnTo>
                <a:lnTo>
                  <a:pt x="29379" y="10982"/>
                </a:lnTo>
                <a:lnTo>
                  <a:pt x="29316" y="11005"/>
                </a:lnTo>
                <a:cubicBezTo>
                  <a:pt x="29296" y="11055"/>
                  <a:pt x="29275" y="11107"/>
                  <a:pt x="29252" y="11166"/>
                </a:cubicBezTo>
                <a:lnTo>
                  <a:pt x="29204" y="11175"/>
                </a:lnTo>
                <a:cubicBezTo>
                  <a:pt x="29190" y="11196"/>
                  <a:pt x="29174" y="11220"/>
                  <a:pt x="29156" y="11248"/>
                </a:cubicBezTo>
                <a:lnTo>
                  <a:pt x="29177" y="11314"/>
                </a:lnTo>
                <a:lnTo>
                  <a:pt x="29101" y="11314"/>
                </a:lnTo>
                <a:cubicBezTo>
                  <a:pt x="29066" y="11361"/>
                  <a:pt x="29038" y="11407"/>
                  <a:pt x="29004" y="11449"/>
                </a:cubicBezTo>
                <a:cubicBezTo>
                  <a:pt x="28967" y="11492"/>
                  <a:pt x="29001" y="11522"/>
                  <a:pt x="29024" y="11555"/>
                </a:cubicBezTo>
                <a:lnTo>
                  <a:pt x="28915" y="11615"/>
                </a:lnTo>
                <a:cubicBezTo>
                  <a:pt x="28919" y="11636"/>
                  <a:pt x="28923" y="11652"/>
                  <a:pt x="28927" y="11668"/>
                </a:cubicBezTo>
                <a:lnTo>
                  <a:pt x="28842" y="11675"/>
                </a:lnTo>
                <a:lnTo>
                  <a:pt x="28830" y="11694"/>
                </a:lnTo>
                <a:lnTo>
                  <a:pt x="28895" y="11731"/>
                </a:lnTo>
                <a:lnTo>
                  <a:pt x="28826" y="11789"/>
                </a:lnTo>
                <a:lnTo>
                  <a:pt x="28750" y="11779"/>
                </a:lnTo>
                <a:lnTo>
                  <a:pt x="28750" y="11779"/>
                </a:lnTo>
                <a:cubicBezTo>
                  <a:pt x="28766" y="11800"/>
                  <a:pt x="28779" y="11817"/>
                  <a:pt x="28797" y="11841"/>
                </a:cubicBezTo>
                <a:lnTo>
                  <a:pt x="28753" y="11917"/>
                </a:lnTo>
                <a:lnTo>
                  <a:pt x="28640" y="11901"/>
                </a:lnTo>
                <a:lnTo>
                  <a:pt x="28731" y="11973"/>
                </a:lnTo>
                <a:lnTo>
                  <a:pt x="28624" y="12025"/>
                </a:lnTo>
                <a:cubicBezTo>
                  <a:pt x="28579" y="12088"/>
                  <a:pt x="28535" y="12148"/>
                  <a:pt x="28491" y="12209"/>
                </a:cubicBezTo>
                <a:cubicBezTo>
                  <a:pt x="28475" y="12230"/>
                  <a:pt x="28454" y="12250"/>
                  <a:pt x="28447" y="12274"/>
                </a:cubicBezTo>
                <a:cubicBezTo>
                  <a:pt x="28418" y="12371"/>
                  <a:pt x="28350" y="12407"/>
                  <a:pt x="28257" y="12409"/>
                </a:cubicBezTo>
                <a:cubicBezTo>
                  <a:pt x="28249" y="12455"/>
                  <a:pt x="28240" y="12498"/>
                  <a:pt x="28231" y="12546"/>
                </a:cubicBezTo>
                <a:lnTo>
                  <a:pt x="28141" y="12593"/>
                </a:lnTo>
                <a:cubicBezTo>
                  <a:pt x="28139" y="12609"/>
                  <a:pt x="28135" y="12632"/>
                  <a:pt x="28132" y="12655"/>
                </a:cubicBezTo>
                <a:lnTo>
                  <a:pt x="28123" y="12649"/>
                </a:lnTo>
                <a:cubicBezTo>
                  <a:pt x="28083" y="12705"/>
                  <a:pt x="28048" y="12769"/>
                  <a:pt x="27999" y="12817"/>
                </a:cubicBezTo>
                <a:cubicBezTo>
                  <a:pt x="27937" y="12879"/>
                  <a:pt x="27887" y="12949"/>
                  <a:pt x="27832" y="13016"/>
                </a:cubicBezTo>
                <a:cubicBezTo>
                  <a:pt x="27817" y="13037"/>
                  <a:pt x="27785" y="13044"/>
                  <a:pt x="27752" y="13060"/>
                </a:cubicBezTo>
                <a:cubicBezTo>
                  <a:pt x="27743" y="13112"/>
                  <a:pt x="27710" y="13164"/>
                  <a:pt x="27665" y="13214"/>
                </a:cubicBezTo>
                <a:cubicBezTo>
                  <a:pt x="27606" y="13276"/>
                  <a:pt x="27517" y="13315"/>
                  <a:pt x="27499" y="13407"/>
                </a:cubicBezTo>
                <a:cubicBezTo>
                  <a:pt x="27478" y="13420"/>
                  <a:pt x="27457" y="13434"/>
                  <a:pt x="27435" y="13446"/>
                </a:cubicBezTo>
                <a:cubicBezTo>
                  <a:pt x="27421" y="13454"/>
                  <a:pt x="27403" y="13461"/>
                  <a:pt x="27388" y="13461"/>
                </a:cubicBezTo>
                <a:cubicBezTo>
                  <a:pt x="27384" y="13461"/>
                  <a:pt x="27381" y="13461"/>
                  <a:pt x="27378" y="13460"/>
                </a:cubicBezTo>
                <a:cubicBezTo>
                  <a:pt x="27313" y="13445"/>
                  <a:pt x="27248" y="13425"/>
                  <a:pt x="27167" y="13401"/>
                </a:cubicBezTo>
                <a:lnTo>
                  <a:pt x="27167" y="13401"/>
                </a:lnTo>
                <a:cubicBezTo>
                  <a:pt x="27187" y="13443"/>
                  <a:pt x="27203" y="13475"/>
                  <a:pt x="27220" y="13512"/>
                </a:cubicBezTo>
                <a:cubicBezTo>
                  <a:pt x="27208" y="13538"/>
                  <a:pt x="27167" y="13571"/>
                  <a:pt x="27231" y="13602"/>
                </a:cubicBezTo>
                <a:lnTo>
                  <a:pt x="27314" y="13585"/>
                </a:lnTo>
                <a:lnTo>
                  <a:pt x="27283" y="13678"/>
                </a:lnTo>
                <a:lnTo>
                  <a:pt x="27220" y="13647"/>
                </a:lnTo>
                <a:lnTo>
                  <a:pt x="27117" y="13663"/>
                </a:lnTo>
                <a:cubicBezTo>
                  <a:pt x="27112" y="13681"/>
                  <a:pt x="27106" y="13703"/>
                  <a:pt x="27100" y="13731"/>
                </a:cubicBezTo>
                <a:lnTo>
                  <a:pt x="27014" y="13685"/>
                </a:lnTo>
                <a:lnTo>
                  <a:pt x="27014" y="13894"/>
                </a:lnTo>
                <a:lnTo>
                  <a:pt x="26926" y="13936"/>
                </a:lnTo>
                <a:cubicBezTo>
                  <a:pt x="26914" y="13975"/>
                  <a:pt x="26901" y="14012"/>
                  <a:pt x="26882" y="14067"/>
                </a:cubicBezTo>
                <a:lnTo>
                  <a:pt x="26779" y="13911"/>
                </a:lnTo>
                <a:cubicBezTo>
                  <a:pt x="26775" y="13910"/>
                  <a:pt x="26771" y="13910"/>
                  <a:pt x="26767" y="13910"/>
                </a:cubicBezTo>
                <a:cubicBezTo>
                  <a:pt x="26721" y="13910"/>
                  <a:pt x="26712" y="13942"/>
                  <a:pt x="26708" y="13982"/>
                </a:cubicBezTo>
                <a:cubicBezTo>
                  <a:pt x="26696" y="14082"/>
                  <a:pt x="26681" y="14097"/>
                  <a:pt x="26573" y="14097"/>
                </a:cubicBezTo>
                <a:cubicBezTo>
                  <a:pt x="26568" y="14097"/>
                  <a:pt x="26564" y="14097"/>
                  <a:pt x="26559" y="14097"/>
                </a:cubicBezTo>
                <a:cubicBezTo>
                  <a:pt x="26543" y="14133"/>
                  <a:pt x="26523" y="14174"/>
                  <a:pt x="26498" y="14228"/>
                </a:cubicBezTo>
                <a:lnTo>
                  <a:pt x="26571" y="14284"/>
                </a:lnTo>
                <a:lnTo>
                  <a:pt x="26510" y="14353"/>
                </a:lnTo>
                <a:cubicBezTo>
                  <a:pt x="26507" y="14376"/>
                  <a:pt x="26505" y="14402"/>
                  <a:pt x="26502" y="14438"/>
                </a:cubicBezTo>
                <a:lnTo>
                  <a:pt x="26445" y="14405"/>
                </a:lnTo>
                <a:cubicBezTo>
                  <a:pt x="26429" y="14439"/>
                  <a:pt x="26413" y="14473"/>
                  <a:pt x="26392" y="14517"/>
                </a:cubicBezTo>
                <a:cubicBezTo>
                  <a:pt x="26359" y="14450"/>
                  <a:pt x="26359" y="14388"/>
                  <a:pt x="26384" y="14332"/>
                </a:cubicBezTo>
                <a:lnTo>
                  <a:pt x="26384" y="14332"/>
                </a:lnTo>
                <a:lnTo>
                  <a:pt x="26432" y="14336"/>
                </a:lnTo>
                <a:cubicBezTo>
                  <a:pt x="26445" y="14307"/>
                  <a:pt x="26416" y="14289"/>
                  <a:pt x="26365" y="14289"/>
                </a:cubicBezTo>
                <a:cubicBezTo>
                  <a:pt x="26356" y="14289"/>
                  <a:pt x="26347" y="14290"/>
                  <a:pt x="26337" y="14291"/>
                </a:cubicBezTo>
                <a:cubicBezTo>
                  <a:pt x="26311" y="14340"/>
                  <a:pt x="26286" y="14388"/>
                  <a:pt x="26260" y="14437"/>
                </a:cubicBezTo>
                <a:lnTo>
                  <a:pt x="26219" y="14437"/>
                </a:lnTo>
                <a:cubicBezTo>
                  <a:pt x="26102" y="14509"/>
                  <a:pt x="26011" y="14584"/>
                  <a:pt x="26109" y="14729"/>
                </a:cubicBezTo>
                <a:cubicBezTo>
                  <a:pt x="26092" y="14722"/>
                  <a:pt x="26076" y="14714"/>
                  <a:pt x="26060" y="14705"/>
                </a:cubicBezTo>
                <a:cubicBezTo>
                  <a:pt x="26041" y="14690"/>
                  <a:pt x="26023" y="14675"/>
                  <a:pt x="26005" y="14659"/>
                </a:cubicBezTo>
                <a:lnTo>
                  <a:pt x="25918" y="14729"/>
                </a:lnTo>
                <a:cubicBezTo>
                  <a:pt x="25939" y="14787"/>
                  <a:pt x="25959" y="14838"/>
                  <a:pt x="25980" y="14898"/>
                </a:cubicBezTo>
                <a:lnTo>
                  <a:pt x="25907" y="14939"/>
                </a:lnTo>
                <a:cubicBezTo>
                  <a:pt x="25912" y="14901"/>
                  <a:pt x="25915" y="14880"/>
                  <a:pt x="25919" y="14855"/>
                </a:cubicBezTo>
                <a:lnTo>
                  <a:pt x="25883" y="14837"/>
                </a:lnTo>
                <a:cubicBezTo>
                  <a:pt x="25878" y="14843"/>
                  <a:pt x="25871" y="14845"/>
                  <a:pt x="25870" y="14850"/>
                </a:cubicBezTo>
                <a:cubicBezTo>
                  <a:pt x="25859" y="14890"/>
                  <a:pt x="25854" y="14931"/>
                  <a:pt x="25840" y="14969"/>
                </a:cubicBezTo>
                <a:cubicBezTo>
                  <a:pt x="25833" y="14987"/>
                  <a:pt x="25812" y="15000"/>
                  <a:pt x="25797" y="15015"/>
                </a:cubicBezTo>
                <a:cubicBezTo>
                  <a:pt x="25775" y="15039"/>
                  <a:pt x="25753" y="15064"/>
                  <a:pt x="25731" y="15087"/>
                </a:cubicBezTo>
                <a:cubicBezTo>
                  <a:pt x="25721" y="15094"/>
                  <a:pt x="25712" y="15100"/>
                  <a:pt x="25703" y="15105"/>
                </a:cubicBezTo>
                <a:lnTo>
                  <a:pt x="25637" y="15033"/>
                </a:lnTo>
                <a:lnTo>
                  <a:pt x="25637" y="14955"/>
                </a:lnTo>
                <a:lnTo>
                  <a:pt x="25574" y="14995"/>
                </a:lnTo>
                <a:lnTo>
                  <a:pt x="25605" y="15071"/>
                </a:lnTo>
                <a:lnTo>
                  <a:pt x="25553" y="15084"/>
                </a:lnTo>
                <a:lnTo>
                  <a:pt x="25597" y="15113"/>
                </a:lnTo>
                <a:lnTo>
                  <a:pt x="25567" y="15147"/>
                </a:lnTo>
                <a:cubicBezTo>
                  <a:pt x="25574" y="15173"/>
                  <a:pt x="25582" y="15200"/>
                  <a:pt x="25590" y="15228"/>
                </a:cubicBezTo>
                <a:cubicBezTo>
                  <a:pt x="25581" y="15232"/>
                  <a:pt x="25573" y="15234"/>
                  <a:pt x="25566" y="15234"/>
                </a:cubicBezTo>
                <a:cubicBezTo>
                  <a:pt x="25525" y="15234"/>
                  <a:pt x="25519" y="15176"/>
                  <a:pt x="25481" y="15170"/>
                </a:cubicBezTo>
                <a:cubicBezTo>
                  <a:pt x="25425" y="15182"/>
                  <a:pt x="25429" y="15230"/>
                  <a:pt x="25425" y="15278"/>
                </a:cubicBezTo>
                <a:lnTo>
                  <a:pt x="25342" y="15282"/>
                </a:lnTo>
                <a:lnTo>
                  <a:pt x="25296" y="15335"/>
                </a:lnTo>
                <a:lnTo>
                  <a:pt x="25211" y="15345"/>
                </a:lnTo>
                <a:cubicBezTo>
                  <a:pt x="25169" y="15385"/>
                  <a:pt x="25119" y="15426"/>
                  <a:pt x="25075" y="15473"/>
                </a:cubicBezTo>
                <a:cubicBezTo>
                  <a:pt x="25034" y="15517"/>
                  <a:pt x="24994" y="15559"/>
                  <a:pt x="24932" y="15564"/>
                </a:cubicBezTo>
                <a:cubicBezTo>
                  <a:pt x="24919" y="15607"/>
                  <a:pt x="24908" y="15647"/>
                  <a:pt x="24895" y="15688"/>
                </a:cubicBezTo>
                <a:lnTo>
                  <a:pt x="24799" y="15696"/>
                </a:lnTo>
                <a:cubicBezTo>
                  <a:pt x="24763" y="15757"/>
                  <a:pt x="24725" y="15821"/>
                  <a:pt x="24682" y="15892"/>
                </a:cubicBezTo>
                <a:cubicBezTo>
                  <a:pt x="24673" y="15889"/>
                  <a:pt x="24661" y="15883"/>
                  <a:pt x="24649" y="15883"/>
                </a:cubicBezTo>
                <a:cubicBezTo>
                  <a:pt x="24634" y="15883"/>
                  <a:pt x="24618" y="15892"/>
                  <a:pt x="24607" y="15922"/>
                </a:cubicBezTo>
                <a:lnTo>
                  <a:pt x="24654" y="15976"/>
                </a:lnTo>
                <a:lnTo>
                  <a:pt x="24489" y="16056"/>
                </a:lnTo>
                <a:lnTo>
                  <a:pt x="24537" y="16111"/>
                </a:lnTo>
                <a:lnTo>
                  <a:pt x="24605" y="16036"/>
                </a:lnTo>
                <a:cubicBezTo>
                  <a:pt x="24687" y="16073"/>
                  <a:pt x="24694" y="16093"/>
                  <a:pt x="24668" y="16147"/>
                </a:cubicBezTo>
                <a:lnTo>
                  <a:pt x="24467" y="16324"/>
                </a:lnTo>
                <a:lnTo>
                  <a:pt x="24380" y="16324"/>
                </a:lnTo>
                <a:cubicBezTo>
                  <a:pt x="24358" y="16399"/>
                  <a:pt x="24330" y="16463"/>
                  <a:pt x="24257" y="16500"/>
                </a:cubicBezTo>
                <a:cubicBezTo>
                  <a:pt x="24233" y="16512"/>
                  <a:pt x="24218" y="16543"/>
                  <a:pt x="24200" y="16565"/>
                </a:cubicBezTo>
                <a:lnTo>
                  <a:pt x="24109" y="16596"/>
                </a:lnTo>
                <a:cubicBezTo>
                  <a:pt x="24079" y="16637"/>
                  <a:pt x="24047" y="16678"/>
                  <a:pt x="24014" y="16723"/>
                </a:cubicBezTo>
                <a:lnTo>
                  <a:pt x="23951" y="16674"/>
                </a:lnTo>
                <a:lnTo>
                  <a:pt x="23869" y="16707"/>
                </a:lnTo>
                <a:cubicBezTo>
                  <a:pt x="23866" y="16724"/>
                  <a:pt x="23869" y="16743"/>
                  <a:pt x="23861" y="16756"/>
                </a:cubicBezTo>
                <a:cubicBezTo>
                  <a:pt x="23841" y="16787"/>
                  <a:pt x="23817" y="16814"/>
                  <a:pt x="23788" y="16853"/>
                </a:cubicBezTo>
                <a:lnTo>
                  <a:pt x="23740" y="16850"/>
                </a:lnTo>
                <a:cubicBezTo>
                  <a:pt x="23754" y="16816"/>
                  <a:pt x="23759" y="16787"/>
                  <a:pt x="23776" y="16767"/>
                </a:cubicBezTo>
                <a:cubicBezTo>
                  <a:pt x="23799" y="16741"/>
                  <a:pt x="23831" y="16723"/>
                  <a:pt x="23858" y="16702"/>
                </a:cubicBezTo>
                <a:cubicBezTo>
                  <a:pt x="23854" y="16670"/>
                  <a:pt x="23849" y="16640"/>
                  <a:pt x="23844" y="16595"/>
                </a:cubicBezTo>
                <a:lnTo>
                  <a:pt x="23704" y="16661"/>
                </a:lnTo>
                <a:lnTo>
                  <a:pt x="23647" y="16636"/>
                </a:lnTo>
                <a:lnTo>
                  <a:pt x="23492" y="16876"/>
                </a:lnTo>
                <a:lnTo>
                  <a:pt x="23363" y="16855"/>
                </a:lnTo>
                <a:lnTo>
                  <a:pt x="23363" y="16855"/>
                </a:lnTo>
                <a:cubicBezTo>
                  <a:pt x="23371" y="16880"/>
                  <a:pt x="23377" y="16899"/>
                  <a:pt x="23383" y="16917"/>
                </a:cubicBezTo>
                <a:lnTo>
                  <a:pt x="23320" y="17000"/>
                </a:lnTo>
                <a:lnTo>
                  <a:pt x="23244" y="17020"/>
                </a:lnTo>
                <a:lnTo>
                  <a:pt x="23192" y="17095"/>
                </a:lnTo>
                <a:lnTo>
                  <a:pt x="23120" y="17095"/>
                </a:lnTo>
                <a:cubicBezTo>
                  <a:pt x="23112" y="17128"/>
                  <a:pt x="23107" y="17159"/>
                  <a:pt x="23098" y="17198"/>
                </a:cubicBezTo>
                <a:lnTo>
                  <a:pt x="22918" y="17330"/>
                </a:lnTo>
                <a:lnTo>
                  <a:pt x="22850" y="17326"/>
                </a:lnTo>
                <a:lnTo>
                  <a:pt x="22775" y="17434"/>
                </a:lnTo>
                <a:lnTo>
                  <a:pt x="22718" y="17451"/>
                </a:lnTo>
                <a:cubicBezTo>
                  <a:pt x="22703" y="17480"/>
                  <a:pt x="22689" y="17507"/>
                  <a:pt x="22679" y="17526"/>
                </a:cubicBezTo>
                <a:cubicBezTo>
                  <a:pt x="22647" y="17565"/>
                  <a:pt x="22574" y="17555"/>
                  <a:pt x="22585" y="17629"/>
                </a:cubicBezTo>
                <a:lnTo>
                  <a:pt x="22649" y="17677"/>
                </a:lnTo>
                <a:cubicBezTo>
                  <a:pt x="22658" y="17712"/>
                  <a:pt x="22667" y="17752"/>
                  <a:pt x="22675" y="17783"/>
                </a:cubicBezTo>
                <a:lnTo>
                  <a:pt x="22584" y="17891"/>
                </a:lnTo>
                <a:lnTo>
                  <a:pt x="22547" y="17881"/>
                </a:lnTo>
                <a:cubicBezTo>
                  <a:pt x="22477" y="17960"/>
                  <a:pt x="22402" y="18029"/>
                  <a:pt x="22293" y="18055"/>
                </a:cubicBezTo>
                <a:cubicBezTo>
                  <a:pt x="22290" y="18068"/>
                  <a:pt x="22284" y="18086"/>
                  <a:pt x="22280" y="18104"/>
                </a:cubicBezTo>
                <a:lnTo>
                  <a:pt x="22103" y="18087"/>
                </a:lnTo>
                <a:cubicBezTo>
                  <a:pt x="22097" y="18103"/>
                  <a:pt x="22091" y="18118"/>
                  <a:pt x="22081" y="18146"/>
                </a:cubicBezTo>
                <a:lnTo>
                  <a:pt x="21893" y="18075"/>
                </a:lnTo>
                <a:cubicBezTo>
                  <a:pt x="21845" y="18081"/>
                  <a:pt x="21846" y="18127"/>
                  <a:pt x="21854" y="18180"/>
                </a:cubicBezTo>
                <a:lnTo>
                  <a:pt x="21781" y="18201"/>
                </a:lnTo>
                <a:cubicBezTo>
                  <a:pt x="21776" y="18222"/>
                  <a:pt x="21771" y="18243"/>
                  <a:pt x="21765" y="18269"/>
                </a:cubicBezTo>
                <a:cubicBezTo>
                  <a:pt x="21753" y="18257"/>
                  <a:pt x="21745" y="18249"/>
                  <a:pt x="21723" y="18229"/>
                </a:cubicBezTo>
                <a:lnTo>
                  <a:pt x="21706" y="18280"/>
                </a:lnTo>
                <a:lnTo>
                  <a:pt x="21617" y="18271"/>
                </a:lnTo>
                <a:cubicBezTo>
                  <a:pt x="21612" y="18300"/>
                  <a:pt x="21609" y="18325"/>
                  <a:pt x="21603" y="18362"/>
                </a:cubicBezTo>
                <a:lnTo>
                  <a:pt x="21430" y="18484"/>
                </a:lnTo>
                <a:lnTo>
                  <a:pt x="21443" y="18552"/>
                </a:lnTo>
                <a:lnTo>
                  <a:pt x="21506" y="18552"/>
                </a:lnTo>
                <a:lnTo>
                  <a:pt x="21439" y="18628"/>
                </a:lnTo>
                <a:cubicBezTo>
                  <a:pt x="21423" y="18684"/>
                  <a:pt x="21410" y="18731"/>
                  <a:pt x="21398" y="18776"/>
                </a:cubicBezTo>
                <a:lnTo>
                  <a:pt x="21378" y="18776"/>
                </a:lnTo>
                <a:lnTo>
                  <a:pt x="21343" y="18693"/>
                </a:lnTo>
                <a:cubicBezTo>
                  <a:pt x="21261" y="18713"/>
                  <a:pt x="21287" y="18776"/>
                  <a:pt x="21278" y="18827"/>
                </a:cubicBezTo>
                <a:cubicBezTo>
                  <a:pt x="21270" y="18829"/>
                  <a:pt x="21262" y="18830"/>
                  <a:pt x="21255" y="18830"/>
                </a:cubicBezTo>
                <a:cubicBezTo>
                  <a:pt x="21218" y="18830"/>
                  <a:pt x="21199" y="18802"/>
                  <a:pt x="21184" y="18768"/>
                </a:cubicBezTo>
                <a:cubicBezTo>
                  <a:pt x="21170" y="18736"/>
                  <a:pt x="21157" y="18703"/>
                  <a:pt x="21117" y="18703"/>
                </a:cubicBezTo>
                <a:cubicBezTo>
                  <a:pt x="21113" y="18703"/>
                  <a:pt x="21108" y="18704"/>
                  <a:pt x="21103" y="18705"/>
                </a:cubicBezTo>
                <a:cubicBezTo>
                  <a:pt x="21103" y="18808"/>
                  <a:pt x="21119" y="18796"/>
                  <a:pt x="20994" y="18822"/>
                </a:cubicBezTo>
                <a:cubicBezTo>
                  <a:pt x="20968" y="18898"/>
                  <a:pt x="20913" y="18953"/>
                  <a:pt x="20839" y="19003"/>
                </a:cubicBezTo>
                <a:cubicBezTo>
                  <a:pt x="20836" y="18986"/>
                  <a:pt x="20834" y="18975"/>
                  <a:pt x="20832" y="18967"/>
                </a:cubicBezTo>
                <a:cubicBezTo>
                  <a:pt x="20830" y="18958"/>
                  <a:pt x="20826" y="18950"/>
                  <a:pt x="20823" y="18941"/>
                </a:cubicBezTo>
                <a:cubicBezTo>
                  <a:pt x="20814" y="18937"/>
                  <a:pt x="20805" y="18936"/>
                  <a:pt x="20797" y="18936"/>
                </a:cubicBezTo>
                <a:cubicBezTo>
                  <a:pt x="20742" y="18936"/>
                  <a:pt x="20712" y="19008"/>
                  <a:pt x="20654" y="19008"/>
                </a:cubicBezTo>
                <a:cubicBezTo>
                  <a:pt x="20642" y="19008"/>
                  <a:pt x="20629" y="19006"/>
                  <a:pt x="20615" y="18999"/>
                </a:cubicBezTo>
                <a:cubicBezTo>
                  <a:pt x="20611" y="19045"/>
                  <a:pt x="20607" y="19080"/>
                  <a:pt x="20603" y="19128"/>
                </a:cubicBezTo>
                <a:cubicBezTo>
                  <a:pt x="20593" y="19145"/>
                  <a:pt x="20582" y="19151"/>
                  <a:pt x="20570" y="19151"/>
                </a:cubicBezTo>
                <a:cubicBezTo>
                  <a:pt x="20545" y="19151"/>
                  <a:pt x="20515" y="19129"/>
                  <a:pt x="20487" y="19129"/>
                </a:cubicBezTo>
                <a:cubicBezTo>
                  <a:pt x="20475" y="19129"/>
                  <a:pt x="20464" y="19133"/>
                  <a:pt x="20453" y="19144"/>
                </a:cubicBezTo>
                <a:cubicBezTo>
                  <a:pt x="20463" y="19169"/>
                  <a:pt x="20474" y="19196"/>
                  <a:pt x="20488" y="19236"/>
                </a:cubicBezTo>
                <a:lnTo>
                  <a:pt x="20328" y="19266"/>
                </a:lnTo>
                <a:lnTo>
                  <a:pt x="20293" y="19311"/>
                </a:lnTo>
                <a:lnTo>
                  <a:pt x="20094" y="19330"/>
                </a:lnTo>
                <a:cubicBezTo>
                  <a:pt x="20094" y="19427"/>
                  <a:pt x="20037" y="19471"/>
                  <a:pt x="19966" y="19502"/>
                </a:cubicBezTo>
                <a:cubicBezTo>
                  <a:pt x="19901" y="19530"/>
                  <a:pt x="19888" y="19594"/>
                  <a:pt x="19854" y="19651"/>
                </a:cubicBezTo>
                <a:lnTo>
                  <a:pt x="19607" y="19651"/>
                </a:lnTo>
                <a:lnTo>
                  <a:pt x="19569" y="19720"/>
                </a:lnTo>
                <a:cubicBezTo>
                  <a:pt x="19530" y="19789"/>
                  <a:pt x="19491" y="19856"/>
                  <a:pt x="19403" y="19856"/>
                </a:cubicBezTo>
                <a:cubicBezTo>
                  <a:pt x="19394" y="19856"/>
                  <a:pt x="19386" y="19856"/>
                  <a:pt x="19376" y="19854"/>
                </a:cubicBezTo>
                <a:cubicBezTo>
                  <a:pt x="19374" y="19854"/>
                  <a:pt x="19371" y="19854"/>
                  <a:pt x="19368" y="19854"/>
                </a:cubicBezTo>
                <a:cubicBezTo>
                  <a:pt x="19343" y="19854"/>
                  <a:pt x="19317" y="19868"/>
                  <a:pt x="19287" y="19875"/>
                </a:cubicBezTo>
                <a:cubicBezTo>
                  <a:pt x="19274" y="19936"/>
                  <a:pt x="19261" y="20003"/>
                  <a:pt x="19175" y="20003"/>
                </a:cubicBezTo>
                <a:cubicBezTo>
                  <a:pt x="19175" y="20003"/>
                  <a:pt x="19174" y="20003"/>
                  <a:pt x="19173" y="20003"/>
                </a:cubicBezTo>
                <a:cubicBezTo>
                  <a:pt x="19057" y="20105"/>
                  <a:pt x="18903" y="20127"/>
                  <a:pt x="18769" y="20185"/>
                </a:cubicBezTo>
                <a:cubicBezTo>
                  <a:pt x="18743" y="20232"/>
                  <a:pt x="18718" y="20274"/>
                  <a:pt x="18694" y="20317"/>
                </a:cubicBezTo>
                <a:lnTo>
                  <a:pt x="18614" y="20327"/>
                </a:lnTo>
                <a:lnTo>
                  <a:pt x="18457" y="20466"/>
                </a:lnTo>
                <a:lnTo>
                  <a:pt x="18355" y="20420"/>
                </a:lnTo>
                <a:cubicBezTo>
                  <a:pt x="18278" y="20547"/>
                  <a:pt x="18190" y="20667"/>
                  <a:pt x="18073" y="20764"/>
                </a:cubicBezTo>
                <a:lnTo>
                  <a:pt x="17994" y="20764"/>
                </a:lnTo>
                <a:cubicBezTo>
                  <a:pt x="17962" y="20800"/>
                  <a:pt x="17951" y="20859"/>
                  <a:pt x="17890" y="20859"/>
                </a:cubicBezTo>
                <a:cubicBezTo>
                  <a:pt x="17888" y="20859"/>
                  <a:pt x="17885" y="20859"/>
                  <a:pt x="17883" y="20858"/>
                </a:cubicBezTo>
                <a:cubicBezTo>
                  <a:pt x="17886" y="20830"/>
                  <a:pt x="17898" y="20795"/>
                  <a:pt x="17855" y="20793"/>
                </a:cubicBezTo>
                <a:cubicBezTo>
                  <a:pt x="17818" y="20850"/>
                  <a:pt x="17777" y="20904"/>
                  <a:pt x="17746" y="20962"/>
                </a:cubicBezTo>
                <a:cubicBezTo>
                  <a:pt x="17733" y="20986"/>
                  <a:pt x="17740" y="21022"/>
                  <a:pt x="17738" y="21060"/>
                </a:cubicBezTo>
                <a:lnTo>
                  <a:pt x="17701" y="21075"/>
                </a:lnTo>
                <a:lnTo>
                  <a:pt x="17584" y="21209"/>
                </a:lnTo>
                <a:lnTo>
                  <a:pt x="17397" y="21209"/>
                </a:lnTo>
                <a:lnTo>
                  <a:pt x="17325" y="21250"/>
                </a:lnTo>
                <a:cubicBezTo>
                  <a:pt x="17323" y="21268"/>
                  <a:pt x="17319" y="21291"/>
                  <a:pt x="17316" y="21312"/>
                </a:cubicBezTo>
                <a:cubicBezTo>
                  <a:pt x="17161" y="21331"/>
                  <a:pt x="17161" y="21331"/>
                  <a:pt x="17165" y="21403"/>
                </a:cubicBezTo>
                <a:cubicBezTo>
                  <a:pt x="17126" y="21460"/>
                  <a:pt x="17077" y="21493"/>
                  <a:pt x="17002" y="21493"/>
                </a:cubicBezTo>
                <a:cubicBezTo>
                  <a:pt x="16989" y="21493"/>
                  <a:pt x="16975" y="21492"/>
                  <a:pt x="16961" y="21490"/>
                </a:cubicBezTo>
                <a:cubicBezTo>
                  <a:pt x="16959" y="21486"/>
                  <a:pt x="16949" y="21468"/>
                  <a:pt x="16931" y="21438"/>
                </a:cubicBezTo>
                <a:cubicBezTo>
                  <a:pt x="16913" y="21488"/>
                  <a:pt x="16901" y="21522"/>
                  <a:pt x="16882" y="21573"/>
                </a:cubicBezTo>
                <a:lnTo>
                  <a:pt x="16764" y="21476"/>
                </a:lnTo>
                <a:cubicBezTo>
                  <a:pt x="16753" y="21490"/>
                  <a:pt x="16735" y="21514"/>
                  <a:pt x="16714" y="21542"/>
                </a:cubicBezTo>
                <a:lnTo>
                  <a:pt x="16660" y="21497"/>
                </a:lnTo>
                <a:lnTo>
                  <a:pt x="16646" y="21503"/>
                </a:lnTo>
                <a:lnTo>
                  <a:pt x="16680" y="21614"/>
                </a:lnTo>
                <a:cubicBezTo>
                  <a:pt x="16596" y="21656"/>
                  <a:pt x="16504" y="21703"/>
                  <a:pt x="16401" y="21754"/>
                </a:cubicBezTo>
                <a:cubicBezTo>
                  <a:pt x="16402" y="21733"/>
                  <a:pt x="16403" y="21720"/>
                  <a:pt x="16404" y="21708"/>
                </a:cubicBezTo>
                <a:cubicBezTo>
                  <a:pt x="16404" y="21697"/>
                  <a:pt x="16405" y="21686"/>
                  <a:pt x="16408" y="21668"/>
                </a:cubicBezTo>
                <a:lnTo>
                  <a:pt x="16344" y="21651"/>
                </a:lnTo>
                <a:lnTo>
                  <a:pt x="16344" y="21651"/>
                </a:lnTo>
                <a:cubicBezTo>
                  <a:pt x="16346" y="21682"/>
                  <a:pt x="16347" y="21704"/>
                  <a:pt x="16350" y="21731"/>
                </a:cubicBezTo>
                <a:lnTo>
                  <a:pt x="16304" y="21737"/>
                </a:lnTo>
                <a:lnTo>
                  <a:pt x="16270" y="21634"/>
                </a:lnTo>
                <a:lnTo>
                  <a:pt x="16109" y="21695"/>
                </a:lnTo>
                <a:cubicBezTo>
                  <a:pt x="16076" y="21723"/>
                  <a:pt x="16094" y="21760"/>
                  <a:pt x="16126" y="21792"/>
                </a:cubicBezTo>
                <a:lnTo>
                  <a:pt x="16067" y="21891"/>
                </a:lnTo>
                <a:lnTo>
                  <a:pt x="16078" y="21902"/>
                </a:lnTo>
                <a:lnTo>
                  <a:pt x="15873" y="21992"/>
                </a:lnTo>
                <a:lnTo>
                  <a:pt x="15775" y="21965"/>
                </a:lnTo>
                <a:lnTo>
                  <a:pt x="15775" y="21965"/>
                </a:lnTo>
                <a:cubicBezTo>
                  <a:pt x="15778" y="21983"/>
                  <a:pt x="15780" y="22000"/>
                  <a:pt x="15785" y="22023"/>
                </a:cubicBezTo>
                <a:lnTo>
                  <a:pt x="15730" y="22052"/>
                </a:lnTo>
                <a:cubicBezTo>
                  <a:pt x="15718" y="22049"/>
                  <a:pt x="15710" y="22049"/>
                  <a:pt x="15707" y="22046"/>
                </a:cubicBezTo>
                <a:cubicBezTo>
                  <a:pt x="15687" y="22020"/>
                  <a:pt x="15664" y="22015"/>
                  <a:pt x="15637" y="22015"/>
                </a:cubicBezTo>
                <a:cubicBezTo>
                  <a:pt x="15625" y="22015"/>
                  <a:pt x="15612" y="22016"/>
                  <a:pt x="15599" y="22016"/>
                </a:cubicBezTo>
                <a:cubicBezTo>
                  <a:pt x="15507" y="22020"/>
                  <a:pt x="15422" y="22055"/>
                  <a:pt x="15333" y="22068"/>
                </a:cubicBezTo>
                <a:cubicBezTo>
                  <a:pt x="15266" y="22076"/>
                  <a:pt x="15204" y="22109"/>
                  <a:pt x="15162" y="22161"/>
                </a:cubicBezTo>
                <a:cubicBezTo>
                  <a:pt x="15122" y="22169"/>
                  <a:pt x="15084" y="22176"/>
                  <a:pt x="15048" y="22185"/>
                </a:cubicBezTo>
                <a:cubicBezTo>
                  <a:pt x="15014" y="22193"/>
                  <a:pt x="14981" y="22203"/>
                  <a:pt x="14948" y="22213"/>
                </a:cubicBezTo>
                <a:cubicBezTo>
                  <a:pt x="14937" y="22289"/>
                  <a:pt x="14937" y="22289"/>
                  <a:pt x="15017" y="22335"/>
                </a:cubicBezTo>
                <a:lnTo>
                  <a:pt x="14885" y="22457"/>
                </a:lnTo>
                <a:lnTo>
                  <a:pt x="14819" y="22448"/>
                </a:lnTo>
                <a:cubicBezTo>
                  <a:pt x="14814" y="22405"/>
                  <a:pt x="14888" y="22396"/>
                  <a:pt x="14854" y="22349"/>
                </a:cubicBezTo>
                <a:lnTo>
                  <a:pt x="14854" y="22349"/>
                </a:lnTo>
                <a:lnTo>
                  <a:pt x="14678" y="22421"/>
                </a:lnTo>
                <a:lnTo>
                  <a:pt x="14530" y="22375"/>
                </a:lnTo>
                <a:lnTo>
                  <a:pt x="14367" y="22446"/>
                </a:lnTo>
                <a:cubicBezTo>
                  <a:pt x="14362" y="22464"/>
                  <a:pt x="14358" y="22483"/>
                  <a:pt x="14353" y="22502"/>
                </a:cubicBezTo>
                <a:cubicBezTo>
                  <a:pt x="14320" y="22491"/>
                  <a:pt x="14290" y="22482"/>
                  <a:pt x="14260" y="22482"/>
                </a:cubicBezTo>
                <a:cubicBezTo>
                  <a:pt x="14234" y="22482"/>
                  <a:pt x="14208" y="22489"/>
                  <a:pt x="14180" y="22507"/>
                </a:cubicBezTo>
                <a:cubicBezTo>
                  <a:pt x="14141" y="22533"/>
                  <a:pt x="14087" y="22541"/>
                  <a:pt x="14038" y="22549"/>
                </a:cubicBezTo>
                <a:cubicBezTo>
                  <a:pt x="13952" y="22563"/>
                  <a:pt x="13881" y="22626"/>
                  <a:pt x="13791" y="22631"/>
                </a:cubicBezTo>
                <a:cubicBezTo>
                  <a:pt x="13774" y="22632"/>
                  <a:pt x="13758" y="22652"/>
                  <a:pt x="13737" y="22664"/>
                </a:cubicBezTo>
                <a:lnTo>
                  <a:pt x="13628" y="22619"/>
                </a:lnTo>
                <a:cubicBezTo>
                  <a:pt x="13618" y="22624"/>
                  <a:pt x="13610" y="22626"/>
                  <a:pt x="13609" y="22630"/>
                </a:cubicBezTo>
                <a:cubicBezTo>
                  <a:pt x="13585" y="22736"/>
                  <a:pt x="13502" y="22750"/>
                  <a:pt x="13414" y="22758"/>
                </a:cubicBezTo>
                <a:cubicBezTo>
                  <a:pt x="13413" y="22758"/>
                  <a:pt x="13411" y="22758"/>
                  <a:pt x="13410" y="22758"/>
                </a:cubicBezTo>
                <a:cubicBezTo>
                  <a:pt x="13402" y="22758"/>
                  <a:pt x="13393" y="22757"/>
                  <a:pt x="13385" y="22757"/>
                </a:cubicBezTo>
                <a:cubicBezTo>
                  <a:pt x="13381" y="22757"/>
                  <a:pt x="13377" y="22757"/>
                  <a:pt x="13373" y="22758"/>
                </a:cubicBezTo>
                <a:cubicBezTo>
                  <a:pt x="13324" y="22775"/>
                  <a:pt x="13274" y="22789"/>
                  <a:pt x="13224" y="22799"/>
                </a:cubicBezTo>
                <a:cubicBezTo>
                  <a:pt x="13177" y="22838"/>
                  <a:pt x="13123" y="22855"/>
                  <a:pt x="13066" y="22855"/>
                </a:cubicBezTo>
                <a:cubicBezTo>
                  <a:pt x="13048" y="22855"/>
                  <a:pt x="13030" y="22853"/>
                  <a:pt x="13012" y="22850"/>
                </a:cubicBezTo>
                <a:cubicBezTo>
                  <a:pt x="12999" y="22849"/>
                  <a:pt x="12986" y="22848"/>
                  <a:pt x="12974" y="22848"/>
                </a:cubicBezTo>
                <a:cubicBezTo>
                  <a:pt x="12922" y="22848"/>
                  <a:pt x="12870" y="22861"/>
                  <a:pt x="12824" y="22886"/>
                </a:cubicBezTo>
                <a:cubicBezTo>
                  <a:pt x="12762" y="22916"/>
                  <a:pt x="12696" y="22942"/>
                  <a:pt x="12626" y="22971"/>
                </a:cubicBezTo>
                <a:lnTo>
                  <a:pt x="12556" y="23080"/>
                </a:lnTo>
                <a:cubicBezTo>
                  <a:pt x="12522" y="22955"/>
                  <a:pt x="12609" y="22936"/>
                  <a:pt x="12681" y="22899"/>
                </a:cubicBezTo>
                <a:cubicBezTo>
                  <a:pt x="12673" y="22897"/>
                  <a:pt x="12662" y="22896"/>
                  <a:pt x="12650" y="22896"/>
                </a:cubicBezTo>
                <a:cubicBezTo>
                  <a:pt x="12583" y="22896"/>
                  <a:pt x="12460" y="22933"/>
                  <a:pt x="12402" y="22968"/>
                </a:cubicBezTo>
                <a:lnTo>
                  <a:pt x="12121" y="22995"/>
                </a:lnTo>
                <a:cubicBezTo>
                  <a:pt x="12125" y="23029"/>
                  <a:pt x="12164" y="23056"/>
                  <a:pt x="12108" y="23075"/>
                </a:cubicBezTo>
                <a:lnTo>
                  <a:pt x="12033" y="23023"/>
                </a:lnTo>
                <a:cubicBezTo>
                  <a:pt x="11977" y="23026"/>
                  <a:pt x="11936" y="23021"/>
                  <a:pt x="11895" y="23032"/>
                </a:cubicBezTo>
                <a:cubicBezTo>
                  <a:pt x="11854" y="23042"/>
                  <a:pt x="11816" y="23066"/>
                  <a:pt x="11776" y="23084"/>
                </a:cubicBezTo>
                <a:lnTo>
                  <a:pt x="11740" y="23036"/>
                </a:lnTo>
                <a:lnTo>
                  <a:pt x="11710" y="23077"/>
                </a:lnTo>
                <a:lnTo>
                  <a:pt x="11655" y="23042"/>
                </a:lnTo>
                <a:lnTo>
                  <a:pt x="11609" y="23078"/>
                </a:lnTo>
                <a:lnTo>
                  <a:pt x="11451" y="23036"/>
                </a:lnTo>
                <a:lnTo>
                  <a:pt x="11356" y="23110"/>
                </a:lnTo>
                <a:lnTo>
                  <a:pt x="11300" y="23048"/>
                </a:lnTo>
                <a:lnTo>
                  <a:pt x="11256" y="23126"/>
                </a:lnTo>
                <a:cubicBezTo>
                  <a:pt x="11243" y="23096"/>
                  <a:pt x="11234" y="23075"/>
                  <a:pt x="11225" y="23053"/>
                </a:cubicBezTo>
                <a:lnTo>
                  <a:pt x="11120" y="23075"/>
                </a:lnTo>
                <a:lnTo>
                  <a:pt x="11080" y="23137"/>
                </a:lnTo>
                <a:lnTo>
                  <a:pt x="10989" y="23067"/>
                </a:lnTo>
                <a:lnTo>
                  <a:pt x="10989" y="23067"/>
                </a:lnTo>
                <a:cubicBezTo>
                  <a:pt x="10942" y="23132"/>
                  <a:pt x="11013" y="23195"/>
                  <a:pt x="10998" y="23260"/>
                </a:cubicBezTo>
                <a:cubicBezTo>
                  <a:pt x="10989" y="23263"/>
                  <a:pt x="10981" y="23265"/>
                  <a:pt x="10973" y="23265"/>
                </a:cubicBezTo>
                <a:cubicBezTo>
                  <a:pt x="10949" y="23265"/>
                  <a:pt x="10932" y="23249"/>
                  <a:pt x="10916" y="23227"/>
                </a:cubicBezTo>
                <a:cubicBezTo>
                  <a:pt x="10894" y="23202"/>
                  <a:pt x="10870" y="23178"/>
                  <a:pt x="10845" y="23156"/>
                </a:cubicBezTo>
                <a:cubicBezTo>
                  <a:pt x="10837" y="23133"/>
                  <a:pt x="10827" y="23104"/>
                  <a:pt x="10819" y="23077"/>
                </a:cubicBezTo>
                <a:lnTo>
                  <a:pt x="10740" y="22994"/>
                </a:lnTo>
                <a:lnTo>
                  <a:pt x="10746" y="22986"/>
                </a:lnTo>
                <a:lnTo>
                  <a:pt x="10659" y="22958"/>
                </a:lnTo>
                <a:lnTo>
                  <a:pt x="10747" y="22921"/>
                </a:lnTo>
                <a:lnTo>
                  <a:pt x="10387" y="22854"/>
                </a:lnTo>
                <a:cubicBezTo>
                  <a:pt x="10407" y="22817"/>
                  <a:pt x="10424" y="22786"/>
                  <a:pt x="10441" y="22754"/>
                </a:cubicBezTo>
                <a:lnTo>
                  <a:pt x="10511" y="22775"/>
                </a:lnTo>
                <a:cubicBezTo>
                  <a:pt x="10518" y="22756"/>
                  <a:pt x="10522" y="22735"/>
                  <a:pt x="10526" y="22716"/>
                </a:cubicBezTo>
                <a:cubicBezTo>
                  <a:pt x="10533" y="22607"/>
                  <a:pt x="10601" y="22550"/>
                  <a:pt x="10697" y="22548"/>
                </a:cubicBezTo>
                <a:cubicBezTo>
                  <a:pt x="10778" y="22548"/>
                  <a:pt x="10857" y="22525"/>
                  <a:pt x="10925" y="22482"/>
                </a:cubicBezTo>
                <a:cubicBezTo>
                  <a:pt x="10939" y="22497"/>
                  <a:pt x="10948" y="22508"/>
                  <a:pt x="10959" y="22519"/>
                </a:cubicBezTo>
                <a:lnTo>
                  <a:pt x="11089" y="22426"/>
                </a:lnTo>
                <a:lnTo>
                  <a:pt x="11089" y="22426"/>
                </a:lnTo>
                <a:cubicBezTo>
                  <a:pt x="11079" y="22468"/>
                  <a:pt x="11074" y="22489"/>
                  <a:pt x="11068" y="22515"/>
                </a:cubicBezTo>
                <a:lnTo>
                  <a:pt x="11173" y="22600"/>
                </a:lnTo>
                <a:cubicBezTo>
                  <a:pt x="11184" y="22628"/>
                  <a:pt x="11198" y="22660"/>
                  <a:pt x="11211" y="22693"/>
                </a:cubicBezTo>
                <a:lnTo>
                  <a:pt x="11234" y="22686"/>
                </a:lnTo>
                <a:lnTo>
                  <a:pt x="11198" y="22519"/>
                </a:lnTo>
                <a:lnTo>
                  <a:pt x="11364" y="22579"/>
                </a:lnTo>
                <a:cubicBezTo>
                  <a:pt x="11366" y="22587"/>
                  <a:pt x="11369" y="22600"/>
                  <a:pt x="11372" y="22616"/>
                </a:cubicBezTo>
                <a:lnTo>
                  <a:pt x="11474" y="22628"/>
                </a:lnTo>
                <a:cubicBezTo>
                  <a:pt x="11484" y="22656"/>
                  <a:pt x="11493" y="22687"/>
                  <a:pt x="11505" y="22724"/>
                </a:cubicBezTo>
                <a:lnTo>
                  <a:pt x="11418" y="22742"/>
                </a:lnTo>
                <a:cubicBezTo>
                  <a:pt x="11416" y="22759"/>
                  <a:pt x="11413" y="22778"/>
                  <a:pt x="11410" y="22809"/>
                </a:cubicBezTo>
                <a:cubicBezTo>
                  <a:pt x="11447" y="22806"/>
                  <a:pt x="11485" y="22813"/>
                  <a:pt x="11508" y="22798"/>
                </a:cubicBezTo>
                <a:cubicBezTo>
                  <a:pt x="11567" y="22760"/>
                  <a:pt x="11632" y="22750"/>
                  <a:pt x="11700" y="22743"/>
                </a:cubicBezTo>
                <a:cubicBezTo>
                  <a:pt x="11718" y="22740"/>
                  <a:pt x="11735" y="22735"/>
                  <a:pt x="11752" y="22728"/>
                </a:cubicBezTo>
                <a:lnTo>
                  <a:pt x="11774" y="22589"/>
                </a:lnTo>
                <a:cubicBezTo>
                  <a:pt x="11816" y="22621"/>
                  <a:pt x="11796" y="22692"/>
                  <a:pt x="11855" y="22692"/>
                </a:cubicBezTo>
                <a:cubicBezTo>
                  <a:pt x="11860" y="22692"/>
                  <a:pt x="11865" y="22691"/>
                  <a:pt x="11871" y="22691"/>
                </a:cubicBezTo>
                <a:cubicBezTo>
                  <a:pt x="11875" y="22669"/>
                  <a:pt x="11882" y="22645"/>
                  <a:pt x="11890" y="22612"/>
                </a:cubicBezTo>
                <a:lnTo>
                  <a:pt x="11985" y="22651"/>
                </a:lnTo>
                <a:cubicBezTo>
                  <a:pt x="12083" y="22615"/>
                  <a:pt x="12189" y="22575"/>
                  <a:pt x="12296" y="22537"/>
                </a:cubicBezTo>
                <a:cubicBezTo>
                  <a:pt x="12319" y="22529"/>
                  <a:pt x="12342" y="22522"/>
                  <a:pt x="12364" y="22514"/>
                </a:cubicBezTo>
                <a:cubicBezTo>
                  <a:pt x="12442" y="22489"/>
                  <a:pt x="12523" y="22469"/>
                  <a:pt x="12597" y="22436"/>
                </a:cubicBezTo>
                <a:cubicBezTo>
                  <a:pt x="12640" y="22416"/>
                  <a:pt x="12672" y="22373"/>
                  <a:pt x="12715" y="22336"/>
                </a:cubicBezTo>
                <a:lnTo>
                  <a:pt x="12779" y="22356"/>
                </a:lnTo>
                <a:lnTo>
                  <a:pt x="12943" y="22292"/>
                </a:lnTo>
                <a:cubicBezTo>
                  <a:pt x="12947" y="22270"/>
                  <a:pt x="12950" y="22250"/>
                  <a:pt x="12953" y="22230"/>
                </a:cubicBezTo>
                <a:cubicBezTo>
                  <a:pt x="12962" y="22229"/>
                  <a:pt x="12972" y="22227"/>
                  <a:pt x="12981" y="22227"/>
                </a:cubicBezTo>
                <a:cubicBezTo>
                  <a:pt x="12997" y="22230"/>
                  <a:pt x="13013" y="22231"/>
                  <a:pt x="13029" y="22231"/>
                </a:cubicBezTo>
                <a:cubicBezTo>
                  <a:pt x="13115" y="22231"/>
                  <a:pt x="13191" y="22193"/>
                  <a:pt x="13260" y="22141"/>
                </a:cubicBezTo>
                <a:cubicBezTo>
                  <a:pt x="13308" y="22105"/>
                  <a:pt x="13348" y="22061"/>
                  <a:pt x="13337" y="21991"/>
                </a:cubicBezTo>
                <a:cubicBezTo>
                  <a:pt x="13334" y="21982"/>
                  <a:pt x="13344" y="21971"/>
                  <a:pt x="13350" y="21955"/>
                </a:cubicBezTo>
                <a:cubicBezTo>
                  <a:pt x="13402" y="21972"/>
                  <a:pt x="13451" y="21988"/>
                  <a:pt x="13500" y="22004"/>
                </a:cubicBezTo>
                <a:cubicBezTo>
                  <a:pt x="13509" y="22007"/>
                  <a:pt x="13518" y="22009"/>
                  <a:pt x="13527" y="22009"/>
                </a:cubicBezTo>
                <a:cubicBezTo>
                  <a:pt x="13553" y="22009"/>
                  <a:pt x="13579" y="21996"/>
                  <a:pt x="13593" y="21972"/>
                </a:cubicBezTo>
                <a:cubicBezTo>
                  <a:pt x="13632" y="21923"/>
                  <a:pt x="13673" y="21874"/>
                  <a:pt x="13709" y="21829"/>
                </a:cubicBezTo>
                <a:cubicBezTo>
                  <a:pt x="13711" y="21829"/>
                  <a:pt x="13713" y="21829"/>
                  <a:pt x="13715" y="21829"/>
                </a:cubicBezTo>
                <a:cubicBezTo>
                  <a:pt x="13789" y="21829"/>
                  <a:pt x="13746" y="21887"/>
                  <a:pt x="13770" y="21924"/>
                </a:cubicBezTo>
                <a:lnTo>
                  <a:pt x="13892" y="21834"/>
                </a:lnTo>
                <a:cubicBezTo>
                  <a:pt x="13897" y="21834"/>
                  <a:pt x="13902" y="21834"/>
                  <a:pt x="13907" y="21834"/>
                </a:cubicBezTo>
                <a:cubicBezTo>
                  <a:pt x="13978" y="21834"/>
                  <a:pt x="14040" y="21790"/>
                  <a:pt x="14094" y="21727"/>
                </a:cubicBezTo>
                <a:lnTo>
                  <a:pt x="14141" y="21748"/>
                </a:lnTo>
                <a:cubicBezTo>
                  <a:pt x="14197" y="21711"/>
                  <a:pt x="14256" y="21668"/>
                  <a:pt x="14318" y="21630"/>
                </a:cubicBezTo>
                <a:cubicBezTo>
                  <a:pt x="14339" y="21618"/>
                  <a:pt x="14361" y="21610"/>
                  <a:pt x="14384" y="21606"/>
                </a:cubicBezTo>
                <a:cubicBezTo>
                  <a:pt x="14420" y="21594"/>
                  <a:pt x="14457" y="21585"/>
                  <a:pt x="14496" y="21574"/>
                </a:cubicBezTo>
                <a:cubicBezTo>
                  <a:pt x="14500" y="21498"/>
                  <a:pt x="14547" y="21468"/>
                  <a:pt x="14610" y="21454"/>
                </a:cubicBezTo>
                <a:cubicBezTo>
                  <a:pt x="14612" y="21409"/>
                  <a:pt x="14614" y="21368"/>
                  <a:pt x="14617" y="21328"/>
                </a:cubicBezTo>
                <a:lnTo>
                  <a:pt x="14633" y="21326"/>
                </a:lnTo>
                <a:lnTo>
                  <a:pt x="14707" y="21433"/>
                </a:lnTo>
                <a:cubicBezTo>
                  <a:pt x="14765" y="21432"/>
                  <a:pt x="14815" y="21415"/>
                  <a:pt x="14849" y="21357"/>
                </a:cubicBezTo>
                <a:cubicBezTo>
                  <a:pt x="14831" y="21334"/>
                  <a:pt x="14814" y="21311"/>
                  <a:pt x="14799" y="21294"/>
                </a:cubicBezTo>
                <a:lnTo>
                  <a:pt x="14878" y="21180"/>
                </a:lnTo>
                <a:lnTo>
                  <a:pt x="14942" y="21168"/>
                </a:lnTo>
                <a:lnTo>
                  <a:pt x="14993" y="21076"/>
                </a:lnTo>
                <a:cubicBezTo>
                  <a:pt x="14978" y="21043"/>
                  <a:pt x="14959" y="21034"/>
                  <a:pt x="14938" y="21034"/>
                </a:cubicBezTo>
                <a:cubicBezTo>
                  <a:pt x="14916" y="21034"/>
                  <a:pt x="14892" y="21044"/>
                  <a:pt x="14869" y="21044"/>
                </a:cubicBezTo>
                <a:cubicBezTo>
                  <a:pt x="14860" y="21044"/>
                  <a:pt x="14852" y="21042"/>
                  <a:pt x="14844" y="21039"/>
                </a:cubicBezTo>
                <a:cubicBezTo>
                  <a:pt x="14859" y="20972"/>
                  <a:pt x="14936" y="20972"/>
                  <a:pt x="14961" y="20922"/>
                </a:cubicBezTo>
                <a:lnTo>
                  <a:pt x="15043" y="20933"/>
                </a:lnTo>
                <a:cubicBezTo>
                  <a:pt x="15048" y="20882"/>
                  <a:pt x="15032" y="20858"/>
                  <a:pt x="14989" y="20858"/>
                </a:cubicBezTo>
                <a:cubicBezTo>
                  <a:pt x="14968" y="20858"/>
                  <a:pt x="14942" y="20863"/>
                  <a:pt x="14909" y="20873"/>
                </a:cubicBezTo>
                <a:cubicBezTo>
                  <a:pt x="14910" y="20854"/>
                  <a:pt x="14913" y="20839"/>
                  <a:pt x="14913" y="20822"/>
                </a:cubicBezTo>
                <a:lnTo>
                  <a:pt x="14913" y="20772"/>
                </a:lnTo>
                <a:lnTo>
                  <a:pt x="15025" y="20724"/>
                </a:lnTo>
                <a:cubicBezTo>
                  <a:pt x="15035" y="20758"/>
                  <a:pt x="15044" y="20791"/>
                  <a:pt x="15054" y="20823"/>
                </a:cubicBezTo>
                <a:lnTo>
                  <a:pt x="15076" y="20823"/>
                </a:lnTo>
                <a:cubicBezTo>
                  <a:pt x="15050" y="20739"/>
                  <a:pt x="15070" y="20672"/>
                  <a:pt x="15140" y="20625"/>
                </a:cubicBezTo>
                <a:lnTo>
                  <a:pt x="15185" y="20641"/>
                </a:lnTo>
                <a:cubicBezTo>
                  <a:pt x="15207" y="20586"/>
                  <a:pt x="15247" y="20574"/>
                  <a:pt x="15290" y="20574"/>
                </a:cubicBezTo>
                <a:cubicBezTo>
                  <a:pt x="15306" y="20574"/>
                  <a:pt x="15322" y="20576"/>
                  <a:pt x="15339" y="20578"/>
                </a:cubicBezTo>
                <a:cubicBezTo>
                  <a:pt x="15386" y="20515"/>
                  <a:pt x="15398" y="20498"/>
                  <a:pt x="15431" y="20498"/>
                </a:cubicBezTo>
                <a:cubicBezTo>
                  <a:pt x="15443" y="20498"/>
                  <a:pt x="15457" y="20501"/>
                  <a:pt x="15477" y="20504"/>
                </a:cubicBezTo>
                <a:cubicBezTo>
                  <a:pt x="15473" y="20518"/>
                  <a:pt x="15470" y="20531"/>
                  <a:pt x="15468" y="20546"/>
                </a:cubicBezTo>
                <a:cubicBezTo>
                  <a:pt x="15464" y="20557"/>
                  <a:pt x="15462" y="20568"/>
                  <a:pt x="15457" y="20588"/>
                </a:cubicBezTo>
                <a:lnTo>
                  <a:pt x="15525" y="20638"/>
                </a:lnTo>
                <a:lnTo>
                  <a:pt x="15540" y="20623"/>
                </a:lnTo>
                <a:lnTo>
                  <a:pt x="15502" y="20571"/>
                </a:lnTo>
                <a:cubicBezTo>
                  <a:pt x="15514" y="20563"/>
                  <a:pt x="15524" y="20559"/>
                  <a:pt x="15532" y="20559"/>
                </a:cubicBezTo>
                <a:cubicBezTo>
                  <a:pt x="15569" y="20559"/>
                  <a:pt x="15581" y="20620"/>
                  <a:pt x="15616" y="20620"/>
                </a:cubicBezTo>
                <a:cubicBezTo>
                  <a:pt x="15620" y="20620"/>
                  <a:pt x="15624" y="20619"/>
                  <a:pt x="15627" y="20618"/>
                </a:cubicBezTo>
                <a:cubicBezTo>
                  <a:pt x="15638" y="20578"/>
                  <a:pt x="15648" y="20539"/>
                  <a:pt x="15661" y="20488"/>
                </a:cubicBezTo>
                <a:lnTo>
                  <a:pt x="15661" y="20488"/>
                </a:lnTo>
                <a:cubicBezTo>
                  <a:pt x="15626" y="20508"/>
                  <a:pt x="15603" y="20528"/>
                  <a:pt x="15583" y="20532"/>
                </a:cubicBezTo>
                <a:cubicBezTo>
                  <a:pt x="15580" y="20533"/>
                  <a:pt x="15578" y="20533"/>
                  <a:pt x="15575" y="20533"/>
                </a:cubicBezTo>
                <a:cubicBezTo>
                  <a:pt x="15556" y="20533"/>
                  <a:pt x="15535" y="20523"/>
                  <a:pt x="15510" y="20518"/>
                </a:cubicBezTo>
                <a:lnTo>
                  <a:pt x="15510" y="20436"/>
                </a:lnTo>
                <a:lnTo>
                  <a:pt x="15570" y="20440"/>
                </a:lnTo>
                <a:lnTo>
                  <a:pt x="15945" y="20212"/>
                </a:lnTo>
                <a:lnTo>
                  <a:pt x="15955" y="20223"/>
                </a:lnTo>
                <a:cubicBezTo>
                  <a:pt x="15965" y="20199"/>
                  <a:pt x="15975" y="20175"/>
                  <a:pt x="15979" y="20165"/>
                </a:cubicBezTo>
                <a:cubicBezTo>
                  <a:pt x="16072" y="20095"/>
                  <a:pt x="16177" y="20080"/>
                  <a:pt x="16262" y="20006"/>
                </a:cubicBezTo>
                <a:cubicBezTo>
                  <a:pt x="16307" y="19966"/>
                  <a:pt x="16367" y="19921"/>
                  <a:pt x="16437" y="19921"/>
                </a:cubicBezTo>
                <a:cubicBezTo>
                  <a:pt x="16460" y="19921"/>
                  <a:pt x="16484" y="19926"/>
                  <a:pt x="16509" y="19937"/>
                </a:cubicBezTo>
                <a:cubicBezTo>
                  <a:pt x="16516" y="19909"/>
                  <a:pt x="16521" y="19888"/>
                  <a:pt x="16528" y="19862"/>
                </a:cubicBezTo>
                <a:lnTo>
                  <a:pt x="16633" y="19818"/>
                </a:lnTo>
                <a:lnTo>
                  <a:pt x="16676" y="19849"/>
                </a:lnTo>
                <a:lnTo>
                  <a:pt x="16743" y="19819"/>
                </a:lnTo>
                <a:cubicBezTo>
                  <a:pt x="16848" y="19833"/>
                  <a:pt x="16904" y="19896"/>
                  <a:pt x="16936" y="19981"/>
                </a:cubicBezTo>
                <a:lnTo>
                  <a:pt x="16936" y="20097"/>
                </a:lnTo>
                <a:lnTo>
                  <a:pt x="16939" y="20101"/>
                </a:lnTo>
                <a:lnTo>
                  <a:pt x="17017" y="20137"/>
                </a:lnTo>
                <a:cubicBezTo>
                  <a:pt x="17075" y="20092"/>
                  <a:pt x="17073" y="20078"/>
                  <a:pt x="16988" y="20005"/>
                </a:cubicBezTo>
                <a:cubicBezTo>
                  <a:pt x="17001" y="19975"/>
                  <a:pt x="17014" y="19943"/>
                  <a:pt x="17031" y="19899"/>
                </a:cubicBezTo>
                <a:lnTo>
                  <a:pt x="17148" y="19885"/>
                </a:lnTo>
                <a:lnTo>
                  <a:pt x="17148" y="19885"/>
                </a:lnTo>
                <a:cubicBezTo>
                  <a:pt x="17141" y="19941"/>
                  <a:pt x="17098" y="19985"/>
                  <a:pt x="17148" y="20039"/>
                </a:cubicBezTo>
                <a:cubicBezTo>
                  <a:pt x="17170" y="20016"/>
                  <a:pt x="17190" y="19995"/>
                  <a:pt x="17204" y="19980"/>
                </a:cubicBezTo>
                <a:lnTo>
                  <a:pt x="17330" y="19910"/>
                </a:lnTo>
                <a:lnTo>
                  <a:pt x="17372" y="19938"/>
                </a:lnTo>
                <a:lnTo>
                  <a:pt x="17448" y="19907"/>
                </a:lnTo>
                <a:cubicBezTo>
                  <a:pt x="17458" y="19878"/>
                  <a:pt x="17466" y="19853"/>
                  <a:pt x="17474" y="19828"/>
                </a:cubicBezTo>
                <a:cubicBezTo>
                  <a:pt x="17480" y="19826"/>
                  <a:pt x="17486" y="19820"/>
                  <a:pt x="17489" y="19820"/>
                </a:cubicBezTo>
                <a:cubicBezTo>
                  <a:pt x="17500" y="19822"/>
                  <a:pt x="17510" y="19823"/>
                  <a:pt x="17520" y="19823"/>
                </a:cubicBezTo>
                <a:cubicBezTo>
                  <a:pt x="17577" y="19823"/>
                  <a:pt x="17624" y="19796"/>
                  <a:pt x="17671" y="19766"/>
                </a:cubicBezTo>
                <a:cubicBezTo>
                  <a:pt x="17812" y="19673"/>
                  <a:pt x="17950" y="19575"/>
                  <a:pt x="18097" y="19493"/>
                </a:cubicBezTo>
                <a:cubicBezTo>
                  <a:pt x="18201" y="19435"/>
                  <a:pt x="18255" y="19364"/>
                  <a:pt x="18230" y="19243"/>
                </a:cubicBezTo>
                <a:cubicBezTo>
                  <a:pt x="18229" y="19232"/>
                  <a:pt x="18230" y="19219"/>
                  <a:pt x="18233" y="19207"/>
                </a:cubicBezTo>
                <a:cubicBezTo>
                  <a:pt x="18243" y="19210"/>
                  <a:pt x="18252" y="19214"/>
                  <a:pt x="18260" y="19220"/>
                </a:cubicBezTo>
                <a:cubicBezTo>
                  <a:pt x="18309" y="19267"/>
                  <a:pt x="18339" y="19289"/>
                  <a:pt x="18372" y="19289"/>
                </a:cubicBezTo>
                <a:cubicBezTo>
                  <a:pt x="18401" y="19289"/>
                  <a:pt x="18432" y="19272"/>
                  <a:pt x="18481" y="19240"/>
                </a:cubicBezTo>
                <a:cubicBezTo>
                  <a:pt x="18628" y="19143"/>
                  <a:pt x="18778" y="19049"/>
                  <a:pt x="18928" y="18954"/>
                </a:cubicBezTo>
                <a:cubicBezTo>
                  <a:pt x="18943" y="18945"/>
                  <a:pt x="18958" y="18935"/>
                  <a:pt x="18970" y="18924"/>
                </a:cubicBezTo>
                <a:cubicBezTo>
                  <a:pt x="19021" y="18879"/>
                  <a:pt x="19077" y="18840"/>
                  <a:pt x="19135" y="18807"/>
                </a:cubicBezTo>
                <a:lnTo>
                  <a:pt x="19178" y="18710"/>
                </a:lnTo>
                <a:cubicBezTo>
                  <a:pt x="19349" y="18677"/>
                  <a:pt x="19488" y="18576"/>
                  <a:pt x="19634" y="18466"/>
                </a:cubicBezTo>
                <a:lnTo>
                  <a:pt x="19596" y="18383"/>
                </a:lnTo>
                <a:lnTo>
                  <a:pt x="19530" y="18415"/>
                </a:lnTo>
                <a:cubicBezTo>
                  <a:pt x="19527" y="18401"/>
                  <a:pt x="19520" y="18385"/>
                  <a:pt x="19524" y="18382"/>
                </a:cubicBezTo>
                <a:cubicBezTo>
                  <a:pt x="19555" y="18355"/>
                  <a:pt x="19588" y="18331"/>
                  <a:pt x="19624" y="18304"/>
                </a:cubicBezTo>
                <a:lnTo>
                  <a:pt x="19702" y="18370"/>
                </a:lnTo>
                <a:lnTo>
                  <a:pt x="19829" y="18336"/>
                </a:lnTo>
                <a:cubicBezTo>
                  <a:pt x="19834" y="18308"/>
                  <a:pt x="19838" y="18280"/>
                  <a:pt x="19841" y="18252"/>
                </a:cubicBezTo>
                <a:cubicBezTo>
                  <a:pt x="19844" y="18224"/>
                  <a:pt x="19836" y="18192"/>
                  <a:pt x="19880" y="18168"/>
                </a:cubicBezTo>
                <a:cubicBezTo>
                  <a:pt x="19884" y="18208"/>
                  <a:pt x="19885" y="18238"/>
                  <a:pt x="19888" y="18285"/>
                </a:cubicBezTo>
                <a:lnTo>
                  <a:pt x="20030" y="18193"/>
                </a:lnTo>
                <a:cubicBezTo>
                  <a:pt x="20025" y="18156"/>
                  <a:pt x="20022" y="18125"/>
                  <a:pt x="20020" y="18096"/>
                </a:cubicBezTo>
                <a:cubicBezTo>
                  <a:pt x="20005" y="18090"/>
                  <a:pt x="19992" y="18087"/>
                  <a:pt x="19980" y="18087"/>
                </a:cubicBezTo>
                <a:cubicBezTo>
                  <a:pt x="19932" y="18087"/>
                  <a:pt x="19896" y="18126"/>
                  <a:pt x="19848" y="18130"/>
                </a:cubicBezTo>
                <a:cubicBezTo>
                  <a:pt x="19845" y="18053"/>
                  <a:pt x="19918" y="18023"/>
                  <a:pt x="19928" y="17950"/>
                </a:cubicBezTo>
                <a:cubicBezTo>
                  <a:pt x="19972" y="17992"/>
                  <a:pt x="19996" y="18061"/>
                  <a:pt x="20051" y="18061"/>
                </a:cubicBezTo>
                <a:cubicBezTo>
                  <a:pt x="20066" y="18061"/>
                  <a:pt x="20084" y="18056"/>
                  <a:pt x="20105" y="18043"/>
                </a:cubicBezTo>
                <a:lnTo>
                  <a:pt x="20145" y="18106"/>
                </a:lnTo>
                <a:lnTo>
                  <a:pt x="20214" y="18044"/>
                </a:lnTo>
                <a:lnTo>
                  <a:pt x="20106" y="17955"/>
                </a:lnTo>
                <a:lnTo>
                  <a:pt x="20129" y="17883"/>
                </a:lnTo>
                <a:lnTo>
                  <a:pt x="20291" y="18003"/>
                </a:lnTo>
                <a:cubicBezTo>
                  <a:pt x="20311" y="17973"/>
                  <a:pt x="20325" y="17952"/>
                  <a:pt x="20342" y="17925"/>
                </a:cubicBezTo>
                <a:cubicBezTo>
                  <a:pt x="20344" y="17925"/>
                  <a:pt x="20346" y="17925"/>
                  <a:pt x="20348" y="17925"/>
                </a:cubicBezTo>
                <a:cubicBezTo>
                  <a:pt x="20396" y="17925"/>
                  <a:pt x="20439" y="17896"/>
                  <a:pt x="20458" y="17852"/>
                </a:cubicBezTo>
                <a:cubicBezTo>
                  <a:pt x="20480" y="17806"/>
                  <a:pt x="20525" y="17799"/>
                  <a:pt x="20570" y="17799"/>
                </a:cubicBezTo>
                <a:cubicBezTo>
                  <a:pt x="20582" y="17799"/>
                  <a:pt x="20594" y="17799"/>
                  <a:pt x="20606" y="17800"/>
                </a:cubicBezTo>
                <a:cubicBezTo>
                  <a:pt x="20687" y="17742"/>
                  <a:pt x="20777" y="17698"/>
                  <a:pt x="20794" y="17591"/>
                </a:cubicBezTo>
                <a:cubicBezTo>
                  <a:pt x="20804" y="17592"/>
                  <a:pt x="20813" y="17593"/>
                  <a:pt x="20822" y="17593"/>
                </a:cubicBezTo>
                <a:cubicBezTo>
                  <a:pt x="20931" y="17593"/>
                  <a:pt x="20999" y="17521"/>
                  <a:pt x="21075" y="17474"/>
                </a:cubicBezTo>
                <a:cubicBezTo>
                  <a:pt x="21198" y="17395"/>
                  <a:pt x="21314" y="17302"/>
                  <a:pt x="21434" y="17217"/>
                </a:cubicBezTo>
                <a:cubicBezTo>
                  <a:pt x="21443" y="17210"/>
                  <a:pt x="21452" y="17201"/>
                  <a:pt x="21464" y="17192"/>
                </a:cubicBezTo>
                <a:cubicBezTo>
                  <a:pt x="21468" y="17166"/>
                  <a:pt x="21474" y="17137"/>
                  <a:pt x="21480" y="17106"/>
                </a:cubicBezTo>
                <a:cubicBezTo>
                  <a:pt x="21496" y="17097"/>
                  <a:pt x="21515" y="17095"/>
                  <a:pt x="21533" y="17095"/>
                </a:cubicBezTo>
                <a:cubicBezTo>
                  <a:pt x="21550" y="17095"/>
                  <a:pt x="21567" y="17097"/>
                  <a:pt x="21582" y="17097"/>
                </a:cubicBezTo>
                <a:cubicBezTo>
                  <a:pt x="21601" y="17097"/>
                  <a:pt x="21617" y="17094"/>
                  <a:pt x="21626" y="17080"/>
                </a:cubicBezTo>
                <a:lnTo>
                  <a:pt x="21703" y="16765"/>
                </a:lnTo>
                <a:lnTo>
                  <a:pt x="21670" y="16724"/>
                </a:lnTo>
                <a:cubicBezTo>
                  <a:pt x="21605" y="16733"/>
                  <a:pt x="21643" y="16790"/>
                  <a:pt x="21617" y="16820"/>
                </a:cubicBezTo>
                <a:lnTo>
                  <a:pt x="21528" y="16782"/>
                </a:lnTo>
                <a:cubicBezTo>
                  <a:pt x="21507" y="16676"/>
                  <a:pt x="21543" y="16592"/>
                  <a:pt x="21632" y="16521"/>
                </a:cubicBezTo>
                <a:cubicBezTo>
                  <a:pt x="21640" y="16530"/>
                  <a:pt x="21645" y="16546"/>
                  <a:pt x="21656" y="16550"/>
                </a:cubicBezTo>
                <a:cubicBezTo>
                  <a:pt x="21806" y="16591"/>
                  <a:pt x="21805" y="16745"/>
                  <a:pt x="21881" y="16850"/>
                </a:cubicBezTo>
                <a:lnTo>
                  <a:pt x="21985" y="16804"/>
                </a:lnTo>
                <a:lnTo>
                  <a:pt x="22026" y="16724"/>
                </a:lnTo>
                <a:cubicBezTo>
                  <a:pt x="22032" y="16725"/>
                  <a:pt x="22037" y="16725"/>
                  <a:pt x="22043" y="16725"/>
                </a:cubicBezTo>
                <a:cubicBezTo>
                  <a:pt x="22110" y="16725"/>
                  <a:pt x="22155" y="16679"/>
                  <a:pt x="22204" y="16634"/>
                </a:cubicBezTo>
                <a:cubicBezTo>
                  <a:pt x="22252" y="16589"/>
                  <a:pt x="22316" y="16560"/>
                  <a:pt x="22372" y="16521"/>
                </a:cubicBezTo>
                <a:cubicBezTo>
                  <a:pt x="22398" y="16504"/>
                  <a:pt x="22421" y="16481"/>
                  <a:pt x="22446" y="16461"/>
                </a:cubicBezTo>
                <a:lnTo>
                  <a:pt x="22446" y="16365"/>
                </a:lnTo>
                <a:lnTo>
                  <a:pt x="22374" y="16308"/>
                </a:lnTo>
                <a:lnTo>
                  <a:pt x="22455" y="16277"/>
                </a:lnTo>
                <a:cubicBezTo>
                  <a:pt x="22470" y="16308"/>
                  <a:pt x="22483" y="16333"/>
                  <a:pt x="22496" y="16361"/>
                </a:cubicBezTo>
                <a:cubicBezTo>
                  <a:pt x="22514" y="16372"/>
                  <a:pt x="22530" y="16376"/>
                  <a:pt x="22545" y="16376"/>
                </a:cubicBezTo>
                <a:cubicBezTo>
                  <a:pt x="22586" y="16376"/>
                  <a:pt x="22620" y="16344"/>
                  <a:pt x="22654" y="16320"/>
                </a:cubicBezTo>
                <a:cubicBezTo>
                  <a:pt x="22713" y="16278"/>
                  <a:pt x="22772" y="16236"/>
                  <a:pt x="22829" y="16189"/>
                </a:cubicBezTo>
                <a:cubicBezTo>
                  <a:pt x="22901" y="16130"/>
                  <a:pt x="22971" y="16067"/>
                  <a:pt x="23051" y="16000"/>
                </a:cubicBezTo>
                <a:lnTo>
                  <a:pt x="22979" y="15878"/>
                </a:lnTo>
                <a:lnTo>
                  <a:pt x="23033" y="15827"/>
                </a:lnTo>
                <a:lnTo>
                  <a:pt x="23070" y="15927"/>
                </a:lnTo>
                <a:cubicBezTo>
                  <a:pt x="23085" y="15933"/>
                  <a:pt x="23099" y="15935"/>
                  <a:pt x="23113" y="15935"/>
                </a:cubicBezTo>
                <a:cubicBezTo>
                  <a:pt x="23149" y="15935"/>
                  <a:pt x="23181" y="15916"/>
                  <a:pt x="23210" y="15887"/>
                </a:cubicBezTo>
                <a:cubicBezTo>
                  <a:pt x="23246" y="15852"/>
                  <a:pt x="23281" y="15818"/>
                  <a:pt x="23314" y="15783"/>
                </a:cubicBezTo>
                <a:cubicBezTo>
                  <a:pt x="23333" y="15759"/>
                  <a:pt x="23350" y="15735"/>
                  <a:pt x="23364" y="15709"/>
                </a:cubicBezTo>
                <a:cubicBezTo>
                  <a:pt x="23461" y="15690"/>
                  <a:pt x="23548" y="15640"/>
                  <a:pt x="23613" y="15566"/>
                </a:cubicBezTo>
                <a:cubicBezTo>
                  <a:pt x="23621" y="15524"/>
                  <a:pt x="23628" y="15481"/>
                  <a:pt x="23634" y="15446"/>
                </a:cubicBezTo>
                <a:cubicBezTo>
                  <a:pt x="23654" y="15423"/>
                  <a:pt x="23674" y="15416"/>
                  <a:pt x="23693" y="15416"/>
                </a:cubicBezTo>
                <a:cubicBezTo>
                  <a:pt x="23719" y="15416"/>
                  <a:pt x="23744" y="15430"/>
                  <a:pt x="23767" y="15436"/>
                </a:cubicBezTo>
                <a:cubicBezTo>
                  <a:pt x="23871" y="15356"/>
                  <a:pt x="23971" y="15281"/>
                  <a:pt x="24070" y="15202"/>
                </a:cubicBezTo>
                <a:cubicBezTo>
                  <a:pt x="24097" y="15179"/>
                  <a:pt x="24120" y="15152"/>
                  <a:pt x="24137" y="15121"/>
                </a:cubicBezTo>
                <a:cubicBezTo>
                  <a:pt x="24147" y="15103"/>
                  <a:pt x="24139" y="15076"/>
                  <a:pt x="24139" y="15038"/>
                </a:cubicBezTo>
                <a:lnTo>
                  <a:pt x="24139" y="15038"/>
                </a:lnTo>
                <a:lnTo>
                  <a:pt x="23992" y="15077"/>
                </a:lnTo>
                <a:lnTo>
                  <a:pt x="23992" y="15131"/>
                </a:lnTo>
                <a:lnTo>
                  <a:pt x="23889" y="15211"/>
                </a:lnTo>
                <a:cubicBezTo>
                  <a:pt x="23837" y="15209"/>
                  <a:pt x="23823" y="15157"/>
                  <a:pt x="23787" y="15112"/>
                </a:cubicBezTo>
                <a:lnTo>
                  <a:pt x="23943" y="15078"/>
                </a:lnTo>
                <a:cubicBezTo>
                  <a:pt x="23950" y="15053"/>
                  <a:pt x="23960" y="15014"/>
                  <a:pt x="23973" y="14968"/>
                </a:cubicBezTo>
                <a:lnTo>
                  <a:pt x="24072" y="14940"/>
                </a:lnTo>
                <a:cubicBezTo>
                  <a:pt x="24072" y="14927"/>
                  <a:pt x="24071" y="14908"/>
                  <a:pt x="24070" y="14895"/>
                </a:cubicBezTo>
                <a:lnTo>
                  <a:pt x="24180" y="14715"/>
                </a:lnTo>
                <a:cubicBezTo>
                  <a:pt x="24190" y="14757"/>
                  <a:pt x="24200" y="14794"/>
                  <a:pt x="24211" y="14838"/>
                </a:cubicBezTo>
                <a:lnTo>
                  <a:pt x="24301" y="14863"/>
                </a:lnTo>
                <a:cubicBezTo>
                  <a:pt x="24341" y="14919"/>
                  <a:pt x="24277" y="14951"/>
                  <a:pt x="24266" y="14996"/>
                </a:cubicBezTo>
                <a:lnTo>
                  <a:pt x="24270" y="15000"/>
                </a:lnTo>
                <a:cubicBezTo>
                  <a:pt x="24281" y="15000"/>
                  <a:pt x="24295" y="15004"/>
                  <a:pt x="24306" y="15004"/>
                </a:cubicBezTo>
                <a:cubicBezTo>
                  <a:pt x="24312" y="15004"/>
                  <a:pt x="24317" y="15002"/>
                  <a:pt x="24321" y="14999"/>
                </a:cubicBezTo>
                <a:cubicBezTo>
                  <a:pt x="24384" y="14944"/>
                  <a:pt x="24446" y="14885"/>
                  <a:pt x="24506" y="14827"/>
                </a:cubicBezTo>
                <a:cubicBezTo>
                  <a:pt x="24540" y="14796"/>
                  <a:pt x="24571" y="14764"/>
                  <a:pt x="24610" y="14726"/>
                </a:cubicBezTo>
                <a:lnTo>
                  <a:pt x="24691" y="14709"/>
                </a:lnTo>
                <a:lnTo>
                  <a:pt x="24749" y="14603"/>
                </a:lnTo>
                <a:cubicBezTo>
                  <a:pt x="24733" y="14571"/>
                  <a:pt x="24721" y="14546"/>
                  <a:pt x="24705" y="14514"/>
                </a:cubicBezTo>
                <a:lnTo>
                  <a:pt x="24770" y="14431"/>
                </a:lnTo>
                <a:lnTo>
                  <a:pt x="24870" y="14496"/>
                </a:lnTo>
                <a:cubicBezTo>
                  <a:pt x="24890" y="14494"/>
                  <a:pt x="24908" y="14489"/>
                  <a:pt x="24925" y="14481"/>
                </a:cubicBezTo>
                <a:cubicBezTo>
                  <a:pt x="24959" y="14462"/>
                  <a:pt x="24997" y="14442"/>
                  <a:pt x="25022" y="14414"/>
                </a:cubicBezTo>
                <a:cubicBezTo>
                  <a:pt x="25052" y="14381"/>
                  <a:pt x="25070" y="14337"/>
                  <a:pt x="25100" y="14287"/>
                </a:cubicBezTo>
                <a:lnTo>
                  <a:pt x="24978" y="14270"/>
                </a:lnTo>
                <a:cubicBezTo>
                  <a:pt x="24984" y="14237"/>
                  <a:pt x="24992" y="14205"/>
                  <a:pt x="25002" y="14164"/>
                </a:cubicBezTo>
                <a:lnTo>
                  <a:pt x="24894" y="14083"/>
                </a:lnTo>
                <a:lnTo>
                  <a:pt x="24970" y="14018"/>
                </a:lnTo>
                <a:cubicBezTo>
                  <a:pt x="24972" y="13980"/>
                  <a:pt x="24974" y="13939"/>
                  <a:pt x="24978" y="13893"/>
                </a:cubicBezTo>
                <a:lnTo>
                  <a:pt x="24978" y="13893"/>
                </a:lnTo>
                <a:cubicBezTo>
                  <a:pt x="24893" y="13907"/>
                  <a:pt x="24937" y="13959"/>
                  <a:pt x="24930" y="14005"/>
                </a:cubicBezTo>
                <a:lnTo>
                  <a:pt x="24850" y="13955"/>
                </a:lnTo>
                <a:lnTo>
                  <a:pt x="24909" y="13823"/>
                </a:lnTo>
                <a:lnTo>
                  <a:pt x="25011" y="13810"/>
                </a:lnTo>
                <a:lnTo>
                  <a:pt x="25221" y="13570"/>
                </a:lnTo>
                <a:cubicBezTo>
                  <a:pt x="25240" y="13564"/>
                  <a:pt x="25255" y="13561"/>
                  <a:pt x="25268" y="13561"/>
                </a:cubicBezTo>
                <a:cubicBezTo>
                  <a:pt x="25296" y="13561"/>
                  <a:pt x="25312" y="13578"/>
                  <a:pt x="25347" y="13626"/>
                </a:cubicBezTo>
                <a:cubicBezTo>
                  <a:pt x="25355" y="13635"/>
                  <a:pt x="25364" y="13643"/>
                  <a:pt x="25373" y="13650"/>
                </a:cubicBezTo>
                <a:lnTo>
                  <a:pt x="25381" y="13647"/>
                </a:lnTo>
                <a:lnTo>
                  <a:pt x="25389" y="13650"/>
                </a:lnTo>
                <a:lnTo>
                  <a:pt x="25456" y="13638"/>
                </a:lnTo>
                <a:lnTo>
                  <a:pt x="25395" y="13591"/>
                </a:lnTo>
                <a:lnTo>
                  <a:pt x="25395" y="13475"/>
                </a:lnTo>
                <a:lnTo>
                  <a:pt x="25410" y="13466"/>
                </a:lnTo>
                <a:cubicBezTo>
                  <a:pt x="25440" y="13530"/>
                  <a:pt x="25492" y="13542"/>
                  <a:pt x="25553" y="13546"/>
                </a:cubicBezTo>
                <a:cubicBezTo>
                  <a:pt x="25640" y="13550"/>
                  <a:pt x="25661" y="13580"/>
                  <a:pt x="25645" y="13666"/>
                </a:cubicBezTo>
                <a:cubicBezTo>
                  <a:pt x="25643" y="13677"/>
                  <a:pt x="25640" y="13688"/>
                  <a:pt x="25637" y="13705"/>
                </a:cubicBezTo>
                <a:cubicBezTo>
                  <a:pt x="25680" y="13741"/>
                  <a:pt x="25639" y="13820"/>
                  <a:pt x="25709" y="13861"/>
                </a:cubicBezTo>
                <a:cubicBezTo>
                  <a:pt x="25743" y="13823"/>
                  <a:pt x="25781" y="13792"/>
                  <a:pt x="25804" y="13753"/>
                </a:cubicBezTo>
                <a:cubicBezTo>
                  <a:pt x="25823" y="13717"/>
                  <a:pt x="25857" y="13689"/>
                  <a:pt x="25896" y="13678"/>
                </a:cubicBezTo>
                <a:cubicBezTo>
                  <a:pt x="25943" y="13666"/>
                  <a:pt x="25980" y="13634"/>
                  <a:pt x="26001" y="13591"/>
                </a:cubicBezTo>
                <a:lnTo>
                  <a:pt x="25906" y="13587"/>
                </a:lnTo>
                <a:cubicBezTo>
                  <a:pt x="25898" y="13514"/>
                  <a:pt x="25962" y="13545"/>
                  <a:pt x="26002" y="13526"/>
                </a:cubicBezTo>
                <a:lnTo>
                  <a:pt x="25915" y="13466"/>
                </a:lnTo>
                <a:cubicBezTo>
                  <a:pt x="25935" y="13383"/>
                  <a:pt x="25930" y="13292"/>
                  <a:pt x="26020" y="13241"/>
                </a:cubicBezTo>
                <a:cubicBezTo>
                  <a:pt x="26040" y="13230"/>
                  <a:pt x="26048" y="13199"/>
                  <a:pt x="26063" y="13172"/>
                </a:cubicBezTo>
                <a:lnTo>
                  <a:pt x="26155" y="13219"/>
                </a:lnTo>
                <a:lnTo>
                  <a:pt x="26221" y="13117"/>
                </a:lnTo>
                <a:cubicBezTo>
                  <a:pt x="26228" y="13133"/>
                  <a:pt x="26236" y="13150"/>
                  <a:pt x="26245" y="13174"/>
                </a:cubicBezTo>
                <a:lnTo>
                  <a:pt x="26301" y="13108"/>
                </a:lnTo>
                <a:cubicBezTo>
                  <a:pt x="26334" y="13152"/>
                  <a:pt x="26365" y="13194"/>
                  <a:pt x="26400" y="13242"/>
                </a:cubicBezTo>
                <a:lnTo>
                  <a:pt x="26673" y="13021"/>
                </a:lnTo>
                <a:cubicBezTo>
                  <a:pt x="26666" y="13006"/>
                  <a:pt x="26660" y="12989"/>
                  <a:pt x="26650" y="12963"/>
                </a:cubicBezTo>
                <a:cubicBezTo>
                  <a:pt x="26635" y="12987"/>
                  <a:pt x="26626" y="13000"/>
                  <a:pt x="26607" y="13030"/>
                </a:cubicBezTo>
                <a:cubicBezTo>
                  <a:pt x="26594" y="12991"/>
                  <a:pt x="26584" y="12964"/>
                  <a:pt x="26569" y="12919"/>
                </a:cubicBezTo>
                <a:lnTo>
                  <a:pt x="26569" y="12919"/>
                </a:lnTo>
                <a:lnTo>
                  <a:pt x="26713" y="12929"/>
                </a:lnTo>
                <a:lnTo>
                  <a:pt x="26713" y="12885"/>
                </a:lnTo>
                <a:lnTo>
                  <a:pt x="26784" y="12869"/>
                </a:lnTo>
                <a:cubicBezTo>
                  <a:pt x="26813" y="12804"/>
                  <a:pt x="26841" y="12740"/>
                  <a:pt x="26871" y="12673"/>
                </a:cubicBezTo>
                <a:lnTo>
                  <a:pt x="26871" y="12673"/>
                </a:lnTo>
                <a:cubicBezTo>
                  <a:pt x="26804" y="12679"/>
                  <a:pt x="26804" y="12679"/>
                  <a:pt x="26785" y="12756"/>
                </a:cubicBezTo>
                <a:cubicBezTo>
                  <a:pt x="26758" y="12772"/>
                  <a:pt x="26732" y="12789"/>
                  <a:pt x="26708" y="12801"/>
                </a:cubicBezTo>
                <a:cubicBezTo>
                  <a:pt x="26684" y="12813"/>
                  <a:pt x="26660" y="12825"/>
                  <a:pt x="26624" y="12842"/>
                </a:cubicBezTo>
                <a:cubicBezTo>
                  <a:pt x="26643" y="12759"/>
                  <a:pt x="26659" y="12692"/>
                  <a:pt x="26675" y="12626"/>
                </a:cubicBezTo>
                <a:cubicBezTo>
                  <a:pt x="26736" y="12588"/>
                  <a:pt x="26795" y="12549"/>
                  <a:pt x="26866" y="12549"/>
                </a:cubicBezTo>
                <a:cubicBezTo>
                  <a:pt x="26882" y="12549"/>
                  <a:pt x="26899" y="12551"/>
                  <a:pt x="26916" y="12555"/>
                </a:cubicBezTo>
                <a:cubicBezTo>
                  <a:pt x="26982" y="12468"/>
                  <a:pt x="26860" y="12417"/>
                  <a:pt x="26881" y="12332"/>
                </a:cubicBezTo>
                <a:lnTo>
                  <a:pt x="27014" y="12250"/>
                </a:lnTo>
                <a:cubicBezTo>
                  <a:pt x="27017" y="12237"/>
                  <a:pt x="27023" y="12218"/>
                  <a:pt x="27028" y="12198"/>
                </a:cubicBezTo>
                <a:cubicBezTo>
                  <a:pt x="27024" y="12195"/>
                  <a:pt x="27022" y="12192"/>
                  <a:pt x="27019" y="12189"/>
                </a:cubicBezTo>
                <a:lnTo>
                  <a:pt x="27017" y="12189"/>
                </a:lnTo>
                <a:cubicBezTo>
                  <a:pt x="26962" y="12154"/>
                  <a:pt x="26960" y="12149"/>
                  <a:pt x="26993" y="12077"/>
                </a:cubicBezTo>
                <a:lnTo>
                  <a:pt x="26993" y="12077"/>
                </a:lnTo>
                <a:lnTo>
                  <a:pt x="27064" y="12104"/>
                </a:lnTo>
                <a:lnTo>
                  <a:pt x="27097" y="12036"/>
                </a:lnTo>
                <a:lnTo>
                  <a:pt x="27147" y="12033"/>
                </a:lnTo>
                <a:lnTo>
                  <a:pt x="27212" y="11999"/>
                </a:lnTo>
                <a:cubicBezTo>
                  <a:pt x="27238" y="11982"/>
                  <a:pt x="27264" y="11968"/>
                  <a:pt x="27290" y="11968"/>
                </a:cubicBezTo>
                <a:cubicBezTo>
                  <a:pt x="27311" y="11968"/>
                  <a:pt x="27333" y="11978"/>
                  <a:pt x="27356" y="12002"/>
                </a:cubicBezTo>
                <a:lnTo>
                  <a:pt x="27307" y="12075"/>
                </a:lnTo>
                <a:lnTo>
                  <a:pt x="27369" y="12133"/>
                </a:lnTo>
                <a:cubicBezTo>
                  <a:pt x="27384" y="12073"/>
                  <a:pt x="27395" y="12025"/>
                  <a:pt x="27404" y="11986"/>
                </a:cubicBezTo>
                <a:lnTo>
                  <a:pt x="27315" y="11901"/>
                </a:lnTo>
                <a:cubicBezTo>
                  <a:pt x="27319" y="11894"/>
                  <a:pt x="27323" y="11888"/>
                  <a:pt x="27328" y="11881"/>
                </a:cubicBezTo>
                <a:lnTo>
                  <a:pt x="27413" y="11918"/>
                </a:lnTo>
                <a:lnTo>
                  <a:pt x="27447" y="11861"/>
                </a:lnTo>
                <a:lnTo>
                  <a:pt x="27345" y="11848"/>
                </a:lnTo>
                <a:cubicBezTo>
                  <a:pt x="27344" y="11824"/>
                  <a:pt x="27343" y="11808"/>
                  <a:pt x="27341" y="11789"/>
                </a:cubicBezTo>
                <a:lnTo>
                  <a:pt x="27256" y="11821"/>
                </a:lnTo>
                <a:cubicBezTo>
                  <a:pt x="27276" y="11769"/>
                  <a:pt x="27292" y="11734"/>
                  <a:pt x="27327" y="11709"/>
                </a:cubicBezTo>
                <a:cubicBezTo>
                  <a:pt x="27362" y="11685"/>
                  <a:pt x="27389" y="11651"/>
                  <a:pt x="27432" y="11607"/>
                </a:cubicBezTo>
                <a:cubicBezTo>
                  <a:pt x="27513" y="11586"/>
                  <a:pt x="27556" y="11490"/>
                  <a:pt x="27631" y="11434"/>
                </a:cubicBezTo>
                <a:lnTo>
                  <a:pt x="27737" y="11531"/>
                </a:lnTo>
                <a:lnTo>
                  <a:pt x="27819" y="11517"/>
                </a:lnTo>
                <a:cubicBezTo>
                  <a:pt x="27821" y="11497"/>
                  <a:pt x="27823" y="11473"/>
                  <a:pt x="27825" y="11450"/>
                </a:cubicBezTo>
                <a:lnTo>
                  <a:pt x="27810" y="11447"/>
                </a:lnTo>
                <a:lnTo>
                  <a:pt x="27775" y="11511"/>
                </a:lnTo>
                <a:cubicBezTo>
                  <a:pt x="27750" y="11458"/>
                  <a:pt x="27732" y="11419"/>
                  <a:pt x="27708" y="11367"/>
                </a:cubicBezTo>
                <a:cubicBezTo>
                  <a:pt x="27743" y="11331"/>
                  <a:pt x="27784" y="11290"/>
                  <a:pt x="27818" y="11256"/>
                </a:cubicBezTo>
                <a:lnTo>
                  <a:pt x="27920" y="11281"/>
                </a:lnTo>
                <a:cubicBezTo>
                  <a:pt x="27922" y="11277"/>
                  <a:pt x="27925" y="11273"/>
                  <a:pt x="27928" y="11269"/>
                </a:cubicBezTo>
                <a:lnTo>
                  <a:pt x="27860" y="11207"/>
                </a:lnTo>
                <a:lnTo>
                  <a:pt x="28058" y="11039"/>
                </a:lnTo>
                <a:lnTo>
                  <a:pt x="28065" y="11048"/>
                </a:lnTo>
                <a:lnTo>
                  <a:pt x="28137" y="10936"/>
                </a:lnTo>
                <a:cubicBezTo>
                  <a:pt x="28168" y="11029"/>
                  <a:pt x="28247" y="11029"/>
                  <a:pt x="28310" y="11055"/>
                </a:cubicBezTo>
                <a:lnTo>
                  <a:pt x="28232" y="10995"/>
                </a:lnTo>
                <a:lnTo>
                  <a:pt x="28243" y="10975"/>
                </a:lnTo>
                <a:lnTo>
                  <a:pt x="28318" y="10998"/>
                </a:lnTo>
                <a:lnTo>
                  <a:pt x="28263" y="10932"/>
                </a:lnTo>
                <a:cubicBezTo>
                  <a:pt x="28277" y="10910"/>
                  <a:pt x="28288" y="10891"/>
                  <a:pt x="28297" y="10876"/>
                </a:cubicBezTo>
                <a:cubicBezTo>
                  <a:pt x="28292" y="10833"/>
                  <a:pt x="28287" y="10794"/>
                  <a:pt x="28281" y="10754"/>
                </a:cubicBezTo>
                <a:cubicBezTo>
                  <a:pt x="28405" y="10750"/>
                  <a:pt x="28426" y="10638"/>
                  <a:pt x="28492" y="10580"/>
                </a:cubicBezTo>
                <a:cubicBezTo>
                  <a:pt x="28486" y="10567"/>
                  <a:pt x="28479" y="10554"/>
                  <a:pt x="28475" y="10550"/>
                </a:cubicBezTo>
                <a:lnTo>
                  <a:pt x="28642" y="10477"/>
                </a:lnTo>
                <a:lnTo>
                  <a:pt x="28662" y="10501"/>
                </a:lnTo>
                <a:lnTo>
                  <a:pt x="28794" y="10508"/>
                </a:lnTo>
                <a:cubicBezTo>
                  <a:pt x="28795" y="10500"/>
                  <a:pt x="28796" y="10488"/>
                  <a:pt x="28798" y="10476"/>
                </a:cubicBezTo>
                <a:lnTo>
                  <a:pt x="28753" y="10460"/>
                </a:lnTo>
                <a:cubicBezTo>
                  <a:pt x="28757" y="10444"/>
                  <a:pt x="28763" y="10428"/>
                  <a:pt x="28770" y="10410"/>
                </a:cubicBezTo>
                <a:lnTo>
                  <a:pt x="28721" y="10400"/>
                </a:lnTo>
                <a:cubicBezTo>
                  <a:pt x="28740" y="10365"/>
                  <a:pt x="28758" y="10330"/>
                  <a:pt x="28782" y="10284"/>
                </a:cubicBezTo>
                <a:lnTo>
                  <a:pt x="28924" y="10178"/>
                </a:lnTo>
                <a:lnTo>
                  <a:pt x="28851" y="10137"/>
                </a:lnTo>
                <a:cubicBezTo>
                  <a:pt x="28852" y="10134"/>
                  <a:pt x="28852" y="10129"/>
                  <a:pt x="28853" y="10124"/>
                </a:cubicBezTo>
                <a:lnTo>
                  <a:pt x="28961" y="10124"/>
                </a:lnTo>
                <a:lnTo>
                  <a:pt x="29093" y="9958"/>
                </a:lnTo>
                <a:lnTo>
                  <a:pt x="29176" y="9945"/>
                </a:lnTo>
                <a:lnTo>
                  <a:pt x="29208" y="9886"/>
                </a:lnTo>
                <a:lnTo>
                  <a:pt x="29391" y="9811"/>
                </a:lnTo>
                <a:lnTo>
                  <a:pt x="29377" y="9879"/>
                </a:lnTo>
                <a:lnTo>
                  <a:pt x="29448" y="9935"/>
                </a:lnTo>
                <a:cubicBezTo>
                  <a:pt x="29456" y="9884"/>
                  <a:pt x="29463" y="9839"/>
                  <a:pt x="29471" y="9784"/>
                </a:cubicBezTo>
                <a:lnTo>
                  <a:pt x="29588" y="9796"/>
                </a:lnTo>
                <a:cubicBezTo>
                  <a:pt x="29587" y="9786"/>
                  <a:pt x="29585" y="9764"/>
                  <a:pt x="29584" y="9739"/>
                </a:cubicBezTo>
                <a:lnTo>
                  <a:pt x="29656" y="9683"/>
                </a:lnTo>
                <a:lnTo>
                  <a:pt x="29723" y="9710"/>
                </a:lnTo>
                <a:lnTo>
                  <a:pt x="29948" y="9478"/>
                </a:lnTo>
                <a:lnTo>
                  <a:pt x="29939" y="9467"/>
                </a:lnTo>
                <a:lnTo>
                  <a:pt x="30035" y="9450"/>
                </a:lnTo>
                <a:lnTo>
                  <a:pt x="29981" y="9421"/>
                </a:lnTo>
                <a:lnTo>
                  <a:pt x="30096" y="9237"/>
                </a:lnTo>
                <a:cubicBezTo>
                  <a:pt x="30111" y="9254"/>
                  <a:pt x="30128" y="9272"/>
                  <a:pt x="30158" y="9306"/>
                </a:cubicBezTo>
                <a:lnTo>
                  <a:pt x="30197" y="9259"/>
                </a:lnTo>
                <a:cubicBezTo>
                  <a:pt x="30179" y="9221"/>
                  <a:pt x="30165" y="9195"/>
                  <a:pt x="30151" y="9165"/>
                </a:cubicBezTo>
                <a:cubicBezTo>
                  <a:pt x="30157" y="9146"/>
                  <a:pt x="30163" y="9123"/>
                  <a:pt x="30172" y="9092"/>
                </a:cubicBezTo>
                <a:lnTo>
                  <a:pt x="30065" y="8966"/>
                </a:lnTo>
                <a:lnTo>
                  <a:pt x="30136" y="8954"/>
                </a:lnTo>
                <a:cubicBezTo>
                  <a:pt x="30142" y="8935"/>
                  <a:pt x="30150" y="8913"/>
                  <a:pt x="30157" y="8890"/>
                </a:cubicBezTo>
                <a:lnTo>
                  <a:pt x="30239" y="8857"/>
                </a:lnTo>
                <a:lnTo>
                  <a:pt x="30321" y="8962"/>
                </a:lnTo>
                <a:lnTo>
                  <a:pt x="30478" y="8899"/>
                </a:lnTo>
                <a:lnTo>
                  <a:pt x="30506" y="8835"/>
                </a:lnTo>
                <a:lnTo>
                  <a:pt x="30506" y="8649"/>
                </a:lnTo>
                <a:lnTo>
                  <a:pt x="30438" y="8641"/>
                </a:lnTo>
                <a:cubicBezTo>
                  <a:pt x="30443" y="8614"/>
                  <a:pt x="30449" y="8587"/>
                  <a:pt x="30455" y="8559"/>
                </a:cubicBezTo>
                <a:lnTo>
                  <a:pt x="30417" y="8528"/>
                </a:lnTo>
                <a:cubicBezTo>
                  <a:pt x="30508" y="8487"/>
                  <a:pt x="30596" y="8460"/>
                  <a:pt x="30646" y="8371"/>
                </a:cubicBezTo>
                <a:close/>
                <a:moveTo>
                  <a:pt x="13321" y="23514"/>
                </a:moveTo>
                <a:cubicBezTo>
                  <a:pt x="13374" y="23514"/>
                  <a:pt x="13415" y="23521"/>
                  <a:pt x="13422" y="23580"/>
                </a:cubicBezTo>
                <a:lnTo>
                  <a:pt x="13342" y="23620"/>
                </a:lnTo>
                <a:cubicBezTo>
                  <a:pt x="13328" y="23584"/>
                  <a:pt x="13312" y="23550"/>
                  <a:pt x="13297" y="23514"/>
                </a:cubicBezTo>
                <a:cubicBezTo>
                  <a:pt x="13305" y="23514"/>
                  <a:pt x="13313" y="23514"/>
                  <a:pt x="13321" y="23514"/>
                </a:cubicBezTo>
                <a:close/>
                <a:moveTo>
                  <a:pt x="11527" y="23380"/>
                </a:moveTo>
                <a:lnTo>
                  <a:pt x="11735" y="23480"/>
                </a:lnTo>
                <a:cubicBezTo>
                  <a:pt x="11744" y="23459"/>
                  <a:pt x="11752" y="23441"/>
                  <a:pt x="11758" y="23430"/>
                </a:cubicBezTo>
                <a:cubicBezTo>
                  <a:pt x="11776" y="23420"/>
                  <a:pt x="11792" y="23416"/>
                  <a:pt x="11807" y="23416"/>
                </a:cubicBezTo>
                <a:cubicBezTo>
                  <a:pt x="11869" y="23416"/>
                  <a:pt x="11915" y="23479"/>
                  <a:pt x="11977" y="23479"/>
                </a:cubicBezTo>
                <a:cubicBezTo>
                  <a:pt x="11983" y="23479"/>
                  <a:pt x="11990" y="23478"/>
                  <a:pt x="11997" y="23477"/>
                </a:cubicBezTo>
                <a:lnTo>
                  <a:pt x="12049" y="23407"/>
                </a:lnTo>
                <a:lnTo>
                  <a:pt x="12189" y="23488"/>
                </a:lnTo>
                <a:cubicBezTo>
                  <a:pt x="12166" y="23507"/>
                  <a:pt x="12140" y="23528"/>
                  <a:pt x="12115" y="23548"/>
                </a:cubicBezTo>
                <a:cubicBezTo>
                  <a:pt x="12084" y="23533"/>
                  <a:pt x="12056" y="23527"/>
                  <a:pt x="12031" y="23527"/>
                </a:cubicBezTo>
                <a:cubicBezTo>
                  <a:pt x="11963" y="23527"/>
                  <a:pt x="11908" y="23572"/>
                  <a:pt x="11852" y="23628"/>
                </a:cubicBezTo>
                <a:cubicBezTo>
                  <a:pt x="11841" y="23602"/>
                  <a:pt x="11831" y="23580"/>
                  <a:pt x="11821" y="23555"/>
                </a:cubicBezTo>
                <a:lnTo>
                  <a:pt x="11797" y="23595"/>
                </a:lnTo>
                <a:cubicBezTo>
                  <a:pt x="11699" y="23639"/>
                  <a:pt x="11594" y="23662"/>
                  <a:pt x="11488" y="23662"/>
                </a:cubicBezTo>
                <a:cubicBezTo>
                  <a:pt x="11450" y="23662"/>
                  <a:pt x="11413" y="23659"/>
                  <a:pt x="11376" y="23653"/>
                </a:cubicBezTo>
                <a:lnTo>
                  <a:pt x="11357" y="23695"/>
                </a:lnTo>
                <a:lnTo>
                  <a:pt x="11176" y="23659"/>
                </a:lnTo>
                <a:lnTo>
                  <a:pt x="11025" y="23683"/>
                </a:lnTo>
                <a:cubicBezTo>
                  <a:pt x="11005" y="23648"/>
                  <a:pt x="10988" y="23617"/>
                  <a:pt x="10969" y="23586"/>
                </a:cubicBezTo>
                <a:cubicBezTo>
                  <a:pt x="10973" y="23563"/>
                  <a:pt x="10975" y="23539"/>
                  <a:pt x="10979" y="23509"/>
                </a:cubicBezTo>
                <a:lnTo>
                  <a:pt x="10891" y="23433"/>
                </a:lnTo>
                <a:cubicBezTo>
                  <a:pt x="10908" y="23421"/>
                  <a:pt x="10917" y="23414"/>
                  <a:pt x="10929" y="23414"/>
                </a:cubicBezTo>
                <a:cubicBezTo>
                  <a:pt x="10941" y="23414"/>
                  <a:pt x="10957" y="23422"/>
                  <a:pt x="10989" y="23438"/>
                </a:cubicBezTo>
                <a:lnTo>
                  <a:pt x="11084" y="23413"/>
                </a:lnTo>
                <a:cubicBezTo>
                  <a:pt x="11104" y="23428"/>
                  <a:pt x="11125" y="23433"/>
                  <a:pt x="11146" y="23433"/>
                </a:cubicBezTo>
                <a:cubicBezTo>
                  <a:pt x="11194" y="23433"/>
                  <a:pt x="11244" y="23407"/>
                  <a:pt x="11295" y="23407"/>
                </a:cubicBezTo>
                <a:cubicBezTo>
                  <a:pt x="11318" y="23407"/>
                  <a:pt x="11340" y="23412"/>
                  <a:pt x="11363" y="23426"/>
                </a:cubicBezTo>
                <a:cubicBezTo>
                  <a:pt x="11355" y="23447"/>
                  <a:pt x="11348" y="23465"/>
                  <a:pt x="11340" y="23486"/>
                </a:cubicBezTo>
                <a:cubicBezTo>
                  <a:pt x="11354" y="23506"/>
                  <a:pt x="11368" y="23528"/>
                  <a:pt x="11386" y="23554"/>
                </a:cubicBezTo>
                <a:cubicBezTo>
                  <a:pt x="11394" y="23544"/>
                  <a:pt x="11405" y="23537"/>
                  <a:pt x="11409" y="23528"/>
                </a:cubicBezTo>
                <a:cubicBezTo>
                  <a:pt x="11420" y="23483"/>
                  <a:pt x="11429" y="23438"/>
                  <a:pt x="11438" y="23397"/>
                </a:cubicBezTo>
                <a:lnTo>
                  <a:pt x="11527" y="23380"/>
                </a:lnTo>
                <a:close/>
                <a:moveTo>
                  <a:pt x="12823" y="23773"/>
                </a:moveTo>
                <a:lnTo>
                  <a:pt x="12823" y="23773"/>
                </a:lnTo>
                <a:cubicBezTo>
                  <a:pt x="12823" y="23773"/>
                  <a:pt x="12823" y="23773"/>
                  <a:pt x="12823" y="23773"/>
                </a:cubicBezTo>
                <a:lnTo>
                  <a:pt x="12824" y="23773"/>
                </a:lnTo>
                <a:cubicBezTo>
                  <a:pt x="12824" y="23773"/>
                  <a:pt x="12824" y="23773"/>
                  <a:pt x="12823" y="23773"/>
                </a:cubicBezTo>
                <a:close/>
                <a:moveTo>
                  <a:pt x="10460" y="23026"/>
                </a:moveTo>
                <a:cubicBezTo>
                  <a:pt x="10479" y="23026"/>
                  <a:pt x="10497" y="23034"/>
                  <a:pt x="10515" y="23056"/>
                </a:cubicBezTo>
                <a:cubicBezTo>
                  <a:pt x="10514" y="23062"/>
                  <a:pt x="10512" y="23068"/>
                  <a:pt x="10510" y="23075"/>
                </a:cubicBezTo>
                <a:cubicBezTo>
                  <a:pt x="10506" y="23078"/>
                  <a:pt x="10502" y="23081"/>
                  <a:pt x="10497" y="23083"/>
                </a:cubicBezTo>
                <a:cubicBezTo>
                  <a:pt x="10509" y="23128"/>
                  <a:pt x="10521" y="23170"/>
                  <a:pt x="10533" y="23213"/>
                </a:cubicBezTo>
                <a:lnTo>
                  <a:pt x="10593" y="23222"/>
                </a:lnTo>
                <a:cubicBezTo>
                  <a:pt x="10596" y="23251"/>
                  <a:pt x="10599" y="23275"/>
                  <a:pt x="10604" y="23297"/>
                </a:cubicBezTo>
                <a:cubicBezTo>
                  <a:pt x="10606" y="23302"/>
                  <a:pt x="10619" y="23303"/>
                  <a:pt x="10633" y="23308"/>
                </a:cubicBezTo>
                <a:lnTo>
                  <a:pt x="10699" y="23203"/>
                </a:lnTo>
                <a:cubicBezTo>
                  <a:pt x="10762" y="23260"/>
                  <a:pt x="10761" y="23332"/>
                  <a:pt x="10774" y="23409"/>
                </a:cubicBezTo>
                <a:lnTo>
                  <a:pt x="10884" y="23486"/>
                </a:lnTo>
                <a:cubicBezTo>
                  <a:pt x="10881" y="23501"/>
                  <a:pt x="10876" y="23522"/>
                  <a:pt x="10871" y="23543"/>
                </a:cubicBezTo>
                <a:lnTo>
                  <a:pt x="10971" y="23680"/>
                </a:lnTo>
                <a:cubicBezTo>
                  <a:pt x="10896" y="23685"/>
                  <a:pt x="10835" y="23693"/>
                  <a:pt x="10775" y="23693"/>
                </a:cubicBezTo>
                <a:cubicBezTo>
                  <a:pt x="10765" y="23693"/>
                  <a:pt x="10755" y="23693"/>
                  <a:pt x="10746" y="23692"/>
                </a:cubicBezTo>
                <a:cubicBezTo>
                  <a:pt x="10720" y="23690"/>
                  <a:pt x="10693" y="23659"/>
                  <a:pt x="10663" y="23637"/>
                </a:cubicBezTo>
                <a:lnTo>
                  <a:pt x="10663" y="23637"/>
                </a:lnTo>
                <a:cubicBezTo>
                  <a:pt x="10643" y="23676"/>
                  <a:pt x="10672" y="23738"/>
                  <a:pt x="10601" y="23755"/>
                </a:cubicBezTo>
                <a:lnTo>
                  <a:pt x="10522" y="23731"/>
                </a:lnTo>
                <a:cubicBezTo>
                  <a:pt x="10501" y="23765"/>
                  <a:pt x="10480" y="23797"/>
                  <a:pt x="10460" y="23830"/>
                </a:cubicBezTo>
                <a:cubicBezTo>
                  <a:pt x="10480" y="23846"/>
                  <a:pt x="10497" y="23870"/>
                  <a:pt x="10520" y="23875"/>
                </a:cubicBezTo>
                <a:cubicBezTo>
                  <a:pt x="10576" y="23888"/>
                  <a:pt x="10595" y="23925"/>
                  <a:pt x="10606" y="23973"/>
                </a:cubicBezTo>
                <a:lnTo>
                  <a:pt x="10552" y="24101"/>
                </a:lnTo>
                <a:lnTo>
                  <a:pt x="10478" y="24039"/>
                </a:lnTo>
                <a:lnTo>
                  <a:pt x="10525" y="23972"/>
                </a:lnTo>
                <a:cubicBezTo>
                  <a:pt x="10487" y="23941"/>
                  <a:pt x="10453" y="23914"/>
                  <a:pt x="10414" y="23883"/>
                </a:cubicBezTo>
                <a:cubicBezTo>
                  <a:pt x="10430" y="23858"/>
                  <a:pt x="10440" y="23842"/>
                  <a:pt x="10450" y="23826"/>
                </a:cubicBezTo>
                <a:lnTo>
                  <a:pt x="10357" y="23790"/>
                </a:lnTo>
                <a:cubicBezTo>
                  <a:pt x="10358" y="23777"/>
                  <a:pt x="10361" y="23754"/>
                  <a:pt x="10364" y="23738"/>
                </a:cubicBezTo>
                <a:cubicBezTo>
                  <a:pt x="10344" y="23715"/>
                  <a:pt x="10327" y="23695"/>
                  <a:pt x="10309" y="23673"/>
                </a:cubicBezTo>
                <a:lnTo>
                  <a:pt x="10337" y="23655"/>
                </a:lnTo>
                <a:lnTo>
                  <a:pt x="10306" y="23475"/>
                </a:lnTo>
                <a:lnTo>
                  <a:pt x="10243" y="23433"/>
                </a:lnTo>
                <a:cubicBezTo>
                  <a:pt x="10270" y="23371"/>
                  <a:pt x="10296" y="23309"/>
                  <a:pt x="10324" y="23246"/>
                </a:cubicBezTo>
                <a:cubicBezTo>
                  <a:pt x="10310" y="23228"/>
                  <a:pt x="10298" y="23211"/>
                  <a:pt x="10278" y="23185"/>
                </a:cubicBezTo>
                <a:lnTo>
                  <a:pt x="10322" y="23049"/>
                </a:lnTo>
                <a:cubicBezTo>
                  <a:pt x="10331" y="23053"/>
                  <a:pt x="10340" y="23055"/>
                  <a:pt x="10349" y="23055"/>
                </a:cubicBezTo>
                <a:cubicBezTo>
                  <a:pt x="10387" y="23055"/>
                  <a:pt x="10423" y="23026"/>
                  <a:pt x="10460" y="23026"/>
                </a:cubicBezTo>
                <a:close/>
                <a:moveTo>
                  <a:pt x="13121" y="23542"/>
                </a:moveTo>
                <a:lnTo>
                  <a:pt x="13144" y="23625"/>
                </a:lnTo>
                <a:lnTo>
                  <a:pt x="13059" y="23643"/>
                </a:lnTo>
                <a:cubicBezTo>
                  <a:pt x="13047" y="23676"/>
                  <a:pt x="13033" y="23708"/>
                  <a:pt x="13017" y="23749"/>
                </a:cubicBezTo>
                <a:lnTo>
                  <a:pt x="12835" y="23781"/>
                </a:lnTo>
                <a:cubicBezTo>
                  <a:pt x="12837" y="23789"/>
                  <a:pt x="12840" y="23797"/>
                  <a:pt x="12844" y="23805"/>
                </a:cubicBezTo>
                <a:lnTo>
                  <a:pt x="12748" y="23858"/>
                </a:lnTo>
                <a:lnTo>
                  <a:pt x="12691" y="23847"/>
                </a:lnTo>
                <a:lnTo>
                  <a:pt x="12551" y="23922"/>
                </a:lnTo>
                <a:lnTo>
                  <a:pt x="12508" y="23903"/>
                </a:lnTo>
                <a:cubicBezTo>
                  <a:pt x="12502" y="23924"/>
                  <a:pt x="12494" y="23943"/>
                  <a:pt x="12484" y="23969"/>
                </a:cubicBezTo>
                <a:lnTo>
                  <a:pt x="12327" y="23969"/>
                </a:lnTo>
                <a:cubicBezTo>
                  <a:pt x="12317" y="23949"/>
                  <a:pt x="12305" y="23930"/>
                  <a:pt x="12289" y="23900"/>
                </a:cubicBezTo>
                <a:lnTo>
                  <a:pt x="12245" y="23985"/>
                </a:lnTo>
                <a:cubicBezTo>
                  <a:pt x="12161" y="23981"/>
                  <a:pt x="12114" y="23918"/>
                  <a:pt x="12054" y="23850"/>
                </a:cubicBezTo>
                <a:cubicBezTo>
                  <a:pt x="12020" y="23943"/>
                  <a:pt x="11997" y="24036"/>
                  <a:pt x="11875" y="24047"/>
                </a:cubicBezTo>
                <a:lnTo>
                  <a:pt x="11817" y="24018"/>
                </a:lnTo>
                <a:cubicBezTo>
                  <a:pt x="11728" y="24098"/>
                  <a:pt x="11613" y="24093"/>
                  <a:pt x="11508" y="24141"/>
                </a:cubicBezTo>
                <a:cubicBezTo>
                  <a:pt x="11507" y="24127"/>
                  <a:pt x="11506" y="24113"/>
                  <a:pt x="11506" y="24099"/>
                </a:cubicBezTo>
                <a:cubicBezTo>
                  <a:pt x="11507" y="24089"/>
                  <a:pt x="11508" y="24080"/>
                  <a:pt x="11511" y="24071"/>
                </a:cubicBezTo>
                <a:cubicBezTo>
                  <a:pt x="11497" y="24057"/>
                  <a:pt x="11486" y="24052"/>
                  <a:pt x="11476" y="24052"/>
                </a:cubicBezTo>
                <a:cubicBezTo>
                  <a:pt x="11450" y="24052"/>
                  <a:pt x="11433" y="24086"/>
                  <a:pt x="11406" y="24095"/>
                </a:cubicBezTo>
                <a:lnTo>
                  <a:pt x="11289" y="23996"/>
                </a:lnTo>
                <a:lnTo>
                  <a:pt x="11252" y="24056"/>
                </a:lnTo>
                <a:lnTo>
                  <a:pt x="11345" y="24089"/>
                </a:lnTo>
                <a:cubicBezTo>
                  <a:pt x="11314" y="24135"/>
                  <a:pt x="11278" y="24153"/>
                  <a:pt x="11231" y="24153"/>
                </a:cubicBezTo>
                <a:cubicBezTo>
                  <a:pt x="11221" y="24153"/>
                  <a:pt x="11211" y="24152"/>
                  <a:pt x="11201" y="24151"/>
                </a:cubicBezTo>
                <a:cubicBezTo>
                  <a:pt x="11238" y="24058"/>
                  <a:pt x="11184" y="23980"/>
                  <a:pt x="11158" y="23883"/>
                </a:cubicBezTo>
                <a:lnTo>
                  <a:pt x="11158" y="23883"/>
                </a:lnTo>
                <a:cubicBezTo>
                  <a:pt x="11203" y="23893"/>
                  <a:pt x="11244" y="23918"/>
                  <a:pt x="11282" y="23918"/>
                </a:cubicBezTo>
                <a:cubicBezTo>
                  <a:pt x="11307" y="23918"/>
                  <a:pt x="11331" y="23907"/>
                  <a:pt x="11354" y="23872"/>
                </a:cubicBezTo>
                <a:cubicBezTo>
                  <a:pt x="11364" y="23914"/>
                  <a:pt x="11371" y="23942"/>
                  <a:pt x="11379" y="23971"/>
                </a:cubicBezTo>
                <a:lnTo>
                  <a:pt x="11397" y="23972"/>
                </a:lnTo>
                <a:lnTo>
                  <a:pt x="11421" y="23852"/>
                </a:lnTo>
                <a:cubicBezTo>
                  <a:pt x="11457" y="23857"/>
                  <a:pt x="11491" y="23858"/>
                  <a:pt x="11526" y="23858"/>
                </a:cubicBezTo>
                <a:cubicBezTo>
                  <a:pt x="11611" y="23851"/>
                  <a:pt x="11695" y="23838"/>
                  <a:pt x="11779" y="23831"/>
                </a:cubicBezTo>
                <a:cubicBezTo>
                  <a:pt x="11784" y="23831"/>
                  <a:pt x="11789" y="23831"/>
                  <a:pt x="11794" y="23831"/>
                </a:cubicBezTo>
                <a:cubicBezTo>
                  <a:pt x="11824" y="23831"/>
                  <a:pt x="11856" y="23836"/>
                  <a:pt x="11903" y="23839"/>
                </a:cubicBezTo>
                <a:cubicBezTo>
                  <a:pt x="11919" y="23833"/>
                  <a:pt x="11943" y="23809"/>
                  <a:pt x="11968" y="23809"/>
                </a:cubicBezTo>
                <a:cubicBezTo>
                  <a:pt x="11978" y="23809"/>
                  <a:pt x="11989" y="23813"/>
                  <a:pt x="12000" y="23823"/>
                </a:cubicBezTo>
                <a:cubicBezTo>
                  <a:pt x="12137" y="23758"/>
                  <a:pt x="12277" y="23765"/>
                  <a:pt x="12411" y="23725"/>
                </a:cubicBezTo>
                <a:cubicBezTo>
                  <a:pt x="12417" y="23748"/>
                  <a:pt x="12419" y="23762"/>
                  <a:pt x="12424" y="23777"/>
                </a:cubicBezTo>
                <a:lnTo>
                  <a:pt x="12498" y="23807"/>
                </a:lnTo>
                <a:cubicBezTo>
                  <a:pt x="12500" y="23783"/>
                  <a:pt x="12504" y="23758"/>
                  <a:pt x="12507" y="23726"/>
                </a:cubicBezTo>
                <a:lnTo>
                  <a:pt x="12565" y="23750"/>
                </a:lnTo>
                <a:cubicBezTo>
                  <a:pt x="12579" y="23726"/>
                  <a:pt x="12593" y="23701"/>
                  <a:pt x="12609" y="23672"/>
                </a:cubicBezTo>
                <a:cubicBezTo>
                  <a:pt x="12614" y="23671"/>
                  <a:pt x="12620" y="23671"/>
                  <a:pt x="12625" y="23671"/>
                </a:cubicBezTo>
                <a:cubicBezTo>
                  <a:pt x="12708" y="23671"/>
                  <a:pt x="12749" y="23758"/>
                  <a:pt x="12823" y="23773"/>
                </a:cubicBezTo>
                <a:lnTo>
                  <a:pt x="12823" y="23773"/>
                </a:lnTo>
                <a:cubicBezTo>
                  <a:pt x="12823" y="23719"/>
                  <a:pt x="12826" y="23668"/>
                  <a:pt x="12862" y="23621"/>
                </a:cubicBezTo>
                <a:cubicBezTo>
                  <a:pt x="12891" y="23583"/>
                  <a:pt x="12909" y="23566"/>
                  <a:pt x="12933" y="23566"/>
                </a:cubicBezTo>
                <a:cubicBezTo>
                  <a:pt x="12949" y="23566"/>
                  <a:pt x="12968" y="23574"/>
                  <a:pt x="12997" y="23588"/>
                </a:cubicBezTo>
                <a:lnTo>
                  <a:pt x="13121" y="23542"/>
                </a:lnTo>
                <a:close/>
                <a:moveTo>
                  <a:pt x="10713" y="23838"/>
                </a:moveTo>
                <a:lnTo>
                  <a:pt x="10806" y="24069"/>
                </a:lnTo>
                <a:cubicBezTo>
                  <a:pt x="10891" y="24054"/>
                  <a:pt x="10901" y="24039"/>
                  <a:pt x="10901" y="23931"/>
                </a:cubicBezTo>
                <a:lnTo>
                  <a:pt x="11158" y="24045"/>
                </a:lnTo>
                <a:cubicBezTo>
                  <a:pt x="11121" y="24080"/>
                  <a:pt x="11094" y="24106"/>
                  <a:pt x="11066" y="24133"/>
                </a:cubicBezTo>
                <a:cubicBezTo>
                  <a:pt x="11058" y="24136"/>
                  <a:pt x="11050" y="24139"/>
                  <a:pt x="11042" y="24142"/>
                </a:cubicBezTo>
                <a:lnTo>
                  <a:pt x="11004" y="24086"/>
                </a:lnTo>
                <a:lnTo>
                  <a:pt x="10951" y="24118"/>
                </a:lnTo>
                <a:lnTo>
                  <a:pt x="10890" y="24089"/>
                </a:lnTo>
                <a:cubicBezTo>
                  <a:pt x="10878" y="24121"/>
                  <a:pt x="10869" y="24152"/>
                  <a:pt x="10861" y="24178"/>
                </a:cubicBezTo>
                <a:cubicBezTo>
                  <a:pt x="10831" y="24160"/>
                  <a:pt x="10801" y="24139"/>
                  <a:pt x="10770" y="24121"/>
                </a:cubicBezTo>
                <a:cubicBezTo>
                  <a:pt x="10715" y="24090"/>
                  <a:pt x="10712" y="24037"/>
                  <a:pt x="10709" y="23981"/>
                </a:cubicBezTo>
                <a:cubicBezTo>
                  <a:pt x="10679" y="23944"/>
                  <a:pt x="10648" y="23908"/>
                  <a:pt x="10618" y="23871"/>
                </a:cubicBezTo>
                <a:lnTo>
                  <a:pt x="10713" y="23838"/>
                </a:lnTo>
                <a:close/>
                <a:moveTo>
                  <a:pt x="10609" y="24073"/>
                </a:moveTo>
                <a:cubicBezTo>
                  <a:pt x="10656" y="24073"/>
                  <a:pt x="10636" y="24118"/>
                  <a:pt x="10648" y="24146"/>
                </a:cubicBezTo>
                <a:lnTo>
                  <a:pt x="10731" y="24159"/>
                </a:lnTo>
                <a:cubicBezTo>
                  <a:pt x="10713" y="24180"/>
                  <a:pt x="10686" y="24191"/>
                  <a:pt x="10659" y="24191"/>
                </a:cubicBezTo>
                <a:cubicBezTo>
                  <a:pt x="10642" y="24191"/>
                  <a:pt x="10624" y="24186"/>
                  <a:pt x="10608" y="24176"/>
                </a:cubicBezTo>
                <a:cubicBezTo>
                  <a:pt x="10571" y="24151"/>
                  <a:pt x="10570" y="24127"/>
                  <a:pt x="10602" y="24073"/>
                </a:cubicBezTo>
                <a:cubicBezTo>
                  <a:pt x="10605" y="24073"/>
                  <a:pt x="10607" y="24073"/>
                  <a:pt x="10609" y="24073"/>
                </a:cubicBezTo>
                <a:close/>
                <a:moveTo>
                  <a:pt x="8416" y="24061"/>
                </a:moveTo>
                <a:cubicBezTo>
                  <a:pt x="8437" y="24098"/>
                  <a:pt x="8455" y="24133"/>
                  <a:pt x="8477" y="24175"/>
                </a:cubicBezTo>
                <a:lnTo>
                  <a:pt x="8415" y="24203"/>
                </a:lnTo>
                <a:cubicBezTo>
                  <a:pt x="8400" y="24157"/>
                  <a:pt x="8387" y="24115"/>
                  <a:pt x="8373" y="24071"/>
                </a:cubicBezTo>
                <a:lnTo>
                  <a:pt x="8416" y="24061"/>
                </a:lnTo>
                <a:close/>
                <a:moveTo>
                  <a:pt x="13048" y="24747"/>
                </a:moveTo>
                <a:lnTo>
                  <a:pt x="13152" y="24771"/>
                </a:lnTo>
                <a:cubicBezTo>
                  <a:pt x="13150" y="24834"/>
                  <a:pt x="13112" y="24857"/>
                  <a:pt x="13074" y="24883"/>
                </a:cubicBezTo>
                <a:cubicBezTo>
                  <a:pt x="13033" y="24849"/>
                  <a:pt x="13010" y="24815"/>
                  <a:pt x="13048" y="24747"/>
                </a:cubicBezTo>
                <a:close/>
                <a:moveTo>
                  <a:pt x="12486" y="24843"/>
                </a:moveTo>
                <a:cubicBezTo>
                  <a:pt x="12510" y="24866"/>
                  <a:pt x="12531" y="24887"/>
                  <a:pt x="12553" y="24906"/>
                </a:cubicBezTo>
                <a:cubicBezTo>
                  <a:pt x="12550" y="24920"/>
                  <a:pt x="12547" y="24931"/>
                  <a:pt x="12546" y="24943"/>
                </a:cubicBezTo>
                <a:lnTo>
                  <a:pt x="12599" y="24964"/>
                </a:lnTo>
                <a:cubicBezTo>
                  <a:pt x="12593" y="24976"/>
                  <a:pt x="12592" y="24984"/>
                  <a:pt x="12587" y="24985"/>
                </a:cubicBezTo>
                <a:cubicBezTo>
                  <a:pt x="12575" y="24988"/>
                  <a:pt x="12564" y="24990"/>
                  <a:pt x="12554" y="24990"/>
                </a:cubicBezTo>
                <a:cubicBezTo>
                  <a:pt x="12495" y="24990"/>
                  <a:pt x="12473" y="24933"/>
                  <a:pt x="12438" y="24886"/>
                </a:cubicBezTo>
                <a:lnTo>
                  <a:pt x="12486" y="24843"/>
                </a:lnTo>
                <a:close/>
                <a:moveTo>
                  <a:pt x="13139" y="24864"/>
                </a:moveTo>
                <a:lnTo>
                  <a:pt x="13223" y="24963"/>
                </a:lnTo>
                <a:cubicBezTo>
                  <a:pt x="13213" y="24978"/>
                  <a:pt x="13202" y="24994"/>
                  <a:pt x="13188" y="25016"/>
                </a:cubicBezTo>
                <a:lnTo>
                  <a:pt x="13095" y="24916"/>
                </a:lnTo>
                <a:lnTo>
                  <a:pt x="13139" y="24864"/>
                </a:lnTo>
                <a:close/>
                <a:moveTo>
                  <a:pt x="13002" y="25020"/>
                </a:moveTo>
                <a:lnTo>
                  <a:pt x="13002" y="25020"/>
                </a:lnTo>
                <a:cubicBezTo>
                  <a:pt x="13002" y="25021"/>
                  <a:pt x="13002" y="25021"/>
                  <a:pt x="13002" y="25021"/>
                </a:cubicBezTo>
                <a:lnTo>
                  <a:pt x="13002" y="25020"/>
                </a:lnTo>
                <a:close/>
                <a:moveTo>
                  <a:pt x="12733" y="24863"/>
                </a:moveTo>
                <a:cubicBezTo>
                  <a:pt x="12745" y="24908"/>
                  <a:pt x="12751" y="24935"/>
                  <a:pt x="12757" y="24963"/>
                </a:cubicBezTo>
                <a:lnTo>
                  <a:pt x="12704" y="25022"/>
                </a:lnTo>
                <a:cubicBezTo>
                  <a:pt x="12718" y="25050"/>
                  <a:pt x="12741" y="25067"/>
                  <a:pt x="12765" y="25067"/>
                </a:cubicBezTo>
                <a:cubicBezTo>
                  <a:pt x="12774" y="25067"/>
                  <a:pt x="12783" y="25064"/>
                  <a:pt x="12793" y="25059"/>
                </a:cubicBezTo>
                <a:cubicBezTo>
                  <a:pt x="12856" y="25020"/>
                  <a:pt x="12926" y="25020"/>
                  <a:pt x="13002" y="25020"/>
                </a:cubicBezTo>
                <a:lnTo>
                  <a:pt x="13002" y="25020"/>
                </a:lnTo>
                <a:cubicBezTo>
                  <a:pt x="13001" y="24993"/>
                  <a:pt x="12999" y="24973"/>
                  <a:pt x="12998" y="24947"/>
                </a:cubicBezTo>
                <a:lnTo>
                  <a:pt x="13039" y="24935"/>
                </a:lnTo>
                <a:lnTo>
                  <a:pt x="13126" y="25020"/>
                </a:lnTo>
                <a:cubicBezTo>
                  <a:pt x="13083" y="25038"/>
                  <a:pt x="13050" y="25057"/>
                  <a:pt x="13016" y="25066"/>
                </a:cubicBezTo>
                <a:cubicBezTo>
                  <a:pt x="12911" y="25092"/>
                  <a:pt x="12805" y="25111"/>
                  <a:pt x="12701" y="25140"/>
                </a:cubicBezTo>
                <a:cubicBezTo>
                  <a:pt x="12668" y="25149"/>
                  <a:pt x="12635" y="25154"/>
                  <a:pt x="12601" y="25154"/>
                </a:cubicBezTo>
                <a:cubicBezTo>
                  <a:pt x="12563" y="25154"/>
                  <a:pt x="12523" y="25148"/>
                  <a:pt x="12479" y="25138"/>
                </a:cubicBezTo>
                <a:cubicBezTo>
                  <a:pt x="12576" y="25092"/>
                  <a:pt x="12640" y="25036"/>
                  <a:pt x="12652" y="24936"/>
                </a:cubicBezTo>
                <a:lnTo>
                  <a:pt x="12706" y="24936"/>
                </a:lnTo>
                <a:lnTo>
                  <a:pt x="12733" y="24863"/>
                </a:lnTo>
                <a:close/>
                <a:moveTo>
                  <a:pt x="11200" y="25038"/>
                </a:moveTo>
                <a:cubicBezTo>
                  <a:pt x="11201" y="25063"/>
                  <a:pt x="11202" y="25085"/>
                  <a:pt x="11203" y="25116"/>
                </a:cubicBezTo>
                <a:cubicBezTo>
                  <a:pt x="11226" y="25139"/>
                  <a:pt x="11279" y="25165"/>
                  <a:pt x="11231" y="25221"/>
                </a:cubicBezTo>
                <a:lnTo>
                  <a:pt x="11088" y="25144"/>
                </a:lnTo>
                <a:lnTo>
                  <a:pt x="11088" y="25038"/>
                </a:lnTo>
                <a:close/>
                <a:moveTo>
                  <a:pt x="33072" y="0"/>
                </a:moveTo>
                <a:cubicBezTo>
                  <a:pt x="33019" y="0"/>
                  <a:pt x="32990" y="22"/>
                  <a:pt x="32893" y="106"/>
                </a:cubicBezTo>
                <a:cubicBezTo>
                  <a:pt x="32872" y="87"/>
                  <a:pt x="32861" y="50"/>
                  <a:pt x="32830" y="50"/>
                </a:cubicBezTo>
                <a:cubicBezTo>
                  <a:pt x="32823" y="50"/>
                  <a:pt x="32814" y="53"/>
                  <a:pt x="32804" y="58"/>
                </a:cubicBezTo>
                <a:cubicBezTo>
                  <a:pt x="32800" y="103"/>
                  <a:pt x="32785" y="142"/>
                  <a:pt x="32740" y="160"/>
                </a:cubicBezTo>
                <a:lnTo>
                  <a:pt x="32692" y="136"/>
                </a:lnTo>
                <a:lnTo>
                  <a:pt x="32645" y="216"/>
                </a:lnTo>
                <a:cubicBezTo>
                  <a:pt x="32622" y="208"/>
                  <a:pt x="32598" y="203"/>
                  <a:pt x="32574" y="199"/>
                </a:cubicBezTo>
                <a:cubicBezTo>
                  <a:pt x="32569" y="199"/>
                  <a:pt x="32563" y="199"/>
                  <a:pt x="32558" y="199"/>
                </a:cubicBezTo>
                <a:cubicBezTo>
                  <a:pt x="32538" y="199"/>
                  <a:pt x="32518" y="201"/>
                  <a:pt x="32508" y="211"/>
                </a:cubicBezTo>
                <a:cubicBezTo>
                  <a:pt x="32466" y="254"/>
                  <a:pt x="32429" y="303"/>
                  <a:pt x="32392" y="349"/>
                </a:cubicBezTo>
                <a:lnTo>
                  <a:pt x="32445" y="439"/>
                </a:lnTo>
                <a:lnTo>
                  <a:pt x="32377" y="451"/>
                </a:lnTo>
                <a:cubicBezTo>
                  <a:pt x="32337" y="428"/>
                  <a:pt x="32354" y="360"/>
                  <a:pt x="32304" y="360"/>
                </a:cubicBezTo>
                <a:cubicBezTo>
                  <a:pt x="32297" y="360"/>
                  <a:pt x="32288" y="361"/>
                  <a:pt x="32278" y="365"/>
                </a:cubicBezTo>
                <a:cubicBezTo>
                  <a:pt x="32285" y="394"/>
                  <a:pt x="32289" y="421"/>
                  <a:pt x="32293" y="435"/>
                </a:cubicBezTo>
                <a:lnTo>
                  <a:pt x="32189" y="589"/>
                </a:lnTo>
                <a:lnTo>
                  <a:pt x="32174" y="588"/>
                </a:lnTo>
                <a:cubicBezTo>
                  <a:pt x="32170" y="608"/>
                  <a:pt x="32167" y="626"/>
                  <a:pt x="32165" y="636"/>
                </a:cubicBezTo>
                <a:lnTo>
                  <a:pt x="32005" y="734"/>
                </a:lnTo>
                <a:lnTo>
                  <a:pt x="31841" y="763"/>
                </a:lnTo>
                <a:lnTo>
                  <a:pt x="31802" y="852"/>
                </a:lnTo>
                <a:lnTo>
                  <a:pt x="31642" y="885"/>
                </a:lnTo>
                <a:cubicBezTo>
                  <a:pt x="31637" y="869"/>
                  <a:pt x="31630" y="847"/>
                  <a:pt x="31623" y="826"/>
                </a:cubicBezTo>
                <a:lnTo>
                  <a:pt x="31618" y="822"/>
                </a:lnTo>
                <a:cubicBezTo>
                  <a:pt x="31609" y="846"/>
                  <a:pt x="31600" y="870"/>
                  <a:pt x="31591" y="894"/>
                </a:cubicBezTo>
                <a:cubicBezTo>
                  <a:pt x="31578" y="929"/>
                  <a:pt x="31566" y="964"/>
                  <a:pt x="31552" y="1001"/>
                </a:cubicBezTo>
                <a:lnTo>
                  <a:pt x="31470" y="984"/>
                </a:lnTo>
                <a:cubicBezTo>
                  <a:pt x="31381" y="1031"/>
                  <a:pt x="31378" y="1037"/>
                  <a:pt x="31406" y="1112"/>
                </a:cubicBezTo>
                <a:lnTo>
                  <a:pt x="31221" y="1203"/>
                </a:lnTo>
                <a:lnTo>
                  <a:pt x="31203" y="1236"/>
                </a:lnTo>
                <a:lnTo>
                  <a:pt x="31139" y="1215"/>
                </a:lnTo>
                <a:lnTo>
                  <a:pt x="31054" y="1275"/>
                </a:lnTo>
                <a:lnTo>
                  <a:pt x="30998" y="1259"/>
                </a:lnTo>
                <a:lnTo>
                  <a:pt x="30984" y="1372"/>
                </a:lnTo>
                <a:cubicBezTo>
                  <a:pt x="30926" y="1406"/>
                  <a:pt x="30873" y="1450"/>
                  <a:pt x="30801" y="1450"/>
                </a:cubicBezTo>
                <a:cubicBezTo>
                  <a:pt x="30799" y="1450"/>
                  <a:pt x="30798" y="1450"/>
                  <a:pt x="30796" y="1450"/>
                </a:cubicBezTo>
                <a:cubicBezTo>
                  <a:pt x="30773" y="1542"/>
                  <a:pt x="30682" y="1548"/>
                  <a:pt x="30625" y="1590"/>
                </a:cubicBezTo>
                <a:lnTo>
                  <a:pt x="30536" y="1577"/>
                </a:lnTo>
                <a:lnTo>
                  <a:pt x="30568" y="1645"/>
                </a:lnTo>
                <a:lnTo>
                  <a:pt x="30481" y="1629"/>
                </a:lnTo>
                <a:lnTo>
                  <a:pt x="30481" y="1629"/>
                </a:lnTo>
                <a:cubicBezTo>
                  <a:pt x="30487" y="1641"/>
                  <a:pt x="30491" y="1656"/>
                  <a:pt x="30501" y="1679"/>
                </a:cubicBezTo>
                <a:lnTo>
                  <a:pt x="30435" y="1673"/>
                </a:lnTo>
                <a:cubicBezTo>
                  <a:pt x="30355" y="1748"/>
                  <a:pt x="30225" y="1764"/>
                  <a:pt x="30192" y="1894"/>
                </a:cubicBezTo>
                <a:lnTo>
                  <a:pt x="30045" y="1942"/>
                </a:lnTo>
                <a:lnTo>
                  <a:pt x="30002" y="2030"/>
                </a:lnTo>
                <a:cubicBezTo>
                  <a:pt x="29962" y="2041"/>
                  <a:pt x="29922" y="2053"/>
                  <a:pt x="29900" y="2079"/>
                </a:cubicBezTo>
                <a:cubicBezTo>
                  <a:pt x="29807" y="2196"/>
                  <a:pt x="29672" y="2253"/>
                  <a:pt x="29551" y="2335"/>
                </a:cubicBezTo>
                <a:cubicBezTo>
                  <a:pt x="29542" y="2386"/>
                  <a:pt x="29542" y="2386"/>
                  <a:pt x="29514" y="2404"/>
                </a:cubicBezTo>
                <a:lnTo>
                  <a:pt x="29421" y="2339"/>
                </a:lnTo>
                <a:cubicBezTo>
                  <a:pt x="29418" y="2383"/>
                  <a:pt x="29415" y="2408"/>
                  <a:pt x="29414" y="2422"/>
                </a:cubicBezTo>
                <a:lnTo>
                  <a:pt x="29321" y="2558"/>
                </a:lnTo>
                <a:lnTo>
                  <a:pt x="29191" y="2540"/>
                </a:lnTo>
                <a:cubicBezTo>
                  <a:pt x="29186" y="2521"/>
                  <a:pt x="29182" y="2503"/>
                  <a:pt x="29176" y="2484"/>
                </a:cubicBezTo>
                <a:cubicBezTo>
                  <a:pt x="29138" y="2487"/>
                  <a:pt x="29106" y="2489"/>
                  <a:pt x="29072" y="2491"/>
                </a:cubicBezTo>
                <a:cubicBezTo>
                  <a:pt x="29047" y="2533"/>
                  <a:pt x="28990" y="2550"/>
                  <a:pt x="28968" y="2621"/>
                </a:cubicBezTo>
                <a:lnTo>
                  <a:pt x="29122" y="2533"/>
                </a:lnTo>
                <a:lnTo>
                  <a:pt x="29194" y="2600"/>
                </a:lnTo>
                <a:lnTo>
                  <a:pt x="29159" y="2663"/>
                </a:lnTo>
                <a:lnTo>
                  <a:pt x="29109" y="2637"/>
                </a:lnTo>
                <a:lnTo>
                  <a:pt x="29109" y="2637"/>
                </a:lnTo>
                <a:cubicBezTo>
                  <a:pt x="29110" y="2657"/>
                  <a:pt x="29111" y="2670"/>
                  <a:pt x="29112" y="2679"/>
                </a:cubicBezTo>
                <a:lnTo>
                  <a:pt x="28827" y="2822"/>
                </a:lnTo>
                <a:lnTo>
                  <a:pt x="28827" y="2942"/>
                </a:lnTo>
                <a:lnTo>
                  <a:pt x="28724" y="2901"/>
                </a:lnTo>
                <a:cubicBezTo>
                  <a:pt x="28710" y="2932"/>
                  <a:pt x="28706" y="2968"/>
                  <a:pt x="28684" y="2986"/>
                </a:cubicBezTo>
                <a:cubicBezTo>
                  <a:pt x="28626" y="3035"/>
                  <a:pt x="28562" y="3076"/>
                  <a:pt x="28503" y="3120"/>
                </a:cubicBezTo>
                <a:lnTo>
                  <a:pt x="28408" y="3092"/>
                </a:lnTo>
                <a:cubicBezTo>
                  <a:pt x="28394" y="3143"/>
                  <a:pt x="28383" y="3187"/>
                  <a:pt x="28369" y="3237"/>
                </a:cubicBezTo>
                <a:lnTo>
                  <a:pt x="28270" y="3197"/>
                </a:lnTo>
                <a:cubicBezTo>
                  <a:pt x="28256" y="3211"/>
                  <a:pt x="28232" y="3224"/>
                  <a:pt x="28227" y="3243"/>
                </a:cubicBezTo>
                <a:cubicBezTo>
                  <a:pt x="28207" y="3303"/>
                  <a:pt x="28168" y="3343"/>
                  <a:pt x="28132" y="3357"/>
                </a:cubicBezTo>
                <a:lnTo>
                  <a:pt x="27986" y="3540"/>
                </a:lnTo>
                <a:lnTo>
                  <a:pt x="27929" y="3528"/>
                </a:lnTo>
                <a:cubicBezTo>
                  <a:pt x="27903" y="3562"/>
                  <a:pt x="27876" y="3587"/>
                  <a:pt x="27865" y="3616"/>
                </a:cubicBezTo>
                <a:cubicBezTo>
                  <a:pt x="27847" y="3663"/>
                  <a:pt x="27793" y="3631"/>
                  <a:pt x="27768" y="3673"/>
                </a:cubicBezTo>
                <a:cubicBezTo>
                  <a:pt x="27767" y="3690"/>
                  <a:pt x="27766" y="3715"/>
                  <a:pt x="27765" y="3741"/>
                </a:cubicBezTo>
                <a:cubicBezTo>
                  <a:pt x="27687" y="3755"/>
                  <a:pt x="27639" y="3807"/>
                  <a:pt x="27591" y="3858"/>
                </a:cubicBezTo>
                <a:cubicBezTo>
                  <a:pt x="27580" y="3870"/>
                  <a:pt x="27567" y="3881"/>
                  <a:pt x="27552" y="3890"/>
                </a:cubicBezTo>
                <a:cubicBezTo>
                  <a:pt x="27498" y="3930"/>
                  <a:pt x="27442" y="3966"/>
                  <a:pt x="27386" y="4004"/>
                </a:cubicBezTo>
                <a:cubicBezTo>
                  <a:pt x="27379" y="4010"/>
                  <a:pt x="27371" y="4013"/>
                  <a:pt x="27364" y="4018"/>
                </a:cubicBezTo>
                <a:lnTo>
                  <a:pt x="27297" y="3986"/>
                </a:lnTo>
                <a:lnTo>
                  <a:pt x="27297" y="4094"/>
                </a:lnTo>
                <a:cubicBezTo>
                  <a:pt x="27258" y="4124"/>
                  <a:pt x="27206" y="4148"/>
                  <a:pt x="27183" y="4188"/>
                </a:cubicBezTo>
                <a:cubicBezTo>
                  <a:pt x="27146" y="4250"/>
                  <a:pt x="27087" y="4271"/>
                  <a:pt x="27033" y="4306"/>
                </a:cubicBezTo>
                <a:cubicBezTo>
                  <a:pt x="26997" y="4329"/>
                  <a:pt x="26962" y="4355"/>
                  <a:pt x="26928" y="4384"/>
                </a:cubicBezTo>
                <a:cubicBezTo>
                  <a:pt x="26875" y="4433"/>
                  <a:pt x="26825" y="4485"/>
                  <a:pt x="26773" y="4537"/>
                </a:cubicBezTo>
                <a:lnTo>
                  <a:pt x="26768" y="4531"/>
                </a:lnTo>
                <a:cubicBezTo>
                  <a:pt x="26757" y="4555"/>
                  <a:pt x="26748" y="4579"/>
                  <a:pt x="26739" y="4605"/>
                </a:cubicBezTo>
                <a:lnTo>
                  <a:pt x="26676" y="4605"/>
                </a:lnTo>
                <a:cubicBezTo>
                  <a:pt x="26677" y="4622"/>
                  <a:pt x="26679" y="4637"/>
                  <a:pt x="26680" y="4658"/>
                </a:cubicBezTo>
                <a:cubicBezTo>
                  <a:pt x="26482" y="4723"/>
                  <a:pt x="26361" y="4882"/>
                  <a:pt x="26209" y="5036"/>
                </a:cubicBezTo>
                <a:lnTo>
                  <a:pt x="25943" y="5199"/>
                </a:lnTo>
                <a:cubicBezTo>
                  <a:pt x="25968" y="5254"/>
                  <a:pt x="25946" y="5288"/>
                  <a:pt x="25904" y="5320"/>
                </a:cubicBezTo>
                <a:cubicBezTo>
                  <a:pt x="25856" y="5357"/>
                  <a:pt x="25804" y="5390"/>
                  <a:pt x="25799" y="5452"/>
                </a:cubicBezTo>
                <a:lnTo>
                  <a:pt x="25636" y="5505"/>
                </a:lnTo>
                <a:lnTo>
                  <a:pt x="25604" y="5457"/>
                </a:lnTo>
                <a:lnTo>
                  <a:pt x="25563" y="5549"/>
                </a:lnTo>
                <a:cubicBezTo>
                  <a:pt x="25526" y="5565"/>
                  <a:pt x="25497" y="5578"/>
                  <a:pt x="25468" y="5591"/>
                </a:cubicBezTo>
                <a:cubicBezTo>
                  <a:pt x="25436" y="5606"/>
                  <a:pt x="25405" y="5620"/>
                  <a:pt x="25372" y="5636"/>
                </a:cubicBezTo>
                <a:cubicBezTo>
                  <a:pt x="25356" y="5714"/>
                  <a:pt x="25306" y="5758"/>
                  <a:pt x="25231" y="5776"/>
                </a:cubicBezTo>
                <a:cubicBezTo>
                  <a:pt x="25222" y="5800"/>
                  <a:pt x="25215" y="5821"/>
                  <a:pt x="25205" y="5847"/>
                </a:cubicBezTo>
                <a:lnTo>
                  <a:pt x="25134" y="5816"/>
                </a:lnTo>
                <a:lnTo>
                  <a:pt x="25075" y="5904"/>
                </a:lnTo>
                <a:lnTo>
                  <a:pt x="25020" y="5865"/>
                </a:lnTo>
                <a:lnTo>
                  <a:pt x="25069" y="5793"/>
                </a:lnTo>
                <a:lnTo>
                  <a:pt x="25069" y="5793"/>
                </a:lnTo>
                <a:cubicBezTo>
                  <a:pt x="24931" y="5794"/>
                  <a:pt x="25000" y="5910"/>
                  <a:pt x="24954" y="5954"/>
                </a:cubicBezTo>
                <a:lnTo>
                  <a:pt x="25039" y="6003"/>
                </a:lnTo>
                <a:cubicBezTo>
                  <a:pt x="25039" y="6011"/>
                  <a:pt x="25038" y="6017"/>
                  <a:pt x="25038" y="6025"/>
                </a:cubicBezTo>
                <a:cubicBezTo>
                  <a:pt x="25015" y="6031"/>
                  <a:pt x="24980" y="6047"/>
                  <a:pt x="24963" y="6047"/>
                </a:cubicBezTo>
                <a:cubicBezTo>
                  <a:pt x="24960" y="6047"/>
                  <a:pt x="24957" y="6047"/>
                  <a:pt x="24955" y="6045"/>
                </a:cubicBezTo>
                <a:cubicBezTo>
                  <a:pt x="24946" y="6036"/>
                  <a:pt x="24938" y="6033"/>
                  <a:pt x="24931" y="6033"/>
                </a:cubicBezTo>
                <a:cubicBezTo>
                  <a:pt x="24914" y="6033"/>
                  <a:pt x="24898" y="6047"/>
                  <a:pt x="24883" y="6047"/>
                </a:cubicBezTo>
                <a:cubicBezTo>
                  <a:pt x="24879" y="6047"/>
                  <a:pt x="24874" y="6046"/>
                  <a:pt x="24870" y="6044"/>
                </a:cubicBezTo>
                <a:lnTo>
                  <a:pt x="24870" y="6044"/>
                </a:lnTo>
                <a:lnTo>
                  <a:pt x="24898" y="6084"/>
                </a:lnTo>
                <a:lnTo>
                  <a:pt x="24841" y="6114"/>
                </a:lnTo>
                <a:lnTo>
                  <a:pt x="24753" y="6046"/>
                </a:lnTo>
                <a:lnTo>
                  <a:pt x="24753" y="6046"/>
                </a:lnTo>
                <a:cubicBezTo>
                  <a:pt x="24756" y="6125"/>
                  <a:pt x="24760" y="6189"/>
                  <a:pt x="24763" y="6248"/>
                </a:cubicBezTo>
                <a:cubicBezTo>
                  <a:pt x="24649" y="6283"/>
                  <a:pt x="24592" y="6359"/>
                  <a:pt x="24551" y="6442"/>
                </a:cubicBezTo>
                <a:lnTo>
                  <a:pt x="24216" y="6708"/>
                </a:lnTo>
                <a:lnTo>
                  <a:pt x="24208" y="6697"/>
                </a:lnTo>
                <a:lnTo>
                  <a:pt x="24163" y="6767"/>
                </a:lnTo>
                <a:cubicBezTo>
                  <a:pt x="24143" y="6727"/>
                  <a:pt x="24128" y="6697"/>
                  <a:pt x="24108" y="6656"/>
                </a:cubicBezTo>
                <a:cubicBezTo>
                  <a:pt x="24096" y="6696"/>
                  <a:pt x="24088" y="6724"/>
                  <a:pt x="24079" y="6756"/>
                </a:cubicBezTo>
                <a:lnTo>
                  <a:pt x="23965" y="6736"/>
                </a:lnTo>
                <a:cubicBezTo>
                  <a:pt x="23953" y="6765"/>
                  <a:pt x="23944" y="6789"/>
                  <a:pt x="23934" y="6815"/>
                </a:cubicBezTo>
                <a:lnTo>
                  <a:pt x="23844" y="6806"/>
                </a:lnTo>
                <a:cubicBezTo>
                  <a:pt x="23828" y="6837"/>
                  <a:pt x="23812" y="6864"/>
                  <a:pt x="23797" y="6892"/>
                </a:cubicBezTo>
                <a:cubicBezTo>
                  <a:pt x="23748" y="6908"/>
                  <a:pt x="23712" y="6945"/>
                  <a:pt x="23669" y="6961"/>
                </a:cubicBezTo>
                <a:cubicBezTo>
                  <a:pt x="23590" y="6991"/>
                  <a:pt x="23555" y="7048"/>
                  <a:pt x="23544" y="7124"/>
                </a:cubicBezTo>
                <a:lnTo>
                  <a:pt x="23472" y="7132"/>
                </a:lnTo>
                <a:cubicBezTo>
                  <a:pt x="23476" y="7172"/>
                  <a:pt x="23480" y="7204"/>
                  <a:pt x="23483" y="7243"/>
                </a:cubicBezTo>
                <a:lnTo>
                  <a:pt x="23380" y="7186"/>
                </a:lnTo>
                <a:lnTo>
                  <a:pt x="23335" y="7254"/>
                </a:lnTo>
                <a:lnTo>
                  <a:pt x="23238" y="7289"/>
                </a:lnTo>
                <a:cubicBezTo>
                  <a:pt x="23207" y="7247"/>
                  <a:pt x="23181" y="7212"/>
                  <a:pt x="23157" y="7174"/>
                </a:cubicBezTo>
                <a:cubicBezTo>
                  <a:pt x="23153" y="7170"/>
                  <a:pt x="23157" y="7159"/>
                  <a:pt x="23157" y="7148"/>
                </a:cubicBezTo>
                <a:lnTo>
                  <a:pt x="23222" y="7171"/>
                </a:lnTo>
                <a:lnTo>
                  <a:pt x="23277" y="7105"/>
                </a:lnTo>
                <a:lnTo>
                  <a:pt x="23253" y="7057"/>
                </a:lnTo>
                <a:cubicBezTo>
                  <a:pt x="23288" y="7010"/>
                  <a:pt x="23309" y="6961"/>
                  <a:pt x="23269" y="6898"/>
                </a:cubicBezTo>
                <a:lnTo>
                  <a:pt x="23269" y="6898"/>
                </a:lnTo>
                <a:cubicBezTo>
                  <a:pt x="23234" y="6931"/>
                  <a:pt x="23176" y="6916"/>
                  <a:pt x="23164" y="6978"/>
                </a:cubicBezTo>
                <a:lnTo>
                  <a:pt x="23216" y="7046"/>
                </a:lnTo>
                <a:cubicBezTo>
                  <a:pt x="23199" y="7076"/>
                  <a:pt x="23180" y="7092"/>
                  <a:pt x="23156" y="7092"/>
                </a:cubicBezTo>
                <a:cubicBezTo>
                  <a:pt x="23146" y="7092"/>
                  <a:pt x="23136" y="7089"/>
                  <a:pt x="23125" y="7084"/>
                </a:cubicBezTo>
                <a:lnTo>
                  <a:pt x="23125" y="6918"/>
                </a:lnTo>
                <a:cubicBezTo>
                  <a:pt x="23147" y="6884"/>
                  <a:pt x="23169" y="6849"/>
                  <a:pt x="23195" y="6811"/>
                </a:cubicBezTo>
                <a:lnTo>
                  <a:pt x="23306" y="6841"/>
                </a:lnTo>
                <a:lnTo>
                  <a:pt x="23447" y="6727"/>
                </a:lnTo>
                <a:lnTo>
                  <a:pt x="23447" y="6526"/>
                </a:lnTo>
                <a:lnTo>
                  <a:pt x="23304" y="6435"/>
                </a:lnTo>
                <a:lnTo>
                  <a:pt x="23367" y="6362"/>
                </a:lnTo>
                <a:lnTo>
                  <a:pt x="23442" y="6416"/>
                </a:lnTo>
                <a:cubicBezTo>
                  <a:pt x="23451" y="6394"/>
                  <a:pt x="23457" y="6379"/>
                  <a:pt x="23465" y="6360"/>
                </a:cubicBezTo>
                <a:lnTo>
                  <a:pt x="23531" y="6377"/>
                </a:lnTo>
                <a:cubicBezTo>
                  <a:pt x="23534" y="6406"/>
                  <a:pt x="23537" y="6429"/>
                  <a:pt x="23540" y="6462"/>
                </a:cubicBezTo>
                <a:cubicBezTo>
                  <a:pt x="23562" y="6429"/>
                  <a:pt x="23577" y="6409"/>
                  <a:pt x="23592" y="6385"/>
                </a:cubicBezTo>
                <a:cubicBezTo>
                  <a:pt x="23606" y="6360"/>
                  <a:pt x="23620" y="6335"/>
                  <a:pt x="23634" y="6309"/>
                </a:cubicBezTo>
                <a:cubicBezTo>
                  <a:pt x="23638" y="6306"/>
                  <a:pt x="23643" y="6305"/>
                  <a:pt x="23649" y="6305"/>
                </a:cubicBezTo>
                <a:cubicBezTo>
                  <a:pt x="23667" y="6305"/>
                  <a:pt x="23686" y="6322"/>
                  <a:pt x="23703" y="6322"/>
                </a:cubicBezTo>
                <a:cubicBezTo>
                  <a:pt x="23713" y="6322"/>
                  <a:pt x="23721" y="6316"/>
                  <a:pt x="23728" y="6300"/>
                </a:cubicBezTo>
                <a:lnTo>
                  <a:pt x="23654" y="6223"/>
                </a:lnTo>
                <a:cubicBezTo>
                  <a:pt x="23671" y="6175"/>
                  <a:pt x="23684" y="6140"/>
                  <a:pt x="23698" y="6102"/>
                </a:cubicBezTo>
                <a:lnTo>
                  <a:pt x="23752" y="6095"/>
                </a:lnTo>
                <a:lnTo>
                  <a:pt x="23798" y="6007"/>
                </a:lnTo>
                <a:lnTo>
                  <a:pt x="23739" y="5941"/>
                </a:lnTo>
                <a:cubicBezTo>
                  <a:pt x="23746" y="5873"/>
                  <a:pt x="23770" y="5829"/>
                  <a:pt x="23803" y="5829"/>
                </a:cubicBezTo>
                <a:cubicBezTo>
                  <a:pt x="23808" y="5829"/>
                  <a:pt x="23812" y="5830"/>
                  <a:pt x="23817" y="5831"/>
                </a:cubicBezTo>
                <a:lnTo>
                  <a:pt x="23817" y="5902"/>
                </a:lnTo>
                <a:lnTo>
                  <a:pt x="23910" y="5844"/>
                </a:lnTo>
                <a:lnTo>
                  <a:pt x="23959" y="5858"/>
                </a:lnTo>
                <a:cubicBezTo>
                  <a:pt x="23984" y="5820"/>
                  <a:pt x="24007" y="5786"/>
                  <a:pt x="24026" y="5757"/>
                </a:cubicBezTo>
                <a:cubicBezTo>
                  <a:pt x="24010" y="5711"/>
                  <a:pt x="23997" y="5672"/>
                  <a:pt x="23978" y="5623"/>
                </a:cubicBezTo>
                <a:lnTo>
                  <a:pt x="23978" y="5623"/>
                </a:lnTo>
                <a:cubicBezTo>
                  <a:pt x="24013" y="5634"/>
                  <a:pt x="24040" y="5653"/>
                  <a:pt x="24067" y="5653"/>
                </a:cubicBezTo>
                <a:cubicBezTo>
                  <a:pt x="24082" y="5653"/>
                  <a:pt x="24096" y="5647"/>
                  <a:pt x="24112" y="5630"/>
                </a:cubicBezTo>
                <a:cubicBezTo>
                  <a:pt x="24046" y="5546"/>
                  <a:pt x="24185" y="5502"/>
                  <a:pt x="24153" y="5438"/>
                </a:cubicBezTo>
                <a:lnTo>
                  <a:pt x="24306" y="5235"/>
                </a:lnTo>
                <a:lnTo>
                  <a:pt x="24497" y="4830"/>
                </a:lnTo>
                <a:cubicBezTo>
                  <a:pt x="24483" y="4763"/>
                  <a:pt x="24486" y="4765"/>
                  <a:pt x="24536" y="4697"/>
                </a:cubicBezTo>
                <a:cubicBezTo>
                  <a:pt x="24559" y="4664"/>
                  <a:pt x="24575" y="4627"/>
                  <a:pt x="24586" y="4588"/>
                </a:cubicBezTo>
                <a:cubicBezTo>
                  <a:pt x="24623" y="4468"/>
                  <a:pt x="24657" y="4347"/>
                  <a:pt x="24691" y="4226"/>
                </a:cubicBezTo>
                <a:cubicBezTo>
                  <a:pt x="24723" y="4125"/>
                  <a:pt x="24727" y="4015"/>
                  <a:pt x="24699" y="3913"/>
                </a:cubicBezTo>
                <a:lnTo>
                  <a:pt x="24699" y="3913"/>
                </a:lnTo>
                <a:cubicBezTo>
                  <a:pt x="24673" y="3938"/>
                  <a:pt x="24647" y="3946"/>
                  <a:pt x="24621" y="3946"/>
                </a:cubicBezTo>
                <a:cubicBezTo>
                  <a:pt x="24584" y="3946"/>
                  <a:pt x="24547" y="3930"/>
                  <a:pt x="24509" y="3930"/>
                </a:cubicBezTo>
                <a:cubicBezTo>
                  <a:pt x="24499" y="3930"/>
                  <a:pt x="24488" y="3931"/>
                  <a:pt x="24478" y="3934"/>
                </a:cubicBezTo>
                <a:cubicBezTo>
                  <a:pt x="24468" y="3896"/>
                  <a:pt x="24459" y="3864"/>
                  <a:pt x="24449" y="3826"/>
                </a:cubicBezTo>
                <a:lnTo>
                  <a:pt x="24517" y="3815"/>
                </a:lnTo>
                <a:cubicBezTo>
                  <a:pt x="24518" y="3801"/>
                  <a:pt x="24519" y="3789"/>
                  <a:pt x="24520" y="3765"/>
                </a:cubicBezTo>
                <a:lnTo>
                  <a:pt x="24520" y="3765"/>
                </a:lnTo>
                <a:lnTo>
                  <a:pt x="24380" y="3777"/>
                </a:lnTo>
                <a:lnTo>
                  <a:pt x="24321" y="3715"/>
                </a:lnTo>
                <a:cubicBezTo>
                  <a:pt x="24428" y="3656"/>
                  <a:pt x="24550" y="3638"/>
                  <a:pt x="24595" y="3505"/>
                </a:cubicBezTo>
                <a:lnTo>
                  <a:pt x="24452" y="3446"/>
                </a:lnTo>
                <a:lnTo>
                  <a:pt x="24425" y="3535"/>
                </a:lnTo>
                <a:cubicBezTo>
                  <a:pt x="24390" y="3487"/>
                  <a:pt x="24366" y="3454"/>
                  <a:pt x="24341" y="3419"/>
                </a:cubicBezTo>
                <a:lnTo>
                  <a:pt x="24408" y="3342"/>
                </a:lnTo>
                <a:lnTo>
                  <a:pt x="24479" y="3399"/>
                </a:lnTo>
                <a:lnTo>
                  <a:pt x="24538" y="3352"/>
                </a:lnTo>
                <a:lnTo>
                  <a:pt x="24445" y="3225"/>
                </a:lnTo>
                <a:cubicBezTo>
                  <a:pt x="24468" y="3185"/>
                  <a:pt x="24500" y="3153"/>
                  <a:pt x="24502" y="3120"/>
                </a:cubicBezTo>
                <a:cubicBezTo>
                  <a:pt x="24510" y="3033"/>
                  <a:pt x="24504" y="2945"/>
                  <a:pt x="24504" y="2849"/>
                </a:cubicBezTo>
                <a:cubicBezTo>
                  <a:pt x="24566" y="2780"/>
                  <a:pt x="24632" y="2703"/>
                  <a:pt x="24621" y="2586"/>
                </a:cubicBezTo>
                <a:lnTo>
                  <a:pt x="24621" y="2586"/>
                </a:lnTo>
                <a:lnTo>
                  <a:pt x="24543" y="2623"/>
                </a:lnTo>
                <a:cubicBezTo>
                  <a:pt x="24557" y="2600"/>
                  <a:pt x="24569" y="2573"/>
                  <a:pt x="24581" y="2547"/>
                </a:cubicBezTo>
                <a:cubicBezTo>
                  <a:pt x="24591" y="2521"/>
                  <a:pt x="24597" y="2492"/>
                  <a:pt x="24598" y="2463"/>
                </a:cubicBezTo>
                <a:cubicBezTo>
                  <a:pt x="24597" y="2400"/>
                  <a:pt x="24575" y="2335"/>
                  <a:pt x="24587" y="2277"/>
                </a:cubicBezTo>
                <a:cubicBezTo>
                  <a:pt x="24605" y="2204"/>
                  <a:pt x="24578" y="2143"/>
                  <a:pt x="24571" y="2079"/>
                </a:cubicBezTo>
                <a:lnTo>
                  <a:pt x="24501" y="2037"/>
                </a:lnTo>
                <a:cubicBezTo>
                  <a:pt x="24496" y="2042"/>
                  <a:pt x="24493" y="2046"/>
                  <a:pt x="24489" y="2050"/>
                </a:cubicBezTo>
                <a:lnTo>
                  <a:pt x="24404" y="2067"/>
                </a:lnTo>
                <a:cubicBezTo>
                  <a:pt x="24385" y="2017"/>
                  <a:pt x="24380" y="1969"/>
                  <a:pt x="24317" y="1969"/>
                </a:cubicBezTo>
                <a:cubicBezTo>
                  <a:pt x="24316" y="1969"/>
                  <a:pt x="24316" y="1969"/>
                  <a:pt x="24315" y="1969"/>
                </a:cubicBezTo>
                <a:cubicBezTo>
                  <a:pt x="24317" y="2002"/>
                  <a:pt x="24319" y="2030"/>
                  <a:pt x="24322" y="2062"/>
                </a:cubicBezTo>
                <a:cubicBezTo>
                  <a:pt x="24305" y="2085"/>
                  <a:pt x="24276" y="2102"/>
                  <a:pt x="24292" y="2143"/>
                </a:cubicBezTo>
                <a:cubicBezTo>
                  <a:pt x="24297" y="2155"/>
                  <a:pt x="24262" y="2182"/>
                  <a:pt x="24246" y="2201"/>
                </a:cubicBezTo>
                <a:lnTo>
                  <a:pt x="24177" y="2143"/>
                </a:lnTo>
                <a:lnTo>
                  <a:pt x="24177" y="2143"/>
                </a:lnTo>
                <a:cubicBezTo>
                  <a:pt x="24125" y="2195"/>
                  <a:pt x="24218" y="2276"/>
                  <a:pt x="24135" y="2304"/>
                </a:cubicBezTo>
                <a:cubicBezTo>
                  <a:pt x="24141" y="2354"/>
                  <a:pt x="24147" y="2396"/>
                  <a:pt x="24154" y="2444"/>
                </a:cubicBezTo>
                <a:lnTo>
                  <a:pt x="24036" y="2468"/>
                </a:lnTo>
                <a:lnTo>
                  <a:pt x="24036" y="2305"/>
                </a:lnTo>
                <a:lnTo>
                  <a:pt x="23946" y="2233"/>
                </a:lnTo>
                <a:lnTo>
                  <a:pt x="23874" y="2238"/>
                </a:lnTo>
                <a:lnTo>
                  <a:pt x="23874" y="2035"/>
                </a:lnTo>
                <a:lnTo>
                  <a:pt x="23929" y="2064"/>
                </a:lnTo>
                <a:lnTo>
                  <a:pt x="23952" y="2041"/>
                </a:lnTo>
                <a:lnTo>
                  <a:pt x="24030" y="2075"/>
                </a:lnTo>
                <a:cubicBezTo>
                  <a:pt x="23965" y="1994"/>
                  <a:pt x="23999" y="1918"/>
                  <a:pt x="24012" y="1837"/>
                </a:cubicBezTo>
                <a:cubicBezTo>
                  <a:pt x="23979" y="1825"/>
                  <a:pt x="23947" y="1810"/>
                  <a:pt x="23917" y="1792"/>
                </a:cubicBezTo>
                <a:cubicBezTo>
                  <a:pt x="23876" y="1766"/>
                  <a:pt x="23820" y="1740"/>
                  <a:pt x="23803" y="1701"/>
                </a:cubicBezTo>
                <a:cubicBezTo>
                  <a:pt x="23755" y="1594"/>
                  <a:pt x="23669" y="1504"/>
                  <a:pt x="23663" y="1380"/>
                </a:cubicBezTo>
                <a:cubicBezTo>
                  <a:pt x="23662" y="1361"/>
                  <a:pt x="23651" y="1342"/>
                  <a:pt x="23644" y="1321"/>
                </a:cubicBezTo>
                <a:lnTo>
                  <a:pt x="23493" y="1339"/>
                </a:lnTo>
                <a:cubicBezTo>
                  <a:pt x="23464" y="1285"/>
                  <a:pt x="23435" y="1233"/>
                  <a:pt x="23399" y="1167"/>
                </a:cubicBezTo>
                <a:cubicBezTo>
                  <a:pt x="23409" y="1138"/>
                  <a:pt x="23425" y="1098"/>
                  <a:pt x="23443" y="1053"/>
                </a:cubicBezTo>
                <a:lnTo>
                  <a:pt x="23376" y="966"/>
                </a:lnTo>
                <a:cubicBezTo>
                  <a:pt x="23387" y="946"/>
                  <a:pt x="23398" y="930"/>
                  <a:pt x="23409" y="909"/>
                </a:cubicBezTo>
                <a:cubicBezTo>
                  <a:pt x="23344" y="868"/>
                  <a:pt x="23278" y="834"/>
                  <a:pt x="23244" y="765"/>
                </a:cubicBezTo>
                <a:cubicBezTo>
                  <a:pt x="23240" y="758"/>
                  <a:pt x="23230" y="754"/>
                  <a:pt x="23221" y="750"/>
                </a:cubicBezTo>
                <a:cubicBezTo>
                  <a:pt x="23126" y="711"/>
                  <a:pt x="23033" y="664"/>
                  <a:pt x="22933" y="635"/>
                </a:cubicBezTo>
                <a:cubicBezTo>
                  <a:pt x="22865" y="616"/>
                  <a:pt x="22797" y="592"/>
                  <a:pt x="22724" y="592"/>
                </a:cubicBezTo>
                <a:cubicBezTo>
                  <a:pt x="22705" y="592"/>
                  <a:pt x="22686" y="594"/>
                  <a:pt x="22666" y="597"/>
                </a:cubicBezTo>
                <a:cubicBezTo>
                  <a:pt x="22650" y="600"/>
                  <a:pt x="22633" y="601"/>
                  <a:pt x="22616" y="601"/>
                </a:cubicBezTo>
                <a:cubicBezTo>
                  <a:pt x="22561" y="601"/>
                  <a:pt x="22503" y="589"/>
                  <a:pt x="22447" y="588"/>
                </a:cubicBezTo>
                <a:cubicBezTo>
                  <a:pt x="22441" y="588"/>
                  <a:pt x="22434" y="588"/>
                  <a:pt x="22428" y="588"/>
                </a:cubicBezTo>
                <a:cubicBezTo>
                  <a:pt x="22375" y="588"/>
                  <a:pt x="22320" y="592"/>
                  <a:pt x="22254" y="594"/>
                </a:cubicBezTo>
                <a:cubicBezTo>
                  <a:pt x="22284" y="641"/>
                  <a:pt x="22305" y="673"/>
                  <a:pt x="22325" y="706"/>
                </a:cubicBezTo>
                <a:cubicBezTo>
                  <a:pt x="22321" y="727"/>
                  <a:pt x="22316" y="750"/>
                  <a:pt x="22313" y="767"/>
                </a:cubicBezTo>
                <a:cubicBezTo>
                  <a:pt x="22412" y="946"/>
                  <a:pt x="22580" y="985"/>
                  <a:pt x="22756" y="1000"/>
                </a:cubicBezTo>
                <a:lnTo>
                  <a:pt x="22809" y="1049"/>
                </a:lnTo>
                <a:lnTo>
                  <a:pt x="22816" y="1035"/>
                </a:lnTo>
                <a:lnTo>
                  <a:pt x="23002" y="1106"/>
                </a:lnTo>
                <a:lnTo>
                  <a:pt x="23100" y="1231"/>
                </a:lnTo>
                <a:cubicBezTo>
                  <a:pt x="23112" y="1229"/>
                  <a:pt x="23124" y="1228"/>
                  <a:pt x="23136" y="1228"/>
                </a:cubicBezTo>
                <a:cubicBezTo>
                  <a:pt x="23238" y="1228"/>
                  <a:pt x="23286" y="1293"/>
                  <a:pt x="23298" y="1401"/>
                </a:cubicBezTo>
                <a:lnTo>
                  <a:pt x="23249" y="1429"/>
                </a:lnTo>
                <a:cubicBezTo>
                  <a:pt x="23246" y="1453"/>
                  <a:pt x="23242" y="1476"/>
                  <a:pt x="23239" y="1502"/>
                </a:cubicBezTo>
                <a:lnTo>
                  <a:pt x="23281" y="1516"/>
                </a:lnTo>
                <a:cubicBezTo>
                  <a:pt x="23297" y="1572"/>
                  <a:pt x="23238" y="1580"/>
                  <a:pt x="23221" y="1609"/>
                </a:cubicBezTo>
                <a:lnTo>
                  <a:pt x="23206" y="1679"/>
                </a:lnTo>
                <a:lnTo>
                  <a:pt x="23104" y="1728"/>
                </a:lnTo>
                <a:lnTo>
                  <a:pt x="22990" y="1582"/>
                </a:lnTo>
                <a:lnTo>
                  <a:pt x="22924" y="1552"/>
                </a:lnTo>
                <a:lnTo>
                  <a:pt x="22856" y="1566"/>
                </a:lnTo>
                <a:cubicBezTo>
                  <a:pt x="22836" y="1483"/>
                  <a:pt x="22819" y="1406"/>
                  <a:pt x="22801" y="1329"/>
                </a:cubicBezTo>
                <a:lnTo>
                  <a:pt x="22724" y="1306"/>
                </a:lnTo>
                <a:cubicBezTo>
                  <a:pt x="22653" y="1371"/>
                  <a:pt x="22701" y="1515"/>
                  <a:pt x="22567" y="1534"/>
                </a:cubicBezTo>
                <a:cubicBezTo>
                  <a:pt x="22565" y="1577"/>
                  <a:pt x="22568" y="1623"/>
                  <a:pt x="22504" y="1633"/>
                </a:cubicBezTo>
                <a:lnTo>
                  <a:pt x="22443" y="1568"/>
                </a:lnTo>
                <a:cubicBezTo>
                  <a:pt x="22452" y="1548"/>
                  <a:pt x="22460" y="1533"/>
                  <a:pt x="22462" y="1528"/>
                </a:cubicBezTo>
                <a:cubicBezTo>
                  <a:pt x="22437" y="1490"/>
                  <a:pt x="22416" y="1458"/>
                  <a:pt x="22390" y="1418"/>
                </a:cubicBezTo>
                <a:cubicBezTo>
                  <a:pt x="22364" y="1472"/>
                  <a:pt x="22339" y="1525"/>
                  <a:pt x="22307" y="1591"/>
                </a:cubicBezTo>
                <a:lnTo>
                  <a:pt x="22280" y="1515"/>
                </a:lnTo>
                <a:lnTo>
                  <a:pt x="22131" y="1480"/>
                </a:lnTo>
                <a:cubicBezTo>
                  <a:pt x="22121" y="1416"/>
                  <a:pt x="22023" y="1397"/>
                  <a:pt x="22023" y="1302"/>
                </a:cubicBezTo>
                <a:lnTo>
                  <a:pt x="22023" y="1302"/>
                </a:lnTo>
                <a:lnTo>
                  <a:pt x="22258" y="1420"/>
                </a:lnTo>
                <a:lnTo>
                  <a:pt x="22316" y="1272"/>
                </a:lnTo>
                <a:cubicBezTo>
                  <a:pt x="22292" y="1251"/>
                  <a:pt x="22275" y="1237"/>
                  <a:pt x="22258" y="1223"/>
                </a:cubicBezTo>
                <a:lnTo>
                  <a:pt x="22196" y="1253"/>
                </a:lnTo>
                <a:lnTo>
                  <a:pt x="22172" y="1202"/>
                </a:lnTo>
                <a:cubicBezTo>
                  <a:pt x="22148" y="1241"/>
                  <a:pt x="22132" y="1268"/>
                  <a:pt x="22115" y="1297"/>
                </a:cubicBezTo>
                <a:lnTo>
                  <a:pt x="22059" y="1248"/>
                </a:lnTo>
                <a:lnTo>
                  <a:pt x="22005" y="1258"/>
                </a:lnTo>
                <a:lnTo>
                  <a:pt x="22016" y="1240"/>
                </a:lnTo>
                <a:lnTo>
                  <a:pt x="21941" y="1196"/>
                </a:lnTo>
                <a:cubicBezTo>
                  <a:pt x="21957" y="1166"/>
                  <a:pt x="21967" y="1145"/>
                  <a:pt x="21982" y="1114"/>
                </a:cubicBezTo>
                <a:lnTo>
                  <a:pt x="21845" y="1080"/>
                </a:lnTo>
                <a:cubicBezTo>
                  <a:pt x="21875" y="1017"/>
                  <a:pt x="21901" y="959"/>
                  <a:pt x="21926" y="907"/>
                </a:cubicBezTo>
                <a:lnTo>
                  <a:pt x="22015" y="897"/>
                </a:lnTo>
                <a:cubicBezTo>
                  <a:pt x="22017" y="895"/>
                  <a:pt x="22018" y="892"/>
                  <a:pt x="22019" y="888"/>
                </a:cubicBezTo>
                <a:cubicBezTo>
                  <a:pt x="21983" y="873"/>
                  <a:pt x="21977" y="846"/>
                  <a:pt x="21980" y="810"/>
                </a:cubicBezTo>
                <a:cubicBezTo>
                  <a:pt x="21982" y="780"/>
                  <a:pt x="21970" y="749"/>
                  <a:pt x="21966" y="724"/>
                </a:cubicBezTo>
                <a:lnTo>
                  <a:pt x="21905" y="715"/>
                </a:lnTo>
                <a:lnTo>
                  <a:pt x="21865" y="633"/>
                </a:lnTo>
                <a:lnTo>
                  <a:pt x="21820" y="633"/>
                </a:lnTo>
                <a:cubicBezTo>
                  <a:pt x="21830" y="670"/>
                  <a:pt x="21840" y="705"/>
                  <a:pt x="21849" y="738"/>
                </a:cubicBezTo>
                <a:lnTo>
                  <a:pt x="21826" y="747"/>
                </a:lnTo>
                <a:cubicBezTo>
                  <a:pt x="21810" y="719"/>
                  <a:pt x="21800" y="686"/>
                  <a:pt x="21776" y="664"/>
                </a:cubicBezTo>
                <a:cubicBezTo>
                  <a:pt x="21753" y="642"/>
                  <a:pt x="21717" y="633"/>
                  <a:pt x="21687" y="619"/>
                </a:cubicBezTo>
                <a:lnTo>
                  <a:pt x="21627" y="683"/>
                </a:lnTo>
                <a:lnTo>
                  <a:pt x="21622" y="670"/>
                </a:lnTo>
                <a:lnTo>
                  <a:pt x="21354" y="727"/>
                </a:lnTo>
                <a:cubicBezTo>
                  <a:pt x="21339" y="716"/>
                  <a:pt x="21323" y="711"/>
                  <a:pt x="21306" y="711"/>
                </a:cubicBezTo>
                <a:cubicBezTo>
                  <a:pt x="21272" y="711"/>
                  <a:pt x="21234" y="728"/>
                  <a:pt x="21198" y="735"/>
                </a:cubicBezTo>
                <a:cubicBezTo>
                  <a:pt x="21106" y="754"/>
                  <a:pt x="21013" y="778"/>
                  <a:pt x="20922" y="802"/>
                </a:cubicBezTo>
                <a:cubicBezTo>
                  <a:pt x="20858" y="818"/>
                  <a:pt x="20793" y="837"/>
                  <a:pt x="20729" y="856"/>
                </a:cubicBezTo>
                <a:cubicBezTo>
                  <a:pt x="20698" y="862"/>
                  <a:pt x="20677" y="889"/>
                  <a:pt x="20678" y="920"/>
                </a:cubicBezTo>
                <a:cubicBezTo>
                  <a:pt x="20678" y="927"/>
                  <a:pt x="20669" y="934"/>
                  <a:pt x="20662" y="943"/>
                </a:cubicBezTo>
                <a:lnTo>
                  <a:pt x="20600" y="889"/>
                </a:lnTo>
                <a:lnTo>
                  <a:pt x="20371" y="983"/>
                </a:lnTo>
                <a:lnTo>
                  <a:pt x="20259" y="1011"/>
                </a:lnTo>
                <a:cubicBezTo>
                  <a:pt x="20274" y="1048"/>
                  <a:pt x="20287" y="1075"/>
                  <a:pt x="20300" y="1113"/>
                </a:cubicBezTo>
                <a:lnTo>
                  <a:pt x="20186" y="1102"/>
                </a:lnTo>
                <a:cubicBezTo>
                  <a:pt x="20157" y="1166"/>
                  <a:pt x="20105" y="1186"/>
                  <a:pt x="20045" y="1186"/>
                </a:cubicBezTo>
                <a:cubicBezTo>
                  <a:pt x="20034" y="1186"/>
                  <a:pt x="20022" y="1185"/>
                  <a:pt x="20009" y="1184"/>
                </a:cubicBezTo>
                <a:cubicBezTo>
                  <a:pt x="20001" y="1212"/>
                  <a:pt x="19996" y="1236"/>
                  <a:pt x="19988" y="1265"/>
                </a:cubicBezTo>
                <a:lnTo>
                  <a:pt x="19909" y="1227"/>
                </a:lnTo>
                <a:cubicBezTo>
                  <a:pt x="19900" y="1239"/>
                  <a:pt x="19892" y="1247"/>
                  <a:pt x="19886" y="1256"/>
                </a:cubicBezTo>
                <a:cubicBezTo>
                  <a:pt x="19878" y="1268"/>
                  <a:pt x="19871" y="1282"/>
                  <a:pt x="19869" y="1284"/>
                </a:cubicBezTo>
                <a:cubicBezTo>
                  <a:pt x="19827" y="1280"/>
                  <a:pt x="19804" y="1277"/>
                  <a:pt x="19787" y="1277"/>
                </a:cubicBezTo>
                <a:cubicBezTo>
                  <a:pt x="19765" y="1277"/>
                  <a:pt x="19754" y="1282"/>
                  <a:pt x="19731" y="1292"/>
                </a:cubicBezTo>
                <a:cubicBezTo>
                  <a:pt x="19803" y="1362"/>
                  <a:pt x="19804" y="1374"/>
                  <a:pt x="19755" y="1431"/>
                </a:cubicBezTo>
                <a:lnTo>
                  <a:pt x="19634" y="1331"/>
                </a:lnTo>
                <a:cubicBezTo>
                  <a:pt x="19608" y="1380"/>
                  <a:pt x="19587" y="1418"/>
                  <a:pt x="19569" y="1451"/>
                </a:cubicBezTo>
                <a:lnTo>
                  <a:pt x="19459" y="1502"/>
                </a:lnTo>
                <a:lnTo>
                  <a:pt x="19388" y="1383"/>
                </a:lnTo>
                <a:lnTo>
                  <a:pt x="19312" y="1462"/>
                </a:lnTo>
                <a:cubicBezTo>
                  <a:pt x="19283" y="1449"/>
                  <a:pt x="19261" y="1442"/>
                  <a:pt x="19242" y="1442"/>
                </a:cubicBezTo>
                <a:cubicBezTo>
                  <a:pt x="19207" y="1442"/>
                  <a:pt x="19183" y="1468"/>
                  <a:pt x="19139" y="1532"/>
                </a:cubicBezTo>
                <a:lnTo>
                  <a:pt x="19020" y="1558"/>
                </a:lnTo>
                <a:lnTo>
                  <a:pt x="18954" y="1523"/>
                </a:lnTo>
                <a:lnTo>
                  <a:pt x="18954" y="1636"/>
                </a:lnTo>
                <a:cubicBezTo>
                  <a:pt x="18943" y="1634"/>
                  <a:pt x="18932" y="1632"/>
                  <a:pt x="18922" y="1629"/>
                </a:cubicBezTo>
                <a:cubicBezTo>
                  <a:pt x="18884" y="1606"/>
                  <a:pt x="18857" y="1594"/>
                  <a:pt x="18835" y="1594"/>
                </a:cubicBezTo>
                <a:cubicBezTo>
                  <a:pt x="18805" y="1594"/>
                  <a:pt x="18783" y="1616"/>
                  <a:pt x="18749" y="1665"/>
                </a:cubicBezTo>
                <a:cubicBezTo>
                  <a:pt x="18727" y="1696"/>
                  <a:pt x="18704" y="1726"/>
                  <a:pt x="18679" y="1758"/>
                </a:cubicBezTo>
                <a:lnTo>
                  <a:pt x="18555" y="1691"/>
                </a:lnTo>
                <a:cubicBezTo>
                  <a:pt x="18546" y="1723"/>
                  <a:pt x="18538" y="1751"/>
                  <a:pt x="18529" y="1782"/>
                </a:cubicBezTo>
                <a:cubicBezTo>
                  <a:pt x="18452" y="1807"/>
                  <a:pt x="18377" y="1834"/>
                  <a:pt x="18300" y="1857"/>
                </a:cubicBezTo>
                <a:cubicBezTo>
                  <a:pt x="18259" y="1869"/>
                  <a:pt x="18222" y="1885"/>
                  <a:pt x="18205" y="1928"/>
                </a:cubicBezTo>
                <a:cubicBezTo>
                  <a:pt x="18182" y="1988"/>
                  <a:pt x="18136" y="2003"/>
                  <a:pt x="18083" y="2009"/>
                </a:cubicBezTo>
                <a:cubicBezTo>
                  <a:pt x="18069" y="1989"/>
                  <a:pt x="18057" y="1974"/>
                  <a:pt x="18043" y="1953"/>
                </a:cubicBezTo>
                <a:cubicBezTo>
                  <a:pt x="18030" y="1968"/>
                  <a:pt x="18019" y="1985"/>
                  <a:pt x="18008" y="2001"/>
                </a:cubicBezTo>
                <a:cubicBezTo>
                  <a:pt x="18002" y="2018"/>
                  <a:pt x="17996" y="2035"/>
                  <a:pt x="17992" y="2052"/>
                </a:cubicBezTo>
                <a:lnTo>
                  <a:pt x="17874" y="2094"/>
                </a:lnTo>
                <a:lnTo>
                  <a:pt x="17883" y="2107"/>
                </a:lnTo>
                <a:lnTo>
                  <a:pt x="17668" y="2286"/>
                </a:lnTo>
                <a:cubicBezTo>
                  <a:pt x="17659" y="2297"/>
                  <a:pt x="17706" y="2355"/>
                  <a:pt x="17638" y="2359"/>
                </a:cubicBezTo>
                <a:lnTo>
                  <a:pt x="17589" y="2301"/>
                </a:lnTo>
                <a:lnTo>
                  <a:pt x="17589" y="2301"/>
                </a:lnTo>
                <a:cubicBezTo>
                  <a:pt x="17519" y="2347"/>
                  <a:pt x="17635" y="2382"/>
                  <a:pt x="17585" y="2425"/>
                </a:cubicBezTo>
                <a:lnTo>
                  <a:pt x="17489" y="2357"/>
                </a:lnTo>
                <a:lnTo>
                  <a:pt x="17333" y="2442"/>
                </a:lnTo>
                <a:cubicBezTo>
                  <a:pt x="17300" y="2490"/>
                  <a:pt x="17274" y="2528"/>
                  <a:pt x="17238" y="2579"/>
                </a:cubicBezTo>
                <a:lnTo>
                  <a:pt x="17259" y="2662"/>
                </a:lnTo>
                <a:lnTo>
                  <a:pt x="17215" y="2678"/>
                </a:lnTo>
                <a:cubicBezTo>
                  <a:pt x="17197" y="2651"/>
                  <a:pt x="17182" y="2629"/>
                  <a:pt x="17166" y="2608"/>
                </a:cubicBezTo>
                <a:cubicBezTo>
                  <a:pt x="17172" y="2581"/>
                  <a:pt x="17178" y="2556"/>
                  <a:pt x="17184" y="2531"/>
                </a:cubicBezTo>
                <a:lnTo>
                  <a:pt x="17171" y="2528"/>
                </a:lnTo>
                <a:lnTo>
                  <a:pt x="17116" y="2586"/>
                </a:lnTo>
                <a:cubicBezTo>
                  <a:pt x="17105" y="2635"/>
                  <a:pt x="17097" y="2670"/>
                  <a:pt x="17085" y="2716"/>
                </a:cubicBezTo>
                <a:lnTo>
                  <a:pt x="17018" y="2662"/>
                </a:lnTo>
                <a:lnTo>
                  <a:pt x="16975" y="2728"/>
                </a:lnTo>
                <a:lnTo>
                  <a:pt x="17096" y="2782"/>
                </a:lnTo>
                <a:lnTo>
                  <a:pt x="16909" y="2886"/>
                </a:lnTo>
                <a:cubicBezTo>
                  <a:pt x="16891" y="2874"/>
                  <a:pt x="16871" y="2863"/>
                  <a:pt x="16844" y="2846"/>
                </a:cubicBezTo>
                <a:lnTo>
                  <a:pt x="16888" y="2805"/>
                </a:lnTo>
                <a:cubicBezTo>
                  <a:pt x="16886" y="2793"/>
                  <a:pt x="16881" y="2783"/>
                  <a:pt x="16877" y="2773"/>
                </a:cubicBezTo>
                <a:cubicBezTo>
                  <a:pt x="16873" y="2768"/>
                  <a:pt x="16869" y="2764"/>
                  <a:pt x="16864" y="2762"/>
                </a:cubicBezTo>
                <a:lnTo>
                  <a:pt x="16769" y="2799"/>
                </a:lnTo>
                <a:cubicBezTo>
                  <a:pt x="16767" y="2841"/>
                  <a:pt x="16773" y="2889"/>
                  <a:pt x="16760" y="2935"/>
                </a:cubicBezTo>
                <a:cubicBezTo>
                  <a:pt x="16748" y="2979"/>
                  <a:pt x="16719" y="3022"/>
                  <a:pt x="16696" y="3065"/>
                </a:cubicBezTo>
                <a:lnTo>
                  <a:pt x="16625" y="3065"/>
                </a:lnTo>
                <a:cubicBezTo>
                  <a:pt x="16644" y="3092"/>
                  <a:pt x="16659" y="3112"/>
                  <a:pt x="16679" y="3140"/>
                </a:cubicBezTo>
                <a:cubicBezTo>
                  <a:pt x="16562" y="3193"/>
                  <a:pt x="16421" y="3192"/>
                  <a:pt x="16366" y="3334"/>
                </a:cubicBezTo>
                <a:lnTo>
                  <a:pt x="16304" y="3291"/>
                </a:lnTo>
                <a:cubicBezTo>
                  <a:pt x="16265" y="3378"/>
                  <a:pt x="16193" y="3424"/>
                  <a:pt x="16105" y="3452"/>
                </a:cubicBezTo>
                <a:cubicBezTo>
                  <a:pt x="16078" y="3462"/>
                  <a:pt x="16052" y="3476"/>
                  <a:pt x="16029" y="3494"/>
                </a:cubicBezTo>
                <a:cubicBezTo>
                  <a:pt x="15980" y="3527"/>
                  <a:pt x="15932" y="3562"/>
                  <a:pt x="15884" y="3598"/>
                </a:cubicBezTo>
                <a:cubicBezTo>
                  <a:pt x="15881" y="3594"/>
                  <a:pt x="15878" y="3591"/>
                  <a:pt x="15876" y="3587"/>
                </a:cubicBezTo>
                <a:cubicBezTo>
                  <a:pt x="15858" y="3610"/>
                  <a:pt x="15840" y="3633"/>
                  <a:pt x="15823" y="3655"/>
                </a:cubicBezTo>
                <a:cubicBezTo>
                  <a:pt x="15809" y="3653"/>
                  <a:pt x="15796" y="3652"/>
                  <a:pt x="15784" y="3652"/>
                </a:cubicBezTo>
                <a:cubicBezTo>
                  <a:pt x="15731" y="3652"/>
                  <a:pt x="15689" y="3670"/>
                  <a:pt x="15649" y="3716"/>
                </a:cubicBezTo>
                <a:cubicBezTo>
                  <a:pt x="15615" y="3756"/>
                  <a:pt x="15561" y="3783"/>
                  <a:pt x="15512" y="3807"/>
                </a:cubicBezTo>
                <a:cubicBezTo>
                  <a:pt x="15509" y="3808"/>
                  <a:pt x="15506" y="3809"/>
                  <a:pt x="15502" y="3809"/>
                </a:cubicBezTo>
                <a:cubicBezTo>
                  <a:pt x="15484" y="3809"/>
                  <a:pt x="15458" y="3796"/>
                  <a:pt x="15443" y="3784"/>
                </a:cubicBezTo>
                <a:cubicBezTo>
                  <a:pt x="15419" y="3765"/>
                  <a:pt x="15402" y="3737"/>
                  <a:pt x="15379" y="3708"/>
                </a:cubicBezTo>
                <a:cubicBezTo>
                  <a:pt x="15342" y="3752"/>
                  <a:pt x="15291" y="3769"/>
                  <a:pt x="15316" y="3826"/>
                </a:cubicBezTo>
                <a:cubicBezTo>
                  <a:pt x="15348" y="3849"/>
                  <a:pt x="15407" y="3829"/>
                  <a:pt x="15408" y="3894"/>
                </a:cubicBezTo>
                <a:lnTo>
                  <a:pt x="15323" y="3935"/>
                </a:lnTo>
                <a:lnTo>
                  <a:pt x="15305" y="3948"/>
                </a:lnTo>
                <a:lnTo>
                  <a:pt x="15242" y="3853"/>
                </a:lnTo>
                <a:cubicBezTo>
                  <a:pt x="15232" y="3885"/>
                  <a:pt x="15226" y="3903"/>
                  <a:pt x="15220" y="3917"/>
                </a:cubicBezTo>
                <a:lnTo>
                  <a:pt x="15311" y="3970"/>
                </a:lnTo>
                <a:lnTo>
                  <a:pt x="15075" y="4089"/>
                </a:lnTo>
                <a:lnTo>
                  <a:pt x="15029" y="4060"/>
                </a:lnTo>
                <a:lnTo>
                  <a:pt x="15029" y="4115"/>
                </a:lnTo>
                <a:lnTo>
                  <a:pt x="14925" y="4193"/>
                </a:lnTo>
                <a:lnTo>
                  <a:pt x="14807" y="4159"/>
                </a:lnTo>
                <a:cubicBezTo>
                  <a:pt x="14667" y="4252"/>
                  <a:pt x="14610" y="4293"/>
                  <a:pt x="14505" y="4293"/>
                </a:cubicBezTo>
                <a:cubicBezTo>
                  <a:pt x="14502" y="4293"/>
                  <a:pt x="14499" y="4293"/>
                  <a:pt x="14496" y="4293"/>
                </a:cubicBezTo>
                <a:cubicBezTo>
                  <a:pt x="14471" y="4312"/>
                  <a:pt x="14444" y="4332"/>
                  <a:pt x="14419" y="4352"/>
                </a:cubicBezTo>
                <a:cubicBezTo>
                  <a:pt x="14394" y="4370"/>
                  <a:pt x="14369" y="4388"/>
                  <a:pt x="14343" y="4408"/>
                </a:cubicBezTo>
                <a:cubicBezTo>
                  <a:pt x="14336" y="4423"/>
                  <a:pt x="14329" y="4441"/>
                  <a:pt x="14321" y="4461"/>
                </a:cubicBezTo>
                <a:lnTo>
                  <a:pt x="14211" y="4461"/>
                </a:lnTo>
                <a:lnTo>
                  <a:pt x="14120" y="4555"/>
                </a:lnTo>
                <a:cubicBezTo>
                  <a:pt x="14037" y="4583"/>
                  <a:pt x="13980" y="4690"/>
                  <a:pt x="13875" y="4725"/>
                </a:cubicBezTo>
                <a:cubicBezTo>
                  <a:pt x="13859" y="4729"/>
                  <a:pt x="13855" y="4765"/>
                  <a:pt x="13845" y="4785"/>
                </a:cubicBezTo>
                <a:cubicBezTo>
                  <a:pt x="13751" y="4788"/>
                  <a:pt x="13409" y="5037"/>
                  <a:pt x="13341" y="5142"/>
                </a:cubicBezTo>
                <a:cubicBezTo>
                  <a:pt x="13164" y="5245"/>
                  <a:pt x="13001" y="5335"/>
                  <a:pt x="12869" y="5492"/>
                </a:cubicBezTo>
                <a:cubicBezTo>
                  <a:pt x="12810" y="5502"/>
                  <a:pt x="12739" y="5523"/>
                  <a:pt x="12685" y="5588"/>
                </a:cubicBezTo>
                <a:cubicBezTo>
                  <a:pt x="12654" y="5625"/>
                  <a:pt x="12607" y="5646"/>
                  <a:pt x="12568" y="5672"/>
                </a:cubicBezTo>
                <a:cubicBezTo>
                  <a:pt x="12558" y="5640"/>
                  <a:pt x="12548" y="5615"/>
                  <a:pt x="12537" y="5577"/>
                </a:cubicBezTo>
                <a:lnTo>
                  <a:pt x="12500" y="5640"/>
                </a:lnTo>
                <a:cubicBezTo>
                  <a:pt x="12427" y="5636"/>
                  <a:pt x="12427" y="5636"/>
                  <a:pt x="12378" y="5587"/>
                </a:cubicBezTo>
                <a:cubicBezTo>
                  <a:pt x="12418" y="5539"/>
                  <a:pt x="12456" y="5490"/>
                  <a:pt x="12499" y="5440"/>
                </a:cubicBezTo>
                <a:cubicBezTo>
                  <a:pt x="12542" y="5391"/>
                  <a:pt x="12570" y="5340"/>
                  <a:pt x="12550" y="5269"/>
                </a:cubicBezTo>
                <a:lnTo>
                  <a:pt x="12472" y="5237"/>
                </a:lnTo>
                <a:cubicBezTo>
                  <a:pt x="12500" y="5155"/>
                  <a:pt x="12472" y="5097"/>
                  <a:pt x="12399" y="5051"/>
                </a:cubicBezTo>
                <a:cubicBezTo>
                  <a:pt x="12373" y="5036"/>
                  <a:pt x="12356" y="5004"/>
                  <a:pt x="12335" y="4980"/>
                </a:cubicBezTo>
                <a:cubicBezTo>
                  <a:pt x="12281" y="4971"/>
                  <a:pt x="12227" y="4959"/>
                  <a:pt x="12190" y="4927"/>
                </a:cubicBezTo>
                <a:cubicBezTo>
                  <a:pt x="12140" y="4885"/>
                  <a:pt x="12103" y="4824"/>
                  <a:pt x="12060" y="4771"/>
                </a:cubicBezTo>
                <a:cubicBezTo>
                  <a:pt x="12064" y="4742"/>
                  <a:pt x="12067" y="4710"/>
                  <a:pt x="12073" y="4675"/>
                </a:cubicBezTo>
                <a:lnTo>
                  <a:pt x="11932" y="4651"/>
                </a:lnTo>
                <a:cubicBezTo>
                  <a:pt x="11970" y="4590"/>
                  <a:pt x="12000" y="4542"/>
                  <a:pt x="12035" y="4486"/>
                </a:cubicBezTo>
                <a:cubicBezTo>
                  <a:pt x="12014" y="4469"/>
                  <a:pt x="11993" y="4455"/>
                  <a:pt x="11970" y="4433"/>
                </a:cubicBezTo>
                <a:cubicBezTo>
                  <a:pt x="11948" y="4411"/>
                  <a:pt x="11929" y="4388"/>
                  <a:pt x="11900" y="4358"/>
                </a:cubicBezTo>
                <a:lnTo>
                  <a:pt x="12121" y="4230"/>
                </a:lnTo>
                <a:cubicBezTo>
                  <a:pt x="12122" y="4224"/>
                  <a:pt x="12125" y="4210"/>
                  <a:pt x="12130" y="4192"/>
                </a:cubicBezTo>
                <a:lnTo>
                  <a:pt x="12205" y="4216"/>
                </a:lnTo>
                <a:lnTo>
                  <a:pt x="12415" y="4024"/>
                </a:lnTo>
                <a:lnTo>
                  <a:pt x="12463" y="4042"/>
                </a:lnTo>
                <a:lnTo>
                  <a:pt x="12609" y="3953"/>
                </a:lnTo>
                <a:cubicBezTo>
                  <a:pt x="12620" y="3903"/>
                  <a:pt x="12629" y="3864"/>
                  <a:pt x="12640" y="3824"/>
                </a:cubicBezTo>
                <a:cubicBezTo>
                  <a:pt x="12665" y="3735"/>
                  <a:pt x="12634" y="3680"/>
                  <a:pt x="12543" y="3659"/>
                </a:cubicBezTo>
                <a:cubicBezTo>
                  <a:pt x="12523" y="3656"/>
                  <a:pt x="12503" y="3654"/>
                  <a:pt x="12483" y="3654"/>
                </a:cubicBezTo>
                <a:cubicBezTo>
                  <a:pt x="12476" y="3654"/>
                  <a:pt x="12470" y="3655"/>
                  <a:pt x="12464" y="3655"/>
                </a:cubicBezTo>
                <a:cubicBezTo>
                  <a:pt x="12394" y="3657"/>
                  <a:pt x="12324" y="3663"/>
                  <a:pt x="12254" y="3665"/>
                </a:cubicBezTo>
                <a:cubicBezTo>
                  <a:pt x="12180" y="3667"/>
                  <a:pt x="12163" y="3681"/>
                  <a:pt x="12143" y="3759"/>
                </a:cubicBezTo>
                <a:cubicBezTo>
                  <a:pt x="12134" y="3756"/>
                  <a:pt x="12124" y="3755"/>
                  <a:pt x="12116" y="3755"/>
                </a:cubicBezTo>
                <a:cubicBezTo>
                  <a:pt x="12044" y="3755"/>
                  <a:pt x="12018" y="3827"/>
                  <a:pt x="11968" y="3858"/>
                </a:cubicBezTo>
                <a:cubicBezTo>
                  <a:pt x="11973" y="3898"/>
                  <a:pt x="11979" y="3926"/>
                  <a:pt x="11985" y="3963"/>
                </a:cubicBezTo>
                <a:cubicBezTo>
                  <a:pt x="11908" y="3943"/>
                  <a:pt x="11933" y="3867"/>
                  <a:pt x="11890" y="3832"/>
                </a:cubicBezTo>
                <a:lnTo>
                  <a:pt x="11890" y="3916"/>
                </a:lnTo>
                <a:lnTo>
                  <a:pt x="11799" y="3881"/>
                </a:lnTo>
                <a:lnTo>
                  <a:pt x="11682" y="3955"/>
                </a:lnTo>
                <a:lnTo>
                  <a:pt x="11619" y="4108"/>
                </a:lnTo>
                <a:lnTo>
                  <a:pt x="11543" y="4133"/>
                </a:lnTo>
                <a:cubicBezTo>
                  <a:pt x="11530" y="4076"/>
                  <a:pt x="11518" y="4026"/>
                  <a:pt x="11506" y="3975"/>
                </a:cubicBezTo>
                <a:lnTo>
                  <a:pt x="11482" y="3975"/>
                </a:lnTo>
                <a:cubicBezTo>
                  <a:pt x="11478" y="3998"/>
                  <a:pt x="11468" y="4022"/>
                  <a:pt x="11474" y="4043"/>
                </a:cubicBezTo>
                <a:cubicBezTo>
                  <a:pt x="11493" y="4119"/>
                  <a:pt x="11470" y="4181"/>
                  <a:pt x="11417" y="4237"/>
                </a:cubicBezTo>
                <a:lnTo>
                  <a:pt x="11325" y="4232"/>
                </a:lnTo>
                <a:lnTo>
                  <a:pt x="11303" y="4162"/>
                </a:lnTo>
                <a:lnTo>
                  <a:pt x="11365" y="4070"/>
                </a:lnTo>
                <a:cubicBezTo>
                  <a:pt x="11336" y="4034"/>
                  <a:pt x="11319" y="3995"/>
                  <a:pt x="11374" y="3947"/>
                </a:cubicBezTo>
                <a:lnTo>
                  <a:pt x="11374" y="3947"/>
                </a:lnTo>
                <a:cubicBezTo>
                  <a:pt x="11321" y="3959"/>
                  <a:pt x="11309" y="3986"/>
                  <a:pt x="11311" y="4016"/>
                </a:cubicBezTo>
                <a:cubicBezTo>
                  <a:pt x="11312" y="4077"/>
                  <a:pt x="11299" y="4127"/>
                  <a:pt x="11225" y="4145"/>
                </a:cubicBezTo>
                <a:cubicBezTo>
                  <a:pt x="11243" y="4185"/>
                  <a:pt x="11258" y="4216"/>
                  <a:pt x="11276" y="4256"/>
                </a:cubicBezTo>
                <a:cubicBezTo>
                  <a:pt x="11272" y="4271"/>
                  <a:pt x="11265" y="4296"/>
                  <a:pt x="11254" y="4336"/>
                </a:cubicBezTo>
                <a:lnTo>
                  <a:pt x="11125" y="4255"/>
                </a:lnTo>
                <a:cubicBezTo>
                  <a:pt x="11120" y="4191"/>
                  <a:pt x="11120" y="4191"/>
                  <a:pt x="11078" y="4184"/>
                </a:cubicBezTo>
                <a:lnTo>
                  <a:pt x="11078" y="4184"/>
                </a:lnTo>
                <a:cubicBezTo>
                  <a:pt x="11080" y="4227"/>
                  <a:pt x="11082" y="4271"/>
                  <a:pt x="11085" y="4315"/>
                </a:cubicBezTo>
                <a:cubicBezTo>
                  <a:pt x="11101" y="4334"/>
                  <a:pt x="11118" y="4353"/>
                  <a:pt x="11135" y="4372"/>
                </a:cubicBezTo>
                <a:lnTo>
                  <a:pt x="10949" y="4476"/>
                </a:lnTo>
                <a:lnTo>
                  <a:pt x="11061" y="4596"/>
                </a:lnTo>
                <a:lnTo>
                  <a:pt x="10951" y="4727"/>
                </a:lnTo>
                <a:cubicBezTo>
                  <a:pt x="10951" y="4727"/>
                  <a:pt x="10960" y="4744"/>
                  <a:pt x="10972" y="4765"/>
                </a:cubicBezTo>
                <a:lnTo>
                  <a:pt x="10927" y="4793"/>
                </a:lnTo>
                <a:lnTo>
                  <a:pt x="10885" y="4744"/>
                </a:lnTo>
                <a:lnTo>
                  <a:pt x="10771" y="4845"/>
                </a:lnTo>
                <a:cubicBezTo>
                  <a:pt x="10748" y="4831"/>
                  <a:pt x="10733" y="4821"/>
                  <a:pt x="10717" y="4814"/>
                </a:cubicBezTo>
                <a:cubicBezTo>
                  <a:pt x="10675" y="4794"/>
                  <a:pt x="10622" y="4786"/>
                  <a:pt x="10593" y="4755"/>
                </a:cubicBezTo>
                <a:cubicBezTo>
                  <a:pt x="10552" y="4710"/>
                  <a:pt x="10503" y="4704"/>
                  <a:pt x="10469" y="4697"/>
                </a:cubicBezTo>
                <a:lnTo>
                  <a:pt x="10188" y="4755"/>
                </a:lnTo>
                <a:lnTo>
                  <a:pt x="10156" y="4836"/>
                </a:lnTo>
                <a:lnTo>
                  <a:pt x="10033" y="4902"/>
                </a:lnTo>
                <a:cubicBezTo>
                  <a:pt x="10036" y="4935"/>
                  <a:pt x="10037" y="4958"/>
                  <a:pt x="10040" y="4980"/>
                </a:cubicBezTo>
                <a:lnTo>
                  <a:pt x="9940" y="5006"/>
                </a:lnTo>
                <a:lnTo>
                  <a:pt x="9962" y="5108"/>
                </a:lnTo>
                <a:lnTo>
                  <a:pt x="9913" y="5114"/>
                </a:lnTo>
                <a:lnTo>
                  <a:pt x="9881" y="5197"/>
                </a:lnTo>
                <a:lnTo>
                  <a:pt x="9685" y="5197"/>
                </a:lnTo>
                <a:cubicBezTo>
                  <a:pt x="9658" y="5131"/>
                  <a:pt x="9709" y="5125"/>
                  <a:pt x="9735" y="5109"/>
                </a:cubicBezTo>
                <a:cubicBezTo>
                  <a:pt x="9721" y="5045"/>
                  <a:pt x="9758" y="5003"/>
                  <a:pt x="9788" y="4961"/>
                </a:cubicBezTo>
                <a:cubicBezTo>
                  <a:pt x="9858" y="4861"/>
                  <a:pt x="9935" y="4764"/>
                  <a:pt x="10009" y="4666"/>
                </a:cubicBezTo>
                <a:cubicBezTo>
                  <a:pt x="10120" y="4520"/>
                  <a:pt x="10198" y="4350"/>
                  <a:pt x="10339" y="4225"/>
                </a:cubicBezTo>
                <a:cubicBezTo>
                  <a:pt x="10344" y="4221"/>
                  <a:pt x="10344" y="4209"/>
                  <a:pt x="10349" y="4196"/>
                </a:cubicBezTo>
                <a:lnTo>
                  <a:pt x="10307" y="4134"/>
                </a:lnTo>
                <a:lnTo>
                  <a:pt x="10138" y="4143"/>
                </a:lnTo>
                <a:cubicBezTo>
                  <a:pt x="10142" y="4181"/>
                  <a:pt x="10146" y="4223"/>
                  <a:pt x="10150" y="4266"/>
                </a:cubicBezTo>
                <a:lnTo>
                  <a:pt x="10186" y="4290"/>
                </a:lnTo>
                <a:lnTo>
                  <a:pt x="10016" y="4436"/>
                </a:lnTo>
                <a:lnTo>
                  <a:pt x="9887" y="4370"/>
                </a:lnTo>
                <a:cubicBezTo>
                  <a:pt x="9893" y="4298"/>
                  <a:pt x="9893" y="4298"/>
                  <a:pt x="9954" y="4262"/>
                </a:cubicBezTo>
                <a:lnTo>
                  <a:pt x="10044" y="4321"/>
                </a:lnTo>
                <a:lnTo>
                  <a:pt x="10074" y="4251"/>
                </a:lnTo>
                <a:lnTo>
                  <a:pt x="9961" y="4160"/>
                </a:lnTo>
                <a:lnTo>
                  <a:pt x="10037" y="4144"/>
                </a:lnTo>
                <a:lnTo>
                  <a:pt x="10018" y="4108"/>
                </a:lnTo>
                <a:lnTo>
                  <a:pt x="10043" y="4063"/>
                </a:lnTo>
                <a:lnTo>
                  <a:pt x="9952" y="4006"/>
                </a:lnTo>
                <a:cubicBezTo>
                  <a:pt x="10029" y="3908"/>
                  <a:pt x="10033" y="3789"/>
                  <a:pt x="10064" y="3680"/>
                </a:cubicBezTo>
                <a:cubicBezTo>
                  <a:pt x="10072" y="3650"/>
                  <a:pt x="10093" y="3625"/>
                  <a:pt x="10109" y="3598"/>
                </a:cubicBezTo>
                <a:cubicBezTo>
                  <a:pt x="10040" y="3576"/>
                  <a:pt x="10082" y="3510"/>
                  <a:pt x="10037" y="3468"/>
                </a:cubicBezTo>
                <a:lnTo>
                  <a:pt x="10162" y="3456"/>
                </a:lnTo>
                <a:lnTo>
                  <a:pt x="10162" y="3572"/>
                </a:lnTo>
                <a:cubicBezTo>
                  <a:pt x="10170" y="3569"/>
                  <a:pt x="10182" y="3572"/>
                  <a:pt x="10187" y="3566"/>
                </a:cubicBezTo>
                <a:cubicBezTo>
                  <a:pt x="10215" y="3532"/>
                  <a:pt x="10242" y="3496"/>
                  <a:pt x="10259" y="3475"/>
                </a:cubicBezTo>
                <a:lnTo>
                  <a:pt x="10381" y="3480"/>
                </a:lnTo>
                <a:lnTo>
                  <a:pt x="10447" y="3535"/>
                </a:lnTo>
                <a:cubicBezTo>
                  <a:pt x="10407" y="3608"/>
                  <a:pt x="10495" y="3635"/>
                  <a:pt x="10510" y="3697"/>
                </a:cubicBezTo>
                <a:lnTo>
                  <a:pt x="10474" y="3712"/>
                </a:lnTo>
                <a:lnTo>
                  <a:pt x="10557" y="3765"/>
                </a:lnTo>
                <a:cubicBezTo>
                  <a:pt x="10673" y="3706"/>
                  <a:pt x="10628" y="3600"/>
                  <a:pt x="10641" y="3521"/>
                </a:cubicBezTo>
                <a:cubicBezTo>
                  <a:pt x="10776" y="3493"/>
                  <a:pt x="10777" y="3376"/>
                  <a:pt x="10819" y="3277"/>
                </a:cubicBezTo>
                <a:lnTo>
                  <a:pt x="10958" y="3270"/>
                </a:lnTo>
                <a:lnTo>
                  <a:pt x="10990" y="3137"/>
                </a:lnTo>
                <a:lnTo>
                  <a:pt x="11037" y="3082"/>
                </a:lnTo>
                <a:cubicBezTo>
                  <a:pt x="11023" y="3060"/>
                  <a:pt x="11012" y="3040"/>
                  <a:pt x="10995" y="3011"/>
                </a:cubicBezTo>
                <a:lnTo>
                  <a:pt x="11071" y="2892"/>
                </a:lnTo>
                <a:lnTo>
                  <a:pt x="11123" y="2925"/>
                </a:lnTo>
                <a:lnTo>
                  <a:pt x="11173" y="2768"/>
                </a:lnTo>
                <a:cubicBezTo>
                  <a:pt x="11151" y="2733"/>
                  <a:pt x="11135" y="2707"/>
                  <a:pt x="11110" y="2666"/>
                </a:cubicBezTo>
                <a:lnTo>
                  <a:pt x="11240" y="2655"/>
                </a:lnTo>
                <a:cubicBezTo>
                  <a:pt x="11288" y="2579"/>
                  <a:pt x="11161" y="2514"/>
                  <a:pt x="11231" y="2440"/>
                </a:cubicBezTo>
                <a:lnTo>
                  <a:pt x="11290" y="2430"/>
                </a:lnTo>
                <a:cubicBezTo>
                  <a:pt x="11315" y="2350"/>
                  <a:pt x="11295" y="2284"/>
                  <a:pt x="11262" y="2223"/>
                </a:cubicBezTo>
                <a:cubicBezTo>
                  <a:pt x="11332" y="2130"/>
                  <a:pt x="11335" y="2066"/>
                  <a:pt x="11274" y="1966"/>
                </a:cubicBezTo>
                <a:cubicBezTo>
                  <a:pt x="11279" y="1938"/>
                  <a:pt x="11283" y="1909"/>
                  <a:pt x="11289" y="1871"/>
                </a:cubicBezTo>
                <a:cubicBezTo>
                  <a:pt x="11195" y="1806"/>
                  <a:pt x="11211" y="1687"/>
                  <a:pt x="11162" y="1593"/>
                </a:cubicBezTo>
                <a:cubicBezTo>
                  <a:pt x="11171" y="1550"/>
                  <a:pt x="11181" y="1503"/>
                  <a:pt x="11189" y="1463"/>
                </a:cubicBezTo>
                <a:lnTo>
                  <a:pt x="11045" y="1288"/>
                </a:lnTo>
                <a:lnTo>
                  <a:pt x="11033" y="1292"/>
                </a:lnTo>
                <a:cubicBezTo>
                  <a:pt x="11037" y="1317"/>
                  <a:pt x="11041" y="1342"/>
                  <a:pt x="11046" y="1367"/>
                </a:cubicBezTo>
                <a:lnTo>
                  <a:pt x="11103" y="1377"/>
                </a:lnTo>
                <a:cubicBezTo>
                  <a:pt x="11102" y="1446"/>
                  <a:pt x="11096" y="1511"/>
                  <a:pt x="11053" y="1568"/>
                </a:cubicBezTo>
                <a:lnTo>
                  <a:pt x="10925" y="1568"/>
                </a:lnTo>
                <a:cubicBezTo>
                  <a:pt x="10914" y="1552"/>
                  <a:pt x="10901" y="1533"/>
                  <a:pt x="10895" y="1524"/>
                </a:cubicBezTo>
                <a:lnTo>
                  <a:pt x="10701" y="1434"/>
                </a:lnTo>
                <a:cubicBezTo>
                  <a:pt x="10664" y="1380"/>
                  <a:pt x="10664" y="1380"/>
                  <a:pt x="10657" y="1211"/>
                </a:cubicBezTo>
                <a:lnTo>
                  <a:pt x="10595" y="1140"/>
                </a:lnTo>
                <a:lnTo>
                  <a:pt x="10595" y="1140"/>
                </a:lnTo>
                <a:cubicBezTo>
                  <a:pt x="10598" y="1203"/>
                  <a:pt x="10595" y="1253"/>
                  <a:pt x="10528" y="1268"/>
                </a:cubicBezTo>
                <a:cubicBezTo>
                  <a:pt x="10493" y="1245"/>
                  <a:pt x="10458" y="1213"/>
                  <a:pt x="10418" y="1200"/>
                </a:cubicBezTo>
                <a:cubicBezTo>
                  <a:pt x="10331" y="1169"/>
                  <a:pt x="10239" y="1146"/>
                  <a:pt x="10148" y="1123"/>
                </a:cubicBezTo>
                <a:cubicBezTo>
                  <a:pt x="10138" y="1122"/>
                  <a:pt x="10128" y="1122"/>
                  <a:pt x="10118" y="1122"/>
                </a:cubicBezTo>
                <a:cubicBezTo>
                  <a:pt x="10108" y="1122"/>
                  <a:pt x="10098" y="1122"/>
                  <a:pt x="10088" y="1123"/>
                </a:cubicBezTo>
                <a:lnTo>
                  <a:pt x="10027" y="1172"/>
                </a:lnTo>
                <a:cubicBezTo>
                  <a:pt x="10001" y="1162"/>
                  <a:pt x="9977" y="1158"/>
                  <a:pt x="9952" y="1158"/>
                </a:cubicBezTo>
                <a:cubicBezTo>
                  <a:pt x="9915" y="1158"/>
                  <a:pt x="9879" y="1168"/>
                  <a:pt x="9840" y="1183"/>
                </a:cubicBezTo>
                <a:cubicBezTo>
                  <a:pt x="9758" y="1212"/>
                  <a:pt x="9663" y="1210"/>
                  <a:pt x="9570" y="1221"/>
                </a:cubicBezTo>
                <a:cubicBezTo>
                  <a:pt x="9569" y="1193"/>
                  <a:pt x="9566" y="1167"/>
                  <a:pt x="9565" y="1150"/>
                </a:cubicBezTo>
                <a:lnTo>
                  <a:pt x="9708" y="1014"/>
                </a:lnTo>
                <a:cubicBezTo>
                  <a:pt x="9717" y="1019"/>
                  <a:pt x="9726" y="1021"/>
                  <a:pt x="9735" y="1021"/>
                </a:cubicBezTo>
                <a:cubicBezTo>
                  <a:pt x="9767" y="1021"/>
                  <a:pt x="9798" y="995"/>
                  <a:pt x="9832" y="990"/>
                </a:cubicBezTo>
                <a:cubicBezTo>
                  <a:pt x="9838" y="951"/>
                  <a:pt x="9843" y="918"/>
                  <a:pt x="9850" y="876"/>
                </a:cubicBezTo>
                <a:lnTo>
                  <a:pt x="10205" y="876"/>
                </a:lnTo>
                <a:lnTo>
                  <a:pt x="10263" y="901"/>
                </a:lnTo>
                <a:cubicBezTo>
                  <a:pt x="10287" y="881"/>
                  <a:pt x="10308" y="865"/>
                  <a:pt x="10328" y="849"/>
                </a:cubicBezTo>
                <a:lnTo>
                  <a:pt x="10392" y="878"/>
                </a:lnTo>
                <a:lnTo>
                  <a:pt x="10392" y="864"/>
                </a:lnTo>
                <a:cubicBezTo>
                  <a:pt x="10464" y="856"/>
                  <a:pt x="10536" y="848"/>
                  <a:pt x="10611" y="840"/>
                </a:cubicBezTo>
                <a:cubicBezTo>
                  <a:pt x="10607" y="811"/>
                  <a:pt x="10602" y="780"/>
                  <a:pt x="10596" y="748"/>
                </a:cubicBezTo>
                <a:lnTo>
                  <a:pt x="10649" y="739"/>
                </a:lnTo>
                <a:cubicBezTo>
                  <a:pt x="10675" y="658"/>
                  <a:pt x="10618" y="604"/>
                  <a:pt x="10580" y="530"/>
                </a:cubicBezTo>
                <a:cubicBezTo>
                  <a:pt x="10617" y="464"/>
                  <a:pt x="10584" y="362"/>
                  <a:pt x="10672" y="297"/>
                </a:cubicBezTo>
                <a:cubicBezTo>
                  <a:pt x="10695" y="313"/>
                  <a:pt x="10715" y="329"/>
                  <a:pt x="10737" y="342"/>
                </a:cubicBezTo>
                <a:cubicBezTo>
                  <a:pt x="10829" y="395"/>
                  <a:pt x="10836" y="410"/>
                  <a:pt x="10810" y="510"/>
                </a:cubicBezTo>
                <a:lnTo>
                  <a:pt x="10891" y="440"/>
                </a:lnTo>
                <a:cubicBezTo>
                  <a:pt x="10899" y="465"/>
                  <a:pt x="10904" y="482"/>
                  <a:pt x="10912" y="511"/>
                </a:cubicBezTo>
                <a:cubicBezTo>
                  <a:pt x="10917" y="496"/>
                  <a:pt x="10924" y="481"/>
                  <a:pt x="10931" y="466"/>
                </a:cubicBezTo>
                <a:cubicBezTo>
                  <a:pt x="10938" y="458"/>
                  <a:pt x="10946" y="450"/>
                  <a:pt x="10954" y="445"/>
                </a:cubicBezTo>
                <a:cubicBezTo>
                  <a:pt x="11110" y="539"/>
                  <a:pt x="11113" y="544"/>
                  <a:pt x="11079" y="640"/>
                </a:cubicBezTo>
                <a:lnTo>
                  <a:pt x="11016" y="640"/>
                </a:lnTo>
                <a:cubicBezTo>
                  <a:pt x="11008" y="698"/>
                  <a:pt x="11001" y="751"/>
                  <a:pt x="10992" y="828"/>
                </a:cubicBezTo>
                <a:lnTo>
                  <a:pt x="11081" y="908"/>
                </a:lnTo>
                <a:cubicBezTo>
                  <a:pt x="11139" y="855"/>
                  <a:pt x="11241" y="883"/>
                  <a:pt x="11271" y="780"/>
                </a:cubicBezTo>
                <a:lnTo>
                  <a:pt x="11169" y="721"/>
                </a:lnTo>
                <a:lnTo>
                  <a:pt x="11198" y="774"/>
                </a:lnTo>
                <a:lnTo>
                  <a:pt x="11128" y="829"/>
                </a:lnTo>
                <a:lnTo>
                  <a:pt x="11047" y="772"/>
                </a:lnTo>
                <a:lnTo>
                  <a:pt x="11141" y="697"/>
                </a:lnTo>
                <a:cubicBezTo>
                  <a:pt x="11143" y="660"/>
                  <a:pt x="11145" y="625"/>
                  <a:pt x="11146" y="588"/>
                </a:cubicBezTo>
                <a:lnTo>
                  <a:pt x="11160" y="584"/>
                </a:lnTo>
                <a:lnTo>
                  <a:pt x="11071" y="457"/>
                </a:lnTo>
                <a:lnTo>
                  <a:pt x="11208" y="407"/>
                </a:lnTo>
                <a:cubicBezTo>
                  <a:pt x="11166" y="370"/>
                  <a:pt x="11104" y="359"/>
                  <a:pt x="11135" y="295"/>
                </a:cubicBezTo>
                <a:cubicBezTo>
                  <a:pt x="11235" y="276"/>
                  <a:pt x="11235" y="276"/>
                  <a:pt x="11223" y="196"/>
                </a:cubicBezTo>
                <a:lnTo>
                  <a:pt x="11223" y="196"/>
                </a:lnTo>
                <a:lnTo>
                  <a:pt x="11078" y="236"/>
                </a:lnTo>
                <a:cubicBezTo>
                  <a:pt x="11021" y="174"/>
                  <a:pt x="10956" y="139"/>
                  <a:pt x="10886" y="139"/>
                </a:cubicBezTo>
                <a:cubicBezTo>
                  <a:pt x="10838" y="139"/>
                  <a:pt x="10787" y="155"/>
                  <a:pt x="10733" y="191"/>
                </a:cubicBezTo>
                <a:cubicBezTo>
                  <a:pt x="10706" y="180"/>
                  <a:pt x="10677" y="160"/>
                  <a:pt x="10652" y="160"/>
                </a:cubicBezTo>
                <a:cubicBezTo>
                  <a:pt x="10627" y="160"/>
                  <a:pt x="10603" y="182"/>
                  <a:pt x="10578" y="195"/>
                </a:cubicBezTo>
                <a:cubicBezTo>
                  <a:pt x="10571" y="180"/>
                  <a:pt x="10563" y="164"/>
                  <a:pt x="10552" y="142"/>
                </a:cubicBezTo>
                <a:lnTo>
                  <a:pt x="10334" y="208"/>
                </a:lnTo>
                <a:lnTo>
                  <a:pt x="10286" y="184"/>
                </a:lnTo>
                <a:cubicBezTo>
                  <a:pt x="10183" y="209"/>
                  <a:pt x="10247" y="294"/>
                  <a:pt x="10225" y="352"/>
                </a:cubicBezTo>
                <a:cubicBezTo>
                  <a:pt x="10176" y="329"/>
                  <a:pt x="10150" y="270"/>
                  <a:pt x="10090" y="270"/>
                </a:cubicBezTo>
                <a:cubicBezTo>
                  <a:pt x="10085" y="270"/>
                  <a:pt x="10080" y="270"/>
                  <a:pt x="10075" y="271"/>
                </a:cubicBezTo>
                <a:cubicBezTo>
                  <a:pt x="10073" y="297"/>
                  <a:pt x="10072" y="321"/>
                  <a:pt x="10071" y="340"/>
                </a:cubicBezTo>
                <a:lnTo>
                  <a:pt x="9788" y="425"/>
                </a:lnTo>
                <a:lnTo>
                  <a:pt x="9739" y="414"/>
                </a:lnTo>
                <a:cubicBezTo>
                  <a:pt x="9726" y="443"/>
                  <a:pt x="9713" y="472"/>
                  <a:pt x="9703" y="498"/>
                </a:cubicBezTo>
                <a:lnTo>
                  <a:pt x="9631" y="522"/>
                </a:lnTo>
                <a:lnTo>
                  <a:pt x="9631" y="707"/>
                </a:lnTo>
                <a:lnTo>
                  <a:pt x="9542" y="678"/>
                </a:lnTo>
                <a:cubicBezTo>
                  <a:pt x="9548" y="645"/>
                  <a:pt x="9551" y="622"/>
                  <a:pt x="9555" y="597"/>
                </a:cubicBezTo>
                <a:lnTo>
                  <a:pt x="9465" y="597"/>
                </a:lnTo>
                <a:cubicBezTo>
                  <a:pt x="9460" y="625"/>
                  <a:pt x="9457" y="649"/>
                  <a:pt x="9452" y="681"/>
                </a:cubicBezTo>
                <a:lnTo>
                  <a:pt x="9399" y="654"/>
                </a:lnTo>
                <a:lnTo>
                  <a:pt x="9399" y="654"/>
                </a:lnTo>
                <a:cubicBezTo>
                  <a:pt x="9385" y="711"/>
                  <a:pt x="9404" y="775"/>
                  <a:pt x="9355" y="826"/>
                </a:cubicBezTo>
                <a:lnTo>
                  <a:pt x="9281" y="775"/>
                </a:lnTo>
                <a:lnTo>
                  <a:pt x="9281" y="775"/>
                </a:lnTo>
                <a:cubicBezTo>
                  <a:pt x="9286" y="812"/>
                  <a:pt x="9289" y="835"/>
                  <a:pt x="9292" y="863"/>
                </a:cubicBezTo>
                <a:lnTo>
                  <a:pt x="9232" y="857"/>
                </a:lnTo>
                <a:lnTo>
                  <a:pt x="9060" y="964"/>
                </a:lnTo>
                <a:cubicBezTo>
                  <a:pt x="9023" y="966"/>
                  <a:pt x="8980" y="966"/>
                  <a:pt x="8953" y="986"/>
                </a:cubicBezTo>
                <a:cubicBezTo>
                  <a:pt x="8902" y="1027"/>
                  <a:pt x="8842" y="1055"/>
                  <a:pt x="8778" y="1066"/>
                </a:cubicBezTo>
                <a:cubicBezTo>
                  <a:pt x="8755" y="1072"/>
                  <a:pt x="8733" y="1083"/>
                  <a:pt x="8715" y="1099"/>
                </a:cubicBezTo>
                <a:cubicBezTo>
                  <a:pt x="8633" y="1159"/>
                  <a:pt x="8545" y="1204"/>
                  <a:pt x="8441" y="1219"/>
                </a:cubicBezTo>
                <a:cubicBezTo>
                  <a:pt x="8420" y="1310"/>
                  <a:pt x="8316" y="1301"/>
                  <a:pt x="8273" y="1371"/>
                </a:cubicBezTo>
                <a:cubicBezTo>
                  <a:pt x="8249" y="1333"/>
                  <a:pt x="8267" y="1276"/>
                  <a:pt x="8212" y="1272"/>
                </a:cubicBezTo>
                <a:cubicBezTo>
                  <a:pt x="8188" y="1308"/>
                  <a:pt x="8164" y="1339"/>
                  <a:pt x="8146" y="1372"/>
                </a:cubicBezTo>
                <a:cubicBezTo>
                  <a:pt x="8127" y="1409"/>
                  <a:pt x="8113" y="1447"/>
                  <a:pt x="8095" y="1488"/>
                </a:cubicBezTo>
                <a:cubicBezTo>
                  <a:pt x="8064" y="1478"/>
                  <a:pt x="8032" y="1470"/>
                  <a:pt x="8000" y="1464"/>
                </a:cubicBezTo>
                <a:cubicBezTo>
                  <a:pt x="7987" y="1463"/>
                  <a:pt x="7972" y="1462"/>
                  <a:pt x="7958" y="1462"/>
                </a:cubicBezTo>
                <a:cubicBezTo>
                  <a:pt x="7941" y="1462"/>
                  <a:pt x="7925" y="1464"/>
                  <a:pt x="7916" y="1472"/>
                </a:cubicBezTo>
                <a:cubicBezTo>
                  <a:pt x="7886" y="1498"/>
                  <a:pt x="7861" y="1525"/>
                  <a:pt x="7824" y="1525"/>
                </a:cubicBezTo>
                <a:cubicBezTo>
                  <a:pt x="7818" y="1525"/>
                  <a:pt x="7812" y="1524"/>
                  <a:pt x="7806" y="1523"/>
                </a:cubicBezTo>
                <a:cubicBezTo>
                  <a:pt x="7803" y="1544"/>
                  <a:pt x="7799" y="1564"/>
                  <a:pt x="7795" y="1586"/>
                </a:cubicBezTo>
                <a:cubicBezTo>
                  <a:pt x="7724" y="1588"/>
                  <a:pt x="7668" y="1644"/>
                  <a:pt x="7600" y="1644"/>
                </a:cubicBezTo>
                <a:cubicBezTo>
                  <a:pt x="7588" y="1644"/>
                  <a:pt x="7574" y="1643"/>
                  <a:pt x="7561" y="1638"/>
                </a:cubicBezTo>
                <a:lnTo>
                  <a:pt x="7530" y="1707"/>
                </a:lnTo>
                <a:lnTo>
                  <a:pt x="7372" y="1631"/>
                </a:lnTo>
                <a:cubicBezTo>
                  <a:pt x="7311" y="1732"/>
                  <a:pt x="7213" y="1756"/>
                  <a:pt x="7151" y="1774"/>
                </a:cubicBezTo>
                <a:lnTo>
                  <a:pt x="6888" y="1939"/>
                </a:lnTo>
                <a:lnTo>
                  <a:pt x="6805" y="1991"/>
                </a:lnTo>
                <a:cubicBezTo>
                  <a:pt x="6753" y="2023"/>
                  <a:pt x="6697" y="2052"/>
                  <a:pt x="6649" y="2091"/>
                </a:cubicBezTo>
                <a:cubicBezTo>
                  <a:pt x="6569" y="2157"/>
                  <a:pt x="6462" y="2197"/>
                  <a:pt x="6420" y="2302"/>
                </a:cubicBezTo>
                <a:cubicBezTo>
                  <a:pt x="6291" y="2335"/>
                  <a:pt x="6236" y="2461"/>
                  <a:pt x="6130" y="2527"/>
                </a:cubicBezTo>
                <a:cubicBezTo>
                  <a:pt x="6132" y="2549"/>
                  <a:pt x="6136" y="2574"/>
                  <a:pt x="6138" y="2592"/>
                </a:cubicBezTo>
                <a:lnTo>
                  <a:pt x="6090" y="2691"/>
                </a:lnTo>
                <a:cubicBezTo>
                  <a:pt x="6111" y="2694"/>
                  <a:pt x="6125" y="2700"/>
                  <a:pt x="6136" y="2700"/>
                </a:cubicBezTo>
                <a:cubicBezTo>
                  <a:pt x="6138" y="2700"/>
                  <a:pt x="6141" y="2699"/>
                  <a:pt x="6143" y="2699"/>
                </a:cubicBezTo>
                <a:cubicBezTo>
                  <a:pt x="6207" y="2681"/>
                  <a:pt x="6178" y="2606"/>
                  <a:pt x="6219" y="2566"/>
                </a:cubicBezTo>
                <a:cubicBezTo>
                  <a:pt x="6262" y="2667"/>
                  <a:pt x="6304" y="2764"/>
                  <a:pt x="6338" y="2843"/>
                </a:cubicBezTo>
                <a:cubicBezTo>
                  <a:pt x="6334" y="2890"/>
                  <a:pt x="6318" y="2930"/>
                  <a:pt x="6331" y="2957"/>
                </a:cubicBezTo>
                <a:cubicBezTo>
                  <a:pt x="6348" y="2995"/>
                  <a:pt x="6383" y="3013"/>
                  <a:pt x="6424" y="3013"/>
                </a:cubicBezTo>
                <a:cubicBezTo>
                  <a:pt x="6432" y="3013"/>
                  <a:pt x="6439" y="3013"/>
                  <a:pt x="6447" y="3011"/>
                </a:cubicBezTo>
                <a:cubicBezTo>
                  <a:pt x="6479" y="2968"/>
                  <a:pt x="6456" y="2932"/>
                  <a:pt x="6445" y="2890"/>
                </a:cubicBezTo>
                <a:cubicBezTo>
                  <a:pt x="6434" y="2849"/>
                  <a:pt x="6426" y="2808"/>
                  <a:pt x="6415" y="2767"/>
                </a:cubicBezTo>
                <a:lnTo>
                  <a:pt x="6415" y="2767"/>
                </a:lnTo>
                <a:lnTo>
                  <a:pt x="6535" y="2796"/>
                </a:lnTo>
                <a:cubicBezTo>
                  <a:pt x="6561" y="2829"/>
                  <a:pt x="6589" y="2879"/>
                  <a:pt x="6629" y="2912"/>
                </a:cubicBezTo>
                <a:cubicBezTo>
                  <a:pt x="6667" y="2945"/>
                  <a:pt x="6717" y="2960"/>
                  <a:pt x="6768" y="2960"/>
                </a:cubicBezTo>
                <a:cubicBezTo>
                  <a:pt x="6819" y="2960"/>
                  <a:pt x="6872" y="2945"/>
                  <a:pt x="6916" y="2914"/>
                </a:cubicBezTo>
                <a:cubicBezTo>
                  <a:pt x="6937" y="2900"/>
                  <a:pt x="6958" y="2887"/>
                  <a:pt x="6982" y="2887"/>
                </a:cubicBezTo>
                <a:cubicBezTo>
                  <a:pt x="6991" y="2887"/>
                  <a:pt x="7001" y="2889"/>
                  <a:pt x="7011" y="2894"/>
                </a:cubicBezTo>
                <a:cubicBezTo>
                  <a:pt x="7043" y="2978"/>
                  <a:pt x="6946" y="2984"/>
                  <a:pt x="6926" y="3048"/>
                </a:cubicBezTo>
                <a:cubicBezTo>
                  <a:pt x="6944" y="3068"/>
                  <a:pt x="6964" y="3092"/>
                  <a:pt x="6985" y="3115"/>
                </a:cubicBezTo>
                <a:cubicBezTo>
                  <a:pt x="7013" y="3145"/>
                  <a:pt x="7039" y="3177"/>
                  <a:pt x="7063" y="3210"/>
                </a:cubicBezTo>
                <a:cubicBezTo>
                  <a:pt x="7106" y="3276"/>
                  <a:pt x="7153" y="3303"/>
                  <a:pt x="7221" y="3303"/>
                </a:cubicBezTo>
                <a:cubicBezTo>
                  <a:pt x="7240" y="3303"/>
                  <a:pt x="7259" y="3301"/>
                  <a:pt x="7281" y="3298"/>
                </a:cubicBezTo>
                <a:cubicBezTo>
                  <a:pt x="7332" y="3288"/>
                  <a:pt x="7384" y="3283"/>
                  <a:pt x="7436" y="3283"/>
                </a:cubicBezTo>
                <a:cubicBezTo>
                  <a:pt x="7463" y="3283"/>
                  <a:pt x="7491" y="3285"/>
                  <a:pt x="7519" y="3287"/>
                </a:cubicBezTo>
                <a:cubicBezTo>
                  <a:pt x="7622" y="3299"/>
                  <a:pt x="7725" y="3327"/>
                  <a:pt x="7836" y="3350"/>
                </a:cubicBezTo>
                <a:cubicBezTo>
                  <a:pt x="7862" y="3412"/>
                  <a:pt x="7854" y="3479"/>
                  <a:pt x="7822" y="3544"/>
                </a:cubicBezTo>
                <a:lnTo>
                  <a:pt x="7934" y="3589"/>
                </a:lnTo>
                <a:lnTo>
                  <a:pt x="7934" y="3589"/>
                </a:lnTo>
                <a:lnTo>
                  <a:pt x="7880" y="3397"/>
                </a:lnTo>
                <a:cubicBezTo>
                  <a:pt x="7908" y="3394"/>
                  <a:pt x="7933" y="3387"/>
                  <a:pt x="7956" y="3387"/>
                </a:cubicBezTo>
                <a:cubicBezTo>
                  <a:pt x="7964" y="3387"/>
                  <a:pt x="7971" y="3388"/>
                  <a:pt x="7978" y="3390"/>
                </a:cubicBezTo>
                <a:cubicBezTo>
                  <a:pt x="7994" y="3394"/>
                  <a:pt x="8008" y="3396"/>
                  <a:pt x="8023" y="3396"/>
                </a:cubicBezTo>
                <a:cubicBezTo>
                  <a:pt x="8051" y="3396"/>
                  <a:pt x="8077" y="3388"/>
                  <a:pt x="8103" y="3368"/>
                </a:cubicBezTo>
                <a:cubicBezTo>
                  <a:pt x="8105" y="3368"/>
                  <a:pt x="8107" y="3367"/>
                  <a:pt x="8110" y="3367"/>
                </a:cubicBezTo>
                <a:cubicBezTo>
                  <a:pt x="8115" y="3367"/>
                  <a:pt x="8122" y="3368"/>
                  <a:pt x="8129" y="3368"/>
                </a:cubicBezTo>
                <a:cubicBezTo>
                  <a:pt x="8133" y="3392"/>
                  <a:pt x="8138" y="3415"/>
                  <a:pt x="8141" y="3436"/>
                </a:cubicBezTo>
                <a:cubicBezTo>
                  <a:pt x="8149" y="3438"/>
                  <a:pt x="8157" y="3439"/>
                  <a:pt x="8163" y="3439"/>
                </a:cubicBezTo>
                <a:cubicBezTo>
                  <a:pt x="8202" y="3439"/>
                  <a:pt x="8214" y="3406"/>
                  <a:pt x="8228" y="3378"/>
                </a:cubicBezTo>
                <a:lnTo>
                  <a:pt x="8210" y="3325"/>
                </a:lnTo>
                <a:lnTo>
                  <a:pt x="8360" y="3182"/>
                </a:lnTo>
                <a:lnTo>
                  <a:pt x="8348" y="3174"/>
                </a:lnTo>
                <a:cubicBezTo>
                  <a:pt x="8354" y="3149"/>
                  <a:pt x="8360" y="3124"/>
                  <a:pt x="8366" y="3099"/>
                </a:cubicBezTo>
                <a:lnTo>
                  <a:pt x="8397" y="3024"/>
                </a:lnTo>
                <a:lnTo>
                  <a:pt x="8213" y="2890"/>
                </a:lnTo>
                <a:lnTo>
                  <a:pt x="8327" y="2830"/>
                </a:lnTo>
                <a:cubicBezTo>
                  <a:pt x="8332" y="2833"/>
                  <a:pt x="8336" y="2834"/>
                  <a:pt x="8342" y="2834"/>
                </a:cubicBezTo>
                <a:cubicBezTo>
                  <a:pt x="8364" y="2834"/>
                  <a:pt x="8394" y="2813"/>
                  <a:pt x="8421" y="2813"/>
                </a:cubicBezTo>
                <a:cubicBezTo>
                  <a:pt x="8438" y="2813"/>
                  <a:pt x="8453" y="2821"/>
                  <a:pt x="8465" y="2848"/>
                </a:cubicBezTo>
                <a:lnTo>
                  <a:pt x="8465" y="3048"/>
                </a:lnTo>
                <a:lnTo>
                  <a:pt x="8427" y="3121"/>
                </a:lnTo>
                <a:lnTo>
                  <a:pt x="8375" y="3108"/>
                </a:lnTo>
                <a:lnTo>
                  <a:pt x="8427" y="3153"/>
                </a:lnTo>
                <a:cubicBezTo>
                  <a:pt x="8427" y="3153"/>
                  <a:pt x="8428" y="3153"/>
                  <a:pt x="8429" y="3153"/>
                </a:cubicBezTo>
                <a:cubicBezTo>
                  <a:pt x="8491" y="3153"/>
                  <a:pt x="8544" y="3126"/>
                  <a:pt x="8598" y="3126"/>
                </a:cubicBezTo>
                <a:cubicBezTo>
                  <a:pt x="8623" y="3126"/>
                  <a:pt x="8648" y="3132"/>
                  <a:pt x="8674" y="3147"/>
                </a:cubicBezTo>
                <a:cubicBezTo>
                  <a:pt x="8641" y="3198"/>
                  <a:pt x="8604" y="3224"/>
                  <a:pt x="8568" y="3224"/>
                </a:cubicBezTo>
                <a:cubicBezTo>
                  <a:pt x="8563" y="3224"/>
                  <a:pt x="8559" y="3223"/>
                  <a:pt x="8554" y="3222"/>
                </a:cubicBezTo>
                <a:cubicBezTo>
                  <a:pt x="8504" y="3254"/>
                  <a:pt x="8467" y="3279"/>
                  <a:pt x="8429" y="3305"/>
                </a:cubicBezTo>
                <a:lnTo>
                  <a:pt x="8457" y="3362"/>
                </a:lnTo>
                <a:lnTo>
                  <a:pt x="8445" y="3374"/>
                </a:lnTo>
                <a:lnTo>
                  <a:pt x="8310" y="3292"/>
                </a:lnTo>
                <a:lnTo>
                  <a:pt x="8310" y="3292"/>
                </a:lnTo>
                <a:cubicBezTo>
                  <a:pt x="8334" y="3344"/>
                  <a:pt x="8260" y="3368"/>
                  <a:pt x="8297" y="3419"/>
                </a:cubicBezTo>
                <a:cubicBezTo>
                  <a:pt x="8322" y="3393"/>
                  <a:pt x="8337" y="3381"/>
                  <a:pt x="8356" y="3381"/>
                </a:cubicBezTo>
                <a:cubicBezTo>
                  <a:pt x="8373" y="3381"/>
                  <a:pt x="8394" y="3391"/>
                  <a:pt x="8429" y="3410"/>
                </a:cubicBezTo>
                <a:lnTo>
                  <a:pt x="8384" y="3436"/>
                </a:lnTo>
                <a:cubicBezTo>
                  <a:pt x="8376" y="3464"/>
                  <a:pt x="8367" y="3494"/>
                  <a:pt x="8358" y="3527"/>
                </a:cubicBezTo>
                <a:lnTo>
                  <a:pt x="8317" y="3518"/>
                </a:lnTo>
                <a:cubicBezTo>
                  <a:pt x="8277" y="3485"/>
                  <a:pt x="8354" y="3454"/>
                  <a:pt x="8303" y="3429"/>
                </a:cubicBezTo>
                <a:lnTo>
                  <a:pt x="8303" y="3429"/>
                </a:lnTo>
                <a:lnTo>
                  <a:pt x="8227" y="3560"/>
                </a:lnTo>
                <a:cubicBezTo>
                  <a:pt x="8243" y="3586"/>
                  <a:pt x="8253" y="3602"/>
                  <a:pt x="8266" y="3623"/>
                </a:cubicBezTo>
                <a:lnTo>
                  <a:pt x="8225" y="3675"/>
                </a:lnTo>
                <a:cubicBezTo>
                  <a:pt x="8157" y="3665"/>
                  <a:pt x="8130" y="3618"/>
                  <a:pt x="8104" y="3565"/>
                </a:cubicBezTo>
                <a:cubicBezTo>
                  <a:pt x="8096" y="3594"/>
                  <a:pt x="8087" y="3632"/>
                  <a:pt x="8101" y="3646"/>
                </a:cubicBezTo>
                <a:cubicBezTo>
                  <a:pt x="8141" y="3687"/>
                  <a:pt x="8131" y="3724"/>
                  <a:pt x="8119" y="3759"/>
                </a:cubicBezTo>
                <a:cubicBezTo>
                  <a:pt x="8090" y="3775"/>
                  <a:pt x="8064" y="3781"/>
                  <a:pt x="8048" y="3800"/>
                </a:cubicBezTo>
                <a:cubicBezTo>
                  <a:pt x="7998" y="3854"/>
                  <a:pt x="7951" y="3914"/>
                  <a:pt x="7904" y="3971"/>
                </a:cubicBezTo>
                <a:lnTo>
                  <a:pt x="7858" y="3956"/>
                </a:lnTo>
                <a:lnTo>
                  <a:pt x="7858" y="4121"/>
                </a:lnTo>
                <a:lnTo>
                  <a:pt x="7691" y="4242"/>
                </a:lnTo>
                <a:cubicBezTo>
                  <a:pt x="7676" y="4278"/>
                  <a:pt x="7694" y="4322"/>
                  <a:pt x="7649" y="4337"/>
                </a:cubicBezTo>
                <a:cubicBezTo>
                  <a:pt x="7633" y="4306"/>
                  <a:pt x="7620" y="4280"/>
                  <a:pt x="7607" y="4256"/>
                </a:cubicBezTo>
                <a:cubicBezTo>
                  <a:pt x="7531" y="4262"/>
                  <a:pt x="7552" y="4331"/>
                  <a:pt x="7517" y="4367"/>
                </a:cubicBezTo>
                <a:lnTo>
                  <a:pt x="7447" y="4324"/>
                </a:lnTo>
                <a:lnTo>
                  <a:pt x="7325" y="4439"/>
                </a:lnTo>
                <a:cubicBezTo>
                  <a:pt x="7333" y="4459"/>
                  <a:pt x="7339" y="4477"/>
                  <a:pt x="7343" y="4486"/>
                </a:cubicBezTo>
                <a:lnTo>
                  <a:pt x="7084" y="4864"/>
                </a:lnTo>
                <a:cubicBezTo>
                  <a:pt x="6967" y="4963"/>
                  <a:pt x="6847" y="5061"/>
                  <a:pt x="6809" y="5227"/>
                </a:cubicBezTo>
                <a:lnTo>
                  <a:pt x="6748" y="5258"/>
                </a:lnTo>
                <a:cubicBezTo>
                  <a:pt x="6751" y="5282"/>
                  <a:pt x="6753" y="5303"/>
                  <a:pt x="6753" y="5312"/>
                </a:cubicBezTo>
                <a:lnTo>
                  <a:pt x="6566" y="5392"/>
                </a:lnTo>
                <a:cubicBezTo>
                  <a:pt x="6559" y="5429"/>
                  <a:pt x="6553" y="5450"/>
                  <a:pt x="6549" y="5472"/>
                </a:cubicBezTo>
                <a:lnTo>
                  <a:pt x="6479" y="5501"/>
                </a:lnTo>
                <a:cubicBezTo>
                  <a:pt x="6435" y="5565"/>
                  <a:pt x="6471" y="5609"/>
                  <a:pt x="6516" y="5656"/>
                </a:cubicBezTo>
                <a:cubicBezTo>
                  <a:pt x="6395" y="5671"/>
                  <a:pt x="6322" y="5748"/>
                  <a:pt x="6237" y="5811"/>
                </a:cubicBezTo>
                <a:lnTo>
                  <a:pt x="6252" y="5871"/>
                </a:lnTo>
                <a:cubicBezTo>
                  <a:pt x="6155" y="5903"/>
                  <a:pt x="6099" y="5966"/>
                  <a:pt x="6097" y="6073"/>
                </a:cubicBezTo>
                <a:cubicBezTo>
                  <a:pt x="6045" y="6078"/>
                  <a:pt x="5991" y="6081"/>
                  <a:pt x="5959" y="6137"/>
                </a:cubicBezTo>
                <a:cubicBezTo>
                  <a:pt x="5956" y="6169"/>
                  <a:pt x="5951" y="6203"/>
                  <a:pt x="5946" y="6236"/>
                </a:cubicBezTo>
                <a:lnTo>
                  <a:pt x="5840" y="6303"/>
                </a:lnTo>
                <a:cubicBezTo>
                  <a:pt x="5848" y="6338"/>
                  <a:pt x="5855" y="6370"/>
                  <a:pt x="5864" y="6411"/>
                </a:cubicBezTo>
                <a:lnTo>
                  <a:pt x="5781" y="6411"/>
                </a:lnTo>
                <a:cubicBezTo>
                  <a:pt x="5745" y="6502"/>
                  <a:pt x="5666" y="6544"/>
                  <a:pt x="5585" y="6576"/>
                </a:cubicBezTo>
                <a:cubicBezTo>
                  <a:pt x="5568" y="6638"/>
                  <a:pt x="5637" y="6694"/>
                  <a:pt x="5583" y="6753"/>
                </a:cubicBezTo>
                <a:lnTo>
                  <a:pt x="5489" y="6743"/>
                </a:lnTo>
                <a:lnTo>
                  <a:pt x="5389" y="6795"/>
                </a:lnTo>
                <a:lnTo>
                  <a:pt x="5465" y="6838"/>
                </a:lnTo>
                <a:lnTo>
                  <a:pt x="5438" y="6897"/>
                </a:lnTo>
                <a:lnTo>
                  <a:pt x="5373" y="6833"/>
                </a:lnTo>
                <a:cubicBezTo>
                  <a:pt x="5351" y="6881"/>
                  <a:pt x="5342" y="6927"/>
                  <a:pt x="5316" y="6957"/>
                </a:cubicBezTo>
                <a:cubicBezTo>
                  <a:pt x="5254" y="7029"/>
                  <a:pt x="5184" y="7094"/>
                  <a:pt x="5121" y="7163"/>
                </a:cubicBezTo>
                <a:cubicBezTo>
                  <a:pt x="4977" y="7318"/>
                  <a:pt x="4862" y="7489"/>
                  <a:pt x="4797" y="7686"/>
                </a:cubicBezTo>
                <a:lnTo>
                  <a:pt x="4721" y="7742"/>
                </a:lnTo>
                <a:lnTo>
                  <a:pt x="4721" y="7813"/>
                </a:lnTo>
                <a:lnTo>
                  <a:pt x="4641" y="7872"/>
                </a:lnTo>
                <a:cubicBezTo>
                  <a:pt x="4646" y="7895"/>
                  <a:pt x="4652" y="7913"/>
                  <a:pt x="4656" y="7935"/>
                </a:cubicBezTo>
                <a:cubicBezTo>
                  <a:pt x="4595" y="7964"/>
                  <a:pt x="4541" y="7998"/>
                  <a:pt x="4526" y="8075"/>
                </a:cubicBezTo>
                <a:lnTo>
                  <a:pt x="4620" y="8211"/>
                </a:lnTo>
                <a:lnTo>
                  <a:pt x="4561" y="8228"/>
                </a:lnTo>
                <a:cubicBezTo>
                  <a:pt x="4539" y="8202"/>
                  <a:pt x="4564" y="8152"/>
                  <a:pt x="4512" y="8152"/>
                </a:cubicBezTo>
                <a:cubicBezTo>
                  <a:pt x="4511" y="8152"/>
                  <a:pt x="4511" y="8152"/>
                  <a:pt x="4510" y="8152"/>
                </a:cubicBezTo>
                <a:cubicBezTo>
                  <a:pt x="4457" y="8198"/>
                  <a:pt x="4512" y="8252"/>
                  <a:pt x="4498" y="8306"/>
                </a:cubicBezTo>
                <a:lnTo>
                  <a:pt x="4445" y="8349"/>
                </a:lnTo>
                <a:cubicBezTo>
                  <a:pt x="4462" y="8431"/>
                  <a:pt x="4478" y="8509"/>
                  <a:pt x="4493" y="8582"/>
                </a:cubicBezTo>
                <a:lnTo>
                  <a:pt x="4575" y="8606"/>
                </a:lnTo>
                <a:cubicBezTo>
                  <a:pt x="4582" y="8743"/>
                  <a:pt x="4635" y="8847"/>
                  <a:pt x="4784" y="8883"/>
                </a:cubicBezTo>
                <a:lnTo>
                  <a:pt x="4922" y="8818"/>
                </a:lnTo>
                <a:cubicBezTo>
                  <a:pt x="4923" y="8822"/>
                  <a:pt x="4924" y="8825"/>
                  <a:pt x="4924" y="8830"/>
                </a:cubicBezTo>
                <a:lnTo>
                  <a:pt x="5086" y="8796"/>
                </a:lnTo>
                <a:cubicBezTo>
                  <a:pt x="5091" y="8803"/>
                  <a:pt x="5100" y="8817"/>
                  <a:pt x="5109" y="8831"/>
                </a:cubicBezTo>
                <a:cubicBezTo>
                  <a:pt x="5117" y="8812"/>
                  <a:pt x="5124" y="8798"/>
                  <a:pt x="5130" y="8784"/>
                </a:cubicBezTo>
                <a:lnTo>
                  <a:pt x="5212" y="8784"/>
                </a:lnTo>
                <a:lnTo>
                  <a:pt x="5273" y="8734"/>
                </a:lnTo>
                <a:lnTo>
                  <a:pt x="5435" y="8802"/>
                </a:lnTo>
                <a:lnTo>
                  <a:pt x="5492" y="8883"/>
                </a:lnTo>
                <a:cubicBezTo>
                  <a:pt x="5511" y="8945"/>
                  <a:pt x="5529" y="8994"/>
                  <a:pt x="5541" y="9045"/>
                </a:cubicBezTo>
                <a:cubicBezTo>
                  <a:pt x="5554" y="9097"/>
                  <a:pt x="5601" y="9141"/>
                  <a:pt x="5580" y="9201"/>
                </a:cubicBezTo>
                <a:lnTo>
                  <a:pt x="5343" y="9241"/>
                </a:lnTo>
                <a:cubicBezTo>
                  <a:pt x="5340" y="9293"/>
                  <a:pt x="5294" y="9345"/>
                  <a:pt x="5211" y="9387"/>
                </a:cubicBezTo>
                <a:cubicBezTo>
                  <a:pt x="5183" y="9436"/>
                  <a:pt x="5180" y="9513"/>
                  <a:pt x="5099" y="9513"/>
                </a:cubicBezTo>
                <a:cubicBezTo>
                  <a:pt x="5097" y="9513"/>
                  <a:pt x="5094" y="9513"/>
                  <a:pt x="5092" y="9513"/>
                </a:cubicBezTo>
                <a:lnTo>
                  <a:pt x="5028" y="9424"/>
                </a:lnTo>
                <a:cubicBezTo>
                  <a:pt x="4943" y="9454"/>
                  <a:pt x="5000" y="9524"/>
                  <a:pt x="4966" y="9572"/>
                </a:cubicBezTo>
                <a:lnTo>
                  <a:pt x="4905" y="9594"/>
                </a:lnTo>
                <a:cubicBezTo>
                  <a:pt x="4893" y="9624"/>
                  <a:pt x="4883" y="9650"/>
                  <a:pt x="4873" y="9678"/>
                </a:cubicBezTo>
                <a:lnTo>
                  <a:pt x="4814" y="9664"/>
                </a:lnTo>
                <a:lnTo>
                  <a:pt x="4814" y="9664"/>
                </a:lnTo>
                <a:cubicBezTo>
                  <a:pt x="4819" y="9678"/>
                  <a:pt x="4824" y="9691"/>
                  <a:pt x="4832" y="9711"/>
                </a:cubicBezTo>
                <a:cubicBezTo>
                  <a:pt x="4831" y="9711"/>
                  <a:pt x="4830" y="9711"/>
                  <a:pt x="4830" y="9711"/>
                </a:cubicBezTo>
                <a:cubicBezTo>
                  <a:pt x="4755" y="9711"/>
                  <a:pt x="4737" y="9768"/>
                  <a:pt x="4720" y="9828"/>
                </a:cubicBezTo>
                <a:lnTo>
                  <a:pt x="4656" y="9828"/>
                </a:lnTo>
                <a:cubicBezTo>
                  <a:pt x="4669" y="9800"/>
                  <a:pt x="4679" y="9776"/>
                  <a:pt x="4697" y="9738"/>
                </a:cubicBezTo>
                <a:lnTo>
                  <a:pt x="4697" y="9738"/>
                </a:lnTo>
                <a:lnTo>
                  <a:pt x="4409" y="9951"/>
                </a:lnTo>
                <a:lnTo>
                  <a:pt x="4409" y="10018"/>
                </a:lnTo>
                <a:lnTo>
                  <a:pt x="4323" y="10034"/>
                </a:lnTo>
                <a:cubicBezTo>
                  <a:pt x="4273" y="10147"/>
                  <a:pt x="4160" y="10189"/>
                  <a:pt x="4087" y="10273"/>
                </a:cubicBezTo>
                <a:cubicBezTo>
                  <a:pt x="4105" y="10325"/>
                  <a:pt x="4105" y="10325"/>
                  <a:pt x="4071" y="10371"/>
                </a:cubicBezTo>
                <a:lnTo>
                  <a:pt x="4009" y="10361"/>
                </a:lnTo>
                <a:lnTo>
                  <a:pt x="3883" y="10438"/>
                </a:lnTo>
                <a:lnTo>
                  <a:pt x="3883" y="10549"/>
                </a:lnTo>
                <a:cubicBezTo>
                  <a:pt x="3859" y="10518"/>
                  <a:pt x="3848" y="10503"/>
                  <a:pt x="3836" y="10486"/>
                </a:cubicBezTo>
                <a:cubicBezTo>
                  <a:pt x="3767" y="10525"/>
                  <a:pt x="3720" y="10581"/>
                  <a:pt x="3676" y="10640"/>
                </a:cubicBezTo>
                <a:cubicBezTo>
                  <a:pt x="3608" y="10730"/>
                  <a:pt x="3570" y="10843"/>
                  <a:pt x="3462" y="10902"/>
                </a:cubicBezTo>
                <a:cubicBezTo>
                  <a:pt x="3439" y="10915"/>
                  <a:pt x="3428" y="10948"/>
                  <a:pt x="3413" y="10969"/>
                </a:cubicBezTo>
                <a:cubicBezTo>
                  <a:pt x="3427" y="11048"/>
                  <a:pt x="3414" y="11099"/>
                  <a:pt x="3379" y="11099"/>
                </a:cubicBezTo>
                <a:cubicBezTo>
                  <a:pt x="3376" y="11099"/>
                  <a:pt x="3374" y="11099"/>
                  <a:pt x="3372" y="11099"/>
                </a:cubicBezTo>
                <a:lnTo>
                  <a:pt x="3372" y="11037"/>
                </a:lnTo>
                <a:cubicBezTo>
                  <a:pt x="3352" y="11035"/>
                  <a:pt x="3337" y="11033"/>
                  <a:pt x="3325" y="11033"/>
                </a:cubicBezTo>
                <a:cubicBezTo>
                  <a:pt x="3279" y="11033"/>
                  <a:pt x="3270" y="11055"/>
                  <a:pt x="3236" y="11152"/>
                </a:cubicBezTo>
                <a:lnTo>
                  <a:pt x="3169" y="11145"/>
                </a:lnTo>
                <a:lnTo>
                  <a:pt x="3101" y="11254"/>
                </a:lnTo>
                <a:lnTo>
                  <a:pt x="3028" y="11289"/>
                </a:lnTo>
                <a:cubicBezTo>
                  <a:pt x="3001" y="11380"/>
                  <a:pt x="2881" y="11417"/>
                  <a:pt x="2892" y="11520"/>
                </a:cubicBezTo>
                <a:cubicBezTo>
                  <a:pt x="2782" y="11584"/>
                  <a:pt x="2710" y="11665"/>
                  <a:pt x="2668" y="11781"/>
                </a:cubicBezTo>
                <a:lnTo>
                  <a:pt x="2630" y="11787"/>
                </a:lnTo>
                <a:lnTo>
                  <a:pt x="2527" y="11901"/>
                </a:lnTo>
                <a:cubicBezTo>
                  <a:pt x="2536" y="11952"/>
                  <a:pt x="2569" y="11961"/>
                  <a:pt x="2607" y="11961"/>
                </a:cubicBezTo>
                <a:cubicBezTo>
                  <a:pt x="2627" y="11961"/>
                  <a:pt x="2649" y="11958"/>
                  <a:pt x="2670" y="11958"/>
                </a:cubicBezTo>
                <a:cubicBezTo>
                  <a:pt x="2689" y="12003"/>
                  <a:pt x="2707" y="12044"/>
                  <a:pt x="2729" y="12096"/>
                </a:cubicBezTo>
                <a:lnTo>
                  <a:pt x="2533" y="12032"/>
                </a:lnTo>
                <a:cubicBezTo>
                  <a:pt x="2524" y="12077"/>
                  <a:pt x="2517" y="12116"/>
                  <a:pt x="2507" y="12163"/>
                </a:cubicBezTo>
                <a:cubicBezTo>
                  <a:pt x="2483" y="12146"/>
                  <a:pt x="2467" y="12135"/>
                  <a:pt x="2454" y="12125"/>
                </a:cubicBezTo>
                <a:cubicBezTo>
                  <a:pt x="2442" y="12171"/>
                  <a:pt x="2428" y="12213"/>
                  <a:pt x="2416" y="12259"/>
                </a:cubicBezTo>
                <a:lnTo>
                  <a:pt x="2310" y="12193"/>
                </a:lnTo>
                <a:cubicBezTo>
                  <a:pt x="2307" y="12241"/>
                  <a:pt x="2305" y="12275"/>
                  <a:pt x="2303" y="12324"/>
                </a:cubicBezTo>
                <a:lnTo>
                  <a:pt x="2217" y="12265"/>
                </a:lnTo>
                <a:cubicBezTo>
                  <a:pt x="2158" y="12265"/>
                  <a:pt x="2157" y="12315"/>
                  <a:pt x="2140" y="12350"/>
                </a:cubicBezTo>
                <a:lnTo>
                  <a:pt x="2201" y="12295"/>
                </a:lnTo>
                <a:cubicBezTo>
                  <a:pt x="2233" y="12343"/>
                  <a:pt x="2258" y="12384"/>
                  <a:pt x="2230" y="12454"/>
                </a:cubicBezTo>
                <a:lnTo>
                  <a:pt x="2136" y="12357"/>
                </a:lnTo>
                <a:cubicBezTo>
                  <a:pt x="2121" y="12381"/>
                  <a:pt x="2106" y="12406"/>
                  <a:pt x="2087" y="12437"/>
                </a:cubicBezTo>
                <a:lnTo>
                  <a:pt x="2007" y="12451"/>
                </a:lnTo>
                <a:cubicBezTo>
                  <a:pt x="2005" y="12498"/>
                  <a:pt x="2003" y="12542"/>
                  <a:pt x="2000" y="12593"/>
                </a:cubicBezTo>
                <a:cubicBezTo>
                  <a:pt x="1972" y="12587"/>
                  <a:pt x="1952" y="12578"/>
                  <a:pt x="1934" y="12578"/>
                </a:cubicBezTo>
                <a:cubicBezTo>
                  <a:pt x="1932" y="12578"/>
                  <a:pt x="1930" y="12578"/>
                  <a:pt x="1928" y="12578"/>
                </a:cubicBezTo>
                <a:cubicBezTo>
                  <a:pt x="1907" y="12581"/>
                  <a:pt x="1871" y="12591"/>
                  <a:pt x="1869" y="12603"/>
                </a:cubicBezTo>
                <a:cubicBezTo>
                  <a:pt x="1853" y="12675"/>
                  <a:pt x="1777" y="12699"/>
                  <a:pt x="1749" y="12760"/>
                </a:cubicBezTo>
                <a:lnTo>
                  <a:pt x="1703" y="12868"/>
                </a:lnTo>
                <a:cubicBezTo>
                  <a:pt x="1620" y="12899"/>
                  <a:pt x="1557" y="12962"/>
                  <a:pt x="1521" y="13057"/>
                </a:cubicBezTo>
                <a:cubicBezTo>
                  <a:pt x="1504" y="13102"/>
                  <a:pt x="1468" y="13142"/>
                  <a:pt x="1436" y="13180"/>
                </a:cubicBezTo>
                <a:cubicBezTo>
                  <a:pt x="1380" y="13248"/>
                  <a:pt x="1316" y="13310"/>
                  <a:pt x="1262" y="13379"/>
                </a:cubicBezTo>
                <a:cubicBezTo>
                  <a:pt x="1188" y="13477"/>
                  <a:pt x="1120" y="13580"/>
                  <a:pt x="1047" y="13681"/>
                </a:cubicBezTo>
                <a:cubicBezTo>
                  <a:pt x="1052" y="13708"/>
                  <a:pt x="1058" y="13733"/>
                  <a:pt x="1064" y="13760"/>
                </a:cubicBezTo>
                <a:lnTo>
                  <a:pt x="980" y="13769"/>
                </a:lnTo>
                <a:cubicBezTo>
                  <a:pt x="977" y="13786"/>
                  <a:pt x="975" y="13800"/>
                  <a:pt x="972" y="13813"/>
                </a:cubicBezTo>
                <a:lnTo>
                  <a:pt x="1030" y="13847"/>
                </a:lnTo>
                <a:cubicBezTo>
                  <a:pt x="996" y="13859"/>
                  <a:pt x="976" y="13863"/>
                  <a:pt x="960" y="13874"/>
                </a:cubicBezTo>
                <a:cubicBezTo>
                  <a:pt x="927" y="13898"/>
                  <a:pt x="890" y="13921"/>
                  <a:pt x="868" y="13953"/>
                </a:cubicBezTo>
                <a:cubicBezTo>
                  <a:pt x="833" y="14000"/>
                  <a:pt x="810" y="14055"/>
                  <a:pt x="782" y="14106"/>
                </a:cubicBezTo>
                <a:cubicBezTo>
                  <a:pt x="771" y="14126"/>
                  <a:pt x="763" y="14147"/>
                  <a:pt x="793" y="14170"/>
                </a:cubicBezTo>
                <a:cubicBezTo>
                  <a:pt x="821" y="14130"/>
                  <a:pt x="846" y="14094"/>
                  <a:pt x="876" y="14051"/>
                </a:cubicBezTo>
                <a:lnTo>
                  <a:pt x="876" y="14051"/>
                </a:lnTo>
                <a:cubicBezTo>
                  <a:pt x="895" y="14131"/>
                  <a:pt x="860" y="14214"/>
                  <a:pt x="789" y="14255"/>
                </a:cubicBezTo>
                <a:lnTo>
                  <a:pt x="718" y="14238"/>
                </a:lnTo>
                <a:cubicBezTo>
                  <a:pt x="699" y="14274"/>
                  <a:pt x="682" y="14303"/>
                  <a:pt x="663" y="14333"/>
                </a:cubicBezTo>
                <a:cubicBezTo>
                  <a:pt x="599" y="14438"/>
                  <a:pt x="516" y="14531"/>
                  <a:pt x="501" y="14661"/>
                </a:cubicBezTo>
                <a:cubicBezTo>
                  <a:pt x="499" y="14687"/>
                  <a:pt x="483" y="14711"/>
                  <a:pt x="472" y="14734"/>
                </a:cubicBezTo>
                <a:cubicBezTo>
                  <a:pt x="448" y="14788"/>
                  <a:pt x="423" y="14842"/>
                  <a:pt x="399" y="14895"/>
                </a:cubicBezTo>
                <a:cubicBezTo>
                  <a:pt x="370" y="14957"/>
                  <a:pt x="346" y="15021"/>
                  <a:pt x="315" y="15080"/>
                </a:cubicBezTo>
                <a:cubicBezTo>
                  <a:pt x="293" y="15125"/>
                  <a:pt x="280" y="15166"/>
                  <a:pt x="287" y="15216"/>
                </a:cubicBezTo>
                <a:cubicBezTo>
                  <a:pt x="296" y="15281"/>
                  <a:pt x="290" y="15343"/>
                  <a:pt x="248" y="15401"/>
                </a:cubicBezTo>
                <a:cubicBezTo>
                  <a:pt x="230" y="15427"/>
                  <a:pt x="229" y="15468"/>
                  <a:pt x="224" y="15502"/>
                </a:cubicBezTo>
                <a:cubicBezTo>
                  <a:pt x="217" y="15564"/>
                  <a:pt x="216" y="15625"/>
                  <a:pt x="209" y="15687"/>
                </a:cubicBezTo>
                <a:cubicBezTo>
                  <a:pt x="198" y="15794"/>
                  <a:pt x="185" y="15902"/>
                  <a:pt x="174" y="16003"/>
                </a:cubicBezTo>
                <a:lnTo>
                  <a:pt x="233" y="16073"/>
                </a:lnTo>
                <a:cubicBezTo>
                  <a:pt x="220" y="16094"/>
                  <a:pt x="207" y="16118"/>
                  <a:pt x="197" y="16142"/>
                </a:cubicBezTo>
                <a:cubicBezTo>
                  <a:pt x="186" y="16172"/>
                  <a:pt x="167" y="16207"/>
                  <a:pt x="175" y="16234"/>
                </a:cubicBezTo>
                <a:cubicBezTo>
                  <a:pt x="196" y="16307"/>
                  <a:pt x="224" y="16376"/>
                  <a:pt x="261" y="16442"/>
                </a:cubicBezTo>
                <a:cubicBezTo>
                  <a:pt x="296" y="16500"/>
                  <a:pt x="351" y="16548"/>
                  <a:pt x="393" y="16599"/>
                </a:cubicBezTo>
                <a:cubicBezTo>
                  <a:pt x="382" y="16631"/>
                  <a:pt x="371" y="16656"/>
                  <a:pt x="362" y="16680"/>
                </a:cubicBezTo>
                <a:cubicBezTo>
                  <a:pt x="334" y="16754"/>
                  <a:pt x="323" y="16824"/>
                  <a:pt x="379" y="16896"/>
                </a:cubicBezTo>
                <a:cubicBezTo>
                  <a:pt x="417" y="16947"/>
                  <a:pt x="440" y="17009"/>
                  <a:pt x="472" y="17070"/>
                </a:cubicBezTo>
                <a:cubicBezTo>
                  <a:pt x="421" y="17098"/>
                  <a:pt x="440" y="17174"/>
                  <a:pt x="371" y="17193"/>
                </a:cubicBezTo>
                <a:cubicBezTo>
                  <a:pt x="347" y="17126"/>
                  <a:pt x="342" y="17051"/>
                  <a:pt x="281" y="17007"/>
                </a:cubicBezTo>
                <a:cubicBezTo>
                  <a:pt x="185" y="17037"/>
                  <a:pt x="120" y="17126"/>
                  <a:pt x="121" y="17227"/>
                </a:cubicBezTo>
                <a:cubicBezTo>
                  <a:pt x="123" y="17267"/>
                  <a:pt x="109" y="17296"/>
                  <a:pt x="91" y="17331"/>
                </a:cubicBezTo>
                <a:cubicBezTo>
                  <a:pt x="53" y="17401"/>
                  <a:pt x="28" y="17476"/>
                  <a:pt x="15" y="17553"/>
                </a:cubicBezTo>
                <a:cubicBezTo>
                  <a:pt x="6" y="17625"/>
                  <a:pt x="24" y="17701"/>
                  <a:pt x="31" y="17782"/>
                </a:cubicBezTo>
                <a:cubicBezTo>
                  <a:pt x="22" y="17801"/>
                  <a:pt x="11" y="17828"/>
                  <a:pt x="0" y="17855"/>
                </a:cubicBezTo>
                <a:cubicBezTo>
                  <a:pt x="18" y="17888"/>
                  <a:pt x="27" y="17925"/>
                  <a:pt x="27" y="17963"/>
                </a:cubicBezTo>
                <a:cubicBezTo>
                  <a:pt x="27" y="17995"/>
                  <a:pt x="16" y="18027"/>
                  <a:pt x="14" y="18059"/>
                </a:cubicBezTo>
                <a:cubicBezTo>
                  <a:pt x="10" y="18147"/>
                  <a:pt x="60" y="18209"/>
                  <a:pt x="137" y="18219"/>
                </a:cubicBezTo>
                <a:cubicBezTo>
                  <a:pt x="153" y="18166"/>
                  <a:pt x="153" y="18166"/>
                  <a:pt x="87" y="18147"/>
                </a:cubicBezTo>
                <a:lnTo>
                  <a:pt x="87" y="18044"/>
                </a:lnTo>
                <a:lnTo>
                  <a:pt x="169" y="17977"/>
                </a:lnTo>
                <a:lnTo>
                  <a:pt x="169" y="17977"/>
                </a:lnTo>
                <a:cubicBezTo>
                  <a:pt x="157" y="18027"/>
                  <a:pt x="150" y="18057"/>
                  <a:pt x="142" y="18087"/>
                </a:cubicBezTo>
                <a:lnTo>
                  <a:pt x="230" y="18208"/>
                </a:lnTo>
                <a:cubicBezTo>
                  <a:pt x="140" y="18289"/>
                  <a:pt x="194" y="18377"/>
                  <a:pt x="197" y="18460"/>
                </a:cubicBezTo>
                <a:cubicBezTo>
                  <a:pt x="277" y="18508"/>
                  <a:pt x="282" y="18523"/>
                  <a:pt x="297" y="18690"/>
                </a:cubicBezTo>
                <a:cubicBezTo>
                  <a:pt x="392" y="18741"/>
                  <a:pt x="486" y="18807"/>
                  <a:pt x="591" y="18820"/>
                </a:cubicBezTo>
                <a:lnTo>
                  <a:pt x="766" y="18951"/>
                </a:lnTo>
                <a:lnTo>
                  <a:pt x="774" y="18941"/>
                </a:lnTo>
                <a:lnTo>
                  <a:pt x="814" y="19007"/>
                </a:lnTo>
                <a:lnTo>
                  <a:pt x="930" y="18953"/>
                </a:lnTo>
                <a:cubicBezTo>
                  <a:pt x="982" y="18969"/>
                  <a:pt x="1023" y="19028"/>
                  <a:pt x="1080" y="19028"/>
                </a:cubicBezTo>
                <a:cubicBezTo>
                  <a:pt x="1093" y="19028"/>
                  <a:pt x="1107" y="19025"/>
                  <a:pt x="1122" y="19017"/>
                </a:cubicBezTo>
                <a:cubicBezTo>
                  <a:pt x="1207" y="19075"/>
                  <a:pt x="1300" y="19116"/>
                  <a:pt x="1350" y="19209"/>
                </a:cubicBezTo>
                <a:cubicBezTo>
                  <a:pt x="1357" y="19222"/>
                  <a:pt x="1377" y="19232"/>
                  <a:pt x="1393" y="19237"/>
                </a:cubicBezTo>
                <a:cubicBezTo>
                  <a:pt x="1450" y="19258"/>
                  <a:pt x="1509" y="19277"/>
                  <a:pt x="1567" y="19295"/>
                </a:cubicBezTo>
                <a:cubicBezTo>
                  <a:pt x="1607" y="19308"/>
                  <a:pt x="1647" y="19316"/>
                  <a:pt x="1687" y="19326"/>
                </a:cubicBezTo>
                <a:lnTo>
                  <a:pt x="1691" y="19313"/>
                </a:lnTo>
                <a:lnTo>
                  <a:pt x="1626" y="19242"/>
                </a:lnTo>
                <a:cubicBezTo>
                  <a:pt x="1645" y="19239"/>
                  <a:pt x="1660" y="19238"/>
                  <a:pt x="1672" y="19238"/>
                </a:cubicBezTo>
                <a:cubicBezTo>
                  <a:pt x="1711" y="19238"/>
                  <a:pt x="1725" y="19253"/>
                  <a:pt x="1740" y="19293"/>
                </a:cubicBezTo>
                <a:cubicBezTo>
                  <a:pt x="1751" y="19321"/>
                  <a:pt x="1759" y="19353"/>
                  <a:pt x="1777" y="19372"/>
                </a:cubicBezTo>
                <a:cubicBezTo>
                  <a:pt x="1813" y="19411"/>
                  <a:pt x="1857" y="19442"/>
                  <a:pt x="1903" y="19481"/>
                </a:cubicBezTo>
                <a:cubicBezTo>
                  <a:pt x="1912" y="19480"/>
                  <a:pt x="1921" y="19479"/>
                  <a:pt x="1929" y="19479"/>
                </a:cubicBezTo>
                <a:cubicBezTo>
                  <a:pt x="2003" y="19479"/>
                  <a:pt x="2044" y="19537"/>
                  <a:pt x="2075" y="19608"/>
                </a:cubicBezTo>
                <a:cubicBezTo>
                  <a:pt x="2077" y="19613"/>
                  <a:pt x="2079" y="19618"/>
                  <a:pt x="2080" y="19624"/>
                </a:cubicBezTo>
                <a:cubicBezTo>
                  <a:pt x="2089" y="19694"/>
                  <a:pt x="2142" y="19715"/>
                  <a:pt x="2199" y="19726"/>
                </a:cubicBezTo>
                <a:cubicBezTo>
                  <a:pt x="2258" y="19736"/>
                  <a:pt x="2319" y="19743"/>
                  <a:pt x="2379" y="19746"/>
                </a:cubicBezTo>
                <a:cubicBezTo>
                  <a:pt x="2401" y="19748"/>
                  <a:pt x="2423" y="19748"/>
                  <a:pt x="2445" y="19748"/>
                </a:cubicBezTo>
                <a:cubicBezTo>
                  <a:pt x="2460" y="19748"/>
                  <a:pt x="2476" y="19748"/>
                  <a:pt x="2491" y="19748"/>
                </a:cubicBezTo>
                <a:cubicBezTo>
                  <a:pt x="2537" y="19748"/>
                  <a:pt x="2583" y="19749"/>
                  <a:pt x="2627" y="19760"/>
                </a:cubicBezTo>
                <a:cubicBezTo>
                  <a:pt x="2665" y="19768"/>
                  <a:pt x="2704" y="19773"/>
                  <a:pt x="2743" y="19773"/>
                </a:cubicBezTo>
                <a:cubicBezTo>
                  <a:pt x="2788" y="19773"/>
                  <a:pt x="2834" y="19767"/>
                  <a:pt x="2878" y="19755"/>
                </a:cubicBezTo>
                <a:cubicBezTo>
                  <a:pt x="2922" y="19762"/>
                  <a:pt x="2970" y="19774"/>
                  <a:pt x="3014" y="19774"/>
                </a:cubicBezTo>
                <a:cubicBezTo>
                  <a:pt x="3035" y="19774"/>
                  <a:pt x="3056" y="19771"/>
                  <a:pt x="3075" y="19763"/>
                </a:cubicBezTo>
                <a:cubicBezTo>
                  <a:pt x="3112" y="19749"/>
                  <a:pt x="3145" y="19741"/>
                  <a:pt x="3178" y="19741"/>
                </a:cubicBezTo>
                <a:cubicBezTo>
                  <a:pt x="3198" y="19741"/>
                  <a:pt x="3218" y="19744"/>
                  <a:pt x="3238" y="19751"/>
                </a:cubicBezTo>
                <a:lnTo>
                  <a:pt x="3313" y="19712"/>
                </a:lnTo>
                <a:lnTo>
                  <a:pt x="3488" y="19743"/>
                </a:lnTo>
                <a:lnTo>
                  <a:pt x="3550" y="19658"/>
                </a:lnTo>
                <a:lnTo>
                  <a:pt x="3757" y="19700"/>
                </a:lnTo>
                <a:lnTo>
                  <a:pt x="3757" y="19578"/>
                </a:lnTo>
                <a:lnTo>
                  <a:pt x="3774" y="19573"/>
                </a:lnTo>
                <a:lnTo>
                  <a:pt x="3844" y="19690"/>
                </a:lnTo>
                <a:cubicBezTo>
                  <a:pt x="3850" y="19691"/>
                  <a:pt x="3856" y="19692"/>
                  <a:pt x="3861" y="19692"/>
                </a:cubicBezTo>
                <a:cubicBezTo>
                  <a:pt x="3925" y="19692"/>
                  <a:pt x="3967" y="19626"/>
                  <a:pt x="4004" y="19623"/>
                </a:cubicBezTo>
                <a:cubicBezTo>
                  <a:pt x="4047" y="19629"/>
                  <a:pt x="4089" y="19632"/>
                  <a:pt x="4129" y="19632"/>
                </a:cubicBezTo>
                <a:cubicBezTo>
                  <a:pt x="4276" y="19632"/>
                  <a:pt x="4403" y="19597"/>
                  <a:pt x="4530" y="19574"/>
                </a:cubicBezTo>
                <a:cubicBezTo>
                  <a:pt x="4540" y="19530"/>
                  <a:pt x="4548" y="19495"/>
                  <a:pt x="4557" y="19456"/>
                </a:cubicBezTo>
                <a:cubicBezTo>
                  <a:pt x="4548" y="19443"/>
                  <a:pt x="4539" y="19429"/>
                  <a:pt x="4530" y="19415"/>
                </a:cubicBezTo>
                <a:cubicBezTo>
                  <a:pt x="4411" y="19412"/>
                  <a:pt x="4364" y="19397"/>
                  <a:pt x="4196" y="19309"/>
                </a:cubicBezTo>
                <a:cubicBezTo>
                  <a:pt x="4186" y="19269"/>
                  <a:pt x="4175" y="19226"/>
                  <a:pt x="4162" y="19177"/>
                </a:cubicBezTo>
                <a:lnTo>
                  <a:pt x="4162" y="19177"/>
                </a:lnTo>
                <a:lnTo>
                  <a:pt x="4227" y="19180"/>
                </a:lnTo>
                <a:cubicBezTo>
                  <a:pt x="4243" y="19211"/>
                  <a:pt x="4257" y="19237"/>
                  <a:pt x="4271" y="19264"/>
                </a:cubicBezTo>
                <a:lnTo>
                  <a:pt x="4323" y="19229"/>
                </a:lnTo>
                <a:cubicBezTo>
                  <a:pt x="4354" y="19267"/>
                  <a:pt x="4387" y="19290"/>
                  <a:pt x="4430" y="19290"/>
                </a:cubicBezTo>
                <a:cubicBezTo>
                  <a:pt x="4443" y="19290"/>
                  <a:pt x="4457" y="19288"/>
                  <a:pt x="4473" y="19283"/>
                </a:cubicBezTo>
                <a:cubicBezTo>
                  <a:pt x="4478" y="19281"/>
                  <a:pt x="4485" y="19280"/>
                  <a:pt x="4491" y="19280"/>
                </a:cubicBezTo>
                <a:cubicBezTo>
                  <a:pt x="4515" y="19280"/>
                  <a:pt x="4543" y="19290"/>
                  <a:pt x="4565" y="19301"/>
                </a:cubicBezTo>
                <a:cubicBezTo>
                  <a:pt x="4599" y="19316"/>
                  <a:pt x="4629" y="19342"/>
                  <a:pt x="4664" y="19367"/>
                </a:cubicBezTo>
                <a:cubicBezTo>
                  <a:pt x="4666" y="19381"/>
                  <a:pt x="4670" y="19399"/>
                  <a:pt x="4672" y="19418"/>
                </a:cubicBezTo>
                <a:cubicBezTo>
                  <a:pt x="4682" y="19420"/>
                  <a:pt x="4691" y="19421"/>
                  <a:pt x="4700" y="19421"/>
                </a:cubicBezTo>
                <a:cubicBezTo>
                  <a:pt x="4748" y="19421"/>
                  <a:pt x="4781" y="19385"/>
                  <a:pt x="4825" y="19356"/>
                </a:cubicBezTo>
                <a:cubicBezTo>
                  <a:pt x="4833" y="19390"/>
                  <a:pt x="4839" y="19419"/>
                  <a:pt x="4848" y="19455"/>
                </a:cubicBezTo>
                <a:lnTo>
                  <a:pt x="5034" y="19424"/>
                </a:lnTo>
                <a:cubicBezTo>
                  <a:pt x="4968" y="19364"/>
                  <a:pt x="4906" y="19317"/>
                  <a:pt x="4956" y="19228"/>
                </a:cubicBezTo>
                <a:lnTo>
                  <a:pt x="4915" y="19225"/>
                </a:lnTo>
                <a:lnTo>
                  <a:pt x="4915" y="19225"/>
                </a:lnTo>
                <a:cubicBezTo>
                  <a:pt x="4889" y="19252"/>
                  <a:pt x="4932" y="19305"/>
                  <a:pt x="4865" y="19315"/>
                </a:cubicBezTo>
                <a:cubicBezTo>
                  <a:pt x="4842" y="19277"/>
                  <a:pt x="4808" y="19256"/>
                  <a:pt x="4767" y="19256"/>
                </a:cubicBezTo>
                <a:cubicBezTo>
                  <a:pt x="4750" y="19256"/>
                  <a:pt x="4731" y="19260"/>
                  <a:pt x="4711" y="19267"/>
                </a:cubicBezTo>
                <a:lnTo>
                  <a:pt x="4655" y="19220"/>
                </a:lnTo>
                <a:lnTo>
                  <a:pt x="4751" y="19011"/>
                </a:lnTo>
                <a:cubicBezTo>
                  <a:pt x="4837" y="18964"/>
                  <a:pt x="4876" y="18943"/>
                  <a:pt x="4924" y="18943"/>
                </a:cubicBezTo>
                <a:cubicBezTo>
                  <a:pt x="4957" y="18943"/>
                  <a:pt x="4996" y="18953"/>
                  <a:pt x="5058" y="18970"/>
                </a:cubicBezTo>
                <a:lnTo>
                  <a:pt x="5058" y="19016"/>
                </a:lnTo>
                <a:cubicBezTo>
                  <a:pt x="5083" y="19040"/>
                  <a:pt x="5100" y="19056"/>
                  <a:pt x="5108" y="19063"/>
                </a:cubicBezTo>
                <a:cubicBezTo>
                  <a:pt x="5111" y="19110"/>
                  <a:pt x="5114" y="19138"/>
                  <a:pt x="5117" y="19171"/>
                </a:cubicBezTo>
                <a:lnTo>
                  <a:pt x="5186" y="19157"/>
                </a:lnTo>
                <a:cubicBezTo>
                  <a:pt x="5304" y="19287"/>
                  <a:pt x="5335" y="19321"/>
                  <a:pt x="5380" y="19321"/>
                </a:cubicBezTo>
                <a:cubicBezTo>
                  <a:pt x="5396" y="19321"/>
                  <a:pt x="5414" y="19316"/>
                  <a:pt x="5439" y="19310"/>
                </a:cubicBezTo>
                <a:cubicBezTo>
                  <a:pt x="5441" y="19258"/>
                  <a:pt x="5443" y="19207"/>
                  <a:pt x="5446" y="19149"/>
                </a:cubicBezTo>
                <a:cubicBezTo>
                  <a:pt x="5462" y="19131"/>
                  <a:pt x="5481" y="19106"/>
                  <a:pt x="5498" y="19083"/>
                </a:cubicBezTo>
                <a:cubicBezTo>
                  <a:pt x="5568" y="19090"/>
                  <a:pt x="5569" y="19155"/>
                  <a:pt x="5612" y="19196"/>
                </a:cubicBezTo>
                <a:lnTo>
                  <a:pt x="5778" y="19196"/>
                </a:lnTo>
                <a:lnTo>
                  <a:pt x="5783" y="19177"/>
                </a:lnTo>
                <a:lnTo>
                  <a:pt x="5684" y="19104"/>
                </a:lnTo>
                <a:cubicBezTo>
                  <a:pt x="5705" y="19051"/>
                  <a:pt x="5722" y="19010"/>
                  <a:pt x="5738" y="18968"/>
                </a:cubicBezTo>
                <a:lnTo>
                  <a:pt x="5839" y="19035"/>
                </a:lnTo>
                <a:lnTo>
                  <a:pt x="5943" y="19030"/>
                </a:lnTo>
                <a:cubicBezTo>
                  <a:pt x="5948" y="19065"/>
                  <a:pt x="5951" y="19097"/>
                  <a:pt x="5957" y="19135"/>
                </a:cubicBezTo>
                <a:lnTo>
                  <a:pt x="6025" y="19135"/>
                </a:lnTo>
                <a:cubicBezTo>
                  <a:pt x="6010" y="19096"/>
                  <a:pt x="5998" y="19066"/>
                  <a:pt x="5985" y="19035"/>
                </a:cubicBezTo>
                <a:lnTo>
                  <a:pt x="6000" y="19025"/>
                </a:lnTo>
                <a:lnTo>
                  <a:pt x="6080" y="19102"/>
                </a:lnTo>
                <a:lnTo>
                  <a:pt x="6136" y="19076"/>
                </a:lnTo>
                <a:lnTo>
                  <a:pt x="6124" y="19000"/>
                </a:lnTo>
                <a:lnTo>
                  <a:pt x="6245" y="18969"/>
                </a:lnTo>
                <a:cubicBezTo>
                  <a:pt x="6273" y="18992"/>
                  <a:pt x="6294" y="19010"/>
                  <a:pt x="6326" y="19038"/>
                </a:cubicBezTo>
                <a:lnTo>
                  <a:pt x="6466" y="18978"/>
                </a:lnTo>
                <a:cubicBezTo>
                  <a:pt x="6475" y="18979"/>
                  <a:pt x="6484" y="18980"/>
                  <a:pt x="6493" y="18980"/>
                </a:cubicBezTo>
                <a:cubicBezTo>
                  <a:pt x="6521" y="18980"/>
                  <a:pt x="6548" y="18976"/>
                  <a:pt x="6574" y="18969"/>
                </a:cubicBezTo>
                <a:cubicBezTo>
                  <a:pt x="6653" y="18945"/>
                  <a:pt x="6631" y="18863"/>
                  <a:pt x="6663" y="18794"/>
                </a:cubicBezTo>
                <a:cubicBezTo>
                  <a:pt x="6674" y="18832"/>
                  <a:pt x="6681" y="18855"/>
                  <a:pt x="6687" y="18877"/>
                </a:cubicBezTo>
                <a:cubicBezTo>
                  <a:pt x="6719" y="18891"/>
                  <a:pt x="6744" y="18899"/>
                  <a:pt x="6767" y="18899"/>
                </a:cubicBezTo>
                <a:cubicBezTo>
                  <a:pt x="6809" y="18899"/>
                  <a:pt x="6841" y="18872"/>
                  <a:pt x="6880" y="18811"/>
                </a:cubicBezTo>
                <a:lnTo>
                  <a:pt x="7019" y="18832"/>
                </a:lnTo>
                <a:cubicBezTo>
                  <a:pt x="7005" y="18893"/>
                  <a:pt x="6988" y="18944"/>
                  <a:pt x="6982" y="18995"/>
                </a:cubicBezTo>
                <a:cubicBezTo>
                  <a:pt x="6977" y="19050"/>
                  <a:pt x="6981" y="19106"/>
                  <a:pt x="6981" y="19167"/>
                </a:cubicBezTo>
                <a:cubicBezTo>
                  <a:pt x="6963" y="19199"/>
                  <a:pt x="6940" y="19235"/>
                  <a:pt x="6918" y="19269"/>
                </a:cubicBezTo>
                <a:lnTo>
                  <a:pt x="6961" y="19347"/>
                </a:lnTo>
                <a:lnTo>
                  <a:pt x="6948" y="19346"/>
                </a:lnTo>
                <a:cubicBezTo>
                  <a:pt x="6922" y="19575"/>
                  <a:pt x="6897" y="19805"/>
                  <a:pt x="6869" y="20042"/>
                </a:cubicBezTo>
                <a:lnTo>
                  <a:pt x="6973" y="20091"/>
                </a:lnTo>
                <a:cubicBezTo>
                  <a:pt x="6972" y="20102"/>
                  <a:pt x="6971" y="20116"/>
                  <a:pt x="6971" y="20124"/>
                </a:cubicBezTo>
                <a:lnTo>
                  <a:pt x="7046" y="20183"/>
                </a:lnTo>
                <a:lnTo>
                  <a:pt x="7176" y="20217"/>
                </a:lnTo>
                <a:lnTo>
                  <a:pt x="7228" y="20331"/>
                </a:lnTo>
                <a:lnTo>
                  <a:pt x="7119" y="20441"/>
                </a:lnTo>
                <a:cubicBezTo>
                  <a:pt x="7125" y="20454"/>
                  <a:pt x="7132" y="20458"/>
                  <a:pt x="7138" y="20458"/>
                </a:cubicBezTo>
                <a:cubicBezTo>
                  <a:pt x="7149" y="20458"/>
                  <a:pt x="7160" y="20446"/>
                  <a:pt x="7169" y="20442"/>
                </a:cubicBezTo>
                <a:cubicBezTo>
                  <a:pt x="7181" y="20437"/>
                  <a:pt x="7193" y="20435"/>
                  <a:pt x="7203" y="20435"/>
                </a:cubicBezTo>
                <a:cubicBezTo>
                  <a:pt x="7230" y="20435"/>
                  <a:pt x="7253" y="20451"/>
                  <a:pt x="7277" y="20487"/>
                </a:cubicBezTo>
                <a:lnTo>
                  <a:pt x="7124" y="20536"/>
                </a:lnTo>
                <a:cubicBezTo>
                  <a:pt x="7106" y="20506"/>
                  <a:pt x="7090" y="20482"/>
                  <a:pt x="7075" y="20458"/>
                </a:cubicBezTo>
                <a:lnTo>
                  <a:pt x="7023" y="20468"/>
                </a:lnTo>
                <a:cubicBezTo>
                  <a:pt x="7021" y="20494"/>
                  <a:pt x="7019" y="20518"/>
                  <a:pt x="7017" y="20552"/>
                </a:cubicBezTo>
                <a:lnTo>
                  <a:pt x="7207" y="20646"/>
                </a:lnTo>
                <a:cubicBezTo>
                  <a:pt x="7213" y="20676"/>
                  <a:pt x="7224" y="20704"/>
                  <a:pt x="7182" y="20717"/>
                </a:cubicBezTo>
                <a:lnTo>
                  <a:pt x="7102" y="20646"/>
                </a:lnTo>
                <a:cubicBezTo>
                  <a:pt x="7098" y="20695"/>
                  <a:pt x="7095" y="20730"/>
                  <a:pt x="7091" y="20760"/>
                </a:cubicBezTo>
                <a:cubicBezTo>
                  <a:pt x="7086" y="20787"/>
                  <a:pt x="7099" y="20830"/>
                  <a:pt x="7055" y="20830"/>
                </a:cubicBezTo>
                <a:cubicBezTo>
                  <a:pt x="7050" y="20830"/>
                  <a:pt x="7045" y="20830"/>
                  <a:pt x="7039" y="20829"/>
                </a:cubicBezTo>
                <a:lnTo>
                  <a:pt x="7023" y="20845"/>
                </a:lnTo>
                <a:lnTo>
                  <a:pt x="7075" y="20944"/>
                </a:lnTo>
                <a:cubicBezTo>
                  <a:pt x="7066" y="20949"/>
                  <a:pt x="7057" y="20951"/>
                  <a:pt x="7048" y="20951"/>
                </a:cubicBezTo>
                <a:cubicBezTo>
                  <a:pt x="7022" y="20951"/>
                  <a:pt x="6997" y="20935"/>
                  <a:pt x="6971" y="20935"/>
                </a:cubicBezTo>
                <a:cubicBezTo>
                  <a:pt x="6956" y="20935"/>
                  <a:pt x="6941" y="20941"/>
                  <a:pt x="6925" y="20961"/>
                </a:cubicBezTo>
                <a:cubicBezTo>
                  <a:pt x="6924" y="20982"/>
                  <a:pt x="6924" y="21001"/>
                  <a:pt x="6925" y="21022"/>
                </a:cubicBezTo>
                <a:cubicBezTo>
                  <a:pt x="6934" y="21109"/>
                  <a:pt x="6939" y="21198"/>
                  <a:pt x="6956" y="21284"/>
                </a:cubicBezTo>
                <a:cubicBezTo>
                  <a:pt x="6973" y="21374"/>
                  <a:pt x="6998" y="21462"/>
                  <a:pt x="7031" y="21546"/>
                </a:cubicBezTo>
                <a:cubicBezTo>
                  <a:pt x="7061" y="21623"/>
                  <a:pt x="7102" y="21695"/>
                  <a:pt x="7152" y="21760"/>
                </a:cubicBezTo>
                <a:cubicBezTo>
                  <a:pt x="7204" y="21824"/>
                  <a:pt x="7220" y="21923"/>
                  <a:pt x="7325" y="21950"/>
                </a:cubicBezTo>
                <a:cubicBezTo>
                  <a:pt x="7328" y="21959"/>
                  <a:pt x="7335" y="21978"/>
                  <a:pt x="7341" y="21994"/>
                </a:cubicBezTo>
                <a:lnTo>
                  <a:pt x="7449" y="22044"/>
                </a:lnTo>
                <a:cubicBezTo>
                  <a:pt x="7444" y="22071"/>
                  <a:pt x="7440" y="22094"/>
                  <a:pt x="7434" y="22127"/>
                </a:cubicBezTo>
                <a:lnTo>
                  <a:pt x="7515" y="22136"/>
                </a:lnTo>
                <a:cubicBezTo>
                  <a:pt x="7517" y="22078"/>
                  <a:pt x="7520" y="22033"/>
                  <a:pt x="7523" y="21972"/>
                </a:cubicBezTo>
                <a:lnTo>
                  <a:pt x="7629" y="22015"/>
                </a:lnTo>
                <a:cubicBezTo>
                  <a:pt x="7637" y="22057"/>
                  <a:pt x="7643" y="22092"/>
                  <a:pt x="7649" y="22127"/>
                </a:cubicBezTo>
                <a:lnTo>
                  <a:pt x="7715" y="22158"/>
                </a:lnTo>
                <a:cubicBezTo>
                  <a:pt x="7722" y="22177"/>
                  <a:pt x="7726" y="22198"/>
                  <a:pt x="7730" y="22218"/>
                </a:cubicBezTo>
                <a:cubicBezTo>
                  <a:pt x="7731" y="22245"/>
                  <a:pt x="7730" y="22270"/>
                  <a:pt x="7727" y="22296"/>
                </a:cubicBezTo>
                <a:lnTo>
                  <a:pt x="7822" y="22263"/>
                </a:lnTo>
                <a:cubicBezTo>
                  <a:pt x="7943" y="22314"/>
                  <a:pt x="7943" y="22314"/>
                  <a:pt x="7989" y="22375"/>
                </a:cubicBezTo>
                <a:lnTo>
                  <a:pt x="8127" y="22436"/>
                </a:lnTo>
                <a:lnTo>
                  <a:pt x="8163" y="22421"/>
                </a:lnTo>
                <a:lnTo>
                  <a:pt x="8217" y="22457"/>
                </a:lnTo>
                <a:cubicBezTo>
                  <a:pt x="8247" y="22442"/>
                  <a:pt x="8276" y="22426"/>
                  <a:pt x="8307" y="22426"/>
                </a:cubicBezTo>
                <a:cubicBezTo>
                  <a:pt x="8327" y="22426"/>
                  <a:pt x="8349" y="22433"/>
                  <a:pt x="8372" y="22452"/>
                </a:cubicBezTo>
                <a:cubicBezTo>
                  <a:pt x="8309" y="22492"/>
                  <a:pt x="8275" y="22563"/>
                  <a:pt x="8198" y="22580"/>
                </a:cubicBezTo>
                <a:lnTo>
                  <a:pt x="8321" y="22608"/>
                </a:lnTo>
                <a:cubicBezTo>
                  <a:pt x="8278" y="22638"/>
                  <a:pt x="8301" y="22710"/>
                  <a:pt x="8224" y="22715"/>
                </a:cubicBezTo>
                <a:cubicBezTo>
                  <a:pt x="8212" y="22672"/>
                  <a:pt x="8201" y="22631"/>
                  <a:pt x="8189" y="22590"/>
                </a:cubicBezTo>
                <a:cubicBezTo>
                  <a:pt x="8182" y="22597"/>
                  <a:pt x="8172" y="22603"/>
                  <a:pt x="8170" y="22611"/>
                </a:cubicBezTo>
                <a:cubicBezTo>
                  <a:pt x="8153" y="22664"/>
                  <a:pt x="8138" y="22717"/>
                  <a:pt x="8121" y="22776"/>
                </a:cubicBezTo>
                <a:lnTo>
                  <a:pt x="8200" y="22847"/>
                </a:lnTo>
                <a:cubicBezTo>
                  <a:pt x="8193" y="22899"/>
                  <a:pt x="8187" y="22948"/>
                  <a:pt x="8182" y="22985"/>
                </a:cubicBezTo>
                <a:lnTo>
                  <a:pt x="8076" y="23065"/>
                </a:lnTo>
                <a:cubicBezTo>
                  <a:pt x="8070" y="23058"/>
                  <a:pt x="8059" y="23049"/>
                  <a:pt x="8047" y="23036"/>
                </a:cubicBezTo>
                <a:lnTo>
                  <a:pt x="8047" y="23036"/>
                </a:lnTo>
                <a:cubicBezTo>
                  <a:pt x="8033" y="23110"/>
                  <a:pt x="8101" y="23092"/>
                  <a:pt x="8135" y="23120"/>
                </a:cubicBezTo>
                <a:lnTo>
                  <a:pt x="8092" y="23262"/>
                </a:lnTo>
                <a:cubicBezTo>
                  <a:pt x="8103" y="23303"/>
                  <a:pt x="8121" y="23339"/>
                  <a:pt x="8115" y="23369"/>
                </a:cubicBezTo>
                <a:cubicBezTo>
                  <a:pt x="8105" y="23441"/>
                  <a:pt x="8125" y="23495"/>
                  <a:pt x="8181" y="23528"/>
                </a:cubicBezTo>
                <a:cubicBezTo>
                  <a:pt x="8169" y="23576"/>
                  <a:pt x="8157" y="23616"/>
                  <a:pt x="8146" y="23659"/>
                </a:cubicBezTo>
                <a:lnTo>
                  <a:pt x="8273" y="23742"/>
                </a:lnTo>
                <a:cubicBezTo>
                  <a:pt x="8301" y="23805"/>
                  <a:pt x="8331" y="23870"/>
                  <a:pt x="8359" y="23935"/>
                </a:cubicBezTo>
                <a:lnTo>
                  <a:pt x="8209" y="24031"/>
                </a:lnTo>
                <a:cubicBezTo>
                  <a:pt x="8245" y="24093"/>
                  <a:pt x="8279" y="24151"/>
                  <a:pt x="8315" y="24210"/>
                </a:cubicBezTo>
                <a:lnTo>
                  <a:pt x="8326" y="24203"/>
                </a:lnTo>
                <a:lnTo>
                  <a:pt x="8350" y="24279"/>
                </a:lnTo>
                <a:lnTo>
                  <a:pt x="8447" y="24260"/>
                </a:lnTo>
                <a:lnTo>
                  <a:pt x="8433" y="24284"/>
                </a:lnTo>
                <a:cubicBezTo>
                  <a:pt x="8473" y="24314"/>
                  <a:pt x="8521" y="24339"/>
                  <a:pt x="8551" y="24376"/>
                </a:cubicBezTo>
                <a:cubicBezTo>
                  <a:pt x="8582" y="24412"/>
                  <a:pt x="8597" y="24462"/>
                  <a:pt x="8622" y="24515"/>
                </a:cubicBezTo>
                <a:lnTo>
                  <a:pt x="8681" y="24436"/>
                </a:lnTo>
                <a:lnTo>
                  <a:pt x="8788" y="24507"/>
                </a:lnTo>
                <a:cubicBezTo>
                  <a:pt x="8784" y="24531"/>
                  <a:pt x="8781" y="24544"/>
                  <a:pt x="8781" y="24550"/>
                </a:cubicBezTo>
                <a:lnTo>
                  <a:pt x="8918" y="24638"/>
                </a:lnTo>
                <a:cubicBezTo>
                  <a:pt x="8938" y="24629"/>
                  <a:pt x="8952" y="24623"/>
                  <a:pt x="8965" y="24623"/>
                </a:cubicBezTo>
                <a:cubicBezTo>
                  <a:pt x="8989" y="24623"/>
                  <a:pt x="9011" y="24642"/>
                  <a:pt x="9063" y="24694"/>
                </a:cubicBezTo>
                <a:cubicBezTo>
                  <a:pt x="9084" y="24692"/>
                  <a:pt x="9099" y="24690"/>
                  <a:pt x="9111" y="24690"/>
                </a:cubicBezTo>
                <a:cubicBezTo>
                  <a:pt x="9144" y="24690"/>
                  <a:pt x="9155" y="24702"/>
                  <a:pt x="9198" y="24745"/>
                </a:cubicBezTo>
                <a:lnTo>
                  <a:pt x="9340" y="24811"/>
                </a:lnTo>
                <a:cubicBezTo>
                  <a:pt x="9347" y="24763"/>
                  <a:pt x="9340" y="24717"/>
                  <a:pt x="9361" y="24685"/>
                </a:cubicBezTo>
                <a:cubicBezTo>
                  <a:pt x="9383" y="24652"/>
                  <a:pt x="9429" y="24637"/>
                  <a:pt x="9466" y="24614"/>
                </a:cubicBezTo>
                <a:lnTo>
                  <a:pt x="9466" y="24614"/>
                </a:lnTo>
                <a:cubicBezTo>
                  <a:pt x="9452" y="24680"/>
                  <a:pt x="9518" y="24678"/>
                  <a:pt x="9532" y="24716"/>
                </a:cubicBezTo>
                <a:cubicBezTo>
                  <a:pt x="9545" y="24754"/>
                  <a:pt x="9570" y="24789"/>
                  <a:pt x="9589" y="24825"/>
                </a:cubicBezTo>
                <a:lnTo>
                  <a:pt x="9601" y="24819"/>
                </a:lnTo>
                <a:lnTo>
                  <a:pt x="9601" y="24892"/>
                </a:lnTo>
                <a:cubicBezTo>
                  <a:pt x="9617" y="24902"/>
                  <a:pt x="9632" y="24906"/>
                  <a:pt x="9646" y="24906"/>
                </a:cubicBezTo>
                <a:cubicBezTo>
                  <a:pt x="9674" y="24906"/>
                  <a:pt x="9697" y="24889"/>
                  <a:pt x="9717" y="24878"/>
                </a:cubicBezTo>
                <a:cubicBezTo>
                  <a:pt x="9858" y="25026"/>
                  <a:pt x="10059" y="25029"/>
                  <a:pt x="10214" y="25117"/>
                </a:cubicBezTo>
                <a:cubicBezTo>
                  <a:pt x="10311" y="25069"/>
                  <a:pt x="10258" y="24988"/>
                  <a:pt x="10269" y="24922"/>
                </a:cubicBezTo>
                <a:cubicBezTo>
                  <a:pt x="10333" y="24910"/>
                  <a:pt x="10395" y="24890"/>
                  <a:pt x="10455" y="24890"/>
                </a:cubicBezTo>
                <a:cubicBezTo>
                  <a:pt x="10494" y="24890"/>
                  <a:pt x="10532" y="24899"/>
                  <a:pt x="10569" y="24923"/>
                </a:cubicBezTo>
                <a:lnTo>
                  <a:pt x="10704" y="24891"/>
                </a:lnTo>
                <a:cubicBezTo>
                  <a:pt x="10731" y="24909"/>
                  <a:pt x="10760" y="24930"/>
                  <a:pt x="10789" y="24948"/>
                </a:cubicBezTo>
                <a:cubicBezTo>
                  <a:pt x="10819" y="24967"/>
                  <a:pt x="10850" y="24982"/>
                  <a:pt x="10892" y="25005"/>
                </a:cubicBezTo>
                <a:lnTo>
                  <a:pt x="10740" y="25033"/>
                </a:lnTo>
                <a:lnTo>
                  <a:pt x="10658" y="24954"/>
                </a:lnTo>
                <a:lnTo>
                  <a:pt x="10638" y="24967"/>
                </a:lnTo>
                <a:cubicBezTo>
                  <a:pt x="10647" y="25009"/>
                  <a:pt x="10655" y="25052"/>
                  <a:pt x="10664" y="25100"/>
                </a:cubicBezTo>
                <a:cubicBezTo>
                  <a:pt x="10672" y="25099"/>
                  <a:pt x="10680" y="25099"/>
                  <a:pt x="10688" y="25099"/>
                </a:cubicBezTo>
                <a:cubicBezTo>
                  <a:pt x="10696" y="25099"/>
                  <a:pt x="10704" y="25099"/>
                  <a:pt x="10712" y="25100"/>
                </a:cubicBezTo>
                <a:cubicBezTo>
                  <a:pt x="10720" y="25101"/>
                  <a:pt x="10729" y="25102"/>
                  <a:pt x="10738" y="25106"/>
                </a:cubicBezTo>
                <a:cubicBezTo>
                  <a:pt x="10765" y="25147"/>
                  <a:pt x="10785" y="25178"/>
                  <a:pt x="10805" y="25207"/>
                </a:cubicBezTo>
                <a:cubicBezTo>
                  <a:pt x="10828" y="25240"/>
                  <a:pt x="10853" y="25273"/>
                  <a:pt x="10885" y="25316"/>
                </a:cubicBezTo>
                <a:lnTo>
                  <a:pt x="10885" y="25374"/>
                </a:lnTo>
                <a:lnTo>
                  <a:pt x="10949" y="25378"/>
                </a:lnTo>
                <a:cubicBezTo>
                  <a:pt x="10952" y="25354"/>
                  <a:pt x="10955" y="25335"/>
                  <a:pt x="10957" y="25319"/>
                </a:cubicBezTo>
                <a:lnTo>
                  <a:pt x="11012" y="25310"/>
                </a:lnTo>
                <a:lnTo>
                  <a:pt x="10958" y="25158"/>
                </a:lnTo>
                <a:lnTo>
                  <a:pt x="11078" y="25203"/>
                </a:lnTo>
                <a:cubicBezTo>
                  <a:pt x="11084" y="25228"/>
                  <a:pt x="11089" y="25255"/>
                  <a:pt x="11096" y="25284"/>
                </a:cubicBezTo>
                <a:cubicBezTo>
                  <a:pt x="11146" y="25319"/>
                  <a:pt x="11196" y="25382"/>
                  <a:pt x="11244" y="25382"/>
                </a:cubicBezTo>
                <a:cubicBezTo>
                  <a:pt x="11245" y="25382"/>
                  <a:pt x="11245" y="25382"/>
                  <a:pt x="11246" y="25382"/>
                </a:cubicBezTo>
                <a:cubicBezTo>
                  <a:pt x="11246" y="25382"/>
                  <a:pt x="11247" y="25382"/>
                  <a:pt x="11247" y="25382"/>
                </a:cubicBezTo>
                <a:cubicBezTo>
                  <a:pt x="11291" y="25382"/>
                  <a:pt x="11333" y="25409"/>
                  <a:pt x="11377" y="25409"/>
                </a:cubicBezTo>
                <a:cubicBezTo>
                  <a:pt x="11395" y="25409"/>
                  <a:pt x="11413" y="25404"/>
                  <a:pt x="11433" y="25391"/>
                </a:cubicBezTo>
                <a:cubicBezTo>
                  <a:pt x="11443" y="25373"/>
                  <a:pt x="11454" y="25351"/>
                  <a:pt x="11466" y="25329"/>
                </a:cubicBezTo>
                <a:lnTo>
                  <a:pt x="11515" y="25359"/>
                </a:lnTo>
                <a:cubicBezTo>
                  <a:pt x="11570" y="25273"/>
                  <a:pt x="11463" y="25259"/>
                  <a:pt x="11451" y="25198"/>
                </a:cubicBezTo>
                <a:lnTo>
                  <a:pt x="11515" y="25198"/>
                </a:lnTo>
                <a:lnTo>
                  <a:pt x="11548" y="25134"/>
                </a:lnTo>
                <a:cubicBezTo>
                  <a:pt x="11571" y="25170"/>
                  <a:pt x="11588" y="25197"/>
                  <a:pt x="11600" y="25216"/>
                </a:cubicBezTo>
                <a:lnTo>
                  <a:pt x="11600" y="25392"/>
                </a:lnTo>
                <a:lnTo>
                  <a:pt x="11663" y="25349"/>
                </a:lnTo>
                <a:lnTo>
                  <a:pt x="11708" y="25376"/>
                </a:lnTo>
                <a:cubicBezTo>
                  <a:pt x="11736" y="25346"/>
                  <a:pt x="11762" y="25318"/>
                  <a:pt x="11792" y="25289"/>
                </a:cubicBezTo>
                <a:cubicBezTo>
                  <a:pt x="11799" y="25283"/>
                  <a:pt x="11813" y="25285"/>
                  <a:pt x="11829" y="25283"/>
                </a:cubicBezTo>
                <a:lnTo>
                  <a:pt x="11829" y="25283"/>
                </a:lnTo>
                <a:cubicBezTo>
                  <a:pt x="11826" y="25310"/>
                  <a:pt x="11824" y="25333"/>
                  <a:pt x="11823" y="25352"/>
                </a:cubicBezTo>
                <a:cubicBezTo>
                  <a:pt x="11841" y="25366"/>
                  <a:pt x="11856" y="25371"/>
                  <a:pt x="11869" y="25371"/>
                </a:cubicBezTo>
                <a:cubicBezTo>
                  <a:pt x="11893" y="25371"/>
                  <a:pt x="11910" y="25351"/>
                  <a:pt x="11923" y="25322"/>
                </a:cubicBezTo>
                <a:lnTo>
                  <a:pt x="11929" y="25318"/>
                </a:lnTo>
                <a:lnTo>
                  <a:pt x="11999" y="25225"/>
                </a:lnTo>
                <a:lnTo>
                  <a:pt x="11883" y="25148"/>
                </a:lnTo>
                <a:lnTo>
                  <a:pt x="11883" y="25205"/>
                </a:lnTo>
                <a:lnTo>
                  <a:pt x="11819" y="25251"/>
                </a:lnTo>
                <a:cubicBezTo>
                  <a:pt x="11784" y="25239"/>
                  <a:pt x="11750" y="25228"/>
                  <a:pt x="11702" y="25212"/>
                </a:cubicBezTo>
                <a:cubicBezTo>
                  <a:pt x="11720" y="25198"/>
                  <a:pt x="11741" y="25184"/>
                  <a:pt x="11761" y="25174"/>
                </a:cubicBezTo>
                <a:cubicBezTo>
                  <a:pt x="11785" y="25165"/>
                  <a:pt x="11810" y="25157"/>
                  <a:pt x="11835" y="25151"/>
                </a:cubicBezTo>
                <a:cubicBezTo>
                  <a:pt x="11827" y="25124"/>
                  <a:pt x="11823" y="25106"/>
                  <a:pt x="11816" y="25082"/>
                </a:cubicBezTo>
                <a:lnTo>
                  <a:pt x="11884" y="25044"/>
                </a:lnTo>
                <a:lnTo>
                  <a:pt x="12037" y="25138"/>
                </a:lnTo>
                <a:cubicBezTo>
                  <a:pt x="12046" y="25114"/>
                  <a:pt x="12053" y="25094"/>
                  <a:pt x="12064" y="25068"/>
                </a:cubicBezTo>
                <a:lnTo>
                  <a:pt x="11940" y="24989"/>
                </a:lnTo>
                <a:lnTo>
                  <a:pt x="12002" y="24911"/>
                </a:lnTo>
                <a:cubicBezTo>
                  <a:pt x="12045" y="24981"/>
                  <a:pt x="12082" y="25040"/>
                  <a:pt x="12118" y="25099"/>
                </a:cubicBezTo>
                <a:cubicBezTo>
                  <a:pt x="12149" y="25064"/>
                  <a:pt x="12165" y="25049"/>
                  <a:pt x="12191" y="25049"/>
                </a:cubicBezTo>
                <a:cubicBezTo>
                  <a:pt x="12208" y="25049"/>
                  <a:pt x="12231" y="25056"/>
                  <a:pt x="12267" y="25068"/>
                </a:cubicBezTo>
                <a:cubicBezTo>
                  <a:pt x="12260" y="25102"/>
                  <a:pt x="12252" y="25137"/>
                  <a:pt x="12243" y="25180"/>
                </a:cubicBezTo>
                <a:lnTo>
                  <a:pt x="12076" y="25180"/>
                </a:lnTo>
                <a:lnTo>
                  <a:pt x="12158" y="25241"/>
                </a:lnTo>
                <a:cubicBezTo>
                  <a:pt x="12125" y="25270"/>
                  <a:pt x="12067" y="25260"/>
                  <a:pt x="12070" y="25311"/>
                </a:cubicBezTo>
                <a:lnTo>
                  <a:pt x="12297" y="25311"/>
                </a:lnTo>
                <a:cubicBezTo>
                  <a:pt x="12293" y="25277"/>
                  <a:pt x="12288" y="25246"/>
                  <a:pt x="12281" y="25196"/>
                </a:cubicBezTo>
                <a:lnTo>
                  <a:pt x="12281" y="25196"/>
                </a:lnTo>
                <a:lnTo>
                  <a:pt x="12423" y="25303"/>
                </a:lnTo>
                <a:lnTo>
                  <a:pt x="12455" y="25225"/>
                </a:lnTo>
                <a:lnTo>
                  <a:pt x="12408" y="25146"/>
                </a:lnTo>
                <a:lnTo>
                  <a:pt x="12320" y="25179"/>
                </a:lnTo>
                <a:cubicBezTo>
                  <a:pt x="12313" y="25154"/>
                  <a:pt x="12308" y="25134"/>
                  <a:pt x="12302" y="25113"/>
                </a:cubicBezTo>
                <a:lnTo>
                  <a:pt x="12388" y="25069"/>
                </a:lnTo>
                <a:cubicBezTo>
                  <a:pt x="12396" y="25038"/>
                  <a:pt x="12403" y="25008"/>
                  <a:pt x="12411" y="24972"/>
                </a:cubicBezTo>
                <a:cubicBezTo>
                  <a:pt x="12455" y="24976"/>
                  <a:pt x="12469" y="24995"/>
                  <a:pt x="12467" y="25035"/>
                </a:cubicBezTo>
                <a:cubicBezTo>
                  <a:pt x="12464" y="25097"/>
                  <a:pt x="12465" y="25158"/>
                  <a:pt x="12464" y="25220"/>
                </a:cubicBezTo>
                <a:lnTo>
                  <a:pt x="12535" y="25244"/>
                </a:lnTo>
                <a:lnTo>
                  <a:pt x="12570" y="25311"/>
                </a:lnTo>
                <a:cubicBezTo>
                  <a:pt x="12626" y="25289"/>
                  <a:pt x="12577" y="25204"/>
                  <a:pt x="12648" y="25204"/>
                </a:cubicBezTo>
                <a:cubicBezTo>
                  <a:pt x="12706" y="25235"/>
                  <a:pt x="12764" y="25259"/>
                  <a:pt x="12821" y="25259"/>
                </a:cubicBezTo>
                <a:cubicBezTo>
                  <a:pt x="12834" y="25259"/>
                  <a:pt x="12846" y="25258"/>
                  <a:pt x="12859" y="25255"/>
                </a:cubicBezTo>
                <a:cubicBezTo>
                  <a:pt x="12895" y="25207"/>
                  <a:pt x="12925" y="25168"/>
                  <a:pt x="12957" y="25125"/>
                </a:cubicBezTo>
                <a:cubicBezTo>
                  <a:pt x="12978" y="25154"/>
                  <a:pt x="12993" y="25174"/>
                  <a:pt x="13016" y="25206"/>
                </a:cubicBezTo>
                <a:lnTo>
                  <a:pt x="13175" y="25155"/>
                </a:lnTo>
                <a:lnTo>
                  <a:pt x="13231" y="25162"/>
                </a:lnTo>
                <a:cubicBezTo>
                  <a:pt x="13268" y="25127"/>
                  <a:pt x="13332" y="25123"/>
                  <a:pt x="13339" y="25079"/>
                </a:cubicBezTo>
                <a:lnTo>
                  <a:pt x="13231" y="24881"/>
                </a:lnTo>
                <a:cubicBezTo>
                  <a:pt x="13237" y="24840"/>
                  <a:pt x="13242" y="24811"/>
                  <a:pt x="13247" y="24782"/>
                </a:cubicBezTo>
                <a:lnTo>
                  <a:pt x="13164" y="24738"/>
                </a:lnTo>
                <a:cubicBezTo>
                  <a:pt x="13172" y="24716"/>
                  <a:pt x="13179" y="24695"/>
                  <a:pt x="13190" y="24664"/>
                </a:cubicBezTo>
                <a:lnTo>
                  <a:pt x="13253" y="24741"/>
                </a:lnTo>
                <a:cubicBezTo>
                  <a:pt x="13263" y="24696"/>
                  <a:pt x="13268" y="24668"/>
                  <a:pt x="13273" y="24640"/>
                </a:cubicBezTo>
                <a:lnTo>
                  <a:pt x="13355" y="24659"/>
                </a:lnTo>
                <a:cubicBezTo>
                  <a:pt x="13358" y="24630"/>
                  <a:pt x="13361" y="24611"/>
                  <a:pt x="13363" y="24592"/>
                </a:cubicBezTo>
                <a:lnTo>
                  <a:pt x="13536" y="24498"/>
                </a:lnTo>
                <a:lnTo>
                  <a:pt x="13653" y="24522"/>
                </a:lnTo>
                <a:cubicBezTo>
                  <a:pt x="13630" y="24549"/>
                  <a:pt x="13614" y="24567"/>
                  <a:pt x="13587" y="24600"/>
                </a:cubicBezTo>
                <a:lnTo>
                  <a:pt x="13701" y="24614"/>
                </a:lnTo>
                <a:cubicBezTo>
                  <a:pt x="13697" y="24647"/>
                  <a:pt x="13693" y="24680"/>
                  <a:pt x="13689" y="24713"/>
                </a:cubicBezTo>
                <a:lnTo>
                  <a:pt x="13771" y="24770"/>
                </a:lnTo>
                <a:cubicBezTo>
                  <a:pt x="13776" y="24737"/>
                  <a:pt x="13780" y="24705"/>
                  <a:pt x="13784" y="24673"/>
                </a:cubicBezTo>
                <a:cubicBezTo>
                  <a:pt x="13798" y="24556"/>
                  <a:pt x="13801" y="24552"/>
                  <a:pt x="13913" y="24524"/>
                </a:cubicBezTo>
                <a:lnTo>
                  <a:pt x="13938" y="24454"/>
                </a:lnTo>
                <a:cubicBezTo>
                  <a:pt x="13942" y="24453"/>
                  <a:pt x="13947" y="24453"/>
                  <a:pt x="13951" y="24453"/>
                </a:cubicBezTo>
                <a:cubicBezTo>
                  <a:pt x="13953" y="24453"/>
                  <a:pt x="13954" y="24453"/>
                  <a:pt x="13956" y="24453"/>
                </a:cubicBezTo>
                <a:cubicBezTo>
                  <a:pt x="13962" y="24455"/>
                  <a:pt x="13966" y="24460"/>
                  <a:pt x="13970" y="24465"/>
                </a:cubicBezTo>
                <a:cubicBezTo>
                  <a:pt x="14018" y="24438"/>
                  <a:pt x="14068" y="24421"/>
                  <a:pt x="14122" y="24421"/>
                </a:cubicBezTo>
                <a:cubicBezTo>
                  <a:pt x="14144" y="24421"/>
                  <a:pt x="14167" y="24424"/>
                  <a:pt x="14190" y="24430"/>
                </a:cubicBezTo>
                <a:cubicBezTo>
                  <a:pt x="14199" y="24418"/>
                  <a:pt x="14209" y="24404"/>
                  <a:pt x="14219" y="24392"/>
                </a:cubicBezTo>
                <a:cubicBezTo>
                  <a:pt x="14234" y="24395"/>
                  <a:pt x="14248" y="24396"/>
                  <a:pt x="14262" y="24396"/>
                </a:cubicBezTo>
                <a:cubicBezTo>
                  <a:pt x="14324" y="24396"/>
                  <a:pt x="14371" y="24363"/>
                  <a:pt x="14409" y="24309"/>
                </a:cubicBezTo>
                <a:lnTo>
                  <a:pt x="14467" y="24328"/>
                </a:lnTo>
                <a:cubicBezTo>
                  <a:pt x="14475" y="24311"/>
                  <a:pt x="14481" y="24298"/>
                  <a:pt x="14488" y="24280"/>
                </a:cubicBezTo>
                <a:lnTo>
                  <a:pt x="14565" y="24290"/>
                </a:lnTo>
                <a:cubicBezTo>
                  <a:pt x="14571" y="24277"/>
                  <a:pt x="14579" y="24263"/>
                  <a:pt x="14589" y="24243"/>
                </a:cubicBezTo>
                <a:lnTo>
                  <a:pt x="14675" y="24269"/>
                </a:lnTo>
                <a:lnTo>
                  <a:pt x="14763" y="24240"/>
                </a:lnTo>
                <a:cubicBezTo>
                  <a:pt x="14779" y="24217"/>
                  <a:pt x="14792" y="24195"/>
                  <a:pt x="14808" y="24171"/>
                </a:cubicBezTo>
                <a:cubicBezTo>
                  <a:pt x="14825" y="24185"/>
                  <a:pt x="14840" y="24195"/>
                  <a:pt x="14843" y="24198"/>
                </a:cubicBezTo>
                <a:lnTo>
                  <a:pt x="14991" y="24147"/>
                </a:lnTo>
                <a:lnTo>
                  <a:pt x="15013" y="24118"/>
                </a:lnTo>
                <a:lnTo>
                  <a:pt x="15235" y="24142"/>
                </a:lnTo>
                <a:lnTo>
                  <a:pt x="15259" y="24099"/>
                </a:lnTo>
                <a:lnTo>
                  <a:pt x="15356" y="24135"/>
                </a:lnTo>
                <a:lnTo>
                  <a:pt x="15356" y="24122"/>
                </a:lnTo>
                <a:lnTo>
                  <a:pt x="15484" y="24095"/>
                </a:lnTo>
                <a:lnTo>
                  <a:pt x="15427" y="24009"/>
                </a:lnTo>
                <a:cubicBezTo>
                  <a:pt x="15439" y="23982"/>
                  <a:pt x="15453" y="23953"/>
                  <a:pt x="15465" y="23925"/>
                </a:cubicBezTo>
                <a:cubicBezTo>
                  <a:pt x="15509" y="23938"/>
                  <a:pt x="15505" y="24000"/>
                  <a:pt x="15543" y="24000"/>
                </a:cubicBezTo>
                <a:cubicBezTo>
                  <a:pt x="15548" y="24000"/>
                  <a:pt x="15554" y="23999"/>
                  <a:pt x="15560" y="23997"/>
                </a:cubicBezTo>
                <a:lnTo>
                  <a:pt x="15623" y="23896"/>
                </a:lnTo>
                <a:lnTo>
                  <a:pt x="15690" y="23950"/>
                </a:lnTo>
                <a:lnTo>
                  <a:pt x="15760" y="23935"/>
                </a:lnTo>
                <a:lnTo>
                  <a:pt x="15841" y="23974"/>
                </a:lnTo>
                <a:lnTo>
                  <a:pt x="15805" y="23888"/>
                </a:lnTo>
                <a:cubicBezTo>
                  <a:pt x="15775" y="23859"/>
                  <a:pt x="15713" y="23891"/>
                  <a:pt x="15731" y="23825"/>
                </a:cubicBezTo>
                <a:lnTo>
                  <a:pt x="15845" y="23825"/>
                </a:lnTo>
                <a:cubicBezTo>
                  <a:pt x="15849" y="23807"/>
                  <a:pt x="15853" y="23787"/>
                  <a:pt x="15858" y="23762"/>
                </a:cubicBezTo>
                <a:lnTo>
                  <a:pt x="16323" y="23582"/>
                </a:lnTo>
                <a:cubicBezTo>
                  <a:pt x="16371" y="23497"/>
                  <a:pt x="16466" y="23506"/>
                  <a:pt x="16550" y="23491"/>
                </a:cubicBezTo>
                <a:cubicBezTo>
                  <a:pt x="16553" y="23475"/>
                  <a:pt x="16556" y="23461"/>
                  <a:pt x="16560" y="23444"/>
                </a:cubicBezTo>
                <a:lnTo>
                  <a:pt x="16590" y="23455"/>
                </a:lnTo>
                <a:lnTo>
                  <a:pt x="16682" y="23396"/>
                </a:lnTo>
                <a:lnTo>
                  <a:pt x="16741" y="23481"/>
                </a:lnTo>
                <a:cubicBezTo>
                  <a:pt x="16753" y="23458"/>
                  <a:pt x="16761" y="23441"/>
                  <a:pt x="16773" y="23418"/>
                </a:cubicBezTo>
                <a:cubicBezTo>
                  <a:pt x="16805" y="23444"/>
                  <a:pt x="16816" y="23495"/>
                  <a:pt x="16865" y="23495"/>
                </a:cubicBezTo>
                <a:cubicBezTo>
                  <a:pt x="16870" y="23495"/>
                  <a:pt x="16877" y="23494"/>
                  <a:pt x="16883" y="23493"/>
                </a:cubicBezTo>
                <a:lnTo>
                  <a:pt x="16935" y="23448"/>
                </a:lnTo>
                <a:lnTo>
                  <a:pt x="16935" y="23448"/>
                </a:lnTo>
                <a:cubicBezTo>
                  <a:pt x="16978" y="23489"/>
                  <a:pt x="16949" y="23518"/>
                  <a:pt x="16927" y="23544"/>
                </a:cubicBezTo>
                <a:cubicBezTo>
                  <a:pt x="16903" y="23574"/>
                  <a:pt x="16885" y="23601"/>
                  <a:pt x="16913" y="23641"/>
                </a:cubicBezTo>
                <a:lnTo>
                  <a:pt x="16955" y="23644"/>
                </a:lnTo>
                <a:lnTo>
                  <a:pt x="16990" y="23562"/>
                </a:lnTo>
                <a:lnTo>
                  <a:pt x="17103" y="23575"/>
                </a:lnTo>
                <a:lnTo>
                  <a:pt x="17129" y="23658"/>
                </a:lnTo>
                <a:lnTo>
                  <a:pt x="17225" y="23648"/>
                </a:lnTo>
                <a:lnTo>
                  <a:pt x="17338" y="23550"/>
                </a:lnTo>
                <a:cubicBezTo>
                  <a:pt x="17356" y="23582"/>
                  <a:pt x="17362" y="23594"/>
                  <a:pt x="17374" y="23594"/>
                </a:cubicBezTo>
                <a:cubicBezTo>
                  <a:pt x="17381" y="23594"/>
                  <a:pt x="17390" y="23590"/>
                  <a:pt x="17404" y="23584"/>
                </a:cubicBezTo>
                <a:cubicBezTo>
                  <a:pt x="17382" y="23546"/>
                  <a:pt x="17359" y="23506"/>
                  <a:pt x="17330" y="23455"/>
                </a:cubicBezTo>
                <a:lnTo>
                  <a:pt x="17267" y="23415"/>
                </a:lnTo>
                <a:cubicBezTo>
                  <a:pt x="17278" y="23339"/>
                  <a:pt x="17244" y="23284"/>
                  <a:pt x="17188" y="23246"/>
                </a:cubicBezTo>
                <a:cubicBezTo>
                  <a:pt x="17179" y="23173"/>
                  <a:pt x="17260" y="23171"/>
                  <a:pt x="17277" y="23122"/>
                </a:cubicBezTo>
                <a:lnTo>
                  <a:pt x="17217" y="23100"/>
                </a:lnTo>
                <a:lnTo>
                  <a:pt x="17278" y="23027"/>
                </a:lnTo>
                <a:lnTo>
                  <a:pt x="17416" y="23105"/>
                </a:lnTo>
                <a:cubicBezTo>
                  <a:pt x="17427" y="23081"/>
                  <a:pt x="17430" y="23067"/>
                  <a:pt x="17437" y="23055"/>
                </a:cubicBezTo>
                <a:cubicBezTo>
                  <a:pt x="17444" y="23041"/>
                  <a:pt x="17453" y="23028"/>
                  <a:pt x="17468" y="23003"/>
                </a:cubicBezTo>
                <a:cubicBezTo>
                  <a:pt x="17478" y="23049"/>
                  <a:pt x="17486" y="23082"/>
                  <a:pt x="17494" y="23121"/>
                </a:cubicBezTo>
                <a:lnTo>
                  <a:pt x="17568" y="23066"/>
                </a:lnTo>
                <a:lnTo>
                  <a:pt x="17545" y="23005"/>
                </a:lnTo>
                <a:lnTo>
                  <a:pt x="17612" y="23009"/>
                </a:lnTo>
                <a:lnTo>
                  <a:pt x="17697" y="22880"/>
                </a:lnTo>
                <a:cubicBezTo>
                  <a:pt x="17707" y="22918"/>
                  <a:pt x="17715" y="22945"/>
                  <a:pt x="17728" y="22986"/>
                </a:cubicBezTo>
                <a:lnTo>
                  <a:pt x="17779" y="22897"/>
                </a:lnTo>
                <a:lnTo>
                  <a:pt x="17835" y="22923"/>
                </a:lnTo>
                <a:lnTo>
                  <a:pt x="17842" y="22919"/>
                </a:lnTo>
                <a:cubicBezTo>
                  <a:pt x="17833" y="22891"/>
                  <a:pt x="17824" y="22864"/>
                  <a:pt x="17812" y="22827"/>
                </a:cubicBezTo>
                <a:lnTo>
                  <a:pt x="18059" y="22702"/>
                </a:lnTo>
                <a:lnTo>
                  <a:pt x="18120" y="22713"/>
                </a:lnTo>
                <a:lnTo>
                  <a:pt x="18234" y="22630"/>
                </a:lnTo>
                <a:cubicBezTo>
                  <a:pt x="18256" y="22717"/>
                  <a:pt x="18264" y="22739"/>
                  <a:pt x="18303" y="22739"/>
                </a:cubicBezTo>
                <a:cubicBezTo>
                  <a:pt x="18315" y="22739"/>
                  <a:pt x="18329" y="22737"/>
                  <a:pt x="18348" y="22734"/>
                </a:cubicBezTo>
                <a:cubicBezTo>
                  <a:pt x="18409" y="22669"/>
                  <a:pt x="18325" y="22623"/>
                  <a:pt x="18320" y="22559"/>
                </a:cubicBezTo>
                <a:lnTo>
                  <a:pt x="18462" y="22547"/>
                </a:lnTo>
                <a:lnTo>
                  <a:pt x="18626" y="22640"/>
                </a:lnTo>
                <a:lnTo>
                  <a:pt x="18529" y="22772"/>
                </a:lnTo>
                <a:cubicBezTo>
                  <a:pt x="18546" y="22810"/>
                  <a:pt x="18550" y="22855"/>
                  <a:pt x="18607" y="22864"/>
                </a:cubicBezTo>
                <a:cubicBezTo>
                  <a:pt x="18616" y="22826"/>
                  <a:pt x="18623" y="22793"/>
                  <a:pt x="18630" y="22759"/>
                </a:cubicBezTo>
                <a:lnTo>
                  <a:pt x="18854" y="22683"/>
                </a:lnTo>
                <a:cubicBezTo>
                  <a:pt x="18858" y="22618"/>
                  <a:pt x="18858" y="22618"/>
                  <a:pt x="18894" y="22579"/>
                </a:cubicBezTo>
                <a:cubicBezTo>
                  <a:pt x="18936" y="22598"/>
                  <a:pt x="18923" y="22635"/>
                  <a:pt x="18920" y="22670"/>
                </a:cubicBezTo>
                <a:cubicBezTo>
                  <a:pt x="18914" y="22734"/>
                  <a:pt x="18921" y="22741"/>
                  <a:pt x="18991" y="22758"/>
                </a:cubicBezTo>
                <a:cubicBezTo>
                  <a:pt x="19000" y="22735"/>
                  <a:pt x="19011" y="22712"/>
                  <a:pt x="19023" y="22685"/>
                </a:cubicBezTo>
                <a:cubicBezTo>
                  <a:pt x="19034" y="22687"/>
                  <a:pt x="19044" y="22691"/>
                  <a:pt x="19056" y="22693"/>
                </a:cubicBezTo>
                <a:cubicBezTo>
                  <a:pt x="19066" y="22695"/>
                  <a:pt x="19076" y="22696"/>
                  <a:pt x="19089" y="22699"/>
                </a:cubicBezTo>
                <a:cubicBezTo>
                  <a:pt x="19153" y="22556"/>
                  <a:pt x="19011" y="22567"/>
                  <a:pt x="18958" y="22518"/>
                </a:cubicBezTo>
                <a:cubicBezTo>
                  <a:pt x="18965" y="22497"/>
                  <a:pt x="18972" y="22478"/>
                  <a:pt x="18978" y="22461"/>
                </a:cubicBezTo>
                <a:cubicBezTo>
                  <a:pt x="18918" y="22420"/>
                  <a:pt x="18918" y="22420"/>
                  <a:pt x="18924" y="22393"/>
                </a:cubicBezTo>
                <a:lnTo>
                  <a:pt x="18924" y="22393"/>
                </a:lnTo>
                <a:lnTo>
                  <a:pt x="19187" y="22499"/>
                </a:lnTo>
                <a:lnTo>
                  <a:pt x="19263" y="22430"/>
                </a:lnTo>
                <a:cubicBezTo>
                  <a:pt x="19283" y="22476"/>
                  <a:pt x="19297" y="22513"/>
                  <a:pt x="19317" y="22557"/>
                </a:cubicBezTo>
                <a:cubicBezTo>
                  <a:pt x="19342" y="22534"/>
                  <a:pt x="19356" y="22521"/>
                  <a:pt x="19366" y="22511"/>
                </a:cubicBezTo>
                <a:cubicBezTo>
                  <a:pt x="19361" y="22473"/>
                  <a:pt x="19357" y="22438"/>
                  <a:pt x="19352" y="22401"/>
                </a:cubicBezTo>
                <a:lnTo>
                  <a:pt x="19352" y="22401"/>
                </a:lnTo>
                <a:lnTo>
                  <a:pt x="19545" y="22428"/>
                </a:lnTo>
                <a:cubicBezTo>
                  <a:pt x="19555" y="22359"/>
                  <a:pt x="19563" y="22302"/>
                  <a:pt x="19572" y="22233"/>
                </a:cubicBezTo>
                <a:cubicBezTo>
                  <a:pt x="19604" y="22249"/>
                  <a:pt x="19626" y="22265"/>
                  <a:pt x="19649" y="22272"/>
                </a:cubicBezTo>
                <a:cubicBezTo>
                  <a:pt x="19673" y="22276"/>
                  <a:pt x="19697" y="22279"/>
                  <a:pt x="19721" y="22279"/>
                </a:cubicBezTo>
                <a:cubicBezTo>
                  <a:pt x="19729" y="22237"/>
                  <a:pt x="19733" y="22207"/>
                  <a:pt x="19739" y="22172"/>
                </a:cubicBezTo>
                <a:lnTo>
                  <a:pt x="19814" y="22208"/>
                </a:lnTo>
                <a:lnTo>
                  <a:pt x="20017" y="22146"/>
                </a:lnTo>
                <a:cubicBezTo>
                  <a:pt x="20037" y="22057"/>
                  <a:pt x="19957" y="22046"/>
                  <a:pt x="19933" y="21991"/>
                </a:cubicBezTo>
                <a:cubicBezTo>
                  <a:pt x="19936" y="21971"/>
                  <a:pt x="19940" y="21944"/>
                  <a:pt x="19944" y="21916"/>
                </a:cubicBezTo>
                <a:lnTo>
                  <a:pt x="19887" y="21881"/>
                </a:lnTo>
                <a:cubicBezTo>
                  <a:pt x="19874" y="21832"/>
                  <a:pt x="19862" y="21792"/>
                  <a:pt x="19847" y="21735"/>
                </a:cubicBezTo>
                <a:cubicBezTo>
                  <a:pt x="19848" y="21731"/>
                  <a:pt x="19859" y="21711"/>
                  <a:pt x="19869" y="21687"/>
                </a:cubicBezTo>
                <a:lnTo>
                  <a:pt x="19936" y="21733"/>
                </a:lnTo>
                <a:lnTo>
                  <a:pt x="19990" y="21577"/>
                </a:lnTo>
                <a:cubicBezTo>
                  <a:pt x="20007" y="21615"/>
                  <a:pt x="20020" y="21641"/>
                  <a:pt x="20031" y="21667"/>
                </a:cubicBezTo>
                <a:lnTo>
                  <a:pt x="20071" y="21655"/>
                </a:lnTo>
                <a:lnTo>
                  <a:pt x="20087" y="21682"/>
                </a:lnTo>
                <a:lnTo>
                  <a:pt x="20194" y="21643"/>
                </a:lnTo>
                <a:lnTo>
                  <a:pt x="20279" y="21764"/>
                </a:lnTo>
                <a:cubicBezTo>
                  <a:pt x="20257" y="21852"/>
                  <a:pt x="20259" y="21873"/>
                  <a:pt x="20306" y="21938"/>
                </a:cubicBezTo>
                <a:cubicBezTo>
                  <a:pt x="20384" y="21910"/>
                  <a:pt x="20401" y="21886"/>
                  <a:pt x="20401" y="21802"/>
                </a:cubicBezTo>
                <a:lnTo>
                  <a:pt x="20334" y="21759"/>
                </a:lnTo>
                <a:lnTo>
                  <a:pt x="20231" y="21510"/>
                </a:lnTo>
                <a:lnTo>
                  <a:pt x="20168" y="21495"/>
                </a:lnTo>
                <a:lnTo>
                  <a:pt x="20168" y="21495"/>
                </a:lnTo>
                <a:cubicBezTo>
                  <a:pt x="20175" y="21470"/>
                  <a:pt x="20182" y="21447"/>
                  <a:pt x="20185" y="21436"/>
                </a:cubicBezTo>
                <a:lnTo>
                  <a:pt x="20291" y="21338"/>
                </a:lnTo>
                <a:lnTo>
                  <a:pt x="20461" y="21252"/>
                </a:lnTo>
                <a:lnTo>
                  <a:pt x="20517" y="21341"/>
                </a:lnTo>
                <a:cubicBezTo>
                  <a:pt x="20492" y="21231"/>
                  <a:pt x="20579" y="21172"/>
                  <a:pt x="20615" y="21092"/>
                </a:cubicBezTo>
                <a:lnTo>
                  <a:pt x="20660" y="21100"/>
                </a:lnTo>
                <a:lnTo>
                  <a:pt x="21001" y="20927"/>
                </a:lnTo>
                <a:cubicBezTo>
                  <a:pt x="21002" y="20915"/>
                  <a:pt x="21004" y="20897"/>
                  <a:pt x="21009" y="20869"/>
                </a:cubicBezTo>
                <a:lnTo>
                  <a:pt x="21139" y="20876"/>
                </a:lnTo>
                <a:cubicBezTo>
                  <a:pt x="21196" y="20818"/>
                  <a:pt x="21213" y="20724"/>
                  <a:pt x="21301" y="20680"/>
                </a:cubicBezTo>
                <a:cubicBezTo>
                  <a:pt x="21377" y="20643"/>
                  <a:pt x="21441" y="20579"/>
                  <a:pt x="21525" y="20516"/>
                </a:cubicBezTo>
                <a:lnTo>
                  <a:pt x="21540" y="20465"/>
                </a:lnTo>
                <a:cubicBezTo>
                  <a:pt x="21553" y="20468"/>
                  <a:pt x="21566" y="20469"/>
                  <a:pt x="21578" y="20469"/>
                </a:cubicBezTo>
                <a:cubicBezTo>
                  <a:pt x="21657" y="20469"/>
                  <a:pt x="21714" y="20415"/>
                  <a:pt x="21774" y="20377"/>
                </a:cubicBezTo>
                <a:lnTo>
                  <a:pt x="21840" y="20239"/>
                </a:lnTo>
                <a:cubicBezTo>
                  <a:pt x="21862" y="20251"/>
                  <a:pt x="21881" y="20256"/>
                  <a:pt x="21897" y="20256"/>
                </a:cubicBezTo>
                <a:cubicBezTo>
                  <a:pt x="21949" y="20256"/>
                  <a:pt x="21980" y="20205"/>
                  <a:pt x="22009" y="20165"/>
                </a:cubicBezTo>
                <a:lnTo>
                  <a:pt x="22169" y="20131"/>
                </a:lnTo>
                <a:lnTo>
                  <a:pt x="22160" y="20115"/>
                </a:lnTo>
                <a:lnTo>
                  <a:pt x="22378" y="19933"/>
                </a:lnTo>
                <a:lnTo>
                  <a:pt x="22378" y="19933"/>
                </a:lnTo>
                <a:cubicBezTo>
                  <a:pt x="22378" y="19985"/>
                  <a:pt x="22374" y="20024"/>
                  <a:pt x="22378" y="20064"/>
                </a:cubicBezTo>
                <a:cubicBezTo>
                  <a:pt x="22383" y="20119"/>
                  <a:pt x="22438" y="20109"/>
                  <a:pt x="22470" y="20123"/>
                </a:cubicBezTo>
                <a:cubicBezTo>
                  <a:pt x="22476" y="20149"/>
                  <a:pt x="22480" y="20168"/>
                  <a:pt x="22487" y="20199"/>
                </a:cubicBezTo>
                <a:lnTo>
                  <a:pt x="22599" y="20167"/>
                </a:lnTo>
                <a:lnTo>
                  <a:pt x="22630" y="20196"/>
                </a:lnTo>
                <a:lnTo>
                  <a:pt x="22702" y="20135"/>
                </a:lnTo>
                <a:cubicBezTo>
                  <a:pt x="22688" y="20091"/>
                  <a:pt x="22674" y="20047"/>
                  <a:pt x="22659" y="19998"/>
                </a:cubicBezTo>
                <a:cubicBezTo>
                  <a:pt x="22732" y="19973"/>
                  <a:pt x="22819" y="19962"/>
                  <a:pt x="22875" y="19878"/>
                </a:cubicBezTo>
                <a:lnTo>
                  <a:pt x="22818" y="19809"/>
                </a:lnTo>
                <a:lnTo>
                  <a:pt x="22796" y="19914"/>
                </a:lnTo>
                <a:cubicBezTo>
                  <a:pt x="22779" y="19904"/>
                  <a:pt x="22763" y="19899"/>
                  <a:pt x="22762" y="19891"/>
                </a:cubicBezTo>
                <a:cubicBezTo>
                  <a:pt x="22751" y="19853"/>
                  <a:pt x="22744" y="19813"/>
                  <a:pt x="22736" y="19772"/>
                </a:cubicBezTo>
                <a:lnTo>
                  <a:pt x="22683" y="19772"/>
                </a:lnTo>
                <a:lnTo>
                  <a:pt x="22683" y="19647"/>
                </a:lnTo>
                <a:lnTo>
                  <a:pt x="22742" y="19664"/>
                </a:lnTo>
                <a:cubicBezTo>
                  <a:pt x="22832" y="19647"/>
                  <a:pt x="22827" y="19534"/>
                  <a:pt x="22921" y="19512"/>
                </a:cubicBezTo>
                <a:lnTo>
                  <a:pt x="22921" y="19512"/>
                </a:lnTo>
                <a:cubicBezTo>
                  <a:pt x="22912" y="19562"/>
                  <a:pt x="22905" y="19604"/>
                  <a:pt x="22892" y="19664"/>
                </a:cubicBezTo>
                <a:lnTo>
                  <a:pt x="22942" y="19605"/>
                </a:lnTo>
                <a:lnTo>
                  <a:pt x="23036" y="19685"/>
                </a:lnTo>
                <a:cubicBezTo>
                  <a:pt x="23053" y="19616"/>
                  <a:pt x="23067" y="19564"/>
                  <a:pt x="23080" y="19510"/>
                </a:cubicBezTo>
                <a:lnTo>
                  <a:pt x="23053" y="19443"/>
                </a:lnTo>
                <a:lnTo>
                  <a:pt x="23169" y="19426"/>
                </a:lnTo>
                <a:lnTo>
                  <a:pt x="23169" y="19426"/>
                </a:lnTo>
                <a:cubicBezTo>
                  <a:pt x="23224" y="19515"/>
                  <a:pt x="23218" y="19592"/>
                  <a:pt x="23166" y="19669"/>
                </a:cubicBezTo>
                <a:lnTo>
                  <a:pt x="23201" y="19708"/>
                </a:lnTo>
                <a:lnTo>
                  <a:pt x="23249" y="19687"/>
                </a:lnTo>
                <a:cubicBezTo>
                  <a:pt x="23280" y="19740"/>
                  <a:pt x="23307" y="19787"/>
                  <a:pt x="23328" y="19825"/>
                </a:cubicBezTo>
                <a:lnTo>
                  <a:pt x="23491" y="19722"/>
                </a:lnTo>
                <a:cubicBezTo>
                  <a:pt x="23499" y="19718"/>
                  <a:pt x="23506" y="19713"/>
                  <a:pt x="23513" y="19708"/>
                </a:cubicBezTo>
                <a:cubicBezTo>
                  <a:pt x="23572" y="19659"/>
                  <a:pt x="23630" y="19610"/>
                  <a:pt x="23688" y="19561"/>
                </a:cubicBezTo>
                <a:cubicBezTo>
                  <a:pt x="23740" y="19518"/>
                  <a:pt x="23790" y="19472"/>
                  <a:pt x="23843" y="19431"/>
                </a:cubicBezTo>
                <a:cubicBezTo>
                  <a:pt x="23939" y="19359"/>
                  <a:pt x="24041" y="19292"/>
                  <a:pt x="24136" y="19218"/>
                </a:cubicBezTo>
                <a:cubicBezTo>
                  <a:pt x="24224" y="19151"/>
                  <a:pt x="24307" y="19075"/>
                  <a:pt x="24392" y="19003"/>
                </a:cubicBezTo>
                <a:cubicBezTo>
                  <a:pt x="24430" y="18975"/>
                  <a:pt x="24467" y="18944"/>
                  <a:pt x="24500" y="18912"/>
                </a:cubicBezTo>
                <a:cubicBezTo>
                  <a:pt x="24541" y="18869"/>
                  <a:pt x="24538" y="18840"/>
                  <a:pt x="24500" y="18796"/>
                </a:cubicBezTo>
                <a:cubicBezTo>
                  <a:pt x="24486" y="18780"/>
                  <a:pt x="24471" y="18764"/>
                  <a:pt x="24457" y="18747"/>
                </a:cubicBezTo>
                <a:cubicBezTo>
                  <a:pt x="24476" y="18729"/>
                  <a:pt x="24491" y="18722"/>
                  <a:pt x="24504" y="18722"/>
                </a:cubicBezTo>
                <a:cubicBezTo>
                  <a:pt x="24536" y="18722"/>
                  <a:pt x="24559" y="18760"/>
                  <a:pt x="24591" y="18774"/>
                </a:cubicBezTo>
                <a:cubicBezTo>
                  <a:pt x="24607" y="18765"/>
                  <a:pt x="24631" y="18757"/>
                  <a:pt x="24643" y="18741"/>
                </a:cubicBezTo>
                <a:cubicBezTo>
                  <a:pt x="24657" y="18724"/>
                  <a:pt x="24659" y="18699"/>
                  <a:pt x="24665" y="18678"/>
                </a:cubicBezTo>
                <a:cubicBezTo>
                  <a:pt x="24681" y="18681"/>
                  <a:pt x="24696" y="18682"/>
                  <a:pt x="24710" y="18682"/>
                </a:cubicBezTo>
                <a:cubicBezTo>
                  <a:pt x="24797" y="18682"/>
                  <a:pt x="24849" y="18641"/>
                  <a:pt x="24861" y="18570"/>
                </a:cubicBezTo>
                <a:lnTo>
                  <a:pt x="24908" y="18560"/>
                </a:lnTo>
                <a:lnTo>
                  <a:pt x="24949" y="18489"/>
                </a:lnTo>
                <a:lnTo>
                  <a:pt x="24998" y="18517"/>
                </a:lnTo>
                <a:lnTo>
                  <a:pt x="25044" y="18457"/>
                </a:lnTo>
                <a:cubicBezTo>
                  <a:pt x="25002" y="18391"/>
                  <a:pt x="24990" y="18330"/>
                  <a:pt x="25034" y="18263"/>
                </a:cubicBezTo>
                <a:cubicBezTo>
                  <a:pt x="25059" y="18223"/>
                  <a:pt x="25036" y="18184"/>
                  <a:pt x="25016" y="18163"/>
                </a:cubicBezTo>
                <a:cubicBezTo>
                  <a:pt x="24966" y="18148"/>
                  <a:pt x="24932" y="18133"/>
                  <a:pt x="24897" y="18127"/>
                </a:cubicBezTo>
                <a:cubicBezTo>
                  <a:pt x="24875" y="18125"/>
                  <a:pt x="24854" y="18125"/>
                  <a:pt x="24833" y="18125"/>
                </a:cubicBezTo>
                <a:cubicBezTo>
                  <a:pt x="24815" y="18125"/>
                  <a:pt x="24798" y="18125"/>
                  <a:pt x="24780" y="18126"/>
                </a:cubicBezTo>
                <a:cubicBezTo>
                  <a:pt x="24784" y="18155"/>
                  <a:pt x="24789" y="18185"/>
                  <a:pt x="24795" y="18222"/>
                </a:cubicBezTo>
                <a:lnTo>
                  <a:pt x="24712" y="18248"/>
                </a:lnTo>
                <a:cubicBezTo>
                  <a:pt x="24704" y="18289"/>
                  <a:pt x="24697" y="18329"/>
                  <a:pt x="24689" y="18370"/>
                </a:cubicBezTo>
                <a:lnTo>
                  <a:pt x="24624" y="18347"/>
                </a:lnTo>
                <a:cubicBezTo>
                  <a:pt x="24618" y="18410"/>
                  <a:pt x="24614" y="18466"/>
                  <a:pt x="24609" y="18529"/>
                </a:cubicBezTo>
                <a:lnTo>
                  <a:pt x="24558" y="18560"/>
                </a:lnTo>
                <a:cubicBezTo>
                  <a:pt x="24522" y="18540"/>
                  <a:pt x="24495" y="18502"/>
                  <a:pt x="24456" y="18502"/>
                </a:cubicBezTo>
                <a:cubicBezTo>
                  <a:pt x="24442" y="18502"/>
                  <a:pt x="24427" y="18506"/>
                  <a:pt x="24409" y="18519"/>
                </a:cubicBezTo>
                <a:cubicBezTo>
                  <a:pt x="24409" y="18532"/>
                  <a:pt x="24411" y="18549"/>
                  <a:pt x="24412" y="18565"/>
                </a:cubicBezTo>
                <a:cubicBezTo>
                  <a:pt x="24415" y="18565"/>
                  <a:pt x="24418" y="18565"/>
                  <a:pt x="24421" y="18565"/>
                </a:cubicBezTo>
                <a:cubicBezTo>
                  <a:pt x="24478" y="18565"/>
                  <a:pt x="24487" y="18606"/>
                  <a:pt x="24490" y="18660"/>
                </a:cubicBezTo>
                <a:lnTo>
                  <a:pt x="24394" y="18660"/>
                </a:lnTo>
                <a:cubicBezTo>
                  <a:pt x="24398" y="18627"/>
                  <a:pt x="24403" y="18597"/>
                  <a:pt x="24407" y="18569"/>
                </a:cubicBezTo>
                <a:cubicBezTo>
                  <a:pt x="24328" y="18551"/>
                  <a:pt x="24284" y="18487"/>
                  <a:pt x="24292" y="18411"/>
                </a:cubicBezTo>
                <a:lnTo>
                  <a:pt x="24513" y="18225"/>
                </a:lnTo>
                <a:cubicBezTo>
                  <a:pt x="24545" y="18223"/>
                  <a:pt x="24583" y="18183"/>
                  <a:pt x="24623" y="18143"/>
                </a:cubicBezTo>
                <a:cubicBezTo>
                  <a:pt x="24664" y="18102"/>
                  <a:pt x="24715" y="18071"/>
                  <a:pt x="24763" y="18038"/>
                </a:cubicBezTo>
                <a:cubicBezTo>
                  <a:pt x="24799" y="18014"/>
                  <a:pt x="24837" y="17993"/>
                  <a:pt x="24873" y="17968"/>
                </a:cubicBezTo>
                <a:cubicBezTo>
                  <a:pt x="24897" y="17952"/>
                  <a:pt x="24918" y="17932"/>
                  <a:pt x="24940" y="17915"/>
                </a:cubicBezTo>
                <a:lnTo>
                  <a:pt x="25003" y="18007"/>
                </a:lnTo>
                <a:cubicBezTo>
                  <a:pt x="25032" y="17985"/>
                  <a:pt x="25054" y="17969"/>
                  <a:pt x="25075" y="17954"/>
                </a:cubicBezTo>
                <a:lnTo>
                  <a:pt x="25018" y="17903"/>
                </a:lnTo>
                <a:lnTo>
                  <a:pt x="25077" y="17882"/>
                </a:lnTo>
                <a:lnTo>
                  <a:pt x="24976" y="17853"/>
                </a:lnTo>
                <a:cubicBezTo>
                  <a:pt x="25020" y="17819"/>
                  <a:pt x="25062" y="17798"/>
                  <a:pt x="25085" y="17765"/>
                </a:cubicBezTo>
                <a:cubicBezTo>
                  <a:pt x="25124" y="17709"/>
                  <a:pt x="25178" y="17677"/>
                  <a:pt x="25227" y="17638"/>
                </a:cubicBezTo>
                <a:cubicBezTo>
                  <a:pt x="25290" y="17588"/>
                  <a:pt x="25379" y="17566"/>
                  <a:pt x="25402" y="17472"/>
                </a:cubicBezTo>
                <a:cubicBezTo>
                  <a:pt x="25403" y="17469"/>
                  <a:pt x="25410" y="17464"/>
                  <a:pt x="25416" y="17463"/>
                </a:cubicBezTo>
                <a:cubicBezTo>
                  <a:pt x="25510" y="17430"/>
                  <a:pt x="25545" y="17329"/>
                  <a:pt x="25628" y="17285"/>
                </a:cubicBezTo>
                <a:cubicBezTo>
                  <a:pt x="25624" y="17263"/>
                  <a:pt x="25622" y="17243"/>
                  <a:pt x="25619" y="17218"/>
                </a:cubicBezTo>
                <a:lnTo>
                  <a:pt x="25619" y="17218"/>
                </a:lnTo>
                <a:lnTo>
                  <a:pt x="25671" y="17236"/>
                </a:lnTo>
                <a:cubicBezTo>
                  <a:pt x="25775" y="17212"/>
                  <a:pt x="25813" y="17089"/>
                  <a:pt x="25913" y="17064"/>
                </a:cubicBezTo>
                <a:lnTo>
                  <a:pt x="25977" y="17135"/>
                </a:lnTo>
                <a:lnTo>
                  <a:pt x="26025" y="17026"/>
                </a:lnTo>
                <a:cubicBezTo>
                  <a:pt x="26048" y="17067"/>
                  <a:pt x="26059" y="17088"/>
                  <a:pt x="26063" y="17095"/>
                </a:cubicBezTo>
                <a:lnTo>
                  <a:pt x="26239" y="17188"/>
                </a:lnTo>
                <a:cubicBezTo>
                  <a:pt x="26244" y="17235"/>
                  <a:pt x="26246" y="17269"/>
                  <a:pt x="26250" y="17304"/>
                </a:cubicBezTo>
                <a:lnTo>
                  <a:pt x="26350" y="17314"/>
                </a:lnTo>
                <a:cubicBezTo>
                  <a:pt x="26340" y="17201"/>
                  <a:pt x="26444" y="17237"/>
                  <a:pt x="26493" y="17199"/>
                </a:cubicBezTo>
                <a:cubicBezTo>
                  <a:pt x="26497" y="17170"/>
                  <a:pt x="26501" y="17142"/>
                  <a:pt x="26505" y="17114"/>
                </a:cubicBezTo>
                <a:lnTo>
                  <a:pt x="26595" y="17099"/>
                </a:lnTo>
                <a:lnTo>
                  <a:pt x="26623" y="17041"/>
                </a:lnTo>
                <a:cubicBezTo>
                  <a:pt x="26664" y="17009"/>
                  <a:pt x="26691" y="16989"/>
                  <a:pt x="26716" y="16967"/>
                </a:cubicBezTo>
                <a:cubicBezTo>
                  <a:pt x="26748" y="16940"/>
                  <a:pt x="26774" y="16894"/>
                  <a:pt x="26809" y="16887"/>
                </a:cubicBezTo>
                <a:cubicBezTo>
                  <a:pt x="26885" y="16874"/>
                  <a:pt x="26903" y="16820"/>
                  <a:pt x="26912" y="16785"/>
                </a:cubicBezTo>
                <a:cubicBezTo>
                  <a:pt x="26975" y="16746"/>
                  <a:pt x="27022" y="16722"/>
                  <a:pt x="27062" y="16690"/>
                </a:cubicBezTo>
                <a:cubicBezTo>
                  <a:pt x="27095" y="16662"/>
                  <a:pt x="27117" y="16612"/>
                  <a:pt x="27153" y="16596"/>
                </a:cubicBezTo>
                <a:cubicBezTo>
                  <a:pt x="27230" y="16562"/>
                  <a:pt x="27262" y="16499"/>
                  <a:pt x="27290" y="16431"/>
                </a:cubicBezTo>
                <a:lnTo>
                  <a:pt x="27344" y="16400"/>
                </a:lnTo>
                <a:cubicBezTo>
                  <a:pt x="27379" y="16335"/>
                  <a:pt x="27322" y="16302"/>
                  <a:pt x="27307" y="16259"/>
                </a:cubicBezTo>
                <a:cubicBezTo>
                  <a:pt x="27320" y="16251"/>
                  <a:pt x="27331" y="16248"/>
                  <a:pt x="27340" y="16248"/>
                </a:cubicBezTo>
                <a:cubicBezTo>
                  <a:pt x="27380" y="16248"/>
                  <a:pt x="27401" y="16297"/>
                  <a:pt x="27446" y="16304"/>
                </a:cubicBezTo>
                <a:cubicBezTo>
                  <a:pt x="27474" y="16265"/>
                  <a:pt x="27505" y="16222"/>
                  <a:pt x="27535" y="16178"/>
                </a:cubicBezTo>
                <a:cubicBezTo>
                  <a:pt x="27620" y="16172"/>
                  <a:pt x="27690" y="16103"/>
                  <a:pt x="27720" y="15999"/>
                </a:cubicBezTo>
                <a:lnTo>
                  <a:pt x="27818" y="15947"/>
                </a:lnTo>
                <a:cubicBezTo>
                  <a:pt x="27823" y="15920"/>
                  <a:pt x="27829" y="15892"/>
                  <a:pt x="27837" y="15866"/>
                </a:cubicBezTo>
                <a:cubicBezTo>
                  <a:pt x="27850" y="15827"/>
                  <a:pt x="27876" y="15787"/>
                  <a:pt x="27916" y="15787"/>
                </a:cubicBezTo>
                <a:cubicBezTo>
                  <a:pt x="27918" y="15787"/>
                  <a:pt x="27920" y="15787"/>
                  <a:pt x="27922" y="15787"/>
                </a:cubicBezTo>
                <a:cubicBezTo>
                  <a:pt x="27926" y="15788"/>
                  <a:pt x="27930" y="15788"/>
                  <a:pt x="27933" y="15788"/>
                </a:cubicBezTo>
                <a:cubicBezTo>
                  <a:pt x="28003" y="15788"/>
                  <a:pt x="28033" y="15736"/>
                  <a:pt x="28073" y="15695"/>
                </a:cubicBezTo>
                <a:cubicBezTo>
                  <a:pt x="28118" y="15648"/>
                  <a:pt x="28162" y="15601"/>
                  <a:pt x="28207" y="15555"/>
                </a:cubicBezTo>
                <a:cubicBezTo>
                  <a:pt x="28255" y="15506"/>
                  <a:pt x="28303" y="15459"/>
                  <a:pt x="28350" y="15409"/>
                </a:cubicBezTo>
                <a:cubicBezTo>
                  <a:pt x="28361" y="15394"/>
                  <a:pt x="28370" y="15377"/>
                  <a:pt x="28378" y="15360"/>
                </a:cubicBezTo>
                <a:cubicBezTo>
                  <a:pt x="28353" y="15322"/>
                  <a:pt x="28335" y="15293"/>
                  <a:pt x="28318" y="15266"/>
                </a:cubicBezTo>
                <a:cubicBezTo>
                  <a:pt x="28316" y="15264"/>
                  <a:pt x="28312" y="15262"/>
                  <a:pt x="28312" y="15259"/>
                </a:cubicBezTo>
                <a:cubicBezTo>
                  <a:pt x="28301" y="15173"/>
                  <a:pt x="28288" y="15086"/>
                  <a:pt x="28279" y="15000"/>
                </a:cubicBezTo>
                <a:cubicBezTo>
                  <a:pt x="28277" y="14982"/>
                  <a:pt x="28287" y="14963"/>
                  <a:pt x="28297" y="14924"/>
                </a:cubicBezTo>
                <a:lnTo>
                  <a:pt x="28329" y="14998"/>
                </a:lnTo>
                <a:lnTo>
                  <a:pt x="28392" y="14979"/>
                </a:lnTo>
                <a:cubicBezTo>
                  <a:pt x="28398" y="14990"/>
                  <a:pt x="28407" y="14998"/>
                  <a:pt x="28405" y="15004"/>
                </a:cubicBezTo>
                <a:cubicBezTo>
                  <a:pt x="28391" y="15057"/>
                  <a:pt x="28376" y="15110"/>
                  <a:pt x="28359" y="15163"/>
                </a:cubicBezTo>
                <a:cubicBezTo>
                  <a:pt x="28349" y="15197"/>
                  <a:pt x="28336" y="15230"/>
                  <a:pt x="28325" y="15263"/>
                </a:cubicBezTo>
                <a:cubicBezTo>
                  <a:pt x="28329" y="15263"/>
                  <a:pt x="28334" y="15264"/>
                  <a:pt x="28338" y="15264"/>
                </a:cubicBezTo>
                <a:cubicBezTo>
                  <a:pt x="28394" y="15264"/>
                  <a:pt x="28418" y="15203"/>
                  <a:pt x="28464" y="15187"/>
                </a:cubicBezTo>
                <a:lnTo>
                  <a:pt x="28511" y="15228"/>
                </a:lnTo>
                <a:cubicBezTo>
                  <a:pt x="28571" y="15163"/>
                  <a:pt x="28571" y="15163"/>
                  <a:pt x="28520" y="15106"/>
                </a:cubicBezTo>
                <a:lnTo>
                  <a:pt x="28520" y="15106"/>
                </a:lnTo>
                <a:lnTo>
                  <a:pt x="28483" y="15119"/>
                </a:lnTo>
                <a:cubicBezTo>
                  <a:pt x="28466" y="15095"/>
                  <a:pt x="28451" y="15074"/>
                  <a:pt x="28435" y="15050"/>
                </a:cubicBezTo>
                <a:cubicBezTo>
                  <a:pt x="28442" y="15033"/>
                  <a:pt x="28450" y="15014"/>
                  <a:pt x="28456" y="14997"/>
                </a:cubicBezTo>
                <a:cubicBezTo>
                  <a:pt x="28434" y="14963"/>
                  <a:pt x="28415" y="14932"/>
                  <a:pt x="28397" y="14903"/>
                </a:cubicBezTo>
                <a:cubicBezTo>
                  <a:pt x="28407" y="14883"/>
                  <a:pt x="28413" y="14870"/>
                  <a:pt x="28418" y="14858"/>
                </a:cubicBezTo>
                <a:lnTo>
                  <a:pt x="28373" y="14787"/>
                </a:lnTo>
                <a:cubicBezTo>
                  <a:pt x="28384" y="14764"/>
                  <a:pt x="28396" y="14742"/>
                  <a:pt x="28407" y="14717"/>
                </a:cubicBezTo>
                <a:lnTo>
                  <a:pt x="28558" y="14781"/>
                </a:lnTo>
                <a:lnTo>
                  <a:pt x="28482" y="14823"/>
                </a:lnTo>
                <a:lnTo>
                  <a:pt x="28516" y="14899"/>
                </a:lnTo>
                <a:lnTo>
                  <a:pt x="28558" y="14850"/>
                </a:lnTo>
                <a:cubicBezTo>
                  <a:pt x="28578" y="14871"/>
                  <a:pt x="28596" y="14895"/>
                  <a:pt x="28615" y="14919"/>
                </a:cubicBezTo>
                <a:cubicBezTo>
                  <a:pt x="28631" y="14946"/>
                  <a:pt x="28644" y="14973"/>
                  <a:pt x="28657" y="15000"/>
                </a:cubicBezTo>
                <a:cubicBezTo>
                  <a:pt x="28745" y="14982"/>
                  <a:pt x="28745" y="14982"/>
                  <a:pt x="28764" y="14891"/>
                </a:cubicBezTo>
                <a:lnTo>
                  <a:pt x="28832" y="14845"/>
                </a:lnTo>
                <a:lnTo>
                  <a:pt x="28787" y="14772"/>
                </a:lnTo>
                <a:cubicBezTo>
                  <a:pt x="28758" y="14785"/>
                  <a:pt x="28729" y="14795"/>
                  <a:pt x="28698" y="14804"/>
                </a:cubicBezTo>
                <a:cubicBezTo>
                  <a:pt x="28669" y="14811"/>
                  <a:pt x="28640" y="14812"/>
                  <a:pt x="28594" y="14819"/>
                </a:cubicBezTo>
                <a:lnTo>
                  <a:pt x="28640" y="14744"/>
                </a:lnTo>
                <a:lnTo>
                  <a:pt x="28600" y="14665"/>
                </a:lnTo>
                <a:cubicBezTo>
                  <a:pt x="28612" y="14664"/>
                  <a:pt x="28621" y="14663"/>
                  <a:pt x="28629" y="14663"/>
                </a:cubicBezTo>
                <a:cubicBezTo>
                  <a:pt x="28652" y="14663"/>
                  <a:pt x="28661" y="14669"/>
                  <a:pt x="28690" y="14692"/>
                </a:cubicBezTo>
                <a:cubicBezTo>
                  <a:pt x="28723" y="14614"/>
                  <a:pt x="28669" y="14558"/>
                  <a:pt x="28651" y="14497"/>
                </a:cubicBezTo>
                <a:lnTo>
                  <a:pt x="28548" y="14436"/>
                </a:lnTo>
                <a:lnTo>
                  <a:pt x="28734" y="14363"/>
                </a:lnTo>
                <a:cubicBezTo>
                  <a:pt x="28816" y="14392"/>
                  <a:pt x="28913" y="14387"/>
                  <a:pt x="28985" y="14471"/>
                </a:cubicBezTo>
                <a:lnTo>
                  <a:pt x="29021" y="14389"/>
                </a:lnTo>
                <a:cubicBezTo>
                  <a:pt x="28967" y="14349"/>
                  <a:pt x="28913" y="14341"/>
                  <a:pt x="28857" y="14341"/>
                </a:cubicBezTo>
                <a:cubicBezTo>
                  <a:pt x="28829" y="14341"/>
                  <a:pt x="28801" y="14343"/>
                  <a:pt x="28773" y="14344"/>
                </a:cubicBezTo>
                <a:lnTo>
                  <a:pt x="28731" y="14270"/>
                </a:lnTo>
                <a:cubicBezTo>
                  <a:pt x="28750" y="14223"/>
                  <a:pt x="28772" y="14201"/>
                  <a:pt x="28808" y="14201"/>
                </a:cubicBezTo>
                <a:cubicBezTo>
                  <a:pt x="28835" y="14201"/>
                  <a:pt x="28871" y="14214"/>
                  <a:pt x="28919" y="14237"/>
                </a:cubicBezTo>
                <a:lnTo>
                  <a:pt x="29022" y="14218"/>
                </a:lnTo>
                <a:lnTo>
                  <a:pt x="29101" y="14126"/>
                </a:lnTo>
                <a:lnTo>
                  <a:pt x="29128" y="14177"/>
                </a:lnTo>
                <a:lnTo>
                  <a:pt x="29245" y="14084"/>
                </a:lnTo>
                <a:cubicBezTo>
                  <a:pt x="29250" y="13982"/>
                  <a:pt x="29186" y="13986"/>
                  <a:pt x="29147" y="13975"/>
                </a:cubicBezTo>
                <a:lnTo>
                  <a:pt x="29072" y="13875"/>
                </a:lnTo>
                <a:cubicBezTo>
                  <a:pt x="29073" y="13864"/>
                  <a:pt x="29075" y="13847"/>
                  <a:pt x="29078" y="13831"/>
                </a:cubicBezTo>
                <a:lnTo>
                  <a:pt x="29036" y="13784"/>
                </a:lnTo>
                <a:cubicBezTo>
                  <a:pt x="29045" y="13760"/>
                  <a:pt x="29053" y="13739"/>
                  <a:pt x="29065" y="13705"/>
                </a:cubicBezTo>
                <a:lnTo>
                  <a:pt x="29182" y="13752"/>
                </a:lnTo>
                <a:cubicBezTo>
                  <a:pt x="29187" y="13776"/>
                  <a:pt x="29194" y="13796"/>
                  <a:pt x="29202" y="13823"/>
                </a:cubicBezTo>
                <a:lnTo>
                  <a:pt x="29307" y="13837"/>
                </a:lnTo>
                <a:lnTo>
                  <a:pt x="29307" y="13837"/>
                </a:lnTo>
                <a:lnTo>
                  <a:pt x="29221" y="13699"/>
                </a:lnTo>
                <a:cubicBezTo>
                  <a:pt x="29239" y="13667"/>
                  <a:pt x="29258" y="13636"/>
                  <a:pt x="29279" y="13606"/>
                </a:cubicBezTo>
                <a:cubicBezTo>
                  <a:pt x="29290" y="13593"/>
                  <a:pt x="29308" y="13585"/>
                  <a:pt x="29324" y="13574"/>
                </a:cubicBezTo>
                <a:lnTo>
                  <a:pt x="29324" y="13517"/>
                </a:lnTo>
                <a:lnTo>
                  <a:pt x="29443" y="13529"/>
                </a:lnTo>
                <a:lnTo>
                  <a:pt x="29490" y="13587"/>
                </a:lnTo>
                <a:cubicBezTo>
                  <a:pt x="29479" y="13610"/>
                  <a:pt x="29471" y="13628"/>
                  <a:pt x="29463" y="13645"/>
                </a:cubicBezTo>
                <a:cubicBezTo>
                  <a:pt x="29514" y="13638"/>
                  <a:pt x="29508" y="13604"/>
                  <a:pt x="29503" y="13566"/>
                </a:cubicBezTo>
                <a:cubicBezTo>
                  <a:pt x="29498" y="13522"/>
                  <a:pt x="29498" y="13476"/>
                  <a:pt x="29496" y="13431"/>
                </a:cubicBezTo>
                <a:lnTo>
                  <a:pt x="29522" y="13368"/>
                </a:lnTo>
                <a:cubicBezTo>
                  <a:pt x="29526" y="13348"/>
                  <a:pt x="29529" y="13329"/>
                  <a:pt x="29534" y="13306"/>
                </a:cubicBezTo>
                <a:lnTo>
                  <a:pt x="29451" y="13280"/>
                </a:lnTo>
                <a:cubicBezTo>
                  <a:pt x="29529" y="13206"/>
                  <a:pt x="29622" y="13242"/>
                  <a:pt x="29696" y="13214"/>
                </a:cubicBezTo>
                <a:cubicBezTo>
                  <a:pt x="29698" y="13134"/>
                  <a:pt x="29742" y="13088"/>
                  <a:pt x="29803" y="13088"/>
                </a:cubicBezTo>
                <a:cubicBezTo>
                  <a:pt x="29829" y="13088"/>
                  <a:pt x="29857" y="13096"/>
                  <a:pt x="29887" y="13113"/>
                </a:cubicBezTo>
                <a:cubicBezTo>
                  <a:pt x="29889" y="13129"/>
                  <a:pt x="29891" y="13145"/>
                  <a:pt x="29893" y="13164"/>
                </a:cubicBezTo>
                <a:lnTo>
                  <a:pt x="29952" y="13173"/>
                </a:lnTo>
                <a:cubicBezTo>
                  <a:pt x="29948" y="13153"/>
                  <a:pt x="29945" y="13138"/>
                  <a:pt x="29945" y="13135"/>
                </a:cubicBezTo>
                <a:lnTo>
                  <a:pt x="30066" y="13031"/>
                </a:lnTo>
                <a:lnTo>
                  <a:pt x="29972" y="13006"/>
                </a:lnTo>
                <a:cubicBezTo>
                  <a:pt x="30012" y="12956"/>
                  <a:pt x="30043" y="12916"/>
                  <a:pt x="30077" y="12874"/>
                </a:cubicBezTo>
                <a:lnTo>
                  <a:pt x="30001" y="12852"/>
                </a:lnTo>
                <a:lnTo>
                  <a:pt x="30049" y="12722"/>
                </a:lnTo>
                <a:cubicBezTo>
                  <a:pt x="30085" y="12725"/>
                  <a:pt x="30100" y="12747"/>
                  <a:pt x="30102" y="12780"/>
                </a:cubicBezTo>
                <a:cubicBezTo>
                  <a:pt x="30103" y="12820"/>
                  <a:pt x="30126" y="12838"/>
                  <a:pt x="30169" y="12843"/>
                </a:cubicBezTo>
                <a:lnTo>
                  <a:pt x="30128" y="12785"/>
                </a:lnTo>
                <a:cubicBezTo>
                  <a:pt x="30171" y="12737"/>
                  <a:pt x="30210" y="12695"/>
                  <a:pt x="30270" y="12695"/>
                </a:cubicBezTo>
                <a:cubicBezTo>
                  <a:pt x="30287" y="12695"/>
                  <a:pt x="30307" y="12699"/>
                  <a:pt x="30329" y="12707"/>
                </a:cubicBezTo>
                <a:lnTo>
                  <a:pt x="30327" y="12686"/>
                </a:lnTo>
                <a:lnTo>
                  <a:pt x="30179" y="12644"/>
                </a:lnTo>
                <a:lnTo>
                  <a:pt x="30182" y="12622"/>
                </a:lnTo>
                <a:lnTo>
                  <a:pt x="30351" y="12633"/>
                </a:lnTo>
                <a:lnTo>
                  <a:pt x="30233" y="12581"/>
                </a:lnTo>
                <a:cubicBezTo>
                  <a:pt x="30236" y="12550"/>
                  <a:pt x="30237" y="12524"/>
                  <a:pt x="30238" y="12495"/>
                </a:cubicBezTo>
                <a:lnTo>
                  <a:pt x="30312" y="12479"/>
                </a:lnTo>
                <a:lnTo>
                  <a:pt x="30403" y="12535"/>
                </a:lnTo>
                <a:lnTo>
                  <a:pt x="30403" y="12594"/>
                </a:lnTo>
                <a:lnTo>
                  <a:pt x="30500" y="12457"/>
                </a:lnTo>
                <a:lnTo>
                  <a:pt x="30451" y="12395"/>
                </a:lnTo>
                <a:cubicBezTo>
                  <a:pt x="30436" y="12412"/>
                  <a:pt x="30426" y="12424"/>
                  <a:pt x="30415" y="12437"/>
                </a:cubicBezTo>
                <a:cubicBezTo>
                  <a:pt x="30355" y="12387"/>
                  <a:pt x="30354" y="12382"/>
                  <a:pt x="30379" y="12316"/>
                </a:cubicBezTo>
                <a:lnTo>
                  <a:pt x="30508" y="12221"/>
                </a:lnTo>
                <a:lnTo>
                  <a:pt x="30536" y="12233"/>
                </a:lnTo>
                <a:cubicBezTo>
                  <a:pt x="30538" y="12230"/>
                  <a:pt x="30539" y="12228"/>
                  <a:pt x="30541" y="12226"/>
                </a:cubicBezTo>
                <a:cubicBezTo>
                  <a:pt x="30527" y="12209"/>
                  <a:pt x="30511" y="12193"/>
                  <a:pt x="30495" y="12174"/>
                </a:cubicBezTo>
                <a:lnTo>
                  <a:pt x="30581" y="12093"/>
                </a:lnTo>
                <a:lnTo>
                  <a:pt x="30621" y="12104"/>
                </a:lnTo>
                <a:lnTo>
                  <a:pt x="30690" y="12213"/>
                </a:lnTo>
                <a:lnTo>
                  <a:pt x="30758" y="12112"/>
                </a:lnTo>
                <a:cubicBezTo>
                  <a:pt x="30697" y="12097"/>
                  <a:pt x="30694" y="12034"/>
                  <a:pt x="30659" y="11968"/>
                </a:cubicBezTo>
                <a:lnTo>
                  <a:pt x="30659" y="11968"/>
                </a:lnTo>
                <a:lnTo>
                  <a:pt x="30751" y="11983"/>
                </a:lnTo>
                <a:cubicBezTo>
                  <a:pt x="30765" y="12016"/>
                  <a:pt x="30743" y="12063"/>
                  <a:pt x="30795" y="12063"/>
                </a:cubicBezTo>
                <a:cubicBezTo>
                  <a:pt x="30799" y="12063"/>
                  <a:pt x="30804" y="12063"/>
                  <a:pt x="30808" y="12063"/>
                </a:cubicBezTo>
                <a:cubicBezTo>
                  <a:pt x="30820" y="12040"/>
                  <a:pt x="30833" y="12015"/>
                  <a:pt x="30845" y="11992"/>
                </a:cubicBezTo>
                <a:lnTo>
                  <a:pt x="30784" y="11955"/>
                </a:lnTo>
                <a:cubicBezTo>
                  <a:pt x="30790" y="11947"/>
                  <a:pt x="30796" y="11939"/>
                  <a:pt x="30802" y="11933"/>
                </a:cubicBezTo>
                <a:lnTo>
                  <a:pt x="30900" y="11945"/>
                </a:lnTo>
                <a:lnTo>
                  <a:pt x="30924" y="11877"/>
                </a:lnTo>
                <a:lnTo>
                  <a:pt x="30857" y="11840"/>
                </a:lnTo>
                <a:lnTo>
                  <a:pt x="30765" y="11885"/>
                </a:lnTo>
                <a:cubicBezTo>
                  <a:pt x="30784" y="11823"/>
                  <a:pt x="30798" y="11779"/>
                  <a:pt x="30814" y="11730"/>
                </a:cubicBezTo>
                <a:cubicBezTo>
                  <a:pt x="30828" y="11721"/>
                  <a:pt x="30839" y="11717"/>
                  <a:pt x="30850" y="11717"/>
                </a:cubicBezTo>
                <a:cubicBezTo>
                  <a:pt x="30899" y="11717"/>
                  <a:pt x="30926" y="11792"/>
                  <a:pt x="30989" y="11795"/>
                </a:cubicBezTo>
                <a:lnTo>
                  <a:pt x="30925" y="11703"/>
                </a:lnTo>
                <a:lnTo>
                  <a:pt x="30964" y="11667"/>
                </a:lnTo>
                <a:lnTo>
                  <a:pt x="30893" y="11631"/>
                </a:lnTo>
                <a:lnTo>
                  <a:pt x="31002" y="11529"/>
                </a:lnTo>
                <a:lnTo>
                  <a:pt x="31037" y="11531"/>
                </a:lnTo>
                <a:cubicBezTo>
                  <a:pt x="31055" y="11550"/>
                  <a:pt x="31039" y="11622"/>
                  <a:pt x="31010" y="11658"/>
                </a:cubicBezTo>
                <a:lnTo>
                  <a:pt x="31083" y="11691"/>
                </a:lnTo>
                <a:cubicBezTo>
                  <a:pt x="31164" y="11622"/>
                  <a:pt x="31152" y="11530"/>
                  <a:pt x="31180" y="11453"/>
                </a:cubicBezTo>
                <a:lnTo>
                  <a:pt x="31151" y="11439"/>
                </a:lnTo>
                <a:cubicBezTo>
                  <a:pt x="31095" y="11411"/>
                  <a:pt x="31081" y="11385"/>
                  <a:pt x="31102" y="11346"/>
                </a:cubicBezTo>
                <a:cubicBezTo>
                  <a:pt x="31114" y="11323"/>
                  <a:pt x="31127" y="11313"/>
                  <a:pt x="31148" y="11313"/>
                </a:cubicBezTo>
                <a:cubicBezTo>
                  <a:pt x="31162" y="11313"/>
                  <a:pt x="31179" y="11318"/>
                  <a:pt x="31202" y="11327"/>
                </a:cubicBezTo>
                <a:cubicBezTo>
                  <a:pt x="31204" y="11328"/>
                  <a:pt x="31207" y="11328"/>
                  <a:pt x="31209" y="11328"/>
                </a:cubicBezTo>
                <a:cubicBezTo>
                  <a:pt x="31219" y="11328"/>
                  <a:pt x="31231" y="11323"/>
                  <a:pt x="31241" y="11321"/>
                </a:cubicBezTo>
                <a:cubicBezTo>
                  <a:pt x="31229" y="11286"/>
                  <a:pt x="31218" y="11250"/>
                  <a:pt x="31203" y="11204"/>
                </a:cubicBezTo>
                <a:lnTo>
                  <a:pt x="31301" y="11192"/>
                </a:lnTo>
                <a:cubicBezTo>
                  <a:pt x="31319" y="11161"/>
                  <a:pt x="31340" y="11132"/>
                  <a:pt x="31358" y="11101"/>
                </a:cubicBezTo>
                <a:lnTo>
                  <a:pt x="31448" y="11185"/>
                </a:lnTo>
                <a:lnTo>
                  <a:pt x="31485" y="11077"/>
                </a:lnTo>
                <a:lnTo>
                  <a:pt x="31464" y="11079"/>
                </a:lnTo>
                <a:cubicBezTo>
                  <a:pt x="31444" y="11037"/>
                  <a:pt x="31430" y="10988"/>
                  <a:pt x="31398" y="10955"/>
                </a:cubicBezTo>
                <a:cubicBezTo>
                  <a:pt x="31365" y="10921"/>
                  <a:pt x="31315" y="10901"/>
                  <a:pt x="31270" y="10874"/>
                </a:cubicBezTo>
                <a:lnTo>
                  <a:pt x="31342" y="10809"/>
                </a:lnTo>
                <a:lnTo>
                  <a:pt x="31342" y="10809"/>
                </a:lnTo>
                <a:cubicBezTo>
                  <a:pt x="31286" y="10815"/>
                  <a:pt x="31249" y="10815"/>
                  <a:pt x="31214" y="10823"/>
                </a:cubicBezTo>
                <a:cubicBezTo>
                  <a:pt x="31188" y="10829"/>
                  <a:pt x="31170" y="10834"/>
                  <a:pt x="31155" y="10834"/>
                </a:cubicBezTo>
                <a:cubicBezTo>
                  <a:pt x="31125" y="10834"/>
                  <a:pt x="31110" y="10817"/>
                  <a:pt x="31078" y="10768"/>
                </a:cubicBezTo>
                <a:lnTo>
                  <a:pt x="31165" y="10707"/>
                </a:lnTo>
                <a:cubicBezTo>
                  <a:pt x="31178" y="10677"/>
                  <a:pt x="31187" y="10650"/>
                  <a:pt x="31200" y="10617"/>
                </a:cubicBezTo>
                <a:cubicBezTo>
                  <a:pt x="31221" y="10634"/>
                  <a:pt x="31234" y="10643"/>
                  <a:pt x="31245" y="10653"/>
                </a:cubicBezTo>
                <a:lnTo>
                  <a:pt x="31285" y="10624"/>
                </a:lnTo>
                <a:lnTo>
                  <a:pt x="31370" y="10688"/>
                </a:lnTo>
                <a:lnTo>
                  <a:pt x="31550" y="10510"/>
                </a:lnTo>
                <a:lnTo>
                  <a:pt x="31614" y="10510"/>
                </a:lnTo>
                <a:lnTo>
                  <a:pt x="31626" y="10567"/>
                </a:lnTo>
                <a:cubicBezTo>
                  <a:pt x="31640" y="10548"/>
                  <a:pt x="31655" y="10527"/>
                  <a:pt x="31671" y="10503"/>
                </a:cubicBezTo>
                <a:lnTo>
                  <a:pt x="31780" y="10552"/>
                </a:lnTo>
                <a:lnTo>
                  <a:pt x="31720" y="10591"/>
                </a:lnTo>
                <a:lnTo>
                  <a:pt x="31794" y="10604"/>
                </a:lnTo>
                <a:lnTo>
                  <a:pt x="31856" y="10478"/>
                </a:lnTo>
                <a:lnTo>
                  <a:pt x="31766" y="10415"/>
                </a:lnTo>
                <a:lnTo>
                  <a:pt x="31823" y="10323"/>
                </a:lnTo>
                <a:cubicBezTo>
                  <a:pt x="31852" y="10366"/>
                  <a:pt x="31883" y="10411"/>
                  <a:pt x="31912" y="10450"/>
                </a:cubicBezTo>
                <a:lnTo>
                  <a:pt x="32012" y="10370"/>
                </a:lnTo>
                <a:cubicBezTo>
                  <a:pt x="32007" y="10325"/>
                  <a:pt x="32003" y="10277"/>
                  <a:pt x="31998" y="10227"/>
                </a:cubicBezTo>
                <a:lnTo>
                  <a:pt x="31912" y="10227"/>
                </a:lnTo>
                <a:cubicBezTo>
                  <a:pt x="31910" y="10151"/>
                  <a:pt x="31977" y="10187"/>
                  <a:pt x="32002" y="10160"/>
                </a:cubicBezTo>
                <a:cubicBezTo>
                  <a:pt x="32013" y="10173"/>
                  <a:pt x="32024" y="10185"/>
                  <a:pt x="32036" y="10196"/>
                </a:cubicBezTo>
                <a:cubicBezTo>
                  <a:pt x="32048" y="10205"/>
                  <a:pt x="32062" y="10213"/>
                  <a:pt x="32075" y="10219"/>
                </a:cubicBezTo>
                <a:cubicBezTo>
                  <a:pt x="32086" y="10203"/>
                  <a:pt x="32093" y="10192"/>
                  <a:pt x="32102" y="10179"/>
                </a:cubicBezTo>
                <a:cubicBezTo>
                  <a:pt x="32110" y="10168"/>
                  <a:pt x="32119" y="10155"/>
                  <a:pt x="32127" y="10145"/>
                </a:cubicBezTo>
                <a:cubicBezTo>
                  <a:pt x="32115" y="10078"/>
                  <a:pt x="32137" y="10007"/>
                  <a:pt x="32180" y="10007"/>
                </a:cubicBezTo>
                <a:cubicBezTo>
                  <a:pt x="32180" y="10007"/>
                  <a:pt x="32180" y="10007"/>
                  <a:pt x="32181" y="10007"/>
                </a:cubicBezTo>
                <a:cubicBezTo>
                  <a:pt x="32182" y="10007"/>
                  <a:pt x="32183" y="10007"/>
                  <a:pt x="32184" y="10007"/>
                </a:cubicBezTo>
                <a:cubicBezTo>
                  <a:pt x="32228" y="10007"/>
                  <a:pt x="32212" y="9981"/>
                  <a:pt x="32221" y="9966"/>
                </a:cubicBezTo>
                <a:cubicBezTo>
                  <a:pt x="32157" y="9924"/>
                  <a:pt x="32143" y="9904"/>
                  <a:pt x="32118" y="9824"/>
                </a:cubicBezTo>
                <a:lnTo>
                  <a:pt x="32216" y="9792"/>
                </a:lnTo>
                <a:lnTo>
                  <a:pt x="32261" y="9913"/>
                </a:lnTo>
                <a:cubicBezTo>
                  <a:pt x="32281" y="9849"/>
                  <a:pt x="32297" y="9796"/>
                  <a:pt x="32314" y="9741"/>
                </a:cubicBezTo>
                <a:lnTo>
                  <a:pt x="32141" y="9707"/>
                </a:lnTo>
                <a:lnTo>
                  <a:pt x="32110" y="9764"/>
                </a:lnTo>
                <a:lnTo>
                  <a:pt x="32084" y="9749"/>
                </a:lnTo>
                <a:cubicBezTo>
                  <a:pt x="32087" y="9701"/>
                  <a:pt x="32092" y="9653"/>
                  <a:pt x="32097" y="9595"/>
                </a:cubicBezTo>
                <a:lnTo>
                  <a:pt x="32155" y="9627"/>
                </a:lnTo>
                <a:lnTo>
                  <a:pt x="32133" y="9541"/>
                </a:lnTo>
                <a:lnTo>
                  <a:pt x="32326" y="9541"/>
                </a:lnTo>
                <a:cubicBezTo>
                  <a:pt x="32338" y="9533"/>
                  <a:pt x="32342" y="9532"/>
                  <a:pt x="32343" y="9530"/>
                </a:cubicBezTo>
                <a:cubicBezTo>
                  <a:pt x="32348" y="9517"/>
                  <a:pt x="32354" y="9504"/>
                  <a:pt x="32358" y="9496"/>
                </a:cubicBezTo>
                <a:cubicBezTo>
                  <a:pt x="32439" y="9483"/>
                  <a:pt x="32524" y="9506"/>
                  <a:pt x="32577" y="9440"/>
                </a:cubicBezTo>
                <a:cubicBezTo>
                  <a:pt x="32580" y="9369"/>
                  <a:pt x="32585" y="9310"/>
                  <a:pt x="32588" y="9251"/>
                </a:cubicBezTo>
                <a:cubicBezTo>
                  <a:pt x="32604" y="9233"/>
                  <a:pt x="32621" y="9216"/>
                  <a:pt x="32638" y="9197"/>
                </a:cubicBezTo>
                <a:lnTo>
                  <a:pt x="32693" y="9203"/>
                </a:lnTo>
                <a:lnTo>
                  <a:pt x="32625" y="9164"/>
                </a:lnTo>
                <a:cubicBezTo>
                  <a:pt x="32626" y="9143"/>
                  <a:pt x="32627" y="9130"/>
                  <a:pt x="32628" y="9107"/>
                </a:cubicBezTo>
                <a:cubicBezTo>
                  <a:pt x="32534" y="9063"/>
                  <a:pt x="32445" y="9003"/>
                  <a:pt x="32337" y="9003"/>
                </a:cubicBezTo>
                <a:cubicBezTo>
                  <a:pt x="32311" y="9003"/>
                  <a:pt x="32284" y="9006"/>
                  <a:pt x="32256" y="9014"/>
                </a:cubicBezTo>
                <a:lnTo>
                  <a:pt x="32204" y="8974"/>
                </a:lnTo>
                <a:cubicBezTo>
                  <a:pt x="32299" y="8848"/>
                  <a:pt x="32299" y="8848"/>
                  <a:pt x="32366" y="8843"/>
                </a:cubicBezTo>
                <a:cubicBezTo>
                  <a:pt x="32385" y="8893"/>
                  <a:pt x="32400" y="8949"/>
                  <a:pt x="32465" y="8969"/>
                </a:cubicBezTo>
                <a:cubicBezTo>
                  <a:pt x="32468" y="8944"/>
                  <a:pt x="32472" y="8921"/>
                  <a:pt x="32475" y="8899"/>
                </a:cubicBezTo>
                <a:lnTo>
                  <a:pt x="32541" y="8854"/>
                </a:lnTo>
                <a:cubicBezTo>
                  <a:pt x="32581" y="8857"/>
                  <a:pt x="32611" y="8864"/>
                  <a:pt x="32638" y="8864"/>
                </a:cubicBezTo>
                <a:cubicBezTo>
                  <a:pt x="32644" y="8864"/>
                  <a:pt x="32650" y="8864"/>
                  <a:pt x="32656" y="8863"/>
                </a:cubicBezTo>
                <a:cubicBezTo>
                  <a:pt x="32663" y="8862"/>
                  <a:pt x="32669" y="8861"/>
                  <a:pt x="32674" y="8861"/>
                </a:cubicBezTo>
                <a:cubicBezTo>
                  <a:pt x="32709" y="8861"/>
                  <a:pt x="32722" y="8881"/>
                  <a:pt x="32724" y="8919"/>
                </a:cubicBezTo>
                <a:lnTo>
                  <a:pt x="32731" y="8919"/>
                </a:lnTo>
                <a:cubicBezTo>
                  <a:pt x="32736" y="8908"/>
                  <a:pt x="32743" y="8898"/>
                  <a:pt x="32747" y="8892"/>
                </a:cubicBezTo>
                <a:lnTo>
                  <a:pt x="32865" y="8913"/>
                </a:lnTo>
                <a:cubicBezTo>
                  <a:pt x="32866" y="8890"/>
                  <a:pt x="32868" y="8875"/>
                  <a:pt x="32869" y="8860"/>
                </a:cubicBezTo>
                <a:lnTo>
                  <a:pt x="32919" y="8843"/>
                </a:lnTo>
                <a:lnTo>
                  <a:pt x="32919" y="8700"/>
                </a:lnTo>
                <a:lnTo>
                  <a:pt x="33002" y="8700"/>
                </a:lnTo>
                <a:cubicBezTo>
                  <a:pt x="33014" y="8721"/>
                  <a:pt x="32967" y="8761"/>
                  <a:pt x="33031" y="8781"/>
                </a:cubicBezTo>
                <a:lnTo>
                  <a:pt x="33100" y="8688"/>
                </a:lnTo>
                <a:lnTo>
                  <a:pt x="33137" y="8760"/>
                </a:lnTo>
                <a:lnTo>
                  <a:pt x="33251" y="8751"/>
                </a:lnTo>
                <a:cubicBezTo>
                  <a:pt x="33265" y="8736"/>
                  <a:pt x="33281" y="8718"/>
                  <a:pt x="33298" y="8698"/>
                </a:cubicBezTo>
                <a:lnTo>
                  <a:pt x="33217" y="8649"/>
                </a:lnTo>
                <a:lnTo>
                  <a:pt x="33249" y="8571"/>
                </a:lnTo>
                <a:cubicBezTo>
                  <a:pt x="33249" y="8523"/>
                  <a:pt x="33179" y="8488"/>
                  <a:pt x="33246" y="8437"/>
                </a:cubicBezTo>
                <a:lnTo>
                  <a:pt x="33246" y="8437"/>
                </a:lnTo>
                <a:cubicBezTo>
                  <a:pt x="33253" y="8522"/>
                  <a:pt x="33311" y="8528"/>
                  <a:pt x="33371" y="8536"/>
                </a:cubicBezTo>
                <a:lnTo>
                  <a:pt x="33424" y="8410"/>
                </a:lnTo>
                <a:lnTo>
                  <a:pt x="33355" y="8315"/>
                </a:lnTo>
                <a:lnTo>
                  <a:pt x="33258" y="8299"/>
                </a:lnTo>
                <a:cubicBezTo>
                  <a:pt x="33266" y="8276"/>
                  <a:pt x="33271" y="8261"/>
                  <a:pt x="33277" y="8245"/>
                </a:cubicBezTo>
                <a:cubicBezTo>
                  <a:pt x="33340" y="8229"/>
                  <a:pt x="33399" y="8203"/>
                  <a:pt x="33454" y="8169"/>
                </a:cubicBezTo>
                <a:cubicBezTo>
                  <a:pt x="33470" y="8156"/>
                  <a:pt x="33480" y="8137"/>
                  <a:pt x="33482" y="8117"/>
                </a:cubicBezTo>
                <a:cubicBezTo>
                  <a:pt x="33489" y="7976"/>
                  <a:pt x="33512" y="7834"/>
                  <a:pt x="33437" y="7701"/>
                </a:cubicBezTo>
                <a:lnTo>
                  <a:pt x="33348" y="7666"/>
                </a:lnTo>
                <a:lnTo>
                  <a:pt x="33400" y="7526"/>
                </a:lnTo>
                <a:lnTo>
                  <a:pt x="33510" y="7624"/>
                </a:lnTo>
                <a:lnTo>
                  <a:pt x="33581" y="7501"/>
                </a:lnTo>
                <a:lnTo>
                  <a:pt x="33618" y="7507"/>
                </a:lnTo>
                <a:cubicBezTo>
                  <a:pt x="33647" y="7481"/>
                  <a:pt x="33673" y="7457"/>
                  <a:pt x="33700" y="7433"/>
                </a:cubicBezTo>
                <a:lnTo>
                  <a:pt x="33692" y="7429"/>
                </a:lnTo>
                <a:cubicBezTo>
                  <a:pt x="33721" y="7375"/>
                  <a:pt x="33748" y="7321"/>
                  <a:pt x="33780" y="7259"/>
                </a:cubicBezTo>
                <a:lnTo>
                  <a:pt x="33713" y="7163"/>
                </a:lnTo>
                <a:cubicBezTo>
                  <a:pt x="33716" y="7147"/>
                  <a:pt x="33722" y="7127"/>
                  <a:pt x="33727" y="7107"/>
                </a:cubicBezTo>
                <a:cubicBezTo>
                  <a:pt x="33796" y="7115"/>
                  <a:pt x="33781" y="7183"/>
                  <a:pt x="33819" y="7213"/>
                </a:cubicBezTo>
                <a:cubicBezTo>
                  <a:pt x="33822" y="7189"/>
                  <a:pt x="33826" y="7167"/>
                  <a:pt x="33830" y="7134"/>
                </a:cubicBezTo>
                <a:lnTo>
                  <a:pt x="33922" y="7253"/>
                </a:lnTo>
                <a:lnTo>
                  <a:pt x="33865" y="7272"/>
                </a:lnTo>
                <a:cubicBezTo>
                  <a:pt x="33861" y="7328"/>
                  <a:pt x="33889" y="7341"/>
                  <a:pt x="33927" y="7341"/>
                </a:cubicBezTo>
                <a:cubicBezTo>
                  <a:pt x="33932" y="7341"/>
                  <a:pt x="33938" y="7341"/>
                  <a:pt x="33943" y="7341"/>
                </a:cubicBezTo>
                <a:cubicBezTo>
                  <a:pt x="33947" y="7341"/>
                  <a:pt x="33950" y="7335"/>
                  <a:pt x="33951" y="7334"/>
                </a:cubicBezTo>
                <a:lnTo>
                  <a:pt x="33918" y="7308"/>
                </a:lnTo>
                <a:lnTo>
                  <a:pt x="33978" y="7245"/>
                </a:lnTo>
                <a:lnTo>
                  <a:pt x="33939" y="7142"/>
                </a:lnTo>
                <a:lnTo>
                  <a:pt x="34028" y="6993"/>
                </a:lnTo>
                <a:lnTo>
                  <a:pt x="33927" y="6931"/>
                </a:lnTo>
                <a:cubicBezTo>
                  <a:pt x="33930" y="6903"/>
                  <a:pt x="33931" y="6874"/>
                  <a:pt x="33933" y="6840"/>
                </a:cubicBezTo>
                <a:lnTo>
                  <a:pt x="33849" y="6777"/>
                </a:lnTo>
                <a:lnTo>
                  <a:pt x="33877" y="6713"/>
                </a:lnTo>
                <a:lnTo>
                  <a:pt x="33973" y="6732"/>
                </a:lnTo>
                <a:cubicBezTo>
                  <a:pt x="34008" y="6868"/>
                  <a:pt x="34008" y="6868"/>
                  <a:pt x="34048" y="6884"/>
                </a:cubicBezTo>
                <a:cubicBezTo>
                  <a:pt x="34060" y="6840"/>
                  <a:pt x="34086" y="6805"/>
                  <a:pt x="34117" y="6797"/>
                </a:cubicBezTo>
                <a:cubicBezTo>
                  <a:pt x="34126" y="6726"/>
                  <a:pt x="34135" y="6667"/>
                  <a:pt x="34142" y="6607"/>
                </a:cubicBezTo>
                <a:cubicBezTo>
                  <a:pt x="34144" y="6589"/>
                  <a:pt x="34143" y="6572"/>
                  <a:pt x="34143" y="6554"/>
                </a:cubicBezTo>
                <a:lnTo>
                  <a:pt x="34143" y="6554"/>
                </a:lnTo>
                <a:lnTo>
                  <a:pt x="34088" y="6572"/>
                </a:lnTo>
                <a:cubicBezTo>
                  <a:pt x="34084" y="6602"/>
                  <a:pt x="34078" y="6631"/>
                  <a:pt x="34072" y="6665"/>
                </a:cubicBezTo>
                <a:lnTo>
                  <a:pt x="34004" y="6665"/>
                </a:lnTo>
                <a:cubicBezTo>
                  <a:pt x="34014" y="6612"/>
                  <a:pt x="34027" y="6562"/>
                  <a:pt x="34035" y="6513"/>
                </a:cubicBezTo>
                <a:cubicBezTo>
                  <a:pt x="34041" y="6465"/>
                  <a:pt x="34045" y="6414"/>
                  <a:pt x="34048" y="6369"/>
                </a:cubicBezTo>
                <a:lnTo>
                  <a:pt x="33917" y="6311"/>
                </a:lnTo>
                <a:cubicBezTo>
                  <a:pt x="33897" y="6323"/>
                  <a:pt x="33878" y="6328"/>
                  <a:pt x="33859" y="6328"/>
                </a:cubicBezTo>
                <a:cubicBezTo>
                  <a:pt x="33810" y="6328"/>
                  <a:pt x="33765" y="6292"/>
                  <a:pt x="33724" y="6243"/>
                </a:cubicBezTo>
                <a:lnTo>
                  <a:pt x="33672" y="6284"/>
                </a:lnTo>
                <a:lnTo>
                  <a:pt x="33599" y="6251"/>
                </a:lnTo>
                <a:lnTo>
                  <a:pt x="33599" y="6143"/>
                </a:lnTo>
                <a:cubicBezTo>
                  <a:pt x="33617" y="6159"/>
                  <a:pt x="33627" y="6167"/>
                  <a:pt x="33642" y="6178"/>
                </a:cubicBezTo>
                <a:lnTo>
                  <a:pt x="33673" y="6102"/>
                </a:lnTo>
                <a:cubicBezTo>
                  <a:pt x="33679" y="6101"/>
                  <a:pt x="33684" y="6100"/>
                  <a:pt x="33690" y="6100"/>
                </a:cubicBezTo>
                <a:cubicBezTo>
                  <a:pt x="33762" y="6100"/>
                  <a:pt x="33750" y="6194"/>
                  <a:pt x="33804" y="6216"/>
                </a:cubicBezTo>
                <a:lnTo>
                  <a:pt x="33845" y="6177"/>
                </a:lnTo>
                <a:lnTo>
                  <a:pt x="33914" y="6238"/>
                </a:lnTo>
                <a:cubicBezTo>
                  <a:pt x="33914" y="6235"/>
                  <a:pt x="33915" y="6233"/>
                  <a:pt x="33915" y="6232"/>
                </a:cubicBezTo>
                <a:lnTo>
                  <a:pt x="34048" y="6296"/>
                </a:lnTo>
                <a:lnTo>
                  <a:pt x="34072" y="6266"/>
                </a:lnTo>
                <a:cubicBezTo>
                  <a:pt x="34047" y="6225"/>
                  <a:pt x="34027" y="6190"/>
                  <a:pt x="34003" y="6151"/>
                </a:cubicBezTo>
                <a:lnTo>
                  <a:pt x="34070" y="6102"/>
                </a:lnTo>
                <a:cubicBezTo>
                  <a:pt x="34069" y="6081"/>
                  <a:pt x="34067" y="6062"/>
                  <a:pt x="34064" y="6028"/>
                </a:cubicBezTo>
                <a:lnTo>
                  <a:pt x="34064" y="6028"/>
                </a:lnTo>
                <a:lnTo>
                  <a:pt x="34153" y="6054"/>
                </a:lnTo>
                <a:cubicBezTo>
                  <a:pt x="34134" y="6086"/>
                  <a:pt x="34120" y="6111"/>
                  <a:pt x="34102" y="6143"/>
                </a:cubicBezTo>
                <a:cubicBezTo>
                  <a:pt x="34199" y="6187"/>
                  <a:pt x="34198" y="6264"/>
                  <a:pt x="34174" y="6354"/>
                </a:cubicBezTo>
                <a:lnTo>
                  <a:pt x="34109" y="6359"/>
                </a:lnTo>
                <a:cubicBezTo>
                  <a:pt x="34098" y="6406"/>
                  <a:pt x="34088" y="6458"/>
                  <a:pt x="34078" y="6505"/>
                </a:cubicBezTo>
                <a:lnTo>
                  <a:pt x="34151" y="6543"/>
                </a:lnTo>
                <a:cubicBezTo>
                  <a:pt x="34197" y="6505"/>
                  <a:pt x="34170" y="6459"/>
                  <a:pt x="34151" y="6417"/>
                </a:cubicBezTo>
                <a:cubicBezTo>
                  <a:pt x="34275" y="6409"/>
                  <a:pt x="34251" y="6284"/>
                  <a:pt x="34311" y="6227"/>
                </a:cubicBezTo>
                <a:lnTo>
                  <a:pt x="34371" y="6265"/>
                </a:lnTo>
                <a:lnTo>
                  <a:pt x="34371" y="6158"/>
                </a:lnTo>
                <a:lnTo>
                  <a:pt x="34364" y="6161"/>
                </a:lnTo>
                <a:cubicBezTo>
                  <a:pt x="34349" y="6122"/>
                  <a:pt x="34335" y="6084"/>
                  <a:pt x="34319" y="6038"/>
                </a:cubicBezTo>
                <a:lnTo>
                  <a:pt x="34239" y="5966"/>
                </a:lnTo>
                <a:lnTo>
                  <a:pt x="34281" y="5914"/>
                </a:lnTo>
                <a:lnTo>
                  <a:pt x="34369" y="5946"/>
                </a:lnTo>
                <a:cubicBezTo>
                  <a:pt x="34397" y="5873"/>
                  <a:pt x="34422" y="5806"/>
                  <a:pt x="34448" y="5739"/>
                </a:cubicBezTo>
                <a:lnTo>
                  <a:pt x="34464" y="5742"/>
                </a:lnTo>
                <a:cubicBezTo>
                  <a:pt x="34458" y="5705"/>
                  <a:pt x="34453" y="5668"/>
                  <a:pt x="34449" y="5632"/>
                </a:cubicBezTo>
                <a:lnTo>
                  <a:pt x="34523" y="5617"/>
                </a:lnTo>
                <a:cubicBezTo>
                  <a:pt x="34526" y="5554"/>
                  <a:pt x="34539" y="5496"/>
                  <a:pt x="34503" y="5437"/>
                </a:cubicBezTo>
                <a:cubicBezTo>
                  <a:pt x="34477" y="5392"/>
                  <a:pt x="34477" y="5338"/>
                  <a:pt x="34522" y="5285"/>
                </a:cubicBezTo>
                <a:cubicBezTo>
                  <a:pt x="34533" y="5326"/>
                  <a:pt x="34546" y="5366"/>
                  <a:pt x="34559" y="5421"/>
                </a:cubicBezTo>
                <a:cubicBezTo>
                  <a:pt x="34602" y="5355"/>
                  <a:pt x="34581" y="5300"/>
                  <a:pt x="34579" y="5250"/>
                </a:cubicBezTo>
                <a:lnTo>
                  <a:pt x="34510" y="5191"/>
                </a:lnTo>
                <a:cubicBezTo>
                  <a:pt x="34604" y="5057"/>
                  <a:pt x="34604" y="5057"/>
                  <a:pt x="34567" y="4894"/>
                </a:cubicBezTo>
                <a:cubicBezTo>
                  <a:pt x="34562" y="4874"/>
                  <a:pt x="34565" y="4853"/>
                  <a:pt x="34562" y="4833"/>
                </a:cubicBezTo>
                <a:cubicBezTo>
                  <a:pt x="34556" y="4790"/>
                  <a:pt x="34548" y="4748"/>
                  <a:pt x="34542" y="4712"/>
                </a:cubicBezTo>
                <a:cubicBezTo>
                  <a:pt x="34520" y="4695"/>
                  <a:pt x="34499" y="4687"/>
                  <a:pt x="34480" y="4687"/>
                </a:cubicBezTo>
                <a:cubicBezTo>
                  <a:pt x="34464" y="4687"/>
                  <a:pt x="34449" y="4693"/>
                  <a:pt x="34435" y="4704"/>
                </a:cubicBezTo>
                <a:cubicBezTo>
                  <a:pt x="34424" y="4714"/>
                  <a:pt x="34414" y="4719"/>
                  <a:pt x="34404" y="4719"/>
                </a:cubicBezTo>
                <a:cubicBezTo>
                  <a:pt x="34388" y="4719"/>
                  <a:pt x="34371" y="4705"/>
                  <a:pt x="34349" y="4672"/>
                </a:cubicBezTo>
                <a:lnTo>
                  <a:pt x="34434" y="4645"/>
                </a:lnTo>
                <a:cubicBezTo>
                  <a:pt x="34377" y="4595"/>
                  <a:pt x="34304" y="4615"/>
                  <a:pt x="34288" y="4541"/>
                </a:cubicBezTo>
                <a:lnTo>
                  <a:pt x="34288" y="4541"/>
                </a:lnTo>
                <a:lnTo>
                  <a:pt x="34360" y="4547"/>
                </a:lnTo>
                <a:lnTo>
                  <a:pt x="34443" y="4334"/>
                </a:lnTo>
                <a:lnTo>
                  <a:pt x="34443" y="4334"/>
                </a:lnTo>
                <a:lnTo>
                  <a:pt x="34275" y="4345"/>
                </a:lnTo>
                <a:lnTo>
                  <a:pt x="34353" y="4247"/>
                </a:lnTo>
                <a:cubicBezTo>
                  <a:pt x="34346" y="4208"/>
                  <a:pt x="34340" y="4167"/>
                  <a:pt x="34332" y="4118"/>
                </a:cubicBezTo>
                <a:lnTo>
                  <a:pt x="34225" y="4108"/>
                </a:lnTo>
                <a:cubicBezTo>
                  <a:pt x="34219" y="4055"/>
                  <a:pt x="34214" y="4010"/>
                  <a:pt x="34208" y="3958"/>
                </a:cubicBezTo>
                <a:lnTo>
                  <a:pt x="34256" y="3903"/>
                </a:lnTo>
                <a:lnTo>
                  <a:pt x="34170" y="3841"/>
                </a:lnTo>
                <a:cubicBezTo>
                  <a:pt x="34181" y="3776"/>
                  <a:pt x="34190" y="3710"/>
                  <a:pt x="34201" y="3641"/>
                </a:cubicBezTo>
                <a:lnTo>
                  <a:pt x="34265" y="3654"/>
                </a:lnTo>
                <a:cubicBezTo>
                  <a:pt x="34299" y="3591"/>
                  <a:pt x="34298" y="3591"/>
                  <a:pt x="34284" y="3535"/>
                </a:cubicBezTo>
                <a:cubicBezTo>
                  <a:pt x="34267" y="3460"/>
                  <a:pt x="34264" y="3388"/>
                  <a:pt x="34291" y="3310"/>
                </a:cubicBezTo>
                <a:cubicBezTo>
                  <a:pt x="34315" y="3241"/>
                  <a:pt x="34318" y="3163"/>
                  <a:pt x="34331" y="3080"/>
                </a:cubicBezTo>
                <a:cubicBezTo>
                  <a:pt x="34345" y="3049"/>
                  <a:pt x="34365" y="3009"/>
                  <a:pt x="34381" y="2966"/>
                </a:cubicBezTo>
                <a:cubicBezTo>
                  <a:pt x="34400" y="2914"/>
                  <a:pt x="34414" y="2861"/>
                  <a:pt x="34430" y="2807"/>
                </a:cubicBezTo>
                <a:cubicBezTo>
                  <a:pt x="34437" y="2789"/>
                  <a:pt x="34443" y="2770"/>
                  <a:pt x="34449" y="2749"/>
                </a:cubicBezTo>
                <a:cubicBezTo>
                  <a:pt x="34462" y="2669"/>
                  <a:pt x="34477" y="2588"/>
                  <a:pt x="34487" y="2507"/>
                </a:cubicBezTo>
                <a:cubicBezTo>
                  <a:pt x="34490" y="2466"/>
                  <a:pt x="34491" y="2424"/>
                  <a:pt x="34489" y="2383"/>
                </a:cubicBezTo>
                <a:lnTo>
                  <a:pt x="34476" y="2383"/>
                </a:lnTo>
                <a:cubicBezTo>
                  <a:pt x="34499" y="2346"/>
                  <a:pt x="34523" y="2309"/>
                  <a:pt x="34542" y="2277"/>
                </a:cubicBezTo>
                <a:cubicBezTo>
                  <a:pt x="34537" y="2171"/>
                  <a:pt x="34537" y="2070"/>
                  <a:pt x="34524" y="1971"/>
                </a:cubicBezTo>
                <a:cubicBezTo>
                  <a:pt x="34494" y="1748"/>
                  <a:pt x="34380" y="1563"/>
                  <a:pt x="34246" y="1389"/>
                </a:cubicBezTo>
                <a:cubicBezTo>
                  <a:pt x="34215" y="1349"/>
                  <a:pt x="34165" y="1326"/>
                  <a:pt x="34124" y="1293"/>
                </a:cubicBezTo>
                <a:cubicBezTo>
                  <a:pt x="34110" y="1283"/>
                  <a:pt x="34100" y="1266"/>
                  <a:pt x="34086" y="1256"/>
                </a:cubicBezTo>
                <a:cubicBezTo>
                  <a:pt x="34005" y="1200"/>
                  <a:pt x="33952" y="1103"/>
                  <a:pt x="33843" y="1086"/>
                </a:cubicBezTo>
                <a:cubicBezTo>
                  <a:pt x="33830" y="1062"/>
                  <a:pt x="33818" y="1039"/>
                  <a:pt x="33809" y="1022"/>
                </a:cubicBezTo>
                <a:lnTo>
                  <a:pt x="33697" y="1113"/>
                </a:lnTo>
                <a:cubicBezTo>
                  <a:pt x="33648" y="1039"/>
                  <a:pt x="33720" y="991"/>
                  <a:pt x="33723" y="919"/>
                </a:cubicBezTo>
                <a:lnTo>
                  <a:pt x="33563" y="834"/>
                </a:lnTo>
                <a:lnTo>
                  <a:pt x="33592" y="780"/>
                </a:lnTo>
                <a:lnTo>
                  <a:pt x="33659" y="790"/>
                </a:lnTo>
                <a:cubicBezTo>
                  <a:pt x="33697" y="733"/>
                  <a:pt x="33651" y="701"/>
                  <a:pt x="33627" y="669"/>
                </a:cubicBezTo>
                <a:cubicBezTo>
                  <a:pt x="33591" y="619"/>
                  <a:pt x="33549" y="574"/>
                  <a:pt x="33478" y="574"/>
                </a:cubicBezTo>
                <a:cubicBezTo>
                  <a:pt x="33475" y="574"/>
                  <a:pt x="33471" y="574"/>
                  <a:pt x="33468" y="575"/>
                </a:cubicBezTo>
                <a:cubicBezTo>
                  <a:pt x="33450" y="536"/>
                  <a:pt x="33435" y="498"/>
                  <a:pt x="33419" y="460"/>
                </a:cubicBezTo>
                <a:lnTo>
                  <a:pt x="33348" y="418"/>
                </a:lnTo>
                <a:lnTo>
                  <a:pt x="33498" y="238"/>
                </a:lnTo>
                <a:cubicBezTo>
                  <a:pt x="33490" y="204"/>
                  <a:pt x="33471" y="196"/>
                  <a:pt x="33448" y="196"/>
                </a:cubicBezTo>
                <a:cubicBezTo>
                  <a:pt x="33429" y="196"/>
                  <a:pt x="33407" y="202"/>
                  <a:pt x="33388" y="202"/>
                </a:cubicBezTo>
                <a:cubicBezTo>
                  <a:pt x="33385" y="202"/>
                  <a:pt x="33383" y="202"/>
                  <a:pt x="33381" y="202"/>
                </a:cubicBezTo>
                <a:cubicBezTo>
                  <a:pt x="33379" y="181"/>
                  <a:pt x="33376" y="164"/>
                  <a:pt x="33375" y="147"/>
                </a:cubicBezTo>
                <a:lnTo>
                  <a:pt x="33414" y="128"/>
                </a:lnTo>
                <a:cubicBezTo>
                  <a:pt x="33381" y="109"/>
                  <a:pt x="33347" y="98"/>
                  <a:pt x="33322" y="74"/>
                </a:cubicBezTo>
                <a:cubicBezTo>
                  <a:pt x="33293" y="47"/>
                  <a:pt x="33264" y="32"/>
                  <a:pt x="33235" y="32"/>
                </a:cubicBezTo>
                <a:cubicBezTo>
                  <a:pt x="33209" y="32"/>
                  <a:pt x="33183" y="43"/>
                  <a:pt x="33156" y="68"/>
                </a:cubicBezTo>
                <a:cubicBezTo>
                  <a:pt x="33146" y="44"/>
                  <a:pt x="33138" y="24"/>
                  <a:pt x="33130" y="5"/>
                </a:cubicBezTo>
                <a:cubicBezTo>
                  <a:pt x="33107" y="2"/>
                  <a:pt x="33088" y="0"/>
                  <a:pt x="330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rot="4074823">
            <a:off x="-186914" y="-438673"/>
            <a:ext cx="1497595" cy="2438379"/>
            <a:chOff x="5560525" y="2003150"/>
            <a:chExt cx="826750" cy="1315775"/>
          </a:xfrm>
        </p:grpSpPr>
        <p:sp>
          <p:nvSpPr>
            <p:cNvPr id="19" name="Google Shape;19;p2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2"/>
          <p:cNvGrpSpPr/>
          <p:nvPr/>
        </p:nvGrpSpPr>
        <p:grpSpPr>
          <a:xfrm>
            <a:off x="3702125" y="4658242"/>
            <a:ext cx="2320518" cy="487113"/>
            <a:chOff x="2918225" y="3650475"/>
            <a:chExt cx="1157250" cy="242925"/>
          </a:xfrm>
        </p:grpSpPr>
        <p:sp>
          <p:nvSpPr>
            <p:cNvPr id="185" name="Google Shape;185;p2"/>
            <p:cNvSpPr/>
            <p:nvPr/>
          </p:nvSpPr>
          <p:spPr>
            <a:xfrm>
              <a:off x="4071075" y="3714050"/>
              <a:ext cx="4400" cy="6075"/>
            </a:xfrm>
            <a:custGeom>
              <a:avLst/>
              <a:gdLst/>
              <a:ahLst/>
              <a:cxnLst/>
              <a:rect l="l" t="t" r="r" b="b"/>
              <a:pathLst>
                <a:path w="176" h="243" extrusionOk="0">
                  <a:moveTo>
                    <a:pt x="174" y="1"/>
                  </a:moveTo>
                  <a:lnTo>
                    <a:pt x="1" y="116"/>
                  </a:lnTo>
                  <a:cubicBezTo>
                    <a:pt x="27" y="162"/>
                    <a:pt x="49" y="201"/>
                    <a:pt x="71" y="243"/>
                  </a:cubicBezTo>
                  <a:cubicBezTo>
                    <a:pt x="92" y="212"/>
                    <a:pt x="106" y="190"/>
                    <a:pt x="121" y="168"/>
                  </a:cubicBezTo>
                  <a:cubicBezTo>
                    <a:pt x="143" y="181"/>
                    <a:pt x="159" y="190"/>
                    <a:pt x="175" y="199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229325" y="3785375"/>
              <a:ext cx="58575" cy="48975"/>
            </a:xfrm>
            <a:custGeom>
              <a:avLst/>
              <a:gdLst/>
              <a:ahLst/>
              <a:cxnLst/>
              <a:rect l="l" t="t" r="r" b="b"/>
              <a:pathLst>
                <a:path w="2343" h="1959" extrusionOk="0">
                  <a:moveTo>
                    <a:pt x="1174" y="0"/>
                  </a:moveTo>
                  <a:lnTo>
                    <a:pt x="855" y="122"/>
                  </a:lnTo>
                  <a:lnTo>
                    <a:pt x="695" y="110"/>
                  </a:lnTo>
                  <a:cubicBezTo>
                    <a:pt x="657" y="170"/>
                    <a:pt x="637" y="243"/>
                    <a:pt x="596" y="259"/>
                  </a:cubicBezTo>
                  <a:cubicBezTo>
                    <a:pt x="493" y="300"/>
                    <a:pt x="436" y="370"/>
                    <a:pt x="396" y="463"/>
                  </a:cubicBezTo>
                  <a:cubicBezTo>
                    <a:pt x="390" y="481"/>
                    <a:pt x="377" y="496"/>
                    <a:pt x="361" y="507"/>
                  </a:cubicBezTo>
                  <a:cubicBezTo>
                    <a:pt x="261" y="560"/>
                    <a:pt x="226" y="672"/>
                    <a:pt x="142" y="731"/>
                  </a:cubicBezTo>
                  <a:cubicBezTo>
                    <a:pt x="159" y="825"/>
                    <a:pt x="174" y="906"/>
                    <a:pt x="197" y="1026"/>
                  </a:cubicBezTo>
                  <a:cubicBezTo>
                    <a:pt x="248" y="1078"/>
                    <a:pt x="262" y="1186"/>
                    <a:pt x="280" y="1302"/>
                  </a:cubicBezTo>
                  <a:cubicBezTo>
                    <a:pt x="236" y="1295"/>
                    <a:pt x="205" y="1289"/>
                    <a:pt x="151" y="1280"/>
                  </a:cubicBezTo>
                  <a:lnTo>
                    <a:pt x="151" y="1280"/>
                  </a:lnTo>
                  <a:cubicBezTo>
                    <a:pt x="180" y="1385"/>
                    <a:pt x="1" y="1398"/>
                    <a:pt x="63" y="1520"/>
                  </a:cubicBezTo>
                  <a:lnTo>
                    <a:pt x="238" y="1552"/>
                  </a:lnTo>
                  <a:lnTo>
                    <a:pt x="359" y="1492"/>
                  </a:lnTo>
                  <a:cubicBezTo>
                    <a:pt x="368" y="1542"/>
                    <a:pt x="375" y="1581"/>
                    <a:pt x="382" y="1623"/>
                  </a:cubicBezTo>
                  <a:cubicBezTo>
                    <a:pt x="571" y="1687"/>
                    <a:pt x="739" y="1777"/>
                    <a:pt x="853" y="1959"/>
                  </a:cubicBezTo>
                  <a:lnTo>
                    <a:pt x="995" y="1846"/>
                  </a:lnTo>
                  <a:lnTo>
                    <a:pt x="1119" y="1869"/>
                  </a:lnTo>
                  <a:lnTo>
                    <a:pt x="1214" y="1799"/>
                  </a:lnTo>
                  <a:lnTo>
                    <a:pt x="1405" y="1898"/>
                  </a:lnTo>
                  <a:lnTo>
                    <a:pt x="1526" y="1756"/>
                  </a:lnTo>
                  <a:lnTo>
                    <a:pt x="1619" y="1745"/>
                  </a:lnTo>
                  <a:lnTo>
                    <a:pt x="1804" y="1580"/>
                  </a:lnTo>
                  <a:cubicBezTo>
                    <a:pt x="1817" y="1680"/>
                    <a:pt x="1821" y="1744"/>
                    <a:pt x="1833" y="1807"/>
                  </a:cubicBezTo>
                  <a:cubicBezTo>
                    <a:pt x="1850" y="1901"/>
                    <a:pt x="1870" y="1917"/>
                    <a:pt x="1952" y="1917"/>
                  </a:cubicBezTo>
                  <a:cubicBezTo>
                    <a:pt x="1972" y="1841"/>
                    <a:pt x="1828" y="1845"/>
                    <a:pt x="1876" y="1741"/>
                  </a:cubicBezTo>
                  <a:lnTo>
                    <a:pt x="1876" y="1741"/>
                  </a:lnTo>
                  <a:lnTo>
                    <a:pt x="1971" y="1765"/>
                  </a:lnTo>
                  <a:cubicBezTo>
                    <a:pt x="2054" y="1744"/>
                    <a:pt x="2114" y="1729"/>
                    <a:pt x="2203" y="1708"/>
                  </a:cubicBezTo>
                  <a:cubicBezTo>
                    <a:pt x="2298" y="1660"/>
                    <a:pt x="2278" y="1521"/>
                    <a:pt x="2343" y="1418"/>
                  </a:cubicBezTo>
                  <a:lnTo>
                    <a:pt x="2200" y="1293"/>
                  </a:lnTo>
                  <a:lnTo>
                    <a:pt x="1996" y="1275"/>
                  </a:lnTo>
                  <a:cubicBezTo>
                    <a:pt x="2010" y="1209"/>
                    <a:pt x="2016" y="1158"/>
                    <a:pt x="2029" y="1109"/>
                  </a:cubicBezTo>
                  <a:cubicBezTo>
                    <a:pt x="2073" y="937"/>
                    <a:pt x="2076" y="767"/>
                    <a:pt x="1994" y="602"/>
                  </a:cubicBezTo>
                  <a:cubicBezTo>
                    <a:pt x="1981" y="578"/>
                    <a:pt x="1973" y="551"/>
                    <a:pt x="1972" y="523"/>
                  </a:cubicBezTo>
                  <a:cubicBezTo>
                    <a:pt x="1971" y="415"/>
                    <a:pt x="1930" y="331"/>
                    <a:pt x="1832" y="286"/>
                  </a:cubicBezTo>
                  <a:cubicBezTo>
                    <a:pt x="1827" y="245"/>
                    <a:pt x="1824" y="211"/>
                    <a:pt x="1820" y="179"/>
                  </a:cubicBezTo>
                  <a:lnTo>
                    <a:pt x="1349" y="16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288300" y="3810350"/>
              <a:ext cx="49050" cy="53325"/>
            </a:xfrm>
            <a:custGeom>
              <a:avLst/>
              <a:gdLst/>
              <a:ahLst/>
              <a:cxnLst/>
              <a:rect l="l" t="t" r="r" b="b"/>
              <a:pathLst>
                <a:path w="1962" h="2133" extrusionOk="0">
                  <a:moveTo>
                    <a:pt x="925" y="0"/>
                  </a:moveTo>
                  <a:lnTo>
                    <a:pt x="739" y="140"/>
                  </a:lnTo>
                  <a:lnTo>
                    <a:pt x="596" y="171"/>
                  </a:lnTo>
                  <a:lnTo>
                    <a:pt x="612" y="190"/>
                  </a:lnTo>
                  <a:cubicBezTo>
                    <a:pt x="569" y="246"/>
                    <a:pt x="527" y="303"/>
                    <a:pt x="488" y="353"/>
                  </a:cubicBezTo>
                  <a:lnTo>
                    <a:pt x="357" y="337"/>
                  </a:lnTo>
                  <a:lnTo>
                    <a:pt x="1" y="752"/>
                  </a:lnTo>
                  <a:cubicBezTo>
                    <a:pt x="17" y="819"/>
                    <a:pt x="44" y="890"/>
                    <a:pt x="49" y="963"/>
                  </a:cubicBezTo>
                  <a:cubicBezTo>
                    <a:pt x="53" y="1041"/>
                    <a:pt x="38" y="1120"/>
                    <a:pt x="32" y="1198"/>
                  </a:cubicBezTo>
                  <a:lnTo>
                    <a:pt x="12" y="1201"/>
                  </a:lnTo>
                  <a:lnTo>
                    <a:pt x="132" y="1497"/>
                  </a:lnTo>
                  <a:lnTo>
                    <a:pt x="132" y="1659"/>
                  </a:lnTo>
                  <a:cubicBezTo>
                    <a:pt x="173" y="1682"/>
                    <a:pt x="223" y="1691"/>
                    <a:pt x="233" y="1718"/>
                  </a:cubicBezTo>
                  <a:cubicBezTo>
                    <a:pt x="287" y="1844"/>
                    <a:pt x="411" y="1864"/>
                    <a:pt x="514" y="1914"/>
                  </a:cubicBezTo>
                  <a:cubicBezTo>
                    <a:pt x="576" y="1943"/>
                    <a:pt x="648" y="1953"/>
                    <a:pt x="718" y="1973"/>
                  </a:cubicBezTo>
                  <a:cubicBezTo>
                    <a:pt x="743" y="2022"/>
                    <a:pt x="770" y="2070"/>
                    <a:pt x="803" y="2133"/>
                  </a:cubicBezTo>
                  <a:lnTo>
                    <a:pt x="925" y="2030"/>
                  </a:lnTo>
                  <a:lnTo>
                    <a:pt x="1033" y="2076"/>
                  </a:lnTo>
                  <a:lnTo>
                    <a:pt x="1136" y="2016"/>
                  </a:lnTo>
                  <a:cubicBezTo>
                    <a:pt x="1137" y="2024"/>
                    <a:pt x="1138" y="2032"/>
                    <a:pt x="1140" y="2040"/>
                  </a:cubicBezTo>
                  <a:lnTo>
                    <a:pt x="1430" y="2012"/>
                  </a:lnTo>
                  <a:cubicBezTo>
                    <a:pt x="1407" y="1957"/>
                    <a:pt x="1395" y="1925"/>
                    <a:pt x="1374" y="1876"/>
                  </a:cubicBezTo>
                  <a:cubicBezTo>
                    <a:pt x="1654" y="1834"/>
                    <a:pt x="1707" y="1607"/>
                    <a:pt x="1799" y="1389"/>
                  </a:cubicBezTo>
                  <a:lnTo>
                    <a:pt x="1877" y="1315"/>
                  </a:lnTo>
                  <a:lnTo>
                    <a:pt x="1877" y="939"/>
                  </a:lnTo>
                  <a:cubicBezTo>
                    <a:pt x="1962" y="813"/>
                    <a:pt x="1819" y="705"/>
                    <a:pt x="1750" y="581"/>
                  </a:cubicBezTo>
                  <a:cubicBezTo>
                    <a:pt x="1762" y="550"/>
                    <a:pt x="1775" y="524"/>
                    <a:pt x="1784" y="501"/>
                  </a:cubicBezTo>
                  <a:lnTo>
                    <a:pt x="1553" y="379"/>
                  </a:lnTo>
                  <a:cubicBezTo>
                    <a:pt x="1576" y="324"/>
                    <a:pt x="1596" y="281"/>
                    <a:pt x="1612" y="242"/>
                  </a:cubicBezTo>
                  <a:cubicBezTo>
                    <a:pt x="1655" y="244"/>
                    <a:pt x="1694" y="284"/>
                    <a:pt x="1732" y="284"/>
                  </a:cubicBezTo>
                  <a:cubicBezTo>
                    <a:pt x="1754" y="284"/>
                    <a:pt x="1775" y="270"/>
                    <a:pt x="1798" y="225"/>
                  </a:cubicBezTo>
                  <a:lnTo>
                    <a:pt x="1680" y="135"/>
                  </a:lnTo>
                  <a:lnTo>
                    <a:pt x="1472" y="239"/>
                  </a:lnTo>
                  <a:cubicBezTo>
                    <a:pt x="1459" y="182"/>
                    <a:pt x="1448" y="142"/>
                    <a:pt x="1437" y="90"/>
                  </a:cubicBezTo>
                  <a:lnTo>
                    <a:pt x="1014" y="148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437550" y="3671925"/>
              <a:ext cx="53875" cy="46650"/>
            </a:xfrm>
            <a:custGeom>
              <a:avLst/>
              <a:gdLst/>
              <a:ahLst/>
              <a:cxnLst/>
              <a:rect l="l" t="t" r="r" b="b"/>
              <a:pathLst>
                <a:path w="2155" h="1866" extrusionOk="0">
                  <a:moveTo>
                    <a:pt x="997" y="1"/>
                  </a:moveTo>
                  <a:lnTo>
                    <a:pt x="847" y="75"/>
                  </a:lnTo>
                  <a:lnTo>
                    <a:pt x="800" y="182"/>
                  </a:lnTo>
                  <a:lnTo>
                    <a:pt x="687" y="239"/>
                  </a:lnTo>
                  <a:cubicBezTo>
                    <a:pt x="649" y="310"/>
                    <a:pt x="596" y="368"/>
                    <a:pt x="587" y="432"/>
                  </a:cubicBezTo>
                  <a:cubicBezTo>
                    <a:pt x="571" y="547"/>
                    <a:pt x="537" y="654"/>
                    <a:pt x="473" y="744"/>
                  </a:cubicBezTo>
                  <a:cubicBezTo>
                    <a:pt x="384" y="869"/>
                    <a:pt x="341" y="1041"/>
                    <a:pt x="141" y="1073"/>
                  </a:cubicBezTo>
                  <a:cubicBezTo>
                    <a:pt x="192" y="1192"/>
                    <a:pt x="1" y="1200"/>
                    <a:pt x="37" y="1330"/>
                  </a:cubicBezTo>
                  <a:lnTo>
                    <a:pt x="146" y="1281"/>
                  </a:lnTo>
                  <a:lnTo>
                    <a:pt x="287" y="1459"/>
                  </a:lnTo>
                  <a:lnTo>
                    <a:pt x="233" y="1507"/>
                  </a:lnTo>
                  <a:lnTo>
                    <a:pt x="262" y="1660"/>
                  </a:lnTo>
                  <a:cubicBezTo>
                    <a:pt x="293" y="1654"/>
                    <a:pt x="325" y="1648"/>
                    <a:pt x="353" y="1643"/>
                  </a:cubicBezTo>
                  <a:cubicBezTo>
                    <a:pt x="417" y="1693"/>
                    <a:pt x="478" y="1738"/>
                    <a:pt x="535" y="1787"/>
                  </a:cubicBezTo>
                  <a:cubicBezTo>
                    <a:pt x="595" y="1840"/>
                    <a:pt x="662" y="1866"/>
                    <a:pt x="731" y="1866"/>
                  </a:cubicBezTo>
                  <a:cubicBezTo>
                    <a:pt x="770" y="1866"/>
                    <a:pt x="810" y="1857"/>
                    <a:pt x="849" y="1840"/>
                  </a:cubicBezTo>
                  <a:cubicBezTo>
                    <a:pt x="918" y="1810"/>
                    <a:pt x="985" y="1798"/>
                    <a:pt x="1054" y="1798"/>
                  </a:cubicBezTo>
                  <a:cubicBezTo>
                    <a:pt x="1093" y="1798"/>
                    <a:pt x="1132" y="1802"/>
                    <a:pt x="1171" y="1809"/>
                  </a:cubicBezTo>
                  <a:cubicBezTo>
                    <a:pt x="1180" y="1777"/>
                    <a:pt x="1187" y="1757"/>
                    <a:pt x="1188" y="1749"/>
                  </a:cubicBezTo>
                  <a:lnTo>
                    <a:pt x="1472" y="1767"/>
                  </a:lnTo>
                  <a:cubicBezTo>
                    <a:pt x="1497" y="1685"/>
                    <a:pt x="1516" y="1625"/>
                    <a:pt x="1533" y="1571"/>
                  </a:cubicBezTo>
                  <a:cubicBezTo>
                    <a:pt x="1486" y="1519"/>
                    <a:pt x="1394" y="1560"/>
                    <a:pt x="1383" y="1462"/>
                  </a:cubicBezTo>
                  <a:lnTo>
                    <a:pt x="1513" y="1397"/>
                  </a:lnTo>
                  <a:lnTo>
                    <a:pt x="1591" y="1279"/>
                  </a:lnTo>
                  <a:lnTo>
                    <a:pt x="1728" y="1349"/>
                  </a:lnTo>
                  <a:lnTo>
                    <a:pt x="1943" y="1233"/>
                  </a:lnTo>
                  <a:cubicBezTo>
                    <a:pt x="1941" y="1222"/>
                    <a:pt x="1939" y="1210"/>
                    <a:pt x="1938" y="1199"/>
                  </a:cubicBezTo>
                  <a:lnTo>
                    <a:pt x="1710" y="1167"/>
                  </a:lnTo>
                  <a:lnTo>
                    <a:pt x="1868" y="988"/>
                  </a:lnTo>
                  <a:lnTo>
                    <a:pt x="1982" y="988"/>
                  </a:lnTo>
                  <a:cubicBezTo>
                    <a:pt x="1959" y="876"/>
                    <a:pt x="1939" y="770"/>
                    <a:pt x="1917" y="659"/>
                  </a:cubicBezTo>
                  <a:lnTo>
                    <a:pt x="2155" y="497"/>
                  </a:lnTo>
                  <a:lnTo>
                    <a:pt x="1982" y="477"/>
                  </a:lnTo>
                  <a:cubicBezTo>
                    <a:pt x="1998" y="458"/>
                    <a:pt x="2014" y="441"/>
                    <a:pt x="2030" y="424"/>
                  </a:cubicBezTo>
                  <a:lnTo>
                    <a:pt x="1816" y="261"/>
                  </a:lnTo>
                  <a:cubicBezTo>
                    <a:pt x="1829" y="201"/>
                    <a:pt x="1758" y="162"/>
                    <a:pt x="1686" y="120"/>
                  </a:cubicBezTo>
                  <a:cubicBezTo>
                    <a:pt x="1593" y="65"/>
                    <a:pt x="1488" y="34"/>
                    <a:pt x="1381" y="31"/>
                  </a:cubicBezTo>
                  <a:cubicBezTo>
                    <a:pt x="1257" y="25"/>
                    <a:pt x="1134" y="1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923575" y="3723675"/>
              <a:ext cx="37550" cy="37375"/>
            </a:xfrm>
            <a:custGeom>
              <a:avLst/>
              <a:gdLst/>
              <a:ahLst/>
              <a:cxnLst/>
              <a:rect l="l" t="t" r="r" b="b"/>
              <a:pathLst>
                <a:path w="1502" h="1495" extrusionOk="0">
                  <a:moveTo>
                    <a:pt x="1242" y="0"/>
                  </a:moveTo>
                  <a:cubicBezTo>
                    <a:pt x="1206" y="0"/>
                    <a:pt x="1168" y="9"/>
                    <a:pt x="1132" y="29"/>
                  </a:cubicBezTo>
                  <a:cubicBezTo>
                    <a:pt x="1059" y="68"/>
                    <a:pt x="986" y="101"/>
                    <a:pt x="904" y="101"/>
                  </a:cubicBezTo>
                  <a:cubicBezTo>
                    <a:pt x="883" y="101"/>
                    <a:pt x="862" y="99"/>
                    <a:pt x="840" y="94"/>
                  </a:cubicBezTo>
                  <a:cubicBezTo>
                    <a:pt x="749" y="75"/>
                    <a:pt x="658" y="63"/>
                    <a:pt x="592" y="53"/>
                  </a:cubicBezTo>
                  <a:cubicBezTo>
                    <a:pt x="521" y="83"/>
                    <a:pt x="473" y="112"/>
                    <a:pt x="421" y="121"/>
                  </a:cubicBezTo>
                  <a:cubicBezTo>
                    <a:pt x="329" y="138"/>
                    <a:pt x="271" y="192"/>
                    <a:pt x="227" y="269"/>
                  </a:cubicBezTo>
                  <a:cubicBezTo>
                    <a:pt x="208" y="300"/>
                    <a:pt x="195" y="336"/>
                    <a:pt x="176" y="368"/>
                  </a:cubicBezTo>
                  <a:cubicBezTo>
                    <a:pt x="38" y="595"/>
                    <a:pt x="0" y="954"/>
                    <a:pt x="282" y="1163"/>
                  </a:cubicBezTo>
                  <a:cubicBezTo>
                    <a:pt x="315" y="1190"/>
                    <a:pt x="346" y="1219"/>
                    <a:pt x="375" y="1251"/>
                  </a:cubicBezTo>
                  <a:cubicBezTo>
                    <a:pt x="466" y="1340"/>
                    <a:pt x="589" y="1356"/>
                    <a:pt x="703" y="1382"/>
                  </a:cubicBezTo>
                  <a:cubicBezTo>
                    <a:pt x="712" y="1384"/>
                    <a:pt x="721" y="1385"/>
                    <a:pt x="731" y="1385"/>
                  </a:cubicBezTo>
                  <a:cubicBezTo>
                    <a:pt x="785" y="1385"/>
                    <a:pt x="845" y="1355"/>
                    <a:pt x="890" y="1345"/>
                  </a:cubicBezTo>
                  <a:lnTo>
                    <a:pt x="1034" y="1495"/>
                  </a:lnTo>
                  <a:lnTo>
                    <a:pt x="1106" y="1422"/>
                  </a:lnTo>
                  <a:lnTo>
                    <a:pt x="1011" y="1313"/>
                  </a:lnTo>
                  <a:lnTo>
                    <a:pt x="1277" y="1080"/>
                  </a:lnTo>
                  <a:cubicBezTo>
                    <a:pt x="1310" y="895"/>
                    <a:pt x="1404" y="726"/>
                    <a:pt x="1374" y="539"/>
                  </a:cubicBezTo>
                  <a:cubicBezTo>
                    <a:pt x="1493" y="378"/>
                    <a:pt x="1502" y="335"/>
                    <a:pt x="1460" y="174"/>
                  </a:cubicBezTo>
                  <a:cubicBezTo>
                    <a:pt x="1431" y="66"/>
                    <a:pt x="1341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190025" y="3666925"/>
              <a:ext cx="44025" cy="35525"/>
            </a:xfrm>
            <a:custGeom>
              <a:avLst/>
              <a:gdLst/>
              <a:ahLst/>
              <a:cxnLst/>
              <a:rect l="l" t="t" r="r" b="b"/>
              <a:pathLst>
                <a:path w="1761" h="1421" extrusionOk="0">
                  <a:moveTo>
                    <a:pt x="983" y="1"/>
                  </a:moveTo>
                  <a:cubicBezTo>
                    <a:pt x="965" y="1"/>
                    <a:pt x="947" y="3"/>
                    <a:pt x="929" y="7"/>
                  </a:cubicBezTo>
                  <a:cubicBezTo>
                    <a:pt x="838" y="25"/>
                    <a:pt x="745" y="50"/>
                    <a:pt x="652" y="57"/>
                  </a:cubicBezTo>
                  <a:cubicBezTo>
                    <a:pt x="478" y="70"/>
                    <a:pt x="394" y="172"/>
                    <a:pt x="345" y="324"/>
                  </a:cubicBezTo>
                  <a:cubicBezTo>
                    <a:pt x="329" y="378"/>
                    <a:pt x="309" y="430"/>
                    <a:pt x="301" y="455"/>
                  </a:cubicBezTo>
                  <a:lnTo>
                    <a:pt x="0" y="706"/>
                  </a:lnTo>
                  <a:lnTo>
                    <a:pt x="204" y="769"/>
                  </a:lnTo>
                  <a:cubicBezTo>
                    <a:pt x="289" y="877"/>
                    <a:pt x="176" y="969"/>
                    <a:pt x="188" y="1070"/>
                  </a:cubicBezTo>
                  <a:cubicBezTo>
                    <a:pt x="221" y="1125"/>
                    <a:pt x="255" y="1181"/>
                    <a:pt x="291" y="1241"/>
                  </a:cubicBezTo>
                  <a:lnTo>
                    <a:pt x="387" y="1214"/>
                  </a:lnTo>
                  <a:cubicBezTo>
                    <a:pt x="400" y="1248"/>
                    <a:pt x="408" y="1272"/>
                    <a:pt x="413" y="1292"/>
                  </a:cubicBezTo>
                  <a:lnTo>
                    <a:pt x="564" y="1261"/>
                  </a:lnTo>
                  <a:lnTo>
                    <a:pt x="564" y="1261"/>
                  </a:lnTo>
                  <a:cubicBezTo>
                    <a:pt x="557" y="1317"/>
                    <a:pt x="554" y="1352"/>
                    <a:pt x="549" y="1394"/>
                  </a:cubicBezTo>
                  <a:lnTo>
                    <a:pt x="659" y="1420"/>
                  </a:lnTo>
                  <a:cubicBezTo>
                    <a:pt x="710" y="1381"/>
                    <a:pt x="753" y="1337"/>
                    <a:pt x="805" y="1306"/>
                  </a:cubicBezTo>
                  <a:cubicBezTo>
                    <a:pt x="872" y="1265"/>
                    <a:pt x="942" y="1223"/>
                    <a:pt x="1016" y="1198"/>
                  </a:cubicBezTo>
                  <a:cubicBezTo>
                    <a:pt x="1101" y="1168"/>
                    <a:pt x="1193" y="1156"/>
                    <a:pt x="1283" y="1136"/>
                  </a:cubicBezTo>
                  <a:lnTo>
                    <a:pt x="1265" y="1106"/>
                  </a:lnTo>
                  <a:lnTo>
                    <a:pt x="1456" y="903"/>
                  </a:lnTo>
                  <a:cubicBezTo>
                    <a:pt x="1497" y="908"/>
                    <a:pt x="1538" y="936"/>
                    <a:pt x="1572" y="936"/>
                  </a:cubicBezTo>
                  <a:cubicBezTo>
                    <a:pt x="1596" y="936"/>
                    <a:pt x="1617" y="922"/>
                    <a:pt x="1633" y="873"/>
                  </a:cubicBezTo>
                  <a:lnTo>
                    <a:pt x="1544" y="799"/>
                  </a:lnTo>
                  <a:cubicBezTo>
                    <a:pt x="1544" y="718"/>
                    <a:pt x="1582" y="707"/>
                    <a:pt x="1626" y="707"/>
                  </a:cubicBezTo>
                  <a:cubicBezTo>
                    <a:pt x="1642" y="707"/>
                    <a:pt x="1658" y="709"/>
                    <a:pt x="1673" y="709"/>
                  </a:cubicBezTo>
                  <a:cubicBezTo>
                    <a:pt x="1704" y="709"/>
                    <a:pt x="1733" y="703"/>
                    <a:pt x="1747" y="672"/>
                  </a:cubicBezTo>
                  <a:cubicBezTo>
                    <a:pt x="1761" y="572"/>
                    <a:pt x="1647" y="563"/>
                    <a:pt x="1609" y="493"/>
                  </a:cubicBezTo>
                  <a:lnTo>
                    <a:pt x="1567" y="369"/>
                  </a:lnTo>
                  <a:cubicBezTo>
                    <a:pt x="1518" y="337"/>
                    <a:pt x="1472" y="312"/>
                    <a:pt x="1431" y="281"/>
                  </a:cubicBezTo>
                  <a:cubicBezTo>
                    <a:pt x="1330" y="206"/>
                    <a:pt x="1231" y="126"/>
                    <a:pt x="1130" y="50"/>
                  </a:cubicBezTo>
                  <a:cubicBezTo>
                    <a:pt x="1087" y="18"/>
                    <a:pt x="103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268350" y="3742400"/>
              <a:ext cx="30175" cy="28775"/>
            </a:xfrm>
            <a:custGeom>
              <a:avLst/>
              <a:gdLst/>
              <a:ahLst/>
              <a:cxnLst/>
              <a:rect l="l" t="t" r="r" b="b"/>
              <a:pathLst>
                <a:path w="1207" h="1151" extrusionOk="0">
                  <a:moveTo>
                    <a:pt x="876" y="1"/>
                  </a:moveTo>
                  <a:cubicBezTo>
                    <a:pt x="808" y="17"/>
                    <a:pt x="757" y="25"/>
                    <a:pt x="707" y="41"/>
                  </a:cubicBezTo>
                  <a:cubicBezTo>
                    <a:pt x="668" y="53"/>
                    <a:pt x="629" y="71"/>
                    <a:pt x="591" y="90"/>
                  </a:cubicBezTo>
                  <a:cubicBezTo>
                    <a:pt x="536" y="118"/>
                    <a:pt x="480" y="138"/>
                    <a:pt x="420" y="138"/>
                  </a:cubicBezTo>
                  <a:cubicBezTo>
                    <a:pt x="397" y="138"/>
                    <a:pt x="373" y="135"/>
                    <a:pt x="348" y="129"/>
                  </a:cubicBezTo>
                  <a:cubicBezTo>
                    <a:pt x="320" y="121"/>
                    <a:pt x="292" y="117"/>
                    <a:pt x="266" y="117"/>
                  </a:cubicBezTo>
                  <a:cubicBezTo>
                    <a:pt x="162" y="117"/>
                    <a:pt x="79" y="179"/>
                    <a:pt x="21" y="294"/>
                  </a:cubicBezTo>
                  <a:lnTo>
                    <a:pt x="154" y="569"/>
                  </a:lnTo>
                  <a:lnTo>
                    <a:pt x="0" y="503"/>
                  </a:lnTo>
                  <a:lnTo>
                    <a:pt x="0" y="503"/>
                  </a:lnTo>
                  <a:cubicBezTo>
                    <a:pt x="6" y="622"/>
                    <a:pt x="114" y="619"/>
                    <a:pt x="143" y="689"/>
                  </a:cubicBezTo>
                  <a:cubicBezTo>
                    <a:pt x="109" y="833"/>
                    <a:pt x="257" y="895"/>
                    <a:pt x="292" y="1007"/>
                  </a:cubicBezTo>
                  <a:cubicBezTo>
                    <a:pt x="324" y="993"/>
                    <a:pt x="354" y="988"/>
                    <a:pt x="383" y="988"/>
                  </a:cubicBezTo>
                  <a:cubicBezTo>
                    <a:pt x="479" y="988"/>
                    <a:pt x="566" y="1047"/>
                    <a:pt x="663" y="1055"/>
                  </a:cubicBezTo>
                  <a:cubicBezTo>
                    <a:pt x="658" y="1096"/>
                    <a:pt x="656" y="1126"/>
                    <a:pt x="654" y="1151"/>
                  </a:cubicBezTo>
                  <a:cubicBezTo>
                    <a:pt x="705" y="1113"/>
                    <a:pt x="749" y="1061"/>
                    <a:pt x="804" y="1041"/>
                  </a:cubicBezTo>
                  <a:cubicBezTo>
                    <a:pt x="982" y="983"/>
                    <a:pt x="1110" y="867"/>
                    <a:pt x="1206" y="732"/>
                  </a:cubicBezTo>
                  <a:lnTo>
                    <a:pt x="1206" y="347"/>
                  </a:lnTo>
                  <a:cubicBezTo>
                    <a:pt x="1168" y="291"/>
                    <a:pt x="1135" y="241"/>
                    <a:pt x="1103" y="190"/>
                  </a:cubicBezTo>
                  <a:lnTo>
                    <a:pt x="1006" y="164"/>
                  </a:lnTo>
                  <a:cubicBezTo>
                    <a:pt x="1011" y="158"/>
                    <a:pt x="1016" y="154"/>
                    <a:pt x="1020" y="148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047800" y="3712200"/>
              <a:ext cx="28575" cy="30075"/>
            </a:xfrm>
            <a:custGeom>
              <a:avLst/>
              <a:gdLst/>
              <a:ahLst/>
              <a:cxnLst/>
              <a:rect l="l" t="t" r="r" b="b"/>
              <a:pathLst>
                <a:path w="1143" h="1203" extrusionOk="0">
                  <a:moveTo>
                    <a:pt x="596" y="1"/>
                  </a:moveTo>
                  <a:cubicBezTo>
                    <a:pt x="394" y="21"/>
                    <a:pt x="231" y="85"/>
                    <a:pt x="117" y="248"/>
                  </a:cubicBezTo>
                  <a:lnTo>
                    <a:pt x="174" y="357"/>
                  </a:lnTo>
                  <a:lnTo>
                    <a:pt x="47" y="368"/>
                  </a:lnTo>
                  <a:cubicBezTo>
                    <a:pt x="0" y="459"/>
                    <a:pt x="7" y="543"/>
                    <a:pt x="57" y="618"/>
                  </a:cubicBezTo>
                  <a:cubicBezTo>
                    <a:pt x="40" y="654"/>
                    <a:pt x="26" y="684"/>
                    <a:pt x="18" y="700"/>
                  </a:cubicBezTo>
                  <a:cubicBezTo>
                    <a:pt x="20" y="820"/>
                    <a:pt x="113" y="856"/>
                    <a:pt x="179" y="915"/>
                  </a:cubicBezTo>
                  <a:cubicBezTo>
                    <a:pt x="143" y="1010"/>
                    <a:pt x="89" y="1103"/>
                    <a:pt x="194" y="1202"/>
                  </a:cubicBezTo>
                  <a:lnTo>
                    <a:pt x="333" y="1185"/>
                  </a:lnTo>
                  <a:cubicBezTo>
                    <a:pt x="326" y="1128"/>
                    <a:pt x="322" y="1089"/>
                    <a:pt x="319" y="1057"/>
                  </a:cubicBezTo>
                  <a:cubicBezTo>
                    <a:pt x="331" y="1046"/>
                    <a:pt x="334" y="1040"/>
                    <a:pt x="338" y="1040"/>
                  </a:cubicBezTo>
                  <a:cubicBezTo>
                    <a:pt x="370" y="1038"/>
                    <a:pt x="402" y="1036"/>
                    <a:pt x="434" y="1036"/>
                  </a:cubicBezTo>
                  <a:cubicBezTo>
                    <a:pt x="661" y="1033"/>
                    <a:pt x="887" y="1031"/>
                    <a:pt x="1043" y="826"/>
                  </a:cubicBezTo>
                  <a:lnTo>
                    <a:pt x="1069" y="791"/>
                  </a:lnTo>
                  <a:cubicBezTo>
                    <a:pt x="1092" y="649"/>
                    <a:pt x="1117" y="494"/>
                    <a:pt x="1142" y="338"/>
                  </a:cubicBezTo>
                  <a:lnTo>
                    <a:pt x="929" y="14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37400" y="3746575"/>
              <a:ext cx="30175" cy="35075"/>
            </a:xfrm>
            <a:custGeom>
              <a:avLst/>
              <a:gdLst/>
              <a:ahLst/>
              <a:cxnLst/>
              <a:rect l="l" t="t" r="r" b="b"/>
              <a:pathLst>
                <a:path w="1207" h="1403" extrusionOk="0">
                  <a:moveTo>
                    <a:pt x="987" y="0"/>
                  </a:moveTo>
                  <a:lnTo>
                    <a:pt x="851" y="87"/>
                  </a:lnTo>
                  <a:cubicBezTo>
                    <a:pt x="859" y="148"/>
                    <a:pt x="865" y="202"/>
                    <a:pt x="872" y="262"/>
                  </a:cubicBezTo>
                  <a:lnTo>
                    <a:pt x="707" y="301"/>
                  </a:lnTo>
                  <a:lnTo>
                    <a:pt x="571" y="248"/>
                  </a:lnTo>
                  <a:cubicBezTo>
                    <a:pt x="540" y="271"/>
                    <a:pt x="517" y="298"/>
                    <a:pt x="489" y="309"/>
                  </a:cubicBezTo>
                  <a:cubicBezTo>
                    <a:pt x="457" y="319"/>
                    <a:pt x="420" y="315"/>
                    <a:pt x="388" y="318"/>
                  </a:cubicBezTo>
                  <a:cubicBezTo>
                    <a:pt x="344" y="455"/>
                    <a:pt x="301" y="509"/>
                    <a:pt x="225" y="509"/>
                  </a:cubicBezTo>
                  <a:cubicBezTo>
                    <a:pt x="209" y="509"/>
                    <a:pt x="192" y="507"/>
                    <a:pt x="173" y="502"/>
                  </a:cubicBezTo>
                  <a:cubicBezTo>
                    <a:pt x="198" y="458"/>
                    <a:pt x="223" y="416"/>
                    <a:pt x="253" y="366"/>
                  </a:cubicBezTo>
                  <a:lnTo>
                    <a:pt x="151" y="283"/>
                  </a:lnTo>
                  <a:cubicBezTo>
                    <a:pt x="96" y="379"/>
                    <a:pt x="4" y="435"/>
                    <a:pt x="54" y="552"/>
                  </a:cubicBezTo>
                  <a:cubicBezTo>
                    <a:pt x="103" y="581"/>
                    <a:pt x="191" y="585"/>
                    <a:pt x="156" y="690"/>
                  </a:cubicBezTo>
                  <a:lnTo>
                    <a:pt x="0" y="813"/>
                  </a:lnTo>
                  <a:lnTo>
                    <a:pt x="126" y="971"/>
                  </a:lnTo>
                  <a:cubicBezTo>
                    <a:pt x="120" y="1009"/>
                    <a:pt x="114" y="1045"/>
                    <a:pt x="109" y="1088"/>
                  </a:cubicBezTo>
                  <a:lnTo>
                    <a:pt x="221" y="1195"/>
                  </a:lnTo>
                  <a:cubicBezTo>
                    <a:pt x="251" y="1334"/>
                    <a:pt x="307" y="1403"/>
                    <a:pt x="397" y="1403"/>
                  </a:cubicBezTo>
                  <a:cubicBezTo>
                    <a:pt x="451" y="1403"/>
                    <a:pt x="516" y="1379"/>
                    <a:pt x="595" y="1331"/>
                  </a:cubicBezTo>
                  <a:lnTo>
                    <a:pt x="672" y="1368"/>
                  </a:lnTo>
                  <a:lnTo>
                    <a:pt x="784" y="1218"/>
                  </a:lnTo>
                  <a:cubicBezTo>
                    <a:pt x="832" y="1134"/>
                    <a:pt x="855" y="1056"/>
                    <a:pt x="907" y="1011"/>
                  </a:cubicBezTo>
                  <a:cubicBezTo>
                    <a:pt x="985" y="947"/>
                    <a:pt x="1028" y="880"/>
                    <a:pt x="1048" y="781"/>
                  </a:cubicBezTo>
                  <a:cubicBezTo>
                    <a:pt x="1074" y="646"/>
                    <a:pt x="1073" y="507"/>
                    <a:pt x="1044" y="374"/>
                  </a:cubicBezTo>
                  <a:lnTo>
                    <a:pt x="906" y="295"/>
                  </a:lnTo>
                  <a:lnTo>
                    <a:pt x="1013" y="208"/>
                  </a:lnTo>
                  <a:cubicBezTo>
                    <a:pt x="1052" y="264"/>
                    <a:pt x="1076" y="327"/>
                    <a:pt x="1132" y="327"/>
                  </a:cubicBezTo>
                  <a:cubicBezTo>
                    <a:pt x="1146" y="327"/>
                    <a:pt x="1161" y="323"/>
                    <a:pt x="1180" y="314"/>
                  </a:cubicBezTo>
                  <a:cubicBezTo>
                    <a:pt x="1193" y="309"/>
                    <a:pt x="1197" y="286"/>
                    <a:pt x="1206" y="270"/>
                  </a:cubicBezTo>
                  <a:lnTo>
                    <a:pt x="1100" y="212"/>
                  </a:lnTo>
                  <a:lnTo>
                    <a:pt x="1159" y="5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622475" y="3650475"/>
              <a:ext cx="26275" cy="26175"/>
            </a:xfrm>
            <a:custGeom>
              <a:avLst/>
              <a:gdLst/>
              <a:ahLst/>
              <a:cxnLst/>
              <a:rect l="l" t="t" r="r" b="b"/>
              <a:pathLst>
                <a:path w="1051" h="1047" extrusionOk="0">
                  <a:moveTo>
                    <a:pt x="523" y="0"/>
                  </a:moveTo>
                  <a:cubicBezTo>
                    <a:pt x="358" y="0"/>
                    <a:pt x="223" y="72"/>
                    <a:pt x="116" y="157"/>
                  </a:cubicBezTo>
                  <a:cubicBezTo>
                    <a:pt x="66" y="274"/>
                    <a:pt x="27" y="364"/>
                    <a:pt x="1" y="425"/>
                  </a:cubicBezTo>
                  <a:cubicBezTo>
                    <a:pt x="69" y="765"/>
                    <a:pt x="272" y="943"/>
                    <a:pt x="586" y="994"/>
                  </a:cubicBezTo>
                  <a:cubicBezTo>
                    <a:pt x="591" y="1015"/>
                    <a:pt x="595" y="1033"/>
                    <a:pt x="597" y="1046"/>
                  </a:cubicBezTo>
                  <a:cubicBezTo>
                    <a:pt x="642" y="1032"/>
                    <a:pt x="684" y="1019"/>
                    <a:pt x="731" y="1004"/>
                  </a:cubicBezTo>
                  <a:cubicBezTo>
                    <a:pt x="762" y="958"/>
                    <a:pt x="784" y="959"/>
                    <a:pt x="853" y="901"/>
                  </a:cubicBezTo>
                  <a:cubicBezTo>
                    <a:pt x="940" y="828"/>
                    <a:pt x="1050" y="764"/>
                    <a:pt x="1015" y="607"/>
                  </a:cubicBezTo>
                  <a:cubicBezTo>
                    <a:pt x="988" y="489"/>
                    <a:pt x="1000" y="364"/>
                    <a:pt x="994" y="233"/>
                  </a:cubicBezTo>
                  <a:lnTo>
                    <a:pt x="804" y="233"/>
                  </a:lnTo>
                  <a:cubicBezTo>
                    <a:pt x="828" y="180"/>
                    <a:pt x="843" y="149"/>
                    <a:pt x="855" y="121"/>
                  </a:cubicBezTo>
                  <a:cubicBezTo>
                    <a:pt x="783" y="48"/>
                    <a:pt x="704" y="20"/>
                    <a:pt x="611" y="7"/>
                  </a:cubicBezTo>
                  <a:cubicBezTo>
                    <a:pt x="581" y="2"/>
                    <a:pt x="551" y="0"/>
                    <a:pt x="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960775" y="3731825"/>
              <a:ext cx="25150" cy="23200"/>
            </a:xfrm>
            <a:custGeom>
              <a:avLst/>
              <a:gdLst/>
              <a:ahLst/>
              <a:cxnLst/>
              <a:rect l="l" t="t" r="r" b="b"/>
              <a:pathLst>
                <a:path w="1006" h="928" extrusionOk="0">
                  <a:moveTo>
                    <a:pt x="604" y="1"/>
                  </a:moveTo>
                  <a:cubicBezTo>
                    <a:pt x="584" y="13"/>
                    <a:pt x="565" y="27"/>
                    <a:pt x="547" y="42"/>
                  </a:cubicBezTo>
                  <a:cubicBezTo>
                    <a:pt x="530" y="58"/>
                    <a:pt x="516" y="76"/>
                    <a:pt x="500" y="94"/>
                  </a:cubicBezTo>
                  <a:lnTo>
                    <a:pt x="331" y="67"/>
                  </a:lnTo>
                  <a:lnTo>
                    <a:pt x="262" y="176"/>
                  </a:lnTo>
                  <a:lnTo>
                    <a:pt x="119" y="151"/>
                  </a:lnTo>
                  <a:cubicBezTo>
                    <a:pt x="74" y="347"/>
                    <a:pt x="1" y="524"/>
                    <a:pt x="70" y="718"/>
                  </a:cubicBezTo>
                  <a:lnTo>
                    <a:pt x="171" y="747"/>
                  </a:lnTo>
                  <a:lnTo>
                    <a:pt x="239" y="851"/>
                  </a:lnTo>
                  <a:lnTo>
                    <a:pt x="676" y="927"/>
                  </a:lnTo>
                  <a:lnTo>
                    <a:pt x="804" y="863"/>
                  </a:lnTo>
                  <a:cubicBezTo>
                    <a:pt x="850" y="887"/>
                    <a:pt x="891" y="927"/>
                    <a:pt x="943" y="927"/>
                  </a:cubicBezTo>
                  <a:cubicBezTo>
                    <a:pt x="962" y="927"/>
                    <a:pt x="983" y="921"/>
                    <a:pt x="1006" y="908"/>
                  </a:cubicBezTo>
                  <a:cubicBezTo>
                    <a:pt x="1002" y="883"/>
                    <a:pt x="999" y="857"/>
                    <a:pt x="997" y="837"/>
                  </a:cubicBezTo>
                  <a:lnTo>
                    <a:pt x="843" y="789"/>
                  </a:lnTo>
                  <a:cubicBezTo>
                    <a:pt x="872" y="694"/>
                    <a:pt x="897" y="616"/>
                    <a:pt x="926" y="525"/>
                  </a:cubicBezTo>
                  <a:cubicBezTo>
                    <a:pt x="769" y="387"/>
                    <a:pt x="715" y="182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679750" y="3835525"/>
              <a:ext cx="21325" cy="16850"/>
            </a:xfrm>
            <a:custGeom>
              <a:avLst/>
              <a:gdLst/>
              <a:ahLst/>
              <a:cxnLst/>
              <a:rect l="l" t="t" r="r" b="b"/>
              <a:pathLst>
                <a:path w="853" h="674" extrusionOk="0">
                  <a:moveTo>
                    <a:pt x="453" y="0"/>
                  </a:moveTo>
                  <a:cubicBezTo>
                    <a:pt x="442" y="0"/>
                    <a:pt x="431" y="1"/>
                    <a:pt x="420" y="3"/>
                  </a:cubicBezTo>
                  <a:lnTo>
                    <a:pt x="330" y="46"/>
                  </a:lnTo>
                  <a:cubicBezTo>
                    <a:pt x="313" y="35"/>
                    <a:pt x="298" y="26"/>
                    <a:pt x="280" y="13"/>
                  </a:cubicBezTo>
                  <a:cubicBezTo>
                    <a:pt x="178" y="134"/>
                    <a:pt x="1" y="217"/>
                    <a:pt x="78" y="418"/>
                  </a:cubicBezTo>
                  <a:lnTo>
                    <a:pt x="237" y="437"/>
                  </a:lnTo>
                  <a:lnTo>
                    <a:pt x="183" y="514"/>
                  </a:lnTo>
                  <a:cubicBezTo>
                    <a:pt x="250" y="641"/>
                    <a:pt x="355" y="673"/>
                    <a:pt x="471" y="673"/>
                  </a:cubicBezTo>
                  <a:cubicBezTo>
                    <a:pt x="507" y="673"/>
                    <a:pt x="545" y="670"/>
                    <a:pt x="582" y="666"/>
                  </a:cubicBezTo>
                  <a:cubicBezTo>
                    <a:pt x="659" y="635"/>
                    <a:pt x="735" y="610"/>
                    <a:pt x="814" y="587"/>
                  </a:cubicBezTo>
                  <a:cubicBezTo>
                    <a:pt x="825" y="584"/>
                    <a:pt x="833" y="572"/>
                    <a:pt x="853" y="555"/>
                  </a:cubicBezTo>
                  <a:lnTo>
                    <a:pt x="741" y="505"/>
                  </a:lnTo>
                  <a:cubicBezTo>
                    <a:pt x="751" y="458"/>
                    <a:pt x="761" y="414"/>
                    <a:pt x="765" y="398"/>
                  </a:cubicBezTo>
                  <a:cubicBezTo>
                    <a:pt x="732" y="311"/>
                    <a:pt x="707" y="248"/>
                    <a:pt x="684" y="184"/>
                  </a:cubicBezTo>
                  <a:cubicBezTo>
                    <a:pt x="646" y="75"/>
                    <a:pt x="555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023375" y="3770400"/>
              <a:ext cx="19700" cy="25300"/>
            </a:xfrm>
            <a:custGeom>
              <a:avLst/>
              <a:gdLst/>
              <a:ahLst/>
              <a:cxnLst/>
              <a:rect l="l" t="t" r="r" b="b"/>
              <a:pathLst>
                <a:path w="788" h="1012" extrusionOk="0">
                  <a:moveTo>
                    <a:pt x="194" y="0"/>
                  </a:moveTo>
                  <a:cubicBezTo>
                    <a:pt x="118" y="42"/>
                    <a:pt x="54" y="77"/>
                    <a:pt x="0" y="106"/>
                  </a:cubicBezTo>
                  <a:cubicBezTo>
                    <a:pt x="17" y="146"/>
                    <a:pt x="35" y="188"/>
                    <a:pt x="54" y="228"/>
                  </a:cubicBezTo>
                  <a:cubicBezTo>
                    <a:pt x="61" y="230"/>
                    <a:pt x="67" y="230"/>
                    <a:pt x="72" y="230"/>
                  </a:cubicBezTo>
                  <a:cubicBezTo>
                    <a:pt x="135" y="230"/>
                    <a:pt x="89" y="144"/>
                    <a:pt x="138" y="122"/>
                  </a:cubicBezTo>
                  <a:lnTo>
                    <a:pt x="299" y="210"/>
                  </a:lnTo>
                  <a:cubicBezTo>
                    <a:pt x="291" y="252"/>
                    <a:pt x="285" y="286"/>
                    <a:pt x="281" y="313"/>
                  </a:cubicBezTo>
                  <a:lnTo>
                    <a:pt x="105" y="372"/>
                  </a:lnTo>
                  <a:cubicBezTo>
                    <a:pt x="99" y="335"/>
                    <a:pt x="94" y="304"/>
                    <a:pt x="88" y="262"/>
                  </a:cubicBezTo>
                  <a:cubicBezTo>
                    <a:pt x="1" y="309"/>
                    <a:pt x="43" y="370"/>
                    <a:pt x="47" y="418"/>
                  </a:cubicBezTo>
                  <a:lnTo>
                    <a:pt x="161" y="509"/>
                  </a:lnTo>
                  <a:cubicBezTo>
                    <a:pt x="137" y="594"/>
                    <a:pt x="116" y="672"/>
                    <a:pt x="91" y="766"/>
                  </a:cubicBezTo>
                  <a:lnTo>
                    <a:pt x="324" y="693"/>
                  </a:lnTo>
                  <a:cubicBezTo>
                    <a:pt x="329" y="707"/>
                    <a:pt x="336" y="730"/>
                    <a:pt x="344" y="753"/>
                  </a:cubicBezTo>
                  <a:lnTo>
                    <a:pt x="496" y="628"/>
                  </a:lnTo>
                  <a:lnTo>
                    <a:pt x="525" y="651"/>
                  </a:lnTo>
                  <a:cubicBezTo>
                    <a:pt x="490" y="712"/>
                    <a:pt x="455" y="774"/>
                    <a:pt x="425" y="827"/>
                  </a:cubicBezTo>
                  <a:lnTo>
                    <a:pt x="187" y="827"/>
                  </a:lnTo>
                  <a:cubicBezTo>
                    <a:pt x="170" y="923"/>
                    <a:pt x="242" y="961"/>
                    <a:pt x="297" y="1012"/>
                  </a:cubicBezTo>
                  <a:cubicBezTo>
                    <a:pt x="395" y="999"/>
                    <a:pt x="498" y="1004"/>
                    <a:pt x="553" y="902"/>
                  </a:cubicBezTo>
                  <a:lnTo>
                    <a:pt x="553" y="755"/>
                  </a:lnTo>
                  <a:lnTo>
                    <a:pt x="686" y="833"/>
                  </a:lnTo>
                  <a:cubicBezTo>
                    <a:pt x="787" y="721"/>
                    <a:pt x="678" y="625"/>
                    <a:pt x="683" y="515"/>
                  </a:cubicBezTo>
                  <a:lnTo>
                    <a:pt x="403" y="342"/>
                  </a:lnTo>
                  <a:lnTo>
                    <a:pt x="403" y="20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773300" y="3700050"/>
              <a:ext cx="16800" cy="17650"/>
            </a:xfrm>
            <a:custGeom>
              <a:avLst/>
              <a:gdLst/>
              <a:ahLst/>
              <a:cxnLst/>
              <a:rect l="l" t="t" r="r" b="b"/>
              <a:pathLst>
                <a:path w="672" h="706" extrusionOk="0">
                  <a:moveTo>
                    <a:pt x="340" y="1"/>
                  </a:moveTo>
                  <a:cubicBezTo>
                    <a:pt x="176" y="78"/>
                    <a:pt x="12" y="149"/>
                    <a:pt x="0" y="368"/>
                  </a:cubicBezTo>
                  <a:cubicBezTo>
                    <a:pt x="78" y="436"/>
                    <a:pt x="79" y="585"/>
                    <a:pt x="222" y="585"/>
                  </a:cubicBezTo>
                  <a:cubicBezTo>
                    <a:pt x="226" y="585"/>
                    <a:pt x="229" y="585"/>
                    <a:pt x="233" y="585"/>
                  </a:cubicBezTo>
                  <a:lnTo>
                    <a:pt x="233" y="585"/>
                  </a:lnTo>
                  <a:lnTo>
                    <a:pt x="192" y="678"/>
                  </a:lnTo>
                  <a:lnTo>
                    <a:pt x="367" y="706"/>
                  </a:lnTo>
                  <a:lnTo>
                    <a:pt x="671" y="563"/>
                  </a:lnTo>
                  <a:cubicBezTo>
                    <a:pt x="659" y="496"/>
                    <a:pt x="637" y="433"/>
                    <a:pt x="636" y="370"/>
                  </a:cubicBezTo>
                  <a:cubicBezTo>
                    <a:pt x="634" y="224"/>
                    <a:pt x="551" y="149"/>
                    <a:pt x="426" y="103"/>
                  </a:cubicBezTo>
                  <a:cubicBezTo>
                    <a:pt x="409" y="98"/>
                    <a:pt x="392" y="90"/>
                    <a:pt x="375" y="82"/>
                  </a:cubicBezTo>
                  <a:lnTo>
                    <a:pt x="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969600" y="3689500"/>
              <a:ext cx="14525" cy="15500"/>
            </a:xfrm>
            <a:custGeom>
              <a:avLst/>
              <a:gdLst/>
              <a:ahLst/>
              <a:cxnLst/>
              <a:rect l="l" t="t" r="r" b="b"/>
              <a:pathLst>
                <a:path w="581" h="620" extrusionOk="0">
                  <a:moveTo>
                    <a:pt x="378" y="1"/>
                  </a:moveTo>
                  <a:lnTo>
                    <a:pt x="103" y="136"/>
                  </a:lnTo>
                  <a:cubicBezTo>
                    <a:pt x="71" y="232"/>
                    <a:pt x="39" y="322"/>
                    <a:pt x="0" y="435"/>
                  </a:cubicBezTo>
                  <a:cubicBezTo>
                    <a:pt x="83" y="547"/>
                    <a:pt x="231" y="560"/>
                    <a:pt x="353" y="619"/>
                  </a:cubicBezTo>
                  <a:cubicBezTo>
                    <a:pt x="480" y="564"/>
                    <a:pt x="528" y="447"/>
                    <a:pt x="581" y="337"/>
                  </a:cubicBezTo>
                  <a:cubicBezTo>
                    <a:pt x="575" y="189"/>
                    <a:pt x="462" y="115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730925" y="3785650"/>
              <a:ext cx="15525" cy="17950"/>
            </a:xfrm>
            <a:custGeom>
              <a:avLst/>
              <a:gdLst/>
              <a:ahLst/>
              <a:cxnLst/>
              <a:rect l="l" t="t" r="r" b="b"/>
              <a:pathLst>
                <a:path w="621" h="718" extrusionOk="0">
                  <a:moveTo>
                    <a:pt x="568" y="0"/>
                  </a:moveTo>
                  <a:lnTo>
                    <a:pt x="360" y="213"/>
                  </a:lnTo>
                  <a:cubicBezTo>
                    <a:pt x="347" y="186"/>
                    <a:pt x="331" y="154"/>
                    <a:pt x="313" y="118"/>
                  </a:cubicBezTo>
                  <a:cubicBezTo>
                    <a:pt x="261" y="101"/>
                    <a:pt x="229" y="91"/>
                    <a:pt x="204" y="91"/>
                  </a:cubicBezTo>
                  <a:cubicBezTo>
                    <a:pt x="163" y="91"/>
                    <a:pt x="144" y="120"/>
                    <a:pt x="97" y="197"/>
                  </a:cubicBezTo>
                  <a:lnTo>
                    <a:pt x="143" y="248"/>
                  </a:lnTo>
                  <a:lnTo>
                    <a:pt x="0" y="295"/>
                  </a:lnTo>
                  <a:cubicBezTo>
                    <a:pt x="38" y="517"/>
                    <a:pt x="183" y="629"/>
                    <a:pt x="365" y="718"/>
                  </a:cubicBezTo>
                  <a:cubicBezTo>
                    <a:pt x="437" y="607"/>
                    <a:pt x="509" y="497"/>
                    <a:pt x="587" y="379"/>
                  </a:cubicBezTo>
                  <a:cubicBezTo>
                    <a:pt x="543" y="329"/>
                    <a:pt x="464" y="282"/>
                    <a:pt x="498" y="180"/>
                  </a:cubicBezTo>
                  <a:cubicBezTo>
                    <a:pt x="535" y="133"/>
                    <a:pt x="621" y="97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417950" y="3650800"/>
              <a:ext cx="21950" cy="11825"/>
            </a:xfrm>
            <a:custGeom>
              <a:avLst/>
              <a:gdLst/>
              <a:ahLst/>
              <a:cxnLst/>
              <a:rect l="l" t="t" r="r" b="b"/>
              <a:pathLst>
                <a:path w="878" h="473" extrusionOk="0">
                  <a:moveTo>
                    <a:pt x="98" y="1"/>
                  </a:moveTo>
                  <a:lnTo>
                    <a:pt x="1" y="136"/>
                  </a:lnTo>
                  <a:lnTo>
                    <a:pt x="1" y="136"/>
                  </a:lnTo>
                  <a:lnTo>
                    <a:pt x="212" y="106"/>
                  </a:lnTo>
                  <a:cubicBezTo>
                    <a:pt x="247" y="185"/>
                    <a:pt x="279" y="258"/>
                    <a:pt x="324" y="359"/>
                  </a:cubicBezTo>
                  <a:cubicBezTo>
                    <a:pt x="349" y="290"/>
                    <a:pt x="363" y="253"/>
                    <a:pt x="382" y="200"/>
                  </a:cubicBezTo>
                  <a:lnTo>
                    <a:pt x="567" y="216"/>
                  </a:lnTo>
                  <a:cubicBezTo>
                    <a:pt x="577" y="193"/>
                    <a:pt x="586" y="171"/>
                    <a:pt x="595" y="148"/>
                  </a:cubicBezTo>
                  <a:lnTo>
                    <a:pt x="595" y="148"/>
                  </a:lnTo>
                  <a:cubicBezTo>
                    <a:pt x="622" y="256"/>
                    <a:pt x="534" y="367"/>
                    <a:pt x="622" y="469"/>
                  </a:cubicBezTo>
                  <a:cubicBezTo>
                    <a:pt x="632" y="471"/>
                    <a:pt x="642" y="472"/>
                    <a:pt x="651" y="472"/>
                  </a:cubicBezTo>
                  <a:cubicBezTo>
                    <a:pt x="774" y="472"/>
                    <a:pt x="785" y="321"/>
                    <a:pt x="877" y="295"/>
                  </a:cubicBezTo>
                  <a:cubicBezTo>
                    <a:pt x="861" y="175"/>
                    <a:pt x="756" y="150"/>
                    <a:pt x="684" y="90"/>
                  </a:cubicBezTo>
                  <a:cubicBezTo>
                    <a:pt x="697" y="59"/>
                    <a:pt x="708" y="3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772375" y="3877975"/>
              <a:ext cx="14950" cy="15425"/>
            </a:xfrm>
            <a:custGeom>
              <a:avLst/>
              <a:gdLst/>
              <a:ahLst/>
              <a:cxnLst/>
              <a:rect l="l" t="t" r="r" b="b"/>
              <a:pathLst>
                <a:path w="598" h="617" extrusionOk="0">
                  <a:moveTo>
                    <a:pt x="319" y="0"/>
                  </a:moveTo>
                  <a:lnTo>
                    <a:pt x="47" y="52"/>
                  </a:lnTo>
                  <a:lnTo>
                    <a:pt x="1" y="236"/>
                  </a:lnTo>
                  <a:cubicBezTo>
                    <a:pt x="55" y="376"/>
                    <a:pt x="17" y="551"/>
                    <a:pt x="197" y="616"/>
                  </a:cubicBezTo>
                  <a:lnTo>
                    <a:pt x="429" y="616"/>
                  </a:lnTo>
                  <a:lnTo>
                    <a:pt x="404" y="584"/>
                  </a:lnTo>
                  <a:lnTo>
                    <a:pt x="598" y="441"/>
                  </a:lnTo>
                  <a:lnTo>
                    <a:pt x="517" y="429"/>
                  </a:lnTo>
                  <a:cubicBezTo>
                    <a:pt x="505" y="396"/>
                    <a:pt x="495" y="363"/>
                    <a:pt x="485" y="332"/>
                  </a:cubicBezTo>
                  <a:lnTo>
                    <a:pt x="270" y="470"/>
                  </a:lnTo>
                  <a:cubicBezTo>
                    <a:pt x="271" y="485"/>
                    <a:pt x="272" y="511"/>
                    <a:pt x="275" y="547"/>
                  </a:cubicBezTo>
                  <a:lnTo>
                    <a:pt x="122" y="490"/>
                  </a:lnTo>
                  <a:cubicBezTo>
                    <a:pt x="94" y="398"/>
                    <a:pt x="159" y="412"/>
                    <a:pt x="213" y="389"/>
                  </a:cubicBezTo>
                  <a:cubicBezTo>
                    <a:pt x="189" y="341"/>
                    <a:pt x="166" y="296"/>
                    <a:pt x="139" y="241"/>
                  </a:cubicBezTo>
                  <a:lnTo>
                    <a:pt x="210" y="102"/>
                  </a:lnTo>
                  <a:lnTo>
                    <a:pt x="333" y="34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923375" y="3842625"/>
              <a:ext cx="12800" cy="11900"/>
            </a:xfrm>
            <a:custGeom>
              <a:avLst/>
              <a:gdLst/>
              <a:ahLst/>
              <a:cxnLst/>
              <a:rect l="l" t="t" r="r" b="b"/>
              <a:pathLst>
                <a:path w="512" h="476" extrusionOk="0">
                  <a:moveTo>
                    <a:pt x="216" y="1"/>
                  </a:moveTo>
                  <a:lnTo>
                    <a:pt x="77" y="174"/>
                  </a:lnTo>
                  <a:lnTo>
                    <a:pt x="87" y="179"/>
                  </a:lnTo>
                  <a:cubicBezTo>
                    <a:pt x="60" y="241"/>
                    <a:pt x="32" y="304"/>
                    <a:pt x="0" y="378"/>
                  </a:cubicBezTo>
                  <a:lnTo>
                    <a:pt x="143" y="367"/>
                  </a:lnTo>
                  <a:cubicBezTo>
                    <a:pt x="161" y="315"/>
                    <a:pt x="177" y="277"/>
                    <a:pt x="185" y="238"/>
                  </a:cubicBezTo>
                  <a:cubicBezTo>
                    <a:pt x="193" y="202"/>
                    <a:pt x="193" y="165"/>
                    <a:pt x="200" y="91"/>
                  </a:cubicBezTo>
                  <a:lnTo>
                    <a:pt x="350" y="234"/>
                  </a:lnTo>
                  <a:cubicBezTo>
                    <a:pt x="262" y="305"/>
                    <a:pt x="262" y="305"/>
                    <a:pt x="254" y="402"/>
                  </a:cubicBezTo>
                  <a:lnTo>
                    <a:pt x="363" y="475"/>
                  </a:lnTo>
                  <a:cubicBezTo>
                    <a:pt x="494" y="377"/>
                    <a:pt x="511" y="254"/>
                    <a:pt x="424" y="25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959025" y="3701900"/>
              <a:ext cx="12525" cy="11725"/>
            </a:xfrm>
            <a:custGeom>
              <a:avLst/>
              <a:gdLst/>
              <a:ahLst/>
              <a:cxnLst/>
              <a:rect l="l" t="t" r="r" b="b"/>
              <a:pathLst>
                <a:path w="501" h="469" extrusionOk="0">
                  <a:moveTo>
                    <a:pt x="265" y="1"/>
                  </a:moveTo>
                  <a:cubicBezTo>
                    <a:pt x="198" y="65"/>
                    <a:pt x="124" y="123"/>
                    <a:pt x="68" y="196"/>
                  </a:cubicBezTo>
                  <a:cubicBezTo>
                    <a:pt x="1" y="285"/>
                    <a:pt x="28" y="375"/>
                    <a:pt x="125" y="430"/>
                  </a:cubicBezTo>
                  <a:cubicBezTo>
                    <a:pt x="171" y="455"/>
                    <a:pt x="210" y="468"/>
                    <a:pt x="247" y="468"/>
                  </a:cubicBezTo>
                  <a:cubicBezTo>
                    <a:pt x="304" y="468"/>
                    <a:pt x="356" y="439"/>
                    <a:pt x="419" y="380"/>
                  </a:cubicBezTo>
                  <a:cubicBezTo>
                    <a:pt x="501" y="209"/>
                    <a:pt x="278" y="156"/>
                    <a:pt x="294" y="1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545125" y="3836975"/>
              <a:ext cx="15475" cy="17025"/>
            </a:xfrm>
            <a:custGeom>
              <a:avLst/>
              <a:gdLst/>
              <a:ahLst/>
              <a:cxnLst/>
              <a:rect l="l" t="t" r="r" b="b"/>
              <a:pathLst>
                <a:path w="619" h="681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08" y="2"/>
                    <a:pt x="108" y="4"/>
                    <a:pt x="108" y="5"/>
                  </a:cubicBezTo>
                  <a:lnTo>
                    <a:pt x="108" y="5"/>
                  </a:lnTo>
                  <a:lnTo>
                    <a:pt x="109" y="4"/>
                  </a:lnTo>
                  <a:lnTo>
                    <a:pt x="108" y="1"/>
                  </a:lnTo>
                  <a:close/>
                  <a:moveTo>
                    <a:pt x="112" y="429"/>
                  </a:moveTo>
                  <a:lnTo>
                    <a:pt x="109" y="431"/>
                  </a:lnTo>
                  <a:lnTo>
                    <a:pt x="111" y="431"/>
                  </a:lnTo>
                  <a:cubicBezTo>
                    <a:pt x="111" y="430"/>
                    <a:pt x="111" y="429"/>
                    <a:pt x="112" y="429"/>
                  </a:cubicBezTo>
                  <a:close/>
                  <a:moveTo>
                    <a:pt x="108" y="5"/>
                  </a:moveTo>
                  <a:lnTo>
                    <a:pt x="1" y="141"/>
                  </a:lnTo>
                  <a:cubicBezTo>
                    <a:pt x="138" y="197"/>
                    <a:pt x="164" y="304"/>
                    <a:pt x="169" y="431"/>
                  </a:cubicBezTo>
                  <a:lnTo>
                    <a:pt x="111" y="431"/>
                  </a:lnTo>
                  <a:cubicBezTo>
                    <a:pt x="108" y="471"/>
                    <a:pt x="105" y="511"/>
                    <a:pt x="102" y="541"/>
                  </a:cubicBezTo>
                  <a:cubicBezTo>
                    <a:pt x="186" y="619"/>
                    <a:pt x="324" y="558"/>
                    <a:pt x="366" y="681"/>
                  </a:cubicBezTo>
                  <a:cubicBezTo>
                    <a:pt x="449" y="647"/>
                    <a:pt x="422" y="511"/>
                    <a:pt x="542" y="511"/>
                  </a:cubicBezTo>
                  <a:cubicBezTo>
                    <a:pt x="538" y="539"/>
                    <a:pt x="532" y="567"/>
                    <a:pt x="528" y="594"/>
                  </a:cubicBezTo>
                  <a:lnTo>
                    <a:pt x="553" y="604"/>
                  </a:lnTo>
                  <a:lnTo>
                    <a:pt x="618" y="467"/>
                  </a:lnTo>
                  <a:cubicBezTo>
                    <a:pt x="595" y="430"/>
                    <a:pt x="575" y="396"/>
                    <a:pt x="550" y="352"/>
                  </a:cubicBezTo>
                  <a:lnTo>
                    <a:pt x="266" y="528"/>
                  </a:lnTo>
                  <a:cubicBezTo>
                    <a:pt x="244" y="450"/>
                    <a:pt x="223" y="376"/>
                    <a:pt x="206" y="311"/>
                  </a:cubicBezTo>
                  <a:cubicBezTo>
                    <a:pt x="239" y="256"/>
                    <a:pt x="264" y="213"/>
                    <a:pt x="289" y="171"/>
                  </a:cubicBezTo>
                  <a:cubicBezTo>
                    <a:pt x="217" y="119"/>
                    <a:pt x="116" y="112"/>
                    <a:pt x="108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45250" y="3677175"/>
              <a:ext cx="10850" cy="8650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138" y="1"/>
                  </a:moveTo>
                  <a:lnTo>
                    <a:pt x="1" y="166"/>
                  </a:lnTo>
                  <a:cubicBezTo>
                    <a:pt x="2" y="293"/>
                    <a:pt x="105" y="293"/>
                    <a:pt x="167" y="329"/>
                  </a:cubicBezTo>
                  <a:cubicBezTo>
                    <a:pt x="188" y="341"/>
                    <a:pt x="207" y="346"/>
                    <a:pt x="225" y="346"/>
                  </a:cubicBezTo>
                  <a:cubicBezTo>
                    <a:pt x="298" y="346"/>
                    <a:pt x="358" y="272"/>
                    <a:pt x="433" y="272"/>
                  </a:cubicBezTo>
                  <a:cubicBezTo>
                    <a:pt x="391" y="108"/>
                    <a:pt x="294" y="19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293200" y="3698400"/>
              <a:ext cx="14525" cy="10375"/>
            </a:xfrm>
            <a:custGeom>
              <a:avLst/>
              <a:gdLst/>
              <a:ahLst/>
              <a:cxnLst/>
              <a:rect l="l" t="t" r="r" b="b"/>
              <a:pathLst>
                <a:path w="581" h="415" extrusionOk="0">
                  <a:moveTo>
                    <a:pt x="446" y="1"/>
                  </a:moveTo>
                  <a:cubicBezTo>
                    <a:pt x="414" y="106"/>
                    <a:pt x="414" y="106"/>
                    <a:pt x="327" y="161"/>
                  </a:cubicBezTo>
                  <a:lnTo>
                    <a:pt x="113" y="59"/>
                  </a:lnTo>
                  <a:cubicBezTo>
                    <a:pt x="81" y="101"/>
                    <a:pt x="48" y="146"/>
                    <a:pt x="1" y="206"/>
                  </a:cubicBezTo>
                  <a:lnTo>
                    <a:pt x="105" y="195"/>
                  </a:lnTo>
                  <a:cubicBezTo>
                    <a:pt x="113" y="219"/>
                    <a:pt x="121" y="245"/>
                    <a:pt x="125" y="258"/>
                  </a:cubicBezTo>
                  <a:lnTo>
                    <a:pt x="338" y="415"/>
                  </a:lnTo>
                  <a:cubicBezTo>
                    <a:pt x="372" y="347"/>
                    <a:pt x="404" y="284"/>
                    <a:pt x="444" y="204"/>
                  </a:cubicBezTo>
                  <a:cubicBezTo>
                    <a:pt x="460" y="242"/>
                    <a:pt x="466" y="260"/>
                    <a:pt x="476" y="281"/>
                  </a:cubicBezTo>
                  <a:lnTo>
                    <a:pt x="581" y="227"/>
                  </a:lnTo>
                  <a:cubicBezTo>
                    <a:pt x="501" y="167"/>
                    <a:pt x="538" y="49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645075" y="3862100"/>
              <a:ext cx="10875" cy="10750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8" y="1"/>
                  </a:moveTo>
                  <a:cubicBezTo>
                    <a:pt x="125" y="1"/>
                    <a:pt x="0" y="84"/>
                    <a:pt x="0" y="166"/>
                  </a:cubicBezTo>
                  <a:lnTo>
                    <a:pt x="78" y="233"/>
                  </a:lnTo>
                  <a:lnTo>
                    <a:pt x="129" y="189"/>
                  </a:lnTo>
                  <a:lnTo>
                    <a:pt x="323" y="283"/>
                  </a:lnTo>
                  <a:cubicBezTo>
                    <a:pt x="340" y="316"/>
                    <a:pt x="370" y="371"/>
                    <a:pt x="401" y="430"/>
                  </a:cubicBezTo>
                  <a:cubicBezTo>
                    <a:pt x="417" y="416"/>
                    <a:pt x="435" y="406"/>
                    <a:pt x="435" y="399"/>
                  </a:cubicBezTo>
                  <a:cubicBezTo>
                    <a:pt x="425" y="320"/>
                    <a:pt x="424" y="237"/>
                    <a:pt x="396" y="165"/>
                  </a:cubicBezTo>
                  <a:cubicBezTo>
                    <a:pt x="372" y="105"/>
                    <a:pt x="331" y="53"/>
                    <a:pt x="278" y="17"/>
                  </a:cubicBezTo>
                  <a:cubicBezTo>
                    <a:pt x="261" y="6"/>
                    <a:pt x="240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252375" y="3704075"/>
              <a:ext cx="10050" cy="9900"/>
            </a:xfrm>
            <a:custGeom>
              <a:avLst/>
              <a:gdLst/>
              <a:ahLst/>
              <a:cxnLst/>
              <a:rect l="l" t="t" r="r" b="b"/>
              <a:pathLst>
                <a:path w="402" h="396" extrusionOk="0">
                  <a:moveTo>
                    <a:pt x="54" y="1"/>
                  </a:moveTo>
                  <a:cubicBezTo>
                    <a:pt x="28" y="76"/>
                    <a:pt x="15" y="112"/>
                    <a:pt x="0" y="156"/>
                  </a:cubicBezTo>
                  <a:lnTo>
                    <a:pt x="95" y="204"/>
                  </a:lnTo>
                  <a:lnTo>
                    <a:pt x="199" y="395"/>
                  </a:lnTo>
                  <a:lnTo>
                    <a:pt x="356" y="312"/>
                  </a:lnTo>
                  <a:cubicBezTo>
                    <a:pt x="373" y="255"/>
                    <a:pt x="387" y="203"/>
                    <a:pt x="402" y="152"/>
                  </a:cubicBezTo>
                  <a:cubicBezTo>
                    <a:pt x="357" y="122"/>
                    <a:pt x="315" y="108"/>
                    <a:pt x="277" y="108"/>
                  </a:cubicBezTo>
                  <a:cubicBezTo>
                    <a:pt x="240" y="108"/>
                    <a:pt x="206" y="121"/>
                    <a:pt x="174" y="143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671875" y="3650850"/>
              <a:ext cx="12925" cy="4625"/>
            </a:xfrm>
            <a:custGeom>
              <a:avLst/>
              <a:gdLst/>
              <a:ahLst/>
              <a:cxnLst/>
              <a:rect l="l" t="t" r="r" b="b"/>
              <a:pathLst>
                <a:path w="517" h="185" extrusionOk="0">
                  <a:moveTo>
                    <a:pt x="1" y="1"/>
                  </a:moveTo>
                  <a:cubicBezTo>
                    <a:pt x="53" y="120"/>
                    <a:pt x="143" y="167"/>
                    <a:pt x="262" y="185"/>
                  </a:cubicBezTo>
                  <a:cubicBezTo>
                    <a:pt x="344" y="134"/>
                    <a:pt x="474" y="15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192100" y="3650600"/>
              <a:ext cx="10275" cy="6375"/>
            </a:xfrm>
            <a:custGeom>
              <a:avLst/>
              <a:gdLst/>
              <a:ahLst/>
              <a:cxnLst/>
              <a:rect l="l" t="t" r="r" b="b"/>
              <a:pathLst>
                <a:path w="411" h="255" extrusionOk="0">
                  <a:moveTo>
                    <a:pt x="78" y="1"/>
                  </a:moveTo>
                  <a:lnTo>
                    <a:pt x="1" y="112"/>
                  </a:lnTo>
                  <a:cubicBezTo>
                    <a:pt x="35" y="163"/>
                    <a:pt x="61" y="200"/>
                    <a:pt x="81" y="229"/>
                  </a:cubicBezTo>
                  <a:cubicBezTo>
                    <a:pt x="119" y="247"/>
                    <a:pt x="151" y="254"/>
                    <a:pt x="180" y="254"/>
                  </a:cubicBezTo>
                  <a:cubicBezTo>
                    <a:pt x="287" y="254"/>
                    <a:pt x="337" y="149"/>
                    <a:pt x="410" y="85"/>
                  </a:cubicBezTo>
                  <a:cubicBezTo>
                    <a:pt x="374" y="29"/>
                    <a:pt x="363" y="11"/>
                    <a:pt x="322" y="11"/>
                  </a:cubicBezTo>
                  <a:cubicBezTo>
                    <a:pt x="304" y="11"/>
                    <a:pt x="279" y="15"/>
                    <a:pt x="243" y="20"/>
                  </a:cubicBezTo>
                  <a:lnTo>
                    <a:pt x="314" y="109"/>
                  </a:lnTo>
                  <a:lnTo>
                    <a:pt x="287" y="130"/>
                  </a:lnTo>
                  <a:lnTo>
                    <a:pt x="83" y="77"/>
                  </a:lnTo>
                  <a:cubicBezTo>
                    <a:pt x="91" y="57"/>
                    <a:pt x="98" y="36"/>
                    <a:pt x="106" y="15"/>
                  </a:cubicBezTo>
                  <a:cubicBezTo>
                    <a:pt x="97" y="11"/>
                    <a:pt x="87" y="6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2918225" y="3663725"/>
              <a:ext cx="9125" cy="7750"/>
            </a:xfrm>
            <a:custGeom>
              <a:avLst/>
              <a:gdLst/>
              <a:ahLst/>
              <a:cxnLst/>
              <a:rect l="l" t="t" r="r" b="b"/>
              <a:pathLst>
                <a:path w="365" h="310" extrusionOk="0">
                  <a:moveTo>
                    <a:pt x="167" y="0"/>
                  </a:moveTo>
                  <a:cubicBezTo>
                    <a:pt x="0" y="6"/>
                    <a:pt x="56" y="148"/>
                    <a:pt x="11" y="251"/>
                  </a:cubicBezTo>
                  <a:lnTo>
                    <a:pt x="119" y="310"/>
                  </a:lnTo>
                  <a:lnTo>
                    <a:pt x="220" y="108"/>
                  </a:lnTo>
                  <a:cubicBezTo>
                    <a:pt x="233" y="166"/>
                    <a:pt x="239" y="191"/>
                    <a:pt x="246" y="219"/>
                  </a:cubicBezTo>
                  <a:lnTo>
                    <a:pt x="364" y="99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059975" y="3747000"/>
              <a:ext cx="9425" cy="6725"/>
            </a:xfrm>
            <a:custGeom>
              <a:avLst/>
              <a:gdLst/>
              <a:ahLst/>
              <a:cxnLst/>
              <a:rect l="l" t="t" r="r" b="b"/>
              <a:pathLst>
                <a:path w="377" h="269" extrusionOk="0">
                  <a:moveTo>
                    <a:pt x="235" y="1"/>
                  </a:moveTo>
                  <a:cubicBezTo>
                    <a:pt x="147" y="29"/>
                    <a:pt x="144" y="96"/>
                    <a:pt x="140" y="158"/>
                  </a:cubicBezTo>
                  <a:lnTo>
                    <a:pt x="1" y="253"/>
                  </a:lnTo>
                  <a:cubicBezTo>
                    <a:pt x="35" y="264"/>
                    <a:pt x="67" y="269"/>
                    <a:pt x="97" y="269"/>
                  </a:cubicBezTo>
                  <a:cubicBezTo>
                    <a:pt x="190" y="269"/>
                    <a:pt x="263" y="225"/>
                    <a:pt x="337" y="225"/>
                  </a:cubicBezTo>
                  <a:cubicBezTo>
                    <a:pt x="338" y="225"/>
                    <a:pt x="339" y="225"/>
                    <a:pt x="341" y="225"/>
                  </a:cubicBezTo>
                  <a:cubicBezTo>
                    <a:pt x="376" y="104"/>
                    <a:pt x="319" y="49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602325" y="3707925"/>
              <a:ext cx="7150" cy="10125"/>
            </a:xfrm>
            <a:custGeom>
              <a:avLst/>
              <a:gdLst/>
              <a:ahLst/>
              <a:cxnLst/>
              <a:rect l="l" t="t" r="r" b="b"/>
              <a:pathLst>
                <a:path w="286" h="405" extrusionOk="0">
                  <a:moveTo>
                    <a:pt x="80" y="1"/>
                  </a:moveTo>
                  <a:lnTo>
                    <a:pt x="0" y="221"/>
                  </a:lnTo>
                  <a:cubicBezTo>
                    <a:pt x="74" y="312"/>
                    <a:pt x="130" y="405"/>
                    <a:pt x="247" y="405"/>
                  </a:cubicBezTo>
                  <a:cubicBezTo>
                    <a:pt x="258" y="405"/>
                    <a:pt x="269" y="404"/>
                    <a:pt x="281" y="402"/>
                  </a:cubicBezTo>
                  <a:cubicBezTo>
                    <a:pt x="285" y="261"/>
                    <a:pt x="142" y="243"/>
                    <a:pt x="96" y="139"/>
                  </a:cubicBezTo>
                  <a:lnTo>
                    <a:pt x="158" y="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547825" y="3834300"/>
              <a:ext cx="9575" cy="5875"/>
            </a:xfrm>
            <a:custGeom>
              <a:avLst/>
              <a:gdLst/>
              <a:ahLst/>
              <a:cxnLst/>
              <a:rect l="l" t="t" r="r" b="b"/>
              <a:pathLst>
                <a:path w="383" h="235" extrusionOk="0">
                  <a:moveTo>
                    <a:pt x="260" y="1"/>
                  </a:moveTo>
                  <a:lnTo>
                    <a:pt x="153" y="89"/>
                  </a:lnTo>
                  <a:lnTo>
                    <a:pt x="41" y="46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2" y="110"/>
                    <a:pt x="1" y="109"/>
                    <a:pt x="0" y="108"/>
                  </a:cubicBezTo>
                  <a:lnTo>
                    <a:pt x="0" y="108"/>
                  </a:lnTo>
                  <a:lnTo>
                    <a:pt x="2" y="111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97" y="190"/>
                    <a:pt x="203" y="235"/>
                    <a:pt x="331" y="235"/>
                  </a:cubicBezTo>
                  <a:cubicBezTo>
                    <a:pt x="348" y="235"/>
                    <a:pt x="365" y="234"/>
                    <a:pt x="382" y="232"/>
                  </a:cubicBezTo>
                  <a:cubicBezTo>
                    <a:pt x="373" y="135"/>
                    <a:pt x="332" y="65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994800" y="3777700"/>
              <a:ext cx="8125" cy="6025"/>
            </a:xfrm>
            <a:custGeom>
              <a:avLst/>
              <a:gdLst/>
              <a:ahLst/>
              <a:cxnLst/>
              <a:rect l="l" t="t" r="r" b="b"/>
              <a:pathLst>
                <a:path w="325" h="24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26"/>
                    <a:pt x="42" y="204"/>
                    <a:pt x="137" y="241"/>
                  </a:cubicBezTo>
                  <a:lnTo>
                    <a:pt x="254" y="212"/>
                  </a:lnTo>
                  <a:cubicBezTo>
                    <a:pt x="324" y="93"/>
                    <a:pt x="324" y="93"/>
                    <a:pt x="243" y="16"/>
                  </a:cubicBezTo>
                  <a:lnTo>
                    <a:pt x="7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668075" y="3813200"/>
              <a:ext cx="8125" cy="6550"/>
            </a:xfrm>
            <a:custGeom>
              <a:avLst/>
              <a:gdLst/>
              <a:ahLst/>
              <a:cxnLst/>
              <a:rect l="l" t="t" r="r" b="b"/>
              <a:pathLst>
                <a:path w="325" h="262" extrusionOk="0">
                  <a:moveTo>
                    <a:pt x="154" y="0"/>
                  </a:moveTo>
                  <a:lnTo>
                    <a:pt x="48" y="34"/>
                  </a:lnTo>
                  <a:cubicBezTo>
                    <a:pt x="15" y="125"/>
                    <a:pt x="1" y="200"/>
                    <a:pt x="69" y="262"/>
                  </a:cubicBezTo>
                  <a:lnTo>
                    <a:pt x="194" y="262"/>
                  </a:lnTo>
                  <a:cubicBezTo>
                    <a:pt x="234" y="206"/>
                    <a:pt x="325" y="186"/>
                    <a:pt x="296" y="86"/>
                  </a:cubicBezTo>
                  <a:lnTo>
                    <a:pt x="296" y="86"/>
                  </a:lnTo>
                  <a:lnTo>
                    <a:pt x="202" y="11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867850" y="3805350"/>
              <a:ext cx="6275" cy="7525"/>
            </a:xfrm>
            <a:custGeom>
              <a:avLst/>
              <a:gdLst/>
              <a:ahLst/>
              <a:cxnLst/>
              <a:rect l="l" t="t" r="r" b="b"/>
              <a:pathLst>
                <a:path w="251" h="301" extrusionOk="0">
                  <a:moveTo>
                    <a:pt x="112" y="1"/>
                  </a:moveTo>
                  <a:lnTo>
                    <a:pt x="0" y="82"/>
                  </a:lnTo>
                  <a:lnTo>
                    <a:pt x="128" y="150"/>
                  </a:lnTo>
                  <a:cubicBezTo>
                    <a:pt x="98" y="192"/>
                    <a:pt x="74" y="229"/>
                    <a:pt x="50" y="264"/>
                  </a:cubicBezTo>
                  <a:cubicBezTo>
                    <a:pt x="88" y="288"/>
                    <a:pt x="115" y="301"/>
                    <a:pt x="138" y="301"/>
                  </a:cubicBezTo>
                  <a:cubicBezTo>
                    <a:pt x="175" y="301"/>
                    <a:pt x="202" y="268"/>
                    <a:pt x="250" y="19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747575" y="3650975"/>
              <a:ext cx="12200" cy="2800"/>
            </a:xfrm>
            <a:custGeom>
              <a:avLst/>
              <a:gdLst/>
              <a:ahLst/>
              <a:cxnLst/>
              <a:rect l="l" t="t" r="r" b="b"/>
              <a:pathLst>
                <a:path w="488" h="112" extrusionOk="0">
                  <a:moveTo>
                    <a:pt x="0" y="0"/>
                  </a:moveTo>
                  <a:cubicBezTo>
                    <a:pt x="3" y="19"/>
                    <a:pt x="6" y="35"/>
                    <a:pt x="11" y="60"/>
                  </a:cubicBezTo>
                  <a:lnTo>
                    <a:pt x="145" y="22"/>
                  </a:lnTo>
                  <a:lnTo>
                    <a:pt x="302" y="111"/>
                  </a:lnTo>
                  <a:lnTo>
                    <a:pt x="488" y="24"/>
                  </a:lnTo>
                  <a:cubicBezTo>
                    <a:pt x="485" y="16"/>
                    <a:pt x="484" y="8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235475" y="3678750"/>
              <a:ext cx="6600" cy="13050"/>
            </a:xfrm>
            <a:custGeom>
              <a:avLst/>
              <a:gdLst/>
              <a:ahLst/>
              <a:cxnLst/>
              <a:rect l="l" t="t" r="r" b="b"/>
              <a:pathLst>
                <a:path w="264" h="522" extrusionOk="0">
                  <a:moveTo>
                    <a:pt x="186" y="1"/>
                  </a:moveTo>
                  <a:cubicBezTo>
                    <a:pt x="122" y="103"/>
                    <a:pt x="63" y="199"/>
                    <a:pt x="1" y="296"/>
                  </a:cubicBezTo>
                  <a:cubicBezTo>
                    <a:pt x="118" y="402"/>
                    <a:pt x="118" y="402"/>
                    <a:pt x="116" y="522"/>
                  </a:cubicBezTo>
                  <a:lnTo>
                    <a:pt x="196" y="377"/>
                  </a:lnTo>
                  <a:lnTo>
                    <a:pt x="90" y="303"/>
                  </a:lnTo>
                  <a:cubicBezTo>
                    <a:pt x="102" y="195"/>
                    <a:pt x="263" y="138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272250" y="3703775"/>
              <a:ext cx="6125" cy="7425"/>
            </a:xfrm>
            <a:custGeom>
              <a:avLst/>
              <a:gdLst/>
              <a:ahLst/>
              <a:cxnLst/>
              <a:rect l="l" t="t" r="r" b="b"/>
              <a:pathLst>
                <a:path w="245" h="297" extrusionOk="0">
                  <a:moveTo>
                    <a:pt x="208" y="0"/>
                  </a:moveTo>
                  <a:lnTo>
                    <a:pt x="62" y="99"/>
                  </a:lnTo>
                  <a:cubicBezTo>
                    <a:pt x="44" y="158"/>
                    <a:pt x="27" y="213"/>
                    <a:pt x="0" y="297"/>
                  </a:cubicBezTo>
                  <a:lnTo>
                    <a:pt x="184" y="264"/>
                  </a:lnTo>
                  <a:cubicBezTo>
                    <a:pt x="178" y="174"/>
                    <a:pt x="245" y="99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682150" y="3864775"/>
              <a:ext cx="8975" cy="5725"/>
            </a:xfrm>
            <a:custGeom>
              <a:avLst/>
              <a:gdLst/>
              <a:ahLst/>
              <a:cxnLst/>
              <a:rect l="l" t="t" r="r" b="b"/>
              <a:pathLst>
                <a:path w="359" h="229" extrusionOk="0">
                  <a:moveTo>
                    <a:pt x="226" y="0"/>
                  </a:moveTo>
                  <a:lnTo>
                    <a:pt x="0" y="138"/>
                  </a:lnTo>
                  <a:lnTo>
                    <a:pt x="174" y="138"/>
                  </a:lnTo>
                  <a:lnTo>
                    <a:pt x="171" y="137"/>
                  </a:lnTo>
                  <a:lnTo>
                    <a:pt x="359" y="228"/>
                  </a:lnTo>
                  <a:cubicBezTo>
                    <a:pt x="351" y="178"/>
                    <a:pt x="343" y="123"/>
                    <a:pt x="333" y="63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067600" y="3732950"/>
              <a:ext cx="5250" cy="6975"/>
            </a:xfrm>
            <a:custGeom>
              <a:avLst/>
              <a:gdLst/>
              <a:ahLst/>
              <a:cxnLst/>
              <a:rect l="l" t="t" r="r" b="b"/>
              <a:pathLst>
                <a:path w="210" h="279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138"/>
                    <a:pt x="68" y="208"/>
                    <a:pt x="175" y="279"/>
                  </a:cubicBezTo>
                  <a:cubicBezTo>
                    <a:pt x="189" y="218"/>
                    <a:pt x="199" y="172"/>
                    <a:pt x="209" y="126"/>
                  </a:cubicBezTo>
                  <a:cubicBezTo>
                    <a:pt x="144" y="82"/>
                    <a:pt x="90" y="45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318800" y="3862350"/>
              <a:ext cx="5525" cy="5875"/>
            </a:xfrm>
            <a:custGeom>
              <a:avLst/>
              <a:gdLst/>
              <a:ahLst/>
              <a:cxnLst/>
              <a:rect l="l" t="t" r="r" b="b"/>
              <a:pathLst>
                <a:path w="221" h="235" extrusionOk="0">
                  <a:moveTo>
                    <a:pt x="206" y="0"/>
                  </a:moveTo>
                  <a:lnTo>
                    <a:pt x="0" y="75"/>
                  </a:lnTo>
                  <a:cubicBezTo>
                    <a:pt x="6" y="135"/>
                    <a:pt x="12" y="185"/>
                    <a:pt x="16" y="234"/>
                  </a:cubicBezTo>
                  <a:cubicBezTo>
                    <a:pt x="24" y="235"/>
                    <a:pt x="31" y="235"/>
                    <a:pt x="38" y="235"/>
                  </a:cubicBezTo>
                  <a:cubicBezTo>
                    <a:pt x="148" y="235"/>
                    <a:pt x="124" y="150"/>
                    <a:pt x="139" y="93"/>
                  </a:cubicBezTo>
                  <a:lnTo>
                    <a:pt x="220" y="1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044825" y="37028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14" y="1"/>
                  </a:moveTo>
                  <a:cubicBezTo>
                    <a:pt x="95" y="1"/>
                    <a:pt x="76" y="7"/>
                    <a:pt x="55" y="19"/>
                  </a:cubicBezTo>
                  <a:cubicBezTo>
                    <a:pt x="3" y="48"/>
                    <a:pt x="1" y="100"/>
                    <a:pt x="53" y="161"/>
                  </a:cubicBezTo>
                  <a:lnTo>
                    <a:pt x="260" y="97"/>
                  </a:lnTo>
                  <a:cubicBezTo>
                    <a:pt x="207" y="36"/>
                    <a:pt x="162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934500" y="3712300"/>
              <a:ext cx="7675" cy="5025"/>
            </a:xfrm>
            <a:custGeom>
              <a:avLst/>
              <a:gdLst/>
              <a:ahLst/>
              <a:cxnLst/>
              <a:rect l="l" t="t" r="r" b="b"/>
              <a:pathLst>
                <a:path w="307" h="201" extrusionOk="0">
                  <a:moveTo>
                    <a:pt x="29" y="0"/>
                  </a:moveTo>
                  <a:lnTo>
                    <a:pt x="0" y="26"/>
                  </a:lnTo>
                  <a:cubicBezTo>
                    <a:pt x="33" y="82"/>
                    <a:pt x="68" y="139"/>
                    <a:pt x="104" y="201"/>
                  </a:cubicBezTo>
                  <a:cubicBezTo>
                    <a:pt x="185" y="175"/>
                    <a:pt x="264" y="157"/>
                    <a:pt x="306" y="38"/>
                  </a:cubicBezTo>
                  <a:lnTo>
                    <a:pt x="306" y="38"/>
                  </a:lnTo>
                  <a:lnTo>
                    <a:pt x="160" y="11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953275" y="3676075"/>
              <a:ext cx="5725" cy="5275"/>
            </a:xfrm>
            <a:custGeom>
              <a:avLst/>
              <a:gdLst/>
              <a:ahLst/>
              <a:cxnLst/>
              <a:rect l="l" t="t" r="r" b="b"/>
              <a:pathLst>
                <a:path w="229" h="211" extrusionOk="0">
                  <a:moveTo>
                    <a:pt x="212" y="0"/>
                  </a:moveTo>
                  <a:lnTo>
                    <a:pt x="1" y="135"/>
                  </a:lnTo>
                  <a:cubicBezTo>
                    <a:pt x="33" y="182"/>
                    <a:pt x="66" y="211"/>
                    <a:pt x="105" y="211"/>
                  </a:cubicBezTo>
                  <a:cubicBezTo>
                    <a:pt x="123" y="211"/>
                    <a:pt x="141" y="205"/>
                    <a:pt x="161" y="192"/>
                  </a:cubicBezTo>
                  <a:cubicBezTo>
                    <a:pt x="188" y="125"/>
                    <a:pt x="208" y="72"/>
                    <a:pt x="229" y="19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519400" y="3739825"/>
              <a:ext cx="6800" cy="4425"/>
            </a:xfrm>
            <a:custGeom>
              <a:avLst/>
              <a:gdLst/>
              <a:ahLst/>
              <a:cxnLst/>
              <a:rect l="l" t="t" r="r" b="b"/>
              <a:pathLst>
                <a:path w="272" h="177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114"/>
                    <a:pt x="107" y="130"/>
                    <a:pt x="164" y="177"/>
                  </a:cubicBezTo>
                  <a:cubicBezTo>
                    <a:pt x="271" y="112"/>
                    <a:pt x="271" y="112"/>
                    <a:pt x="268" y="10"/>
                  </a:cubicBezTo>
                  <a:lnTo>
                    <a:pt x="268" y="10"/>
                  </a:lnTo>
                  <a:lnTo>
                    <a:pt x="165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266350" y="3774700"/>
              <a:ext cx="5275" cy="5600"/>
            </a:xfrm>
            <a:custGeom>
              <a:avLst/>
              <a:gdLst/>
              <a:ahLst/>
              <a:cxnLst/>
              <a:rect l="l" t="t" r="r" b="b"/>
              <a:pathLst>
                <a:path w="211" h="224" extrusionOk="0">
                  <a:moveTo>
                    <a:pt x="133" y="0"/>
                  </a:moveTo>
                  <a:cubicBezTo>
                    <a:pt x="0" y="134"/>
                    <a:pt x="0" y="134"/>
                    <a:pt x="55" y="224"/>
                  </a:cubicBezTo>
                  <a:lnTo>
                    <a:pt x="210" y="12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996175" y="3774375"/>
              <a:ext cx="4725" cy="4775"/>
            </a:xfrm>
            <a:custGeom>
              <a:avLst/>
              <a:gdLst/>
              <a:ahLst/>
              <a:cxnLst/>
              <a:rect l="l" t="t" r="r" b="b"/>
              <a:pathLst>
                <a:path w="189" h="191" extrusionOk="0">
                  <a:moveTo>
                    <a:pt x="1" y="1"/>
                  </a:moveTo>
                  <a:lnTo>
                    <a:pt x="73" y="99"/>
                  </a:lnTo>
                  <a:cubicBezTo>
                    <a:pt x="55" y="133"/>
                    <a:pt x="39" y="162"/>
                    <a:pt x="23" y="190"/>
                  </a:cubicBezTo>
                  <a:lnTo>
                    <a:pt x="188" y="149"/>
                  </a:lnTo>
                  <a:lnTo>
                    <a:pt x="18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654650" y="3791325"/>
              <a:ext cx="5150" cy="4350"/>
            </a:xfrm>
            <a:custGeom>
              <a:avLst/>
              <a:gdLst/>
              <a:ahLst/>
              <a:cxnLst/>
              <a:rect l="l" t="t" r="r" b="b"/>
              <a:pathLst>
                <a:path w="206" h="174" extrusionOk="0">
                  <a:moveTo>
                    <a:pt x="112" y="0"/>
                  </a:moveTo>
                  <a:cubicBezTo>
                    <a:pt x="55" y="30"/>
                    <a:pt x="1" y="57"/>
                    <a:pt x="22" y="146"/>
                  </a:cubicBezTo>
                  <a:lnTo>
                    <a:pt x="163" y="174"/>
                  </a:lnTo>
                  <a:cubicBezTo>
                    <a:pt x="206" y="96"/>
                    <a:pt x="181" y="47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847450" y="3838125"/>
              <a:ext cx="3675" cy="7450"/>
            </a:xfrm>
            <a:custGeom>
              <a:avLst/>
              <a:gdLst/>
              <a:ahLst/>
              <a:cxnLst/>
              <a:rect l="l" t="t" r="r" b="b"/>
              <a:pathLst>
                <a:path w="147" h="298" extrusionOk="0">
                  <a:moveTo>
                    <a:pt x="59" y="1"/>
                  </a:moveTo>
                  <a:cubicBezTo>
                    <a:pt x="1" y="52"/>
                    <a:pt x="45" y="101"/>
                    <a:pt x="42" y="148"/>
                  </a:cubicBezTo>
                  <a:cubicBezTo>
                    <a:pt x="38" y="194"/>
                    <a:pt x="19" y="240"/>
                    <a:pt x="3" y="297"/>
                  </a:cubicBezTo>
                  <a:lnTo>
                    <a:pt x="147" y="232"/>
                  </a:lnTo>
                  <a:cubicBezTo>
                    <a:pt x="117" y="155"/>
                    <a:pt x="90" y="82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682050" y="3868150"/>
              <a:ext cx="5400" cy="6175"/>
            </a:xfrm>
            <a:custGeom>
              <a:avLst/>
              <a:gdLst/>
              <a:ahLst/>
              <a:cxnLst/>
              <a:rect l="l" t="t" r="r" b="b"/>
              <a:pathLst>
                <a:path w="216" h="247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76" y="2"/>
                    <a:pt x="176" y="2"/>
                    <a:pt x="176" y="3"/>
                  </a:cubicBezTo>
                  <a:lnTo>
                    <a:pt x="176" y="3"/>
                  </a:lnTo>
                  <a:lnTo>
                    <a:pt x="178" y="2"/>
                  </a:lnTo>
                  <a:lnTo>
                    <a:pt x="175" y="1"/>
                  </a:lnTo>
                  <a:close/>
                  <a:moveTo>
                    <a:pt x="176" y="3"/>
                  </a:moveTo>
                  <a:lnTo>
                    <a:pt x="80" y="59"/>
                  </a:lnTo>
                  <a:lnTo>
                    <a:pt x="1" y="246"/>
                  </a:lnTo>
                  <a:lnTo>
                    <a:pt x="215" y="127"/>
                  </a:lnTo>
                  <a:cubicBezTo>
                    <a:pt x="200" y="79"/>
                    <a:pt x="187" y="41"/>
                    <a:pt x="176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543600" y="3842500"/>
              <a:ext cx="4350" cy="5250"/>
            </a:xfrm>
            <a:custGeom>
              <a:avLst/>
              <a:gdLst/>
              <a:ahLst/>
              <a:cxnLst/>
              <a:rect l="l" t="t" r="r" b="b"/>
              <a:pathLst>
                <a:path w="174" h="210" extrusionOk="0">
                  <a:moveTo>
                    <a:pt x="95" y="0"/>
                  </a:moveTo>
                  <a:lnTo>
                    <a:pt x="0" y="179"/>
                  </a:lnTo>
                  <a:lnTo>
                    <a:pt x="171" y="207"/>
                  </a:lnTo>
                  <a:lnTo>
                    <a:pt x="171" y="207"/>
                  </a:lnTo>
                  <a:cubicBezTo>
                    <a:pt x="163" y="137"/>
                    <a:pt x="163" y="65"/>
                    <a:pt x="95" y="0"/>
                  </a:cubicBezTo>
                  <a:close/>
                  <a:moveTo>
                    <a:pt x="171" y="207"/>
                  </a:moveTo>
                  <a:cubicBezTo>
                    <a:pt x="171" y="208"/>
                    <a:pt x="171" y="209"/>
                    <a:pt x="171" y="210"/>
                  </a:cubicBezTo>
                  <a:lnTo>
                    <a:pt x="174" y="208"/>
                  </a:lnTo>
                  <a:lnTo>
                    <a:pt x="171" y="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785350" y="3882200"/>
              <a:ext cx="3850" cy="5000"/>
            </a:xfrm>
            <a:custGeom>
              <a:avLst/>
              <a:gdLst/>
              <a:ahLst/>
              <a:cxnLst/>
              <a:rect l="l" t="t" r="r" b="b"/>
              <a:pathLst>
                <a:path w="154" h="200" extrusionOk="0">
                  <a:moveTo>
                    <a:pt x="84" y="0"/>
                  </a:moveTo>
                  <a:cubicBezTo>
                    <a:pt x="1" y="72"/>
                    <a:pt x="1" y="72"/>
                    <a:pt x="89" y="200"/>
                  </a:cubicBezTo>
                  <a:cubicBezTo>
                    <a:pt x="112" y="168"/>
                    <a:pt x="131" y="139"/>
                    <a:pt x="154" y="107"/>
                  </a:cubicBezTo>
                  <a:cubicBezTo>
                    <a:pt x="129" y="69"/>
                    <a:pt x="107" y="3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489575" y="3689100"/>
              <a:ext cx="4400" cy="4200"/>
            </a:xfrm>
            <a:custGeom>
              <a:avLst/>
              <a:gdLst/>
              <a:ahLst/>
              <a:cxnLst/>
              <a:rect l="l" t="t" r="r" b="b"/>
              <a:pathLst>
                <a:path w="176" h="168" extrusionOk="0">
                  <a:moveTo>
                    <a:pt x="50" y="1"/>
                  </a:moveTo>
                  <a:cubicBezTo>
                    <a:pt x="35" y="1"/>
                    <a:pt x="19" y="5"/>
                    <a:pt x="1" y="16"/>
                  </a:cubicBezTo>
                  <a:cubicBezTo>
                    <a:pt x="6" y="68"/>
                    <a:pt x="12" y="116"/>
                    <a:pt x="17" y="167"/>
                  </a:cubicBezTo>
                  <a:lnTo>
                    <a:pt x="175" y="84"/>
                  </a:lnTo>
                  <a:cubicBezTo>
                    <a:pt x="128" y="51"/>
                    <a:pt x="9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"/>
          <p:cNvGrpSpPr/>
          <p:nvPr/>
        </p:nvGrpSpPr>
        <p:grpSpPr>
          <a:xfrm rot="3977674">
            <a:off x="7652152" y="221898"/>
            <a:ext cx="1868781" cy="1888936"/>
            <a:chOff x="1246825" y="3254875"/>
            <a:chExt cx="846075" cy="855200"/>
          </a:xfrm>
        </p:grpSpPr>
        <p:sp>
          <p:nvSpPr>
            <p:cNvPr id="238" name="Google Shape;238;p2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4" name="Google Shape;10114;p35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9809638">
            <a:off x="7703702" y="-891524"/>
            <a:ext cx="3472100" cy="173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5" name="Google Shape;1011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62242">
            <a:off x="-654929" y="-888420"/>
            <a:ext cx="1903199" cy="2057939"/>
          </a:xfrm>
          <a:prstGeom prst="rect">
            <a:avLst/>
          </a:prstGeom>
          <a:noFill/>
          <a:ln>
            <a:noFill/>
          </a:ln>
        </p:spPr>
      </p:pic>
      <p:sp>
        <p:nvSpPr>
          <p:cNvPr id="10116" name="Google Shape;10116;p35"/>
          <p:cNvSpPr txBox="1">
            <a:spLocks noGrp="1"/>
          </p:cNvSpPr>
          <p:nvPr>
            <p:ph type="title"/>
          </p:nvPr>
        </p:nvSpPr>
        <p:spPr>
          <a:xfrm>
            <a:off x="1919226" y="1347775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17" name="Google Shape;10117;p35"/>
          <p:cNvSpPr txBox="1">
            <a:spLocks noGrp="1"/>
          </p:cNvSpPr>
          <p:nvPr>
            <p:ph type="subTitle" idx="1"/>
          </p:nvPr>
        </p:nvSpPr>
        <p:spPr>
          <a:xfrm>
            <a:off x="1919231" y="171657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18" name="Google Shape;10118;p35"/>
          <p:cNvSpPr txBox="1">
            <a:spLocks noGrp="1"/>
          </p:cNvSpPr>
          <p:nvPr>
            <p:ph type="title" idx="2"/>
          </p:nvPr>
        </p:nvSpPr>
        <p:spPr>
          <a:xfrm>
            <a:off x="1919226" y="37618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19" name="Google Shape;10119;p35"/>
          <p:cNvSpPr txBox="1">
            <a:spLocks noGrp="1"/>
          </p:cNvSpPr>
          <p:nvPr>
            <p:ph type="subTitle" idx="3"/>
          </p:nvPr>
        </p:nvSpPr>
        <p:spPr>
          <a:xfrm>
            <a:off x="1919225" y="413052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0" name="Google Shape;10120;p35"/>
          <p:cNvSpPr txBox="1">
            <a:spLocks noGrp="1"/>
          </p:cNvSpPr>
          <p:nvPr>
            <p:ph type="title" idx="4"/>
          </p:nvPr>
        </p:nvSpPr>
        <p:spPr>
          <a:xfrm>
            <a:off x="1919226" y="25547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1" name="Google Shape;10121;p35"/>
          <p:cNvSpPr txBox="1">
            <a:spLocks noGrp="1"/>
          </p:cNvSpPr>
          <p:nvPr>
            <p:ph type="subTitle" idx="5"/>
          </p:nvPr>
        </p:nvSpPr>
        <p:spPr>
          <a:xfrm>
            <a:off x="1919231" y="2923550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2" name="Google Shape;10122;p35"/>
          <p:cNvSpPr txBox="1">
            <a:spLocks noGrp="1"/>
          </p:cNvSpPr>
          <p:nvPr>
            <p:ph type="title" idx="6"/>
          </p:nvPr>
        </p:nvSpPr>
        <p:spPr>
          <a:xfrm>
            <a:off x="4667250" y="1347775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3" name="Google Shape;10123;p35"/>
          <p:cNvSpPr txBox="1">
            <a:spLocks noGrp="1"/>
          </p:cNvSpPr>
          <p:nvPr>
            <p:ph type="subTitle" idx="7"/>
          </p:nvPr>
        </p:nvSpPr>
        <p:spPr>
          <a:xfrm>
            <a:off x="4667253" y="171657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4" name="Google Shape;10124;p35"/>
          <p:cNvSpPr txBox="1">
            <a:spLocks noGrp="1"/>
          </p:cNvSpPr>
          <p:nvPr>
            <p:ph type="title" idx="8"/>
          </p:nvPr>
        </p:nvSpPr>
        <p:spPr>
          <a:xfrm>
            <a:off x="4667250" y="25547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5" name="Google Shape;10125;p35"/>
          <p:cNvSpPr txBox="1">
            <a:spLocks noGrp="1"/>
          </p:cNvSpPr>
          <p:nvPr>
            <p:ph type="subTitle" idx="9"/>
          </p:nvPr>
        </p:nvSpPr>
        <p:spPr>
          <a:xfrm>
            <a:off x="4667253" y="2923550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6" name="Google Shape;10126;p35"/>
          <p:cNvSpPr txBox="1">
            <a:spLocks noGrp="1"/>
          </p:cNvSpPr>
          <p:nvPr>
            <p:ph type="title" idx="13"/>
          </p:nvPr>
        </p:nvSpPr>
        <p:spPr>
          <a:xfrm>
            <a:off x="4667253" y="37618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7" name="Google Shape;10127;p35"/>
          <p:cNvSpPr txBox="1">
            <a:spLocks noGrp="1"/>
          </p:cNvSpPr>
          <p:nvPr>
            <p:ph type="subTitle" idx="14"/>
          </p:nvPr>
        </p:nvSpPr>
        <p:spPr>
          <a:xfrm>
            <a:off x="4667253" y="413052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8" name="Google Shape;10128;p35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129" name="Google Shape;10129;p35"/>
          <p:cNvGrpSpPr/>
          <p:nvPr/>
        </p:nvGrpSpPr>
        <p:grpSpPr>
          <a:xfrm rot="5400000">
            <a:off x="-607537" y="767310"/>
            <a:ext cx="2320402" cy="487089"/>
            <a:chOff x="2918225" y="3650475"/>
            <a:chExt cx="1157250" cy="242925"/>
          </a:xfrm>
        </p:grpSpPr>
        <p:sp>
          <p:nvSpPr>
            <p:cNvPr id="10130" name="Google Shape;10130;p35"/>
            <p:cNvSpPr/>
            <p:nvPr/>
          </p:nvSpPr>
          <p:spPr>
            <a:xfrm>
              <a:off x="4071075" y="3714050"/>
              <a:ext cx="4400" cy="6075"/>
            </a:xfrm>
            <a:custGeom>
              <a:avLst/>
              <a:gdLst/>
              <a:ahLst/>
              <a:cxnLst/>
              <a:rect l="l" t="t" r="r" b="b"/>
              <a:pathLst>
                <a:path w="176" h="243" extrusionOk="0">
                  <a:moveTo>
                    <a:pt x="174" y="1"/>
                  </a:moveTo>
                  <a:lnTo>
                    <a:pt x="1" y="116"/>
                  </a:lnTo>
                  <a:cubicBezTo>
                    <a:pt x="27" y="162"/>
                    <a:pt x="49" y="201"/>
                    <a:pt x="71" y="243"/>
                  </a:cubicBezTo>
                  <a:cubicBezTo>
                    <a:pt x="92" y="212"/>
                    <a:pt x="106" y="190"/>
                    <a:pt x="121" y="168"/>
                  </a:cubicBezTo>
                  <a:cubicBezTo>
                    <a:pt x="143" y="181"/>
                    <a:pt x="159" y="190"/>
                    <a:pt x="175" y="199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35"/>
            <p:cNvSpPr/>
            <p:nvPr/>
          </p:nvSpPr>
          <p:spPr>
            <a:xfrm>
              <a:off x="3229325" y="3785375"/>
              <a:ext cx="58575" cy="48975"/>
            </a:xfrm>
            <a:custGeom>
              <a:avLst/>
              <a:gdLst/>
              <a:ahLst/>
              <a:cxnLst/>
              <a:rect l="l" t="t" r="r" b="b"/>
              <a:pathLst>
                <a:path w="2343" h="1959" extrusionOk="0">
                  <a:moveTo>
                    <a:pt x="1174" y="0"/>
                  </a:moveTo>
                  <a:lnTo>
                    <a:pt x="855" y="122"/>
                  </a:lnTo>
                  <a:lnTo>
                    <a:pt x="695" y="110"/>
                  </a:lnTo>
                  <a:cubicBezTo>
                    <a:pt x="657" y="170"/>
                    <a:pt x="637" y="243"/>
                    <a:pt x="596" y="259"/>
                  </a:cubicBezTo>
                  <a:cubicBezTo>
                    <a:pt x="493" y="300"/>
                    <a:pt x="436" y="370"/>
                    <a:pt x="396" y="463"/>
                  </a:cubicBezTo>
                  <a:cubicBezTo>
                    <a:pt x="390" y="481"/>
                    <a:pt x="377" y="496"/>
                    <a:pt x="361" y="507"/>
                  </a:cubicBezTo>
                  <a:cubicBezTo>
                    <a:pt x="261" y="560"/>
                    <a:pt x="226" y="672"/>
                    <a:pt x="142" y="731"/>
                  </a:cubicBezTo>
                  <a:cubicBezTo>
                    <a:pt x="159" y="825"/>
                    <a:pt x="174" y="906"/>
                    <a:pt x="197" y="1026"/>
                  </a:cubicBezTo>
                  <a:cubicBezTo>
                    <a:pt x="248" y="1078"/>
                    <a:pt x="262" y="1186"/>
                    <a:pt x="280" y="1302"/>
                  </a:cubicBezTo>
                  <a:cubicBezTo>
                    <a:pt x="236" y="1295"/>
                    <a:pt x="205" y="1289"/>
                    <a:pt x="151" y="1280"/>
                  </a:cubicBezTo>
                  <a:lnTo>
                    <a:pt x="151" y="1280"/>
                  </a:lnTo>
                  <a:cubicBezTo>
                    <a:pt x="180" y="1385"/>
                    <a:pt x="1" y="1398"/>
                    <a:pt x="63" y="1520"/>
                  </a:cubicBezTo>
                  <a:lnTo>
                    <a:pt x="238" y="1552"/>
                  </a:lnTo>
                  <a:lnTo>
                    <a:pt x="359" y="1492"/>
                  </a:lnTo>
                  <a:cubicBezTo>
                    <a:pt x="368" y="1542"/>
                    <a:pt x="375" y="1581"/>
                    <a:pt x="382" y="1623"/>
                  </a:cubicBezTo>
                  <a:cubicBezTo>
                    <a:pt x="571" y="1687"/>
                    <a:pt x="739" y="1777"/>
                    <a:pt x="853" y="1959"/>
                  </a:cubicBezTo>
                  <a:lnTo>
                    <a:pt x="995" y="1846"/>
                  </a:lnTo>
                  <a:lnTo>
                    <a:pt x="1119" y="1869"/>
                  </a:lnTo>
                  <a:lnTo>
                    <a:pt x="1214" y="1799"/>
                  </a:lnTo>
                  <a:lnTo>
                    <a:pt x="1405" y="1898"/>
                  </a:lnTo>
                  <a:lnTo>
                    <a:pt x="1526" y="1756"/>
                  </a:lnTo>
                  <a:lnTo>
                    <a:pt x="1619" y="1745"/>
                  </a:lnTo>
                  <a:lnTo>
                    <a:pt x="1804" y="1580"/>
                  </a:lnTo>
                  <a:cubicBezTo>
                    <a:pt x="1817" y="1680"/>
                    <a:pt x="1821" y="1744"/>
                    <a:pt x="1833" y="1807"/>
                  </a:cubicBezTo>
                  <a:cubicBezTo>
                    <a:pt x="1850" y="1901"/>
                    <a:pt x="1870" y="1917"/>
                    <a:pt x="1952" y="1917"/>
                  </a:cubicBezTo>
                  <a:cubicBezTo>
                    <a:pt x="1972" y="1841"/>
                    <a:pt x="1828" y="1845"/>
                    <a:pt x="1876" y="1741"/>
                  </a:cubicBezTo>
                  <a:lnTo>
                    <a:pt x="1876" y="1741"/>
                  </a:lnTo>
                  <a:lnTo>
                    <a:pt x="1971" y="1765"/>
                  </a:lnTo>
                  <a:cubicBezTo>
                    <a:pt x="2054" y="1744"/>
                    <a:pt x="2114" y="1729"/>
                    <a:pt x="2203" y="1708"/>
                  </a:cubicBezTo>
                  <a:cubicBezTo>
                    <a:pt x="2298" y="1660"/>
                    <a:pt x="2278" y="1521"/>
                    <a:pt x="2343" y="1418"/>
                  </a:cubicBezTo>
                  <a:lnTo>
                    <a:pt x="2200" y="1293"/>
                  </a:lnTo>
                  <a:lnTo>
                    <a:pt x="1996" y="1275"/>
                  </a:lnTo>
                  <a:cubicBezTo>
                    <a:pt x="2010" y="1209"/>
                    <a:pt x="2016" y="1158"/>
                    <a:pt x="2029" y="1109"/>
                  </a:cubicBezTo>
                  <a:cubicBezTo>
                    <a:pt x="2073" y="937"/>
                    <a:pt x="2076" y="767"/>
                    <a:pt x="1994" y="602"/>
                  </a:cubicBezTo>
                  <a:cubicBezTo>
                    <a:pt x="1981" y="578"/>
                    <a:pt x="1973" y="551"/>
                    <a:pt x="1972" y="523"/>
                  </a:cubicBezTo>
                  <a:cubicBezTo>
                    <a:pt x="1971" y="415"/>
                    <a:pt x="1930" y="331"/>
                    <a:pt x="1832" y="286"/>
                  </a:cubicBezTo>
                  <a:cubicBezTo>
                    <a:pt x="1827" y="245"/>
                    <a:pt x="1824" y="211"/>
                    <a:pt x="1820" y="179"/>
                  </a:cubicBezTo>
                  <a:lnTo>
                    <a:pt x="1349" y="16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35"/>
            <p:cNvSpPr/>
            <p:nvPr/>
          </p:nvSpPr>
          <p:spPr>
            <a:xfrm>
              <a:off x="3288300" y="3810350"/>
              <a:ext cx="49050" cy="53325"/>
            </a:xfrm>
            <a:custGeom>
              <a:avLst/>
              <a:gdLst/>
              <a:ahLst/>
              <a:cxnLst/>
              <a:rect l="l" t="t" r="r" b="b"/>
              <a:pathLst>
                <a:path w="1962" h="2133" extrusionOk="0">
                  <a:moveTo>
                    <a:pt x="925" y="0"/>
                  </a:moveTo>
                  <a:lnTo>
                    <a:pt x="739" y="140"/>
                  </a:lnTo>
                  <a:lnTo>
                    <a:pt x="596" y="171"/>
                  </a:lnTo>
                  <a:lnTo>
                    <a:pt x="612" y="190"/>
                  </a:lnTo>
                  <a:cubicBezTo>
                    <a:pt x="569" y="246"/>
                    <a:pt x="527" y="303"/>
                    <a:pt x="488" y="353"/>
                  </a:cubicBezTo>
                  <a:lnTo>
                    <a:pt x="357" y="337"/>
                  </a:lnTo>
                  <a:lnTo>
                    <a:pt x="1" y="752"/>
                  </a:lnTo>
                  <a:cubicBezTo>
                    <a:pt x="17" y="819"/>
                    <a:pt x="44" y="890"/>
                    <a:pt x="49" y="963"/>
                  </a:cubicBezTo>
                  <a:cubicBezTo>
                    <a:pt x="53" y="1041"/>
                    <a:pt x="38" y="1120"/>
                    <a:pt x="32" y="1198"/>
                  </a:cubicBezTo>
                  <a:lnTo>
                    <a:pt x="12" y="1201"/>
                  </a:lnTo>
                  <a:lnTo>
                    <a:pt x="132" y="1497"/>
                  </a:lnTo>
                  <a:lnTo>
                    <a:pt x="132" y="1659"/>
                  </a:lnTo>
                  <a:cubicBezTo>
                    <a:pt x="173" y="1682"/>
                    <a:pt x="223" y="1691"/>
                    <a:pt x="233" y="1718"/>
                  </a:cubicBezTo>
                  <a:cubicBezTo>
                    <a:pt x="287" y="1844"/>
                    <a:pt x="411" y="1864"/>
                    <a:pt x="514" y="1914"/>
                  </a:cubicBezTo>
                  <a:cubicBezTo>
                    <a:pt x="576" y="1943"/>
                    <a:pt x="648" y="1953"/>
                    <a:pt x="718" y="1973"/>
                  </a:cubicBezTo>
                  <a:cubicBezTo>
                    <a:pt x="743" y="2022"/>
                    <a:pt x="770" y="2070"/>
                    <a:pt x="803" y="2133"/>
                  </a:cubicBezTo>
                  <a:lnTo>
                    <a:pt x="925" y="2030"/>
                  </a:lnTo>
                  <a:lnTo>
                    <a:pt x="1033" y="2076"/>
                  </a:lnTo>
                  <a:lnTo>
                    <a:pt x="1136" y="2016"/>
                  </a:lnTo>
                  <a:cubicBezTo>
                    <a:pt x="1137" y="2024"/>
                    <a:pt x="1138" y="2032"/>
                    <a:pt x="1140" y="2040"/>
                  </a:cubicBezTo>
                  <a:lnTo>
                    <a:pt x="1430" y="2012"/>
                  </a:lnTo>
                  <a:cubicBezTo>
                    <a:pt x="1407" y="1957"/>
                    <a:pt x="1395" y="1925"/>
                    <a:pt x="1374" y="1876"/>
                  </a:cubicBezTo>
                  <a:cubicBezTo>
                    <a:pt x="1654" y="1834"/>
                    <a:pt x="1707" y="1607"/>
                    <a:pt x="1799" y="1389"/>
                  </a:cubicBezTo>
                  <a:lnTo>
                    <a:pt x="1877" y="1315"/>
                  </a:lnTo>
                  <a:lnTo>
                    <a:pt x="1877" y="939"/>
                  </a:lnTo>
                  <a:cubicBezTo>
                    <a:pt x="1962" y="813"/>
                    <a:pt x="1819" y="705"/>
                    <a:pt x="1750" y="581"/>
                  </a:cubicBezTo>
                  <a:cubicBezTo>
                    <a:pt x="1762" y="550"/>
                    <a:pt x="1775" y="524"/>
                    <a:pt x="1784" y="501"/>
                  </a:cubicBezTo>
                  <a:lnTo>
                    <a:pt x="1553" y="379"/>
                  </a:lnTo>
                  <a:cubicBezTo>
                    <a:pt x="1576" y="324"/>
                    <a:pt x="1596" y="281"/>
                    <a:pt x="1612" y="242"/>
                  </a:cubicBezTo>
                  <a:cubicBezTo>
                    <a:pt x="1655" y="244"/>
                    <a:pt x="1694" y="284"/>
                    <a:pt x="1732" y="284"/>
                  </a:cubicBezTo>
                  <a:cubicBezTo>
                    <a:pt x="1754" y="284"/>
                    <a:pt x="1775" y="270"/>
                    <a:pt x="1798" y="225"/>
                  </a:cubicBezTo>
                  <a:lnTo>
                    <a:pt x="1680" y="135"/>
                  </a:lnTo>
                  <a:lnTo>
                    <a:pt x="1472" y="239"/>
                  </a:lnTo>
                  <a:cubicBezTo>
                    <a:pt x="1459" y="182"/>
                    <a:pt x="1448" y="142"/>
                    <a:pt x="1437" y="90"/>
                  </a:cubicBezTo>
                  <a:lnTo>
                    <a:pt x="1014" y="148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35"/>
            <p:cNvSpPr/>
            <p:nvPr/>
          </p:nvSpPr>
          <p:spPr>
            <a:xfrm>
              <a:off x="3437550" y="3671925"/>
              <a:ext cx="53875" cy="46650"/>
            </a:xfrm>
            <a:custGeom>
              <a:avLst/>
              <a:gdLst/>
              <a:ahLst/>
              <a:cxnLst/>
              <a:rect l="l" t="t" r="r" b="b"/>
              <a:pathLst>
                <a:path w="2155" h="1866" extrusionOk="0">
                  <a:moveTo>
                    <a:pt x="997" y="1"/>
                  </a:moveTo>
                  <a:lnTo>
                    <a:pt x="847" y="75"/>
                  </a:lnTo>
                  <a:lnTo>
                    <a:pt x="800" y="182"/>
                  </a:lnTo>
                  <a:lnTo>
                    <a:pt x="687" y="239"/>
                  </a:lnTo>
                  <a:cubicBezTo>
                    <a:pt x="649" y="310"/>
                    <a:pt x="596" y="368"/>
                    <a:pt x="587" y="432"/>
                  </a:cubicBezTo>
                  <a:cubicBezTo>
                    <a:pt x="571" y="547"/>
                    <a:pt x="537" y="654"/>
                    <a:pt x="473" y="744"/>
                  </a:cubicBezTo>
                  <a:cubicBezTo>
                    <a:pt x="384" y="869"/>
                    <a:pt x="341" y="1041"/>
                    <a:pt x="141" y="1073"/>
                  </a:cubicBezTo>
                  <a:cubicBezTo>
                    <a:pt x="192" y="1192"/>
                    <a:pt x="1" y="1200"/>
                    <a:pt x="37" y="1330"/>
                  </a:cubicBezTo>
                  <a:lnTo>
                    <a:pt x="146" y="1281"/>
                  </a:lnTo>
                  <a:lnTo>
                    <a:pt x="287" y="1459"/>
                  </a:lnTo>
                  <a:lnTo>
                    <a:pt x="233" y="1507"/>
                  </a:lnTo>
                  <a:lnTo>
                    <a:pt x="262" y="1660"/>
                  </a:lnTo>
                  <a:cubicBezTo>
                    <a:pt x="293" y="1654"/>
                    <a:pt x="325" y="1648"/>
                    <a:pt x="353" y="1643"/>
                  </a:cubicBezTo>
                  <a:cubicBezTo>
                    <a:pt x="417" y="1693"/>
                    <a:pt x="478" y="1738"/>
                    <a:pt x="535" y="1787"/>
                  </a:cubicBezTo>
                  <a:cubicBezTo>
                    <a:pt x="595" y="1840"/>
                    <a:pt x="662" y="1866"/>
                    <a:pt x="731" y="1866"/>
                  </a:cubicBezTo>
                  <a:cubicBezTo>
                    <a:pt x="770" y="1866"/>
                    <a:pt x="810" y="1857"/>
                    <a:pt x="849" y="1840"/>
                  </a:cubicBezTo>
                  <a:cubicBezTo>
                    <a:pt x="918" y="1810"/>
                    <a:pt x="985" y="1798"/>
                    <a:pt x="1054" y="1798"/>
                  </a:cubicBezTo>
                  <a:cubicBezTo>
                    <a:pt x="1093" y="1798"/>
                    <a:pt x="1132" y="1802"/>
                    <a:pt x="1171" y="1809"/>
                  </a:cubicBezTo>
                  <a:cubicBezTo>
                    <a:pt x="1180" y="1777"/>
                    <a:pt x="1187" y="1757"/>
                    <a:pt x="1188" y="1749"/>
                  </a:cubicBezTo>
                  <a:lnTo>
                    <a:pt x="1472" y="1767"/>
                  </a:lnTo>
                  <a:cubicBezTo>
                    <a:pt x="1497" y="1685"/>
                    <a:pt x="1516" y="1625"/>
                    <a:pt x="1533" y="1571"/>
                  </a:cubicBezTo>
                  <a:cubicBezTo>
                    <a:pt x="1486" y="1519"/>
                    <a:pt x="1394" y="1560"/>
                    <a:pt x="1383" y="1462"/>
                  </a:cubicBezTo>
                  <a:lnTo>
                    <a:pt x="1513" y="1397"/>
                  </a:lnTo>
                  <a:lnTo>
                    <a:pt x="1591" y="1279"/>
                  </a:lnTo>
                  <a:lnTo>
                    <a:pt x="1728" y="1349"/>
                  </a:lnTo>
                  <a:lnTo>
                    <a:pt x="1943" y="1233"/>
                  </a:lnTo>
                  <a:cubicBezTo>
                    <a:pt x="1941" y="1222"/>
                    <a:pt x="1939" y="1210"/>
                    <a:pt x="1938" y="1199"/>
                  </a:cubicBezTo>
                  <a:lnTo>
                    <a:pt x="1710" y="1167"/>
                  </a:lnTo>
                  <a:lnTo>
                    <a:pt x="1868" y="988"/>
                  </a:lnTo>
                  <a:lnTo>
                    <a:pt x="1982" y="988"/>
                  </a:lnTo>
                  <a:cubicBezTo>
                    <a:pt x="1959" y="876"/>
                    <a:pt x="1939" y="770"/>
                    <a:pt x="1917" y="659"/>
                  </a:cubicBezTo>
                  <a:lnTo>
                    <a:pt x="2155" y="497"/>
                  </a:lnTo>
                  <a:lnTo>
                    <a:pt x="1982" y="477"/>
                  </a:lnTo>
                  <a:cubicBezTo>
                    <a:pt x="1998" y="458"/>
                    <a:pt x="2014" y="441"/>
                    <a:pt x="2030" y="424"/>
                  </a:cubicBezTo>
                  <a:lnTo>
                    <a:pt x="1816" y="261"/>
                  </a:lnTo>
                  <a:cubicBezTo>
                    <a:pt x="1829" y="201"/>
                    <a:pt x="1758" y="162"/>
                    <a:pt x="1686" y="120"/>
                  </a:cubicBezTo>
                  <a:cubicBezTo>
                    <a:pt x="1593" y="65"/>
                    <a:pt x="1488" y="34"/>
                    <a:pt x="1381" y="31"/>
                  </a:cubicBezTo>
                  <a:cubicBezTo>
                    <a:pt x="1257" y="25"/>
                    <a:pt x="1134" y="1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35"/>
            <p:cNvSpPr/>
            <p:nvPr/>
          </p:nvSpPr>
          <p:spPr>
            <a:xfrm>
              <a:off x="3923575" y="3723675"/>
              <a:ext cx="37550" cy="37375"/>
            </a:xfrm>
            <a:custGeom>
              <a:avLst/>
              <a:gdLst/>
              <a:ahLst/>
              <a:cxnLst/>
              <a:rect l="l" t="t" r="r" b="b"/>
              <a:pathLst>
                <a:path w="1502" h="1495" extrusionOk="0">
                  <a:moveTo>
                    <a:pt x="1242" y="0"/>
                  </a:moveTo>
                  <a:cubicBezTo>
                    <a:pt x="1206" y="0"/>
                    <a:pt x="1168" y="9"/>
                    <a:pt x="1132" y="29"/>
                  </a:cubicBezTo>
                  <a:cubicBezTo>
                    <a:pt x="1059" y="68"/>
                    <a:pt x="986" y="101"/>
                    <a:pt x="904" y="101"/>
                  </a:cubicBezTo>
                  <a:cubicBezTo>
                    <a:pt x="883" y="101"/>
                    <a:pt x="862" y="99"/>
                    <a:pt x="840" y="94"/>
                  </a:cubicBezTo>
                  <a:cubicBezTo>
                    <a:pt x="749" y="75"/>
                    <a:pt x="658" y="63"/>
                    <a:pt x="592" y="53"/>
                  </a:cubicBezTo>
                  <a:cubicBezTo>
                    <a:pt x="521" y="83"/>
                    <a:pt x="473" y="112"/>
                    <a:pt x="421" y="121"/>
                  </a:cubicBezTo>
                  <a:cubicBezTo>
                    <a:pt x="329" y="138"/>
                    <a:pt x="271" y="192"/>
                    <a:pt x="227" y="269"/>
                  </a:cubicBezTo>
                  <a:cubicBezTo>
                    <a:pt x="208" y="300"/>
                    <a:pt x="195" y="336"/>
                    <a:pt x="176" y="368"/>
                  </a:cubicBezTo>
                  <a:cubicBezTo>
                    <a:pt x="38" y="595"/>
                    <a:pt x="0" y="954"/>
                    <a:pt x="282" y="1163"/>
                  </a:cubicBezTo>
                  <a:cubicBezTo>
                    <a:pt x="315" y="1190"/>
                    <a:pt x="346" y="1219"/>
                    <a:pt x="375" y="1251"/>
                  </a:cubicBezTo>
                  <a:cubicBezTo>
                    <a:pt x="466" y="1340"/>
                    <a:pt x="589" y="1356"/>
                    <a:pt x="703" y="1382"/>
                  </a:cubicBezTo>
                  <a:cubicBezTo>
                    <a:pt x="712" y="1384"/>
                    <a:pt x="721" y="1385"/>
                    <a:pt x="731" y="1385"/>
                  </a:cubicBezTo>
                  <a:cubicBezTo>
                    <a:pt x="785" y="1385"/>
                    <a:pt x="845" y="1355"/>
                    <a:pt x="890" y="1345"/>
                  </a:cubicBezTo>
                  <a:lnTo>
                    <a:pt x="1034" y="1495"/>
                  </a:lnTo>
                  <a:lnTo>
                    <a:pt x="1106" y="1422"/>
                  </a:lnTo>
                  <a:lnTo>
                    <a:pt x="1011" y="1313"/>
                  </a:lnTo>
                  <a:lnTo>
                    <a:pt x="1277" y="1080"/>
                  </a:lnTo>
                  <a:cubicBezTo>
                    <a:pt x="1310" y="895"/>
                    <a:pt x="1404" y="726"/>
                    <a:pt x="1374" y="539"/>
                  </a:cubicBezTo>
                  <a:cubicBezTo>
                    <a:pt x="1493" y="378"/>
                    <a:pt x="1502" y="335"/>
                    <a:pt x="1460" y="174"/>
                  </a:cubicBezTo>
                  <a:cubicBezTo>
                    <a:pt x="1431" y="66"/>
                    <a:pt x="1341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35"/>
            <p:cNvSpPr/>
            <p:nvPr/>
          </p:nvSpPr>
          <p:spPr>
            <a:xfrm>
              <a:off x="3190025" y="3666925"/>
              <a:ext cx="44025" cy="35525"/>
            </a:xfrm>
            <a:custGeom>
              <a:avLst/>
              <a:gdLst/>
              <a:ahLst/>
              <a:cxnLst/>
              <a:rect l="l" t="t" r="r" b="b"/>
              <a:pathLst>
                <a:path w="1761" h="1421" extrusionOk="0">
                  <a:moveTo>
                    <a:pt x="983" y="1"/>
                  </a:moveTo>
                  <a:cubicBezTo>
                    <a:pt x="965" y="1"/>
                    <a:pt x="947" y="3"/>
                    <a:pt x="929" y="7"/>
                  </a:cubicBezTo>
                  <a:cubicBezTo>
                    <a:pt x="838" y="25"/>
                    <a:pt x="745" y="50"/>
                    <a:pt x="652" y="57"/>
                  </a:cubicBezTo>
                  <a:cubicBezTo>
                    <a:pt x="478" y="70"/>
                    <a:pt x="394" y="172"/>
                    <a:pt x="345" y="324"/>
                  </a:cubicBezTo>
                  <a:cubicBezTo>
                    <a:pt x="329" y="378"/>
                    <a:pt x="309" y="430"/>
                    <a:pt x="301" y="455"/>
                  </a:cubicBezTo>
                  <a:lnTo>
                    <a:pt x="0" y="706"/>
                  </a:lnTo>
                  <a:lnTo>
                    <a:pt x="204" y="769"/>
                  </a:lnTo>
                  <a:cubicBezTo>
                    <a:pt x="289" y="877"/>
                    <a:pt x="176" y="969"/>
                    <a:pt x="188" y="1070"/>
                  </a:cubicBezTo>
                  <a:cubicBezTo>
                    <a:pt x="221" y="1125"/>
                    <a:pt x="255" y="1181"/>
                    <a:pt x="291" y="1241"/>
                  </a:cubicBezTo>
                  <a:lnTo>
                    <a:pt x="387" y="1214"/>
                  </a:lnTo>
                  <a:cubicBezTo>
                    <a:pt x="400" y="1248"/>
                    <a:pt x="408" y="1272"/>
                    <a:pt x="413" y="1292"/>
                  </a:cubicBezTo>
                  <a:lnTo>
                    <a:pt x="564" y="1261"/>
                  </a:lnTo>
                  <a:lnTo>
                    <a:pt x="564" y="1261"/>
                  </a:lnTo>
                  <a:cubicBezTo>
                    <a:pt x="557" y="1317"/>
                    <a:pt x="554" y="1352"/>
                    <a:pt x="549" y="1394"/>
                  </a:cubicBezTo>
                  <a:lnTo>
                    <a:pt x="659" y="1420"/>
                  </a:lnTo>
                  <a:cubicBezTo>
                    <a:pt x="710" y="1381"/>
                    <a:pt x="753" y="1337"/>
                    <a:pt x="805" y="1306"/>
                  </a:cubicBezTo>
                  <a:cubicBezTo>
                    <a:pt x="872" y="1265"/>
                    <a:pt x="942" y="1223"/>
                    <a:pt x="1016" y="1198"/>
                  </a:cubicBezTo>
                  <a:cubicBezTo>
                    <a:pt x="1101" y="1168"/>
                    <a:pt x="1193" y="1156"/>
                    <a:pt x="1283" y="1136"/>
                  </a:cubicBezTo>
                  <a:lnTo>
                    <a:pt x="1265" y="1106"/>
                  </a:lnTo>
                  <a:lnTo>
                    <a:pt x="1456" y="903"/>
                  </a:lnTo>
                  <a:cubicBezTo>
                    <a:pt x="1497" y="908"/>
                    <a:pt x="1538" y="936"/>
                    <a:pt x="1572" y="936"/>
                  </a:cubicBezTo>
                  <a:cubicBezTo>
                    <a:pt x="1596" y="936"/>
                    <a:pt x="1617" y="922"/>
                    <a:pt x="1633" y="873"/>
                  </a:cubicBezTo>
                  <a:lnTo>
                    <a:pt x="1544" y="799"/>
                  </a:lnTo>
                  <a:cubicBezTo>
                    <a:pt x="1544" y="718"/>
                    <a:pt x="1582" y="707"/>
                    <a:pt x="1626" y="707"/>
                  </a:cubicBezTo>
                  <a:cubicBezTo>
                    <a:pt x="1642" y="707"/>
                    <a:pt x="1658" y="709"/>
                    <a:pt x="1673" y="709"/>
                  </a:cubicBezTo>
                  <a:cubicBezTo>
                    <a:pt x="1704" y="709"/>
                    <a:pt x="1733" y="703"/>
                    <a:pt x="1747" y="672"/>
                  </a:cubicBezTo>
                  <a:cubicBezTo>
                    <a:pt x="1761" y="572"/>
                    <a:pt x="1647" y="563"/>
                    <a:pt x="1609" y="493"/>
                  </a:cubicBezTo>
                  <a:lnTo>
                    <a:pt x="1567" y="369"/>
                  </a:lnTo>
                  <a:cubicBezTo>
                    <a:pt x="1518" y="337"/>
                    <a:pt x="1472" y="312"/>
                    <a:pt x="1431" y="281"/>
                  </a:cubicBezTo>
                  <a:cubicBezTo>
                    <a:pt x="1330" y="206"/>
                    <a:pt x="1231" y="126"/>
                    <a:pt x="1130" y="50"/>
                  </a:cubicBezTo>
                  <a:cubicBezTo>
                    <a:pt x="1087" y="18"/>
                    <a:pt x="103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35"/>
            <p:cNvSpPr/>
            <p:nvPr/>
          </p:nvSpPr>
          <p:spPr>
            <a:xfrm>
              <a:off x="3268350" y="3742400"/>
              <a:ext cx="30175" cy="28775"/>
            </a:xfrm>
            <a:custGeom>
              <a:avLst/>
              <a:gdLst/>
              <a:ahLst/>
              <a:cxnLst/>
              <a:rect l="l" t="t" r="r" b="b"/>
              <a:pathLst>
                <a:path w="1207" h="1151" extrusionOk="0">
                  <a:moveTo>
                    <a:pt x="876" y="1"/>
                  </a:moveTo>
                  <a:cubicBezTo>
                    <a:pt x="808" y="17"/>
                    <a:pt x="757" y="25"/>
                    <a:pt x="707" y="41"/>
                  </a:cubicBezTo>
                  <a:cubicBezTo>
                    <a:pt x="668" y="53"/>
                    <a:pt x="629" y="71"/>
                    <a:pt x="591" y="90"/>
                  </a:cubicBezTo>
                  <a:cubicBezTo>
                    <a:pt x="536" y="118"/>
                    <a:pt x="480" y="138"/>
                    <a:pt x="420" y="138"/>
                  </a:cubicBezTo>
                  <a:cubicBezTo>
                    <a:pt x="397" y="138"/>
                    <a:pt x="373" y="135"/>
                    <a:pt x="348" y="129"/>
                  </a:cubicBezTo>
                  <a:cubicBezTo>
                    <a:pt x="320" y="121"/>
                    <a:pt x="292" y="117"/>
                    <a:pt x="266" y="117"/>
                  </a:cubicBezTo>
                  <a:cubicBezTo>
                    <a:pt x="162" y="117"/>
                    <a:pt x="79" y="179"/>
                    <a:pt x="21" y="294"/>
                  </a:cubicBezTo>
                  <a:lnTo>
                    <a:pt x="154" y="569"/>
                  </a:lnTo>
                  <a:lnTo>
                    <a:pt x="0" y="503"/>
                  </a:lnTo>
                  <a:lnTo>
                    <a:pt x="0" y="503"/>
                  </a:lnTo>
                  <a:cubicBezTo>
                    <a:pt x="6" y="622"/>
                    <a:pt x="114" y="619"/>
                    <a:pt x="143" y="689"/>
                  </a:cubicBezTo>
                  <a:cubicBezTo>
                    <a:pt x="109" y="833"/>
                    <a:pt x="257" y="895"/>
                    <a:pt x="292" y="1007"/>
                  </a:cubicBezTo>
                  <a:cubicBezTo>
                    <a:pt x="324" y="993"/>
                    <a:pt x="354" y="988"/>
                    <a:pt x="383" y="988"/>
                  </a:cubicBezTo>
                  <a:cubicBezTo>
                    <a:pt x="479" y="988"/>
                    <a:pt x="566" y="1047"/>
                    <a:pt x="663" y="1055"/>
                  </a:cubicBezTo>
                  <a:cubicBezTo>
                    <a:pt x="658" y="1096"/>
                    <a:pt x="656" y="1126"/>
                    <a:pt x="654" y="1151"/>
                  </a:cubicBezTo>
                  <a:cubicBezTo>
                    <a:pt x="705" y="1113"/>
                    <a:pt x="749" y="1061"/>
                    <a:pt x="804" y="1041"/>
                  </a:cubicBezTo>
                  <a:cubicBezTo>
                    <a:pt x="982" y="983"/>
                    <a:pt x="1110" y="867"/>
                    <a:pt x="1206" y="732"/>
                  </a:cubicBezTo>
                  <a:lnTo>
                    <a:pt x="1206" y="347"/>
                  </a:lnTo>
                  <a:cubicBezTo>
                    <a:pt x="1168" y="291"/>
                    <a:pt x="1135" y="241"/>
                    <a:pt x="1103" y="190"/>
                  </a:cubicBezTo>
                  <a:lnTo>
                    <a:pt x="1006" y="164"/>
                  </a:lnTo>
                  <a:cubicBezTo>
                    <a:pt x="1011" y="158"/>
                    <a:pt x="1016" y="154"/>
                    <a:pt x="1020" y="148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35"/>
            <p:cNvSpPr/>
            <p:nvPr/>
          </p:nvSpPr>
          <p:spPr>
            <a:xfrm>
              <a:off x="3047800" y="3712200"/>
              <a:ext cx="28575" cy="30075"/>
            </a:xfrm>
            <a:custGeom>
              <a:avLst/>
              <a:gdLst/>
              <a:ahLst/>
              <a:cxnLst/>
              <a:rect l="l" t="t" r="r" b="b"/>
              <a:pathLst>
                <a:path w="1143" h="1203" extrusionOk="0">
                  <a:moveTo>
                    <a:pt x="596" y="1"/>
                  </a:moveTo>
                  <a:cubicBezTo>
                    <a:pt x="394" y="21"/>
                    <a:pt x="231" y="85"/>
                    <a:pt x="117" y="248"/>
                  </a:cubicBezTo>
                  <a:lnTo>
                    <a:pt x="174" y="357"/>
                  </a:lnTo>
                  <a:lnTo>
                    <a:pt x="47" y="368"/>
                  </a:lnTo>
                  <a:cubicBezTo>
                    <a:pt x="0" y="459"/>
                    <a:pt x="7" y="543"/>
                    <a:pt x="57" y="618"/>
                  </a:cubicBezTo>
                  <a:cubicBezTo>
                    <a:pt x="40" y="654"/>
                    <a:pt x="26" y="684"/>
                    <a:pt x="18" y="700"/>
                  </a:cubicBezTo>
                  <a:cubicBezTo>
                    <a:pt x="20" y="820"/>
                    <a:pt x="113" y="856"/>
                    <a:pt x="179" y="915"/>
                  </a:cubicBezTo>
                  <a:cubicBezTo>
                    <a:pt x="143" y="1010"/>
                    <a:pt x="89" y="1103"/>
                    <a:pt x="194" y="1202"/>
                  </a:cubicBezTo>
                  <a:lnTo>
                    <a:pt x="333" y="1185"/>
                  </a:lnTo>
                  <a:cubicBezTo>
                    <a:pt x="326" y="1128"/>
                    <a:pt x="322" y="1089"/>
                    <a:pt x="319" y="1057"/>
                  </a:cubicBezTo>
                  <a:cubicBezTo>
                    <a:pt x="331" y="1046"/>
                    <a:pt x="334" y="1040"/>
                    <a:pt x="338" y="1040"/>
                  </a:cubicBezTo>
                  <a:cubicBezTo>
                    <a:pt x="370" y="1038"/>
                    <a:pt x="402" y="1036"/>
                    <a:pt x="434" y="1036"/>
                  </a:cubicBezTo>
                  <a:cubicBezTo>
                    <a:pt x="661" y="1033"/>
                    <a:pt x="887" y="1031"/>
                    <a:pt x="1043" y="826"/>
                  </a:cubicBezTo>
                  <a:lnTo>
                    <a:pt x="1069" y="791"/>
                  </a:lnTo>
                  <a:cubicBezTo>
                    <a:pt x="1092" y="649"/>
                    <a:pt x="1117" y="494"/>
                    <a:pt x="1142" y="338"/>
                  </a:cubicBezTo>
                  <a:lnTo>
                    <a:pt x="929" y="14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35"/>
            <p:cNvSpPr/>
            <p:nvPr/>
          </p:nvSpPr>
          <p:spPr>
            <a:xfrm>
              <a:off x="3237400" y="3746575"/>
              <a:ext cx="30175" cy="35075"/>
            </a:xfrm>
            <a:custGeom>
              <a:avLst/>
              <a:gdLst/>
              <a:ahLst/>
              <a:cxnLst/>
              <a:rect l="l" t="t" r="r" b="b"/>
              <a:pathLst>
                <a:path w="1207" h="1403" extrusionOk="0">
                  <a:moveTo>
                    <a:pt x="987" y="0"/>
                  </a:moveTo>
                  <a:lnTo>
                    <a:pt x="851" y="87"/>
                  </a:lnTo>
                  <a:cubicBezTo>
                    <a:pt x="859" y="148"/>
                    <a:pt x="865" y="202"/>
                    <a:pt x="872" y="262"/>
                  </a:cubicBezTo>
                  <a:lnTo>
                    <a:pt x="707" y="301"/>
                  </a:lnTo>
                  <a:lnTo>
                    <a:pt x="571" y="248"/>
                  </a:lnTo>
                  <a:cubicBezTo>
                    <a:pt x="540" y="271"/>
                    <a:pt x="517" y="298"/>
                    <a:pt x="489" y="309"/>
                  </a:cubicBezTo>
                  <a:cubicBezTo>
                    <a:pt x="457" y="319"/>
                    <a:pt x="420" y="315"/>
                    <a:pt x="388" y="318"/>
                  </a:cubicBezTo>
                  <a:cubicBezTo>
                    <a:pt x="344" y="455"/>
                    <a:pt x="301" y="509"/>
                    <a:pt x="225" y="509"/>
                  </a:cubicBezTo>
                  <a:cubicBezTo>
                    <a:pt x="209" y="509"/>
                    <a:pt x="192" y="507"/>
                    <a:pt x="173" y="502"/>
                  </a:cubicBezTo>
                  <a:cubicBezTo>
                    <a:pt x="198" y="458"/>
                    <a:pt x="223" y="416"/>
                    <a:pt x="253" y="366"/>
                  </a:cubicBezTo>
                  <a:lnTo>
                    <a:pt x="151" y="283"/>
                  </a:lnTo>
                  <a:cubicBezTo>
                    <a:pt x="96" y="379"/>
                    <a:pt x="4" y="435"/>
                    <a:pt x="54" y="552"/>
                  </a:cubicBezTo>
                  <a:cubicBezTo>
                    <a:pt x="103" y="581"/>
                    <a:pt x="191" y="585"/>
                    <a:pt x="156" y="690"/>
                  </a:cubicBezTo>
                  <a:lnTo>
                    <a:pt x="0" y="813"/>
                  </a:lnTo>
                  <a:lnTo>
                    <a:pt x="126" y="971"/>
                  </a:lnTo>
                  <a:cubicBezTo>
                    <a:pt x="120" y="1009"/>
                    <a:pt x="114" y="1045"/>
                    <a:pt x="109" y="1088"/>
                  </a:cubicBezTo>
                  <a:lnTo>
                    <a:pt x="221" y="1195"/>
                  </a:lnTo>
                  <a:cubicBezTo>
                    <a:pt x="251" y="1334"/>
                    <a:pt x="307" y="1403"/>
                    <a:pt x="397" y="1403"/>
                  </a:cubicBezTo>
                  <a:cubicBezTo>
                    <a:pt x="451" y="1403"/>
                    <a:pt x="516" y="1379"/>
                    <a:pt x="595" y="1331"/>
                  </a:cubicBezTo>
                  <a:lnTo>
                    <a:pt x="672" y="1368"/>
                  </a:lnTo>
                  <a:lnTo>
                    <a:pt x="784" y="1218"/>
                  </a:lnTo>
                  <a:cubicBezTo>
                    <a:pt x="832" y="1134"/>
                    <a:pt x="855" y="1056"/>
                    <a:pt x="907" y="1011"/>
                  </a:cubicBezTo>
                  <a:cubicBezTo>
                    <a:pt x="985" y="947"/>
                    <a:pt x="1028" y="880"/>
                    <a:pt x="1048" y="781"/>
                  </a:cubicBezTo>
                  <a:cubicBezTo>
                    <a:pt x="1074" y="646"/>
                    <a:pt x="1073" y="507"/>
                    <a:pt x="1044" y="374"/>
                  </a:cubicBezTo>
                  <a:lnTo>
                    <a:pt x="906" y="295"/>
                  </a:lnTo>
                  <a:lnTo>
                    <a:pt x="1013" y="208"/>
                  </a:lnTo>
                  <a:cubicBezTo>
                    <a:pt x="1052" y="264"/>
                    <a:pt x="1076" y="327"/>
                    <a:pt x="1132" y="327"/>
                  </a:cubicBezTo>
                  <a:cubicBezTo>
                    <a:pt x="1146" y="327"/>
                    <a:pt x="1161" y="323"/>
                    <a:pt x="1180" y="314"/>
                  </a:cubicBezTo>
                  <a:cubicBezTo>
                    <a:pt x="1193" y="309"/>
                    <a:pt x="1197" y="286"/>
                    <a:pt x="1206" y="270"/>
                  </a:cubicBezTo>
                  <a:lnTo>
                    <a:pt x="1100" y="212"/>
                  </a:lnTo>
                  <a:lnTo>
                    <a:pt x="1159" y="5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35"/>
            <p:cNvSpPr/>
            <p:nvPr/>
          </p:nvSpPr>
          <p:spPr>
            <a:xfrm>
              <a:off x="3622475" y="3650475"/>
              <a:ext cx="26275" cy="26175"/>
            </a:xfrm>
            <a:custGeom>
              <a:avLst/>
              <a:gdLst/>
              <a:ahLst/>
              <a:cxnLst/>
              <a:rect l="l" t="t" r="r" b="b"/>
              <a:pathLst>
                <a:path w="1051" h="1047" extrusionOk="0">
                  <a:moveTo>
                    <a:pt x="523" y="0"/>
                  </a:moveTo>
                  <a:cubicBezTo>
                    <a:pt x="358" y="0"/>
                    <a:pt x="223" y="72"/>
                    <a:pt x="116" y="157"/>
                  </a:cubicBezTo>
                  <a:cubicBezTo>
                    <a:pt x="66" y="274"/>
                    <a:pt x="27" y="364"/>
                    <a:pt x="1" y="425"/>
                  </a:cubicBezTo>
                  <a:cubicBezTo>
                    <a:pt x="69" y="765"/>
                    <a:pt x="272" y="943"/>
                    <a:pt x="586" y="994"/>
                  </a:cubicBezTo>
                  <a:cubicBezTo>
                    <a:pt x="591" y="1015"/>
                    <a:pt x="595" y="1033"/>
                    <a:pt x="597" y="1046"/>
                  </a:cubicBezTo>
                  <a:cubicBezTo>
                    <a:pt x="642" y="1032"/>
                    <a:pt x="684" y="1019"/>
                    <a:pt x="731" y="1004"/>
                  </a:cubicBezTo>
                  <a:cubicBezTo>
                    <a:pt x="762" y="958"/>
                    <a:pt x="784" y="959"/>
                    <a:pt x="853" y="901"/>
                  </a:cubicBezTo>
                  <a:cubicBezTo>
                    <a:pt x="940" y="828"/>
                    <a:pt x="1050" y="764"/>
                    <a:pt x="1015" y="607"/>
                  </a:cubicBezTo>
                  <a:cubicBezTo>
                    <a:pt x="988" y="489"/>
                    <a:pt x="1000" y="364"/>
                    <a:pt x="994" y="233"/>
                  </a:cubicBezTo>
                  <a:lnTo>
                    <a:pt x="804" y="233"/>
                  </a:lnTo>
                  <a:cubicBezTo>
                    <a:pt x="828" y="180"/>
                    <a:pt x="843" y="149"/>
                    <a:pt x="855" y="121"/>
                  </a:cubicBezTo>
                  <a:cubicBezTo>
                    <a:pt x="783" y="48"/>
                    <a:pt x="704" y="20"/>
                    <a:pt x="611" y="7"/>
                  </a:cubicBezTo>
                  <a:cubicBezTo>
                    <a:pt x="581" y="2"/>
                    <a:pt x="551" y="0"/>
                    <a:pt x="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35"/>
            <p:cNvSpPr/>
            <p:nvPr/>
          </p:nvSpPr>
          <p:spPr>
            <a:xfrm>
              <a:off x="2960775" y="3731825"/>
              <a:ext cx="25150" cy="23200"/>
            </a:xfrm>
            <a:custGeom>
              <a:avLst/>
              <a:gdLst/>
              <a:ahLst/>
              <a:cxnLst/>
              <a:rect l="l" t="t" r="r" b="b"/>
              <a:pathLst>
                <a:path w="1006" h="928" extrusionOk="0">
                  <a:moveTo>
                    <a:pt x="604" y="1"/>
                  </a:moveTo>
                  <a:cubicBezTo>
                    <a:pt x="584" y="13"/>
                    <a:pt x="565" y="27"/>
                    <a:pt x="547" y="42"/>
                  </a:cubicBezTo>
                  <a:cubicBezTo>
                    <a:pt x="530" y="58"/>
                    <a:pt x="516" y="76"/>
                    <a:pt x="500" y="94"/>
                  </a:cubicBezTo>
                  <a:lnTo>
                    <a:pt x="331" y="67"/>
                  </a:lnTo>
                  <a:lnTo>
                    <a:pt x="262" y="176"/>
                  </a:lnTo>
                  <a:lnTo>
                    <a:pt x="119" y="151"/>
                  </a:lnTo>
                  <a:cubicBezTo>
                    <a:pt x="74" y="347"/>
                    <a:pt x="1" y="524"/>
                    <a:pt x="70" y="718"/>
                  </a:cubicBezTo>
                  <a:lnTo>
                    <a:pt x="171" y="747"/>
                  </a:lnTo>
                  <a:lnTo>
                    <a:pt x="239" y="851"/>
                  </a:lnTo>
                  <a:lnTo>
                    <a:pt x="676" y="927"/>
                  </a:lnTo>
                  <a:lnTo>
                    <a:pt x="804" y="863"/>
                  </a:lnTo>
                  <a:cubicBezTo>
                    <a:pt x="850" y="887"/>
                    <a:pt x="891" y="927"/>
                    <a:pt x="943" y="927"/>
                  </a:cubicBezTo>
                  <a:cubicBezTo>
                    <a:pt x="962" y="927"/>
                    <a:pt x="983" y="921"/>
                    <a:pt x="1006" y="908"/>
                  </a:cubicBezTo>
                  <a:cubicBezTo>
                    <a:pt x="1002" y="883"/>
                    <a:pt x="999" y="857"/>
                    <a:pt x="997" y="837"/>
                  </a:cubicBezTo>
                  <a:lnTo>
                    <a:pt x="843" y="789"/>
                  </a:lnTo>
                  <a:cubicBezTo>
                    <a:pt x="872" y="694"/>
                    <a:pt x="897" y="616"/>
                    <a:pt x="926" y="525"/>
                  </a:cubicBezTo>
                  <a:cubicBezTo>
                    <a:pt x="769" y="387"/>
                    <a:pt x="715" y="182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35"/>
            <p:cNvSpPr/>
            <p:nvPr/>
          </p:nvSpPr>
          <p:spPr>
            <a:xfrm>
              <a:off x="3679750" y="3835525"/>
              <a:ext cx="21325" cy="16850"/>
            </a:xfrm>
            <a:custGeom>
              <a:avLst/>
              <a:gdLst/>
              <a:ahLst/>
              <a:cxnLst/>
              <a:rect l="l" t="t" r="r" b="b"/>
              <a:pathLst>
                <a:path w="853" h="674" extrusionOk="0">
                  <a:moveTo>
                    <a:pt x="453" y="0"/>
                  </a:moveTo>
                  <a:cubicBezTo>
                    <a:pt x="442" y="0"/>
                    <a:pt x="431" y="1"/>
                    <a:pt x="420" y="3"/>
                  </a:cubicBezTo>
                  <a:lnTo>
                    <a:pt x="330" y="46"/>
                  </a:lnTo>
                  <a:cubicBezTo>
                    <a:pt x="313" y="35"/>
                    <a:pt x="298" y="26"/>
                    <a:pt x="280" y="13"/>
                  </a:cubicBezTo>
                  <a:cubicBezTo>
                    <a:pt x="178" y="134"/>
                    <a:pt x="1" y="217"/>
                    <a:pt x="78" y="418"/>
                  </a:cubicBezTo>
                  <a:lnTo>
                    <a:pt x="237" y="437"/>
                  </a:lnTo>
                  <a:lnTo>
                    <a:pt x="183" y="514"/>
                  </a:lnTo>
                  <a:cubicBezTo>
                    <a:pt x="250" y="641"/>
                    <a:pt x="355" y="673"/>
                    <a:pt x="471" y="673"/>
                  </a:cubicBezTo>
                  <a:cubicBezTo>
                    <a:pt x="507" y="673"/>
                    <a:pt x="545" y="670"/>
                    <a:pt x="582" y="666"/>
                  </a:cubicBezTo>
                  <a:cubicBezTo>
                    <a:pt x="659" y="635"/>
                    <a:pt x="735" y="610"/>
                    <a:pt x="814" y="587"/>
                  </a:cubicBezTo>
                  <a:cubicBezTo>
                    <a:pt x="825" y="584"/>
                    <a:pt x="833" y="572"/>
                    <a:pt x="853" y="555"/>
                  </a:cubicBezTo>
                  <a:lnTo>
                    <a:pt x="741" y="505"/>
                  </a:lnTo>
                  <a:cubicBezTo>
                    <a:pt x="751" y="458"/>
                    <a:pt x="761" y="414"/>
                    <a:pt x="765" y="398"/>
                  </a:cubicBezTo>
                  <a:cubicBezTo>
                    <a:pt x="732" y="311"/>
                    <a:pt x="707" y="248"/>
                    <a:pt x="684" y="184"/>
                  </a:cubicBezTo>
                  <a:cubicBezTo>
                    <a:pt x="646" y="75"/>
                    <a:pt x="555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35"/>
            <p:cNvSpPr/>
            <p:nvPr/>
          </p:nvSpPr>
          <p:spPr>
            <a:xfrm>
              <a:off x="4023375" y="3770400"/>
              <a:ext cx="19700" cy="25300"/>
            </a:xfrm>
            <a:custGeom>
              <a:avLst/>
              <a:gdLst/>
              <a:ahLst/>
              <a:cxnLst/>
              <a:rect l="l" t="t" r="r" b="b"/>
              <a:pathLst>
                <a:path w="788" h="1012" extrusionOk="0">
                  <a:moveTo>
                    <a:pt x="194" y="0"/>
                  </a:moveTo>
                  <a:cubicBezTo>
                    <a:pt x="118" y="42"/>
                    <a:pt x="54" y="77"/>
                    <a:pt x="0" y="106"/>
                  </a:cubicBezTo>
                  <a:cubicBezTo>
                    <a:pt x="17" y="146"/>
                    <a:pt x="35" y="188"/>
                    <a:pt x="54" y="228"/>
                  </a:cubicBezTo>
                  <a:cubicBezTo>
                    <a:pt x="61" y="230"/>
                    <a:pt x="67" y="230"/>
                    <a:pt x="72" y="230"/>
                  </a:cubicBezTo>
                  <a:cubicBezTo>
                    <a:pt x="135" y="230"/>
                    <a:pt x="89" y="144"/>
                    <a:pt x="138" y="122"/>
                  </a:cubicBezTo>
                  <a:lnTo>
                    <a:pt x="299" y="210"/>
                  </a:lnTo>
                  <a:cubicBezTo>
                    <a:pt x="291" y="252"/>
                    <a:pt x="285" y="286"/>
                    <a:pt x="281" y="313"/>
                  </a:cubicBezTo>
                  <a:lnTo>
                    <a:pt x="105" y="372"/>
                  </a:lnTo>
                  <a:cubicBezTo>
                    <a:pt x="99" y="335"/>
                    <a:pt x="94" y="304"/>
                    <a:pt x="88" y="262"/>
                  </a:cubicBezTo>
                  <a:cubicBezTo>
                    <a:pt x="1" y="309"/>
                    <a:pt x="43" y="370"/>
                    <a:pt x="47" y="418"/>
                  </a:cubicBezTo>
                  <a:lnTo>
                    <a:pt x="161" y="509"/>
                  </a:lnTo>
                  <a:cubicBezTo>
                    <a:pt x="137" y="594"/>
                    <a:pt x="116" y="672"/>
                    <a:pt x="91" y="766"/>
                  </a:cubicBezTo>
                  <a:lnTo>
                    <a:pt x="324" y="693"/>
                  </a:lnTo>
                  <a:cubicBezTo>
                    <a:pt x="329" y="707"/>
                    <a:pt x="336" y="730"/>
                    <a:pt x="344" y="753"/>
                  </a:cubicBezTo>
                  <a:lnTo>
                    <a:pt x="496" y="628"/>
                  </a:lnTo>
                  <a:lnTo>
                    <a:pt x="525" y="651"/>
                  </a:lnTo>
                  <a:cubicBezTo>
                    <a:pt x="490" y="712"/>
                    <a:pt x="455" y="774"/>
                    <a:pt x="425" y="827"/>
                  </a:cubicBezTo>
                  <a:lnTo>
                    <a:pt x="187" y="827"/>
                  </a:lnTo>
                  <a:cubicBezTo>
                    <a:pt x="170" y="923"/>
                    <a:pt x="242" y="961"/>
                    <a:pt x="297" y="1012"/>
                  </a:cubicBezTo>
                  <a:cubicBezTo>
                    <a:pt x="395" y="999"/>
                    <a:pt x="498" y="1004"/>
                    <a:pt x="553" y="902"/>
                  </a:cubicBezTo>
                  <a:lnTo>
                    <a:pt x="553" y="755"/>
                  </a:lnTo>
                  <a:lnTo>
                    <a:pt x="686" y="833"/>
                  </a:lnTo>
                  <a:cubicBezTo>
                    <a:pt x="787" y="721"/>
                    <a:pt x="678" y="625"/>
                    <a:pt x="683" y="515"/>
                  </a:cubicBezTo>
                  <a:lnTo>
                    <a:pt x="403" y="342"/>
                  </a:lnTo>
                  <a:lnTo>
                    <a:pt x="403" y="20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35"/>
            <p:cNvSpPr/>
            <p:nvPr/>
          </p:nvSpPr>
          <p:spPr>
            <a:xfrm>
              <a:off x="3773300" y="3700050"/>
              <a:ext cx="16800" cy="17650"/>
            </a:xfrm>
            <a:custGeom>
              <a:avLst/>
              <a:gdLst/>
              <a:ahLst/>
              <a:cxnLst/>
              <a:rect l="l" t="t" r="r" b="b"/>
              <a:pathLst>
                <a:path w="672" h="706" extrusionOk="0">
                  <a:moveTo>
                    <a:pt x="340" y="1"/>
                  </a:moveTo>
                  <a:cubicBezTo>
                    <a:pt x="176" y="78"/>
                    <a:pt x="12" y="149"/>
                    <a:pt x="0" y="368"/>
                  </a:cubicBezTo>
                  <a:cubicBezTo>
                    <a:pt x="78" y="436"/>
                    <a:pt x="79" y="585"/>
                    <a:pt x="222" y="585"/>
                  </a:cubicBezTo>
                  <a:cubicBezTo>
                    <a:pt x="226" y="585"/>
                    <a:pt x="229" y="585"/>
                    <a:pt x="233" y="585"/>
                  </a:cubicBezTo>
                  <a:lnTo>
                    <a:pt x="233" y="585"/>
                  </a:lnTo>
                  <a:lnTo>
                    <a:pt x="192" y="678"/>
                  </a:lnTo>
                  <a:lnTo>
                    <a:pt x="367" y="706"/>
                  </a:lnTo>
                  <a:lnTo>
                    <a:pt x="671" y="563"/>
                  </a:lnTo>
                  <a:cubicBezTo>
                    <a:pt x="659" y="496"/>
                    <a:pt x="637" y="433"/>
                    <a:pt x="636" y="370"/>
                  </a:cubicBezTo>
                  <a:cubicBezTo>
                    <a:pt x="634" y="224"/>
                    <a:pt x="551" y="149"/>
                    <a:pt x="426" y="103"/>
                  </a:cubicBezTo>
                  <a:cubicBezTo>
                    <a:pt x="409" y="98"/>
                    <a:pt x="392" y="90"/>
                    <a:pt x="375" y="82"/>
                  </a:cubicBezTo>
                  <a:lnTo>
                    <a:pt x="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35"/>
            <p:cNvSpPr/>
            <p:nvPr/>
          </p:nvSpPr>
          <p:spPr>
            <a:xfrm>
              <a:off x="2969600" y="3689500"/>
              <a:ext cx="14525" cy="15500"/>
            </a:xfrm>
            <a:custGeom>
              <a:avLst/>
              <a:gdLst/>
              <a:ahLst/>
              <a:cxnLst/>
              <a:rect l="l" t="t" r="r" b="b"/>
              <a:pathLst>
                <a:path w="581" h="620" extrusionOk="0">
                  <a:moveTo>
                    <a:pt x="378" y="1"/>
                  </a:moveTo>
                  <a:lnTo>
                    <a:pt x="103" y="136"/>
                  </a:lnTo>
                  <a:cubicBezTo>
                    <a:pt x="71" y="232"/>
                    <a:pt x="39" y="322"/>
                    <a:pt x="0" y="435"/>
                  </a:cubicBezTo>
                  <a:cubicBezTo>
                    <a:pt x="83" y="547"/>
                    <a:pt x="231" y="560"/>
                    <a:pt x="353" y="619"/>
                  </a:cubicBezTo>
                  <a:cubicBezTo>
                    <a:pt x="480" y="564"/>
                    <a:pt x="528" y="447"/>
                    <a:pt x="581" y="337"/>
                  </a:cubicBezTo>
                  <a:cubicBezTo>
                    <a:pt x="575" y="189"/>
                    <a:pt x="462" y="115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35"/>
            <p:cNvSpPr/>
            <p:nvPr/>
          </p:nvSpPr>
          <p:spPr>
            <a:xfrm>
              <a:off x="3730925" y="3785650"/>
              <a:ext cx="15525" cy="17950"/>
            </a:xfrm>
            <a:custGeom>
              <a:avLst/>
              <a:gdLst/>
              <a:ahLst/>
              <a:cxnLst/>
              <a:rect l="l" t="t" r="r" b="b"/>
              <a:pathLst>
                <a:path w="621" h="718" extrusionOk="0">
                  <a:moveTo>
                    <a:pt x="568" y="0"/>
                  </a:moveTo>
                  <a:lnTo>
                    <a:pt x="360" y="213"/>
                  </a:lnTo>
                  <a:cubicBezTo>
                    <a:pt x="347" y="186"/>
                    <a:pt x="331" y="154"/>
                    <a:pt x="313" y="118"/>
                  </a:cubicBezTo>
                  <a:cubicBezTo>
                    <a:pt x="261" y="101"/>
                    <a:pt x="229" y="91"/>
                    <a:pt x="204" y="91"/>
                  </a:cubicBezTo>
                  <a:cubicBezTo>
                    <a:pt x="163" y="91"/>
                    <a:pt x="144" y="120"/>
                    <a:pt x="97" y="197"/>
                  </a:cubicBezTo>
                  <a:lnTo>
                    <a:pt x="143" y="248"/>
                  </a:lnTo>
                  <a:lnTo>
                    <a:pt x="0" y="295"/>
                  </a:lnTo>
                  <a:cubicBezTo>
                    <a:pt x="38" y="517"/>
                    <a:pt x="183" y="629"/>
                    <a:pt x="365" y="718"/>
                  </a:cubicBezTo>
                  <a:cubicBezTo>
                    <a:pt x="437" y="607"/>
                    <a:pt x="509" y="497"/>
                    <a:pt x="587" y="379"/>
                  </a:cubicBezTo>
                  <a:cubicBezTo>
                    <a:pt x="543" y="329"/>
                    <a:pt x="464" y="282"/>
                    <a:pt x="498" y="180"/>
                  </a:cubicBezTo>
                  <a:cubicBezTo>
                    <a:pt x="535" y="133"/>
                    <a:pt x="621" y="97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35"/>
            <p:cNvSpPr/>
            <p:nvPr/>
          </p:nvSpPr>
          <p:spPr>
            <a:xfrm>
              <a:off x="3417950" y="3650800"/>
              <a:ext cx="21950" cy="11825"/>
            </a:xfrm>
            <a:custGeom>
              <a:avLst/>
              <a:gdLst/>
              <a:ahLst/>
              <a:cxnLst/>
              <a:rect l="l" t="t" r="r" b="b"/>
              <a:pathLst>
                <a:path w="878" h="473" extrusionOk="0">
                  <a:moveTo>
                    <a:pt x="98" y="1"/>
                  </a:moveTo>
                  <a:lnTo>
                    <a:pt x="1" y="136"/>
                  </a:lnTo>
                  <a:lnTo>
                    <a:pt x="1" y="136"/>
                  </a:lnTo>
                  <a:lnTo>
                    <a:pt x="212" y="106"/>
                  </a:lnTo>
                  <a:cubicBezTo>
                    <a:pt x="247" y="185"/>
                    <a:pt x="279" y="258"/>
                    <a:pt x="324" y="359"/>
                  </a:cubicBezTo>
                  <a:cubicBezTo>
                    <a:pt x="349" y="290"/>
                    <a:pt x="363" y="253"/>
                    <a:pt x="382" y="200"/>
                  </a:cubicBezTo>
                  <a:lnTo>
                    <a:pt x="567" y="216"/>
                  </a:lnTo>
                  <a:cubicBezTo>
                    <a:pt x="577" y="193"/>
                    <a:pt x="586" y="171"/>
                    <a:pt x="595" y="148"/>
                  </a:cubicBezTo>
                  <a:lnTo>
                    <a:pt x="595" y="148"/>
                  </a:lnTo>
                  <a:cubicBezTo>
                    <a:pt x="622" y="256"/>
                    <a:pt x="534" y="367"/>
                    <a:pt x="622" y="469"/>
                  </a:cubicBezTo>
                  <a:cubicBezTo>
                    <a:pt x="632" y="471"/>
                    <a:pt x="642" y="472"/>
                    <a:pt x="651" y="472"/>
                  </a:cubicBezTo>
                  <a:cubicBezTo>
                    <a:pt x="774" y="472"/>
                    <a:pt x="785" y="321"/>
                    <a:pt x="877" y="295"/>
                  </a:cubicBezTo>
                  <a:cubicBezTo>
                    <a:pt x="861" y="175"/>
                    <a:pt x="756" y="150"/>
                    <a:pt x="684" y="90"/>
                  </a:cubicBezTo>
                  <a:cubicBezTo>
                    <a:pt x="697" y="59"/>
                    <a:pt x="708" y="3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35"/>
            <p:cNvSpPr/>
            <p:nvPr/>
          </p:nvSpPr>
          <p:spPr>
            <a:xfrm>
              <a:off x="3772375" y="3877975"/>
              <a:ext cx="14950" cy="15425"/>
            </a:xfrm>
            <a:custGeom>
              <a:avLst/>
              <a:gdLst/>
              <a:ahLst/>
              <a:cxnLst/>
              <a:rect l="l" t="t" r="r" b="b"/>
              <a:pathLst>
                <a:path w="598" h="617" extrusionOk="0">
                  <a:moveTo>
                    <a:pt x="319" y="0"/>
                  </a:moveTo>
                  <a:lnTo>
                    <a:pt x="47" y="52"/>
                  </a:lnTo>
                  <a:lnTo>
                    <a:pt x="1" y="236"/>
                  </a:lnTo>
                  <a:cubicBezTo>
                    <a:pt x="55" y="376"/>
                    <a:pt x="17" y="551"/>
                    <a:pt x="197" y="616"/>
                  </a:cubicBezTo>
                  <a:lnTo>
                    <a:pt x="429" y="616"/>
                  </a:lnTo>
                  <a:lnTo>
                    <a:pt x="404" y="584"/>
                  </a:lnTo>
                  <a:lnTo>
                    <a:pt x="598" y="441"/>
                  </a:lnTo>
                  <a:lnTo>
                    <a:pt x="517" y="429"/>
                  </a:lnTo>
                  <a:cubicBezTo>
                    <a:pt x="505" y="396"/>
                    <a:pt x="495" y="363"/>
                    <a:pt x="485" y="332"/>
                  </a:cubicBezTo>
                  <a:lnTo>
                    <a:pt x="270" y="470"/>
                  </a:lnTo>
                  <a:cubicBezTo>
                    <a:pt x="271" y="485"/>
                    <a:pt x="272" y="511"/>
                    <a:pt x="275" y="547"/>
                  </a:cubicBezTo>
                  <a:lnTo>
                    <a:pt x="122" y="490"/>
                  </a:lnTo>
                  <a:cubicBezTo>
                    <a:pt x="94" y="398"/>
                    <a:pt x="159" y="412"/>
                    <a:pt x="213" y="389"/>
                  </a:cubicBezTo>
                  <a:cubicBezTo>
                    <a:pt x="189" y="341"/>
                    <a:pt x="166" y="296"/>
                    <a:pt x="139" y="241"/>
                  </a:cubicBezTo>
                  <a:lnTo>
                    <a:pt x="210" y="102"/>
                  </a:lnTo>
                  <a:lnTo>
                    <a:pt x="333" y="34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35"/>
            <p:cNvSpPr/>
            <p:nvPr/>
          </p:nvSpPr>
          <p:spPr>
            <a:xfrm>
              <a:off x="3923375" y="3842625"/>
              <a:ext cx="12800" cy="11900"/>
            </a:xfrm>
            <a:custGeom>
              <a:avLst/>
              <a:gdLst/>
              <a:ahLst/>
              <a:cxnLst/>
              <a:rect l="l" t="t" r="r" b="b"/>
              <a:pathLst>
                <a:path w="512" h="476" extrusionOk="0">
                  <a:moveTo>
                    <a:pt x="216" y="1"/>
                  </a:moveTo>
                  <a:lnTo>
                    <a:pt x="77" y="174"/>
                  </a:lnTo>
                  <a:lnTo>
                    <a:pt x="87" y="179"/>
                  </a:lnTo>
                  <a:cubicBezTo>
                    <a:pt x="60" y="241"/>
                    <a:pt x="32" y="304"/>
                    <a:pt x="0" y="378"/>
                  </a:cubicBezTo>
                  <a:lnTo>
                    <a:pt x="143" y="367"/>
                  </a:lnTo>
                  <a:cubicBezTo>
                    <a:pt x="161" y="315"/>
                    <a:pt x="177" y="277"/>
                    <a:pt x="185" y="238"/>
                  </a:cubicBezTo>
                  <a:cubicBezTo>
                    <a:pt x="193" y="202"/>
                    <a:pt x="193" y="165"/>
                    <a:pt x="200" y="91"/>
                  </a:cubicBezTo>
                  <a:lnTo>
                    <a:pt x="350" y="234"/>
                  </a:lnTo>
                  <a:cubicBezTo>
                    <a:pt x="262" y="305"/>
                    <a:pt x="262" y="305"/>
                    <a:pt x="254" y="402"/>
                  </a:cubicBezTo>
                  <a:lnTo>
                    <a:pt x="363" y="475"/>
                  </a:lnTo>
                  <a:cubicBezTo>
                    <a:pt x="494" y="377"/>
                    <a:pt x="511" y="254"/>
                    <a:pt x="424" y="25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35"/>
            <p:cNvSpPr/>
            <p:nvPr/>
          </p:nvSpPr>
          <p:spPr>
            <a:xfrm>
              <a:off x="2959025" y="3701900"/>
              <a:ext cx="12525" cy="11725"/>
            </a:xfrm>
            <a:custGeom>
              <a:avLst/>
              <a:gdLst/>
              <a:ahLst/>
              <a:cxnLst/>
              <a:rect l="l" t="t" r="r" b="b"/>
              <a:pathLst>
                <a:path w="501" h="469" extrusionOk="0">
                  <a:moveTo>
                    <a:pt x="265" y="1"/>
                  </a:moveTo>
                  <a:cubicBezTo>
                    <a:pt x="198" y="65"/>
                    <a:pt x="124" y="123"/>
                    <a:pt x="68" y="196"/>
                  </a:cubicBezTo>
                  <a:cubicBezTo>
                    <a:pt x="1" y="285"/>
                    <a:pt x="28" y="375"/>
                    <a:pt x="125" y="430"/>
                  </a:cubicBezTo>
                  <a:cubicBezTo>
                    <a:pt x="171" y="455"/>
                    <a:pt x="210" y="468"/>
                    <a:pt x="247" y="468"/>
                  </a:cubicBezTo>
                  <a:cubicBezTo>
                    <a:pt x="304" y="468"/>
                    <a:pt x="356" y="439"/>
                    <a:pt x="419" y="380"/>
                  </a:cubicBezTo>
                  <a:cubicBezTo>
                    <a:pt x="501" y="209"/>
                    <a:pt x="278" y="156"/>
                    <a:pt x="294" y="1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35"/>
            <p:cNvSpPr/>
            <p:nvPr/>
          </p:nvSpPr>
          <p:spPr>
            <a:xfrm>
              <a:off x="3545125" y="3836975"/>
              <a:ext cx="15475" cy="17025"/>
            </a:xfrm>
            <a:custGeom>
              <a:avLst/>
              <a:gdLst/>
              <a:ahLst/>
              <a:cxnLst/>
              <a:rect l="l" t="t" r="r" b="b"/>
              <a:pathLst>
                <a:path w="619" h="681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08" y="2"/>
                    <a:pt x="108" y="4"/>
                    <a:pt x="108" y="5"/>
                  </a:cubicBezTo>
                  <a:lnTo>
                    <a:pt x="108" y="5"/>
                  </a:lnTo>
                  <a:lnTo>
                    <a:pt x="109" y="4"/>
                  </a:lnTo>
                  <a:lnTo>
                    <a:pt x="108" y="1"/>
                  </a:lnTo>
                  <a:close/>
                  <a:moveTo>
                    <a:pt x="112" y="429"/>
                  </a:moveTo>
                  <a:lnTo>
                    <a:pt x="109" y="431"/>
                  </a:lnTo>
                  <a:lnTo>
                    <a:pt x="111" y="431"/>
                  </a:lnTo>
                  <a:cubicBezTo>
                    <a:pt x="111" y="430"/>
                    <a:pt x="111" y="429"/>
                    <a:pt x="112" y="429"/>
                  </a:cubicBezTo>
                  <a:close/>
                  <a:moveTo>
                    <a:pt x="108" y="5"/>
                  </a:moveTo>
                  <a:lnTo>
                    <a:pt x="1" y="141"/>
                  </a:lnTo>
                  <a:cubicBezTo>
                    <a:pt x="138" y="197"/>
                    <a:pt x="164" y="304"/>
                    <a:pt x="169" y="431"/>
                  </a:cubicBezTo>
                  <a:lnTo>
                    <a:pt x="111" y="431"/>
                  </a:lnTo>
                  <a:cubicBezTo>
                    <a:pt x="108" y="471"/>
                    <a:pt x="105" y="511"/>
                    <a:pt x="102" y="541"/>
                  </a:cubicBezTo>
                  <a:cubicBezTo>
                    <a:pt x="186" y="619"/>
                    <a:pt x="324" y="558"/>
                    <a:pt x="366" y="681"/>
                  </a:cubicBezTo>
                  <a:cubicBezTo>
                    <a:pt x="449" y="647"/>
                    <a:pt x="422" y="511"/>
                    <a:pt x="542" y="511"/>
                  </a:cubicBezTo>
                  <a:cubicBezTo>
                    <a:pt x="538" y="539"/>
                    <a:pt x="532" y="567"/>
                    <a:pt x="528" y="594"/>
                  </a:cubicBezTo>
                  <a:lnTo>
                    <a:pt x="553" y="604"/>
                  </a:lnTo>
                  <a:lnTo>
                    <a:pt x="618" y="467"/>
                  </a:lnTo>
                  <a:cubicBezTo>
                    <a:pt x="595" y="430"/>
                    <a:pt x="575" y="396"/>
                    <a:pt x="550" y="352"/>
                  </a:cubicBezTo>
                  <a:lnTo>
                    <a:pt x="266" y="528"/>
                  </a:lnTo>
                  <a:cubicBezTo>
                    <a:pt x="244" y="450"/>
                    <a:pt x="223" y="376"/>
                    <a:pt x="206" y="311"/>
                  </a:cubicBezTo>
                  <a:cubicBezTo>
                    <a:pt x="239" y="256"/>
                    <a:pt x="264" y="213"/>
                    <a:pt x="289" y="171"/>
                  </a:cubicBezTo>
                  <a:cubicBezTo>
                    <a:pt x="217" y="119"/>
                    <a:pt x="116" y="112"/>
                    <a:pt x="108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35"/>
            <p:cNvSpPr/>
            <p:nvPr/>
          </p:nvSpPr>
          <p:spPr>
            <a:xfrm>
              <a:off x="3845250" y="3677175"/>
              <a:ext cx="10850" cy="8650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138" y="1"/>
                  </a:moveTo>
                  <a:lnTo>
                    <a:pt x="1" y="166"/>
                  </a:lnTo>
                  <a:cubicBezTo>
                    <a:pt x="2" y="293"/>
                    <a:pt x="105" y="293"/>
                    <a:pt x="167" y="329"/>
                  </a:cubicBezTo>
                  <a:cubicBezTo>
                    <a:pt x="188" y="341"/>
                    <a:pt x="207" y="346"/>
                    <a:pt x="225" y="346"/>
                  </a:cubicBezTo>
                  <a:cubicBezTo>
                    <a:pt x="298" y="346"/>
                    <a:pt x="358" y="272"/>
                    <a:pt x="433" y="272"/>
                  </a:cubicBezTo>
                  <a:cubicBezTo>
                    <a:pt x="391" y="108"/>
                    <a:pt x="294" y="19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35"/>
            <p:cNvSpPr/>
            <p:nvPr/>
          </p:nvSpPr>
          <p:spPr>
            <a:xfrm>
              <a:off x="3293200" y="3698400"/>
              <a:ext cx="14525" cy="10375"/>
            </a:xfrm>
            <a:custGeom>
              <a:avLst/>
              <a:gdLst/>
              <a:ahLst/>
              <a:cxnLst/>
              <a:rect l="l" t="t" r="r" b="b"/>
              <a:pathLst>
                <a:path w="581" h="415" extrusionOk="0">
                  <a:moveTo>
                    <a:pt x="446" y="1"/>
                  </a:moveTo>
                  <a:cubicBezTo>
                    <a:pt x="414" y="106"/>
                    <a:pt x="414" y="106"/>
                    <a:pt x="327" y="161"/>
                  </a:cubicBezTo>
                  <a:lnTo>
                    <a:pt x="113" y="59"/>
                  </a:lnTo>
                  <a:cubicBezTo>
                    <a:pt x="81" y="101"/>
                    <a:pt x="48" y="146"/>
                    <a:pt x="1" y="206"/>
                  </a:cubicBezTo>
                  <a:lnTo>
                    <a:pt x="105" y="195"/>
                  </a:lnTo>
                  <a:cubicBezTo>
                    <a:pt x="113" y="219"/>
                    <a:pt x="121" y="245"/>
                    <a:pt x="125" y="258"/>
                  </a:cubicBezTo>
                  <a:lnTo>
                    <a:pt x="338" y="415"/>
                  </a:lnTo>
                  <a:cubicBezTo>
                    <a:pt x="372" y="347"/>
                    <a:pt x="404" y="284"/>
                    <a:pt x="444" y="204"/>
                  </a:cubicBezTo>
                  <a:cubicBezTo>
                    <a:pt x="460" y="242"/>
                    <a:pt x="466" y="260"/>
                    <a:pt x="476" y="281"/>
                  </a:cubicBezTo>
                  <a:lnTo>
                    <a:pt x="581" y="227"/>
                  </a:lnTo>
                  <a:cubicBezTo>
                    <a:pt x="501" y="167"/>
                    <a:pt x="538" y="49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35"/>
            <p:cNvSpPr/>
            <p:nvPr/>
          </p:nvSpPr>
          <p:spPr>
            <a:xfrm>
              <a:off x="3645075" y="3862100"/>
              <a:ext cx="10875" cy="10750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8" y="1"/>
                  </a:moveTo>
                  <a:cubicBezTo>
                    <a:pt x="125" y="1"/>
                    <a:pt x="0" y="84"/>
                    <a:pt x="0" y="166"/>
                  </a:cubicBezTo>
                  <a:lnTo>
                    <a:pt x="78" y="233"/>
                  </a:lnTo>
                  <a:lnTo>
                    <a:pt x="129" y="189"/>
                  </a:lnTo>
                  <a:lnTo>
                    <a:pt x="323" y="283"/>
                  </a:lnTo>
                  <a:cubicBezTo>
                    <a:pt x="340" y="316"/>
                    <a:pt x="370" y="371"/>
                    <a:pt x="401" y="430"/>
                  </a:cubicBezTo>
                  <a:cubicBezTo>
                    <a:pt x="417" y="416"/>
                    <a:pt x="435" y="406"/>
                    <a:pt x="435" y="399"/>
                  </a:cubicBezTo>
                  <a:cubicBezTo>
                    <a:pt x="425" y="320"/>
                    <a:pt x="424" y="237"/>
                    <a:pt x="396" y="165"/>
                  </a:cubicBezTo>
                  <a:cubicBezTo>
                    <a:pt x="372" y="105"/>
                    <a:pt x="331" y="53"/>
                    <a:pt x="278" y="17"/>
                  </a:cubicBezTo>
                  <a:cubicBezTo>
                    <a:pt x="261" y="6"/>
                    <a:pt x="240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35"/>
            <p:cNvSpPr/>
            <p:nvPr/>
          </p:nvSpPr>
          <p:spPr>
            <a:xfrm>
              <a:off x="3252375" y="3704075"/>
              <a:ext cx="10050" cy="9900"/>
            </a:xfrm>
            <a:custGeom>
              <a:avLst/>
              <a:gdLst/>
              <a:ahLst/>
              <a:cxnLst/>
              <a:rect l="l" t="t" r="r" b="b"/>
              <a:pathLst>
                <a:path w="402" h="396" extrusionOk="0">
                  <a:moveTo>
                    <a:pt x="54" y="1"/>
                  </a:moveTo>
                  <a:cubicBezTo>
                    <a:pt x="28" y="76"/>
                    <a:pt x="15" y="112"/>
                    <a:pt x="0" y="156"/>
                  </a:cubicBezTo>
                  <a:lnTo>
                    <a:pt x="95" y="204"/>
                  </a:lnTo>
                  <a:lnTo>
                    <a:pt x="199" y="395"/>
                  </a:lnTo>
                  <a:lnTo>
                    <a:pt x="356" y="312"/>
                  </a:lnTo>
                  <a:cubicBezTo>
                    <a:pt x="373" y="255"/>
                    <a:pt x="387" y="203"/>
                    <a:pt x="402" y="152"/>
                  </a:cubicBezTo>
                  <a:cubicBezTo>
                    <a:pt x="357" y="122"/>
                    <a:pt x="315" y="108"/>
                    <a:pt x="277" y="108"/>
                  </a:cubicBezTo>
                  <a:cubicBezTo>
                    <a:pt x="240" y="108"/>
                    <a:pt x="206" y="121"/>
                    <a:pt x="174" y="143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35"/>
            <p:cNvSpPr/>
            <p:nvPr/>
          </p:nvSpPr>
          <p:spPr>
            <a:xfrm>
              <a:off x="3671875" y="3650850"/>
              <a:ext cx="12925" cy="4625"/>
            </a:xfrm>
            <a:custGeom>
              <a:avLst/>
              <a:gdLst/>
              <a:ahLst/>
              <a:cxnLst/>
              <a:rect l="l" t="t" r="r" b="b"/>
              <a:pathLst>
                <a:path w="517" h="185" extrusionOk="0">
                  <a:moveTo>
                    <a:pt x="1" y="1"/>
                  </a:moveTo>
                  <a:cubicBezTo>
                    <a:pt x="53" y="120"/>
                    <a:pt x="143" y="167"/>
                    <a:pt x="262" y="185"/>
                  </a:cubicBezTo>
                  <a:cubicBezTo>
                    <a:pt x="344" y="134"/>
                    <a:pt x="474" y="15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35"/>
            <p:cNvSpPr/>
            <p:nvPr/>
          </p:nvSpPr>
          <p:spPr>
            <a:xfrm>
              <a:off x="3192100" y="3650600"/>
              <a:ext cx="10275" cy="6375"/>
            </a:xfrm>
            <a:custGeom>
              <a:avLst/>
              <a:gdLst/>
              <a:ahLst/>
              <a:cxnLst/>
              <a:rect l="l" t="t" r="r" b="b"/>
              <a:pathLst>
                <a:path w="411" h="255" extrusionOk="0">
                  <a:moveTo>
                    <a:pt x="78" y="1"/>
                  </a:moveTo>
                  <a:lnTo>
                    <a:pt x="1" y="112"/>
                  </a:lnTo>
                  <a:cubicBezTo>
                    <a:pt x="35" y="163"/>
                    <a:pt x="61" y="200"/>
                    <a:pt x="81" y="229"/>
                  </a:cubicBezTo>
                  <a:cubicBezTo>
                    <a:pt x="119" y="247"/>
                    <a:pt x="151" y="254"/>
                    <a:pt x="180" y="254"/>
                  </a:cubicBezTo>
                  <a:cubicBezTo>
                    <a:pt x="287" y="254"/>
                    <a:pt x="337" y="149"/>
                    <a:pt x="410" y="85"/>
                  </a:cubicBezTo>
                  <a:cubicBezTo>
                    <a:pt x="374" y="29"/>
                    <a:pt x="363" y="11"/>
                    <a:pt x="322" y="11"/>
                  </a:cubicBezTo>
                  <a:cubicBezTo>
                    <a:pt x="304" y="11"/>
                    <a:pt x="279" y="15"/>
                    <a:pt x="243" y="20"/>
                  </a:cubicBezTo>
                  <a:lnTo>
                    <a:pt x="314" y="109"/>
                  </a:lnTo>
                  <a:lnTo>
                    <a:pt x="287" y="130"/>
                  </a:lnTo>
                  <a:lnTo>
                    <a:pt x="83" y="77"/>
                  </a:lnTo>
                  <a:cubicBezTo>
                    <a:pt x="91" y="57"/>
                    <a:pt x="98" y="36"/>
                    <a:pt x="106" y="15"/>
                  </a:cubicBezTo>
                  <a:cubicBezTo>
                    <a:pt x="97" y="11"/>
                    <a:pt x="87" y="6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35"/>
            <p:cNvSpPr/>
            <p:nvPr/>
          </p:nvSpPr>
          <p:spPr>
            <a:xfrm>
              <a:off x="2918225" y="3663725"/>
              <a:ext cx="9125" cy="7750"/>
            </a:xfrm>
            <a:custGeom>
              <a:avLst/>
              <a:gdLst/>
              <a:ahLst/>
              <a:cxnLst/>
              <a:rect l="l" t="t" r="r" b="b"/>
              <a:pathLst>
                <a:path w="365" h="310" extrusionOk="0">
                  <a:moveTo>
                    <a:pt x="167" y="0"/>
                  </a:moveTo>
                  <a:cubicBezTo>
                    <a:pt x="0" y="6"/>
                    <a:pt x="56" y="148"/>
                    <a:pt x="11" y="251"/>
                  </a:cubicBezTo>
                  <a:lnTo>
                    <a:pt x="119" y="310"/>
                  </a:lnTo>
                  <a:lnTo>
                    <a:pt x="220" y="108"/>
                  </a:lnTo>
                  <a:cubicBezTo>
                    <a:pt x="233" y="166"/>
                    <a:pt x="239" y="191"/>
                    <a:pt x="246" y="219"/>
                  </a:cubicBezTo>
                  <a:lnTo>
                    <a:pt x="364" y="99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35"/>
            <p:cNvSpPr/>
            <p:nvPr/>
          </p:nvSpPr>
          <p:spPr>
            <a:xfrm>
              <a:off x="4059975" y="3747000"/>
              <a:ext cx="9425" cy="6725"/>
            </a:xfrm>
            <a:custGeom>
              <a:avLst/>
              <a:gdLst/>
              <a:ahLst/>
              <a:cxnLst/>
              <a:rect l="l" t="t" r="r" b="b"/>
              <a:pathLst>
                <a:path w="377" h="269" extrusionOk="0">
                  <a:moveTo>
                    <a:pt x="235" y="1"/>
                  </a:moveTo>
                  <a:cubicBezTo>
                    <a:pt x="147" y="29"/>
                    <a:pt x="144" y="96"/>
                    <a:pt x="140" y="158"/>
                  </a:cubicBezTo>
                  <a:lnTo>
                    <a:pt x="1" y="253"/>
                  </a:lnTo>
                  <a:cubicBezTo>
                    <a:pt x="35" y="264"/>
                    <a:pt x="67" y="269"/>
                    <a:pt x="97" y="269"/>
                  </a:cubicBezTo>
                  <a:cubicBezTo>
                    <a:pt x="190" y="269"/>
                    <a:pt x="263" y="225"/>
                    <a:pt x="337" y="225"/>
                  </a:cubicBezTo>
                  <a:cubicBezTo>
                    <a:pt x="338" y="225"/>
                    <a:pt x="339" y="225"/>
                    <a:pt x="341" y="225"/>
                  </a:cubicBezTo>
                  <a:cubicBezTo>
                    <a:pt x="376" y="104"/>
                    <a:pt x="319" y="49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35"/>
            <p:cNvSpPr/>
            <p:nvPr/>
          </p:nvSpPr>
          <p:spPr>
            <a:xfrm>
              <a:off x="3602325" y="3707925"/>
              <a:ext cx="7150" cy="10125"/>
            </a:xfrm>
            <a:custGeom>
              <a:avLst/>
              <a:gdLst/>
              <a:ahLst/>
              <a:cxnLst/>
              <a:rect l="l" t="t" r="r" b="b"/>
              <a:pathLst>
                <a:path w="286" h="405" extrusionOk="0">
                  <a:moveTo>
                    <a:pt x="80" y="1"/>
                  </a:moveTo>
                  <a:lnTo>
                    <a:pt x="0" y="221"/>
                  </a:lnTo>
                  <a:cubicBezTo>
                    <a:pt x="74" y="312"/>
                    <a:pt x="130" y="405"/>
                    <a:pt x="247" y="405"/>
                  </a:cubicBezTo>
                  <a:cubicBezTo>
                    <a:pt x="258" y="405"/>
                    <a:pt x="269" y="404"/>
                    <a:pt x="281" y="402"/>
                  </a:cubicBezTo>
                  <a:cubicBezTo>
                    <a:pt x="285" y="261"/>
                    <a:pt x="142" y="243"/>
                    <a:pt x="96" y="139"/>
                  </a:cubicBezTo>
                  <a:lnTo>
                    <a:pt x="158" y="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35"/>
            <p:cNvSpPr/>
            <p:nvPr/>
          </p:nvSpPr>
          <p:spPr>
            <a:xfrm>
              <a:off x="3547825" y="3834300"/>
              <a:ext cx="9575" cy="5875"/>
            </a:xfrm>
            <a:custGeom>
              <a:avLst/>
              <a:gdLst/>
              <a:ahLst/>
              <a:cxnLst/>
              <a:rect l="l" t="t" r="r" b="b"/>
              <a:pathLst>
                <a:path w="383" h="235" extrusionOk="0">
                  <a:moveTo>
                    <a:pt x="260" y="1"/>
                  </a:moveTo>
                  <a:lnTo>
                    <a:pt x="153" y="89"/>
                  </a:lnTo>
                  <a:lnTo>
                    <a:pt x="41" y="46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2" y="110"/>
                    <a:pt x="1" y="109"/>
                    <a:pt x="0" y="108"/>
                  </a:cubicBezTo>
                  <a:lnTo>
                    <a:pt x="0" y="108"/>
                  </a:lnTo>
                  <a:lnTo>
                    <a:pt x="2" y="111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97" y="190"/>
                    <a:pt x="203" y="235"/>
                    <a:pt x="331" y="235"/>
                  </a:cubicBezTo>
                  <a:cubicBezTo>
                    <a:pt x="348" y="235"/>
                    <a:pt x="365" y="234"/>
                    <a:pt x="382" y="232"/>
                  </a:cubicBezTo>
                  <a:cubicBezTo>
                    <a:pt x="373" y="135"/>
                    <a:pt x="332" y="65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35"/>
            <p:cNvSpPr/>
            <p:nvPr/>
          </p:nvSpPr>
          <p:spPr>
            <a:xfrm>
              <a:off x="3994800" y="3777700"/>
              <a:ext cx="8125" cy="6025"/>
            </a:xfrm>
            <a:custGeom>
              <a:avLst/>
              <a:gdLst/>
              <a:ahLst/>
              <a:cxnLst/>
              <a:rect l="l" t="t" r="r" b="b"/>
              <a:pathLst>
                <a:path w="325" h="24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26"/>
                    <a:pt x="42" y="204"/>
                    <a:pt x="137" y="241"/>
                  </a:cubicBezTo>
                  <a:lnTo>
                    <a:pt x="254" y="212"/>
                  </a:lnTo>
                  <a:cubicBezTo>
                    <a:pt x="324" y="93"/>
                    <a:pt x="324" y="93"/>
                    <a:pt x="243" y="16"/>
                  </a:cubicBezTo>
                  <a:lnTo>
                    <a:pt x="7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35"/>
            <p:cNvSpPr/>
            <p:nvPr/>
          </p:nvSpPr>
          <p:spPr>
            <a:xfrm>
              <a:off x="3668075" y="3813200"/>
              <a:ext cx="8125" cy="6550"/>
            </a:xfrm>
            <a:custGeom>
              <a:avLst/>
              <a:gdLst/>
              <a:ahLst/>
              <a:cxnLst/>
              <a:rect l="l" t="t" r="r" b="b"/>
              <a:pathLst>
                <a:path w="325" h="262" extrusionOk="0">
                  <a:moveTo>
                    <a:pt x="154" y="0"/>
                  </a:moveTo>
                  <a:lnTo>
                    <a:pt x="48" y="34"/>
                  </a:lnTo>
                  <a:cubicBezTo>
                    <a:pt x="15" y="125"/>
                    <a:pt x="1" y="200"/>
                    <a:pt x="69" y="262"/>
                  </a:cubicBezTo>
                  <a:lnTo>
                    <a:pt x="194" y="262"/>
                  </a:lnTo>
                  <a:cubicBezTo>
                    <a:pt x="234" y="206"/>
                    <a:pt x="325" y="186"/>
                    <a:pt x="296" y="86"/>
                  </a:cubicBezTo>
                  <a:lnTo>
                    <a:pt x="296" y="86"/>
                  </a:lnTo>
                  <a:lnTo>
                    <a:pt x="202" y="11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35"/>
            <p:cNvSpPr/>
            <p:nvPr/>
          </p:nvSpPr>
          <p:spPr>
            <a:xfrm>
              <a:off x="3867850" y="3805350"/>
              <a:ext cx="6275" cy="7525"/>
            </a:xfrm>
            <a:custGeom>
              <a:avLst/>
              <a:gdLst/>
              <a:ahLst/>
              <a:cxnLst/>
              <a:rect l="l" t="t" r="r" b="b"/>
              <a:pathLst>
                <a:path w="251" h="301" extrusionOk="0">
                  <a:moveTo>
                    <a:pt x="112" y="1"/>
                  </a:moveTo>
                  <a:lnTo>
                    <a:pt x="0" y="82"/>
                  </a:lnTo>
                  <a:lnTo>
                    <a:pt x="128" y="150"/>
                  </a:lnTo>
                  <a:cubicBezTo>
                    <a:pt x="98" y="192"/>
                    <a:pt x="74" y="229"/>
                    <a:pt x="50" y="264"/>
                  </a:cubicBezTo>
                  <a:cubicBezTo>
                    <a:pt x="88" y="288"/>
                    <a:pt x="115" y="301"/>
                    <a:pt x="138" y="301"/>
                  </a:cubicBezTo>
                  <a:cubicBezTo>
                    <a:pt x="175" y="301"/>
                    <a:pt x="202" y="268"/>
                    <a:pt x="250" y="19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35"/>
            <p:cNvSpPr/>
            <p:nvPr/>
          </p:nvSpPr>
          <p:spPr>
            <a:xfrm>
              <a:off x="3747575" y="3650975"/>
              <a:ext cx="12200" cy="2800"/>
            </a:xfrm>
            <a:custGeom>
              <a:avLst/>
              <a:gdLst/>
              <a:ahLst/>
              <a:cxnLst/>
              <a:rect l="l" t="t" r="r" b="b"/>
              <a:pathLst>
                <a:path w="488" h="112" extrusionOk="0">
                  <a:moveTo>
                    <a:pt x="0" y="0"/>
                  </a:moveTo>
                  <a:cubicBezTo>
                    <a:pt x="3" y="19"/>
                    <a:pt x="6" y="35"/>
                    <a:pt x="11" y="60"/>
                  </a:cubicBezTo>
                  <a:lnTo>
                    <a:pt x="145" y="22"/>
                  </a:lnTo>
                  <a:lnTo>
                    <a:pt x="302" y="111"/>
                  </a:lnTo>
                  <a:lnTo>
                    <a:pt x="488" y="24"/>
                  </a:lnTo>
                  <a:cubicBezTo>
                    <a:pt x="485" y="16"/>
                    <a:pt x="484" y="8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35"/>
            <p:cNvSpPr/>
            <p:nvPr/>
          </p:nvSpPr>
          <p:spPr>
            <a:xfrm>
              <a:off x="3235475" y="3678750"/>
              <a:ext cx="6600" cy="13050"/>
            </a:xfrm>
            <a:custGeom>
              <a:avLst/>
              <a:gdLst/>
              <a:ahLst/>
              <a:cxnLst/>
              <a:rect l="l" t="t" r="r" b="b"/>
              <a:pathLst>
                <a:path w="264" h="522" extrusionOk="0">
                  <a:moveTo>
                    <a:pt x="186" y="1"/>
                  </a:moveTo>
                  <a:cubicBezTo>
                    <a:pt x="122" y="103"/>
                    <a:pt x="63" y="199"/>
                    <a:pt x="1" y="296"/>
                  </a:cubicBezTo>
                  <a:cubicBezTo>
                    <a:pt x="118" y="402"/>
                    <a:pt x="118" y="402"/>
                    <a:pt x="116" y="522"/>
                  </a:cubicBezTo>
                  <a:lnTo>
                    <a:pt x="196" y="377"/>
                  </a:lnTo>
                  <a:lnTo>
                    <a:pt x="90" y="303"/>
                  </a:lnTo>
                  <a:cubicBezTo>
                    <a:pt x="102" y="195"/>
                    <a:pt x="263" y="138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35"/>
            <p:cNvSpPr/>
            <p:nvPr/>
          </p:nvSpPr>
          <p:spPr>
            <a:xfrm>
              <a:off x="3272250" y="3703775"/>
              <a:ext cx="6125" cy="7425"/>
            </a:xfrm>
            <a:custGeom>
              <a:avLst/>
              <a:gdLst/>
              <a:ahLst/>
              <a:cxnLst/>
              <a:rect l="l" t="t" r="r" b="b"/>
              <a:pathLst>
                <a:path w="245" h="297" extrusionOk="0">
                  <a:moveTo>
                    <a:pt x="208" y="0"/>
                  </a:moveTo>
                  <a:lnTo>
                    <a:pt x="62" y="99"/>
                  </a:lnTo>
                  <a:cubicBezTo>
                    <a:pt x="44" y="158"/>
                    <a:pt x="27" y="213"/>
                    <a:pt x="0" y="297"/>
                  </a:cubicBezTo>
                  <a:lnTo>
                    <a:pt x="184" y="264"/>
                  </a:lnTo>
                  <a:cubicBezTo>
                    <a:pt x="178" y="174"/>
                    <a:pt x="245" y="99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35"/>
            <p:cNvSpPr/>
            <p:nvPr/>
          </p:nvSpPr>
          <p:spPr>
            <a:xfrm>
              <a:off x="3682150" y="3864775"/>
              <a:ext cx="8975" cy="5725"/>
            </a:xfrm>
            <a:custGeom>
              <a:avLst/>
              <a:gdLst/>
              <a:ahLst/>
              <a:cxnLst/>
              <a:rect l="l" t="t" r="r" b="b"/>
              <a:pathLst>
                <a:path w="359" h="229" extrusionOk="0">
                  <a:moveTo>
                    <a:pt x="226" y="0"/>
                  </a:moveTo>
                  <a:lnTo>
                    <a:pt x="0" y="138"/>
                  </a:lnTo>
                  <a:lnTo>
                    <a:pt x="174" y="138"/>
                  </a:lnTo>
                  <a:lnTo>
                    <a:pt x="171" y="137"/>
                  </a:lnTo>
                  <a:lnTo>
                    <a:pt x="359" y="228"/>
                  </a:lnTo>
                  <a:cubicBezTo>
                    <a:pt x="351" y="178"/>
                    <a:pt x="343" y="123"/>
                    <a:pt x="333" y="63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35"/>
            <p:cNvSpPr/>
            <p:nvPr/>
          </p:nvSpPr>
          <p:spPr>
            <a:xfrm>
              <a:off x="4067600" y="3732950"/>
              <a:ext cx="5250" cy="6975"/>
            </a:xfrm>
            <a:custGeom>
              <a:avLst/>
              <a:gdLst/>
              <a:ahLst/>
              <a:cxnLst/>
              <a:rect l="l" t="t" r="r" b="b"/>
              <a:pathLst>
                <a:path w="210" h="279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138"/>
                    <a:pt x="68" y="208"/>
                    <a:pt x="175" y="279"/>
                  </a:cubicBezTo>
                  <a:cubicBezTo>
                    <a:pt x="189" y="218"/>
                    <a:pt x="199" y="172"/>
                    <a:pt x="209" y="126"/>
                  </a:cubicBezTo>
                  <a:cubicBezTo>
                    <a:pt x="144" y="82"/>
                    <a:pt x="90" y="45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35"/>
            <p:cNvSpPr/>
            <p:nvPr/>
          </p:nvSpPr>
          <p:spPr>
            <a:xfrm>
              <a:off x="3318800" y="3862350"/>
              <a:ext cx="5525" cy="5875"/>
            </a:xfrm>
            <a:custGeom>
              <a:avLst/>
              <a:gdLst/>
              <a:ahLst/>
              <a:cxnLst/>
              <a:rect l="l" t="t" r="r" b="b"/>
              <a:pathLst>
                <a:path w="221" h="235" extrusionOk="0">
                  <a:moveTo>
                    <a:pt x="206" y="0"/>
                  </a:moveTo>
                  <a:lnTo>
                    <a:pt x="0" y="75"/>
                  </a:lnTo>
                  <a:cubicBezTo>
                    <a:pt x="6" y="135"/>
                    <a:pt x="12" y="185"/>
                    <a:pt x="16" y="234"/>
                  </a:cubicBezTo>
                  <a:cubicBezTo>
                    <a:pt x="24" y="235"/>
                    <a:pt x="31" y="235"/>
                    <a:pt x="38" y="235"/>
                  </a:cubicBezTo>
                  <a:cubicBezTo>
                    <a:pt x="148" y="235"/>
                    <a:pt x="124" y="150"/>
                    <a:pt x="139" y="93"/>
                  </a:cubicBezTo>
                  <a:lnTo>
                    <a:pt x="220" y="1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35"/>
            <p:cNvSpPr/>
            <p:nvPr/>
          </p:nvSpPr>
          <p:spPr>
            <a:xfrm>
              <a:off x="3044825" y="37028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14" y="1"/>
                  </a:moveTo>
                  <a:cubicBezTo>
                    <a:pt x="95" y="1"/>
                    <a:pt x="76" y="7"/>
                    <a:pt x="55" y="19"/>
                  </a:cubicBezTo>
                  <a:cubicBezTo>
                    <a:pt x="3" y="48"/>
                    <a:pt x="1" y="100"/>
                    <a:pt x="53" y="161"/>
                  </a:cubicBezTo>
                  <a:lnTo>
                    <a:pt x="260" y="97"/>
                  </a:lnTo>
                  <a:cubicBezTo>
                    <a:pt x="207" y="36"/>
                    <a:pt x="162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35"/>
            <p:cNvSpPr/>
            <p:nvPr/>
          </p:nvSpPr>
          <p:spPr>
            <a:xfrm>
              <a:off x="3934500" y="3712300"/>
              <a:ext cx="7675" cy="5025"/>
            </a:xfrm>
            <a:custGeom>
              <a:avLst/>
              <a:gdLst/>
              <a:ahLst/>
              <a:cxnLst/>
              <a:rect l="l" t="t" r="r" b="b"/>
              <a:pathLst>
                <a:path w="307" h="201" extrusionOk="0">
                  <a:moveTo>
                    <a:pt x="29" y="0"/>
                  </a:moveTo>
                  <a:lnTo>
                    <a:pt x="0" y="26"/>
                  </a:lnTo>
                  <a:cubicBezTo>
                    <a:pt x="33" y="82"/>
                    <a:pt x="68" y="139"/>
                    <a:pt x="104" y="201"/>
                  </a:cubicBezTo>
                  <a:cubicBezTo>
                    <a:pt x="185" y="175"/>
                    <a:pt x="264" y="157"/>
                    <a:pt x="306" y="38"/>
                  </a:cubicBezTo>
                  <a:lnTo>
                    <a:pt x="306" y="38"/>
                  </a:lnTo>
                  <a:lnTo>
                    <a:pt x="160" y="11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35"/>
            <p:cNvSpPr/>
            <p:nvPr/>
          </p:nvSpPr>
          <p:spPr>
            <a:xfrm>
              <a:off x="2953275" y="3676075"/>
              <a:ext cx="5725" cy="5275"/>
            </a:xfrm>
            <a:custGeom>
              <a:avLst/>
              <a:gdLst/>
              <a:ahLst/>
              <a:cxnLst/>
              <a:rect l="l" t="t" r="r" b="b"/>
              <a:pathLst>
                <a:path w="229" h="211" extrusionOk="0">
                  <a:moveTo>
                    <a:pt x="212" y="0"/>
                  </a:moveTo>
                  <a:lnTo>
                    <a:pt x="1" y="135"/>
                  </a:lnTo>
                  <a:cubicBezTo>
                    <a:pt x="33" y="182"/>
                    <a:pt x="66" y="211"/>
                    <a:pt x="105" y="211"/>
                  </a:cubicBezTo>
                  <a:cubicBezTo>
                    <a:pt x="123" y="211"/>
                    <a:pt x="141" y="205"/>
                    <a:pt x="161" y="192"/>
                  </a:cubicBezTo>
                  <a:cubicBezTo>
                    <a:pt x="188" y="125"/>
                    <a:pt x="208" y="72"/>
                    <a:pt x="229" y="19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35"/>
            <p:cNvSpPr/>
            <p:nvPr/>
          </p:nvSpPr>
          <p:spPr>
            <a:xfrm>
              <a:off x="3519400" y="3739825"/>
              <a:ext cx="6800" cy="4425"/>
            </a:xfrm>
            <a:custGeom>
              <a:avLst/>
              <a:gdLst/>
              <a:ahLst/>
              <a:cxnLst/>
              <a:rect l="l" t="t" r="r" b="b"/>
              <a:pathLst>
                <a:path w="272" h="177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114"/>
                    <a:pt x="107" y="130"/>
                    <a:pt x="164" y="177"/>
                  </a:cubicBezTo>
                  <a:cubicBezTo>
                    <a:pt x="271" y="112"/>
                    <a:pt x="271" y="112"/>
                    <a:pt x="268" y="10"/>
                  </a:cubicBezTo>
                  <a:lnTo>
                    <a:pt x="268" y="10"/>
                  </a:lnTo>
                  <a:lnTo>
                    <a:pt x="165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35"/>
            <p:cNvSpPr/>
            <p:nvPr/>
          </p:nvSpPr>
          <p:spPr>
            <a:xfrm>
              <a:off x="3266350" y="3774700"/>
              <a:ext cx="5275" cy="5600"/>
            </a:xfrm>
            <a:custGeom>
              <a:avLst/>
              <a:gdLst/>
              <a:ahLst/>
              <a:cxnLst/>
              <a:rect l="l" t="t" r="r" b="b"/>
              <a:pathLst>
                <a:path w="211" h="224" extrusionOk="0">
                  <a:moveTo>
                    <a:pt x="133" y="0"/>
                  </a:moveTo>
                  <a:cubicBezTo>
                    <a:pt x="0" y="134"/>
                    <a:pt x="0" y="134"/>
                    <a:pt x="55" y="224"/>
                  </a:cubicBezTo>
                  <a:lnTo>
                    <a:pt x="210" y="12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35"/>
            <p:cNvSpPr/>
            <p:nvPr/>
          </p:nvSpPr>
          <p:spPr>
            <a:xfrm>
              <a:off x="3996175" y="3774375"/>
              <a:ext cx="4725" cy="4775"/>
            </a:xfrm>
            <a:custGeom>
              <a:avLst/>
              <a:gdLst/>
              <a:ahLst/>
              <a:cxnLst/>
              <a:rect l="l" t="t" r="r" b="b"/>
              <a:pathLst>
                <a:path w="189" h="191" extrusionOk="0">
                  <a:moveTo>
                    <a:pt x="1" y="1"/>
                  </a:moveTo>
                  <a:lnTo>
                    <a:pt x="73" y="99"/>
                  </a:lnTo>
                  <a:cubicBezTo>
                    <a:pt x="55" y="133"/>
                    <a:pt x="39" y="162"/>
                    <a:pt x="23" y="190"/>
                  </a:cubicBezTo>
                  <a:lnTo>
                    <a:pt x="188" y="149"/>
                  </a:lnTo>
                  <a:lnTo>
                    <a:pt x="18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35"/>
            <p:cNvSpPr/>
            <p:nvPr/>
          </p:nvSpPr>
          <p:spPr>
            <a:xfrm>
              <a:off x="3654650" y="3791325"/>
              <a:ext cx="5150" cy="4350"/>
            </a:xfrm>
            <a:custGeom>
              <a:avLst/>
              <a:gdLst/>
              <a:ahLst/>
              <a:cxnLst/>
              <a:rect l="l" t="t" r="r" b="b"/>
              <a:pathLst>
                <a:path w="206" h="174" extrusionOk="0">
                  <a:moveTo>
                    <a:pt x="112" y="0"/>
                  </a:moveTo>
                  <a:cubicBezTo>
                    <a:pt x="55" y="30"/>
                    <a:pt x="1" y="57"/>
                    <a:pt x="22" y="146"/>
                  </a:cubicBezTo>
                  <a:lnTo>
                    <a:pt x="163" y="174"/>
                  </a:lnTo>
                  <a:cubicBezTo>
                    <a:pt x="206" y="96"/>
                    <a:pt x="181" y="47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35"/>
            <p:cNvSpPr/>
            <p:nvPr/>
          </p:nvSpPr>
          <p:spPr>
            <a:xfrm>
              <a:off x="3847450" y="3838125"/>
              <a:ext cx="3675" cy="7450"/>
            </a:xfrm>
            <a:custGeom>
              <a:avLst/>
              <a:gdLst/>
              <a:ahLst/>
              <a:cxnLst/>
              <a:rect l="l" t="t" r="r" b="b"/>
              <a:pathLst>
                <a:path w="147" h="298" extrusionOk="0">
                  <a:moveTo>
                    <a:pt x="59" y="1"/>
                  </a:moveTo>
                  <a:cubicBezTo>
                    <a:pt x="1" y="52"/>
                    <a:pt x="45" y="101"/>
                    <a:pt x="42" y="148"/>
                  </a:cubicBezTo>
                  <a:cubicBezTo>
                    <a:pt x="38" y="194"/>
                    <a:pt x="19" y="240"/>
                    <a:pt x="3" y="297"/>
                  </a:cubicBezTo>
                  <a:lnTo>
                    <a:pt x="147" y="232"/>
                  </a:lnTo>
                  <a:cubicBezTo>
                    <a:pt x="117" y="155"/>
                    <a:pt x="90" y="82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35"/>
            <p:cNvSpPr/>
            <p:nvPr/>
          </p:nvSpPr>
          <p:spPr>
            <a:xfrm>
              <a:off x="3682050" y="3868150"/>
              <a:ext cx="5400" cy="6175"/>
            </a:xfrm>
            <a:custGeom>
              <a:avLst/>
              <a:gdLst/>
              <a:ahLst/>
              <a:cxnLst/>
              <a:rect l="l" t="t" r="r" b="b"/>
              <a:pathLst>
                <a:path w="216" h="247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76" y="2"/>
                    <a:pt x="176" y="2"/>
                    <a:pt x="176" y="3"/>
                  </a:cubicBezTo>
                  <a:lnTo>
                    <a:pt x="176" y="3"/>
                  </a:lnTo>
                  <a:lnTo>
                    <a:pt x="178" y="2"/>
                  </a:lnTo>
                  <a:lnTo>
                    <a:pt x="175" y="1"/>
                  </a:lnTo>
                  <a:close/>
                  <a:moveTo>
                    <a:pt x="176" y="3"/>
                  </a:moveTo>
                  <a:lnTo>
                    <a:pt x="80" y="59"/>
                  </a:lnTo>
                  <a:lnTo>
                    <a:pt x="1" y="246"/>
                  </a:lnTo>
                  <a:lnTo>
                    <a:pt x="215" y="127"/>
                  </a:lnTo>
                  <a:cubicBezTo>
                    <a:pt x="200" y="79"/>
                    <a:pt x="187" y="41"/>
                    <a:pt x="176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35"/>
            <p:cNvSpPr/>
            <p:nvPr/>
          </p:nvSpPr>
          <p:spPr>
            <a:xfrm>
              <a:off x="3543600" y="3842500"/>
              <a:ext cx="4350" cy="5250"/>
            </a:xfrm>
            <a:custGeom>
              <a:avLst/>
              <a:gdLst/>
              <a:ahLst/>
              <a:cxnLst/>
              <a:rect l="l" t="t" r="r" b="b"/>
              <a:pathLst>
                <a:path w="174" h="210" extrusionOk="0">
                  <a:moveTo>
                    <a:pt x="95" y="0"/>
                  </a:moveTo>
                  <a:lnTo>
                    <a:pt x="0" y="179"/>
                  </a:lnTo>
                  <a:lnTo>
                    <a:pt x="171" y="207"/>
                  </a:lnTo>
                  <a:lnTo>
                    <a:pt x="171" y="207"/>
                  </a:lnTo>
                  <a:cubicBezTo>
                    <a:pt x="163" y="137"/>
                    <a:pt x="163" y="65"/>
                    <a:pt x="95" y="0"/>
                  </a:cubicBezTo>
                  <a:close/>
                  <a:moveTo>
                    <a:pt x="171" y="207"/>
                  </a:moveTo>
                  <a:cubicBezTo>
                    <a:pt x="171" y="208"/>
                    <a:pt x="171" y="209"/>
                    <a:pt x="171" y="210"/>
                  </a:cubicBezTo>
                  <a:lnTo>
                    <a:pt x="174" y="208"/>
                  </a:lnTo>
                  <a:lnTo>
                    <a:pt x="171" y="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35"/>
            <p:cNvSpPr/>
            <p:nvPr/>
          </p:nvSpPr>
          <p:spPr>
            <a:xfrm>
              <a:off x="3785350" y="3882200"/>
              <a:ext cx="3850" cy="5000"/>
            </a:xfrm>
            <a:custGeom>
              <a:avLst/>
              <a:gdLst/>
              <a:ahLst/>
              <a:cxnLst/>
              <a:rect l="l" t="t" r="r" b="b"/>
              <a:pathLst>
                <a:path w="154" h="200" extrusionOk="0">
                  <a:moveTo>
                    <a:pt x="84" y="0"/>
                  </a:moveTo>
                  <a:cubicBezTo>
                    <a:pt x="1" y="72"/>
                    <a:pt x="1" y="72"/>
                    <a:pt x="89" y="200"/>
                  </a:cubicBezTo>
                  <a:cubicBezTo>
                    <a:pt x="112" y="168"/>
                    <a:pt x="131" y="139"/>
                    <a:pt x="154" y="107"/>
                  </a:cubicBezTo>
                  <a:cubicBezTo>
                    <a:pt x="129" y="69"/>
                    <a:pt x="107" y="3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35"/>
            <p:cNvSpPr/>
            <p:nvPr/>
          </p:nvSpPr>
          <p:spPr>
            <a:xfrm>
              <a:off x="3489575" y="3689100"/>
              <a:ext cx="4400" cy="4200"/>
            </a:xfrm>
            <a:custGeom>
              <a:avLst/>
              <a:gdLst/>
              <a:ahLst/>
              <a:cxnLst/>
              <a:rect l="l" t="t" r="r" b="b"/>
              <a:pathLst>
                <a:path w="176" h="168" extrusionOk="0">
                  <a:moveTo>
                    <a:pt x="50" y="1"/>
                  </a:moveTo>
                  <a:cubicBezTo>
                    <a:pt x="35" y="1"/>
                    <a:pt x="19" y="5"/>
                    <a:pt x="1" y="16"/>
                  </a:cubicBezTo>
                  <a:cubicBezTo>
                    <a:pt x="6" y="68"/>
                    <a:pt x="12" y="116"/>
                    <a:pt x="17" y="167"/>
                  </a:cubicBezTo>
                  <a:lnTo>
                    <a:pt x="175" y="84"/>
                  </a:lnTo>
                  <a:cubicBezTo>
                    <a:pt x="128" y="51"/>
                    <a:pt x="9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2" name="Google Shape;10182;p35"/>
          <p:cNvGrpSpPr/>
          <p:nvPr/>
        </p:nvGrpSpPr>
        <p:grpSpPr>
          <a:xfrm rot="-10386212">
            <a:off x="65178" y="448342"/>
            <a:ext cx="652268" cy="1125010"/>
            <a:chOff x="4874800" y="1639750"/>
            <a:chExt cx="393575" cy="678825"/>
          </a:xfrm>
        </p:grpSpPr>
        <p:sp>
          <p:nvSpPr>
            <p:cNvPr id="10183" name="Google Shape;10183;p35"/>
            <p:cNvSpPr/>
            <p:nvPr/>
          </p:nvSpPr>
          <p:spPr>
            <a:xfrm>
              <a:off x="4874800" y="1639750"/>
              <a:ext cx="393575" cy="675875"/>
            </a:xfrm>
            <a:custGeom>
              <a:avLst/>
              <a:gdLst/>
              <a:ahLst/>
              <a:cxnLst/>
              <a:rect l="l" t="t" r="r" b="b"/>
              <a:pathLst>
                <a:path w="15743" h="27035" extrusionOk="0">
                  <a:moveTo>
                    <a:pt x="10029" y="213"/>
                  </a:moveTo>
                  <a:cubicBezTo>
                    <a:pt x="10033" y="213"/>
                    <a:pt x="10032" y="221"/>
                    <a:pt x="10034" y="225"/>
                  </a:cubicBezTo>
                  <a:lnTo>
                    <a:pt x="10034" y="225"/>
                  </a:lnTo>
                  <a:lnTo>
                    <a:pt x="10021" y="218"/>
                  </a:lnTo>
                  <a:cubicBezTo>
                    <a:pt x="10025" y="215"/>
                    <a:pt x="10027" y="213"/>
                    <a:pt x="10029" y="213"/>
                  </a:cubicBezTo>
                  <a:close/>
                  <a:moveTo>
                    <a:pt x="9569" y="218"/>
                  </a:moveTo>
                  <a:cubicBezTo>
                    <a:pt x="9571" y="218"/>
                    <a:pt x="9572" y="220"/>
                    <a:pt x="9573" y="224"/>
                  </a:cubicBezTo>
                  <a:cubicBezTo>
                    <a:pt x="9574" y="226"/>
                    <a:pt x="9570" y="227"/>
                    <a:pt x="9568" y="229"/>
                  </a:cubicBezTo>
                  <a:cubicBezTo>
                    <a:pt x="9567" y="227"/>
                    <a:pt x="9564" y="224"/>
                    <a:pt x="9564" y="223"/>
                  </a:cubicBezTo>
                  <a:cubicBezTo>
                    <a:pt x="9565" y="220"/>
                    <a:pt x="9567" y="218"/>
                    <a:pt x="9569" y="218"/>
                  </a:cubicBezTo>
                  <a:close/>
                  <a:moveTo>
                    <a:pt x="9936" y="200"/>
                  </a:moveTo>
                  <a:cubicBezTo>
                    <a:pt x="9940" y="200"/>
                    <a:pt x="9944" y="200"/>
                    <a:pt x="9948" y="200"/>
                  </a:cubicBezTo>
                  <a:cubicBezTo>
                    <a:pt x="9946" y="240"/>
                    <a:pt x="9972" y="284"/>
                    <a:pt x="9925" y="317"/>
                  </a:cubicBezTo>
                  <a:lnTo>
                    <a:pt x="9924" y="318"/>
                  </a:lnTo>
                  <a:cubicBezTo>
                    <a:pt x="9902" y="295"/>
                    <a:pt x="9940" y="281"/>
                    <a:pt x="9930" y="260"/>
                  </a:cubicBezTo>
                  <a:cubicBezTo>
                    <a:pt x="9924" y="247"/>
                    <a:pt x="9901" y="252"/>
                    <a:pt x="9901" y="229"/>
                  </a:cubicBezTo>
                  <a:cubicBezTo>
                    <a:pt x="9904" y="212"/>
                    <a:pt x="9913" y="200"/>
                    <a:pt x="9936" y="200"/>
                  </a:cubicBezTo>
                  <a:close/>
                  <a:moveTo>
                    <a:pt x="9694" y="378"/>
                  </a:moveTo>
                  <a:cubicBezTo>
                    <a:pt x="9696" y="381"/>
                    <a:pt x="9698" y="382"/>
                    <a:pt x="9698" y="383"/>
                  </a:cubicBezTo>
                  <a:cubicBezTo>
                    <a:pt x="9697" y="385"/>
                    <a:pt x="9695" y="388"/>
                    <a:pt x="9694" y="388"/>
                  </a:cubicBezTo>
                  <a:cubicBezTo>
                    <a:pt x="9691" y="388"/>
                    <a:pt x="9690" y="384"/>
                    <a:pt x="9689" y="383"/>
                  </a:cubicBezTo>
                  <a:lnTo>
                    <a:pt x="9694" y="378"/>
                  </a:lnTo>
                  <a:close/>
                  <a:moveTo>
                    <a:pt x="9958" y="433"/>
                  </a:moveTo>
                  <a:lnTo>
                    <a:pt x="9958" y="433"/>
                  </a:lnTo>
                  <a:cubicBezTo>
                    <a:pt x="9969" y="440"/>
                    <a:pt x="9971" y="447"/>
                    <a:pt x="9961" y="457"/>
                  </a:cubicBezTo>
                  <a:cubicBezTo>
                    <a:pt x="9950" y="450"/>
                    <a:pt x="9950" y="442"/>
                    <a:pt x="9958" y="433"/>
                  </a:cubicBezTo>
                  <a:close/>
                  <a:moveTo>
                    <a:pt x="9924" y="485"/>
                  </a:moveTo>
                  <a:cubicBezTo>
                    <a:pt x="9925" y="485"/>
                    <a:pt x="9925" y="485"/>
                    <a:pt x="9925" y="486"/>
                  </a:cubicBezTo>
                  <a:cubicBezTo>
                    <a:pt x="9926" y="486"/>
                    <a:pt x="9929" y="488"/>
                    <a:pt x="9929" y="490"/>
                  </a:cubicBezTo>
                  <a:cubicBezTo>
                    <a:pt x="9929" y="491"/>
                    <a:pt x="9925" y="493"/>
                    <a:pt x="9924" y="495"/>
                  </a:cubicBezTo>
                  <a:cubicBezTo>
                    <a:pt x="9923" y="493"/>
                    <a:pt x="9921" y="490"/>
                    <a:pt x="9919" y="489"/>
                  </a:cubicBezTo>
                  <a:cubicBezTo>
                    <a:pt x="9921" y="488"/>
                    <a:pt x="9923" y="485"/>
                    <a:pt x="9924" y="485"/>
                  </a:cubicBezTo>
                  <a:close/>
                  <a:moveTo>
                    <a:pt x="9144" y="480"/>
                  </a:moveTo>
                  <a:cubicBezTo>
                    <a:pt x="9155" y="511"/>
                    <a:pt x="9140" y="520"/>
                    <a:pt x="9124" y="530"/>
                  </a:cubicBezTo>
                  <a:cubicBezTo>
                    <a:pt x="9113" y="507"/>
                    <a:pt x="9108" y="489"/>
                    <a:pt x="9144" y="480"/>
                  </a:cubicBezTo>
                  <a:close/>
                  <a:moveTo>
                    <a:pt x="10025" y="518"/>
                  </a:moveTo>
                  <a:cubicBezTo>
                    <a:pt x="10026" y="518"/>
                    <a:pt x="10028" y="518"/>
                    <a:pt x="10029" y="519"/>
                  </a:cubicBezTo>
                  <a:cubicBezTo>
                    <a:pt x="10046" y="531"/>
                    <a:pt x="10045" y="546"/>
                    <a:pt x="10035" y="563"/>
                  </a:cubicBezTo>
                  <a:lnTo>
                    <a:pt x="10034" y="563"/>
                  </a:lnTo>
                  <a:cubicBezTo>
                    <a:pt x="10016" y="562"/>
                    <a:pt x="10003" y="545"/>
                    <a:pt x="10007" y="528"/>
                  </a:cubicBezTo>
                  <a:cubicBezTo>
                    <a:pt x="10011" y="522"/>
                    <a:pt x="10018" y="518"/>
                    <a:pt x="10025" y="518"/>
                  </a:cubicBezTo>
                  <a:close/>
                  <a:moveTo>
                    <a:pt x="8973" y="532"/>
                  </a:moveTo>
                  <a:cubicBezTo>
                    <a:pt x="8990" y="532"/>
                    <a:pt x="9007" y="538"/>
                    <a:pt x="9023" y="556"/>
                  </a:cubicBezTo>
                  <a:cubicBezTo>
                    <a:pt x="9033" y="584"/>
                    <a:pt x="9029" y="616"/>
                    <a:pt x="9010" y="641"/>
                  </a:cubicBezTo>
                  <a:lnTo>
                    <a:pt x="9010" y="641"/>
                  </a:lnTo>
                  <a:cubicBezTo>
                    <a:pt x="8934" y="602"/>
                    <a:pt x="8934" y="602"/>
                    <a:pt x="8921" y="543"/>
                  </a:cubicBezTo>
                  <a:cubicBezTo>
                    <a:pt x="8939" y="537"/>
                    <a:pt x="8956" y="532"/>
                    <a:pt x="8973" y="532"/>
                  </a:cubicBezTo>
                  <a:close/>
                  <a:moveTo>
                    <a:pt x="8860" y="644"/>
                  </a:moveTo>
                  <a:cubicBezTo>
                    <a:pt x="8861" y="645"/>
                    <a:pt x="8863" y="648"/>
                    <a:pt x="8864" y="650"/>
                  </a:cubicBezTo>
                  <a:lnTo>
                    <a:pt x="8859" y="654"/>
                  </a:lnTo>
                  <a:lnTo>
                    <a:pt x="8854" y="649"/>
                  </a:lnTo>
                  <a:cubicBezTo>
                    <a:pt x="8855" y="648"/>
                    <a:pt x="8857" y="644"/>
                    <a:pt x="8860" y="644"/>
                  </a:cubicBezTo>
                  <a:close/>
                  <a:moveTo>
                    <a:pt x="10082" y="632"/>
                  </a:moveTo>
                  <a:cubicBezTo>
                    <a:pt x="10085" y="632"/>
                    <a:pt x="10087" y="632"/>
                    <a:pt x="10091" y="633"/>
                  </a:cubicBezTo>
                  <a:cubicBezTo>
                    <a:pt x="10090" y="653"/>
                    <a:pt x="10082" y="659"/>
                    <a:pt x="10071" y="659"/>
                  </a:cubicBezTo>
                  <a:cubicBezTo>
                    <a:pt x="10065" y="659"/>
                    <a:pt x="10057" y="657"/>
                    <a:pt x="10050" y="654"/>
                  </a:cubicBezTo>
                  <a:cubicBezTo>
                    <a:pt x="10057" y="642"/>
                    <a:pt x="10067" y="632"/>
                    <a:pt x="10082" y="632"/>
                  </a:cubicBezTo>
                  <a:close/>
                  <a:moveTo>
                    <a:pt x="9303" y="662"/>
                  </a:moveTo>
                  <a:lnTo>
                    <a:pt x="9308" y="668"/>
                  </a:lnTo>
                  <a:cubicBezTo>
                    <a:pt x="9306" y="669"/>
                    <a:pt x="9305" y="672"/>
                    <a:pt x="9303" y="672"/>
                  </a:cubicBezTo>
                  <a:cubicBezTo>
                    <a:pt x="9303" y="672"/>
                    <a:pt x="9303" y="672"/>
                    <a:pt x="9302" y="672"/>
                  </a:cubicBezTo>
                  <a:cubicBezTo>
                    <a:pt x="9301" y="672"/>
                    <a:pt x="9299" y="669"/>
                    <a:pt x="9298" y="667"/>
                  </a:cubicBezTo>
                  <a:lnTo>
                    <a:pt x="9303" y="662"/>
                  </a:lnTo>
                  <a:close/>
                  <a:moveTo>
                    <a:pt x="10139" y="662"/>
                  </a:moveTo>
                  <a:cubicBezTo>
                    <a:pt x="10140" y="665"/>
                    <a:pt x="10142" y="666"/>
                    <a:pt x="10142" y="668"/>
                  </a:cubicBezTo>
                  <a:cubicBezTo>
                    <a:pt x="10142" y="669"/>
                    <a:pt x="10139" y="670"/>
                    <a:pt x="10137" y="673"/>
                  </a:cubicBezTo>
                  <a:lnTo>
                    <a:pt x="10133" y="667"/>
                  </a:lnTo>
                  <a:lnTo>
                    <a:pt x="10139" y="662"/>
                  </a:lnTo>
                  <a:close/>
                  <a:moveTo>
                    <a:pt x="9252" y="717"/>
                  </a:moveTo>
                  <a:cubicBezTo>
                    <a:pt x="9256" y="717"/>
                    <a:pt x="9256" y="725"/>
                    <a:pt x="9257" y="729"/>
                  </a:cubicBezTo>
                  <a:lnTo>
                    <a:pt x="9257" y="729"/>
                  </a:lnTo>
                  <a:cubicBezTo>
                    <a:pt x="9253" y="726"/>
                    <a:pt x="9249" y="724"/>
                    <a:pt x="9245" y="721"/>
                  </a:cubicBezTo>
                  <a:cubicBezTo>
                    <a:pt x="9248" y="718"/>
                    <a:pt x="9251" y="717"/>
                    <a:pt x="9252" y="717"/>
                  </a:cubicBezTo>
                  <a:close/>
                  <a:moveTo>
                    <a:pt x="9952" y="698"/>
                  </a:moveTo>
                  <a:cubicBezTo>
                    <a:pt x="9957" y="698"/>
                    <a:pt x="9963" y="699"/>
                    <a:pt x="9971" y="701"/>
                  </a:cubicBezTo>
                  <a:lnTo>
                    <a:pt x="9939" y="738"/>
                  </a:lnTo>
                  <a:cubicBezTo>
                    <a:pt x="9934" y="710"/>
                    <a:pt x="9936" y="698"/>
                    <a:pt x="9952" y="698"/>
                  </a:cubicBezTo>
                  <a:close/>
                  <a:moveTo>
                    <a:pt x="9259" y="731"/>
                  </a:moveTo>
                  <a:lnTo>
                    <a:pt x="9273" y="738"/>
                  </a:lnTo>
                  <a:cubicBezTo>
                    <a:pt x="9269" y="741"/>
                    <a:pt x="9267" y="742"/>
                    <a:pt x="9265" y="742"/>
                  </a:cubicBezTo>
                  <a:cubicBezTo>
                    <a:pt x="9261" y="742"/>
                    <a:pt x="9261" y="735"/>
                    <a:pt x="9259" y="731"/>
                  </a:cubicBezTo>
                  <a:close/>
                  <a:moveTo>
                    <a:pt x="9480" y="674"/>
                  </a:moveTo>
                  <a:cubicBezTo>
                    <a:pt x="9491" y="705"/>
                    <a:pt x="9492" y="723"/>
                    <a:pt x="9484" y="741"/>
                  </a:cubicBezTo>
                  <a:cubicBezTo>
                    <a:pt x="9480" y="744"/>
                    <a:pt x="9476" y="745"/>
                    <a:pt x="9471" y="745"/>
                  </a:cubicBezTo>
                  <a:cubicBezTo>
                    <a:pt x="9467" y="745"/>
                    <a:pt x="9462" y="744"/>
                    <a:pt x="9459" y="741"/>
                  </a:cubicBezTo>
                  <a:cubicBezTo>
                    <a:pt x="9448" y="716"/>
                    <a:pt x="9472" y="702"/>
                    <a:pt x="9480" y="674"/>
                  </a:cubicBezTo>
                  <a:close/>
                  <a:moveTo>
                    <a:pt x="10048" y="751"/>
                  </a:moveTo>
                  <a:cubicBezTo>
                    <a:pt x="10050" y="751"/>
                    <a:pt x="10052" y="753"/>
                    <a:pt x="10053" y="757"/>
                  </a:cubicBezTo>
                  <a:cubicBezTo>
                    <a:pt x="10053" y="758"/>
                    <a:pt x="10050" y="759"/>
                    <a:pt x="10048" y="761"/>
                  </a:cubicBezTo>
                  <a:cubicBezTo>
                    <a:pt x="10046" y="759"/>
                    <a:pt x="10044" y="757"/>
                    <a:pt x="10044" y="756"/>
                  </a:cubicBezTo>
                  <a:cubicBezTo>
                    <a:pt x="10045" y="753"/>
                    <a:pt x="10047" y="751"/>
                    <a:pt x="10048" y="751"/>
                  </a:cubicBezTo>
                  <a:close/>
                  <a:moveTo>
                    <a:pt x="9010" y="641"/>
                  </a:moveTo>
                  <a:cubicBezTo>
                    <a:pt x="9010" y="641"/>
                    <a:pt x="9009" y="642"/>
                    <a:pt x="9009" y="642"/>
                  </a:cubicBezTo>
                  <a:cubicBezTo>
                    <a:pt x="9036" y="648"/>
                    <a:pt x="9044" y="668"/>
                    <a:pt x="9048" y="699"/>
                  </a:cubicBezTo>
                  <a:cubicBezTo>
                    <a:pt x="9021" y="713"/>
                    <a:pt x="8990" y="724"/>
                    <a:pt x="8965" y="762"/>
                  </a:cubicBezTo>
                  <a:cubicBezTo>
                    <a:pt x="8955" y="715"/>
                    <a:pt x="8968" y="692"/>
                    <a:pt x="8993" y="677"/>
                  </a:cubicBezTo>
                  <a:cubicBezTo>
                    <a:pt x="9009" y="668"/>
                    <a:pt x="9009" y="656"/>
                    <a:pt x="9009" y="641"/>
                  </a:cubicBezTo>
                  <a:close/>
                  <a:moveTo>
                    <a:pt x="9039" y="753"/>
                  </a:moveTo>
                  <a:cubicBezTo>
                    <a:pt x="9043" y="753"/>
                    <a:pt x="9042" y="760"/>
                    <a:pt x="9044" y="764"/>
                  </a:cubicBezTo>
                  <a:lnTo>
                    <a:pt x="9044" y="764"/>
                  </a:lnTo>
                  <a:lnTo>
                    <a:pt x="9031" y="757"/>
                  </a:lnTo>
                  <a:cubicBezTo>
                    <a:pt x="9034" y="754"/>
                    <a:pt x="9037" y="753"/>
                    <a:pt x="9039" y="753"/>
                  </a:cubicBezTo>
                  <a:close/>
                  <a:moveTo>
                    <a:pt x="9046" y="766"/>
                  </a:moveTo>
                  <a:lnTo>
                    <a:pt x="9058" y="773"/>
                  </a:lnTo>
                  <a:cubicBezTo>
                    <a:pt x="9055" y="776"/>
                    <a:pt x="9053" y="777"/>
                    <a:pt x="9051" y="777"/>
                  </a:cubicBezTo>
                  <a:cubicBezTo>
                    <a:pt x="9047" y="777"/>
                    <a:pt x="9047" y="770"/>
                    <a:pt x="9046" y="766"/>
                  </a:cubicBezTo>
                  <a:close/>
                  <a:moveTo>
                    <a:pt x="10245" y="748"/>
                  </a:moveTo>
                  <a:cubicBezTo>
                    <a:pt x="10252" y="748"/>
                    <a:pt x="10259" y="749"/>
                    <a:pt x="10267" y="749"/>
                  </a:cubicBezTo>
                  <a:cubicBezTo>
                    <a:pt x="10271" y="767"/>
                    <a:pt x="10263" y="786"/>
                    <a:pt x="10248" y="797"/>
                  </a:cubicBezTo>
                  <a:cubicBezTo>
                    <a:pt x="10231" y="794"/>
                    <a:pt x="10218" y="779"/>
                    <a:pt x="10218" y="762"/>
                  </a:cubicBezTo>
                  <a:cubicBezTo>
                    <a:pt x="10227" y="750"/>
                    <a:pt x="10235" y="748"/>
                    <a:pt x="10245" y="748"/>
                  </a:cubicBezTo>
                  <a:close/>
                  <a:moveTo>
                    <a:pt x="8775" y="813"/>
                  </a:moveTo>
                  <a:cubicBezTo>
                    <a:pt x="8775" y="814"/>
                    <a:pt x="8775" y="814"/>
                    <a:pt x="8775" y="815"/>
                  </a:cubicBezTo>
                  <a:lnTo>
                    <a:pt x="8775" y="815"/>
                  </a:lnTo>
                  <a:cubicBezTo>
                    <a:pt x="8776" y="814"/>
                    <a:pt x="8776" y="814"/>
                    <a:pt x="8776" y="813"/>
                  </a:cubicBezTo>
                  <a:close/>
                  <a:moveTo>
                    <a:pt x="9942" y="893"/>
                  </a:moveTo>
                  <a:cubicBezTo>
                    <a:pt x="9943" y="895"/>
                    <a:pt x="9947" y="896"/>
                    <a:pt x="9947" y="899"/>
                  </a:cubicBezTo>
                  <a:cubicBezTo>
                    <a:pt x="9946" y="900"/>
                    <a:pt x="9943" y="902"/>
                    <a:pt x="9941" y="903"/>
                  </a:cubicBezTo>
                  <a:lnTo>
                    <a:pt x="9938" y="897"/>
                  </a:lnTo>
                  <a:lnTo>
                    <a:pt x="9942" y="893"/>
                  </a:lnTo>
                  <a:close/>
                  <a:moveTo>
                    <a:pt x="8983" y="896"/>
                  </a:moveTo>
                  <a:cubicBezTo>
                    <a:pt x="8988" y="896"/>
                    <a:pt x="8990" y="902"/>
                    <a:pt x="8991" y="907"/>
                  </a:cubicBezTo>
                  <a:lnTo>
                    <a:pt x="8974" y="907"/>
                  </a:lnTo>
                  <a:cubicBezTo>
                    <a:pt x="8977" y="902"/>
                    <a:pt x="8977" y="896"/>
                    <a:pt x="8979" y="896"/>
                  </a:cubicBezTo>
                  <a:cubicBezTo>
                    <a:pt x="8981" y="896"/>
                    <a:pt x="8982" y="896"/>
                    <a:pt x="8983" y="896"/>
                  </a:cubicBezTo>
                  <a:close/>
                  <a:moveTo>
                    <a:pt x="8972" y="909"/>
                  </a:moveTo>
                  <a:lnTo>
                    <a:pt x="8972" y="909"/>
                  </a:lnTo>
                  <a:cubicBezTo>
                    <a:pt x="8970" y="913"/>
                    <a:pt x="8968" y="917"/>
                    <a:pt x="8965" y="921"/>
                  </a:cubicBezTo>
                  <a:cubicBezTo>
                    <a:pt x="8955" y="909"/>
                    <a:pt x="8965" y="911"/>
                    <a:pt x="8972" y="909"/>
                  </a:cubicBezTo>
                  <a:close/>
                  <a:moveTo>
                    <a:pt x="9003" y="908"/>
                  </a:moveTo>
                  <a:cubicBezTo>
                    <a:pt x="9010" y="908"/>
                    <a:pt x="9017" y="909"/>
                    <a:pt x="9022" y="917"/>
                  </a:cubicBezTo>
                  <a:cubicBezTo>
                    <a:pt x="9016" y="922"/>
                    <a:pt x="9011" y="924"/>
                    <a:pt x="9007" y="924"/>
                  </a:cubicBezTo>
                  <a:cubicBezTo>
                    <a:pt x="9000" y="924"/>
                    <a:pt x="8995" y="918"/>
                    <a:pt x="8992" y="908"/>
                  </a:cubicBezTo>
                  <a:lnTo>
                    <a:pt x="8992" y="908"/>
                  </a:lnTo>
                  <a:cubicBezTo>
                    <a:pt x="8993" y="908"/>
                    <a:pt x="8994" y="908"/>
                    <a:pt x="8996" y="908"/>
                  </a:cubicBezTo>
                  <a:cubicBezTo>
                    <a:pt x="8998" y="908"/>
                    <a:pt x="9001" y="908"/>
                    <a:pt x="9003" y="908"/>
                  </a:cubicBezTo>
                  <a:close/>
                  <a:moveTo>
                    <a:pt x="9258" y="942"/>
                  </a:moveTo>
                  <a:lnTo>
                    <a:pt x="9250" y="956"/>
                  </a:lnTo>
                  <a:cubicBezTo>
                    <a:pt x="9240" y="942"/>
                    <a:pt x="9253" y="945"/>
                    <a:pt x="9258" y="942"/>
                  </a:cubicBezTo>
                  <a:close/>
                  <a:moveTo>
                    <a:pt x="10011" y="949"/>
                  </a:moveTo>
                  <a:cubicBezTo>
                    <a:pt x="10024" y="956"/>
                    <a:pt x="10021" y="964"/>
                    <a:pt x="10015" y="973"/>
                  </a:cubicBezTo>
                  <a:cubicBezTo>
                    <a:pt x="10002" y="966"/>
                    <a:pt x="10004" y="958"/>
                    <a:pt x="10010" y="949"/>
                  </a:cubicBezTo>
                  <a:close/>
                  <a:moveTo>
                    <a:pt x="9337" y="751"/>
                  </a:moveTo>
                  <a:lnTo>
                    <a:pt x="9416" y="789"/>
                  </a:lnTo>
                  <a:cubicBezTo>
                    <a:pt x="9424" y="843"/>
                    <a:pt x="9383" y="872"/>
                    <a:pt x="9371" y="917"/>
                  </a:cubicBezTo>
                  <a:cubicBezTo>
                    <a:pt x="9372" y="936"/>
                    <a:pt x="9411" y="944"/>
                    <a:pt x="9389" y="977"/>
                  </a:cubicBezTo>
                  <a:cubicBezTo>
                    <a:pt x="9352" y="966"/>
                    <a:pt x="9329" y="940"/>
                    <a:pt x="9303" y="913"/>
                  </a:cubicBezTo>
                  <a:cubicBezTo>
                    <a:pt x="9291" y="923"/>
                    <a:pt x="9286" y="943"/>
                    <a:pt x="9266" y="943"/>
                  </a:cubicBezTo>
                  <a:cubicBezTo>
                    <a:pt x="9264" y="943"/>
                    <a:pt x="9261" y="943"/>
                    <a:pt x="9258" y="942"/>
                  </a:cubicBezTo>
                  <a:cubicBezTo>
                    <a:pt x="9263" y="915"/>
                    <a:pt x="9229" y="897"/>
                    <a:pt x="9243" y="867"/>
                  </a:cubicBezTo>
                  <a:cubicBezTo>
                    <a:pt x="9247" y="857"/>
                    <a:pt x="9252" y="854"/>
                    <a:pt x="9257" y="854"/>
                  </a:cubicBezTo>
                  <a:cubicBezTo>
                    <a:pt x="9265" y="854"/>
                    <a:pt x="9275" y="861"/>
                    <a:pt x="9285" y="861"/>
                  </a:cubicBezTo>
                  <a:cubicBezTo>
                    <a:pt x="9290" y="861"/>
                    <a:pt x="9295" y="859"/>
                    <a:pt x="9300" y="854"/>
                  </a:cubicBezTo>
                  <a:cubicBezTo>
                    <a:pt x="9308" y="826"/>
                    <a:pt x="9292" y="780"/>
                    <a:pt x="9337" y="751"/>
                  </a:cubicBezTo>
                  <a:close/>
                  <a:moveTo>
                    <a:pt x="9230" y="985"/>
                  </a:moveTo>
                  <a:cubicBezTo>
                    <a:pt x="9242" y="991"/>
                    <a:pt x="9242" y="999"/>
                    <a:pt x="9233" y="1008"/>
                  </a:cubicBezTo>
                  <a:cubicBezTo>
                    <a:pt x="9222" y="1001"/>
                    <a:pt x="9220" y="994"/>
                    <a:pt x="9229" y="985"/>
                  </a:cubicBezTo>
                  <a:close/>
                  <a:moveTo>
                    <a:pt x="9321" y="959"/>
                  </a:moveTo>
                  <a:cubicBezTo>
                    <a:pt x="9333" y="991"/>
                    <a:pt x="9317" y="999"/>
                    <a:pt x="9301" y="1010"/>
                  </a:cubicBezTo>
                  <a:cubicBezTo>
                    <a:pt x="9292" y="989"/>
                    <a:pt x="9285" y="969"/>
                    <a:pt x="9321" y="960"/>
                  </a:cubicBezTo>
                  <a:lnTo>
                    <a:pt x="9321" y="959"/>
                  </a:lnTo>
                  <a:close/>
                  <a:moveTo>
                    <a:pt x="8970" y="1053"/>
                  </a:moveTo>
                  <a:lnTo>
                    <a:pt x="8989" y="1074"/>
                  </a:lnTo>
                  <a:lnTo>
                    <a:pt x="8962" y="1123"/>
                  </a:lnTo>
                  <a:cubicBezTo>
                    <a:pt x="8936" y="1107"/>
                    <a:pt x="8933" y="1081"/>
                    <a:pt x="8906" y="1075"/>
                  </a:cubicBezTo>
                  <a:lnTo>
                    <a:pt x="8970" y="1053"/>
                  </a:lnTo>
                  <a:close/>
                  <a:moveTo>
                    <a:pt x="9054" y="1159"/>
                  </a:moveTo>
                  <a:lnTo>
                    <a:pt x="9054" y="1159"/>
                  </a:lnTo>
                  <a:cubicBezTo>
                    <a:pt x="9064" y="1171"/>
                    <a:pt x="9053" y="1170"/>
                    <a:pt x="9047" y="1172"/>
                  </a:cubicBezTo>
                  <a:lnTo>
                    <a:pt x="9047" y="1172"/>
                  </a:lnTo>
                  <a:lnTo>
                    <a:pt x="9054" y="1159"/>
                  </a:lnTo>
                  <a:close/>
                  <a:moveTo>
                    <a:pt x="10371" y="1156"/>
                  </a:moveTo>
                  <a:cubicBezTo>
                    <a:pt x="10376" y="1156"/>
                    <a:pt x="10382" y="1159"/>
                    <a:pt x="10388" y="1162"/>
                  </a:cubicBezTo>
                  <a:cubicBezTo>
                    <a:pt x="10384" y="1171"/>
                    <a:pt x="10379" y="1173"/>
                    <a:pt x="10374" y="1173"/>
                  </a:cubicBezTo>
                  <a:cubicBezTo>
                    <a:pt x="10367" y="1173"/>
                    <a:pt x="10359" y="1169"/>
                    <a:pt x="10352" y="1169"/>
                  </a:cubicBezTo>
                  <a:cubicBezTo>
                    <a:pt x="10351" y="1169"/>
                    <a:pt x="10350" y="1169"/>
                    <a:pt x="10350" y="1169"/>
                  </a:cubicBezTo>
                  <a:cubicBezTo>
                    <a:pt x="10356" y="1160"/>
                    <a:pt x="10363" y="1156"/>
                    <a:pt x="10371" y="1156"/>
                  </a:cubicBezTo>
                  <a:close/>
                  <a:moveTo>
                    <a:pt x="8770" y="1178"/>
                  </a:moveTo>
                  <a:cubicBezTo>
                    <a:pt x="8772" y="1178"/>
                    <a:pt x="8774" y="1180"/>
                    <a:pt x="8774" y="1183"/>
                  </a:cubicBezTo>
                  <a:cubicBezTo>
                    <a:pt x="8774" y="1184"/>
                    <a:pt x="8771" y="1185"/>
                    <a:pt x="8770" y="1187"/>
                  </a:cubicBezTo>
                  <a:cubicBezTo>
                    <a:pt x="8768" y="1185"/>
                    <a:pt x="8766" y="1184"/>
                    <a:pt x="8765" y="1182"/>
                  </a:cubicBezTo>
                  <a:cubicBezTo>
                    <a:pt x="8767" y="1180"/>
                    <a:pt x="8768" y="1178"/>
                    <a:pt x="8770" y="1178"/>
                  </a:cubicBezTo>
                  <a:close/>
                  <a:moveTo>
                    <a:pt x="9036" y="1173"/>
                  </a:moveTo>
                  <a:cubicBezTo>
                    <a:pt x="9039" y="1173"/>
                    <a:pt x="9042" y="1174"/>
                    <a:pt x="9044" y="1174"/>
                  </a:cubicBezTo>
                  <a:lnTo>
                    <a:pt x="9044" y="1174"/>
                  </a:lnTo>
                  <a:cubicBezTo>
                    <a:pt x="9045" y="1190"/>
                    <a:pt x="9050" y="1206"/>
                    <a:pt x="9060" y="1219"/>
                  </a:cubicBezTo>
                  <a:lnTo>
                    <a:pt x="9038" y="1240"/>
                  </a:lnTo>
                  <a:cubicBezTo>
                    <a:pt x="9013" y="1227"/>
                    <a:pt x="9001" y="1210"/>
                    <a:pt x="9013" y="1183"/>
                  </a:cubicBezTo>
                  <a:cubicBezTo>
                    <a:pt x="9019" y="1175"/>
                    <a:pt x="9027" y="1173"/>
                    <a:pt x="9036" y="1173"/>
                  </a:cubicBezTo>
                  <a:close/>
                  <a:moveTo>
                    <a:pt x="9116" y="1228"/>
                  </a:moveTo>
                  <a:cubicBezTo>
                    <a:pt x="9119" y="1228"/>
                    <a:pt x="9123" y="1230"/>
                    <a:pt x="9127" y="1234"/>
                  </a:cubicBezTo>
                  <a:cubicBezTo>
                    <a:pt x="9123" y="1240"/>
                    <a:pt x="9120" y="1244"/>
                    <a:pt x="9115" y="1244"/>
                  </a:cubicBezTo>
                  <a:cubicBezTo>
                    <a:pt x="9112" y="1244"/>
                    <a:pt x="9108" y="1242"/>
                    <a:pt x="9104" y="1237"/>
                  </a:cubicBezTo>
                  <a:lnTo>
                    <a:pt x="9105" y="1237"/>
                  </a:lnTo>
                  <a:cubicBezTo>
                    <a:pt x="9108" y="1231"/>
                    <a:pt x="9112" y="1228"/>
                    <a:pt x="9116" y="1228"/>
                  </a:cubicBezTo>
                  <a:close/>
                  <a:moveTo>
                    <a:pt x="10361" y="1229"/>
                  </a:moveTo>
                  <a:cubicBezTo>
                    <a:pt x="10368" y="1229"/>
                    <a:pt x="10373" y="1234"/>
                    <a:pt x="10376" y="1244"/>
                  </a:cubicBezTo>
                  <a:lnTo>
                    <a:pt x="10376" y="1244"/>
                  </a:lnTo>
                  <a:cubicBezTo>
                    <a:pt x="10372" y="1244"/>
                    <a:pt x="10368" y="1245"/>
                    <a:pt x="10365" y="1245"/>
                  </a:cubicBezTo>
                  <a:cubicBezTo>
                    <a:pt x="10358" y="1245"/>
                    <a:pt x="10351" y="1243"/>
                    <a:pt x="10346" y="1235"/>
                  </a:cubicBezTo>
                  <a:cubicBezTo>
                    <a:pt x="10352" y="1231"/>
                    <a:pt x="10357" y="1229"/>
                    <a:pt x="10361" y="1229"/>
                  </a:cubicBezTo>
                  <a:close/>
                  <a:moveTo>
                    <a:pt x="8762" y="1246"/>
                  </a:moveTo>
                  <a:cubicBezTo>
                    <a:pt x="8766" y="1246"/>
                    <a:pt x="8770" y="1248"/>
                    <a:pt x="8774" y="1253"/>
                  </a:cubicBezTo>
                  <a:cubicBezTo>
                    <a:pt x="8771" y="1259"/>
                    <a:pt x="8766" y="1261"/>
                    <a:pt x="8761" y="1261"/>
                  </a:cubicBezTo>
                  <a:cubicBezTo>
                    <a:pt x="8756" y="1261"/>
                    <a:pt x="8751" y="1259"/>
                    <a:pt x="8748" y="1253"/>
                  </a:cubicBezTo>
                  <a:cubicBezTo>
                    <a:pt x="8753" y="1249"/>
                    <a:pt x="8757" y="1246"/>
                    <a:pt x="8762" y="1246"/>
                  </a:cubicBezTo>
                  <a:close/>
                  <a:moveTo>
                    <a:pt x="10377" y="1246"/>
                  </a:moveTo>
                  <a:cubicBezTo>
                    <a:pt x="10382" y="1247"/>
                    <a:pt x="10388" y="1248"/>
                    <a:pt x="10388" y="1251"/>
                  </a:cubicBezTo>
                  <a:cubicBezTo>
                    <a:pt x="10390" y="1259"/>
                    <a:pt x="10384" y="1261"/>
                    <a:pt x="10378" y="1262"/>
                  </a:cubicBezTo>
                  <a:lnTo>
                    <a:pt x="10378" y="1262"/>
                  </a:lnTo>
                  <a:cubicBezTo>
                    <a:pt x="10378" y="1257"/>
                    <a:pt x="10378" y="1252"/>
                    <a:pt x="10377" y="1246"/>
                  </a:cubicBezTo>
                  <a:close/>
                  <a:moveTo>
                    <a:pt x="10375" y="1264"/>
                  </a:moveTo>
                  <a:lnTo>
                    <a:pt x="10368" y="1276"/>
                  </a:lnTo>
                  <a:cubicBezTo>
                    <a:pt x="10359" y="1265"/>
                    <a:pt x="10368" y="1266"/>
                    <a:pt x="10375" y="1264"/>
                  </a:cubicBezTo>
                  <a:close/>
                  <a:moveTo>
                    <a:pt x="8887" y="1121"/>
                  </a:moveTo>
                  <a:cubicBezTo>
                    <a:pt x="8904" y="1135"/>
                    <a:pt x="8917" y="1153"/>
                    <a:pt x="8921" y="1174"/>
                  </a:cubicBezTo>
                  <a:cubicBezTo>
                    <a:pt x="8908" y="1221"/>
                    <a:pt x="8862" y="1201"/>
                    <a:pt x="8844" y="1210"/>
                  </a:cubicBezTo>
                  <a:cubicBezTo>
                    <a:pt x="8819" y="1227"/>
                    <a:pt x="8814" y="1243"/>
                    <a:pt x="8815" y="1261"/>
                  </a:cubicBezTo>
                  <a:cubicBezTo>
                    <a:pt x="8816" y="1262"/>
                    <a:pt x="8818" y="1262"/>
                    <a:pt x="8819" y="1262"/>
                  </a:cubicBezTo>
                  <a:cubicBezTo>
                    <a:pt x="8848" y="1262"/>
                    <a:pt x="8869" y="1238"/>
                    <a:pt x="8896" y="1232"/>
                  </a:cubicBezTo>
                  <a:lnTo>
                    <a:pt x="8896" y="1232"/>
                  </a:lnTo>
                  <a:cubicBezTo>
                    <a:pt x="8911" y="1252"/>
                    <a:pt x="8894" y="1263"/>
                    <a:pt x="8881" y="1277"/>
                  </a:cubicBezTo>
                  <a:cubicBezTo>
                    <a:pt x="8870" y="1279"/>
                    <a:pt x="8858" y="1283"/>
                    <a:pt x="8846" y="1283"/>
                  </a:cubicBezTo>
                  <a:cubicBezTo>
                    <a:pt x="8834" y="1283"/>
                    <a:pt x="8823" y="1279"/>
                    <a:pt x="8814" y="1263"/>
                  </a:cubicBezTo>
                  <a:cubicBezTo>
                    <a:pt x="8812" y="1261"/>
                    <a:pt x="8806" y="1261"/>
                    <a:pt x="8806" y="1259"/>
                  </a:cubicBezTo>
                  <a:cubicBezTo>
                    <a:pt x="8792" y="1210"/>
                    <a:pt x="8804" y="1194"/>
                    <a:pt x="8857" y="1185"/>
                  </a:cubicBezTo>
                  <a:cubicBezTo>
                    <a:pt x="8882" y="1171"/>
                    <a:pt x="8849" y="1133"/>
                    <a:pt x="8887" y="1121"/>
                  </a:cubicBezTo>
                  <a:close/>
                  <a:moveTo>
                    <a:pt x="9122" y="1299"/>
                  </a:moveTo>
                  <a:cubicBezTo>
                    <a:pt x="9130" y="1302"/>
                    <a:pt x="9132" y="1308"/>
                    <a:pt x="9127" y="1313"/>
                  </a:cubicBezTo>
                  <a:cubicBezTo>
                    <a:pt x="9110" y="1325"/>
                    <a:pt x="9107" y="1328"/>
                    <a:pt x="9085" y="1328"/>
                  </a:cubicBezTo>
                  <a:cubicBezTo>
                    <a:pt x="9079" y="1328"/>
                    <a:pt x="9072" y="1328"/>
                    <a:pt x="9063" y="1328"/>
                  </a:cubicBezTo>
                  <a:cubicBezTo>
                    <a:pt x="9087" y="1315"/>
                    <a:pt x="9100" y="1300"/>
                    <a:pt x="9122" y="1299"/>
                  </a:cubicBezTo>
                  <a:close/>
                  <a:moveTo>
                    <a:pt x="10261" y="1320"/>
                  </a:moveTo>
                  <a:cubicBezTo>
                    <a:pt x="10270" y="1331"/>
                    <a:pt x="10260" y="1330"/>
                    <a:pt x="10254" y="1332"/>
                  </a:cubicBezTo>
                  <a:lnTo>
                    <a:pt x="10254" y="1332"/>
                  </a:lnTo>
                  <a:cubicBezTo>
                    <a:pt x="10256" y="1328"/>
                    <a:pt x="10259" y="1324"/>
                    <a:pt x="10261" y="1320"/>
                  </a:cubicBezTo>
                  <a:close/>
                  <a:moveTo>
                    <a:pt x="9942" y="1338"/>
                  </a:moveTo>
                  <a:lnTo>
                    <a:pt x="9942" y="1338"/>
                  </a:lnTo>
                  <a:cubicBezTo>
                    <a:pt x="9949" y="1341"/>
                    <a:pt x="9948" y="1345"/>
                    <a:pt x="9941" y="1347"/>
                  </a:cubicBezTo>
                  <a:cubicBezTo>
                    <a:pt x="9940" y="1347"/>
                    <a:pt x="9939" y="1344"/>
                    <a:pt x="9937" y="1342"/>
                  </a:cubicBezTo>
                  <a:cubicBezTo>
                    <a:pt x="9939" y="1340"/>
                    <a:pt x="9941" y="1338"/>
                    <a:pt x="9942" y="1338"/>
                  </a:cubicBezTo>
                  <a:close/>
                  <a:moveTo>
                    <a:pt x="10395" y="1300"/>
                  </a:moveTo>
                  <a:cubicBezTo>
                    <a:pt x="10399" y="1300"/>
                    <a:pt x="10402" y="1301"/>
                    <a:pt x="10405" y="1304"/>
                  </a:cubicBezTo>
                  <a:cubicBezTo>
                    <a:pt x="10418" y="1323"/>
                    <a:pt x="10410" y="1342"/>
                    <a:pt x="10408" y="1363"/>
                  </a:cubicBezTo>
                  <a:cubicBezTo>
                    <a:pt x="10397" y="1344"/>
                    <a:pt x="10376" y="1331"/>
                    <a:pt x="10380" y="1308"/>
                  </a:cubicBezTo>
                  <a:cubicBezTo>
                    <a:pt x="10384" y="1303"/>
                    <a:pt x="10390" y="1300"/>
                    <a:pt x="10395" y="1300"/>
                  </a:cubicBezTo>
                  <a:close/>
                  <a:moveTo>
                    <a:pt x="9640" y="1408"/>
                  </a:moveTo>
                  <a:cubicBezTo>
                    <a:pt x="9642" y="1408"/>
                    <a:pt x="9643" y="1410"/>
                    <a:pt x="9645" y="1413"/>
                  </a:cubicBezTo>
                  <a:cubicBezTo>
                    <a:pt x="9645" y="1414"/>
                    <a:pt x="9641" y="1417"/>
                    <a:pt x="9639" y="1418"/>
                  </a:cubicBezTo>
                  <a:lnTo>
                    <a:pt x="9639" y="1418"/>
                  </a:lnTo>
                  <a:cubicBezTo>
                    <a:pt x="9637" y="1416"/>
                    <a:pt x="9635" y="1414"/>
                    <a:pt x="9635" y="1413"/>
                  </a:cubicBezTo>
                  <a:cubicBezTo>
                    <a:pt x="9637" y="1410"/>
                    <a:pt x="9639" y="1408"/>
                    <a:pt x="9640" y="1408"/>
                  </a:cubicBezTo>
                  <a:close/>
                  <a:moveTo>
                    <a:pt x="12695" y="1427"/>
                  </a:moveTo>
                  <a:cubicBezTo>
                    <a:pt x="12696" y="1427"/>
                    <a:pt x="12699" y="1430"/>
                    <a:pt x="12700" y="1431"/>
                  </a:cubicBezTo>
                  <a:lnTo>
                    <a:pt x="12694" y="1436"/>
                  </a:lnTo>
                  <a:lnTo>
                    <a:pt x="12691" y="1430"/>
                  </a:lnTo>
                  <a:cubicBezTo>
                    <a:pt x="12692" y="1429"/>
                    <a:pt x="12693" y="1427"/>
                    <a:pt x="12695" y="1427"/>
                  </a:cubicBezTo>
                  <a:close/>
                  <a:moveTo>
                    <a:pt x="9151" y="1424"/>
                  </a:moveTo>
                  <a:cubicBezTo>
                    <a:pt x="9156" y="1424"/>
                    <a:pt x="9161" y="1426"/>
                    <a:pt x="9164" y="1431"/>
                  </a:cubicBezTo>
                  <a:cubicBezTo>
                    <a:pt x="9160" y="1436"/>
                    <a:pt x="9156" y="1439"/>
                    <a:pt x="9152" y="1439"/>
                  </a:cubicBezTo>
                  <a:cubicBezTo>
                    <a:pt x="9147" y="1439"/>
                    <a:pt x="9143" y="1436"/>
                    <a:pt x="9138" y="1430"/>
                  </a:cubicBezTo>
                  <a:cubicBezTo>
                    <a:pt x="9141" y="1426"/>
                    <a:pt x="9146" y="1424"/>
                    <a:pt x="9151" y="1424"/>
                  </a:cubicBezTo>
                  <a:close/>
                  <a:moveTo>
                    <a:pt x="13060" y="1423"/>
                  </a:moveTo>
                  <a:cubicBezTo>
                    <a:pt x="13064" y="1423"/>
                    <a:pt x="13067" y="1425"/>
                    <a:pt x="13068" y="1428"/>
                  </a:cubicBezTo>
                  <a:cubicBezTo>
                    <a:pt x="13072" y="1437"/>
                    <a:pt x="13068" y="1439"/>
                    <a:pt x="13062" y="1439"/>
                  </a:cubicBezTo>
                  <a:cubicBezTo>
                    <a:pt x="13060" y="1439"/>
                    <a:pt x="13058" y="1439"/>
                    <a:pt x="13057" y="1438"/>
                  </a:cubicBezTo>
                  <a:cubicBezTo>
                    <a:pt x="13053" y="1437"/>
                    <a:pt x="13050" y="1433"/>
                    <a:pt x="13046" y="1430"/>
                  </a:cubicBezTo>
                  <a:lnTo>
                    <a:pt x="13048" y="1430"/>
                  </a:lnTo>
                  <a:cubicBezTo>
                    <a:pt x="13051" y="1426"/>
                    <a:pt x="13056" y="1423"/>
                    <a:pt x="13060" y="1423"/>
                  </a:cubicBezTo>
                  <a:close/>
                  <a:moveTo>
                    <a:pt x="8930" y="1480"/>
                  </a:moveTo>
                  <a:cubicBezTo>
                    <a:pt x="8931" y="1480"/>
                    <a:pt x="8933" y="1482"/>
                    <a:pt x="8934" y="1485"/>
                  </a:cubicBezTo>
                  <a:cubicBezTo>
                    <a:pt x="8934" y="1486"/>
                    <a:pt x="8930" y="1488"/>
                    <a:pt x="8929" y="1490"/>
                  </a:cubicBezTo>
                  <a:cubicBezTo>
                    <a:pt x="8928" y="1488"/>
                    <a:pt x="8925" y="1485"/>
                    <a:pt x="8925" y="1485"/>
                  </a:cubicBezTo>
                  <a:cubicBezTo>
                    <a:pt x="8926" y="1482"/>
                    <a:pt x="8928" y="1480"/>
                    <a:pt x="8930" y="1480"/>
                  </a:cubicBezTo>
                  <a:close/>
                  <a:moveTo>
                    <a:pt x="8755" y="1441"/>
                  </a:moveTo>
                  <a:cubicBezTo>
                    <a:pt x="8760" y="1441"/>
                    <a:pt x="8765" y="1441"/>
                    <a:pt x="8770" y="1443"/>
                  </a:cubicBezTo>
                  <a:cubicBezTo>
                    <a:pt x="8775" y="1462"/>
                    <a:pt x="8752" y="1454"/>
                    <a:pt x="8747" y="1467"/>
                  </a:cubicBezTo>
                  <a:cubicBezTo>
                    <a:pt x="8742" y="1480"/>
                    <a:pt x="8748" y="1496"/>
                    <a:pt x="8735" y="1507"/>
                  </a:cubicBezTo>
                  <a:cubicBezTo>
                    <a:pt x="8715" y="1491"/>
                    <a:pt x="8732" y="1469"/>
                    <a:pt x="8724" y="1452"/>
                  </a:cubicBezTo>
                  <a:cubicBezTo>
                    <a:pt x="8733" y="1445"/>
                    <a:pt x="8744" y="1441"/>
                    <a:pt x="8755" y="1441"/>
                  </a:cubicBezTo>
                  <a:close/>
                  <a:moveTo>
                    <a:pt x="8947" y="1515"/>
                  </a:moveTo>
                  <a:cubicBezTo>
                    <a:pt x="8949" y="1515"/>
                    <a:pt x="8950" y="1517"/>
                    <a:pt x="8951" y="1520"/>
                  </a:cubicBezTo>
                  <a:cubicBezTo>
                    <a:pt x="8952" y="1521"/>
                    <a:pt x="8949" y="1523"/>
                    <a:pt x="8947" y="1525"/>
                  </a:cubicBezTo>
                  <a:lnTo>
                    <a:pt x="8947" y="1525"/>
                  </a:lnTo>
                  <a:cubicBezTo>
                    <a:pt x="8945" y="1523"/>
                    <a:pt x="8942" y="1520"/>
                    <a:pt x="8942" y="1520"/>
                  </a:cubicBezTo>
                  <a:cubicBezTo>
                    <a:pt x="8943" y="1517"/>
                    <a:pt x="8945" y="1515"/>
                    <a:pt x="8947" y="1515"/>
                  </a:cubicBezTo>
                  <a:close/>
                  <a:moveTo>
                    <a:pt x="12144" y="1568"/>
                  </a:moveTo>
                  <a:cubicBezTo>
                    <a:pt x="12146" y="1569"/>
                    <a:pt x="12149" y="1572"/>
                    <a:pt x="12149" y="1573"/>
                  </a:cubicBezTo>
                  <a:cubicBezTo>
                    <a:pt x="12149" y="1575"/>
                    <a:pt x="12145" y="1576"/>
                    <a:pt x="12144" y="1579"/>
                  </a:cubicBezTo>
                  <a:lnTo>
                    <a:pt x="12140" y="1573"/>
                  </a:lnTo>
                  <a:cubicBezTo>
                    <a:pt x="12142" y="1571"/>
                    <a:pt x="12143" y="1568"/>
                    <a:pt x="12144" y="1568"/>
                  </a:cubicBezTo>
                  <a:close/>
                  <a:moveTo>
                    <a:pt x="12072" y="1605"/>
                  </a:moveTo>
                  <a:cubicBezTo>
                    <a:pt x="12073" y="1605"/>
                    <a:pt x="12073" y="1605"/>
                    <a:pt x="12073" y="1605"/>
                  </a:cubicBezTo>
                  <a:cubicBezTo>
                    <a:pt x="12074" y="1605"/>
                    <a:pt x="12077" y="1607"/>
                    <a:pt x="12078" y="1609"/>
                  </a:cubicBezTo>
                  <a:lnTo>
                    <a:pt x="12072" y="1614"/>
                  </a:lnTo>
                  <a:lnTo>
                    <a:pt x="12068" y="1608"/>
                  </a:lnTo>
                  <a:lnTo>
                    <a:pt x="12069" y="1608"/>
                  </a:lnTo>
                  <a:cubicBezTo>
                    <a:pt x="12070" y="1607"/>
                    <a:pt x="12071" y="1605"/>
                    <a:pt x="12072" y="1605"/>
                  </a:cubicBezTo>
                  <a:close/>
                  <a:moveTo>
                    <a:pt x="13120" y="1623"/>
                  </a:moveTo>
                  <a:cubicBezTo>
                    <a:pt x="13121" y="1623"/>
                    <a:pt x="13121" y="1623"/>
                    <a:pt x="13121" y="1623"/>
                  </a:cubicBezTo>
                  <a:cubicBezTo>
                    <a:pt x="13127" y="1626"/>
                    <a:pt x="13127" y="1630"/>
                    <a:pt x="13121" y="1631"/>
                  </a:cubicBezTo>
                  <a:cubicBezTo>
                    <a:pt x="13119" y="1631"/>
                    <a:pt x="13117" y="1629"/>
                    <a:pt x="13116" y="1626"/>
                  </a:cubicBezTo>
                  <a:lnTo>
                    <a:pt x="13117" y="1626"/>
                  </a:lnTo>
                  <a:cubicBezTo>
                    <a:pt x="13118" y="1625"/>
                    <a:pt x="13120" y="1623"/>
                    <a:pt x="13120" y="1623"/>
                  </a:cubicBezTo>
                  <a:close/>
                  <a:moveTo>
                    <a:pt x="12077" y="1660"/>
                  </a:moveTo>
                  <a:lnTo>
                    <a:pt x="12077" y="1660"/>
                  </a:lnTo>
                  <a:cubicBezTo>
                    <a:pt x="12081" y="1674"/>
                    <a:pt x="12084" y="1686"/>
                    <a:pt x="12067" y="1686"/>
                  </a:cubicBezTo>
                  <a:cubicBezTo>
                    <a:pt x="12063" y="1686"/>
                    <a:pt x="12057" y="1685"/>
                    <a:pt x="12049" y="1684"/>
                  </a:cubicBezTo>
                  <a:lnTo>
                    <a:pt x="12049" y="1682"/>
                  </a:lnTo>
                  <a:cubicBezTo>
                    <a:pt x="12057" y="1669"/>
                    <a:pt x="12064" y="1661"/>
                    <a:pt x="12077" y="1660"/>
                  </a:cubicBezTo>
                  <a:close/>
                  <a:moveTo>
                    <a:pt x="11147" y="1676"/>
                  </a:moveTo>
                  <a:lnTo>
                    <a:pt x="11147" y="1676"/>
                  </a:lnTo>
                  <a:cubicBezTo>
                    <a:pt x="11163" y="1681"/>
                    <a:pt x="11161" y="1690"/>
                    <a:pt x="11153" y="1701"/>
                  </a:cubicBezTo>
                  <a:cubicBezTo>
                    <a:pt x="11140" y="1695"/>
                    <a:pt x="11137" y="1687"/>
                    <a:pt x="11147" y="1676"/>
                  </a:cubicBezTo>
                  <a:close/>
                  <a:moveTo>
                    <a:pt x="8922" y="1653"/>
                  </a:moveTo>
                  <a:cubicBezTo>
                    <a:pt x="8928" y="1653"/>
                    <a:pt x="8934" y="1656"/>
                    <a:pt x="8936" y="1663"/>
                  </a:cubicBezTo>
                  <a:cubicBezTo>
                    <a:pt x="8942" y="1676"/>
                    <a:pt x="8935" y="1685"/>
                    <a:pt x="8922" y="1687"/>
                  </a:cubicBezTo>
                  <a:lnTo>
                    <a:pt x="8922" y="1704"/>
                  </a:lnTo>
                  <a:lnTo>
                    <a:pt x="8904" y="1704"/>
                  </a:lnTo>
                  <a:cubicBezTo>
                    <a:pt x="8904" y="1695"/>
                    <a:pt x="8912" y="1687"/>
                    <a:pt x="8922" y="1687"/>
                  </a:cubicBezTo>
                  <a:cubicBezTo>
                    <a:pt x="8918" y="1678"/>
                    <a:pt x="8914" y="1668"/>
                    <a:pt x="8910" y="1658"/>
                  </a:cubicBezTo>
                  <a:cubicBezTo>
                    <a:pt x="8913" y="1655"/>
                    <a:pt x="8918" y="1653"/>
                    <a:pt x="8922" y="1653"/>
                  </a:cubicBezTo>
                  <a:close/>
                  <a:moveTo>
                    <a:pt x="12988" y="1699"/>
                  </a:moveTo>
                  <a:lnTo>
                    <a:pt x="13000" y="1705"/>
                  </a:lnTo>
                  <a:cubicBezTo>
                    <a:pt x="12996" y="1708"/>
                    <a:pt x="12994" y="1709"/>
                    <a:pt x="12993" y="1709"/>
                  </a:cubicBezTo>
                  <a:cubicBezTo>
                    <a:pt x="12989" y="1709"/>
                    <a:pt x="12989" y="1703"/>
                    <a:pt x="12988" y="1699"/>
                  </a:cubicBezTo>
                  <a:close/>
                  <a:moveTo>
                    <a:pt x="9146" y="1711"/>
                  </a:moveTo>
                  <a:cubicBezTo>
                    <a:pt x="9150" y="1711"/>
                    <a:pt x="9149" y="1717"/>
                    <a:pt x="9151" y="1721"/>
                  </a:cubicBezTo>
                  <a:lnTo>
                    <a:pt x="9151" y="1721"/>
                  </a:lnTo>
                  <a:lnTo>
                    <a:pt x="9139" y="1714"/>
                  </a:lnTo>
                  <a:cubicBezTo>
                    <a:pt x="9142" y="1712"/>
                    <a:pt x="9145" y="1711"/>
                    <a:pt x="9146" y="1711"/>
                  </a:cubicBezTo>
                  <a:close/>
                  <a:moveTo>
                    <a:pt x="8922" y="1704"/>
                  </a:moveTo>
                  <a:lnTo>
                    <a:pt x="8922" y="1705"/>
                  </a:lnTo>
                  <a:cubicBezTo>
                    <a:pt x="8926" y="1705"/>
                    <a:pt x="8929" y="1705"/>
                    <a:pt x="8932" y="1705"/>
                  </a:cubicBezTo>
                  <a:cubicBezTo>
                    <a:pt x="8939" y="1705"/>
                    <a:pt x="8947" y="1706"/>
                    <a:pt x="8953" y="1713"/>
                  </a:cubicBezTo>
                  <a:cubicBezTo>
                    <a:pt x="8949" y="1723"/>
                    <a:pt x="8941" y="1731"/>
                    <a:pt x="8930" y="1736"/>
                  </a:cubicBezTo>
                  <a:cubicBezTo>
                    <a:pt x="8920" y="1727"/>
                    <a:pt x="8922" y="1716"/>
                    <a:pt x="8922" y="1704"/>
                  </a:cubicBezTo>
                  <a:close/>
                  <a:moveTo>
                    <a:pt x="9870" y="1693"/>
                  </a:moveTo>
                  <a:cubicBezTo>
                    <a:pt x="9882" y="1707"/>
                    <a:pt x="9868" y="1704"/>
                    <a:pt x="9862" y="1707"/>
                  </a:cubicBezTo>
                  <a:lnTo>
                    <a:pt x="9862" y="1750"/>
                  </a:lnTo>
                  <a:cubicBezTo>
                    <a:pt x="9836" y="1750"/>
                    <a:pt x="9844" y="1726"/>
                    <a:pt x="9833" y="1717"/>
                  </a:cubicBezTo>
                  <a:cubicBezTo>
                    <a:pt x="9838" y="1707"/>
                    <a:pt x="9845" y="1706"/>
                    <a:pt x="9853" y="1706"/>
                  </a:cubicBezTo>
                  <a:cubicBezTo>
                    <a:pt x="9856" y="1706"/>
                    <a:pt x="9859" y="1706"/>
                    <a:pt x="9862" y="1706"/>
                  </a:cubicBezTo>
                  <a:lnTo>
                    <a:pt x="9870" y="1693"/>
                  </a:lnTo>
                  <a:close/>
                  <a:moveTo>
                    <a:pt x="8811" y="1743"/>
                  </a:moveTo>
                  <a:cubicBezTo>
                    <a:pt x="8813" y="1743"/>
                    <a:pt x="8816" y="1744"/>
                    <a:pt x="8819" y="1745"/>
                  </a:cubicBezTo>
                  <a:cubicBezTo>
                    <a:pt x="8831" y="1750"/>
                    <a:pt x="8832" y="1760"/>
                    <a:pt x="8825" y="1773"/>
                  </a:cubicBezTo>
                  <a:lnTo>
                    <a:pt x="8797" y="1760"/>
                  </a:lnTo>
                  <a:lnTo>
                    <a:pt x="8788" y="1775"/>
                  </a:lnTo>
                  <a:cubicBezTo>
                    <a:pt x="8776" y="1760"/>
                    <a:pt x="8791" y="1763"/>
                    <a:pt x="8796" y="1760"/>
                  </a:cubicBezTo>
                  <a:cubicBezTo>
                    <a:pt x="8797" y="1750"/>
                    <a:pt x="8803" y="1743"/>
                    <a:pt x="8811" y="1743"/>
                  </a:cubicBezTo>
                  <a:close/>
                  <a:moveTo>
                    <a:pt x="11912" y="1628"/>
                  </a:moveTo>
                  <a:cubicBezTo>
                    <a:pt x="11934" y="1628"/>
                    <a:pt x="11946" y="1648"/>
                    <a:pt x="11967" y="1648"/>
                  </a:cubicBezTo>
                  <a:cubicBezTo>
                    <a:pt x="11969" y="1648"/>
                    <a:pt x="11972" y="1647"/>
                    <a:pt x="11974" y="1647"/>
                  </a:cubicBezTo>
                  <a:lnTo>
                    <a:pt x="11974" y="1647"/>
                  </a:lnTo>
                  <a:lnTo>
                    <a:pt x="11942" y="1689"/>
                  </a:lnTo>
                  <a:lnTo>
                    <a:pt x="11970" y="1709"/>
                  </a:lnTo>
                  <a:cubicBezTo>
                    <a:pt x="11976" y="1734"/>
                    <a:pt x="11975" y="1760"/>
                    <a:pt x="11966" y="1784"/>
                  </a:cubicBezTo>
                  <a:cubicBezTo>
                    <a:pt x="11889" y="1759"/>
                    <a:pt x="11889" y="1759"/>
                    <a:pt x="11882" y="1677"/>
                  </a:cubicBezTo>
                  <a:cubicBezTo>
                    <a:pt x="11878" y="1666"/>
                    <a:pt x="11874" y="1656"/>
                    <a:pt x="11867" y="1646"/>
                  </a:cubicBezTo>
                  <a:lnTo>
                    <a:pt x="11867" y="1646"/>
                  </a:lnTo>
                  <a:lnTo>
                    <a:pt x="11901" y="1630"/>
                  </a:lnTo>
                  <a:cubicBezTo>
                    <a:pt x="11905" y="1629"/>
                    <a:pt x="11909" y="1628"/>
                    <a:pt x="11912" y="1628"/>
                  </a:cubicBezTo>
                  <a:close/>
                  <a:moveTo>
                    <a:pt x="9073" y="1782"/>
                  </a:moveTo>
                  <a:cubicBezTo>
                    <a:pt x="9074" y="1784"/>
                    <a:pt x="9076" y="1786"/>
                    <a:pt x="9076" y="1787"/>
                  </a:cubicBezTo>
                  <a:cubicBezTo>
                    <a:pt x="9075" y="1790"/>
                    <a:pt x="9073" y="1792"/>
                    <a:pt x="9071" y="1792"/>
                  </a:cubicBezTo>
                  <a:cubicBezTo>
                    <a:pt x="9070" y="1791"/>
                    <a:pt x="9068" y="1788"/>
                    <a:pt x="9066" y="1786"/>
                  </a:cubicBezTo>
                  <a:lnTo>
                    <a:pt x="9072" y="1783"/>
                  </a:lnTo>
                  <a:lnTo>
                    <a:pt x="9073" y="1782"/>
                  </a:lnTo>
                  <a:close/>
                  <a:moveTo>
                    <a:pt x="10369" y="1781"/>
                  </a:moveTo>
                  <a:cubicBezTo>
                    <a:pt x="10371" y="1781"/>
                    <a:pt x="10372" y="1783"/>
                    <a:pt x="10374" y="1787"/>
                  </a:cubicBezTo>
                  <a:cubicBezTo>
                    <a:pt x="10374" y="1787"/>
                    <a:pt x="10370" y="1790"/>
                    <a:pt x="10369" y="1791"/>
                  </a:cubicBezTo>
                  <a:lnTo>
                    <a:pt x="10368" y="1792"/>
                  </a:lnTo>
                  <a:cubicBezTo>
                    <a:pt x="10367" y="1790"/>
                    <a:pt x="10363" y="1787"/>
                    <a:pt x="10364" y="1786"/>
                  </a:cubicBezTo>
                  <a:cubicBezTo>
                    <a:pt x="10366" y="1783"/>
                    <a:pt x="10368" y="1781"/>
                    <a:pt x="10369" y="1781"/>
                  </a:cubicBezTo>
                  <a:close/>
                  <a:moveTo>
                    <a:pt x="9853" y="1780"/>
                  </a:moveTo>
                  <a:cubicBezTo>
                    <a:pt x="9854" y="1783"/>
                    <a:pt x="9858" y="1785"/>
                    <a:pt x="9858" y="1787"/>
                  </a:cubicBezTo>
                  <a:cubicBezTo>
                    <a:pt x="9858" y="1790"/>
                    <a:pt x="9854" y="1791"/>
                    <a:pt x="9852" y="1793"/>
                  </a:cubicBezTo>
                  <a:lnTo>
                    <a:pt x="9846" y="1786"/>
                  </a:lnTo>
                  <a:lnTo>
                    <a:pt x="9853" y="1780"/>
                  </a:lnTo>
                  <a:close/>
                  <a:moveTo>
                    <a:pt x="12560" y="1779"/>
                  </a:moveTo>
                  <a:cubicBezTo>
                    <a:pt x="12562" y="1779"/>
                    <a:pt x="12563" y="1779"/>
                    <a:pt x="12565" y="1779"/>
                  </a:cubicBezTo>
                  <a:cubicBezTo>
                    <a:pt x="12568" y="1780"/>
                    <a:pt x="12571" y="1786"/>
                    <a:pt x="12573" y="1788"/>
                  </a:cubicBezTo>
                  <a:cubicBezTo>
                    <a:pt x="12570" y="1793"/>
                    <a:pt x="12566" y="1795"/>
                    <a:pt x="12562" y="1795"/>
                  </a:cubicBezTo>
                  <a:cubicBezTo>
                    <a:pt x="12558" y="1795"/>
                    <a:pt x="12555" y="1793"/>
                    <a:pt x="12554" y="1790"/>
                  </a:cubicBezTo>
                  <a:cubicBezTo>
                    <a:pt x="12548" y="1781"/>
                    <a:pt x="12554" y="1779"/>
                    <a:pt x="12560" y="1779"/>
                  </a:cubicBezTo>
                  <a:close/>
                  <a:moveTo>
                    <a:pt x="12750" y="1800"/>
                  </a:moveTo>
                  <a:cubicBezTo>
                    <a:pt x="12751" y="1801"/>
                    <a:pt x="12754" y="1803"/>
                    <a:pt x="12753" y="1804"/>
                  </a:cubicBezTo>
                  <a:cubicBezTo>
                    <a:pt x="12753" y="1807"/>
                    <a:pt x="12751" y="1808"/>
                    <a:pt x="12749" y="1809"/>
                  </a:cubicBezTo>
                  <a:lnTo>
                    <a:pt x="12744" y="1803"/>
                  </a:lnTo>
                  <a:lnTo>
                    <a:pt x="12750" y="1800"/>
                  </a:lnTo>
                  <a:close/>
                  <a:moveTo>
                    <a:pt x="12082" y="1796"/>
                  </a:moveTo>
                  <a:cubicBezTo>
                    <a:pt x="12086" y="1796"/>
                    <a:pt x="12089" y="1798"/>
                    <a:pt x="12090" y="1801"/>
                  </a:cubicBezTo>
                  <a:cubicBezTo>
                    <a:pt x="12096" y="1810"/>
                    <a:pt x="12090" y="1812"/>
                    <a:pt x="12084" y="1812"/>
                  </a:cubicBezTo>
                  <a:cubicBezTo>
                    <a:pt x="12083" y="1812"/>
                    <a:pt x="12081" y="1812"/>
                    <a:pt x="12079" y="1811"/>
                  </a:cubicBezTo>
                  <a:cubicBezTo>
                    <a:pt x="12076" y="1810"/>
                    <a:pt x="12073" y="1806"/>
                    <a:pt x="12070" y="1802"/>
                  </a:cubicBezTo>
                  <a:cubicBezTo>
                    <a:pt x="12073" y="1798"/>
                    <a:pt x="12078" y="1796"/>
                    <a:pt x="12082" y="1796"/>
                  </a:cubicBezTo>
                  <a:close/>
                  <a:moveTo>
                    <a:pt x="9029" y="1828"/>
                  </a:moveTo>
                  <a:cubicBezTo>
                    <a:pt x="9028" y="1828"/>
                    <a:pt x="9028" y="1828"/>
                    <a:pt x="9027" y="1828"/>
                  </a:cubicBezTo>
                  <a:lnTo>
                    <a:pt x="9028" y="1830"/>
                  </a:lnTo>
                  <a:cubicBezTo>
                    <a:pt x="9029" y="1829"/>
                    <a:pt x="9029" y="1829"/>
                    <a:pt x="9029" y="1828"/>
                  </a:cubicBezTo>
                  <a:close/>
                  <a:moveTo>
                    <a:pt x="12573" y="1818"/>
                  </a:moveTo>
                  <a:cubicBezTo>
                    <a:pt x="12581" y="1823"/>
                    <a:pt x="12582" y="1833"/>
                    <a:pt x="12575" y="1839"/>
                  </a:cubicBezTo>
                  <a:cubicBezTo>
                    <a:pt x="12572" y="1840"/>
                    <a:pt x="12570" y="1841"/>
                    <a:pt x="12569" y="1841"/>
                  </a:cubicBezTo>
                  <a:cubicBezTo>
                    <a:pt x="12563" y="1841"/>
                    <a:pt x="12563" y="1833"/>
                    <a:pt x="12564" y="1827"/>
                  </a:cubicBezTo>
                  <a:cubicBezTo>
                    <a:pt x="12564" y="1824"/>
                    <a:pt x="12570" y="1822"/>
                    <a:pt x="12573" y="1818"/>
                  </a:cubicBezTo>
                  <a:close/>
                  <a:moveTo>
                    <a:pt x="12145" y="1852"/>
                  </a:moveTo>
                  <a:cubicBezTo>
                    <a:pt x="12147" y="1852"/>
                    <a:pt x="12150" y="1856"/>
                    <a:pt x="12150" y="1857"/>
                  </a:cubicBezTo>
                  <a:cubicBezTo>
                    <a:pt x="12150" y="1859"/>
                    <a:pt x="12146" y="1860"/>
                    <a:pt x="12145" y="1861"/>
                  </a:cubicBezTo>
                  <a:lnTo>
                    <a:pt x="12141" y="1857"/>
                  </a:lnTo>
                  <a:lnTo>
                    <a:pt x="12140" y="1857"/>
                  </a:lnTo>
                  <a:cubicBezTo>
                    <a:pt x="12142" y="1856"/>
                    <a:pt x="12144" y="1852"/>
                    <a:pt x="12145" y="1852"/>
                  </a:cubicBezTo>
                  <a:close/>
                  <a:moveTo>
                    <a:pt x="9644" y="1805"/>
                  </a:moveTo>
                  <a:cubicBezTo>
                    <a:pt x="9631" y="1825"/>
                    <a:pt x="9630" y="1853"/>
                    <a:pt x="9602" y="1864"/>
                  </a:cubicBezTo>
                  <a:cubicBezTo>
                    <a:pt x="9600" y="1808"/>
                    <a:pt x="9600" y="1808"/>
                    <a:pt x="9644" y="1805"/>
                  </a:cubicBezTo>
                  <a:close/>
                  <a:moveTo>
                    <a:pt x="12754" y="1828"/>
                  </a:moveTo>
                  <a:cubicBezTo>
                    <a:pt x="12782" y="1848"/>
                    <a:pt x="12782" y="1880"/>
                    <a:pt x="12807" y="1893"/>
                  </a:cubicBezTo>
                  <a:cubicBezTo>
                    <a:pt x="12803" y="1894"/>
                    <a:pt x="12798" y="1895"/>
                    <a:pt x="12794" y="1895"/>
                  </a:cubicBezTo>
                  <a:cubicBezTo>
                    <a:pt x="12767" y="1895"/>
                    <a:pt x="12747" y="1879"/>
                    <a:pt x="12728" y="1865"/>
                  </a:cubicBezTo>
                  <a:cubicBezTo>
                    <a:pt x="12726" y="1839"/>
                    <a:pt x="12748" y="1841"/>
                    <a:pt x="12754" y="1828"/>
                  </a:cubicBezTo>
                  <a:close/>
                  <a:moveTo>
                    <a:pt x="8734" y="1865"/>
                  </a:moveTo>
                  <a:cubicBezTo>
                    <a:pt x="8742" y="1865"/>
                    <a:pt x="8750" y="1868"/>
                    <a:pt x="8756" y="1873"/>
                  </a:cubicBezTo>
                  <a:cubicBezTo>
                    <a:pt x="8750" y="1892"/>
                    <a:pt x="8738" y="1900"/>
                    <a:pt x="8712" y="1900"/>
                  </a:cubicBezTo>
                  <a:lnTo>
                    <a:pt x="8710" y="1876"/>
                  </a:lnTo>
                  <a:cubicBezTo>
                    <a:pt x="8716" y="1869"/>
                    <a:pt x="8725" y="1865"/>
                    <a:pt x="8734" y="1865"/>
                  </a:cubicBezTo>
                  <a:close/>
                  <a:moveTo>
                    <a:pt x="12947" y="1835"/>
                  </a:moveTo>
                  <a:cubicBezTo>
                    <a:pt x="12957" y="1861"/>
                    <a:pt x="12987" y="1885"/>
                    <a:pt x="12962" y="1917"/>
                  </a:cubicBezTo>
                  <a:cubicBezTo>
                    <a:pt x="12929" y="1917"/>
                    <a:pt x="12953" y="1899"/>
                    <a:pt x="12948" y="1891"/>
                  </a:cubicBezTo>
                  <a:cubicBezTo>
                    <a:pt x="12939" y="1879"/>
                    <a:pt x="12930" y="1867"/>
                    <a:pt x="12920" y="1856"/>
                  </a:cubicBezTo>
                  <a:lnTo>
                    <a:pt x="12939" y="1839"/>
                  </a:lnTo>
                  <a:lnTo>
                    <a:pt x="12947" y="1835"/>
                  </a:lnTo>
                  <a:close/>
                  <a:moveTo>
                    <a:pt x="8958" y="1917"/>
                  </a:moveTo>
                  <a:lnTo>
                    <a:pt x="8958" y="1917"/>
                  </a:lnTo>
                  <a:cubicBezTo>
                    <a:pt x="8977" y="1922"/>
                    <a:pt x="8971" y="1936"/>
                    <a:pt x="8971" y="1952"/>
                  </a:cubicBezTo>
                  <a:cubicBezTo>
                    <a:pt x="8955" y="1940"/>
                    <a:pt x="8959" y="1928"/>
                    <a:pt x="8958" y="1917"/>
                  </a:cubicBezTo>
                  <a:close/>
                  <a:moveTo>
                    <a:pt x="8705" y="1923"/>
                  </a:moveTo>
                  <a:cubicBezTo>
                    <a:pt x="8725" y="1923"/>
                    <a:pt x="8731" y="1937"/>
                    <a:pt x="8742" y="1948"/>
                  </a:cubicBezTo>
                  <a:cubicBezTo>
                    <a:pt x="8735" y="1951"/>
                    <a:pt x="8730" y="1952"/>
                    <a:pt x="8725" y="1952"/>
                  </a:cubicBezTo>
                  <a:cubicBezTo>
                    <a:pt x="8710" y="1952"/>
                    <a:pt x="8702" y="1941"/>
                    <a:pt x="8693" y="1924"/>
                  </a:cubicBezTo>
                  <a:cubicBezTo>
                    <a:pt x="8698" y="1923"/>
                    <a:pt x="8702" y="1923"/>
                    <a:pt x="8705" y="1923"/>
                  </a:cubicBezTo>
                  <a:close/>
                  <a:moveTo>
                    <a:pt x="9671" y="1791"/>
                  </a:moveTo>
                  <a:cubicBezTo>
                    <a:pt x="9702" y="1833"/>
                    <a:pt x="9739" y="1830"/>
                    <a:pt x="9780" y="1833"/>
                  </a:cubicBezTo>
                  <a:cubicBezTo>
                    <a:pt x="9796" y="1872"/>
                    <a:pt x="9852" y="1876"/>
                    <a:pt x="9864" y="1924"/>
                  </a:cubicBezTo>
                  <a:cubicBezTo>
                    <a:pt x="9867" y="1940"/>
                    <a:pt x="9864" y="1957"/>
                    <a:pt x="9853" y="1971"/>
                  </a:cubicBezTo>
                  <a:lnTo>
                    <a:pt x="9716" y="1971"/>
                  </a:lnTo>
                  <a:cubicBezTo>
                    <a:pt x="9700" y="1963"/>
                    <a:pt x="9671" y="1956"/>
                    <a:pt x="9650" y="1927"/>
                  </a:cubicBezTo>
                  <a:cubicBezTo>
                    <a:pt x="9668" y="1889"/>
                    <a:pt x="9664" y="1846"/>
                    <a:pt x="9671" y="1791"/>
                  </a:cubicBezTo>
                  <a:close/>
                  <a:moveTo>
                    <a:pt x="10491" y="1961"/>
                  </a:moveTo>
                  <a:cubicBezTo>
                    <a:pt x="10510" y="1992"/>
                    <a:pt x="10488" y="1985"/>
                    <a:pt x="10469" y="1992"/>
                  </a:cubicBezTo>
                  <a:cubicBezTo>
                    <a:pt x="10474" y="1972"/>
                    <a:pt x="10481" y="1965"/>
                    <a:pt x="10491" y="1961"/>
                  </a:cubicBezTo>
                  <a:close/>
                  <a:moveTo>
                    <a:pt x="9225" y="2023"/>
                  </a:moveTo>
                  <a:lnTo>
                    <a:pt x="9224" y="2025"/>
                  </a:lnTo>
                  <a:cubicBezTo>
                    <a:pt x="9224" y="2025"/>
                    <a:pt x="9225" y="2025"/>
                    <a:pt x="9225" y="2026"/>
                  </a:cubicBezTo>
                  <a:lnTo>
                    <a:pt x="9225" y="2026"/>
                  </a:lnTo>
                  <a:cubicBezTo>
                    <a:pt x="9225" y="2025"/>
                    <a:pt x="9225" y="2024"/>
                    <a:pt x="9225" y="2023"/>
                  </a:cubicBezTo>
                  <a:close/>
                  <a:moveTo>
                    <a:pt x="13422" y="2002"/>
                  </a:moveTo>
                  <a:cubicBezTo>
                    <a:pt x="13434" y="2011"/>
                    <a:pt x="13431" y="2022"/>
                    <a:pt x="13431" y="2034"/>
                  </a:cubicBezTo>
                  <a:cubicBezTo>
                    <a:pt x="13413" y="2028"/>
                    <a:pt x="13410" y="2018"/>
                    <a:pt x="13422" y="2002"/>
                  </a:cubicBezTo>
                  <a:close/>
                  <a:moveTo>
                    <a:pt x="8828" y="2056"/>
                  </a:moveTo>
                  <a:cubicBezTo>
                    <a:pt x="8828" y="2056"/>
                    <a:pt x="8828" y="2057"/>
                    <a:pt x="8828" y="2057"/>
                  </a:cubicBezTo>
                  <a:lnTo>
                    <a:pt x="8829" y="2057"/>
                  </a:lnTo>
                  <a:cubicBezTo>
                    <a:pt x="8828" y="2057"/>
                    <a:pt x="8828" y="2056"/>
                    <a:pt x="8828" y="2056"/>
                  </a:cubicBezTo>
                  <a:close/>
                  <a:moveTo>
                    <a:pt x="13172" y="1945"/>
                  </a:moveTo>
                  <a:cubicBezTo>
                    <a:pt x="13187" y="1946"/>
                    <a:pt x="13181" y="1963"/>
                    <a:pt x="13191" y="1969"/>
                  </a:cubicBezTo>
                  <a:lnTo>
                    <a:pt x="13207" y="1962"/>
                  </a:lnTo>
                  <a:cubicBezTo>
                    <a:pt x="13231" y="1972"/>
                    <a:pt x="13210" y="2002"/>
                    <a:pt x="13235" y="2011"/>
                  </a:cubicBezTo>
                  <a:cubicBezTo>
                    <a:pt x="13216" y="2037"/>
                    <a:pt x="13222" y="2065"/>
                    <a:pt x="13212" y="2100"/>
                  </a:cubicBezTo>
                  <a:lnTo>
                    <a:pt x="13153" y="1982"/>
                  </a:lnTo>
                  <a:lnTo>
                    <a:pt x="13172" y="1945"/>
                  </a:lnTo>
                  <a:close/>
                  <a:moveTo>
                    <a:pt x="9498" y="2100"/>
                  </a:moveTo>
                  <a:cubicBezTo>
                    <a:pt x="9500" y="2100"/>
                    <a:pt x="9502" y="2102"/>
                    <a:pt x="9503" y="2107"/>
                  </a:cubicBezTo>
                  <a:cubicBezTo>
                    <a:pt x="9504" y="2108"/>
                    <a:pt x="9500" y="2110"/>
                    <a:pt x="9497" y="2112"/>
                  </a:cubicBezTo>
                  <a:cubicBezTo>
                    <a:pt x="9496" y="2110"/>
                    <a:pt x="9492" y="2107"/>
                    <a:pt x="9492" y="2106"/>
                  </a:cubicBezTo>
                  <a:cubicBezTo>
                    <a:pt x="9494" y="2102"/>
                    <a:pt x="9496" y="2100"/>
                    <a:pt x="9498" y="2100"/>
                  </a:cubicBezTo>
                  <a:close/>
                  <a:moveTo>
                    <a:pt x="12180" y="1748"/>
                  </a:moveTo>
                  <a:cubicBezTo>
                    <a:pt x="12181" y="1748"/>
                    <a:pt x="12182" y="1748"/>
                    <a:pt x="12183" y="1749"/>
                  </a:cubicBezTo>
                  <a:cubicBezTo>
                    <a:pt x="12215" y="1763"/>
                    <a:pt x="12242" y="1777"/>
                    <a:pt x="12232" y="1824"/>
                  </a:cubicBezTo>
                  <a:cubicBezTo>
                    <a:pt x="12228" y="1838"/>
                    <a:pt x="12222" y="1867"/>
                    <a:pt x="12242" y="1884"/>
                  </a:cubicBezTo>
                  <a:cubicBezTo>
                    <a:pt x="12268" y="1924"/>
                    <a:pt x="12302" y="1962"/>
                    <a:pt x="12312" y="2014"/>
                  </a:cubicBezTo>
                  <a:cubicBezTo>
                    <a:pt x="12286" y="2039"/>
                    <a:pt x="12268" y="2071"/>
                    <a:pt x="12279" y="2112"/>
                  </a:cubicBezTo>
                  <a:cubicBezTo>
                    <a:pt x="12275" y="2112"/>
                    <a:pt x="12271" y="2112"/>
                    <a:pt x="12268" y="2112"/>
                  </a:cubicBezTo>
                  <a:cubicBezTo>
                    <a:pt x="12265" y="2112"/>
                    <a:pt x="12263" y="2112"/>
                    <a:pt x="12261" y="2112"/>
                  </a:cubicBezTo>
                  <a:cubicBezTo>
                    <a:pt x="12256" y="2112"/>
                    <a:pt x="12254" y="2112"/>
                    <a:pt x="12251" y="2110"/>
                  </a:cubicBezTo>
                  <a:cubicBezTo>
                    <a:pt x="12242" y="2102"/>
                    <a:pt x="12254" y="2097"/>
                    <a:pt x="12255" y="2089"/>
                  </a:cubicBezTo>
                  <a:cubicBezTo>
                    <a:pt x="12247" y="2073"/>
                    <a:pt x="12228" y="2084"/>
                    <a:pt x="12216" y="2074"/>
                  </a:cubicBezTo>
                  <a:cubicBezTo>
                    <a:pt x="12219" y="2017"/>
                    <a:pt x="12222" y="1958"/>
                    <a:pt x="12225" y="1900"/>
                  </a:cubicBezTo>
                  <a:lnTo>
                    <a:pt x="12225" y="1900"/>
                  </a:lnTo>
                  <a:lnTo>
                    <a:pt x="12177" y="1901"/>
                  </a:lnTo>
                  <a:cubicBezTo>
                    <a:pt x="12166" y="1867"/>
                    <a:pt x="12210" y="1833"/>
                    <a:pt x="12173" y="1804"/>
                  </a:cubicBezTo>
                  <a:lnTo>
                    <a:pt x="12198" y="1790"/>
                  </a:lnTo>
                  <a:cubicBezTo>
                    <a:pt x="12205" y="1769"/>
                    <a:pt x="12165" y="1779"/>
                    <a:pt x="12173" y="1757"/>
                  </a:cubicBezTo>
                  <a:cubicBezTo>
                    <a:pt x="12173" y="1751"/>
                    <a:pt x="12177" y="1748"/>
                    <a:pt x="12180" y="1748"/>
                  </a:cubicBezTo>
                  <a:close/>
                  <a:moveTo>
                    <a:pt x="13431" y="2034"/>
                  </a:moveTo>
                  <a:lnTo>
                    <a:pt x="13431" y="2034"/>
                  </a:lnTo>
                  <a:cubicBezTo>
                    <a:pt x="13454" y="2037"/>
                    <a:pt x="13448" y="2055"/>
                    <a:pt x="13449" y="2069"/>
                  </a:cubicBezTo>
                  <a:lnTo>
                    <a:pt x="13466" y="2069"/>
                  </a:lnTo>
                  <a:cubicBezTo>
                    <a:pt x="13465" y="2085"/>
                    <a:pt x="13473" y="2104"/>
                    <a:pt x="13458" y="2118"/>
                  </a:cubicBezTo>
                  <a:cubicBezTo>
                    <a:pt x="13442" y="2103"/>
                    <a:pt x="13451" y="2085"/>
                    <a:pt x="13449" y="2069"/>
                  </a:cubicBezTo>
                  <a:cubicBezTo>
                    <a:pt x="13427" y="2065"/>
                    <a:pt x="13432" y="2047"/>
                    <a:pt x="13431" y="2034"/>
                  </a:cubicBezTo>
                  <a:close/>
                  <a:moveTo>
                    <a:pt x="10368" y="2119"/>
                  </a:moveTo>
                  <a:cubicBezTo>
                    <a:pt x="10375" y="2123"/>
                    <a:pt x="10375" y="2126"/>
                    <a:pt x="10368" y="2128"/>
                  </a:cubicBezTo>
                  <a:cubicBezTo>
                    <a:pt x="10367" y="2128"/>
                    <a:pt x="10364" y="2125"/>
                    <a:pt x="10363" y="2124"/>
                  </a:cubicBezTo>
                  <a:cubicBezTo>
                    <a:pt x="10364" y="2123"/>
                    <a:pt x="10368" y="2119"/>
                    <a:pt x="10368" y="2119"/>
                  </a:cubicBezTo>
                  <a:close/>
                  <a:moveTo>
                    <a:pt x="9526" y="2103"/>
                  </a:moveTo>
                  <a:lnTo>
                    <a:pt x="9526" y="2103"/>
                  </a:lnTo>
                  <a:cubicBezTo>
                    <a:pt x="9540" y="2103"/>
                    <a:pt x="9553" y="2113"/>
                    <a:pt x="9558" y="2126"/>
                  </a:cubicBezTo>
                  <a:cubicBezTo>
                    <a:pt x="9552" y="2129"/>
                    <a:pt x="9547" y="2130"/>
                    <a:pt x="9543" y="2130"/>
                  </a:cubicBezTo>
                  <a:cubicBezTo>
                    <a:pt x="9533" y="2130"/>
                    <a:pt x="9528" y="2123"/>
                    <a:pt x="9526" y="2103"/>
                  </a:cubicBezTo>
                  <a:close/>
                  <a:moveTo>
                    <a:pt x="9666" y="2118"/>
                  </a:moveTo>
                  <a:cubicBezTo>
                    <a:pt x="9670" y="2118"/>
                    <a:pt x="9675" y="2120"/>
                    <a:pt x="9679" y="2125"/>
                  </a:cubicBezTo>
                  <a:lnTo>
                    <a:pt x="9679" y="2125"/>
                  </a:lnTo>
                  <a:cubicBezTo>
                    <a:pt x="9674" y="2129"/>
                    <a:pt x="9670" y="2131"/>
                    <a:pt x="9666" y="2131"/>
                  </a:cubicBezTo>
                  <a:cubicBezTo>
                    <a:pt x="9661" y="2131"/>
                    <a:pt x="9657" y="2129"/>
                    <a:pt x="9653" y="2125"/>
                  </a:cubicBezTo>
                  <a:cubicBezTo>
                    <a:pt x="9657" y="2120"/>
                    <a:pt x="9661" y="2118"/>
                    <a:pt x="9666" y="2118"/>
                  </a:cubicBezTo>
                  <a:close/>
                  <a:moveTo>
                    <a:pt x="9836" y="2155"/>
                  </a:moveTo>
                  <a:cubicBezTo>
                    <a:pt x="9837" y="2157"/>
                    <a:pt x="9840" y="2158"/>
                    <a:pt x="9840" y="2159"/>
                  </a:cubicBezTo>
                  <a:cubicBezTo>
                    <a:pt x="9838" y="2162"/>
                    <a:pt x="9836" y="2164"/>
                    <a:pt x="9835" y="2164"/>
                  </a:cubicBezTo>
                  <a:cubicBezTo>
                    <a:pt x="9833" y="2164"/>
                    <a:pt x="9832" y="2160"/>
                    <a:pt x="9830" y="2159"/>
                  </a:cubicBezTo>
                  <a:lnTo>
                    <a:pt x="9835" y="2155"/>
                  </a:lnTo>
                  <a:close/>
                  <a:moveTo>
                    <a:pt x="13459" y="2172"/>
                  </a:moveTo>
                  <a:cubicBezTo>
                    <a:pt x="13460" y="2172"/>
                    <a:pt x="13462" y="2174"/>
                    <a:pt x="13463" y="2179"/>
                  </a:cubicBezTo>
                  <a:cubicBezTo>
                    <a:pt x="13463" y="2179"/>
                    <a:pt x="13459" y="2181"/>
                    <a:pt x="13458" y="2182"/>
                  </a:cubicBezTo>
                  <a:cubicBezTo>
                    <a:pt x="13457" y="2181"/>
                    <a:pt x="13455" y="2177"/>
                    <a:pt x="13454" y="2177"/>
                  </a:cubicBezTo>
                  <a:cubicBezTo>
                    <a:pt x="13455" y="2174"/>
                    <a:pt x="13457" y="2172"/>
                    <a:pt x="13459" y="2172"/>
                  </a:cubicBezTo>
                  <a:close/>
                  <a:moveTo>
                    <a:pt x="14276" y="2171"/>
                  </a:moveTo>
                  <a:cubicBezTo>
                    <a:pt x="14287" y="2185"/>
                    <a:pt x="14273" y="2183"/>
                    <a:pt x="14267" y="2185"/>
                  </a:cubicBezTo>
                  <a:cubicBezTo>
                    <a:pt x="14271" y="2182"/>
                    <a:pt x="14273" y="2177"/>
                    <a:pt x="14276" y="2171"/>
                  </a:cubicBezTo>
                  <a:close/>
                  <a:moveTo>
                    <a:pt x="9117" y="2163"/>
                  </a:moveTo>
                  <a:cubicBezTo>
                    <a:pt x="9127" y="2163"/>
                    <a:pt x="9136" y="2165"/>
                    <a:pt x="9145" y="2173"/>
                  </a:cubicBezTo>
                  <a:lnTo>
                    <a:pt x="9145" y="2193"/>
                  </a:lnTo>
                  <a:cubicBezTo>
                    <a:pt x="9139" y="2195"/>
                    <a:pt x="9134" y="2196"/>
                    <a:pt x="9129" y="2196"/>
                  </a:cubicBezTo>
                  <a:cubicBezTo>
                    <a:pt x="9111" y="2196"/>
                    <a:pt x="9101" y="2184"/>
                    <a:pt x="9095" y="2164"/>
                  </a:cubicBezTo>
                  <a:lnTo>
                    <a:pt x="9095" y="2164"/>
                  </a:lnTo>
                  <a:cubicBezTo>
                    <a:pt x="9102" y="2164"/>
                    <a:pt x="9110" y="2163"/>
                    <a:pt x="9117" y="2163"/>
                  </a:cubicBezTo>
                  <a:close/>
                  <a:moveTo>
                    <a:pt x="10030" y="2191"/>
                  </a:moveTo>
                  <a:cubicBezTo>
                    <a:pt x="10030" y="2191"/>
                    <a:pt x="10030" y="2191"/>
                    <a:pt x="10030" y="2191"/>
                  </a:cubicBezTo>
                  <a:cubicBezTo>
                    <a:pt x="10037" y="2195"/>
                    <a:pt x="10037" y="2198"/>
                    <a:pt x="10030" y="2199"/>
                  </a:cubicBezTo>
                  <a:cubicBezTo>
                    <a:pt x="10029" y="2199"/>
                    <a:pt x="10027" y="2197"/>
                    <a:pt x="10026" y="2195"/>
                  </a:cubicBezTo>
                  <a:cubicBezTo>
                    <a:pt x="10028" y="2194"/>
                    <a:pt x="10029" y="2191"/>
                    <a:pt x="10030" y="2191"/>
                  </a:cubicBezTo>
                  <a:close/>
                  <a:moveTo>
                    <a:pt x="14267" y="2185"/>
                  </a:moveTo>
                  <a:lnTo>
                    <a:pt x="14259" y="2199"/>
                  </a:lnTo>
                  <a:cubicBezTo>
                    <a:pt x="14249" y="2185"/>
                    <a:pt x="14263" y="2189"/>
                    <a:pt x="14267" y="2185"/>
                  </a:cubicBezTo>
                  <a:close/>
                  <a:moveTo>
                    <a:pt x="10618" y="2190"/>
                  </a:moveTo>
                  <a:cubicBezTo>
                    <a:pt x="10619" y="2192"/>
                    <a:pt x="10622" y="2193"/>
                    <a:pt x="10621" y="2196"/>
                  </a:cubicBezTo>
                  <a:cubicBezTo>
                    <a:pt x="10621" y="2197"/>
                    <a:pt x="10619" y="2200"/>
                    <a:pt x="10617" y="2200"/>
                  </a:cubicBezTo>
                  <a:cubicBezTo>
                    <a:pt x="10614" y="2199"/>
                    <a:pt x="10613" y="2197"/>
                    <a:pt x="10612" y="2195"/>
                  </a:cubicBezTo>
                  <a:lnTo>
                    <a:pt x="10618" y="2190"/>
                  </a:lnTo>
                  <a:close/>
                  <a:moveTo>
                    <a:pt x="9979" y="2208"/>
                  </a:moveTo>
                  <a:cubicBezTo>
                    <a:pt x="9980" y="2209"/>
                    <a:pt x="9982" y="2212"/>
                    <a:pt x="9982" y="2213"/>
                  </a:cubicBezTo>
                  <a:cubicBezTo>
                    <a:pt x="9981" y="2215"/>
                    <a:pt x="9979" y="2217"/>
                    <a:pt x="9977" y="2217"/>
                  </a:cubicBezTo>
                  <a:cubicBezTo>
                    <a:pt x="9975" y="2216"/>
                    <a:pt x="9974" y="2214"/>
                    <a:pt x="9972" y="2212"/>
                  </a:cubicBezTo>
                  <a:lnTo>
                    <a:pt x="9978" y="2208"/>
                  </a:lnTo>
                  <a:close/>
                  <a:moveTo>
                    <a:pt x="10512" y="2208"/>
                  </a:moveTo>
                  <a:cubicBezTo>
                    <a:pt x="10513" y="2209"/>
                    <a:pt x="10515" y="2211"/>
                    <a:pt x="10515" y="2213"/>
                  </a:cubicBezTo>
                  <a:cubicBezTo>
                    <a:pt x="10514" y="2214"/>
                    <a:pt x="10512" y="2217"/>
                    <a:pt x="10510" y="2217"/>
                  </a:cubicBezTo>
                  <a:cubicBezTo>
                    <a:pt x="10508" y="2216"/>
                    <a:pt x="10507" y="2214"/>
                    <a:pt x="10505" y="2212"/>
                  </a:cubicBezTo>
                  <a:lnTo>
                    <a:pt x="10510" y="2208"/>
                  </a:lnTo>
                  <a:close/>
                  <a:moveTo>
                    <a:pt x="9890" y="2207"/>
                  </a:moveTo>
                  <a:cubicBezTo>
                    <a:pt x="9891" y="2209"/>
                    <a:pt x="9893" y="2212"/>
                    <a:pt x="9893" y="2213"/>
                  </a:cubicBezTo>
                  <a:cubicBezTo>
                    <a:pt x="9893" y="2215"/>
                    <a:pt x="9890" y="2216"/>
                    <a:pt x="9889" y="2219"/>
                  </a:cubicBezTo>
                  <a:lnTo>
                    <a:pt x="9883" y="2213"/>
                  </a:lnTo>
                  <a:lnTo>
                    <a:pt x="9889" y="2208"/>
                  </a:lnTo>
                  <a:lnTo>
                    <a:pt x="9890" y="2207"/>
                  </a:lnTo>
                  <a:close/>
                  <a:moveTo>
                    <a:pt x="11590" y="2228"/>
                  </a:moveTo>
                  <a:lnTo>
                    <a:pt x="11596" y="2229"/>
                  </a:lnTo>
                  <a:lnTo>
                    <a:pt x="11593" y="2235"/>
                  </a:lnTo>
                  <a:lnTo>
                    <a:pt x="11590" y="2228"/>
                  </a:lnTo>
                  <a:close/>
                  <a:moveTo>
                    <a:pt x="9410" y="2225"/>
                  </a:moveTo>
                  <a:cubicBezTo>
                    <a:pt x="9412" y="2228"/>
                    <a:pt x="9414" y="2229"/>
                    <a:pt x="9413" y="2230"/>
                  </a:cubicBezTo>
                  <a:cubicBezTo>
                    <a:pt x="9413" y="2232"/>
                    <a:pt x="9411" y="2235"/>
                    <a:pt x="9409" y="2235"/>
                  </a:cubicBezTo>
                  <a:cubicBezTo>
                    <a:pt x="9409" y="2235"/>
                    <a:pt x="9409" y="2235"/>
                    <a:pt x="9408" y="2235"/>
                  </a:cubicBezTo>
                  <a:cubicBezTo>
                    <a:pt x="9406" y="2235"/>
                    <a:pt x="9405" y="2231"/>
                    <a:pt x="9404" y="2230"/>
                  </a:cubicBezTo>
                  <a:lnTo>
                    <a:pt x="9410" y="2225"/>
                  </a:lnTo>
                  <a:close/>
                  <a:moveTo>
                    <a:pt x="9657" y="2225"/>
                  </a:moveTo>
                  <a:lnTo>
                    <a:pt x="9657" y="2225"/>
                  </a:lnTo>
                  <a:cubicBezTo>
                    <a:pt x="9664" y="2229"/>
                    <a:pt x="9664" y="2232"/>
                    <a:pt x="9656" y="2235"/>
                  </a:cubicBezTo>
                  <a:cubicBezTo>
                    <a:pt x="9656" y="2235"/>
                    <a:pt x="9656" y="2235"/>
                    <a:pt x="9655" y="2235"/>
                  </a:cubicBezTo>
                  <a:cubicBezTo>
                    <a:pt x="9654" y="2235"/>
                    <a:pt x="9653" y="2232"/>
                    <a:pt x="9651" y="2230"/>
                  </a:cubicBezTo>
                  <a:lnTo>
                    <a:pt x="9653" y="2230"/>
                  </a:lnTo>
                  <a:cubicBezTo>
                    <a:pt x="9655" y="2229"/>
                    <a:pt x="9657" y="2225"/>
                    <a:pt x="9657" y="2225"/>
                  </a:cubicBezTo>
                  <a:close/>
                  <a:moveTo>
                    <a:pt x="10642" y="2224"/>
                  </a:moveTo>
                  <a:cubicBezTo>
                    <a:pt x="10647" y="2224"/>
                    <a:pt x="10651" y="2227"/>
                    <a:pt x="10656" y="2231"/>
                  </a:cubicBezTo>
                  <a:lnTo>
                    <a:pt x="10658" y="2231"/>
                  </a:lnTo>
                  <a:cubicBezTo>
                    <a:pt x="10652" y="2236"/>
                    <a:pt x="10648" y="2238"/>
                    <a:pt x="10643" y="2238"/>
                  </a:cubicBezTo>
                  <a:cubicBezTo>
                    <a:pt x="10639" y="2238"/>
                    <a:pt x="10635" y="2236"/>
                    <a:pt x="10630" y="2231"/>
                  </a:cubicBezTo>
                  <a:cubicBezTo>
                    <a:pt x="10634" y="2226"/>
                    <a:pt x="10638" y="2224"/>
                    <a:pt x="10642" y="2224"/>
                  </a:cubicBezTo>
                  <a:close/>
                  <a:moveTo>
                    <a:pt x="9054" y="2224"/>
                  </a:moveTo>
                  <a:lnTo>
                    <a:pt x="9054" y="2224"/>
                  </a:lnTo>
                  <a:cubicBezTo>
                    <a:pt x="9065" y="2234"/>
                    <a:pt x="9064" y="2243"/>
                    <a:pt x="9053" y="2252"/>
                  </a:cubicBezTo>
                  <a:lnTo>
                    <a:pt x="9053" y="2252"/>
                  </a:lnTo>
                  <a:cubicBezTo>
                    <a:pt x="9044" y="2242"/>
                    <a:pt x="9042" y="2233"/>
                    <a:pt x="9054" y="2224"/>
                  </a:cubicBezTo>
                  <a:close/>
                  <a:moveTo>
                    <a:pt x="9506" y="2241"/>
                  </a:moveTo>
                  <a:cubicBezTo>
                    <a:pt x="9510" y="2241"/>
                    <a:pt x="9513" y="2243"/>
                    <a:pt x="9518" y="2247"/>
                  </a:cubicBezTo>
                  <a:lnTo>
                    <a:pt x="9519" y="2247"/>
                  </a:lnTo>
                  <a:cubicBezTo>
                    <a:pt x="9515" y="2253"/>
                    <a:pt x="9511" y="2256"/>
                    <a:pt x="9507" y="2256"/>
                  </a:cubicBezTo>
                  <a:cubicBezTo>
                    <a:pt x="9503" y="2256"/>
                    <a:pt x="9499" y="2254"/>
                    <a:pt x="9494" y="2251"/>
                  </a:cubicBezTo>
                  <a:cubicBezTo>
                    <a:pt x="9498" y="2244"/>
                    <a:pt x="9502" y="2241"/>
                    <a:pt x="9506" y="2241"/>
                  </a:cubicBezTo>
                  <a:close/>
                  <a:moveTo>
                    <a:pt x="10663" y="2248"/>
                  </a:moveTo>
                  <a:lnTo>
                    <a:pt x="10692" y="2302"/>
                  </a:lnTo>
                  <a:cubicBezTo>
                    <a:pt x="10688" y="2305"/>
                    <a:pt x="10683" y="2309"/>
                    <a:pt x="10680" y="2309"/>
                  </a:cubicBezTo>
                  <a:cubicBezTo>
                    <a:pt x="10679" y="2309"/>
                    <a:pt x="10678" y="2309"/>
                    <a:pt x="10678" y="2309"/>
                  </a:cubicBezTo>
                  <a:cubicBezTo>
                    <a:pt x="10647" y="2289"/>
                    <a:pt x="10647" y="2289"/>
                    <a:pt x="10663" y="2248"/>
                  </a:cubicBezTo>
                  <a:close/>
                  <a:moveTo>
                    <a:pt x="9072" y="2332"/>
                  </a:moveTo>
                  <a:cubicBezTo>
                    <a:pt x="9073" y="2333"/>
                    <a:pt x="9076" y="2335"/>
                    <a:pt x="9076" y="2337"/>
                  </a:cubicBezTo>
                  <a:cubicBezTo>
                    <a:pt x="9075" y="2338"/>
                    <a:pt x="9073" y="2341"/>
                    <a:pt x="9071" y="2342"/>
                  </a:cubicBezTo>
                  <a:lnTo>
                    <a:pt x="9066" y="2336"/>
                  </a:lnTo>
                  <a:cubicBezTo>
                    <a:pt x="9068" y="2335"/>
                    <a:pt x="9070" y="2332"/>
                    <a:pt x="9072" y="2332"/>
                  </a:cubicBezTo>
                  <a:close/>
                  <a:moveTo>
                    <a:pt x="10669" y="2332"/>
                  </a:moveTo>
                  <a:cubicBezTo>
                    <a:pt x="10677" y="2335"/>
                    <a:pt x="10677" y="2338"/>
                    <a:pt x="10669" y="2342"/>
                  </a:cubicBezTo>
                  <a:cubicBezTo>
                    <a:pt x="10668" y="2342"/>
                    <a:pt x="10667" y="2339"/>
                    <a:pt x="10665" y="2337"/>
                  </a:cubicBezTo>
                  <a:lnTo>
                    <a:pt x="10665" y="2337"/>
                  </a:lnTo>
                  <a:cubicBezTo>
                    <a:pt x="10667" y="2334"/>
                    <a:pt x="10669" y="2332"/>
                    <a:pt x="10669" y="2332"/>
                  </a:cubicBezTo>
                  <a:close/>
                  <a:moveTo>
                    <a:pt x="15434" y="2311"/>
                  </a:moveTo>
                  <a:cubicBezTo>
                    <a:pt x="15433" y="2325"/>
                    <a:pt x="15424" y="2337"/>
                    <a:pt x="15411" y="2342"/>
                  </a:cubicBezTo>
                  <a:cubicBezTo>
                    <a:pt x="15402" y="2322"/>
                    <a:pt x="15406" y="2312"/>
                    <a:pt x="15434" y="2311"/>
                  </a:cubicBezTo>
                  <a:close/>
                  <a:moveTo>
                    <a:pt x="8892" y="2295"/>
                  </a:moveTo>
                  <a:lnTo>
                    <a:pt x="8892" y="2295"/>
                  </a:lnTo>
                  <a:cubicBezTo>
                    <a:pt x="8916" y="2316"/>
                    <a:pt x="8954" y="2302"/>
                    <a:pt x="8969" y="2336"/>
                  </a:cubicBezTo>
                  <a:cubicBezTo>
                    <a:pt x="8965" y="2354"/>
                    <a:pt x="8949" y="2365"/>
                    <a:pt x="8932" y="2365"/>
                  </a:cubicBezTo>
                  <a:cubicBezTo>
                    <a:pt x="8926" y="2365"/>
                    <a:pt x="8920" y="2364"/>
                    <a:pt x="8914" y="2361"/>
                  </a:cubicBezTo>
                  <a:cubicBezTo>
                    <a:pt x="8890" y="2352"/>
                    <a:pt x="8880" y="2330"/>
                    <a:pt x="8892" y="2295"/>
                  </a:cubicBezTo>
                  <a:close/>
                  <a:moveTo>
                    <a:pt x="14242" y="2368"/>
                  </a:moveTo>
                  <a:cubicBezTo>
                    <a:pt x="14251" y="2386"/>
                    <a:pt x="14250" y="2396"/>
                    <a:pt x="14233" y="2396"/>
                  </a:cubicBezTo>
                  <a:cubicBezTo>
                    <a:pt x="14230" y="2396"/>
                    <a:pt x="14227" y="2396"/>
                    <a:pt x="14223" y="2395"/>
                  </a:cubicBezTo>
                  <a:cubicBezTo>
                    <a:pt x="14218" y="2379"/>
                    <a:pt x="14231" y="2374"/>
                    <a:pt x="14242" y="2368"/>
                  </a:cubicBezTo>
                  <a:close/>
                  <a:moveTo>
                    <a:pt x="9645" y="2330"/>
                  </a:moveTo>
                  <a:cubicBezTo>
                    <a:pt x="9666" y="2330"/>
                    <a:pt x="9672" y="2344"/>
                    <a:pt x="9681" y="2354"/>
                  </a:cubicBezTo>
                  <a:cubicBezTo>
                    <a:pt x="9662" y="2384"/>
                    <a:pt x="9631" y="2393"/>
                    <a:pt x="9607" y="2401"/>
                  </a:cubicBezTo>
                  <a:cubicBezTo>
                    <a:pt x="9606" y="2401"/>
                    <a:pt x="9605" y="2401"/>
                    <a:pt x="9604" y="2401"/>
                  </a:cubicBezTo>
                  <a:cubicBezTo>
                    <a:pt x="9585" y="2401"/>
                    <a:pt x="9568" y="2389"/>
                    <a:pt x="9562" y="2370"/>
                  </a:cubicBezTo>
                  <a:lnTo>
                    <a:pt x="9645" y="2330"/>
                  </a:lnTo>
                  <a:close/>
                  <a:moveTo>
                    <a:pt x="9676" y="2403"/>
                  </a:moveTo>
                  <a:cubicBezTo>
                    <a:pt x="9678" y="2406"/>
                    <a:pt x="9680" y="2407"/>
                    <a:pt x="9680" y="2408"/>
                  </a:cubicBezTo>
                  <a:cubicBezTo>
                    <a:pt x="9679" y="2410"/>
                    <a:pt x="9676" y="2413"/>
                    <a:pt x="9675" y="2413"/>
                  </a:cubicBezTo>
                  <a:cubicBezTo>
                    <a:pt x="9673" y="2413"/>
                    <a:pt x="9672" y="2409"/>
                    <a:pt x="9670" y="2408"/>
                  </a:cubicBezTo>
                  <a:lnTo>
                    <a:pt x="9675" y="2403"/>
                  </a:lnTo>
                  <a:close/>
                  <a:moveTo>
                    <a:pt x="15414" y="2403"/>
                  </a:moveTo>
                  <a:cubicBezTo>
                    <a:pt x="15415" y="2403"/>
                    <a:pt x="15417" y="2407"/>
                    <a:pt x="15417" y="2408"/>
                  </a:cubicBezTo>
                  <a:cubicBezTo>
                    <a:pt x="15417" y="2410"/>
                    <a:pt x="15414" y="2411"/>
                    <a:pt x="15413" y="2413"/>
                  </a:cubicBezTo>
                  <a:cubicBezTo>
                    <a:pt x="15411" y="2411"/>
                    <a:pt x="15410" y="2409"/>
                    <a:pt x="15408" y="2408"/>
                  </a:cubicBezTo>
                  <a:lnTo>
                    <a:pt x="15408" y="2407"/>
                  </a:lnTo>
                  <a:cubicBezTo>
                    <a:pt x="15410" y="2406"/>
                    <a:pt x="15411" y="2403"/>
                    <a:pt x="15414" y="2403"/>
                  </a:cubicBezTo>
                  <a:close/>
                  <a:moveTo>
                    <a:pt x="9056" y="2368"/>
                  </a:moveTo>
                  <a:lnTo>
                    <a:pt x="9056" y="2368"/>
                  </a:lnTo>
                  <a:cubicBezTo>
                    <a:pt x="9070" y="2390"/>
                    <a:pt x="9067" y="2409"/>
                    <a:pt x="9051" y="2435"/>
                  </a:cubicBezTo>
                  <a:lnTo>
                    <a:pt x="9030" y="2414"/>
                  </a:lnTo>
                  <a:cubicBezTo>
                    <a:pt x="9026" y="2385"/>
                    <a:pt x="9038" y="2375"/>
                    <a:pt x="9056" y="2368"/>
                  </a:cubicBezTo>
                  <a:close/>
                  <a:moveTo>
                    <a:pt x="10619" y="2425"/>
                  </a:moveTo>
                  <a:cubicBezTo>
                    <a:pt x="10624" y="2425"/>
                    <a:pt x="10624" y="2433"/>
                    <a:pt x="10623" y="2438"/>
                  </a:cubicBezTo>
                  <a:cubicBezTo>
                    <a:pt x="10622" y="2441"/>
                    <a:pt x="10618" y="2444"/>
                    <a:pt x="10614" y="2447"/>
                  </a:cubicBezTo>
                  <a:cubicBezTo>
                    <a:pt x="10607" y="2440"/>
                    <a:pt x="10607" y="2430"/>
                    <a:pt x="10613" y="2427"/>
                  </a:cubicBezTo>
                  <a:cubicBezTo>
                    <a:pt x="10615" y="2426"/>
                    <a:pt x="10617" y="2425"/>
                    <a:pt x="10619" y="2425"/>
                  </a:cubicBezTo>
                  <a:close/>
                  <a:moveTo>
                    <a:pt x="9902" y="2243"/>
                  </a:moveTo>
                  <a:cubicBezTo>
                    <a:pt x="9910" y="2243"/>
                    <a:pt x="9915" y="2249"/>
                    <a:pt x="9916" y="2260"/>
                  </a:cubicBezTo>
                  <a:cubicBezTo>
                    <a:pt x="9923" y="2305"/>
                    <a:pt x="9943" y="2335"/>
                    <a:pt x="9990" y="2344"/>
                  </a:cubicBezTo>
                  <a:cubicBezTo>
                    <a:pt x="10012" y="2328"/>
                    <a:pt x="9994" y="2288"/>
                    <a:pt x="10032" y="2281"/>
                  </a:cubicBezTo>
                  <a:cubicBezTo>
                    <a:pt x="10038" y="2324"/>
                    <a:pt x="10067" y="2359"/>
                    <a:pt x="10108" y="2371"/>
                  </a:cubicBezTo>
                  <a:cubicBezTo>
                    <a:pt x="10117" y="2397"/>
                    <a:pt x="10116" y="2425"/>
                    <a:pt x="10103" y="2449"/>
                  </a:cubicBezTo>
                  <a:cubicBezTo>
                    <a:pt x="10099" y="2450"/>
                    <a:pt x="10096" y="2451"/>
                    <a:pt x="10093" y="2451"/>
                  </a:cubicBezTo>
                  <a:cubicBezTo>
                    <a:pt x="10068" y="2451"/>
                    <a:pt x="10077" y="2413"/>
                    <a:pt x="10059" y="2409"/>
                  </a:cubicBezTo>
                  <a:cubicBezTo>
                    <a:pt x="10045" y="2402"/>
                    <a:pt x="10030" y="2400"/>
                    <a:pt x="10015" y="2400"/>
                  </a:cubicBezTo>
                  <a:cubicBezTo>
                    <a:pt x="9999" y="2400"/>
                    <a:pt x="9982" y="2402"/>
                    <a:pt x="9966" y="2402"/>
                  </a:cubicBezTo>
                  <a:cubicBezTo>
                    <a:pt x="9943" y="2402"/>
                    <a:pt x="9922" y="2398"/>
                    <a:pt x="9901" y="2379"/>
                  </a:cubicBezTo>
                  <a:cubicBezTo>
                    <a:pt x="9892" y="2338"/>
                    <a:pt x="9902" y="2290"/>
                    <a:pt x="9881" y="2251"/>
                  </a:cubicBezTo>
                  <a:cubicBezTo>
                    <a:pt x="9889" y="2245"/>
                    <a:pt x="9896" y="2243"/>
                    <a:pt x="9902" y="2243"/>
                  </a:cubicBezTo>
                  <a:close/>
                  <a:moveTo>
                    <a:pt x="15183" y="2367"/>
                  </a:moveTo>
                  <a:cubicBezTo>
                    <a:pt x="15207" y="2384"/>
                    <a:pt x="15228" y="2406"/>
                    <a:pt x="15244" y="2431"/>
                  </a:cubicBezTo>
                  <a:lnTo>
                    <a:pt x="15244" y="2432"/>
                  </a:lnTo>
                  <a:cubicBezTo>
                    <a:pt x="15237" y="2449"/>
                    <a:pt x="15228" y="2454"/>
                    <a:pt x="15220" y="2454"/>
                  </a:cubicBezTo>
                  <a:cubicBezTo>
                    <a:pt x="15217" y="2454"/>
                    <a:pt x="15215" y="2453"/>
                    <a:pt x="15213" y="2452"/>
                  </a:cubicBezTo>
                  <a:cubicBezTo>
                    <a:pt x="15183" y="2444"/>
                    <a:pt x="15197" y="2419"/>
                    <a:pt x="15184" y="2407"/>
                  </a:cubicBezTo>
                  <a:lnTo>
                    <a:pt x="15184" y="2407"/>
                  </a:lnTo>
                  <a:lnTo>
                    <a:pt x="15162" y="2414"/>
                  </a:lnTo>
                  <a:cubicBezTo>
                    <a:pt x="15148" y="2389"/>
                    <a:pt x="15165" y="2378"/>
                    <a:pt x="15183" y="2367"/>
                  </a:cubicBezTo>
                  <a:close/>
                  <a:moveTo>
                    <a:pt x="13245" y="2440"/>
                  </a:moveTo>
                  <a:cubicBezTo>
                    <a:pt x="13250" y="2440"/>
                    <a:pt x="13255" y="2442"/>
                    <a:pt x="13260" y="2446"/>
                  </a:cubicBezTo>
                  <a:cubicBezTo>
                    <a:pt x="13275" y="2457"/>
                    <a:pt x="13267" y="2482"/>
                    <a:pt x="13247" y="2483"/>
                  </a:cubicBezTo>
                  <a:cubicBezTo>
                    <a:pt x="13237" y="2482"/>
                    <a:pt x="13228" y="2474"/>
                    <a:pt x="13223" y="2464"/>
                  </a:cubicBezTo>
                  <a:cubicBezTo>
                    <a:pt x="13222" y="2450"/>
                    <a:pt x="13233" y="2440"/>
                    <a:pt x="13245" y="2440"/>
                  </a:cubicBezTo>
                  <a:close/>
                  <a:moveTo>
                    <a:pt x="9605" y="2458"/>
                  </a:moveTo>
                  <a:cubicBezTo>
                    <a:pt x="9611" y="2458"/>
                    <a:pt x="9619" y="2458"/>
                    <a:pt x="9630" y="2459"/>
                  </a:cubicBezTo>
                  <a:lnTo>
                    <a:pt x="9582" y="2484"/>
                  </a:lnTo>
                  <a:cubicBezTo>
                    <a:pt x="9586" y="2463"/>
                    <a:pt x="9587" y="2458"/>
                    <a:pt x="9605" y="2458"/>
                  </a:cubicBezTo>
                  <a:close/>
                  <a:moveTo>
                    <a:pt x="10546" y="2475"/>
                  </a:moveTo>
                  <a:cubicBezTo>
                    <a:pt x="10548" y="2475"/>
                    <a:pt x="10549" y="2479"/>
                    <a:pt x="10550" y="2480"/>
                  </a:cubicBezTo>
                  <a:lnTo>
                    <a:pt x="10546" y="2484"/>
                  </a:lnTo>
                  <a:lnTo>
                    <a:pt x="10541" y="2479"/>
                  </a:lnTo>
                  <a:cubicBezTo>
                    <a:pt x="10542" y="2478"/>
                    <a:pt x="10545" y="2475"/>
                    <a:pt x="10546" y="2475"/>
                  </a:cubicBezTo>
                  <a:close/>
                  <a:moveTo>
                    <a:pt x="14277" y="2475"/>
                  </a:moveTo>
                  <a:cubicBezTo>
                    <a:pt x="14278" y="2475"/>
                    <a:pt x="14280" y="2477"/>
                    <a:pt x="14281" y="2481"/>
                  </a:cubicBezTo>
                  <a:cubicBezTo>
                    <a:pt x="14281" y="2481"/>
                    <a:pt x="14277" y="2483"/>
                    <a:pt x="14275" y="2486"/>
                  </a:cubicBezTo>
                  <a:cubicBezTo>
                    <a:pt x="14274" y="2482"/>
                    <a:pt x="14271" y="2480"/>
                    <a:pt x="14272" y="2480"/>
                  </a:cubicBezTo>
                  <a:cubicBezTo>
                    <a:pt x="14273" y="2477"/>
                    <a:pt x="14275" y="2475"/>
                    <a:pt x="14277" y="2475"/>
                  </a:cubicBezTo>
                  <a:close/>
                  <a:moveTo>
                    <a:pt x="10496" y="2475"/>
                  </a:moveTo>
                  <a:cubicBezTo>
                    <a:pt x="10500" y="2475"/>
                    <a:pt x="10500" y="2481"/>
                    <a:pt x="10501" y="2486"/>
                  </a:cubicBezTo>
                  <a:lnTo>
                    <a:pt x="10501" y="2486"/>
                  </a:lnTo>
                  <a:lnTo>
                    <a:pt x="10489" y="2479"/>
                  </a:lnTo>
                  <a:cubicBezTo>
                    <a:pt x="10492" y="2476"/>
                    <a:pt x="10494" y="2475"/>
                    <a:pt x="10496" y="2475"/>
                  </a:cubicBezTo>
                  <a:close/>
                  <a:moveTo>
                    <a:pt x="10615" y="2476"/>
                  </a:moveTo>
                  <a:lnTo>
                    <a:pt x="10615" y="2476"/>
                  </a:lnTo>
                  <a:cubicBezTo>
                    <a:pt x="10625" y="2483"/>
                    <a:pt x="10628" y="2490"/>
                    <a:pt x="10619" y="2499"/>
                  </a:cubicBezTo>
                  <a:lnTo>
                    <a:pt x="10619" y="2499"/>
                  </a:lnTo>
                  <a:cubicBezTo>
                    <a:pt x="10607" y="2492"/>
                    <a:pt x="10607" y="2486"/>
                    <a:pt x="10615" y="2476"/>
                  </a:cubicBezTo>
                  <a:close/>
                  <a:moveTo>
                    <a:pt x="10102" y="2492"/>
                  </a:moveTo>
                  <a:cubicBezTo>
                    <a:pt x="10104" y="2492"/>
                    <a:pt x="10105" y="2494"/>
                    <a:pt x="10105" y="2497"/>
                  </a:cubicBezTo>
                  <a:cubicBezTo>
                    <a:pt x="10106" y="2498"/>
                    <a:pt x="10104" y="2500"/>
                    <a:pt x="10102" y="2501"/>
                  </a:cubicBezTo>
                  <a:lnTo>
                    <a:pt x="10102" y="2501"/>
                  </a:lnTo>
                  <a:cubicBezTo>
                    <a:pt x="10099" y="2499"/>
                    <a:pt x="10097" y="2498"/>
                    <a:pt x="10097" y="2497"/>
                  </a:cubicBezTo>
                  <a:cubicBezTo>
                    <a:pt x="10099" y="2494"/>
                    <a:pt x="10101" y="2492"/>
                    <a:pt x="10102" y="2492"/>
                  </a:cubicBezTo>
                  <a:close/>
                  <a:moveTo>
                    <a:pt x="8725" y="2490"/>
                  </a:moveTo>
                  <a:cubicBezTo>
                    <a:pt x="8730" y="2490"/>
                    <a:pt x="8735" y="2493"/>
                    <a:pt x="8739" y="2498"/>
                  </a:cubicBezTo>
                  <a:cubicBezTo>
                    <a:pt x="8734" y="2503"/>
                    <a:pt x="8730" y="2505"/>
                    <a:pt x="8725" y="2505"/>
                  </a:cubicBezTo>
                  <a:cubicBezTo>
                    <a:pt x="8721" y="2505"/>
                    <a:pt x="8716" y="2502"/>
                    <a:pt x="8711" y="2498"/>
                  </a:cubicBezTo>
                  <a:lnTo>
                    <a:pt x="8711" y="2497"/>
                  </a:lnTo>
                  <a:cubicBezTo>
                    <a:pt x="8715" y="2493"/>
                    <a:pt x="8720" y="2490"/>
                    <a:pt x="8725" y="2490"/>
                  </a:cubicBezTo>
                  <a:close/>
                  <a:moveTo>
                    <a:pt x="13643" y="2513"/>
                  </a:moveTo>
                  <a:lnTo>
                    <a:pt x="13643" y="2531"/>
                  </a:lnTo>
                  <a:lnTo>
                    <a:pt x="13643" y="2531"/>
                  </a:lnTo>
                  <a:cubicBezTo>
                    <a:pt x="13637" y="2530"/>
                    <a:pt x="13630" y="2528"/>
                    <a:pt x="13632" y="2520"/>
                  </a:cubicBezTo>
                  <a:cubicBezTo>
                    <a:pt x="13633" y="2517"/>
                    <a:pt x="13639" y="2515"/>
                    <a:pt x="13643" y="2513"/>
                  </a:cubicBezTo>
                  <a:close/>
                  <a:moveTo>
                    <a:pt x="10504" y="2489"/>
                  </a:moveTo>
                  <a:cubicBezTo>
                    <a:pt x="10511" y="2489"/>
                    <a:pt x="10517" y="2492"/>
                    <a:pt x="10520" y="2498"/>
                  </a:cubicBezTo>
                  <a:cubicBezTo>
                    <a:pt x="10543" y="2518"/>
                    <a:pt x="10543" y="2531"/>
                    <a:pt x="10521" y="2550"/>
                  </a:cubicBezTo>
                  <a:lnTo>
                    <a:pt x="10521" y="2550"/>
                  </a:lnTo>
                  <a:lnTo>
                    <a:pt x="10521" y="2505"/>
                  </a:lnTo>
                  <a:cubicBezTo>
                    <a:pt x="10511" y="2505"/>
                    <a:pt x="10504" y="2498"/>
                    <a:pt x="10503" y="2489"/>
                  </a:cubicBezTo>
                  <a:lnTo>
                    <a:pt x="10503" y="2489"/>
                  </a:lnTo>
                  <a:cubicBezTo>
                    <a:pt x="10503" y="2489"/>
                    <a:pt x="10504" y="2489"/>
                    <a:pt x="10504" y="2489"/>
                  </a:cubicBezTo>
                  <a:close/>
                  <a:moveTo>
                    <a:pt x="10461" y="2541"/>
                  </a:moveTo>
                  <a:cubicBezTo>
                    <a:pt x="10469" y="2541"/>
                    <a:pt x="10477" y="2542"/>
                    <a:pt x="10481" y="2551"/>
                  </a:cubicBezTo>
                  <a:lnTo>
                    <a:pt x="10481" y="2551"/>
                  </a:lnTo>
                  <a:cubicBezTo>
                    <a:pt x="10478" y="2551"/>
                    <a:pt x="10475" y="2551"/>
                    <a:pt x="10472" y="2551"/>
                  </a:cubicBezTo>
                  <a:cubicBezTo>
                    <a:pt x="10464" y="2551"/>
                    <a:pt x="10456" y="2550"/>
                    <a:pt x="10452" y="2541"/>
                  </a:cubicBezTo>
                  <a:lnTo>
                    <a:pt x="10452" y="2541"/>
                  </a:lnTo>
                  <a:cubicBezTo>
                    <a:pt x="10455" y="2541"/>
                    <a:pt x="10458" y="2541"/>
                    <a:pt x="10461" y="2541"/>
                  </a:cubicBezTo>
                  <a:close/>
                  <a:moveTo>
                    <a:pt x="10514" y="2559"/>
                  </a:moveTo>
                  <a:lnTo>
                    <a:pt x="10514" y="2559"/>
                  </a:lnTo>
                  <a:cubicBezTo>
                    <a:pt x="10510" y="2565"/>
                    <a:pt x="10506" y="2569"/>
                    <a:pt x="10502" y="2569"/>
                  </a:cubicBezTo>
                  <a:cubicBezTo>
                    <a:pt x="10498" y="2569"/>
                    <a:pt x="10495" y="2565"/>
                    <a:pt x="10490" y="2559"/>
                  </a:cubicBezTo>
                  <a:close/>
                  <a:moveTo>
                    <a:pt x="13243" y="2509"/>
                  </a:moveTo>
                  <a:lnTo>
                    <a:pt x="13243" y="2509"/>
                  </a:lnTo>
                  <a:cubicBezTo>
                    <a:pt x="13271" y="2524"/>
                    <a:pt x="13280" y="2543"/>
                    <a:pt x="13265" y="2573"/>
                  </a:cubicBezTo>
                  <a:lnTo>
                    <a:pt x="13265" y="2573"/>
                  </a:lnTo>
                  <a:cubicBezTo>
                    <a:pt x="13252" y="2552"/>
                    <a:pt x="13236" y="2536"/>
                    <a:pt x="13243" y="2509"/>
                  </a:cubicBezTo>
                  <a:close/>
                  <a:moveTo>
                    <a:pt x="10635" y="2559"/>
                  </a:moveTo>
                  <a:cubicBezTo>
                    <a:pt x="10642" y="2559"/>
                    <a:pt x="10650" y="2561"/>
                    <a:pt x="10656" y="2567"/>
                  </a:cubicBezTo>
                  <a:cubicBezTo>
                    <a:pt x="10650" y="2574"/>
                    <a:pt x="10644" y="2578"/>
                    <a:pt x="10637" y="2578"/>
                  </a:cubicBezTo>
                  <a:cubicBezTo>
                    <a:pt x="10629" y="2578"/>
                    <a:pt x="10621" y="2574"/>
                    <a:pt x="10611" y="2569"/>
                  </a:cubicBezTo>
                  <a:cubicBezTo>
                    <a:pt x="10618" y="2562"/>
                    <a:pt x="10626" y="2559"/>
                    <a:pt x="10635" y="2559"/>
                  </a:cubicBezTo>
                  <a:close/>
                  <a:moveTo>
                    <a:pt x="15627" y="2567"/>
                  </a:moveTo>
                  <a:cubicBezTo>
                    <a:pt x="15633" y="2567"/>
                    <a:pt x="15634" y="2575"/>
                    <a:pt x="15633" y="2580"/>
                  </a:cubicBezTo>
                  <a:cubicBezTo>
                    <a:pt x="15632" y="2584"/>
                    <a:pt x="15626" y="2587"/>
                    <a:pt x="15624" y="2589"/>
                  </a:cubicBezTo>
                  <a:cubicBezTo>
                    <a:pt x="15617" y="2585"/>
                    <a:pt x="15616" y="2575"/>
                    <a:pt x="15621" y="2569"/>
                  </a:cubicBezTo>
                  <a:cubicBezTo>
                    <a:pt x="15624" y="2567"/>
                    <a:pt x="15626" y="2567"/>
                    <a:pt x="15627" y="2567"/>
                  </a:cubicBezTo>
                  <a:close/>
                  <a:moveTo>
                    <a:pt x="13644" y="2531"/>
                  </a:moveTo>
                  <a:lnTo>
                    <a:pt x="13644" y="2531"/>
                  </a:lnTo>
                  <a:cubicBezTo>
                    <a:pt x="13646" y="2531"/>
                    <a:pt x="13647" y="2531"/>
                    <a:pt x="13648" y="2531"/>
                  </a:cubicBezTo>
                  <a:cubicBezTo>
                    <a:pt x="13651" y="2531"/>
                    <a:pt x="13653" y="2531"/>
                    <a:pt x="13656" y="2531"/>
                  </a:cubicBezTo>
                  <a:cubicBezTo>
                    <a:pt x="13667" y="2531"/>
                    <a:pt x="13676" y="2533"/>
                    <a:pt x="13680" y="2548"/>
                  </a:cubicBezTo>
                  <a:cubicBezTo>
                    <a:pt x="13708" y="2561"/>
                    <a:pt x="13699" y="2579"/>
                    <a:pt x="13688" y="2598"/>
                  </a:cubicBezTo>
                  <a:lnTo>
                    <a:pt x="13672" y="2598"/>
                  </a:lnTo>
                  <a:cubicBezTo>
                    <a:pt x="13660" y="2590"/>
                    <a:pt x="13663" y="2578"/>
                    <a:pt x="13661" y="2567"/>
                  </a:cubicBezTo>
                  <a:cubicBezTo>
                    <a:pt x="13659" y="2566"/>
                    <a:pt x="13657" y="2566"/>
                    <a:pt x="13655" y="2566"/>
                  </a:cubicBezTo>
                  <a:cubicBezTo>
                    <a:pt x="13654" y="2566"/>
                    <a:pt x="13652" y="2566"/>
                    <a:pt x="13651" y="2566"/>
                  </a:cubicBezTo>
                  <a:cubicBezTo>
                    <a:pt x="13644" y="2566"/>
                    <a:pt x="13637" y="2566"/>
                    <a:pt x="13632" y="2560"/>
                  </a:cubicBezTo>
                  <a:lnTo>
                    <a:pt x="13644" y="2531"/>
                  </a:lnTo>
                  <a:close/>
                  <a:moveTo>
                    <a:pt x="9538" y="2576"/>
                  </a:moveTo>
                  <a:cubicBezTo>
                    <a:pt x="9538" y="2590"/>
                    <a:pt x="9530" y="2602"/>
                    <a:pt x="9518" y="2606"/>
                  </a:cubicBezTo>
                  <a:cubicBezTo>
                    <a:pt x="9499" y="2576"/>
                    <a:pt x="9520" y="2582"/>
                    <a:pt x="9538" y="2576"/>
                  </a:cubicBezTo>
                  <a:close/>
                  <a:moveTo>
                    <a:pt x="15520" y="2617"/>
                  </a:moveTo>
                  <a:cubicBezTo>
                    <a:pt x="15521" y="2619"/>
                    <a:pt x="15524" y="2620"/>
                    <a:pt x="15524" y="2622"/>
                  </a:cubicBezTo>
                  <a:cubicBezTo>
                    <a:pt x="15523" y="2624"/>
                    <a:pt x="15521" y="2625"/>
                    <a:pt x="15519" y="2627"/>
                  </a:cubicBezTo>
                  <a:lnTo>
                    <a:pt x="15515" y="2621"/>
                  </a:lnTo>
                  <a:lnTo>
                    <a:pt x="15520" y="2617"/>
                  </a:lnTo>
                  <a:close/>
                  <a:moveTo>
                    <a:pt x="9374" y="2652"/>
                  </a:moveTo>
                  <a:cubicBezTo>
                    <a:pt x="9376" y="2652"/>
                    <a:pt x="9378" y="2654"/>
                    <a:pt x="9379" y="2658"/>
                  </a:cubicBezTo>
                  <a:cubicBezTo>
                    <a:pt x="9379" y="2659"/>
                    <a:pt x="9375" y="2661"/>
                    <a:pt x="9373" y="2663"/>
                  </a:cubicBezTo>
                  <a:lnTo>
                    <a:pt x="9373" y="2662"/>
                  </a:lnTo>
                  <a:cubicBezTo>
                    <a:pt x="9372" y="2660"/>
                    <a:pt x="9367" y="2658"/>
                    <a:pt x="9368" y="2658"/>
                  </a:cubicBezTo>
                  <a:cubicBezTo>
                    <a:pt x="9370" y="2654"/>
                    <a:pt x="9372" y="2652"/>
                    <a:pt x="9374" y="2652"/>
                  </a:cubicBezTo>
                  <a:close/>
                  <a:moveTo>
                    <a:pt x="15627" y="2670"/>
                  </a:moveTo>
                  <a:lnTo>
                    <a:pt x="15632" y="2676"/>
                  </a:lnTo>
                  <a:cubicBezTo>
                    <a:pt x="15629" y="2677"/>
                    <a:pt x="15628" y="2679"/>
                    <a:pt x="15626" y="2679"/>
                  </a:cubicBezTo>
                  <a:cubicBezTo>
                    <a:pt x="15625" y="2679"/>
                    <a:pt x="15622" y="2677"/>
                    <a:pt x="15621" y="2675"/>
                  </a:cubicBezTo>
                  <a:lnTo>
                    <a:pt x="15627" y="2670"/>
                  </a:lnTo>
                  <a:close/>
                  <a:moveTo>
                    <a:pt x="9342" y="2682"/>
                  </a:moveTo>
                  <a:cubicBezTo>
                    <a:pt x="9349" y="2682"/>
                    <a:pt x="9355" y="2684"/>
                    <a:pt x="9360" y="2692"/>
                  </a:cubicBezTo>
                  <a:cubicBezTo>
                    <a:pt x="9355" y="2696"/>
                    <a:pt x="9350" y="2699"/>
                    <a:pt x="9345" y="2699"/>
                  </a:cubicBezTo>
                  <a:cubicBezTo>
                    <a:pt x="9339" y="2699"/>
                    <a:pt x="9334" y="2693"/>
                    <a:pt x="9331" y="2683"/>
                  </a:cubicBezTo>
                  <a:lnTo>
                    <a:pt x="9331" y="2683"/>
                  </a:lnTo>
                  <a:cubicBezTo>
                    <a:pt x="9335" y="2683"/>
                    <a:pt x="9338" y="2682"/>
                    <a:pt x="9342" y="2682"/>
                  </a:cubicBezTo>
                  <a:close/>
                  <a:moveTo>
                    <a:pt x="10460" y="2673"/>
                  </a:moveTo>
                  <a:cubicBezTo>
                    <a:pt x="10468" y="2673"/>
                    <a:pt x="10471" y="2684"/>
                    <a:pt x="10477" y="2689"/>
                  </a:cubicBezTo>
                  <a:cubicBezTo>
                    <a:pt x="10480" y="2703"/>
                    <a:pt x="10467" y="2708"/>
                    <a:pt x="10457" y="2717"/>
                  </a:cubicBezTo>
                  <a:cubicBezTo>
                    <a:pt x="10448" y="2705"/>
                    <a:pt x="10447" y="2690"/>
                    <a:pt x="10452" y="2676"/>
                  </a:cubicBezTo>
                  <a:cubicBezTo>
                    <a:pt x="10455" y="2674"/>
                    <a:pt x="10458" y="2673"/>
                    <a:pt x="10460" y="2673"/>
                  </a:cubicBezTo>
                  <a:close/>
                  <a:moveTo>
                    <a:pt x="13299" y="2740"/>
                  </a:moveTo>
                  <a:cubicBezTo>
                    <a:pt x="13305" y="2743"/>
                    <a:pt x="13305" y="2747"/>
                    <a:pt x="13299" y="2749"/>
                  </a:cubicBezTo>
                  <a:cubicBezTo>
                    <a:pt x="13298" y="2749"/>
                    <a:pt x="13296" y="2747"/>
                    <a:pt x="13295" y="2745"/>
                  </a:cubicBezTo>
                  <a:lnTo>
                    <a:pt x="13295" y="2745"/>
                  </a:lnTo>
                  <a:cubicBezTo>
                    <a:pt x="13297" y="2743"/>
                    <a:pt x="13299" y="2741"/>
                    <a:pt x="13299" y="2740"/>
                  </a:cubicBezTo>
                  <a:close/>
                  <a:moveTo>
                    <a:pt x="10631" y="2707"/>
                  </a:moveTo>
                  <a:lnTo>
                    <a:pt x="10631" y="2707"/>
                  </a:lnTo>
                  <a:cubicBezTo>
                    <a:pt x="10650" y="2712"/>
                    <a:pt x="10660" y="2725"/>
                    <a:pt x="10660" y="2751"/>
                  </a:cubicBezTo>
                  <a:lnTo>
                    <a:pt x="10660" y="2751"/>
                  </a:lnTo>
                  <a:cubicBezTo>
                    <a:pt x="10635" y="2741"/>
                    <a:pt x="10621" y="2731"/>
                    <a:pt x="10631" y="2707"/>
                  </a:cubicBezTo>
                  <a:close/>
                  <a:moveTo>
                    <a:pt x="13674" y="2630"/>
                  </a:moveTo>
                  <a:cubicBezTo>
                    <a:pt x="13687" y="2630"/>
                    <a:pt x="13700" y="2639"/>
                    <a:pt x="13713" y="2656"/>
                  </a:cubicBezTo>
                  <a:cubicBezTo>
                    <a:pt x="13721" y="2691"/>
                    <a:pt x="13720" y="2726"/>
                    <a:pt x="13708" y="2759"/>
                  </a:cubicBezTo>
                  <a:cubicBezTo>
                    <a:pt x="13670" y="2733"/>
                    <a:pt x="13631" y="2721"/>
                    <a:pt x="13609" y="2687"/>
                  </a:cubicBezTo>
                  <a:cubicBezTo>
                    <a:pt x="13614" y="2676"/>
                    <a:pt x="13621" y="2672"/>
                    <a:pt x="13629" y="2672"/>
                  </a:cubicBezTo>
                  <a:cubicBezTo>
                    <a:pt x="13638" y="2672"/>
                    <a:pt x="13649" y="2677"/>
                    <a:pt x="13658" y="2677"/>
                  </a:cubicBezTo>
                  <a:cubicBezTo>
                    <a:pt x="13666" y="2677"/>
                    <a:pt x="13672" y="2673"/>
                    <a:pt x="13675" y="2658"/>
                  </a:cubicBezTo>
                  <a:lnTo>
                    <a:pt x="13650" y="2640"/>
                  </a:lnTo>
                  <a:cubicBezTo>
                    <a:pt x="13659" y="2633"/>
                    <a:pt x="13666" y="2630"/>
                    <a:pt x="13674" y="2630"/>
                  </a:cubicBezTo>
                  <a:close/>
                  <a:moveTo>
                    <a:pt x="10440" y="2758"/>
                  </a:moveTo>
                  <a:lnTo>
                    <a:pt x="10440" y="2759"/>
                  </a:lnTo>
                  <a:cubicBezTo>
                    <a:pt x="10442" y="2760"/>
                    <a:pt x="10444" y="2762"/>
                    <a:pt x="10444" y="2763"/>
                  </a:cubicBezTo>
                  <a:cubicBezTo>
                    <a:pt x="10443" y="2765"/>
                    <a:pt x="10441" y="2767"/>
                    <a:pt x="10440" y="2767"/>
                  </a:cubicBezTo>
                  <a:cubicBezTo>
                    <a:pt x="10437" y="2766"/>
                    <a:pt x="10436" y="2764"/>
                    <a:pt x="10434" y="2762"/>
                  </a:cubicBezTo>
                  <a:lnTo>
                    <a:pt x="10440" y="2758"/>
                  </a:lnTo>
                  <a:close/>
                  <a:moveTo>
                    <a:pt x="14703" y="2758"/>
                  </a:moveTo>
                  <a:cubicBezTo>
                    <a:pt x="14704" y="2758"/>
                    <a:pt x="14706" y="2760"/>
                    <a:pt x="14706" y="2764"/>
                  </a:cubicBezTo>
                  <a:cubicBezTo>
                    <a:pt x="14706" y="2764"/>
                    <a:pt x="14704" y="2766"/>
                    <a:pt x="14702" y="2767"/>
                  </a:cubicBezTo>
                  <a:lnTo>
                    <a:pt x="14702" y="2768"/>
                  </a:lnTo>
                  <a:cubicBezTo>
                    <a:pt x="14701" y="2766"/>
                    <a:pt x="14697" y="2764"/>
                    <a:pt x="14698" y="2763"/>
                  </a:cubicBezTo>
                  <a:cubicBezTo>
                    <a:pt x="14699" y="2759"/>
                    <a:pt x="14701" y="2758"/>
                    <a:pt x="14703" y="2758"/>
                  </a:cubicBezTo>
                  <a:close/>
                  <a:moveTo>
                    <a:pt x="10152" y="2739"/>
                  </a:moveTo>
                  <a:cubicBezTo>
                    <a:pt x="10163" y="2739"/>
                    <a:pt x="10160" y="2755"/>
                    <a:pt x="10166" y="2770"/>
                  </a:cubicBezTo>
                  <a:cubicBezTo>
                    <a:pt x="10146" y="2764"/>
                    <a:pt x="10139" y="2757"/>
                    <a:pt x="10134" y="2747"/>
                  </a:cubicBezTo>
                  <a:cubicBezTo>
                    <a:pt x="10143" y="2742"/>
                    <a:pt x="10148" y="2739"/>
                    <a:pt x="10152" y="2739"/>
                  </a:cubicBezTo>
                  <a:close/>
                  <a:moveTo>
                    <a:pt x="15625" y="2758"/>
                  </a:moveTo>
                  <a:cubicBezTo>
                    <a:pt x="15634" y="2770"/>
                    <a:pt x="15625" y="2770"/>
                    <a:pt x="15619" y="2771"/>
                  </a:cubicBezTo>
                  <a:lnTo>
                    <a:pt x="15619" y="2771"/>
                  </a:lnTo>
                  <a:lnTo>
                    <a:pt x="15625" y="2758"/>
                  </a:lnTo>
                  <a:close/>
                  <a:moveTo>
                    <a:pt x="10671" y="2775"/>
                  </a:moveTo>
                  <a:cubicBezTo>
                    <a:pt x="10672" y="2776"/>
                    <a:pt x="10676" y="2779"/>
                    <a:pt x="10675" y="2780"/>
                  </a:cubicBezTo>
                  <a:cubicBezTo>
                    <a:pt x="10675" y="2782"/>
                    <a:pt x="10672" y="2783"/>
                    <a:pt x="10670" y="2786"/>
                  </a:cubicBezTo>
                  <a:lnTo>
                    <a:pt x="10667" y="2780"/>
                  </a:lnTo>
                  <a:lnTo>
                    <a:pt x="10666" y="2780"/>
                  </a:lnTo>
                  <a:cubicBezTo>
                    <a:pt x="10667" y="2779"/>
                    <a:pt x="10669" y="2775"/>
                    <a:pt x="10671" y="2775"/>
                  </a:cubicBezTo>
                  <a:close/>
                  <a:moveTo>
                    <a:pt x="14685" y="2794"/>
                  </a:moveTo>
                  <a:cubicBezTo>
                    <a:pt x="14693" y="2797"/>
                    <a:pt x="14692" y="2800"/>
                    <a:pt x="14685" y="2803"/>
                  </a:cubicBezTo>
                  <a:cubicBezTo>
                    <a:pt x="14685" y="2803"/>
                    <a:pt x="14684" y="2803"/>
                    <a:pt x="14684" y="2803"/>
                  </a:cubicBezTo>
                  <a:cubicBezTo>
                    <a:pt x="14683" y="2803"/>
                    <a:pt x="14681" y="2799"/>
                    <a:pt x="14680" y="2798"/>
                  </a:cubicBezTo>
                  <a:lnTo>
                    <a:pt x="14679" y="2799"/>
                  </a:lnTo>
                  <a:cubicBezTo>
                    <a:pt x="14681" y="2797"/>
                    <a:pt x="14684" y="2794"/>
                    <a:pt x="14685" y="2794"/>
                  </a:cubicBezTo>
                  <a:close/>
                  <a:moveTo>
                    <a:pt x="9552" y="2772"/>
                  </a:moveTo>
                  <a:lnTo>
                    <a:pt x="9552" y="2772"/>
                  </a:lnTo>
                  <a:cubicBezTo>
                    <a:pt x="9565" y="2803"/>
                    <a:pt x="9548" y="2811"/>
                    <a:pt x="9533" y="2822"/>
                  </a:cubicBezTo>
                  <a:cubicBezTo>
                    <a:pt x="9522" y="2799"/>
                    <a:pt x="9517" y="2781"/>
                    <a:pt x="9552" y="2772"/>
                  </a:cubicBezTo>
                  <a:close/>
                  <a:moveTo>
                    <a:pt x="15537" y="2720"/>
                  </a:moveTo>
                  <a:cubicBezTo>
                    <a:pt x="15575" y="2720"/>
                    <a:pt x="15592" y="2751"/>
                    <a:pt x="15616" y="2772"/>
                  </a:cubicBezTo>
                  <a:lnTo>
                    <a:pt x="15616" y="2772"/>
                  </a:lnTo>
                  <a:cubicBezTo>
                    <a:pt x="15616" y="2772"/>
                    <a:pt x="15616" y="2772"/>
                    <a:pt x="15616" y="2772"/>
                  </a:cubicBezTo>
                  <a:cubicBezTo>
                    <a:pt x="15612" y="2790"/>
                    <a:pt x="15594" y="2805"/>
                    <a:pt x="15598" y="2825"/>
                  </a:cubicBezTo>
                  <a:lnTo>
                    <a:pt x="15598" y="2825"/>
                  </a:lnTo>
                  <a:cubicBezTo>
                    <a:pt x="15583" y="2816"/>
                    <a:pt x="15569" y="2809"/>
                    <a:pt x="15553" y="2809"/>
                  </a:cubicBezTo>
                  <a:cubicBezTo>
                    <a:pt x="15542" y="2809"/>
                    <a:pt x="15531" y="2813"/>
                    <a:pt x="15520" y="2822"/>
                  </a:cubicBezTo>
                  <a:lnTo>
                    <a:pt x="15480" y="2765"/>
                  </a:lnTo>
                  <a:cubicBezTo>
                    <a:pt x="15489" y="2744"/>
                    <a:pt x="15506" y="2730"/>
                    <a:pt x="15527" y="2721"/>
                  </a:cubicBezTo>
                  <a:cubicBezTo>
                    <a:pt x="15530" y="2720"/>
                    <a:pt x="15534" y="2720"/>
                    <a:pt x="15537" y="2720"/>
                  </a:cubicBezTo>
                  <a:close/>
                  <a:moveTo>
                    <a:pt x="10618" y="2792"/>
                  </a:moveTo>
                  <a:cubicBezTo>
                    <a:pt x="10643" y="2792"/>
                    <a:pt x="10654" y="2806"/>
                    <a:pt x="10661" y="2826"/>
                  </a:cubicBezTo>
                  <a:lnTo>
                    <a:pt x="10661" y="2826"/>
                  </a:lnTo>
                  <a:lnTo>
                    <a:pt x="10635" y="2838"/>
                  </a:lnTo>
                  <a:cubicBezTo>
                    <a:pt x="10622" y="2827"/>
                    <a:pt x="10615" y="2810"/>
                    <a:pt x="10615" y="2792"/>
                  </a:cubicBezTo>
                  <a:cubicBezTo>
                    <a:pt x="10616" y="2792"/>
                    <a:pt x="10617" y="2792"/>
                    <a:pt x="10618" y="2792"/>
                  </a:cubicBezTo>
                  <a:close/>
                  <a:moveTo>
                    <a:pt x="14685" y="2829"/>
                  </a:moveTo>
                  <a:cubicBezTo>
                    <a:pt x="14687" y="2829"/>
                    <a:pt x="14689" y="2832"/>
                    <a:pt x="14689" y="2833"/>
                  </a:cubicBezTo>
                  <a:cubicBezTo>
                    <a:pt x="14689" y="2836"/>
                    <a:pt x="14686" y="2837"/>
                    <a:pt x="14685" y="2838"/>
                  </a:cubicBezTo>
                  <a:cubicBezTo>
                    <a:pt x="14684" y="2837"/>
                    <a:pt x="14681" y="2835"/>
                    <a:pt x="14680" y="2833"/>
                  </a:cubicBezTo>
                  <a:cubicBezTo>
                    <a:pt x="14681" y="2832"/>
                    <a:pt x="14684" y="2829"/>
                    <a:pt x="14685" y="2829"/>
                  </a:cubicBezTo>
                  <a:close/>
                  <a:moveTo>
                    <a:pt x="15600" y="2827"/>
                  </a:moveTo>
                  <a:lnTo>
                    <a:pt x="15612" y="2835"/>
                  </a:lnTo>
                  <a:cubicBezTo>
                    <a:pt x="15609" y="2837"/>
                    <a:pt x="15607" y="2838"/>
                    <a:pt x="15605" y="2838"/>
                  </a:cubicBezTo>
                  <a:cubicBezTo>
                    <a:pt x="15601" y="2838"/>
                    <a:pt x="15602" y="2831"/>
                    <a:pt x="15600" y="2827"/>
                  </a:cubicBezTo>
                  <a:close/>
                  <a:moveTo>
                    <a:pt x="10223" y="2746"/>
                  </a:moveTo>
                  <a:lnTo>
                    <a:pt x="10224" y="2747"/>
                  </a:lnTo>
                  <a:cubicBezTo>
                    <a:pt x="10235" y="2782"/>
                    <a:pt x="10243" y="2808"/>
                    <a:pt x="10251" y="2833"/>
                  </a:cubicBezTo>
                  <a:cubicBezTo>
                    <a:pt x="10244" y="2838"/>
                    <a:pt x="10237" y="2840"/>
                    <a:pt x="10232" y="2840"/>
                  </a:cubicBezTo>
                  <a:cubicBezTo>
                    <a:pt x="10223" y="2840"/>
                    <a:pt x="10218" y="2834"/>
                    <a:pt x="10220" y="2822"/>
                  </a:cubicBezTo>
                  <a:cubicBezTo>
                    <a:pt x="10222" y="2799"/>
                    <a:pt x="10183" y="2780"/>
                    <a:pt x="10223" y="2746"/>
                  </a:cubicBezTo>
                  <a:close/>
                  <a:moveTo>
                    <a:pt x="9587" y="2795"/>
                  </a:moveTo>
                  <a:cubicBezTo>
                    <a:pt x="9600" y="2807"/>
                    <a:pt x="9600" y="2828"/>
                    <a:pt x="9587" y="2840"/>
                  </a:cubicBezTo>
                  <a:cubicBezTo>
                    <a:pt x="9574" y="2828"/>
                    <a:pt x="9574" y="2807"/>
                    <a:pt x="9587" y="2795"/>
                  </a:cubicBezTo>
                  <a:close/>
                  <a:moveTo>
                    <a:pt x="9642" y="2738"/>
                  </a:moveTo>
                  <a:cubicBezTo>
                    <a:pt x="9649" y="2738"/>
                    <a:pt x="9655" y="2739"/>
                    <a:pt x="9661" y="2741"/>
                  </a:cubicBezTo>
                  <a:cubicBezTo>
                    <a:pt x="9671" y="2772"/>
                    <a:pt x="9671" y="2805"/>
                    <a:pt x="9658" y="2860"/>
                  </a:cubicBezTo>
                  <a:cubicBezTo>
                    <a:pt x="9646" y="2806"/>
                    <a:pt x="9648" y="2768"/>
                    <a:pt x="9617" y="2744"/>
                  </a:cubicBezTo>
                  <a:cubicBezTo>
                    <a:pt x="9624" y="2740"/>
                    <a:pt x="9633" y="2738"/>
                    <a:pt x="9642" y="2738"/>
                  </a:cubicBezTo>
                  <a:close/>
                  <a:moveTo>
                    <a:pt x="10662" y="2827"/>
                  </a:moveTo>
                  <a:lnTo>
                    <a:pt x="10662" y="2827"/>
                  </a:lnTo>
                  <a:cubicBezTo>
                    <a:pt x="10682" y="2831"/>
                    <a:pt x="10676" y="2844"/>
                    <a:pt x="10677" y="2861"/>
                  </a:cubicBezTo>
                  <a:cubicBezTo>
                    <a:pt x="10660" y="2849"/>
                    <a:pt x="10662" y="2837"/>
                    <a:pt x="10662" y="2827"/>
                  </a:cubicBezTo>
                  <a:close/>
                  <a:moveTo>
                    <a:pt x="10157" y="2825"/>
                  </a:moveTo>
                  <a:lnTo>
                    <a:pt x="10174" y="2831"/>
                  </a:lnTo>
                  <a:cubicBezTo>
                    <a:pt x="10189" y="2855"/>
                    <a:pt x="10168" y="2863"/>
                    <a:pt x="10156" y="2876"/>
                  </a:cubicBezTo>
                  <a:cubicBezTo>
                    <a:pt x="10141" y="2857"/>
                    <a:pt x="10146" y="2843"/>
                    <a:pt x="10157" y="2825"/>
                  </a:cubicBezTo>
                  <a:close/>
                  <a:moveTo>
                    <a:pt x="10191" y="2901"/>
                  </a:moveTo>
                  <a:lnTo>
                    <a:pt x="10191" y="2901"/>
                  </a:lnTo>
                  <a:cubicBezTo>
                    <a:pt x="10198" y="2904"/>
                    <a:pt x="10197" y="2908"/>
                    <a:pt x="10190" y="2910"/>
                  </a:cubicBezTo>
                  <a:cubicBezTo>
                    <a:pt x="10189" y="2910"/>
                    <a:pt x="10188" y="2907"/>
                    <a:pt x="10186" y="2905"/>
                  </a:cubicBezTo>
                  <a:lnTo>
                    <a:pt x="10186" y="2905"/>
                  </a:lnTo>
                  <a:cubicBezTo>
                    <a:pt x="10188" y="2903"/>
                    <a:pt x="10190" y="2901"/>
                    <a:pt x="10191" y="2901"/>
                  </a:cubicBezTo>
                  <a:close/>
                  <a:moveTo>
                    <a:pt x="14720" y="2901"/>
                  </a:moveTo>
                  <a:cubicBezTo>
                    <a:pt x="14727" y="2904"/>
                    <a:pt x="14727" y="2908"/>
                    <a:pt x="14720" y="2910"/>
                  </a:cubicBezTo>
                  <a:cubicBezTo>
                    <a:pt x="14719" y="2910"/>
                    <a:pt x="14717" y="2907"/>
                    <a:pt x="14716" y="2905"/>
                  </a:cubicBezTo>
                  <a:lnTo>
                    <a:pt x="14716" y="2905"/>
                  </a:lnTo>
                  <a:cubicBezTo>
                    <a:pt x="14717" y="2904"/>
                    <a:pt x="14719" y="2901"/>
                    <a:pt x="14720" y="2901"/>
                  </a:cubicBezTo>
                  <a:close/>
                  <a:moveTo>
                    <a:pt x="15679" y="2901"/>
                  </a:moveTo>
                  <a:cubicBezTo>
                    <a:pt x="15682" y="2901"/>
                    <a:pt x="15684" y="2904"/>
                    <a:pt x="15684" y="2905"/>
                  </a:cubicBezTo>
                  <a:cubicBezTo>
                    <a:pt x="15684" y="2908"/>
                    <a:pt x="15681" y="2909"/>
                    <a:pt x="15679" y="2910"/>
                  </a:cubicBezTo>
                  <a:lnTo>
                    <a:pt x="15675" y="2904"/>
                  </a:lnTo>
                  <a:cubicBezTo>
                    <a:pt x="15676" y="2903"/>
                    <a:pt x="15678" y="2901"/>
                    <a:pt x="15679" y="2901"/>
                  </a:cubicBezTo>
                  <a:close/>
                  <a:moveTo>
                    <a:pt x="8694" y="2914"/>
                  </a:moveTo>
                  <a:cubicBezTo>
                    <a:pt x="8704" y="2926"/>
                    <a:pt x="8692" y="2925"/>
                    <a:pt x="8687" y="2927"/>
                  </a:cubicBezTo>
                  <a:lnTo>
                    <a:pt x="8687" y="2927"/>
                  </a:lnTo>
                  <a:lnTo>
                    <a:pt x="8694" y="2914"/>
                  </a:lnTo>
                  <a:close/>
                  <a:moveTo>
                    <a:pt x="13692" y="2791"/>
                  </a:moveTo>
                  <a:cubicBezTo>
                    <a:pt x="13697" y="2791"/>
                    <a:pt x="13703" y="2792"/>
                    <a:pt x="13709" y="2794"/>
                  </a:cubicBezTo>
                  <a:cubicBezTo>
                    <a:pt x="13728" y="2838"/>
                    <a:pt x="13715" y="2881"/>
                    <a:pt x="13716" y="2928"/>
                  </a:cubicBezTo>
                  <a:cubicBezTo>
                    <a:pt x="13698" y="2919"/>
                    <a:pt x="13678" y="2914"/>
                    <a:pt x="13656" y="2914"/>
                  </a:cubicBezTo>
                  <a:cubicBezTo>
                    <a:pt x="13653" y="2914"/>
                    <a:pt x="13649" y="2914"/>
                    <a:pt x="13645" y="2914"/>
                  </a:cubicBezTo>
                  <a:cubicBezTo>
                    <a:pt x="13635" y="2894"/>
                    <a:pt x="13625" y="2873"/>
                    <a:pt x="13613" y="2851"/>
                  </a:cubicBezTo>
                  <a:cubicBezTo>
                    <a:pt x="13638" y="2829"/>
                    <a:pt x="13653" y="2791"/>
                    <a:pt x="13692" y="2791"/>
                  </a:cubicBezTo>
                  <a:close/>
                  <a:moveTo>
                    <a:pt x="9655" y="2886"/>
                  </a:moveTo>
                  <a:cubicBezTo>
                    <a:pt x="9666" y="2918"/>
                    <a:pt x="9666" y="2918"/>
                    <a:pt x="9640" y="2929"/>
                  </a:cubicBezTo>
                  <a:lnTo>
                    <a:pt x="9640" y="2928"/>
                  </a:lnTo>
                  <a:cubicBezTo>
                    <a:pt x="9634" y="2910"/>
                    <a:pt x="9651" y="2901"/>
                    <a:pt x="9655" y="2886"/>
                  </a:cubicBezTo>
                  <a:close/>
                  <a:moveTo>
                    <a:pt x="10679" y="2897"/>
                  </a:moveTo>
                  <a:cubicBezTo>
                    <a:pt x="10683" y="2897"/>
                    <a:pt x="10687" y="2898"/>
                    <a:pt x="10691" y="2901"/>
                  </a:cubicBezTo>
                  <a:cubicBezTo>
                    <a:pt x="10698" y="2910"/>
                    <a:pt x="10696" y="2924"/>
                    <a:pt x="10687" y="2930"/>
                  </a:cubicBezTo>
                  <a:cubicBezTo>
                    <a:pt x="10686" y="2931"/>
                    <a:pt x="10685" y="2931"/>
                    <a:pt x="10684" y="2931"/>
                  </a:cubicBezTo>
                  <a:cubicBezTo>
                    <a:pt x="10667" y="2931"/>
                    <a:pt x="10660" y="2922"/>
                    <a:pt x="10662" y="2905"/>
                  </a:cubicBezTo>
                  <a:cubicBezTo>
                    <a:pt x="10666" y="2900"/>
                    <a:pt x="10673" y="2897"/>
                    <a:pt x="10679" y="2897"/>
                  </a:cubicBezTo>
                  <a:close/>
                  <a:moveTo>
                    <a:pt x="9055" y="2953"/>
                  </a:moveTo>
                  <a:cubicBezTo>
                    <a:pt x="9056" y="2956"/>
                    <a:pt x="9059" y="2957"/>
                    <a:pt x="9059" y="2959"/>
                  </a:cubicBezTo>
                  <a:cubicBezTo>
                    <a:pt x="9058" y="2960"/>
                    <a:pt x="9056" y="2962"/>
                    <a:pt x="9054" y="2964"/>
                  </a:cubicBezTo>
                  <a:lnTo>
                    <a:pt x="9049" y="2958"/>
                  </a:lnTo>
                  <a:lnTo>
                    <a:pt x="9055" y="2953"/>
                  </a:lnTo>
                  <a:close/>
                  <a:moveTo>
                    <a:pt x="14808" y="2878"/>
                  </a:moveTo>
                  <a:cubicBezTo>
                    <a:pt x="14828" y="2918"/>
                    <a:pt x="14801" y="2937"/>
                    <a:pt x="14792" y="2964"/>
                  </a:cubicBezTo>
                  <a:cubicBezTo>
                    <a:pt x="14780" y="2947"/>
                    <a:pt x="14776" y="2927"/>
                    <a:pt x="14743" y="2927"/>
                  </a:cubicBezTo>
                  <a:cubicBezTo>
                    <a:pt x="14741" y="2927"/>
                    <a:pt x="14739" y="2927"/>
                    <a:pt x="14737" y="2927"/>
                  </a:cubicBezTo>
                  <a:cubicBezTo>
                    <a:pt x="14775" y="2913"/>
                    <a:pt x="14802" y="2916"/>
                    <a:pt x="14808" y="2878"/>
                  </a:cubicBezTo>
                  <a:close/>
                  <a:moveTo>
                    <a:pt x="15545" y="2888"/>
                  </a:moveTo>
                  <a:cubicBezTo>
                    <a:pt x="15614" y="2911"/>
                    <a:pt x="15614" y="2911"/>
                    <a:pt x="15590" y="2998"/>
                  </a:cubicBezTo>
                  <a:cubicBezTo>
                    <a:pt x="15588" y="2956"/>
                    <a:pt x="15552" y="2934"/>
                    <a:pt x="15531" y="2905"/>
                  </a:cubicBezTo>
                  <a:lnTo>
                    <a:pt x="15545" y="2888"/>
                  </a:lnTo>
                  <a:close/>
                  <a:moveTo>
                    <a:pt x="13547" y="2914"/>
                  </a:moveTo>
                  <a:cubicBezTo>
                    <a:pt x="13587" y="2949"/>
                    <a:pt x="13586" y="2970"/>
                    <a:pt x="13546" y="3005"/>
                  </a:cubicBezTo>
                  <a:cubicBezTo>
                    <a:pt x="13532" y="2976"/>
                    <a:pt x="13534" y="2943"/>
                    <a:pt x="13547" y="2914"/>
                  </a:cubicBezTo>
                  <a:close/>
                  <a:moveTo>
                    <a:pt x="10014" y="3007"/>
                  </a:moveTo>
                  <a:cubicBezTo>
                    <a:pt x="10026" y="3026"/>
                    <a:pt x="10026" y="3050"/>
                    <a:pt x="10014" y="3070"/>
                  </a:cubicBezTo>
                  <a:cubicBezTo>
                    <a:pt x="10002" y="3063"/>
                    <a:pt x="9989" y="3055"/>
                    <a:pt x="9989" y="3041"/>
                  </a:cubicBezTo>
                  <a:cubicBezTo>
                    <a:pt x="9989" y="3022"/>
                    <a:pt x="10003" y="3016"/>
                    <a:pt x="10014" y="3007"/>
                  </a:cubicBezTo>
                  <a:close/>
                  <a:moveTo>
                    <a:pt x="15570" y="3029"/>
                  </a:moveTo>
                  <a:cubicBezTo>
                    <a:pt x="15590" y="3029"/>
                    <a:pt x="15590" y="3047"/>
                    <a:pt x="15598" y="3055"/>
                  </a:cubicBezTo>
                  <a:cubicBezTo>
                    <a:pt x="15591" y="3072"/>
                    <a:pt x="15582" y="3075"/>
                    <a:pt x="15572" y="3075"/>
                  </a:cubicBezTo>
                  <a:cubicBezTo>
                    <a:pt x="15568" y="3075"/>
                    <a:pt x="15564" y="3074"/>
                    <a:pt x="15560" y="3074"/>
                  </a:cubicBezTo>
                  <a:cubicBezTo>
                    <a:pt x="15557" y="3074"/>
                    <a:pt x="15554" y="3075"/>
                    <a:pt x="15551" y="3075"/>
                  </a:cubicBezTo>
                  <a:lnTo>
                    <a:pt x="15551" y="3074"/>
                  </a:lnTo>
                  <a:cubicBezTo>
                    <a:pt x="15545" y="3057"/>
                    <a:pt x="15552" y="3038"/>
                    <a:pt x="15568" y="3029"/>
                  </a:cubicBezTo>
                  <a:cubicBezTo>
                    <a:pt x="15568" y="3029"/>
                    <a:pt x="15569" y="3029"/>
                    <a:pt x="15570" y="3029"/>
                  </a:cubicBezTo>
                  <a:close/>
                  <a:moveTo>
                    <a:pt x="13646" y="2915"/>
                  </a:moveTo>
                  <a:cubicBezTo>
                    <a:pt x="13680" y="2944"/>
                    <a:pt x="13725" y="2960"/>
                    <a:pt x="13746" y="3013"/>
                  </a:cubicBezTo>
                  <a:cubicBezTo>
                    <a:pt x="13732" y="3031"/>
                    <a:pt x="13742" y="3065"/>
                    <a:pt x="13710" y="3087"/>
                  </a:cubicBezTo>
                  <a:cubicBezTo>
                    <a:pt x="13675" y="3045"/>
                    <a:pt x="13645" y="2995"/>
                    <a:pt x="13596" y="2964"/>
                  </a:cubicBezTo>
                  <a:lnTo>
                    <a:pt x="13618" y="2918"/>
                  </a:lnTo>
                  <a:lnTo>
                    <a:pt x="13646" y="2915"/>
                  </a:lnTo>
                  <a:close/>
                  <a:moveTo>
                    <a:pt x="15520" y="3078"/>
                  </a:moveTo>
                  <a:cubicBezTo>
                    <a:pt x="15522" y="3080"/>
                    <a:pt x="15524" y="3082"/>
                    <a:pt x="15524" y="3083"/>
                  </a:cubicBezTo>
                  <a:cubicBezTo>
                    <a:pt x="15523" y="3086"/>
                    <a:pt x="15521" y="3087"/>
                    <a:pt x="15519" y="3088"/>
                  </a:cubicBezTo>
                  <a:lnTo>
                    <a:pt x="15514" y="3083"/>
                  </a:lnTo>
                  <a:lnTo>
                    <a:pt x="15520" y="3078"/>
                  </a:lnTo>
                  <a:close/>
                  <a:moveTo>
                    <a:pt x="8903" y="3076"/>
                  </a:moveTo>
                  <a:cubicBezTo>
                    <a:pt x="8907" y="3076"/>
                    <a:pt x="8911" y="3079"/>
                    <a:pt x="8916" y="3084"/>
                  </a:cubicBezTo>
                  <a:cubicBezTo>
                    <a:pt x="8912" y="3089"/>
                    <a:pt x="8907" y="3091"/>
                    <a:pt x="8902" y="3091"/>
                  </a:cubicBezTo>
                  <a:cubicBezTo>
                    <a:pt x="8897" y="3091"/>
                    <a:pt x="8892" y="3089"/>
                    <a:pt x="8889" y="3083"/>
                  </a:cubicBezTo>
                  <a:lnTo>
                    <a:pt x="8890" y="3082"/>
                  </a:lnTo>
                  <a:cubicBezTo>
                    <a:pt x="8894" y="3078"/>
                    <a:pt x="8898" y="3076"/>
                    <a:pt x="8903" y="3076"/>
                  </a:cubicBezTo>
                  <a:close/>
                  <a:moveTo>
                    <a:pt x="15573" y="3091"/>
                  </a:moveTo>
                  <a:lnTo>
                    <a:pt x="15593" y="3110"/>
                  </a:lnTo>
                  <a:cubicBezTo>
                    <a:pt x="15590" y="3129"/>
                    <a:pt x="15584" y="3147"/>
                    <a:pt x="15571" y="3163"/>
                  </a:cubicBezTo>
                  <a:cubicBezTo>
                    <a:pt x="15545" y="3151"/>
                    <a:pt x="15513" y="3151"/>
                    <a:pt x="15496" y="3116"/>
                  </a:cubicBezTo>
                  <a:lnTo>
                    <a:pt x="15573" y="3091"/>
                  </a:lnTo>
                  <a:close/>
                  <a:moveTo>
                    <a:pt x="9569" y="3168"/>
                  </a:moveTo>
                  <a:cubicBezTo>
                    <a:pt x="9572" y="3169"/>
                    <a:pt x="9574" y="3170"/>
                    <a:pt x="9573" y="3172"/>
                  </a:cubicBezTo>
                  <a:cubicBezTo>
                    <a:pt x="9573" y="3173"/>
                    <a:pt x="9571" y="3176"/>
                    <a:pt x="9569" y="3176"/>
                  </a:cubicBezTo>
                  <a:cubicBezTo>
                    <a:pt x="9569" y="3176"/>
                    <a:pt x="9568" y="3176"/>
                    <a:pt x="9568" y="3176"/>
                  </a:cubicBezTo>
                  <a:cubicBezTo>
                    <a:pt x="9567" y="3176"/>
                    <a:pt x="9566" y="3173"/>
                    <a:pt x="9564" y="3171"/>
                  </a:cubicBezTo>
                  <a:lnTo>
                    <a:pt x="9569" y="3168"/>
                  </a:lnTo>
                  <a:close/>
                  <a:moveTo>
                    <a:pt x="15645" y="3204"/>
                  </a:moveTo>
                  <a:cubicBezTo>
                    <a:pt x="15653" y="3211"/>
                    <a:pt x="15653" y="3221"/>
                    <a:pt x="15646" y="3226"/>
                  </a:cubicBezTo>
                  <a:cubicBezTo>
                    <a:pt x="15644" y="3227"/>
                    <a:pt x="15643" y="3228"/>
                    <a:pt x="15641" y="3228"/>
                  </a:cubicBezTo>
                  <a:cubicBezTo>
                    <a:pt x="15636" y="3228"/>
                    <a:pt x="15635" y="3220"/>
                    <a:pt x="15636" y="3215"/>
                  </a:cubicBezTo>
                  <a:cubicBezTo>
                    <a:pt x="15637" y="3211"/>
                    <a:pt x="15642" y="3208"/>
                    <a:pt x="15645" y="3205"/>
                  </a:cubicBezTo>
                  <a:lnTo>
                    <a:pt x="15645" y="3204"/>
                  </a:lnTo>
                  <a:close/>
                  <a:moveTo>
                    <a:pt x="13583" y="3253"/>
                  </a:moveTo>
                  <a:cubicBezTo>
                    <a:pt x="13594" y="3253"/>
                    <a:pt x="13601" y="3256"/>
                    <a:pt x="13608" y="3264"/>
                  </a:cubicBezTo>
                  <a:cubicBezTo>
                    <a:pt x="13604" y="3283"/>
                    <a:pt x="13596" y="3287"/>
                    <a:pt x="13586" y="3287"/>
                  </a:cubicBezTo>
                  <a:cubicBezTo>
                    <a:pt x="13579" y="3287"/>
                    <a:pt x="13572" y="3285"/>
                    <a:pt x="13564" y="3284"/>
                  </a:cubicBezTo>
                  <a:lnTo>
                    <a:pt x="13554" y="3259"/>
                  </a:lnTo>
                  <a:cubicBezTo>
                    <a:pt x="13566" y="3255"/>
                    <a:pt x="13575" y="3253"/>
                    <a:pt x="13583" y="3253"/>
                  </a:cubicBezTo>
                  <a:close/>
                  <a:moveTo>
                    <a:pt x="15555" y="3220"/>
                  </a:moveTo>
                  <a:lnTo>
                    <a:pt x="15573" y="3236"/>
                  </a:lnTo>
                  <a:cubicBezTo>
                    <a:pt x="15576" y="3256"/>
                    <a:pt x="15565" y="3268"/>
                    <a:pt x="15553" y="3290"/>
                  </a:cubicBezTo>
                  <a:lnTo>
                    <a:pt x="15553" y="3289"/>
                  </a:lnTo>
                  <a:cubicBezTo>
                    <a:pt x="15541" y="3273"/>
                    <a:pt x="15536" y="3264"/>
                    <a:pt x="15530" y="3259"/>
                  </a:cubicBezTo>
                  <a:cubicBezTo>
                    <a:pt x="15530" y="3237"/>
                    <a:pt x="15543" y="3229"/>
                    <a:pt x="15555" y="3220"/>
                  </a:cubicBezTo>
                  <a:close/>
                  <a:moveTo>
                    <a:pt x="15643" y="3292"/>
                  </a:moveTo>
                  <a:cubicBezTo>
                    <a:pt x="15652" y="3303"/>
                    <a:pt x="15642" y="3303"/>
                    <a:pt x="15636" y="3304"/>
                  </a:cubicBezTo>
                  <a:lnTo>
                    <a:pt x="15636" y="3304"/>
                  </a:lnTo>
                  <a:lnTo>
                    <a:pt x="15643" y="3292"/>
                  </a:lnTo>
                  <a:close/>
                  <a:moveTo>
                    <a:pt x="15537" y="3343"/>
                  </a:moveTo>
                  <a:cubicBezTo>
                    <a:pt x="15544" y="3348"/>
                    <a:pt x="15543" y="3351"/>
                    <a:pt x="15536" y="3353"/>
                  </a:cubicBezTo>
                  <a:cubicBezTo>
                    <a:pt x="15536" y="3353"/>
                    <a:pt x="15535" y="3353"/>
                    <a:pt x="15535" y="3353"/>
                  </a:cubicBezTo>
                  <a:cubicBezTo>
                    <a:pt x="15534" y="3353"/>
                    <a:pt x="15533" y="3350"/>
                    <a:pt x="15531" y="3348"/>
                  </a:cubicBezTo>
                  <a:lnTo>
                    <a:pt x="15531" y="3348"/>
                  </a:lnTo>
                  <a:lnTo>
                    <a:pt x="15532" y="3349"/>
                  </a:lnTo>
                  <a:cubicBezTo>
                    <a:pt x="15533" y="3348"/>
                    <a:pt x="15537" y="3345"/>
                    <a:pt x="15537" y="3343"/>
                  </a:cubicBezTo>
                  <a:close/>
                  <a:moveTo>
                    <a:pt x="9054" y="3345"/>
                  </a:moveTo>
                  <a:cubicBezTo>
                    <a:pt x="9056" y="3345"/>
                    <a:pt x="9058" y="3348"/>
                    <a:pt x="9058" y="3349"/>
                  </a:cubicBezTo>
                  <a:cubicBezTo>
                    <a:pt x="9058" y="3351"/>
                    <a:pt x="9055" y="3353"/>
                    <a:pt x="9052" y="3355"/>
                  </a:cubicBezTo>
                  <a:lnTo>
                    <a:pt x="9048" y="3349"/>
                  </a:lnTo>
                  <a:cubicBezTo>
                    <a:pt x="9050" y="3347"/>
                    <a:pt x="9051" y="3345"/>
                    <a:pt x="9054" y="3345"/>
                  </a:cubicBezTo>
                  <a:close/>
                  <a:moveTo>
                    <a:pt x="9657" y="3253"/>
                  </a:moveTo>
                  <a:cubicBezTo>
                    <a:pt x="9667" y="3273"/>
                    <a:pt x="9643" y="3289"/>
                    <a:pt x="9650" y="3308"/>
                  </a:cubicBezTo>
                  <a:cubicBezTo>
                    <a:pt x="9656" y="3323"/>
                    <a:pt x="9682" y="3340"/>
                    <a:pt x="9642" y="3363"/>
                  </a:cubicBezTo>
                  <a:lnTo>
                    <a:pt x="9641" y="3363"/>
                  </a:lnTo>
                  <a:cubicBezTo>
                    <a:pt x="9631" y="3332"/>
                    <a:pt x="9623" y="3307"/>
                    <a:pt x="9616" y="3284"/>
                  </a:cubicBezTo>
                  <a:cubicBezTo>
                    <a:pt x="9624" y="3267"/>
                    <a:pt x="9634" y="3253"/>
                    <a:pt x="9657" y="3253"/>
                  </a:cubicBezTo>
                  <a:close/>
                  <a:moveTo>
                    <a:pt x="9002" y="3363"/>
                  </a:moveTo>
                  <a:cubicBezTo>
                    <a:pt x="9011" y="3380"/>
                    <a:pt x="9011" y="3391"/>
                    <a:pt x="8993" y="3391"/>
                  </a:cubicBezTo>
                  <a:cubicBezTo>
                    <a:pt x="8990" y="3391"/>
                    <a:pt x="8987" y="3391"/>
                    <a:pt x="8983" y="3390"/>
                  </a:cubicBezTo>
                  <a:cubicBezTo>
                    <a:pt x="8978" y="3374"/>
                    <a:pt x="8991" y="3369"/>
                    <a:pt x="9002" y="3363"/>
                  </a:cubicBezTo>
                  <a:close/>
                  <a:moveTo>
                    <a:pt x="10240" y="3360"/>
                  </a:moveTo>
                  <a:cubicBezTo>
                    <a:pt x="10244" y="3360"/>
                    <a:pt x="10248" y="3361"/>
                    <a:pt x="10252" y="3361"/>
                  </a:cubicBezTo>
                  <a:lnTo>
                    <a:pt x="10252" y="3361"/>
                  </a:lnTo>
                  <a:cubicBezTo>
                    <a:pt x="10251" y="3369"/>
                    <a:pt x="10250" y="3377"/>
                    <a:pt x="10250" y="3386"/>
                  </a:cubicBezTo>
                  <a:cubicBezTo>
                    <a:pt x="10242" y="3390"/>
                    <a:pt x="10234" y="3393"/>
                    <a:pt x="10229" y="3393"/>
                  </a:cubicBezTo>
                  <a:cubicBezTo>
                    <a:pt x="10221" y="3393"/>
                    <a:pt x="10217" y="3387"/>
                    <a:pt x="10221" y="3369"/>
                  </a:cubicBezTo>
                  <a:cubicBezTo>
                    <a:pt x="10226" y="3361"/>
                    <a:pt x="10233" y="3360"/>
                    <a:pt x="10240" y="3360"/>
                  </a:cubicBezTo>
                  <a:close/>
                  <a:moveTo>
                    <a:pt x="9533" y="3412"/>
                  </a:moveTo>
                  <a:lnTo>
                    <a:pt x="9557" y="3438"/>
                  </a:lnTo>
                  <a:cubicBezTo>
                    <a:pt x="9549" y="3445"/>
                    <a:pt x="9542" y="3448"/>
                    <a:pt x="9534" y="3448"/>
                  </a:cubicBezTo>
                  <a:cubicBezTo>
                    <a:pt x="9526" y="3448"/>
                    <a:pt x="9517" y="3445"/>
                    <a:pt x="9508" y="3440"/>
                  </a:cubicBezTo>
                  <a:cubicBezTo>
                    <a:pt x="9517" y="3430"/>
                    <a:pt x="9525" y="3422"/>
                    <a:pt x="9533" y="3412"/>
                  </a:cubicBezTo>
                  <a:close/>
                  <a:moveTo>
                    <a:pt x="9018" y="3504"/>
                  </a:moveTo>
                  <a:cubicBezTo>
                    <a:pt x="9018" y="3504"/>
                    <a:pt x="9018" y="3504"/>
                    <a:pt x="9018" y="3504"/>
                  </a:cubicBezTo>
                  <a:cubicBezTo>
                    <a:pt x="9021" y="3504"/>
                    <a:pt x="9023" y="3507"/>
                    <a:pt x="9023" y="3509"/>
                  </a:cubicBezTo>
                  <a:cubicBezTo>
                    <a:pt x="9023" y="3510"/>
                    <a:pt x="9019" y="3511"/>
                    <a:pt x="9018" y="3513"/>
                  </a:cubicBezTo>
                  <a:lnTo>
                    <a:pt x="9014" y="3508"/>
                  </a:lnTo>
                  <a:lnTo>
                    <a:pt x="9014" y="3508"/>
                  </a:lnTo>
                  <a:cubicBezTo>
                    <a:pt x="9016" y="3507"/>
                    <a:pt x="9017" y="3504"/>
                    <a:pt x="9018" y="3504"/>
                  </a:cubicBezTo>
                  <a:close/>
                  <a:moveTo>
                    <a:pt x="9534" y="3487"/>
                  </a:moveTo>
                  <a:cubicBezTo>
                    <a:pt x="9542" y="3496"/>
                    <a:pt x="9544" y="3505"/>
                    <a:pt x="9533" y="3515"/>
                  </a:cubicBezTo>
                  <a:cubicBezTo>
                    <a:pt x="9522" y="3508"/>
                    <a:pt x="9524" y="3494"/>
                    <a:pt x="9534" y="3488"/>
                  </a:cubicBezTo>
                  <a:lnTo>
                    <a:pt x="9534" y="3487"/>
                  </a:lnTo>
                  <a:close/>
                  <a:moveTo>
                    <a:pt x="10130" y="3520"/>
                  </a:moveTo>
                  <a:cubicBezTo>
                    <a:pt x="10133" y="3520"/>
                    <a:pt x="10136" y="3520"/>
                    <a:pt x="10140" y="3521"/>
                  </a:cubicBezTo>
                  <a:cubicBezTo>
                    <a:pt x="10139" y="3549"/>
                    <a:pt x="10103" y="3553"/>
                    <a:pt x="10112" y="3586"/>
                  </a:cubicBezTo>
                  <a:cubicBezTo>
                    <a:pt x="10083" y="3574"/>
                    <a:pt x="10056" y="3570"/>
                    <a:pt x="10044" y="3544"/>
                  </a:cubicBezTo>
                  <a:cubicBezTo>
                    <a:pt x="10049" y="3539"/>
                    <a:pt x="10053" y="3537"/>
                    <a:pt x="10058" y="3537"/>
                  </a:cubicBezTo>
                  <a:cubicBezTo>
                    <a:pt x="10066" y="3537"/>
                    <a:pt x="10074" y="3544"/>
                    <a:pt x="10083" y="3549"/>
                  </a:cubicBezTo>
                  <a:lnTo>
                    <a:pt x="10084" y="3550"/>
                  </a:lnTo>
                  <a:cubicBezTo>
                    <a:pt x="10103" y="3540"/>
                    <a:pt x="10112" y="3520"/>
                    <a:pt x="10130" y="3520"/>
                  </a:cubicBezTo>
                  <a:close/>
                  <a:moveTo>
                    <a:pt x="15520" y="3593"/>
                  </a:moveTo>
                  <a:lnTo>
                    <a:pt x="15520" y="3593"/>
                  </a:lnTo>
                  <a:cubicBezTo>
                    <a:pt x="15527" y="3597"/>
                    <a:pt x="15525" y="3600"/>
                    <a:pt x="15519" y="3602"/>
                  </a:cubicBezTo>
                  <a:cubicBezTo>
                    <a:pt x="15517" y="3602"/>
                    <a:pt x="15515" y="3599"/>
                    <a:pt x="15514" y="3598"/>
                  </a:cubicBezTo>
                  <a:cubicBezTo>
                    <a:pt x="15516" y="3597"/>
                    <a:pt x="15519" y="3593"/>
                    <a:pt x="15520" y="3593"/>
                  </a:cubicBezTo>
                  <a:close/>
                  <a:moveTo>
                    <a:pt x="10140" y="3596"/>
                  </a:moveTo>
                  <a:cubicBezTo>
                    <a:pt x="10144" y="3596"/>
                    <a:pt x="10144" y="3603"/>
                    <a:pt x="10145" y="3607"/>
                  </a:cubicBezTo>
                  <a:lnTo>
                    <a:pt x="10145" y="3607"/>
                  </a:lnTo>
                  <a:lnTo>
                    <a:pt x="10132" y="3600"/>
                  </a:lnTo>
                  <a:cubicBezTo>
                    <a:pt x="10135" y="3597"/>
                    <a:pt x="10138" y="3596"/>
                    <a:pt x="10140" y="3596"/>
                  </a:cubicBezTo>
                  <a:close/>
                  <a:moveTo>
                    <a:pt x="10188" y="3536"/>
                  </a:moveTo>
                  <a:cubicBezTo>
                    <a:pt x="10199" y="3546"/>
                    <a:pt x="10205" y="3551"/>
                    <a:pt x="10209" y="3557"/>
                  </a:cubicBezTo>
                  <a:cubicBezTo>
                    <a:pt x="10213" y="3577"/>
                    <a:pt x="10190" y="3584"/>
                    <a:pt x="10202" y="3620"/>
                  </a:cubicBezTo>
                  <a:cubicBezTo>
                    <a:pt x="10176" y="3584"/>
                    <a:pt x="10181" y="3565"/>
                    <a:pt x="10188" y="3536"/>
                  </a:cubicBezTo>
                  <a:close/>
                  <a:moveTo>
                    <a:pt x="10146" y="3609"/>
                  </a:moveTo>
                  <a:lnTo>
                    <a:pt x="10159" y="3617"/>
                  </a:lnTo>
                  <a:lnTo>
                    <a:pt x="10146" y="3625"/>
                  </a:lnTo>
                  <a:lnTo>
                    <a:pt x="10146" y="3609"/>
                  </a:lnTo>
                  <a:close/>
                  <a:moveTo>
                    <a:pt x="8644" y="3685"/>
                  </a:moveTo>
                  <a:cubicBezTo>
                    <a:pt x="8655" y="3691"/>
                    <a:pt x="8657" y="3699"/>
                    <a:pt x="8646" y="3710"/>
                  </a:cubicBezTo>
                  <a:cubicBezTo>
                    <a:pt x="8635" y="3703"/>
                    <a:pt x="8633" y="3695"/>
                    <a:pt x="8644" y="3685"/>
                  </a:cubicBezTo>
                  <a:close/>
                  <a:moveTo>
                    <a:pt x="15627" y="3700"/>
                  </a:moveTo>
                  <a:cubicBezTo>
                    <a:pt x="15628" y="3702"/>
                    <a:pt x="15632" y="3704"/>
                    <a:pt x="15630" y="3705"/>
                  </a:cubicBezTo>
                  <a:cubicBezTo>
                    <a:pt x="15630" y="3707"/>
                    <a:pt x="15628" y="3710"/>
                    <a:pt x="15626" y="3710"/>
                  </a:cubicBezTo>
                  <a:cubicBezTo>
                    <a:pt x="15625" y="3708"/>
                    <a:pt x="15622" y="3706"/>
                    <a:pt x="15621" y="3704"/>
                  </a:cubicBezTo>
                  <a:lnTo>
                    <a:pt x="15627" y="3700"/>
                  </a:lnTo>
                  <a:close/>
                  <a:moveTo>
                    <a:pt x="15509" y="3697"/>
                  </a:moveTo>
                  <a:cubicBezTo>
                    <a:pt x="15513" y="3697"/>
                    <a:pt x="15517" y="3700"/>
                    <a:pt x="15521" y="3704"/>
                  </a:cubicBezTo>
                  <a:lnTo>
                    <a:pt x="15522" y="3704"/>
                  </a:lnTo>
                  <a:cubicBezTo>
                    <a:pt x="15519" y="3710"/>
                    <a:pt x="15516" y="3712"/>
                    <a:pt x="15511" y="3712"/>
                  </a:cubicBezTo>
                  <a:cubicBezTo>
                    <a:pt x="15508" y="3712"/>
                    <a:pt x="15504" y="3711"/>
                    <a:pt x="15500" y="3710"/>
                  </a:cubicBezTo>
                  <a:cubicBezTo>
                    <a:pt x="15503" y="3701"/>
                    <a:pt x="15506" y="3697"/>
                    <a:pt x="15509" y="3697"/>
                  </a:cubicBezTo>
                  <a:close/>
                  <a:moveTo>
                    <a:pt x="8991" y="3538"/>
                  </a:moveTo>
                  <a:cubicBezTo>
                    <a:pt x="8991" y="3538"/>
                    <a:pt x="8991" y="3538"/>
                    <a:pt x="8991" y="3539"/>
                  </a:cubicBezTo>
                  <a:cubicBezTo>
                    <a:pt x="8998" y="3544"/>
                    <a:pt x="9005" y="3545"/>
                    <a:pt x="9012" y="3545"/>
                  </a:cubicBezTo>
                  <a:cubicBezTo>
                    <a:pt x="9026" y="3545"/>
                    <a:pt x="9040" y="3540"/>
                    <a:pt x="9056" y="3540"/>
                  </a:cubicBezTo>
                  <a:cubicBezTo>
                    <a:pt x="9057" y="3540"/>
                    <a:pt x="9058" y="3540"/>
                    <a:pt x="9059" y="3540"/>
                  </a:cubicBezTo>
                  <a:cubicBezTo>
                    <a:pt x="9071" y="3574"/>
                    <a:pt x="9065" y="3613"/>
                    <a:pt x="9046" y="3642"/>
                  </a:cubicBezTo>
                  <a:cubicBezTo>
                    <a:pt x="9052" y="3657"/>
                    <a:pt x="9058" y="3667"/>
                    <a:pt x="9064" y="3678"/>
                  </a:cubicBezTo>
                  <a:lnTo>
                    <a:pt x="9076" y="3687"/>
                  </a:lnTo>
                  <a:cubicBezTo>
                    <a:pt x="9073" y="3690"/>
                    <a:pt x="9070" y="3691"/>
                    <a:pt x="9069" y="3691"/>
                  </a:cubicBezTo>
                  <a:cubicBezTo>
                    <a:pt x="9064" y="3691"/>
                    <a:pt x="9064" y="3683"/>
                    <a:pt x="9063" y="3679"/>
                  </a:cubicBezTo>
                  <a:cubicBezTo>
                    <a:pt x="9040" y="3683"/>
                    <a:pt x="9026" y="3715"/>
                    <a:pt x="9001" y="3715"/>
                  </a:cubicBezTo>
                  <a:cubicBezTo>
                    <a:pt x="8995" y="3715"/>
                    <a:pt x="8988" y="3713"/>
                    <a:pt x="8979" y="3707"/>
                  </a:cubicBezTo>
                  <a:cubicBezTo>
                    <a:pt x="8984" y="3685"/>
                    <a:pt x="9011" y="3677"/>
                    <a:pt x="9021" y="3656"/>
                  </a:cubicBezTo>
                  <a:cubicBezTo>
                    <a:pt x="9015" y="3640"/>
                    <a:pt x="9016" y="3622"/>
                    <a:pt x="9026" y="3608"/>
                  </a:cubicBezTo>
                  <a:cubicBezTo>
                    <a:pt x="9021" y="3581"/>
                    <a:pt x="8991" y="3572"/>
                    <a:pt x="8981" y="3546"/>
                  </a:cubicBezTo>
                  <a:cubicBezTo>
                    <a:pt x="8984" y="3544"/>
                    <a:pt x="8989" y="3538"/>
                    <a:pt x="8991" y="3538"/>
                  </a:cubicBezTo>
                  <a:close/>
                  <a:moveTo>
                    <a:pt x="8982" y="3755"/>
                  </a:moveTo>
                  <a:cubicBezTo>
                    <a:pt x="8993" y="3762"/>
                    <a:pt x="8993" y="3770"/>
                    <a:pt x="8984" y="3779"/>
                  </a:cubicBezTo>
                  <a:cubicBezTo>
                    <a:pt x="8974" y="3774"/>
                    <a:pt x="8970" y="3766"/>
                    <a:pt x="8981" y="3756"/>
                  </a:cubicBezTo>
                  <a:lnTo>
                    <a:pt x="8982" y="3755"/>
                  </a:lnTo>
                  <a:close/>
                  <a:moveTo>
                    <a:pt x="10226" y="3754"/>
                  </a:moveTo>
                  <a:lnTo>
                    <a:pt x="10226" y="3754"/>
                  </a:lnTo>
                  <a:cubicBezTo>
                    <a:pt x="10240" y="3774"/>
                    <a:pt x="10231" y="3780"/>
                    <a:pt x="10205" y="3786"/>
                  </a:cubicBezTo>
                  <a:cubicBezTo>
                    <a:pt x="10205" y="3771"/>
                    <a:pt x="10214" y="3759"/>
                    <a:pt x="10226" y="3754"/>
                  </a:cubicBezTo>
                  <a:close/>
                  <a:moveTo>
                    <a:pt x="15610" y="3788"/>
                  </a:moveTo>
                  <a:lnTo>
                    <a:pt x="15614" y="3793"/>
                  </a:lnTo>
                  <a:cubicBezTo>
                    <a:pt x="15612" y="3794"/>
                    <a:pt x="15611" y="3797"/>
                    <a:pt x="15609" y="3797"/>
                  </a:cubicBezTo>
                  <a:cubicBezTo>
                    <a:pt x="15608" y="3796"/>
                    <a:pt x="15606" y="3794"/>
                    <a:pt x="15604" y="3792"/>
                  </a:cubicBezTo>
                  <a:lnTo>
                    <a:pt x="15610" y="3788"/>
                  </a:lnTo>
                  <a:close/>
                  <a:moveTo>
                    <a:pt x="15574" y="3824"/>
                  </a:moveTo>
                  <a:cubicBezTo>
                    <a:pt x="15575" y="3826"/>
                    <a:pt x="15579" y="3827"/>
                    <a:pt x="15578" y="3828"/>
                  </a:cubicBezTo>
                  <a:cubicBezTo>
                    <a:pt x="15578" y="3831"/>
                    <a:pt x="15576" y="3833"/>
                    <a:pt x="15573" y="3833"/>
                  </a:cubicBezTo>
                  <a:cubicBezTo>
                    <a:pt x="15572" y="3833"/>
                    <a:pt x="15571" y="3829"/>
                    <a:pt x="15569" y="3828"/>
                  </a:cubicBezTo>
                  <a:lnTo>
                    <a:pt x="15574" y="3824"/>
                  </a:lnTo>
                  <a:close/>
                  <a:moveTo>
                    <a:pt x="10325" y="3893"/>
                  </a:moveTo>
                  <a:lnTo>
                    <a:pt x="10337" y="3901"/>
                  </a:lnTo>
                  <a:cubicBezTo>
                    <a:pt x="10334" y="3904"/>
                    <a:pt x="10332" y="3905"/>
                    <a:pt x="10330" y="3905"/>
                  </a:cubicBezTo>
                  <a:cubicBezTo>
                    <a:pt x="10326" y="3905"/>
                    <a:pt x="10326" y="3898"/>
                    <a:pt x="10325" y="3893"/>
                  </a:cubicBezTo>
                  <a:close/>
                  <a:moveTo>
                    <a:pt x="9054" y="3877"/>
                  </a:moveTo>
                  <a:lnTo>
                    <a:pt x="9054" y="3877"/>
                  </a:lnTo>
                  <a:cubicBezTo>
                    <a:pt x="9067" y="3896"/>
                    <a:pt x="9072" y="3913"/>
                    <a:pt x="9046" y="3925"/>
                  </a:cubicBezTo>
                  <a:lnTo>
                    <a:pt x="9046" y="3925"/>
                  </a:lnTo>
                  <a:cubicBezTo>
                    <a:pt x="9047" y="3908"/>
                    <a:pt x="9039" y="3891"/>
                    <a:pt x="9054" y="3877"/>
                  </a:cubicBezTo>
                  <a:close/>
                  <a:moveTo>
                    <a:pt x="9044" y="3926"/>
                  </a:moveTo>
                  <a:cubicBezTo>
                    <a:pt x="9044" y="3936"/>
                    <a:pt x="9037" y="3944"/>
                    <a:pt x="9029" y="3944"/>
                  </a:cubicBezTo>
                  <a:cubicBezTo>
                    <a:pt x="9028" y="3944"/>
                    <a:pt x="9028" y="3944"/>
                    <a:pt x="9027" y="3943"/>
                  </a:cubicBezTo>
                  <a:cubicBezTo>
                    <a:pt x="9027" y="3944"/>
                    <a:pt x="9027" y="3944"/>
                    <a:pt x="9027" y="3944"/>
                  </a:cubicBezTo>
                  <a:lnTo>
                    <a:pt x="9027" y="3944"/>
                  </a:lnTo>
                  <a:cubicBezTo>
                    <a:pt x="9027" y="3934"/>
                    <a:pt x="9035" y="3927"/>
                    <a:pt x="9044" y="3926"/>
                  </a:cubicBezTo>
                  <a:close/>
                  <a:moveTo>
                    <a:pt x="9026" y="3945"/>
                  </a:moveTo>
                  <a:lnTo>
                    <a:pt x="9026" y="3945"/>
                  </a:lnTo>
                  <a:cubicBezTo>
                    <a:pt x="9023" y="3950"/>
                    <a:pt x="9021" y="3954"/>
                    <a:pt x="9019" y="3958"/>
                  </a:cubicBezTo>
                  <a:cubicBezTo>
                    <a:pt x="9009" y="3946"/>
                    <a:pt x="9021" y="3948"/>
                    <a:pt x="9026" y="3945"/>
                  </a:cubicBezTo>
                  <a:close/>
                  <a:moveTo>
                    <a:pt x="10708" y="3858"/>
                  </a:moveTo>
                  <a:cubicBezTo>
                    <a:pt x="10719" y="3892"/>
                    <a:pt x="10719" y="3929"/>
                    <a:pt x="10708" y="3963"/>
                  </a:cubicBezTo>
                  <a:lnTo>
                    <a:pt x="10708" y="3962"/>
                  </a:lnTo>
                  <a:cubicBezTo>
                    <a:pt x="10685" y="3934"/>
                    <a:pt x="10704" y="3901"/>
                    <a:pt x="10680" y="3882"/>
                  </a:cubicBezTo>
                  <a:lnTo>
                    <a:pt x="10708" y="3858"/>
                  </a:lnTo>
                  <a:close/>
                  <a:moveTo>
                    <a:pt x="8730" y="3901"/>
                  </a:moveTo>
                  <a:cubicBezTo>
                    <a:pt x="8771" y="3936"/>
                    <a:pt x="8771" y="3936"/>
                    <a:pt x="8781" y="3997"/>
                  </a:cubicBezTo>
                  <a:cubicBezTo>
                    <a:pt x="8782" y="3997"/>
                    <a:pt x="8784" y="3997"/>
                    <a:pt x="8785" y="3997"/>
                  </a:cubicBezTo>
                  <a:cubicBezTo>
                    <a:pt x="8788" y="3997"/>
                    <a:pt x="8790" y="3997"/>
                    <a:pt x="8792" y="3997"/>
                  </a:cubicBezTo>
                  <a:cubicBezTo>
                    <a:pt x="8799" y="3997"/>
                    <a:pt x="8806" y="3998"/>
                    <a:pt x="8812" y="4006"/>
                  </a:cubicBezTo>
                  <a:cubicBezTo>
                    <a:pt x="8805" y="4014"/>
                    <a:pt x="8800" y="4017"/>
                    <a:pt x="8795" y="4017"/>
                  </a:cubicBezTo>
                  <a:cubicBezTo>
                    <a:pt x="8789" y="4017"/>
                    <a:pt x="8783" y="4010"/>
                    <a:pt x="8779" y="3999"/>
                  </a:cubicBezTo>
                  <a:lnTo>
                    <a:pt x="8734" y="4010"/>
                  </a:lnTo>
                  <a:cubicBezTo>
                    <a:pt x="8710" y="3990"/>
                    <a:pt x="8749" y="3977"/>
                    <a:pt x="8741" y="3958"/>
                  </a:cubicBezTo>
                  <a:cubicBezTo>
                    <a:pt x="8733" y="3940"/>
                    <a:pt x="8717" y="3924"/>
                    <a:pt x="8730" y="3901"/>
                  </a:cubicBezTo>
                  <a:close/>
                  <a:moveTo>
                    <a:pt x="8617" y="4082"/>
                  </a:moveTo>
                  <a:lnTo>
                    <a:pt x="8616" y="4083"/>
                  </a:lnTo>
                  <a:cubicBezTo>
                    <a:pt x="8616" y="4083"/>
                    <a:pt x="8616" y="4083"/>
                    <a:pt x="8616" y="4083"/>
                  </a:cubicBezTo>
                  <a:lnTo>
                    <a:pt x="8616" y="4083"/>
                  </a:lnTo>
                  <a:cubicBezTo>
                    <a:pt x="8616" y="4082"/>
                    <a:pt x="8616" y="4082"/>
                    <a:pt x="8617" y="4082"/>
                  </a:cubicBezTo>
                  <a:close/>
                  <a:moveTo>
                    <a:pt x="9572" y="4073"/>
                  </a:moveTo>
                  <a:cubicBezTo>
                    <a:pt x="9576" y="4073"/>
                    <a:pt x="9576" y="4079"/>
                    <a:pt x="9577" y="4084"/>
                  </a:cubicBezTo>
                  <a:lnTo>
                    <a:pt x="9577" y="4084"/>
                  </a:lnTo>
                  <a:lnTo>
                    <a:pt x="9565" y="4077"/>
                  </a:lnTo>
                  <a:cubicBezTo>
                    <a:pt x="9568" y="4074"/>
                    <a:pt x="9570" y="4073"/>
                    <a:pt x="9572" y="4073"/>
                  </a:cubicBezTo>
                  <a:close/>
                  <a:moveTo>
                    <a:pt x="8771" y="4090"/>
                  </a:moveTo>
                  <a:lnTo>
                    <a:pt x="8771" y="4090"/>
                  </a:lnTo>
                  <a:cubicBezTo>
                    <a:pt x="8778" y="4094"/>
                    <a:pt x="8776" y="4098"/>
                    <a:pt x="8770" y="4100"/>
                  </a:cubicBezTo>
                  <a:cubicBezTo>
                    <a:pt x="8768" y="4100"/>
                    <a:pt x="8767" y="4097"/>
                    <a:pt x="8765" y="4095"/>
                  </a:cubicBezTo>
                  <a:lnTo>
                    <a:pt x="8765" y="4095"/>
                  </a:lnTo>
                  <a:cubicBezTo>
                    <a:pt x="8767" y="4093"/>
                    <a:pt x="8769" y="4091"/>
                    <a:pt x="8771" y="4090"/>
                  </a:cubicBezTo>
                  <a:close/>
                  <a:moveTo>
                    <a:pt x="8806" y="4091"/>
                  </a:moveTo>
                  <a:cubicBezTo>
                    <a:pt x="8808" y="4091"/>
                    <a:pt x="8809" y="4094"/>
                    <a:pt x="8811" y="4095"/>
                  </a:cubicBezTo>
                  <a:lnTo>
                    <a:pt x="8805" y="4100"/>
                  </a:lnTo>
                  <a:lnTo>
                    <a:pt x="8801" y="4095"/>
                  </a:lnTo>
                  <a:lnTo>
                    <a:pt x="8801" y="4095"/>
                  </a:lnTo>
                  <a:cubicBezTo>
                    <a:pt x="8802" y="4093"/>
                    <a:pt x="8805" y="4091"/>
                    <a:pt x="8806" y="4091"/>
                  </a:cubicBezTo>
                  <a:close/>
                  <a:moveTo>
                    <a:pt x="9499" y="4091"/>
                  </a:moveTo>
                  <a:cubicBezTo>
                    <a:pt x="9500" y="4091"/>
                    <a:pt x="9502" y="4093"/>
                    <a:pt x="9503" y="4096"/>
                  </a:cubicBezTo>
                  <a:cubicBezTo>
                    <a:pt x="9503" y="4096"/>
                    <a:pt x="9500" y="4099"/>
                    <a:pt x="9499" y="4100"/>
                  </a:cubicBezTo>
                  <a:lnTo>
                    <a:pt x="9497" y="4101"/>
                  </a:lnTo>
                  <a:cubicBezTo>
                    <a:pt x="9496" y="4099"/>
                    <a:pt x="9493" y="4096"/>
                    <a:pt x="9494" y="4095"/>
                  </a:cubicBezTo>
                  <a:cubicBezTo>
                    <a:pt x="9496" y="4092"/>
                    <a:pt x="9497" y="4091"/>
                    <a:pt x="9499" y="4091"/>
                  </a:cubicBezTo>
                  <a:close/>
                  <a:moveTo>
                    <a:pt x="9578" y="4086"/>
                  </a:moveTo>
                  <a:cubicBezTo>
                    <a:pt x="9588" y="4087"/>
                    <a:pt x="9595" y="4094"/>
                    <a:pt x="9595" y="4103"/>
                  </a:cubicBezTo>
                  <a:lnTo>
                    <a:pt x="9595" y="4103"/>
                  </a:lnTo>
                  <a:cubicBezTo>
                    <a:pt x="9586" y="4103"/>
                    <a:pt x="9579" y="4095"/>
                    <a:pt x="9578" y="4086"/>
                  </a:cubicBezTo>
                  <a:close/>
                  <a:moveTo>
                    <a:pt x="10884" y="4143"/>
                  </a:moveTo>
                  <a:cubicBezTo>
                    <a:pt x="10885" y="4143"/>
                    <a:pt x="10887" y="4145"/>
                    <a:pt x="10888" y="4149"/>
                  </a:cubicBezTo>
                  <a:cubicBezTo>
                    <a:pt x="10888" y="4150"/>
                    <a:pt x="10885" y="4152"/>
                    <a:pt x="10883" y="4153"/>
                  </a:cubicBezTo>
                  <a:cubicBezTo>
                    <a:pt x="10881" y="4152"/>
                    <a:pt x="10878" y="4150"/>
                    <a:pt x="10879" y="4149"/>
                  </a:cubicBezTo>
                  <a:cubicBezTo>
                    <a:pt x="10881" y="4145"/>
                    <a:pt x="10882" y="4143"/>
                    <a:pt x="10884" y="4143"/>
                  </a:cubicBezTo>
                  <a:close/>
                  <a:moveTo>
                    <a:pt x="10938" y="4162"/>
                  </a:moveTo>
                  <a:cubicBezTo>
                    <a:pt x="10939" y="4162"/>
                    <a:pt x="10941" y="4164"/>
                    <a:pt x="10942" y="4167"/>
                  </a:cubicBezTo>
                  <a:cubicBezTo>
                    <a:pt x="10942" y="4168"/>
                    <a:pt x="10938" y="4171"/>
                    <a:pt x="10936" y="4172"/>
                  </a:cubicBezTo>
                  <a:cubicBezTo>
                    <a:pt x="10935" y="4171"/>
                    <a:pt x="10931" y="4168"/>
                    <a:pt x="10933" y="4167"/>
                  </a:cubicBezTo>
                  <a:cubicBezTo>
                    <a:pt x="10934" y="4164"/>
                    <a:pt x="10936" y="4162"/>
                    <a:pt x="10938" y="4162"/>
                  </a:cubicBezTo>
                  <a:close/>
                  <a:moveTo>
                    <a:pt x="9030" y="4142"/>
                  </a:moveTo>
                  <a:cubicBezTo>
                    <a:pt x="9044" y="4142"/>
                    <a:pt x="9051" y="4158"/>
                    <a:pt x="9067" y="4164"/>
                  </a:cubicBezTo>
                  <a:cubicBezTo>
                    <a:pt x="9058" y="4169"/>
                    <a:pt x="9050" y="4172"/>
                    <a:pt x="9044" y="4172"/>
                  </a:cubicBezTo>
                  <a:cubicBezTo>
                    <a:pt x="9030" y="4172"/>
                    <a:pt x="9022" y="4160"/>
                    <a:pt x="9013" y="4148"/>
                  </a:cubicBezTo>
                  <a:cubicBezTo>
                    <a:pt x="9019" y="4144"/>
                    <a:pt x="9025" y="4142"/>
                    <a:pt x="9030" y="4142"/>
                  </a:cubicBezTo>
                  <a:close/>
                  <a:moveTo>
                    <a:pt x="8854" y="4156"/>
                  </a:moveTo>
                  <a:cubicBezTo>
                    <a:pt x="8862" y="4156"/>
                    <a:pt x="8871" y="4160"/>
                    <a:pt x="8881" y="4166"/>
                  </a:cubicBezTo>
                  <a:cubicBezTo>
                    <a:pt x="8874" y="4174"/>
                    <a:pt x="8865" y="4175"/>
                    <a:pt x="8856" y="4175"/>
                  </a:cubicBezTo>
                  <a:cubicBezTo>
                    <a:pt x="8850" y="4175"/>
                    <a:pt x="8845" y="4175"/>
                    <a:pt x="8839" y="4175"/>
                  </a:cubicBezTo>
                  <a:cubicBezTo>
                    <a:pt x="8837" y="4175"/>
                    <a:pt x="8835" y="4175"/>
                    <a:pt x="8832" y="4175"/>
                  </a:cubicBezTo>
                  <a:cubicBezTo>
                    <a:pt x="8838" y="4161"/>
                    <a:pt x="8846" y="4156"/>
                    <a:pt x="8854" y="4156"/>
                  </a:cubicBezTo>
                  <a:close/>
                  <a:moveTo>
                    <a:pt x="8646" y="4197"/>
                  </a:moveTo>
                  <a:cubicBezTo>
                    <a:pt x="8647" y="4199"/>
                    <a:pt x="8651" y="4200"/>
                    <a:pt x="8650" y="4202"/>
                  </a:cubicBezTo>
                  <a:cubicBezTo>
                    <a:pt x="8650" y="4204"/>
                    <a:pt x="8647" y="4207"/>
                    <a:pt x="8645" y="4207"/>
                  </a:cubicBezTo>
                  <a:cubicBezTo>
                    <a:pt x="8643" y="4206"/>
                    <a:pt x="8642" y="4204"/>
                    <a:pt x="8641" y="4201"/>
                  </a:cubicBezTo>
                  <a:lnTo>
                    <a:pt x="8646" y="4197"/>
                  </a:lnTo>
                  <a:close/>
                  <a:moveTo>
                    <a:pt x="8736" y="4138"/>
                  </a:moveTo>
                  <a:cubicBezTo>
                    <a:pt x="8749" y="4138"/>
                    <a:pt x="8762" y="4142"/>
                    <a:pt x="8774" y="4142"/>
                  </a:cubicBezTo>
                  <a:cubicBezTo>
                    <a:pt x="8778" y="4142"/>
                    <a:pt x="8781" y="4142"/>
                    <a:pt x="8784" y="4141"/>
                  </a:cubicBezTo>
                  <a:cubicBezTo>
                    <a:pt x="8798" y="4157"/>
                    <a:pt x="8806" y="4177"/>
                    <a:pt x="8826" y="4177"/>
                  </a:cubicBezTo>
                  <a:cubicBezTo>
                    <a:pt x="8828" y="4177"/>
                    <a:pt x="8830" y="4177"/>
                    <a:pt x="8832" y="4176"/>
                  </a:cubicBezTo>
                  <a:lnTo>
                    <a:pt x="8832" y="4176"/>
                  </a:lnTo>
                  <a:cubicBezTo>
                    <a:pt x="8828" y="4196"/>
                    <a:pt x="8814" y="4204"/>
                    <a:pt x="8793" y="4212"/>
                  </a:cubicBezTo>
                  <a:cubicBezTo>
                    <a:pt x="8766" y="4209"/>
                    <a:pt x="8738" y="4193"/>
                    <a:pt x="8710" y="4193"/>
                  </a:cubicBezTo>
                  <a:cubicBezTo>
                    <a:pt x="8707" y="4193"/>
                    <a:pt x="8703" y="4193"/>
                    <a:pt x="8700" y="4193"/>
                  </a:cubicBezTo>
                  <a:cubicBezTo>
                    <a:pt x="8683" y="4169"/>
                    <a:pt x="8700" y="4158"/>
                    <a:pt x="8711" y="4144"/>
                  </a:cubicBezTo>
                  <a:cubicBezTo>
                    <a:pt x="8719" y="4140"/>
                    <a:pt x="8728" y="4138"/>
                    <a:pt x="8736" y="4138"/>
                  </a:cubicBezTo>
                  <a:close/>
                  <a:moveTo>
                    <a:pt x="10779" y="4172"/>
                  </a:moveTo>
                  <a:lnTo>
                    <a:pt x="10779" y="4172"/>
                  </a:lnTo>
                  <a:cubicBezTo>
                    <a:pt x="10789" y="4213"/>
                    <a:pt x="10798" y="4244"/>
                    <a:pt x="10769" y="4271"/>
                  </a:cubicBezTo>
                  <a:cubicBezTo>
                    <a:pt x="10766" y="4273"/>
                    <a:pt x="10763" y="4274"/>
                    <a:pt x="10759" y="4274"/>
                  </a:cubicBezTo>
                  <a:cubicBezTo>
                    <a:pt x="10751" y="4274"/>
                    <a:pt x="10743" y="4269"/>
                    <a:pt x="10735" y="4269"/>
                  </a:cubicBezTo>
                  <a:cubicBezTo>
                    <a:pt x="10731" y="4269"/>
                    <a:pt x="10727" y="4271"/>
                    <a:pt x="10723" y="4275"/>
                  </a:cubicBezTo>
                  <a:cubicBezTo>
                    <a:pt x="10713" y="4266"/>
                    <a:pt x="10716" y="4255"/>
                    <a:pt x="10717" y="4244"/>
                  </a:cubicBezTo>
                  <a:cubicBezTo>
                    <a:pt x="10724" y="4221"/>
                    <a:pt x="10749" y="4233"/>
                    <a:pt x="10761" y="4218"/>
                  </a:cubicBezTo>
                  <a:lnTo>
                    <a:pt x="10779" y="4172"/>
                  </a:lnTo>
                  <a:close/>
                  <a:moveTo>
                    <a:pt x="10759" y="4304"/>
                  </a:moveTo>
                  <a:cubicBezTo>
                    <a:pt x="10761" y="4305"/>
                    <a:pt x="10764" y="4306"/>
                    <a:pt x="10764" y="4309"/>
                  </a:cubicBezTo>
                  <a:cubicBezTo>
                    <a:pt x="10764" y="4311"/>
                    <a:pt x="10760" y="4312"/>
                    <a:pt x="10759" y="4314"/>
                  </a:cubicBezTo>
                  <a:lnTo>
                    <a:pt x="10755" y="4307"/>
                  </a:lnTo>
                  <a:lnTo>
                    <a:pt x="10759" y="4304"/>
                  </a:lnTo>
                  <a:close/>
                  <a:moveTo>
                    <a:pt x="8961" y="4110"/>
                  </a:moveTo>
                  <a:cubicBezTo>
                    <a:pt x="8967" y="4112"/>
                    <a:pt x="8971" y="4113"/>
                    <a:pt x="8976" y="4116"/>
                  </a:cubicBezTo>
                  <a:cubicBezTo>
                    <a:pt x="8998" y="4131"/>
                    <a:pt x="8987" y="4161"/>
                    <a:pt x="9008" y="4182"/>
                  </a:cubicBezTo>
                  <a:cubicBezTo>
                    <a:pt x="9031" y="4196"/>
                    <a:pt x="9062" y="4207"/>
                    <a:pt x="9081" y="4239"/>
                  </a:cubicBezTo>
                  <a:lnTo>
                    <a:pt x="9057" y="4317"/>
                  </a:lnTo>
                  <a:lnTo>
                    <a:pt x="8999" y="4269"/>
                  </a:lnTo>
                  <a:cubicBezTo>
                    <a:pt x="8990" y="4266"/>
                    <a:pt x="8981" y="4265"/>
                    <a:pt x="8972" y="4265"/>
                  </a:cubicBezTo>
                  <a:cubicBezTo>
                    <a:pt x="8964" y="4265"/>
                    <a:pt x="8955" y="4266"/>
                    <a:pt x="8947" y="4266"/>
                  </a:cubicBezTo>
                  <a:cubicBezTo>
                    <a:pt x="8926" y="4266"/>
                    <a:pt x="8905" y="4262"/>
                    <a:pt x="8888" y="4239"/>
                  </a:cubicBezTo>
                  <a:cubicBezTo>
                    <a:pt x="8900" y="4214"/>
                    <a:pt x="8917" y="4210"/>
                    <a:pt x="8935" y="4210"/>
                  </a:cubicBezTo>
                  <a:cubicBezTo>
                    <a:pt x="8944" y="4210"/>
                    <a:pt x="8953" y="4211"/>
                    <a:pt x="8962" y="4211"/>
                  </a:cubicBezTo>
                  <a:cubicBezTo>
                    <a:pt x="8969" y="4211"/>
                    <a:pt x="8977" y="4210"/>
                    <a:pt x="8984" y="4207"/>
                  </a:cubicBezTo>
                  <a:cubicBezTo>
                    <a:pt x="8986" y="4189"/>
                    <a:pt x="8967" y="4196"/>
                    <a:pt x="8955" y="4167"/>
                  </a:cubicBezTo>
                  <a:cubicBezTo>
                    <a:pt x="8952" y="4149"/>
                    <a:pt x="8953" y="4128"/>
                    <a:pt x="8961" y="4110"/>
                  </a:cubicBezTo>
                  <a:close/>
                  <a:moveTo>
                    <a:pt x="10723" y="4357"/>
                  </a:moveTo>
                  <a:cubicBezTo>
                    <a:pt x="10723" y="4357"/>
                    <a:pt x="10724" y="4357"/>
                    <a:pt x="10724" y="4358"/>
                  </a:cubicBezTo>
                  <a:cubicBezTo>
                    <a:pt x="10726" y="4358"/>
                    <a:pt x="10728" y="4360"/>
                    <a:pt x="10728" y="4362"/>
                  </a:cubicBezTo>
                  <a:cubicBezTo>
                    <a:pt x="10727" y="4364"/>
                    <a:pt x="10725" y="4366"/>
                    <a:pt x="10723" y="4367"/>
                  </a:cubicBezTo>
                  <a:cubicBezTo>
                    <a:pt x="10721" y="4366"/>
                    <a:pt x="10720" y="4363"/>
                    <a:pt x="10719" y="4361"/>
                  </a:cubicBezTo>
                  <a:cubicBezTo>
                    <a:pt x="10720" y="4360"/>
                    <a:pt x="10722" y="4357"/>
                    <a:pt x="10723" y="4357"/>
                  </a:cubicBezTo>
                  <a:close/>
                  <a:moveTo>
                    <a:pt x="8723" y="4264"/>
                  </a:moveTo>
                  <a:cubicBezTo>
                    <a:pt x="8758" y="4271"/>
                    <a:pt x="8795" y="4284"/>
                    <a:pt x="8834" y="4284"/>
                  </a:cubicBezTo>
                  <a:cubicBezTo>
                    <a:pt x="8841" y="4284"/>
                    <a:pt x="8849" y="4283"/>
                    <a:pt x="8856" y="4282"/>
                  </a:cubicBezTo>
                  <a:lnTo>
                    <a:pt x="8870" y="4307"/>
                  </a:lnTo>
                  <a:cubicBezTo>
                    <a:pt x="8874" y="4307"/>
                    <a:pt x="8877" y="4307"/>
                    <a:pt x="8881" y="4307"/>
                  </a:cubicBezTo>
                  <a:cubicBezTo>
                    <a:pt x="8901" y="4307"/>
                    <a:pt x="8920" y="4314"/>
                    <a:pt x="8935" y="4328"/>
                  </a:cubicBezTo>
                  <a:cubicBezTo>
                    <a:pt x="8940" y="4352"/>
                    <a:pt x="8912" y="4362"/>
                    <a:pt x="8918" y="4384"/>
                  </a:cubicBezTo>
                  <a:cubicBezTo>
                    <a:pt x="8889" y="4379"/>
                    <a:pt x="8889" y="4354"/>
                    <a:pt x="8876" y="4341"/>
                  </a:cubicBezTo>
                  <a:cubicBezTo>
                    <a:pt x="8851" y="4375"/>
                    <a:pt x="8851" y="4375"/>
                    <a:pt x="8844" y="4417"/>
                  </a:cubicBezTo>
                  <a:cubicBezTo>
                    <a:pt x="8833" y="4400"/>
                    <a:pt x="8819" y="4397"/>
                    <a:pt x="8803" y="4397"/>
                  </a:cubicBezTo>
                  <a:cubicBezTo>
                    <a:pt x="8791" y="4397"/>
                    <a:pt x="8778" y="4399"/>
                    <a:pt x="8765" y="4399"/>
                  </a:cubicBezTo>
                  <a:cubicBezTo>
                    <a:pt x="8747" y="4380"/>
                    <a:pt x="8771" y="4351"/>
                    <a:pt x="8751" y="4321"/>
                  </a:cubicBezTo>
                  <a:cubicBezTo>
                    <a:pt x="8744" y="4312"/>
                    <a:pt x="8720" y="4325"/>
                    <a:pt x="8710" y="4306"/>
                  </a:cubicBezTo>
                  <a:cubicBezTo>
                    <a:pt x="8704" y="4291"/>
                    <a:pt x="8709" y="4274"/>
                    <a:pt x="8723" y="4264"/>
                  </a:cubicBezTo>
                  <a:close/>
                  <a:moveTo>
                    <a:pt x="9054" y="4411"/>
                  </a:moveTo>
                  <a:cubicBezTo>
                    <a:pt x="9054" y="4411"/>
                    <a:pt x="9054" y="4411"/>
                    <a:pt x="9055" y="4411"/>
                  </a:cubicBezTo>
                  <a:cubicBezTo>
                    <a:pt x="9056" y="4411"/>
                    <a:pt x="9057" y="4414"/>
                    <a:pt x="9059" y="4416"/>
                  </a:cubicBezTo>
                  <a:lnTo>
                    <a:pt x="9054" y="4420"/>
                  </a:lnTo>
                  <a:lnTo>
                    <a:pt x="9049" y="4415"/>
                  </a:lnTo>
                  <a:cubicBezTo>
                    <a:pt x="9051" y="4414"/>
                    <a:pt x="9052" y="4411"/>
                    <a:pt x="9054" y="4411"/>
                  </a:cubicBezTo>
                  <a:close/>
                  <a:moveTo>
                    <a:pt x="9481" y="4480"/>
                  </a:moveTo>
                  <a:lnTo>
                    <a:pt x="9487" y="4487"/>
                  </a:lnTo>
                  <a:cubicBezTo>
                    <a:pt x="9485" y="4489"/>
                    <a:pt x="9483" y="4492"/>
                    <a:pt x="9480" y="4492"/>
                  </a:cubicBezTo>
                  <a:cubicBezTo>
                    <a:pt x="9478" y="4492"/>
                    <a:pt x="9476" y="4488"/>
                    <a:pt x="9475" y="4485"/>
                  </a:cubicBezTo>
                  <a:lnTo>
                    <a:pt x="9481" y="4480"/>
                  </a:lnTo>
                  <a:close/>
                  <a:moveTo>
                    <a:pt x="9054" y="4440"/>
                  </a:moveTo>
                  <a:cubicBezTo>
                    <a:pt x="9054" y="4474"/>
                    <a:pt x="9054" y="4474"/>
                    <a:pt x="9036" y="4493"/>
                  </a:cubicBezTo>
                  <a:cubicBezTo>
                    <a:pt x="8992" y="4492"/>
                    <a:pt x="8992" y="4492"/>
                    <a:pt x="8957" y="4463"/>
                  </a:cubicBezTo>
                  <a:lnTo>
                    <a:pt x="8955" y="4463"/>
                  </a:lnTo>
                  <a:cubicBezTo>
                    <a:pt x="8989" y="4463"/>
                    <a:pt x="9023" y="4455"/>
                    <a:pt x="9054" y="4440"/>
                  </a:cubicBezTo>
                  <a:close/>
                  <a:moveTo>
                    <a:pt x="15425" y="4466"/>
                  </a:moveTo>
                  <a:lnTo>
                    <a:pt x="15425" y="4466"/>
                  </a:lnTo>
                  <a:cubicBezTo>
                    <a:pt x="15448" y="4501"/>
                    <a:pt x="15408" y="4520"/>
                    <a:pt x="15419" y="4545"/>
                  </a:cubicBezTo>
                  <a:cubicBezTo>
                    <a:pt x="15416" y="4545"/>
                    <a:pt x="15413" y="4545"/>
                    <a:pt x="15410" y="4545"/>
                  </a:cubicBezTo>
                  <a:cubicBezTo>
                    <a:pt x="15384" y="4545"/>
                    <a:pt x="15397" y="4531"/>
                    <a:pt x="15400" y="4521"/>
                  </a:cubicBezTo>
                  <a:cubicBezTo>
                    <a:pt x="15393" y="4498"/>
                    <a:pt x="15365" y="4504"/>
                    <a:pt x="15353" y="4482"/>
                  </a:cubicBezTo>
                  <a:lnTo>
                    <a:pt x="15425" y="4466"/>
                  </a:lnTo>
                  <a:close/>
                  <a:moveTo>
                    <a:pt x="10792" y="4537"/>
                  </a:moveTo>
                  <a:cubicBezTo>
                    <a:pt x="10806" y="4544"/>
                    <a:pt x="10802" y="4552"/>
                    <a:pt x="10798" y="4562"/>
                  </a:cubicBezTo>
                  <a:cubicBezTo>
                    <a:pt x="10784" y="4555"/>
                    <a:pt x="10785" y="4547"/>
                    <a:pt x="10792" y="4538"/>
                  </a:cubicBezTo>
                  <a:lnTo>
                    <a:pt x="10792" y="4537"/>
                  </a:lnTo>
                  <a:close/>
                  <a:moveTo>
                    <a:pt x="10744" y="4556"/>
                  </a:moveTo>
                  <a:cubicBezTo>
                    <a:pt x="10749" y="4556"/>
                    <a:pt x="10750" y="4564"/>
                    <a:pt x="10749" y="4570"/>
                  </a:cubicBezTo>
                  <a:cubicBezTo>
                    <a:pt x="10748" y="4573"/>
                    <a:pt x="10742" y="4576"/>
                    <a:pt x="10740" y="4579"/>
                  </a:cubicBezTo>
                  <a:lnTo>
                    <a:pt x="10740" y="4578"/>
                  </a:lnTo>
                  <a:cubicBezTo>
                    <a:pt x="10731" y="4572"/>
                    <a:pt x="10731" y="4562"/>
                    <a:pt x="10737" y="4558"/>
                  </a:cubicBezTo>
                  <a:cubicBezTo>
                    <a:pt x="10740" y="4557"/>
                    <a:pt x="10742" y="4556"/>
                    <a:pt x="10744" y="4556"/>
                  </a:cubicBezTo>
                  <a:close/>
                  <a:moveTo>
                    <a:pt x="9062" y="4551"/>
                  </a:moveTo>
                  <a:cubicBezTo>
                    <a:pt x="9066" y="4551"/>
                    <a:pt x="9072" y="4552"/>
                    <a:pt x="9078" y="4553"/>
                  </a:cubicBezTo>
                  <a:cubicBezTo>
                    <a:pt x="9073" y="4566"/>
                    <a:pt x="9063" y="4577"/>
                    <a:pt x="9050" y="4580"/>
                  </a:cubicBezTo>
                  <a:cubicBezTo>
                    <a:pt x="9043" y="4558"/>
                    <a:pt x="9048" y="4551"/>
                    <a:pt x="9062" y="4551"/>
                  </a:cubicBezTo>
                  <a:close/>
                  <a:moveTo>
                    <a:pt x="15431" y="4570"/>
                  </a:moveTo>
                  <a:cubicBezTo>
                    <a:pt x="15440" y="4582"/>
                    <a:pt x="15430" y="4581"/>
                    <a:pt x="15424" y="4583"/>
                  </a:cubicBezTo>
                  <a:lnTo>
                    <a:pt x="15424" y="4583"/>
                  </a:lnTo>
                  <a:lnTo>
                    <a:pt x="15431" y="4570"/>
                  </a:lnTo>
                  <a:close/>
                  <a:moveTo>
                    <a:pt x="15421" y="4585"/>
                  </a:moveTo>
                  <a:lnTo>
                    <a:pt x="15414" y="4597"/>
                  </a:lnTo>
                  <a:cubicBezTo>
                    <a:pt x="15404" y="4586"/>
                    <a:pt x="15414" y="4587"/>
                    <a:pt x="15421" y="4585"/>
                  </a:cubicBezTo>
                  <a:close/>
                  <a:moveTo>
                    <a:pt x="8717" y="4658"/>
                  </a:moveTo>
                  <a:cubicBezTo>
                    <a:pt x="8719" y="4658"/>
                    <a:pt x="8722" y="4661"/>
                    <a:pt x="8722" y="4663"/>
                  </a:cubicBezTo>
                  <a:cubicBezTo>
                    <a:pt x="8720" y="4664"/>
                    <a:pt x="8718" y="4666"/>
                    <a:pt x="8716" y="4668"/>
                  </a:cubicBezTo>
                  <a:lnTo>
                    <a:pt x="8712" y="4663"/>
                  </a:lnTo>
                  <a:lnTo>
                    <a:pt x="8712" y="4663"/>
                  </a:lnTo>
                  <a:cubicBezTo>
                    <a:pt x="8714" y="4661"/>
                    <a:pt x="8716" y="4658"/>
                    <a:pt x="8717" y="4658"/>
                  </a:cubicBezTo>
                  <a:close/>
                  <a:moveTo>
                    <a:pt x="8628" y="4658"/>
                  </a:moveTo>
                  <a:cubicBezTo>
                    <a:pt x="8630" y="4658"/>
                    <a:pt x="8631" y="4660"/>
                    <a:pt x="8633" y="4663"/>
                  </a:cubicBezTo>
                  <a:cubicBezTo>
                    <a:pt x="8633" y="4664"/>
                    <a:pt x="8629" y="4667"/>
                    <a:pt x="8627" y="4668"/>
                  </a:cubicBezTo>
                  <a:lnTo>
                    <a:pt x="8627" y="4669"/>
                  </a:lnTo>
                  <a:cubicBezTo>
                    <a:pt x="8626" y="4667"/>
                    <a:pt x="8622" y="4664"/>
                    <a:pt x="8623" y="4662"/>
                  </a:cubicBezTo>
                  <a:cubicBezTo>
                    <a:pt x="8625" y="4659"/>
                    <a:pt x="8627" y="4658"/>
                    <a:pt x="8628" y="4658"/>
                  </a:cubicBezTo>
                  <a:close/>
                  <a:moveTo>
                    <a:pt x="11080" y="4658"/>
                  </a:moveTo>
                  <a:cubicBezTo>
                    <a:pt x="11081" y="4658"/>
                    <a:pt x="11083" y="4660"/>
                    <a:pt x="11084" y="4663"/>
                  </a:cubicBezTo>
                  <a:cubicBezTo>
                    <a:pt x="11084" y="4664"/>
                    <a:pt x="11081" y="4667"/>
                    <a:pt x="11079" y="4668"/>
                  </a:cubicBezTo>
                  <a:lnTo>
                    <a:pt x="11079" y="4669"/>
                  </a:lnTo>
                  <a:cubicBezTo>
                    <a:pt x="11077" y="4667"/>
                    <a:pt x="11073" y="4664"/>
                    <a:pt x="11074" y="4662"/>
                  </a:cubicBezTo>
                  <a:cubicBezTo>
                    <a:pt x="11076" y="4659"/>
                    <a:pt x="11078" y="4658"/>
                    <a:pt x="11080" y="4658"/>
                  </a:cubicBezTo>
                  <a:close/>
                  <a:moveTo>
                    <a:pt x="9313" y="4671"/>
                  </a:moveTo>
                  <a:lnTo>
                    <a:pt x="9313" y="4672"/>
                  </a:lnTo>
                  <a:lnTo>
                    <a:pt x="9313" y="4673"/>
                  </a:lnTo>
                  <a:lnTo>
                    <a:pt x="9313" y="4673"/>
                  </a:lnTo>
                  <a:cubicBezTo>
                    <a:pt x="9313" y="4672"/>
                    <a:pt x="9313" y="4672"/>
                    <a:pt x="9313" y="4671"/>
                  </a:cubicBezTo>
                  <a:close/>
                  <a:moveTo>
                    <a:pt x="8682" y="4676"/>
                  </a:moveTo>
                  <a:cubicBezTo>
                    <a:pt x="8684" y="4677"/>
                    <a:pt x="8686" y="4679"/>
                    <a:pt x="8686" y="4682"/>
                  </a:cubicBezTo>
                  <a:cubicBezTo>
                    <a:pt x="8686" y="4683"/>
                    <a:pt x="8683" y="4685"/>
                    <a:pt x="8681" y="4686"/>
                  </a:cubicBezTo>
                  <a:cubicBezTo>
                    <a:pt x="8679" y="4684"/>
                    <a:pt x="8678" y="4683"/>
                    <a:pt x="8677" y="4680"/>
                  </a:cubicBezTo>
                  <a:lnTo>
                    <a:pt x="8676" y="4682"/>
                  </a:lnTo>
                  <a:cubicBezTo>
                    <a:pt x="8677" y="4679"/>
                    <a:pt x="8679" y="4676"/>
                    <a:pt x="8682" y="4676"/>
                  </a:cubicBezTo>
                  <a:close/>
                  <a:moveTo>
                    <a:pt x="10831" y="4694"/>
                  </a:moveTo>
                  <a:cubicBezTo>
                    <a:pt x="10832" y="4694"/>
                    <a:pt x="10834" y="4696"/>
                    <a:pt x="10834" y="4700"/>
                  </a:cubicBezTo>
                  <a:cubicBezTo>
                    <a:pt x="10836" y="4701"/>
                    <a:pt x="10832" y="4703"/>
                    <a:pt x="10830" y="4704"/>
                  </a:cubicBezTo>
                  <a:cubicBezTo>
                    <a:pt x="10829" y="4703"/>
                    <a:pt x="10825" y="4700"/>
                    <a:pt x="10825" y="4699"/>
                  </a:cubicBezTo>
                  <a:cubicBezTo>
                    <a:pt x="10827" y="4695"/>
                    <a:pt x="10829" y="4694"/>
                    <a:pt x="10831" y="4694"/>
                  </a:cubicBezTo>
                  <a:close/>
                  <a:moveTo>
                    <a:pt x="14545" y="4676"/>
                  </a:moveTo>
                  <a:lnTo>
                    <a:pt x="14545" y="4676"/>
                  </a:lnTo>
                  <a:cubicBezTo>
                    <a:pt x="14553" y="4694"/>
                    <a:pt x="14551" y="4706"/>
                    <a:pt x="14522" y="4708"/>
                  </a:cubicBezTo>
                  <a:lnTo>
                    <a:pt x="14520" y="4708"/>
                  </a:lnTo>
                  <a:cubicBezTo>
                    <a:pt x="14522" y="4693"/>
                    <a:pt x="14532" y="4679"/>
                    <a:pt x="14545" y="4676"/>
                  </a:cubicBezTo>
                  <a:close/>
                  <a:moveTo>
                    <a:pt x="9036" y="4730"/>
                  </a:moveTo>
                  <a:cubicBezTo>
                    <a:pt x="9039" y="4731"/>
                    <a:pt x="9040" y="4733"/>
                    <a:pt x="9041" y="4735"/>
                  </a:cubicBezTo>
                  <a:lnTo>
                    <a:pt x="9035" y="4740"/>
                  </a:lnTo>
                  <a:lnTo>
                    <a:pt x="9032" y="4734"/>
                  </a:lnTo>
                  <a:lnTo>
                    <a:pt x="9031" y="4734"/>
                  </a:lnTo>
                  <a:cubicBezTo>
                    <a:pt x="9033" y="4733"/>
                    <a:pt x="9035" y="4730"/>
                    <a:pt x="9036" y="4730"/>
                  </a:cubicBezTo>
                  <a:close/>
                  <a:moveTo>
                    <a:pt x="15378" y="4765"/>
                  </a:moveTo>
                  <a:cubicBezTo>
                    <a:pt x="15379" y="4765"/>
                    <a:pt x="15381" y="4767"/>
                    <a:pt x="15382" y="4771"/>
                  </a:cubicBezTo>
                  <a:cubicBezTo>
                    <a:pt x="15382" y="4772"/>
                    <a:pt x="15379" y="4774"/>
                    <a:pt x="15377" y="4775"/>
                  </a:cubicBezTo>
                  <a:cubicBezTo>
                    <a:pt x="15376" y="4774"/>
                    <a:pt x="15373" y="4772"/>
                    <a:pt x="15374" y="4771"/>
                  </a:cubicBezTo>
                  <a:cubicBezTo>
                    <a:pt x="15375" y="4767"/>
                    <a:pt x="15377" y="4765"/>
                    <a:pt x="15378" y="4765"/>
                  </a:cubicBezTo>
                  <a:close/>
                  <a:moveTo>
                    <a:pt x="9594" y="4763"/>
                  </a:moveTo>
                  <a:cubicBezTo>
                    <a:pt x="9596" y="4763"/>
                    <a:pt x="9597" y="4764"/>
                    <a:pt x="9599" y="4764"/>
                  </a:cubicBezTo>
                  <a:cubicBezTo>
                    <a:pt x="9602" y="4765"/>
                    <a:pt x="9604" y="4770"/>
                    <a:pt x="9607" y="4773"/>
                  </a:cubicBezTo>
                  <a:lnTo>
                    <a:pt x="9607" y="4773"/>
                  </a:lnTo>
                  <a:cubicBezTo>
                    <a:pt x="9604" y="4777"/>
                    <a:pt x="9599" y="4779"/>
                    <a:pt x="9595" y="4779"/>
                  </a:cubicBezTo>
                  <a:cubicBezTo>
                    <a:pt x="9591" y="4779"/>
                    <a:pt x="9588" y="4778"/>
                    <a:pt x="9586" y="4775"/>
                  </a:cubicBezTo>
                  <a:cubicBezTo>
                    <a:pt x="9582" y="4766"/>
                    <a:pt x="9588" y="4763"/>
                    <a:pt x="9594" y="4763"/>
                  </a:cubicBezTo>
                  <a:close/>
                  <a:moveTo>
                    <a:pt x="11061" y="4800"/>
                  </a:moveTo>
                  <a:cubicBezTo>
                    <a:pt x="11063" y="4803"/>
                    <a:pt x="11066" y="4804"/>
                    <a:pt x="11066" y="4806"/>
                  </a:cubicBezTo>
                  <a:cubicBezTo>
                    <a:pt x="11065" y="4807"/>
                    <a:pt x="11063" y="4808"/>
                    <a:pt x="11061" y="4811"/>
                  </a:cubicBezTo>
                  <a:lnTo>
                    <a:pt x="11057" y="4805"/>
                  </a:lnTo>
                  <a:cubicBezTo>
                    <a:pt x="11059" y="4804"/>
                    <a:pt x="11060" y="4803"/>
                    <a:pt x="11061" y="4800"/>
                  </a:cubicBezTo>
                  <a:close/>
                  <a:moveTo>
                    <a:pt x="10716" y="4827"/>
                  </a:moveTo>
                  <a:lnTo>
                    <a:pt x="10729" y="4834"/>
                  </a:lnTo>
                  <a:cubicBezTo>
                    <a:pt x="10726" y="4837"/>
                    <a:pt x="10723" y="4838"/>
                    <a:pt x="10722" y="4838"/>
                  </a:cubicBezTo>
                  <a:cubicBezTo>
                    <a:pt x="10717" y="4838"/>
                    <a:pt x="10717" y="4832"/>
                    <a:pt x="10716" y="4827"/>
                  </a:cubicBezTo>
                  <a:close/>
                  <a:moveTo>
                    <a:pt x="7553" y="4815"/>
                  </a:moveTo>
                  <a:cubicBezTo>
                    <a:pt x="7558" y="4815"/>
                    <a:pt x="7562" y="4817"/>
                    <a:pt x="7565" y="4822"/>
                  </a:cubicBezTo>
                  <a:cubicBezTo>
                    <a:pt x="7564" y="4833"/>
                    <a:pt x="7556" y="4842"/>
                    <a:pt x="7545" y="4846"/>
                  </a:cubicBezTo>
                  <a:cubicBezTo>
                    <a:pt x="7534" y="4838"/>
                    <a:pt x="7533" y="4828"/>
                    <a:pt x="7543" y="4820"/>
                  </a:cubicBezTo>
                  <a:cubicBezTo>
                    <a:pt x="7546" y="4817"/>
                    <a:pt x="7550" y="4815"/>
                    <a:pt x="7553" y="4815"/>
                  </a:cubicBezTo>
                  <a:close/>
                  <a:moveTo>
                    <a:pt x="10866" y="4836"/>
                  </a:moveTo>
                  <a:lnTo>
                    <a:pt x="10871" y="4841"/>
                  </a:lnTo>
                  <a:cubicBezTo>
                    <a:pt x="10870" y="4844"/>
                    <a:pt x="10867" y="4846"/>
                    <a:pt x="10866" y="4846"/>
                  </a:cubicBezTo>
                  <a:cubicBezTo>
                    <a:pt x="10864" y="4846"/>
                    <a:pt x="10862" y="4842"/>
                    <a:pt x="10861" y="4840"/>
                  </a:cubicBezTo>
                  <a:lnTo>
                    <a:pt x="10866" y="4836"/>
                  </a:lnTo>
                  <a:close/>
                  <a:moveTo>
                    <a:pt x="7187" y="4857"/>
                  </a:moveTo>
                  <a:lnTo>
                    <a:pt x="7187" y="4857"/>
                  </a:lnTo>
                  <a:cubicBezTo>
                    <a:pt x="7199" y="4863"/>
                    <a:pt x="7199" y="4871"/>
                    <a:pt x="7191" y="4881"/>
                  </a:cubicBezTo>
                  <a:cubicBezTo>
                    <a:pt x="7179" y="4874"/>
                    <a:pt x="7178" y="4866"/>
                    <a:pt x="7187" y="4857"/>
                  </a:cubicBezTo>
                  <a:close/>
                  <a:moveTo>
                    <a:pt x="7240" y="4814"/>
                  </a:moveTo>
                  <a:cubicBezTo>
                    <a:pt x="7241" y="4814"/>
                    <a:pt x="7243" y="4815"/>
                    <a:pt x="7244" y="4815"/>
                  </a:cubicBezTo>
                  <a:cubicBezTo>
                    <a:pt x="7296" y="4832"/>
                    <a:pt x="7339" y="4865"/>
                    <a:pt x="7411" y="4880"/>
                  </a:cubicBezTo>
                  <a:cubicBezTo>
                    <a:pt x="7370" y="4910"/>
                    <a:pt x="7334" y="4904"/>
                    <a:pt x="7317" y="4939"/>
                  </a:cubicBezTo>
                  <a:cubicBezTo>
                    <a:pt x="7294" y="4900"/>
                    <a:pt x="7255" y="4892"/>
                    <a:pt x="7228" y="4874"/>
                  </a:cubicBezTo>
                  <a:cubicBezTo>
                    <a:pt x="7212" y="4854"/>
                    <a:pt x="7210" y="4838"/>
                    <a:pt x="7221" y="4819"/>
                  </a:cubicBezTo>
                  <a:cubicBezTo>
                    <a:pt x="7227" y="4818"/>
                    <a:pt x="7234" y="4814"/>
                    <a:pt x="7240" y="4814"/>
                  </a:cubicBezTo>
                  <a:close/>
                  <a:moveTo>
                    <a:pt x="15456" y="4942"/>
                  </a:moveTo>
                  <a:lnTo>
                    <a:pt x="15470" y="4949"/>
                  </a:lnTo>
                  <a:cubicBezTo>
                    <a:pt x="15466" y="4952"/>
                    <a:pt x="15463" y="4953"/>
                    <a:pt x="15462" y="4953"/>
                  </a:cubicBezTo>
                  <a:cubicBezTo>
                    <a:pt x="15457" y="4953"/>
                    <a:pt x="15457" y="4946"/>
                    <a:pt x="15456" y="4942"/>
                  </a:cubicBezTo>
                  <a:close/>
                  <a:moveTo>
                    <a:pt x="9072" y="4997"/>
                  </a:moveTo>
                  <a:cubicBezTo>
                    <a:pt x="9074" y="4997"/>
                    <a:pt x="9075" y="4999"/>
                    <a:pt x="9076" y="5002"/>
                  </a:cubicBezTo>
                  <a:cubicBezTo>
                    <a:pt x="9076" y="5003"/>
                    <a:pt x="9073" y="5006"/>
                    <a:pt x="9072" y="5007"/>
                  </a:cubicBezTo>
                  <a:cubicBezTo>
                    <a:pt x="9070" y="5004"/>
                    <a:pt x="9067" y="5002"/>
                    <a:pt x="9067" y="5002"/>
                  </a:cubicBezTo>
                  <a:cubicBezTo>
                    <a:pt x="9069" y="4999"/>
                    <a:pt x="9071" y="4997"/>
                    <a:pt x="9072" y="4997"/>
                  </a:cubicBezTo>
                  <a:close/>
                  <a:moveTo>
                    <a:pt x="9036" y="4979"/>
                  </a:moveTo>
                  <a:cubicBezTo>
                    <a:pt x="9049" y="4992"/>
                    <a:pt x="9049" y="5012"/>
                    <a:pt x="9036" y="5024"/>
                  </a:cubicBezTo>
                  <a:cubicBezTo>
                    <a:pt x="9024" y="5011"/>
                    <a:pt x="9024" y="4992"/>
                    <a:pt x="9036" y="4979"/>
                  </a:cubicBezTo>
                  <a:close/>
                  <a:moveTo>
                    <a:pt x="7941" y="5060"/>
                  </a:moveTo>
                  <a:lnTo>
                    <a:pt x="7955" y="5067"/>
                  </a:lnTo>
                  <a:cubicBezTo>
                    <a:pt x="7951" y="5070"/>
                    <a:pt x="7949" y="5071"/>
                    <a:pt x="7947" y="5071"/>
                  </a:cubicBezTo>
                  <a:cubicBezTo>
                    <a:pt x="7942" y="5071"/>
                    <a:pt x="7942" y="5064"/>
                    <a:pt x="7941" y="5060"/>
                  </a:cubicBezTo>
                  <a:close/>
                  <a:moveTo>
                    <a:pt x="10885" y="5104"/>
                  </a:moveTo>
                  <a:cubicBezTo>
                    <a:pt x="10886" y="5105"/>
                    <a:pt x="10889" y="5107"/>
                    <a:pt x="10888" y="5108"/>
                  </a:cubicBezTo>
                  <a:cubicBezTo>
                    <a:pt x="10888" y="5111"/>
                    <a:pt x="10886" y="5112"/>
                    <a:pt x="10883" y="5113"/>
                  </a:cubicBezTo>
                  <a:cubicBezTo>
                    <a:pt x="10882" y="5112"/>
                    <a:pt x="10881" y="5109"/>
                    <a:pt x="10879" y="5108"/>
                  </a:cubicBezTo>
                  <a:lnTo>
                    <a:pt x="10885" y="5104"/>
                  </a:lnTo>
                  <a:close/>
                  <a:moveTo>
                    <a:pt x="8398" y="5082"/>
                  </a:moveTo>
                  <a:cubicBezTo>
                    <a:pt x="8405" y="5082"/>
                    <a:pt x="8412" y="5084"/>
                    <a:pt x="8418" y="5089"/>
                  </a:cubicBezTo>
                  <a:cubicBezTo>
                    <a:pt x="8433" y="5116"/>
                    <a:pt x="8394" y="5125"/>
                    <a:pt x="8402" y="5146"/>
                  </a:cubicBezTo>
                  <a:cubicBezTo>
                    <a:pt x="8392" y="5150"/>
                    <a:pt x="8383" y="5152"/>
                    <a:pt x="8376" y="5152"/>
                  </a:cubicBezTo>
                  <a:cubicBezTo>
                    <a:pt x="8366" y="5152"/>
                    <a:pt x="8359" y="5148"/>
                    <a:pt x="8354" y="5141"/>
                  </a:cubicBezTo>
                  <a:cubicBezTo>
                    <a:pt x="8355" y="5127"/>
                    <a:pt x="8359" y="5124"/>
                    <a:pt x="8364" y="5124"/>
                  </a:cubicBezTo>
                  <a:cubicBezTo>
                    <a:pt x="8369" y="5124"/>
                    <a:pt x="8375" y="5128"/>
                    <a:pt x="8379" y="5128"/>
                  </a:cubicBezTo>
                  <a:cubicBezTo>
                    <a:pt x="8382" y="5128"/>
                    <a:pt x="8384" y="5127"/>
                    <a:pt x="8385" y="5123"/>
                  </a:cubicBezTo>
                  <a:lnTo>
                    <a:pt x="8384" y="5123"/>
                  </a:lnTo>
                  <a:cubicBezTo>
                    <a:pt x="8393" y="5111"/>
                    <a:pt x="8371" y="5100"/>
                    <a:pt x="8378" y="5088"/>
                  </a:cubicBezTo>
                  <a:cubicBezTo>
                    <a:pt x="8384" y="5084"/>
                    <a:pt x="8391" y="5082"/>
                    <a:pt x="8398" y="5082"/>
                  </a:cubicBezTo>
                  <a:close/>
                  <a:moveTo>
                    <a:pt x="10903" y="5143"/>
                  </a:moveTo>
                  <a:cubicBezTo>
                    <a:pt x="10909" y="5143"/>
                    <a:pt x="10908" y="5151"/>
                    <a:pt x="10907" y="5156"/>
                  </a:cubicBezTo>
                  <a:cubicBezTo>
                    <a:pt x="10907" y="5160"/>
                    <a:pt x="10903" y="5163"/>
                    <a:pt x="10899" y="5165"/>
                  </a:cubicBezTo>
                  <a:cubicBezTo>
                    <a:pt x="10891" y="5157"/>
                    <a:pt x="10891" y="5147"/>
                    <a:pt x="10897" y="5145"/>
                  </a:cubicBezTo>
                  <a:cubicBezTo>
                    <a:pt x="10900" y="5143"/>
                    <a:pt x="10902" y="5143"/>
                    <a:pt x="10903" y="5143"/>
                  </a:cubicBezTo>
                  <a:close/>
                  <a:moveTo>
                    <a:pt x="8639" y="5052"/>
                  </a:moveTo>
                  <a:cubicBezTo>
                    <a:pt x="8662" y="5054"/>
                    <a:pt x="8669" y="5072"/>
                    <a:pt x="8683" y="5084"/>
                  </a:cubicBezTo>
                  <a:cubicBezTo>
                    <a:pt x="8678" y="5100"/>
                    <a:pt x="8675" y="5115"/>
                    <a:pt x="8673" y="5131"/>
                  </a:cubicBezTo>
                  <a:cubicBezTo>
                    <a:pt x="8670" y="5148"/>
                    <a:pt x="8676" y="5166"/>
                    <a:pt x="8666" y="5181"/>
                  </a:cubicBezTo>
                  <a:cubicBezTo>
                    <a:pt x="8661" y="5184"/>
                    <a:pt x="8657" y="5185"/>
                    <a:pt x="8652" y="5185"/>
                  </a:cubicBezTo>
                  <a:cubicBezTo>
                    <a:pt x="8644" y="5185"/>
                    <a:pt x="8637" y="5181"/>
                    <a:pt x="8639" y="5176"/>
                  </a:cubicBezTo>
                  <a:cubicBezTo>
                    <a:pt x="8655" y="5135"/>
                    <a:pt x="8627" y="5092"/>
                    <a:pt x="8639" y="5052"/>
                  </a:cubicBezTo>
                  <a:close/>
                  <a:moveTo>
                    <a:pt x="8527" y="5131"/>
                  </a:moveTo>
                  <a:cubicBezTo>
                    <a:pt x="8528" y="5161"/>
                    <a:pt x="8529" y="5194"/>
                    <a:pt x="8473" y="5202"/>
                  </a:cubicBezTo>
                  <a:cubicBezTo>
                    <a:pt x="8494" y="5174"/>
                    <a:pt x="8502" y="5148"/>
                    <a:pt x="8527" y="5131"/>
                  </a:cubicBezTo>
                  <a:close/>
                  <a:moveTo>
                    <a:pt x="8430" y="5154"/>
                  </a:moveTo>
                  <a:cubicBezTo>
                    <a:pt x="8447" y="5177"/>
                    <a:pt x="8441" y="5190"/>
                    <a:pt x="8428" y="5205"/>
                  </a:cubicBezTo>
                  <a:lnTo>
                    <a:pt x="8387" y="5202"/>
                  </a:lnTo>
                  <a:cubicBezTo>
                    <a:pt x="8408" y="5187"/>
                    <a:pt x="8425" y="5177"/>
                    <a:pt x="8430" y="5154"/>
                  </a:cubicBezTo>
                  <a:close/>
                  <a:moveTo>
                    <a:pt x="10817" y="5189"/>
                  </a:moveTo>
                  <a:lnTo>
                    <a:pt x="10840" y="5210"/>
                  </a:lnTo>
                  <a:cubicBezTo>
                    <a:pt x="10832" y="5218"/>
                    <a:pt x="10825" y="5221"/>
                    <a:pt x="10819" y="5221"/>
                  </a:cubicBezTo>
                  <a:cubicBezTo>
                    <a:pt x="10814" y="5221"/>
                    <a:pt x="10810" y="5219"/>
                    <a:pt x="10807" y="5213"/>
                  </a:cubicBezTo>
                  <a:cubicBezTo>
                    <a:pt x="10804" y="5208"/>
                    <a:pt x="10802" y="5197"/>
                    <a:pt x="10817" y="5189"/>
                  </a:cubicBezTo>
                  <a:close/>
                  <a:moveTo>
                    <a:pt x="10813" y="5333"/>
                  </a:moveTo>
                  <a:cubicBezTo>
                    <a:pt x="10815" y="5335"/>
                    <a:pt x="10817" y="5338"/>
                    <a:pt x="10817" y="5340"/>
                  </a:cubicBezTo>
                  <a:cubicBezTo>
                    <a:pt x="10817" y="5342"/>
                    <a:pt x="10814" y="5344"/>
                    <a:pt x="10812" y="5344"/>
                  </a:cubicBezTo>
                  <a:cubicBezTo>
                    <a:pt x="10810" y="5344"/>
                    <a:pt x="10808" y="5341"/>
                    <a:pt x="10807" y="5339"/>
                  </a:cubicBezTo>
                  <a:cubicBezTo>
                    <a:pt x="10809" y="5338"/>
                    <a:pt x="10810" y="5335"/>
                    <a:pt x="10813" y="5334"/>
                  </a:cubicBezTo>
                  <a:lnTo>
                    <a:pt x="10813" y="5333"/>
                  </a:lnTo>
                  <a:close/>
                  <a:moveTo>
                    <a:pt x="9054" y="5353"/>
                  </a:moveTo>
                  <a:cubicBezTo>
                    <a:pt x="9056" y="5353"/>
                    <a:pt x="9057" y="5355"/>
                    <a:pt x="9058" y="5358"/>
                  </a:cubicBezTo>
                  <a:cubicBezTo>
                    <a:pt x="9058" y="5359"/>
                    <a:pt x="9055" y="5362"/>
                    <a:pt x="9054" y="5363"/>
                  </a:cubicBezTo>
                  <a:lnTo>
                    <a:pt x="9054" y="5362"/>
                  </a:lnTo>
                  <a:cubicBezTo>
                    <a:pt x="9053" y="5361"/>
                    <a:pt x="9050" y="5358"/>
                    <a:pt x="9049" y="5358"/>
                  </a:cubicBezTo>
                  <a:cubicBezTo>
                    <a:pt x="9049" y="5358"/>
                    <a:pt x="9049" y="5358"/>
                    <a:pt x="9049" y="5358"/>
                  </a:cubicBezTo>
                  <a:lnTo>
                    <a:pt x="9049" y="5358"/>
                  </a:lnTo>
                  <a:cubicBezTo>
                    <a:pt x="9051" y="5355"/>
                    <a:pt x="9052" y="5353"/>
                    <a:pt x="9054" y="5353"/>
                  </a:cubicBezTo>
                  <a:close/>
                  <a:moveTo>
                    <a:pt x="10919" y="5370"/>
                  </a:moveTo>
                  <a:cubicBezTo>
                    <a:pt x="10921" y="5370"/>
                    <a:pt x="10922" y="5372"/>
                    <a:pt x="10923" y="5375"/>
                  </a:cubicBezTo>
                  <a:cubicBezTo>
                    <a:pt x="10925" y="5376"/>
                    <a:pt x="10920" y="5379"/>
                    <a:pt x="10919" y="5380"/>
                  </a:cubicBezTo>
                  <a:cubicBezTo>
                    <a:pt x="10918" y="5378"/>
                    <a:pt x="10914" y="5375"/>
                    <a:pt x="10914" y="5375"/>
                  </a:cubicBezTo>
                  <a:cubicBezTo>
                    <a:pt x="10916" y="5372"/>
                    <a:pt x="10918" y="5370"/>
                    <a:pt x="10919" y="5370"/>
                  </a:cubicBezTo>
                  <a:close/>
                  <a:moveTo>
                    <a:pt x="8709" y="5243"/>
                  </a:moveTo>
                  <a:lnTo>
                    <a:pt x="8709" y="5243"/>
                  </a:lnTo>
                  <a:cubicBezTo>
                    <a:pt x="8692" y="5300"/>
                    <a:pt x="8711" y="5364"/>
                    <a:pt x="8645" y="5397"/>
                  </a:cubicBezTo>
                  <a:lnTo>
                    <a:pt x="8644" y="5397"/>
                  </a:lnTo>
                  <a:cubicBezTo>
                    <a:pt x="8631" y="5378"/>
                    <a:pt x="8630" y="5350"/>
                    <a:pt x="8639" y="5344"/>
                  </a:cubicBezTo>
                  <a:cubicBezTo>
                    <a:pt x="8675" y="5320"/>
                    <a:pt x="8655" y="5262"/>
                    <a:pt x="8709" y="5243"/>
                  </a:cubicBezTo>
                  <a:close/>
                  <a:moveTo>
                    <a:pt x="8417" y="5240"/>
                  </a:moveTo>
                  <a:cubicBezTo>
                    <a:pt x="8420" y="5240"/>
                    <a:pt x="8422" y="5240"/>
                    <a:pt x="8425" y="5241"/>
                  </a:cubicBezTo>
                  <a:cubicBezTo>
                    <a:pt x="8446" y="5249"/>
                    <a:pt x="8450" y="5278"/>
                    <a:pt x="8474" y="5284"/>
                  </a:cubicBezTo>
                  <a:cubicBezTo>
                    <a:pt x="8452" y="5316"/>
                    <a:pt x="8432" y="5347"/>
                    <a:pt x="8412" y="5375"/>
                  </a:cubicBezTo>
                  <a:cubicBezTo>
                    <a:pt x="8417" y="5385"/>
                    <a:pt x="8420" y="5393"/>
                    <a:pt x="8423" y="5400"/>
                  </a:cubicBezTo>
                  <a:lnTo>
                    <a:pt x="8423" y="5400"/>
                  </a:lnTo>
                  <a:cubicBezTo>
                    <a:pt x="8421" y="5400"/>
                    <a:pt x="8419" y="5400"/>
                    <a:pt x="8417" y="5400"/>
                  </a:cubicBezTo>
                  <a:cubicBezTo>
                    <a:pt x="8410" y="5400"/>
                    <a:pt x="8403" y="5401"/>
                    <a:pt x="8395" y="5401"/>
                  </a:cubicBezTo>
                  <a:cubicBezTo>
                    <a:pt x="8385" y="5401"/>
                    <a:pt x="8376" y="5398"/>
                    <a:pt x="8370" y="5383"/>
                  </a:cubicBezTo>
                  <a:lnTo>
                    <a:pt x="8276" y="5383"/>
                  </a:lnTo>
                  <a:cubicBezTo>
                    <a:pt x="8249" y="5360"/>
                    <a:pt x="8269" y="5340"/>
                    <a:pt x="8277" y="5319"/>
                  </a:cubicBezTo>
                  <a:lnTo>
                    <a:pt x="8245" y="5300"/>
                  </a:lnTo>
                  <a:cubicBezTo>
                    <a:pt x="8257" y="5268"/>
                    <a:pt x="8274" y="5245"/>
                    <a:pt x="8317" y="5241"/>
                  </a:cubicBezTo>
                  <a:lnTo>
                    <a:pt x="8317" y="5241"/>
                  </a:lnTo>
                  <a:cubicBezTo>
                    <a:pt x="8315" y="5276"/>
                    <a:pt x="8288" y="5304"/>
                    <a:pt x="8305" y="5339"/>
                  </a:cubicBezTo>
                  <a:cubicBezTo>
                    <a:pt x="8317" y="5343"/>
                    <a:pt x="8329" y="5347"/>
                    <a:pt x="8341" y="5347"/>
                  </a:cubicBezTo>
                  <a:cubicBezTo>
                    <a:pt x="8358" y="5347"/>
                    <a:pt x="8373" y="5339"/>
                    <a:pt x="8386" y="5317"/>
                  </a:cubicBezTo>
                  <a:cubicBezTo>
                    <a:pt x="8381" y="5301"/>
                    <a:pt x="8376" y="5285"/>
                    <a:pt x="8371" y="5270"/>
                  </a:cubicBezTo>
                  <a:cubicBezTo>
                    <a:pt x="8384" y="5252"/>
                    <a:pt x="8397" y="5240"/>
                    <a:pt x="8417" y="5240"/>
                  </a:cubicBezTo>
                  <a:close/>
                  <a:moveTo>
                    <a:pt x="15385" y="5402"/>
                  </a:moveTo>
                  <a:lnTo>
                    <a:pt x="15385" y="5402"/>
                  </a:lnTo>
                  <a:cubicBezTo>
                    <a:pt x="15385" y="5413"/>
                    <a:pt x="15387" y="5424"/>
                    <a:pt x="15376" y="5433"/>
                  </a:cubicBezTo>
                  <a:cubicBezTo>
                    <a:pt x="15365" y="5417"/>
                    <a:pt x="15367" y="5407"/>
                    <a:pt x="15385" y="5403"/>
                  </a:cubicBezTo>
                  <a:lnTo>
                    <a:pt x="15385" y="5402"/>
                  </a:lnTo>
                  <a:close/>
                  <a:moveTo>
                    <a:pt x="10813" y="5459"/>
                  </a:moveTo>
                  <a:cubicBezTo>
                    <a:pt x="10815" y="5460"/>
                    <a:pt x="10816" y="5462"/>
                    <a:pt x="10817" y="5463"/>
                  </a:cubicBezTo>
                  <a:lnTo>
                    <a:pt x="10813" y="5468"/>
                  </a:lnTo>
                  <a:lnTo>
                    <a:pt x="10808" y="5462"/>
                  </a:lnTo>
                  <a:cubicBezTo>
                    <a:pt x="10809" y="5461"/>
                    <a:pt x="10812" y="5459"/>
                    <a:pt x="10813" y="5459"/>
                  </a:cubicBezTo>
                  <a:close/>
                  <a:moveTo>
                    <a:pt x="8499" y="5397"/>
                  </a:moveTo>
                  <a:cubicBezTo>
                    <a:pt x="8500" y="5397"/>
                    <a:pt x="8501" y="5398"/>
                    <a:pt x="8503" y="5398"/>
                  </a:cubicBezTo>
                  <a:cubicBezTo>
                    <a:pt x="8536" y="5408"/>
                    <a:pt x="8536" y="5430"/>
                    <a:pt x="8541" y="5448"/>
                  </a:cubicBezTo>
                  <a:cubicBezTo>
                    <a:pt x="8515" y="5462"/>
                    <a:pt x="8481" y="5441"/>
                    <a:pt x="8466" y="5472"/>
                  </a:cubicBezTo>
                  <a:cubicBezTo>
                    <a:pt x="8421" y="5461"/>
                    <a:pt x="8424" y="5431"/>
                    <a:pt x="8424" y="5401"/>
                  </a:cubicBezTo>
                  <a:lnTo>
                    <a:pt x="8424" y="5401"/>
                  </a:lnTo>
                  <a:cubicBezTo>
                    <a:pt x="8424" y="5401"/>
                    <a:pt x="8424" y="5401"/>
                    <a:pt x="8424" y="5401"/>
                  </a:cubicBezTo>
                  <a:lnTo>
                    <a:pt x="8455" y="5416"/>
                  </a:lnTo>
                  <a:cubicBezTo>
                    <a:pt x="8456" y="5416"/>
                    <a:pt x="8456" y="5416"/>
                    <a:pt x="8457" y="5416"/>
                  </a:cubicBezTo>
                  <a:cubicBezTo>
                    <a:pt x="8475" y="5416"/>
                    <a:pt x="8487" y="5397"/>
                    <a:pt x="8499" y="5397"/>
                  </a:cubicBezTo>
                  <a:close/>
                  <a:moveTo>
                    <a:pt x="9108" y="5363"/>
                  </a:moveTo>
                  <a:cubicBezTo>
                    <a:pt x="9104" y="5413"/>
                    <a:pt x="9091" y="5461"/>
                    <a:pt x="9072" y="5508"/>
                  </a:cubicBezTo>
                  <a:cubicBezTo>
                    <a:pt x="9026" y="5482"/>
                    <a:pt x="9026" y="5482"/>
                    <a:pt x="9030" y="5412"/>
                  </a:cubicBezTo>
                  <a:cubicBezTo>
                    <a:pt x="9036" y="5398"/>
                    <a:pt x="9047" y="5389"/>
                    <a:pt x="9060" y="5383"/>
                  </a:cubicBezTo>
                  <a:cubicBezTo>
                    <a:pt x="9074" y="5378"/>
                    <a:pt x="9087" y="5372"/>
                    <a:pt x="9108" y="5363"/>
                  </a:cubicBezTo>
                  <a:close/>
                  <a:moveTo>
                    <a:pt x="8465" y="5530"/>
                  </a:moveTo>
                  <a:cubicBezTo>
                    <a:pt x="8479" y="5537"/>
                    <a:pt x="8477" y="5545"/>
                    <a:pt x="8471" y="5557"/>
                  </a:cubicBezTo>
                  <a:lnTo>
                    <a:pt x="8471" y="5555"/>
                  </a:lnTo>
                  <a:cubicBezTo>
                    <a:pt x="8456" y="5547"/>
                    <a:pt x="8459" y="5540"/>
                    <a:pt x="8465" y="5530"/>
                  </a:cubicBezTo>
                  <a:close/>
                  <a:moveTo>
                    <a:pt x="10590" y="5562"/>
                  </a:moveTo>
                  <a:cubicBezTo>
                    <a:pt x="10596" y="5562"/>
                    <a:pt x="10601" y="5565"/>
                    <a:pt x="10604" y="5570"/>
                  </a:cubicBezTo>
                  <a:cubicBezTo>
                    <a:pt x="10599" y="5574"/>
                    <a:pt x="10595" y="5577"/>
                    <a:pt x="10590" y="5577"/>
                  </a:cubicBezTo>
                  <a:cubicBezTo>
                    <a:pt x="10586" y="5577"/>
                    <a:pt x="10582" y="5575"/>
                    <a:pt x="10578" y="5569"/>
                  </a:cubicBezTo>
                  <a:cubicBezTo>
                    <a:pt x="10580" y="5565"/>
                    <a:pt x="10585" y="5562"/>
                    <a:pt x="10590" y="5562"/>
                  </a:cubicBezTo>
                  <a:close/>
                  <a:moveTo>
                    <a:pt x="10547" y="5545"/>
                  </a:moveTo>
                  <a:cubicBezTo>
                    <a:pt x="10554" y="5568"/>
                    <a:pt x="10528" y="5576"/>
                    <a:pt x="10531" y="5593"/>
                  </a:cubicBezTo>
                  <a:cubicBezTo>
                    <a:pt x="10527" y="5593"/>
                    <a:pt x="10524" y="5594"/>
                    <a:pt x="10521" y="5594"/>
                  </a:cubicBezTo>
                  <a:cubicBezTo>
                    <a:pt x="10513" y="5594"/>
                    <a:pt x="10507" y="5592"/>
                    <a:pt x="10502" y="5585"/>
                  </a:cubicBezTo>
                  <a:cubicBezTo>
                    <a:pt x="10506" y="5560"/>
                    <a:pt x="10518" y="5545"/>
                    <a:pt x="10547" y="5545"/>
                  </a:cubicBezTo>
                  <a:close/>
                  <a:moveTo>
                    <a:pt x="9410" y="5618"/>
                  </a:moveTo>
                  <a:cubicBezTo>
                    <a:pt x="9412" y="5619"/>
                    <a:pt x="9414" y="5622"/>
                    <a:pt x="9414" y="5624"/>
                  </a:cubicBezTo>
                  <a:cubicBezTo>
                    <a:pt x="9413" y="5625"/>
                    <a:pt x="9411" y="5626"/>
                    <a:pt x="9410" y="5628"/>
                  </a:cubicBezTo>
                  <a:lnTo>
                    <a:pt x="9405" y="5623"/>
                  </a:lnTo>
                  <a:cubicBezTo>
                    <a:pt x="9406" y="5621"/>
                    <a:pt x="9408" y="5618"/>
                    <a:pt x="9410" y="5618"/>
                  </a:cubicBezTo>
                  <a:close/>
                  <a:moveTo>
                    <a:pt x="9050" y="5566"/>
                  </a:moveTo>
                  <a:cubicBezTo>
                    <a:pt x="9062" y="5568"/>
                    <a:pt x="9071" y="5577"/>
                    <a:pt x="9075" y="5587"/>
                  </a:cubicBezTo>
                  <a:cubicBezTo>
                    <a:pt x="9065" y="5610"/>
                    <a:pt x="9044" y="5626"/>
                    <a:pt x="9021" y="5632"/>
                  </a:cubicBezTo>
                  <a:lnTo>
                    <a:pt x="9050" y="5566"/>
                  </a:lnTo>
                  <a:close/>
                  <a:moveTo>
                    <a:pt x="15511" y="5651"/>
                  </a:moveTo>
                  <a:cubicBezTo>
                    <a:pt x="15511" y="5651"/>
                    <a:pt x="15511" y="5651"/>
                    <a:pt x="15511" y="5651"/>
                  </a:cubicBezTo>
                  <a:lnTo>
                    <a:pt x="15511" y="5651"/>
                  </a:lnTo>
                  <a:cubicBezTo>
                    <a:pt x="15511" y="5651"/>
                    <a:pt x="15511" y="5651"/>
                    <a:pt x="15512" y="5651"/>
                  </a:cubicBezTo>
                  <a:close/>
                  <a:moveTo>
                    <a:pt x="9411" y="5675"/>
                  </a:moveTo>
                  <a:cubicBezTo>
                    <a:pt x="9417" y="5675"/>
                    <a:pt x="9417" y="5682"/>
                    <a:pt x="9416" y="5688"/>
                  </a:cubicBezTo>
                  <a:cubicBezTo>
                    <a:pt x="9415" y="5691"/>
                    <a:pt x="9411" y="5695"/>
                    <a:pt x="9407" y="5698"/>
                  </a:cubicBezTo>
                  <a:cubicBezTo>
                    <a:pt x="9399" y="5691"/>
                    <a:pt x="9399" y="5681"/>
                    <a:pt x="9406" y="5676"/>
                  </a:cubicBezTo>
                  <a:cubicBezTo>
                    <a:pt x="9408" y="5675"/>
                    <a:pt x="9410" y="5675"/>
                    <a:pt x="9411" y="5675"/>
                  </a:cubicBezTo>
                  <a:close/>
                  <a:moveTo>
                    <a:pt x="6880" y="5688"/>
                  </a:moveTo>
                  <a:lnTo>
                    <a:pt x="6892" y="5695"/>
                  </a:lnTo>
                  <a:cubicBezTo>
                    <a:pt x="6889" y="5697"/>
                    <a:pt x="6886" y="5698"/>
                    <a:pt x="6885" y="5698"/>
                  </a:cubicBezTo>
                  <a:cubicBezTo>
                    <a:pt x="6881" y="5698"/>
                    <a:pt x="6881" y="5692"/>
                    <a:pt x="6880" y="5688"/>
                  </a:cubicBezTo>
                  <a:close/>
                  <a:moveTo>
                    <a:pt x="6872" y="5598"/>
                  </a:moveTo>
                  <a:cubicBezTo>
                    <a:pt x="6878" y="5598"/>
                    <a:pt x="6883" y="5599"/>
                    <a:pt x="6888" y="5602"/>
                  </a:cubicBezTo>
                  <a:cubicBezTo>
                    <a:pt x="6893" y="5619"/>
                    <a:pt x="6872" y="5611"/>
                    <a:pt x="6869" y="5623"/>
                  </a:cubicBezTo>
                  <a:cubicBezTo>
                    <a:pt x="6877" y="5642"/>
                    <a:pt x="6880" y="5664"/>
                    <a:pt x="6878" y="5686"/>
                  </a:cubicBezTo>
                  <a:lnTo>
                    <a:pt x="6878" y="5686"/>
                  </a:lnTo>
                  <a:cubicBezTo>
                    <a:pt x="6876" y="5685"/>
                    <a:pt x="6874" y="5685"/>
                    <a:pt x="6872" y="5685"/>
                  </a:cubicBezTo>
                  <a:cubicBezTo>
                    <a:pt x="6853" y="5685"/>
                    <a:pt x="6845" y="5704"/>
                    <a:pt x="6829" y="5719"/>
                  </a:cubicBezTo>
                  <a:cubicBezTo>
                    <a:pt x="6820" y="5673"/>
                    <a:pt x="6851" y="5640"/>
                    <a:pt x="6847" y="5603"/>
                  </a:cubicBezTo>
                  <a:cubicBezTo>
                    <a:pt x="6857" y="5600"/>
                    <a:pt x="6865" y="5598"/>
                    <a:pt x="6872" y="5598"/>
                  </a:cubicBezTo>
                  <a:close/>
                  <a:moveTo>
                    <a:pt x="9569" y="5724"/>
                  </a:moveTo>
                  <a:cubicBezTo>
                    <a:pt x="9578" y="5728"/>
                    <a:pt x="9578" y="5732"/>
                    <a:pt x="9569" y="5736"/>
                  </a:cubicBezTo>
                  <a:cubicBezTo>
                    <a:pt x="9568" y="5736"/>
                    <a:pt x="9566" y="5731"/>
                    <a:pt x="9564" y="5730"/>
                  </a:cubicBezTo>
                  <a:lnTo>
                    <a:pt x="9562" y="5730"/>
                  </a:lnTo>
                  <a:cubicBezTo>
                    <a:pt x="9565" y="5728"/>
                    <a:pt x="9568" y="5724"/>
                    <a:pt x="9569" y="5724"/>
                  </a:cubicBezTo>
                  <a:close/>
                  <a:moveTo>
                    <a:pt x="9623" y="5724"/>
                  </a:moveTo>
                  <a:cubicBezTo>
                    <a:pt x="9632" y="5737"/>
                    <a:pt x="9622" y="5735"/>
                    <a:pt x="9615" y="5737"/>
                  </a:cubicBezTo>
                  <a:lnTo>
                    <a:pt x="9615" y="5737"/>
                  </a:lnTo>
                  <a:lnTo>
                    <a:pt x="9623" y="5724"/>
                  </a:lnTo>
                  <a:close/>
                  <a:moveTo>
                    <a:pt x="9613" y="5739"/>
                  </a:moveTo>
                  <a:lnTo>
                    <a:pt x="9606" y="5752"/>
                  </a:lnTo>
                  <a:cubicBezTo>
                    <a:pt x="9596" y="5739"/>
                    <a:pt x="9607" y="5741"/>
                    <a:pt x="9613" y="5739"/>
                  </a:cubicBezTo>
                  <a:close/>
                  <a:moveTo>
                    <a:pt x="10580" y="5745"/>
                  </a:moveTo>
                  <a:lnTo>
                    <a:pt x="10580" y="5745"/>
                  </a:lnTo>
                  <a:cubicBezTo>
                    <a:pt x="10591" y="5751"/>
                    <a:pt x="10591" y="5759"/>
                    <a:pt x="10583" y="5768"/>
                  </a:cubicBezTo>
                  <a:cubicBezTo>
                    <a:pt x="10572" y="5762"/>
                    <a:pt x="10570" y="5755"/>
                    <a:pt x="10580" y="5745"/>
                  </a:cubicBezTo>
                  <a:close/>
                  <a:moveTo>
                    <a:pt x="6923" y="5796"/>
                  </a:moveTo>
                  <a:cubicBezTo>
                    <a:pt x="6925" y="5796"/>
                    <a:pt x="6927" y="5798"/>
                    <a:pt x="6928" y="5802"/>
                  </a:cubicBezTo>
                  <a:cubicBezTo>
                    <a:pt x="6928" y="5802"/>
                    <a:pt x="6925" y="5804"/>
                    <a:pt x="6923" y="5805"/>
                  </a:cubicBezTo>
                  <a:cubicBezTo>
                    <a:pt x="6920" y="5804"/>
                    <a:pt x="6917" y="5802"/>
                    <a:pt x="6918" y="5801"/>
                  </a:cubicBezTo>
                  <a:cubicBezTo>
                    <a:pt x="6920" y="5798"/>
                    <a:pt x="6921" y="5796"/>
                    <a:pt x="6923" y="5796"/>
                  </a:cubicBezTo>
                  <a:close/>
                  <a:moveTo>
                    <a:pt x="9522" y="5811"/>
                  </a:moveTo>
                  <a:cubicBezTo>
                    <a:pt x="9527" y="5811"/>
                    <a:pt x="9527" y="5818"/>
                    <a:pt x="9528" y="5823"/>
                  </a:cubicBezTo>
                  <a:lnTo>
                    <a:pt x="9528" y="5823"/>
                  </a:lnTo>
                  <a:lnTo>
                    <a:pt x="9514" y="5816"/>
                  </a:lnTo>
                  <a:cubicBezTo>
                    <a:pt x="9518" y="5813"/>
                    <a:pt x="9521" y="5811"/>
                    <a:pt x="9522" y="5811"/>
                  </a:cubicBezTo>
                  <a:close/>
                  <a:moveTo>
                    <a:pt x="10590" y="5829"/>
                  </a:moveTo>
                  <a:cubicBezTo>
                    <a:pt x="10595" y="5829"/>
                    <a:pt x="10599" y="5832"/>
                    <a:pt x="10604" y="5836"/>
                  </a:cubicBezTo>
                  <a:cubicBezTo>
                    <a:pt x="10599" y="5841"/>
                    <a:pt x="10594" y="5843"/>
                    <a:pt x="10590" y="5843"/>
                  </a:cubicBezTo>
                  <a:cubicBezTo>
                    <a:pt x="10585" y="5843"/>
                    <a:pt x="10582" y="5841"/>
                    <a:pt x="10578" y="5836"/>
                  </a:cubicBezTo>
                  <a:cubicBezTo>
                    <a:pt x="10582" y="5831"/>
                    <a:pt x="10586" y="5829"/>
                    <a:pt x="10590" y="5829"/>
                  </a:cubicBezTo>
                  <a:close/>
                  <a:moveTo>
                    <a:pt x="9078" y="5830"/>
                  </a:moveTo>
                  <a:cubicBezTo>
                    <a:pt x="9094" y="5830"/>
                    <a:pt x="9107" y="5841"/>
                    <a:pt x="9110" y="5856"/>
                  </a:cubicBezTo>
                  <a:lnTo>
                    <a:pt x="9110" y="5856"/>
                  </a:lnTo>
                  <a:cubicBezTo>
                    <a:pt x="9103" y="5860"/>
                    <a:pt x="9095" y="5863"/>
                    <a:pt x="9088" y="5863"/>
                  </a:cubicBezTo>
                  <a:cubicBezTo>
                    <a:pt x="9080" y="5863"/>
                    <a:pt x="9072" y="5860"/>
                    <a:pt x="9065" y="5852"/>
                  </a:cubicBezTo>
                  <a:cubicBezTo>
                    <a:pt x="9065" y="5844"/>
                    <a:pt x="9065" y="5835"/>
                    <a:pt x="9074" y="5830"/>
                  </a:cubicBezTo>
                  <a:cubicBezTo>
                    <a:pt x="9076" y="5830"/>
                    <a:pt x="9077" y="5830"/>
                    <a:pt x="9078" y="5830"/>
                  </a:cubicBezTo>
                  <a:close/>
                  <a:moveTo>
                    <a:pt x="6731" y="5875"/>
                  </a:moveTo>
                  <a:cubicBezTo>
                    <a:pt x="6731" y="5875"/>
                    <a:pt x="6731" y="5876"/>
                    <a:pt x="6731" y="5876"/>
                  </a:cubicBezTo>
                  <a:lnTo>
                    <a:pt x="6731" y="5876"/>
                  </a:lnTo>
                  <a:cubicBezTo>
                    <a:pt x="6732" y="5876"/>
                    <a:pt x="6732" y="5876"/>
                    <a:pt x="6732" y="5876"/>
                  </a:cubicBezTo>
                  <a:lnTo>
                    <a:pt x="6731" y="5875"/>
                  </a:lnTo>
                  <a:close/>
                  <a:moveTo>
                    <a:pt x="10886" y="5862"/>
                  </a:moveTo>
                  <a:cubicBezTo>
                    <a:pt x="10891" y="5862"/>
                    <a:pt x="10896" y="5863"/>
                    <a:pt x="10901" y="5865"/>
                  </a:cubicBezTo>
                  <a:cubicBezTo>
                    <a:pt x="10910" y="5871"/>
                    <a:pt x="10912" y="5884"/>
                    <a:pt x="10905" y="5893"/>
                  </a:cubicBezTo>
                  <a:cubicBezTo>
                    <a:pt x="10899" y="5896"/>
                    <a:pt x="10894" y="5897"/>
                    <a:pt x="10890" y="5897"/>
                  </a:cubicBezTo>
                  <a:cubicBezTo>
                    <a:pt x="10876" y="5897"/>
                    <a:pt x="10869" y="5884"/>
                    <a:pt x="10862" y="5870"/>
                  </a:cubicBezTo>
                  <a:cubicBezTo>
                    <a:pt x="10868" y="5865"/>
                    <a:pt x="10877" y="5862"/>
                    <a:pt x="10886" y="5862"/>
                  </a:cubicBezTo>
                  <a:close/>
                  <a:moveTo>
                    <a:pt x="9097" y="5900"/>
                  </a:moveTo>
                  <a:cubicBezTo>
                    <a:pt x="9108" y="5900"/>
                    <a:pt x="9113" y="5905"/>
                    <a:pt x="9113" y="5915"/>
                  </a:cubicBezTo>
                  <a:cubicBezTo>
                    <a:pt x="9115" y="5932"/>
                    <a:pt x="9103" y="5932"/>
                    <a:pt x="9087" y="5932"/>
                  </a:cubicBezTo>
                  <a:cubicBezTo>
                    <a:pt x="9082" y="5914"/>
                    <a:pt x="9081" y="5903"/>
                    <a:pt x="9097" y="5900"/>
                  </a:cubicBezTo>
                  <a:close/>
                  <a:moveTo>
                    <a:pt x="9499" y="5956"/>
                  </a:moveTo>
                  <a:cubicBezTo>
                    <a:pt x="9508" y="5965"/>
                    <a:pt x="9509" y="5973"/>
                    <a:pt x="9499" y="5982"/>
                  </a:cubicBezTo>
                  <a:cubicBezTo>
                    <a:pt x="9488" y="5976"/>
                    <a:pt x="9488" y="5962"/>
                    <a:pt x="9499" y="5956"/>
                  </a:cubicBezTo>
                  <a:close/>
                  <a:moveTo>
                    <a:pt x="8119" y="5953"/>
                  </a:moveTo>
                  <a:cubicBezTo>
                    <a:pt x="8123" y="5953"/>
                    <a:pt x="8128" y="5955"/>
                    <a:pt x="8134" y="5959"/>
                  </a:cubicBezTo>
                  <a:cubicBezTo>
                    <a:pt x="8127" y="5972"/>
                    <a:pt x="8115" y="5968"/>
                    <a:pt x="8106" y="5972"/>
                  </a:cubicBezTo>
                  <a:cubicBezTo>
                    <a:pt x="8111" y="5995"/>
                    <a:pt x="8144" y="5984"/>
                    <a:pt x="8150" y="6012"/>
                  </a:cubicBezTo>
                  <a:cubicBezTo>
                    <a:pt x="8148" y="6032"/>
                    <a:pt x="8123" y="6024"/>
                    <a:pt x="8112" y="6037"/>
                  </a:cubicBezTo>
                  <a:cubicBezTo>
                    <a:pt x="8100" y="6025"/>
                    <a:pt x="8078" y="6029"/>
                    <a:pt x="8069" y="6012"/>
                  </a:cubicBezTo>
                  <a:cubicBezTo>
                    <a:pt x="8067" y="5988"/>
                    <a:pt x="8080" y="5974"/>
                    <a:pt x="8102" y="5968"/>
                  </a:cubicBezTo>
                  <a:lnTo>
                    <a:pt x="8102" y="5967"/>
                  </a:lnTo>
                  <a:cubicBezTo>
                    <a:pt x="8106" y="5958"/>
                    <a:pt x="8112" y="5953"/>
                    <a:pt x="8119" y="5953"/>
                  </a:cubicBezTo>
                  <a:close/>
                  <a:moveTo>
                    <a:pt x="9720" y="6024"/>
                  </a:moveTo>
                  <a:cubicBezTo>
                    <a:pt x="9724" y="6024"/>
                    <a:pt x="9727" y="6025"/>
                    <a:pt x="9729" y="6028"/>
                  </a:cubicBezTo>
                  <a:cubicBezTo>
                    <a:pt x="9733" y="6036"/>
                    <a:pt x="9729" y="6039"/>
                    <a:pt x="9723" y="6039"/>
                  </a:cubicBezTo>
                  <a:cubicBezTo>
                    <a:pt x="9721" y="6039"/>
                    <a:pt x="9719" y="6039"/>
                    <a:pt x="9718" y="6038"/>
                  </a:cubicBezTo>
                  <a:cubicBezTo>
                    <a:pt x="9714" y="6038"/>
                    <a:pt x="9712" y="6032"/>
                    <a:pt x="9708" y="6029"/>
                  </a:cubicBezTo>
                  <a:cubicBezTo>
                    <a:pt x="9712" y="6025"/>
                    <a:pt x="9716" y="6024"/>
                    <a:pt x="9720" y="6024"/>
                  </a:cubicBezTo>
                  <a:close/>
                  <a:moveTo>
                    <a:pt x="6712" y="6030"/>
                  </a:moveTo>
                  <a:cubicBezTo>
                    <a:pt x="6717" y="6030"/>
                    <a:pt x="6717" y="6038"/>
                    <a:pt x="6716" y="6044"/>
                  </a:cubicBezTo>
                  <a:cubicBezTo>
                    <a:pt x="6715" y="6047"/>
                    <a:pt x="6710" y="6049"/>
                    <a:pt x="6708" y="6053"/>
                  </a:cubicBezTo>
                  <a:cubicBezTo>
                    <a:pt x="6700" y="6046"/>
                    <a:pt x="6700" y="6036"/>
                    <a:pt x="6706" y="6032"/>
                  </a:cubicBezTo>
                  <a:cubicBezTo>
                    <a:pt x="6708" y="6031"/>
                    <a:pt x="6710" y="6030"/>
                    <a:pt x="6712" y="6030"/>
                  </a:cubicBezTo>
                  <a:close/>
                  <a:moveTo>
                    <a:pt x="11780" y="6060"/>
                  </a:moveTo>
                  <a:cubicBezTo>
                    <a:pt x="11784" y="6060"/>
                    <a:pt x="11789" y="6062"/>
                    <a:pt x="11794" y="6067"/>
                  </a:cubicBezTo>
                  <a:lnTo>
                    <a:pt x="11794" y="6068"/>
                  </a:lnTo>
                  <a:cubicBezTo>
                    <a:pt x="11789" y="6072"/>
                    <a:pt x="11785" y="6074"/>
                    <a:pt x="11781" y="6074"/>
                  </a:cubicBezTo>
                  <a:cubicBezTo>
                    <a:pt x="11776" y="6074"/>
                    <a:pt x="11772" y="6072"/>
                    <a:pt x="11768" y="6067"/>
                  </a:cubicBezTo>
                  <a:cubicBezTo>
                    <a:pt x="11772" y="6062"/>
                    <a:pt x="11776" y="6060"/>
                    <a:pt x="11780" y="6060"/>
                  </a:cubicBezTo>
                  <a:close/>
                  <a:moveTo>
                    <a:pt x="9694" y="6058"/>
                  </a:moveTo>
                  <a:cubicBezTo>
                    <a:pt x="9700" y="6058"/>
                    <a:pt x="9706" y="6059"/>
                    <a:pt x="9712" y="6062"/>
                  </a:cubicBezTo>
                  <a:cubicBezTo>
                    <a:pt x="9703" y="6077"/>
                    <a:pt x="9698" y="6084"/>
                    <a:pt x="9693" y="6084"/>
                  </a:cubicBezTo>
                  <a:cubicBezTo>
                    <a:pt x="9688" y="6084"/>
                    <a:pt x="9683" y="6077"/>
                    <a:pt x="9673" y="6064"/>
                  </a:cubicBezTo>
                  <a:cubicBezTo>
                    <a:pt x="9679" y="6060"/>
                    <a:pt x="9687" y="6058"/>
                    <a:pt x="9694" y="6058"/>
                  </a:cubicBezTo>
                  <a:close/>
                  <a:moveTo>
                    <a:pt x="6746" y="6080"/>
                  </a:moveTo>
                  <a:cubicBezTo>
                    <a:pt x="6748" y="6080"/>
                    <a:pt x="6749" y="6084"/>
                    <a:pt x="6750" y="6085"/>
                  </a:cubicBezTo>
                  <a:lnTo>
                    <a:pt x="6745" y="6089"/>
                  </a:lnTo>
                  <a:lnTo>
                    <a:pt x="6741" y="6084"/>
                  </a:lnTo>
                  <a:lnTo>
                    <a:pt x="6740" y="6084"/>
                  </a:lnTo>
                  <a:cubicBezTo>
                    <a:pt x="6742" y="6083"/>
                    <a:pt x="6745" y="6080"/>
                    <a:pt x="6746" y="6080"/>
                  </a:cubicBezTo>
                  <a:close/>
                  <a:moveTo>
                    <a:pt x="9089" y="6057"/>
                  </a:moveTo>
                  <a:cubicBezTo>
                    <a:pt x="9098" y="6057"/>
                    <a:pt x="9107" y="6061"/>
                    <a:pt x="9113" y="6069"/>
                  </a:cubicBezTo>
                  <a:cubicBezTo>
                    <a:pt x="9113" y="6075"/>
                    <a:pt x="9112" y="6079"/>
                    <a:pt x="9111" y="6087"/>
                  </a:cubicBezTo>
                  <a:cubicBezTo>
                    <a:pt x="9105" y="6090"/>
                    <a:pt x="9099" y="6091"/>
                    <a:pt x="9095" y="6091"/>
                  </a:cubicBezTo>
                  <a:cubicBezTo>
                    <a:pt x="9082" y="6091"/>
                    <a:pt x="9073" y="6081"/>
                    <a:pt x="9068" y="6065"/>
                  </a:cubicBezTo>
                  <a:lnTo>
                    <a:pt x="9068" y="6064"/>
                  </a:lnTo>
                  <a:cubicBezTo>
                    <a:pt x="9074" y="6059"/>
                    <a:pt x="9082" y="6057"/>
                    <a:pt x="9089" y="6057"/>
                  </a:cubicBezTo>
                  <a:close/>
                  <a:moveTo>
                    <a:pt x="10475" y="6134"/>
                  </a:moveTo>
                  <a:cubicBezTo>
                    <a:pt x="10476" y="6134"/>
                    <a:pt x="10476" y="6134"/>
                    <a:pt x="10476" y="6134"/>
                  </a:cubicBezTo>
                  <a:cubicBezTo>
                    <a:pt x="10477" y="6134"/>
                    <a:pt x="10480" y="6136"/>
                    <a:pt x="10480" y="6138"/>
                  </a:cubicBezTo>
                  <a:cubicBezTo>
                    <a:pt x="10480" y="6140"/>
                    <a:pt x="10477" y="6142"/>
                    <a:pt x="10475" y="6143"/>
                  </a:cubicBezTo>
                  <a:lnTo>
                    <a:pt x="10472" y="6137"/>
                  </a:lnTo>
                  <a:lnTo>
                    <a:pt x="10470" y="6137"/>
                  </a:lnTo>
                  <a:cubicBezTo>
                    <a:pt x="10471" y="6136"/>
                    <a:pt x="10473" y="6134"/>
                    <a:pt x="10475" y="6134"/>
                  </a:cubicBezTo>
                  <a:close/>
                  <a:moveTo>
                    <a:pt x="11283" y="6131"/>
                  </a:moveTo>
                  <a:cubicBezTo>
                    <a:pt x="11287" y="6131"/>
                    <a:pt x="11291" y="6133"/>
                    <a:pt x="11295" y="6136"/>
                  </a:cubicBezTo>
                  <a:cubicBezTo>
                    <a:pt x="11291" y="6142"/>
                    <a:pt x="11287" y="6145"/>
                    <a:pt x="11283" y="6145"/>
                  </a:cubicBezTo>
                  <a:cubicBezTo>
                    <a:pt x="11279" y="6145"/>
                    <a:pt x="11276" y="6143"/>
                    <a:pt x="11271" y="6140"/>
                  </a:cubicBezTo>
                  <a:cubicBezTo>
                    <a:pt x="11275" y="6134"/>
                    <a:pt x="11279" y="6131"/>
                    <a:pt x="11283" y="6131"/>
                  </a:cubicBezTo>
                  <a:close/>
                  <a:moveTo>
                    <a:pt x="9747" y="6151"/>
                  </a:moveTo>
                  <a:cubicBezTo>
                    <a:pt x="9749" y="6151"/>
                    <a:pt x="9751" y="6153"/>
                    <a:pt x="9752" y="6157"/>
                  </a:cubicBezTo>
                  <a:cubicBezTo>
                    <a:pt x="9752" y="6158"/>
                    <a:pt x="9748" y="6160"/>
                    <a:pt x="9747" y="6161"/>
                  </a:cubicBezTo>
                  <a:cubicBezTo>
                    <a:pt x="9745" y="6159"/>
                    <a:pt x="9742" y="6157"/>
                    <a:pt x="9743" y="6156"/>
                  </a:cubicBezTo>
                  <a:cubicBezTo>
                    <a:pt x="9744" y="6153"/>
                    <a:pt x="9746" y="6151"/>
                    <a:pt x="9747" y="6151"/>
                  </a:cubicBezTo>
                  <a:close/>
                  <a:moveTo>
                    <a:pt x="10864" y="6130"/>
                  </a:moveTo>
                  <a:cubicBezTo>
                    <a:pt x="10884" y="6161"/>
                    <a:pt x="10873" y="6189"/>
                    <a:pt x="10857" y="6217"/>
                  </a:cubicBezTo>
                  <a:lnTo>
                    <a:pt x="10857" y="6217"/>
                  </a:lnTo>
                  <a:cubicBezTo>
                    <a:pt x="10829" y="6162"/>
                    <a:pt x="10829" y="6161"/>
                    <a:pt x="10864" y="6130"/>
                  </a:cubicBezTo>
                  <a:close/>
                  <a:moveTo>
                    <a:pt x="10858" y="6219"/>
                  </a:moveTo>
                  <a:lnTo>
                    <a:pt x="10870" y="6226"/>
                  </a:lnTo>
                  <a:cubicBezTo>
                    <a:pt x="10866" y="6229"/>
                    <a:pt x="10864" y="6231"/>
                    <a:pt x="10863" y="6231"/>
                  </a:cubicBezTo>
                  <a:cubicBezTo>
                    <a:pt x="10858" y="6231"/>
                    <a:pt x="10859" y="6223"/>
                    <a:pt x="10858" y="6219"/>
                  </a:cubicBezTo>
                  <a:close/>
                  <a:moveTo>
                    <a:pt x="9128" y="6132"/>
                  </a:moveTo>
                  <a:cubicBezTo>
                    <a:pt x="9135" y="6146"/>
                    <a:pt x="9140" y="6160"/>
                    <a:pt x="9147" y="6174"/>
                  </a:cubicBezTo>
                  <a:lnTo>
                    <a:pt x="9121" y="6192"/>
                  </a:lnTo>
                  <a:cubicBezTo>
                    <a:pt x="9119" y="6205"/>
                    <a:pt x="9122" y="6216"/>
                    <a:pt x="9130" y="6225"/>
                  </a:cubicBezTo>
                  <a:cubicBezTo>
                    <a:pt x="9121" y="6234"/>
                    <a:pt x="9112" y="6238"/>
                    <a:pt x="9101" y="6238"/>
                  </a:cubicBezTo>
                  <a:cubicBezTo>
                    <a:pt x="9091" y="6238"/>
                    <a:pt x="9080" y="6235"/>
                    <a:pt x="9066" y="6231"/>
                  </a:cubicBezTo>
                  <a:cubicBezTo>
                    <a:pt x="9079" y="6208"/>
                    <a:pt x="9084" y="6182"/>
                    <a:pt x="9083" y="6156"/>
                  </a:cubicBezTo>
                  <a:lnTo>
                    <a:pt x="9128" y="6132"/>
                  </a:lnTo>
                  <a:close/>
                  <a:moveTo>
                    <a:pt x="10404" y="6275"/>
                  </a:moveTo>
                  <a:cubicBezTo>
                    <a:pt x="10407" y="6276"/>
                    <a:pt x="10409" y="6279"/>
                    <a:pt x="10409" y="6281"/>
                  </a:cubicBezTo>
                  <a:cubicBezTo>
                    <a:pt x="10409" y="6283"/>
                    <a:pt x="10405" y="6284"/>
                    <a:pt x="10403" y="6286"/>
                  </a:cubicBezTo>
                  <a:lnTo>
                    <a:pt x="10399" y="6280"/>
                  </a:lnTo>
                  <a:cubicBezTo>
                    <a:pt x="10401" y="6279"/>
                    <a:pt x="10403" y="6275"/>
                    <a:pt x="10404" y="6275"/>
                  </a:cubicBezTo>
                  <a:close/>
                  <a:moveTo>
                    <a:pt x="10564" y="6294"/>
                  </a:moveTo>
                  <a:cubicBezTo>
                    <a:pt x="10566" y="6294"/>
                    <a:pt x="10567" y="6296"/>
                    <a:pt x="10569" y="6299"/>
                  </a:cubicBezTo>
                  <a:cubicBezTo>
                    <a:pt x="10569" y="6300"/>
                    <a:pt x="10565" y="6302"/>
                    <a:pt x="10564" y="6304"/>
                  </a:cubicBezTo>
                  <a:lnTo>
                    <a:pt x="10563" y="6303"/>
                  </a:lnTo>
                  <a:cubicBezTo>
                    <a:pt x="10562" y="6302"/>
                    <a:pt x="10559" y="6299"/>
                    <a:pt x="10559" y="6298"/>
                  </a:cubicBezTo>
                  <a:cubicBezTo>
                    <a:pt x="10561" y="6295"/>
                    <a:pt x="10563" y="6294"/>
                    <a:pt x="10564" y="6294"/>
                  </a:cubicBezTo>
                  <a:close/>
                  <a:moveTo>
                    <a:pt x="10442" y="6278"/>
                  </a:moveTo>
                  <a:cubicBezTo>
                    <a:pt x="10455" y="6291"/>
                    <a:pt x="10449" y="6302"/>
                    <a:pt x="10434" y="6311"/>
                  </a:cubicBezTo>
                  <a:lnTo>
                    <a:pt x="10434" y="6310"/>
                  </a:lnTo>
                  <a:cubicBezTo>
                    <a:pt x="10432" y="6316"/>
                    <a:pt x="10429" y="6322"/>
                    <a:pt x="10423" y="6322"/>
                  </a:cubicBezTo>
                  <a:cubicBezTo>
                    <a:pt x="10421" y="6322"/>
                    <a:pt x="10420" y="6322"/>
                    <a:pt x="10418" y="6321"/>
                  </a:cubicBezTo>
                  <a:cubicBezTo>
                    <a:pt x="10413" y="6311"/>
                    <a:pt x="10420" y="6307"/>
                    <a:pt x="10427" y="6304"/>
                  </a:cubicBezTo>
                  <a:cubicBezTo>
                    <a:pt x="10431" y="6295"/>
                    <a:pt x="10428" y="6282"/>
                    <a:pt x="10442" y="6278"/>
                  </a:cubicBezTo>
                  <a:close/>
                  <a:moveTo>
                    <a:pt x="8384" y="6326"/>
                  </a:moveTo>
                  <a:cubicBezTo>
                    <a:pt x="8409" y="6355"/>
                    <a:pt x="8409" y="6355"/>
                    <a:pt x="8378" y="6395"/>
                  </a:cubicBezTo>
                  <a:cubicBezTo>
                    <a:pt x="8366" y="6365"/>
                    <a:pt x="8363" y="6344"/>
                    <a:pt x="8384" y="6326"/>
                  </a:cubicBezTo>
                  <a:close/>
                  <a:moveTo>
                    <a:pt x="9457" y="6392"/>
                  </a:moveTo>
                  <a:lnTo>
                    <a:pt x="9471" y="6401"/>
                  </a:lnTo>
                  <a:cubicBezTo>
                    <a:pt x="9468" y="6403"/>
                    <a:pt x="9465" y="6405"/>
                    <a:pt x="9463" y="6405"/>
                  </a:cubicBezTo>
                  <a:cubicBezTo>
                    <a:pt x="9458" y="6405"/>
                    <a:pt x="9459" y="6396"/>
                    <a:pt x="9457" y="6392"/>
                  </a:cubicBezTo>
                  <a:close/>
                  <a:moveTo>
                    <a:pt x="6747" y="6384"/>
                  </a:moveTo>
                  <a:cubicBezTo>
                    <a:pt x="6753" y="6384"/>
                    <a:pt x="6754" y="6391"/>
                    <a:pt x="6753" y="6397"/>
                  </a:cubicBezTo>
                  <a:cubicBezTo>
                    <a:pt x="6751" y="6401"/>
                    <a:pt x="6746" y="6404"/>
                    <a:pt x="6742" y="6407"/>
                  </a:cubicBezTo>
                  <a:cubicBezTo>
                    <a:pt x="6735" y="6400"/>
                    <a:pt x="6733" y="6389"/>
                    <a:pt x="6741" y="6386"/>
                  </a:cubicBezTo>
                  <a:cubicBezTo>
                    <a:pt x="6744" y="6385"/>
                    <a:pt x="6746" y="6384"/>
                    <a:pt x="6747" y="6384"/>
                  </a:cubicBezTo>
                  <a:close/>
                  <a:moveTo>
                    <a:pt x="8628" y="6400"/>
                  </a:moveTo>
                  <a:cubicBezTo>
                    <a:pt x="8630" y="6402"/>
                    <a:pt x="8633" y="6403"/>
                    <a:pt x="8633" y="6405"/>
                  </a:cubicBezTo>
                  <a:cubicBezTo>
                    <a:pt x="8633" y="6406"/>
                    <a:pt x="8630" y="6409"/>
                    <a:pt x="8629" y="6409"/>
                  </a:cubicBezTo>
                  <a:cubicBezTo>
                    <a:pt x="8628" y="6409"/>
                    <a:pt x="8628" y="6409"/>
                    <a:pt x="8628" y="6409"/>
                  </a:cubicBezTo>
                  <a:cubicBezTo>
                    <a:pt x="8626" y="6409"/>
                    <a:pt x="8625" y="6405"/>
                    <a:pt x="8622" y="6404"/>
                  </a:cubicBezTo>
                  <a:lnTo>
                    <a:pt x="8628" y="6400"/>
                  </a:lnTo>
                  <a:close/>
                  <a:moveTo>
                    <a:pt x="10875" y="6362"/>
                  </a:moveTo>
                  <a:cubicBezTo>
                    <a:pt x="10904" y="6362"/>
                    <a:pt x="10913" y="6371"/>
                    <a:pt x="10922" y="6385"/>
                  </a:cubicBezTo>
                  <a:lnTo>
                    <a:pt x="10904" y="6427"/>
                  </a:lnTo>
                  <a:cubicBezTo>
                    <a:pt x="10885" y="6410"/>
                    <a:pt x="10896" y="6383"/>
                    <a:pt x="10866" y="6362"/>
                  </a:cubicBezTo>
                  <a:lnTo>
                    <a:pt x="10865" y="6362"/>
                  </a:lnTo>
                  <a:cubicBezTo>
                    <a:pt x="10869" y="6362"/>
                    <a:pt x="10872" y="6362"/>
                    <a:pt x="10875" y="6362"/>
                  </a:cubicBezTo>
                  <a:close/>
                  <a:moveTo>
                    <a:pt x="10351" y="6435"/>
                  </a:moveTo>
                  <a:cubicBezTo>
                    <a:pt x="10352" y="6437"/>
                    <a:pt x="10355" y="6438"/>
                    <a:pt x="10354" y="6441"/>
                  </a:cubicBezTo>
                  <a:cubicBezTo>
                    <a:pt x="10354" y="6442"/>
                    <a:pt x="10352" y="6443"/>
                    <a:pt x="10350" y="6444"/>
                  </a:cubicBezTo>
                  <a:cubicBezTo>
                    <a:pt x="10348" y="6443"/>
                    <a:pt x="10347" y="6441"/>
                    <a:pt x="10346" y="6440"/>
                  </a:cubicBezTo>
                  <a:lnTo>
                    <a:pt x="10351" y="6435"/>
                  </a:lnTo>
                  <a:close/>
                  <a:moveTo>
                    <a:pt x="9634" y="6344"/>
                  </a:moveTo>
                  <a:cubicBezTo>
                    <a:pt x="9650" y="6355"/>
                    <a:pt x="9648" y="6368"/>
                    <a:pt x="9649" y="6379"/>
                  </a:cubicBezTo>
                  <a:lnTo>
                    <a:pt x="9649" y="6378"/>
                  </a:lnTo>
                  <a:cubicBezTo>
                    <a:pt x="9681" y="6407"/>
                    <a:pt x="9683" y="6421"/>
                    <a:pt x="9657" y="6468"/>
                  </a:cubicBezTo>
                  <a:cubicBezTo>
                    <a:pt x="9616" y="6454"/>
                    <a:pt x="9576" y="6442"/>
                    <a:pt x="9559" y="6394"/>
                  </a:cubicBezTo>
                  <a:cubicBezTo>
                    <a:pt x="9576" y="6361"/>
                    <a:pt x="9608" y="6355"/>
                    <a:pt x="9634" y="6344"/>
                  </a:cubicBezTo>
                  <a:close/>
                  <a:moveTo>
                    <a:pt x="8742" y="6416"/>
                  </a:moveTo>
                  <a:cubicBezTo>
                    <a:pt x="8744" y="6416"/>
                    <a:pt x="8746" y="6416"/>
                    <a:pt x="8748" y="6417"/>
                  </a:cubicBezTo>
                  <a:cubicBezTo>
                    <a:pt x="8765" y="6424"/>
                    <a:pt x="8763" y="6445"/>
                    <a:pt x="8774" y="6458"/>
                  </a:cubicBezTo>
                  <a:cubicBezTo>
                    <a:pt x="8768" y="6470"/>
                    <a:pt x="8760" y="6483"/>
                    <a:pt x="8754" y="6497"/>
                  </a:cubicBezTo>
                  <a:cubicBezTo>
                    <a:pt x="8724" y="6488"/>
                    <a:pt x="8724" y="6459"/>
                    <a:pt x="8709" y="6435"/>
                  </a:cubicBezTo>
                  <a:cubicBezTo>
                    <a:pt x="8723" y="6425"/>
                    <a:pt x="8731" y="6416"/>
                    <a:pt x="8742" y="6416"/>
                  </a:cubicBezTo>
                  <a:close/>
                  <a:moveTo>
                    <a:pt x="6692" y="6489"/>
                  </a:moveTo>
                  <a:cubicBezTo>
                    <a:pt x="6694" y="6489"/>
                    <a:pt x="6695" y="6491"/>
                    <a:pt x="6696" y="6494"/>
                  </a:cubicBezTo>
                  <a:cubicBezTo>
                    <a:pt x="6697" y="6496"/>
                    <a:pt x="6693" y="6498"/>
                    <a:pt x="6691" y="6499"/>
                  </a:cubicBezTo>
                  <a:lnTo>
                    <a:pt x="6691" y="6498"/>
                  </a:lnTo>
                  <a:cubicBezTo>
                    <a:pt x="6690" y="6497"/>
                    <a:pt x="6686" y="6494"/>
                    <a:pt x="6688" y="6494"/>
                  </a:cubicBezTo>
                  <a:cubicBezTo>
                    <a:pt x="6689" y="6491"/>
                    <a:pt x="6691" y="6489"/>
                    <a:pt x="6692" y="6489"/>
                  </a:cubicBezTo>
                  <a:close/>
                  <a:moveTo>
                    <a:pt x="9107" y="6490"/>
                  </a:moveTo>
                  <a:cubicBezTo>
                    <a:pt x="9107" y="6490"/>
                    <a:pt x="9107" y="6490"/>
                    <a:pt x="9107" y="6490"/>
                  </a:cubicBezTo>
                  <a:cubicBezTo>
                    <a:pt x="9114" y="6493"/>
                    <a:pt x="9114" y="6497"/>
                    <a:pt x="9106" y="6499"/>
                  </a:cubicBezTo>
                  <a:cubicBezTo>
                    <a:pt x="9106" y="6499"/>
                    <a:pt x="9104" y="6496"/>
                    <a:pt x="9103" y="6493"/>
                  </a:cubicBezTo>
                  <a:lnTo>
                    <a:pt x="9102" y="6493"/>
                  </a:lnTo>
                  <a:cubicBezTo>
                    <a:pt x="9103" y="6492"/>
                    <a:pt x="9105" y="6490"/>
                    <a:pt x="9107" y="6490"/>
                  </a:cubicBezTo>
                  <a:close/>
                  <a:moveTo>
                    <a:pt x="10176" y="6491"/>
                  </a:moveTo>
                  <a:cubicBezTo>
                    <a:pt x="10181" y="6491"/>
                    <a:pt x="10180" y="6498"/>
                    <a:pt x="10182" y="6501"/>
                  </a:cubicBezTo>
                  <a:lnTo>
                    <a:pt x="10182" y="6501"/>
                  </a:lnTo>
                  <a:lnTo>
                    <a:pt x="10169" y="6494"/>
                  </a:lnTo>
                  <a:cubicBezTo>
                    <a:pt x="10173" y="6492"/>
                    <a:pt x="10175" y="6491"/>
                    <a:pt x="10176" y="6491"/>
                  </a:cubicBezTo>
                  <a:close/>
                  <a:moveTo>
                    <a:pt x="8433" y="6508"/>
                  </a:moveTo>
                  <a:cubicBezTo>
                    <a:pt x="8434" y="6508"/>
                    <a:pt x="8435" y="6508"/>
                    <a:pt x="8436" y="6508"/>
                  </a:cubicBezTo>
                  <a:cubicBezTo>
                    <a:pt x="8439" y="6518"/>
                    <a:pt x="8432" y="6519"/>
                    <a:pt x="8424" y="6521"/>
                  </a:cubicBezTo>
                  <a:lnTo>
                    <a:pt x="8424" y="6519"/>
                  </a:lnTo>
                  <a:cubicBezTo>
                    <a:pt x="8425" y="6514"/>
                    <a:pt x="8425" y="6508"/>
                    <a:pt x="8433" y="6508"/>
                  </a:cubicBezTo>
                  <a:close/>
                  <a:moveTo>
                    <a:pt x="10183" y="6503"/>
                  </a:moveTo>
                  <a:lnTo>
                    <a:pt x="10183" y="6503"/>
                  </a:lnTo>
                  <a:cubicBezTo>
                    <a:pt x="10200" y="6509"/>
                    <a:pt x="10203" y="6519"/>
                    <a:pt x="10192" y="6534"/>
                  </a:cubicBezTo>
                  <a:cubicBezTo>
                    <a:pt x="10180" y="6526"/>
                    <a:pt x="10183" y="6514"/>
                    <a:pt x="10183" y="6503"/>
                  </a:cubicBezTo>
                  <a:close/>
                  <a:moveTo>
                    <a:pt x="8424" y="6521"/>
                  </a:moveTo>
                  <a:lnTo>
                    <a:pt x="8424" y="6521"/>
                  </a:lnTo>
                  <a:cubicBezTo>
                    <a:pt x="8423" y="6532"/>
                    <a:pt x="8427" y="6543"/>
                    <a:pt x="8415" y="6553"/>
                  </a:cubicBezTo>
                  <a:cubicBezTo>
                    <a:pt x="8402" y="6537"/>
                    <a:pt x="8407" y="6526"/>
                    <a:pt x="8424" y="6521"/>
                  </a:cubicBezTo>
                  <a:close/>
                  <a:moveTo>
                    <a:pt x="8545" y="6557"/>
                  </a:moveTo>
                  <a:cubicBezTo>
                    <a:pt x="8547" y="6557"/>
                    <a:pt x="8548" y="6557"/>
                    <a:pt x="8549" y="6557"/>
                  </a:cubicBezTo>
                  <a:cubicBezTo>
                    <a:pt x="8553" y="6558"/>
                    <a:pt x="8556" y="6564"/>
                    <a:pt x="8558" y="6566"/>
                  </a:cubicBezTo>
                  <a:lnTo>
                    <a:pt x="8560" y="6566"/>
                  </a:lnTo>
                  <a:cubicBezTo>
                    <a:pt x="8556" y="6570"/>
                    <a:pt x="8551" y="6572"/>
                    <a:pt x="8547" y="6572"/>
                  </a:cubicBezTo>
                  <a:cubicBezTo>
                    <a:pt x="8543" y="6572"/>
                    <a:pt x="8540" y="6571"/>
                    <a:pt x="8538" y="6567"/>
                  </a:cubicBezTo>
                  <a:cubicBezTo>
                    <a:pt x="8533" y="6559"/>
                    <a:pt x="8539" y="6557"/>
                    <a:pt x="8545" y="6557"/>
                  </a:cubicBezTo>
                  <a:close/>
                  <a:moveTo>
                    <a:pt x="9143" y="6559"/>
                  </a:moveTo>
                  <a:cubicBezTo>
                    <a:pt x="9154" y="6573"/>
                    <a:pt x="9139" y="6570"/>
                    <a:pt x="9135" y="6573"/>
                  </a:cubicBezTo>
                  <a:cubicBezTo>
                    <a:pt x="9134" y="6573"/>
                    <a:pt x="9134" y="6573"/>
                    <a:pt x="9134" y="6573"/>
                  </a:cubicBezTo>
                  <a:lnTo>
                    <a:pt x="9134" y="6573"/>
                  </a:lnTo>
                  <a:cubicBezTo>
                    <a:pt x="9137" y="6569"/>
                    <a:pt x="9139" y="6565"/>
                    <a:pt x="9143" y="6559"/>
                  </a:cubicBezTo>
                  <a:close/>
                  <a:moveTo>
                    <a:pt x="9135" y="6573"/>
                  </a:moveTo>
                  <a:cubicBezTo>
                    <a:pt x="9131" y="6578"/>
                    <a:pt x="9129" y="6582"/>
                    <a:pt x="9127" y="6586"/>
                  </a:cubicBezTo>
                  <a:cubicBezTo>
                    <a:pt x="9117" y="6574"/>
                    <a:pt x="9129" y="6576"/>
                    <a:pt x="9134" y="6573"/>
                  </a:cubicBezTo>
                  <a:lnTo>
                    <a:pt x="9134" y="6573"/>
                  </a:lnTo>
                  <a:cubicBezTo>
                    <a:pt x="9134" y="6574"/>
                    <a:pt x="9134" y="6574"/>
                    <a:pt x="9133" y="6574"/>
                  </a:cubicBezTo>
                  <a:lnTo>
                    <a:pt x="9135" y="6573"/>
                  </a:lnTo>
                  <a:close/>
                  <a:moveTo>
                    <a:pt x="8806" y="6578"/>
                  </a:moveTo>
                  <a:cubicBezTo>
                    <a:pt x="8807" y="6580"/>
                    <a:pt x="8809" y="6581"/>
                    <a:pt x="8809" y="6583"/>
                  </a:cubicBezTo>
                  <a:cubicBezTo>
                    <a:pt x="8809" y="6585"/>
                    <a:pt x="8806" y="6587"/>
                    <a:pt x="8805" y="6587"/>
                  </a:cubicBezTo>
                  <a:cubicBezTo>
                    <a:pt x="8803" y="6587"/>
                    <a:pt x="8801" y="6583"/>
                    <a:pt x="8800" y="6582"/>
                  </a:cubicBezTo>
                  <a:lnTo>
                    <a:pt x="8806" y="6578"/>
                  </a:lnTo>
                  <a:close/>
                  <a:moveTo>
                    <a:pt x="8361" y="6577"/>
                  </a:moveTo>
                  <a:cubicBezTo>
                    <a:pt x="8361" y="6577"/>
                    <a:pt x="8361" y="6578"/>
                    <a:pt x="8361" y="6578"/>
                  </a:cubicBezTo>
                  <a:cubicBezTo>
                    <a:pt x="8368" y="6581"/>
                    <a:pt x="8368" y="6585"/>
                    <a:pt x="8360" y="6587"/>
                  </a:cubicBezTo>
                  <a:cubicBezTo>
                    <a:pt x="8360" y="6587"/>
                    <a:pt x="8360" y="6587"/>
                    <a:pt x="8359" y="6587"/>
                  </a:cubicBezTo>
                  <a:cubicBezTo>
                    <a:pt x="8358" y="6587"/>
                    <a:pt x="8357" y="6584"/>
                    <a:pt x="8355" y="6582"/>
                  </a:cubicBezTo>
                  <a:lnTo>
                    <a:pt x="8357" y="6582"/>
                  </a:lnTo>
                  <a:cubicBezTo>
                    <a:pt x="8358" y="6580"/>
                    <a:pt x="8359" y="6577"/>
                    <a:pt x="8361" y="6577"/>
                  </a:cubicBezTo>
                  <a:close/>
                  <a:moveTo>
                    <a:pt x="6958" y="6578"/>
                  </a:moveTo>
                  <a:cubicBezTo>
                    <a:pt x="6960" y="6579"/>
                    <a:pt x="6961" y="6581"/>
                    <a:pt x="6962" y="6583"/>
                  </a:cubicBezTo>
                  <a:cubicBezTo>
                    <a:pt x="6962" y="6585"/>
                    <a:pt x="6959" y="6586"/>
                    <a:pt x="6957" y="6588"/>
                  </a:cubicBezTo>
                  <a:lnTo>
                    <a:pt x="6952" y="6582"/>
                  </a:lnTo>
                  <a:lnTo>
                    <a:pt x="6953" y="6581"/>
                  </a:lnTo>
                  <a:cubicBezTo>
                    <a:pt x="6954" y="6580"/>
                    <a:pt x="6957" y="6578"/>
                    <a:pt x="6958" y="6578"/>
                  </a:cubicBezTo>
                  <a:close/>
                  <a:moveTo>
                    <a:pt x="9642" y="6523"/>
                  </a:moveTo>
                  <a:lnTo>
                    <a:pt x="9683" y="6567"/>
                  </a:lnTo>
                  <a:lnTo>
                    <a:pt x="9665" y="6588"/>
                  </a:lnTo>
                  <a:lnTo>
                    <a:pt x="9617" y="6566"/>
                  </a:lnTo>
                  <a:cubicBezTo>
                    <a:pt x="9611" y="6542"/>
                    <a:pt x="9626" y="6533"/>
                    <a:pt x="9642" y="6523"/>
                  </a:cubicBezTo>
                  <a:close/>
                  <a:moveTo>
                    <a:pt x="8745" y="6554"/>
                  </a:moveTo>
                  <a:cubicBezTo>
                    <a:pt x="8753" y="6554"/>
                    <a:pt x="8761" y="6556"/>
                    <a:pt x="8770" y="6557"/>
                  </a:cubicBezTo>
                  <a:cubicBezTo>
                    <a:pt x="8774" y="6579"/>
                    <a:pt x="8758" y="6581"/>
                    <a:pt x="8742" y="6594"/>
                  </a:cubicBezTo>
                  <a:lnTo>
                    <a:pt x="8709" y="6569"/>
                  </a:lnTo>
                  <a:cubicBezTo>
                    <a:pt x="8721" y="6557"/>
                    <a:pt x="8733" y="6554"/>
                    <a:pt x="8745" y="6554"/>
                  </a:cubicBezTo>
                  <a:close/>
                  <a:moveTo>
                    <a:pt x="8558" y="6598"/>
                  </a:moveTo>
                  <a:cubicBezTo>
                    <a:pt x="8563" y="6598"/>
                    <a:pt x="8563" y="6607"/>
                    <a:pt x="8563" y="6612"/>
                  </a:cubicBezTo>
                  <a:cubicBezTo>
                    <a:pt x="8562" y="6615"/>
                    <a:pt x="8557" y="6618"/>
                    <a:pt x="8555" y="6621"/>
                  </a:cubicBezTo>
                  <a:cubicBezTo>
                    <a:pt x="8547" y="6614"/>
                    <a:pt x="8547" y="6604"/>
                    <a:pt x="8553" y="6600"/>
                  </a:cubicBezTo>
                  <a:cubicBezTo>
                    <a:pt x="8555" y="6599"/>
                    <a:pt x="8557" y="6598"/>
                    <a:pt x="8558" y="6598"/>
                  </a:cubicBezTo>
                  <a:close/>
                  <a:moveTo>
                    <a:pt x="7064" y="6631"/>
                  </a:moveTo>
                  <a:cubicBezTo>
                    <a:pt x="7064" y="6631"/>
                    <a:pt x="7064" y="6631"/>
                    <a:pt x="7064" y="6631"/>
                  </a:cubicBezTo>
                  <a:cubicBezTo>
                    <a:pt x="7071" y="6635"/>
                    <a:pt x="7071" y="6638"/>
                    <a:pt x="7064" y="6640"/>
                  </a:cubicBezTo>
                  <a:cubicBezTo>
                    <a:pt x="7063" y="6640"/>
                    <a:pt x="7061" y="6637"/>
                    <a:pt x="7059" y="6636"/>
                  </a:cubicBezTo>
                  <a:lnTo>
                    <a:pt x="7059" y="6635"/>
                  </a:lnTo>
                  <a:cubicBezTo>
                    <a:pt x="7060" y="6634"/>
                    <a:pt x="7063" y="6631"/>
                    <a:pt x="7064" y="6631"/>
                  </a:cubicBezTo>
                  <a:close/>
                  <a:moveTo>
                    <a:pt x="12109" y="6667"/>
                  </a:moveTo>
                  <a:cubicBezTo>
                    <a:pt x="12116" y="6670"/>
                    <a:pt x="12116" y="6673"/>
                    <a:pt x="12109" y="6676"/>
                  </a:cubicBezTo>
                  <a:cubicBezTo>
                    <a:pt x="12108" y="6676"/>
                    <a:pt x="12105" y="6672"/>
                    <a:pt x="12104" y="6671"/>
                  </a:cubicBezTo>
                  <a:cubicBezTo>
                    <a:pt x="12105" y="6669"/>
                    <a:pt x="12109" y="6667"/>
                    <a:pt x="12109" y="6667"/>
                  </a:cubicBezTo>
                  <a:close/>
                  <a:moveTo>
                    <a:pt x="8534" y="6662"/>
                  </a:moveTo>
                  <a:cubicBezTo>
                    <a:pt x="8540" y="6662"/>
                    <a:pt x="8545" y="6667"/>
                    <a:pt x="8548" y="6678"/>
                  </a:cubicBezTo>
                  <a:cubicBezTo>
                    <a:pt x="8544" y="6678"/>
                    <a:pt x="8540" y="6678"/>
                    <a:pt x="8536" y="6678"/>
                  </a:cubicBezTo>
                  <a:cubicBezTo>
                    <a:pt x="8529" y="6678"/>
                    <a:pt x="8523" y="6677"/>
                    <a:pt x="8517" y="6669"/>
                  </a:cubicBezTo>
                  <a:cubicBezTo>
                    <a:pt x="8524" y="6664"/>
                    <a:pt x="8529" y="6662"/>
                    <a:pt x="8534" y="6662"/>
                  </a:cubicBezTo>
                  <a:close/>
                  <a:moveTo>
                    <a:pt x="7502" y="6663"/>
                  </a:moveTo>
                  <a:cubicBezTo>
                    <a:pt x="7506" y="6663"/>
                    <a:pt x="7510" y="6664"/>
                    <a:pt x="7513" y="6668"/>
                  </a:cubicBezTo>
                  <a:cubicBezTo>
                    <a:pt x="7510" y="6677"/>
                    <a:pt x="7506" y="6680"/>
                    <a:pt x="7502" y="6680"/>
                  </a:cubicBezTo>
                  <a:cubicBezTo>
                    <a:pt x="7497" y="6680"/>
                    <a:pt x="7490" y="6674"/>
                    <a:pt x="7484" y="6672"/>
                  </a:cubicBezTo>
                  <a:cubicBezTo>
                    <a:pt x="7491" y="6667"/>
                    <a:pt x="7497" y="6663"/>
                    <a:pt x="7502" y="6663"/>
                  </a:cubicBezTo>
                  <a:close/>
                  <a:moveTo>
                    <a:pt x="8129" y="6720"/>
                  </a:moveTo>
                  <a:cubicBezTo>
                    <a:pt x="8129" y="6720"/>
                    <a:pt x="8130" y="6720"/>
                    <a:pt x="8130" y="6720"/>
                  </a:cubicBezTo>
                  <a:cubicBezTo>
                    <a:pt x="8138" y="6724"/>
                    <a:pt x="8136" y="6727"/>
                    <a:pt x="8130" y="6729"/>
                  </a:cubicBezTo>
                  <a:cubicBezTo>
                    <a:pt x="8128" y="6729"/>
                    <a:pt x="8127" y="6726"/>
                    <a:pt x="8125" y="6725"/>
                  </a:cubicBezTo>
                  <a:lnTo>
                    <a:pt x="8125" y="6724"/>
                  </a:lnTo>
                  <a:cubicBezTo>
                    <a:pt x="8127" y="6723"/>
                    <a:pt x="8129" y="6720"/>
                    <a:pt x="8129" y="6720"/>
                  </a:cubicBezTo>
                  <a:close/>
                  <a:moveTo>
                    <a:pt x="7310" y="6702"/>
                  </a:moveTo>
                  <a:cubicBezTo>
                    <a:pt x="7324" y="6709"/>
                    <a:pt x="7332" y="6715"/>
                    <a:pt x="7333" y="6726"/>
                  </a:cubicBezTo>
                  <a:cubicBezTo>
                    <a:pt x="7329" y="6729"/>
                    <a:pt x="7324" y="6731"/>
                    <a:pt x="7318" y="6731"/>
                  </a:cubicBezTo>
                  <a:cubicBezTo>
                    <a:pt x="7306" y="6728"/>
                    <a:pt x="7304" y="6718"/>
                    <a:pt x="7310" y="6702"/>
                  </a:cubicBezTo>
                  <a:close/>
                  <a:moveTo>
                    <a:pt x="7157" y="6739"/>
                  </a:moveTo>
                  <a:cubicBezTo>
                    <a:pt x="7161" y="6739"/>
                    <a:pt x="7161" y="6745"/>
                    <a:pt x="7161" y="6750"/>
                  </a:cubicBezTo>
                  <a:lnTo>
                    <a:pt x="7161" y="6750"/>
                  </a:lnTo>
                  <a:lnTo>
                    <a:pt x="7150" y="6743"/>
                  </a:lnTo>
                  <a:cubicBezTo>
                    <a:pt x="7153" y="6740"/>
                    <a:pt x="7155" y="6739"/>
                    <a:pt x="7157" y="6739"/>
                  </a:cubicBezTo>
                  <a:close/>
                  <a:moveTo>
                    <a:pt x="8254" y="6739"/>
                  </a:moveTo>
                  <a:cubicBezTo>
                    <a:pt x="8265" y="6750"/>
                    <a:pt x="8252" y="6748"/>
                    <a:pt x="8247" y="6750"/>
                  </a:cubicBezTo>
                  <a:lnTo>
                    <a:pt x="8247" y="6750"/>
                  </a:lnTo>
                  <a:lnTo>
                    <a:pt x="8254" y="6739"/>
                  </a:lnTo>
                  <a:close/>
                  <a:moveTo>
                    <a:pt x="8973" y="6734"/>
                  </a:moveTo>
                  <a:cubicBezTo>
                    <a:pt x="8977" y="6734"/>
                    <a:pt x="8981" y="6735"/>
                    <a:pt x="8985" y="6740"/>
                  </a:cubicBezTo>
                  <a:cubicBezTo>
                    <a:pt x="8981" y="6748"/>
                    <a:pt x="8977" y="6751"/>
                    <a:pt x="8973" y="6751"/>
                  </a:cubicBezTo>
                  <a:cubicBezTo>
                    <a:pt x="8968" y="6751"/>
                    <a:pt x="8963" y="6747"/>
                    <a:pt x="8958" y="6741"/>
                  </a:cubicBezTo>
                  <a:lnTo>
                    <a:pt x="8958" y="6741"/>
                  </a:lnTo>
                  <a:lnTo>
                    <a:pt x="8959" y="6742"/>
                  </a:lnTo>
                  <a:cubicBezTo>
                    <a:pt x="8964" y="6737"/>
                    <a:pt x="8968" y="6734"/>
                    <a:pt x="8973" y="6734"/>
                  </a:cubicBezTo>
                  <a:close/>
                  <a:moveTo>
                    <a:pt x="8177" y="6734"/>
                  </a:moveTo>
                  <a:cubicBezTo>
                    <a:pt x="8181" y="6734"/>
                    <a:pt x="8184" y="6735"/>
                    <a:pt x="8188" y="6740"/>
                  </a:cubicBezTo>
                  <a:cubicBezTo>
                    <a:pt x="8184" y="6749"/>
                    <a:pt x="8180" y="6752"/>
                    <a:pt x="8177" y="6752"/>
                  </a:cubicBezTo>
                  <a:cubicBezTo>
                    <a:pt x="8172" y="6752"/>
                    <a:pt x="8167" y="6747"/>
                    <a:pt x="8161" y="6742"/>
                  </a:cubicBezTo>
                  <a:lnTo>
                    <a:pt x="8161" y="6742"/>
                  </a:lnTo>
                  <a:cubicBezTo>
                    <a:pt x="8166" y="6738"/>
                    <a:pt x="8172" y="6734"/>
                    <a:pt x="8177" y="6734"/>
                  </a:cubicBezTo>
                  <a:close/>
                  <a:moveTo>
                    <a:pt x="8770" y="6756"/>
                  </a:moveTo>
                  <a:cubicBezTo>
                    <a:pt x="8771" y="6756"/>
                    <a:pt x="8773" y="6758"/>
                    <a:pt x="8774" y="6761"/>
                  </a:cubicBezTo>
                  <a:cubicBezTo>
                    <a:pt x="8774" y="6762"/>
                    <a:pt x="8771" y="6764"/>
                    <a:pt x="8770" y="6765"/>
                  </a:cubicBezTo>
                  <a:cubicBezTo>
                    <a:pt x="8767" y="6764"/>
                    <a:pt x="8765" y="6760"/>
                    <a:pt x="8765" y="6760"/>
                  </a:cubicBezTo>
                  <a:cubicBezTo>
                    <a:pt x="8767" y="6757"/>
                    <a:pt x="8768" y="6756"/>
                    <a:pt x="8770" y="6756"/>
                  </a:cubicBezTo>
                  <a:close/>
                  <a:moveTo>
                    <a:pt x="7199" y="6751"/>
                  </a:moveTo>
                  <a:lnTo>
                    <a:pt x="7199" y="6751"/>
                  </a:lnTo>
                  <a:cubicBezTo>
                    <a:pt x="7190" y="6763"/>
                    <a:pt x="7183" y="6767"/>
                    <a:pt x="7178" y="6767"/>
                  </a:cubicBezTo>
                  <a:cubicBezTo>
                    <a:pt x="7172" y="6767"/>
                    <a:pt x="7167" y="6761"/>
                    <a:pt x="7164" y="6752"/>
                  </a:cubicBezTo>
                  <a:lnTo>
                    <a:pt x="7164" y="6752"/>
                  </a:lnTo>
                  <a:lnTo>
                    <a:pt x="7199" y="6751"/>
                  </a:lnTo>
                  <a:close/>
                  <a:moveTo>
                    <a:pt x="8237" y="6752"/>
                  </a:moveTo>
                  <a:cubicBezTo>
                    <a:pt x="8240" y="6752"/>
                    <a:pt x="8243" y="6752"/>
                    <a:pt x="8246" y="6752"/>
                  </a:cubicBezTo>
                  <a:lnTo>
                    <a:pt x="8246" y="6752"/>
                  </a:lnTo>
                  <a:cubicBezTo>
                    <a:pt x="8243" y="6765"/>
                    <a:pt x="8236" y="6768"/>
                    <a:pt x="8227" y="6768"/>
                  </a:cubicBezTo>
                  <a:cubicBezTo>
                    <a:pt x="8222" y="6768"/>
                    <a:pt x="8216" y="6767"/>
                    <a:pt x="8211" y="6767"/>
                  </a:cubicBezTo>
                  <a:cubicBezTo>
                    <a:pt x="8220" y="6754"/>
                    <a:pt x="8229" y="6752"/>
                    <a:pt x="8237" y="6752"/>
                  </a:cubicBezTo>
                  <a:close/>
                  <a:moveTo>
                    <a:pt x="13562" y="6754"/>
                  </a:moveTo>
                  <a:cubicBezTo>
                    <a:pt x="13584" y="6762"/>
                    <a:pt x="13571" y="6774"/>
                    <a:pt x="13567" y="6785"/>
                  </a:cubicBezTo>
                  <a:cubicBezTo>
                    <a:pt x="13555" y="6775"/>
                    <a:pt x="13552" y="6767"/>
                    <a:pt x="13562" y="6754"/>
                  </a:cubicBezTo>
                  <a:close/>
                  <a:moveTo>
                    <a:pt x="6780" y="6791"/>
                  </a:moveTo>
                  <a:cubicBezTo>
                    <a:pt x="6782" y="6791"/>
                    <a:pt x="6783" y="6793"/>
                    <a:pt x="6784" y="6797"/>
                  </a:cubicBezTo>
                  <a:cubicBezTo>
                    <a:pt x="6784" y="6798"/>
                    <a:pt x="6782" y="6799"/>
                    <a:pt x="6780" y="6800"/>
                  </a:cubicBezTo>
                  <a:cubicBezTo>
                    <a:pt x="6779" y="6799"/>
                    <a:pt x="6775" y="6797"/>
                    <a:pt x="6775" y="6796"/>
                  </a:cubicBezTo>
                  <a:cubicBezTo>
                    <a:pt x="6777" y="6793"/>
                    <a:pt x="6779" y="6791"/>
                    <a:pt x="6780" y="6791"/>
                  </a:cubicBezTo>
                  <a:close/>
                  <a:moveTo>
                    <a:pt x="10280" y="6809"/>
                  </a:moveTo>
                  <a:cubicBezTo>
                    <a:pt x="10282" y="6809"/>
                    <a:pt x="10283" y="6811"/>
                    <a:pt x="10285" y="6815"/>
                  </a:cubicBezTo>
                  <a:cubicBezTo>
                    <a:pt x="10285" y="6815"/>
                    <a:pt x="10281" y="6817"/>
                    <a:pt x="10279" y="6818"/>
                  </a:cubicBezTo>
                  <a:cubicBezTo>
                    <a:pt x="10278" y="6816"/>
                    <a:pt x="10274" y="6814"/>
                    <a:pt x="10274" y="6814"/>
                  </a:cubicBezTo>
                  <a:cubicBezTo>
                    <a:pt x="10276" y="6811"/>
                    <a:pt x="10278" y="6809"/>
                    <a:pt x="10280" y="6809"/>
                  </a:cubicBezTo>
                  <a:close/>
                  <a:moveTo>
                    <a:pt x="10227" y="6772"/>
                  </a:moveTo>
                  <a:lnTo>
                    <a:pt x="10251" y="6794"/>
                  </a:lnTo>
                  <a:cubicBezTo>
                    <a:pt x="10254" y="6820"/>
                    <a:pt x="10239" y="6829"/>
                    <a:pt x="10224" y="6838"/>
                  </a:cubicBezTo>
                  <a:cubicBezTo>
                    <a:pt x="10223" y="6838"/>
                    <a:pt x="10222" y="6838"/>
                    <a:pt x="10221" y="6838"/>
                  </a:cubicBezTo>
                  <a:cubicBezTo>
                    <a:pt x="10207" y="6838"/>
                    <a:pt x="10194" y="6830"/>
                    <a:pt x="10188" y="6817"/>
                  </a:cubicBezTo>
                  <a:cubicBezTo>
                    <a:pt x="10192" y="6796"/>
                    <a:pt x="10210" y="6785"/>
                    <a:pt x="10227" y="6772"/>
                  </a:cubicBezTo>
                  <a:close/>
                  <a:moveTo>
                    <a:pt x="7179" y="6811"/>
                  </a:moveTo>
                  <a:cubicBezTo>
                    <a:pt x="7189" y="6811"/>
                    <a:pt x="7203" y="6818"/>
                    <a:pt x="7232" y="6833"/>
                  </a:cubicBezTo>
                  <a:cubicBezTo>
                    <a:pt x="7221" y="6839"/>
                    <a:pt x="7211" y="6841"/>
                    <a:pt x="7200" y="6841"/>
                  </a:cubicBezTo>
                  <a:cubicBezTo>
                    <a:pt x="7183" y="6841"/>
                    <a:pt x="7165" y="6834"/>
                    <a:pt x="7147" y="6829"/>
                  </a:cubicBezTo>
                  <a:cubicBezTo>
                    <a:pt x="7161" y="6817"/>
                    <a:pt x="7169" y="6811"/>
                    <a:pt x="7179" y="6811"/>
                  </a:cubicBezTo>
                  <a:close/>
                  <a:moveTo>
                    <a:pt x="9269" y="6766"/>
                  </a:moveTo>
                  <a:lnTo>
                    <a:pt x="9269" y="6766"/>
                  </a:lnTo>
                  <a:cubicBezTo>
                    <a:pt x="9303" y="6786"/>
                    <a:pt x="9297" y="6812"/>
                    <a:pt x="9281" y="6851"/>
                  </a:cubicBezTo>
                  <a:lnTo>
                    <a:pt x="9281" y="6853"/>
                  </a:lnTo>
                  <a:cubicBezTo>
                    <a:pt x="9252" y="6817"/>
                    <a:pt x="9256" y="6794"/>
                    <a:pt x="9269" y="6766"/>
                  </a:cubicBezTo>
                  <a:close/>
                  <a:moveTo>
                    <a:pt x="11559" y="6843"/>
                  </a:moveTo>
                  <a:cubicBezTo>
                    <a:pt x="11561" y="6843"/>
                    <a:pt x="11563" y="6845"/>
                    <a:pt x="11565" y="6849"/>
                  </a:cubicBezTo>
                  <a:cubicBezTo>
                    <a:pt x="11566" y="6849"/>
                    <a:pt x="11561" y="6854"/>
                    <a:pt x="11560" y="6854"/>
                  </a:cubicBezTo>
                  <a:cubicBezTo>
                    <a:pt x="11560" y="6854"/>
                    <a:pt x="11559" y="6854"/>
                    <a:pt x="11559" y="6854"/>
                  </a:cubicBezTo>
                  <a:cubicBezTo>
                    <a:pt x="11557" y="6854"/>
                    <a:pt x="11555" y="6852"/>
                    <a:pt x="11554" y="6851"/>
                  </a:cubicBezTo>
                  <a:cubicBezTo>
                    <a:pt x="11554" y="6849"/>
                    <a:pt x="11553" y="6847"/>
                    <a:pt x="11554" y="6846"/>
                  </a:cubicBezTo>
                  <a:cubicBezTo>
                    <a:pt x="11556" y="6844"/>
                    <a:pt x="11557" y="6843"/>
                    <a:pt x="11559" y="6843"/>
                  </a:cubicBezTo>
                  <a:close/>
                  <a:moveTo>
                    <a:pt x="7365" y="6808"/>
                  </a:moveTo>
                  <a:cubicBezTo>
                    <a:pt x="7383" y="6817"/>
                    <a:pt x="7402" y="6826"/>
                    <a:pt x="7389" y="6851"/>
                  </a:cubicBezTo>
                  <a:cubicBezTo>
                    <a:pt x="7385" y="6855"/>
                    <a:pt x="7382" y="6856"/>
                    <a:pt x="7378" y="6856"/>
                  </a:cubicBezTo>
                  <a:cubicBezTo>
                    <a:pt x="7374" y="6856"/>
                    <a:pt x="7369" y="6855"/>
                    <a:pt x="7365" y="6854"/>
                  </a:cubicBezTo>
                  <a:cubicBezTo>
                    <a:pt x="7354" y="6840"/>
                    <a:pt x="7354" y="6821"/>
                    <a:pt x="7365" y="6808"/>
                  </a:cubicBezTo>
                  <a:close/>
                  <a:moveTo>
                    <a:pt x="7189" y="6861"/>
                  </a:moveTo>
                  <a:cubicBezTo>
                    <a:pt x="7191" y="6861"/>
                    <a:pt x="7193" y="6863"/>
                    <a:pt x="7194" y="6867"/>
                  </a:cubicBezTo>
                  <a:cubicBezTo>
                    <a:pt x="7194" y="6869"/>
                    <a:pt x="7191" y="6870"/>
                    <a:pt x="7188" y="6872"/>
                  </a:cubicBezTo>
                  <a:cubicBezTo>
                    <a:pt x="7187" y="6870"/>
                    <a:pt x="7184" y="6867"/>
                    <a:pt x="7184" y="6866"/>
                  </a:cubicBezTo>
                  <a:cubicBezTo>
                    <a:pt x="7185" y="6863"/>
                    <a:pt x="7187" y="6861"/>
                    <a:pt x="7189" y="6861"/>
                  </a:cubicBezTo>
                  <a:close/>
                  <a:moveTo>
                    <a:pt x="8240" y="6899"/>
                  </a:moveTo>
                  <a:cubicBezTo>
                    <a:pt x="8244" y="6899"/>
                    <a:pt x="8244" y="6904"/>
                    <a:pt x="8245" y="6908"/>
                  </a:cubicBezTo>
                  <a:lnTo>
                    <a:pt x="8245" y="6908"/>
                  </a:lnTo>
                  <a:lnTo>
                    <a:pt x="8233" y="6902"/>
                  </a:lnTo>
                  <a:cubicBezTo>
                    <a:pt x="8236" y="6899"/>
                    <a:pt x="8239" y="6899"/>
                    <a:pt x="8240" y="6899"/>
                  </a:cubicBezTo>
                  <a:close/>
                  <a:moveTo>
                    <a:pt x="8249" y="6912"/>
                  </a:moveTo>
                  <a:lnTo>
                    <a:pt x="8261" y="6919"/>
                  </a:lnTo>
                  <a:cubicBezTo>
                    <a:pt x="8257" y="6922"/>
                    <a:pt x="8255" y="6923"/>
                    <a:pt x="8254" y="6923"/>
                  </a:cubicBezTo>
                  <a:cubicBezTo>
                    <a:pt x="8250" y="6923"/>
                    <a:pt x="8250" y="6917"/>
                    <a:pt x="8249" y="6912"/>
                  </a:cubicBezTo>
                  <a:close/>
                  <a:moveTo>
                    <a:pt x="8943" y="6891"/>
                  </a:moveTo>
                  <a:cubicBezTo>
                    <a:pt x="8959" y="6918"/>
                    <a:pt x="8929" y="6923"/>
                    <a:pt x="8930" y="6942"/>
                  </a:cubicBezTo>
                  <a:cubicBezTo>
                    <a:pt x="8916" y="6919"/>
                    <a:pt x="8917" y="6903"/>
                    <a:pt x="8943" y="6891"/>
                  </a:cubicBezTo>
                  <a:close/>
                  <a:moveTo>
                    <a:pt x="10156" y="7003"/>
                  </a:moveTo>
                  <a:cubicBezTo>
                    <a:pt x="10158" y="7005"/>
                    <a:pt x="10160" y="7007"/>
                    <a:pt x="10160" y="7009"/>
                  </a:cubicBezTo>
                  <a:cubicBezTo>
                    <a:pt x="10160" y="7010"/>
                    <a:pt x="10157" y="7011"/>
                    <a:pt x="10156" y="7013"/>
                  </a:cubicBezTo>
                  <a:lnTo>
                    <a:pt x="10150" y="7008"/>
                  </a:lnTo>
                  <a:lnTo>
                    <a:pt x="10156" y="7003"/>
                  </a:lnTo>
                  <a:close/>
                  <a:moveTo>
                    <a:pt x="8984" y="7020"/>
                  </a:moveTo>
                  <a:lnTo>
                    <a:pt x="8990" y="7026"/>
                  </a:lnTo>
                  <a:cubicBezTo>
                    <a:pt x="8987" y="7028"/>
                    <a:pt x="8985" y="7032"/>
                    <a:pt x="8983" y="7032"/>
                  </a:cubicBezTo>
                  <a:cubicBezTo>
                    <a:pt x="8981" y="7032"/>
                    <a:pt x="8978" y="7027"/>
                    <a:pt x="8977" y="7026"/>
                  </a:cubicBezTo>
                  <a:lnTo>
                    <a:pt x="8984" y="7020"/>
                  </a:lnTo>
                  <a:close/>
                  <a:moveTo>
                    <a:pt x="8426" y="6643"/>
                  </a:moveTo>
                  <a:cubicBezTo>
                    <a:pt x="8449" y="6663"/>
                    <a:pt x="8460" y="6700"/>
                    <a:pt x="8492" y="6711"/>
                  </a:cubicBezTo>
                  <a:lnTo>
                    <a:pt x="8536" y="6711"/>
                  </a:lnTo>
                  <a:cubicBezTo>
                    <a:pt x="8549" y="6702"/>
                    <a:pt x="8547" y="6689"/>
                    <a:pt x="8548" y="6678"/>
                  </a:cubicBezTo>
                  <a:lnTo>
                    <a:pt x="8548" y="6678"/>
                  </a:lnTo>
                  <a:lnTo>
                    <a:pt x="8548" y="6680"/>
                  </a:lnTo>
                  <a:cubicBezTo>
                    <a:pt x="8576" y="6685"/>
                    <a:pt x="8558" y="6718"/>
                    <a:pt x="8578" y="6728"/>
                  </a:cubicBezTo>
                  <a:cubicBezTo>
                    <a:pt x="8582" y="6732"/>
                    <a:pt x="8586" y="6734"/>
                    <a:pt x="8591" y="6734"/>
                  </a:cubicBezTo>
                  <a:cubicBezTo>
                    <a:pt x="8602" y="6734"/>
                    <a:pt x="8615" y="6724"/>
                    <a:pt x="8628" y="6724"/>
                  </a:cubicBezTo>
                  <a:cubicBezTo>
                    <a:pt x="8636" y="6724"/>
                    <a:pt x="8644" y="6728"/>
                    <a:pt x="8652" y="6741"/>
                  </a:cubicBezTo>
                  <a:cubicBezTo>
                    <a:pt x="8634" y="6754"/>
                    <a:pt x="8609" y="6762"/>
                    <a:pt x="8597" y="6781"/>
                  </a:cubicBezTo>
                  <a:cubicBezTo>
                    <a:pt x="8554" y="6769"/>
                    <a:pt x="8521" y="6733"/>
                    <a:pt x="8477" y="6733"/>
                  </a:cubicBezTo>
                  <a:cubicBezTo>
                    <a:pt x="8468" y="6733"/>
                    <a:pt x="8459" y="6734"/>
                    <a:pt x="8449" y="6737"/>
                  </a:cubicBezTo>
                  <a:cubicBezTo>
                    <a:pt x="8454" y="6753"/>
                    <a:pt x="8479" y="6749"/>
                    <a:pt x="8475" y="6769"/>
                  </a:cubicBezTo>
                  <a:cubicBezTo>
                    <a:pt x="8477" y="6791"/>
                    <a:pt x="8452" y="6783"/>
                    <a:pt x="8444" y="6801"/>
                  </a:cubicBezTo>
                  <a:cubicBezTo>
                    <a:pt x="8439" y="6831"/>
                    <a:pt x="8441" y="6863"/>
                    <a:pt x="8451" y="6891"/>
                  </a:cubicBezTo>
                  <a:cubicBezTo>
                    <a:pt x="8469" y="6945"/>
                    <a:pt x="8466" y="7003"/>
                    <a:pt x="8443" y="7053"/>
                  </a:cubicBezTo>
                  <a:cubicBezTo>
                    <a:pt x="8441" y="7063"/>
                    <a:pt x="8433" y="7068"/>
                    <a:pt x="8424" y="7069"/>
                  </a:cubicBezTo>
                  <a:cubicBezTo>
                    <a:pt x="8418" y="6984"/>
                    <a:pt x="8395" y="6903"/>
                    <a:pt x="8342" y="6833"/>
                  </a:cubicBezTo>
                  <a:cubicBezTo>
                    <a:pt x="8345" y="6813"/>
                    <a:pt x="8373" y="6820"/>
                    <a:pt x="8379" y="6802"/>
                  </a:cubicBezTo>
                  <a:cubicBezTo>
                    <a:pt x="8399" y="6760"/>
                    <a:pt x="8384" y="6716"/>
                    <a:pt x="8388" y="6672"/>
                  </a:cubicBezTo>
                  <a:cubicBezTo>
                    <a:pt x="8396" y="6658"/>
                    <a:pt x="8410" y="6646"/>
                    <a:pt x="8426" y="6643"/>
                  </a:cubicBezTo>
                  <a:close/>
                  <a:moveTo>
                    <a:pt x="10225" y="7017"/>
                  </a:moveTo>
                  <a:cubicBezTo>
                    <a:pt x="10230" y="7017"/>
                    <a:pt x="10235" y="7018"/>
                    <a:pt x="10241" y="7019"/>
                  </a:cubicBezTo>
                  <a:cubicBezTo>
                    <a:pt x="10255" y="7029"/>
                    <a:pt x="10254" y="7044"/>
                    <a:pt x="10250" y="7061"/>
                  </a:cubicBezTo>
                  <a:cubicBezTo>
                    <a:pt x="10240" y="7067"/>
                    <a:pt x="10231" y="7070"/>
                    <a:pt x="10223" y="7070"/>
                  </a:cubicBezTo>
                  <a:cubicBezTo>
                    <a:pt x="10207" y="7070"/>
                    <a:pt x="10196" y="7060"/>
                    <a:pt x="10186" y="7045"/>
                  </a:cubicBezTo>
                  <a:cubicBezTo>
                    <a:pt x="10194" y="7025"/>
                    <a:pt x="10208" y="7017"/>
                    <a:pt x="10225" y="7017"/>
                  </a:cubicBezTo>
                  <a:close/>
                  <a:moveTo>
                    <a:pt x="8784" y="7055"/>
                  </a:moveTo>
                  <a:cubicBezTo>
                    <a:pt x="8794" y="7055"/>
                    <a:pt x="8798" y="7062"/>
                    <a:pt x="8792" y="7081"/>
                  </a:cubicBezTo>
                  <a:cubicBezTo>
                    <a:pt x="8791" y="7081"/>
                    <a:pt x="8789" y="7081"/>
                    <a:pt x="8788" y="7081"/>
                  </a:cubicBezTo>
                  <a:cubicBezTo>
                    <a:pt x="8775" y="7081"/>
                    <a:pt x="8770" y="7071"/>
                    <a:pt x="8768" y="7058"/>
                  </a:cubicBezTo>
                  <a:lnTo>
                    <a:pt x="8767" y="7058"/>
                  </a:lnTo>
                  <a:cubicBezTo>
                    <a:pt x="8774" y="7056"/>
                    <a:pt x="8779" y="7055"/>
                    <a:pt x="8784" y="7055"/>
                  </a:cubicBezTo>
                  <a:close/>
                  <a:moveTo>
                    <a:pt x="8424" y="7069"/>
                  </a:moveTo>
                  <a:lnTo>
                    <a:pt x="8424" y="7069"/>
                  </a:lnTo>
                  <a:cubicBezTo>
                    <a:pt x="8423" y="7080"/>
                    <a:pt x="8427" y="7092"/>
                    <a:pt x="8415" y="7100"/>
                  </a:cubicBezTo>
                  <a:cubicBezTo>
                    <a:pt x="8403" y="7085"/>
                    <a:pt x="8407" y="7075"/>
                    <a:pt x="8424" y="7069"/>
                  </a:cubicBezTo>
                  <a:close/>
                  <a:moveTo>
                    <a:pt x="10493" y="7182"/>
                  </a:moveTo>
                  <a:cubicBezTo>
                    <a:pt x="10493" y="7182"/>
                    <a:pt x="10493" y="7182"/>
                    <a:pt x="10493" y="7182"/>
                  </a:cubicBezTo>
                  <a:cubicBezTo>
                    <a:pt x="10499" y="7185"/>
                    <a:pt x="10499" y="7188"/>
                    <a:pt x="10492" y="7190"/>
                  </a:cubicBezTo>
                  <a:cubicBezTo>
                    <a:pt x="10491" y="7190"/>
                    <a:pt x="10490" y="7187"/>
                    <a:pt x="10488" y="7186"/>
                  </a:cubicBezTo>
                  <a:lnTo>
                    <a:pt x="10489" y="7186"/>
                  </a:lnTo>
                  <a:cubicBezTo>
                    <a:pt x="10490" y="7185"/>
                    <a:pt x="10492" y="7182"/>
                    <a:pt x="10493" y="7182"/>
                  </a:cubicBezTo>
                  <a:close/>
                  <a:moveTo>
                    <a:pt x="7402" y="7181"/>
                  </a:moveTo>
                  <a:cubicBezTo>
                    <a:pt x="7404" y="7181"/>
                    <a:pt x="7406" y="7183"/>
                    <a:pt x="7407" y="7187"/>
                  </a:cubicBezTo>
                  <a:cubicBezTo>
                    <a:pt x="7407" y="7188"/>
                    <a:pt x="7404" y="7190"/>
                    <a:pt x="7402" y="7191"/>
                  </a:cubicBezTo>
                  <a:cubicBezTo>
                    <a:pt x="7401" y="7189"/>
                    <a:pt x="7397" y="7187"/>
                    <a:pt x="7397" y="7186"/>
                  </a:cubicBezTo>
                  <a:cubicBezTo>
                    <a:pt x="7399" y="7182"/>
                    <a:pt x="7401" y="7181"/>
                    <a:pt x="7402" y="7181"/>
                  </a:cubicBezTo>
                  <a:close/>
                  <a:moveTo>
                    <a:pt x="11951" y="7183"/>
                  </a:moveTo>
                  <a:cubicBezTo>
                    <a:pt x="11956" y="7183"/>
                    <a:pt x="11957" y="7191"/>
                    <a:pt x="11956" y="7197"/>
                  </a:cubicBezTo>
                  <a:cubicBezTo>
                    <a:pt x="11955" y="7201"/>
                    <a:pt x="11950" y="7203"/>
                    <a:pt x="11947" y="7206"/>
                  </a:cubicBezTo>
                  <a:lnTo>
                    <a:pt x="11947" y="7207"/>
                  </a:lnTo>
                  <a:cubicBezTo>
                    <a:pt x="11940" y="7199"/>
                    <a:pt x="11939" y="7189"/>
                    <a:pt x="11946" y="7185"/>
                  </a:cubicBezTo>
                  <a:cubicBezTo>
                    <a:pt x="11948" y="7183"/>
                    <a:pt x="11949" y="7183"/>
                    <a:pt x="11951" y="7183"/>
                  </a:cubicBezTo>
                  <a:close/>
                  <a:moveTo>
                    <a:pt x="9803" y="7181"/>
                  </a:moveTo>
                  <a:cubicBezTo>
                    <a:pt x="9811" y="7199"/>
                    <a:pt x="9819" y="7218"/>
                    <a:pt x="9826" y="7234"/>
                  </a:cubicBezTo>
                  <a:cubicBezTo>
                    <a:pt x="9818" y="7244"/>
                    <a:pt x="9810" y="7248"/>
                    <a:pt x="9802" y="7248"/>
                  </a:cubicBezTo>
                  <a:cubicBezTo>
                    <a:pt x="9794" y="7248"/>
                    <a:pt x="9785" y="7244"/>
                    <a:pt x="9776" y="7238"/>
                  </a:cubicBezTo>
                  <a:cubicBezTo>
                    <a:pt x="9778" y="7217"/>
                    <a:pt x="9787" y="7196"/>
                    <a:pt x="9803" y="7181"/>
                  </a:cubicBezTo>
                  <a:close/>
                  <a:moveTo>
                    <a:pt x="9493" y="7245"/>
                  </a:moveTo>
                  <a:lnTo>
                    <a:pt x="9505" y="7252"/>
                  </a:lnTo>
                  <a:cubicBezTo>
                    <a:pt x="9502" y="7255"/>
                    <a:pt x="9500" y="7256"/>
                    <a:pt x="9498" y="7256"/>
                  </a:cubicBezTo>
                  <a:cubicBezTo>
                    <a:pt x="9494" y="7256"/>
                    <a:pt x="9494" y="7249"/>
                    <a:pt x="9493" y="7245"/>
                  </a:cubicBezTo>
                  <a:close/>
                  <a:moveTo>
                    <a:pt x="9818" y="7271"/>
                  </a:moveTo>
                  <a:cubicBezTo>
                    <a:pt x="9821" y="7273"/>
                    <a:pt x="9822" y="7274"/>
                    <a:pt x="9822" y="7276"/>
                  </a:cubicBezTo>
                  <a:cubicBezTo>
                    <a:pt x="9822" y="7277"/>
                    <a:pt x="9821" y="7279"/>
                    <a:pt x="9819" y="7279"/>
                  </a:cubicBezTo>
                  <a:cubicBezTo>
                    <a:pt x="9819" y="7279"/>
                    <a:pt x="9818" y="7279"/>
                    <a:pt x="9818" y="7279"/>
                  </a:cubicBezTo>
                  <a:cubicBezTo>
                    <a:pt x="9816" y="7279"/>
                    <a:pt x="9815" y="7276"/>
                    <a:pt x="9813" y="7275"/>
                  </a:cubicBezTo>
                  <a:lnTo>
                    <a:pt x="9818" y="7271"/>
                  </a:lnTo>
                  <a:close/>
                  <a:moveTo>
                    <a:pt x="9597" y="7267"/>
                  </a:moveTo>
                  <a:cubicBezTo>
                    <a:pt x="9601" y="7267"/>
                    <a:pt x="9605" y="7270"/>
                    <a:pt x="9609" y="7275"/>
                  </a:cubicBezTo>
                  <a:cubicBezTo>
                    <a:pt x="9606" y="7280"/>
                    <a:pt x="9601" y="7282"/>
                    <a:pt x="9596" y="7282"/>
                  </a:cubicBezTo>
                  <a:cubicBezTo>
                    <a:pt x="9591" y="7282"/>
                    <a:pt x="9586" y="7279"/>
                    <a:pt x="9583" y="7274"/>
                  </a:cubicBezTo>
                  <a:lnTo>
                    <a:pt x="9583" y="7274"/>
                  </a:lnTo>
                  <a:cubicBezTo>
                    <a:pt x="9588" y="7270"/>
                    <a:pt x="9592" y="7267"/>
                    <a:pt x="9597" y="7267"/>
                  </a:cubicBezTo>
                  <a:close/>
                  <a:moveTo>
                    <a:pt x="9143" y="7087"/>
                  </a:moveTo>
                  <a:cubicBezTo>
                    <a:pt x="9151" y="7087"/>
                    <a:pt x="9159" y="7090"/>
                    <a:pt x="9168" y="7097"/>
                  </a:cubicBezTo>
                  <a:cubicBezTo>
                    <a:pt x="9171" y="7137"/>
                    <a:pt x="9129" y="7115"/>
                    <a:pt x="9120" y="7136"/>
                  </a:cubicBezTo>
                  <a:cubicBezTo>
                    <a:pt x="9117" y="7172"/>
                    <a:pt x="9148" y="7188"/>
                    <a:pt x="9168" y="7212"/>
                  </a:cubicBezTo>
                  <a:cubicBezTo>
                    <a:pt x="9169" y="7229"/>
                    <a:pt x="9175" y="7246"/>
                    <a:pt x="9160" y="7262"/>
                  </a:cubicBezTo>
                  <a:lnTo>
                    <a:pt x="9145" y="7237"/>
                  </a:lnTo>
                  <a:cubicBezTo>
                    <a:pt x="9128" y="7246"/>
                    <a:pt x="9135" y="7277"/>
                    <a:pt x="9108" y="7278"/>
                  </a:cubicBezTo>
                  <a:cubicBezTo>
                    <a:pt x="9096" y="7281"/>
                    <a:pt x="9084" y="7284"/>
                    <a:pt x="9073" y="7284"/>
                  </a:cubicBezTo>
                  <a:cubicBezTo>
                    <a:pt x="9058" y="7284"/>
                    <a:pt x="9044" y="7279"/>
                    <a:pt x="9033" y="7262"/>
                  </a:cubicBezTo>
                  <a:cubicBezTo>
                    <a:pt x="9054" y="7237"/>
                    <a:pt x="9073" y="7214"/>
                    <a:pt x="9096" y="7187"/>
                  </a:cubicBezTo>
                  <a:cubicBezTo>
                    <a:pt x="9097" y="7164"/>
                    <a:pt x="9098" y="7138"/>
                    <a:pt x="9099" y="7116"/>
                  </a:cubicBezTo>
                  <a:cubicBezTo>
                    <a:pt x="9115" y="7099"/>
                    <a:pt x="9128" y="7087"/>
                    <a:pt x="9143" y="7087"/>
                  </a:cubicBezTo>
                  <a:close/>
                  <a:moveTo>
                    <a:pt x="9853" y="7288"/>
                  </a:moveTo>
                  <a:lnTo>
                    <a:pt x="9853" y="7288"/>
                  </a:lnTo>
                  <a:cubicBezTo>
                    <a:pt x="9860" y="7292"/>
                    <a:pt x="9860" y="7295"/>
                    <a:pt x="9852" y="7298"/>
                  </a:cubicBezTo>
                  <a:cubicBezTo>
                    <a:pt x="9852" y="7298"/>
                    <a:pt x="9850" y="7294"/>
                    <a:pt x="9849" y="7293"/>
                  </a:cubicBezTo>
                  <a:cubicBezTo>
                    <a:pt x="9850" y="7291"/>
                    <a:pt x="9852" y="7288"/>
                    <a:pt x="9853" y="7288"/>
                  </a:cubicBezTo>
                  <a:close/>
                  <a:moveTo>
                    <a:pt x="7424" y="7267"/>
                  </a:moveTo>
                  <a:cubicBezTo>
                    <a:pt x="7437" y="7267"/>
                    <a:pt x="7449" y="7275"/>
                    <a:pt x="7459" y="7290"/>
                  </a:cubicBezTo>
                  <a:cubicBezTo>
                    <a:pt x="7451" y="7296"/>
                    <a:pt x="7445" y="7299"/>
                    <a:pt x="7440" y="7299"/>
                  </a:cubicBezTo>
                  <a:cubicBezTo>
                    <a:pt x="7424" y="7299"/>
                    <a:pt x="7415" y="7276"/>
                    <a:pt x="7399" y="7275"/>
                  </a:cubicBezTo>
                  <a:cubicBezTo>
                    <a:pt x="7408" y="7269"/>
                    <a:pt x="7416" y="7267"/>
                    <a:pt x="7424" y="7267"/>
                  </a:cubicBezTo>
                  <a:close/>
                  <a:moveTo>
                    <a:pt x="8426" y="7267"/>
                  </a:moveTo>
                  <a:cubicBezTo>
                    <a:pt x="8439" y="7267"/>
                    <a:pt x="8447" y="7284"/>
                    <a:pt x="8465" y="7292"/>
                  </a:cubicBezTo>
                  <a:cubicBezTo>
                    <a:pt x="8450" y="7298"/>
                    <a:pt x="8438" y="7301"/>
                    <a:pt x="8429" y="7301"/>
                  </a:cubicBezTo>
                  <a:cubicBezTo>
                    <a:pt x="8417" y="7301"/>
                    <a:pt x="8410" y="7295"/>
                    <a:pt x="8408" y="7278"/>
                  </a:cubicBezTo>
                  <a:cubicBezTo>
                    <a:pt x="8415" y="7270"/>
                    <a:pt x="8421" y="7267"/>
                    <a:pt x="8426" y="7267"/>
                  </a:cubicBezTo>
                  <a:close/>
                  <a:moveTo>
                    <a:pt x="7383" y="7301"/>
                  </a:moveTo>
                  <a:cubicBezTo>
                    <a:pt x="7391" y="7301"/>
                    <a:pt x="7399" y="7306"/>
                    <a:pt x="7407" y="7310"/>
                  </a:cubicBezTo>
                  <a:cubicBezTo>
                    <a:pt x="7410" y="7318"/>
                    <a:pt x="7412" y="7327"/>
                    <a:pt x="7403" y="7333"/>
                  </a:cubicBezTo>
                  <a:lnTo>
                    <a:pt x="7364" y="7312"/>
                  </a:lnTo>
                  <a:cubicBezTo>
                    <a:pt x="7370" y="7304"/>
                    <a:pt x="7376" y="7301"/>
                    <a:pt x="7383" y="7301"/>
                  </a:cubicBezTo>
                  <a:close/>
                  <a:moveTo>
                    <a:pt x="15337" y="7264"/>
                  </a:moveTo>
                  <a:cubicBezTo>
                    <a:pt x="15396" y="7270"/>
                    <a:pt x="15414" y="7302"/>
                    <a:pt x="15443" y="7338"/>
                  </a:cubicBezTo>
                  <a:lnTo>
                    <a:pt x="15443" y="7338"/>
                  </a:lnTo>
                  <a:cubicBezTo>
                    <a:pt x="15392" y="7330"/>
                    <a:pt x="15378" y="7296"/>
                    <a:pt x="15337" y="7264"/>
                  </a:cubicBezTo>
                  <a:close/>
                  <a:moveTo>
                    <a:pt x="8984" y="7359"/>
                  </a:moveTo>
                  <a:cubicBezTo>
                    <a:pt x="8985" y="7361"/>
                    <a:pt x="8987" y="7363"/>
                    <a:pt x="8987" y="7365"/>
                  </a:cubicBezTo>
                  <a:cubicBezTo>
                    <a:pt x="8986" y="7366"/>
                    <a:pt x="8984" y="7368"/>
                    <a:pt x="8983" y="7368"/>
                  </a:cubicBezTo>
                  <a:cubicBezTo>
                    <a:pt x="8981" y="7368"/>
                    <a:pt x="8979" y="7365"/>
                    <a:pt x="8978" y="7364"/>
                  </a:cubicBezTo>
                  <a:lnTo>
                    <a:pt x="8983" y="7359"/>
                  </a:lnTo>
                  <a:close/>
                  <a:moveTo>
                    <a:pt x="7420" y="7359"/>
                  </a:moveTo>
                  <a:cubicBezTo>
                    <a:pt x="7420" y="7359"/>
                    <a:pt x="7420" y="7359"/>
                    <a:pt x="7420" y="7359"/>
                  </a:cubicBezTo>
                  <a:cubicBezTo>
                    <a:pt x="7427" y="7363"/>
                    <a:pt x="7427" y="7366"/>
                    <a:pt x="7419" y="7368"/>
                  </a:cubicBezTo>
                  <a:cubicBezTo>
                    <a:pt x="7419" y="7368"/>
                    <a:pt x="7419" y="7368"/>
                    <a:pt x="7419" y="7368"/>
                  </a:cubicBezTo>
                  <a:cubicBezTo>
                    <a:pt x="7418" y="7368"/>
                    <a:pt x="7416" y="7365"/>
                    <a:pt x="7414" y="7364"/>
                  </a:cubicBezTo>
                  <a:cubicBezTo>
                    <a:pt x="7416" y="7363"/>
                    <a:pt x="7418" y="7359"/>
                    <a:pt x="7420" y="7359"/>
                  </a:cubicBezTo>
                  <a:close/>
                  <a:moveTo>
                    <a:pt x="12660" y="7359"/>
                  </a:moveTo>
                  <a:cubicBezTo>
                    <a:pt x="12662" y="7359"/>
                    <a:pt x="12664" y="7363"/>
                    <a:pt x="12664" y="7364"/>
                  </a:cubicBezTo>
                  <a:cubicBezTo>
                    <a:pt x="12664" y="7366"/>
                    <a:pt x="12661" y="7367"/>
                    <a:pt x="12659" y="7369"/>
                  </a:cubicBezTo>
                  <a:lnTo>
                    <a:pt x="12654" y="7364"/>
                  </a:lnTo>
                  <a:lnTo>
                    <a:pt x="12655" y="7364"/>
                  </a:lnTo>
                  <a:cubicBezTo>
                    <a:pt x="12656" y="7363"/>
                    <a:pt x="12659" y="7359"/>
                    <a:pt x="12660" y="7359"/>
                  </a:cubicBezTo>
                  <a:close/>
                  <a:moveTo>
                    <a:pt x="8840" y="7359"/>
                  </a:moveTo>
                  <a:lnTo>
                    <a:pt x="8840" y="7359"/>
                  </a:lnTo>
                  <a:cubicBezTo>
                    <a:pt x="8850" y="7372"/>
                    <a:pt x="8839" y="7370"/>
                    <a:pt x="8833" y="7372"/>
                  </a:cubicBezTo>
                  <a:lnTo>
                    <a:pt x="8833" y="7372"/>
                  </a:lnTo>
                  <a:lnTo>
                    <a:pt x="8840" y="7359"/>
                  </a:lnTo>
                  <a:close/>
                  <a:moveTo>
                    <a:pt x="15436" y="7359"/>
                  </a:moveTo>
                  <a:cubicBezTo>
                    <a:pt x="15459" y="7359"/>
                    <a:pt x="15471" y="7376"/>
                    <a:pt x="15494" y="7380"/>
                  </a:cubicBezTo>
                  <a:cubicBezTo>
                    <a:pt x="15482" y="7386"/>
                    <a:pt x="15472" y="7389"/>
                    <a:pt x="15463" y="7389"/>
                  </a:cubicBezTo>
                  <a:cubicBezTo>
                    <a:pt x="15447" y="7389"/>
                    <a:pt x="15435" y="7378"/>
                    <a:pt x="15424" y="7360"/>
                  </a:cubicBezTo>
                  <a:cubicBezTo>
                    <a:pt x="15428" y="7359"/>
                    <a:pt x="15432" y="7359"/>
                    <a:pt x="15436" y="7359"/>
                  </a:cubicBezTo>
                  <a:close/>
                  <a:moveTo>
                    <a:pt x="8796" y="7371"/>
                  </a:moveTo>
                  <a:cubicBezTo>
                    <a:pt x="8806" y="7371"/>
                    <a:pt x="8816" y="7373"/>
                    <a:pt x="8826" y="7373"/>
                  </a:cubicBezTo>
                  <a:cubicBezTo>
                    <a:pt x="8828" y="7373"/>
                    <a:pt x="8829" y="7373"/>
                    <a:pt x="8831" y="7373"/>
                  </a:cubicBezTo>
                  <a:lnTo>
                    <a:pt x="8831" y="7373"/>
                  </a:lnTo>
                  <a:cubicBezTo>
                    <a:pt x="8822" y="7388"/>
                    <a:pt x="8811" y="7394"/>
                    <a:pt x="8800" y="7394"/>
                  </a:cubicBezTo>
                  <a:cubicBezTo>
                    <a:pt x="8789" y="7394"/>
                    <a:pt x="8777" y="7389"/>
                    <a:pt x="8764" y="7383"/>
                  </a:cubicBezTo>
                  <a:cubicBezTo>
                    <a:pt x="8774" y="7373"/>
                    <a:pt x="8785" y="7371"/>
                    <a:pt x="8796" y="7371"/>
                  </a:cubicBezTo>
                  <a:close/>
                  <a:moveTo>
                    <a:pt x="12727" y="7397"/>
                  </a:moveTo>
                  <a:lnTo>
                    <a:pt x="12734" y="7398"/>
                  </a:lnTo>
                  <a:lnTo>
                    <a:pt x="12730" y="7404"/>
                  </a:lnTo>
                  <a:lnTo>
                    <a:pt x="12727" y="7397"/>
                  </a:lnTo>
                  <a:close/>
                  <a:moveTo>
                    <a:pt x="7366" y="7413"/>
                  </a:moveTo>
                  <a:cubicBezTo>
                    <a:pt x="7369" y="7413"/>
                    <a:pt x="7370" y="7415"/>
                    <a:pt x="7371" y="7417"/>
                  </a:cubicBezTo>
                  <a:lnTo>
                    <a:pt x="7366" y="7422"/>
                  </a:lnTo>
                  <a:lnTo>
                    <a:pt x="7362" y="7416"/>
                  </a:lnTo>
                  <a:cubicBezTo>
                    <a:pt x="7364" y="7415"/>
                    <a:pt x="7365" y="7413"/>
                    <a:pt x="7366" y="7413"/>
                  </a:cubicBezTo>
                  <a:close/>
                  <a:moveTo>
                    <a:pt x="8681" y="7413"/>
                  </a:moveTo>
                  <a:cubicBezTo>
                    <a:pt x="8683" y="7413"/>
                    <a:pt x="8685" y="7415"/>
                    <a:pt x="8685" y="7417"/>
                  </a:cubicBezTo>
                  <a:cubicBezTo>
                    <a:pt x="8685" y="7420"/>
                    <a:pt x="8682" y="7421"/>
                    <a:pt x="8681" y="7422"/>
                  </a:cubicBezTo>
                  <a:lnTo>
                    <a:pt x="8676" y="7416"/>
                  </a:lnTo>
                  <a:cubicBezTo>
                    <a:pt x="8677" y="7415"/>
                    <a:pt x="8679" y="7413"/>
                    <a:pt x="8681" y="7413"/>
                  </a:cubicBezTo>
                  <a:close/>
                  <a:moveTo>
                    <a:pt x="9149" y="7394"/>
                  </a:moveTo>
                  <a:cubicBezTo>
                    <a:pt x="9150" y="7394"/>
                    <a:pt x="9151" y="7394"/>
                    <a:pt x="9153" y="7394"/>
                  </a:cubicBezTo>
                  <a:cubicBezTo>
                    <a:pt x="9163" y="7396"/>
                    <a:pt x="9168" y="7401"/>
                    <a:pt x="9167" y="7410"/>
                  </a:cubicBezTo>
                  <a:cubicBezTo>
                    <a:pt x="9166" y="7420"/>
                    <a:pt x="9161" y="7424"/>
                    <a:pt x="9153" y="7424"/>
                  </a:cubicBezTo>
                  <a:cubicBezTo>
                    <a:pt x="9152" y="7424"/>
                    <a:pt x="9151" y="7424"/>
                    <a:pt x="9151" y="7424"/>
                  </a:cubicBezTo>
                  <a:cubicBezTo>
                    <a:pt x="9140" y="7422"/>
                    <a:pt x="9135" y="7417"/>
                    <a:pt x="9137" y="7407"/>
                  </a:cubicBezTo>
                  <a:lnTo>
                    <a:pt x="9137" y="7406"/>
                  </a:lnTo>
                  <a:cubicBezTo>
                    <a:pt x="9139" y="7399"/>
                    <a:pt x="9142" y="7394"/>
                    <a:pt x="9149" y="7394"/>
                  </a:cubicBezTo>
                  <a:close/>
                  <a:moveTo>
                    <a:pt x="9577" y="7410"/>
                  </a:moveTo>
                  <a:cubicBezTo>
                    <a:pt x="9581" y="7410"/>
                    <a:pt x="9587" y="7412"/>
                    <a:pt x="9593" y="7415"/>
                  </a:cubicBezTo>
                  <a:lnTo>
                    <a:pt x="9592" y="7415"/>
                  </a:lnTo>
                  <a:cubicBezTo>
                    <a:pt x="9585" y="7429"/>
                    <a:pt x="9578" y="7437"/>
                    <a:pt x="9568" y="7437"/>
                  </a:cubicBezTo>
                  <a:cubicBezTo>
                    <a:pt x="9565" y="7433"/>
                    <a:pt x="9564" y="7428"/>
                    <a:pt x="9565" y="7423"/>
                  </a:cubicBezTo>
                  <a:cubicBezTo>
                    <a:pt x="9566" y="7415"/>
                    <a:pt x="9570" y="7410"/>
                    <a:pt x="9577" y="7410"/>
                  </a:cubicBezTo>
                  <a:close/>
                  <a:moveTo>
                    <a:pt x="9493" y="7441"/>
                  </a:moveTo>
                  <a:lnTo>
                    <a:pt x="9506" y="7448"/>
                  </a:lnTo>
                  <a:cubicBezTo>
                    <a:pt x="9503" y="7451"/>
                    <a:pt x="9500" y="7452"/>
                    <a:pt x="9499" y="7452"/>
                  </a:cubicBezTo>
                  <a:cubicBezTo>
                    <a:pt x="9494" y="7452"/>
                    <a:pt x="9494" y="7446"/>
                    <a:pt x="9493" y="7441"/>
                  </a:cubicBezTo>
                  <a:close/>
                  <a:moveTo>
                    <a:pt x="9667" y="7337"/>
                  </a:moveTo>
                  <a:cubicBezTo>
                    <a:pt x="9686" y="7337"/>
                    <a:pt x="9709" y="7345"/>
                    <a:pt x="9735" y="7361"/>
                  </a:cubicBezTo>
                  <a:cubicBezTo>
                    <a:pt x="9744" y="7382"/>
                    <a:pt x="9722" y="7392"/>
                    <a:pt x="9720" y="7409"/>
                  </a:cubicBezTo>
                  <a:cubicBezTo>
                    <a:pt x="9720" y="7425"/>
                    <a:pt x="9724" y="7441"/>
                    <a:pt x="9735" y="7454"/>
                  </a:cubicBezTo>
                  <a:cubicBezTo>
                    <a:pt x="9722" y="7460"/>
                    <a:pt x="9711" y="7463"/>
                    <a:pt x="9699" y="7463"/>
                  </a:cubicBezTo>
                  <a:cubicBezTo>
                    <a:pt x="9690" y="7463"/>
                    <a:pt x="9680" y="7461"/>
                    <a:pt x="9668" y="7460"/>
                  </a:cubicBezTo>
                  <a:lnTo>
                    <a:pt x="9638" y="7426"/>
                  </a:lnTo>
                  <a:cubicBezTo>
                    <a:pt x="9630" y="7401"/>
                    <a:pt x="9629" y="7375"/>
                    <a:pt x="9633" y="7350"/>
                  </a:cubicBezTo>
                  <a:cubicBezTo>
                    <a:pt x="9642" y="7341"/>
                    <a:pt x="9653" y="7337"/>
                    <a:pt x="9667" y="7337"/>
                  </a:cubicBezTo>
                  <a:close/>
                  <a:moveTo>
                    <a:pt x="9569" y="7465"/>
                  </a:moveTo>
                  <a:cubicBezTo>
                    <a:pt x="9570" y="7468"/>
                    <a:pt x="9574" y="7469"/>
                    <a:pt x="9573" y="7471"/>
                  </a:cubicBezTo>
                  <a:cubicBezTo>
                    <a:pt x="9573" y="7472"/>
                    <a:pt x="9570" y="7473"/>
                    <a:pt x="9568" y="7475"/>
                  </a:cubicBezTo>
                  <a:cubicBezTo>
                    <a:pt x="9567" y="7473"/>
                    <a:pt x="9566" y="7471"/>
                    <a:pt x="9565" y="7470"/>
                  </a:cubicBezTo>
                  <a:lnTo>
                    <a:pt x="9569" y="7465"/>
                  </a:lnTo>
                  <a:close/>
                  <a:moveTo>
                    <a:pt x="7439" y="7449"/>
                  </a:moveTo>
                  <a:lnTo>
                    <a:pt x="7439" y="7449"/>
                  </a:lnTo>
                  <a:cubicBezTo>
                    <a:pt x="7445" y="7464"/>
                    <a:pt x="7447" y="7477"/>
                    <a:pt x="7432" y="7477"/>
                  </a:cubicBezTo>
                  <a:cubicBezTo>
                    <a:pt x="7427" y="7477"/>
                    <a:pt x="7421" y="7476"/>
                    <a:pt x="7413" y="7473"/>
                  </a:cubicBezTo>
                  <a:cubicBezTo>
                    <a:pt x="7421" y="7460"/>
                    <a:pt x="7428" y="7452"/>
                    <a:pt x="7439" y="7449"/>
                  </a:cubicBezTo>
                  <a:close/>
                  <a:moveTo>
                    <a:pt x="7420" y="7519"/>
                  </a:moveTo>
                  <a:cubicBezTo>
                    <a:pt x="7421" y="7519"/>
                    <a:pt x="7424" y="7522"/>
                    <a:pt x="7424" y="7523"/>
                  </a:cubicBezTo>
                  <a:cubicBezTo>
                    <a:pt x="7423" y="7526"/>
                    <a:pt x="7421" y="7527"/>
                    <a:pt x="7419" y="7529"/>
                  </a:cubicBezTo>
                  <a:lnTo>
                    <a:pt x="7414" y="7523"/>
                  </a:lnTo>
                  <a:lnTo>
                    <a:pt x="7415" y="7523"/>
                  </a:lnTo>
                  <a:cubicBezTo>
                    <a:pt x="7417" y="7521"/>
                    <a:pt x="7418" y="7519"/>
                    <a:pt x="7420" y="7519"/>
                  </a:cubicBezTo>
                  <a:close/>
                  <a:moveTo>
                    <a:pt x="9267" y="7537"/>
                  </a:moveTo>
                  <a:cubicBezTo>
                    <a:pt x="9269" y="7537"/>
                    <a:pt x="9270" y="7541"/>
                    <a:pt x="9271" y="7542"/>
                  </a:cubicBezTo>
                  <a:lnTo>
                    <a:pt x="9267" y="7546"/>
                  </a:lnTo>
                  <a:lnTo>
                    <a:pt x="9262" y="7541"/>
                  </a:lnTo>
                  <a:cubicBezTo>
                    <a:pt x="9265" y="7539"/>
                    <a:pt x="9266" y="7537"/>
                    <a:pt x="9267" y="7537"/>
                  </a:cubicBezTo>
                  <a:close/>
                  <a:moveTo>
                    <a:pt x="10173" y="7537"/>
                  </a:moveTo>
                  <a:cubicBezTo>
                    <a:pt x="10178" y="7541"/>
                    <a:pt x="10178" y="7544"/>
                    <a:pt x="10172" y="7546"/>
                  </a:cubicBezTo>
                  <a:cubicBezTo>
                    <a:pt x="10170" y="7546"/>
                    <a:pt x="10168" y="7543"/>
                    <a:pt x="10167" y="7542"/>
                  </a:cubicBezTo>
                  <a:lnTo>
                    <a:pt x="10168" y="7542"/>
                  </a:lnTo>
                  <a:cubicBezTo>
                    <a:pt x="10169" y="7539"/>
                    <a:pt x="10173" y="7537"/>
                    <a:pt x="10173" y="7537"/>
                  </a:cubicBezTo>
                  <a:close/>
                  <a:moveTo>
                    <a:pt x="10455" y="7511"/>
                  </a:moveTo>
                  <a:lnTo>
                    <a:pt x="10455" y="7511"/>
                  </a:lnTo>
                  <a:cubicBezTo>
                    <a:pt x="10506" y="7530"/>
                    <a:pt x="10467" y="7577"/>
                    <a:pt x="10485" y="7602"/>
                  </a:cubicBezTo>
                  <a:cubicBezTo>
                    <a:pt x="10482" y="7602"/>
                    <a:pt x="10480" y="7602"/>
                    <a:pt x="10477" y="7601"/>
                  </a:cubicBezTo>
                  <a:cubicBezTo>
                    <a:pt x="10474" y="7600"/>
                    <a:pt x="10470" y="7598"/>
                    <a:pt x="10470" y="7595"/>
                  </a:cubicBezTo>
                  <a:cubicBezTo>
                    <a:pt x="10466" y="7569"/>
                    <a:pt x="10461" y="7543"/>
                    <a:pt x="10455" y="7511"/>
                  </a:cubicBezTo>
                  <a:close/>
                  <a:moveTo>
                    <a:pt x="9701" y="7614"/>
                  </a:moveTo>
                  <a:cubicBezTo>
                    <a:pt x="9709" y="7614"/>
                    <a:pt x="9717" y="7619"/>
                    <a:pt x="9722" y="7634"/>
                  </a:cubicBezTo>
                  <a:lnTo>
                    <a:pt x="9722" y="7634"/>
                  </a:lnTo>
                  <a:cubicBezTo>
                    <a:pt x="9720" y="7634"/>
                    <a:pt x="9719" y="7634"/>
                    <a:pt x="9717" y="7634"/>
                  </a:cubicBezTo>
                  <a:cubicBezTo>
                    <a:pt x="9711" y="7634"/>
                    <a:pt x="9705" y="7635"/>
                    <a:pt x="9698" y="7635"/>
                  </a:cubicBezTo>
                  <a:cubicBezTo>
                    <a:pt x="9690" y="7635"/>
                    <a:pt x="9682" y="7633"/>
                    <a:pt x="9674" y="7625"/>
                  </a:cubicBezTo>
                  <a:cubicBezTo>
                    <a:pt x="9684" y="7619"/>
                    <a:pt x="9693" y="7614"/>
                    <a:pt x="9701" y="7614"/>
                  </a:cubicBezTo>
                  <a:close/>
                  <a:moveTo>
                    <a:pt x="9555" y="7626"/>
                  </a:moveTo>
                  <a:cubicBezTo>
                    <a:pt x="9559" y="7626"/>
                    <a:pt x="9559" y="7633"/>
                    <a:pt x="9560" y="7638"/>
                  </a:cubicBezTo>
                  <a:lnTo>
                    <a:pt x="9560" y="7638"/>
                  </a:lnTo>
                  <a:lnTo>
                    <a:pt x="9546" y="7631"/>
                  </a:lnTo>
                  <a:cubicBezTo>
                    <a:pt x="9550" y="7627"/>
                    <a:pt x="9553" y="7626"/>
                    <a:pt x="9555" y="7626"/>
                  </a:cubicBezTo>
                  <a:close/>
                  <a:moveTo>
                    <a:pt x="8130" y="7591"/>
                  </a:moveTo>
                  <a:lnTo>
                    <a:pt x="8130" y="7591"/>
                  </a:lnTo>
                  <a:cubicBezTo>
                    <a:pt x="8147" y="7606"/>
                    <a:pt x="8143" y="7616"/>
                    <a:pt x="8124" y="7624"/>
                  </a:cubicBezTo>
                  <a:cubicBezTo>
                    <a:pt x="8122" y="7634"/>
                    <a:pt x="8124" y="7645"/>
                    <a:pt x="8112" y="7652"/>
                  </a:cubicBezTo>
                  <a:cubicBezTo>
                    <a:pt x="8100" y="7637"/>
                    <a:pt x="8106" y="7628"/>
                    <a:pt x="8119" y="7620"/>
                  </a:cubicBezTo>
                  <a:lnTo>
                    <a:pt x="8119" y="7619"/>
                  </a:lnTo>
                  <a:cubicBezTo>
                    <a:pt x="8119" y="7609"/>
                    <a:pt x="8119" y="7598"/>
                    <a:pt x="8130" y="7591"/>
                  </a:cubicBezTo>
                  <a:close/>
                  <a:moveTo>
                    <a:pt x="9167" y="7551"/>
                  </a:moveTo>
                  <a:cubicBezTo>
                    <a:pt x="9190" y="7554"/>
                    <a:pt x="9203" y="7576"/>
                    <a:pt x="9218" y="7592"/>
                  </a:cubicBezTo>
                  <a:lnTo>
                    <a:pt x="9197" y="7655"/>
                  </a:lnTo>
                  <a:cubicBezTo>
                    <a:pt x="9190" y="7650"/>
                    <a:pt x="9184" y="7644"/>
                    <a:pt x="9178" y="7639"/>
                  </a:cubicBezTo>
                  <a:cubicBezTo>
                    <a:pt x="9173" y="7635"/>
                    <a:pt x="9171" y="7629"/>
                    <a:pt x="9170" y="7624"/>
                  </a:cubicBezTo>
                  <a:cubicBezTo>
                    <a:pt x="9169" y="7615"/>
                    <a:pt x="9168" y="7607"/>
                    <a:pt x="9169" y="7598"/>
                  </a:cubicBezTo>
                  <a:cubicBezTo>
                    <a:pt x="9169" y="7592"/>
                    <a:pt x="9169" y="7586"/>
                    <a:pt x="9168" y="7580"/>
                  </a:cubicBezTo>
                  <a:cubicBezTo>
                    <a:pt x="9165" y="7575"/>
                    <a:pt x="9163" y="7569"/>
                    <a:pt x="9160" y="7564"/>
                  </a:cubicBezTo>
                  <a:cubicBezTo>
                    <a:pt x="9155" y="7558"/>
                    <a:pt x="9157" y="7554"/>
                    <a:pt x="9167" y="7551"/>
                  </a:cubicBezTo>
                  <a:close/>
                  <a:moveTo>
                    <a:pt x="9560" y="7640"/>
                  </a:moveTo>
                  <a:cubicBezTo>
                    <a:pt x="9564" y="7641"/>
                    <a:pt x="9570" y="7642"/>
                    <a:pt x="9572" y="7644"/>
                  </a:cubicBezTo>
                  <a:cubicBezTo>
                    <a:pt x="9574" y="7653"/>
                    <a:pt x="9567" y="7655"/>
                    <a:pt x="9560" y="7656"/>
                  </a:cubicBezTo>
                  <a:lnTo>
                    <a:pt x="9560" y="7640"/>
                  </a:lnTo>
                  <a:close/>
                  <a:moveTo>
                    <a:pt x="10579" y="7611"/>
                  </a:moveTo>
                  <a:cubicBezTo>
                    <a:pt x="10590" y="7624"/>
                    <a:pt x="10603" y="7635"/>
                    <a:pt x="10598" y="7657"/>
                  </a:cubicBezTo>
                  <a:cubicBezTo>
                    <a:pt x="10566" y="7652"/>
                    <a:pt x="10573" y="7632"/>
                    <a:pt x="10579" y="7612"/>
                  </a:cubicBezTo>
                  <a:lnTo>
                    <a:pt x="10579" y="7611"/>
                  </a:lnTo>
                  <a:close/>
                  <a:moveTo>
                    <a:pt x="8458" y="7615"/>
                  </a:moveTo>
                  <a:cubicBezTo>
                    <a:pt x="8481" y="7615"/>
                    <a:pt x="8494" y="7630"/>
                    <a:pt x="8508" y="7650"/>
                  </a:cubicBezTo>
                  <a:lnTo>
                    <a:pt x="8508" y="7650"/>
                  </a:lnTo>
                  <a:cubicBezTo>
                    <a:pt x="8497" y="7655"/>
                    <a:pt x="8488" y="7658"/>
                    <a:pt x="8481" y="7658"/>
                  </a:cubicBezTo>
                  <a:cubicBezTo>
                    <a:pt x="8461" y="7658"/>
                    <a:pt x="8449" y="7643"/>
                    <a:pt x="8439" y="7618"/>
                  </a:cubicBezTo>
                  <a:cubicBezTo>
                    <a:pt x="8446" y="7616"/>
                    <a:pt x="8452" y="7615"/>
                    <a:pt x="8458" y="7615"/>
                  </a:cubicBezTo>
                  <a:close/>
                  <a:moveTo>
                    <a:pt x="8590" y="7548"/>
                  </a:moveTo>
                  <a:lnTo>
                    <a:pt x="8590" y="7548"/>
                  </a:lnTo>
                  <a:cubicBezTo>
                    <a:pt x="8631" y="7571"/>
                    <a:pt x="8671" y="7592"/>
                    <a:pt x="8709" y="7617"/>
                  </a:cubicBezTo>
                  <a:cubicBezTo>
                    <a:pt x="8728" y="7627"/>
                    <a:pt x="8733" y="7653"/>
                    <a:pt x="8717" y="7669"/>
                  </a:cubicBezTo>
                  <a:cubicBezTo>
                    <a:pt x="8597" y="7631"/>
                    <a:pt x="8587" y="7623"/>
                    <a:pt x="8590" y="7548"/>
                  </a:cubicBezTo>
                  <a:close/>
                  <a:moveTo>
                    <a:pt x="9587" y="7679"/>
                  </a:moveTo>
                  <a:cubicBezTo>
                    <a:pt x="9589" y="7681"/>
                    <a:pt x="9592" y="7682"/>
                    <a:pt x="9591" y="7684"/>
                  </a:cubicBezTo>
                  <a:cubicBezTo>
                    <a:pt x="9591" y="7685"/>
                    <a:pt x="9589" y="7688"/>
                    <a:pt x="9586" y="7689"/>
                  </a:cubicBezTo>
                  <a:lnTo>
                    <a:pt x="9582" y="7683"/>
                  </a:lnTo>
                  <a:lnTo>
                    <a:pt x="9587" y="7679"/>
                  </a:lnTo>
                  <a:close/>
                  <a:moveTo>
                    <a:pt x="10193" y="7627"/>
                  </a:moveTo>
                  <a:lnTo>
                    <a:pt x="10193" y="7627"/>
                  </a:lnTo>
                  <a:cubicBezTo>
                    <a:pt x="10207" y="7647"/>
                    <a:pt x="10205" y="7673"/>
                    <a:pt x="10189" y="7690"/>
                  </a:cubicBezTo>
                  <a:cubicBezTo>
                    <a:pt x="10157" y="7666"/>
                    <a:pt x="10157" y="7666"/>
                    <a:pt x="10193" y="7627"/>
                  </a:cubicBezTo>
                  <a:close/>
                  <a:moveTo>
                    <a:pt x="9677" y="7699"/>
                  </a:moveTo>
                  <a:cubicBezTo>
                    <a:pt x="9683" y="7699"/>
                    <a:pt x="9683" y="7704"/>
                    <a:pt x="9684" y="7710"/>
                  </a:cubicBezTo>
                  <a:lnTo>
                    <a:pt x="9684" y="7710"/>
                  </a:lnTo>
                  <a:cubicBezTo>
                    <a:pt x="9678" y="7709"/>
                    <a:pt x="9671" y="7708"/>
                    <a:pt x="9673" y="7699"/>
                  </a:cubicBezTo>
                  <a:cubicBezTo>
                    <a:pt x="9674" y="7699"/>
                    <a:pt x="9676" y="7699"/>
                    <a:pt x="9677" y="7699"/>
                  </a:cubicBezTo>
                  <a:close/>
                  <a:moveTo>
                    <a:pt x="10191" y="7708"/>
                  </a:moveTo>
                  <a:lnTo>
                    <a:pt x="10191" y="7708"/>
                  </a:lnTo>
                  <a:cubicBezTo>
                    <a:pt x="10200" y="7719"/>
                    <a:pt x="10190" y="7719"/>
                    <a:pt x="10184" y="7720"/>
                  </a:cubicBezTo>
                  <a:lnTo>
                    <a:pt x="10184" y="7720"/>
                  </a:lnTo>
                  <a:lnTo>
                    <a:pt x="10191" y="7708"/>
                  </a:lnTo>
                  <a:close/>
                  <a:moveTo>
                    <a:pt x="9686" y="7711"/>
                  </a:moveTo>
                  <a:lnTo>
                    <a:pt x="9698" y="7718"/>
                  </a:lnTo>
                  <a:cubicBezTo>
                    <a:pt x="9695" y="7722"/>
                    <a:pt x="9693" y="7723"/>
                    <a:pt x="9691" y="7723"/>
                  </a:cubicBezTo>
                  <a:cubicBezTo>
                    <a:pt x="9687" y="7723"/>
                    <a:pt x="9687" y="7715"/>
                    <a:pt x="9686" y="7711"/>
                  </a:cubicBezTo>
                  <a:close/>
                  <a:moveTo>
                    <a:pt x="9178" y="7715"/>
                  </a:moveTo>
                  <a:cubicBezTo>
                    <a:pt x="9178" y="7715"/>
                    <a:pt x="9178" y="7715"/>
                    <a:pt x="9178" y="7715"/>
                  </a:cubicBezTo>
                  <a:cubicBezTo>
                    <a:pt x="9185" y="7718"/>
                    <a:pt x="9185" y="7722"/>
                    <a:pt x="9178" y="7724"/>
                  </a:cubicBezTo>
                  <a:cubicBezTo>
                    <a:pt x="9177" y="7724"/>
                    <a:pt x="9175" y="7721"/>
                    <a:pt x="9173" y="7720"/>
                  </a:cubicBezTo>
                  <a:lnTo>
                    <a:pt x="9173" y="7718"/>
                  </a:lnTo>
                  <a:cubicBezTo>
                    <a:pt x="9174" y="7717"/>
                    <a:pt x="9177" y="7715"/>
                    <a:pt x="9178" y="7715"/>
                  </a:cubicBezTo>
                  <a:close/>
                  <a:moveTo>
                    <a:pt x="9570" y="7714"/>
                  </a:moveTo>
                  <a:cubicBezTo>
                    <a:pt x="9572" y="7716"/>
                    <a:pt x="9574" y="7718"/>
                    <a:pt x="9574" y="7720"/>
                  </a:cubicBezTo>
                  <a:cubicBezTo>
                    <a:pt x="9574" y="7722"/>
                    <a:pt x="9570" y="7724"/>
                    <a:pt x="9569" y="7724"/>
                  </a:cubicBezTo>
                  <a:cubicBezTo>
                    <a:pt x="9567" y="7724"/>
                    <a:pt x="9566" y="7721"/>
                    <a:pt x="9565" y="7720"/>
                  </a:cubicBezTo>
                  <a:lnTo>
                    <a:pt x="9570" y="7715"/>
                  </a:lnTo>
                  <a:lnTo>
                    <a:pt x="9570" y="7714"/>
                  </a:lnTo>
                  <a:close/>
                  <a:moveTo>
                    <a:pt x="11329" y="7733"/>
                  </a:moveTo>
                  <a:cubicBezTo>
                    <a:pt x="11335" y="7733"/>
                    <a:pt x="11336" y="7742"/>
                    <a:pt x="11334" y="7748"/>
                  </a:cubicBezTo>
                  <a:cubicBezTo>
                    <a:pt x="11334" y="7752"/>
                    <a:pt x="11328" y="7754"/>
                    <a:pt x="11325" y="7757"/>
                  </a:cubicBezTo>
                  <a:lnTo>
                    <a:pt x="11325" y="7758"/>
                  </a:lnTo>
                  <a:cubicBezTo>
                    <a:pt x="11317" y="7752"/>
                    <a:pt x="11317" y="7740"/>
                    <a:pt x="11324" y="7736"/>
                  </a:cubicBezTo>
                  <a:cubicBezTo>
                    <a:pt x="11326" y="7734"/>
                    <a:pt x="11328" y="7733"/>
                    <a:pt x="11329" y="7733"/>
                  </a:cubicBezTo>
                  <a:close/>
                  <a:moveTo>
                    <a:pt x="11409" y="7782"/>
                  </a:moveTo>
                  <a:cubicBezTo>
                    <a:pt x="11412" y="7782"/>
                    <a:pt x="11414" y="7783"/>
                    <a:pt x="11415" y="7786"/>
                  </a:cubicBezTo>
                  <a:cubicBezTo>
                    <a:pt x="11419" y="7794"/>
                    <a:pt x="11415" y="7797"/>
                    <a:pt x="11409" y="7797"/>
                  </a:cubicBezTo>
                  <a:cubicBezTo>
                    <a:pt x="11407" y="7797"/>
                    <a:pt x="11405" y="7796"/>
                    <a:pt x="11404" y="7796"/>
                  </a:cubicBezTo>
                  <a:cubicBezTo>
                    <a:pt x="11401" y="7795"/>
                    <a:pt x="11399" y="7791"/>
                    <a:pt x="11396" y="7789"/>
                  </a:cubicBezTo>
                  <a:lnTo>
                    <a:pt x="11396" y="7789"/>
                  </a:lnTo>
                  <a:cubicBezTo>
                    <a:pt x="11400" y="7785"/>
                    <a:pt x="11405" y="7782"/>
                    <a:pt x="11409" y="7782"/>
                  </a:cubicBezTo>
                  <a:close/>
                  <a:moveTo>
                    <a:pt x="10472" y="7664"/>
                  </a:moveTo>
                  <a:cubicBezTo>
                    <a:pt x="10492" y="7703"/>
                    <a:pt x="10482" y="7738"/>
                    <a:pt x="10502" y="7763"/>
                  </a:cubicBezTo>
                  <a:lnTo>
                    <a:pt x="10502" y="7763"/>
                  </a:lnTo>
                  <a:cubicBezTo>
                    <a:pt x="10486" y="7767"/>
                    <a:pt x="10488" y="7787"/>
                    <a:pt x="10473" y="7797"/>
                  </a:cubicBezTo>
                  <a:cubicBezTo>
                    <a:pt x="10443" y="7756"/>
                    <a:pt x="10460" y="7717"/>
                    <a:pt x="10472" y="7664"/>
                  </a:cubicBezTo>
                  <a:close/>
                  <a:moveTo>
                    <a:pt x="9161" y="7821"/>
                  </a:moveTo>
                  <a:cubicBezTo>
                    <a:pt x="9163" y="7822"/>
                    <a:pt x="9165" y="7825"/>
                    <a:pt x="9165" y="7826"/>
                  </a:cubicBezTo>
                  <a:cubicBezTo>
                    <a:pt x="9164" y="7828"/>
                    <a:pt x="9162" y="7829"/>
                    <a:pt x="9160" y="7830"/>
                  </a:cubicBezTo>
                  <a:lnTo>
                    <a:pt x="9156" y="7826"/>
                  </a:lnTo>
                  <a:lnTo>
                    <a:pt x="9156" y="7825"/>
                  </a:lnTo>
                  <a:cubicBezTo>
                    <a:pt x="9157" y="7823"/>
                    <a:pt x="9160" y="7821"/>
                    <a:pt x="9161" y="7821"/>
                  </a:cubicBezTo>
                  <a:close/>
                  <a:moveTo>
                    <a:pt x="10535" y="7764"/>
                  </a:moveTo>
                  <a:cubicBezTo>
                    <a:pt x="10557" y="7764"/>
                    <a:pt x="10579" y="7768"/>
                    <a:pt x="10591" y="7801"/>
                  </a:cubicBezTo>
                  <a:cubicBezTo>
                    <a:pt x="10578" y="7830"/>
                    <a:pt x="10558" y="7836"/>
                    <a:pt x="10534" y="7836"/>
                  </a:cubicBezTo>
                  <a:cubicBezTo>
                    <a:pt x="10518" y="7836"/>
                    <a:pt x="10501" y="7833"/>
                    <a:pt x="10483" y="7833"/>
                  </a:cubicBezTo>
                  <a:lnTo>
                    <a:pt x="10514" y="7793"/>
                  </a:lnTo>
                  <a:lnTo>
                    <a:pt x="10504" y="7764"/>
                  </a:lnTo>
                  <a:lnTo>
                    <a:pt x="10504" y="7764"/>
                  </a:lnTo>
                  <a:cubicBezTo>
                    <a:pt x="10507" y="7765"/>
                    <a:pt x="10510" y="7765"/>
                    <a:pt x="10513" y="7765"/>
                  </a:cubicBezTo>
                  <a:cubicBezTo>
                    <a:pt x="10520" y="7765"/>
                    <a:pt x="10528" y="7764"/>
                    <a:pt x="10535" y="7764"/>
                  </a:cubicBezTo>
                  <a:close/>
                  <a:moveTo>
                    <a:pt x="12038" y="7892"/>
                  </a:moveTo>
                  <a:cubicBezTo>
                    <a:pt x="12040" y="7892"/>
                    <a:pt x="12042" y="7894"/>
                    <a:pt x="12044" y="7898"/>
                  </a:cubicBezTo>
                  <a:cubicBezTo>
                    <a:pt x="12044" y="7899"/>
                    <a:pt x="12039" y="7901"/>
                    <a:pt x="12038" y="7903"/>
                  </a:cubicBezTo>
                  <a:lnTo>
                    <a:pt x="12038" y="7902"/>
                  </a:lnTo>
                  <a:cubicBezTo>
                    <a:pt x="12036" y="7901"/>
                    <a:pt x="12032" y="7898"/>
                    <a:pt x="12032" y="7898"/>
                  </a:cubicBezTo>
                  <a:cubicBezTo>
                    <a:pt x="12035" y="7894"/>
                    <a:pt x="12037" y="7892"/>
                    <a:pt x="12038" y="7892"/>
                  </a:cubicBezTo>
                  <a:close/>
                  <a:moveTo>
                    <a:pt x="9146" y="7894"/>
                  </a:moveTo>
                  <a:cubicBezTo>
                    <a:pt x="9150" y="7894"/>
                    <a:pt x="9150" y="7900"/>
                    <a:pt x="9151" y="7905"/>
                  </a:cubicBezTo>
                  <a:lnTo>
                    <a:pt x="9151" y="7905"/>
                  </a:lnTo>
                  <a:lnTo>
                    <a:pt x="9139" y="7898"/>
                  </a:lnTo>
                  <a:cubicBezTo>
                    <a:pt x="9142" y="7895"/>
                    <a:pt x="9145" y="7894"/>
                    <a:pt x="9146" y="7894"/>
                  </a:cubicBezTo>
                  <a:close/>
                  <a:moveTo>
                    <a:pt x="9154" y="7908"/>
                  </a:moveTo>
                  <a:lnTo>
                    <a:pt x="9165" y="7915"/>
                  </a:lnTo>
                  <a:cubicBezTo>
                    <a:pt x="9162" y="7917"/>
                    <a:pt x="9160" y="7918"/>
                    <a:pt x="9159" y="7918"/>
                  </a:cubicBezTo>
                  <a:cubicBezTo>
                    <a:pt x="9155" y="7918"/>
                    <a:pt x="9155" y="7912"/>
                    <a:pt x="9154" y="7908"/>
                  </a:cubicBezTo>
                  <a:close/>
                  <a:moveTo>
                    <a:pt x="10484" y="7869"/>
                  </a:moveTo>
                  <a:cubicBezTo>
                    <a:pt x="10495" y="7869"/>
                    <a:pt x="10505" y="7871"/>
                    <a:pt x="10514" y="7877"/>
                  </a:cubicBezTo>
                  <a:cubicBezTo>
                    <a:pt x="10506" y="7895"/>
                    <a:pt x="10491" y="7910"/>
                    <a:pt x="10473" y="7919"/>
                  </a:cubicBezTo>
                  <a:lnTo>
                    <a:pt x="10452" y="7878"/>
                  </a:lnTo>
                  <a:cubicBezTo>
                    <a:pt x="10462" y="7872"/>
                    <a:pt x="10473" y="7869"/>
                    <a:pt x="10484" y="7869"/>
                  </a:cubicBezTo>
                  <a:close/>
                  <a:moveTo>
                    <a:pt x="9612" y="7893"/>
                  </a:moveTo>
                  <a:cubicBezTo>
                    <a:pt x="9633" y="7896"/>
                    <a:pt x="9640" y="7904"/>
                    <a:pt x="9646" y="7915"/>
                  </a:cubicBezTo>
                  <a:cubicBezTo>
                    <a:pt x="9639" y="7919"/>
                    <a:pt x="9635" y="7921"/>
                    <a:pt x="9630" y="7921"/>
                  </a:cubicBezTo>
                  <a:cubicBezTo>
                    <a:pt x="9621" y="7921"/>
                    <a:pt x="9616" y="7911"/>
                    <a:pt x="9612" y="7893"/>
                  </a:cubicBezTo>
                  <a:close/>
                  <a:moveTo>
                    <a:pt x="8492" y="7960"/>
                  </a:moveTo>
                  <a:cubicBezTo>
                    <a:pt x="8493" y="7960"/>
                    <a:pt x="8495" y="7960"/>
                    <a:pt x="8497" y="7960"/>
                  </a:cubicBezTo>
                  <a:cubicBezTo>
                    <a:pt x="8500" y="7961"/>
                    <a:pt x="8503" y="7965"/>
                    <a:pt x="8506" y="7968"/>
                  </a:cubicBezTo>
                  <a:cubicBezTo>
                    <a:pt x="8502" y="7973"/>
                    <a:pt x="8498" y="7975"/>
                    <a:pt x="8494" y="7975"/>
                  </a:cubicBezTo>
                  <a:cubicBezTo>
                    <a:pt x="8490" y="7975"/>
                    <a:pt x="8487" y="7974"/>
                    <a:pt x="8485" y="7971"/>
                  </a:cubicBezTo>
                  <a:cubicBezTo>
                    <a:pt x="8481" y="7962"/>
                    <a:pt x="8486" y="7960"/>
                    <a:pt x="8492" y="7960"/>
                  </a:cubicBezTo>
                  <a:close/>
                  <a:moveTo>
                    <a:pt x="10166" y="7961"/>
                  </a:moveTo>
                  <a:cubicBezTo>
                    <a:pt x="10170" y="7961"/>
                    <a:pt x="10176" y="7961"/>
                    <a:pt x="10182" y="7961"/>
                  </a:cubicBezTo>
                  <a:cubicBezTo>
                    <a:pt x="10173" y="7975"/>
                    <a:pt x="10164" y="7977"/>
                    <a:pt x="10155" y="7977"/>
                  </a:cubicBezTo>
                  <a:cubicBezTo>
                    <a:pt x="10152" y="7977"/>
                    <a:pt x="10149" y="7976"/>
                    <a:pt x="10147" y="7976"/>
                  </a:cubicBezTo>
                  <a:lnTo>
                    <a:pt x="10147" y="7976"/>
                  </a:lnTo>
                  <a:cubicBezTo>
                    <a:pt x="10150" y="7963"/>
                    <a:pt x="10157" y="7961"/>
                    <a:pt x="10166" y="7961"/>
                  </a:cubicBezTo>
                  <a:close/>
                  <a:moveTo>
                    <a:pt x="7048" y="7983"/>
                  </a:moveTo>
                  <a:lnTo>
                    <a:pt x="7048" y="7989"/>
                  </a:lnTo>
                  <a:lnTo>
                    <a:pt x="7042" y="7985"/>
                  </a:lnTo>
                  <a:lnTo>
                    <a:pt x="7048" y="7983"/>
                  </a:lnTo>
                  <a:close/>
                  <a:moveTo>
                    <a:pt x="10146" y="7978"/>
                  </a:moveTo>
                  <a:lnTo>
                    <a:pt x="10139" y="7990"/>
                  </a:lnTo>
                  <a:cubicBezTo>
                    <a:pt x="10128" y="7978"/>
                    <a:pt x="10140" y="7980"/>
                    <a:pt x="10146" y="7978"/>
                  </a:cubicBezTo>
                  <a:close/>
                  <a:moveTo>
                    <a:pt x="8450" y="7980"/>
                  </a:moveTo>
                  <a:cubicBezTo>
                    <a:pt x="8452" y="7980"/>
                    <a:pt x="8455" y="7982"/>
                    <a:pt x="8457" y="7987"/>
                  </a:cubicBezTo>
                  <a:cubicBezTo>
                    <a:pt x="8457" y="7987"/>
                    <a:pt x="8452" y="7991"/>
                    <a:pt x="8451" y="7991"/>
                  </a:cubicBezTo>
                  <a:cubicBezTo>
                    <a:pt x="8451" y="7991"/>
                    <a:pt x="8451" y="7991"/>
                    <a:pt x="8450" y="7991"/>
                  </a:cubicBezTo>
                  <a:cubicBezTo>
                    <a:pt x="8449" y="7991"/>
                    <a:pt x="8447" y="7990"/>
                    <a:pt x="8446" y="7989"/>
                  </a:cubicBezTo>
                  <a:cubicBezTo>
                    <a:pt x="8446" y="7987"/>
                    <a:pt x="8444" y="7983"/>
                    <a:pt x="8446" y="7983"/>
                  </a:cubicBezTo>
                  <a:cubicBezTo>
                    <a:pt x="8447" y="7981"/>
                    <a:pt x="8448" y="7980"/>
                    <a:pt x="8450" y="7980"/>
                  </a:cubicBezTo>
                  <a:close/>
                  <a:moveTo>
                    <a:pt x="10191" y="8034"/>
                  </a:moveTo>
                  <a:cubicBezTo>
                    <a:pt x="10193" y="8034"/>
                    <a:pt x="10194" y="8036"/>
                    <a:pt x="10196" y="8040"/>
                  </a:cubicBezTo>
                  <a:cubicBezTo>
                    <a:pt x="10196" y="8041"/>
                    <a:pt x="10192" y="8042"/>
                    <a:pt x="10190" y="8044"/>
                  </a:cubicBezTo>
                  <a:cubicBezTo>
                    <a:pt x="10189" y="8042"/>
                    <a:pt x="10185" y="8039"/>
                    <a:pt x="10186" y="8039"/>
                  </a:cubicBezTo>
                  <a:cubicBezTo>
                    <a:pt x="10188" y="8036"/>
                    <a:pt x="10190" y="8034"/>
                    <a:pt x="10191" y="8034"/>
                  </a:cubicBezTo>
                  <a:close/>
                  <a:moveTo>
                    <a:pt x="12406" y="8006"/>
                  </a:moveTo>
                  <a:cubicBezTo>
                    <a:pt x="12410" y="8006"/>
                    <a:pt x="12414" y="8006"/>
                    <a:pt x="12419" y="8007"/>
                  </a:cubicBezTo>
                  <a:cubicBezTo>
                    <a:pt x="12421" y="8029"/>
                    <a:pt x="12410" y="8038"/>
                    <a:pt x="12385" y="8045"/>
                  </a:cubicBezTo>
                  <a:cubicBezTo>
                    <a:pt x="12385" y="8022"/>
                    <a:pt x="12385" y="8006"/>
                    <a:pt x="12406" y="8006"/>
                  </a:cubicBezTo>
                  <a:close/>
                  <a:moveTo>
                    <a:pt x="8470" y="8016"/>
                  </a:moveTo>
                  <a:cubicBezTo>
                    <a:pt x="8491" y="8016"/>
                    <a:pt x="8495" y="8025"/>
                    <a:pt x="8488" y="8050"/>
                  </a:cubicBezTo>
                  <a:lnTo>
                    <a:pt x="8451" y="8017"/>
                  </a:lnTo>
                  <a:cubicBezTo>
                    <a:pt x="8459" y="8016"/>
                    <a:pt x="8465" y="8016"/>
                    <a:pt x="8470" y="8016"/>
                  </a:cubicBezTo>
                  <a:close/>
                  <a:moveTo>
                    <a:pt x="10503" y="8067"/>
                  </a:moveTo>
                  <a:lnTo>
                    <a:pt x="10515" y="8074"/>
                  </a:lnTo>
                  <a:cubicBezTo>
                    <a:pt x="10512" y="8077"/>
                    <a:pt x="10509" y="8078"/>
                    <a:pt x="10508" y="8078"/>
                  </a:cubicBezTo>
                  <a:cubicBezTo>
                    <a:pt x="10504" y="8078"/>
                    <a:pt x="10504" y="8071"/>
                    <a:pt x="10503" y="8067"/>
                  </a:cubicBezTo>
                  <a:close/>
                  <a:moveTo>
                    <a:pt x="12554" y="8069"/>
                  </a:moveTo>
                  <a:cubicBezTo>
                    <a:pt x="12555" y="8070"/>
                    <a:pt x="12558" y="8072"/>
                    <a:pt x="12558" y="8074"/>
                  </a:cubicBezTo>
                  <a:cubicBezTo>
                    <a:pt x="12558" y="8077"/>
                    <a:pt x="12555" y="8078"/>
                    <a:pt x="12552" y="8080"/>
                  </a:cubicBezTo>
                  <a:cubicBezTo>
                    <a:pt x="12551" y="8078"/>
                    <a:pt x="12549" y="8076"/>
                    <a:pt x="12548" y="8073"/>
                  </a:cubicBezTo>
                  <a:lnTo>
                    <a:pt x="12554" y="8069"/>
                  </a:lnTo>
                  <a:close/>
                  <a:moveTo>
                    <a:pt x="9314" y="7961"/>
                  </a:moveTo>
                  <a:lnTo>
                    <a:pt x="9360" y="7982"/>
                  </a:lnTo>
                  <a:cubicBezTo>
                    <a:pt x="9374" y="8019"/>
                    <a:pt x="9335" y="8047"/>
                    <a:pt x="9364" y="8073"/>
                  </a:cubicBezTo>
                  <a:cubicBezTo>
                    <a:pt x="9356" y="8079"/>
                    <a:pt x="9350" y="8081"/>
                    <a:pt x="9345" y="8081"/>
                  </a:cubicBezTo>
                  <a:cubicBezTo>
                    <a:pt x="9331" y="8081"/>
                    <a:pt x="9324" y="8067"/>
                    <a:pt x="9314" y="8062"/>
                  </a:cubicBezTo>
                  <a:lnTo>
                    <a:pt x="9314" y="7961"/>
                  </a:lnTo>
                  <a:close/>
                  <a:moveTo>
                    <a:pt x="10476" y="7961"/>
                  </a:moveTo>
                  <a:lnTo>
                    <a:pt x="10476" y="7961"/>
                  </a:lnTo>
                  <a:cubicBezTo>
                    <a:pt x="10493" y="7996"/>
                    <a:pt x="10470" y="8038"/>
                    <a:pt x="10501" y="8066"/>
                  </a:cubicBezTo>
                  <a:lnTo>
                    <a:pt x="10466" y="8066"/>
                  </a:lnTo>
                  <a:lnTo>
                    <a:pt x="10466" y="8084"/>
                  </a:lnTo>
                  <a:lnTo>
                    <a:pt x="10451" y="8076"/>
                  </a:lnTo>
                  <a:lnTo>
                    <a:pt x="10466" y="8066"/>
                  </a:lnTo>
                  <a:cubicBezTo>
                    <a:pt x="10464" y="8048"/>
                    <a:pt x="10443" y="8052"/>
                    <a:pt x="10435" y="8039"/>
                  </a:cubicBezTo>
                  <a:cubicBezTo>
                    <a:pt x="10444" y="8033"/>
                    <a:pt x="10455" y="8027"/>
                    <a:pt x="10461" y="8021"/>
                  </a:cubicBezTo>
                  <a:cubicBezTo>
                    <a:pt x="10469" y="8004"/>
                    <a:pt x="10448" y="7997"/>
                    <a:pt x="10452" y="7981"/>
                  </a:cubicBezTo>
                  <a:lnTo>
                    <a:pt x="10476" y="7961"/>
                  </a:lnTo>
                  <a:close/>
                  <a:moveTo>
                    <a:pt x="10624" y="8013"/>
                  </a:moveTo>
                  <a:cubicBezTo>
                    <a:pt x="10628" y="8013"/>
                    <a:pt x="10632" y="8014"/>
                    <a:pt x="10637" y="8016"/>
                  </a:cubicBezTo>
                  <a:lnTo>
                    <a:pt x="10636" y="8016"/>
                  </a:lnTo>
                  <a:cubicBezTo>
                    <a:pt x="10653" y="8047"/>
                    <a:pt x="10615" y="8056"/>
                    <a:pt x="10613" y="8084"/>
                  </a:cubicBezTo>
                  <a:lnTo>
                    <a:pt x="10575" y="8038"/>
                  </a:lnTo>
                  <a:cubicBezTo>
                    <a:pt x="10595" y="8035"/>
                    <a:pt x="10605" y="8013"/>
                    <a:pt x="10624" y="8013"/>
                  </a:cubicBezTo>
                  <a:close/>
                  <a:moveTo>
                    <a:pt x="10466" y="8084"/>
                  </a:moveTo>
                  <a:lnTo>
                    <a:pt x="10478" y="8093"/>
                  </a:lnTo>
                  <a:cubicBezTo>
                    <a:pt x="10475" y="8095"/>
                    <a:pt x="10473" y="8096"/>
                    <a:pt x="10472" y="8096"/>
                  </a:cubicBezTo>
                  <a:cubicBezTo>
                    <a:pt x="10467" y="8096"/>
                    <a:pt x="10468" y="8087"/>
                    <a:pt x="10466" y="8084"/>
                  </a:cubicBezTo>
                  <a:close/>
                  <a:moveTo>
                    <a:pt x="9925" y="8087"/>
                  </a:moveTo>
                  <a:cubicBezTo>
                    <a:pt x="9926" y="8089"/>
                    <a:pt x="9930" y="8090"/>
                    <a:pt x="9930" y="8092"/>
                  </a:cubicBezTo>
                  <a:cubicBezTo>
                    <a:pt x="9929" y="8094"/>
                    <a:pt x="9927" y="8096"/>
                    <a:pt x="9925" y="8096"/>
                  </a:cubicBezTo>
                  <a:cubicBezTo>
                    <a:pt x="9925" y="8096"/>
                    <a:pt x="9924" y="8096"/>
                    <a:pt x="9924" y="8096"/>
                  </a:cubicBezTo>
                  <a:cubicBezTo>
                    <a:pt x="9922" y="8096"/>
                    <a:pt x="9921" y="8094"/>
                    <a:pt x="9919" y="8092"/>
                  </a:cubicBezTo>
                  <a:lnTo>
                    <a:pt x="9925" y="8087"/>
                  </a:lnTo>
                  <a:close/>
                  <a:moveTo>
                    <a:pt x="6746" y="8089"/>
                  </a:moveTo>
                  <a:cubicBezTo>
                    <a:pt x="6753" y="8089"/>
                    <a:pt x="6754" y="8095"/>
                    <a:pt x="6755" y="8102"/>
                  </a:cubicBezTo>
                  <a:cubicBezTo>
                    <a:pt x="6747" y="8101"/>
                    <a:pt x="6740" y="8100"/>
                    <a:pt x="6742" y="8089"/>
                  </a:cubicBezTo>
                  <a:cubicBezTo>
                    <a:pt x="6744" y="8089"/>
                    <a:pt x="6745" y="8089"/>
                    <a:pt x="6746" y="8089"/>
                  </a:cubicBezTo>
                  <a:close/>
                  <a:moveTo>
                    <a:pt x="6755" y="8102"/>
                  </a:moveTo>
                  <a:lnTo>
                    <a:pt x="6767" y="8110"/>
                  </a:lnTo>
                  <a:cubicBezTo>
                    <a:pt x="6764" y="8112"/>
                    <a:pt x="6762" y="8114"/>
                    <a:pt x="6760" y="8114"/>
                  </a:cubicBezTo>
                  <a:cubicBezTo>
                    <a:pt x="6756" y="8114"/>
                    <a:pt x="6757" y="8105"/>
                    <a:pt x="6755" y="8102"/>
                  </a:cubicBezTo>
                  <a:close/>
                  <a:moveTo>
                    <a:pt x="9194" y="8087"/>
                  </a:moveTo>
                  <a:cubicBezTo>
                    <a:pt x="9208" y="8094"/>
                    <a:pt x="9216" y="8100"/>
                    <a:pt x="9216" y="8112"/>
                  </a:cubicBezTo>
                  <a:cubicBezTo>
                    <a:pt x="9211" y="8115"/>
                    <a:pt x="9206" y="8117"/>
                    <a:pt x="9201" y="8117"/>
                  </a:cubicBezTo>
                  <a:cubicBezTo>
                    <a:pt x="9188" y="8113"/>
                    <a:pt x="9186" y="8104"/>
                    <a:pt x="9193" y="8088"/>
                  </a:cubicBezTo>
                  <a:lnTo>
                    <a:pt x="9194" y="8087"/>
                  </a:lnTo>
                  <a:close/>
                  <a:moveTo>
                    <a:pt x="7047" y="8122"/>
                  </a:moveTo>
                  <a:cubicBezTo>
                    <a:pt x="7049" y="8122"/>
                    <a:pt x="7050" y="8124"/>
                    <a:pt x="7051" y="8128"/>
                  </a:cubicBezTo>
                  <a:cubicBezTo>
                    <a:pt x="7051" y="8129"/>
                    <a:pt x="7048" y="8130"/>
                    <a:pt x="7047" y="8133"/>
                  </a:cubicBezTo>
                  <a:cubicBezTo>
                    <a:pt x="7045" y="8130"/>
                    <a:pt x="7042" y="8128"/>
                    <a:pt x="7042" y="8127"/>
                  </a:cubicBezTo>
                  <a:cubicBezTo>
                    <a:pt x="7044" y="8124"/>
                    <a:pt x="7045" y="8122"/>
                    <a:pt x="7047" y="8122"/>
                  </a:cubicBezTo>
                  <a:close/>
                  <a:moveTo>
                    <a:pt x="10061" y="797"/>
                  </a:moveTo>
                  <a:cubicBezTo>
                    <a:pt x="10092" y="837"/>
                    <a:pt x="10109" y="885"/>
                    <a:pt x="10154" y="905"/>
                  </a:cubicBezTo>
                  <a:cubicBezTo>
                    <a:pt x="10158" y="957"/>
                    <a:pt x="10158" y="957"/>
                    <a:pt x="10199" y="989"/>
                  </a:cubicBezTo>
                  <a:cubicBezTo>
                    <a:pt x="10197" y="996"/>
                    <a:pt x="10193" y="1004"/>
                    <a:pt x="10191" y="1013"/>
                  </a:cubicBezTo>
                  <a:cubicBezTo>
                    <a:pt x="10190" y="1017"/>
                    <a:pt x="10190" y="1022"/>
                    <a:pt x="10190" y="1026"/>
                  </a:cubicBezTo>
                  <a:cubicBezTo>
                    <a:pt x="10193" y="1029"/>
                    <a:pt x="10196" y="1030"/>
                    <a:pt x="10199" y="1030"/>
                  </a:cubicBezTo>
                  <a:cubicBezTo>
                    <a:pt x="10209" y="1030"/>
                    <a:pt x="10217" y="1020"/>
                    <a:pt x="10227" y="1020"/>
                  </a:cubicBezTo>
                  <a:cubicBezTo>
                    <a:pt x="10228" y="1020"/>
                    <a:pt x="10229" y="1020"/>
                    <a:pt x="10230" y="1021"/>
                  </a:cubicBezTo>
                  <a:cubicBezTo>
                    <a:pt x="10245" y="1054"/>
                    <a:pt x="10196" y="1059"/>
                    <a:pt x="10201" y="1088"/>
                  </a:cubicBezTo>
                  <a:cubicBezTo>
                    <a:pt x="10208" y="1122"/>
                    <a:pt x="10251" y="1115"/>
                    <a:pt x="10264" y="1144"/>
                  </a:cubicBezTo>
                  <a:cubicBezTo>
                    <a:pt x="10281" y="1183"/>
                    <a:pt x="10265" y="1211"/>
                    <a:pt x="10234" y="1237"/>
                  </a:cubicBezTo>
                  <a:cubicBezTo>
                    <a:pt x="10240" y="1269"/>
                    <a:pt x="10221" y="1305"/>
                    <a:pt x="10251" y="1332"/>
                  </a:cubicBezTo>
                  <a:lnTo>
                    <a:pt x="10251" y="1332"/>
                  </a:lnTo>
                  <a:cubicBezTo>
                    <a:pt x="10233" y="1379"/>
                    <a:pt x="10257" y="1414"/>
                    <a:pt x="10283" y="1449"/>
                  </a:cubicBezTo>
                  <a:lnTo>
                    <a:pt x="10257" y="1483"/>
                  </a:lnTo>
                  <a:cubicBezTo>
                    <a:pt x="10263" y="1504"/>
                    <a:pt x="10285" y="1509"/>
                    <a:pt x="10305" y="1518"/>
                  </a:cubicBezTo>
                  <a:cubicBezTo>
                    <a:pt x="10261" y="1537"/>
                    <a:pt x="10296" y="1574"/>
                    <a:pt x="10279" y="1597"/>
                  </a:cubicBezTo>
                  <a:cubicBezTo>
                    <a:pt x="10308" y="1622"/>
                    <a:pt x="10296" y="1658"/>
                    <a:pt x="10306" y="1688"/>
                  </a:cubicBezTo>
                  <a:lnTo>
                    <a:pt x="10332" y="1704"/>
                  </a:lnTo>
                  <a:cubicBezTo>
                    <a:pt x="10340" y="1730"/>
                    <a:pt x="10311" y="1733"/>
                    <a:pt x="10311" y="1751"/>
                  </a:cubicBezTo>
                  <a:cubicBezTo>
                    <a:pt x="10306" y="1798"/>
                    <a:pt x="10290" y="1846"/>
                    <a:pt x="10308" y="1892"/>
                  </a:cubicBezTo>
                  <a:cubicBezTo>
                    <a:pt x="10328" y="1938"/>
                    <a:pt x="10327" y="1989"/>
                    <a:pt x="10352" y="2036"/>
                  </a:cubicBezTo>
                  <a:cubicBezTo>
                    <a:pt x="10336" y="2070"/>
                    <a:pt x="10345" y="2110"/>
                    <a:pt x="10344" y="2144"/>
                  </a:cubicBezTo>
                  <a:cubicBezTo>
                    <a:pt x="10350" y="2179"/>
                    <a:pt x="10382" y="2188"/>
                    <a:pt x="10391" y="2213"/>
                  </a:cubicBezTo>
                  <a:lnTo>
                    <a:pt x="10363" y="2231"/>
                  </a:lnTo>
                  <a:cubicBezTo>
                    <a:pt x="10353" y="2264"/>
                    <a:pt x="10376" y="2282"/>
                    <a:pt x="10389" y="2296"/>
                  </a:cubicBezTo>
                  <a:cubicBezTo>
                    <a:pt x="10386" y="2329"/>
                    <a:pt x="10372" y="2360"/>
                    <a:pt x="10382" y="2382"/>
                  </a:cubicBezTo>
                  <a:cubicBezTo>
                    <a:pt x="10394" y="2409"/>
                    <a:pt x="10389" y="2431"/>
                    <a:pt x="10379" y="2458"/>
                  </a:cubicBezTo>
                  <a:cubicBezTo>
                    <a:pt x="10418" y="2469"/>
                    <a:pt x="10448" y="2490"/>
                    <a:pt x="10449" y="2534"/>
                  </a:cubicBezTo>
                  <a:lnTo>
                    <a:pt x="10449" y="2534"/>
                  </a:lnTo>
                  <a:cubicBezTo>
                    <a:pt x="10433" y="2537"/>
                    <a:pt x="10426" y="2550"/>
                    <a:pt x="10416" y="2562"/>
                  </a:cubicBezTo>
                  <a:cubicBezTo>
                    <a:pt x="10408" y="2630"/>
                    <a:pt x="10426" y="2699"/>
                    <a:pt x="10416" y="2767"/>
                  </a:cubicBezTo>
                  <a:cubicBezTo>
                    <a:pt x="10415" y="2778"/>
                    <a:pt x="10425" y="2788"/>
                    <a:pt x="10431" y="2798"/>
                  </a:cubicBezTo>
                  <a:cubicBezTo>
                    <a:pt x="10408" y="2863"/>
                    <a:pt x="10415" y="2906"/>
                    <a:pt x="10461" y="3003"/>
                  </a:cubicBezTo>
                  <a:cubicBezTo>
                    <a:pt x="10434" y="3081"/>
                    <a:pt x="10480" y="3155"/>
                    <a:pt x="10465" y="3230"/>
                  </a:cubicBezTo>
                  <a:lnTo>
                    <a:pt x="10490" y="3248"/>
                  </a:lnTo>
                  <a:cubicBezTo>
                    <a:pt x="10493" y="3289"/>
                    <a:pt x="10502" y="3330"/>
                    <a:pt x="10494" y="3377"/>
                  </a:cubicBezTo>
                  <a:cubicBezTo>
                    <a:pt x="10486" y="3423"/>
                    <a:pt x="10513" y="3477"/>
                    <a:pt x="10530" y="3526"/>
                  </a:cubicBezTo>
                  <a:cubicBezTo>
                    <a:pt x="10538" y="3548"/>
                    <a:pt x="10540" y="3572"/>
                    <a:pt x="10537" y="3594"/>
                  </a:cubicBezTo>
                  <a:cubicBezTo>
                    <a:pt x="10528" y="3662"/>
                    <a:pt x="10543" y="3724"/>
                    <a:pt x="10555" y="3789"/>
                  </a:cubicBezTo>
                  <a:cubicBezTo>
                    <a:pt x="10572" y="3876"/>
                    <a:pt x="10580" y="3964"/>
                    <a:pt x="10579" y="4053"/>
                  </a:cubicBezTo>
                  <a:lnTo>
                    <a:pt x="10607" y="4091"/>
                  </a:lnTo>
                  <a:cubicBezTo>
                    <a:pt x="10612" y="4109"/>
                    <a:pt x="10606" y="4129"/>
                    <a:pt x="10593" y="4142"/>
                  </a:cubicBezTo>
                  <a:cubicBezTo>
                    <a:pt x="10620" y="4209"/>
                    <a:pt x="10619" y="4281"/>
                    <a:pt x="10629" y="4351"/>
                  </a:cubicBezTo>
                  <a:cubicBezTo>
                    <a:pt x="10631" y="4356"/>
                    <a:pt x="10634" y="4357"/>
                    <a:pt x="10637" y="4357"/>
                  </a:cubicBezTo>
                  <a:cubicBezTo>
                    <a:pt x="10641" y="4357"/>
                    <a:pt x="10647" y="4353"/>
                    <a:pt x="10654" y="4353"/>
                  </a:cubicBezTo>
                  <a:cubicBezTo>
                    <a:pt x="10667" y="4357"/>
                    <a:pt x="10664" y="4383"/>
                    <a:pt x="10684" y="4383"/>
                  </a:cubicBezTo>
                  <a:cubicBezTo>
                    <a:pt x="10689" y="4383"/>
                    <a:pt x="10695" y="4382"/>
                    <a:pt x="10703" y="4378"/>
                  </a:cubicBezTo>
                  <a:lnTo>
                    <a:pt x="10703" y="4378"/>
                  </a:lnTo>
                  <a:cubicBezTo>
                    <a:pt x="10677" y="4407"/>
                    <a:pt x="10653" y="4394"/>
                    <a:pt x="10629" y="4410"/>
                  </a:cubicBezTo>
                  <a:cubicBezTo>
                    <a:pt x="10615" y="4471"/>
                    <a:pt x="10650" y="4523"/>
                    <a:pt x="10671" y="4581"/>
                  </a:cubicBezTo>
                  <a:cubicBezTo>
                    <a:pt x="10656" y="4666"/>
                    <a:pt x="10651" y="4752"/>
                    <a:pt x="10714" y="4826"/>
                  </a:cubicBezTo>
                  <a:lnTo>
                    <a:pt x="10714" y="4826"/>
                  </a:lnTo>
                  <a:cubicBezTo>
                    <a:pt x="10698" y="4830"/>
                    <a:pt x="10685" y="4843"/>
                    <a:pt x="10683" y="4861"/>
                  </a:cubicBezTo>
                  <a:cubicBezTo>
                    <a:pt x="10685" y="4901"/>
                    <a:pt x="10735" y="4887"/>
                    <a:pt x="10744" y="4920"/>
                  </a:cubicBezTo>
                  <a:cubicBezTo>
                    <a:pt x="10743" y="4945"/>
                    <a:pt x="10715" y="4927"/>
                    <a:pt x="10701" y="4950"/>
                  </a:cubicBezTo>
                  <a:cubicBezTo>
                    <a:pt x="10700" y="4986"/>
                    <a:pt x="10711" y="5030"/>
                    <a:pt x="10723" y="5072"/>
                  </a:cubicBezTo>
                  <a:cubicBezTo>
                    <a:pt x="10748" y="5095"/>
                    <a:pt x="10783" y="5103"/>
                    <a:pt x="10800" y="5136"/>
                  </a:cubicBezTo>
                  <a:lnTo>
                    <a:pt x="10788" y="5156"/>
                  </a:lnTo>
                  <a:cubicBezTo>
                    <a:pt x="10762" y="5155"/>
                    <a:pt x="10764" y="5113"/>
                    <a:pt x="10738" y="5113"/>
                  </a:cubicBezTo>
                  <a:cubicBezTo>
                    <a:pt x="10734" y="5113"/>
                    <a:pt x="10729" y="5115"/>
                    <a:pt x="10723" y="5117"/>
                  </a:cubicBezTo>
                  <a:cubicBezTo>
                    <a:pt x="10733" y="5170"/>
                    <a:pt x="10739" y="5222"/>
                    <a:pt x="10756" y="5276"/>
                  </a:cubicBezTo>
                  <a:cubicBezTo>
                    <a:pt x="10773" y="5328"/>
                    <a:pt x="10773" y="5381"/>
                    <a:pt x="10773" y="5436"/>
                  </a:cubicBezTo>
                  <a:cubicBezTo>
                    <a:pt x="10775" y="5500"/>
                    <a:pt x="10783" y="5563"/>
                    <a:pt x="10798" y="5626"/>
                  </a:cubicBezTo>
                  <a:cubicBezTo>
                    <a:pt x="10820" y="5746"/>
                    <a:pt x="10853" y="5864"/>
                    <a:pt x="10839" y="5986"/>
                  </a:cubicBezTo>
                  <a:cubicBezTo>
                    <a:pt x="10821" y="6005"/>
                    <a:pt x="10797" y="5995"/>
                    <a:pt x="10782" y="6003"/>
                  </a:cubicBezTo>
                  <a:cubicBezTo>
                    <a:pt x="10759" y="6013"/>
                    <a:pt x="10781" y="6048"/>
                    <a:pt x="10745" y="6048"/>
                  </a:cubicBezTo>
                  <a:cubicBezTo>
                    <a:pt x="10744" y="6048"/>
                    <a:pt x="10744" y="6048"/>
                    <a:pt x="10743" y="6048"/>
                  </a:cubicBezTo>
                  <a:cubicBezTo>
                    <a:pt x="10725" y="6015"/>
                    <a:pt x="10736" y="5976"/>
                    <a:pt x="10732" y="5940"/>
                  </a:cubicBezTo>
                  <a:cubicBezTo>
                    <a:pt x="10724" y="5919"/>
                    <a:pt x="10702" y="5914"/>
                    <a:pt x="10685" y="5901"/>
                  </a:cubicBezTo>
                  <a:cubicBezTo>
                    <a:pt x="10700" y="5885"/>
                    <a:pt x="10729" y="5883"/>
                    <a:pt x="10733" y="5843"/>
                  </a:cubicBezTo>
                  <a:cubicBezTo>
                    <a:pt x="10719" y="5790"/>
                    <a:pt x="10682" y="5743"/>
                    <a:pt x="10630" y="5704"/>
                  </a:cubicBezTo>
                  <a:cubicBezTo>
                    <a:pt x="10624" y="5672"/>
                    <a:pt x="10671" y="5651"/>
                    <a:pt x="10650" y="5616"/>
                  </a:cubicBezTo>
                  <a:cubicBezTo>
                    <a:pt x="10684" y="5601"/>
                    <a:pt x="10687" y="5576"/>
                    <a:pt x="10675" y="5544"/>
                  </a:cubicBezTo>
                  <a:cubicBezTo>
                    <a:pt x="10669" y="5537"/>
                    <a:pt x="10661" y="5536"/>
                    <a:pt x="10652" y="5536"/>
                  </a:cubicBezTo>
                  <a:cubicBezTo>
                    <a:pt x="10647" y="5536"/>
                    <a:pt x="10642" y="5536"/>
                    <a:pt x="10637" y="5536"/>
                  </a:cubicBezTo>
                  <a:cubicBezTo>
                    <a:pt x="10630" y="5536"/>
                    <a:pt x="10623" y="5535"/>
                    <a:pt x="10617" y="5530"/>
                  </a:cubicBezTo>
                  <a:cubicBezTo>
                    <a:pt x="10614" y="5508"/>
                    <a:pt x="10655" y="5501"/>
                    <a:pt x="10638" y="5468"/>
                  </a:cubicBezTo>
                  <a:lnTo>
                    <a:pt x="10638" y="5468"/>
                  </a:lnTo>
                  <a:lnTo>
                    <a:pt x="10579" y="5519"/>
                  </a:lnTo>
                  <a:lnTo>
                    <a:pt x="10485" y="5519"/>
                  </a:lnTo>
                  <a:cubicBezTo>
                    <a:pt x="10462" y="5530"/>
                    <a:pt x="10474" y="5554"/>
                    <a:pt x="10461" y="5566"/>
                  </a:cubicBezTo>
                  <a:cubicBezTo>
                    <a:pt x="10456" y="5568"/>
                    <a:pt x="10452" y="5570"/>
                    <a:pt x="10449" y="5570"/>
                  </a:cubicBezTo>
                  <a:cubicBezTo>
                    <a:pt x="10431" y="5570"/>
                    <a:pt x="10434" y="5538"/>
                    <a:pt x="10417" y="5538"/>
                  </a:cubicBezTo>
                  <a:cubicBezTo>
                    <a:pt x="10416" y="5538"/>
                    <a:pt x="10416" y="5538"/>
                    <a:pt x="10416" y="5538"/>
                  </a:cubicBezTo>
                  <a:cubicBezTo>
                    <a:pt x="10393" y="5538"/>
                    <a:pt x="10389" y="5557"/>
                    <a:pt x="10378" y="5567"/>
                  </a:cubicBezTo>
                  <a:cubicBezTo>
                    <a:pt x="10384" y="5576"/>
                    <a:pt x="10386" y="5584"/>
                    <a:pt x="10391" y="5585"/>
                  </a:cubicBezTo>
                  <a:cubicBezTo>
                    <a:pt x="10427" y="5593"/>
                    <a:pt x="10468" y="5583"/>
                    <a:pt x="10499" y="5615"/>
                  </a:cubicBezTo>
                  <a:cubicBezTo>
                    <a:pt x="10475" y="5652"/>
                    <a:pt x="10486" y="5695"/>
                    <a:pt x="10497" y="5728"/>
                  </a:cubicBezTo>
                  <a:cubicBezTo>
                    <a:pt x="10508" y="5765"/>
                    <a:pt x="10506" y="5805"/>
                    <a:pt x="10523" y="5834"/>
                  </a:cubicBezTo>
                  <a:cubicBezTo>
                    <a:pt x="10518" y="5848"/>
                    <a:pt x="10505" y="5856"/>
                    <a:pt x="10491" y="5856"/>
                  </a:cubicBezTo>
                  <a:cubicBezTo>
                    <a:pt x="10488" y="5856"/>
                    <a:pt x="10484" y="5856"/>
                    <a:pt x="10481" y="5854"/>
                  </a:cubicBezTo>
                  <a:cubicBezTo>
                    <a:pt x="10455" y="5842"/>
                    <a:pt x="10480" y="5798"/>
                    <a:pt x="10441" y="5792"/>
                  </a:cubicBezTo>
                  <a:cubicBezTo>
                    <a:pt x="10439" y="5795"/>
                    <a:pt x="10436" y="5798"/>
                    <a:pt x="10434" y="5802"/>
                  </a:cubicBezTo>
                  <a:cubicBezTo>
                    <a:pt x="10425" y="5829"/>
                    <a:pt x="10458" y="5850"/>
                    <a:pt x="10447" y="5881"/>
                  </a:cubicBezTo>
                  <a:lnTo>
                    <a:pt x="10359" y="5941"/>
                  </a:lnTo>
                  <a:cubicBezTo>
                    <a:pt x="10399" y="5987"/>
                    <a:pt x="10369" y="6032"/>
                    <a:pt x="10355" y="6079"/>
                  </a:cubicBezTo>
                  <a:cubicBezTo>
                    <a:pt x="10351" y="6083"/>
                    <a:pt x="10347" y="6085"/>
                    <a:pt x="10343" y="6085"/>
                  </a:cubicBezTo>
                  <a:cubicBezTo>
                    <a:pt x="10334" y="6085"/>
                    <a:pt x="10325" y="6077"/>
                    <a:pt x="10315" y="6077"/>
                  </a:cubicBezTo>
                  <a:cubicBezTo>
                    <a:pt x="10311" y="6077"/>
                    <a:pt x="10307" y="6078"/>
                    <a:pt x="10303" y="6081"/>
                  </a:cubicBezTo>
                  <a:cubicBezTo>
                    <a:pt x="10304" y="6118"/>
                    <a:pt x="10287" y="6152"/>
                    <a:pt x="10266" y="6186"/>
                  </a:cubicBezTo>
                  <a:cubicBezTo>
                    <a:pt x="10265" y="6187"/>
                    <a:pt x="10264" y="6187"/>
                    <a:pt x="10263" y="6187"/>
                  </a:cubicBezTo>
                  <a:cubicBezTo>
                    <a:pt x="10254" y="6187"/>
                    <a:pt x="10247" y="6178"/>
                    <a:pt x="10238" y="6178"/>
                  </a:cubicBezTo>
                  <a:cubicBezTo>
                    <a:pt x="10233" y="6178"/>
                    <a:pt x="10229" y="6180"/>
                    <a:pt x="10223" y="6186"/>
                  </a:cubicBezTo>
                  <a:lnTo>
                    <a:pt x="10213" y="6223"/>
                  </a:lnTo>
                  <a:lnTo>
                    <a:pt x="10182" y="6214"/>
                  </a:lnTo>
                  <a:cubicBezTo>
                    <a:pt x="10176" y="6217"/>
                    <a:pt x="10169" y="6218"/>
                    <a:pt x="10167" y="6223"/>
                  </a:cubicBezTo>
                  <a:cubicBezTo>
                    <a:pt x="10111" y="6348"/>
                    <a:pt x="10086" y="6476"/>
                    <a:pt x="10121" y="6612"/>
                  </a:cubicBezTo>
                  <a:cubicBezTo>
                    <a:pt x="10129" y="6614"/>
                    <a:pt x="10137" y="6615"/>
                    <a:pt x="10144" y="6615"/>
                  </a:cubicBezTo>
                  <a:cubicBezTo>
                    <a:pt x="10162" y="6615"/>
                    <a:pt x="10179" y="6610"/>
                    <a:pt x="10195" y="6610"/>
                  </a:cubicBezTo>
                  <a:cubicBezTo>
                    <a:pt x="10202" y="6610"/>
                    <a:pt x="10210" y="6611"/>
                    <a:pt x="10217" y="6614"/>
                  </a:cubicBezTo>
                  <a:cubicBezTo>
                    <a:pt x="10205" y="6669"/>
                    <a:pt x="10159" y="6651"/>
                    <a:pt x="10124" y="6659"/>
                  </a:cubicBezTo>
                  <a:cubicBezTo>
                    <a:pt x="10094" y="6681"/>
                    <a:pt x="10099" y="6721"/>
                    <a:pt x="10081" y="6751"/>
                  </a:cubicBezTo>
                  <a:cubicBezTo>
                    <a:pt x="10088" y="6770"/>
                    <a:pt x="10111" y="6780"/>
                    <a:pt x="10112" y="6802"/>
                  </a:cubicBezTo>
                  <a:cubicBezTo>
                    <a:pt x="10115" y="6821"/>
                    <a:pt x="10100" y="6834"/>
                    <a:pt x="10095" y="6845"/>
                  </a:cubicBezTo>
                  <a:cubicBezTo>
                    <a:pt x="10103" y="6882"/>
                    <a:pt x="10132" y="6905"/>
                    <a:pt x="10129" y="6936"/>
                  </a:cubicBezTo>
                  <a:cubicBezTo>
                    <a:pt x="10123" y="6960"/>
                    <a:pt x="10107" y="6956"/>
                    <a:pt x="10089" y="6959"/>
                  </a:cubicBezTo>
                  <a:cubicBezTo>
                    <a:pt x="10076" y="7029"/>
                    <a:pt x="10071" y="7101"/>
                    <a:pt x="10075" y="7173"/>
                  </a:cubicBezTo>
                  <a:cubicBezTo>
                    <a:pt x="10078" y="7234"/>
                    <a:pt x="10062" y="7295"/>
                    <a:pt x="10075" y="7358"/>
                  </a:cubicBezTo>
                  <a:cubicBezTo>
                    <a:pt x="10078" y="7371"/>
                    <a:pt x="10065" y="7385"/>
                    <a:pt x="10060" y="7401"/>
                  </a:cubicBezTo>
                  <a:cubicBezTo>
                    <a:pt x="10089" y="7454"/>
                    <a:pt x="10067" y="7515"/>
                    <a:pt x="10081" y="7572"/>
                  </a:cubicBezTo>
                  <a:lnTo>
                    <a:pt x="10104" y="7568"/>
                  </a:lnTo>
                  <a:lnTo>
                    <a:pt x="10104" y="7568"/>
                  </a:lnTo>
                  <a:cubicBezTo>
                    <a:pt x="10132" y="7608"/>
                    <a:pt x="10084" y="7623"/>
                    <a:pt x="10077" y="7651"/>
                  </a:cubicBezTo>
                  <a:cubicBezTo>
                    <a:pt x="10067" y="7700"/>
                    <a:pt x="10110" y="7722"/>
                    <a:pt x="10121" y="7752"/>
                  </a:cubicBezTo>
                  <a:cubicBezTo>
                    <a:pt x="10129" y="7755"/>
                    <a:pt x="10135" y="7756"/>
                    <a:pt x="10140" y="7756"/>
                  </a:cubicBezTo>
                  <a:cubicBezTo>
                    <a:pt x="10162" y="7756"/>
                    <a:pt x="10163" y="7726"/>
                    <a:pt x="10182" y="7722"/>
                  </a:cubicBezTo>
                  <a:lnTo>
                    <a:pt x="10182" y="7722"/>
                  </a:lnTo>
                  <a:cubicBezTo>
                    <a:pt x="10176" y="7748"/>
                    <a:pt x="10205" y="7762"/>
                    <a:pt x="10200" y="7787"/>
                  </a:cubicBezTo>
                  <a:cubicBezTo>
                    <a:pt x="10193" y="7838"/>
                    <a:pt x="10149" y="7825"/>
                    <a:pt x="10120" y="7831"/>
                  </a:cubicBezTo>
                  <a:lnTo>
                    <a:pt x="10099" y="7872"/>
                  </a:lnTo>
                  <a:lnTo>
                    <a:pt x="10133" y="7895"/>
                  </a:lnTo>
                  <a:cubicBezTo>
                    <a:pt x="10100" y="7920"/>
                    <a:pt x="10134" y="7972"/>
                    <a:pt x="10087" y="7991"/>
                  </a:cubicBezTo>
                  <a:cubicBezTo>
                    <a:pt x="10101" y="8023"/>
                    <a:pt x="10062" y="8055"/>
                    <a:pt x="10093" y="8089"/>
                  </a:cubicBezTo>
                  <a:lnTo>
                    <a:pt x="10068" y="8112"/>
                  </a:lnTo>
                  <a:lnTo>
                    <a:pt x="10027" y="8102"/>
                  </a:lnTo>
                  <a:cubicBezTo>
                    <a:pt x="10011" y="8111"/>
                    <a:pt x="10002" y="8128"/>
                    <a:pt x="10004" y="8147"/>
                  </a:cubicBezTo>
                  <a:lnTo>
                    <a:pt x="10004" y="8147"/>
                  </a:lnTo>
                  <a:cubicBezTo>
                    <a:pt x="9955" y="8127"/>
                    <a:pt x="9977" y="8070"/>
                    <a:pt x="9947" y="8040"/>
                  </a:cubicBezTo>
                  <a:cubicBezTo>
                    <a:pt x="9924" y="8024"/>
                    <a:pt x="9903" y="8005"/>
                    <a:pt x="9886" y="7983"/>
                  </a:cubicBezTo>
                  <a:cubicBezTo>
                    <a:pt x="9892" y="7958"/>
                    <a:pt x="9917" y="7957"/>
                    <a:pt x="9933" y="7942"/>
                  </a:cubicBezTo>
                  <a:lnTo>
                    <a:pt x="9933" y="7879"/>
                  </a:lnTo>
                  <a:lnTo>
                    <a:pt x="9890" y="7846"/>
                  </a:lnTo>
                  <a:cubicBezTo>
                    <a:pt x="9885" y="7828"/>
                    <a:pt x="9911" y="7812"/>
                    <a:pt x="9889" y="7797"/>
                  </a:cubicBezTo>
                  <a:lnTo>
                    <a:pt x="9889" y="7797"/>
                  </a:lnTo>
                  <a:cubicBezTo>
                    <a:pt x="9883" y="7798"/>
                    <a:pt x="9874" y="7798"/>
                    <a:pt x="9873" y="7801"/>
                  </a:cubicBezTo>
                  <a:cubicBezTo>
                    <a:pt x="9860" y="7830"/>
                    <a:pt x="9849" y="7860"/>
                    <a:pt x="9836" y="7893"/>
                  </a:cubicBezTo>
                  <a:cubicBezTo>
                    <a:pt x="9837" y="7903"/>
                    <a:pt x="9854" y="7899"/>
                    <a:pt x="9866" y="7925"/>
                  </a:cubicBezTo>
                  <a:cubicBezTo>
                    <a:pt x="9875" y="7953"/>
                    <a:pt x="9848" y="8004"/>
                    <a:pt x="9885" y="8041"/>
                  </a:cubicBezTo>
                  <a:lnTo>
                    <a:pt x="9857" y="8090"/>
                  </a:lnTo>
                  <a:cubicBezTo>
                    <a:pt x="9841" y="8080"/>
                    <a:pt x="9848" y="8055"/>
                    <a:pt x="9815" y="8052"/>
                  </a:cubicBezTo>
                  <a:cubicBezTo>
                    <a:pt x="9809" y="8053"/>
                    <a:pt x="9799" y="8059"/>
                    <a:pt x="9787" y="8059"/>
                  </a:cubicBezTo>
                  <a:cubicBezTo>
                    <a:pt x="9780" y="8059"/>
                    <a:pt x="9772" y="8056"/>
                    <a:pt x="9764" y="8049"/>
                  </a:cubicBezTo>
                  <a:lnTo>
                    <a:pt x="9747" y="8078"/>
                  </a:lnTo>
                  <a:cubicBezTo>
                    <a:pt x="9740" y="8038"/>
                    <a:pt x="9704" y="8024"/>
                    <a:pt x="9690" y="7999"/>
                  </a:cubicBezTo>
                  <a:cubicBezTo>
                    <a:pt x="9687" y="7971"/>
                    <a:pt x="9711" y="7976"/>
                    <a:pt x="9718" y="7964"/>
                  </a:cubicBezTo>
                  <a:cubicBezTo>
                    <a:pt x="9707" y="7936"/>
                    <a:pt x="9666" y="7930"/>
                    <a:pt x="9673" y="7892"/>
                  </a:cubicBezTo>
                  <a:cubicBezTo>
                    <a:pt x="9677" y="7887"/>
                    <a:pt x="9683" y="7884"/>
                    <a:pt x="9689" y="7884"/>
                  </a:cubicBezTo>
                  <a:cubicBezTo>
                    <a:pt x="9697" y="7884"/>
                    <a:pt x="9706" y="7889"/>
                    <a:pt x="9710" y="7898"/>
                  </a:cubicBezTo>
                  <a:cubicBezTo>
                    <a:pt x="9724" y="7918"/>
                    <a:pt x="9736" y="7942"/>
                    <a:pt x="9748" y="7964"/>
                  </a:cubicBezTo>
                  <a:cubicBezTo>
                    <a:pt x="9755" y="7968"/>
                    <a:pt x="9763" y="7969"/>
                    <a:pt x="9770" y="7969"/>
                  </a:cubicBezTo>
                  <a:cubicBezTo>
                    <a:pt x="9781" y="7969"/>
                    <a:pt x="9791" y="7966"/>
                    <a:pt x="9800" y="7959"/>
                  </a:cubicBezTo>
                  <a:cubicBezTo>
                    <a:pt x="9803" y="7957"/>
                    <a:pt x="9807" y="7956"/>
                    <a:pt x="9810" y="7956"/>
                  </a:cubicBezTo>
                  <a:cubicBezTo>
                    <a:pt x="9822" y="7956"/>
                    <a:pt x="9834" y="7967"/>
                    <a:pt x="9846" y="7969"/>
                  </a:cubicBezTo>
                  <a:cubicBezTo>
                    <a:pt x="9845" y="7925"/>
                    <a:pt x="9807" y="7918"/>
                    <a:pt x="9795" y="7883"/>
                  </a:cubicBezTo>
                  <a:cubicBezTo>
                    <a:pt x="9815" y="7852"/>
                    <a:pt x="9838" y="7817"/>
                    <a:pt x="9843" y="7773"/>
                  </a:cubicBezTo>
                  <a:cubicBezTo>
                    <a:pt x="9841" y="7761"/>
                    <a:pt x="9833" y="7752"/>
                    <a:pt x="9821" y="7746"/>
                  </a:cubicBezTo>
                  <a:lnTo>
                    <a:pt x="9764" y="7828"/>
                  </a:lnTo>
                  <a:cubicBezTo>
                    <a:pt x="9758" y="7829"/>
                    <a:pt x="9753" y="7830"/>
                    <a:pt x="9748" y="7830"/>
                  </a:cubicBezTo>
                  <a:cubicBezTo>
                    <a:pt x="9725" y="7830"/>
                    <a:pt x="9720" y="7814"/>
                    <a:pt x="9723" y="7790"/>
                  </a:cubicBezTo>
                  <a:cubicBezTo>
                    <a:pt x="9726" y="7785"/>
                    <a:pt x="9729" y="7783"/>
                    <a:pt x="9732" y="7783"/>
                  </a:cubicBezTo>
                  <a:cubicBezTo>
                    <a:pt x="9737" y="7783"/>
                    <a:pt x="9741" y="7787"/>
                    <a:pt x="9746" y="7788"/>
                  </a:cubicBezTo>
                  <a:cubicBezTo>
                    <a:pt x="9760" y="7784"/>
                    <a:pt x="9756" y="7771"/>
                    <a:pt x="9756" y="7763"/>
                  </a:cubicBezTo>
                  <a:cubicBezTo>
                    <a:pt x="9755" y="7741"/>
                    <a:pt x="9734" y="7746"/>
                    <a:pt x="9727" y="7732"/>
                  </a:cubicBezTo>
                  <a:cubicBezTo>
                    <a:pt x="9732" y="7718"/>
                    <a:pt x="9744" y="7708"/>
                    <a:pt x="9759" y="7705"/>
                  </a:cubicBezTo>
                  <a:cubicBezTo>
                    <a:pt x="9765" y="7672"/>
                    <a:pt x="9729" y="7660"/>
                    <a:pt x="9723" y="7634"/>
                  </a:cubicBezTo>
                  <a:cubicBezTo>
                    <a:pt x="9723" y="7634"/>
                    <a:pt x="9723" y="7634"/>
                    <a:pt x="9723" y="7634"/>
                  </a:cubicBezTo>
                  <a:lnTo>
                    <a:pt x="9723" y="7634"/>
                  </a:lnTo>
                  <a:lnTo>
                    <a:pt x="9768" y="7633"/>
                  </a:lnTo>
                  <a:lnTo>
                    <a:pt x="9788" y="7587"/>
                  </a:lnTo>
                  <a:lnTo>
                    <a:pt x="9775" y="7572"/>
                  </a:lnTo>
                  <a:cubicBezTo>
                    <a:pt x="9772" y="7572"/>
                    <a:pt x="9770" y="7572"/>
                    <a:pt x="9768" y="7572"/>
                  </a:cubicBezTo>
                  <a:cubicBezTo>
                    <a:pt x="9752" y="7572"/>
                    <a:pt x="9747" y="7592"/>
                    <a:pt x="9731" y="7595"/>
                  </a:cubicBezTo>
                  <a:cubicBezTo>
                    <a:pt x="9712" y="7586"/>
                    <a:pt x="9704" y="7566"/>
                    <a:pt x="9694" y="7547"/>
                  </a:cubicBezTo>
                  <a:lnTo>
                    <a:pt x="9658" y="7559"/>
                  </a:lnTo>
                  <a:cubicBezTo>
                    <a:pt x="9634" y="7543"/>
                    <a:pt x="9614" y="7522"/>
                    <a:pt x="9599" y="7497"/>
                  </a:cubicBezTo>
                  <a:cubicBezTo>
                    <a:pt x="9601" y="7497"/>
                    <a:pt x="9604" y="7497"/>
                    <a:pt x="9606" y="7497"/>
                  </a:cubicBezTo>
                  <a:cubicBezTo>
                    <a:pt x="9629" y="7497"/>
                    <a:pt x="9652" y="7511"/>
                    <a:pt x="9671" y="7511"/>
                  </a:cubicBezTo>
                  <a:cubicBezTo>
                    <a:pt x="9681" y="7511"/>
                    <a:pt x="9690" y="7507"/>
                    <a:pt x="9697" y="7495"/>
                  </a:cubicBezTo>
                  <a:cubicBezTo>
                    <a:pt x="9726" y="7495"/>
                    <a:pt x="9720" y="7520"/>
                    <a:pt x="9735" y="7525"/>
                  </a:cubicBezTo>
                  <a:cubicBezTo>
                    <a:pt x="9739" y="7526"/>
                    <a:pt x="9743" y="7526"/>
                    <a:pt x="9747" y="7526"/>
                  </a:cubicBezTo>
                  <a:cubicBezTo>
                    <a:pt x="9760" y="7526"/>
                    <a:pt x="9773" y="7521"/>
                    <a:pt x="9788" y="7521"/>
                  </a:cubicBezTo>
                  <a:cubicBezTo>
                    <a:pt x="9802" y="7521"/>
                    <a:pt x="9818" y="7526"/>
                    <a:pt x="9836" y="7544"/>
                  </a:cubicBezTo>
                  <a:cubicBezTo>
                    <a:pt x="9808" y="7487"/>
                    <a:pt x="9792" y="7454"/>
                    <a:pt x="9777" y="7425"/>
                  </a:cubicBezTo>
                  <a:cubicBezTo>
                    <a:pt x="9773" y="7408"/>
                    <a:pt x="9778" y="7391"/>
                    <a:pt x="9788" y="7377"/>
                  </a:cubicBezTo>
                  <a:cubicBezTo>
                    <a:pt x="9783" y="7358"/>
                    <a:pt x="9755" y="7351"/>
                    <a:pt x="9761" y="7325"/>
                  </a:cubicBezTo>
                  <a:cubicBezTo>
                    <a:pt x="9770" y="7317"/>
                    <a:pt x="9779" y="7314"/>
                    <a:pt x="9789" y="7314"/>
                  </a:cubicBezTo>
                  <a:cubicBezTo>
                    <a:pt x="9799" y="7314"/>
                    <a:pt x="9809" y="7316"/>
                    <a:pt x="9818" y="7318"/>
                  </a:cubicBezTo>
                  <a:cubicBezTo>
                    <a:pt x="9833" y="7326"/>
                    <a:pt x="9828" y="7347"/>
                    <a:pt x="9846" y="7350"/>
                  </a:cubicBezTo>
                  <a:lnTo>
                    <a:pt x="9856" y="7336"/>
                  </a:lnTo>
                  <a:lnTo>
                    <a:pt x="9856" y="7336"/>
                  </a:lnTo>
                  <a:cubicBezTo>
                    <a:pt x="9867" y="7350"/>
                    <a:pt x="9852" y="7348"/>
                    <a:pt x="9848" y="7351"/>
                  </a:cubicBezTo>
                  <a:cubicBezTo>
                    <a:pt x="9848" y="7369"/>
                    <a:pt x="9820" y="7384"/>
                    <a:pt x="9838" y="7406"/>
                  </a:cubicBezTo>
                  <a:cubicBezTo>
                    <a:pt x="9858" y="7429"/>
                    <a:pt x="9844" y="7450"/>
                    <a:pt x="9830" y="7469"/>
                  </a:cubicBezTo>
                  <a:lnTo>
                    <a:pt x="9859" y="7555"/>
                  </a:lnTo>
                  <a:cubicBezTo>
                    <a:pt x="9858" y="7569"/>
                    <a:pt x="9837" y="7582"/>
                    <a:pt x="9848" y="7596"/>
                  </a:cubicBezTo>
                  <a:cubicBezTo>
                    <a:pt x="9853" y="7616"/>
                    <a:pt x="9867" y="7616"/>
                    <a:pt x="9876" y="7623"/>
                  </a:cubicBezTo>
                  <a:cubicBezTo>
                    <a:pt x="9873" y="7661"/>
                    <a:pt x="9826" y="7696"/>
                    <a:pt x="9868" y="7747"/>
                  </a:cubicBezTo>
                  <a:cubicBezTo>
                    <a:pt x="9884" y="7707"/>
                    <a:pt x="9894" y="7672"/>
                    <a:pt x="9916" y="7643"/>
                  </a:cubicBezTo>
                  <a:cubicBezTo>
                    <a:pt x="9923" y="7611"/>
                    <a:pt x="9918" y="7577"/>
                    <a:pt x="9901" y="7547"/>
                  </a:cubicBezTo>
                  <a:cubicBezTo>
                    <a:pt x="9907" y="7522"/>
                    <a:pt x="9930" y="7501"/>
                    <a:pt x="9906" y="7462"/>
                  </a:cubicBezTo>
                  <a:lnTo>
                    <a:pt x="9881" y="7441"/>
                  </a:lnTo>
                  <a:cubicBezTo>
                    <a:pt x="9896" y="7334"/>
                    <a:pt x="9924" y="7225"/>
                    <a:pt x="9869" y="7112"/>
                  </a:cubicBezTo>
                  <a:cubicBezTo>
                    <a:pt x="9918" y="7063"/>
                    <a:pt x="9834" y="7005"/>
                    <a:pt x="9877" y="6952"/>
                  </a:cubicBezTo>
                  <a:cubicBezTo>
                    <a:pt x="9870" y="6944"/>
                    <a:pt x="9863" y="6943"/>
                    <a:pt x="9856" y="6943"/>
                  </a:cubicBezTo>
                  <a:cubicBezTo>
                    <a:pt x="9848" y="6943"/>
                    <a:pt x="9839" y="6945"/>
                    <a:pt x="9830" y="6945"/>
                  </a:cubicBezTo>
                  <a:cubicBezTo>
                    <a:pt x="9826" y="6945"/>
                    <a:pt x="9821" y="6944"/>
                    <a:pt x="9817" y="6943"/>
                  </a:cubicBezTo>
                  <a:lnTo>
                    <a:pt x="9817" y="6943"/>
                  </a:lnTo>
                  <a:cubicBezTo>
                    <a:pt x="9807" y="6994"/>
                    <a:pt x="9840" y="7031"/>
                    <a:pt x="9837" y="7088"/>
                  </a:cubicBezTo>
                  <a:cubicBezTo>
                    <a:pt x="9836" y="7092"/>
                    <a:pt x="9830" y="7112"/>
                    <a:pt x="9825" y="7132"/>
                  </a:cubicBezTo>
                  <a:cubicBezTo>
                    <a:pt x="9794" y="7137"/>
                    <a:pt x="9779" y="7175"/>
                    <a:pt x="9748" y="7175"/>
                  </a:cubicBezTo>
                  <a:cubicBezTo>
                    <a:pt x="9744" y="7175"/>
                    <a:pt x="9740" y="7174"/>
                    <a:pt x="9736" y="7173"/>
                  </a:cubicBezTo>
                  <a:cubicBezTo>
                    <a:pt x="9713" y="7202"/>
                    <a:pt x="9705" y="7231"/>
                    <a:pt x="9697" y="7270"/>
                  </a:cubicBezTo>
                  <a:cubicBezTo>
                    <a:pt x="9665" y="7246"/>
                    <a:pt x="9635" y="7235"/>
                    <a:pt x="9616" y="7209"/>
                  </a:cubicBezTo>
                  <a:cubicBezTo>
                    <a:pt x="9613" y="7206"/>
                    <a:pt x="9606" y="7205"/>
                    <a:pt x="9605" y="7202"/>
                  </a:cubicBezTo>
                  <a:cubicBezTo>
                    <a:pt x="9602" y="7194"/>
                    <a:pt x="9610" y="7193"/>
                    <a:pt x="9616" y="7190"/>
                  </a:cubicBezTo>
                  <a:cubicBezTo>
                    <a:pt x="9627" y="7159"/>
                    <a:pt x="9675" y="7140"/>
                    <a:pt x="9645" y="7094"/>
                  </a:cubicBezTo>
                  <a:cubicBezTo>
                    <a:pt x="9636" y="7086"/>
                    <a:pt x="9627" y="7083"/>
                    <a:pt x="9618" y="7083"/>
                  </a:cubicBezTo>
                  <a:cubicBezTo>
                    <a:pt x="9599" y="7083"/>
                    <a:pt x="9580" y="7096"/>
                    <a:pt x="9559" y="7100"/>
                  </a:cubicBezTo>
                  <a:cubicBezTo>
                    <a:pt x="9540" y="7093"/>
                    <a:pt x="9543" y="7070"/>
                    <a:pt x="9534" y="7061"/>
                  </a:cubicBezTo>
                  <a:cubicBezTo>
                    <a:pt x="9536" y="6995"/>
                    <a:pt x="9582" y="6962"/>
                    <a:pt x="9626" y="6927"/>
                  </a:cubicBezTo>
                  <a:lnTo>
                    <a:pt x="9665" y="6932"/>
                  </a:lnTo>
                  <a:cubicBezTo>
                    <a:pt x="9665" y="6902"/>
                    <a:pt x="9627" y="6905"/>
                    <a:pt x="9618" y="6873"/>
                  </a:cubicBezTo>
                  <a:cubicBezTo>
                    <a:pt x="9643" y="6837"/>
                    <a:pt x="9614" y="6775"/>
                    <a:pt x="9667" y="6739"/>
                  </a:cubicBezTo>
                  <a:lnTo>
                    <a:pt x="9641" y="6724"/>
                  </a:lnTo>
                  <a:cubicBezTo>
                    <a:pt x="9646" y="6703"/>
                    <a:pt x="9651" y="6683"/>
                    <a:pt x="9659" y="6652"/>
                  </a:cubicBezTo>
                  <a:lnTo>
                    <a:pt x="9698" y="6697"/>
                  </a:lnTo>
                  <a:cubicBezTo>
                    <a:pt x="9698" y="6716"/>
                    <a:pt x="9681" y="6729"/>
                    <a:pt x="9689" y="6748"/>
                  </a:cubicBezTo>
                  <a:cubicBezTo>
                    <a:pt x="9690" y="6768"/>
                    <a:pt x="9723" y="6761"/>
                    <a:pt x="9723" y="6783"/>
                  </a:cubicBezTo>
                  <a:cubicBezTo>
                    <a:pt x="9728" y="6780"/>
                    <a:pt x="9736" y="6778"/>
                    <a:pt x="9737" y="6774"/>
                  </a:cubicBezTo>
                  <a:cubicBezTo>
                    <a:pt x="9749" y="6725"/>
                    <a:pt x="9730" y="6685"/>
                    <a:pt x="9696" y="6651"/>
                  </a:cubicBezTo>
                  <a:cubicBezTo>
                    <a:pt x="9708" y="6642"/>
                    <a:pt x="9721" y="6632"/>
                    <a:pt x="9732" y="6621"/>
                  </a:cubicBezTo>
                  <a:cubicBezTo>
                    <a:pt x="9740" y="6608"/>
                    <a:pt x="9747" y="6595"/>
                    <a:pt x="9753" y="6581"/>
                  </a:cubicBezTo>
                  <a:cubicBezTo>
                    <a:pt x="9746" y="6557"/>
                    <a:pt x="9737" y="6533"/>
                    <a:pt x="9727" y="6510"/>
                  </a:cubicBezTo>
                  <a:cubicBezTo>
                    <a:pt x="9699" y="6462"/>
                    <a:pt x="9691" y="6417"/>
                    <a:pt x="9738" y="6384"/>
                  </a:cubicBezTo>
                  <a:cubicBezTo>
                    <a:pt x="9742" y="6354"/>
                    <a:pt x="9715" y="6362"/>
                    <a:pt x="9711" y="6347"/>
                  </a:cubicBezTo>
                  <a:lnTo>
                    <a:pt x="9719" y="6330"/>
                  </a:lnTo>
                  <a:cubicBezTo>
                    <a:pt x="9672" y="6282"/>
                    <a:pt x="9598" y="6253"/>
                    <a:pt x="9602" y="6152"/>
                  </a:cubicBezTo>
                  <a:lnTo>
                    <a:pt x="9602" y="6152"/>
                  </a:lnTo>
                  <a:lnTo>
                    <a:pt x="9699" y="6245"/>
                  </a:lnTo>
                  <a:cubicBezTo>
                    <a:pt x="9728" y="6238"/>
                    <a:pt x="9716" y="6201"/>
                    <a:pt x="9734" y="6183"/>
                  </a:cubicBezTo>
                  <a:cubicBezTo>
                    <a:pt x="9778" y="6213"/>
                    <a:pt x="9746" y="6257"/>
                    <a:pt x="9769" y="6297"/>
                  </a:cubicBezTo>
                  <a:lnTo>
                    <a:pt x="9789" y="6312"/>
                  </a:lnTo>
                  <a:lnTo>
                    <a:pt x="9761" y="6334"/>
                  </a:lnTo>
                  <a:cubicBezTo>
                    <a:pt x="9761" y="6381"/>
                    <a:pt x="9795" y="6423"/>
                    <a:pt x="9800" y="6480"/>
                  </a:cubicBezTo>
                  <a:cubicBezTo>
                    <a:pt x="9811" y="6461"/>
                    <a:pt x="9819" y="6451"/>
                    <a:pt x="9827" y="6436"/>
                  </a:cubicBezTo>
                  <a:cubicBezTo>
                    <a:pt x="9835" y="6421"/>
                    <a:pt x="9813" y="6410"/>
                    <a:pt x="9819" y="6397"/>
                  </a:cubicBezTo>
                  <a:cubicBezTo>
                    <a:pt x="9828" y="6381"/>
                    <a:pt x="9830" y="6363"/>
                    <a:pt x="9825" y="6346"/>
                  </a:cubicBezTo>
                  <a:cubicBezTo>
                    <a:pt x="9808" y="6306"/>
                    <a:pt x="9809" y="6259"/>
                    <a:pt x="9827" y="6219"/>
                  </a:cubicBezTo>
                  <a:cubicBezTo>
                    <a:pt x="9837" y="6198"/>
                    <a:pt x="9829" y="6167"/>
                    <a:pt x="9829" y="6144"/>
                  </a:cubicBezTo>
                  <a:cubicBezTo>
                    <a:pt x="9826" y="6119"/>
                    <a:pt x="9797" y="6113"/>
                    <a:pt x="9797" y="6104"/>
                  </a:cubicBezTo>
                  <a:cubicBezTo>
                    <a:pt x="9799" y="6070"/>
                    <a:pt x="9821" y="6073"/>
                    <a:pt x="9830" y="6055"/>
                  </a:cubicBezTo>
                  <a:cubicBezTo>
                    <a:pt x="9836" y="5983"/>
                    <a:pt x="9761" y="5914"/>
                    <a:pt x="9807" y="5836"/>
                  </a:cubicBezTo>
                  <a:cubicBezTo>
                    <a:pt x="9801" y="5798"/>
                    <a:pt x="9763" y="5787"/>
                    <a:pt x="9749" y="5756"/>
                  </a:cubicBezTo>
                  <a:lnTo>
                    <a:pt x="9749" y="5756"/>
                  </a:lnTo>
                  <a:cubicBezTo>
                    <a:pt x="9730" y="5786"/>
                    <a:pt x="9755" y="5824"/>
                    <a:pt x="9729" y="5848"/>
                  </a:cubicBezTo>
                  <a:cubicBezTo>
                    <a:pt x="9739" y="5876"/>
                    <a:pt x="9748" y="5903"/>
                    <a:pt x="9757" y="5932"/>
                  </a:cubicBezTo>
                  <a:cubicBezTo>
                    <a:pt x="9750" y="5953"/>
                    <a:pt x="9737" y="5966"/>
                    <a:pt x="9718" y="5966"/>
                  </a:cubicBezTo>
                  <a:cubicBezTo>
                    <a:pt x="9712" y="5966"/>
                    <a:pt x="9706" y="5964"/>
                    <a:pt x="9698" y="5962"/>
                  </a:cubicBezTo>
                  <a:cubicBezTo>
                    <a:pt x="9676" y="5939"/>
                    <a:pt x="9703" y="5902"/>
                    <a:pt x="9676" y="5882"/>
                  </a:cubicBezTo>
                  <a:cubicBezTo>
                    <a:pt x="9675" y="5882"/>
                    <a:pt x="9673" y="5882"/>
                    <a:pt x="9671" y="5882"/>
                  </a:cubicBezTo>
                  <a:cubicBezTo>
                    <a:pt x="9642" y="5882"/>
                    <a:pt x="9684" y="5912"/>
                    <a:pt x="9659" y="5917"/>
                  </a:cubicBezTo>
                  <a:cubicBezTo>
                    <a:pt x="9647" y="5921"/>
                    <a:pt x="9638" y="5937"/>
                    <a:pt x="9630" y="5944"/>
                  </a:cubicBezTo>
                  <a:cubicBezTo>
                    <a:pt x="9627" y="5945"/>
                    <a:pt x="9624" y="5946"/>
                    <a:pt x="9621" y="5946"/>
                  </a:cubicBezTo>
                  <a:cubicBezTo>
                    <a:pt x="9608" y="5946"/>
                    <a:pt x="9596" y="5937"/>
                    <a:pt x="9584" y="5937"/>
                  </a:cubicBezTo>
                  <a:cubicBezTo>
                    <a:pt x="9580" y="5937"/>
                    <a:pt x="9575" y="5939"/>
                    <a:pt x="9570" y="5942"/>
                  </a:cubicBezTo>
                  <a:cubicBezTo>
                    <a:pt x="9543" y="5927"/>
                    <a:pt x="9544" y="5890"/>
                    <a:pt x="9518" y="5874"/>
                  </a:cubicBezTo>
                  <a:cubicBezTo>
                    <a:pt x="9521" y="5857"/>
                    <a:pt x="9525" y="5841"/>
                    <a:pt x="9529" y="5824"/>
                  </a:cubicBezTo>
                  <a:lnTo>
                    <a:pt x="9529" y="5824"/>
                  </a:lnTo>
                  <a:cubicBezTo>
                    <a:pt x="9551" y="5810"/>
                    <a:pt x="9572" y="5803"/>
                    <a:pt x="9592" y="5803"/>
                  </a:cubicBezTo>
                  <a:cubicBezTo>
                    <a:pt x="9617" y="5803"/>
                    <a:pt x="9640" y="5814"/>
                    <a:pt x="9663" y="5838"/>
                  </a:cubicBezTo>
                  <a:cubicBezTo>
                    <a:pt x="9673" y="5812"/>
                    <a:pt x="9673" y="5785"/>
                    <a:pt x="9687" y="5770"/>
                  </a:cubicBezTo>
                  <a:cubicBezTo>
                    <a:pt x="9689" y="5744"/>
                    <a:pt x="9674" y="5730"/>
                    <a:pt x="9671" y="5721"/>
                  </a:cubicBezTo>
                  <a:cubicBezTo>
                    <a:pt x="9671" y="5688"/>
                    <a:pt x="9686" y="5670"/>
                    <a:pt x="9696" y="5649"/>
                  </a:cubicBezTo>
                  <a:cubicBezTo>
                    <a:pt x="9700" y="5649"/>
                    <a:pt x="9704" y="5648"/>
                    <a:pt x="9708" y="5648"/>
                  </a:cubicBezTo>
                  <a:cubicBezTo>
                    <a:pt x="9714" y="5648"/>
                    <a:pt x="9718" y="5649"/>
                    <a:pt x="9721" y="5655"/>
                  </a:cubicBezTo>
                  <a:cubicBezTo>
                    <a:pt x="9727" y="5673"/>
                    <a:pt x="9740" y="5687"/>
                    <a:pt x="9756" y="5696"/>
                  </a:cubicBezTo>
                  <a:lnTo>
                    <a:pt x="9787" y="5657"/>
                  </a:lnTo>
                  <a:cubicBezTo>
                    <a:pt x="9777" y="5633"/>
                    <a:pt x="9783" y="5599"/>
                    <a:pt x="9751" y="5578"/>
                  </a:cubicBezTo>
                  <a:cubicBezTo>
                    <a:pt x="9747" y="5576"/>
                    <a:pt x="9744" y="5575"/>
                    <a:pt x="9741" y="5575"/>
                  </a:cubicBezTo>
                  <a:cubicBezTo>
                    <a:pt x="9728" y="5575"/>
                    <a:pt x="9718" y="5589"/>
                    <a:pt x="9702" y="5589"/>
                  </a:cubicBezTo>
                  <a:cubicBezTo>
                    <a:pt x="9700" y="5589"/>
                    <a:pt x="9698" y="5589"/>
                    <a:pt x="9696" y="5589"/>
                  </a:cubicBezTo>
                  <a:lnTo>
                    <a:pt x="9643" y="5541"/>
                  </a:lnTo>
                  <a:lnTo>
                    <a:pt x="9598" y="5549"/>
                  </a:lnTo>
                  <a:cubicBezTo>
                    <a:pt x="9608" y="5518"/>
                    <a:pt x="9628" y="5511"/>
                    <a:pt x="9650" y="5511"/>
                  </a:cubicBezTo>
                  <a:cubicBezTo>
                    <a:pt x="9655" y="5511"/>
                    <a:pt x="9660" y="5512"/>
                    <a:pt x="9665" y="5512"/>
                  </a:cubicBezTo>
                  <a:cubicBezTo>
                    <a:pt x="9675" y="5485"/>
                    <a:pt x="9647" y="5477"/>
                    <a:pt x="9639" y="5460"/>
                  </a:cubicBezTo>
                  <a:cubicBezTo>
                    <a:pt x="9648" y="5441"/>
                    <a:pt x="9659" y="5423"/>
                    <a:pt x="9645" y="5403"/>
                  </a:cubicBezTo>
                  <a:lnTo>
                    <a:pt x="9645" y="5403"/>
                  </a:lnTo>
                  <a:cubicBezTo>
                    <a:pt x="9630" y="5405"/>
                    <a:pt x="9615" y="5406"/>
                    <a:pt x="9600" y="5406"/>
                  </a:cubicBezTo>
                  <a:cubicBezTo>
                    <a:pt x="9551" y="5406"/>
                    <a:pt x="9503" y="5394"/>
                    <a:pt x="9460" y="5371"/>
                  </a:cubicBezTo>
                  <a:cubicBezTo>
                    <a:pt x="9449" y="5302"/>
                    <a:pt x="9513" y="5309"/>
                    <a:pt x="9542" y="5282"/>
                  </a:cubicBezTo>
                  <a:cubicBezTo>
                    <a:pt x="9533" y="5270"/>
                    <a:pt x="9534" y="5255"/>
                    <a:pt x="9543" y="5245"/>
                  </a:cubicBezTo>
                  <a:cubicBezTo>
                    <a:pt x="9504" y="5238"/>
                    <a:pt x="9480" y="5199"/>
                    <a:pt x="9441" y="5199"/>
                  </a:cubicBezTo>
                  <a:cubicBezTo>
                    <a:pt x="9435" y="5199"/>
                    <a:pt x="9429" y="5200"/>
                    <a:pt x="9422" y="5202"/>
                  </a:cubicBezTo>
                  <a:lnTo>
                    <a:pt x="9422" y="5202"/>
                  </a:lnTo>
                  <a:cubicBezTo>
                    <a:pt x="9422" y="5201"/>
                    <a:pt x="9422" y="5201"/>
                    <a:pt x="9422" y="5201"/>
                  </a:cubicBezTo>
                  <a:lnTo>
                    <a:pt x="9422" y="5202"/>
                  </a:lnTo>
                  <a:cubicBezTo>
                    <a:pt x="9422" y="5202"/>
                    <a:pt x="9422" y="5202"/>
                    <a:pt x="9422" y="5202"/>
                  </a:cubicBezTo>
                  <a:lnTo>
                    <a:pt x="9422" y="5202"/>
                  </a:lnTo>
                  <a:cubicBezTo>
                    <a:pt x="9424" y="5211"/>
                    <a:pt x="9426" y="5219"/>
                    <a:pt x="9427" y="5228"/>
                  </a:cubicBezTo>
                  <a:lnTo>
                    <a:pt x="9470" y="5244"/>
                  </a:lnTo>
                  <a:cubicBezTo>
                    <a:pt x="9460" y="5277"/>
                    <a:pt x="9429" y="5268"/>
                    <a:pt x="9407" y="5282"/>
                  </a:cubicBezTo>
                  <a:cubicBezTo>
                    <a:pt x="9410" y="5333"/>
                    <a:pt x="9398" y="5385"/>
                    <a:pt x="9388" y="5439"/>
                  </a:cubicBezTo>
                  <a:lnTo>
                    <a:pt x="9421" y="5478"/>
                  </a:lnTo>
                  <a:cubicBezTo>
                    <a:pt x="9421" y="5490"/>
                    <a:pt x="9418" y="5501"/>
                    <a:pt x="9404" y="5504"/>
                  </a:cubicBezTo>
                  <a:lnTo>
                    <a:pt x="9404" y="5504"/>
                  </a:lnTo>
                  <a:cubicBezTo>
                    <a:pt x="9404" y="5504"/>
                    <a:pt x="9404" y="5503"/>
                    <a:pt x="9404" y="5503"/>
                  </a:cubicBezTo>
                  <a:lnTo>
                    <a:pt x="9404" y="5503"/>
                  </a:lnTo>
                  <a:lnTo>
                    <a:pt x="9404" y="5504"/>
                  </a:lnTo>
                  <a:cubicBezTo>
                    <a:pt x="9404" y="5504"/>
                    <a:pt x="9404" y="5504"/>
                    <a:pt x="9404" y="5504"/>
                  </a:cubicBezTo>
                  <a:lnTo>
                    <a:pt x="9404" y="5504"/>
                  </a:lnTo>
                  <a:cubicBezTo>
                    <a:pt x="9408" y="5534"/>
                    <a:pt x="9381" y="5549"/>
                    <a:pt x="9367" y="5570"/>
                  </a:cubicBezTo>
                  <a:cubicBezTo>
                    <a:pt x="9388" y="5599"/>
                    <a:pt x="9381" y="5626"/>
                    <a:pt x="9367" y="5650"/>
                  </a:cubicBezTo>
                  <a:cubicBezTo>
                    <a:pt x="9379" y="5700"/>
                    <a:pt x="9398" y="5745"/>
                    <a:pt x="9436" y="5777"/>
                  </a:cubicBezTo>
                  <a:cubicBezTo>
                    <a:pt x="9427" y="5795"/>
                    <a:pt x="9410" y="5808"/>
                    <a:pt x="9390" y="5812"/>
                  </a:cubicBezTo>
                  <a:cubicBezTo>
                    <a:pt x="9412" y="5829"/>
                    <a:pt x="9390" y="5864"/>
                    <a:pt x="9421" y="5876"/>
                  </a:cubicBezTo>
                  <a:lnTo>
                    <a:pt x="9429" y="5864"/>
                  </a:lnTo>
                  <a:lnTo>
                    <a:pt x="9429" y="5864"/>
                  </a:lnTo>
                  <a:cubicBezTo>
                    <a:pt x="9440" y="5876"/>
                    <a:pt x="9427" y="5874"/>
                    <a:pt x="9421" y="5876"/>
                  </a:cubicBezTo>
                  <a:cubicBezTo>
                    <a:pt x="9438" y="5898"/>
                    <a:pt x="9444" y="5927"/>
                    <a:pt x="9436" y="5954"/>
                  </a:cubicBezTo>
                  <a:cubicBezTo>
                    <a:pt x="9428" y="5963"/>
                    <a:pt x="9421" y="5965"/>
                    <a:pt x="9413" y="5965"/>
                  </a:cubicBezTo>
                  <a:cubicBezTo>
                    <a:pt x="9409" y="5965"/>
                    <a:pt x="9405" y="5964"/>
                    <a:pt x="9400" y="5964"/>
                  </a:cubicBezTo>
                  <a:cubicBezTo>
                    <a:pt x="9379" y="5956"/>
                    <a:pt x="9387" y="5924"/>
                    <a:pt x="9358" y="5919"/>
                  </a:cubicBezTo>
                  <a:lnTo>
                    <a:pt x="9341" y="5929"/>
                  </a:lnTo>
                  <a:cubicBezTo>
                    <a:pt x="9334" y="5954"/>
                    <a:pt x="9362" y="5971"/>
                    <a:pt x="9349" y="5997"/>
                  </a:cubicBezTo>
                  <a:cubicBezTo>
                    <a:pt x="9367" y="5992"/>
                    <a:pt x="9381" y="5983"/>
                    <a:pt x="9396" y="5983"/>
                  </a:cubicBezTo>
                  <a:cubicBezTo>
                    <a:pt x="9402" y="5983"/>
                    <a:pt x="9408" y="5985"/>
                    <a:pt x="9414" y="5989"/>
                  </a:cubicBezTo>
                  <a:cubicBezTo>
                    <a:pt x="9433" y="6011"/>
                    <a:pt x="9399" y="6023"/>
                    <a:pt x="9408" y="6060"/>
                  </a:cubicBezTo>
                  <a:lnTo>
                    <a:pt x="9435" y="6134"/>
                  </a:lnTo>
                  <a:cubicBezTo>
                    <a:pt x="9414" y="6159"/>
                    <a:pt x="9433" y="6199"/>
                    <a:pt x="9406" y="6222"/>
                  </a:cubicBezTo>
                  <a:cubicBezTo>
                    <a:pt x="9423" y="6248"/>
                    <a:pt x="9431" y="6278"/>
                    <a:pt x="9457" y="6292"/>
                  </a:cubicBezTo>
                  <a:lnTo>
                    <a:pt x="9457" y="6392"/>
                  </a:lnTo>
                  <a:lnTo>
                    <a:pt x="9427" y="6397"/>
                  </a:lnTo>
                  <a:cubicBezTo>
                    <a:pt x="9416" y="6432"/>
                    <a:pt x="9459" y="6437"/>
                    <a:pt x="9455" y="6467"/>
                  </a:cubicBezTo>
                  <a:cubicBezTo>
                    <a:pt x="9450" y="6483"/>
                    <a:pt x="9437" y="6494"/>
                    <a:pt x="9422" y="6499"/>
                  </a:cubicBezTo>
                  <a:lnTo>
                    <a:pt x="9422" y="6499"/>
                  </a:lnTo>
                  <a:cubicBezTo>
                    <a:pt x="9421" y="6498"/>
                    <a:pt x="9421" y="6498"/>
                    <a:pt x="9421" y="6498"/>
                  </a:cubicBezTo>
                  <a:lnTo>
                    <a:pt x="9421" y="6499"/>
                  </a:lnTo>
                  <a:cubicBezTo>
                    <a:pt x="9421" y="6499"/>
                    <a:pt x="9421" y="6499"/>
                    <a:pt x="9422" y="6499"/>
                  </a:cubicBezTo>
                  <a:lnTo>
                    <a:pt x="9422" y="6499"/>
                  </a:lnTo>
                  <a:cubicBezTo>
                    <a:pt x="9441" y="6522"/>
                    <a:pt x="9429" y="6562"/>
                    <a:pt x="9470" y="6579"/>
                  </a:cubicBezTo>
                  <a:cubicBezTo>
                    <a:pt x="9448" y="6603"/>
                    <a:pt x="9424" y="6629"/>
                    <a:pt x="9438" y="6659"/>
                  </a:cubicBezTo>
                  <a:cubicBezTo>
                    <a:pt x="9423" y="6681"/>
                    <a:pt x="9405" y="6671"/>
                    <a:pt x="9394" y="6681"/>
                  </a:cubicBezTo>
                  <a:cubicBezTo>
                    <a:pt x="9394" y="6686"/>
                    <a:pt x="9394" y="6693"/>
                    <a:pt x="9396" y="6695"/>
                  </a:cubicBezTo>
                  <a:cubicBezTo>
                    <a:pt x="9433" y="6740"/>
                    <a:pt x="9445" y="6797"/>
                    <a:pt x="9470" y="6847"/>
                  </a:cubicBezTo>
                  <a:cubicBezTo>
                    <a:pt x="9476" y="6858"/>
                    <a:pt x="9470" y="6870"/>
                    <a:pt x="9455" y="6872"/>
                  </a:cubicBezTo>
                  <a:lnTo>
                    <a:pt x="9456" y="6872"/>
                  </a:lnTo>
                  <a:lnTo>
                    <a:pt x="9485" y="6915"/>
                  </a:lnTo>
                  <a:cubicBezTo>
                    <a:pt x="9478" y="6936"/>
                    <a:pt x="9452" y="6915"/>
                    <a:pt x="9440" y="6944"/>
                  </a:cubicBezTo>
                  <a:lnTo>
                    <a:pt x="9501" y="6985"/>
                  </a:lnTo>
                  <a:cubicBezTo>
                    <a:pt x="9514" y="7036"/>
                    <a:pt x="9517" y="7066"/>
                    <a:pt x="9493" y="7094"/>
                  </a:cubicBezTo>
                  <a:cubicBezTo>
                    <a:pt x="9489" y="7118"/>
                    <a:pt x="9527" y="7138"/>
                    <a:pt x="9503" y="7166"/>
                  </a:cubicBezTo>
                  <a:cubicBezTo>
                    <a:pt x="9501" y="7167"/>
                    <a:pt x="9500" y="7167"/>
                    <a:pt x="9499" y="7167"/>
                  </a:cubicBezTo>
                  <a:cubicBezTo>
                    <a:pt x="9490" y="7167"/>
                    <a:pt x="9484" y="7158"/>
                    <a:pt x="9474" y="7158"/>
                  </a:cubicBezTo>
                  <a:cubicBezTo>
                    <a:pt x="9470" y="7158"/>
                    <a:pt x="9466" y="7160"/>
                    <a:pt x="9461" y="7163"/>
                  </a:cubicBezTo>
                  <a:cubicBezTo>
                    <a:pt x="9479" y="7186"/>
                    <a:pt x="9499" y="7210"/>
                    <a:pt x="9492" y="7243"/>
                  </a:cubicBezTo>
                  <a:lnTo>
                    <a:pt x="9492" y="7243"/>
                  </a:lnTo>
                  <a:cubicBezTo>
                    <a:pt x="9454" y="7261"/>
                    <a:pt x="9497" y="7282"/>
                    <a:pt x="9489" y="7300"/>
                  </a:cubicBezTo>
                  <a:cubicBezTo>
                    <a:pt x="9488" y="7319"/>
                    <a:pt x="9456" y="7312"/>
                    <a:pt x="9459" y="7332"/>
                  </a:cubicBezTo>
                  <a:cubicBezTo>
                    <a:pt x="9465" y="7355"/>
                    <a:pt x="9483" y="7349"/>
                    <a:pt x="9495" y="7352"/>
                  </a:cubicBezTo>
                  <a:cubicBezTo>
                    <a:pt x="9503" y="7380"/>
                    <a:pt x="9515" y="7411"/>
                    <a:pt x="9493" y="7439"/>
                  </a:cubicBezTo>
                  <a:lnTo>
                    <a:pt x="9493" y="7439"/>
                  </a:lnTo>
                  <a:cubicBezTo>
                    <a:pt x="9489" y="7440"/>
                    <a:pt x="9486" y="7441"/>
                    <a:pt x="9483" y="7441"/>
                  </a:cubicBezTo>
                  <a:cubicBezTo>
                    <a:pt x="9466" y="7441"/>
                    <a:pt x="9453" y="7424"/>
                    <a:pt x="9429" y="7423"/>
                  </a:cubicBezTo>
                  <a:lnTo>
                    <a:pt x="9429" y="7423"/>
                  </a:lnTo>
                  <a:cubicBezTo>
                    <a:pt x="9432" y="7445"/>
                    <a:pt x="9433" y="7464"/>
                    <a:pt x="9457" y="7474"/>
                  </a:cubicBezTo>
                  <a:cubicBezTo>
                    <a:pt x="9480" y="7486"/>
                    <a:pt x="9494" y="7502"/>
                    <a:pt x="9492" y="7528"/>
                  </a:cubicBezTo>
                  <a:cubicBezTo>
                    <a:pt x="9495" y="7528"/>
                    <a:pt x="9499" y="7528"/>
                    <a:pt x="9503" y="7528"/>
                  </a:cubicBezTo>
                  <a:cubicBezTo>
                    <a:pt x="9511" y="7528"/>
                    <a:pt x="9518" y="7529"/>
                    <a:pt x="9522" y="7538"/>
                  </a:cubicBezTo>
                  <a:cubicBezTo>
                    <a:pt x="9517" y="7543"/>
                    <a:pt x="9511" y="7545"/>
                    <a:pt x="9507" y="7545"/>
                  </a:cubicBezTo>
                  <a:cubicBezTo>
                    <a:pt x="9500" y="7545"/>
                    <a:pt x="9495" y="7540"/>
                    <a:pt x="9492" y="7528"/>
                  </a:cubicBezTo>
                  <a:lnTo>
                    <a:pt x="9451" y="7510"/>
                  </a:lnTo>
                  <a:cubicBezTo>
                    <a:pt x="9447" y="7551"/>
                    <a:pt x="9431" y="7586"/>
                    <a:pt x="9441" y="7634"/>
                  </a:cubicBezTo>
                  <a:cubicBezTo>
                    <a:pt x="9411" y="7623"/>
                    <a:pt x="9403" y="7607"/>
                    <a:pt x="9403" y="7586"/>
                  </a:cubicBezTo>
                  <a:cubicBezTo>
                    <a:pt x="9403" y="7542"/>
                    <a:pt x="9404" y="7497"/>
                    <a:pt x="9403" y="7453"/>
                  </a:cubicBezTo>
                  <a:cubicBezTo>
                    <a:pt x="9402" y="7412"/>
                    <a:pt x="9392" y="7372"/>
                    <a:pt x="9350" y="7351"/>
                  </a:cubicBezTo>
                  <a:cubicBezTo>
                    <a:pt x="9330" y="7382"/>
                    <a:pt x="9348" y="7424"/>
                    <a:pt x="9323" y="7455"/>
                  </a:cubicBezTo>
                  <a:cubicBezTo>
                    <a:pt x="9318" y="7457"/>
                    <a:pt x="9314" y="7458"/>
                    <a:pt x="9310" y="7458"/>
                  </a:cubicBezTo>
                  <a:cubicBezTo>
                    <a:pt x="9296" y="7458"/>
                    <a:pt x="9288" y="7444"/>
                    <a:pt x="9283" y="7432"/>
                  </a:cubicBezTo>
                  <a:cubicBezTo>
                    <a:pt x="9268" y="7400"/>
                    <a:pt x="9257" y="7368"/>
                    <a:pt x="9242" y="7329"/>
                  </a:cubicBezTo>
                  <a:cubicBezTo>
                    <a:pt x="9273" y="7303"/>
                    <a:pt x="9285" y="7266"/>
                    <a:pt x="9274" y="7218"/>
                  </a:cubicBezTo>
                  <a:cubicBezTo>
                    <a:pt x="9268" y="7198"/>
                    <a:pt x="9242" y="7193"/>
                    <a:pt x="9222" y="7179"/>
                  </a:cubicBezTo>
                  <a:cubicBezTo>
                    <a:pt x="9236" y="7151"/>
                    <a:pt x="9246" y="7128"/>
                    <a:pt x="9259" y="7100"/>
                  </a:cubicBezTo>
                  <a:lnTo>
                    <a:pt x="9259" y="7009"/>
                  </a:lnTo>
                  <a:cubicBezTo>
                    <a:pt x="9245" y="6988"/>
                    <a:pt x="9233" y="6969"/>
                    <a:pt x="9209" y="6962"/>
                  </a:cubicBezTo>
                  <a:cubicBezTo>
                    <a:pt x="9171" y="6971"/>
                    <a:pt x="9162" y="7010"/>
                    <a:pt x="9129" y="7050"/>
                  </a:cubicBezTo>
                  <a:cubicBezTo>
                    <a:pt x="9128" y="7003"/>
                    <a:pt x="9124" y="6976"/>
                    <a:pt x="9111" y="6950"/>
                  </a:cubicBezTo>
                  <a:cubicBezTo>
                    <a:pt x="9079" y="6940"/>
                    <a:pt x="9043" y="6934"/>
                    <a:pt x="9025" y="6912"/>
                  </a:cubicBezTo>
                  <a:cubicBezTo>
                    <a:pt x="9007" y="6890"/>
                    <a:pt x="9013" y="6872"/>
                    <a:pt x="9011" y="6855"/>
                  </a:cubicBezTo>
                  <a:cubicBezTo>
                    <a:pt x="8997" y="6855"/>
                    <a:pt x="8982" y="6857"/>
                    <a:pt x="8968" y="6857"/>
                  </a:cubicBezTo>
                  <a:cubicBezTo>
                    <a:pt x="8946" y="6857"/>
                    <a:pt x="8925" y="6852"/>
                    <a:pt x="8908" y="6831"/>
                  </a:cubicBezTo>
                  <a:cubicBezTo>
                    <a:pt x="8927" y="6810"/>
                    <a:pt x="8937" y="6801"/>
                    <a:pt x="8949" y="6801"/>
                  </a:cubicBezTo>
                  <a:cubicBezTo>
                    <a:pt x="8959" y="6801"/>
                    <a:pt x="8971" y="6808"/>
                    <a:pt x="8993" y="6820"/>
                  </a:cubicBezTo>
                  <a:lnTo>
                    <a:pt x="9025" y="6823"/>
                  </a:lnTo>
                  <a:cubicBezTo>
                    <a:pt x="9019" y="6835"/>
                    <a:pt x="9016" y="6845"/>
                    <a:pt x="9013" y="6855"/>
                  </a:cubicBezTo>
                  <a:lnTo>
                    <a:pt x="9075" y="6886"/>
                  </a:lnTo>
                  <a:cubicBezTo>
                    <a:pt x="9111" y="6864"/>
                    <a:pt x="9098" y="6830"/>
                    <a:pt x="9099" y="6804"/>
                  </a:cubicBezTo>
                  <a:cubicBezTo>
                    <a:pt x="9097" y="6784"/>
                    <a:pt x="9071" y="6790"/>
                    <a:pt x="9073" y="6769"/>
                  </a:cubicBezTo>
                  <a:lnTo>
                    <a:pt x="9105" y="6764"/>
                  </a:lnTo>
                  <a:cubicBezTo>
                    <a:pt x="9116" y="6797"/>
                    <a:pt x="9146" y="6816"/>
                    <a:pt x="9162" y="6837"/>
                  </a:cubicBezTo>
                  <a:cubicBezTo>
                    <a:pt x="9176" y="6859"/>
                    <a:pt x="9162" y="6870"/>
                    <a:pt x="9159" y="6883"/>
                  </a:cubicBezTo>
                  <a:cubicBezTo>
                    <a:pt x="9166" y="6898"/>
                    <a:pt x="9181" y="6908"/>
                    <a:pt x="9197" y="6908"/>
                  </a:cubicBezTo>
                  <a:cubicBezTo>
                    <a:pt x="9198" y="6908"/>
                    <a:pt x="9200" y="6908"/>
                    <a:pt x="9202" y="6907"/>
                  </a:cubicBezTo>
                  <a:cubicBezTo>
                    <a:pt x="9224" y="6889"/>
                    <a:pt x="9246" y="6873"/>
                    <a:pt x="9270" y="6858"/>
                  </a:cubicBezTo>
                  <a:cubicBezTo>
                    <a:pt x="9293" y="6847"/>
                    <a:pt x="9326" y="6864"/>
                    <a:pt x="9342" y="6832"/>
                  </a:cubicBezTo>
                  <a:cubicBezTo>
                    <a:pt x="9352" y="6804"/>
                    <a:pt x="9349" y="6775"/>
                    <a:pt x="9348" y="6743"/>
                  </a:cubicBezTo>
                  <a:lnTo>
                    <a:pt x="9316" y="6703"/>
                  </a:lnTo>
                  <a:lnTo>
                    <a:pt x="9349" y="6664"/>
                  </a:lnTo>
                  <a:cubicBezTo>
                    <a:pt x="9321" y="6623"/>
                    <a:pt x="9342" y="6565"/>
                    <a:pt x="9305" y="6522"/>
                  </a:cubicBezTo>
                  <a:cubicBezTo>
                    <a:pt x="9297" y="6543"/>
                    <a:pt x="9290" y="6565"/>
                    <a:pt x="9281" y="6590"/>
                  </a:cubicBezTo>
                  <a:cubicBezTo>
                    <a:pt x="9289" y="6606"/>
                    <a:pt x="9297" y="6624"/>
                    <a:pt x="9308" y="6652"/>
                  </a:cubicBezTo>
                  <a:cubicBezTo>
                    <a:pt x="9292" y="6669"/>
                    <a:pt x="9298" y="6697"/>
                    <a:pt x="9294" y="6721"/>
                  </a:cubicBezTo>
                  <a:cubicBezTo>
                    <a:pt x="9287" y="6728"/>
                    <a:pt x="9278" y="6732"/>
                    <a:pt x="9269" y="6732"/>
                  </a:cubicBezTo>
                  <a:cubicBezTo>
                    <a:pt x="9260" y="6732"/>
                    <a:pt x="9251" y="6728"/>
                    <a:pt x="9244" y="6721"/>
                  </a:cubicBezTo>
                  <a:cubicBezTo>
                    <a:pt x="9240" y="6677"/>
                    <a:pt x="9248" y="6627"/>
                    <a:pt x="9225" y="6580"/>
                  </a:cubicBezTo>
                  <a:cubicBezTo>
                    <a:pt x="9212" y="6554"/>
                    <a:pt x="9243" y="6532"/>
                    <a:pt x="9244" y="6502"/>
                  </a:cubicBezTo>
                  <a:lnTo>
                    <a:pt x="9206" y="6450"/>
                  </a:lnTo>
                  <a:cubicBezTo>
                    <a:pt x="9209" y="6413"/>
                    <a:pt x="9226" y="6389"/>
                    <a:pt x="9241" y="6364"/>
                  </a:cubicBezTo>
                  <a:cubicBezTo>
                    <a:pt x="9228" y="6306"/>
                    <a:pt x="9198" y="6251"/>
                    <a:pt x="9206" y="6195"/>
                  </a:cubicBezTo>
                  <a:cubicBezTo>
                    <a:pt x="9196" y="6173"/>
                    <a:pt x="9175" y="6166"/>
                    <a:pt x="9173" y="6144"/>
                  </a:cubicBezTo>
                  <a:cubicBezTo>
                    <a:pt x="9176" y="6120"/>
                    <a:pt x="9210" y="6129"/>
                    <a:pt x="9217" y="6103"/>
                  </a:cubicBezTo>
                  <a:cubicBezTo>
                    <a:pt x="9212" y="6083"/>
                    <a:pt x="9181" y="6088"/>
                    <a:pt x="9173" y="6064"/>
                  </a:cubicBezTo>
                  <a:cubicBezTo>
                    <a:pt x="9179" y="6044"/>
                    <a:pt x="9225" y="6029"/>
                    <a:pt x="9193" y="5995"/>
                  </a:cubicBezTo>
                  <a:cubicBezTo>
                    <a:pt x="9211" y="5966"/>
                    <a:pt x="9204" y="5943"/>
                    <a:pt x="9185" y="5915"/>
                  </a:cubicBezTo>
                  <a:cubicBezTo>
                    <a:pt x="9169" y="5889"/>
                    <a:pt x="9176" y="5853"/>
                    <a:pt x="9201" y="5836"/>
                  </a:cubicBezTo>
                  <a:cubicBezTo>
                    <a:pt x="9192" y="5814"/>
                    <a:pt x="9181" y="5794"/>
                    <a:pt x="9171" y="5772"/>
                  </a:cubicBezTo>
                  <a:cubicBezTo>
                    <a:pt x="9189" y="5741"/>
                    <a:pt x="9190" y="5705"/>
                    <a:pt x="9176" y="5674"/>
                  </a:cubicBezTo>
                  <a:cubicBezTo>
                    <a:pt x="9154" y="5623"/>
                    <a:pt x="9184" y="5563"/>
                    <a:pt x="9159" y="5511"/>
                  </a:cubicBezTo>
                  <a:cubicBezTo>
                    <a:pt x="9189" y="5444"/>
                    <a:pt x="9145" y="5378"/>
                    <a:pt x="9154" y="5308"/>
                  </a:cubicBezTo>
                  <a:cubicBezTo>
                    <a:pt x="9162" y="5286"/>
                    <a:pt x="9197" y="5291"/>
                    <a:pt x="9203" y="5262"/>
                  </a:cubicBezTo>
                  <a:cubicBezTo>
                    <a:pt x="9204" y="5254"/>
                    <a:pt x="9202" y="5246"/>
                    <a:pt x="9195" y="5242"/>
                  </a:cubicBezTo>
                  <a:cubicBezTo>
                    <a:pt x="9165" y="5220"/>
                    <a:pt x="9141" y="5197"/>
                    <a:pt x="9165" y="5157"/>
                  </a:cubicBezTo>
                  <a:lnTo>
                    <a:pt x="9137" y="5103"/>
                  </a:lnTo>
                  <a:cubicBezTo>
                    <a:pt x="9137" y="5080"/>
                    <a:pt x="9169" y="5057"/>
                    <a:pt x="9148" y="5038"/>
                  </a:cubicBezTo>
                  <a:cubicBezTo>
                    <a:pt x="9120" y="5012"/>
                    <a:pt x="9157" y="4990"/>
                    <a:pt x="9140" y="4966"/>
                  </a:cubicBezTo>
                  <a:cubicBezTo>
                    <a:pt x="9124" y="4942"/>
                    <a:pt x="9144" y="4921"/>
                    <a:pt x="9157" y="4897"/>
                  </a:cubicBezTo>
                  <a:cubicBezTo>
                    <a:pt x="9125" y="4853"/>
                    <a:pt x="9138" y="4801"/>
                    <a:pt x="9148" y="4750"/>
                  </a:cubicBezTo>
                  <a:cubicBezTo>
                    <a:pt x="9153" y="4743"/>
                    <a:pt x="9159" y="4740"/>
                    <a:pt x="9167" y="4740"/>
                  </a:cubicBezTo>
                  <a:cubicBezTo>
                    <a:pt x="9176" y="4740"/>
                    <a:pt x="9187" y="4743"/>
                    <a:pt x="9197" y="4745"/>
                  </a:cubicBezTo>
                  <a:cubicBezTo>
                    <a:pt x="9214" y="4766"/>
                    <a:pt x="9203" y="4790"/>
                    <a:pt x="9206" y="4813"/>
                  </a:cubicBezTo>
                  <a:lnTo>
                    <a:pt x="9206" y="4812"/>
                  </a:lnTo>
                  <a:cubicBezTo>
                    <a:pt x="9209" y="4811"/>
                    <a:pt x="9211" y="4811"/>
                    <a:pt x="9213" y="4811"/>
                  </a:cubicBezTo>
                  <a:cubicBezTo>
                    <a:pt x="9233" y="4811"/>
                    <a:pt x="9241" y="4831"/>
                    <a:pt x="9266" y="4857"/>
                  </a:cubicBezTo>
                  <a:cubicBezTo>
                    <a:pt x="9237" y="4771"/>
                    <a:pt x="9262" y="4700"/>
                    <a:pt x="9260" y="4630"/>
                  </a:cubicBezTo>
                  <a:cubicBezTo>
                    <a:pt x="9249" y="4620"/>
                    <a:pt x="9238" y="4617"/>
                    <a:pt x="9227" y="4617"/>
                  </a:cubicBezTo>
                  <a:cubicBezTo>
                    <a:pt x="9217" y="4617"/>
                    <a:pt x="9208" y="4620"/>
                    <a:pt x="9198" y="4621"/>
                  </a:cubicBezTo>
                  <a:cubicBezTo>
                    <a:pt x="9190" y="4638"/>
                    <a:pt x="9169" y="4651"/>
                    <a:pt x="9182" y="4674"/>
                  </a:cubicBezTo>
                  <a:cubicBezTo>
                    <a:pt x="9195" y="4695"/>
                    <a:pt x="9181" y="4707"/>
                    <a:pt x="9167" y="4718"/>
                  </a:cubicBezTo>
                  <a:cubicBezTo>
                    <a:pt x="9148" y="4718"/>
                    <a:pt x="9136" y="4701"/>
                    <a:pt x="9138" y="4692"/>
                  </a:cubicBezTo>
                  <a:cubicBezTo>
                    <a:pt x="9147" y="4650"/>
                    <a:pt x="9132" y="4607"/>
                    <a:pt x="9136" y="4566"/>
                  </a:cubicBezTo>
                  <a:cubicBezTo>
                    <a:pt x="9138" y="4525"/>
                    <a:pt x="9141" y="4485"/>
                    <a:pt x="9145" y="4442"/>
                  </a:cubicBezTo>
                  <a:cubicBezTo>
                    <a:pt x="9138" y="4434"/>
                    <a:pt x="9130" y="4426"/>
                    <a:pt x="9123" y="4416"/>
                  </a:cubicBezTo>
                  <a:cubicBezTo>
                    <a:pt x="9136" y="4377"/>
                    <a:pt x="9140" y="4337"/>
                    <a:pt x="9116" y="4299"/>
                  </a:cubicBezTo>
                  <a:cubicBezTo>
                    <a:pt x="9127" y="4274"/>
                    <a:pt x="9141" y="4252"/>
                    <a:pt x="9130" y="4222"/>
                  </a:cubicBezTo>
                  <a:lnTo>
                    <a:pt x="9102" y="4194"/>
                  </a:lnTo>
                  <a:cubicBezTo>
                    <a:pt x="9128" y="4140"/>
                    <a:pt x="9109" y="4082"/>
                    <a:pt x="9114" y="4026"/>
                  </a:cubicBezTo>
                  <a:cubicBezTo>
                    <a:pt x="9120" y="3971"/>
                    <a:pt x="9130" y="3916"/>
                    <a:pt x="9145" y="3862"/>
                  </a:cubicBezTo>
                  <a:cubicBezTo>
                    <a:pt x="9124" y="3855"/>
                    <a:pt x="9112" y="3832"/>
                    <a:pt x="9117" y="3810"/>
                  </a:cubicBezTo>
                  <a:cubicBezTo>
                    <a:pt x="9128" y="3750"/>
                    <a:pt x="9113" y="3688"/>
                    <a:pt x="9132" y="3625"/>
                  </a:cubicBezTo>
                  <a:cubicBezTo>
                    <a:pt x="9143" y="3586"/>
                    <a:pt x="9123" y="3537"/>
                    <a:pt x="9124" y="3494"/>
                  </a:cubicBezTo>
                  <a:cubicBezTo>
                    <a:pt x="9125" y="3432"/>
                    <a:pt x="9098" y="3370"/>
                    <a:pt x="9135" y="3314"/>
                  </a:cubicBezTo>
                  <a:lnTo>
                    <a:pt x="9107" y="3232"/>
                  </a:lnTo>
                  <a:cubicBezTo>
                    <a:pt x="9077" y="3241"/>
                    <a:pt x="9068" y="3282"/>
                    <a:pt x="9030" y="3282"/>
                  </a:cubicBezTo>
                  <a:cubicBezTo>
                    <a:pt x="9030" y="3282"/>
                    <a:pt x="9029" y="3282"/>
                    <a:pt x="9028" y="3282"/>
                  </a:cubicBezTo>
                  <a:cubicBezTo>
                    <a:pt x="9002" y="3246"/>
                    <a:pt x="9007" y="3181"/>
                    <a:pt x="8941" y="3178"/>
                  </a:cubicBezTo>
                  <a:cubicBezTo>
                    <a:pt x="8963" y="3146"/>
                    <a:pt x="8918" y="3143"/>
                    <a:pt x="8926" y="3118"/>
                  </a:cubicBezTo>
                  <a:lnTo>
                    <a:pt x="9059" y="3078"/>
                  </a:lnTo>
                  <a:cubicBezTo>
                    <a:pt x="9062" y="3102"/>
                    <a:pt x="9065" y="3126"/>
                    <a:pt x="9067" y="3151"/>
                  </a:cubicBezTo>
                  <a:cubicBezTo>
                    <a:pt x="9075" y="3158"/>
                    <a:pt x="9085" y="3161"/>
                    <a:pt x="9095" y="3161"/>
                  </a:cubicBezTo>
                  <a:cubicBezTo>
                    <a:pt x="9096" y="3161"/>
                    <a:pt x="9098" y="3161"/>
                    <a:pt x="9099" y="3161"/>
                  </a:cubicBezTo>
                  <a:cubicBezTo>
                    <a:pt x="9123" y="3100"/>
                    <a:pt x="9125" y="3037"/>
                    <a:pt x="9135" y="2974"/>
                  </a:cubicBezTo>
                  <a:cubicBezTo>
                    <a:pt x="9139" y="2949"/>
                    <a:pt x="9132" y="2921"/>
                    <a:pt x="9147" y="2904"/>
                  </a:cubicBezTo>
                  <a:cubicBezTo>
                    <a:pt x="9125" y="2771"/>
                    <a:pt x="9128" y="2634"/>
                    <a:pt x="9154" y="2500"/>
                  </a:cubicBezTo>
                  <a:lnTo>
                    <a:pt x="9120" y="2457"/>
                  </a:lnTo>
                  <a:cubicBezTo>
                    <a:pt x="9143" y="2368"/>
                    <a:pt x="9091" y="2263"/>
                    <a:pt x="9186" y="2190"/>
                  </a:cubicBezTo>
                  <a:cubicBezTo>
                    <a:pt x="9198" y="2193"/>
                    <a:pt x="9204" y="2217"/>
                    <a:pt x="9230" y="2217"/>
                  </a:cubicBezTo>
                  <a:cubicBezTo>
                    <a:pt x="9233" y="2217"/>
                    <a:pt x="9235" y="2217"/>
                    <a:pt x="9237" y="2216"/>
                  </a:cubicBezTo>
                  <a:cubicBezTo>
                    <a:pt x="9233" y="2193"/>
                    <a:pt x="9203" y="2182"/>
                    <a:pt x="9206" y="2158"/>
                  </a:cubicBezTo>
                  <a:cubicBezTo>
                    <a:pt x="9203" y="2134"/>
                    <a:pt x="9226" y="2132"/>
                    <a:pt x="9241" y="2117"/>
                  </a:cubicBezTo>
                  <a:cubicBezTo>
                    <a:pt x="9234" y="2089"/>
                    <a:pt x="9258" y="2053"/>
                    <a:pt x="9225" y="2026"/>
                  </a:cubicBezTo>
                  <a:lnTo>
                    <a:pt x="9225" y="2026"/>
                  </a:lnTo>
                  <a:cubicBezTo>
                    <a:pt x="9226" y="2031"/>
                    <a:pt x="9226" y="2036"/>
                    <a:pt x="9224" y="2041"/>
                  </a:cubicBezTo>
                  <a:cubicBezTo>
                    <a:pt x="9205" y="2076"/>
                    <a:pt x="9186" y="2110"/>
                    <a:pt x="9167" y="2144"/>
                  </a:cubicBezTo>
                  <a:cubicBezTo>
                    <a:pt x="9152" y="2139"/>
                    <a:pt x="9146" y="2120"/>
                    <a:pt x="9155" y="2107"/>
                  </a:cubicBezTo>
                  <a:cubicBezTo>
                    <a:pt x="9172" y="2079"/>
                    <a:pt x="9178" y="2054"/>
                    <a:pt x="9161" y="2028"/>
                  </a:cubicBezTo>
                  <a:cubicBezTo>
                    <a:pt x="9158" y="2027"/>
                    <a:pt x="9155" y="2027"/>
                    <a:pt x="9153" y="2027"/>
                  </a:cubicBezTo>
                  <a:cubicBezTo>
                    <a:pt x="9137" y="2027"/>
                    <a:pt x="9137" y="2044"/>
                    <a:pt x="9129" y="2053"/>
                  </a:cubicBezTo>
                  <a:cubicBezTo>
                    <a:pt x="9055" y="2003"/>
                    <a:pt x="9055" y="2003"/>
                    <a:pt x="9039" y="1884"/>
                  </a:cubicBezTo>
                  <a:cubicBezTo>
                    <a:pt x="9026" y="1864"/>
                    <a:pt x="9003" y="1864"/>
                    <a:pt x="8986" y="1852"/>
                  </a:cubicBezTo>
                  <a:cubicBezTo>
                    <a:pt x="8973" y="1858"/>
                    <a:pt x="8976" y="1881"/>
                    <a:pt x="8958" y="1881"/>
                  </a:cubicBezTo>
                  <a:lnTo>
                    <a:pt x="8958" y="1917"/>
                  </a:lnTo>
                  <a:cubicBezTo>
                    <a:pt x="8940" y="1914"/>
                    <a:pt x="8925" y="1900"/>
                    <a:pt x="8921" y="1883"/>
                  </a:cubicBezTo>
                  <a:cubicBezTo>
                    <a:pt x="8911" y="1882"/>
                    <a:pt x="8904" y="1874"/>
                    <a:pt x="8904" y="1864"/>
                  </a:cubicBezTo>
                  <a:lnTo>
                    <a:pt x="8879" y="1861"/>
                  </a:lnTo>
                  <a:cubicBezTo>
                    <a:pt x="8861" y="1844"/>
                    <a:pt x="8868" y="1818"/>
                    <a:pt x="8856" y="1800"/>
                  </a:cubicBezTo>
                  <a:cubicBezTo>
                    <a:pt x="8874" y="1768"/>
                    <a:pt x="8877" y="1730"/>
                    <a:pt x="8904" y="1704"/>
                  </a:cubicBezTo>
                  <a:lnTo>
                    <a:pt x="8904" y="1704"/>
                  </a:lnTo>
                  <a:cubicBezTo>
                    <a:pt x="8903" y="1731"/>
                    <a:pt x="8905" y="1758"/>
                    <a:pt x="8938" y="1767"/>
                  </a:cubicBezTo>
                  <a:cubicBezTo>
                    <a:pt x="8935" y="1782"/>
                    <a:pt x="8933" y="1794"/>
                    <a:pt x="8929" y="1810"/>
                  </a:cubicBezTo>
                  <a:cubicBezTo>
                    <a:pt x="8960" y="1808"/>
                    <a:pt x="8986" y="1790"/>
                    <a:pt x="9000" y="1761"/>
                  </a:cubicBezTo>
                  <a:cubicBezTo>
                    <a:pt x="9012" y="1784"/>
                    <a:pt x="9029" y="1802"/>
                    <a:pt x="9029" y="1828"/>
                  </a:cubicBezTo>
                  <a:lnTo>
                    <a:pt x="9029" y="1828"/>
                  </a:lnTo>
                  <a:cubicBezTo>
                    <a:pt x="9073" y="1828"/>
                    <a:pt x="9113" y="1823"/>
                    <a:pt x="9153" y="1783"/>
                  </a:cubicBezTo>
                  <a:lnTo>
                    <a:pt x="9153" y="1724"/>
                  </a:lnTo>
                  <a:lnTo>
                    <a:pt x="9153" y="1724"/>
                  </a:lnTo>
                  <a:cubicBezTo>
                    <a:pt x="9178" y="1733"/>
                    <a:pt x="9189" y="1737"/>
                    <a:pt x="9206" y="1737"/>
                  </a:cubicBezTo>
                  <a:cubicBezTo>
                    <a:pt x="9218" y="1737"/>
                    <a:pt x="9233" y="1735"/>
                    <a:pt x="9258" y="1733"/>
                  </a:cubicBezTo>
                  <a:cubicBezTo>
                    <a:pt x="9245" y="1685"/>
                    <a:pt x="9187" y="1650"/>
                    <a:pt x="9210" y="1590"/>
                  </a:cubicBezTo>
                  <a:lnTo>
                    <a:pt x="9238" y="1571"/>
                  </a:lnTo>
                  <a:cubicBezTo>
                    <a:pt x="9246" y="1540"/>
                    <a:pt x="9230" y="1501"/>
                    <a:pt x="9265" y="1474"/>
                  </a:cubicBezTo>
                  <a:cubicBezTo>
                    <a:pt x="9224" y="1463"/>
                    <a:pt x="9242" y="1429"/>
                    <a:pt x="9228" y="1412"/>
                  </a:cubicBezTo>
                  <a:cubicBezTo>
                    <a:pt x="9254" y="1377"/>
                    <a:pt x="9284" y="1344"/>
                    <a:pt x="9275" y="1292"/>
                  </a:cubicBezTo>
                  <a:cubicBezTo>
                    <a:pt x="9266" y="1284"/>
                    <a:pt x="9254" y="1276"/>
                    <a:pt x="9244" y="1267"/>
                  </a:cubicBezTo>
                  <a:cubicBezTo>
                    <a:pt x="9245" y="1261"/>
                    <a:pt x="9245" y="1252"/>
                    <a:pt x="9248" y="1251"/>
                  </a:cubicBezTo>
                  <a:cubicBezTo>
                    <a:pt x="9281" y="1237"/>
                    <a:pt x="9301" y="1216"/>
                    <a:pt x="9297" y="1180"/>
                  </a:cubicBezTo>
                  <a:lnTo>
                    <a:pt x="9341" y="1159"/>
                  </a:lnTo>
                  <a:cubicBezTo>
                    <a:pt x="9354" y="1183"/>
                    <a:pt x="9346" y="1207"/>
                    <a:pt x="9347" y="1231"/>
                  </a:cubicBezTo>
                  <a:cubicBezTo>
                    <a:pt x="9327" y="1258"/>
                    <a:pt x="9301" y="1283"/>
                    <a:pt x="9297" y="1320"/>
                  </a:cubicBezTo>
                  <a:cubicBezTo>
                    <a:pt x="9300" y="1327"/>
                    <a:pt x="9305" y="1328"/>
                    <a:pt x="9311" y="1328"/>
                  </a:cubicBezTo>
                  <a:cubicBezTo>
                    <a:pt x="9314" y="1328"/>
                    <a:pt x="9317" y="1328"/>
                    <a:pt x="9319" y="1328"/>
                  </a:cubicBezTo>
                  <a:cubicBezTo>
                    <a:pt x="9335" y="1318"/>
                    <a:pt x="9325" y="1300"/>
                    <a:pt x="9337" y="1287"/>
                  </a:cubicBezTo>
                  <a:cubicBezTo>
                    <a:pt x="9351" y="1314"/>
                    <a:pt x="9390" y="1315"/>
                    <a:pt x="9402" y="1354"/>
                  </a:cubicBezTo>
                  <a:cubicBezTo>
                    <a:pt x="9389" y="1377"/>
                    <a:pt x="9356" y="1396"/>
                    <a:pt x="9366" y="1431"/>
                  </a:cubicBezTo>
                  <a:lnTo>
                    <a:pt x="9318" y="1446"/>
                  </a:lnTo>
                  <a:cubicBezTo>
                    <a:pt x="9308" y="1479"/>
                    <a:pt x="9311" y="1515"/>
                    <a:pt x="9327" y="1545"/>
                  </a:cubicBezTo>
                  <a:cubicBezTo>
                    <a:pt x="9327" y="1567"/>
                    <a:pt x="9303" y="1561"/>
                    <a:pt x="9298" y="1576"/>
                  </a:cubicBezTo>
                  <a:cubicBezTo>
                    <a:pt x="9287" y="1612"/>
                    <a:pt x="9317" y="1634"/>
                    <a:pt x="9329" y="1670"/>
                  </a:cubicBezTo>
                  <a:cubicBezTo>
                    <a:pt x="9333" y="1711"/>
                    <a:pt x="9289" y="1742"/>
                    <a:pt x="9292" y="1793"/>
                  </a:cubicBezTo>
                  <a:cubicBezTo>
                    <a:pt x="9294" y="1843"/>
                    <a:pt x="9290" y="1857"/>
                    <a:pt x="9322" y="1906"/>
                  </a:cubicBezTo>
                  <a:cubicBezTo>
                    <a:pt x="9343" y="1939"/>
                    <a:pt x="9335" y="1976"/>
                    <a:pt x="9339" y="2010"/>
                  </a:cubicBezTo>
                  <a:cubicBezTo>
                    <a:pt x="9342" y="2053"/>
                    <a:pt x="9346" y="2099"/>
                    <a:pt x="9318" y="2139"/>
                  </a:cubicBezTo>
                  <a:cubicBezTo>
                    <a:pt x="9338" y="2166"/>
                    <a:pt x="9326" y="2200"/>
                    <a:pt x="9335" y="2231"/>
                  </a:cubicBezTo>
                  <a:cubicBezTo>
                    <a:pt x="9359" y="2243"/>
                    <a:pt x="9391" y="2238"/>
                    <a:pt x="9402" y="2278"/>
                  </a:cubicBezTo>
                  <a:cubicBezTo>
                    <a:pt x="9362" y="2302"/>
                    <a:pt x="9335" y="2341"/>
                    <a:pt x="9314" y="2381"/>
                  </a:cubicBezTo>
                  <a:cubicBezTo>
                    <a:pt x="9310" y="2409"/>
                    <a:pt x="9329" y="2427"/>
                    <a:pt x="9338" y="2448"/>
                  </a:cubicBezTo>
                  <a:cubicBezTo>
                    <a:pt x="9349" y="2443"/>
                    <a:pt x="9359" y="2433"/>
                    <a:pt x="9370" y="2433"/>
                  </a:cubicBezTo>
                  <a:cubicBezTo>
                    <a:pt x="9372" y="2433"/>
                    <a:pt x="9373" y="2434"/>
                    <a:pt x="9375" y="2434"/>
                  </a:cubicBezTo>
                  <a:cubicBezTo>
                    <a:pt x="9406" y="2434"/>
                    <a:pt x="9415" y="2465"/>
                    <a:pt x="9440" y="2467"/>
                  </a:cubicBezTo>
                  <a:cubicBezTo>
                    <a:pt x="9447" y="2469"/>
                    <a:pt x="9454" y="2470"/>
                    <a:pt x="9461" y="2470"/>
                  </a:cubicBezTo>
                  <a:cubicBezTo>
                    <a:pt x="9486" y="2470"/>
                    <a:pt x="9509" y="2459"/>
                    <a:pt x="9533" y="2450"/>
                  </a:cubicBezTo>
                  <a:lnTo>
                    <a:pt x="9558" y="2475"/>
                  </a:lnTo>
                  <a:cubicBezTo>
                    <a:pt x="9541" y="2497"/>
                    <a:pt x="9548" y="2527"/>
                    <a:pt x="9536" y="2555"/>
                  </a:cubicBezTo>
                  <a:cubicBezTo>
                    <a:pt x="9518" y="2517"/>
                    <a:pt x="9467" y="2525"/>
                    <a:pt x="9457" y="2486"/>
                  </a:cubicBezTo>
                  <a:cubicBezTo>
                    <a:pt x="9400" y="2492"/>
                    <a:pt x="9385" y="2561"/>
                    <a:pt x="9324" y="2561"/>
                  </a:cubicBezTo>
                  <a:cubicBezTo>
                    <a:pt x="9320" y="2561"/>
                    <a:pt x="9316" y="2560"/>
                    <a:pt x="9311" y="2560"/>
                  </a:cubicBezTo>
                  <a:lnTo>
                    <a:pt x="9311" y="2560"/>
                  </a:lnTo>
                  <a:cubicBezTo>
                    <a:pt x="9326" y="2603"/>
                    <a:pt x="9336" y="2642"/>
                    <a:pt x="9330" y="2682"/>
                  </a:cubicBezTo>
                  <a:lnTo>
                    <a:pt x="9330" y="2682"/>
                  </a:lnTo>
                  <a:lnTo>
                    <a:pt x="9316" y="2691"/>
                  </a:lnTo>
                  <a:cubicBezTo>
                    <a:pt x="9309" y="2719"/>
                    <a:pt x="9341" y="2727"/>
                    <a:pt x="9348" y="2752"/>
                  </a:cubicBezTo>
                  <a:lnTo>
                    <a:pt x="9348" y="2808"/>
                  </a:lnTo>
                  <a:cubicBezTo>
                    <a:pt x="9330" y="2827"/>
                    <a:pt x="9298" y="2837"/>
                    <a:pt x="9319" y="2871"/>
                  </a:cubicBezTo>
                  <a:lnTo>
                    <a:pt x="9341" y="2864"/>
                  </a:lnTo>
                  <a:lnTo>
                    <a:pt x="9341" y="2864"/>
                  </a:lnTo>
                  <a:cubicBezTo>
                    <a:pt x="9351" y="2885"/>
                    <a:pt x="9358" y="2903"/>
                    <a:pt x="9330" y="2913"/>
                  </a:cubicBezTo>
                  <a:lnTo>
                    <a:pt x="9330" y="2913"/>
                  </a:lnTo>
                  <a:cubicBezTo>
                    <a:pt x="9330" y="2913"/>
                    <a:pt x="9330" y="2913"/>
                    <a:pt x="9330" y="2912"/>
                  </a:cubicBezTo>
                  <a:lnTo>
                    <a:pt x="9330" y="2912"/>
                  </a:lnTo>
                  <a:lnTo>
                    <a:pt x="9330" y="2913"/>
                  </a:lnTo>
                  <a:cubicBezTo>
                    <a:pt x="9330" y="2913"/>
                    <a:pt x="9330" y="2913"/>
                    <a:pt x="9330" y="2913"/>
                  </a:cubicBezTo>
                  <a:lnTo>
                    <a:pt x="9330" y="2913"/>
                  </a:lnTo>
                  <a:cubicBezTo>
                    <a:pt x="9337" y="2939"/>
                    <a:pt x="9309" y="2955"/>
                    <a:pt x="9313" y="2975"/>
                  </a:cubicBezTo>
                  <a:cubicBezTo>
                    <a:pt x="9316" y="3005"/>
                    <a:pt x="9344" y="3001"/>
                    <a:pt x="9359" y="3026"/>
                  </a:cubicBezTo>
                  <a:cubicBezTo>
                    <a:pt x="9354" y="3046"/>
                    <a:pt x="9337" y="3074"/>
                    <a:pt x="9362" y="3099"/>
                  </a:cubicBezTo>
                  <a:cubicBezTo>
                    <a:pt x="9323" y="3116"/>
                    <a:pt x="9327" y="3155"/>
                    <a:pt x="9314" y="3187"/>
                  </a:cubicBezTo>
                  <a:lnTo>
                    <a:pt x="9364" y="3244"/>
                  </a:lnTo>
                  <a:cubicBezTo>
                    <a:pt x="9358" y="3286"/>
                    <a:pt x="9326" y="3288"/>
                    <a:pt x="9298" y="3290"/>
                  </a:cubicBezTo>
                  <a:cubicBezTo>
                    <a:pt x="9310" y="3322"/>
                    <a:pt x="9335" y="3323"/>
                    <a:pt x="9363" y="3324"/>
                  </a:cubicBezTo>
                  <a:cubicBezTo>
                    <a:pt x="9350" y="3351"/>
                    <a:pt x="9340" y="3374"/>
                    <a:pt x="9332" y="3392"/>
                  </a:cubicBezTo>
                  <a:cubicBezTo>
                    <a:pt x="9326" y="3422"/>
                    <a:pt x="9347" y="3435"/>
                    <a:pt x="9357" y="3448"/>
                  </a:cubicBezTo>
                  <a:cubicBezTo>
                    <a:pt x="9350" y="3496"/>
                    <a:pt x="9363" y="3543"/>
                    <a:pt x="9348" y="3589"/>
                  </a:cubicBezTo>
                  <a:cubicBezTo>
                    <a:pt x="9372" y="3597"/>
                    <a:pt x="9367" y="3615"/>
                    <a:pt x="9362" y="3632"/>
                  </a:cubicBezTo>
                  <a:cubicBezTo>
                    <a:pt x="9357" y="3650"/>
                    <a:pt x="9330" y="3658"/>
                    <a:pt x="9333" y="3683"/>
                  </a:cubicBezTo>
                  <a:lnTo>
                    <a:pt x="9362" y="3704"/>
                  </a:lnTo>
                  <a:cubicBezTo>
                    <a:pt x="9355" y="3713"/>
                    <a:pt x="9345" y="3714"/>
                    <a:pt x="9336" y="3714"/>
                  </a:cubicBezTo>
                  <a:cubicBezTo>
                    <a:pt x="9332" y="3714"/>
                    <a:pt x="9328" y="3714"/>
                    <a:pt x="9324" y="3714"/>
                  </a:cubicBezTo>
                  <a:cubicBezTo>
                    <a:pt x="9317" y="3714"/>
                    <a:pt x="9310" y="3715"/>
                    <a:pt x="9305" y="3719"/>
                  </a:cubicBezTo>
                  <a:cubicBezTo>
                    <a:pt x="9292" y="3735"/>
                    <a:pt x="9295" y="3752"/>
                    <a:pt x="9297" y="3769"/>
                  </a:cubicBezTo>
                  <a:cubicBezTo>
                    <a:pt x="9299" y="3775"/>
                    <a:pt x="9302" y="3777"/>
                    <a:pt x="9305" y="3777"/>
                  </a:cubicBezTo>
                  <a:cubicBezTo>
                    <a:pt x="9313" y="3777"/>
                    <a:pt x="9322" y="3770"/>
                    <a:pt x="9329" y="3770"/>
                  </a:cubicBezTo>
                  <a:cubicBezTo>
                    <a:pt x="9334" y="3770"/>
                    <a:pt x="9338" y="3773"/>
                    <a:pt x="9340" y="3781"/>
                  </a:cubicBezTo>
                  <a:cubicBezTo>
                    <a:pt x="9346" y="3808"/>
                    <a:pt x="9315" y="3837"/>
                    <a:pt x="9344" y="3861"/>
                  </a:cubicBezTo>
                  <a:cubicBezTo>
                    <a:pt x="9310" y="3904"/>
                    <a:pt x="9307" y="3955"/>
                    <a:pt x="9294" y="4005"/>
                  </a:cubicBezTo>
                  <a:cubicBezTo>
                    <a:pt x="9296" y="4005"/>
                    <a:pt x="9297" y="4005"/>
                    <a:pt x="9299" y="4005"/>
                  </a:cubicBezTo>
                  <a:cubicBezTo>
                    <a:pt x="9317" y="4005"/>
                    <a:pt x="9314" y="3980"/>
                    <a:pt x="9328" y="3980"/>
                  </a:cubicBezTo>
                  <a:cubicBezTo>
                    <a:pt x="9330" y="3980"/>
                    <a:pt x="9332" y="3980"/>
                    <a:pt x="9334" y="3981"/>
                  </a:cubicBezTo>
                  <a:cubicBezTo>
                    <a:pt x="9375" y="4018"/>
                    <a:pt x="9374" y="4069"/>
                    <a:pt x="9382" y="4120"/>
                  </a:cubicBezTo>
                  <a:cubicBezTo>
                    <a:pt x="9339" y="4193"/>
                    <a:pt x="9342" y="4175"/>
                    <a:pt x="9386" y="4355"/>
                  </a:cubicBezTo>
                  <a:cubicBezTo>
                    <a:pt x="9391" y="4387"/>
                    <a:pt x="9341" y="4401"/>
                    <a:pt x="9357" y="4436"/>
                  </a:cubicBezTo>
                  <a:cubicBezTo>
                    <a:pt x="9352" y="4440"/>
                    <a:pt x="9347" y="4441"/>
                    <a:pt x="9342" y="4441"/>
                  </a:cubicBezTo>
                  <a:cubicBezTo>
                    <a:pt x="9330" y="4441"/>
                    <a:pt x="9317" y="4433"/>
                    <a:pt x="9301" y="4433"/>
                  </a:cubicBezTo>
                  <a:cubicBezTo>
                    <a:pt x="9298" y="4433"/>
                    <a:pt x="9295" y="4433"/>
                    <a:pt x="9292" y="4434"/>
                  </a:cubicBezTo>
                  <a:lnTo>
                    <a:pt x="9387" y="4541"/>
                  </a:lnTo>
                  <a:cubicBezTo>
                    <a:pt x="9364" y="4588"/>
                    <a:pt x="9354" y="4639"/>
                    <a:pt x="9357" y="4692"/>
                  </a:cubicBezTo>
                  <a:lnTo>
                    <a:pt x="9313" y="4673"/>
                  </a:lnTo>
                  <a:lnTo>
                    <a:pt x="9313" y="4673"/>
                  </a:lnTo>
                  <a:cubicBezTo>
                    <a:pt x="9313" y="4688"/>
                    <a:pt x="9309" y="4704"/>
                    <a:pt x="9299" y="4715"/>
                  </a:cubicBezTo>
                  <a:cubicBezTo>
                    <a:pt x="9337" y="4733"/>
                    <a:pt x="9366" y="4766"/>
                    <a:pt x="9380" y="4805"/>
                  </a:cubicBezTo>
                  <a:cubicBezTo>
                    <a:pt x="9383" y="4820"/>
                    <a:pt x="9398" y="4831"/>
                    <a:pt x="9414" y="4831"/>
                  </a:cubicBezTo>
                  <a:cubicBezTo>
                    <a:pt x="9416" y="4831"/>
                    <a:pt x="9417" y="4831"/>
                    <a:pt x="9419" y="4831"/>
                  </a:cubicBezTo>
                  <a:cubicBezTo>
                    <a:pt x="9420" y="4825"/>
                    <a:pt x="9421" y="4819"/>
                    <a:pt x="9428" y="4819"/>
                  </a:cubicBezTo>
                  <a:cubicBezTo>
                    <a:pt x="9429" y="4819"/>
                    <a:pt x="9430" y="4819"/>
                    <a:pt x="9431" y="4820"/>
                  </a:cubicBezTo>
                  <a:cubicBezTo>
                    <a:pt x="9433" y="4830"/>
                    <a:pt x="9425" y="4831"/>
                    <a:pt x="9420" y="4832"/>
                  </a:cubicBezTo>
                  <a:cubicBezTo>
                    <a:pt x="9429" y="4850"/>
                    <a:pt x="9437" y="4868"/>
                    <a:pt x="9454" y="4901"/>
                  </a:cubicBezTo>
                  <a:cubicBezTo>
                    <a:pt x="9465" y="4863"/>
                    <a:pt x="9472" y="4841"/>
                    <a:pt x="9480" y="4813"/>
                  </a:cubicBezTo>
                  <a:cubicBezTo>
                    <a:pt x="9492" y="4818"/>
                    <a:pt x="9504" y="4820"/>
                    <a:pt x="9516" y="4820"/>
                  </a:cubicBezTo>
                  <a:cubicBezTo>
                    <a:pt x="9532" y="4820"/>
                    <a:pt x="9548" y="4817"/>
                    <a:pt x="9563" y="4817"/>
                  </a:cubicBezTo>
                  <a:cubicBezTo>
                    <a:pt x="9578" y="4817"/>
                    <a:pt x="9593" y="4819"/>
                    <a:pt x="9607" y="4828"/>
                  </a:cubicBezTo>
                  <a:lnTo>
                    <a:pt x="9647" y="4792"/>
                  </a:lnTo>
                  <a:lnTo>
                    <a:pt x="9627" y="4755"/>
                  </a:lnTo>
                  <a:cubicBezTo>
                    <a:pt x="9575" y="4717"/>
                    <a:pt x="9510" y="4741"/>
                    <a:pt x="9452" y="4702"/>
                  </a:cubicBezTo>
                  <a:cubicBezTo>
                    <a:pt x="9511" y="4668"/>
                    <a:pt x="9470" y="4595"/>
                    <a:pt x="9519" y="4558"/>
                  </a:cubicBezTo>
                  <a:cubicBezTo>
                    <a:pt x="9518" y="4505"/>
                    <a:pt x="9518" y="4451"/>
                    <a:pt x="9544" y="4402"/>
                  </a:cubicBezTo>
                  <a:lnTo>
                    <a:pt x="9489" y="4342"/>
                  </a:lnTo>
                  <a:lnTo>
                    <a:pt x="9489" y="4301"/>
                  </a:lnTo>
                  <a:cubicBezTo>
                    <a:pt x="9499" y="4273"/>
                    <a:pt x="9540" y="4278"/>
                    <a:pt x="9543" y="4246"/>
                  </a:cubicBezTo>
                  <a:cubicBezTo>
                    <a:pt x="9525" y="4234"/>
                    <a:pt x="9497" y="4233"/>
                    <a:pt x="9489" y="4205"/>
                  </a:cubicBezTo>
                  <a:cubicBezTo>
                    <a:pt x="9501" y="4194"/>
                    <a:pt x="9514" y="4192"/>
                    <a:pt x="9527" y="4192"/>
                  </a:cubicBezTo>
                  <a:cubicBezTo>
                    <a:pt x="9535" y="4192"/>
                    <a:pt x="9543" y="4193"/>
                    <a:pt x="9550" y="4193"/>
                  </a:cubicBezTo>
                  <a:cubicBezTo>
                    <a:pt x="9557" y="4193"/>
                    <a:pt x="9563" y="4192"/>
                    <a:pt x="9569" y="4190"/>
                  </a:cubicBezTo>
                  <a:cubicBezTo>
                    <a:pt x="9587" y="4177"/>
                    <a:pt x="9602" y="4160"/>
                    <a:pt x="9613" y="4141"/>
                  </a:cubicBezTo>
                  <a:lnTo>
                    <a:pt x="9597" y="4104"/>
                  </a:lnTo>
                  <a:lnTo>
                    <a:pt x="9597" y="4104"/>
                  </a:lnTo>
                  <a:cubicBezTo>
                    <a:pt x="9609" y="4100"/>
                    <a:pt x="9619" y="4093"/>
                    <a:pt x="9624" y="4082"/>
                  </a:cubicBezTo>
                  <a:cubicBezTo>
                    <a:pt x="9625" y="4056"/>
                    <a:pt x="9592" y="4048"/>
                    <a:pt x="9592" y="4023"/>
                  </a:cubicBezTo>
                  <a:cubicBezTo>
                    <a:pt x="9591" y="4023"/>
                    <a:pt x="9589" y="4023"/>
                    <a:pt x="9588" y="4023"/>
                  </a:cubicBezTo>
                  <a:cubicBezTo>
                    <a:pt x="9566" y="4023"/>
                    <a:pt x="9551" y="4041"/>
                    <a:pt x="9533" y="4045"/>
                  </a:cubicBezTo>
                  <a:cubicBezTo>
                    <a:pt x="9487" y="4020"/>
                    <a:pt x="9514" y="3961"/>
                    <a:pt x="9471" y="3936"/>
                  </a:cubicBezTo>
                  <a:cubicBezTo>
                    <a:pt x="9527" y="3915"/>
                    <a:pt x="9493" y="3859"/>
                    <a:pt x="9528" y="3833"/>
                  </a:cubicBezTo>
                  <a:lnTo>
                    <a:pt x="9497" y="3815"/>
                  </a:lnTo>
                  <a:cubicBezTo>
                    <a:pt x="9493" y="3796"/>
                    <a:pt x="9520" y="3804"/>
                    <a:pt x="9521" y="3789"/>
                  </a:cubicBezTo>
                  <a:cubicBezTo>
                    <a:pt x="9529" y="3756"/>
                    <a:pt x="9505" y="3734"/>
                    <a:pt x="9496" y="3704"/>
                  </a:cubicBezTo>
                  <a:cubicBezTo>
                    <a:pt x="9495" y="3695"/>
                    <a:pt x="9505" y="3695"/>
                    <a:pt x="9513" y="3693"/>
                  </a:cubicBezTo>
                  <a:cubicBezTo>
                    <a:pt x="9526" y="3675"/>
                    <a:pt x="9499" y="3663"/>
                    <a:pt x="9508" y="3645"/>
                  </a:cubicBezTo>
                  <a:cubicBezTo>
                    <a:pt x="9512" y="3634"/>
                    <a:pt x="9516" y="3624"/>
                    <a:pt x="9519" y="3613"/>
                  </a:cubicBezTo>
                  <a:lnTo>
                    <a:pt x="9495" y="3599"/>
                  </a:lnTo>
                  <a:cubicBezTo>
                    <a:pt x="9503" y="3577"/>
                    <a:pt x="9510" y="3556"/>
                    <a:pt x="9527" y="3542"/>
                  </a:cubicBezTo>
                  <a:cubicBezTo>
                    <a:pt x="9541" y="3535"/>
                    <a:pt x="9554" y="3534"/>
                    <a:pt x="9569" y="3534"/>
                  </a:cubicBezTo>
                  <a:cubicBezTo>
                    <a:pt x="9575" y="3534"/>
                    <a:pt x="9581" y="3534"/>
                    <a:pt x="9588" y="3534"/>
                  </a:cubicBezTo>
                  <a:cubicBezTo>
                    <a:pt x="9601" y="3534"/>
                    <a:pt x="9615" y="3533"/>
                    <a:pt x="9629" y="3527"/>
                  </a:cubicBezTo>
                  <a:cubicBezTo>
                    <a:pt x="9631" y="3489"/>
                    <a:pt x="9600" y="3468"/>
                    <a:pt x="9583" y="3438"/>
                  </a:cubicBezTo>
                  <a:cubicBezTo>
                    <a:pt x="9597" y="3424"/>
                    <a:pt x="9615" y="3415"/>
                    <a:pt x="9634" y="3413"/>
                  </a:cubicBezTo>
                  <a:cubicBezTo>
                    <a:pt x="9663" y="3450"/>
                    <a:pt x="9699" y="3480"/>
                    <a:pt x="9684" y="3532"/>
                  </a:cubicBezTo>
                  <a:cubicBezTo>
                    <a:pt x="9694" y="3532"/>
                    <a:pt x="9699" y="3533"/>
                    <a:pt x="9702" y="3533"/>
                  </a:cubicBezTo>
                  <a:cubicBezTo>
                    <a:pt x="9703" y="3533"/>
                    <a:pt x="9704" y="3532"/>
                    <a:pt x="9705" y="3532"/>
                  </a:cubicBezTo>
                  <a:cubicBezTo>
                    <a:pt x="9726" y="3523"/>
                    <a:pt x="9728" y="3501"/>
                    <a:pt x="9736" y="3484"/>
                  </a:cubicBezTo>
                  <a:cubicBezTo>
                    <a:pt x="9736" y="3465"/>
                    <a:pt x="9720" y="3459"/>
                    <a:pt x="9710" y="3440"/>
                  </a:cubicBezTo>
                  <a:cubicBezTo>
                    <a:pt x="9739" y="3404"/>
                    <a:pt x="9698" y="3348"/>
                    <a:pt x="9738" y="3309"/>
                  </a:cubicBezTo>
                  <a:cubicBezTo>
                    <a:pt x="9723" y="3284"/>
                    <a:pt x="9716" y="3257"/>
                    <a:pt x="9719" y="3228"/>
                  </a:cubicBezTo>
                  <a:cubicBezTo>
                    <a:pt x="9709" y="3220"/>
                    <a:pt x="9701" y="3218"/>
                    <a:pt x="9692" y="3218"/>
                  </a:cubicBezTo>
                  <a:cubicBezTo>
                    <a:pt x="9681" y="3218"/>
                    <a:pt x="9670" y="3223"/>
                    <a:pt x="9657" y="3228"/>
                  </a:cubicBezTo>
                  <a:cubicBezTo>
                    <a:pt x="9646" y="3204"/>
                    <a:pt x="9619" y="3194"/>
                    <a:pt x="9594" y="3175"/>
                  </a:cubicBezTo>
                  <a:cubicBezTo>
                    <a:pt x="9615" y="3154"/>
                    <a:pt x="9631" y="3129"/>
                    <a:pt x="9642" y="3102"/>
                  </a:cubicBezTo>
                  <a:lnTo>
                    <a:pt x="9617" y="3082"/>
                  </a:lnTo>
                  <a:cubicBezTo>
                    <a:pt x="9622" y="3075"/>
                    <a:pt x="9631" y="3072"/>
                    <a:pt x="9640" y="3072"/>
                  </a:cubicBezTo>
                  <a:cubicBezTo>
                    <a:pt x="9641" y="3072"/>
                    <a:pt x="9642" y="3072"/>
                    <a:pt x="9643" y="3072"/>
                  </a:cubicBezTo>
                  <a:cubicBezTo>
                    <a:pt x="9668" y="3080"/>
                    <a:pt x="9665" y="3096"/>
                    <a:pt x="9667" y="3111"/>
                  </a:cubicBezTo>
                  <a:cubicBezTo>
                    <a:pt x="9671" y="3122"/>
                    <a:pt x="9678" y="3132"/>
                    <a:pt x="9688" y="3138"/>
                  </a:cubicBezTo>
                  <a:cubicBezTo>
                    <a:pt x="9689" y="3138"/>
                    <a:pt x="9691" y="3139"/>
                    <a:pt x="9693" y="3139"/>
                  </a:cubicBezTo>
                  <a:cubicBezTo>
                    <a:pt x="9700" y="3139"/>
                    <a:pt x="9707" y="3134"/>
                    <a:pt x="9710" y="3128"/>
                  </a:cubicBezTo>
                  <a:cubicBezTo>
                    <a:pt x="9714" y="3075"/>
                    <a:pt x="9762" y="3025"/>
                    <a:pt x="9721" y="2969"/>
                  </a:cubicBezTo>
                  <a:cubicBezTo>
                    <a:pt x="9729" y="2885"/>
                    <a:pt x="9689" y="2796"/>
                    <a:pt x="9739" y="2715"/>
                  </a:cubicBezTo>
                  <a:cubicBezTo>
                    <a:pt x="9721" y="2666"/>
                    <a:pt x="9710" y="2620"/>
                    <a:pt x="9731" y="2569"/>
                  </a:cubicBezTo>
                  <a:cubicBezTo>
                    <a:pt x="9745" y="2536"/>
                    <a:pt x="9742" y="2495"/>
                    <a:pt x="9754" y="2458"/>
                  </a:cubicBezTo>
                  <a:cubicBezTo>
                    <a:pt x="9761" y="2436"/>
                    <a:pt x="9760" y="2411"/>
                    <a:pt x="9749" y="2390"/>
                  </a:cubicBezTo>
                  <a:cubicBezTo>
                    <a:pt x="9716" y="2335"/>
                    <a:pt x="9729" y="2279"/>
                    <a:pt x="9737" y="2223"/>
                  </a:cubicBezTo>
                  <a:cubicBezTo>
                    <a:pt x="9742" y="2185"/>
                    <a:pt x="9728" y="2151"/>
                    <a:pt x="9727" y="2115"/>
                  </a:cubicBezTo>
                  <a:cubicBezTo>
                    <a:pt x="9728" y="2095"/>
                    <a:pt x="9713" y="2079"/>
                    <a:pt x="9694" y="2079"/>
                  </a:cubicBezTo>
                  <a:cubicBezTo>
                    <a:pt x="9664" y="2079"/>
                    <a:pt x="9661" y="2052"/>
                    <a:pt x="9651" y="2031"/>
                  </a:cubicBezTo>
                  <a:cubicBezTo>
                    <a:pt x="9656" y="2029"/>
                    <a:pt x="9662" y="2028"/>
                    <a:pt x="9666" y="2027"/>
                  </a:cubicBezTo>
                  <a:cubicBezTo>
                    <a:pt x="9682" y="2028"/>
                    <a:pt x="9682" y="2043"/>
                    <a:pt x="9689" y="2054"/>
                  </a:cubicBezTo>
                  <a:cubicBezTo>
                    <a:pt x="9715" y="2047"/>
                    <a:pt x="9726" y="2020"/>
                    <a:pt x="9748" y="2010"/>
                  </a:cubicBezTo>
                  <a:cubicBezTo>
                    <a:pt x="9749" y="2010"/>
                    <a:pt x="9750" y="2010"/>
                    <a:pt x="9752" y="2010"/>
                  </a:cubicBezTo>
                  <a:cubicBezTo>
                    <a:pt x="9763" y="2010"/>
                    <a:pt x="9773" y="2015"/>
                    <a:pt x="9779" y="2023"/>
                  </a:cubicBezTo>
                  <a:cubicBezTo>
                    <a:pt x="9802" y="2047"/>
                    <a:pt x="9780" y="2084"/>
                    <a:pt x="9804" y="2107"/>
                  </a:cubicBezTo>
                  <a:cubicBezTo>
                    <a:pt x="9807" y="2220"/>
                    <a:pt x="9807" y="2220"/>
                    <a:pt x="9856" y="2286"/>
                  </a:cubicBezTo>
                  <a:lnTo>
                    <a:pt x="9815" y="2300"/>
                  </a:lnTo>
                  <a:cubicBezTo>
                    <a:pt x="9824" y="2339"/>
                    <a:pt x="9799" y="2377"/>
                    <a:pt x="9809" y="2417"/>
                  </a:cubicBezTo>
                  <a:cubicBezTo>
                    <a:pt x="9816" y="2446"/>
                    <a:pt x="9864" y="2460"/>
                    <a:pt x="9835" y="2500"/>
                  </a:cubicBezTo>
                  <a:cubicBezTo>
                    <a:pt x="9832" y="2503"/>
                    <a:pt x="9829" y="2504"/>
                    <a:pt x="9826" y="2504"/>
                  </a:cubicBezTo>
                  <a:cubicBezTo>
                    <a:pt x="9817" y="2504"/>
                    <a:pt x="9809" y="2494"/>
                    <a:pt x="9799" y="2494"/>
                  </a:cubicBezTo>
                  <a:cubicBezTo>
                    <a:pt x="9798" y="2494"/>
                    <a:pt x="9797" y="2494"/>
                    <a:pt x="9796" y="2495"/>
                  </a:cubicBezTo>
                  <a:cubicBezTo>
                    <a:pt x="9777" y="2538"/>
                    <a:pt x="9812" y="2551"/>
                    <a:pt x="9843" y="2570"/>
                  </a:cubicBezTo>
                  <a:cubicBezTo>
                    <a:pt x="9833" y="2618"/>
                    <a:pt x="9869" y="2661"/>
                    <a:pt x="9862" y="2711"/>
                  </a:cubicBezTo>
                  <a:lnTo>
                    <a:pt x="9918" y="2768"/>
                  </a:lnTo>
                  <a:lnTo>
                    <a:pt x="9942" y="2762"/>
                  </a:lnTo>
                  <a:cubicBezTo>
                    <a:pt x="9969" y="2825"/>
                    <a:pt x="9994" y="2887"/>
                    <a:pt x="10021" y="2953"/>
                  </a:cubicBezTo>
                  <a:cubicBezTo>
                    <a:pt x="9999" y="2977"/>
                    <a:pt x="9972" y="2986"/>
                    <a:pt x="9941" y="2986"/>
                  </a:cubicBezTo>
                  <a:cubicBezTo>
                    <a:pt x="9934" y="2986"/>
                    <a:pt x="9927" y="2986"/>
                    <a:pt x="9921" y="2985"/>
                  </a:cubicBezTo>
                  <a:lnTo>
                    <a:pt x="9921" y="2985"/>
                  </a:lnTo>
                  <a:cubicBezTo>
                    <a:pt x="9933" y="3037"/>
                    <a:pt x="9967" y="3072"/>
                    <a:pt x="9972" y="3119"/>
                  </a:cubicBezTo>
                  <a:cubicBezTo>
                    <a:pt x="9974" y="3120"/>
                    <a:pt x="9976" y="3120"/>
                    <a:pt x="9978" y="3120"/>
                  </a:cubicBezTo>
                  <a:cubicBezTo>
                    <a:pt x="9985" y="3120"/>
                    <a:pt x="9990" y="3114"/>
                    <a:pt x="10000" y="3110"/>
                  </a:cubicBezTo>
                  <a:cubicBezTo>
                    <a:pt x="10019" y="3132"/>
                    <a:pt x="10050" y="3143"/>
                    <a:pt x="10075" y="3163"/>
                  </a:cubicBezTo>
                  <a:cubicBezTo>
                    <a:pt x="10104" y="3203"/>
                    <a:pt x="10097" y="3257"/>
                    <a:pt x="10125" y="3298"/>
                  </a:cubicBezTo>
                  <a:cubicBezTo>
                    <a:pt x="10084" y="3325"/>
                    <a:pt x="10037" y="3330"/>
                    <a:pt x="9990" y="3348"/>
                  </a:cubicBezTo>
                  <a:cubicBezTo>
                    <a:pt x="10032" y="3375"/>
                    <a:pt x="10084" y="3362"/>
                    <a:pt x="10127" y="3387"/>
                  </a:cubicBezTo>
                  <a:lnTo>
                    <a:pt x="10104" y="3460"/>
                  </a:lnTo>
                  <a:lnTo>
                    <a:pt x="10087" y="3455"/>
                  </a:lnTo>
                  <a:cubicBezTo>
                    <a:pt x="10063" y="3460"/>
                    <a:pt x="10083" y="3488"/>
                    <a:pt x="10065" y="3496"/>
                  </a:cubicBezTo>
                  <a:cubicBezTo>
                    <a:pt x="10048" y="3502"/>
                    <a:pt x="10034" y="3513"/>
                    <a:pt x="10024" y="3528"/>
                  </a:cubicBezTo>
                  <a:cubicBezTo>
                    <a:pt x="10015" y="3567"/>
                    <a:pt x="10039" y="3585"/>
                    <a:pt x="10069" y="3599"/>
                  </a:cubicBezTo>
                  <a:cubicBezTo>
                    <a:pt x="10039" y="3632"/>
                    <a:pt x="10038" y="3670"/>
                    <a:pt x="10064" y="3727"/>
                  </a:cubicBezTo>
                  <a:cubicBezTo>
                    <a:pt x="10081" y="3726"/>
                    <a:pt x="10088" y="3700"/>
                    <a:pt x="10104" y="3700"/>
                  </a:cubicBezTo>
                  <a:cubicBezTo>
                    <a:pt x="10109" y="3700"/>
                    <a:pt x="10116" y="3703"/>
                    <a:pt x="10124" y="3711"/>
                  </a:cubicBezTo>
                  <a:cubicBezTo>
                    <a:pt x="10129" y="3677"/>
                    <a:pt x="10099" y="3671"/>
                    <a:pt x="10099" y="3649"/>
                  </a:cubicBezTo>
                  <a:lnTo>
                    <a:pt x="10146" y="3627"/>
                  </a:lnTo>
                  <a:lnTo>
                    <a:pt x="10146" y="3627"/>
                  </a:lnTo>
                  <a:cubicBezTo>
                    <a:pt x="10156" y="3702"/>
                    <a:pt x="10165" y="3775"/>
                    <a:pt x="10174" y="3850"/>
                  </a:cubicBezTo>
                  <a:cubicBezTo>
                    <a:pt x="10148" y="3861"/>
                    <a:pt x="10139" y="3889"/>
                    <a:pt x="10128" y="3915"/>
                  </a:cubicBezTo>
                  <a:lnTo>
                    <a:pt x="10153" y="3943"/>
                  </a:lnTo>
                  <a:cubicBezTo>
                    <a:pt x="10169" y="3923"/>
                    <a:pt x="10159" y="3889"/>
                    <a:pt x="10192" y="3881"/>
                  </a:cubicBezTo>
                  <a:cubicBezTo>
                    <a:pt x="10213" y="3883"/>
                    <a:pt x="10214" y="3908"/>
                    <a:pt x="10225" y="3922"/>
                  </a:cubicBezTo>
                  <a:lnTo>
                    <a:pt x="10256" y="3910"/>
                  </a:lnTo>
                  <a:cubicBezTo>
                    <a:pt x="10285" y="3928"/>
                    <a:pt x="10256" y="3966"/>
                    <a:pt x="10286" y="3979"/>
                  </a:cubicBezTo>
                  <a:cubicBezTo>
                    <a:pt x="10318" y="3975"/>
                    <a:pt x="10297" y="3942"/>
                    <a:pt x="10316" y="3933"/>
                  </a:cubicBezTo>
                  <a:lnTo>
                    <a:pt x="10316" y="3933"/>
                  </a:lnTo>
                  <a:lnTo>
                    <a:pt x="10355" y="3961"/>
                  </a:lnTo>
                  <a:cubicBezTo>
                    <a:pt x="10368" y="3889"/>
                    <a:pt x="10342" y="3819"/>
                    <a:pt x="10362" y="3759"/>
                  </a:cubicBezTo>
                  <a:cubicBezTo>
                    <a:pt x="10315" y="3665"/>
                    <a:pt x="10315" y="3665"/>
                    <a:pt x="10277" y="3646"/>
                  </a:cubicBezTo>
                  <a:lnTo>
                    <a:pt x="10277" y="3646"/>
                  </a:lnTo>
                  <a:lnTo>
                    <a:pt x="10323" y="3892"/>
                  </a:lnTo>
                  <a:lnTo>
                    <a:pt x="10323" y="3892"/>
                  </a:lnTo>
                  <a:lnTo>
                    <a:pt x="10298" y="3890"/>
                  </a:lnTo>
                  <a:cubicBezTo>
                    <a:pt x="10262" y="3809"/>
                    <a:pt x="10278" y="3720"/>
                    <a:pt x="10250" y="3643"/>
                  </a:cubicBezTo>
                  <a:cubicBezTo>
                    <a:pt x="10272" y="3617"/>
                    <a:pt x="10296" y="3632"/>
                    <a:pt x="10316" y="3620"/>
                  </a:cubicBezTo>
                  <a:cubicBezTo>
                    <a:pt x="10313" y="3593"/>
                    <a:pt x="10280" y="3586"/>
                    <a:pt x="10275" y="3561"/>
                  </a:cubicBezTo>
                  <a:cubicBezTo>
                    <a:pt x="10279" y="3556"/>
                    <a:pt x="10281" y="3550"/>
                    <a:pt x="10285" y="3544"/>
                  </a:cubicBezTo>
                  <a:lnTo>
                    <a:pt x="10237" y="3529"/>
                  </a:lnTo>
                  <a:cubicBezTo>
                    <a:pt x="10240" y="3496"/>
                    <a:pt x="10216" y="3470"/>
                    <a:pt x="10191" y="3446"/>
                  </a:cubicBezTo>
                  <a:cubicBezTo>
                    <a:pt x="10213" y="3432"/>
                    <a:pt x="10232" y="3431"/>
                    <a:pt x="10251" y="3431"/>
                  </a:cubicBezTo>
                  <a:cubicBezTo>
                    <a:pt x="10255" y="3431"/>
                    <a:pt x="10258" y="3431"/>
                    <a:pt x="10262" y="3431"/>
                  </a:cubicBezTo>
                  <a:cubicBezTo>
                    <a:pt x="10274" y="3431"/>
                    <a:pt x="10286" y="3431"/>
                    <a:pt x="10298" y="3426"/>
                  </a:cubicBezTo>
                  <a:lnTo>
                    <a:pt x="10280" y="3362"/>
                  </a:lnTo>
                  <a:lnTo>
                    <a:pt x="10253" y="3359"/>
                  </a:lnTo>
                  <a:cubicBezTo>
                    <a:pt x="10253" y="3360"/>
                    <a:pt x="10253" y="3360"/>
                    <a:pt x="10252" y="3360"/>
                  </a:cubicBezTo>
                  <a:lnTo>
                    <a:pt x="10252" y="3360"/>
                  </a:lnTo>
                  <a:cubicBezTo>
                    <a:pt x="10238" y="3335"/>
                    <a:pt x="10216" y="3332"/>
                    <a:pt x="10188" y="3332"/>
                  </a:cubicBezTo>
                  <a:lnTo>
                    <a:pt x="10169" y="3277"/>
                  </a:lnTo>
                  <a:lnTo>
                    <a:pt x="10191" y="3266"/>
                  </a:lnTo>
                  <a:cubicBezTo>
                    <a:pt x="10191" y="3245"/>
                    <a:pt x="10164" y="3238"/>
                    <a:pt x="10166" y="3217"/>
                  </a:cubicBezTo>
                  <a:cubicBezTo>
                    <a:pt x="10166" y="3208"/>
                    <a:pt x="10173" y="3201"/>
                    <a:pt x="10182" y="3200"/>
                  </a:cubicBezTo>
                  <a:cubicBezTo>
                    <a:pt x="10173" y="3157"/>
                    <a:pt x="10167" y="3116"/>
                    <a:pt x="10201" y="3083"/>
                  </a:cubicBezTo>
                  <a:cubicBezTo>
                    <a:pt x="10204" y="3082"/>
                    <a:pt x="10206" y="3082"/>
                    <a:pt x="10209" y="3082"/>
                  </a:cubicBezTo>
                  <a:cubicBezTo>
                    <a:pt x="10218" y="3082"/>
                    <a:pt x="10226" y="3089"/>
                    <a:pt x="10237" y="3089"/>
                  </a:cubicBezTo>
                  <a:cubicBezTo>
                    <a:pt x="10240" y="3089"/>
                    <a:pt x="10245" y="3088"/>
                    <a:pt x="10249" y="3086"/>
                  </a:cubicBezTo>
                  <a:cubicBezTo>
                    <a:pt x="10232" y="3071"/>
                    <a:pt x="10239" y="3047"/>
                    <a:pt x="10227" y="3029"/>
                  </a:cubicBezTo>
                  <a:cubicBezTo>
                    <a:pt x="10224" y="3026"/>
                    <a:pt x="10221" y="3025"/>
                    <a:pt x="10218" y="3025"/>
                  </a:cubicBezTo>
                  <a:cubicBezTo>
                    <a:pt x="10208" y="3025"/>
                    <a:pt x="10199" y="3034"/>
                    <a:pt x="10189" y="3034"/>
                  </a:cubicBezTo>
                  <a:cubicBezTo>
                    <a:pt x="10188" y="3034"/>
                    <a:pt x="10187" y="3034"/>
                    <a:pt x="10186" y="3034"/>
                  </a:cubicBezTo>
                  <a:cubicBezTo>
                    <a:pt x="10141" y="3005"/>
                    <a:pt x="10188" y="2969"/>
                    <a:pt x="10172" y="2936"/>
                  </a:cubicBezTo>
                  <a:lnTo>
                    <a:pt x="10172" y="2936"/>
                  </a:lnTo>
                  <a:cubicBezTo>
                    <a:pt x="10210" y="2938"/>
                    <a:pt x="10189" y="2973"/>
                    <a:pt x="10210" y="2983"/>
                  </a:cubicBezTo>
                  <a:cubicBezTo>
                    <a:pt x="10222" y="2943"/>
                    <a:pt x="10233" y="2903"/>
                    <a:pt x="10246" y="2862"/>
                  </a:cubicBezTo>
                  <a:cubicBezTo>
                    <a:pt x="10275" y="2872"/>
                    <a:pt x="10277" y="2898"/>
                    <a:pt x="10288" y="2917"/>
                  </a:cubicBezTo>
                  <a:cubicBezTo>
                    <a:pt x="10323" y="2893"/>
                    <a:pt x="10296" y="2857"/>
                    <a:pt x="10308" y="2829"/>
                  </a:cubicBezTo>
                  <a:cubicBezTo>
                    <a:pt x="10290" y="2802"/>
                    <a:pt x="10265" y="2780"/>
                    <a:pt x="10259" y="2746"/>
                  </a:cubicBezTo>
                  <a:lnTo>
                    <a:pt x="10286" y="2731"/>
                  </a:lnTo>
                  <a:cubicBezTo>
                    <a:pt x="10264" y="2708"/>
                    <a:pt x="10245" y="2685"/>
                    <a:pt x="10252" y="2651"/>
                  </a:cubicBezTo>
                  <a:lnTo>
                    <a:pt x="10252" y="2651"/>
                  </a:lnTo>
                  <a:cubicBezTo>
                    <a:pt x="10252" y="2651"/>
                    <a:pt x="10253" y="2651"/>
                    <a:pt x="10253" y="2651"/>
                  </a:cubicBezTo>
                  <a:lnTo>
                    <a:pt x="10253" y="2650"/>
                  </a:lnTo>
                  <a:lnTo>
                    <a:pt x="10253" y="2650"/>
                  </a:lnTo>
                  <a:cubicBezTo>
                    <a:pt x="10253" y="2650"/>
                    <a:pt x="10252" y="2651"/>
                    <a:pt x="10252" y="2651"/>
                  </a:cubicBezTo>
                  <a:lnTo>
                    <a:pt x="10252" y="2651"/>
                  </a:lnTo>
                  <a:cubicBezTo>
                    <a:pt x="10223" y="2645"/>
                    <a:pt x="10243" y="2613"/>
                    <a:pt x="10224" y="2601"/>
                  </a:cubicBezTo>
                  <a:lnTo>
                    <a:pt x="10224" y="2601"/>
                  </a:lnTo>
                  <a:cubicBezTo>
                    <a:pt x="10221" y="2609"/>
                    <a:pt x="10216" y="2617"/>
                    <a:pt x="10209" y="2628"/>
                  </a:cubicBezTo>
                  <a:cubicBezTo>
                    <a:pt x="10168" y="2610"/>
                    <a:pt x="10133" y="2578"/>
                    <a:pt x="10110" y="2538"/>
                  </a:cubicBezTo>
                  <a:cubicBezTo>
                    <a:pt x="10117" y="2531"/>
                    <a:pt x="10123" y="2529"/>
                    <a:pt x="10128" y="2529"/>
                  </a:cubicBezTo>
                  <a:cubicBezTo>
                    <a:pt x="10141" y="2529"/>
                    <a:pt x="10152" y="2541"/>
                    <a:pt x="10164" y="2541"/>
                  </a:cubicBezTo>
                  <a:cubicBezTo>
                    <a:pt x="10167" y="2541"/>
                    <a:pt x="10170" y="2540"/>
                    <a:pt x="10173" y="2539"/>
                  </a:cubicBezTo>
                  <a:cubicBezTo>
                    <a:pt x="10175" y="2532"/>
                    <a:pt x="10178" y="2525"/>
                    <a:pt x="10180" y="2519"/>
                  </a:cubicBezTo>
                  <a:cubicBezTo>
                    <a:pt x="10184" y="2490"/>
                    <a:pt x="10154" y="2480"/>
                    <a:pt x="10146" y="2458"/>
                  </a:cubicBezTo>
                  <a:lnTo>
                    <a:pt x="10164" y="2415"/>
                  </a:lnTo>
                  <a:cubicBezTo>
                    <a:pt x="10156" y="2379"/>
                    <a:pt x="10131" y="2342"/>
                    <a:pt x="10152" y="2300"/>
                  </a:cubicBezTo>
                  <a:lnTo>
                    <a:pt x="10152" y="2300"/>
                  </a:lnTo>
                  <a:cubicBezTo>
                    <a:pt x="10178" y="2332"/>
                    <a:pt x="10178" y="2332"/>
                    <a:pt x="10189" y="2383"/>
                  </a:cubicBezTo>
                  <a:cubicBezTo>
                    <a:pt x="10202" y="2397"/>
                    <a:pt x="10215" y="2401"/>
                    <a:pt x="10230" y="2401"/>
                  </a:cubicBezTo>
                  <a:cubicBezTo>
                    <a:pt x="10242" y="2401"/>
                    <a:pt x="10256" y="2398"/>
                    <a:pt x="10271" y="2394"/>
                  </a:cubicBezTo>
                  <a:cubicBezTo>
                    <a:pt x="10261" y="2352"/>
                    <a:pt x="10202" y="2377"/>
                    <a:pt x="10202" y="2345"/>
                  </a:cubicBezTo>
                  <a:cubicBezTo>
                    <a:pt x="10198" y="2312"/>
                    <a:pt x="10222" y="2317"/>
                    <a:pt x="10229" y="2305"/>
                  </a:cubicBezTo>
                  <a:cubicBezTo>
                    <a:pt x="10216" y="2274"/>
                    <a:pt x="10177" y="2264"/>
                    <a:pt x="10177" y="2225"/>
                  </a:cubicBezTo>
                  <a:cubicBezTo>
                    <a:pt x="10157" y="2238"/>
                    <a:pt x="10168" y="2256"/>
                    <a:pt x="10158" y="2268"/>
                  </a:cubicBezTo>
                  <a:cubicBezTo>
                    <a:pt x="10100" y="2208"/>
                    <a:pt x="10151" y="2124"/>
                    <a:pt x="10110" y="2063"/>
                  </a:cubicBezTo>
                  <a:cubicBezTo>
                    <a:pt x="10119" y="2037"/>
                    <a:pt x="10140" y="2030"/>
                    <a:pt x="10157" y="2020"/>
                  </a:cubicBezTo>
                  <a:lnTo>
                    <a:pt x="10175" y="1963"/>
                  </a:lnTo>
                  <a:cubicBezTo>
                    <a:pt x="10168" y="1953"/>
                    <a:pt x="10160" y="1941"/>
                    <a:pt x="10145" y="1941"/>
                  </a:cubicBezTo>
                  <a:cubicBezTo>
                    <a:pt x="10144" y="1941"/>
                    <a:pt x="10142" y="1941"/>
                    <a:pt x="10141" y="1941"/>
                  </a:cubicBezTo>
                  <a:cubicBezTo>
                    <a:pt x="10117" y="1956"/>
                    <a:pt x="10137" y="1970"/>
                    <a:pt x="10141" y="1985"/>
                  </a:cubicBezTo>
                  <a:cubicBezTo>
                    <a:pt x="10136" y="1989"/>
                    <a:pt x="10131" y="1990"/>
                    <a:pt x="10127" y="1990"/>
                  </a:cubicBezTo>
                  <a:cubicBezTo>
                    <a:pt x="10117" y="1990"/>
                    <a:pt x="10109" y="1981"/>
                    <a:pt x="10099" y="1972"/>
                  </a:cubicBezTo>
                  <a:cubicBezTo>
                    <a:pt x="10128" y="1912"/>
                    <a:pt x="10101" y="1864"/>
                    <a:pt x="10059" y="1824"/>
                  </a:cubicBezTo>
                  <a:cubicBezTo>
                    <a:pt x="10058" y="1804"/>
                    <a:pt x="10067" y="1799"/>
                    <a:pt x="10084" y="1794"/>
                  </a:cubicBezTo>
                  <a:cubicBezTo>
                    <a:pt x="10081" y="1762"/>
                    <a:pt x="10064" y="1730"/>
                    <a:pt x="10081" y="1694"/>
                  </a:cubicBezTo>
                  <a:lnTo>
                    <a:pt x="10081" y="1694"/>
                  </a:lnTo>
                  <a:cubicBezTo>
                    <a:pt x="10112" y="1747"/>
                    <a:pt x="10110" y="1803"/>
                    <a:pt x="10110" y="1854"/>
                  </a:cubicBezTo>
                  <a:cubicBezTo>
                    <a:pt x="10124" y="1878"/>
                    <a:pt x="10140" y="1884"/>
                    <a:pt x="10161" y="1884"/>
                  </a:cubicBezTo>
                  <a:cubicBezTo>
                    <a:pt x="10172" y="1884"/>
                    <a:pt x="10185" y="1882"/>
                    <a:pt x="10199" y="1880"/>
                  </a:cubicBezTo>
                  <a:cubicBezTo>
                    <a:pt x="10164" y="1847"/>
                    <a:pt x="10148" y="1809"/>
                    <a:pt x="10152" y="1766"/>
                  </a:cubicBezTo>
                  <a:cubicBezTo>
                    <a:pt x="10167" y="1758"/>
                    <a:pt x="10185" y="1754"/>
                    <a:pt x="10193" y="1734"/>
                  </a:cubicBezTo>
                  <a:lnTo>
                    <a:pt x="10166" y="1697"/>
                  </a:lnTo>
                  <a:cubicBezTo>
                    <a:pt x="10158" y="1674"/>
                    <a:pt x="10190" y="1665"/>
                    <a:pt x="10170" y="1641"/>
                  </a:cubicBezTo>
                  <a:cubicBezTo>
                    <a:pt x="10164" y="1637"/>
                    <a:pt x="10157" y="1635"/>
                    <a:pt x="10149" y="1635"/>
                  </a:cubicBezTo>
                  <a:cubicBezTo>
                    <a:pt x="10139" y="1635"/>
                    <a:pt x="10129" y="1637"/>
                    <a:pt x="10120" y="1637"/>
                  </a:cubicBezTo>
                  <a:cubicBezTo>
                    <a:pt x="10117" y="1637"/>
                    <a:pt x="10115" y="1637"/>
                    <a:pt x="10112" y="1637"/>
                  </a:cubicBezTo>
                  <a:cubicBezTo>
                    <a:pt x="10094" y="1641"/>
                    <a:pt x="10093" y="1655"/>
                    <a:pt x="10085" y="1666"/>
                  </a:cubicBezTo>
                  <a:cubicBezTo>
                    <a:pt x="10064" y="1679"/>
                    <a:pt x="10032" y="1663"/>
                    <a:pt x="10013" y="1686"/>
                  </a:cubicBezTo>
                  <a:cubicBezTo>
                    <a:pt x="9992" y="1678"/>
                    <a:pt x="9981" y="1656"/>
                    <a:pt x="9986" y="1636"/>
                  </a:cubicBezTo>
                  <a:cubicBezTo>
                    <a:pt x="9988" y="1627"/>
                    <a:pt x="9992" y="1624"/>
                    <a:pt x="9996" y="1624"/>
                  </a:cubicBezTo>
                  <a:cubicBezTo>
                    <a:pt x="10001" y="1624"/>
                    <a:pt x="10007" y="1630"/>
                    <a:pt x="10012" y="1631"/>
                  </a:cubicBezTo>
                  <a:cubicBezTo>
                    <a:pt x="10023" y="1623"/>
                    <a:pt x="10020" y="1601"/>
                    <a:pt x="10038" y="1600"/>
                  </a:cubicBezTo>
                  <a:lnTo>
                    <a:pt x="10038" y="1471"/>
                  </a:lnTo>
                  <a:cubicBezTo>
                    <a:pt x="10042" y="1468"/>
                    <a:pt x="10046" y="1467"/>
                    <a:pt x="10050" y="1467"/>
                  </a:cubicBezTo>
                  <a:cubicBezTo>
                    <a:pt x="10059" y="1467"/>
                    <a:pt x="10067" y="1473"/>
                    <a:pt x="10075" y="1473"/>
                  </a:cubicBezTo>
                  <a:cubicBezTo>
                    <a:pt x="10080" y="1473"/>
                    <a:pt x="10084" y="1471"/>
                    <a:pt x="10088" y="1466"/>
                  </a:cubicBezTo>
                  <a:cubicBezTo>
                    <a:pt x="10089" y="1411"/>
                    <a:pt x="10043" y="1429"/>
                    <a:pt x="10011" y="1418"/>
                  </a:cubicBezTo>
                  <a:cubicBezTo>
                    <a:pt x="10031" y="1365"/>
                    <a:pt x="10021" y="1313"/>
                    <a:pt x="10004" y="1269"/>
                  </a:cubicBezTo>
                  <a:cubicBezTo>
                    <a:pt x="10007" y="1247"/>
                    <a:pt x="10022" y="1247"/>
                    <a:pt x="10032" y="1237"/>
                  </a:cubicBezTo>
                  <a:cubicBezTo>
                    <a:pt x="9996" y="1221"/>
                    <a:pt x="9997" y="1183"/>
                    <a:pt x="9988" y="1153"/>
                  </a:cubicBezTo>
                  <a:cubicBezTo>
                    <a:pt x="9979" y="1125"/>
                    <a:pt x="9986" y="1090"/>
                    <a:pt x="9986" y="1054"/>
                  </a:cubicBezTo>
                  <a:lnTo>
                    <a:pt x="9986" y="1054"/>
                  </a:lnTo>
                  <a:lnTo>
                    <a:pt x="10014" y="1062"/>
                  </a:lnTo>
                  <a:lnTo>
                    <a:pt x="10027" y="1022"/>
                  </a:lnTo>
                  <a:cubicBezTo>
                    <a:pt x="10037" y="1015"/>
                    <a:pt x="10049" y="1013"/>
                    <a:pt x="10061" y="1013"/>
                  </a:cubicBezTo>
                  <a:cubicBezTo>
                    <a:pt x="10071" y="1013"/>
                    <a:pt x="10082" y="1014"/>
                    <a:pt x="10092" y="1014"/>
                  </a:cubicBezTo>
                  <a:cubicBezTo>
                    <a:pt x="10110" y="1014"/>
                    <a:pt x="10127" y="1011"/>
                    <a:pt x="10140" y="991"/>
                  </a:cubicBezTo>
                  <a:cubicBezTo>
                    <a:pt x="10142" y="976"/>
                    <a:pt x="10129" y="973"/>
                    <a:pt x="10123" y="965"/>
                  </a:cubicBezTo>
                  <a:lnTo>
                    <a:pt x="10091" y="977"/>
                  </a:lnTo>
                  <a:cubicBezTo>
                    <a:pt x="10067" y="961"/>
                    <a:pt x="10104" y="948"/>
                    <a:pt x="10092" y="933"/>
                  </a:cubicBezTo>
                  <a:cubicBezTo>
                    <a:pt x="10093" y="899"/>
                    <a:pt x="10048" y="892"/>
                    <a:pt x="10054" y="861"/>
                  </a:cubicBezTo>
                  <a:cubicBezTo>
                    <a:pt x="10049" y="859"/>
                    <a:pt x="10045" y="859"/>
                    <a:pt x="10041" y="859"/>
                  </a:cubicBezTo>
                  <a:cubicBezTo>
                    <a:pt x="10025" y="859"/>
                    <a:pt x="10014" y="870"/>
                    <a:pt x="9998" y="870"/>
                  </a:cubicBezTo>
                  <a:cubicBezTo>
                    <a:pt x="9997" y="870"/>
                    <a:pt x="9996" y="870"/>
                    <a:pt x="9995" y="870"/>
                  </a:cubicBezTo>
                  <a:cubicBezTo>
                    <a:pt x="9994" y="850"/>
                    <a:pt x="10007" y="827"/>
                    <a:pt x="9991" y="807"/>
                  </a:cubicBezTo>
                  <a:cubicBezTo>
                    <a:pt x="10001" y="800"/>
                    <a:pt x="10011" y="799"/>
                    <a:pt x="10022" y="799"/>
                  </a:cubicBezTo>
                  <a:cubicBezTo>
                    <a:pt x="10029" y="799"/>
                    <a:pt x="10035" y="799"/>
                    <a:pt x="10042" y="799"/>
                  </a:cubicBezTo>
                  <a:cubicBezTo>
                    <a:pt x="10048" y="799"/>
                    <a:pt x="10055" y="799"/>
                    <a:pt x="10061" y="797"/>
                  </a:cubicBezTo>
                  <a:close/>
                  <a:moveTo>
                    <a:pt x="8509" y="8108"/>
                  </a:moveTo>
                  <a:cubicBezTo>
                    <a:pt x="8511" y="8138"/>
                    <a:pt x="8512" y="8149"/>
                    <a:pt x="8512" y="8161"/>
                  </a:cubicBezTo>
                  <a:lnTo>
                    <a:pt x="8512" y="8162"/>
                  </a:lnTo>
                  <a:cubicBezTo>
                    <a:pt x="8501" y="8168"/>
                    <a:pt x="8492" y="8172"/>
                    <a:pt x="8484" y="8172"/>
                  </a:cubicBezTo>
                  <a:cubicBezTo>
                    <a:pt x="8477" y="8172"/>
                    <a:pt x="8471" y="8169"/>
                    <a:pt x="8465" y="8165"/>
                  </a:cubicBezTo>
                  <a:cubicBezTo>
                    <a:pt x="8485" y="8150"/>
                    <a:pt x="8500" y="8130"/>
                    <a:pt x="8509" y="8108"/>
                  </a:cubicBezTo>
                  <a:close/>
                  <a:moveTo>
                    <a:pt x="9337" y="8153"/>
                  </a:moveTo>
                  <a:cubicBezTo>
                    <a:pt x="9345" y="8153"/>
                    <a:pt x="9353" y="8157"/>
                    <a:pt x="9359" y="8163"/>
                  </a:cubicBezTo>
                  <a:lnTo>
                    <a:pt x="9360" y="8163"/>
                  </a:lnTo>
                  <a:cubicBezTo>
                    <a:pt x="9354" y="8170"/>
                    <a:pt x="9346" y="8173"/>
                    <a:pt x="9338" y="8173"/>
                  </a:cubicBezTo>
                  <a:cubicBezTo>
                    <a:pt x="9330" y="8173"/>
                    <a:pt x="9322" y="8169"/>
                    <a:pt x="9316" y="8162"/>
                  </a:cubicBezTo>
                  <a:cubicBezTo>
                    <a:pt x="9321" y="8156"/>
                    <a:pt x="9329" y="8153"/>
                    <a:pt x="9337" y="8153"/>
                  </a:cubicBezTo>
                  <a:close/>
                  <a:moveTo>
                    <a:pt x="9196" y="8177"/>
                  </a:moveTo>
                  <a:cubicBezTo>
                    <a:pt x="9196" y="8177"/>
                    <a:pt x="9196" y="8177"/>
                    <a:pt x="9196" y="8177"/>
                  </a:cubicBezTo>
                  <a:cubicBezTo>
                    <a:pt x="9198" y="8177"/>
                    <a:pt x="9201" y="8179"/>
                    <a:pt x="9201" y="8182"/>
                  </a:cubicBezTo>
                  <a:cubicBezTo>
                    <a:pt x="9200" y="8183"/>
                    <a:pt x="9197" y="8184"/>
                    <a:pt x="9195" y="8186"/>
                  </a:cubicBezTo>
                  <a:cubicBezTo>
                    <a:pt x="9194" y="8184"/>
                    <a:pt x="9193" y="8182"/>
                    <a:pt x="9192" y="8181"/>
                  </a:cubicBezTo>
                  <a:lnTo>
                    <a:pt x="9190" y="8181"/>
                  </a:lnTo>
                  <a:cubicBezTo>
                    <a:pt x="9192" y="8180"/>
                    <a:pt x="9194" y="8177"/>
                    <a:pt x="9196" y="8177"/>
                  </a:cubicBezTo>
                  <a:close/>
                  <a:moveTo>
                    <a:pt x="6709" y="8211"/>
                  </a:moveTo>
                  <a:lnTo>
                    <a:pt x="6709" y="8211"/>
                  </a:lnTo>
                  <a:cubicBezTo>
                    <a:pt x="6711" y="8214"/>
                    <a:pt x="6714" y="8215"/>
                    <a:pt x="6714" y="8217"/>
                  </a:cubicBezTo>
                  <a:cubicBezTo>
                    <a:pt x="6714" y="8218"/>
                    <a:pt x="6712" y="8221"/>
                    <a:pt x="6710" y="8221"/>
                  </a:cubicBezTo>
                  <a:cubicBezTo>
                    <a:pt x="6710" y="8221"/>
                    <a:pt x="6710" y="8221"/>
                    <a:pt x="6709" y="8220"/>
                  </a:cubicBezTo>
                  <a:cubicBezTo>
                    <a:pt x="6707" y="8220"/>
                    <a:pt x="6706" y="8218"/>
                    <a:pt x="6705" y="8216"/>
                  </a:cubicBezTo>
                  <a:lnTo>
                    <a:pt x="6710" y="8212"/>
                  </a:lnTo>
                  <a:lnTo>
                    <a:pt x="6709" y="8211"/>
                  </a:lnTo>
                  <a:close/>
                  <a:moveTo>
                    <a:pt x="8504" y="8211"/>
                  </a:moveTo>
                  <a:cubicBezTo>
                    <a:pt x="8505" y="8211"/>
                    <a:pt x="8508" y="8215"/>
                    <a:pt x="8508" y="8216"/>
                  </a:cubicBezTo>
                  <a:cubicBezTo>
                    <a:pt x="8507" y="8218"/>
                    <a:pt x="8505" y="8220"/>
                    <a:pt x="8503" y="8222"/>
                  </a:cubicBezTo>
                  <a:lnTo>
                    <a:pt x="8498" y="8216"/>
                  </a:lnTo>
                  <a:cubicBezTo>
                    <a:pt x="8500" y="8214"/>
                    <a:pt x="8501" y="8211"/>
                    <a:pt x="8504" y="8211"/>
                  </a:cubicBezTo>
                  <a:close/>
                  <a:moveTo>
                    <a:pt x="9866" y="8211"/>
                  </a:moveTo>
                  <a:cubicBezTo>
                    <a:pt x="9874" y="8211"/>
                    <a:pt x="9878" y="8217"/>
                    <a:pt x="9876" y="8233"/>
                  </a:cubicBezTo>
                  <a:cubicBezTo>
                    <a:pt x="9869" y="8242"/>
                    <a:pt x="9862" y="8243"/>
                    <a:pt x="9853" y="8243"/>
                  </a:cubicBezTo>
                  <a:cubicBezTo>
                    <a:pt x="9850" y="8243"/>
                    <a:pt x="9847" y="8243"/>
                    <a:pt x="9844" y="8243"/>
                  </a:cubicBezTo>
                  <a:cubicBezTo>
                    <a:pt x="9845" y="8235"/>
                    <a:pt x="9845" y="8226"/>
                    <a:pt x="9846" y="8217"/>
                  </a:cubicBezTo>
                  <a:cubicBezTo>
                    <a:pt x="9854" y="8213"/>
                    <a:pt x="9861" y="8211"/>
                    <a:pt x="9866" y="8211"/>
                  </a:cubicBezTo>
                  <a:close/>
                  <a:moveTo>
                    <a:pt x="9942" y="8230"/>
                  </a:moveTo>
                  <a:cubicBezTo>
                    <a:pt x="9954" y="8242"/>
                    <a:pt x="9940" y="8241"/>
                    <a:pt x="9934" y="8243"/>
                  </a:cubicBezTo>
                  <a:cubicBezTo>
                    <a:pt x="9933" y="8249"/>
                    <a:pt x="9932" y="8256"/>
                    <a:pt x="9925" y="8256"/>
                  </a:cubicBezTo>
                  <a:cubicBezTo>
                    <a:pt x="9924" y="8256"/>
                    <a:pt x="9923" y="8256"/>
                    <a:pt x="9922" y="8256"/>
                  </a:cubicBezTo>
                  <a:cubicBezTo>
                    <a:pt x="9919" y="8246"/>
                    <a:pt x="9926" y="8244"/>
                    <a:pt x="9933" y="8243"/>
                  </a:cubicBezTo>
                  <a:lnTo>
                    <a:pt x="9932" y="8243"/>
                  </a:lnTo>
                  <a:cubicBezTo>
                    <a:pt x="9935" y="8239"/>
                    <a:pt x="9939" y="8234"/>
                    <a:pt x="9942" y="8230"/>
                  </a:cubicBezTo>
                  <a:close/>
                  <a:moveTo>
                    <a:pt x="9844" y="8243"/>
                  </a:moveTo>
                  <a:cubicBezTo>
                    <a:pt x="9843" y="8254"/>
                    <a:pt x="9846" y="8266"/>
                    <a:pt x="9835" y="8274"/>
                  </a:cubicBezTo>
                  <a:cubicBezTo>
                    <a:pt x="9822" y="8259"/>
                    <a:pt x="9826" y="8249"/>
                    <a:pt x="9844" y="8243"/>
                  </a:cubicBezTo>
                  <a:close/>
                  <a:moveTo>
                    <a:pt x="9752" y="8227"/>
                  </a:moveTo>
                  <a:cubicBezTo>
                    <a:pt x="9767" y="8227"/>
                    <a:pt x="9782" y="8236"/>
                    <a:pt x="9788" y="8250"/>
                  </a:cubicBezTo>
                  <a:cubicBezTo>
                    <a:pt x="9780" y="8268"/>
                    <a:pt x="9759" y="8263"/>
                    <a:pt x="9744" y="8279"/>
                  </a:cubicBezTo>
                  <a:lnTo>
                    <a:pt x="9716" y="8252"/>
                  </a:lnTo>
                  <a:lnTo>
                    <a:pt x="9742" y="8228"/>
                  </a:lnTo>
                  <a:cubicBezTo>
                    <a:pt x="9745" y="8228"/>
                    <a:pt x="9748" y="8227"/>
                    <a:pt x="9752" y="8227"/>
                  </a:cubicBezTo>
                  <a:close/>
                  <a:moveTo>
                    <a:pt x="6689" y="8249"/>
                  </a:moveTo>
                  <a:cubicBezTo>
                    <a:pt x="6708" y="8263"/>
                    <a:pt x="6701" y="8276"/>
                    <a:pt x="6691" y="8292"/>
                  </a:cubicBezTo>
                  <a:lnTo>
                    <a:pt x="6672" y="8276"/>
                  </a:lnTo>
                  <a:cubicBezTo>
                    <a:pt x="6668" y="8260"/>
                    <a:pt x="6680" y="8256"/>
                    <a:pt x="6689" y="8249"/>
                  </a:cubicBezTo>
                  <a:close/>
                  <a:moveTo>
                    <a:pt x="8628" y="8299"/>
                  </a:moveTo>
                  <a:lnTo>
                    <a:pt x="8628" y="8299"/>
                  </a:lnTo>
                  <a:cubicBezTo>
                    <a:pt x="8635" y="8304"/>
                    <a:pt x="8635" y="8307"/>
                    <a:pt x="8627" y="8309"/>
                  </a:cubicBezTo>
                  <a:cubicBezTo>
                    <a:pt x="8627" y="8309"/>
                    <a:pt x="8625" y="8306"/>
                    <a:pt x="8624" y="8304"/>
                  </a:cubicBezTo>
                  <a:lnTo>
                    <a:pt x="8624" y="8304"/>
                  </a:lnTo>
                  <a:cubicBezTo>
                    <a:pt x="8625" y="8303"/>
                    <a:pt x="8627" y="8300"/>
                    <a:pt x="8628" y="8299"/>
                  </a:cubicBezTo>
                  <a:close/>
                  <a:moveTo>
                    <a:pt x="9707" y="8299"/>
                  </a:moveTo>
                  <a:cubicBezTo>
                    <a:pt x="9719" y="8299"/>
                    <a:pt x="9721" y="8307"/>
                    <a:pt x="9711" y="8327"/>
                  </a:cubicBezTo>
                  <a:cubicBezTo>
                    <a:pt x="9701" y="8322"/>
                    <a:pt x="9692" y="8313"/>
                    <a:pt x="9689" y="8303"/>
                  </a:cubicBezTo>
                  <a:lnTo>
                    <a:pt x="9689" y="8303"/>
                  </a:lnTo>
                  <a:cubicBezTo>
                    <a:pt x="9696" y="8300"/>
                    <a:pt x="9702" y="8299"/>
                    <a:pt x="9707" y="8299"/>
                  </a:cubicBezTo>
                  <a:close/>
                  <a:moveTo>
                    <a:pt x="8506" y="8303"/>
                  </a:moveTo>
                  <a:cubicBezTo>
                    <a:pt x="8514" y="8314"/>
                    <a:pt x="8514" y="8331"/>
                    <a:pt x="8506" y="8343"/>
                  </a:cubicBezTo>
                  <a:cubicBezTo>
                    <a:pt x="8492" y="8343"/>
                    <a:pt x="8487" y="8333"/>
                    <a:pt x="8481" y="8323"/>
                  </a:cubicBezTo>
                  <a:cubicBezTo>
                    <a:pt x="8485" y="8313"/>
                    <a:pt x="8495" y="8305"/>
                    <a:pt x="8506" y="8303"/>
                  </a:cubicBezTo>
                  <a:close/>
                  <a:moveTo>
                    <a:pt x="6692" y="8335"/>
                  </a:moveTo>
                  <a:cubicBezTo>
                    <a:pt x="6694" y="8335"/>
                    <a:pt x="6695" y="8337"/>
                    <a:pt x="6697" y="8340"/>
                  </a:cubicBezTo>
                  <a:cubicBezTo>
                    <a:pt x="6697" y="8341"/>
                    <a:pt x="6693" y="8343"/>
                    <a:pt x="6692" y="8345"/>
                  </a:cubicBezTo>
                  <a:lnTo>
                    <a:pt x="6691" y="8346"/>
                  </a:lnTo>
                  <a:cubicBezTo>
                    <a:pt x="6690" y="8344"/>
                    <a:pt x="6686" y="8341"/>
                    <a:pt x="6688" y="8339"/>
                  </a:cubicBezTo>
                  <a:cubicBezTo>
                    <a:pt x="6689" y="8336"/>
                    <a:pt x="6691" y="8335"/>
                    <a:pt x="6692" y="8335"/>
                  </a:cubicBezTo>
                  <a:close/>
                  <a:moveTo>
                    <a:pt x="9764" y="8371"/>
                  </a:moveTo>
                  <a:lnTo>
                    <a:pt x="9765" y="8372"/>
                  </a:lnTo>
                  <a:cubicBezTo>
                    <a:pt x="9773" y="8380"/>
                    <a:pt x="9776" y="8390"/>
                    <a:pt x="9768" y="8394"/>
                  </a:cubicBezTo>
                  <a:cubicBezTo>
                    <a:pt x="9766" y="8395"/>
                    <a:pt x="9764" y="8396"/>
                    <a:pt x="9762" y="8396"/>
                  </a:cubicBezTo>
                  <a:cubicBezTo>
                    <a:pt x="9757" y="8396"/>
                    <a:pt x="9756" y="8388"/>
                    <a:pt x="9757" y="8381"/>
                  </a:cubicBezTo>
                  <a:cubicBezTo>
                    <a:pt x="9757" y="8378"/>
                    <a:pt x="9762" y="8374"/>
                    <a:pt x="9764" y="8371"/>
                  </a:cubicBezTo>
                  <a:close/>
                  <a:moveTo>
                    <a:pt x="9730" y="8424"/>
                  </a:moveTo>
                  <a:lnTo>
                    <a:pt x="9730" y="8425"/>
                  </a:lnTo>
                  <a:cubicBezTo>
                    <a:pt x="9731" y="8426"/>
                    <a:pt x="9735" y="8427"/>
                    <a:pt x="9735" y="8429"/>
                  </a:cubicBezTo>
                  <a:cubicBezTo>
                    <a:pt x="9735" y="8431"/>
                    <a:pt x="9731" y="8433"/>
                    <a:pt x="9729" y="8434"/>
                  </a:cubicBezTo>
                  <a:lnTo>
                    <a:pt x="9724" y="8428"/>
                  </a:lnTo>
                  <a:lnTo>
                    <a:pt x="9730" y="8424"/>
                  </a:lnTo>
                  <a:close/>
                  <a:moveTo>
                    <a:pt x="9870" y="8283"/>
                  </a:moveTo>
                  <a:cubicBezTo>
                    <a:pt x="9893" y="8335"/>
                    <a:pt x="9918" y="8385"/>
                    <a:pt x="9870" y="8436"/>
                  </a:cubicBezTo>
                  <a:cubicBezTo>
                    <a:pt x="9867" y="8437"/>
                    <a:pt x="9864" y="8438"/>
                    <a:pt x="9861" y="8438"/>
                  </a:cubicBezTo>
                  <a:cubicBezTo>
                    <a:pt x="9846" y="8438"/>
                    <a:pt x="9838" y="8424"/>
                    <a:pt x="9830" y="8414"/>
                  </a:cubicBezTo>
                  <a:cubicBezTo>
                    <a:pt x="9820" y="8397"/>
                    <a:pt x="9841" y="8387"/>
                    <a:pt x="9837" y="8373"/>
                  </a:cubicBezTo>
                  <a:cubicBezTo>
                    <a:pt x="9819" y="8344"/>
                    <a:pt x="9792" y="8331"/>
                    <a:pt x="9757" y="8323"/>
                  </a:cubicBezTo>
                  <a:lnTo>
                    <a:pt x="9759" y="8322"/>
                  </a:lnTo>
                  <a:cubicBezTo>
                    <a:pt x="9799" y="8317"/>
                    <a:pt x="9836" y="8305"/>
                    <a:pt x="9870" y="8283"/>
                  </a:cubicBezTo>
                  <a:close/>
                  <a:moveTo>
                    <a:pt x="9348" y="8210"/>
                  </a:moveTo>
                  <a:cubicBezTo>
                    <a:pt x="9358" y="8210"/>
                    <a:pt x="9365" y="8218"/>
                    <a:pt x="9372" y="8225"/>
                  </a:cubicBezTo>
                  <a:cubicBezTo>
                    <a:pt x="9374" y="8227"/>
                    <a:pt x="9376" y="8232"/>
                    <a:pt x="9376" y="8233"/>
                  </a:cubicBezTo>
                  <a:cubicBezTo>
                    <a:pt x="9357" y="8257"/>
                    <a:pt x="9397" y="8282"/>
                    <a:pt x="9376" y="8306"/>
                  </a:cubicBezTo>
                  <a:lnTo>
                    <a:pt x="9355" y="8320"/>
                  </a:lnTo>
                  <a:cubicBezTo>
                    <a:pt x="9353" y="8328"/>
                    <a:pt x="9357" y="8330"/>
                    <a:pt x="9362" y="8330"/>
                  </a:cubicBezTo>
                  <a:cubicBezTo>
                    <a:pt x="9366" y="8330"/>
                    <a:pt x="9372" y="8329"/>
                    <a:pt x="9374" y="8329"/>
                  </a:cubicBezTo>
                  <a:cubicBezTo>
                    <a:pt x="9374" y="8329"/>
                    <a:pt x="9374" y="8329"/>
                    <a:pt x="9374" y="8329"/>
                  </a:cubicBezTo>
                  <a:cubicBezTo>
                    <a:pt x="9388" y="8426"/>
                    <a:pt x="9383" y="8434"/>
                    <a:pt x="9317" y="8467"/>
                  </a:cubicBezTo>
                  <a:cubicBezTo>
                    <a:pt x="9309" y="8454"/>
                    <a:pt x="9316" y="8445"/>
                    <a:pt x="9324" y="8436"/>
                  </a:cubicBezTo>
                  <a:cubicBezTo>
                    <a:pt x="9331" y="8427"/>
                    <a:pt x="9339" y="8418"/>
                    <a:pt x="9350" y="8405"/>
                  </a:cubicBezTo>
                  <a:cubicBezTo>
                    <a:pt x="9307" y="8369"/>
                    <a:pt x="9347" y="8314"/>
                    <a:pt x="9316" y="8271"/>
                  </a:cubicBezTo>
                  <a:lnTo>
                    <a:pt x="9342" y="8252"/>
                  </a:lnTo>
                  <a:cubicBezTo>
                    <a:pt x="9335" y="8240"/>
                    <a:pt x="9325" y="8228"/>
                    <a:pt x="9333" y="8215"/>
                  </a:cubicBezTo>
                  <a:cubicBezTo>
                    <a:pt x="9339" y="8211"/>
                    <a:pt x="9344" y="8210"/>
                    <a:pt x="9348" y="8210"/>
                  </a:cubicBezTo>
                  <a:close/>
                  <a:moveTo>
                    <a:pt x="15456" y="8510"/>
                  </a:moveTo>
                  <a:cubicBezTo>
                    <a:pt x="15462" y="8510"/>
                    <a:pt x="15467" y="8513"/>
                    <a:pt x="15470" y="8518"/>
                  </a:cubicBezTo>
                  <a:lnTo>
                    <a:pt x="15471" y="8519"/>
                  </a:lnTo>
                  <a:cubicBezTo>
                    <a:pt x="15466" y="8523"/>
                    <a:pt x="15461" y="8526"/>
                    <a:pt x="15457" y="8526"/>
                  </a:cubicBezTo>
                  <a:cubicBezTo>
                    <a:pt x="15452" y="8526"/>
                    <a:pt x="15448" y="8524"/>
                    <a:pt x="15443" y="8518"/>
                  </a:cubicBezTo>
                  <a:cubicBezTo>
                    <a:pt x="15446" y="8513"/>
                    <a:pt x="15451" y="8510"/>
                    <a:pt x="15456" y="8510"/>
                  </a:cubicBezTo>
                  <a:close/>
                  <a:moveTo>
                    <a:pt x="9368" y="8493"/>
                  </a:moveTo>
                  <a:cubicBezTo>
                    <a:pt x="9380" y="8493"/>
                    <a:pt x="9390" y="8510"/>
                    <a:pt x="9412" y="8516"/>
                  </a:cubicBezTo>
                  <a:cubicBezTo>
                    <a:pt x="9392" y="8523"/>
                    <a:pt x="9380" y="8527"/>
                    <a:pt x="9370" y="8527"/>
                  </a:cubicBezTo>
                  <a:cubicBezTo>
                    <a:pt x="9363" y="8527"/>
                    <a:pt x="9357" y="8525"/>
                    <a:pt x="9352" y="8519"/>
                  </a:cubicBezTo>
                  <a:cubicBezTo>
                    <a:pt x="9350" y="8516"/>
                    <a:pt x="9350" y="8509"/>
                    <a:pt x="9350" y="8503"/>
                  </a:cubicBezTo>
                  <a:cubicBezTo>
                    <a:pt x="9357" y="8496"/>
                    <a:pt x="9363" y="8493"/>
                    <a:pt x="9368" y="8493"/>
                  </a:cubicBezTo>
                  <a:close/>
                  <a:moveTo>
                    <a:pt x="7528" y="8477"/>
                  </a:moveTo>
                  <a:cubicBezTo>
                    <a:pt x="7537" y="8490"/>
                    <a:pt x="7539" y="8507"/>
                    <a:pt x="7528" y="8520"/>
                  </a:cubicBezTo>
                  <a:cubicBezTo>
                    <a:pt x="7523" y="8526"/>
                    <a:pt x="7516" y="8528"/>
                    <a:pt x="7508" y="8528"/>
                  </a:cubicBezTo>
                  <a:cubicBezTo>
                    <a:pt x="7498" y="8528"/>
                    <a:pt x="7487" y="8523"/>
                    <a:pt x="7480" y="8514"/>
                  </a:cubicBezTo>
                  <a:cubicBezTo>
                    <a:pt x="7486" y="8503"/>
                    <a:pt x="7488" y="8497"/>
                    <a:pt x="7492" y="8494"/>
                  </a:cubicBezTo>
                  <a:cubicBezTo>
                    <a:pt x="7503" y="8487"/>
                    <a:pt x="7516" y="8483"/>
                    <a:pt x="7528" y="8477"/>
                  </a:cubicBezTo>
                  <a:close/>
                  <a:moveTo>
                    <a:pt x="7442" y="8422"/>
                  </a:moveTo>
                  <a:cubicBezTo>
                    <a:pt x="7478" y="8469"/>
                    <a:pt x="7412" y="8511"/>
                    <a:pt x="7450" y="8552"/>
                  </a:cubicBezTo>
                  <a:lnTo>
                    <a:pt x="7397" y="8580"/>
                  </a:lnTo>
                  <a:cubicBezTo>
                    <a:pt x="7377" y="8552"/>
                    <a:pt x="7341" y="8536"/>
                    <a:pt x="7338" y="8494"/>
                  </a:cubicBezTo>
                  <a:cubicBezTo>
                    <a:pt x="7367" y="8462"/>
                    <a:pt x="7404" y="8443"/>
                    <a:pt x="7442" y="8422"/>
                  </a:cubicBezTo>
                  <a:close/>
                  <a:moveTo>
                    <a:pt x="9767" y="8600"/>
                  </a:moveTo>
                  <a:cubicBezTo>
                    <a:pt x="9778" y="8601"/>
                    <a:pt x="9791" y="8601"/>
                    <a:pt x="9788" y="8619"/>
                  </a:cubicBezTo>
                  <a:cubicBezTo>
                    <a:pt x="9787" y="8629"/>
                    <a:pt x="9781" y="8633"/>
                    <a:pt x="9775" y="8633"/>
                  </a:cubicBezTo>
                  <a:cubicBezTo>
                    <a:pt x="9772" y="8633"/>
                    <a:pt x="9768" y="8631"/>
                    <a:pt x="9764" y="8629"/>
                  </a:cubicBezTo>
                  <a:cubicBezTo>
                    <a:pt x="9752" y="8621"/>
                    <a:pt x="9757" y="8609"/>
                    <a:pt x="9767" y="8600"/>
                  </a:cubicBezTo>
                  <a:close/>
                  <a:moveTo>
                    <a:pt x="9764" y="8656"/>
                  </a:moveTo>
                  <a:lnTo>
                    <a:pt x="9764" y="8656"/>
                  </a:lnTo>
                  <a:cubicBezTo>
                    <a:pt x="9777" y="8664"/>
                    <a:pt x="9774" y="8676"/>
                    <a:pt x="9773" y="8687"/>
                  </a:cubicBezTo>
                  <a:lnTo>
                    <a:pt x="9773" y="8687"/>
                  </a:lnTo>
                  <a:cubicBezTo>
                    <a:pt x="9755" y="8681"/>
                    <a:pt x="9753" y="8671"/>
                    <a:pt x="9764" y="8656"/>
                  </a:cubicBezTo>
                  <a:close/>
                  <a:moveTo>
                    <a:pt x="9943" y="8727"/>
                  </a:moveTo>
                  <a:cubicBezTo>
                    <a:pt x="9945" y="8728"/>
                    <a:pt x="9947" y="8730"/>
                    <a:pt x="9947" y="8733"/>
                  </a:cubicBezTo>
                  <a:cubicBezTo>
                    <a:pt x="9946" y="8734"/>
                    <a:pt x="9943" y="8736"/>
                    <a:pt x="9942" y="8736"/>
                  </a:cubicBezTo>
                  <a:cubicBezTo>
                    <a:pt x="9940" y="8736"/>
                    <a:pt x="9939" y="8733"/>
                    <a:pt x="9938" y="8732"/>
                  </a:cubicBezTo>
                  <a:lnTo>
                    <a:pt x="9942" y="8727"/>
                  </a:lnTo>
                  <a:close/>
                  <a:moveTo>
                    <a:pt x="9217" y="8764"/>
                  </a:moveTo>
                  <a:cubicBezTo>
                    <a:pt x="9221" y="8764"/>
                    <a:pt x="9221" y="8771"/>
                    <a:pt x="9222" y="8775"/>
                  </a:cubicBezTo>
                  <a:lnTo>
                    <a:pt x="9222" y="8775"/>
                  </a:lnTo>
                  <a:lnTo>
                    <a:pt x="9210" y="8768"/>
                  </a:lnTo>
                  <a:cubicBezTo>
                    <a:pt x="9213" y="8765"/>
                    <a:pt x="9215" y="8764"/>
                    <a:pt x="9217" y="8764"/>
                  </a:cubicBezTo>
                  <a:close/>
                  <a:moveTo>
                    <a:pt x="7378" y="8740"/>
                  </a:moveTo>
                  <a:cubicBezTo>
                    <a:pt x="7417" y="8744"/>
                    <a:pt x="7415" y="8762"/>
                    <a:pt x="7405" y="8791"/>
                  </a:cubicBezTo>
                  <a:cubicBezTo>
                    <a:pt x="7385" y="8782"/>
                    <a:pt x="7375" y="8769"/>
                    <a:pt x="7377" y="8741"/>
                  </a:cubicBezTo>
                  <a:lnTo>
                    <a:pt x="7378" y="8740"/>
                  </a:lnTo>
                  <a:close/>
                  <a:moveTo>
                    <a:pt x="9224" y="8776"/>
                  </a:moveTo>
                  <a:cubicBezTo>
                    <a:pt x="9235" y="8777"/>
                    <a:pt x="9246" y="8774"/>
                    <a:pt x="9254" y="8786"/>
                  </a:cubicBezTo>
                  <a:cubicBezTo>
                    <a:pt x="9249" y="8791"/>
                    <a:pt x="9244" y="8793"/>
                    <a:pt x="9239" y="8793"/>
                  </a:cubicBezTo>
                  <a:cubicBezTo>
                    <a:pt x="9232" y="8793"/>
                    <a:pt x="9227" y="8787"/>
                    <a:pt x="9224" y="8776"/>
                  </a:cubicBezTo>
                  <a:close/>
                  <a:moveTo>
                    <a:pt x="7282" y="8741"/>
                  </a:moveTo>
                  <a:lnTo>
                    <a:pt x="7282" y="8741"/>
                  </a:lnTo>
                  <a:cubicBezTo>
                    <a:pt x="7289" y="8767"/>
                    <a:pt x="7296" y="8791"/>
                    <a:pt x="7267" y="8815"/>
                  </a:cubicBezTo>
                  <a:cubicBezTo>
                    <a:pt x="7243" y="8793"/>
                    <a:pt x="7250" y="8770"/>
                    <a:pt x="7256" y="8743"/>
                  </a:cubicBezTo>
                  <a:lnTo>
                    <a:pt x="7282" y="8741"/>
                  </a:lnTo>
                  <a:close/>
                  <a:moveTo>
                    <a:pt x="8540" y="8834"/>
                  </a:moveTo>
                  <a:lnTo>
                    <a:pt x="8540" y="8834"/>
                  </a:lnTo>
                  <a:cubicBezTo>
                    <a:pt x="8542" y="8836"/>
                    <a:pt x="8544" y="8837"/>
                    <a:pt x="8544" y="8839"/>
                  </a:cubicBezTo>
                  <a:cubicBezTo>
                    <a:pt x="8544" y="8840"/>
                    <a:pt x="8540" y="8841"/>
                    <a:pt x="8539" y="8843"/>
                  </a:cubicBezTo>
                  <a:lnTo>
                    <a:pt x="8535" y="8838"/>
                  </a:lnTo>
                  <a:lnTo>
                    <a:pt x="8540" y="8834"/>
                  </a:lnTo>
                  <a:close/>
                  <a:moveTo>
                    <a:pt x="6781" y="8851"/>
                  </a:moveTo>
                  <a:lnTo>
                    <a:pt x="6781" y="8851"/>
                  </a:lnTo>
                  <a:cubicBezTo>
                    <a:pt x="6787" y="8855"/>
                    <a:pt x="6787" y="8858"/>
                    <a:pt x="6780" y="8860"/>
                  </a:cubicBezTo>
                  <a:cubicBezTo>
                    <a:pt x="6779" y="8860"/>
                    <a:pt x="6777" y="8857"/>
                    <a:pt x="6775" y="8856"/>
                  </a:cubicBezTo>
                  <a:cubicBezTo>
                    <a:pt x="6778" y="8854"/>
                    <a:pt x="6780" y="8851"/>
                    <a:pt x="6781" y="8851"/>
                  </a:cubicBezTo>
                  <a:close/>
                  <a:moveTo>
                    <a:pt x="6816" y="8851"/>
                  </a:moveTo>
                  <a:cubicBezTo>
                    <a:pt x="6816" y="8851"/>
                    <a:pt x="6816" y="8851"/>
                    <a:pt x="6816" y="8851"/>
                  </a:cubicBezTo>
                  <a:cubicBezTo>
                    <a:pt x="6823" y="8855"/>
                    <a:pt x="6823" y="8858"/>
                    <a:pt x="6815" y="8860"/>
                  </a:cubicBezTo>
                  <a:cubicBezTo>
                    <a:pt x="6815" y="8861"/>
                    <a:pt x="6815" y="8861"/>
                    <a:pt x="6815" y="8861"/>
                  </a:cubicBezTo>
                  <a:cubicBezTo>
                    <a:pt x="6814" y="8861"/>
                    <a:pt x="6812" y="8857"/>
                    <a:pt x="6811" y="8856"/>
                  </a:cubicBezTo>
                  <a:cubicBezTo>
                    <a:pt x="6812" y="8854"/>
                    <a:pt x="6814" y="8851"/>
                    <a:pt x="6816" y="8851"/>
                  </a:cubicBezTo>
                  <a:close/>
                  <a:moveTo>
                    <a:pt x="9819" y="8852"/>
                  </a:moveTo>
                  <a:cubicBezTo>
                    <a:pt x="9828" y="8865"/>
                    <a:pt x="9828" y="8882"/>
                    <a:pt x="9819" y="8895"/>
                  </a:cubicBezTo>
                  <a:lnTo>
                    <a:pt x="9773" y="8873"/>
                  </a:lnTo>
                  <a:lnTo>
                    <a:pt x="9819" y="8852"/>
                  </a:lnTo>
                  <a:close/>
                  <a:moveTo>
                    <a:pt x="10724" y="8887"/>
                  </a:moveTo>
                  <a:lnTo>
                    <a:pt x="10724" y="8887"/>
                  </a:lnTo>
                  <a:cubicBezTo>
                    <a:pt x="10731" y="8890"/>
                    <a:pt x="10729" y="8894"/>
                    <a:pt x="10723" y="8896"/>
                  </a:cubicBezTo>
                  <a:cubicBezTo>
                    <a:pt x="10721" y="8896"/>
                    <a:pt x="10720" y="8892"/>
                    <a:pt x="10718" y="8891"/>
                  </a:cubicBezTo>
                  <a:cubicBezTo>
                    <a:pt x="10720" y="8890"/>
                    <a:pt x="10723" y="8887"/>
                    <a:pt x="10724" y="8887"/>
                  </a:cubicBezTo>
                  <a:close/>
                  <a:moveTo>
                    <a:pt x="9248" y="8833"/>
                  </a:moveTo>
                  <a:lnTo>
                    <a:pt x="9248" y="8833"/>
                  </a:lnTo>
                  <a:cubicBezTo>
                    <a:pt x="9285" y="8854"/>
                    <a:pt x="9277" y="8883"/>
                    <a:pt x="9271" y="8919"/>
                  </a:cubicBezTo>
                  <a:cubicBezTo>
                    <a:pt x="9256" y="8892"/>
                    <a:pt x="9248" y="8863"/>
                    <a:pt x="9248" y="8833"/>
                  </a:cubicBezTo>
                  <a:close/>
                  <a:moveTo>
                    <a:pt x="9586" y="8922"/>
                  </a:moveTo>
                  <a:lnTo>
                    <a:pt x="9587" y="8923"/>
                  </a:lnTo>
                  <a:cubicBezTo>
                    <a:pt x="9595" y="8931"/>
                    <a:pt x="9597" y="8940"/>
                    <a:pt x="9586" y="8948"/>
                  </a:cubicBezTo>
                  <a:cubicBezTo>
                    <a:pt x="9576" y="8941"/>
                    <a:pt x="9576" y="8928"/>
                    <a:pt x="9586" y="8922"/>
                  </a:cubicBezTo>
                  <a:close/>
                  <a:moveTo>
                    <a:pt x="7276" y="8939"/>
                  </a:moveTo>
                  <a:cubicBezTo>
                    <a:pt x="7288" y="8946"/>
                    <a:pt x="7289" y="8955"/>
                    <a:pt x="7278" y="8964"/>
                  </a:cubicBezTo>
                  <a:lnTo>
                    <a:pt x="7278" y="8965"/>
                  </a:lnTo>
                  <a:cubicBezTo>
                    <a:pt x="7267" y="8957"/>
                    <a:pt x="7266" y="8949"/>
                    <a:pt x="7276" y="8939"/>
                  </a:cubicBezTo>
                  <a:close/>
                  <a:moveTo>
                    <a:pt x="9959" y="9010"/>
                  </a:moveTo>
                  <a:cubicBezTo>
                    <a:pt x="9962" y="9011"/>
                    <a:pt x="9964" y="9013"/>
                    <a:pt x="9964" y="9014"/>
                  </a:cubicBezTo>
                  <a:cubicBezTo>
                    <a:pt x="9964" y="9017"/>
                    <a:pt x="9961" y="9018"/>
                    <a:pt x="9959" y="9019"/>
                  </a:cubicBezTo>
                  <a:lnTo>
                    <a:pt x="9955" y="9014"/>
                  </a:lnTo>
                  <a:cubicBezTo>
                    <a:pt x="9957" y="9013"/>
                    <a:pt x="9958" y="9010"/>
                    <a:pt x="9959" y="9010"/>
                  </a:cubicBezTo>
                  <a:close/>
                  <a:moveTo>
                    <a:pt x="7403" y="8996"/>
                  </a:moveTo>
                  <a:cubicBezTo>
                    <a:pt x="7409" y="8996"/>
                    <a:pt x="7409" y="9005"/>
                    <a:pt x="7409" y="9010"/>
                  </a:cubicBezTo>
                  <a:cubicBezTo>
                    <a:pt x="7409" y="9013"/>
                    <a:pt x="7403" y="9017"/>
                    <a:pt x="7399" y="9020"/>
                  </a:cubicBezTo>
                  <a:cubicBezTo>
                    <a:pt x="7391" y="9017"/>
                    <a:pt x="7389" y="9004"/>
                    <a:pt x="7397" y="8998"/>
                  </a:cubicBezTo>
                  <a:cubicBezTo>
                    <a:pt x="7400" y="8997"/>
                    <a:pt x="7402" y="8996"/>
                    <a:pt x="7403" y="8996"/>
                  </a:cubicBezTo>
                  <a:close/>
                  <a:moveTo>
                    <a:pt x="9250" y="9010"/>
                  </a:moveTo>
                  <a:cubicBezTo>
                    <a:pt x="9251" y="9010"/>
                    <a:pt x="9254" y="9013"/>
                    <a:pt x="9253" y="9014"/>
                  </a:cubicBezTo>
                  <a:cubicBezTo>
                    <a:pt x="9253" y="9017"/>
                    <a:pt x="9251" y="9018"/>
                    <a:pt x="9249" y="9020"/>
                  </a:cubicBezTo>
                  <a:lnTo>
                    <a:pt x="9244" y="9014"/>
                  </a:lnTo>
                  <a:cubicBezTo>
                    <a:pt x="9246" y="9013"/>
                    <a:pt x="9248" y="9010"/>
                    <a:pt x="9250" y="9010"/>
                  </a:cubicBezTo>
                  <a:close/>
                  <a:moveTo>
                    <a:pt x="6852" y="9011"/>
                  </a:moveTo>
                  <a:cubicBezTo>
                    <a:pt x="6854" y="9013"/>
                    <a:pt x="6856" y="9014"/>
                    <a:pt x="6856" y="9017"/>
                  </a:cubicBezTo>
                  <a:cubicBezTo>
                    <a:pt x="6855" y="9018"/>
                    <a:pt x="6853" y="9019"/>
                    <a:pt x="6852" y="9021"/>
                  </a:cubicBezTo>
                  <a:cubicBezTo>
                    <a:pt x="6850" y="9019"/>
                    <a:pt x="6848" y="9017"/>
                    <a:pt x="6847" y="9016"/>
                  </a:cubicBezTo>
                  <a:cubicBezTo>
                    <a:pt x="6848" y="9013"/>
                    <a:pt x="6851" y="9012"/>
                    <a:pt x="6852" y="9011"/>
                  </a:cubicBezTo>
                  <a:close/>
                  <a:moveTo>
                    <a:pt x="7525" y="8936"/>
                  </a:moveTo>
                  <a:cubicBezTo>
                    <a:pt x="7559" y="8960"/>
                    <a:pt x="7553" y="8988"/>
                    <a:pt x="7550" y="9024"/>
                  </a:cubicBezTo>
                  <a:lnTo>
                    <a:pt x="7467" y="8970"/>
                  </a:lnTo>
                  <a:cubicBezTo>
                    <a:pt x="7477" y="8939"/>
                    <a:pt x="7498" y="8937"/>
                    <a:pt x="7517" y="8937"/>
                  </a:cubicBezTo>
                  <a:cubicBezTo>
                    <a:pt x="7520" y="8937"/>
                    <a:pt x="7522" y="8937"/>
                    <a:pt x="7525" y="8937"/>
                  </a:cubicBezTo>
                  <a:lnTo>
                    <a:pt x="7525" y="8936"/>
                  </a:lnTo>
                  <a:close/>
                  <a:moveTo>
                    <a:pt x="7153" y="9028"/>
                  </a:moveTo>
                  <a:cubicBezTo>
                    <a:pt x="7160" y="9032"/>
                    <a:pt x="7159" y="9035"/>
                    <a:pt x="7152" y="9037"/>
                  </a:cubicBezTo>
                  <a:cubicBezTo>
                    <a:pt x="7152" y="9037"/>
                    <a:pt x="7150" y="9035"/>
                    <a:pt x="7149" y="9033"/>
                  </a:cubicBezTo>
                  <a:lnTo>
                    <a:pt x="7149" y="9033"/>
                  </a:lnTo>
                  <a:cubicBezTo>
                    <a:pt x="7151" y="9031"/>
                    <a:pt x="7153" y="9029"/>
                    <a:pt x="7153" y="9028"/>
                  </a:cubicBezTo>
                  <a:close/>
                  <a:moveTo>
                    <a:pt x="8665" y="9028"/>
                  </a:moveTo>
                  <a:cubicBezTo>
                    <a:pt x="8666" y="9030"/>
                    <a:pt x="8668" y="9032"/>
                    <a:pt x="8668" y="9033"/>
                  </a:cubicBezTo>
                  <a:cubicBezTo>
                    <a:pt x="8667" y="9035"/>
                    <a:pt x="8665" y="9036"/>
                    <a:pt x="8663" y="9037"/>
                  </a:cubicBezTo>
                  <a:lnTo>
                    <a:pt x="8659" y="9032"/>
                  </a:lnTo>
                  <a:lnTo>
                    <a:pt x="8663" y="9028"/>
                  </a:lnTo>
                  <a:close/>
                  <a:moveTo>
                    <a:pt x="7473" y="9027"/>
                  </a:moveTo>
                  <a:cubicBezTo>
                    <a:pt x="7475" y="9027"/>
                    <a:pt x="7477" y="9029"/>
                    <a:pt x="7478" y="9034"/>
                  </a:cubicBezTo>
                  <a:cubicBezTo>
                    <a:pt x="7478" y="9034"/>
                    <a:pt x="7475" y="9036"/>
                    <a:pt x="7472" y="9038"/>
                  </a:cubicBezTo>
                  <a:lnTo>
                    <a:pt x="7472" y="9040"/>
                  </a:lnTo>
                  <a:cubicBezTo>
                    <a:pt x="7471" y="9037"/>
                    <a:pt x="7468" y="9035"/>
                    <a:pt x="7468" y="9033"/>
                  </a:cubicBezTo>
                  <a:cubicBezTo>
                    <a:pt x="7470" y="9029"/>
                    <a:pt x="7471" y="9027"/>
                    <a:pt x="7473" y="9027"/>
                  </a:cubicBezTo>
                  <a:close/>
                  <a:moveTo>
                    <a:pt x="10705" y="9064"/>
                  </a:moveTo>
                  <a:cubicBezTo>
                    <a:pt x="10708" y="9064"/>
                    <a:pt x="10709" y="9067"/>
                    <a:pt x="10710" y="9068"/>
                  </a:cubicBezTo>
                  <a:lnTo>
                    <a:pt x="10705" y="9073"/>
                  </a:lnTo>
                  <a:cubicBezTo>
                    <a:pt x="10703" y="9072"/>
                    <a:pt x="10702" y="9070"/>
                    <a:pt x="10701" y="9068"/>
                  </a:cubicBezTo>
                  <a:lnTo>
                    <a:pt x="10701" y="9068"/>
                  </a:lnTo>
                  <a:cubicBezTo>
                    <a:pt x="10703" y="9066"/>
                    <a:pt x="10704" y="9064"/>
                    <a:pt x="10705" y="9064"/>
                  </a:cubicBezTo>
                  <a:close/>
                  <a:moveTo>
                    <a:pt x="9786" y="9001"/>
                  </a:moveTo>
                  <a:cubicBezTo>
                    <a:pt x="9825" y="9028"/>
                    <a:pt x="9830" y="9045"/>
                    <a:pt x="9824" y="9068"/>
                  </a:cubicBezTo>
                  <a:cubicBezTo>
                    <a:pt x="9815" y="9076"/>
                    <a:pt x="9806" y="9078"/>
                    <a:pt x="9797" y="9078"/>
                  </a:cubicBezTo>
                  <a:cubicBezTo>
                    <a:pt x="9786" y="9078"/>
                    <a:pt x="9775" y="9075"/>
                    <a:pt x="9766" y="9075"/>
                  </a:cubicBezTo>
                  <a:cubicBezTo>
                    <a:pt x="9765" y="9075"/>
                    <a:pt x="9764" y="9075"/>
                    <a:pt x="9763" y="9075"/>
                  </a:cubicBezTo>
                  <a:cubicBezTo>
                    <a:pt x="9746" y="9032"/>
                    <a:pt x="9811" y="9048"/>
                    <a:pt x="9786" y="9001"/>
                  </a:cubicBezTo>
                  <a:close/>
                  <a:moveTo>
                    <a:pt x="10081" y="9056"/>
                  </a:moveTo>
                  <a:cubicBezTo>
                    <a:pt x="10089" y="9056"/>
                    <a:pt x="10094" y="9063"/>
                    <a:pt x="10093" y="9079"/>
                  </a:cubicBezTo>
                  <a:cubicBezTo>
                    <a:pt x="10086" y="9088"/>
                    <a:pt x="10078" y="9089"/>
                    <a:pt x="10070" y="9089"/>
                  </a:cubicBezTo>
                  <a:cubicBezTo>
                    <a:pt x="10066" y="9089"/>
                    <a:pt x="10063" y="9089"/>
                    <a:pt x="10060" y="9089"/>
                  </a:cubicBezTo>
                  <a:lnTo>
                    <a:pt x="10060" y="9089"/>
                  </a:lnTo>
                  <a:cubicBezTo>
                    <a:pt x="10061" y="9080"/>
                    <a:pt x="10062" y="9072"/>
                    <a:pt x="10062" y="9064"/>
                  </a:cubicBezTo>
                  <a:cubicBezTo>
                    <a:pt x="10070" y="9059"/>
                    <a:pt x="10076" y="9056"/>
                    <a:pt x="10081" y="9056"/>
                  </a:cubicBezTo>
                  <a:close/>
                  <a:moveTo>
                    <a:pt x="7275" y="8994"/>
                  </a:moveTo>
                  <a:cubicBezTo>
                    <a:pt x="7292" y="8995"/>
                    <a:pt x="7297" y="9010"/>
                    <a:pt x="7304" y="9021"/>
                  </a:cubicBezTo>
                  <a:cubicBezTo>
                    <a:pt x="7309" y="9051"/>
                    <a:pt x="7290" y="9070"/>
                    <a:pt x="7278" y="9094"/>
                  </a:cubicBezTo>
                  <a:lnTo>
                    <a:pt x="7252" y="9095"/>
                  </a:lnTo>
                  <a:lnTo>
                    <a:pt x="7252" y="9095"/>
                  </a:lnTo>
                  <a:cubicBezTo>
                    <a:pt x="7248" y="9065"/>
                    <a:pt x="7210" y="9069"/>
                    <a:pt x="7197" y="9045"/>
                  </a:cubicBezTo>
                  <a:cubicBezTo>
                    <a:pt x="7203" y="9030"/>
                    <a:pt x="7209" y="9025"/>
                    <a:pt x="7217" y="9025"/>
                  </a:cubicBezTo>
                  <a:cubicBezTo>
                    <a:pt x="7226" y="9025"/>
                    <a:pt x="7235" y="9032"/>
                    <a:pt x="7244" y="9037"/>
                  </a:cubicBezTo>
                  <a:cubicBezTo>
                    <a:pt x="7252" y="9020"/>
                    <a:pt x="7258" y="9003"/>
                    <a:pt x="7275" y="8994"/>
                  </a:cubicBezTo>
                  <a:close/>
                  <a:moveTo>
                    <a:pt x="6816" y="9046"/>
                  </a:moveTo>
                  <a:cubicBezTo>
                    <a:pt x="6827" y="9054"/>
                    <a:pt x="6843" y="9060"/>
                    <a:pt x="6842" y="9078"/>
                  </a:cubicBezTo>
                  <a:cubicBezTo>
                    <a:pt x="6834" y="9101"/>
                    <a:pt x="6813" y="9101"/>
                    <a:pt x="6795" y="9107"/>
                  </a:cubicBezTo>
                  <a:cubicBezTo>
                    <a:pt x="6782" y="9078"/>
                    <a:pt x="6794" y="9060"/>
                    <a:pt x="6816" y="9046"/>
                  </a:cubicBezTo>
                  <a:close/>
                  <a:moveTo>
                    <a:pt x="8539" y="9099"/>
                  </a:moveTo>
                  <a:cubicBezTo>
                    <a:pt x="8545" y="9102"/>
                    <a:pt x="8545" y="9106"/>
                    <a:pt x="8538" y="9108"/>
                  </a:cubicBezTo>
                  <a:cubicBezTo>
                    <a:pt x="8537" y="9108"/>
                    <a:pt x="8535" y="9106"/>
                    <a:pt x="8534" y="9104"/>
                  </a:cubicBezTo>
                  <a:lnTo>
                    <a:pt x="8534" y="9104"/>
                  </a:lnTo>
                  <a:cubicBezTo>
                    <a:pt x="8536" y="9103"/>
                    <a:pt x="8538" y="9100"/>
                    <a:pt x="8539" y="9099"/>
                  </a:cubicBezTo>
                  <a:close/>
                  <a:moveTo>
                    <a:pt x="7251" y="9097"/>
                  </a:moveTo>
                  <a:lnTo>
                    <a:pt x="7251" y="9097"/>
                  </a:lnTo>
                  <a:cubicBezTo>
                    <a:pt x="7250" y="9103"/>
                    <a:pt x="7249" y="9108"/>
                    <a:pt x="7242" y="9108"/>
                  </a:cubicBezTo>
                  <a:cubicBezTo>
                    <a:pt x="7241" y="9108"/>
                    <a:pt x="7240" y="9108"/>
                    <a:pt x="7240" y="9108"/>
                  </a:cubicBezTo>
                  <a:cubicBezTo>
                    <a:pt x="7238" y="9098"/>
                    <a:pt x="7244" y="9097"/>
                    <a:pt x="7251" y="9097"/>
                  </a:cubicBezTo>
                  <a:close/>
                  <a:moveTo>
                    <a:pt x="10724" y="9099"/>
                  </a:moveTo>
                  <a:cubicBezTo>
                    <a:pt x="10725" y="9101"/>
                    <a:pt x="10728" y="9102"/>
                    <a:pt x="10728" y="9105"/>
                  </a:cubicBezTo>
                  <a:cubicBezTo>
                    <a:pt x="10727" y="9106"/>
                    <a:pt x="10725" y="9108"/>
                    <a:pt x="10723" y="9109"/>
                  </a:cubicBezTo>
                  <a:lnTo>
                    <a:pt x="10718" y="9103"/>
                  </a:lnTo>
                  <a:lnTo>
                    <a:pt x="10724" y="9099"/>
                  </a:lnTo>
                  <a:close/>
                  <a:moveTo>
                    <a:pt x="9243" y="9098"/>
                  </a:moveTo>
                  <a:cubicBezTo>
                    <a:pt x="9254" y="9098"/>
                    <a:pt x="9259" y="9105"/>
                    <a:pt x="9252" y="9129"/>
                  </a:cubicBezTo>
                  <a:cubicBezTo>
                    <a:pt x="9240" y="9125"/>
                    <a:pt x="9230" y="9115"/>
                    <a:pt x="9228" y="9101"/>
                  </a:cubicBezTo>
                  <a:cubicBezTo>
                    <a:pt x="9234" y="9099"/>
                    <a:pt x="9239" y="9098"/>
                    <a:pt x="9243" y="9098"/>
                  </a:cubicBezTo>
                  <a:close/>
                  <a:moveTo>
                    <a:pt x="7367" y="9134"/>
                  </a:moveTo>
                  <a:lnTo>
                    <a:pt x="7367" y="9135"/>
                  </a:lnTo>
                  <a:cubicBezTo>
                    <a:pt x="7369" y="9137"/>
                    <a:pt x="7372" y="9138"/>
                    <a:pt x="7372" y="9140"/>
                  </a:cubicBezTo>
                  <a:cubicBezTo>
                    <a:pt x="7371" y="9142"/>
                    <a:pt x="7369" y="9145"/>
                    <a:pt x="7366" y="9145"/>
                  </a:cubicBezTo>
                  <a:cubicBezTo>
                    <a:pt x="7365" y="9145"/>
                    <a:pt x="7363" y="9141"/>
                    <a:pt x="7362" y="9139"/>
                  </a:cubicBezTo>
                  <a:lnTo>
                    <a:pt x="7367" y="9134"/>
                  </a:lnTo>
                  <a:close/>
                  <a:moveTo>
                    <a:pt x="9803" y="9119"/>
                  </a:moveTo>
                  <a:cubicBezTo>
                    <a:pt x="9809" y="9136"/>
                    <a:pt x="9807" y="9147"/>
                    <a:pt x="9794" y="9147"/>
                  </a:cubicBezTo>
                  <a:cubicBezTo>
                    <a:pt x="9790" y="9147"/>
                    <a:pt x="9786" y="9146"/>
                    <a:pt x="9781" y="9145"/>
                  </a:cubicBezTo>
                  <a:cubicBezTo>
                    <a:pt x="9778" y="9127"/>
                    <a:pt x="9788" y="9123"/>
                    <a:pt x="9803" y="9119"/>
                  </a:cubicBezTo>
                  <a:close/>
                  <a:moveTo>
                    <a:pt x="9587" y="9206"/>
                  </a:moveTo>
                  <a:cubicBezTo>
                    <a:pt x="9589" y="9206"/>
                    <a:pt x="9590" y="9210"/>
                    <a:pt x="9592" y="9211"/>
                  </a:cubicBezTo>
                  <a:lnTo>
                    <a:pt x="9586" y="9216"/>
                  </a:lnTo>
                  <a:lnTo>
                    <a:pt x="9582" y="9211"/>
                  </a:lnTo>
                  <a:cubicBezTo>
                    <a:pt x="9583" y="9208"/>
                    <a:pt x="9585" y="9206"/>
                    <a:pt x="9587" y="9206"/>
                  </a:cubicBezTo>
                  <a:close/>
                  <a:moveTo>
                    <a:pt x="7414" y="9203"/>
                  </a:moveTo>
                  <a:cubicBezTo>
                    <a:pt x="7427" y="9203"/>
                    <a:pt x="7433" y="9217"/>
                    <a:pt x="7442" y="9226"/>
                  </a:cubicBezTo>
                  <a:cubicBezTo>
                    <a:pt x="7430" y="9230"/>
                    <a:pt x="7423" y="9233"/>
                    <a:pt x="7417" y="9233"/>
                  </a:cubicBezTo>
                  <a:cubicBezTo>
                    <a:pt x="7409" y="9233"/>
                    <a:pt x="7404" y="9226"/>
                    <a:pt x="7393" y="9211"/>
                  </a:cubicBezTo>
                  <a:lnTo>
                    <a:pt x="7394" y="9211"/>
                  </a:lnTo>
                  <a:cubicBezTo>
                    <a:pt x="7402" y="9205"/>
                    <a:pt x="7408" y="9203"/>
                    <a:pt x="7414" y="9203"/>
                  </a:cubicBezTo>
                  <a:close/>
                  <a:moveTo>
                    <a:pt x="7277" y="9223"/>
                  </a:moveTo>
                  <a:lnTo>
                    <a:pt x="7277" y="9223"/>
                  </a:lnTo>
                  <a:cubicBezTo>
                    <a:pt x="7287" y="9232"/>
                    <a:pt x="7288" y="9241"/>
                    <a:pt x="7277" y="9250"/>
                  </a:cubicBezTo>
                  <a:lnTo>
                    <a:pt x="7277" y="9250"/>
                  </a:lnTo>
                  <a:cubicBezTo>
                    <a:pt x="7268" y="9241"/>
                    <a:pt x="7266" y="9232"/>
                    <a:pt x="7277" y="9223"/>
                  </a:cubicBezTo>
                  <a:close/>
                  <a:moveTo>
                    <a:pt x="7492" y="9278"/>
                  </a:moveTo>
                  <a:cubicBezTo>
                    <a:pt x="7493" y="9279"/>
                    <a:pt x="7495" y="9280"/>
                    <a:pt x="7495" y="9283"/>
                  </a:cubicBezTo>
                  <a:cubicBezTo>
                    <a:pt x="7495" y="9284"/>
                    <a:pt x="7493" y="9287"/>
                    <a:pt x="7491" y="9287"/>
                  </a:cubicBezTo>
                  <a:cubicBezTo>
                    <a:pt x="7488" y="9286"/>
                    <a:pt x="7487" y="9284"/>
                    <a:pt x="7486" y="9281"/>
                  </a:cubicBezTo>
                  <a:lnTo>
                    <a:pt x="7492" y="9278"/>
                  </a:lnTo>
                  <a:close/>
                  <a:moveTo>
                    <a:pt x="7456" y="9296"/>
                  </a:moveTo>
                  <a:cubicBezTo>
                    <a:pt x="7457" y="9296"/>
                    <a:pt x="7459" y="9297"/>
                    <a:pt x="7460" y="9301"/>
                  </a:cubicBezTo>
                  <a:cubicBezTo>
                    <a:pt x="7460" y="9302"/>
                    <a:pt x="7456" y="9303"/>
                    <a:pt x="7455" y="9304"/>
                  </a:cubicBezTo>
                  <a:cubicBezTo>
                    <a:pt x="7453" y="9303"/>
                    <a:pt x="7451" y="9301"/>
                    <a:pt x="7451" y="9300"/>
                  </a:cubicBezTo>
                  <a:cubicBezTo>
                    <a:pt x="7452" y="9297"/>
                    <a:pt x="7454" y="9296"/>
                    <a:pt x="7456" y="9296"/>
                  </a:cubicBezTo>
                  <a:close/>
                  <a:moveTo>
                    <a:pt x="9238" y="9281"/>
                  </a:moveTo>
                  <a:cubicBezTo>
                    <a:pt x="9242" y="9281"/>
                    <a:pt x="9248" y="9282"/>
                    <a:pt x="9256" y="9283"/>
                  </a:cubicBezTo>
                  <a:lnTo>
                    <a:pt x="9234" y="9309"/>
                  </a:lnTo>
                  <a:cubicBezTo>
                    <a:pt x="9227" y="9287"/>
                    <a:pt x="9225" y="9281"/>
                    <a:pt x="9238" y="9281"/>
                  </a:cubicBezTo>
                  <a:close/>
                  <a:moveTo>
                    <a:pt x="9303" y="9330"/>
                  </a:moveTo>
                  <a:cubicBezTo>
                    <a:pt x="9306" y="9332"/>
                    <a:pt x="9307" y="9334"/>
                    <a:pt x="9308" y="9335"/>
                  </a:cubicBezTo>
                  <a:lnTo>
                    <a:pt x="9303" y="9340"/>
                  </a:lnTo>
                  <a:cubicBezTo>
                    <a:pt x="9301" y="9338"/>
                    <a:pt x="9300" y="9336"/>
                    <a:pt x="9299" y="9335"/>
                  </a:cubicBezTo>
                  <a:lnTo>
                    <a:pt x="9298" y="9335"/>
                  </a:lnTo>
                  <a:cubicBezTo>
                    <a:pt x="9300" y="9334"/>
                    <a:pt x="9302" y="9330"/>
                    <a:pt x="9303" y="9330"/>
                  </a:cubicBezTo>
                  <a:close/>
                  <a:moveTo>
                    <a:pt x="9230" y="9328"/>
                  </a:moveTo>
                  <a:lnTo>
                    <a:pt x="9230" y="9329"/>
                  </a:lnTo>
                  <a:cubicBezTo>
                    <a:pt x="9245" y="9341"/>
                    <a:pt x="9262" y="9349"/>
                    <a:pt x="9256" y="9372"/>
                  </a:cubicBezTo>
                  <a:cubicBezTo>
                    <a:pt x="9249" y="9378"/>
                    <a:pt x="9244" y="9380"/>
                    <a:pt x="9239" y="9380"/>
                  </a:cubicBezTo>
                  <a:cubicBezTo>
                    <a:pt x="9226" y="9380"/>
                    <a:pt x="9218" y="9362"/>
                    <a:pt x="9204" y="9357"/>
                  </a:cubicBezTo>
                  <a:cubicBezTo>
                    <a:pt x="9216" y="9344"/>
                    <a:pt x="9224" y="9336"/>
                    <a:pt x="9230" y="9328"/>
                  </a:cubicBezTo>
                  <a:close/>
                  <a:moveTo>
                    <a:pt x="10856" y="9299"/>
                  </a:moveTo>
                  <a:cubicBezTo>
                    <a:pt x="10857" y="9320"/>
                    <a:pt x="10858" y="9334"/>
                    <a:pt x="10858" y="9348"/>
                  </a:cubicBezTo>
                  <a:cubicBezTo>
                    <a:pt x="10844" y="9372"/>
                    <a:pt x="10826" y="9380"/>
                    <a:pt x="10806" y="9380"/>
                  </a:cubicBezTo>
                  <a:cubicBezTo>
                    <a:pt x="10796" y="9380"/>
                    <a:pt x="10786" y="9378"/>
                    <a:pt x="10776" y="9376"/>
                  </a:cubicBezTo>
                  <a:cubicBezTo>
                    <a:pt x="10774" y="9372"/>
                    <a:pt x="10771" y="9370"/>
                    <a:pt x="10771" y="9368"/>
                  </a:cubicBezTo>
                  <a:cubicBezTo>
                    <a:pt x="10768" y="9345"/>
                    <a:pt x="10783" y="9330"/>
                    <a:pt x="10794" y="9312"/>
                  </a:cubicBezTo>
                  <a:lnTo>
                    <a:pt x="10855" y="9299"/>
                  </a:lnTo>
                  <a:close/>
                  <a:moveTo>
                    <a:pt x="9401" y="9398"/>
                  </a:moveTo>
                  <a:lnTo>
                    <a:pt x="9414" y="9405"/>
                  </a:lnTo>
                  <a:cubicBezTo>
                    <a:pt x="9410" y="9408"/>
                    <a:pt x="9408" y="9409"/>
                    <a:pt x="9406" y="9409"/>
                  </a:cubicBezTo>
                  <a:cubicBezTo>
                    <a:pt x="9402" y="9409"/>
                    <a:pt x="9403" y="9401"/>
                    <a:pt x="9401" y="9398"/>
                  </a:cubicBezTo>
                  <a:close/>
                  <a:moveTo>
                    <a:pt x="9267" y="9401"/>
                  </a:moveTo>
                  <a:cubicBezTo>
                    <a:pt x="9276" y="9408"/>
                    <a:pt x="9276" y="9423"/>
                    <a:pt x="9266" y="9427"/>
                  </a:cubicBezTo>
                  <a:lnTo>
                    <a:pt x="9266" y="9427"/>
                  </a:lnTo>
                  <a:cubicBezTo>
                    <a:pt x="9258" y="9419"/>
                    <a:pt x="9257" y="9410"/>
                    <a:pt x="9267" y="9401"/>
                  </a:cubicBezTo>
                  <a:close/>
                  <a:moveTo>
                    <a:pt x="9399" y="9132"/>
                  </a:moveTo>
                  <a:cubicBezTo>
                    <a:pt x="9414" y="9132"/>
                    <a:pt x="9422" y="9144"/>
                    <a:pt x="9433" y="9157"/>
                  </a:cubicBezTo>
                  <a:cubicBezTo>
                    <a:pt x="9407" y="9220"/>
                    <a:pt x="9437" y="9284"/>
                    <a:pt x="9438" y="9343"/>
                  </a:cubicBezTo>
                  <a:cubicBezTo>
                    <a:pt x="9428" y="9368"/>
                    <a:pt x="9403" y="9374"/>
                    <a:pt x="9399" y="9397"/>
                  </a:cubicBezTo>
                  <a:lnTo>
                    <a:pt x="9400" y="9397"/>
                  </a:lnTo>
                  <a:lnTo>
                    <a:pt x="9400" y="9398"/>
                  </a:lnTo>
                  <a:cubicBezTo>
                    <a:pt x="9386" y="9401"/>
                    <a:pt x="9374" y="9410"/>
                    <a:pt x="9367" y="9424"/>
                  </a:cubicBezTo>
                  <a:cubicBezTo>
                    <a:pt x="9384" y="9435"/>
                    <a:pt x="9405" y="9442"/>
                    <a:pt x="9399" y="9468"/>
                  </a:cubicBezTo>
                  <a:lnTo>
                    <a:pt x="9399" y="9468"/>
                  </a:lnTo>
                  <a:lnTo>
                    <a:pt x="9302" y="9457"/>
                  </a:lnTo>
                  <a:cubicBezTo>
                    <a:pt x="9373" y="9390"/>
                    <a:pt x="9371" y="9313"/>
                    <a:pt x="9341" y="9237"/>
                  </a:cubicBezTo>
                  <a:lnTo>
                    <a:pt x="9378" y="9194"/>
                  </a:lnTo>
                  <a:cubicBezTo>
                    <a:pt x="9374" y="9186"/>
                    <a:pt x="9370" y="9179"/>
                    <a:pt x="9366" y="9171"/>
                  </a:cubicBezTo>
                  <a:cubicBezTo>
                    <a:pt x="9365" y="9150"/>
                    <a:pt x="9380" y="9140"/>
                    <a:pt x="9395" y="9132"/>
                  </a:cubicBezTo>
                  <a:cubicBezTo>
                    <a:pt x="9396" y="9132"/>
                    <a:pt x="9397" y="9132"/>
                    <a:pt x="9399" y="9132"/>
                  </a:cubicBezTo>
                  <a:close/>
                  <a:moveTo>
                    <a:pt x="7267" y="9272"/>
                  </a:moveTo>
                  <a:cubicBezTo>
                    <a:pt x="7291" y="9285"/>
                    <a:pt x="7310" y="9304"/>
                    <a:pt x="7323" y="9328"/>
                  </a:cubicBezTo>
                  <a:cubicBezTo>
                    <a:pt x="7273" y="9362"/>
                    <a:pt x="7347" y="9430"/>
                    <a:pt x="7278" y="9474"/>
                  </a:cubicBezTo>
                  <a:cubicBezTo>
                    <a:pt x="7265" y="9407"/>
                    <a:pt x="7261" y="9340"/>
                    <a:pt x="7267" y="9272"/>
                  </a:cubicBezTo>
                  <a:close/>
                  <a:moveTo>
                    <a:pt x="9401" y="9469"/>
                  </a:moveTo>
                  <a:lnTo>
                    <a:pt x="9413" y="9478"/>
                  </a:lnTo>
                  <a:cubicBezTo>
                    <a:pt x="9410" y="9480"/>
                    <a:pt x="9407" y="9481"/>
                    <a:pt x="9406" y="9481"/>
                  </a:cubicBezTo>
                  <a:cubicBezTo>
                    <a:pt x="9402" y="9481"/>
                    <a:pt x="9402" y="9474"/>
                    <a:pt x="9401" y="9469"/>
                  </a:cubicBezTo>
                  <a:close/>
                  <a:moveTo>
                    <a:pt x="9782" y="9473"/>
                  </a:moveTo>
                  <a:cubicBezTo>
                    <a:pt x="9782" y="9473"/>
                    <a:pt x="9782" y="9473"/>
                    <a:pt x="9783" y="9473"/>
                  </a:cubicBezTo>
                  <a:cubicBezTo>
                    <a:pt x="9784" y="9473"/>
                    <a:pt x="9787" y="9475"/>
                    <a:pt x="9786" y="9478"/>
                  </a:cubicBezTo>
                  <a:cubicBezTo>
                    <a:pt x="9786" y="9479"/>
                    <a:pt x="9784" y="9480"/>
                    <a:pt x="9781" y="9482"/>
                  </a:cubicBezTo>
                  <a:lnTo>
                    <a:pt x="9777" y="9476"/>
                  </a:lnTo>
                  <a:lnTo>
                    <a:pt x="9778" y="9476"/>
                  </a:lnTo>
                  <a:cubicBezTo>
                    <a:pt x="9779" y="9476"/>
                    <a:pt x="9780" y="9473"/>
                    <a:pt x="9782" y="9473"/>
                  </a:cubicBezTo>
                  <a:close/>
                  <a:moveTo>
                    <a:pt x="10048" y="9454"/>
                  </a:moveTo>
                  <a:cubicBezTo>
                    <a:pt x="10063" y="9479"/>
                    <a:pt x="10055" y="9497"/>
                    <a:pt x="10052" y="9516"/>
                  </a:cubicBezTo>
                  <a:cubicBezTo>
                    <a:pt x="10037" y="9498"/>
                    <a:pt x="10036" y="9473"/>
                    <a:pt x="10048" y="9455"/>
                  </a:cubicBezTo>
                  <a:lnTo>
                    <a:pt x="10048" y="9454"/>
                  </a:lnTo>
                  <a:close/>
                  <a:moveTo>
                    <a:pt x="10798" y="9434"/>
                  </a:moveTo>
                  <a:lnTo>
                    <a:pt x="10798" y="9434"/>
                  </a:lnTo>
                  <a:cubicBezTo>
                    <a:pt x="10808" y="9473"/>
                    <a:pt x="10808" y="9499"/>
                    <a:pt x="10779" y="9518"/>
                  </a:cubicBezTo>
                  <a:cubicBezTo>
                    <a:pt x="10764" y="9513"/>
                    <a:pt x="10753" y="9500"/>
                    <a:pt x="10751" y="9486"/>
                  </a:cubicBezTo>
                  <a:cubicBezTo>
                    <a:pt x="10756" y="9463"/>
                    <a:pt x="10775" y="9451"/>
                    <a:pt x="10798" y="9434"/>
                  </a:cubicBezTo>
                  <a:close/>
                  <a:moveTo>
                    <a:pt x="9764" y="8444"/>
                  </a:moveTo>
                  <a:cubicBezTo>
                    <a:pt x="9789" y="8452"/>
                    <a:pt x="9814" y="8465"/>
                    <a:pt x="9839" y="8465"/>
                  </a:cubicBezTo>
                  <a:cubicBezTo>
                    <a:pt x="9850" y="8465"/>
                    <a:pt x="9861" y="8462"/>
                    <a:pt x="9872" y="8457"/>
                  </a:cubicBezTo>
                  <a:cubicBezTo>
                    <a:pt x="9913" y="8499"/>
                    <a:pt x="9897" y="8544"/>
                    <a:pt x="9897" y="8588"/>
                  </a:cubicBezTo>
                  <a:cubicBezTo>
                    <a:pt x="9897" y="8632"/>
                    <a:pt x="9898" y="8677"/>
                    <a:pt x="9915" y="8717"/>
                  </a:cubicBezTo>
                  <a:cubicBezTo>
                    <a:pt x="9932" y="8757"/>
                    <a:pt x="9907" y="8800"/>
                    <a:pt x="9930" y="8841"/>
                  </a:cubicBezTo>
                  <a:cubicBezTo>
                    <a:pt x="9922" y="8850"/>
                    <a:pt x="9915" y="8859"/>
                    <a:pt x="9906" y="8870"/>
                  </a:cubicBezTo>
                  <a:cubicBezTo>
                    <a:pt x="9906" y="8870"/>
                    <a:pt x="9902" y="8873"/>
                    <a:pt x="9902" y="8874"/>
                  </a:cubicBezTo>
                  <a:cubicBezTo>
                    <a:pt x="9931" y="8924"/>
                    <a:pt x="9911" y="8979"/>
                    <a:pt x="9917" y="9032"/>
                  </a:cubicBezTo>
                  <a:cubicBezTo>
                    <a:pt x="9924" y="9089"/>
                    <a:pt x="9930" y="9147"/>
                    <a:pt x="9917" y="9205"/>
                  </a:cubicBezTo>
                  <a:cubicBezTo>
                    <a:pt x="9905" y="9264"/>
                    <a:pt x="9933" y="9319"/>
                    <a:pt x="9942" y="9376"/>
                  </a:cubicBezTo>
                  <a:cubicBezTo>
                    <a:pt x="9950" y="9419"/>
                    <a:pt x="9953" y="9464"/>
                    <a:pt x="9950" y="9508"/>
                  </a:cubicBezTo>
                  <a:cubicBezTo>
                    <a:pt x="9943" y="9517"/>
                    <a:pt x="9933" y="9522"/>
                    <a:pt x="9923" y="9522"/>
                  </a:cubicBezTo>
                  <a:cubicBezTo>
                    <a:pt x="9920" y="9522"/>
                    <a:pt x="9917" y="9522"/>
                    <a:pt x="9914" y="9521"/>
                  </a:cubicBezTo>
                  <a:cubicBezTo>
                    <a:pt x="9889" y="9510"/>
                    <a:pt x="9894" y="9479"/>
                    <a:pt x="9875" y="9463"/>
                  </a:cubicBezTo>
                  <a:cubicBezTo>
                    <a:pt x="9848" y="9448"/>
                    <a:pt x="9816" y="9442"/>
                    <a:pt x="9791" y="9423"/>
                  </a:cubicBezTo>
                  <a:cubicBezTo>
                    <a:pt x="9767" y="9406"/>
                    <a:pt x="9781" y="9361"/>
                    <a:pt x="9742" y="9357"/>
                  </a:cubicBezTo>
                  <a:cubicBezTo>
                    <a:pt x="9750" y="9342"/>
                    <a:pt x="9762" y="9342"/>
                    <a:pt x="9774" y="9342"/>
                  </a:cubicBezTo>
                  <a:cubicBezTo>
                    <a:pt x="9775" y="9342"/>
                    <a:pt x="9776" y="9342"/>
                    <a:pt x="9777" y="9342"/>
                  </a:cubicBezTo>
                  <a:cubicBezTo>
                    <a:pt x="9787" y="9342"/>
                    <a:pt x="9796" y="9342"/>
                    <a:pt x="9803" y="9335"/>
                  </a:cubicBezTo>
                  <a:cubicBezTo>
                    <a:pt x="9808" y="9322"/>
                    <a:pt x="9811" y="9309"/>
                    <a:pt x="9817" y="9294"/>
                  </a:cubicBezTo>
                  <a:lnTo>
                    <a:pt x="9859" y="9324"/>
                  </a:lnTo>
                  <a:cubicBezTo>
                    <a:pt x="9878" y="9324"/>
                    <a:pt x="9886" y="9310"/>
                    <a:pt x="9897" y="9297"/>
                  </a:cubicBezTo>
                  <a:cubicBezTo>
                    <a:pt x="9892" y="9272"/>
                    <a:pt x="9881" y="9248"/>
                    <a:pt x="9864" y="9229"/>
                  </a:cubicBezTo>
                  <a:cubicBezTo>
                    <a:pt x="9861" y="9227"/>
                    <a:pt x="9858" y="9226"/>
                    <a:pt x="9855" y="9226"/>
                  </a:cubicBezTo>
                  <a:cubicBezTo>
                    <a:pt x="9846" y="9226"/>
                    <a:pt x="9837" y="9237"/>
                    <a:pt x="9827" y="9237"/>
                  </a:cubicBezTo>
                  <a:cubicBezTo>
                    <a:pt x="9823" y="9237"/>
                    <a:pt x="9819" y="9235"/>
                    <a:pt x="9815" y="9230"/>
                  </a:cubicBezTo>
                  <a:cubicBezTo>
                    <a:pt x="9820" y="9219"/>
                    <a:pt x="9826" y="9205"/>
                    <a:pt x="9830" y="9192"/>
                  </a:cubicBezTo>
                  <a:cubicBezTo>
                    <a:pt x="9833" y="9191"/>
                    <a:pt x="9835" y="9191"/>
                    <a:pt x="9837" y="9191"/>
                  </a:cubicBezTo>
                  <a:cubicBezTo>
                    <a:pt x="9846" y="9191"/>
                    <a:pt x="9854" y="9201"/>
                    <a:pt x="9863" y="9201"/>
                  </a:cubicBezTo>
                  <a:cubicBezTo>
                    <a:pt x="9865" y="9201"/>
                    <a:pt x="9868" y="9200"/>
                    <a:pt x="9870" y="9198"/>
                  </a:cubicBezTo>
                  <a:cubicBezTo>
                    <a:pt x="9874" y="9194"/>
                    <a:pt x="9880" y="9188"/>
                    <a:pt x="9878" y="9184"/>
                  </a:cubicBezTo>
                  <a:cubicBezTo>
                    <a:pt x="9862" y="9132"/>
                    <a:pt x="9859" y="9077"/>
                    <a:pt x="9870" y="9025"/>
                  </a:cubicBezTo>
                  <a:cubicBezTo>
                    <a:pt x="9880" y="8977"/>
                    <a:pt x="9844" y="8930"/>
                    <a:pt x="9861" y="8880"/>
                  </a:cubicBezTo>
                  <a:cubicBezTo>
                    <a:pt x="9832" y="8846"/>
                    <a:pt x="9853" y="8800"/>
                    <a:pt x="9841" y="8765"/>
                  </a:cubicBezTo>
                  <a:cubicBezTo>
                    <a:pt x="9835" y="8762"/>
                    <a:pt x="9831" y="8761"/>
                    <a:pt x="9827" y="8761"/>
                  </a:cubicBezTo>
                  <a:cubicBezTo>
                    <a:pt x="9808" y="8761"/>
                    <a:pt x="9811" y="8790"/>
                    <a:pt x="9788" y="8790"/>
                  </a:cubicBezTo>
                  <a:cubicBezTo>
                    <a:pt x="9786" y="8790"/>
                    <a:pt x="9785" y="8790"/>
                    <a:pt x="9783" y="8790"/>
                  </a:cubicBezTo>
                  <a:cubicBezTo>
                    <a:pt x="9762" y="8780"/>
                    <a:pt x="9782" y="8731"/>
                    <a:pt x="9748" y="8731"/>
                  </a:cubicBezTo>
                  <a:cubicBezTo>
                    <a:pt x="9746" y="8731"/>
                    <a:pt x="9744" y="8731"/>
                    <a:pt x="9742" y="8732"/>
                  </a:cubicBezTo>
                  <a:cubicBezTo>
                    <a:pt x="9740" y="8699"/>
                    <a:pt x="9774" y="8710"/>
                    <a:pt x="9775" y="8687"/>
                  </a:cubicBezTo>
                  <a:lnTo>
                    <a:pt x="9775" y="8687"/>
                  </a:lnTo>
                  <a:cubicBezTo>
                    <a:pt x="9793" y="8690"/>
                    <a:pt x="9800" y="8711"/>
                    <a:pt x="9816" y="8718"/>
                  </a:cubicBezTo>
                  <a:cubicBezTo>
                    <a:pt x="9852" y="8706"/>
                    <a:pt x="9844" y="8682"/>
                    <a:pt x="9832" y="8657"/>
                  </a:cubicBezTo>
                  <a:lnTo>
                    <a:pt x="9856" y="8629"/>
                  </a:lnTo>
                  <a:cubicBezTo>
                    <a:pt x="9858" y="8612"/>
                    <a:pt x="9838" y="8609"/>
                    <a:pt x="9833" y="8595"/>
                  </a:cubicBezTo>
                  <a:cubicBezTo>
                    <a:pt x="9828" y="8580"/>
                    <a:pt x="9850" y="8570"/>
                    <a:pt x="9837" y="8549"/>
                  </a:cubicBezTo>
                  <a:cubicBezTo>
                    <a:pt x="9823" y="8532"/>
                    <a:pt x="9806" y="8518"/>
                    <a:pt x="9782" y="8518"/>
                  </a:cubicBezTo>
                  <a:cubicBezTo>
                    <a:pt x="9773" y="8518"/>
                    <a:pt x="9762" y="8520"/>
                    <a:pt x="9751" y="8525"/>
                  </a:cubicBezTo>
                  <a:cubicBezTo>
                    <a:pt x="9736" y="8506"/>
                    <a:pt x="9721" y="8485"/>
                    <a:pt x="9706" y="8463"/>
                  </a:cubicBezTo>
                  <a:lnTo>
                    <a:pt x="9764" y="8444"/>
                  </a:lnTo>
                  <a:close/>
                  <a:moveTo>
                    <a:pt x="9420" y="9506"/>
                  </a:moveTo>
                  <a:cubicBezTo>
                    <a:pt x="9426" y="9506"/>
                    <a:pt x="9432" y="9510"/>
                    <a:pt x="9433" y="9521"/>
                  </a:cubicBezTo>
                  <a:cubicBezTo>
                    <a:pt x="9435" y="9538"/>
                    <a:pt x="9422" y="9538"/>
                    <a:pt x="9411" y="9538"/>
                  </a:cubicBezTo>
                  <a:lnTo>
                    <a:pt x="9411" y="9537"/>
                  </a:lnTo>
                  <a:cubicBezTo>
                    <a:pt x="9402" y="9528"/>
                    <a:pt x="9397" y="9516"/>
                    <a:pt x="9410" y="9510"/>
                  </a:cubicBezTo>
                  <a:cubicBezTo>
                    <a:pt x="9413" y="9507"/>
                    <a:pt x="9417" y="9506"/>
                    <a:pt x="9420" y="9506"/>
                  </a:cubicBezTo>
                  <a:close/>
                  <a:moveTo>
                    <a:pt x="9898" y="9559"/>
                  </a:moveTo>
                  <a:cubicBezTo>
                    <a:pt x="9902" y="9559"/>
                    <a:pt x="9906" y="9561"/>
                    <a:pt x="9910" y="9567"/>
                  </a:cubicBezTo>
                  <a:cubicBezTo>
                    <a:pt x="9908" y="9571"/>
                    <a:pt x="9903" y="9574"/>
                    <a:pt x="9898" y="9574"/>
                  </a:cubicBezTo>
                  <a:cubicBezTo>
                    <a:pt x="9893" y="9574"/>
                    <a:pt x="9887" y="9571"/>
                    <a:pt x="9884" y="9565"/>
                  </a:cubicBezTo>
                  <a:cubicBezTo>
                    <a:pt x="9889" y="9561"/>
                    <a:pt x="9893" y="9559"/>
                    <a:pt x="9898" y="9559"/>
                  </a:cubicBezTo>
                  <a:close/>
                  <a:moveTo>
                    <a:pt x="10006" y="8151"/>
                  </a:moveTo>
                  <a:lnTo>
                    <a:pt x="10006" y="8151"/>
                  </a:lnTo>
                  <a:cubicBezTo>
                    <a:pt x="10042" y="8197"/>
                    <a:pt x="10048" y="8259"/>
                    <a:pt x="10075" y="8303"/>
                  </a:cubicBezTo>
                  <a:cubicBezTo>
                    <a:pt x="10072" y="8325"/>
                    <a:pt x="10058" y="8324"/>
                    <a:pt x="10046" y="8333"/>
                  </a:cubicBezTo>
                  <a:cubicBezTo>
                    <a:pt x="10065" y="8370"/>
                    <a:pt x="10084" y="8409"/>
                    <a:pt x="10076" y="8454"/>
                  </a:cubicBezTo>
                  <a:cubicBezTo>
                    <a:pt x="10069" y="8493"/>
                    <a:pt x="10093" y="8538"/>
                    <a:pt x="10054" y="8570"/>
                  </a:cubicBezTo>
                  <a:lnTo>
                    <a:pt x="10026" y="8562"/>
                  </a:lnTo>
                  <a:lnTo>
                    <a:pt x="10026" y="8562"/>
                  </a:lnTo>
                  <a:cubicBezTo>
                    <a:pt x="10018" y="8635"/>
                    <a:pt x="10052" y="8708"/>
                    <a:pt x="10028" y="8781"/>
                  </a:cubicBezTo>
                  <a:lnTo>
                    <a:pt x="10071" y="8793"/>
                  </a:lnTo>
                  <a:cubicBezTo>
                    <a:pt x="10075" y="8807"/>
                    <a:pt x="10079" y="8819"/>
                    <a:pt x="10085" y="8832"/>
                  </a:cubicBezTo>
                  <a:cubicBezTo>
                    <a:pt x="10089" y="8839"/>
                    <a:pt x="10099" y="8842"/>
                    <a:pt x="10107" y="8848"/>
                  </a:cubicBezTo>
                  <a:cubicBezTo>
                    <a:pt x="10093" y="8866"/>
                    <a:pt x="10068" y="8870"/>
                    <a:pt x="10050" y="8883"/>
                  </a:cubicBezTo>
                  <a:cubicBezTo>
                    <a:pt x="10042" y="8895"/>
                    <a:pt x="10042" y="8911"/>
                    <a:pt x="10047" y="8923"/>
                  </a:cubicBezTo>
                  <a:lnTo>
                    <a:pt x="10071" y="8919"/>
                  </a:lnTo>
                  <a:lnTo>
                    <a:pt x="10071" y="8919"/>
                  </a:lnTo>
                  <a:cubicBezTo>
                    <a:pt x="10078" y="8931"/>
                    <a:pt x="10078" y="8931"/>
                    <a:pt x="10045" y="8963"/>
                  </a:cubicBezTo>
                  <a:cubicBezTo>
                    <a:pt x="10045" y="8995"/>
                    <a:pt x="10083" y="8971"/>
                    <a:pt x="10091" y="8993"/>
                  </a:cubicBezTo>
                  <a:cubicBezTo>
                    <a:pt x="10101" y="9032"/>
                    <a:pt x="10042" y="9012"/>
                    <a:pt x="10046" y="9035"/>
                  </a:cubicBezTo>
                  <a:cubicBezTo>
                    <a:pt x="10043" y="9064"/>
                    <a:pt x="10037" y="9082"/>
                    <a:pt x="10060" y="9090"/>
                  </a:cubicBezTo>
                  <a:cubicBezTo>
                    <a:pt x="10060" y="9089"/>
                    <a:pt x="10060" y="9089"/>
                    <a:pt x="10060" y="9089"/>
                  </a:cubicBezTo>
                  <a:lnTo>
                    <a:pt x="10060" y="9089"/>
                  </a:lnTo>
                  <a:cubicBezTo>
                    <a:pt x="10071" y="9106"/>
                    <a:pt x="10082" y="9122"/>
                    <a:pt x="10096" y="9142"/>
                  </a:cubicBezTo>
                  <a:cubicBezTo>
                    <a:pt x="10069" y="9175"/>
                    <a:pt x="10053" y="9208"/>
                    <a:pt x="10092" y="9252"/>
                  </a:cubicBezTo>
                  <a:cubicBezTo>
                    <a:pt x="10108" y="9272"/>
                    <a:pt x="10116" y="9299"/>
                    <a:pt x="10115" y="9325"/>
                  </a:cubicBezTo>
                  <a:cubicBezTo>
                    <a:pt x="10111" y="9401"/>
                    <a:pt x="10113" y="9479"/>
                    <a:pt x="10113" y="9556"/>
                  </a:cubicBezTo>
                  <a:cubicBezTo>
                    <a:pt x="10089" y="9573"/>
                    <a:pt x="10060" y="9584"/>
                    <a:pt x="10055" y="9618"/>
                  </a:cubicBezTo>
                  <a:cubicBezTo>
                    <a:pt x="10038" y="9613"/>
                    <a:pt x="10028" y="9604"/>
                    <a:pt x="10026" y="9589"/>
                  </a:cubicBezTo>
                  <a:cubicBezTo>
                    <a:pt x="10029" y="9560"/>
                    <a:pt x="10056" y="9555"/>
                    <a:pt x="10076" y="9540"/>
                  </a:cubicBezTo>
                  <a:cubicBezTo>
                    <a:pt x="10081" y="9507"/>
                    <a:pt x="10068" y="9470"/>
                    <a:pt x="10096" y="9446"/>
                  </a:cubicBezTo>
                  <a:lnTo>
                    <a:pt x="10073" y="9401"/>
                  </a:lnTo>
                  <a:cubicBezTo>
                    <a:pt x="10071" y="9400"/>
                    <a:pt x="10069" y="9399"/>
                    <a:pt x="10067" y="9399"/>
                  </a:cubicBezTo>
                  <a:cubicBezTo>
                    <a:pt x="10058" y="9399"/>
                    <a:pt x="10051" y="9408"/>
                    <a:pt x="10042" y="9408"/>
                  </a:cubicBezTo>
                  <a:cubicBezTo>
                    <a:pt x="10039" y="9408"/>
                    <a:pt x="10036" y="9407"/>
                    <a:pt x="10032" y="9405"/>
                  </a:cubicBezTo>
                  <a:cubicBezTo>
                    <a:pt x="10022" y="9393"/>
                    <a:pt x="10023" y="9380"/>
                    <a:pt x="10030" y="9362"/>
                  </a:cubicBezTo>
                  <a:lnTo>
                    <a:pt x="10075" y="9346"/>
                  </a:lnTo>
                  <a:cubicBezTo>
                    <a:pt x="10079" y="9310"/>
                    <a:pt x="10030" y="9326"/>
                    <a:pt x="10030" y="9295"/>
                  </a:cubicBezTo>
                  <a:cubicBezTo>
                    <a:pt x="10016" y="9244"/>
                    <a:pt x="10038" y="9183"/>
                    <a:pt x="9992" y="9139"/>
                  </a:cubicBezTo>
                  <a:cubicBezTo>
                    <a:pt x="10038" y="9044"/>
                    <a:pt x="9967" y="8957"/>
                    <a:pt x="9971" y="8876"/>
                  </a:cubicBezTo>
                  <a:cubicBezTo>
                    <a:pt x="9980" y="8857"/>
                    <a:pt x="9997" y="8842"/>
                    <a:pt x="10018" y="8835"/>
                  </a:cubicBezTo>
                  <a:cubicBezTo>
                    <a:pt x="10018" y="8816"/>
                    <a:pt x="9996" y="8810"/>
                    <a:pt x="9989" y="8786"/>
                  </a:cubicBezTo>
                  <a:lnTo>
                    <a:pt x="9989" y="8694"/>
                  </a:lnTo>
                  <a:lnTo>
                    <a:pt x="9937" y="8636"/>
                  </a:lnTo>
                  <a:cubicBezTo>
                    <a:pt x="9933" y="8617"/>
                    <a:pt x="9935" y="8598"/>
                    <a:pt x="9941" y="8581"/>
                  </a:cubicBezTo>
                  <a:lnTo>
                    <a:pt x="9964" y="8588"/>
                  </a:lnTo>
                  <a:cubicBezTo>
                    <a:pt x="9984" y="8543"/>
                    <a:pt x="9959" y="8499"/>
                    <a:pt x="9964" y="8453"/>
                  </a:cubicBezTo>
                  <a:lnTo>
                    <a:pt x="9923" y="8410"/>
                  </a:lnTo>
                  <a:cubicBezTo>
                    <a:pt x="9927" y="8401"/>
                    <a:pt x="9932" y="8398"/>
                    <a:pt x="9936" y="8398"/>
                  </a:cubicBezTo>
                  <a:cubicBezTo>
                    <a:pt x="9945" y="8398"/>
                    <a:pt x="9953" y="8408"/>
                    <a:pt x="9962" y="8408"/>
                  </a:cubicBezTo>
                  <a:cubicBezTo>
                    <a:pt x="9963" y="8408"/>
                    <a:pt x="9964" y="8408"/>
                    <a:pt x="9965" y="8408"/>
                  </a:cubicBezTo>
                  <a:cubicBezTo>
                    <a:pt x="9977" y="8390"/>
                    <a:pt x="9969" y="8373"/>
                    <a:pt x="9970" y="8358"/>
                  </a:cubicBezTo>
                  <a:cubicBezTo>
                    <a:pt x="9962" y="8341"/>
                    <a:pt x="9932" y="8346"/>
                    <a:pt x="9938" y="8320"/>
                  </a:cubicBezTo>
                  <a:cubicBezTo>
                    <a:pt x="9940" y="8315"/>
                    <a:pt x="9943" y="8314"/>
                    <a:pt x="9946" y="8314"/>
                  </a:cubicBezTo>
                  <a:cubicBezTo>
                    <a:pt x="9951" y="8314"/>
                    <a:pt x="9957" y="8320"/>
                    <a:pt x="9966" y="8320"/>
                  </a:cubicBezTo>
                  <a:cubicBezTo>
                    <a:pt x="9981" y="8266"/>
                    <a:pt x="9969" y="8202"/>
                    <a:pt x="10006" y="8151"/>
                  </a:cubicBezTo>
                  <a:close/>
                  <a:moveTo>
                    <a:pt x="10103" y="9598"/>
                  </a:moveTo>
                  <a:cubicBezTo>
                    <a:pt x="10115" y="9609"/>
                    <a:pt x="10116" y="9630"/>
                    <a:pt x="10103" y="9642"/>
                  </a:cubicBezTo>
                  <a:cubicBezTo>
                    <a:pt x="10090" y="9631"/>
                    <a:pt x="10089" y="9609"/>
                    <a:pt x="10103" y="9598"/>
                  </a:cubicBezTo>
                  <a:close/>
                  <a:moveTo>
                    <a:pt x="9833" y="9633"/>
                  </a:moveTo>
                  <a:lnTo>
                    <a:pt x="9841" y="9638"/>
                  </a:lnTo>
                  <a:cubicBezTo>
                    <a:pt x="9838" y="9641"/>
                    <a:pt x="9837" y="9643"/>
                    <a:pt x="9835" y="9644"/>
                  </a:cubicBezTo>
                  <a:lnTo>
                    <a:pt x="9829" y="9638"/>
                  </a:lnTo>
                  <a:lnTo>
                    <a:pt x="9833" y="9633"/>
                  </a:lnTo>
                  <a:close/>
                  <a:moveTo>
                    <a:pt x="7480" y="9645"/>
                  </a:moveTo>
                  <a:cubicBezTo>
                    <a:pt x="7480" y="9645"/>
                    <a:pt x="7480" y="9645"/>
                    <a:pt x="7480" y="9645"/>
                  </a:cubicBezTo>
                  <a:lnTo>
                    <a:pt x="7482" y="9645"/>
                  </a:lnTo>
                  <a:cubicBezTo>
                    <a:pt x="7481" y="9645"/>
                    <a:pt x="7481" y="9645"/>
                    <a:pt x="7480" y="9645"/>
                  </a:cubicBezTo>
                  <a:close/>
                  <a:moveTo>
                    <a:pt x="10774" y="9649"/>
                  </a:moveTo>
                  <a:cubicBezTo>
                    <a:pt x="10788" y="9657"/>
                    <a:pt x="10796" y="9664"/>
                    <a:pt x="10798" y="9676"/>
                  </a:cubicBezTo>
                  <a:cubicBezTo>
                    <a:pt x="10792" y="9678"/>
                    <a:pt x="10787" y="9679"/>
                    <a:pt x="10782" y="9679"/>
                  </a:cubicBezTo>
                  <a:cubicBezTo>
                    <a:pt x="10772" y="9679"/>
                    <a:pt x="10768" y="9672"/>
                    <a:pt x="10774" y="9649"/>
                  </a:cubicBezTo>
                  <a:close/>
                  <a:moveTo>
                    <a:pt x="9782" y="9686"/>
                  </a:moveTo>
                  <a:cubicBezTo>
                    <a:pt x="9784" y="9686"/>
                    <a:pt x="9785" y="9688"/>
                    <a:pt x="9786" y="9692"/>
                  </a:cubicBezTo>
                  <a:cubicBezTo>
                    <a:pt x="9787" y="9692"/>
                    <a:pt x="9784" y="9694"/>
                    <a:pt x="9781" y="9696"/>
                  </a:cubicBezTo>
                  <a:cubicBezTo>
                    <a:pt x="9780" y="9694"/>
                    <a:pt x="9778" y="9692"/>
                    <a:pt x="9778" y="9691"/>
                  </a:cubicBezTo>
                  <a:cubicBezTo>
                    <a:pt x="9780" y="9688"/>
                    <a:pt x="9781" y="9686"/>
                    <a:pt x="9782" y="9686"/>
                  </a:cubicBezTo>
                  <a:close/>
                  <a:moveTo>
                    <a:pt x="15538" y="9704"/>
                  </a:moveTo>
                  <a:cubicBezTo>
                    <a:pt x="15539" y="9706"/>
                    <a:pt x="15541" y="9708"/>
                    <a:pt x="15541" y="9709"/>
                  </a:cubicBezTo>
                  <a:cubicBezTo>
                    <a:pt x="15541" y="9712"/>
                    <a:pt x="15538" y="9713"/>
                    <a:pt x="15537" y="9714"/>
                  </a:cubicBezTo>
                  <a:cubicBezTo>
                    <a:pt x="15536" y="9713"/>
                    <a:pt x="15533" y="9710"/>
                    <a:pt x="15532" y="9709"/>
                  </a:cubicBezTo>
                  <a:lnTo>
                    <a:pt x="15538" y="9705"/>
                  </a:lnTo>
                  <a:lnTo>
                    <a:pt x="15538" y="9704"/>
                  </a:lnTo>
                  <a:close/>
                  <a:moveTo>
                    <a:pt x="7500" y="9613"/>
                  </a:moveTo>
                  <a:cubicBezTo>
                    <a:pt x="7513" y="9613"/>
                    <a:pt x="7517" y="9620"/>
                    <a:pt x="7515" y="9636"/>
                  </a:cubicBezTo>
                  <a:cubicBezTo>
                    <a:pt x="7507" y="9646"/>
                    <a:pt x="7494" y="9644"/>
                    <a:pt x="7484" y="9646"/>
                  </a:cubicBezTo>
                  <a:cubicBezTo>
                    <a:pt x="7480" y="9674"/>
                    <a:pt x="7505" y="9683"/>
                    <a:pt x="7531" y="9701"/>
                  </a:cubicBezTo>
                  <a:lnTo>
                    <a:pt x="7460" y="9715"/>
                  </a:lnTo>
                  <a:cubicBezTo>
                    <a:pt x="7442" y="9705"/>
                    <a:pt x="7427" y="9690"/>
                    <a:pt x="7417" y="9672"/>
                  </a:cubicBezTo>
                  <a:cubicBezTo>
                    <a:pt x="7450" y="9667"/>
                    <a:pt x="7422" y="9623"/>
                    <a:pt x="7454" y="9617"/>
                  </a:cubicBezTo>
                  <a:cubicBezTo>
                    <a:pt x="7469" y="9620"/>
                    <a:pt x="7465" y="9643"/>
                    <a:pt x="7480" y="9645"/>
                  </a:cubicBezTo>
                  <a:lnTo>
                    <a:pt x="7480" y="9645"/>
                  </a:lnTo>
                  <a:cubicBezTo>
                    <a:pt x="7483" y="9634"/>
                    <a:pt x="7482" y="9622"/>
                    <a:pt x="7492" y="9613"/>
                  </a:cubicBezTo>
                  <a:cubicBezTo>
                    <a:pt x="7495" y="9613"/>
                    <a:pt x="7498" y="9613"/>
                    <a:pt x="7500" y="9613"/>
                  </a:cubicBezTo>
                  <a:close/>
                  <a:moveTo>
                    <a:pt x="10830" y="9757"/>
                  </a:moveTo>
                  <a:cubicBezTo>
                    <a:pt x="10837" y="9761"/>
                    <a:pt x="10836" y="9765"/>
                    <a:pt x="10829" y="9766"/>
                  </a:cubicBezTo>
                  <a:cubicBezTo>
                    <a:pt x="10828" y="9766"/>
                    <a:pt x="10826" y="9764"/>
                    <a:pt x="10825" y="9762"/>
                  </a:cubicBezTo>
                  <a:cubicBezTo>
                    <a:pt x="10826" y="9761"/>
                    <a:pt x="10830" y="9757"/>
                    <a:pt x="10830" y="9757"/>
                  </a:cubicBezTo>
                  <a:close/>
                  <a:moveTo>
                    <a:pt x="7572" y="9755"/>
                  </a:moveTo>
                  <a:cubicBezTo>
                    <a:pt x="7581" y="9755"/>
                    <a:pt x="7584" y="9759"/>
                    <a:pt x="7585" y="9770"/>
                  </a:cubicBezTo>
                  <a:cubicBezTo>
                    <a:pt x="7588" y="9780"/>
                    <a:pt x="7581" y="9785"/>
                    <a:pt x="7572" y="9786"/>
                  </a:cubicBezTo>
                  <a:cubicBezTo>
                    <a:pt x="7570" y="9786"/>
                    <a:pt x="7569" y="9786"/>
                    <a:pt x="7568" y="9786"/>
                  </a:cubicBezTo>
                  <a:cubicBezTo>
                    <a:pt x="7561" y="9786"/>
                    <a:pt x="7556" y="9781"/>
                    <a:pt x="7556" y="9773"/>
                  </a:cubicBezTo>
                  <a:cubicBezTo>
                    <a:pt x="7553" y="9762"/>
                    <a:pt x="7559" y="9756"/>
                    <a:pt x="7569" y="9755"/>
                  </a:cubicBezTo>
                  <a:cubicBezTo>
                    <a:pt x="7570" y="9755"/>
                    <a:pt x="7571" y="9755"/>
                    <a:pt x="7572" y="9755"/>
                  </a:cubicBezTo>
                  <a:close/>
                  <a:moveTo>
                    <a:pt x="8734" y="9774"/>
                  </a:moveTo>
                  <a:lnTo>
                    <a:pt x="8734" y="9774"/>
                  </a:lnTo>
                  <a:cubicBezTo>
                    <a:pt x="8743" y="9786"/>
                    <a:pt x="8734" y="9785"/>
                    <a:pt x="8727" y="9787"/>
                  </a:cubicBezTo>
                  <a:lnTo>
                    <a:pt x="8727" y="9787"/>
                  </a:lnTo>
                  <a:lnTo>
                    <a:pt x="8734" y="9774"/>
                  </a:lnTo>
                  <a:close/>
                  <a:moveTo>
                    <a:pt x="10112" y="9667"/>
                  </a:moveTo>
                  <a:cubicBezTo>
                    <a:pt x="10115" y="9667"/>
                    <a:pt x="10119" y="9668"/>
                    <a:pt x="10123" y="9670"/>
                  </a:cubicBezTo>
                  <a:cubicBezTo>
                    <a:pt x="10135" y="9693"/>
                    <a:pt x="10124" y="9718"/>
                    <a:pt x="10127" y="9743"/>
                  </a:cubicBezTo>
                  <a:cubicBezTo>
                    <a:pt x="10124" y="9744"/>
                    <a:pt x="10122" y="9744"/>
                    <a:pt x="10120" y="9744"/>
                  </a:cubicBezTo>
                  <a:cubicBezTo>
                    <a:pt x="10107" y="9744"/>
                    <a:pt x="10112" y="9728"/>
                    <a:pt x="10099" y="9724"/>
                  </a:cubicBezTo>
                  <a:cubicBezTo>
                    <a:pt x="10092" y="9753"/>
                    <a:pt x="10085" y="9788"/>
                    <a:pt x="10049" y="9788"/>
                  </a:cubicBezTo>
                  <a:cubicBezTo>
                    <a:pt x="10041" y="9788"/>
                    <a:pt x="10032" y="9786"/>
                    <a:pt x="10021" y="9782"/>
                  </a:cubicBezTo>
                  <a:cubicBezTo>
                    <a:pt x="10051" y="9755"/>
                    <a:pt x="10067" y="9726"/>
                    <a:pt x="10051" y="9682"/>
                  </a:cubicBezTo>
                  <a:lnTo>
                    <a:pt x="10051" y="9682"/>
                  </a:lnTo>
                  <a:cubicBezTo>
                    <a:pt x="10059" y="9687"/>
                    <a:pt x="10065" y="9689"/>
                    <a:pt x="10071" y="9689"/>
                  </a:cubicBezTo>
                  <a:cubicBezTo>
                    <a:pt x="10089" y="9689"/>
                    <a:pt x="10097" y="9667"/>
                    <a:pt x="10112" y="9667"/>
                  </a:cubicBezTo>
                  <a:close/>
                  <a:moveTo>
                    <a:pt x="8724" y="9790"/>
                  </a:moveTo>
                  <a:cubicBezTo>
                    <a:pt x="8722" y="9794"/>
                    <a:pt x="8720" y="9798"/>
                    <a:pt x="8717" y="9802"/>
                  </a:cubicBezTo>
                  <a:cubicBezTo>
                    <a:pt x="8709" y="9791"/>
                    <a:pt x="8718" y="9792"/>
                    <a:pt x="8724" y="9790"/>
                  </a:cubicBezTo>
                  <a:close/>
                  <a:moveTo>
                    <a:pt x="7314" y="9792"/>
                  </a:moveTo>
                  <a:cubicBezTo>
                    <a:pt x="7316" y="9794"/>
                    <a:pt x="7318" y="9796"/>
                    <a:pt x="7318" y="9798"/>
                  </a:cubicBezTo>
                  <a:cubicBezTo>
                    <a:pt x="7317" y="9800"/>
                    <a:pt x="7315" y="9802"/>
                    <a:pt x="7313" y="9803"/>
                  </a:cubicBezTo>
                  <a:cubicBezTo>
                    <a:pt x="7310" y="9802"/>
                    <a:pt x="7309" y="9799"/>
                    <a:pt x="7308" y="9797"/>
                  </a:cubicBezTo>
                  <a:lnTo>
                    <a:pt x="7314" y="9792"/>
                  </a:lnTo>
                  <a:close/>
                  <a:moveTo>
                    <a:pt x="10119" y="9792"/>
                  </a:moveTo>
                  <a:cubicBezTo>
                    <a:pt x="10129" y="9798"/>
                    <a:pt x="10128" y="9813"/>
                    <a:pt x="10118" y="9819"/>
                  </a:cubicBezTo>
                  <a:lnTo>
                    <a:pt x="10118" y="9819"/>
                  </a:lnTo>
                  <a:cubicBezTo>
                    <a:pt x="10111" y="9809"/>
                    <a:pt x="10109" y="9801"/>
                    <a:pt x="10119" y="9792"/>
                  </a:cubicBezTo>
                  <a:close/>
                  <a:moveTo>
                    <a:pt x="10065" y="9811"/>
                  </a:moveTo>
                  <a:cubicBezTo>
                    <a:pt x="10065" y="9811"/>
                    <a:pt x="10065" y="9811"/>
                    <a:pt x="10065" y="9811"/>
                  </a:cubicBezTo>
                  <a:cubicBezTo>
                    <a:pt x="10072" y="9814"/>
                    <a:pt x="10072" y="9818"/>
                    <a:pt x="10065" y="9820"/>
                  </a:cubicBezTo>
                  <a:cubicBezTo>
                    <a:pt x="10064" y="9820"/>
                    <a:pt x="10062" y="9816"/>
                    <a:pt x="10061" y="9815"/>
                  </a:cubicBezTo>
                  <a:cubicBezTo>
                    <a:pt x="10063" y="9813"/>
                    <a:pt x="10065" y="9811"/>
                    <a:pt x="10065" y="9811"/>
                  </a:cubicBezTo>
                  <a:close/>
                  <a:moveTo>
                    <a:pt x="7385" y="9846"/>
                  </a:moveTo>
                  <a:cubicBezTo>
                    <a:pt x="7387" y="9846"/>
                    <a:pt x="7388" y="9850"/>
                    <a:pt x="7389" y="9851"/>
                  </a:cubicBezTo>
                  <a:lnTo>
                    <a:pt x="7385" y="9855"/>
                  </a:lnTo>
                  <a:lnTo>
                    <a:pt x="7380" y="9850"/>
                  </a:lnTo>
                  <a:cubicBezTo>
                    <a:pt x="7381" y="9848"/>
                    <a:pt x="7383" y="9846"/>
                    <a:pt x="7385" y="9846"/>
                  </a:cubicBezTo>
                  <a:close/>
                  <a:moveTo>
                    <a:pt x="10784" y="9843"/>
                  </a:moveTo>
                  <a:lnTo>
                    <a:pt x="10777" y="9855"/>
                  </a:lnTo>
                  <a:cubicBezTo>
                    <a:pt x="10767" y="9843"/>
                    <a:pt x="10779" y="9845"/>
                    <a:pt x="10784" y="9843"/>
                  </a:cubicBezTo>
                  <a:close/>
                  <a:moveTo>
                    <a:pt x="9420" y="9808"/>
                  </a:moveTo>
                  <a:cubicBezTo>
                    <a:pt x="9432" y="9808"/>
                    <a:pt x="9440" y="9823"/>
                    <a:pt x="9451" y="9835"/>
                  </a:cubicBezTo>
                  <a:lnTo>
                    <a:pt x="9428" y="9856"/>
                  </a:lnTo>
                  <a:cubicBezTo>
                    <a:pt x="9412" y="9848"/>
                    <a:pt x="9399" y="9838"/>
                    <a:pt x="9403" y="9818"/>
                  </a:cubicBezTo>
                  <a:cubicBezTo>
                    <a:pt x="9410" y="9811"/>
                    <a:pt x="9415" y="9808"/>
                    <a:pt x="9420" y="9808"/>
                  </a:cubicBezTo>
                  <a:close/>
                  <a:moveTo>
                    <a:pt x="10804" y="9827"/>
                  </a:moveTo>
                  <a:cubicBezTo>
                    <a:pt x="10805" y="9827"/>
                    <a:pt x="10806" y="9827"/>
                    <a:pt x="10807" y="9827"/>
                  </a:cubicBezTo>
                  <a:cubicBezTo>
                    <a:pt x="10828" y="9834"/>
                    <a:pt x="10844" y="9845"/>
                    <a:pt x="10834" y="9872"/>
                  </a:cubicBezTo>
                  <a:cubicBezTo>
                    <a:pt x="10830" y="9874"/>
                    <a:pt x="10826" y="9875"/>
                    <a:pt x="10823" y="9875"/>
                  </a:cubicBezTo>
                  <a:cubicBezTo>
                    <a:pt x="10800" y="9875"/>
                    <a:pt x="10805" y="9842"/>
                    <a:pt x="10786" y="9842"/>
                  </a:cubicBezTo>
                  <a:lnTo>
                    <a:pt x="10786" y="9842"/>
                  </a:lnTo>
                  <a:cubicBezTo>
                    <a:pt x="10788" y="9833"/>
                    <a:pt x="10792" y="9827"/>
                    <a:pt x="10804" y="9827"/>
                  </a:cubicBezTo>
                  <a:close/>
                  <a:moveTo>
                    <a:pt x="10087" y="9862"/>
                  </a:moveTo>
                  <a:cubicBezTo>
                    <a:pt x="10094" y="9883"/>
                    <a:pt x="10097" y="9896"/>
                    <a:pt x="10083" y="9908"/>
                  </a:cubicBezTo>
                  <a:lnTo>
                    <a:pt x="10064" y="9891"/>
                  </a:lnTo>
                  <a:cubicBezTo>
                    <a:pt x="10063" y="9877"/>
                    <a:pt x="10072" y="9870"/>
                    <a:pt x="10087" y="9862"/>
                  </a:cubicBezTo>
                  <a:close/>
                  <a:moveTo>
                    <a:pt x="7332" y="9897"/>
                  </a:moveTo>
                  <a:cubicBezTo>
                    <a:pt x="7334" y="9897"/>
                    <a:pt x="7336" y="9901"/>
                    <a:pt x="7338" y="9903"/>
                  </a:cubicBezTo>
                  <a:lnTo>
                    <a:pt x="7332" y="9909"/>
                  </a:lnTo>
                  <a:lnTo>
                    <a:pt x="7327" y="9902"/>
                  </a:lnTo>
                  <a:lnTo>
                    <a:pt x="7327" y="9902"/>
                  </a:lnTo>
                  <a:cubicBezTo>
                    <a:pt x="7328" y="9900"/>
                    <a:pt x="7330" y="9897"/>
                    <a:pt x="7332" y="9897"/>
                  </a:cubicBezTo>
                  <a:close/>
                  <a:moveTo>
                    <a:pt x="10129" y="9896"/>
                  </a:moveTo>
                  <a:cubicBezTo>
                    <a:pt x="10132" y="9896"/>
                    <a:pt x="10135" y="9897"/>
                    <a:pt x="10136" y="9900"/>
                  </a:cubicBezTo>
                  <a:cubicBezTo>
                    <a:pt x="10142" y="9908"/>
                    <a:pt x="10136" y="9910"/>
                    <a:pt x="10130" y="9910"/>
                  </a:cubicBezTo>
                  <a:cubicBezTo>
                    <a:pt x="10128" y="9910"/>
                    <a:pt x="10126" y="9910"/>
                    <a:pt x="10125" y="9910"/>
                  </a:cubicBezTo>
                  <a:cubicBezTo>
                    <a:pt x="10122" y="9910"/>
                    <a:pt x="10119" y="9905"/>
                    <a:pt x="10117" y="9902"/>
                  </a:cubicBezTo>
                  <a:lnTo>
                    <a:pt x="10117" y="9902"/>
                  </a:lnTo>
                  <a:cubicBezTo>
                    <a:pt x="10121" y="9898"/>
                    <a:pt x="10125" y="9896"/>
                    <a:pt x="10129" y="9896"/>
                  </a:cubicBezTo>
                  <a:close/>
                  <a:moveTo>
                    <a:pt x="9925" y="9660"/>
                  </a:moveTo>
                  <a:cubicBezTo>
                    <a:pt x="9942" y="9705"/>
                    <a:pt x="9955" y="9737"/>
                    <a:pt x="9967" y="9772"/>
                  </a:cubicBezTo>
                  <a:lnTo>
                    <a:pt x="9932" y="9846"/>
                  </a:lnTo>
                  <a:cubicBezTo>
                    <a:pt x="9937" y="9863"/>
                    <a:pt x="9940" y="9878"/>
                    <a:pt x="9948" y="9912"/>
                  </a:cubicBezTo>
                  <a:cubicBezTo>
                    <a:pt x="9890" y="9854"/>
                    <a:pt x="9943" y="9786"/>
                    <a:pt x="9893" y="9754"/>
                  </a:cubicBezTo>
                  <a:cubicBezTo>
                    <a:pt x="9905" y="9721"/>
                    <a:pt x="9914" y="9696"/>
                    <a:pt x="9925" y="9661"/>
                  </a:cubicBezTo>
                  <a:lnTo>
                    <a:pt x="9925" y="9660"/>
                  </a:lnTo>
                  <a:close/>
                  <a:moveTo>
                    <a:pt x="10798" y="9901"/>
                  </a:moveTo>
                  <a:cubicBezTo>
                    <a:pt x="10803" y="9901"/>
                    <a:pt x="10802" y="9909"/>
                    <a:pt x="10804" y="9913"/>
                  </a:cubicBezTo>
                  <a:lnTo>
                    <a:pt x="10790" y="9905"/>
                  </a:lnTo>
                  <a:cubicBezTo>
                    <a:pt x="10794" y="9902"/>
                    <a:pt x="10796" y="9901"/>
                    <a:pt x="10798" y="9901"/>
                  </a:cubicBezTo>
                  <a:close/>
                  <a:moveTo>
                    <a:pt x="9885" y="9902"/>
                  </a:moveTo>
                  <a:cubicBezTo>
                    <a:pt x="9904" y="9902"/>
                    <a:pt x="9911" y="9915"/>
                    <a:pt x="9916" y="9931"/>
                  </a:cubicBezTo>
                  <a:cubicBezTo>
                    <a:pt x="9915" y="9931"/>
                    <a:pt x="9914" y="9931"/>
                    <a:pt x="9912" y="9931"/>
                  </a:cubicBezTo>
                  <a:cubicBezTo>
                    <a:pt x="9896" y="9931"/>
                    <a:pt x="9880" y="9930"/>
                    <a:pt x="9883" y="9902"/>
                  </a:cubicBezTo>
                  <a:cubicBezTo>
                    <a:pt x="9884" y="9902"/>
                    <a:pt x="9885" y="9902"/>
                    <a:pt x="9885" y="9902"/>
                  </a:cubicBezTo>
                  <a:close/>
                  <a:moveTo>
                    <a:pt x="15575" y="9934"/>
                  </a:moveTo>
                  <a:lnTo>
                    <a:pt x="15573" y="9935"/>
                  </a:lnTo>
                  <a:cubicBezTo>
                    <a:pt x="15575" y="9936"/>
                    <a:pt x="15579" y="9937"/>
                    <a:pt x="15578" y="9939"/>
                  </a:cubicBezTo>
                  <a:cubicBezTo>
                    <a:pt x="15578" y="9941"/>
                    <a:pt x="15576" y="9943"/>
                    <a:pt x="15573" y="9943"/>
                  </a:cubicBezTo>
                  <a:cubicBezTo>
                    <a:pt x="15572" y="9943"/>
                    <a:pt x="15570" y="9940"/>
                    <a:pt x="15569" y="9937"/>
                  </a:cubicBezTo>
                  <a:lnTo>
                    <a:pt x="15575" y="9934"/>
                  </a:lnTo>
                  <a:close/>
                  <a:moveTo>
                    <a:pt x="7527" y="9951"/>
                  </a:moveTo>
                  <a:cubicBezTo>
                    <a:pt x="7535" y="9954"/>
                    <a:pt x="7534" y="9959"/>
                    <a:pt x="7527" y="9961"/>
                  </a:cubicBezTo>
                  <a:cubicBezTo>
                    <a:pt x="7526" y="9961"/>
                    <a:pt x="7524" y="9958"/>
                    <a:pt x="7522" y="9956"/>
                  </a:cubicBezTo>
                  <a:lnTo>
                    <a:pt x="7522" y="9956"/>
                  </a:lnTo>
                  <a:cubicBezTo>
                    <a:pt x="7524" y="9954"/>
                    <a:pt x="7526" y="9951"/>
                    <a:pt x="7527" y="9951"/>
                  </a:cubicBezTo>
                  <a:close/>
                  <a:moveTo>
                    <a:pt x="9916" y="9931"/>
                  </a:moveTo>
                  <a:cubicBezTo>
                    <a:pt x="9946" y="9941"/>
                    <a:pt x="9931" y="9964"/>
                    <a:pt x="9933" y="9983"/>
                  </a:cubicBezTo>
                  <a:lnTo>
                    <a:pt x="9933" y="9983"/>
                  </a:lnTo>
                  <a:cubicBezTo>
                    <a:pt x="9905" y="9973"/>
                    <a:pt x="9919" y="9949"/>
                    <a:pt x="9916" y="9931"/>
                  </a:cubicBezTo>
                  <a:close/>
                  <a:moveTo>
                    <a:pt x="10148" y="9969"/>
                  </a:moveTo>
                  <a:cubicBezTo>
                    <a:pt x="10155" y="9969"/>
                    <a:pt x="10160" y="9972"/>
                    <a:pt x="10161" y="9982"/>
                  </a:cubicBezTo>
                  <a:cubicBezTo>
                    <a:pt x="10164" y="9991"/>
                    <a:pt x="10157" y="9999"/>
                    <a:pt x="10148" y="9999"/>
                  </a:cubicBezTo>
                  <a:cubicBezTo>
                    <a:pt x="10147" y="9999"/>
                    <a:pt x="10146" y="9999"/>
                    <a:pt x="10146" y="9999"/>
                  </a:cubicBezTo>
                  <a:cubicBezTo>
                    <a:pt x="10131" y="9999"/>
                    <a:pt x="10132" y="9987"/>
                    <a:pt x="10131" y="9972"/>
                  </a:cubicBezTo>
                  <a:cubicBezTo>
                    <a:pt x="10137" y="9970"/>
                    <a:pt x="10143" y="9969"/>
                    <a:pt x="10148" y="9969"/>
                  </a:cubicBezTo>
                  <a:close/>
                  <a:moveTo>
                    <a:pt x="9934" y="9985"/>
                  </a:moveTo>
                  <a:cubicBezTo>
                    <a:pt x="9939" y="9987"/>
                    <a:pt x="9945" y="9988"/>
                    <a:pt x="9945" y="9990"/>
                  </a:cubicBezTo>
                  <a:cubicBezTo>
                    <a:pt x="9948" y="9998"/>
                    <a:pt x="9941" y="10000"/>
                    <a:pt x="9934" y="10001"/>
                  </a:cubicBezTo>
                  <a:lnTo>
                    <a:pt x="9934" y="10001"/>
                  </a:lnTo>
                  <a:lnTo>
                    <a:pt x="9934" y="9985"/>
                  </a:lnTo>
                  <a:close/>
                  <a:moveTo>
                    <a:pt x="9933" y="10003"/>
                  </a:moveTo>
                  <a:cubicBezTo>
                    <a:pt x="9932" y="10008"/>
                    <a:pt x="9932" y="10014"/>
                    <a:pt x="9925" y="10014"/>
                  </a:cubicBezTo>
                  <a:cubicBezTo>
                    <a:pt x="9924" y="10014"/>
                    <a:pt x="9923" y="10014"/>
                    <a:pt x="9922" y="10014"/>
                  </a:cubicBezTo>
                  <a:cubicBezTo>
                    <a:pt x="9920" y="10004"/>
                    <a:pt x="9926" y="10004"/>
                    <a:pt x="9933" y="10003"/>
                  </a:cubicBezTo>
                  <a:close/>
                  <a:moveTo>
                    <a:pt x="7579" y="9990"/>
                  </a:moveTo>
                  <a:cubicBezTo>
                    <a:pt x="7590" y="9998"/>
                    <a:pt x="7591" y="10006"/>
                    <a:pt x="7581" y="10015"/>
                  </a:cubicBezTo>
                  <a:cubicBezTo>
                    <a:pt x="7568" y="10008"/>
                    <a:pt x="7567" y="9999"/>
                    <a:pt x="7579" y="9990"/>
                  </a:cubicBezTo>
                  <a:close/>
                  <a:moveTo>
                    <a:pt x="10151" y="10022"/>
                  </a:moveTo>
                  <a:cubicBezTo>
                    <a:pt x="10153" y="10022"/>
                    <a:pt x="10154" y="10022"/>
                    <a:pt x="10156" y="10022"/>
                  </a:cubicBezTo>
                  <a:cubicBezTo>
                    <a:pt x="10162" y="10043"/>
                    <a:pt x="10143" y="10041"/>
                    <a:pt x="10139" y="10058"/>
                  </a:cubicBezTo>
                  <a:lnTo>
                    <a:pt x="10137" y="10058"/>
                  </a:lnTo>
                  <a:cubicBezTo>
                    <a:pt x="10128" y="10030"/>
                    <a:pt x="10133" y="10022"/>
                    <a:pt x="10151" y="10022"/>
                  </a:cubicBezTo>
                  <a:close/>
                  <a:moveTo>
                    <a:pt x="10014" y="10077"/>
                  </a:moveTo>
                  <a:lnTo>
                    <a:pt x="10014" y="10077"/>
                  </a:lnTo>
                  <a:cubicBezTo>
                    <a:pt x="10021" y="10080"/>
                    <a:pt x="10020" y="10083"/>
                    <a:pt x="10013" y="10086"/>
                  </a:cubicBezTo>
                  <a:cubicBezTo>
                    <a:pt x="10012" y="10086"/>
                    <a:pt x="10010" y="10082"/>
                    <a:pt x="10008" y="10080"/>
                  </a:cubicBezTo>
                  <a:lnTo>
                    <a:pt x="10008" y="10080"/>
                  </a:lnTo>
                  <a:cubicBezTo>
                    <a:pt x="10010" y="10078"/>
                    <a:pt x="10012" y="10077"/>
                    <a:pt x="10014" y="10077"/>
                  </a:cubicBezTo>
                  <a:close/>
                  <a:moveTo>
                    <a:pt x="10083" y="10024"/>
                  </a:moveTo>
                  <a:cubicBezTo>
                    <a:pt x="10112" y="10033"/>
                    <a:pt x="10112" y="10062"/>
                    <a:pt x="10124" y="10085"/>
                  </a:cubicBezTo>
                  <a:lnTo>
                    <a:pt x="10123" y="10083"/>
                  </a:lnTo>
                  <a:cubicBezTo>
                    <a:pt x="10113" y="10089"/>
                    <a:pt x="10103" y="10091"/>
                    <a:pt x="10093" y="10091"/>
                  </a:cubicBezTo>
                  <a:cubicBezTo>
                    <a:pt x="10083" y="10091"/>
                    <a:pt x="10073" y="10089"/>
                    <a:pt x="10064" y="10083"/>
                  </a:cubicBezTo>
                  <a:cubicBezTo>
                    <a:pt x="10051" y="10058"/>
                    <a:pt x="10060" y="10039"/>
                    <a:pt x="10083" y="10024"/>
                  </a:cubicBezTo>
                  <a:close/>
                  <a:moveTo>
                    <a:pt x="10804" y="9913"/>
                  </a:moveTo>
                  <a:lnTo>
                    <a:pt x="10875" y="9999"/>
                  </a:lnTo>
                  <a:cubicBezTo>
                    <a:pt x="10861" y="10024"/>
                    <a:pt x="10854" y="10054"/>
                    <a:pt x="10855" y="10083"/>
                  </a:cubicBezTo>
                  <a:cubicBezTo>
                    <a:pt x="10843" y="10089"/>
                    <a:pt x="10831" y="10093"/>
                    <a:pt x="10818" y="10093"/>
                  </a:cubicBezTo>
                  <a:cubicBezTo>
                    <a:pt x="10809" y="10093"/>
                    <a:pt x="10801" y="10091"/>
                    <a:pt x="10792" y="10088"/>
                  </a:cubicBezTo>
                  <a:cubicBezTo>
                    <a:pt x="10776" y="10063"/>
                    <a:pt x="10818" y="10030"/>
                    <a:pt x="10788" y="10005"/>
                  </a:cubicBezTo>
                  <a:cubicBezTo>
                    <a:pt x="10800" y="9976"/>
                    <a:pt x="10806" y="9944"/>
                    <a:pt x="10804" y="9913"/>
                  </a:cubicBezTo>
                  <a:close/>
                  <a:moveTo>
                    <a:pt x="9449" y="9978"/>
                  </a:moveTo>
                  <a:lnTo>
                    <a:pt x="9449" y="10114"/>
                  </a:lnTo>
                  <a:cubicBezTo>
                    <a:pt x="9427" y="10077"/>
                    <a:pt x="9400" y="10032"/>
                    <a:pt x="9449" y="9978"/>
                  </a:cubicBezTo>
                  <a:close/>
                  <a:moveTo>
                    <a:pt x="9309" y="7642"/>
                  </a:moveTo>
                  <a:cubicBezTo>
                    <a:pt x="9317" y="7642"/>
                    <a:pt x="9326" y="7644"/>
                    <a:pt x="9326" y="7651"/>
                  </a:cubicBezTo>
                  <a:cubicBezTo>
                    <a:pt x="9327" y="7696"/>
                    <a:pt x="9354" y="7733"/>
                    <a:pt x="9350" y="7777"/>
                  </a:cubicBezTo>
                  <a:lnTo>
                    <a:pt x="9381" y="7780"/>
                  </a:lnTo>
                  <a:cubicBezTo>
                    <a:pt x="9432" y="7762"/>
                    <a:pt x="9383" y="7701"/>
                    <a:pt x="9425" y="7679"/>
                  </a:cubicBezTo>
                  <a:lnTo>
                    <a:pt x="9425" y="7679"/>
                  </a:lnTo>
                  <a:lnTo>
                    <a:pt x="9445" y="7706"/>
                  </a:lnTo>
                  <a:cubicBezTo>
                    <a:pt x="9448" y="7706"/>
                    <a:pt x="9451" y="7707"/>
                    <a:pt x="9454" y="7707"/>
                  </a:cubicBezTo>
                  <a:cubicBezTo>
                    <a:pt x="9495" y="7707"/>
                    <a:pt x="9515" y="7657"/>
                    <a:pt x="9556" y="7657"/>
                  </a:cubicBezTo>
                  <a:cubicBezTo>
                    <a:pt x="9557" y="7657"/>
                    <a:pt x="9558" y="7657"/>
                    <a:pt x="9559" y="7657"/>
                  </a:cubicBezTo>
                  <a:lnTo>
                    <a:pt x="9559" y="7657"/>
                  </a:lnTo>
                  <a:cubicBezTo>
                    <a:pt x="9543" y="7682"/>
                    <a:pt x="9543" y="7711"/>
                    <a:pt x="9543" y="7740"/>
                  </a:cubicBezTo>
                  <a:lnTo>
                    <a:pt x="9543" y="7823"/>
                  </a:lnTo>
                  <a:cubicBezTo>
                    <a:pt x="9534" y="7837"/>
                    <a:pt x="9525" y="7844"/>
                    <a:pt x="9515" y="7844"/>
                  </a:cubicBezTo>
                  <a:cubicBezTo>
                    <a:pt x="9509" y="7844"/>
                    <a:pt x="9502" y="7842"/>
                    <a:pt x="9495" y="7837"/>
                  </a:cubicBezTo>
                  <a:cubicBezTo>
                    <a:pt x="9492" y="7866"/>
                    <a:pt x="9462" y="7877"/>
                    <a:pt x="9456" y="7903"/>
                  </a:cubicBezTo>
                  <a:cubicBezTo>
                    <a:pt x="9468" y="7935"/>
                    <a:pt x="9510" y="7926"/>
                    <a:pt x="9524" y="7958"/>
                  </a:cubicBezTo>
                  <a:cubicBezTo>
                    <a:pt x="9517" y="7971"/>
                    <a:pt x="9510" y="7987"/>
                    <a:pt x="9502" y="8003"/>
                  </a:cubicBezTo>
                  <a:cubicBezTo>
                    <a:pt x="9491" y="8017"/>
                    <a:pt x="9467" y="8005"/>
                    <a:pt x="9456" y="8023"/>
                  </a:cubicBezTo>
                  <a:cubicBezTo>
                    <a:pt x="9453" y="8038"/>
                    <a:pt x="9452" y="8054"/>
                    <a:pt x="9468" y="8061"/>
                  </a:cubicBezTo>
                  <a:cubicBezTo>
                    <a:pt x="9483" y="8068"/>
                    <a:pt x="9504" y="8062"/>
                    <a:pt x="9510" y="8077"/>
                  </a:cubicBezTo>
                  <a:cubicBezTo>
                    <a:pt x="9530" y="8098"/>
                    <a:pt x="9522" y="8120"/>
                    <a:pt x="9525" y="8138"/>
                  </a:cubicBezTo>
                  <a:cubicBezTo>
                    <a:pt x="9510" y="8165"/>
                    <a:pt x="9486" y="8185"/>
                    <a:pt x="9457" y="8196"/>
                  </a:cubicBezTo>
                  <a:cubicBezTo>
                    <a:pt x="9477" y="8239"/>
                    <a:pt x="9534" y="8212"/>
                    <a:pt x="9553" y="8254"/>
                  </a:cubicBezTo>
                  <a:cubicBezTo>
                    <a:pt x="9567" y="8272"/>
                    <a:pt x="9556" y="8289"/>
                    <a:pt x="9542" y="8308"/>
                  </a:cubicBezTo>
                  <a:cubicBezTo>
                    <a:pt x="9552" y="8330"/>
                    <a:pt x="9564" y="8354"/>
                    <a:pt x="9573" y="8376"/>
                  </a:cubicBezTo>
                  <a:cubicBezTo>
                    <a:pt x="9564" y="8395"/>
                    <a:pt x="9546" y="8401"/>
                    <a:pt x="9528" y="8410"/>
                  </a:cubicBezTo>
                  <a:cubicBezTo>
                    <a:pt x="9516" y="8452"/>
                    <a:pt x="9541" y="8494"/>
                    <a:pt x="9543" y="8538"/>
                  </a:cubicBezTo>
                  <a:cubicBezTo>
                    <a:pt x="9543" y="8560"/>
                    <a:pt x="9517" y="8568"/>
                    <a:pt x="9512" y="8589"/>
                  </a:cubicBezTo>
                  <a:lnTo>
                    <a:pt x="9535" y="8603"/>
                  </a:lnTo>
                  <a:cubicBezTo>
                    <a:pt x="9548" y="8621"/>
                    <a:pt x="9541" y="8640"/>
                    <a:pt x="9541" y="8660"/>
                  </a:cubicBezTo>
                  <a:lnTo>
                    <a:pt x="9497" y="8673"/>
                  </a:lnTo>
                  <a:cubicBezTo>
                    <a:pt x="9483" y="8698"/>
                    <a:pt x="9505" y="8704"/>
                    <a:pt x="9514" y="8722"/>
                  </a:cubicBezTo>
                  <a:lnTo>
                    <a:pt x="9532" y="8690"/>
                  </a:lnTo>
                  <a:cubicBezTo>
                    <a:pt x="9551" y="8696"/>
                    <a:pt x="9561" y="8713"/>
                    <a:pt x="9575" y="8728"/>
                  </a:cubicBezTo>
                  <a:cubicBezTo>
                    <a:pt x="9580" y="8751"/>
                    <a:pt x="9581" y="8774"/>
                    <a:pt x="9578" y="8797"/>
                  </a:cubicBezTo>
                  <a:lnTo>
                    <a:pt x="9548" y="8838"/>
                  </a:lnTo>
                  <a:lnTo>
                    <a:pt x="9576" y="8854"/>
                  </a:lnTo>
                  <a:cubicBezTo>
                    <a:pt x="9567" y="8896"/>
                    <a:pt x="9552" y="8938"/>
                    <a:pt x="9575" y="8985"/>
                  </a:cubicBezTo>
                  <a:cubicBezTo>
                    <a:pt x="9592" y="9021"/>
                    <a:pt x="9572" y="9062"/>
                    <a:pt x="9543" y="9094"/>
                  </a:cubicBezTo>
                  <a:lnTo>
                    <a:pt x="9544" y="9093"/>
                  </a:lnTo>
                  <a:lnTo>
                    <a:pt x="9544" y="9111"/>
                  </a:lnTo>
                  <a:lnTo>
                    <a:pt x="9587" y="9111"/>
                  </a:lnTo>
                  <a:cubicBezTo>
                    <a:pt x="9616" y="9160"/>
                    <a:pt x="9566" y="9176"/>
                    <a:pt x="9549" y="9206"/>
                  </a:cubicBezTo>
                  <a:cubicBezTo>
                    <a:pt x="9556" y="9255"/>
                    <a:pt x="9559" y="9304"/>
                    <a:pt x="9580" y="9349"/>
                  </a:cubicBezTo>
                  <a:cubicBezTo>
                    <a:pt x="9560" y="9369"/>
                    <a:pt x="9536" y="9354"/>
                    <a:pt x="9514" y="9366"/>
                  </a:cubicBezTo>
                  <a:cubicBezTo>
                    <a:pt x="9516" y="9386"/>
                    <a:pt x="9534" y="9403"/>
                    <a:pt x="9525" y="9434"/>
                  </a:cubicBezTo>
                  <a:lnTo>
                    <a:pt x="9568" y="9401"/>
                  </a:lnTo>
                  <a:lnTo>
                    <a:pt x="9568" y="9401"/>
                  </a:lnTo>
                  <a:cubicBezTo>
                    <a:pt x="9568" y="9432"/>
                    <a:pt x="9568" y="9432"/>
                    <a:pt x="9528" y="9466"/>
                  </a:cubicBezTo>
                  <a:cubicBezTo>
                    <a:pt x="9529" y="9481"/>
                    <a:pt x="9540" y="9494"/>
                    <a:pt x="9553" y="9498"/>
                  </a:cubicBezTo>
                  <a:lnTo>
                    <a:pt x="9570" y="9489"/>
                  </a:lnTo>
                  <a:cubicBezTo>
                    <a:pt x="9592" y="9519"/>
                    <a:pt x="9574" y="9552"/>
                    <a:pt x="9580" y="9580"/>
                  </a:cubicBezTo>
                  <a:lnTo>
                    <a:pt x="9529" y="9634"/>
                  </a:lnTo>
                  <a:cubicBezTo>
                    <a:pt x="9546" y="9648"/>
                    <a:pt x="9568" y="9652"/>
                    <a:pt x="9577" y="9673"/>
                  </a:cubicBezTo>
                  <a:cubicBezTo>
                    <a:pt x="9581" y="9693"/>
                    <a:pt x="9565" y="9696"/>
                    <a:pt x="9546" y="9705"/>
                  </a:cubicBezTo>
                  <a:lnTo>
                    <a:pt x="9590" y="9755"/>
                  </a:lnTo>
                  <a:cubicBezTo>
                    <a:pt x="9591" y="9788"/>
                    <a:pt x="9540" y="9795"/>
                    <a:pt x="9549" y="9837"/>
                  </a:cubicBezTo>
                  <a:lnTo>
                    <a:pt x="9584" y="9811"/>
                  </a:lnTo>
                  <a:cubicBezTo>
                    <a:pt x="9587" y="9813"/>
                    <a:pt x="9594" y="9815"/>
                    <a:pt x="9594" y="9819"/>
                  </a:cubicBezTo>
                  <a:cubicBezTo>
                    <a:pt x="9600" y="9845"/>
                    <a:pt x="9594" y="9871"/>
                    <a:pt x="9578" y="9893"/>
                  </a:cubicBezTo>
                  <a:cubicBezTo>
                    <a:pt x="9614" y="9920"/>
                    <a:pt x="9591" y="9957"/>
                    <a:pt x="9597" y="9985"/>
                  </a:cubicBezTo>
                  <a:cubicBezTo>
                    <a:pt x="9592" y="9992"/>
                    <a:pt x="9589" y="9994"/>
                    <a:pt x="9586" y="9994"/>
                  </a:cubicBezTo>
                  <a:cubicBezTo>
                    <a:pt x="9581" y="9994"/>
                    <a:pt x="9577" y="9989"/>
                    <a:pt x="9573" y="9989"/>
                  </a:cubicBezTo>
                  <a:cubicBezTo>
                    <a:pt x="9573" y="9989"/>
                    <a:pt x="9573" y="9989"/>
                    <a:pt x="9573" y="9989"/>
                  </a:cubicBezTo>
                  <a:cubicBezTo>
                    <a:pt x="9533" y="9999"/>
                    <a:pt x="9559" y="10029"/>
                    <a:pt x="9552" y="10048"/>
                  </a:cubicBezTo>
                  <a:cubicBezTo>
                    <a:pt x="9544" y="10071"/>
                    <a:pt x="9550" y="10096"/>
                    <a:pt x="9537" y="10116"/>
                  </a:cubicBezTo>
                  <a:cubicBezTo>
                    <a:pt x="9508" y="10023"/>
                    <a:pt x="9508" y="10023"/>
                    <a:pt x="9520" y="9974"/>
                  </a:cubicBezTo>
                  <a:cubicBezTo>
                    <a:pt x="9511" y="9961"/>
                    <a:pt x="9501" y="9947"/>
                    <a:pt x="9488" y="9929"/>
                  </a:cubicBezTo>
                  <a:cubicBezTo>
                    <a:pt x="9517" y="9863"/>
                    <a:pt x="9514" y="9786"/>
                    <a:pt x="9480" y="9722"/>
                  </a:cubicBezTo>
                  <a:cubicBezTo>
                    <a:pt x="9470" y="9743"/>
                    <a:pt x="9449" y="9759"/>
                    <a:pt x="9425" y="9764"/>
                  </a:cubicBezTo>
                  <a:cubicBezTo>
                    <a:pt x="9412" y="9759"/>
                    <a:pt x="9403" y="9748"/>
                    <a:pt x="9403" y="9734"/>
                  </a:cubicBezTo>
                  <a:cubicBezTo>
                    <a:pt x="9406" y="9684"/>
                    <a:pt x="9387" y="9636"/>
                    <a:pt x="9351" y="9602"/>
                  </a:cubicBezTo>
                  <a:cubicBezTo>
                    <a:pt x="9357" y="9597"/>
                    <a:pt x="9362" y="9595"/>
                    <a:pt x="9366" y="9595"/>
                  </a:cubicBezTo>
                  <a:cubicBezTo>
                    <a:pt x="9377" y="9595"/>
                    <a:pt x="9385" y="9604"/>
                    <a:pt x="9394" y="9604"/>
                  </a:cubicBezTo>
                  <a:cubicBezTo>
                    <a:pt x="9404" y="9600"/>
                    <a:pt x="9397" y="9583"/>
                    <a:pt x="9418" y="9583"/>
                  </a:cubicBezTo>
                  <a:cubicBezTo>
                    <a:pt x="9418" y="9583"/>
                    <a:pt x="9419" y="9583"/>
                    <a:pt x="9420" y="9583"/>
                  </a:cubicBezTo>
                  <a:lnTo>
                    <a:pt x="9420" y="9676"/>
                  </a:lnTo>
                  <a:cubicBezTo>
                    <a:pt x="9423" y="9677"/>
                    <a:pt x="9426" y="9677"/>
                    <a:pt x="9429" y="9677"/>
                  </a:cubicBezTo>
                  <a:cubicBezTo>
                    <a:pt x="9470" y="9677"/>
                    <a:pt x="9475" y="9637"/>
                    <a:pt x="9497" y="9631"/>
                  </a:cubicBezTo>
                  <a:cubicBezTo>
                    <a:pt x="9517" y="9585"/>
                    <a:pt x="9505" y="9554"/>
                    <a:pt x="9471" y="9530"/>
                  </a:cubicBezTo>
                  <a:cubicBezTo>
                    <a:pt x="9481" y="9502"/>
                    <a:pt x="9491" y="9474"/>
                    <a:pt x="9500" y="9445"/>
                  </a:cubicBezTo>
                  <a:cubicBezTo>
                    <a:pt x="9479" y="9392"/>
                    <a:pt x="9501" y="9333"/>
                    <a:pt x="9479" y="9278"/>
                  </a:cubicBezTo>
                  <a:cubicBezTo>
                    <a:pt x="9505" y="9243"/>
                    <a:pt x="9460" y="9214"/>
                    <a:pt x="9470" y="9176"/>
                  </a:cubicBezTo>
                  <a:cubicBezTo>
                    <a:pt x="9476" y="9156"/>
                    <a:pt x="9465" y="9130"/>
                    <a:pt x="9470" y="9103"/>
                  </a:cubicBezTo>
                  <a:cubicBezTo>
                    <a:pt x="9480" y="9056"/>
                    <a:pt x="9455" y="9014"/>
                    <a:pt x="9430" y="8975"/>
                  </a:cubicBezTo>
                  <a:cubicBezTo>
                    <a:pt x="9423" y="9019"/>
                    <a:pt x="9424" y="9064"/>
                    <a:pt x="9415" y="9105"/>
                  </a:cubicBezTo>
                  <a:cubicBezTo>
                    <a:pt x="9405" y="9111"/>
                    <a:pt x="9397" y="9114"/>
                    <a:pt x="9389" y="9114"/>
                  </a:cubicBezTo>
                  <a:cubicBezTo>
                    <a:pt x="9374" y="9114"/>
                    <a:pt x="9363" y="9104"/>
                    <a:pt x="9352" y="9089"/>
                  </a:cubicBezTo>
                  <a:cubicBezTo>
                    <a:pt x="9342" y="9056"/>
                    <a:pt x="9346" y="9020"/>
                    <a:pt x="9363" y="8991"/>
                  </a:cubicBezTo>
                  <a:cubicBezTo>
                    <a:pt x="9363" y="8973"/>
                    <a:pt x="9347" y="8975"/>
                    <a:pt x="9339" y="8968"/>
                  </a:cubicBezTo>
                  <a:cubicBezTo>
                    <a:pt x="9352" y="8900"/>
                    <a:pt x="9351" y="8831"/>
                    <a:pt x="9335" y="8763"/>
                  </a:cubicBezTo>
                  <a:lnTo>
                    <a:pt x="9363" y="8730"/>
                  </a:lnTo>
                  <a:cubicBezTo>
                    <a:pt x="9338" y="8643"/>
                    <a:pt x="9341" y="8593"/>
                    <a:pt x="9383" y="8541"/>
                  </a:cubicBezTo>
                  <a:lnTo>
                    <a:pt x="9383" y="8541"/>
                  </a:lnTo>
                  <a:cubicBezTo>
                    <a:pt x="9373" y="8623"/>
                    <a:pt x="9406" y="8692"/>
                    <a:pt x="9404" y="8766"/>
                  </a:cubicBezTo>
                  <a:lnTo>
                    <a:pt x="9432" y="8785"/>
                  </a:lnTo>
                  <a:cubicBezTo>
                    <a:pt x="9407" y="8832"/>
                    <a:pt x="9418" y="8882"/>
                    <a:pt x="9410" y="8931"/>
                  </a:cubicBezTo>
                  <a:lnTo>
                    <a:pt x="9456" y="8952"/>
                  </a:lnTo>
                  <a:cubicBezTo>
                    <a:pt x="9449" y="8880"/>
                    <a:pt x="9465" y="8814"/>
                    <a:pt x="9441" y="8740"/>
                  </a:cubicBezTo>
                  <a:cubicBezTo>
                    <a:pt x="9460" y="8701"/>
                    <a:pt x="9454" y="8651"/>
                    <a:pt x="9454" y="8599"/>
                  </a:cubicBezTo>
                  <a:lnTo>
                    <a:pt x="9425" y="8541"/>
                  </a:lnTo>
                  <a:cubicBezTo>
                    <a:pt x="9443" y="8484"/>
                    <a:pt x="9454" y="8435"/>
                    <a:pt x="9443" y="8374"/>
                  </a:cubicBezTo>
                  <a:cubicBezTo>
                    <a:pt x="9427" y="8287"/>
                    <a:pt x="9421" y="8195"/>
                    <a:pt x="9406" y="8108"/>
                  </a:cubicBezTo>
                  <a:cubicBezTo>
                    <a:pt x="9429" y="8084"/>
                    <a:pt x="9410" y="8047"/>
                    <a:pt x="9432" y="8022"/>
                  </a:cubicBezTo>
                  <a:cubicBezTo>
                    <a:pt x="9427" y="8013"/>
                    <a:pt x="9420" y="8005"/>
                    <a:pt x="9407" y="7989"/>
                  </a:cubicBezTo>
                  <a:cubicBezTo>
                    <a:pt x="9423" y="7957"/>
                    <a:pt x="9419" y="7918"/>
                    <a:pt x="9416" y="7879"/>
                  </a:cubicBezTo>
                  <a:lnTo>
                    <a:pt x="9374" y="7857"/>
                  </a:lnTo>
                  <a:cubicBezTo>
                    <a:pt x="9367" y="7861"/>
                    <a:pt x="9360" y="7867"/>
                    <a:pt x="9355" y="7872"/>
                  </a:cubicBezTo>
                  <a:cubicBezTo>
                    <a:pt x="9339" y="7891"/>
                    <a:pt x="9357" y="7918"/>
                    <a:pt x="9335" y="7939"/>
                  </a:cubicBezTo>
                  <a:cubicBezTo>
                    <a:pt x="9300" y="7898"/>
                    <a:pt x="9276" y="7858"/>
                    <a:pt x="9309" y="7803"/>
                  </a:cubicBezTo>
                  <a:cubicBezTo>
                    <a:pt x="9301" y="7777"/>
                    <a:pt x="9292" y="7749"/>
                    <a:pt x="9282" y="7717"/>
                  </a:cubicBezTo>
                  <a:cubicBezTo>
                    <a:pt x="9290" y="7707"/>
                    <a:pt x="9299" y="7693"/>
                    <a:pt x="9309" y="7682"/>
                  </a:cubicBezTo>
                  <a:cubicBezTo>
                    <a:pt x="9317" y="7666"/>
                    <a:pt x="9292" y="7656"/>
                    <a:pt x="9305" y="7642"/>
                  </a:cubicBezTo>
                  <a:cubicBezTo>
                    <a:pt x="9306" y="7642"/>
                    <a:pt x="9308" y="7642"/>
                    <a:pt x="9309" y="7642"/>
                  </a:cubicBezTo>
                  <a:close/>
                  <a:moveTo>
                    <a:pt x="7491" y="10130"/>
                  </a:moveTo>
                  <a:lnTo>
                    <a:pt x="7492" y="10131"/>
                  </a:lnTo>
                  <a:cubicBezTo>
                    <a:pt x="7499" y="10139"/>
                    <a:pt x="7501" y="10148"/>
                    <a:pt x="7491" y="10156"/>
                  </a:cubicBezTo>
                  <a:cubicBezTo>
                    <a:pt x="7479" y="10151"/>
                    <a:pt x="7480" y="10135"/>
                    <a:pt x="7491" y="10130"/>
                  </a:cubicBezTo>
                  <a:close/>
                  <a:moveTo>
                    <a:pt x="10014" y="10147"/>
                  </a:moveTo>
                  <a:lnTo>
                    <a:pt x="10014" y="10148"/>
                  </a:lnTo>
                  <a:cubicBezTo>
                    <a:pt x="10015" y="10150"/>
                    <a:pt x="10018" y="10151"/>
                    <a:pt x="10018" y="10152"/>
                  </a:cubicBezTo>
                  <a:cubicBezTo>
                    <a:pt x="10018" y="10154"/>
                    <a:pt x="10014" y="10155"/>
                    <a:pt x="10013" y="10156"/>
                  </a:cubicBezTo>
                  <a:lnTo>
                    <a:pt x="10008" y="10152"/>
                  </a:lnTo>
                  <a:lnTo>
                    <a:pt x="10014" y="10147"/>
                  </a:lnTo>
                  <a:close/>
                  <a:moveTo>
                    <a:pt x="9913" y="10074"/>
                  </a:moveTo>
                  <a:lnTo>
                    <a:pt x="9913" y="10074"/>
                  </a:lnTo>
                  <a:cubicBezTo>
                    <a:pt x="9954" y="10087"/>
                    <a:pt x="9947" y="10121"/>
                    <a:pt x="9967" y="10136"/>
                  </a:cubicBezTo>
                  <a:lnTo>
                    <a:pt x="9941" y="10160"/>
                  </a:lnTo>
                  <a:cubicBezTo>
                    <a:pt x="9933" y="10132"/>
                    <a:pt x="9924" y="10107"/>
                    <a:pt x="9913" y="10074"/>
                  </a:cubicBezTo>
                  <a:close/>
                  <a:moveTo>
                    <a:pt x="9532" y="10150"/>
                  </a:moveTo>
                  <a:lnTo>
                    <a:pt x="9532" y="10150"/>
                  </a:lnTo>
                  <a:cubicBezTo>
                    <a:pt x="9542" y="10156"/>
                    <a:pt x="9545" y="10163"/>
                    <a:pt x="9535" y="10174"/>
                  </a:cubicBezTo>
                  <a:cubicBezTo>
                    <a:pt x="9524" y="10167"/>
                    <a:pt x="9524" y="10159"/>
                    <a:pt x="9532" y="10150"/>
                  </a:cubicBezTo>
                  <a:close/>
                  <a:moveTo>
                    <a:pt x="7483" y="10177"/>
                  </a:moveTo>
                  <a:cubicBezTo>
                    <a:pt x="7468" y="10197"/>
                    <a:pt x="7472" y="10216"/>
                    <a:pt x="7453" y="10226"/>
                  </a:cubicBezTo>
                  <a:cubicBezTo>
                    <a:pt x="7443" y="10205"/>
                    <a:pt x="7440" y="10187"/>
                    <a:pt x="7483" y="10177"/>
                  </a:cubicBezTo>
                  <a:close/>
                  <a:moveTo>
                    <a:pt x="9938" y="10205"/>
                  </a:moveTo>
                  <a:lnTo>
                    <a:pt x="9938" y="10205"/>
                  </a:lnTo>
                  <a:cubicBezTo>
                    <a:pt x="9965" y="10223"/>
                    <a:pt x="9965" y="10223"/>
                    <a:pt x="9940" y="10244"/>
                  </a:cubicBezTo>
                  <a:cubicBezTo>
                    <a:pt x="9931" y="10233"/>
                    <a:pt x="9930" y="10217"/>
                    <a:pt x="9938" y="10205"/>
                  </a:cubicBezTo>
                  <a:close/>
                  <a:moveTo>
                    <a:pt x="10901" y="10236"/>
                  </a:moveTo>
                  <a:cubicBezTo>
                    <a:pt x="10903" y="10236"/>
                    <a:pt x="10905" y="10238"/>
                    <a:pt x="10906" y="10242"/>
                  </a:cubicBezTo>
                  <a:cubicBezTo>
                    <a:pt x="10906" y="10243"/>
                    <a:pt x="10903" y="10244"/>
                    <a:pt x="10901" y="10247"/>
                  </a:cubicBezTo>
                  <a:cubicBezTo>
                    <a:pt x="10899" y="10245"/>
                    <a:pt x="10896" y="10243"/>
                    <a:pt x="10896" y="10241"/>
                  </a:cubicBezTo>
                  <a:cubicBezTo>
                    <a:pt x="10898" y="10238"/>
                    <a:pt x="10900" y="10236"/>
                    <a:pt x="10901" y="10236"/>
                  </a:cubicBezTo>
                  <a:close/>
                  <a:moveTo>
                    <a:pt x="10937" y="10253"/>
                  </a:moveTo>
                  <a:cubicBezTo>
                    <a:pt x="10938" y="10255"/>
                    <a:pt x="10941" y="10257"/>
                    <a:pt x="10942" y="10259"/>
                  </a:cubicBezTo>
                  <a:lnTo>
                    <a:pt x="10936" y="10264"/>
                  </a:lnTo>
                  <a:lnTo>
                    <a:pt x="10931" y="10258"/>
                  </a:lnTo>
                  <a:cubicBezTo>
                    <a:pt x="10934" y="10257"/>
                    <a:pt x="10935" y="10253"/>
                    <a:pt x="10937" y="10253"/>
                  </a:cubicBezTo>
                  <a:close/>
                  <a:moveTo>
                    <a:pt x="10137" y="10112"/>
                  </a:moveTo>
                  <a:cubicBezTo>
                    <a:pt x="10162" y="10127"/>
                    <a:pt x="10172" y="10145"/>
                    <a:pt x="10160" y="10171"/>
                  </a:cubicBezTo>
                  <a:cubicBezTo>
                    <a:pt x="10158" y="10172"/>
                    <a:pt x="10157" y="10172"/>
                    <a:pt x="10155" y="10172"/>
                  </a:cubicBezTo>
                  <a:cubicBezTo>
                    <a:pt x="10146" y="10172"/>
                    <a:pt x="10139" y="10163"/>
                    <a:pt x="10131" y="10163"/>
                  </a:cubicBezTo>
                  <a:cubicBezTo>
                    <a:pt x="10128" y="10163"/>
                    <a:pt x="10125" y="10164"/>
                    <a:pt x="10121" y="10167"/>
                  </a:cubicBezTo>
                  <a:cubicBezTo>
                    <a:pt x="10104" y="10186"/>
                    <a:pt x="10115" y="10210"/>
                    <a:pt x="10111" y="10233"/>
                  </a:cubicBezTo>
                  <a:lnTo>
                    <a:pt x="10110" y="10233"/>
                  </a:lnTo>
                  <a:cubicBezTo>
                    <a:pt x="10119" y="10233"/>
                    <a:pt x="10127" y="10240"/>
                    <a:pt x="10128" y="10249"/>
                  </a:cubicBezTo>
                  <a:cubicBezTo>
                    <a:pt x="10128" y="10268"/>
                    <a:pt x="10110" y="10274"/>
                    <a:pt x="10102" y="10284"/>
                  </a:cubicBezTo>
                  <a:cubicBezTo>
                    <a:pt x="10073" y="10283"/>
                    <a:pt x="10067" y="10266"/>
                    <a:pt x="10059" y="10252"/>
                  </a:cubicBezTo>
                  <a:cubicBezTo>
                    <a:pt x="10064" y="10235"/>
                    <a:pt x="10073" y="10233"/>
                    <a:pt x="10082" y="10233"/>
                  </a:cubicBezTo>
                  <a:cubicBezTo>
                    <a:pt x="10085" y="10233"/>
                    <a:pt x="10088" y="10233"/>
                    <a:pt x="10091" y="10233"/>
                  </a:cubicBezTo>
                  <a:cubicBezTo>
                    <a:pt x="10093" y="10233"/>
                    <a:pt x="10094" y="10233"/>
                    <a:pt x="10095" y="10233"/>
                  </a:cubicBezTo>
                  <a:cubicBezTo>
                    <a:pt x="10092" y="10204"/>
                    <a:pt x="10103" y="10175"/>
                    <a:pt x="10080" y="10154"/>
                  </a:cubicBezTo>
                  <a:cubicBezTo>
                    <a:pt x="10093" y="10124"/>
                    <a:pt x="10124" y="10128"/>
                    <a:pt x="10137" y="10112"/>
                  </a:cubicBezTo>
                  <a:close/>
                  <a:moveTo>
                    <a:pt x="9785" y="10203"/>
                  </a:moveTo>
                  <a:cubicBezTo>
                    <a:pt x="9809" y="10203"/>
                    <a:pt x="9827" y="10216"/>
                    <a:pt x="9849" y="10216"/>
                  </a:cubicBezTo>
                  <a:cubicBezTo>
                    <a:pt x="9852" y="10216"/>
                    <a:pt x="9855" y="10215"/>
                    <a:pt x="9859" y="10215"/>
                  </a:cubicBezTo>
                  <a:lnTo>
                    <a:pt x="9859" y="10215"/>
                  </a:lnTo>
                  <a:cubicBezTo>
                    <a:pt x="9861" y="10255"/>
                    <a:pt x="9812" y="10261"/>
                    <a:pt x="9825" y="10299"/>
                  </a:cubicBezTo>
                  <a:cubicBezTo>
                    <a:pt x="9769" y="10283"/>
                    <a:pt x="9808" y="10228"/>
                    <a:pt x="9778" y="10203"/>
                  </a:cubicBezTo>
                  <a:cubicBezTo>
                    <a:pt x="9780" y="10203"/>
                    <a:pt x="9783" y="10203"/>
                    <a:pt x="9785" y="10203"/>
                  </a:cubicBezTo>
                  <a:close/>
                  <a:moveTo>
                    <a:pt x="10902" y="10289"/>
                  </a:moveTo>
                  <a:cubicBezTo>
                    <a:pt x="10903" y="10291"/>
                    <a:pt x="10906" y="10292"/>
                    <a:pt x="10905" y="10294"/>
                  </a:cubicBezTo>
                  <a:cubicBezTo>
                    <a:pt x="10905" y="10296"/>
                    <a:pt x="10903" y="10298"/>
                    <a:pt x="10901" y="10299"/>
                  </a:cubicBezTo>
                  <a:lnTo>
                    <a:pt x="10896" y="10293"/>
                  </a:lnTo>
                  <a:lnTo>
                    <a:pt x="10902" y="10289"/>
                  </a:lnTo>
                  <a:close/>
                  <a:moveTo>
                    <a:pt x="10828" y="10226"/>
                  </a:moveTo>
                  <a:cubicBezTo>
                    <a:pt x="10841" y="10261"/>
                    <a:pt x="10866" y="10281"/>
                    <a:pt x="10852" y="10314"/>
                  </a:cubicBezTo>
                  <a:cubicBezTo>
                    <a:pt x="10846" y="10318"/>
                    <a:pt x="10842" y="10319"/>
                    <a:pt x="10838" y="10319"/>
                  </a:cubicBezTo>
                  <a:cubicBezTo>
                    <a:pt x="10819" y="10319"/>
                    <a:pt x="10808" y="10288"/>
                    <a:pt x="10790" y="10288"/>
                  </a:cubicBezTo>
                  <a:cubicBezTo>
                    <a:pt x="10785" y="10288"/>
                    <a:pt x="10780" y="10291"/>
                    <a:pt x="10773" y="10297"/>
                  </a:cubicBezTo>
                  <a:lnTo>
                    <a:pt x="10773" y="10297"/>
                  </a:lnTo>
                  <a:cubicBezTo>
                    <a:pt x="10766" y="10286"/>
                    <a:pt x="10765" y="10273"/>
                    <a:pt x="10771" y="10260"/>
                  </a:cubicBezTo>
                  <a:cubicBezTo>
                    <a:pt x="10791" y="10258"/>
                    <a:pt x="10815" y="10260"/>
                    <a:pt x="10828" y="10226"/>
                  </a:cubicBezTo>
                  <a:close/>
                  <a:moveTo>
                    <a:pt x="10885" y="10325"/>
                  </a:moveTo>
                  <a:cubicBezTo>
                    <a:pt x="10886" y="10326"/>
                    <a:pt x="10888" y="10329"/>
                    <a:pt x="10888" y="10330"/>
                  </a:cubicBezTo>
                  <a:cubicBezTo>
                    <a:pt x="10888" y="10332"/>
                    <a:pt x="10885" y="10334"/>
                    <a:pt x="10883" y="10334"/>
                  </a:cubicBezTo>
                  <a:cubicBezTo>
                    <a:pt x="10881" y="10333"/>
                    <a:pt x="10880" y="10331"/>
                    <a:pt x="10879" y="10329"/>
                  </a:cubicBezTo>
                  <a:lnTo>
                    <a:pt x="10885" y="10325"/>
                  </a:lnTo>
                  <a:close/>
                  <a:moveTo>
                    <a:pt x="15413" y="10325"/>
                  </a:moveTo>
                  <a:cubicBezTo>
                    <a:pt x="15414" y="10325"/>
                    <a:pt x="15416" y="10327"/>
                    <a:pt x="15417" y="10331"/>
                  </a:cubicBezTo>
                  <a:cubicBezTo>
                    <a:pt x="15417" y="10331"/>
                    <a:pt x="15415" y="10333"/>
                    <a:pt x="15413" y="10334"/>
                  </a:cubicBezTo>
                  <a:lnTo>
                    <a:pt x="15413" y="10336"/>
                  </a:lnTo>
                  <a:cubicBezTo>
                    <a:pt x="15411" y="10333"/>
                    <a:pt x="15408" y="10331"/>
                    <a:pt x="15409" y="10330"/>
                  </a:cubicBezTo>
                  <a:cubicBezTo>
                    <a:pt x="15410" y="10327"/>
                    <a:pt x="15411" y="10325"/>
                    <a:pt x="15413" y="10325"/>
                  </a:cubicBezTo>
                  <a:close/>
                  <a:moveTo>
                    <a:pt x="15317" y="10306"/>
                  </a:moveTo>
                  <a:cubicBezTo>
                    <a:pt x="15331" y="10306"/>
                    <a:pt x="15331" y="10319"/>
                    <a:pt x="15332" y="10337"/>
                  </a:cubicBezTo>
                  <a:cubicBezTo>
                    <a:pt x="15318" y="10333"/>
                    <a:pt x="15306" y="10323"/>
                    <a:pt x="15303" y="10309"/>
                  </a:cubicBezTo>
                  <a:lnTo>
                    <a:pt x="15302" y="10309"/>
                  </a:lnTo>
                  <a:cubicBezTo>
                    <a:pt x="15308" y="10307"/>
                    <a:pt x="15313" y="10306"/>
                    <a:pt x="15317" y="10306"/>
                  </a:cubicBezTo>
                  <a:close/>
                  <a:moveTo>
                    <a:pt x="9445" y="10342"/>
                  </a:moveTo>
                  <a:cubicBezTo>
                    <a:pt x="9447" y="10342"/>
                    <a:pt x="9448" y="10344"/>
                    <a:pt x="9449" y="10348"/>
                  </a:cubicBezTo>
                  <a:cubicBezTo>
                    <a:pt x="9449" y="10349"/>
                    <a:pt x="9446" y="10352"/>
                    <a:pt x="9444" y="10353"/>
                  </a:cubicBezTo>
                  <a:cubicBezTo>
                    <a:pt x="9443" y="10352"/>
                    <a:pt x="9439" y="10349"/>
                    <a:pt x="9440" y="10347"/>
                  </a:cubicBezTo>
                  <a:cubicBezTo>
                    <a:pt x="9442" y="10344"/>
                    <a:pt x="9443" y="10342"/>
                    <a:pt x="9445" y="10342"/>
                  </a:cubicBezTo>
                  <a:close/>
                  <a:moveTo>
                    <a:pt x="10687" y="10342"/>
                  </a:moveTo>
                  <a:cubicBezTo>
                    <a:pt x="10696" y="10346"/>
                    <a:pt x="10695" y="10350"/>
                    <a:pt x="10687" y="10353"/>
                  </a:cubicBezTo>
                  <a:cubicBezTo>
                    <a:pt x="10686" y="10353"/>
                    <a:pt x="10684" y="10350"/>
                    <a:pt x="10683" y="10348"/>
                  </a:cubicBezTo>
                  <a:lnTo>
                    <a:pt x="10683" y="10348"/>
                  </a:lnTo>
                  <a:cubicBezTo>
                    <a:pt x="10684" y="10345"/>
                    <a:pt x="10687" y="10342"/>
                    <a:pt x="10687" y="10342"/>
                  </a:cubicBezTo>
                  <a:close/>
                  <a:moveTo>
                    <a:pt x="10742" y="10342"/>
                  </a:moveTo>
                  <a:cubicBezTo>
                    <a:pt x="10743" y="10345"/>
                    <a:pt x="10747" y="10346"/>
                    <a:pt x="10747" y="10348"/>
                  </a:cubicBezTo>
                  <a:cubicBezTo>
                    <a:pt x="10747" y="10350"/>
                    <a:pt x="10743" y="10353"/>
                    <a:pt x="10741" y="10353"/>
                  </a:cubicBezTo>
                  <a:cubicBezTo>
                    <a:pt x="10740" y="10352"/>
                    <a:pt x="10739" y="10349"/>
                    <a:pt x="10736" y="10347"/>
                  </a:cubicBezTo>
                  <a:lnTo>
                    <a:pt x="10742" y="10342"/>
                  </a:lnTo>
                  <a:close/>
                  <a:moveTo>
                    <a:pt x="9845" y="10324"/>
                  </a:moveTo>
                  <a:cubicBezTo>
                    <a:pt x="9846" y="10324"/>
                    <a:pt x="9847" y="10324"/>
                    <a:pt x="9848" y="10324"/>
                  </a:cubicBezTo>
                  <a:cubicBezTo>
                    <a:pt x="9869" y="10336"/>
                    <a:pt x="9864" y="10352"/>
                    <a:pt x="9857" y="10369"/>
                  </a:cubicBezTo>
                  <a:cubicBezTo>
                    <a:pt x="9840" y="10366"/>
                    <a:pt x="9825" y="10358"/>
                    <a:pt x="9815" y="10347"/>
                  </a:cubicBezTo>
                  <a:cubicBezTo>
                    <a:pt x="9821" y="10334"/>
                    <a:pt x="9830" y="10324"/>
                    <a:pt x="9845" y="10324"/>
                  </a:cubicBezTo>
                  <a:close/>
                  <a:moveTo>
                    <a:pt x="15493" y="10362"/>
                  </a:moveTo>
                  <a:lnTo>
                    <a:pt x="15506" y="10369"/>
                  </a:lnTo>
                  <a:cubicBezTo>
                    <a:pt x="15502" y="10372"/>
                    <a:pt x="15500" y="10373"/>
                    <a:pt x="15498" y="10373"/>
                  </a:cubicBezTo>
                  <a:cubicBezTo>
                    <a:pt x="15494" y="10373"/>
                    <a:pt x="15495" y="10365"/>
                    <a:pt x="15493" y="10362"/>
                  </a:cubicBezTo>
                  <a:close/>
                  <a:moveTo>
                    <a:pt x="10890" y="10375"/>
                  </a:moveTo>
                  <a:cubicBezTo>
                    <a:pt x="10904" y="10375"/>
                    <a:pt x="10920" y="10381"/>
                    <a:pt x="10942" y="10397"/>
                  </a:cubicBezTo>
                  <a:lnTo>
                    <a:pt x="10864" y="10421"/>
                  </a:lnTo>
                  <a:cubicBezTo>
                    <a:pt x="10854" y="10410"/>
                    <a:pt x="10858" y="10398"/>
                    <a:pt x="10860" y="10383"/>
                  </a:cubicBezTo>
                  <a:cubicBezTo>
                    <a:pt x="10869" y="10378"/>
                    <a:pt x="10879" y="10375"/>
                    <a:pt x="10890" y="10375"/>
                  </a:cubicBezTo>
                  <a:close/>
                  <a:moveTo>
                    <a:pt x="10828" y="10396"/>
                  </a:moveTo>
                  <a:cubicBezTo>
                    <a:pt x="10845" y="10411"/>
                    <a:pt x="10839" y="10426"/>
                    <a:pt x="10832" y="10439"/>
                  </a:cubicBezTo>
                  <a:cubicBezTo>
                    <a:pt x="10821" y="10437"/>
                    <a:pt x="10812" y="10429"/>
                    <a:pt x="10807" y="10418"/>
                  </a:cubicBezTo>
                  <a:cubicBezTo>
                    <a:pt x="10814" y="10412"/>
                    <a:pt x="10820" y="10405"/>
                    <a:pt x="10828" y="10396"/>
                  </a:cubicBezTo>
                  <a:close/>
                  <a:moveTo>
                    <a:pt x="9847" y="10411"/>
                  </a:moveTo>
                  <a:cubicBezTo>
                    <a:pt x="9854" y="10411"/>
                    <a:pt x="9859" y="10417"/>
                    <a:pt x="9862" y="10428"/>
                  </a:cubicBezTo>
                  <a:cubicBezTo>
                    <a:pt x="9866" y="10428"/>
                    <a:pt x="9869" y="10428"/>
                    <a:pt x="9873" y="10428"/>
                  </a:cubicBezTo>
                  <a:cubicBezTo>
                    <a:pt x="9883" y="10428"/>
                    <a:pt x="9894" y="10430"/>
                    <a:pt x="9896" y="10445"/>
                  </a:cubicBezTo>
                  <a:lnTo>
                    <a:pt x="9896" y="10445"/>
                  </a:lnTo>
                  <a:cubicBezTo>
                    <a:pt x="9892" y="10445"/>
                    <a:pt x="9888" y="10446"/>
                    <a:pt x="9883" y="10446"/>
                  </a:cubicBezTo>
                  <a:cubicBezTo>
                    <a:pt x="9874" y="10446"/>
                    <a:pt x="9865" y="10443"/>
                    <a:pt x="9862" y="10428"/>
                  </a:cubicBezTo>
                  <a:cubicBezTo>
                    <a:pt x="9858" y="10428"/>
                    <a:pt x="9854" y="10428"/>
                    <a:pt x="9850" y="10428"/>
                  </a:cubicBezTo>
                  <a:cubicBezTo>
                    <a:pt x="9843" y="10428"/>
                    <a:pt x="9836" y="10427"/>
                    <a:pt x="9830" y="10419"/>
                  </a:cubicBezTo>
                  <a:cubicBezTo>
                    <a:pt x="9837" y="10414"/>
                    <a:pt x="9842" y="10411"/>
                    <a:pt x="9847" y="10411"/>
                  </a:cubicBezTo>
                  <a:close/>
                  <a:moveTo>
                    <a:pt x="9899" y="10447"/>
                  </a:moveTo>
                  <a:lnTo>
                    <a:pt x="9911" y="10454"/>
                  </a:lnTo>
                  <a:cubicBezTo>
                    <a:pt x="9908" y="10457"/>
                    <a:pt x="9906" y="10458"/>
                    <a:pt x="9904" y="10458"/>
                  </a:cubicBezTo>
                  <a:cubicBezTo>
                    <a:pt x="9900" y="10458"/>
                    <a:pt x="9900" y="10452"/>
                    <a:pt x="9899" y="10447"/>
                  </a:cubicBezTo>
                  <a:close/>
                  <a:moveTo>
                    <a:pt x="15502" y="10463"/>
                  </a:moveTo>
                  <a:cubicBezTo>
                    <a:pt x="15519" y="10464"/>
                    <a:pt x="15533" y="10474"/>
                    <a:pt x="15540" y="10487"/>
                  </a:cubicBezTo>
                  <a:cubicBezTo>
                    <a:pt x="15533" y="10516"/>
                    <a:pt x="15504" y="10518"/>
                    <a:pt x="15482" y="10531"/>
                  </a:cubicBezTo>
                  <a:cubicBezTo>
                    <a:pt x="15478" y="10524"/>
                    <a:pt x="15475" y="10516"/>
                    <a:pt x="15473" y="10508"/>
                  </a:cubicBezTo>
                  <a:cubicBezTo>
                    <a:pt x="15473" y="10485"/>
                    <a:pt x="15488" y="10474"/>
                    <a:pt x="15502" y="10463"/>
                  </a:cubicBezTo>
                  <a:close/>
                  <a:moveTo>
                    <a:pt x="9526" y="10203"/>
                  </a:moveTo>
                  <a:cubicBezTo>
                    <a:pt x="9577" y="10217"/>
                    <a:pt x="9577" y="10217"/>
                    <a:pt x="9609" y="10280"/>
                  </a:cubicBezTo>
                  <a:cubicBezTo>
                    <a:pt x="9601" y="10301"/>
                    <a:pt x="9574" y="10299"/>
                    <a:pt x="9565" y="10315"/>
                  </a:cubicBezTo>
                  <a:cubicBezTo>
                    <a:pt x="9546" y="10361"/>
                    <a:pt x="9600" y="10355"/>
                    <a:pt x="9608" y="10382"/>
                  </a:cubicBezTo>
                  <a:cubicBezTo>
                    <a:pt x="9598" y="10398"/>
                    <a:pt x="9570" y="10397"/>
                    <a:pt x="9566" y="10420"/>
                  </a:cubicBezTo>
                  <a:lnTo>
                    <a:pt x="9595" y="10439"/>
                  </a:lnTo>
                  <a:cubicBezTo>
                    <a:pt x="9586" y="10468"/>
                    <a:pt x="9570" y="10498"/>
                    <a:pt x="9599" y="10521"/>
                  </a:cubicBezTo>
                  <a:cubicBezTo>
                    <a:pt x="9583" y="10531"/>
                    <a:pt x="9571" y="10535"/>
                    <a:pt x="9559" y="10535"/>
                  </a:cubicBezTo>
                  <a:cubicBezTo>
                    <a:pt x="9549" y="10535"/>
                    <a:pt x="9541" y="10533"/>
                    <a:pt x="9532" y="10528"/>
                  </a:cubicBezTo>
                  <a:cubicBezTo>
                    <a:pt x="9529" y="10521"/>
                    <a:pt x="9524" y="10512"/>
                    <a:pt x="9526" y="10506"/>
                  </a:cubicBezTo>
                  <a:cubicBezTo>
                    <a:pt x="9536" y="10479"/>
                    <a:pt x="9536" y="10452"/>
                    <a:pt x="9528" y="10425"/>
                  </a:cubicBezTo>
                  <a:cubicBezTo>
                    <a:pt x="9509" y="10353"/>
                    <a:pt x="9529" y="10278"/>
                    <a:pt x="9526" y="10203"/>
                  </a:cubicBezTo>
                  <a:close/>
                  <a:moveTo>
                    <a:pt x="9818" y="10539"/>
                  </a:moveTo>
                  <a:cubicBezTo>
                    <a:pt x="9820" y="10540"/>
                    <a:pt x="9822" y="10541"/>
                    <a:pt x="9822" y="10543"/>
                  </a:cubicBezTo>
                  <a:cubicBezTo>
                    <a:pt x="9822" y="10545"/>
                    <a:pt x="9819" y="10548"/>
                    <a:pt x="9818" y="10548"/>
                  </a:cubicBezTo>
                  <a:cubicBezTo>
                    <a:pt x="9816" y="10547"/>
                    <a:pt x="9815" y="10544"/>
                    <a:pt x="9813" y="10542"/>
                  </a:cubicBezTo>
                  <a:lnTo>
                    <a:pt x="9818" y="10539"/>
                  </a:lnTo>
                  <a:close/>
                  <a:moveTo>
                    <a:pt x="9455" y="10482"/>
                  </a:moveTo>
                  <a:cubicBezTo>
                    <a:pt x="9475" y="10508"/>
                    <a:pt x="9475" y="10529"/>
                    <a:pt x="9463" y="10548"/>
                  </a:cubicBezTo>
                  <a:cubicBezTo>
                    <a:pt x="9459" y="10549"/>
                    <a:pt x="9455" y="10550"/>
                    <a:pt x="9452" y="10550"/>
                  </a:cubicBezTo>
                  <a:cubicBezTo>
                    <a:pt x="9435" y="10550"/>
                    <a:pt x="9436" y="10530"/>
                    <a:pt x="9429" y="10519"/>
                  </a:cubicBezTo>
                  <a:cubicBezTo>
                    <a:pt x="9408" y="10486"/>
                    <a:pt x="9448" y="10496"/>
                    <a:pt x="9455" y="10482"/>
                  </a:cubicBezTo>
                  <a:close/>
                  <a:moveTo>
                    <a:pt x="9302" y="10574"/>
                  </a:moveTo>
                  <a:cubicBezTo>
                    <a:pt x="9305" y="10574"/>
                    <a:pt x="9307" y="10577"/>
                    <a:pt x="9307" y="10579"/>
                  </a:cubicBezTo>
                  <a:cubicBezTo>
                    <a:pt x="9306" y="10581"/>
                    <a:pt x="9303" y="10582"/>
                    <a:pt x="9301" y="10583"/>
                  </a:cubicBezTo>
                  <a:lnTo>
                    <a:pt x="9298" y="10578"/>
                  </a:lnTo>
                  <a:lnTo>
                    <a:pt x="9298" y="10578"/>
                  </a:lnTo>
                  <a:cubicBezTo>
                    <a:pt x="9300" y="10577"/>
                    <a:pt x="9300" y="10574"/>
                    <a:pt x="9302" y="10574"/>
                  </a:cubicBezTo>
                  <a:close/>
                  <a:moveTo>
                    <a:pt x="7615" y="10574"/>
                  </a:moveTo>
                  <a:cubicBezTo>
                    <a:pt x="7617" y="10574"/>
                    <a:pt x="7618" y="10576"/>
                    <a:pt x="7620" y="10580"/>
                  </a:cubicBezTo>
                  <a:cubicBezTo>
                    <a:pt x="7620" y="10580"/>
                    <a:pt x="7616" y="10582"/>
                    <a:pt x="7615" y="10583"/>
                  </a:cubicBezTo>
                  <a:lnTo>
                    <a:pt x="7615" y="10584"/>
                  </a:lnTo>
                  <a:cubicBezTo>
                    <a:pt x="7614" y="10582"/>
                    <a:pt x="7610" y="10580"/>
                    <a:pt x="7610" y="10579"/>
                  </a:cubicBezTo>
                  <a:cubicBezTo>
                    <a:pt x="7612" y="10575"/>
                    <a:pt x="7614" y="10574"/>
                    <a:pt x="7615" y="10574"/>
                  </a:cubicBezTo>
                  <a:close/>
                  <a:moveTo>
                    <a:pt x="10920" y="10628"/>
                  </a:moveTo>
                  <a:cubicBezTo>
                    <a:pt x="10921" y="10629"/>
                    <a:pt x="10923" y="10631"/>
                    <a:pt x="10923" y="10632"/>
                  </a:cubicBezTo>
                  <a:cubicBezTo>
                    <a:pt x="10922" y="10634"/>
                    <a:pt x="10921" y="10636"/>
                    <a:pt x="10919" y="10637"/>
                  </a:cubicBezTo>
                  <a:cubicBezTo>
                    <a:pt x="10917" y="10636"/>
                    <a:pt x="10915" y="10633"/>
                    <a:pt x="10914" y="10631"/>
                  </a:cubicBezTo>
                  <a:lnTo>
                    <a:pt x="10919" y="10628"/>
                  </a:lnTo>
                  <a:close/>
                  <a:moveTo>
                    <a:pt x="10777" y="10645"/>
                  </a:moveTo>
                  <a:cubicBezTo>
                    <a:pt x="10779" y="10645"/>
                    <a:pt x="10781" y="10647"/>
                    <a:pt x="10782" y="10650"/>
                  </a:cubicBezTo>
                  <a:cubicBezTo>
                    <a:pt x="10782" y="10652"/>
                    <a:pt x="10779" y="10653"/>
                    <a:pt x="10776" y="10655"/>
                  </a:cubicBezTo>
                  <a:cubicBezTo>
                    <a:pt x="10775" y="10653"/>
                    <a:pt x="10772" y="10650"/>
                    <a:pt x="10773" y="10649"/>
                  </a:cubicBezTo>
                  <a:cubicBezTo>
                    <a:pt x="10774" y="10646"/>
                    <a:pt x="10776" y="10645"/>
                    <a:pt x="10777" y="10645"/>
                  </a:cubicBezTo>
                  <a:close/>
                  <a:moveTo>
                    <a:pt x="15540" y="10682"/>
                  </a:moveTo>
                  <a:cubicBezTo>
                    <a:pt x="15544" y="10682"/>
                    <a:pt x="15544" y="10688"/>
                    <a:pt x="15545" y="10692"/>
                  </a:cubicBezTo>
                  <a:lnTo>
                    <a:pt x="15545" y="10692"/>
                  </a:lnTo>
                  <a:lnTo>
                    <a:pt x="15533" y="10686"/>
                  </a:lnTo>
                  <a:cubicBezTo>
                    <a:pt x="15537" y="10683"/>
                    <a:pt x="15539" y="10682"/>
                    <a:pt x="15540" y="10682"/>
                  </a:cubicBezTo>
                  <a:close/>
                  <a:moveTo>
                    <a:pt x="10856" y="10608"/>
                  </a:moveTo>
                  <a:cubicBezTo>
                    <a:pt x="10858" y="10608"/>
                    <a:pt x="10860" y="10608"/>
                    <a:pt x="10862" y="10608"/>
                  </a:cubicBezTo>
                  <a:cubicBezTo>
                    <a:pt x="10888" y="10622"/>
                    <a:pt x="10864" y="10653"/>
                    <a:pt x="10882" y="10671"/>
                  </a:cubicBezTo>
                  <a:lnTo>
                    <a:pt x="10923" y="10682"/>
                  </a:lnTo>
                  <a:lnTo>
                    <a:pt x="10910" y="10704"/>
                  </a:lnTo>
                  <a:cubicBezTo>
                    <a:pt x="10907" y="10705"/>
                    <a:pt x="10905" y="10705"/>
                    <a:pt x="10902" y="10705"/>
                  </a:cubicBezTo>
                  <a:cubicBezTo>
                    <a:pt x="10885" y="10705"/>
                    <a:pt x="10871" y="10691"/>
                    <a:pt x="10857" y="10691"/>
                  </a:cubicBezTo>
                  <a:cubicBezTo>
                    <a:pt x="10855" y="10691"/>
                    <a:pt x="10852" y="10691"/>
                    <a:pt x="10849" y="10693"/>
                  </a:cubicBezTo>
                  <a:cubicBezTo>
                    <a:pt x="10832" y="10671"/>
                    <a:pt x="10846" y="10646"/>
                    <a:pt x="10820" y="10633"/>
                  </a:cubicBezTo>
                  <a:cubicBezTo>
                    <a:pt x="10837" y="10618"/>
                    <a:pt x="10844" y="10608"/>
                    <a:pt x="10856" y="10608"/>
                  </a:cubicBezTo>
                  <a:close/>
                  <a:moveTo>
                    <a:pt x="9462" y="10662"/>
                  </a:moveTo>
                  <a:lnTo>
                    <a:pt x="9462" y="10662"/>
                  </a:lnTo>
                  <a:cubicBezTo>
                    <a:pt x="9473" y="10678"/>
                    <a:pt x="9475" y="10693"/>
                    <a:pt x="9459" y="10713"/>
                  </a:cubicBezTo>
                  <a:lnTo>
                    <a:pt x="9435" y="10688"/>
                  </a:lnTo>
                  <a:lnTo>
                    <a:pt x="9462" y="10662"/>
                  </a:lnTo>
                  <a:close/>
                  <a:moveTo>
                    <a:pt x="15484" y="10717"/>
                  </a:moveTo>
                  <a:lnTo>
                    <a:pt x="15489" y="10721"/>
                  </a:lnTo>
                  <a:cubicBezTo>
                    <a:pt x="15488" y="10722"/>
                    <a:pt x="15486" y="10726"/>
                    <a:pt x="15484" y="10726"/>
                  </a:cubicBezTo>
                  <a:cubicBezTo>
                    <a:pt x="15482" y="10726"/>
                    <a:pt x="15481" y="10722"/>
                    <a:pt x="15479" y="10720"/>
                  </a:cubicBezTo>
                  <a:lnTo>
                    <a:pt x="15484" y="10717"/>
                  </a:lnTo>
                  <a:close/>
                  <a:moveTo>
                    <a:pt x="15547" y="10695"/>
                  </a:moveTo>
                  <a:cubicBezTo>
                    <a:pt x="15565" y="10699"/>
                    <a:pt x="15579" y="10712"/>
                    <a:pt x="15583" y="10730"/>
                  </a:cubicBezTo>
                  <a:lnTo>
                    <a:pt x="15551" y="10727"/>
                  </a:lnTo>
                  <a:cubicBezTo>
                    <a:pt x="15549" y="10715"/>
                    <a:pt x="15548" y="10705"/>
                    <a:pt x="15547" y="10695"/>
                  </a:cubicBezTo>
                  <a:close/>
                  <a:moveTo>
                    <a:pt x="9961" y="10735"/>
                  </a:moveTo>
                  <a:cubicBezTo>
                    <a:pt x="9970" y="10742"/>
                    <a:pt x="9970" y="10753"/>
                    <a:pt x="9963" y="10756"/>
                  </a:cubicBezTo>
                  <a:cubicBezTo>
                    <a:pt x="9960" y="10758"/>
                    <a:pt x="9958" y="10759"/>
                    <a:pt x="9957" y="10759"/>
                  </a:cubicBezTo>
                  <a:cubicBezTo>
                    <a:pt x="9951" y="10759"/>
                    <a:pt x="9952" y="10750"/>
                    <a:pt x="9953" y="10745"/>
                  </a:cubicBezTo>
                  <a:cubicBezTo>
                    <a:pt x="9954" y="10742"/>
                    <a:pt x="9958" y="10738"/>
                    <a:pt x="9961" y="10735"/>
                  </a:cubicBezTo>
                  <a:close/>
                  <a:moveTo>
                    <a:pt x="10938" y="10737"/>
                  </a:moveTo>
                  <a:cubicBezTo>
                    <a:pt x="10944" y="10737"/>
                    <a:pt x="10944" y="10745"/>
                    <a:pt x="10943" y="10751"/>
                  </a:cubicBezTo>
                  <a:cubicBezTo>
                    <a:pt x="10943" y="10754"/>
                    <a:pt x="10937" y="10756"/>
                    <a:pt x="10935" y="10760"/>
                  </a:cubicBezTo>
                  <a:lnTo>
                    <a:pt x="10935" y="10759"/>
                  </a:lnTo>
                  <a:cubicBezTo>
                    <a:pt x="10927" y="10753"/>
                    <a:pt x="10927" y="10743"/>
                    <a:pt x="10933" y="10739"/>
                  </a:cubicBezTo>
                  <a:cubicBezTo>
                    <a:pt x="10935" y="10738"/>
                    <a:pt x="10937" y="10737"/>
                    <a:pt x="10938" y="10737"/>
                  </a:cubicBezTo>
                  <a:close/>
                  <a:moveTo>
                    <a:pt x="15583" y="10730"/>
                  </a:moveTo>
                  <a:cubicBezTo>
                    <a:pt x="15601" y="10736"/>
                    <a:pt x="15604" y="10746"/>
                    <a:pt x="15592" y="10761"/>
                  </a:cubicBezTo>
                  <a:cubicBezTo>
                    <a:pt x="15580" y="10753"/>
                    <a:pt x="15583" y="10741"/>
                    <a:pt x="15583" y="10730"/>
                  </a:cubicBezTo>
                  <a:close/>
                  <a:moveTo>
                    <a:pt x="10864" y="10718"/>
                  </a:moveTo>
                  <a:lnTo>
                    <a:pt x="10864" y="10718"/>
                  </a:lnTo>
                  <a:cubicBezTo>
                    <a:pt x="10882" y="10729"/>
                    <a:pt x="10875" y="10742"/>
                    <a:pt x="10866" y="10761"/>
                  </a:cubicBezTo>
                  <a:lnTo>
                    <a:pt x="10866" y="10761"/>
                  </a:lnTo>
                  <a:cubicBezTo>
                    <a:pt x="10855" y="10743"/>
                    <a:pt x="10854" y="10731"/>
                    <a:pt x="10864" y="10718"/>
                  </a:cubicBezTo>
                  <a:close/>
                  <a:moveTo>
                    <a:pt x="9996" y="10769"/>
                  </a:moveTo>
                  <a:cubicBezTo>
                    <a:pt x="9997" y="10770"/>
                    <a:pt x="10000" y="10772"/>
                    <a:pt x="9999" y="10774"/>
                  </a:cubicBezTo>
                  <a:cubicBezTo>
                    <a:pt x="9999" y="10776"/>
                    <a:pt x="9997" y="10777"/>
                    <a:pt x="9995" y="10778"/>
                  </a:cubicBezTo>
                  <a:lnTo>
                    <a:pt x="9990" y="10774"/>
                  </a:lnTo>
                  <a:cubicBezTo>
                    <a:pt x="9992" y="10772"/>
                    <a:pt x="9994" y="10769"/>
                    <a:pt x="9996" y="10769"/>
                  </a:cubicBezTo>
                  <a:close/>
                  <a:moveTo>
                    <a:pt x="9285" y="10769"/>
                  </a:moveTo>
                  <a:cubicBezTo>
                    <a:pt x="9287" y="10770"/>
                    <a:pt x="9290" y="10772"/>
                    <a:pt x="9290" y="10775"/>
                  </a:cubicBezTo>
                  <a:cubicBezTo>
                    <a:pt x="9289" y="10776"/>
                    <a:pt x="9286" y="10777"/>
                    <a:pt x="9285" y="10779"/>
                  </a:cubicBezTo>
                  <a:lnTo>
                    <a:pt x="9281" y="10774"/>
                  </a:lnTo>
                  <a:cubicBezTo>
                    <a:pt x="9282" y="10772"/>
                    <a:pt x="9284" y="10769"/>
                    <a:pt x="9285" y="10769"/>
                  </a:cubicBezTo>
                  <a:close/>
                  <a:moveTo>
                    <a:pt x="9480" y="10787"/>
                  </a:moveTo>
                  <a:lnTo>
                    <a:pt x="9480" y="10787"/>
                  </a:lnTo>
                  <a:cubicBezTo>
                    <a:pt x="9487" y="10791"/>
                    <a:pt x="9487" y="10794"/>
                    <a:pt x="9479" y="10796"/>
                  </a:cubicBezTo>
                  <a:cubicBezTo>
                    <a:pt x="9479" y="10796"/>
                    <a:pt x="9477" y="10793"/>
                    <a:pt x="9476" y="10792"/>
                  </a:cubicBezTo>
                  <a:cubicBezTo>
                    <a:pt x="9477" y="10791"/>
                    <a:pt x="9479" y="10787"/>
                    <a:pt x="9480" y="10787"/>
                  </a:cubicBezTo>
                  <a:close/>
                  <a:moveTo>
                    <a:pt x="10032" y="10787"/>
                  </a:moveTo>
                  <a:cubicBezTo>
                    <a:pt x="10033" y="10787"/>
                    <a:pt x="10035" y="10789"/>
                    <a:pt x="10036" y="10793"/>
                  </a:cubicBezTo>
                  <a:cubicBezTo>
                    <a:pt x="10036" y="10793"/>
                    <a:pt x="10032" y="10795"/>
                    <a:pt x="10030" y="10796"/>
                  </a:cubicBezTo>
                  <a:lnTo>
                    <a:pt x="10030" y="10798"/>
                  </a:lnTo>
                  <a:cubicBezTo>
                    <a:pt x="10029" y="10795"/>
                    <a:pt x="10026" y="10793"/>
                    <a:pt x="10027" y="10792"/>
                  </a:cubicBezTo>
                  <a:cubicBezTo>
                    <a:pt x="10028" y="10789"/>
                    <a:pt x="10030" y="10787"/>
                    <a:pt x="10032" y="10787"/>
                  </a:cubicBezTo>
                  <a:close/>
                  <a:moveTo>
                    <a:pt x="9405" y="10755"/>
                  </a:moveTo>
                  <a:cubicBezTo>
                    <a:pt x="9427" y="10771"/>
                    <a:pt x="9419" y="10791"/>
                    <a:pt x="9410" y="10819"/>
                  </a:cubicBezTo>
                  <a:cubicBezTo>
                    <a:pt x="9398" y="10793"/>
                    <a:pt x="9397" y="10775"/>
                    <a:pt x="9405" y="10755"/>
                  </a:cubicBezTo>
                  <a:close/>
                  <a:moveTo>
                    <a:pt x="9410" y="10840"/>
                  </a:moveTo>
                  <a:cubicBezTo>
                    <a:pt x="9412" y="10840"/>
                    <a:pt x="9413" y="10842"/>
                    <a:pt x="9414" y="10845"/>
                  </a:cubicBezTo>
                  <a:cubicBezTo>
                    <a:pt x="9414" y="10847"/>
                    <a:pt x="9411" y="10849"/>
                    <a:pt x="9410" y="10850"/>
                  </a:cubicBezTo>
                  <a:lnTo>
                    <a:pt x="9408" y="10850"/>
                  </a:lnTo>
                  <a:cubicBezTo>
                    <a:pt x="9407" y="10849"/>
                    <a:pt x="9405" y="10847"/>
                    <a:pt x="9405" y="10845"/>
                  </a:cubicBezTo>
                  <a:cubicBezTo>
                    <a:pt x="9407" y="10842"/>
                    <a:pt x="9408" y="10840"/>
                    <a:pt x="9410" y="10840"/>
                  </a:cubicBezTo>
                  <a:close/>
                  <a:moveTo>
                    <a:pt x="10883" y="10840"/>
                  </a:moveTo>
                  <a:lnTo>
                    <a:pt x="10883" y="10840"/>
                  </a:lnTo>
                  <a:cubicBezTo>
                    <a:pt x="10890" y="10843"/>
                    <a:pt x="10890" y="10848"/>
                    <a:pt x="10882" y="10850"/>
                  </a:cubicBezTo>
                  <a:cubicBezTo>
                    <a:pt x="10881" y="10850"/>
                    <a:pt x="10879" y="10847"/>
                    <a:pt x="10878" y="10845"/>
                  </a:cubicBezTo>
                  <a:lnTo>
                    <a:pt x="10878" y="10845"/>
                  </a:lnTo>
                  <a:cubicBezTo>
                    <a:pt x="10880" y="10843"/>
                    <a:pt x="10882" y="10840"/>
                    <a:pt x="10883" y="10840"/>
                  </a:cubicBezTo>
                  <a:close/>
                  <a:moveTo>
                    <a:pt x="9956" y="10808"/>
                  </a:moveTo>
                  <a:cubicBezTo>
                    <a:pt x="9966" y="10847"/>
                    <a:pt x="9966" y="10847"/>
                    <a:pt x="9938" y="10880"/>
                  </a:cubicBezTo>
                  <a:cubicBezTo>
                    <a:pt x="9946" y="10849"/>
                    <a:pt x="9950" y="10830"/>
                    <a:pt x="9956" y="10808"/>
                  </a:cubicBezTo>
                  <a:close/>
                  <a:moveTo>
                    <a:pt x="9460" y="10822"/>
                  </a:moveTo>
                  <a:cubicBezTo>
                    <a:pt x="9481" y="10833"/>
                    <a:pt x="9497" y="10852"/>
                    <a:pt x="9506" y="10874"/>
                  </a:cubicBezTo>
                  <a:cubicBezTo>
                    <a:pt x="9498" y="10887"/>
                    <a:pt x="9487" y="10890"/>
                    <a:pt x="9476" y="10890"/>
                  </a:cubicBezTo>
                  <a:cubicBezTo>
                    <a:pt x="9472" y="10890"/>
                    <a:pt x="9467" y="10889"/>
                    <a:pt x="9462" y="10889"/>
                  </a:cubicBezTo>
                  <a:lnTo>
                    <a:pt x="9438" y="10844"/>
                  </a:lnTo>
                  <a:lnTo>
                    <a:pt x="9460" y="10822"/>
                  </a:lnTo>
                  <a:close/>
                  <a:moveTo>
                    <a:pt x="9322" y="10879"/>
                  </a:moveTo>
                  <a:cubicBezTo>
                    <a:pt x="9328" y="10879"/>
                    <a:pt x="9328" y="10887"/>
                    <a:pt x="9327" y="10892"/>
                  </a:cubicBezTo>
                  <a:cubicBezTo>
                    <a:pt x="9326" y="10897"/>
                    <a:pt x="9322" y="10900"/>
                    <a:pt x="9319" y="10902"/>
                  </a:cubicBezTo>
                  <a:lnTo>
                    <a:pt x="9319" y="10902"/>
                  </a:lnTo>
                  <a:cubicBezTo>
                    <a:pt x="9310" y="10895"/>
                    <a:pt x="9310" y="10884"/>
                    <a:pt x="9316" y="10881"/>
                  </a:cubicBezTo>
                  <a:cubicBezTo>
                    <a:pt x="9318" y="10879"/>
                    <a:pt x="9320" y="10879"/>
                    <a:pt x="9322" y="10879"/>
                  </a:cubicBezTo>
                  <a:close/>
                  <a:moveTo>
                    <a:pt x="9959" y="10912"/>
                  </a:moveTo>
                  <a:lnTo>
                    <a:pt x="9959" y="10912"/>
                  </a:lnTo>
                  <a:cubicBezTo>
                    <a:pt x="9966" y="10915"/>
                    <a:pt x="9966" y="10918"/>
                    <a:pt x="9958" y="10921"/>
                  </a:cubicBezTo>
                  <a:cubicBezTo>
                    <a:pt x="9958" y="10921"/>
                    <a:pt x="9956" y="10917"/>
                    <a:pt x="9955" y="10916"/>
                  </a:cubicBezTo>
                  <a:cubicBezTo>
                    <a:pt x="9956" y="10915"/>
                    <a:pt x="9959" y="10912"/>
                    <a:pt x="9959" y="10912"/>
                  </a:cubicBezTo>
                  <a:close/>
                  <a:moveTo>
                    <a:pt x="10881" y="10874"/>
                  </a:moveTo>
                  <a:cubicBezTo>
                    <a:pt x="10897" y="10893"/>
                    <a:pt x="10895" y="10914"/>
                    <a:pt x="10882" y="10948"/>
                  </a:cubicBezTo>
                  <a:cubicBezTo>
                    <a:pt x="10877" y="10918"/>
                    <a:pt x="10857" y="10906"/>
                    <a:pt x="10860" y="10877"/>
                  </a:cubicBezTo>
                  <a:lnTo>
                    <a:pt x="10881" y="10874"/>
                  </a:lnTo>
                  <a:close/>
                  <a:moveTo>
                    <a:pt x="9557" y="10568"/>
                  </a:moveTo>
                  <a:lnTo>
                    <a:pt x="9557" y="10568"/>
                  </a:lnTo>
                  <a:cubicBezTo>
                    <a:pt x="9590" y="10592"/>
                    <a:pt x="9591" y="10626"/>
                    <a:pt x="9603" y="10653"/>
                  </a:cubicBezTo>
                  <a:cubicBezTo>
                    <a:pt x="9617" y="10666"/>
                    <a:pt x="9651" y="10648"/>
                    <a:pt x="9646" y="10685"/>
                  </a:cubicBezTo>
                  <a:cubicBezTo>
                    <a:pt x="9643" y="10687"/>
                    <a:pt x="9640" y="10688"/>
                    <a:pt x="9638" y="10688"/>
                  </a:cubicBezTo>
                  <a:cubicBezTo>
                    <a:pt x="9631" y="10688"/>
                    <a:pt x="9624" y="10681"/>
                    <a:pt x="9616" y="10681"/>
                  </a:cubicBezTo>
                  <a:cubicBezTo>
                    <a:pt x="9611" y="10681"/>
                    <a:pt x="9606" y="10683"/>
                    <a:pt x="9600" y="10689"/>
                  </a:cubicBezTo>
                  <a:cubicBezTo>
                    <a:pt x="9595" y="10698"/>
                    <a:pt x="9623" y="10715"/>
                    <a:pt x="9608" y="10742"/>
                  </a:cubicBezTo>
                  <a:lnTo>
                    <a:pt x="9584" y="10771"/>
                  </a:lnTo>
                  <a:cubicBezTo>
                    <a:pt x="9601" y="10809"/>
                    <a:pt x="9622" y="10848"/>
                    <a:pt x="9613" y="10892"/>
                  </a:cubicBezTo>
                  <a:cubicBezTo>
                    <a:pt x="9655" y="10924"/>
                    <a:pt x="9655" y="10924"/>
                    <a:pt x="9665" y="10969"/>
                  </a:cubicBezTo>
                  <a:cubicBezTo>
                    <a:pt x="9662" y="10970"/>
                    <a:pt x="9660" y="10970"/>
                    <a:pt x="9658" y="10970"/>
                  </a:cubicBezTo>
                  <a:cubicBezTo>
                    <a:pt x="9645" y="10970"/>
                    <a:pt x="9650" y="10948"/>
                    <a:pt x="9639" y="10948"/>
                  </a:cubicBezTo>
                  <a:cubicBezTo>
                    <a:pt x="9631" y="10945"/>
                    <a:pt x="9624" y="10944"/>
                    <a:pt x="9617" y="10944"/>
                  </a:cubicBezTo>
                  <a:cubicBezTo>
                    <a:pt x="9599" y="10944"/>
                    <a:pt x="9582" y="10951"/>
                    <a:pt x="9566" y="10956"/>
                  </a:cubicBezTo>
                  <a:cubicBezTo>
                    <a:pt x="9512" y="10911"/>
                    <a:pt x="9549" y="10847"/>
                    <a:pt x="9526" y="10795"/>
                  </a:cubicBezTo>
                  <a:lnTo>
                    <a:pt x="9554" y="10761"/>
                  </a:lnTo>
                  <a:lnTo>
                    <a:pt x="9532" y="10686"/>
                  </a:lnTo>
                  <a:cubicBezTo>
                    <a:pt x="9559" y="10655"/>
                    <a:pt x="9525" y="10608"/>
                    <a:pt x="9557" y="10568"/>
                  </a:cubicBezTo>
                  <a:close/>
                  <a:moveTo>
                    <a:pt x="9480" y="10929"/>
                  </a:moveTo>
                  <a:lnTo>
                    <a:pt x="9480" y="10929"/>
                  </a:lnTo>
                  <a:cubicBezTo>
                    <a:pt x="9494" y="10941"/>
                    <a:pt x="9495" y="10963"/>
                    <a:pt x="9481" y="10974"/>
                  </a:cubicBezTo>
                  <a:cubicBezTo>
                    <a:pt x="9466" y="10960"/>
                    <a:pt x="9468" y="10945"/>
                    <a:pt x="9480" y="10929"/>
                  </a:cubicBezTo>
                  <a:close/>
                  <a:moveTo>
                    <a:pt x="9873" y="11003"/>
                  </a:moveTo>
                  <a:cubicBezTo>
                    <a:pt x="9888" y="11012"/>
                    <a:pt x="9903" y="11020"/>
                    <a:pt x="9896" y="11043"/>
                  </a:cubicBezTo>
                  <a:cubicBezTo>
                    <a:pt x="9889" y="11050"/>
                    <a:pt x="9882" y="11051"/>
                    <a:pt x="9874" y="11051"/>
                  </a:cubicBezTo>
                  <a:cubicBezTo>
                    <a:pt x="9871" y="11051"/>
                    <a:pt x="9867" y="11051"/>
                    <a:pt x="9864" y="11051"/>
                  </a:cubicBezTo>
                  <a:lnTo>
                    <a:pt x="9864" y="11051"/>
                  </a:lnTo>
                  <a:cubicBezTo>
                    <a:pt x="9865" y="11035"/>
                    <a:pt x="9858" y="11016"/>
                    <a:pt x="9873" y="11003"/>
                  </a:cubicBezTo>
                  <a:close/>
                  <a:moveTo>
                    <a:pt x="10937" y="11054"/>
                  </a:moveTo>
                  <a:cubicBezTo>
                    <a:pt x="10939" y="11055"/>
                    <a:pt x="10942" y="11058"/>
                    <a:pt x="10941" y="11059"/>
                  </a:cubicBezTo>
                  <a:cubicBezTo>
                    <a:pt x="10939" y="11061"/>
                    <a:pt x="10938" y="11062"/>
                    <a:pt x="10936" y="11063"/>
                  </a:cubicBezTo>
                  <a:cubicBezTo>
                    <a:pt x="10934" y="11062"/>
                    <a:pt x="10933" y="11060"/>
                    <a:pt x="10931" y="11059"/>
                  </a:cubicBezTo>
                  <a:lnTo>
                    <a:pt x="10937" y="11054"/>
                  </a:lnTo>
                  <a:close/>
                  <a:moveTo>
                    <a:pt x="10882" y="10982"/>
                  </a:moveTo>
                  <a:cubicBezTo>
                    <a:pt x="10899" y="10982"/>
                    <a:pt x="10915" y="10989"/>
                    <a:pt x="10906" y="10995"/>
                  </a:cubicBezTo>
                  <a:cubicBezTo>
                    <a:pt x="10878" y="11018"/>
                    <a:pt x="10927" y="11045"/>
                    <a:pt x="10901" y="11065"/>
                  </a:cubicBezTo>
                  <a:lnTo>
                    <a:pt x="10881" y="11062"/>
                  </a:lnTo>
                  <a:cubicBezTo>
                    <a:pt x="10866" y="11035"/>
                    <a:pt x="10878" y="11009"/>
                    <a:pt x="10878" y="10982"/>
                  </a:cubicBezTo>
                  <a:cubicBezTo>
                    <a:pt x="10879" y="10982"/>
                    <a:pt x="10880" y="10982"/>
                    <a:pt x="10882" y="10982"/>
                  </a:cubicBezTo>
                  <a:close/>
                  <a:moveTo>
                    <a:pt x="10047" y="11017"/>
                  </a:moveTo>
                  <a:cubicBezTo>
                    <a:pt x="10063" y="11034"/>
                    <a:pt x="10060" y="11049"/>
                    <a:pt x="10047" y="11070"/>
                  </a:cubicBezTo>
                  <a:cubicBezTo>
                    <a:pt x="10037" y="11060"/>
                    <a:pt x="10030" y="11052"/>
                    <a:pt x="10020" y="11043"/>
                  </a:cubicBezTo>
                  <a:lnTo>
                    <a:pt x="10047" y="11017"/>
                  </a:lnTo>
                  <a:close/>
                  <a:moveTo>
                    <a:pt x="9809" y="11106"/>
                  </a:moveTo>
                  <a:lnTo>
                    <a:pt x="9802" y="11118"/>
                  </a:lnTo>
                  <a:cubicBezTo>
                    <a:pt x="9793" y="11107"/>
                    <a:pt x="9803" y="11108"/>
                    <a:pt x="9809" y="11106"/>
                  </a:cubicBezTo>
                  <a:close/>
                  <a:moveTo>
                    <a:pt x="10901" y="11142"/>
                  </a:moveTo>
                  <a:cubicBezTo>
                    <a:pt x="10914" y="11155"/>
                    <a:pt x="10914" y="11176"/>
                    <a:pt x="10901" y="11188"/>
                  </a:cubicBezTo>
                  <a:cubicBezTo>
                    <a:pt x="10887" y="11176"/>
                    <a:pt x="10887" y="11155"/>
                    <a:pt x="10901" y="11143"/>
                  </a:cubicBezTo>
                  <a:lnTo>
                    <a:pt x="10901" y="11142"/>
                  </a:lnTo>
                  <a:close/>
                  <a:moveTo>
                    <a:pt x="9815" y="11182"/>
                  </a:moveTo>
                  <a:cubicBezTo>
                    <a:pt x="9827" y="11191"/>
                    <a:pt x="9830" y="11209"/>
                    <a:pt x="9819" y="11222"/>
                  </a:cubicBezTo>
                  <a:cubicBezTo>
                    <a:pt x="9800" y="11211"/>
                    <a:pt x="9816" y="11195"/>
                    <a:pt x="9813" y="11183"/>
                  </a:cubicBezTo>
                  <a:lnTo>
                    <a:pt x="9815" y="11182"/>
                  </a:lnTo>
                  <a:close/>
                  <a:moveTo>
                    <a:pt x="9498" y="11231"/>
                  </a:moveTo>
                  <a:cubicBezTo>
                    <a:pt x="9500" y="11231"/>
                    <a:pt x="9502" y="11233"/>
                    <a:pt x="9503" y="11237"/>
                  </a:cubicBezTo>
                  <a:cubicBezTo>
                    <a:pt x="9503" y="11238"/>
                    <a:pt x="9500" y="11239"/>
                    <a:pt x="9497" y="11241"/>
                  </a:cubicBezTo>
                  <a:cubicBezTo>
                    <a:pt x="9496" y="11239"/>
                    <a:pt x="9493" y="11237"/>
                    <a:pt x="9493" y="11236"/>
                  </a:cubicBezTo>
                  <a:cubicBezTo>
                    <a:pt x="9494" y="11233"/>
                    <a:pt x="9496" y="11231"/>
                    <a:pt x="9498" y="11231"/>
                  </a:cubicBezTo>
                  <a:close/>
                  <a:moveTo>
                    <a:pt x="9844" y="11263"/>
                  </a:moveTo>
                  <a:cubicBezTo>
                    <a:pt x="9848" y="11263"/>
                    <a:pt x="9852" y="11264"/>
                    <a:pt x="9854" y="11266"/>
                  </a:cubicBezTo>
                  <a:cubicBezTo>
                    <a:pt x="9866" y="11277"/>
                    <a:pt x="9862" y="11287"/>
                    <a:pt x="9853" y="11295"/>
                  </a:cubicBezTo>
                  <a:cubicBezTo>
                    <a:pt x="9842" y="11290"/>
                    <a:pt x="9834" y="11281"/>
                    <a:pt x="9832" y="11270"/>
                  </a:cubicBezTo>
                  <a:cubicBezTo>
                    <a:pt x="9834" y="11265"/>
                    <a:pt x="9839" y="11263"/>
                    <a:pt x="9844" y="11263"/>
                  </a:cubicBezTo>
                  <a:close/>
                  <a:moveTo>
                    <a:pt x="9480" y="11286"/>
                  </a:moveTo>
                  <a:cubicBezTo>
                    <a:pt x="9491" y="11295"/>
                    <a:pt x="9488" y="11303"/>
                    <a:pt x="9480" y="11312"/>
                  </a:cubicBezTo>
                  <a:lnTo>
                    <a:pt x="9480" y="11311"/>
                  </a:lnTo>
                  <a:cubicBezTo>
                    <a:pt x="9471" y="11302"/>
                    <a:pt x="9470" y="11294"/>
                    <a:pt x="9480" y="11286"/>
                  </a:cubicBezTo>
                  <a:close/>
                  <a:moveTo>
                    <a:pt x="10896" y="11246"/>
                  </a:moveTo>
                  <a:cubicBezTo>
                    <a:pt x="10923" y="11263"/>
                    <a:pt x="10936" y="11280"/>
                    <a:pt x="10921" y="11312"/>
                  </a:cubicBezTo>
                  <a:cubicBezTo>
                    <a:pt x="10893" y="11296"/>
                    <a:pt x="10890" y="11277"/>
                    <a:pt x="10896" y="11246"/>
                  </a:cubicBezTo>
                  <a:close/>
                  <a:moveTo>
                    <a:pt x="9884" y="11193"/>
                  </a:moveTo>
                  <a:cubicBezTo>
                    <a:pt x="9893" y="11193"/>
                    <a:pt x="9902" y="11194"/>
                    <a:pt x="9910" y="11194"/>
                  </a:cubicBezTo>
                  <a:cubicBezTo>
                    <a:pt x="9912" y="11194"/>
                    <a:pt x="9914" y="11194"/>
                    <a:pt x="9916" y="11194"/>
                  </a:cubicBezTo>
                  <a:lnTo>
                    <a:pt x="9916" y="11194"/>
                  </a:lnTo>
                  <a:cubicBezTo>
                    <a:pt x="9912" y="11224"/>
                    <a:pt x="9925" y="11249"/>
                    <a:pt x="9942" y="11276"/>
                  </a:cubicBezTo>
                  <a:cubicBezTo>
                    <a:pt x="9969" y="11285"/>
                    <a:pt x="9997" y="11289"/>
                    <a:pt x="10019" y="11311"/>
                  </a:cubicBezTo>
                  <a:lnTo>
                    <a:pt x="9978" y="11331"/>
                  </a:lnTo>
                  <a:lnTo>
                    <a:pt x="9965" y="11309"/>
                  </a:lnTo>
                  <a:cubicBezTo>
                    <a:pt x="9963" y="11307"/>
                    <a:pt x="9961" y="11307"/>
                    <a:pt x="9959" y="11307"/>
                  </a:cubicBezTo>
                  <a:cubicBezTo>
                    <a:pt x="9951" y="11307"/>
                    <a:pt x="9944" y="11316"/>
                    <a:pt x="9932" y="11316"/>
                  </a:cubicBezTo>
                  <a:cubicBezTo>
                    <a:pt x="9929" y="11316"/>
                    <a:pt x="9926" y="11315"/>
                    <a:pt x="9922" y="11313"/>
                  </a:cubicBezTo>
                  <a:cubicBezTo>
                    <a:pt x="9907" y="11276"/>
                    <a:pt x="9886" y="11233"/>
                    <a:pt x="9848" y="11205"/>
                  </a:cubicBezTo>
                  <a:cubicBezTo>
                    <a:pt x="9860" y="11195"/>
                    <a:pt x="9872" y="11193"/>
                    <a:pt x="9884" y="11193"/>
                  </a:cubicBezTo>
                  <a:close/>
                  <a:moveTo>
                    <a:pt x="10987" y="11280"/>
                  </a:moveTo>
                  <a:cubicBezTo>
                    <a:pt x="10998" y="11280"/>
                    <a:pt x="11013" y="11291"/>
                    <a:pt x="11035" y="11315"/>
                  </a:cubicBezTo>
                  <a:cubicBezTo>
                    <a:pt x="11035" y="11315"/>
                    <a:pt x="11035" y="11315"/>
                    <a:pt x="11035" y="11315"/>
                  </a:cubicBezTo>
                  <a:lnTo>
                    <a:pt x="11035" y="11315"/>
                  </a:lnTo>
                  <a:cubicBezTo>
                    <a:pt x="11052" y="11321"/>
                    <a:pt x="11056" y="11331"/>
                    <a:pt x="11044" y="11346"/>
                  </a:cubicBezTo>
                  <a:cubicBezTo>
                    <a:pt x="11033" y="11338"/>
                    <a:pt x="11036" y="11327"/>
                    <a:pt x="11035" y="11315"/>
                  </a:cubicBezTo>
                  <a:lnTo>
                    <a:pt x="11035" y="11315"/>
                  </a:lnTo>
                  <a:lnTo>
                    <a:pt x="10992" y="11345"/>
                  </a:lnTo>
                  <a:cubicBezTo>
                    <a:pt x="10966" y="11331"/>
                    <a:pt x="10999" y="11318"/>
                    <a:pt x="10992" y="11303"/>
                  </a:cubicBezTo>
                  <a:lnTo>
                    <a:pt x="10969" y="11290"/>
                  </a:lnTo>
                  <a:cubicBezTo>
                    <a:pt x="10975" y="11283"/>
                    <a:pt x="10980" y="11280"/>
                    <a:pt x="10987" y="11280"/>
                  </a:cubicBezTo>
                  <a:close/>
                  <a:moveTo>
                    <a:pt x="10990" y="11374"/>
                  </a:moveTo>
                  <a:cubicBezTo>
                    <a:pt x="10999" y="11386"/>
                    <a:pt x="10988" y="11384"/>
                    <a:pt x="10982" y="11387"/>
                  </a:cubicBezTo>
                  <a:lnTo>
                    <a:pt x="10982" y="11387"/>
                  </a:lnTo>
                  <a:cubicBezTo>
                    <a:pt x="10984" y="11382"/>
                    <a:pt x="10987" y="11378"/>
                    <a:pt x="10990" y="11374"/>
                  </a:cubicBezTo>
                  <a:close/>
                  <a:moveTo>
                    <a:pt x="10980" y="11387"/>
                  </a:moveTo>
                  <a:lnTo>
                    <a:pt x="10980" y="11387"/>
                  </a:lnTo>
                  <a:cubicBezTo>
                    <a:pt x="10977" y="11398"/>
                    <a:pt x="10972" y="11404"/>
                    <a:pt x="10965" y="11404"/>
                  </a:cubicBezTo>
                  <a:cubicBezTo>
                    <a:pt x="10961" y="11404"/>
                    <a:pt x="10956" y="11401"/>
                    <a:pt x="10950" y="11396"/>
                  </a:cubicBezTo>
                  <a:cubicBezTo>
                    <a:pt x="10958" y="11385"/>
                    <a:pt x="10969" y="11388"/>
                    <a:pt x="10980" y="11387"/>
                  </a:cubicBezTo>
                  <a:close/>
                  <a:moveTo>
                    <a:pt x="9578" y="11016"/>
                  </a:moveTo>
                  <a:cubicBezTo>
                    <a:pt x="9590" y="11016"/>
                    <a:pt x="9596" y="11023"/>
                    <a:pt x="9605" y="11031"/>
                  </a:cubicBezTo>
                  <a:cubicBezTo>
                    <a:pt x="9602" y="11053"/>
                    <a:pt x="9599" y="11078"/>
                    <a:pt x="9595" y="11102"/>
                  </a:cubicBezTo>
                  <a:lnTo>
                    <a:pt x="9622" y="11104"/>
                  </a:lnTo>
                  <a:cubicBezTo>
                    <a:pt x="9630" y="11127"/>
                    <a:pt x="9603" y="11131"/>
                    <a:pt x="9600" y="11147"/>
                  </a:cubicBezTo>
                  <a:cubicBezTo>
                    <a:pt x="9584" y="11204"/>
                    <a:pt x="9608" y="11254"/>
                    <a:pt x="9625" y="11306"/>
                  </a:cubicBezTo>
                  <a:cubicBezTo>
                    <a:pt x="9603" y="11328"/>
                    <a:pt x="9622" y="11362"/>
                    <a:pt x="9606" y="11387"/>
                  </a:cubicBezTo>
                  <a:cubicBezTo>
                    <a:pt x="9594" y="11407"/>
                    <a:pt x="9638" y="11441"/>
                    <a:pt x="9581" y="11450"/>
                  </a:cubicBezTo>
                  <a:cubicBezTo>
                    <a:pt x="9546" y="11399"/>
                    <a:pt x="9576" y="11329"/>
                    <a:pt x="9548" y="11270"/>
                  </a:cubicBezTo>
                  <a:lnTo>
                    <a:pt x="9576" y="11232"/>
                  </a:lnTo>
                  <a:cubicBezTo>
                    <a:pt x="9580" y="11215"/>
                    <a:pt x="9576" y="11197"/>
                    <a:pt x="9565" y="11182"/>
                  </a:cubicBezTo>
                  <a:cubicBezTo>
                    <a:pt x="9575" y="11156"/>
                    <a:pt x="9585" y="11128"/>
                    <a:pt x="9595" y="11102"/>
                  </a:cubicBezTo>
                  <a:lnTo>
                    <a:pt x="9595" y="11102"/>
                  </a:lnTo>
                  <a:cubicBezTo>
                    <a:pt x="9593" y="11103"/>
                    <a:pt x="9590" y="11103"/>
                    <a:pt x="9588" y="11103"/>
                  </a:cubicBezTo>
                  <a:cubicBezTo>
                    <a:pt x="9572" y="11103"/>
                    <a:pt x="9557" y="11094"/>
                    <a:pt x="9549" y="11079"/>
                  </a:cubicBezTo>
                  <a:lnTo>
                    <a:pt x="9568" y="11018"/>
                  </a:lnTo>
                  <a:cubicBezTo>
                    <a:pt x="9572" y="11017"/>
                    <a:pt x="9575" y="11016"/>
                    <a:pt x="9578" y="11016"/>
                  </a:cubicBezTo>
                  <a:close/>
                  <a:moveTo>
                    <a:pt x="10936" y="11462"/>
                  </a:moveTo>
                  <a:lnTo>
                    <a:pt x="10936" y="11462"/>
                  </a:lnTo>
                  <a:cubicBezTo>
                    <a:pt x="10946" y="11474"/>
                    <a:pt x="10934" y="11472"/>
                    <a:pt x="10929" y="11475"/>
                  </a:cubicBezTo>
                  <a:lnTo>
                    <a:pt x="10929" y="11475"/>
                  </a:lnTo>
                  <a:cubicBezTo>
                    <a:pt x="10931" y="11471"/>
                    <a:pt x="10934" y="11467"/>
                    <a:pt x="10936" y="11462"/>
                  </a:cubicBezTo>
                  <a:close/>
                  <a:moveTo>
                    <a:pt x="10927" y="11477"/>
                  </a:moveTo>
                  <a:cubicBezTo>
                    <a:pt x="10924" y="11481"/>
                    <a:pt x="10922" y="11485"/>
                    <a:pt x="10920" y="11489"/>
                  </a:cubicBezTo>
                  <a:cubicBezTo>
                    <a:pt x="10909" y="11477"/>
                    <a:pt x="10921" y="11478"/>
                    <a:pt x="10927" y="11477"/>
                  </a:cubicBezTo>
                  <a:close/>
                  <a:moveTo>
                    <a:pt x="10866" y="11551"/>
                  </a:moveTo>
                  <a:cubicBezTo>
                    <a:pt x="10867" y="11553"/>
                    <a:pt x="10871" y="11554"/>
                    <a:pt x="10870" y="11556"/>
                  </a:cubicBezTo>
                  <a:cubicBezTo>
                    <a:pt x="10870" y="11557"/>
                    <a:pt x="10867" y="11558"/>
                    <a:pt x="10865" y="11561"/>
                  </a:cubicBezTo>
                  <a:lnTo>
                    <a:pt x="10861" y="11555"/>
                  </a:lnTo>
                  <a:cubicBezTo>
                    <a:pt x="10863" y="11554"/>
                    <a:pt x="10864" y="11552"/>
                    <a:pt x="10866" y="11551"/>
                  </a:cubicBezTo>
                  <a:close/>
                  <a:moveTo>
                    <a:pt x="10940" y="11533"/>
                  </a:moveTo>
                  <a:cubicBezTo>
                    <a:pt x="10946" y="11554"/>
                    <a:pt x="10942" y="11562"/>
                    <a:pt x="10932" y="11562"/>
                  </a:cubicBezTo>
                  <a:cubicBezTo>
                    <a:pt x="10928" y="11562"/>
                    <a:pt x="10923" y="11561"/>
                    <a:pt x="10918" y="11558"/>
                  </a:cubicBezTo>
                  <a:cubicBezTo>
                    <a:pt x="10918" y="11546"/>
                    <a:pt x="10925" y="11540"/>
                    <a:pt x="10940" y="11533"/>
                  </a:cubicBezTo>
                  <a:close/>
                  <a:moveTo>
                    <a:pt x="10926" y="11602"/>
                  </a:moveTo>
                  <a:cubicBezTo>
                    <a:pt x="10929" y="11602"/>
                    <a:pt x="10932" y="11603"/>
                    <a:pt x="10936" y="11604"/>
                  </a:cubicBezTo>
                  <a:cubicBezTo>
                    <a:pt x="10945" y="11610"/>
                    <a:pt x="10942" y="11619"/>
                    <a:pt x="10942" y="11627"/>
                  </a:cubicBezTo>
                  <a:cubicBezTo>
                    <a:pt x="10935" y="11633"/>
                    <a:pt x="10927" y="11636"/>
                    <a:pt x="10919" y="11636"/>
                  </a:cubicBezTo>
                  <a:cubicBezTo>
                    <a:pt x="10911" y="11636"/>
                    <a:pt x="10902" y="11633"/>
                    <a:pt x="10896" y="11627"/>
                  </a:cubicBezTo>
                  <a:lnTo>
                    <a:pt x="10897" y="11627"/>
                  </a:lnTo>
                  <a:cubicBezTo>
                    <a:pt x="10905" y="11615"/>
                    <a:pt x="10912" y="11602"/>
                    <a:pt x="10926" y="11602"/>
                  </a:cubicBezTo>
                  <a:close/>
                  <a:moveTo>
                    <a:pt x="7597" y="11639"/>
                  </a:moveTo>
                  <a:lnTo>
                    <a:pt x="7597" y="11639"/>
                  </a:lnTo>
                  <a:cubicBezTo>
                    <a:pt x="7604" y="11643"/>
                    <a:pt x="7604" y="11647"/>
                    <a:pt x="7596" y="11649"/>
                  </a:cubicBezTo>
                  <a:cubicBezTo>
                    <a:pt x="7595" y="11649"/>
                    <a:pt x="7595" y="11649"/>
                    <a:pt x="7595" y="11649"/>
                  </a:cubicBezTo>
                  <a:cubicBezTo>
                    <a:pt x="7594" y="11649"/>
                    <a:pt x="7593" y="11645"/>
                    <a:pt x="7591" y="11644"/>
                  </a:cubicBezTo>
                  <a:lnTo>
                    <a:pt x="7592" y="11644"/>
                  </a:lnTo>
                  <a:cubicBezTo>
                    <a:pt x="7593" y="11643"/>
                    <a:pt x="7597" y="11639"/>
                    <a:pt x="7597" y="11639"/>
                  </a:cubicBezTo>
                  <a:close/>
                  <a:moveTo>
                    <a:pt x="8698" y="11639"/>
                  </a:moveTo>
                  <a:cubicBezTo>
                    <a:pt x="8704" y="11643"/>
                    <a:pt x="8704" y="11646"/>
                    <a:pt x="8697" y="11649"/>
                  </a:cubicBezTo>
                  <a:cubicBezTo>
                    <a:pt x="8697" y="11649"/>
                    <a:pt x="8696" y="11649"/>
                    <a:pt x="8696" y="11649"/>
                  </a:cubicBezTo>
                  <a:cubicBezTo>
                    <a:pt x="8696" y="11649"/>
                    <a:pt x="8694" y="11646"/>
                    <a:pt x="8693" y="11644"/>
                  </a:cubicBezTo>
                  <a:cubicBezTo>
                    <a:pt x="8695" y="11643"/>
                    <a:pt x="8698" y="11639"/>
                    <a:pt x="8698" y="11639"/>
                  </a:cubicBezTo>
                  <a:close/>
                  <a:moveTo>
                    <a:pt x="9987" y="11690"/>
                  </a:moveTo>
                  <a:cubicBezTo>
                    <a:pt x="9990" y="11690"/>
                    <a:pt x="9993" y="11691"/>
                    <a:pt x="9995" y="11694"/>
                  </a:cubicBezTo>
                  <a:cubicBezTo>
                    <a:pt x="9999" y="11703"/>
                    <a:pt x="9994" y="11705"/>
                    <a:pt x="9988" y="11705"/>
                  </a:cubicBezTo>
                  <a:cubicBezTo>
                    <a:pt x="9986" y="11705"/>
                    <a:pt x="9985" y="11705"/>
                    <a:pt x="9983" y="11705"/>
                  </a:cubicBezTo>
                  <a:cubicBezTo>
                    <a:pt x="9980" y="11705"/>
                    <a:pt x="9978" y="11699"/>
                    <a:pt x="9974" y="11695"/>
                  </a:cubicBezTo>
                  <a:lnTo>
                    <a:pt x="9975" y="11695"/>
                  </a:lnTo>
                  <a:cubicBezTo>
                    <a:pt x="9978" y="11692"/>
                    <a:pt x="9983" y="11690"/>
                    <a:pt x="9987" y="11690"/>
                  </a:cubicBezTo>
                  <a:close/>
                  <a:moveTo>
                    <a:pt x="10990" y="11693"/>
                  </a:moveTo>
                  <a:cubicBezTo>
                    <a:pt x="10999" y="11706"/>
                    <a:pt x="10988" y="11704"/>
                    <a:pt x="10982" y="11706"/>
                  </a:cubicBezTo>
                  <a:lnTo>
                    <a:pt x="10982" y="11706"/>
                  </a:lnTo>
                  <a:lnTo>
                    <a:pt x="10990" y="11693"/>
                  </a:lnTo>
                  <a:close/>
                  <a:moveTo>
                    <a:pt x="10883" y="11711"/>
                  </a:moveTo>
                  <a:cubicBezTo>
                    <a:pt x="10884" y="11711"/>
                    <a:pt x="10886" y="11712"/>
                    <a:pt x="10887" y="11716"/>
                  </a:cubicBezTo>
                  <a:cubicBezTo>
                    <a:pt x="10887" y="11717"/>
                    <a:pt x="10884" y="11719"/>
                    <a:pt x="10883" y="11720"/>
                  </a:cubicBezTo>
                  <a:lnTo>
                    <a:pt x="10883" y="11720"/>
                  </a:lnTo>
                  <a:cubicBezTo>
                    <a:pt x="10881" y="11719"/>
                    <a:pt x="10879" y="11716"/>
                    <a:pt x="10878" y="11715"/>
                  </a:cubicBezTo>
                  <a:cubicBezTo>
                    <a:pt x="10879" y="11712"/>
                    <a:pt x="10881" y="11711"/>
                    <a:pt x="10883" y="11711"/>
                  </a:cubicBezTo>
                  <a:close/>
                  <a:moveTo>
                    <a:pt x="9945" y="11619"/>
                  </a:moveTo>
                  <a:lnTo>
                    <a:pt x="9945" y="11619"/>
                  </a:lnTo>
                  <a:cubicBezTo>
                    <a:pt x="9951" y="11658"/>
                    <a:pt x="9959" y="11691"/>
                    <a:pt x="9939" y="11725"/>
                  </a:cubicBezTo>
                  <a:cubicBezTo>
                    <a:pt x="9897" y="11710"/>
                    <a:pt x="9961" y="11694"/>
                    <a:pt x="9934" y="11687"/>
                  </a:cubicBezTo>
                  <a:cubicBezTo>
                    <a:pt x="9914" y="11660"/>
                    <a:pt x="9884" y="11681"/>
                    <a:pt x="9867" y="11662"/>
                  </a:cubicBezTo>
                  <a:cubicBezTo>
                    <a:pt x="9880" y="11627"/>
                    <a:pt x="9919" y="11642"/>
                    <a:pt x="9945" y="11619"/>
                  </a:cubicBezTo>
                  <a:close/>
                  <a:moveTo>
                    <a:pt x="10946" y="11674"/>
                  </a:moveTo>
                  <a:cubicBezTo>
                    <a:pt x="10964" y="11674"/>
                    <a:pt x="10963" y="11707"/>
                    <a:pt x="10979" y="11707"/>
                  </a:cubicBezTo>
                  <a:cubicBezTo>
                    <a:pt x="10979" y="11707"/>
                    <a:pt x="10980" y="11707"/>
                    <a:pt x="10981" y="11707"/>
                  </a:cubicBezTo>
                  <a:lnTo>
                    <a:pt x="10981" y="11707"/>
                  </a:lnTo>
                  <a:cubicBezTo>
                    <a:pt x="10985" y="11716"/>
                    <a:pt x="10990" y="11726"/>
                    <a:pt x="10996" y="11743"/>
                  </a:cubicBezTo>
                  <a:cubicBezTo>
                    <a:pt x="10963" y="11739"/>
                    <a:pt x="10936" y="11715"/>
                    <a:pt x="10928" y="11683"/>
                  </a:cubicBezTo>
                  <a:cubicBezTo>
                    <a:pt x="10936" y="11677"/>
                    <a:pt x="10942" y="11674"/>
                    <a:pt x="10946" y="11674"/>
                  </a:cubicBezTo>
                  <a:close/>
                  <a:moveTo>
                    <a:pt x="10813" y="11764"/>
                  </a:moveTo>
                  <a:cubicBezTo>
                    <a:pt x="10815" y="11764"/>
                    <a:pt x="10817" y="11767"/>
                    <a:pt x="10817" y="11770"/>
                  </a:cubicBezTo>
                  <a:cubicBezTo>
                    <a:pt x="10817" y="11772"/>
                    <a:pt x="10814" y="11773"/>
                    <a:pt x="10812" y="11775"/>
                  </a:cubicBezTo>
                  <a:lnTo>
                    <a:pt x="10807" y="11768"/>
                  </a:lnTo>
                  <a:cubicBezTo>
                    <a:pt x="10809" y="11766"/>
                    <a:pt x="10810" y="11764"/>
                    <a:pt x="10813" y="11764"/>
                  </a:cubicBezTo>
                  <a:close/>
                  <a:moveTo>
                    <a:pt x="9517" y="11746"/>
                  </a:moveTo>
                  <a:lnTo>
                    <a:pt x="9517" y="11746"/>
                  </a:lnTo>
                  <a:cubicBezTo>
                    <a:pt x="9528" y="11765"/>
                    <a:pt x="9528" y="11791"/>
                    <a:pt x="9514" y="11811"/>
                  </a:cubicBezTo>
                  <a:cubicBezTo>
                    <a:pt x="9503" y="11790"/>
                    <a:pt x="9503" y="11765"/>
                    <a:pt x="9517" y="11746"/>
                  </a:cubicBezTo>
                  <a:close/>
                  <a:moveTo>
                    <a:pt x="10064" y="11780"/>
                  </a:moveTo>
                  <a:cubicBezTo>
                    <a:pt x="10073" y="11789"/>
                    <a:pt x="10079" y="11800"/>
                    <a:pt x="10067" y="11808"/>
                  </a:cubicBezTo>
                  <a:cubicBezTo>
                    <a:pt x="10063" y="11810"/>
                    <a:pt x="10059" y="11812"/>
                    <a:pt x="10055" y="11812"/>
                  </a:cubicBezTo>
                  <a:cubicBezTo>
                    <a:pt x="10049" y="11812"/>
                    <a:pt x="10043" y="11808"/>
                    <a:pt x="10043" y="11797"/>
                  </a:cubicBezTo>
                  <a:cubicBezTo>
                    <a:pt x="10040" y="11780"/>
                    <a:pt x="10053" y="11780"/>
                    <a:pt x="10064" y="11780"/>
                  </a:cubicBezTo>
                  <a:close/>
                  <a:moveTo>
                    <a:pt x="9658" y="11817"/>
                  </a:moveTo>
                  <a:lnTo>
                    <a:pt x="9658" y="11817"/>
                  </a:lnTo>
                  <a:cubicBezTo>
                    <a:pt x="9665" y="11821"/>
                    <a:pt x="9664" y="11824"/>
                    <a:pt x="9657" y="11827"/>
                  </a:cubicBezTo>
                  <a:cubicBezTo>
                    <a:pt x="9656" y="11827"/>
                    <a:pt x="9654" y="11823"/>
                    <a:pt x="9653" y="11822"/>
                  </a:cubicBezTo>
                  <a:cubicBezTo>
                    <a:pt x="9655" y="11820"/>
                    <a:pt x="9657" y="11817"/>
                    <a:pt x="9658" y="11817"/>
                  </a:cubicBezTo>
                  <a:close/>
                  <a:moveTo>
                    <a:pt x="7685" y="11643"/>
                  </a:moveTo>
                  <a:cubicBezTo>
                    <a:pt x="7714" y="11694"/>
                    <a:pt x="7714" y="11694"/>
                    <a:pt x="7706" y="11755"/>
                  </a:cubicBezTo>
                  <a:lnTo>
                    <a:pt x="7650" y="11766"/>
                  </a:lnTo>
                  <a:cubicBezTo>
                    <a:pt x="7631" y="11789"/>
                    <a:pt x="7671" y="11804"/>
                    <a:pt x="7650" y="11829"/>
                  </a:cubicBezTo>
                  <a:cubicBezTo>
                    <a:pt x="7648" y="11832"/>
                    <a:pt x="7643" y="11833"/>
                    <a:pt x="7635" y="11833"/>
                  </a:cubicBezTo>
                  <a:cubicBezTo>
                    <a:pt x="7630" y="11833"/>
                    <a:pt x="7624" y="11833"/>
                    <a:pt x="7616" y="11832"/>
                  </a:cubicBezTo>
                  <a:cubicBezTo>
                    <a:pt x="7629" y="11790"/>
                    <a:pt x="7604" y="11759"/>
                    <a:pt x="7589" y="11725"/>
                  </a:cubicBezTo>
                  <a:cubicBezTo>
                    <a:pt x="7579" y="11724"/>
                    <a:pt x="7566" y="11727"/>
                    <a:pt x="7558" y="11716"/>
                  </a:cubicBezTo>
                  <a:cubicBezTo>
                    <a:pt x="7550" y="11694"/>
                    <a:pt x="7565" y="11685"/>
                    <a:pt x="7581" y="11676"/>
                  </a:cubicBezTo>
                  <a:cubicBezTo>
                    <a:pt x="7594" y="11691"/>
                    <a:pt x="7586" y="11709"/>
                    <a:pt x="7589" y="11725"/>
                  </a:cubicBezTo>
                  <a:lnTo>
                    <a:pt x="7663" y="11695"/>
                  </a:lnTo>
                  <a:cubicBezTo>
                    <a:pt x="7681" y="11685"/>
                    <a:pt x="7670" y="11658"/>
                    <a:pt x="7685" y="11643"/>
                  </a:cubicBezTo>
                  <a:close/>
                  <a:moveTo>
                    <a:pt x="10880" y="11766"/>
                  </a:moveTo>
                  <a:cubicBezTo>
                    <a:pt x="10903" y="11770"/>
                    <a:pt x="10912" y="11788"/>
                    <a:pt x="10923" y="11805"/>
                  </a:cubicBezTo>
                  <a:lnTo>
                    <a:pt x="10925" y="11805"/>
                  </a:lnTo>
                  <a:cubicBezTo>
                    <a:pt x="10909" y="11827"/>
                    <a:pt x="10892" y="11833"/>
                    <a:pt x="10874" y="11833"/>
                  </a:cubicBezTo>
                  <a:cubicBezTo>
                    <a:pt x="10857" y="11833"/>
                    <a:pt x="10841" y="11829"/>
                    <a:pt x="10824" y="11827"/>
                  </a:cubicBezTo>
                  <a:cubicBezTo>
                    <a:pt x="10822" y="11800"/>
                    <a:pt x="10833" y="11795"/>
                    <a:pt x="10850" y="11795"/>
                  </a:cubicBezTo>
                  <a:cubicBezTo>
                    <a:pt x="10869" y="11795"/>
                    <a:pt x="10872" y="11779"/>
                    <a:pt x="10880" y="11766"/>
                  </a:cubicBezTo>
                  <a:close/>
                  <a:moveTo>
                    <a:pt x="9516" y="11835"/>
                  </a:moveTo>
                  <a:cubicBezTo>
                    <a:pt x="9518" y="11835"/>
                    <a:pt x="9519" y="11837"/>
                    <a:pt x="9520" y="11841"/>
                  </a:cubicBezTo>
                  <a:cubicBezTo>
                    <a:pt x="9520" y="11841"/>
                    <a:pt x="9517" y="11844"/>
                    <a:pt x="9516" y="11845"/>
                  </a:cubicBezTo>
                  <a:cubicBezTo>
                    <a:pt x="9514" y="11844"/>
                    <a:pt x="9511" y="11840"/>
                    <a:pt x="9511" y="11840"/>
                  </a:cubicBezTo>
                  <a:cubicBezTo>
                    <a:pt x="9513" y="11837"/>
                    <a:pt x="9514" y="11835"/>
                    <a:pt x="9516" y="11835"/>
                  </a:cubicBezTo>
                  <a:close/>
                  <a:moveTo>
                    <a:pt x="9993" y="11797"/>
                  </a:moveTo>
                  <a:cubicBezTo>
                    <a:pt x="10001" y="11797"/>
                    <a:pt x="10010" y="11799"/>
                    <a:pt x="10020" y="11805"/>
                  </a:cubicBezTo>
                  <a:cubicBezTo>
                    <a:pt x="10022" y="11820"/>
                    <a:pt x="10019" y="11829"/>
                    <a:pt x="10005" y="11832"/>
                  </a:cubicBezTo>
                  <a:lnTo>
                    <a:pt x="10005" y="11831"/>
                  </a:lnTo>
                  <a:cubicBezTo>
                    <a:pt x="10002" y="11848"/>
                    <a:pt x="9988" y="11862"/>
                    <a:pt x="9971" y="11865"/>
                  </a:cubicBezTo>
                  <a:cubicBezTo>
                    <a:pt x="9953" y="11865"/>
                    <a:pt x="9946" y="11853"/>
                    <a:pt x="9937" y="11839"/>
                  </a:cubicBezTo>
                  <a:cubicBezTo>
                    <a:pt x="9955" y="11823"/>
                    <a:pt x="9969" y="11797"/>
                    <a:pt x="9993" y="11797"/>
                  </a:cubicBezTo>
                  <a:close/>
                  <a:moveTo>
                    <a:pt x="10901" y="11870"/>
                  </a:moveTo>
                  <a:cubicBezTo>
                    <a:pt x="10912" y="11884"/>
                    <a:pt x="10897" y="11881"/>
                    <a:pt x="10893" y="11885"/>
                  </a:cubicBezTo>
                  <a:cubicBezTo>
                    <a:pt x="10895" y="11880"/>
                    <a:pt x="10898" y="11876"/>
                    <a:pt x="10901" y="11870"/>
                  </a:cubicBezTo>
                  <a:close/>
                  <a:moveTo>
                    <a:pt x="10893" y="11885"/>
                  </a:moveTo>
                  <a:lnTo>
                    <a:pt x="10893" y="11885"/>
                  </a:lnTo>
                  <a:cubicBezTo>
                    <a:pt x="10892" y="11891"/>
                    <a:pt x="10891" y="11897"/>
                    <a:pt x="10884" y="11897"/>
                  </a:cubicBezTo>
                  <a:cubicBezTo>
                    <a:pt x="10883" y="11897"/>
                    <a:pt x="10881" y="11896"/>
                    <a:pt x="10880" y="11896"/>
                  </a:cubicBezTo>
                  <a:cubicBezTo>
                    <a:pt x="10878" y="11886"/>
                    <a:pt x="10885" y="11886"/>
                    <a:pt x="10893" y="11885"/>
                  </a:cubicBezTo>
                  <a:close/>
                  <a:moveTo>
                    <a:pt x="10970" y="11819"/>
                  </a:moveTo>
                  <a:cubicBezTo>
                    <a:pt x="10988" y="11828"/>
                    <a:pt x="10972" y="11852"/>
                    <a:pt x="10991" y="11861"/>
                  </a:cubicBezTo>
                  <a:cubicBezTo>
                    <a:pt x="11002" y="11855"/>
                    <a:pt x="10998" y="11833"/>
                    <a:pt x="11019" y="11833"/>
                  </a:cubicBezTo>
                  <a:cubicBezTo>
                    <a:pt x="11020" y="11833"/>
                    <a:pt x="11022" y="11833"/>
                    <a:pt x="11023" y="11833"/>
                  </a:cubicBezTo>
                  <a:cubicBezTo>
                    <a:pt x="11050" y="11851"/>
                    <a:pt x="11006" y="11878"/>
                    <a:pt x="11027" y="11897"/>
                  </a:cubicBezTo>
                  <a:cubicBezTo>
                    <a:pt x="11017" y="11901"/>
                    <a:pt x="11006" y="11903"/>
                    <a:pt x="10995" y="11903"/>
                  </a:cubicBezTo>
                  <a:cubicBezTo>
                    <a:pt x="10981" y="11903"/>
                    <a:pt x="10967" y="11901"/>
                    <a:pt x="10951" y="11901"/>
                  </a:cubicBezTo>
                  <a:lnTo>
                    <a:pt x="10952" y="11901"/>
                  </a:lnTo>
                  <a:cubicBezTo>
                    <a:pt x="10943" y="11864"/>
                    <a:pt x="10939" y="11837"/>
                    <a:pt x="10970" y="11819"/>
                  </a:cubicBezTo>
                  <a:close/>
                  <a:moveTo>
                    <a:pt x="9925" y="11905"/>
                  </a:moveTo>
                  <a:lnTo>
                    <a:pt x="9925" y="11905"/>
                  </a:lnTo>
                  <a:cubicBezTo>
                    <a:pt x="9932" y="11909"/>
                    <a:pt x="9932" y="11912"/>
                    <a:pt x="9924" y="11914"/>
                  </a:cubicBezTo>
                  <a:cubicBezTo>
                    <a:pt x="9924" y="11914"/>
                    <a:pt x="9922" y="11911"/>
                    <a:pt x="9921" y="11910"/>
                  </a:cubicBezTo>
                  <a:lnTo>
                    <a:pt x="9919" y="11911"/>
                  </a:lnTo>
                  <a:cubicBezTo>
                    <a:pt x="9921" y="11909"/>
                    <a:pt x="9923" y="11906"/>
                    <a:pt x="9925" y="11905"/>
                  </a:cubicBezTo>
                  <a:close/>
                  <a:moveTo>
                    <a:pt x="10449" y="11904"/>
                  </a:moveTo>
                  <a:cubicBezTo>
                    <a:pt x="10453" y="11904"/>
                    <a:pt x="10457" y="11906"/>
                    <a:pt x="10461" y="11911"/>
                  </a:cubicBezTo>
                  <a:cubicBezTo>
                    <a:pt x="10457" y="11916"/>
                    <a:pt x="10453" y="11918"/>
                    <a:pt x="10449" y="11918"/>
                  </a:cubicBezTo>
                  <a:cubicBezTo>
                    <a:pt x="10444" y="11918"/>
                    <a:pt x="10439" y="11915"/>
                    <a:pt x="10434" y="11911"/>
                  </a:cubicBezTo>
                  <a:lnTo>
                    <a:pt x="10435" y="11911"/>
                  </a:lnTo>
                  <a:cubicBezTo>
                    <a:pt x="10440" y="11906"/>
                    <a:pt x="10445" y="11904"/>
                    <a:pt x="10449" y="11904"/>
                  </a:cubicBezTo>
                  <a:close/>
                  <a:moveTo>
                    <a:pt x="10943" y="11922"/>
                  </a:moveTo>
                  <a:cubicBezTo>
                    <a:pt x="10945" y="11922"/>
                    <a:pt x="10947" y="11922"/>
                    <a:pt x="10948" y="11922"/>
                  </a:cubicBezTo>
                  <a:cubicBezTo>
                    <a:pt x="10952" y="11922"/>
                    <a:pt x="10954" y="11928"/>
                    <a:pt x="10956" y="11932"/>
                  </a:cubicBezTo>
                  <a:lnTo>
                    <a:pt x="10958" y="11932"/>
                  </a:lnTo>
                  <a:cubicBezTo>
                    <a:pt x="10954" y="11935"/>
                    <a:pt x="10950" y="11937"/>
                    <a:pt x="10946" y="11937"/>
                  </a:cubicBezTo>
                  <a:cubicBezTo>
                    <a:pt x="10942" y="11937"/>
                    <a:pt x="10939" y="11935"/>
                    <a:pt x="10937" y="11933"/>
                  </a:cubicBezTo>
                  <a:cubicBezTo>
                    <a:pt x="10932" y="11924"/>
                    <a:pt x="10937" y="11922"/>
                    <a:pt x="10943" y="11922"/>
                  </a:cubicBezTo>
                  <a:close/>
                  <a:moveTo>
                    <a:pt x="8717" y="11958"/>
                  </a:moveTo>
                  <a:cubicBezTo>
                    <a:pt x="8718" y="11960"/>
                    <a:pt x="8722" y="11961"/>
                    <a:pt x="8722" y="11963"/>
                  </a:cubicBezTo>
                  <a:cubicBezTo>
                    <a:pt x="8720" y="11965"/>
                    <a:pt x="8718" y="11967"/>
                    <a:pt x="8716" y="11968"/>
                  </a:cubicBezTo>
                  <a:lnTo>
                    <a:pt x="8712" y="11962"/>
                  </a:lnTo>
                  <a:lnTo>
                    <a:pt x="8717" y="11958"/>
                  </a:lnTo>
                  <a:close/>
                  <a:moveTo>
                    <a:pt x="7672" y="11961"/>
                  </a:moveTo>
                  <a:cubicBezTo>
                    <a:pt x="7676" y="11961"/>
                    <a:pt x="7676" y="11967"/>
                    <a:pt x="7677" y="11972"/>
                  </a:cubicBezTo>
                  <a:lnTo>
                    <a:pt x="7677" y="11972"/>
                  </a:lnTo>
                  <a:lnTo>
                    <a:pt x="7665" y="11965"/>
                  </a:lnTo>
                  <a:cubicBezTo>
                    <a:pt x="7668" y="11962"/>
                    <a:pt x="7671" y="11961"/>
                    <a:pt x="7672" y="11961"/>
                  </a:cubicBezTo>
                  <a:close/>
                  <a:moveTo>
                    <a:pt x="10458" y="11942"/>
                  </a:moveTo>
                  <a:cubicBezTo>
                    <a:pt x="10472" y="11953"/>
                    <a:pt x="10472" y="11975"/>
                    <a:pt x="10458" y="11986"/>
                  </a:cubicBezTo>
                  <a:lnTo>
                    <a:pt x="10457" y="11986"/>
                  </a:lnTo>
                  <a:cubicBezTo>
                    <a:pt x="10443" y="11975"/>
                    <a:pt x="10443" y="11953"/>
                    <a:pt x="10458" y="11942"/>
                  </a:cubicBezTo>
                  <a:close/>
                  <a:moveTo>
                    <a:pt x="6934" y="12003"/>
                  </a:moveTo>
                  <a:cubicBezTo>
                    <a:pt x="6935" y="12004"/>
                    <a:pt x="6936" y="12006"/>
                    <a:pt x="6936" y="12006"/>
                  </a:cubicBezTo>
                  <a:cubicBezTo>
                    <a:pt x="6936" y="12006"/>
                    <a:pt x="6935" y="12005"/>
                    <a:pt x="6934" y="12003"/>
                  </a:cubicBezTo>
                  <a:close/>
                  <a:moveTo>
                    <a:pt x="7699" y="11832"/>
                  </a:moveTo>
                  <a:cubicBezTo>
                    <a:pt x="7706" y="11832"/>
                    <a:pt x="7711" y="11837"/>
                    <a:pt x="7714" y="11848"/>
                  </a:cubicBezTo>
                  <a:lnTo>
                    <a:pt x="7713" y="11848"/>
                  </a:lnTo>
                  <a:cubicBezTo>
                    <a:pt x="7742" y="11856"/>
                    <a:pt x="7738" y="11889"/>
                    <a:pt x="7737" y="11900"/>
                  </a:cubicBezTo>
                  <a:cubicBezTo>
                    <a:pt x="7729" y="11935"/>
                    <a:pt x="7756" y="11965"/>
                    <a:pt x="7745" y="12002"/>
                  </a:cubicBezTo>
                  <a:cubicBezTo>
                    <a:pt x="7736" y="12007"/>
                    <a:pt x="7728" y="12009"/>
                    <a:pt x="7720" y="12009"/>
                  </a:cubicBezTo>
                  <a:cubicBezTo>
                    <a:pt x="7702" y="12009"/>
                    <a:pt x="7689" y="11996"/>
                    <a:pt x="7679" y="11973"/>
                  </a:cubicBezTo>
                  <a:lnTo>
                    <a:pt x="7679" y="11973"/>
                  </a:lnTo>
                  <a:lnTo>
                    <a:pt x="7710" y="11968"/>
                  </a:lnTo>
                  <a:cubicBezTo>
                    <a:pt x="7711" y="11929"/>
                    <a:pt x="7713" y="11889"/>
                    <a:pt x="7714" y="11849"/>
                  </a:cubicBezTo>
                  <a:cubicBezTo>
                    <a:pt x="7711" y="11849"/>
                    <a:pt x="7708" y="11850"/>
                    <a:pt x="7705" y="11850"/>
                  </a:cubicBezTo>
                  <a:cubicBezTo>
                    <a:pt x="7697" y="11850"/>
                    <a:pt x="7688" y="11848"/>
                    <a:pt x="7683" y="11839"/>
                  </a:cubicBezTo>
                  <a:cubicBezTo>
                    <a:pt x="7689" y="11835"/>
                    <a:pt x="7695" y="11832"/>
                    <a:pt x="7699" y="11832"/>
                  </a:cubicBezTo>
                  <a:close/>
                  <a:moveTo>
                    <a:pt x="9908" y="12015"/>
                  </a:moveTo>
                  <a:cubicBezTo>
                    <a:pt x="9916" y="12022"/>
                    <a:pt x="9916" y="12032"/>
                    <a:pt x="9909" y="12035"/>
                  </a:cubicBezTo>
                  <a:cubicBezTo>
                    <a:pt x="9907" y="12037"/>
                    <a:pt x="9905" y="12037"/>
                    <a:pt x="9904" y="12037"/>
                  </a:cubicBezTo>
                  <a:cubicBezTo>
                    <a:pt x="9899" y="12037"/>
                    <a:pt x="9899" y="12029"/>
                    <a:pt x="9900" y="12024"/>
                  </a:cubicBezTo>
                  <a:cubicBezTo>
                    <a:pt x="9900" y="12021"/>
                    <a:pt x="9905" y="12017"/>
                    <a:pt x="9908" y="12015"/>
                  </a:cubicBezTo>
                  <a:close/>
                  <a:moveTo>
                    <a:pt x="9970" y="12010"/>
                  </a:moveTo>
                  <a:lnTo>
                    <a:pt x="9996" y="12013"/>
                  </a:lnTo>
                  <a:cubicBezTo>
                    <a:pt x="10005" y="12030"/>
                    <a:pt x="10009" y="12043"/>
                    <a:pt x="9989" y="12043"/>
                  </a:cubicBezTo>
                  <a:cubicBezTo>
                    <a:pt x="9986" y="12043"/>
                    <a:pt x="9983" y="12043"/>
                    <a:pt x="9979" y="12042"/>
                  </a:cubicBezTo>
                  <a:cubicBezTo>
                    <a:pt x="9968" y="12033"/>
                    <a:pt x="9971" y="12021"/>
                    <a:pt x="9970" y="12010"/>
                  </a:cubicBezTo>
                  <a:close/>
                  <a:moveTo>
                    <a:pt x="10854" y="11953"/>
                  </a:moveTo>
                  <a:cubicBezTo>
                    <a:pt x="10866" y="11953"/>
                    <a:pt x="10878" y="11956"/>
                    <a:pt x="10888" y="11956"/>
                  </a:cubicBezTo>
                  <a:cubicBezTo>
                    <a:pt x="10890" y="11956"/>
                    <a:pt x="10893" y="11956"/>
                    <a:pt x="10895" y="11956"/>
                  </a:cubicBezTo>
                  <a:cubicBezTo>
                    <a:pt x="10917" y="11969"/>
                    <a:pt x="10903" y="11995"/>
                    <a:pt x="10923" y="12003"/>
                  </a:cubicBezTo>
                  <a:cubicBezTo>
                    <a:pt x="10925" y="12004"/>
                    <a:pt x="10927" y="12004"/>
                    <a:pt x="10929" y="12004"/>
                  </a:cubicBezTo>
                  <a:cubicBezTo>
                    <a:pt x="10941" y="12004"/>
                    <a:pt x="10951" y="11992"/>
                    <a:pt x="10964" y="11992"/>
                  </a:cubicBezTo>
                  <a:cubicBezTo>
                    <a:pt x="10967" y="11992"/>
                    <a:pt x="10970" y="11993"/>
                    <a:pt x="10974" y="11994"/>
                  </a:cubicBezTo>
                  <a:cubicBezTo>
                    <a:pt x="10984" y="12002"/>
                    <a:pt x="10981" y="12014"/>
                    <a:pt x="10980" y="12025"/>
                  </a:cubicBezTo>
                  <a:lnTo>
                    <a:pt x="10980" y="12025"/>
                  </a:lnTo>
                  <a:cubicBezTo>
                    <a:pt x="10980" y="12025"/>
                    <a:pt x="10980" y="12025"/>
                    <a:pt x="10980" y="12025"/>
                  </a:cubicBezTo>
                  <a:lnTo>
                    <a:pt x="10881" y="12064"/>
                  </a:lnTo>
                  <a:cubicBezTo>
                    <a:pt x="10857" y="12054"/>
                    <a:pt x="10837" y="12037"/>
                    <a:pt x="10823" y="12016"/>
                  </a:cubicBezTo>
                  <a:lnTo>
                    <a:pt x="10823" y="11965"/>
                  </a:lnTo>
                  <a:cubicBezTo>
                    <a:pt x="10834" y="11955"/>
                    <a:pt x="10844" y="11953"/>
                    <a:pt x="10854" y="11953"/>
                  </a:cubicBezTo>
                  <a:close/>
                  <a:moveTo>
                    <a:pt x="9854" y="12066"/>
                  </a:moveTo>
                  <a:lnTo>
                    <a:pt x="9854" y="12066"/>
                  </a:lnTo>
                  <a:cubicBezTo>
                    <a:pt x="9860" y="12070"/>
                    <a:pt x="9860" y="12073"/>
                    <a:pt x="9853" y="12074"/>
                  </a:cubicBezTo>
                  <a:cubicBezTo>
                    <a:pt x="9853" y="12074"/>
                    <a:pt x="9853" y="12074"/>
                    <a:pt x="9853" y="12074"/>
                  </a:cubicBezTo>
                  <a:cubicBezTo>
                    <a:pt x="9852" y="12074"/>
                    <a:pt x="9851" y="12072"/>
                    <a:pt x="9849" y="12070"/>
                  </a:cubicBezTo>
                  <a:lnTo>
                    <a:pt x="9849" y="12070"/>
                  </a:lnTo>
                  <a:cubicBezTo>
                    <a:pt x="9850" y="12069"/>
                    <a:pt x="9852" y="12066"/>
                    <a:pt x="9854" y="12066"/>
                  </a:cubicBezTo>
                  <a:close/>
                  <a:moveTo>
                    <a:pt x="8363" y="12086"/>
                  </a:moveTo>
                  <a:cubicBezTo>
                    <a:pt x="8367" y="12086"/>
                    <a:pt x="8367" y="12092"/>
                    <a:pt x="8368" y="12096"/>
                  </a:cubicBezTo>
                  <a:lnTo>
                    <a:pt x="8368" y="12096"/>
                  </a:lnTo>
                  <a:lnTo>
                    <a:pt x="8357" y="12089"/>
                  </a:lnTo>
                  <a:cubicBezTo>
                    <a:pt x="8360" y="12087"/>
                    <a:pt x="8362" y="12086"/>
                    <a:pt x="8363" y="12086"/>
                  </a:cubicBezTo>
                  <a:close/>
                  <a:moveTo>
                    <a:pt x="15547" y="12099"/>
                  </a:moveTo>
                  <a:cubicBezTo>
                    <a:pt x="15551" y="12099"/>
                    <a:pt x="15555" y="12101"/>
                    <a:pt x="15560" y="12107"/>
                  </a:cubicBezTo>
                  <a:cubicBezTo>
                    <a:pt x="15556" y="12112"/>
                    <a:pt x="15551" y="12114"/>
                    <a:pt x="15546" y="12114"/>
                  </a:cubicBezTo>
                  <a:cubicBezTo>
                    <a:pt x="15541" y="12114"/>
                    <a:pt x="15535" y="12112"/>
                    <a:pt x="15532" y="12106"/>
                  </a:cubicBezTo>
                  <a:lnTo>
                    <a:pt x="15533" y="12106"/>
                  </a:lnTo>
                  <a:cubicBezTo>
                    <a:pt x="15538" y="12101"/>
                    <a:pt x="15543" y="12099"/>
                    <a:pt x="15547" y="12099"/>
                  </a:cubicBezTo>
                  <a:close/>
                  <a:moveTo>
                    <a:pt x="9996" y="12066"/>
                  </a:moveTo>
                  <a:lnTo>
                    <a:pt x="9996" y="12066"/>
                  </a:lnTo>
                  <a:cubicBezTo>
                    <a:pt x="10007" y="12085"/>
                    <a:pt x="10014" y="12103"/>
                    <a:pt x="9987" y="12115"/>
                  </a:cubicBezTo>
                  <a:lnTo>
                    <a:pt x="9987" y="12115"/>
                  </a:lnTo>
                  <a:cubicBezTo>
                    <a:pt x="9989" y="12099"/>
                    <a:pt x="9980" y="12081"/>
                    <a:pt x="9996" y="12066"/>
                  </a:cubicBezTo>
                  <a:close/>
                  <a:moveTo>
                    <a:pt x="8384" y="12097"/>
                  </a:moveTo>
                  <a:cubicBezTo>
                    <a:pt x="8390" y="12097"/>
                    <a:pt x="8396" y="12099"/>
                    <a:pt x="8401" y="12104"/>
                  </a:cubicBezTo>
                  <a:cubicBezTo>
                    <a:pt x="8410" y="12116"/>
                    <a:pt x="8409" y="12132"/>
                    <a:pt x="8400" y="12144"/>
                  </a:cubicBezTo>
                  <a:cubicBezTo>
                    <a:pt x="8373" y="12139"/>
                    <a:pt x="8369" y="12120"/>
                    <a:pt x="8370" y="12098"/>
                  </a:cubicBezTo>
                  <a:lnTo>
                    <a:pt x="8370" y="12098"/>
                  </a:lnTo>
                  <a:cubicBezTo>
                    <a:pt x="8375" y="12098"/>
                    <a:pt x="8379" y="12097"/>
                    <a:pt x="8384" y="12097"/>
                  </a:cubicBezTo>
                  <a:close/>
                  <a:moveTo>
                    <a:pt x="9951" y="12099"/>
                  </a:moveTo>
                  <a:cubicBezTo>
                    <a:pt x="9965" y="12099"/>
                    <a:pt x="9973" y="12114"/>
                    <a:pt x="9986" y="12115"/>
                  </a:cubicBezTo>
                  <a:lnTo>
                    <a:pt x="9986" y="12115"/>
                  </a:lnTo>
                  <a:cubicBezTo>
                    <a:pt x="9986" y="12115"/>
                    <a:pt x="9986" y="12115"/>
                    <a:pt x="9986" y="12115"/>
                  </a:cubicBezTo>
                  <a:cubicBezTo>
                    <a:pt x="9979" y="12138"/>
                    <a:pt x="9957" y="12137"/>
                    <a:pt x="9939" y="12144"/>
                  </a:cubicBezTo>
                  <a:cubicBezTo>
                    <a:pt x="9931" y="12132"/>
                    <a:pt x="9930" y="12117"/>
                    <a:pt x="9937" y="12105"/>
                  </a:cubicBezTo>
                  <a:cubicBezTo>
                    <a:pt x="9942" y="12101"/>
                    <a:pt x="9947" y="12099"/>
                    <a:pt x="9951" y="12099"/>
                  </a:cubicBezTo>
                  <a:close/>
                  <a:moveTo>
                    <a:pt x="9438" y="12057"/>
                  </a:moveTo>
                  <a:lnTo>
                    <a:pt x="9497" y="12082"/>
                  </a:lnTo>
                  <a:cubicBezTo>
                    <a:pt x="9513" y="12105"/>
                    <a:pt x="9510" y="12131"/>
                    <a:pt x="9506" y="12155"/>
                  </a:cubicBezTo>
                  <a:cubicBezTo>
                    <a:pt x="9498" y="12165"/>
                    <a:pt x="9490" y="12170"/>
                    <a:pt x="9480" y="12170"/>
                  </a:cubicBezTo>
                  <a:cubicBezTo>
                    <a:pt x="9472" y="12170"/>
                    <a:pt x="9464" y="12167"/>
                    <a:pt x="9454" y="12161"/>
                  </a:cubicBezTo>
                  <a:cubicBezTo>
                    <a:pt x="9455" y="12132"/>
                    <a:pt x="9478" y="12102"/>
                    <a:pt x="9438" y="12057"/>
                  </a:cubicBezTo>
                  <a:close/>
                  <a:moveTo>
                    <a:pt x="11041" y="11978"/>
                  </a:moveTo>
                  <a:cubicBezTo>
                    <a:pt x="11066" y="12013"/>
                    <a:pt x="11108" y="12026"/>
                    <a:pt x="11138" y="12056"/>
                  </a:cubicBezTo>
                  <a:cubicBezTo>
                    <a:pt x="11123" y="12116"/>
                    <a:pt x="11069" y="12144"/>
                    <a:pt x="11033" y="12186"/>
                  </a:cubicBezTo>
                  <a:cubicBezTo>
                    <a:pt x="11033" y="12186"/>
                    <a:pt x="11033" y="12186"/>
                    <a:pt x="11033" y="12186"/>
                  </a:cubicBezTo>
                  <a:lnTo>
                    <a:pt x="11033" y="12186"/>
                  </a:lnTo>
                  <a:cubicBezTo>
                    <a:pt x="11029" y="12187"/>
                    <a:pt x="11025" y="12187"/>
                    <a:pt x="11022" y="12187"/>
                  </a:cubicBezTo>
                  <a:cubicBezTo>
                    <a:pt x="10993" y="12187"/>
                    <a:pt x="10969" y="12173"/>
                    <a:pt x="10947" y="12157"/>
                  </a:cubicBezTo>
                  <a:cubicBezTo>
                    <a:pt x="10956" y="12107"/>
                    <a:pt x="10956" y="12107"/>
                    <a:pt x="11011" y="12086"/>
                  </a:cubicBezTo>
                  <a:cubicBezTo>
                    <a:pt x="11031" y="12050"/>
                    <a:pt x="10988" y="12048"/>
                    <a:pt x="10981" y="12026"/>
                  </a:cubicBezTo>
                  <a:lnTo>
                    <a:pt x="10981" y="12026"/>
                  </a:lnTo>
                  <a:lnTo>
                    <a:pt x="11041" y="11978"/>
                  </a:lnTo>
                  <a:close/>
                  <a:moveTo>
                    <a:pt x="11035" y="12187"/>
                  </a:moveTo>
                  <a:cubicBezTo>
                    <a:pt x="11039" y="12190"/>
                    <a:pt x="11043" y="12192"/>
                    <a:pt x="11048" y="12194"/>
                  </a:cubicBezTo>
                  <a:cubicBezTo>
                    <a:pt x="11044" y="12197"/>
                    <a:pt x="11042" y="12198"/>
                    <a:pt x="11040" y="12198"/>
                  </a:cubicBezTo>
                  <a:cubicBezTo>
                    <a:pt x="11036" y="12198"/>
                    <a:pt x="11036" y="12191"/>
                    <a:pt x="11035" y="12187"/>
                  </a:cubicBezTo>
                  <a:close/>
                  <a:moveTo>
                    <a:pt x="11080" y="12191"/>
                  </a:moveTo>
                  <a:cubicBezTo>
                    <a:pt x="11082" y="12191"/>
                    <a:pt x="11084" y="12194"/>
                    <a:pt x="11084" y="12195"/>
                  </a:cubicBezTo>
                  <a:cubicBezTo>
                    <a:pt x="11084" y="12197"/>
                    <a:pt x="11081" y="12198"/>
                    <a:pt x="11080" y="12200"/>
                  </a:cubicBezTo>
                  <a:lnTo>
                    <a:pt x="11075" y="12194"/>
                  </a:lnTo>
                  <a:lnTo>
                    <a:pt x="11074" y="12194"/>
                  </a:lnTo>
                  <a:cubicBezTo>
                    <a:pt x="11075" y="12193"/>
                    <a:pt x="11079" y="12191"/>
                    <a:pt x="11080" y="12191"/>
                  </a:cubicBezTo>
                  <a:close/>
                  <a:moveTo>
                    <a:pt x="9427" y="12191"/>
                  </a:moveTo>
                  <a:lnTo>
                    <a:pt x="9427" y="12191"/>
                  </a:lnTo>
                  <a:cubicBezTo>
                    <a:pt x="9436" y="12203"/>
                    <a:pt x="9425" y="12201"/>
                    <a:pt x="9419" y="12203"/>
                  </a:cubicBezTo>
                  <a:lnTo>
                    <a:pt x="9419" y="12203"/>
                  </a:lnTo>
                  <a:lnTo>
                    <a:pt x="9427" y="12191"/>
                  </a:lnTo>
                  <a:close/>
                  <a:moveTo>
                    <a:pt x="8728" y="12189"/>
                  </a:moveTo>
                  <a:cubicBezTo>
                    <a:pt x="8741" y="12189"/>
                    <a:pt x="8743" y="12199"/>
                    <a:pt x="8739" y="12219"/>
                  </a:cubicBezTo>
                  <a:cubicBezTo>
                    <a:pt x="8725" y="12214"/>
                    <a:pt x="8715" y="12204"/>
                    <a:pt x="8711" y="12192"/>
                  </a:cubicBezTo>
                  <a:lnTo>
                    <a:pt x="8712" y="12192"/>
                  </a:lnTo>
                  <a:cubicBezTo>
                    <a:pt x="8719" y="12190"/>
                    <a:pt x="8724" y="12189"/>
                    <a:pt x="8728" y="12189"/>
                  </a:cubicBezTo>
                  <a:close/>
                  <a:moveTo>
                    <a:pt x="10992" y="12228"/>
                  </a:moveTo>
                  <a:cubicBezTo>
                    <a:pt x="11000" y="12235"/>
                    <a:pt x="11001" y="12245"/>
                    <a:pt x="10993" y="12249"/>
                  </a:cubicBezTo>
                  <a:cubicBezTo>
                    <a:pt x="10991" y="12250"/>
                    <a:pt x="10989" y="12250"/>
                    <a:pt x="10988" y="12250"/>
                  </a:cubicBezTo>
                  <a:cubicBezTo>
                    <a:pt x="10982" y="12250"/>
                    <a:pt x="10982" y="12243"/>
                    <a:pt x="10983" y="12237"/>
                  </a:cubicBezTo>
                  <a:cubicBezTo>
                    <a:pt x="10984" y="12234"/>
                    <a:pt x="10988" y="12232"/>
                    <a:pt x="10992" y="12228"/>
                  </a:cubicBezTo>
                  <a:close/>
                  <a:moveTo>
                    <a:pt x="8402" y="12225"/>
                  </a:moveTo>
                  <a:cubicBezTo>
                    <a:pt x="8402" y="12225"/>
                    <a:pt x="8403" y="12225"/>
                    <a:pt x="8403" y="12225"/>
                  </a:cubicBezTo>
                  <a:cubicBezTo>
                    <a:pt x="8404" y="12225"/>
                    <a:pt x="8405" y="12225"/>
                    <a:pt x="8405" y="12225"/>
                  </a:cubicBezTo>
                  <a:cubicBezTo>
                    <a:pt x="8420" y="12225"/>
                    <a:pt x="8420" y="12237"/>
                    <a:pt x="8420" y="12252"/>
                  </a:cubicBezTo>
                  <a:cubicBezTo>
                    <a:pt x="8414" y="12254"/>
                    <a:pt x="8409" y="12255"/>
                    <a:pt x="8404" y="12255"/>
                  </a:cubicBezTo>
                  <a:cubicBezTo>
                    <a:pt x="8396" y="12255"/>
                    <a:pt x="8391" y="12251"/>
                    <a:pt x="8390" y="12241"/>
                  </a:cubicBezTo>
                  <a:cubicBezTo>
                    <a:pt x="8387" y="12232"/>
                    <a:pt x="8393" y="12225"/>
                    <a:pt x="8402" y="12225"/>
                  </a:cubicBezTo>
                  <a:close/>
                  <a:moveTo>
                    <a:pt x="10908" y="12242"/>
                  </a:moveTo>
                  <a:cubicBezTo>
                    <a:pt x="10911" y="12242"/>
                    <a:pt x="10915" y="12243"/>
                    <a:pt x="10920" y="12244"/>
                  </a:cubicBezTo>
                  <a:cubicBezTo>
                    <a:pt x="10922" y="12261"/>
                    <a:pt x="10912" y="12266"/>
                    <a:pt x="10898" y="12269"/>
                  </a:cubicBezTo>
                  <a:cubicBezTo>
                    <a:pt x="10893" y="12253"/>
                    <a:pt x="10894" y="12242"/>
                    <a:pt x="10908" y="12242"/>
                  </a:cubicBezTo>
                  <a:close/>
                  <a:moveTo>
                    <a:pt x="10998" y="12276"/>
                  </a:moveTo>
                  <a:cubicBezTo>
                    <a:pt x="11002" y="12276"/>
                    <a:pt x="11005" y="12278"/>
                    <a:pt x="11010" y="12282"/>
                  </a:cubicBezTo>
                  <a:lnTo>
                    <a:pt x="11010" y="12282"/>
                  </a:lnTo>
                  <a:cubicBezTo>
                    <a:pt x="11006" y="12289"/>
                    <a:pt x="11002" y="12291"/>
                    <a:pt x="10998" y="12291"/>
                  </a:cubicBezTo>
                  <a:cubicBezTo>
                    <a:pt x="10994" y="12291"/>
                    <a:pt x="10991" y="12290"/>
                    <a:pt x="10986" y="12286"/>
                  </a:cubicBezTo>
                  <a:cubicBezTo>
                    <a:pt x="10990" y="12280"/>
                    <a:pt x="10994" y="12276"/>
                    <a:pt x="10998" y="12276"/>
                  </a:cubicBezTo>
                  <a:close/>
                  <a:moveTo>
                    <a:pt x="10071" y="12171"/>
                  </a:moveTo>
                  <a:cubicBezTo>
                    <a:pt x="10079" y="12178"/>
                    <a:pt x="10087" y="12186"/>
                    <a:pt x="10092" y="12191"/>
                  </a:cubicBezTo>
                  <a:cubicBezTo>
                    <a:pt x="10091" y="12220"/>
                    <a:pt x="10077" y="12236"/>
                    <a:pt x="10067" y="12253"/>
                  </a:cubicBezTo>
                  <a:lnTo>
                    <a:pt x="9982" y="12294"/>
                  </a:lnTo>
                  <a:lnTo>
                    <a:pt x="9959" y="12275"/>
                  </a:lnTo>
                  <a:cubicBezTo>
                    <a:pt x="9963" y="12251"/>
                    <a:pt x="10004" y="12245"/>
                    <a:pt x="9984" y="12214"/>
                  </a:cubicBezTo>
                  <a:cubicBezTo>
                    <a:pt x="9988" y="12213"/>
                    <a:pt x="9991" y="12213"/>
                    <a:pt x="9994" y="12213"/>
                  </a:cubicBezTo>
                  <a:cubicBezTo>
                    <a:pt x="10009" y="12213"/>
                    <a:pt x="10020" y="12225"/>
                    <a:pt x="10031" y="12225"/>
                  </a:cubicBezTo>
                  <a:cubicBezTo>
                    <a:pt x="10034" y="12225"/>
                    <a:pt x="10037" y="12224"/>
                    <a:pt x="10040" y="12220"/>
                  </a:cubicBezTo>
                  <a:cubicBezTo>
                    <a:pt x="10064" y="12209"/>
                    <a:pt x="10048" y="12183"/>
                    <a:pt x="10071" y="12171"/>
                  </a:cubicBezTo>
                  <a:close/>
                  <a:moveTo>
                    <a:pt x="10087" y="12276"/>
                  </a:moveTo>
                  <a:cubicBezTo>
                    <a:pt x="10094" y="12276"/>
                    <a:pt x="10101" y="12277"/>
                    <a:pt x="10108" y="12277"/>
                  </a:cubicBezTo>
                  <a:cubicBezTo>
                    <a:pt x="10109" y="12277"/>
                    <a:pt x="10110" y="12277"/>
                    <a:pt x="10111" y="12277"/>
                  </a:cubicBezTo>
                  <a:lnTo>
                    <a:pt x="10111" y="12277"/>
                  </a:lnTo>
                  <a:cubicBezTo>
                    <a:pt x="10107" y="12290"/>
                    <a:pt x="10098" y="12301"/>
                    <a:pt x="10086" y="12308"/>
                  </a:cubicBezTo>
                  <a:cubicBezTo>
                    <a:pt x="10075" y="12303"/>
                    <a:pt x="10067" y="12294"/>
                    <a:pt x="10063" y="12284"/>
                  </a:cubicBezTo>
                  <a:cubicBezTo>
                    <a:pt x="10071" y="12278"/>
                    <a:pt x="10079" y="12276"/>
                    <a:pt x="10087" y="12276"/>
                  </a:cubicBezTo>
                  <a:close/>
                  <a:moveTo>
                    <a:pt x="9339" y="12172"/>
                  </a:moveTo>
                  <a:cubicBezTo>
                    <a:pt x="9356" y="12193"/>
                    <a:pt x="9380" y="12205"/>
                    <a:pt x="9406" y="12205"/>
                  </a:cubicBezTo>
                  <a:cubicBezTo>
                    <a:pt x="9410" y="12205"/>
                    <a:pt x="9414" y="12205"/>
                    <a:pt x="9418" y="12204"/>
                  </a:cubicBezTo>
                  <a:lnTo>
                    <a:pt x="9418" y="12204"/>
                  </a:lnTo>
                  <a:cubicBezTo>
                    <a:pt x="9430" y="12262"/>
                    <a:pt x="9382" y="12289"/>
                    <a:pt x="9354" y="12326"/>
                  </a:cubicBezTo>
                  <a:cubicBezTo>
                    <a:pt x="9353" y="12326"/>
                    <a:pt x="9352" y="12326"/>
                    <a:pt x="9351" y="12326"/>
                  </a:cubicBezTo>
                  <a:cubicBezTo>
                    <a:pt x="9331" y="12326"/>
                    <a:pt x="9315" y="12313"/>
                    <a:pt x="9297" y="12302"/>
                  </a:cubicBezTo>
                  <a:cubicBezTo>
                    <a:pt x="9333" y="12267"/>
                    <a:pt x="9286" y="12209"/>
                    <a:pt x="9339" y="12172"/>
                  </a:cubicBezTo>
                  <a:close/>
                  <a:moveTo>
                    <a:pt x="9970" y="12348"/>
                  </a:moveTo>
                  <a:cubicBezTo>
                    <a:pt x="9974" y="12348"/>
                    <a:pt x="9977" y="12350"/>
                    <a:pt x="9981" y="12355"/>
                  </a:cubicBezTo>
                  <a:cubicBezTo>
                    <a:pt x="9978" y="12360"/>
                    <a:pt x="9974" y="12362"/>
                    <a:pt x="9969" y="12362"/>
                  </a:cubicBezTo>
                  <a:cubicBezTo>
                    <a:pt x="9964" y="12362"/>
                    <a:pt x="9959" y="12359"/>
                    <a:pt x="9956" y="12354"/>
                  </a:cubicBezTo>
                  <a:lnTo>
                    <a:pt x="9956" y="12354"/>
                  </a:lnTo>
                  <a:cubicBezTo>
                    <a:pt x="9961" y="12350"/>
                    <a:pt x="9965" y="12348"/>
                    <a:pt x="9970" y="12348"/>
                  </a:cubicBezTo>
                  <a:close/>
                  <a:moveTo>
                    <a:pt x="11150" y="12309"/>
                  </a:moveTo>
                  <a:cubicBezTo>
                    <a:pt x="11168" y="12310"/>
                    <a:pt x="11183" y="12322"/>
                    <a:pt x="11189" y="12339"/>
                  </a:cubicBezTo>
                  <a:cubicBezTo>
                    <a:pt x="11165" y="12350"/>
                    <a:pt x="11138" y="12347"/>
                    <a:pt x="11115" y="12370"/>
                  </a:cubicBezTo>
                  <a:cubicBezTo>
                    <a:pt x="11116" y="12330"/>
                    <a:pt x="11116" y="12330"/>
                    <a:pt x="11150" y="12309"/>
                  </a:cubicBezTo>
                  <a:close/>
                  <a:moveTo>
                    <a:pt x="9551" y="12422"/>
                  </a:moveTo>
                  <a:cubicBezTo>
                    <a:pt x="9551" y="12422"/>
                    <a:pt x="9551" y="12422"/>
                    <a:pt x="9551" y="12422"/>
                  </a:cubicBezTo>
                  <a:cubicBezTo>
                    <a:pt x="9558" y="12426"/>
                    <a:pt x="9558" y="12429"/>
                    <a:pt x="9551" y="12431"/>
                  </a:cubicBezTo>
                  <a:cubicBezTo>
                    <a:pt x="9550" y="12431"/>
                    <a:pt x="9548" y="12428"/>
                    <a:pt x="9546" y="12426"/>
                  </a:cubicBezTo>
                  <a:cubicBezTo>
                    <a:pt x="9547" y="12425"/>
                    <a:pt x="9550" y="12422"/>
                    <a:pt x="9551" y="12422"/>
                  </a:cubicBezTo>
                  <a:close/>
                  <a:moveTo>
                    <a:pt x="11010" y="12334"/>
                  </a:moveTo>
                  <a:lnTo>
                    <a:pt x="11034" y="12408"/>
                  </a:lnTo>
                  <a:lnTo>
                    <a:pt x="10988" y="12431"/>
                  </a:lnTo>
                  <a:cubicBezTo>
                    <a:pt x="10985" y="12424"/>
                    <a:pt x="10982" y="12419"/>
                    <a:pt x="10980" y="12412"/>
                  </a:cubicBezTo>
                  <a:cubicBezTo>
                    <a:pt x="10979" y="12382"/>
                    <a:pt x="11009" y="12364"/>
                    <a:pt x="11010" y="12334"/>
                  </a:cubicBezTo>
                  <a:close/>
                  <a:moveTo>
                    <a:pt x="11087" y="12401"/>
                  </a:moveTo>
                  <a:cubicBezTo>
                    <a:pt x="11090" y="12401"/>
                    <a:pt x="11094" y="12402"/>
                    <a:pt x="11098" y="12404"/>
                  </a:cubicBezTo>
                  <a:cubicBezTo>
                    <a:pt x="11110" y="12424"/>
                    <a:pt x="11097" y="12435"/>
                    <a:pt x="11084" y="12446"/>
                  </a:cubicBezTo>
                  <a:cubicBezTo>
                    <a:pt x="11082" y="12447"/>
                    <a:pt x="11081" y="12447"/>
                    <a:pt x="11079" y="12447"/>
                  </a:cubicBezTo>
                  <a:cubicBezTo>
                    <a:pt x="11069" y="12447"/>
                    <a:pt x="11065" y="12435"/>
                    <a:pt x="11053" y="12429"/>
                  </a:cubicBezTo>
                  <a:cubicBezTo>
                    <a:pt x="11065" y="12414"/>
                    <a:pt x="11074" y="12401"/>
                    <a:pt x="11087" y="12401"/>
                  </a:cubicBezTo>
                  <a:close/>
                  <a:moveTo>
                    <a:pt x="8412" y="12333"/>
                  </a:moveTo>
                  <a:cubicBezTo>
                    <a:pt x="8420" y="12376"/>
                    <a:pt x="8473" y="12420"/>
                    <a:pt x="8412" y="12470"/>
                  </a:cubicBezTo>
                  <a:cubicBezTo>
                    <a:pt x="8395" y="12422"/>
                    <a:pt x="8407" y="12378"/>
                    <a:pt x="8412" y="12333"/>
                  </a:cubicBezTo>
                  <a:close/>
                  <a:moveTo>
                    <a:pt x="8751" y="12415"/>
                  </a:moveTo>
                  <a:cubicBezTo>
                    <a:pt x="8758" y="12415"/>
                    <a:pt x="8766" y="12418"/>
                    <a:pt x="8772" y="12422"/>
                  </a:cubicBezTo>
                  <a:cubicBezTo>
                    <a:pt x="8785" y="12444"/>
                    <a:pt x="8783" y="12464"/>
                    <a:pt x="8772" y="12488"/>
                  </a:cubicBezTo>
                  <a:cubicBezTo>
                    <a:pt x="8763" y="12487"/>
                    <a:pt x="8755" y="12485"/>
                    <a:pt x="8747" y="12481"/>
                  </a:cubicBezTo>
                  <a:cubicBezTo>
                    <a:pt x="8728" y="12469"/>
                    <a:pt x="8720" y="12447"/>
                    <a:pt x="8726" y="12427"/>
                  </a:cubicBezTo>
                  <a:cubicBezTo>
                    <a:pt x="8733" y="12419"/>
                    <a:pt x="8742" y="12415"/>
                    <a:pt x="8751" y="12415"/>
                  </a:cubicBezTo>
                  <a:close/>
                  <a:moveTo>
                    <a:pt x="7676" y="12455"/>
                  </a:moveTo>
                  <a:cubicBezTo>
                    <a:pt x="7679" y="12455"/>
                    <a:pt x="7682" y="12455"/>
                    <a:pt x="7686" y="12456"/>
                  </a:cubicBezTo>
                  <a:cubicBezTo>
                    <a:pt x="7695" y="12462"/>
                    <a:pt x="7693" y="12471"/>
                    <a:pt x="7693" y="12480"/>
                  </a:cubicBezTo>
                  <a:cubicBezTo>
                    <a:pt x="7686" y="12486"/>
                    <a:pt x="7677" y="12489"/>
                    <a:pt x="7669" y="12489"/>
                  </a:cubicBezTo>
                  <a:cubicBezTo>
                    <a:pt x="7661" y="12489"/>
                    <a:pt x="7653" y="12486"/>
                    <a:pt x="7647" y="12480"/>
                  </a:cubicBezTo>
                  <a:lnTo>
                    <a:pt x="7646" y="12480"/>
                  </a:lnTo>
                  <a:cubicBezTo>
                    <a:pt x="7654" y="12468"/>
                    <a:pt x="7661" y="12455"/>
                    <a:pt x="7676" y="12455"/>
                  </a:cubicBezTo>
                  <a:close/>
                  <a:moveTo>
                    <a:pt x="10953" y="12493"/>
                  </a:moveTo>
                  <a:lnTo>
                    <a:pt x="10953" y="12493"/>
                  </a:lnTo>
                  <a:cubicBezTo>
                    <a:pt x="10964" y="12500"/>
                    <a:pt x="10967" y="12507"/>
                    <a:pt x="10956" y="12517"/>
                  </a:cubicBezTo>
                  <a:lnTo>
                    <a:pt x="10956" y="12517"/>
                  </a:lnTo>
                  <a:cubicBezTo>
                    <a:pt x="10944" y="12510"/>
                    <a:pt x="10944" y="12503"/>
                    <a:pt x="10953" y="12493"/>
                  </a:cubicBezTo>
                  <a:close/>
                  <a:moveTo>
                    <a:pt x="11604" y="12526"/>
                  </a:moveTo>
                  <a:cubicBezTo>
                    <a:pt x="11619" y="12526"/>
                    <a:pt x="11623" y="12535"/>
                    <a:pt x="11616" y="12556"/>
                  </a:cubicBezTo>
                  <a:cubicBezTo>
                    <a:pt x="11602" y="12551"/>
                    <a:pt x="11593" y="12541"/>
                    <a:pt x="11590" y="12528"/>
                  </a:cubicBezTo>
                  <a:lnTo>
                    <a:pt x="11590" y="12528"/>
                  </a:lnTo>
                  <a:cubicBezTo>
                    <a:pt x="11595" y="12527"/>
                    <a:pt x="11600" y="12526"/>
                    <a:pt x="11604" y="12526"/>
                  </a:cubicBezTo>
                  <a:close/>
                  <a:moveTo>
                    <a:pt x="8771" y="12582"/>
                  </a:moveTo>
                  <a:cubicBezTo>
                    <a:pt x="8779" y="12590"/>
                    <a:pt x="8780" y="12600"/>
                    <a:pt x="8773" y="12603"/>
                  </a:cubicBezTo>
                  <a:cubicBezTo>
                    <a:pt x="8771" y="12605"/>
                    <a:pt x="8769" y="12605"/>
                    <a:pt x="8768" y="12605"/>
                  </a:cubicBezTo>
                  <a:cubicBezTo>
                    <a:pt x="8762" y="12605"/>
                    <a:pt x="8762" y="12598"/>
                    <a:pt x="8763" y="12592"/>
                  </a:cubicBezTo>
                  <a:cubicBezTo>
                    <a:pt x="8764" y="12589"/>
                    <a:pt x="8767" y="12585"/>
                    <a:pt x="8770" y="12582"/>
                  </a:cubicBezTo>
                  <a:close/>
                  <a:moveTo>
                    <a:pt x="7758" y="12599"/>
                  </a:moveTo>
                  <a:cubicBezTo>
                    <a:pt x="7759" y="12600"/>
                    <a:pt x="7761" y="12602"/>
                    <a:pt x="7762" y="12605"/>
                  </a:cubicBezTo>
                  <a:lnTo>
                    <a:pt x="7756" y="12609"/>
                  </a:lnTo>
                  <a:lnTo>
                    <a:pt x="7753" y="12603"/>
                  </a:lnTo>
                  <a:cubicBezTo>
                    <a:pt x="7754" y="12601"/>
                    <a:pt x="7756" y="12599"/>
                    <a:pt x="7758" y="12599"/>
                  </a:cubicBezTo>
                  <a:close/>
                  <a:moveTo>
                    <a:pt x="8894" y="12545"/>
                  </a:moveTo>
                  <a:lnTo>
                    <a:pt x="8916" y="12589"/>
                  </a:lnTo>
                  <a:lnTo>
                    <a:pt x="8896" y="12610"/>
                  </a:lnTo>
                  <a:cubicBezTo>
                    <a:pt x="8882" y="12598"/>
                    <a:pt x="8874" y="12581"/>
                    <a:pt x="8873" y="12562"/>
                  </a:cubicBezTo>
                  <a:lnTo>
                    <a:pt x="8894" y="12545"/>
                  </a:lnTo>
                  <a:close/>
                  <a:moveTo>
                    <a:pt x="11096" y="12500"/>
                  </a:moveTo>
                  <a:cubicBezTo>
                    <a:pt x="11108" y="12503"/>
                    <a:pt x="11121" y="12505"/>
                    <a:pt x="11133" y="12507"/>
                  </a:cubicBezTo>
                  <a:cubicBezTo>
                    <a:pt x="11162" y="12535"/>
                    <a:pt x="11182" y="12568"/>
                    <a:pt x="11178" y="12613"/>
                  </a:cubicBezTo>
                  <a:lnTo>
                    <a:pt x="11178" y="12613"/>
                  </a:lnTo>
                  <a:cubicBezTo>
                    <a:pt x="11178" y="12613"/>
                    <a:pt x="11178" y="12613"/>
                    <a:pt x="11178" y="12613"/>
                  </a:cubicBezTo>
                  <a:lnTo>
                    <a:pt x="11142" y="12594"/>
                  </a:lnTo>
                  <a:lnTo>
                    <a:pt x="11142" y="12594"/>
                  </a:lnTo>
                  <a:cubicBezTo>
                    <a:pt x="11142" y="12595"/>
                    <a:pt x="11142" y="12595"/>
                    <a:pt x="11142" y="12595"/>
                  </a:cubicBezTo>
                  <a:lnTo>
                    <a:pt x="11142" y="12595"/>
                  </a:lnTo>
                  <a:cubicBezTo>
                    <a:pt x="11139" y="12581"/>
                    <a:pt x="11129" y="12577"/>
                    <a:pt x="11116" y="12577"/>
                  </a:cubicBezTo>
                  <a:lnTo>
                    <a:pt x="11032" y="12577"/>
                  </a:lnTo>
                  <a:cubicBezTo>
                    <a:pt x="11019" y="12567"/>
                    <a:pt x="11014" y="12550"/>
                    <a:pt x="11022" y="12534"/>
                  </a:cubicBezTo>
                  <a:cubicBezTo>
                    <a:pt x="11024" y="12531"/>
                    <a:pt x="11027" y="12529"/>
                    <a:pt x="11029" y="12529"/>
                  </a:cubicBezTo>
                  <a:cubicBezTo>
                    <a:pt x="11035" y="12529"/>
                    <a:pt x="11039" y="12541"/>
                    <a:pt x="11044" y="12541"/>
                  </a:cubicBezTo>
                  <a:cubicBezTo>
                    <a:pt x="11045" y="12541"/>
                    <a:pt x="11046" y="12540"/>
                    <a:pt x="11047" y="12540"/>
                  </a:cubicBezTo>
                  <a:cubicBezTo>
                    <a:pt x="11048" y="12540"/>
                    <a:pt x="11050" y="12540"/>
                    <a:pt x="11051" y="12540"/>
                  </a:cubicBezTo>
                  <a:cubicBezTo>
                    <a:pt x="11071" y="12540"/>
                    <a:pt x="11069" y="12519"/>
                    <a:pt x="11096" y="12500"/>
                  </a:cubicBezTo>
                  <a:close/>
                  <a:moveTo>
                    <a:pt x="11179" y="12614"/>
                  </a:moveTo>
                  <a:lnTo>
                    <a:pt x="11191" y="12622"/>
                  </a:lnTo>
                  <a:cubicBezTo>
                    <a:pt x="11188" y="12624"/>
                    <a:pt x="11186" y="12625"/>
                    <a:pt x="11184" y="12625"/>
                  </a:cubicBezTo>
                  <a:cubicBezTo>
                    <a:pt x="11180" y="12625"/>
                    <a:pt x="11180" y="12619"/>
                    <a:pt x="11179" y="12614"/>
                  </a:cubicBezTo>
                  <a:close/>
                  <a:moveTo>
                    <a:pt x="8426" y="12511"/>
                  </a:moveTo>
                  <a:lnTo>
                    <a:pt x="8426" y="12511"/>
                  </a:lnTo>
                  <a:cubicBezTo>
                    <a:pt x="8462" y="12554"/>
                    <a:pt x="8477" y="12598"/>
                    <a:pt x="8435" y="12646"/>
                  </a:cubicBezTo>
                  <a:cubicBezTo>
                    <a:pt x="8420" y="12632"/>
                    <a:pt x="8410" y="12615"/>
                    <a:pt x="8406" y="12596"/>
                  </a:cubicBezTo>
                  <a:cubicBezTo>
                    <a:pt x="8404" y="12564"/>
                    <a:pt x="8431" y="12542"/>
                    <a:pt x="8426" y="12511"/>
                  </a:cubicBezTo>
                  <a:close/>
                  <a:moveTo>
                    <a:pt x="11030" y="12636"/>
                  </a:moveTo>
                  <a:cubicBezTo>
                    <a:pt x="11034" y="12636"/>
                    <a:pt x="11034" y="12642"/>
                    <a:pt x="11035" y="12647"/>
                  </a:cubicBezTo>
                  <a:lnTo>
                    <a:pt x="11035" y="12647"/>
                  </a:lnTo>
                  <a:lnTo>
                    <a:pt x="11023" y="12640"/>
                  </a:lnTo>
                  <a:cubicBezTo>
                    <a:pt x="11026" y="12637"/>
                    <a:pt x="11028" y="12636"/>
                    <a:pt x="11030" y="12636"/>
                  </a:cubicBezTo>
                  <a:close/>
                  <a:moveTo>
                    <a:pt x="8776" y="12651"/>
                  </a:moveTo>
                  <a:cubicBezTo>
                    <a:pt x="8779" y="12651"/>
                    <a:pt x="8783" y="12652"/>
                    <a:pt x="8788" y="12653"/>
                  </a:cubicBezTo>
                  <a:cubicBezTo>
                    <a:pt x="8792" y="12670"/>
                    <a:pt x="8780" y="12674"/>
                    <a:pt x="8768" y="12680"/>
                  </a:cubicBezTo>
                  <a:lnTo>
                    <a:pt x="8768" y="12679"/>
                  </a:lnTo>
                  <a:cubicBezTo>
                    <a:pt x="8760" y="12663"/>
                    <a:pt x="8759" y="12651"/>
                    <a:pt x="8776" y="12651"/>
                  </a:cubicBezTo>
                  <a:close/>
                  <a:moveTo>
                    <a:pt x="8900" y="12650"/>
                  </a:moveTo>
                  <a:cubicBezTo>
                    <a:pt x="8902" y="12679"/>
                    <a:pt x="8892" y="12690"/>
                    <a:pt x="8873" y="12696"/>
                  </a:cubicBezTo>
                  <a:cubicBezTo>
                    <a:pt x="8857" y="12670"/>
                    <a:pt x="8877" y="12662"/>
                    <a:pt x="8898" y="12650"/>
                  </a:cubicBezTo>
                  <a:close/>
                  <a:moveTo>
                    <a:pt x="9943" y="12688"/>
                  </a:moveTo>
                  <a:cubicBezTo>
                    <a:pt x="9945" y="12689"/>
                    <a:pt x="9947" y="12691"/>
                    <a:pt x="9946" y="12694"/>
                  </a:cubicBezTo>
                  <a:cubicBezTo>
                    <a:pt x="9946" y="12695"/>
                    <a:pt x="9943" y="12697"/>
                    <a:pt x="9941" y="12697"/>
                  </a:cubicBezTo>
                  <a:cubicBezTo>
                    <a:pt x="9940" y="12697"/>
                    <a:pt x="9938" y="12695"/>
                    <a:pt x="9937" y="12692"/>
                  </a:cubicBezTo>
                  <a:lnTo>
                    <a:pt x="9942" y="12688"/>
                  </a:lnTo>
                  <a:close/>
                  <a:moveTo>
                    <a:pt x="11142" y="12596"/>
                  </a:moveTo>
                  <a:lnTo>
                    <a:pt x="11142" y="12596"/>
                  </a:lnTo>
                  <a:cubicBezTo>
                    <a:pt x="11142" y="12610"/>
                    <a:pt x="11148" y="12624"/>
                    <a:pt x="11146" y="12627"/>
                  </a:cubicBezTo>
                  <a:cubicBezTo>
                    <a:pt x="11140" y="12638"/>
                    <a:pt x="11135" y="12641"/>
                    <a:pt x="11131" y="12641"/>
                  </a:cubicBezTo>
                  <a:cubicBezTo>
                    <a:pt x="11126" y="12641"/>
                    <a:pt x="11122" y="12637"/>
                    <a:pt x="11117" y="12637"/>
                  </a:cubicBezTo>
                  <a:cubicBezTo>
                    <a:pt x="11085" y="12643"/>
                    <a:pt x="11092" y="12675"/>
                    <a:pt x="11085" y="12700"/>
                  </a:cubicBezTo>
                  <a:cubicBezTo>
                    <a:pt x="11063" y="12686"/>
                    <a:pt x="11045" y="12672"/>
                    <a:pt x="11036" y="12648"/>
                  </a:cubicBezTo>
                  <a:lnTo>
                    <a:pt x="11036" y="12648"/>
                  </a:lnTo>
                  <a:lnTo>
                    <a:pt x="11142" y="12596"/>
                  </a:lnTo>
                  <a:close/>
                  <a:moveTo>
                    <a:pt x="10974" y="12706"/>
                  </a:moveTo>
                  <a:cubicBezTo>
                    <a:pt x="10975" y="12707"/>
                    <a:pt x="10976" y="12710"/>
                    <a:pt x="10976" y="12711"/>
                  </a:cubicBezTo>
                  <a:cubicBezTo>
                    <a:pt x="10976" y="12713"/>
                    <a:pt x="10974" y="12715"/>
                    <a:pt x="10971" y="12715"/>
                  </a:cubicBezTo>
                  <a:cubicBezTo>
                    <a:pt x="10970" y="12715"/>
                    <a:pt x="10968" y="12712"/>
                    <a:pt x="10967" y="12711"/>
                  </a:cubicBezTo>
                  <a:lnTo>
                    <a:pt x="10972" y="12706"/>
                  </a:lnTo>
                  <a:close/>
                  <a:moveTo>
                    <a:pt x="9657" y="12724"/>
                  </a:moveTo>
                  <a:cubicBezTo>
                    <a:pt x="9657" y="12724"/>
                    <a:pt x="9658" y="12724"/>
                    <a:pt x="9658" y="12724"/>
                  </a:cubicBezTo>
                  <a:cubicBezTo>
                    <a:pt x="9659" y="12724"/>
                    <a:pt x="9663" y="12727"/>
                    <a:pt x="9662" y="12729"/>
                  </a:cubicBezTo>
                  <a:cubicBezTo>
                    <a:pt x="9662" y="12730"/>
                    <a:pt x="9659" y="12731"/>
                    <a:pt x="9657" y="12732"/>
                  </a:cubicBezTo>
                  <a:lnTo>
                    <a:pt x="9654" y="12728"/>
                  </a:lnTo>
                  <a:lnTo>
                    <a:pt x="9654" y="12727"/>
                  </a:lnTo>
                  <a:cubicBezTo>
                    <a:pt x="9655" y="12726"/>
                    <a:pt x="9656" y="12724"/>
                    <a:pt x="9657" y="12724"/>
                  </a:cubicBezTo>
                  <a:close/>
                  <a:moveTo>
                    <a:pt x="9490" y="12721"/>
                  </a:moveTo>
                  <a:cubicBezTo>
                    <a:pt x="9494" y="12721"/>
                    <a:pt x="9498" y="12723"/>
                    <a:pt x="9502" y="12728"/>
                  </a:cubicBezTo>
                  <a:cubicBezTo>
                    <a:pt x="9498" y="12733"/>
                    <a:pt x="9493" y="12735"/>
                    <a:pt x="9489" y="12735"/>
                  </a:cubicBezTo>
                  <a:cubicBezTo>
                    <a:pt x="9485" y="12735"/>
                    <a:pt x="9480" y="12732"/>
                    <a:pt x="9476" y="12727"/>
                  </a:cubicBezTo>
                  <a:lnTo>
                    <a:pt x="9476" y="12727"/>
                  </a:lnTo>
                  <a:cubicBezTo>
                    <a:pt x="9481" y="12723"/>
                    <a:pt x="9485" y="12721"/>
                    <a:pt x="9490" y="12721"/>
                  </a:cubicBezTo>
                  <a:close/>
                  <a:moveTo>
                    <a:pt x="9873" y="12742"/>
                  </a:moveTo>
                  <a:cubicBezTo>
                    <a:pt x="9878" y="12742"/>
                    <a:pt x="9877" y="12750"/>
                    <a:pt x="9879" y="12754"/>
                  </a:cubicBezTo>
                  <a:lnTo>
                    <a:pt x="9879" y="12754"/>
                  </a:lnTo>
                  <a:lnTo>
                    <a:pt x="9866" y="12746"/>
                  </a:lnTo>
                  <a:cubicBezTo>
                    <a:pt x="9869" y="12743"/>
                    <a:pt x="9872" y="12742"/>
                    <a:pt x="9873" y="12742"/>
                  </a:cubicBezTo>
                  <a:close/>
                  <a:moveTo>
                    <a:pt x="11012" y="12761"/>
                  </a:moveTo>
                  <a:cubicBezTo>
                    <a:pt x="11016" y="12761"/>
                    <a:pt x="11016" y="12767"/>
                    <a:pt x="11017" y="12772"/>
                  </a:cubicBezTo>
                  <a:lnTo>
                    <a:pt x="11017" y="12772"/>
                  </a:lnTo>
                  <a:lnTo>
                    <a:pt x="11004" y="12764"/>
                  </a:lnTo>
                  <a:cubicBezTo>
                    <a:pt x="11008" y="12762"/>
                    <a:pt x="11010" y="12761"/>
                    <a:pt x="11012" y="12761"/>
                  </a:cubicBezTo>
                  <a:close/>
                  <a:moveTo>
                    <a:pt x="9949" y="12756"/>
                  </a:moveTo>
                  <a:cubicBezTo>
                    <a:pt x="9953" y="12756"/>
                    <a:pt x="9958" y="12758"/>
                    <a:pt x="9964" y="12763"/>
                  </a:cubicBezTo>
                  <a:cubicBezTo>
                    <a:pt x="9959" y="12771"/>
                    <a:pt x="9952" y="12773"/>
                    <a:pt x="9945" y="12773"/>
                  </a:cubicBezTo>
                  <a:cubicBezTo>
                    <a:pt x="9941" y="12773"/>
                    <a:pt x="9937" y="12772"/>
                    <a:pt x="9934" y="12772"/>
                  </a:cubicBezTo>
                  <a:lnTo>
                    <a:pt x="9934" y="12772"/>
                  </a:lnTo>
                  <a:cubicBezTo>
                    <a:pt x="9937" y="12761"/>
                    <a:pt x="9942" y="12756"/>
                    <a:pt x="9949" y="12756"/>
                  </a:cubicBezTo>
                  <a:close/>
                  <a:moveTo>
                    <a:pt x="8450" y="12776"/>
                  </a:moveTo>
                  <a:cubicBezTo>
                    <a:pt x="8458" y="12780"/>
                    <a:pt x="8457" y="12784"/>
                    <a:pt x="8449" y="12787"/>
                  </a:cubicBezTo>
                  <a:cubicBezTo>
                    <a:pt x="8448" y="12787"/>
                    <a:pt x="8446" y="12784"/>
                    <a:pt x="8444" y="12781"/>
                  </a:cubicBezTo>
                  <a:cubicBezTo>
                    <a:pt x="8446" y="12779"/>
                    <a:pt x="8449" y="12776"/>
                    <a:pt x="8450" y="12776"/>
                  </a:cubicBezTo>
                  <a:close/>
                  <a:moveTo>
                    <a:pt x="9888" y="12754"/>
                  </a:moveTo>
                  <a:cubicBezTo>
                    <a:pt x="9905" y="12754"/>
                    <a:pt x="9917" y="12768"/>
                    <a:pt x="9933" y="12773"/>
                  </a:cubicBezTo>
                  <a:lnTo>
                    <a:pt x="9933" y="12773"/>
                  </a:lnTo>
                  <a:cubicBezTo>
                    <a:pt x="9929" y="12789"/>
                    <a:pt x="9919" y="12791"/>
                    <a:pt x="9908" y="12791"/>
                  </a:cubicBezTo>
                  <a:cubicBezTo>
                    <a:pt x="9905" y="12791"/>
                    <a:pt x="9901" y="12791"/>
                    <a:pt x="9898" y="12791"/>
                  </a:cubicBezTo>
                  <a:lnTo>
                    <a:pt x="9881" y="12755"/>
                  </a:lnTo>
                  <a:lnTo>
                    <a:pt x="9880" y="12755"/>
                  </a:lnTo>
                  <a:lnTo>
                    <a:pt x="9880" y="12755"/>
                  </a:lnTo>
                  <a:cubicBezTo>
                    <a:pt x="9883" y="12754"/>
                    <a:pt x="9885" y="12754"/>
                    <a:pt x="9888" y="12754"/>
                  </a:cubicBezTo>
                  <a:close/>
                  <a:moveTo>
                    <a:pt x="9362" y="12753"/>
                  </a:moveTo>
                  <a:cubicBezTo>
                    <a:pt x="9372" y="12753"/>
                    <a:pt x="9383" y="12756"/>
                    <a:pt x="9395" y="12760"/>
                  </a:cubicBezTo>
                  <a:cubicBezTo>
                    <a:pt x="9390" y="12783"/>
                    <a:pt x="9372" y="12792"/>
                    <a:pt x="9357" y="12804"/>
                  </a:cubicBezTo>
                  <a:cubicBezTo>
                    <a:pt x="9340" y="12795"/>
                    <a:pt x="9326" y="12786"/>
                    <a:pt x="9331" y="12763"/>
                  </a:cubicBezTo>
                  <a:cubicBezTo>
                    <a:pt x="9341" y="12756"/>
                    <a:pt x="9351" y="12753"/>
                    <a:pt x="9362" y="12753"/>
                  </a:cubicBezTo>
                  <a:close/>
                  <a:moveTo>
                    <a:pt x="9676" y="12795"/>
                  </a:moveTo>
                  <a:cubicBezTo>
                    <a:pt x="9678" y="12796"/>
                    <a:pt x="9680" y="12798"/>
                    <a:pt x="9680" y="12800"/>
                  </a:cubicBezTo>
                  <a:cubicBezTo>
                    <a:pt x="9680" y="12801"/>
                    <a:pt x="9676" y="12804"/>
                    <a:pt x="9675" y="12804"/>
                  </a:cubicBezTo>
                  <a:cubicBezTo>
                    <a:pt x="9673" y="12803"/>
                    <a:pt x="9672" y="12801"/>
                    <a:pt x="9671" y="12799"/>
                  </a:cubicBezTo>
                  <a:lnTo>
                    <a:pt x="9676" y="12795"/>
                  </a:lnTo>
                  <a:close/>
                  <a:moveTo>
                    <a:pt x="9898" y="12791"/>
                  </a:moveTo>
                  <a:lnTo>
                    <a:pt x="9890" y="12804"/>
                  </a:lnTo>
                  <a:cubicBezTo>
                    <a:pt x="9878" y="12791"/>
                    <a:pt x="9893" y="12794"/>
                    <a:pt x="9898" y="12791"/>
                  </a:cubicBezTo>
                  <a:close/>
                  <a:moveTo>
                    <a:pt x="11080" y="12740"/>
                  </a:moveTo>
                  <a:lnTo>
                    <a:pt x="11148" y="12791"/>
                  </a:lnTo>
                  <a:cubicBezTo>
                    <a:pt x="11116" y="12823"/>
                    <a:pt x="11074" y="12797"/>
                    <a:pt x="11049" y="12835"/>
                  </a:cubicBezTo>
                  <a:cubicBezTo>
                    <a:pt x="11036" y="12808"/>
                    <a:pt x="11028" y="12791"/>
                    <a:pt x="11019" y="12774"/>
                  </a:cubicBezTo>
                  <a:lnTo>
                    <a:pt x="11019" y="12774"/>
                  </a:lnTo>
                  <a:cubicBezTo>
                    <a:pt x="11019" y="12774"/>
                    <a:pt x="11019" y="12774"/>
                    <a:pt x="11020" y="12774"/>
                  </a:cubicBezTo>
                  <a:cubicBezTo>
                    <a:pt x="11045" y="12774"/>
                    <a:pt x="11058" y="12751"/>
                    <a:pt x="11080" y="12740"/>
                  </a:cubicBezTo>
                  <a:close/>
                  <a:moveTo>
                    <a:pt x="9942" y="12848"/>
                  </a:moveTo>
                  <a:cubicBezTo>
                    <a:pt x="9944" y="12848"/>
                    <a:pt x="9946" y="12850"/>
                    <a:pt x="9947" y="12853"/>
                  </a:cubicBezTo>
                  <a:cubicBezTo>
                    <a:pt x="9947" y="12854"/>
                    <a:pt x="9943" y="12856"/>
                    <a:pt x="9941" y="12858"/>
                  </a:cubicBezTo>
                  <a:cubicBezTo>
                    <a:pt x="9940" y="12856"/>
                    <a:pt x="9937" y="12853"/>
                    <a:pt x="9938" y="12852"/>
                  </a:cubicBezTo>
                  <a:cubicBezTo>
                    <a:pt x="9939" y="12849"/>
                    <a:pt x="9941" y="12848"/>
                    <a:pt x="9942" y="12848"/>
                  </a:cubicBezTo>
                  <a:close/>
                  <a:moveTo>
                    <a:pt x="8781" y="12862"/>
                  </a:moveTo>
                  <a:cubicBezTo>
                    <a:pt x="8786" y="12862"/>
                    <a:pt x="8790" y="12865"/>
                    <a:pt x="8793" y="12870"/>
                  </a:cubicBezTo>
                  <a:cubicBezTo>
                    <a:pt x="8789" y="12875"/>
                    <a:pt x="8785" y="12878"/>
                    <a:pt x="8780" y="12878"/>
                  </a:cubicBezTo>
                  <a:cubicBezTo>
                    <a:pt x="8775" y="12878"/>
                    <a:pt x="8770" y="12876"/>
                    <a:pt x="8765" y="12869"/>
                  </a:cubicBezTo>
                  <a:cubicBezTo>
                    <a:pt x="8771" y="12864"/>
                    <a:pt x="8777" y="12862"/>
                    <a:pt x="8781" y="12862"/>
                  </a:cubicBezTo>
                  <a:close/>
                  <a:moveTo>
                    <a:pt x="7774" y="12901"/>
                  </a:moveTo>
                  <a:lnTo>
                    <a:pt x="7774" y="12901"/>
                  </a:lnTo>
                  <a:cubicBezTo>
                    <a:pt x="7786" y="12909"/>
                    <a:pt x="7783" y="12921"/>
                    <a:pt x="7783" y="12932"/>
                  </a:cubicBezTo>
                  <a:lnTo>
                    <a:pt x="7783" y="12932"/>
                  </a:lnTo>
                  <a:cubicBezTo>
                    <a:pt x="7765" y="12926"/>
                    <a:pt x="7762" y="12916"/>
                    <a:pt x="7774" y="12901"/>
                  </a:cubicBezTo>
                  <a:close/>
                  <a:moveTo>
                    <a:pt x="7785" y="12934"/>
                  </a:moveTo>
                  <a:lnTo>
                    <a:pt x="7798" y="12941"/>
                  </a:lnTo>
                  <a:cubicBezTo>
                    <a:pt x="7794" y="12944"/>
                    <a:pt x="7792" y="12945"/>
                    <a:pt x="7790" y="12945"/>
                  </a:cubicBezTo>
                  <a:cubicBezTo>
                    <a:pt x="7786" y="12945"/>
                    <a:pt x="7786" y="12939"/>
                    <a:pt x="7785" y="12934"/>
                  </a:cubicBezTo>
                  <a:close/>
                  <a:moveTo>
                    <a:pt x="7650" y="12935"/>
                  </a:moveTo>
                  <a:cubicBezTo>
                    <a:pt x="7658" y="12939"/>
                    <a:pt x="7657" y="12943"/>
                    <a:pt x="7649" y="12946"/>
                  </a:cubicBezTo>
                  <a:cubicBezTo>
                    <a:pt x="7649" y="12946"/>
                    <a:pt x="7647" y="12943"/>
                    <a:pt x="7645" y="12941"/>
                  </a:cubicBezTo>
                  <a:lnTo>
                    <a:pt x="7645" y="12941"/>
                  </a:lnTo>
                  <a:cubicBezTo>
                    <a:pt x="7647" y="12938"/>
                    <a:pt x="7650" y="12935"/>
                    <a:pt x="7650" y="12935"/>
                  </a:cubicBezTo>
                  <a:close/>
                  <a:moveTo>
                    <a:pt x="8449" y="12849"/>
                  </a:moveTo>
                  <a:cubicBezTo>
                    <a:pt x="8485" y="12886"/>
                    <a:pt x="8487" y="12890"/>
                    <a:pt x="8457" y="12954"/>
                  </a:cubicBezTo>
                  <a:cubicBezTo>
                    <a:pt x="8430" y="12923"/>
                    <a:pt x="8450" y="12888"/>
                    <a:pt x="8422" y="12869"/>
                  </a:cubicBezTo>
                  <a:lnTo>
                    <a:pt x="8449" y="12849"/>
                  </a:lnTo>
                  <a:close/>
                  <a:moveTo>
                    <a:pt x="11238" y="12955"/>
                  </a:moveTo>
                  <a:cubicBezTo>
                    <a:pt x="11245" y="12958"/>
                    <a:pt x="11245" y="12962"/>
                    <a:pt x="11238" y="12963"/>
                  </a:cubicBezTo>
                  <a:cubicBezTo>
                    <a:pt x="11238" y="12963"/>
                    <a:pt x="11238" y="12963"/>
                    <a:pt x="11238" y="12963"/>
                  </a:cubicBezTo>
                  <a:cubicBezTo>
                    <a:pt x="11237" y="12963"/>
                    <a:pt x="11235" y="12960"/>
                    <a:pt x="11234" y="12958"/>
                  </a:cubicBezTo>
                  <a:cubicBezTo>
                    <a:pt x="11236" y="12957"/>
                    <a:pt x="11238" y="12955"/>
                    <a:pt x="11238" y="12955"/>
                  </a:cubicBezTo>
                  <a:close/>
                  <a:moveTo>
                    <a:pt x="11044" y="12852"/>
                  </a:moveTo>
                  <a:cubicBezTo>
                    <a:pt x="11056" y="12852"/>
                    <a:pt x="11052" y="12869"/>
                    <a:pt x="11068" y="12875"/>
                  </a:cubicBezTo>
                  <a:cubicBezTo>
                    <a:pt x="11096" y="12864"/>
                    <a:pt x="11126" y="12859"/>
                    <a:pt x="11155" y="12859"/>
                  </a:cubicBezTo>
                  <a:cubicBezTo>
                    <a:pt x="11173" y="12859"/>
                    <a:pt x="11191" y="12861"/>
                    <a:pt x="11209" y="12865"/>
                  </a:cubicBezTo>
                  <a:cubicBezTo>
                    <a:pt x="11215" y="12916"/>
                    <a:pt x="11154" y="12909"/>
                    <a:pt x="11150" y="12946"/>
                  </a:cubicBezTo>
                  <a:cubicBezTo>
                    <a:pt x="11147" y="12947"/>
                    <a:pt x="11145" y="12947"/>
                    <a:pt x="11142" y="12947"/>
                  </a:cubicBezTo>
                  <a:cubicBezTo>
                    <a:pt x="11128" y="12947"/>
                    <a:pt x="11116" y="12935"/>
                    <a:pt x="11100" y="12935"/>
                  </a:cubicBezTo>
                  <a:cubicBezTo>
                    <a:pt x="11092" y="12935"/>
                    <a:pt x="11084" y="12938"/>
                    <a:pt x="11074" y="12946"/>
                  </a:cubicBezTo>
                  <a:cubicBezTo>
                    <a:pt x="11073" y="12948"/>
                    <a:pt x="11091" y="12958"/>
                    <a:pt x="11074" y="12966"/>
                  </a:cubicBezTo>
                  <a:cubicBezTo>
                    <a:pt x="11053" y="12939"/>
                    <a:pt x="11045" y="12909"/>
                    <a:pt x="11040" y="12852"/>
                  </a:cubicBezTo>
                  <a:cubicBezTo>
                    <a:pt x="11041" y="12852"/>
                    <a:pt x="11043" y="12852"/>
                    <a:pt x="11044" y="12852"/>
                  </a:cubicBezTo>
                  <a:close/>
                  <a:moveTo>
                    <a:pt x="10013" y="12972"/>
                  </a:moveTo>
                  <a:cubicBezTo>
                    <a:pt x="10015" y="12972"/>
                    <a:pt x="10016" y="12974"/>
                    <a:pt x="10018" y="12978"/>
                  </a:cubicBezTo>
                  <a:cubicBezTo>
                    <a:pt x="10019" y="12979"/>
                    <a:pt x="10015" y="12980"/>
                    <a:pt x="10013" y="12982"/>
                  </a:cubicBezTo>
                  <a:cubicBezTo>
                    <a:pt x="10011" y="12981"/>
                    <a:pt x="10008" y="12978"/>
                    <a:pt x="10008" y="12977"/>
                  </a:cubicBezTo>
                  <a:cubicBezTo>
                    <a:pt x="10010" y="12973"/>
                    <a:pt x="10012" y="12972"/>
                    <a:pt x="10013" y="12972"/>
                  </a:cubicBezTo>
                  <a:close/>
                  <a:moveTo>
                    <a:pt x="7701" y="12973"/>
                  </a:moveTo>
                  <a:cubicBezTo>
                    <a:pt x="7714" y="12980"/>
                    <a:pt x="7713" y="12988"/>
                    <a:pt x="7706" y="12997"/>
                  </a:cubicBezTo>
                  <a:cubicBezTo>
                    <a:pt x="7694" y="12990"/>
                    <a:pt x="7696" y="12982"/>
                    <a:pt x="7701" y="12973"/>
                  </a:cubicBezTo>
                  <a:close/>
                  <a:moveTo>
                    <a:pt x="8789" y="12989"/>
                  </a:moveTo>
                  <a:cubicBezTo>
                    <a:pt x="8790" y="12990"/>
                    <a:pt x="8793" y="12993"/>
                    <a:pt x="8792" y="12994"/>
                  </a:cubicBezTo>
                  <a:cubicBezTo>
                    <a:pt x="8792" y="12996"/>
                    <a:pt x="8790" y="12997"/>
                    <a:pt x="8788" y="12998"/>
                  </a:cubicBezTo>
                  <a:lnTo>
                    <a:pt x="8784" y="12994"/>
                  </a:lnTo>
                  <a:lnTo>
                    <a:pt x="8789" y="12989"/>
                  </a:lnTo>
                  <a:close/>
                  <a:moveTo>
                    <a:pt x="11141" y="13004"/>
                  </a:moveTo>
                  <a:cubicBezTo>
                    <a:pt x="11145" y="13004"/>
                    <a:pt x="11148" y="13006"/>
                    <a:pt x="11149" y="13008"/>
                  </a:cubicBezTo>
                  <a:cubicBezTo>
                    <a:pt x="11155" y="13017"/>
                    <a:pt x="11149" y="13019"/>
                    <a:pt x="11143" y="13019"/>
                  </a:cubicBezTo>
                  <a:cubicBezTo>
                    <a:pt x="11142" y="13019"/>
                    <a:pt x="11140" y="13019"/>
                    <a:pt x="11139" y="13019"/>
                  </a:cubicBezTo>
                  <a:cubicBezTo>
                    <a:pt x="11134" y="13019"/>
                    <a:pt x="11132" y="13013"/>
                    <a:pt x="11129" y="13011"/>
                  </a:cubicBezTo>
                  <a:cubicBezTo>
                    <a:pt x="11132" y="13006"/>
                    <a:pt x="11137" y="13004"/>
                    <a:pt x="11141" y="13004"/>
                  </a:cubicBezTo>
                  <a:close/>
                  <a:moveTo>
                    <a:pt x="8460" y="13038"/>
                  </a:moveTo>
                  <a:cubicBezTo>
                    <a:pt x="8464" y="13038"/>
                    <a:pt x="8468" y="13040"/>
                    <a:pt x="8473" y="13045"/>
                  </a:cubicBezTo>
                  <a:cubicBezTo>
                    <a:pt x="8469" y="13055"/>
                    <a:pt x="8465" y="13058"/>
                    <a:pt x="8461" y="13058"/>
                  </a:cubicBezTo>
                  <a:cubicBezTo>
                    <a:pt x="8456" y="13058"/>
                    <a:pt x="8450" y="13053"/>
                    <a:pt x="8444" y="13047"/>
                  </a:cubicBezTo>
                  <a:cubicBezTo>
                    <a:pt x="8449" y="13042"/>
                    <a:pt x="8454" y="13038"/>
                    <a:pt x="8460" y="13038"/>
                  </a:cubicBezTo>
                  <a:close/>
                  <a:moveTo>
                    <a:pt x="11148" y="13091"/>
                  </a:moveTo>
                  <a:lnTo>
                    <a:pt x="11226" y="13117"/>
                  </a:lnTo>
                  <a:cubicBezTo>
                    <a:pt x="11189" y="13120"/>
                    <a:pt x="11163" y="13145"/>
                    <a:pt x="11133" y="13165"/>
                  </a:cubicBezTo>
                  <a:lnTo>
                    <a:pt x="11132" y="13165"/>
                  </a:lnTo>
                  <a:cubicBezTo>
                    <a:pt x="11118" y="13133"/>
                    <a:pt x="11139" y="13117"/>
                    <a:pt x="11148" y="13091"/>
                  </a:cubicBezTo>
                  <a:close/>
                  <a:moveTo>
                    <a:pt x="7118" y="13167"/>
                  </a:moveTo>
                  <a:cubicBezTo>
                    <a:pt x="7120" y="13167"/>
                    <a:pt x="7122" y="13169"/>
                    <a:pt x="7122" y="13172"/>
                  </a:cubicBezTo>
                  <a:cubicBezTo>
                    <a:pt x="7122" y="13174"/>
                    <a:pt x="7119" y="13175"/>
                    <a:pt x="7118" y="13176"/>
                  </a:cubicBezTo>
                  <a:lnTo>
                    <a:pt x="7114" y="13171"/>
                  </a:lnTo>
                  <a:lnTo>
                    <a:pt x="7114" y="13171"/>
                  </a:lnTo>
                  <a:cubicBezTo>
                    <a:pt x="7115" y="13170"/>
                    <a:pt x="7117" y="13167"/>
                    <a:pt x="7118" y="13167"/>
                  </a:cubicBezTo>
                  <a:close/>
                  <a:moveTo>
                    <a:pt x="7686" y="13166"/>
                  </a:moveTo>
                  <a:cubicBezTo>
                    <a:pt x="7688" y="13166"/>
                    <a:pt x="7690" y="13168"/>
                    <a:pt x="7691" y="13172"/>
                  </a:cubicBezTo>
                  <a:cubicBezTo>
                    <a:pt x="7691" y="13173"/>
                    <a:pt x="7688" y="13175"/>
                    <a:pt x="7686" y="13176"/>
                  </a:cubicBezTo>
                  <a:lnTo>
                    <a:pt x="7686" y="13177"/>
                  </a:lnTo>
                  <a:cubicBezTo>
                    <a:pt x="7685" y="13175"/>
                    <a:pt x="7681" y="13173"/>
                    <a:pt x="7681" y="13172"/>
                  </a:cubicBezTo>
                  <a:cubicBezTo>
                    <a:pt x="7683" y="13168"/>
                    <a:pt x="7684" y="13166"/>
                    <a:pt x="7686" y="13166"/>
                  </a:cubicBezTo>
                  <a:close/>
                  <a:moveTo>
                    <a:pt x="8814" y="13149"/>
                  </a:moveTo>
                  <a:cubicBezTo>
                    <a:pt x="8817" y="13149"/>
                    <a:pt x="8820" y="13149"/>
                    <a:pt x="8824" y="13150"/>
                  </a:cubicBezTo>
                  <a:cubicBezTo>
                    <a:pt x="8839" y="13180"/>
                    <a:pt x="8821" y="13183"/>
                    <a:pt x="8798" y="13183"/>
                  </a:cubicBezTo>
                  <a:lnTo>
                    <a:pt x="8788" y="13194"/>
                  </a:lnTo>
                  <a:cubicBezTo>
                    <a:pt x="8778" y="13183"/>
                    <a:pt x="8791" y="13184"/>
                    <a:pt x="8796" y="13181"/>
                  </a:cubicBezTo>
                  <a:cubicBezTo>
                    <a:pt x="8796" y="13164"/>
                    <a:pt x="8796" y="13149"/>
                    <a:pt x="8814" y="13149"/>
                  </a:cubicBezTo>
                  <a:close/>
                  <a:moveTo>
                    <a:pt x="8884" y="13183"/>
                  </a:moveTo>
                  <a:cubicBezTo>
                    <a:pt x="8888" y="13183"/>
                    <a:pt x="8894" y="13184"/>
                    <a:pt x="8901" y="13185"/>
                  </a:cubicBezTo>
                  <a:lnTo>
                    <a:pt x="8901" y="13186"/>
                  </a:lnTo>
                  <a:cubicBezTo>
                    <a:pt x="8896" y="13199"/>
                    <a:pt x="8886" y="13207"/>
                    <a:pt x="8873" y="13210"/>
                  </a:cubicBezTo>
                  <a:cubicBezTo>
                    <a:pt x="8868" y="13195"/>
                    <a:pt x="8867" y="13183"/>
                    <a:pt x="8884" y="13183"/>
                  </a:cubicBezTo>
                  <a:close/>
                  <a:moveTo>
                    <a:pt x="9873" y="13093"/>
                  </a:moveTo>
                  <a:cubicBezTo>
                    <a:pt x="9879" y="13093"/>
                    <a:pt x="9885" y="13094"/>
                    <a:pt x="9893" y="13096"/>
                  </a:cubicBezTo>
                  <a:cubicBezTo>
                    <a:pt x="9893" y="13100"/>
                    <a:pt x="9893" y="13103"/>
                    <a:pt x="9892" y="13107"/>
                  </a:cubicBezTo>
                  <a:cubicBezTo>
                    <a:pt x="9874" y="13140"/>
                    <a:pt x="9861" y="13175"/>
                    <a:pt x="9854" y="13212"/>
                  </a:cubicBezTo>
                  <a:lnTo>
                    <a:pt x="9853" y="13212"/>
                  </a:lnTo>
                  <a:cubicBezTo>
                    <a:pt x="9840" y="13186"/>
                    <a:pt x="9849" y="13158"/>
                    <a:pt x="9832" y="13136"/>
                  </a:cubicBezTo>
                  <a:cubicBezTo>
                    <a:pt x="9843" y="13119"/>
                    <a:pt x="9846" y="13093"/>
                    <a:pt x="9873" y="13093"/>
                  </a:cubicBezTo>
                  <a:close/>
                  <a:moveTo>
                    <a:pt x="11150" y="13202"/>
                  </a:moveTo>
                  <a:lnTo>
                    <a:pt x="11155" y="13208"/>
                  </a:lnTo>
                  <a:cubicBezTo>
                    <a:pt x="11153" y="13209"/>
                    <a:pt x="11152" y="13212"/>
                    <a:pt x="11150" y="13212"/>
                  </a:cubicBezTo>
                  <a:cubicBezTo>
                    <a:pt x="11150" y="13212"/>
                    <a:pt x="11150" y="13212"/>
                    <a:pt x="11149" y="13212"/>
                  </a:cubicBezTo>
                  <a:cubicBezTo>
                    <a:pt x="11148" y="13212"/>
                    <a:pt x="11146" y="13209"/>
                    <a:pt x="11145" y="13207"/>
                  </a:cubicBezTo>
                  <a:lnTo>
                    <a:pt x="11150" y="13202"/>
                  </a:lnTo>
                  <a:close/>
                  <a:moveTo>
                    <a:pt x="7591" y="13038"/>
                  </a:moveTo>
                  <a:cubicBezTo>
                    <a:pt x="7599" y="13038"/>
                    <a:pt x="7608" y="13040"/>
                    <a:pt x="7616" y="13044"/>
                  </a:cubicBezTo>
                  <a:cubicBezTo>
                    <a:pt x="7613" y="13060"/>
                    <a:pt x="7609" y="13075"/>
                    <a:pt x="7607" y="13089"/>
                  </a:cubicBezTo>
                  <a:cubicBezTo>
                    <a:pt x="7621" y="13119"/>
                    <a:pt x="7661" y="13103"/>
                    <a:pt x="7671" y="13133"/>
                  </a:cubicBezTo>
                  <a:cubicBezTo>
                    <a:pt x="7674" y="13143"/>
                    <a:pt x="7666" y="13148"/>
                    <a:pt x="7661" y="13153"/>
                  </a:cubicBezTo>
                  <a:cubicBezTo>
                    <a:pt x="7652" y="13162"/>
                    <a:pt x="7641" y="13164"/>
                    <a:pt x="7631" y="13164"/>
                  </a:cubicBezTo>
                  <a:cubicBezTo>
                    <a:pt x="7624" y="13164"/>
                    <a:pt x="7618" y="13163"/>
                    <a:pt x="7613" y="13163"/>
                  </a:cubicBezTo>
                  <a:cubicBezTo>
                    <a:pt x="7609" y="13163"/>
                    <a:pt x="7605" y="13164"/>
                    <a:pt x="7602" y="13165"/>
                  </a:cubicBezTo>
                  <a:cubicBezTo>
                    <a:pt x="7576" y="13188"/>
                    <a:pt x="7607" y="13228"/>
                    <a:pt x="7559" y="13234"/>
                  </a:cubicBezTo>
                  <a:lnTo>
                    <a:pt x="7560" y="13233"/>
                  </a:lnTo>
                  <a:cubicBezTo>
                    <a:pt x="7575" y="13189"/>
                    <a:pt x="7576" y="13144"/>
                    <a:pt x="7552" y="13105"/>
                  </a:cubicBezTo>
                  <a:lnTo>
                    <a:pt x="7583" y="13068"/>
                  </a:lnTo>
                  <a:lnTo>
                    <a:pt x="7558" y="13048"/>
                  </a:lnTo>
                  <a:cubicBezTo>
                    <a:pt x="7568" y="13041"/>
                    <a:pt x="7579" y="13038"/>
                    <a:pt x="7591" y="13038"/>
                  </a:cubicBezTo>
                  <a:close/>
                  <a:moveTo>
                    <a:pt x="11091" y="13206"/>
                  </a:moveTo>
                  <a:cubicBezTo>
                    <a:pt x="11110" y="13206"/>
                    <a:pt x="11117" y="13218"/>
                    <a:pt x="11123" y="13234"/>
                  </a:cubicBezTo>
                  <a:cubicBezTo>
                    <a:pt x="11107" y="13233"/>
                    <a:pt x="11087" y="13239"/>
                    <a:pt x="11091" y="13206"/>
                  </a:cubicBezTo>
                  <a:close/>
                  <a:moveTo>
                    <a:pt x="11125" y="13235"/>
                  </a:moveTo>
                  <a:lnTo>
                    <a:pt x="11137" y="13242"/>
                  </a:lnTo>
                  <a:cubicBezTo>
                    <a:pt x="11133" y="13245"/>
                    <a:pt x="11131" y="13247"/>
                    <a:pt x="11129" y="13247"/>
                  </a:cubicBezTo>
                  <a:cubicBezTo>
                    <a:pt x="11125" y="13247"/>
                    <a:pt x="11126" y="13239"/>
                    <a:pt x="11125" y="13235"/>
                  </a:cubicBezTo>
                  <a:close/>
                  <a:moveTo>
                    <a:pt x="8877" y="13238"/>
                  </a:moveTo>
                  <a:lnTo>
                    <a:pt x="8877" y="13239"/>
                  </a:lnTo>
                  <a:cubicBezTo>
                    <a:pt x="8879" y="13240"/>
                    <a:pt x="8881" y="13242"/>
                    <a:pt x="8880" y="13243"/>
                  </a:cubicBezTo>
                  <a:cubicBezTo>
                    <a:pt x="8880" y="13245"/>
                    <a:pt x="8878" y="13247"/>
                    <a:pt x="8876" y="13247"/>
                  </a:cubicBezTo>
                  <a:cubicBezTo>
                    <a:pt x="8874" y="13247"/>
                    <a:pt x="8872" y="13243"/>
                    <a:pt x="8871" y="13242"/>
                  </a:cubicBezTo>
                  <a:lnTo>
                    <a:pt x="8877" y="13238"/>
                  </a:lnTo>
                  <a:close/>
                  <a:moveTo>
                    <a:pt x="10087" y="13118"/>
                  </a:moveTo>
                  <a:cubicBezTo>
                    <a:pt x="10094" y="13140"/>
                    <a:pt x="10111" y="13162"/>
                    <a:pt x="10107" y="13182"/>
                  </a:cubicBezTo>
                  <a:cubicBezTo>
                    <a:pt x="10097" y="13222"/>
                    <a:pt x="10123" y="13261"/>
                    <a:pt x="10104" y="13299"/>
                  </a:cubicBezTo>
                  <a:cubicBezTo>
                    <a:pt x="10071" y="13287"/>
                    <a:pt x="10058" y="13257"/>
                    <a:pt x="10044" y="13223"/>
                  </a:cubicBezTo>
                  <a:cubicBezTo>
                    <a:pt x="10079" y="13199"/>
                    <a:pt x="10079" y="13158"/>
                    <a:pt x="10086" y="13118"/>
                  </a:cubicBezTo>
                  <a:close/>
                  <a:moveTo>
                    <a:pt x="9673" y="13243"/>
                  </a:moveTo>
                  <a:cubicBezTo>
                    <a:pt x="9699" y="13243"/>
                    <a:pt x="9697" y="13269"/>
                    <a:pt x="9708" y="13281"/>
                  </a:cubicBezTo>
                  <a:cubicBezTo>
                    <a:pt x="9725" y="13281"/>
                    <a:pt x="9717" y="13255"/>
                    <a:pt x="9732" y="13255"/>
                  </a:cubicBezTo>
                  <a:cubicBezTo>
                    <a:pt x="9733" y="13255"/>
                    <a:pt x="9733" y="13255"/>
                    <a:pt x="9734" y="13255"/>
                  </a:cubicBezTo>
                  <a:cubicBezTo>
                    <a:pt x="9735" y="13255"/>
                    <a:pt x="9736" y="13255"/>
                    <a:pt x="9737" y="13255"/>
                  </a:cubicBezTo>
                  <a:cubicBezTo>
                    <a:pt x="9755" y="13255"/>
                    <a:pt x="9761" y="13270"/>
                    <a:pt x="9773" y="13283"/>
                  </a:cubicBezTo>
                  <a:cubicBezTo>
                    <a:pt x="9760" y="13306"/>
                    <a:pt x="9760" y="13332"/>
                    <a:pt x="9737" y="13352"/>
                  </a:cubicBezTo>
                  <a:cubicBezTo>
                    <a:pt x="9726" y="13358"/>
                    <a:pt x="9715" y="13361"/>
                    <a:pt x="9703" y="13361"/>
                  </a:cubicBezTo>
                  <a:cubicBezTo>
                    <a:pt x="9687" y="13361"/>
                    <a:pt x="9671" y="13356"/>
                    <a:pt x="9654" y="13340"/>
                  </a:cubicBezTo>
                  <a:cubicBezTo>
                    <a:pt x="9671" y="13312"/>
                    <a:pt x="9659" y="13277"/>
                    <a:pt x="9668" y="13243"/>
                  </a:cubicBezTo>
                  <a:cubicBezTo>
                    <a:pt x="9670" y="13243"/>
                    <a:pt x="9672" y="13243"/>
                    <a:pt x="9673" y="13243"/>
                  </a:cubicBezTo>
                  <a:close/>
                  <a:moveTo>
                    <a:pt x="9828" y="13305"/>
                  </a:moveTo>
                  <a:cubicBezTo>
                    <a:pt x="9853" y="13319"/>
                    <a:pt x="9873" y="13336"/>
                    <a:pt x="9857" y="13374"/>
                  </a:cubicBezTo>
                  <a:cubicBezTo>
                    <a:pt x="9853" y="13374"/>
                    <a:pt x="9850" y="13374"/>
                    <a:pt x="9847" y="13374"/>
                  </a:cubicBezTo>
                  <a:cubicBezTo>
                    <a:pt x="9821" y="13374"/>
                    <a:pt x="9801" y="13354"/>
                    <a:pt x="9760" y="13353"/>
                  </a:cubicBezTo>
                  <a:lnTo>
                    <a:pt x="9819" y="13334"/>
                  </a:lnTo>
                  <a:lnTo>
                    <a:pt x="9819" y="13335"/>
                  </a:lnTo>
                  <a:cubicBezTo>
                    <a:pt x="9821" y="13324"/>
                    <a:pt x="9805" y="13313"/>
                    <a:pt x="9828" y="13305"/>
                  </a:cubicBezTo>
                  <a:close/>
                  <a:moveTo>
                    <a:pt x="10099" y="13360"/>
                  </a:moveTo>
                  <a:cubicBezTo>
                    <a:pt x="10110" y="13360"/>
                    <a:pt x="10107" y="13375"/>
                    <a:pt x="10112" y="13390"/>
                  </a:cubicBezTo>
                  <a:lnTo>
                    <a:pt x="10111" y="13391"/>
                  </a:lnTo>
                  <a:cubicBezTo>
                    <a:pt x="10097" y="13390"/>
                    <a:pt x="10086" y="13380"/>
                    <a:pt x="10081" y="13368"/>
                  </a:cubicBezTo>
                  <a:cubicBezTo>
                    <a:pt x="10090" y="13362"/>
                    <a:pt x="10096" y="13360"/>
                    <a:pt x="10099" y="13360"/>
                  </a:cubicBezTo>
                  <a:close/>
                  <a:moveTo>
                    <a:pt x="7047" y="13432"/>
                  </a:moveTo>
                  <a:cubicBezTo>
                    <a:pt x="7049" y="13432"/>
                    <a:pt x="7050" y="13434"/>
                    <a:pt x="7051" y="13439"/>
                  </a:cubicBezTo>
                  <a:cubicBezTo>
                    <a:pt x="7051" y="13440"/>
                    <a:pt x="7048" y="13441"/>
                    <a:pt x="7047" y="13442"/>
                  </a:cubicBezTo>
                  <a:lnTo>
                    <a:pt x="7047" y="13443"/>
                  </a:lnTo>
                  <a:cubicBezTo>
                    <a:pt x="7045" y="13442"/>
                    <a:pt x="7042" y="13440"/>
                    <a:pt x="7042" y="13437"/>
                  </a:cubicBezTo>
                  <a:cubicBezTo>
                    <a:pt x="7044" y="13434"/>
                    <a:pt x="7046" y="13432"/>
                    <a:pt x="7047" y="13432"/>
                  </a:cubicBezTo>
                  <a:close/>
                  <a:moveTo>
                    <a:pt x="8947" y="13452"/>
                  </a:moveTo>
                  <a:cubicBezTo>
                    <a:pt x="8947" y="13452"/>
                    <a:pt x="8947" y="13452"/>
                    <a:pt x="8947" y="13452"/>
                  </a:cubicBezTo>
                  <a:cubicBezTo>
                    <a:pt x="8954" y="13456"/>
                    <a:pt x="8953" y="13459"/>
                    <a:pt x="8946" y="13461"/>
                  </a:cubicBezTo>
                  <a:cubicBezTo>
                    <a:pt x="8946" y="13461"/>
                    <a:pt x="8944" y="13458"/>
                    <a:pt x="8943" y="13457"/>
                  </a:cubicBezTo>
                  <a:lnTo>
                    <a:pt x="8943" y="13456"/>
                  </a:lnTo>
                  <a:cubicBezTo>
                    <a:pt x="8944" y="13455"/>
                    <a:pt x="8946" y="13452"/>
                    <a:pt x="8947" y="13452"/>
                  </a:cubicBezTo>
                  <a:close/>
                  <a:moveTo>
                    <a:pt x="7792" y="13358"/>
                  </a:moveTo>
                  <a:cubicBezTo>
                    <a:pt x="7798" y="13358"/>
                    <a:pt x="7804" y="13359"/>
                    <a:pt x="7810" y="13360"/>
                  </a:cubicBezTo>
                  <a:cubicBezTo>
                    <a:pt x="7818" y="13383"/>
                    <a:pt x="7828" y="13405"/>
                    <a:pt x="7836" y="13427"/>
                  </a:cubicBezTo>
                  <a:cubicBezTo>
                    <a:pt x="7835" y="13447"/>
                    <a:pt x="7820" y="13453"/>
                    <a:pt x="7811" y="13463"/>
                  </a:cubicBezTo>
                  <a:cubicBezTo>
                    <a:pt x="7808" y="13463"/>
                    <a:pt x="7806" y="13464"/>
                    <a:pt x="7804" y="13464"/>
                  </a:cubicBezTo>
                  <a:cubicBezTo>
                    <a:pt x="7790" y="13464"/>
                    <a:pt x="7780" y="13453"/>
                    <a:pt x="7768" y="13439"/>
                  </a:cubicBezTo>
                  <a:lnTo>
                    <a:pt x="7767" y="13439"/>
                  </a:lnTo>
                  <a:cubicBezTo>
                    <a:pt x="7767" y="13413"/>
                    <a:pt x="7798" y="13391"/>
                    <a:pt x="7772" y="13367"/>
                  </a:cubicBezTo>
                  <a:cubicBezTo>
                    <a:pt x="7778" y="13360"/>
                    <a:pt x="7785" y="13358"/>
                    <a:pt x="7792" y="13358"/>
                  </a:cubicBezTo>
                  <a:close/>
                  <a:moveTo>
                    <a:pt x="11009" y="13344"/>
                  </a:moveTo>
                  <a:lnTo>
                    <a:pt x="11009" y="13344"/>
                  </a:lnTo>
                  <a:cubicBezTo>
                    <a:pt x="11044" y="13351"/>
                    <a:pt x="11052" y="13372"/>
                    <a:pt x="11072" y="13386"/>
                  </a:cubicBezTo>
                  <a:cubicBezTo>
                    <a:pt x="11090" y="13399"/>
                    <a:pt x="11121" y="13388"/>
                    <a:pt x="11137" y="13421"/>
                  </a:cubicBezTo>
                  <a:lnTo>
                    <a:pt x="11136" y="13421"/>
                  </a:lnTo>
                  <a:cubicBezTo>
                    <a:pt x="11130" y="13434"/>
                    <a:pt x="11123" y="13448"/>
                    <a:pt x="11115" y="13464"/>
                  </a:cubicBezTo>
                  <a:cubicBezTo>
                    <a:pt x="11080" y="13429"/>
                    <a:pt x="11040" y="13399"/>
                    <a:pt x="11009" y="13344"/>
                  </a:cubicBezTo>
                  <a:close/>
                  <a:moveTo>
                    <a:pt x="7829" y="13487"/>
                  </a:moveTo>
                  <a:cubicBezTo>
                    <a:pt x="7829" y="13487"/>
                    <a:pt x="7829" y="13487"/>
                    <a:pt x="7829" y="13488"/>
                  </a:cubicBezTo>
                  <a:cubicBezTo>
                    <a:pt x="7835" y="13491"/>
                    <a:pt x="7835" y="13494"/>
                    <a:pt x="7828" y="13497"/>
                  </a:cubicBezTo>
                  <a:cubicBezTo>
                    <a:pt x="7827" y="13497"/>
                    <a:pt x="7825" y="13493"/>
                    <a:pt x="7824" y="13491"/>
                  </a:cubicBezTo>
                  <a:cubicBezTo>
                    <a:pt x="7825" y="13490"/>
                    <a:pt x="7827" y="13487"/>
                    <a:pt x="7829" y="13487"/>
                  </a:cubicBezTo>
                  <a:close/>
                  <a:moveTo>
                    <a:pt x="9486" y="13507"/>
                  </a:moveTo>
                  <a:lnTo>
                    <a:pt x="9570" y="13526"/>
                  </a:lnTo>
                  <a:cubicBezTo>
                    <a:pt x="9549" y="13541"/>
                    <a:pt x="9537" y="13549"/>
                    <a:pt x="9528" y="13549"/>
                  </a:cubicBezTo>
                  <a:cubicBezTo>
                    <a:pt x="9515" y="13549"/>
                    <a:pt x="9506" y="13536"/>
                    <a:pt x="9486" y="13507"/>
                  </a:cubicBezTo>
                  <a:close/>
                  <a:moveTo>
                    <a:pt x="8504" y="13558"/>
                  </a:moveTo>
                  <a:cubicBezTo>
                    <a:pt x="8505" y="13560"/>
                    <a:pt x="8508" y="13562"/>
                    <a:pt x="8508" y="13563"/>
                  </a:cubicBezTo>
                  <a:cubicBezTo>
                    <a:pt x="8507" y="13565"/>
                    <a:pt x="8505" y="13566"/>
                    <a:pt x="8503" y="13569"/>
                  </a:cubicBezTo>
                  <a:lnTo>
                    <a:pt x="8498" y="13563"/>
                  </a:lnTo>
                  <a:lnTo>
                    <a:pt x="8504" y="13558"/>
                  </a:lnTo>
                  <a:close/>
                  <a:moveTo>
                    <a:pt x="10093" y="13487"/>
                  </a:moveTo>
                  <a:cubicBezTo>
                    <a:pt x="10097" y="13487"/>
                    <a:pt x="10102" y="13487"/>
                    <a:pt x="10107" y="13489"/>
                  </a:cubicBezTo>
                  <a:cubicBezTo>
                    <a:pt x="10097" y="13522"/>
                    <a:pt x="10116" y="13555"/>
                    <a:pt x="10111" y="13590"/>
                  </a:cubicBezTo>
                  <a:lnTo>
                    <a:pt x="10111" y="13589"/>
                  </a:lnTo>
                  <a:cubicBezTo>
                    <a:pt x="10064" y="13579"/>
                    <a:pt x="10080" y="13533"/>
                    <a:pt x="10064" y="13506"/>
                  </a:cubicBezTo>
                  <a:cubicBezTo>
                    <a:pt x="10072" y="13496"/>
                    <a:pt x="10079" y="13487"/>
                    <a:pt x="10093" y="13487"/>
                  </a:cubicBezTo>
                  <a:close/>
                  <a:moveTo>
                    <a:pt x="10111" y="13590"/>
                  </a:moveTo>
                  <a:lnTo>
                    <a:pt x="10126" y="13598"/>
                  </a:lnTo>
                  <a:cubicBezTo>
                    <a:pt x="10122" y="13601"/>
                    <a:pt x="10119" y="13603"/>
                    <a:pt x="10117" y="13603"/>
                  </a:cubicBezTo>
                  <a:cubicBezTo>
                    <a:pt x="10113" y="13603"/>
                    <a:pt x="10114" y="13594"/>
                    <a:pt x="10111" y="13590"/>
                  </a:cubicBezTo>
                  <a:close/>
                  <a:moveTo>
                    <a:pt x="7810" y="13594"/>
                  </a:moveTo>
                  <a:cubicBezTo>
                    <a:pt x="7817" y="13597"/>
                    <a:pt x="7817" y="13602"/>
                    <a:pt x="7810" y="13603"/>
                  </a:cubicBezTo>
                  <a:cubicBezTo>
                    <a:pt x="7810" y="13603"/>
                    <a:pt x="7810" y="13603"/>
                    <a:pt x="7810" y="13603"/>
                  </a:cubicBezTo>
                  <a:cubicBezTo>
                    <a:pt x="7808" y="13603"/>
                    <a:pt x="7807" y="13600"/>
                    <a:pt x="7806" y="13598"/>
                  </a:cubicBezTo>
                  <a:cubicBezTo>
                    <a:pt x="7808" y="13597"/>
                    <a:pt x="7810" y="13594"/>
                    <a:pt x="7810" y="13594"/>
                  </a:cubicBezTo>
                  <a:close/>
                  <a:moveTo>
                    <a:pt x="7744" y="13557"/>
                  </a:moveTo>
                  <a:cubicBezTo>
                    <a:pt x="7761" y="13557"/>
                    <a:pt x="7775" y="13567"/>
                    <a:pt x="7780" y="13583"/>
                  </a:cubicBezTo>
                  <a:lnTo>
                    <a:pt x="7760" y="13604"/>
                  </a:lnTo>
                  <a:cubicBezTo>
                    <a:pt x="7743" y="13595"/>
                    <a:pt x="7727" y="13588"/>
                    <a:pt x="7737" y="13557"/>
                  </a:cubicBezTo>
                  <a:cubicBezTo>
                    <a:pt x="7740" y="13557"/>
                    <a:pt x="7742" y="13557"/>
                    <a:pt x="7744" y="13557"/>
                  </a:cubicBezTo>
                  <a:close/>
                  <a:moveTo>
                    <a:pt x="9487" y="13591"/>
                  </a:moveTo>
                  <a:cubicBezTo>
                    <a:pt x="9491" y="13591"/>
                    <a:pt x="9497" y="13594"/>
                    <a:pt x="9503" y="13598"/>
                  </a:cubicBezTo>
                  <a:cubicBezTo>
                    <a:pt x="9497" y="13606"/>
                    <a:pt x="9490" y="13608"/>
                    <a:pt x="9483" y="13608"/>
                  </a:cubicBezTo>
                  <a:cubicBezTo>
                    <a:pt x="9480" y="13608"/>
                    <a:pt x="9476" y="13607"/>
                    <a:pt x="9472" y="13607"/>
                  </a:cubicBezTo>
                  <a:lnTo>
                    <a:pt x="9472" y="13607"/>
                  </a:lnTo>
                  <a:cubicBezTo>
                    <a:pt x="9472" y="13607"/>
                    <a:pt x="9472" y="13607"/>
                    <a:pt x="9472" y="13607"/>
                  </a:cubicBezTo>
                  <a:cubicBezTo>
                    <a:pt x="9475" y="13597"/>
                    <a:pt x="9480" y="13591"/>
                    <a:pt x="9487" y="13591"/>
                  </a:cubicBezTo>
                  <a:close/>
                  <a:moveTo>
                    <a:pt x="9586" y="11479"/>
                  </a:moveTo>
                  <a:cubicBezTo>
                    <a:pt x="9610" y="11490"/>
                    <a:pt x="9614" y="11509"/>
                    <a:pt x="9614" y="11531"/>
                  </a:cubicBezTo>
                  <a:cubicBezTo>
                    <a:pt x="9614" y="11570"/>
                    <a:pt x="9616" y="11609"/>
                    <a:pt x="9614" y="11646"/>
                  </a:cubicBezTo>
                  <a:cubicBezTo>
                    <a:pt x="9609" y="11687"/>
                    <a:pt x="9619" y="11728"/>
                    <a:pt x="9643" y="11763"/>
                  </a:cubicBezTo>
                  <a:cubicBezTo>
                    <a:pt x="9646" y="11784"/>
                    <a:pt x="9619" y="11788"/>
                    <a:pt x="9617" y="11806"/>
                  </a:cubicBezTo>
                  <a:cubicBezTo>
                    <a:pt x="9615" y="11844"/>
                    <a:pt x="9608" y="11881"/>
                    <a:pt x="9633" y="11921"/>
                  </a:cubicBezTo>
                  <a:cubicBezTo>
                    <a:pt x="9593" y="11956"/>
                    <a:pt x="9626" y="11999"/>
                    <a:pt x="9623" y="12041"/>
                  </a:cubicBezTo>
                  <a:cubicBezTo>
                    <a:pt x="9624" y="12055"/>
                    <a:pt x="9627" y="12070"/>
                    <a:pt x="9632" y="12082"/>
                  </a:cubicBezTo>
                  <a:cubicBezTo>
                    <a:pt x="9645" y="12129"/>
                    <a:pt x="9598" y="12170"/>
                    <a:pt x="9622" y="12219"/>
                  </a:cubicBezTo>
                  <a:cubicBezTo>
                    <a:pt x="9640" y="12260"/>
                    <a:pt x="9631" y="12303"/>
                    <a:pt x="9624" y="12348"/>
                  </a:cubicBezTo>
                  <a:cubicBezTo>
                    <a:pt x="9621" y="12373"/>
                    <a:pt x="9631" y="12404"/>
                    <a:pt x="9632" y="12432"/>
                  </a:cubicBezTo>
                  <a:cubicBezTo>
                    <a:pt x="9637" y="12529"/>
                    <a:pt x="9619" y="12625"/>
                    <a:pt x="9632" y="12722"/>
                  </a:cubicBezTo>
                  <a:cubicBezTo>
                    <a:pt x="9634" y="12742"/>
                    <a:pt x="9617" y="12753"/>
                    <a:pt x="9616" y="12776"/>
                  </a:cubicBezTo>
                  <a:lnTo>
                    <a:pt x="9648" y="12818"/>
                  </a:lnTo>
                  <a:cubicBezTo>
                    <a:pt x="9649" y="12843"/>
                    <a:pt x="9626" y="12850"/>
                    <a:pt x="9621" y="12864"/>
                  </a:cubicBezTo>
                  <a:cubicBezTo>
                    <a:pt x="9647" y="12957"/>
                    <a:pt x="9627" y="13050"/>
                    <a:pt x="9614" y="13125"/>
                  </a:cubicBezTo>
                  <a:cubicBezTo>
                    <a:pt x="9616" y="13167"/>
                    <a:pt x="9649" y="13175"/>
                    <a:pt x="9649" y="13209"/>
                  </a:cubicBezTo>
                  <a:cubicBezTo>
                    <a:pt x="9631" y="13242"/>
                    <a:pt x="9633" y="13287"/>
                    <a:pt x="9631" y="13330"/>
                  </a:cubicBezTo>
                  <a:cubicBezTo>
                    <a:pt x="9629" y="13372"/>
                    <a:pt x="9624" y="13413"/>
                    <a:pt x="9623" y="13455"/>
                  </a:cubicBezTo>
                  <a:cubicBezTo>
                    <a:pt x="9623" y="13497"/>
                    <a:pt x="9608" y="13538"/>
                    <a:pt x="9626" y="13580"/>
                  </a:cubicBezTo>
                  <a:lnTo>
                    <a:pt x="9606" y="13620"/>
                  </a:lnTo>
                  <a:cubicBezTo>
                    <a:pt x="9602" y="13614"/>
                    <a:pt x="9598" y="13610"/>
                    <a:pt x="9598" y="13604"/>
                  </a:cubicBezTo>
                  <a:cubicBezTo>
                    <a:pt x="9594" y="13567"/>
                    <a:pt x="9591" y="13531"/>
                    <a:pt x="9590" y="13494"/>
                  </a:cubicBezTo>
                  <a:cubicBezTo>
                    <a:pt x="9589" y="13477"/>
                    <a:pt x="9570" y="13484"/>
                    <a:pt x="9566" y="13472"/>
                  </a:cubicBezTo>
                  <a:lnTo>
                    <a:pt x="9594" y="13452"/>
                  </a:lnTo>
                  <a:cubicBezTo>
                    <a:pt x="9594" y="13387"/>
                    <a:pt x="9607" y="13320"/>
                    <a:pt x="9582" y="13251"/>
                  </a:cubicBezTo>
                  <a:cubicBezTo>
                    <a:pt x="9609" y="13183"/>
                    <a:pt x="9591" y="13109"/>
                    <a:pt x="9595" y="13034"/>
                  </a:cubicBezTo>
                  <a:lnTo>
                    <a:pt x="9562" y="12991"/>
                  </a:lnTo>
                  <a:cubicBezTo>
                    <a:pt x="9561" y="12972"/>
                    <a:pt x="9573" y="12966"/>
                    <a:pt x="9580" y="12957"/>
                  </a:cubicBezTo>
                  <a:cubicBezTo>
                    <a:pt x="9585" y="12949"/>
                    <a:pt x="9590" y="12942"/>
                    <a:pt x="9595" y="12933"/>
                  </a:cubicBezTo>
                  <a:cubicBezTo>
                    <a:pt x="9585" y="12900"/>
                    <a:pt x="9593" y="12862"/>
                    <a:pt x="9572" y="12828"/>
                  </a:cubicBezTo>
                  <a:lnTo>
                    <a:pt x="9551" y="12857"/>
                  </a:lnTo>
                  <a:cubicBezTo>
                    <a:pt x="9522" y="12818"/>
                    <a:pt x="9569" y="12801"/>
                    <a:pt x="9578" y="12771"/>
                  </a:cubicBezTo>
                  <a:lnTo>
                    <a:pt x="9578" y="12666"/>
                  </a:lnTo>
                  <a:cubicBezTo>
                    <a:pt x="9578" y="12623"/>
                    <a:pt x="9583" y="12580"/>
                    <a:pt x="9591" y="12537"/>
                  </a:cubicBezTo>
                  <a:cubicBezTo>
                    <a:pt x="9599" y="12500"/>
                    <a:pt x="9576" y="12457"/>
                    <a:pt x="9593" y="12416"/>
                  </a:cubicBezTo>
                  <a:cubicBezTo>
                    <a:pt x="9600" y="12400"/>
                    <a:pt x="9599" y="12381"/>
                    <a:pt x="9589" y="12366"/>
                  </a:cubicBezTo>
                  <a:cubicBezTo>
                    <a:pt x="9575" y="12349"/>
                    <a:pt x="9575" y="12325"/>
                    <a:pt x="9589" y="12309"/>
                  </a:cubicBezTo>
                  <a:cubicBezTo>
                    <a:pt x="9591" y="12305"/>
                    <a:pt x="9595" y="12295"/>
                    <a:pt x="9593" y="12293"/>
                  </a:cubicBezTo>
                  <a:cubicBezTo>
                    <a:pt x="9558" y="12249"/>
                    <a:pt x="9591" y="12201"/>
                    <a:pt x="9582" y="12152"/>
                  </a:cubicBezTo>
                  <a:cubicBezTo>
                    <a:pt x="9573" y="12104"/>
                    <a:pt x="9578" y="12052"/>
                    <a:pt x="9578" y="12001"/>
                  </a:cubicBezTo>
                  <a:lnTo>
                    <a:pt x="9578" y="11851"/>
                  </a:lnTo>
                  <a:lnTo>
                    <a:pt x="9578" y="11701"/>
                  </a:lnTo>
                  <a:lnTo>
                    <a:pt x="9548" y="11665"/>
                  </a:lnTo>
                  <a:cubicBezTo>
                    <a:pt x="9569" y="11638"/>
                    <a:pt x="9551" y="11602"/>
                    <a:pt x="9574" y="11576"/>
                  </a:cubicBezTo>
                  <a:cubicBezTo>
                    <a:pt x="9567" y="11566"/>
                    <a:pt x="9558" y="11564"/>
                    <a:pt x="9549" y="11564"/>
                  </a:cubicBezTo>
                  <a:cubicBezTo>
                    <a:pt x="9544" y="11564"/>
                    <a:pt x="9538" y="11565"/>
                    <a:pt x="9533" y="11565"/>
                  </a:cubicBezTo>
                  <a:cubicBezTo>
                    <a:pt x="9530" y="11565"/>
                    <a:pt x="9527" y="11565"/>
                    <a:pt x="9525" y="11564"/>
                  </a:cubicBezTo>
                  <a:lnTo>
                    <a:pt x="9525" y="11564"/>
                  </a:lnTo>
                  <a:cubicBezTo>
                    <a:pt x="9526" y="11579"/>
                    <a:pt x="9521" y="11593"/>
                    <a:pt x="9511" y="11603"/>
                  </a:cubicBezTo>
                  <a:cubicBezTo>
                    <a:pt x="9505" y="11610"/>
                    <a:pt x="9496" y="11614"/>
                    <a:pt x="9487" y="11614"/>
                  </a:cubicBezTo>
                  <a:cubicBezTo>
                    <a:pt x="9483" y="11614"/>
                    <a:pt x="9479" y="11613"/>
                    <a:pt x="9475" y="11611"/>
                  </a:cubicBezTo>
                  <a:cubicBezTo>
                    <a:pt x="9475" y="11580"/>
                    <a:pt x="9486" y="11563"/>
                    <a:pt x="9518" y="11563"/>
                  </a:cubicBezTo>
                  <a:cubicBezTo>
                    <a:pt x="9520" y="11563"/>
                    <a:pt x="9523" y="11563"/>
                    <a:pt x="9525" y="11563"/>
                  </a:cubicBezTo>
                  <a:cubicBezTo>
                    <a:pt x="9529" y="11540"/>
                    <a:pt x="9551" y="11535"/>
                    <a:pt x="9567" y="11522"/>
                  </a:cubicBezTo>
                  <a:cubicBezTo>
                    <a:pt x="9578" y="11514"/>
                    <a:pt x="9580" y="11493"/>
                    <a:pt x="9586" y="11479"/>
                  </a:cubicBezTo>
                  <a:close/>
                  <a:moveTo>
                    <a:pt x="9471" y="13608"/>
                  </a:moveTo>
                  <a:lnTo>
                    <a:pt x="9463" y="13621"/>
                  </a:lnTo>
                  <a:cubicBezTo>
                    <a:pt x="9454" y="13609"/>
                    <a:pt x="9464" y="13610"/>
                    <a:pt x="9471" y="13608"/>
                  </a:cubicBezTo>
                  <a:close/>
                  <a:moveTo>
                    <a:pt x="8717" y="13611"/>
                  </a:moveTo>
                  <a:cubicBezTo>
                    <a:pt x="8730" y="13623"/>
                    <a:pt x="8731" y="13643"/>
                    <a:pt x="8718" y="13655"/>
                  </a:cubicBezTo>
                  <a:cubicBezTo>
                    <a:pt x="8702" y="13643"/>
                    <a:pt x="8704" y="13629"/>
                    <a:pt x="8717" y="13611"/>
                  </a:cubicBezTo>
                  <a:close/>
                  <a:moveTo>
                    <a:pt x="10008" y="13537"/>
                  </a:moveTo>
                  <a:cubicBezTo>
                    <a:pt x="10008" y="13570"/>
                    <a:pt x="10032" y="13599"/>
                    <a:pt x="10018" y="13635"/>
                  </a:cubicBezTo>
                  <a:cubicBezTo>
                    <a:pt x="10006" y="13640"/>
                    <a:pt x="9994" y="13648"/>
                    <a:pt x="9981" y="13655"/>
                  </a:cubicBezTo>
                  <a:cubicBezTo>
                    <a:pt x="9963" y="13648"/>
                    <a:pt x="9951" y="13638"/>
                    <a:pt x="9955" y="13618"/>
                  </a:cubicBezTo>
                  <a:cubicBezTo>
                    <a:pt x="9964" y="13603"/>
                    <a:pt x="9982" y="13611"/>
                    <a:pt x="9996" y="13603"/>
                  </a:cubicBezTo>
                  <a:cubicBezTo>
                    <a:pt x="10000" y="13580"/>
                    <a:pt x="9978" y="13564"/>
                    <a:pt x="9975" y="13544"/>
                  </a:cubicBezTo>
                  <a:cubicBezTo>
                    <a:pt x="9980" y="13538"/>
                    <a:pt x="9985" y="13537"/>
                    <a:pt x="9991" y="13537"/>
                  </a:cubicBezTo>
                  <a:cubicBezTo>
                    <a:pt x="9995" y="13537"/>
                    <a:pt x="9999" y="13537"/>
                    <a:pt x="10003" y="13537"/>
                  </a:cubicBezTo>
                  <a:cubicBezTo>
                    <a:pt x="10005" y="13537"/>
                    <a:pt x="10007" y="13537"/>
                    <a:pt x="10008" y="13537"/>
                  </a:cubicBezTo>
                  <a:close/>
                  <a:moveTo>
                    <a:pt x="11132" y="13647"/>
                  </a:moveTo>
                  <a:cubicBezTo>
                    <a:pt x="11134" y="13647"/>
                    <a:pt x="11137" y="13650"/>
                    <a:pt x="11137" y="13652"/>
                  </a:cubicBezTo>
                  <a:cubicBezTo>
                    <a:pt x="11136" y="13654"/>
                    <a:pt x="11133" y="13655"/>
                    <a:pt x="11131" y="13656"/>
                  </a:cubicBezTo>
                  <a:lnTo>
                    <a:pt x="11128" y="13651"/>
                  </a:lnTo>
                  <a:cubicBezTo>
                    <a:pt x="11129" y="13650"/>
                    <a:pt x="11131" y="13647"/>
                    <a:pt x="11132" y="13647"/>
                  </a:cubicBezTo>
                  <a:close/>
                  <a:moveTo>
                    <a:pt x="9418" y="13644"/>
                  </a:moveTo>
                  <a:cubicBezTo>
                    <a:pt x="9422" y="13644"/>
                    <a:pt x="9427" y="13647"/>
                    <a:pt x="9431" y="13652"/>
                  </a:cubicBezTo>
                  <a:cubicBezTo>
                    <a:pt x="9428" y="13657"/>
                    <a:pt x="9423" y="13659"/>
                    <a:pt x="9418" y="13659"/>
                  </a:cubicBezTo>
                  <a:cubicBezTo>
                    <a:pt x="9413" y="13659"/>
                    <a:pt x="9408" y="13656"/>
                    <a:pt x="9405" y="13651"/>
                  </a:cubicBezTo>
                  <a:cubicBezTo>
                    <a:pt x="9409" y="13647"/>
                    <a:pt x="9413" y="13644"/>
                    <a:pt x="9418" y="13644"/>
                  </a:cubicBezTo>
                  <a:close/>
                  <a:moveTo>
                    <a:pt x="8843" y="13417"/>
                  </a:moveTo>
                  <a:cubicBezTo>
                    <a:pt x="8887" y="13442"/>
                    <a:pt x="8833" y="13476"/>
                    <a:pt x="8852" y="13499"/>
                  </a:cubicBezTo>
                  <a:cubicBezTo>
                    <a:pt x="8861" y="13525"/>
                    <a:pt x="8886" y="13512"/>
                    <a:pt x="8900" y="13528"/>
                  </a:cubicBezTo>
                  <a:lnTo>
                    <a:pt x="8872" y="13566"/>
                  </a:lnTo>
                  <a:cubicBezTo>
                    <a:pt x="8863" y="13588"/>
                    <a:pt x="8877" y="13603"/>
                    <a:pt x="8880" y="13619"/>
                  </a:cubicBezTo>
                  <a:cubicBezTo>
                    <a:pt x="8859" y="13625"/>
                    <a:pt x="8854" y="13648"/>
                    <a:pt x="8836" y="13659"/>
                  </a:cubicBezTo>
                  <a:cubicBezTo>
                    <a:pt x="8834" y="13659"/>
                    <a:pt x="8833" y="13659"/>
                    <a:pt x="8832" y="13659"/>
                  </a:cubicBezTo>
                  <a:cubicBezTo>
                    <a:pt x="8822" y="13659"/>
                    <a:pt x="8812" y="13650"/>
                    <a:pt x="8802" y="13650"/>
                  </a:cubicBezTo>
                  <a:cubicBezTo>
                    <a:pt x="8797" y="13650"/>
                    <a:pt x="8792" y="13652"/>
                    <a:pt x="8787" y="13659"/>
                  </a:cubicBezTo>
                  <a:lnTo>
                    <a:pt x="8787" y="13658"/>
                  </a:lnTo>
                  <a:cubicBezTo>
                    <a:pt x="8763" y="13639"/>
                    <a:pt x="8742" y="13626"/>
                    <a:pt x="8743" y="13604"/>
                  </a:cubicBezTo>
                  <a:cubicBezTo>
                    <a:pt x="8747" y="13575"/>
                    <a:pt x="8717" y="13575"/>
                    <a:pt x="8709" y="13555"/>
                  </a:cubicBezTo>
                  <a:lnTo>
                    <a:pt x="8709" y="13497"/>
                  </a:lnTo>
                  <a:cubicBezTo>
                    <a:pt x="8729" y="13477"/>
                    <a:pt x="8749" y="13463"/>
                    <a:pt x="8771" y="13463"/>
                  </a:cubicBezTo>
                  <a:cubicBezTo>
                    <a:pt x="8782" y="13463"/>
                    <a:pt x="8793" y="13467"/>
                    <a:pt x="8805" y="13475"/>
                  </a:cubicBezTo>
                  <a:cubicBezTo>
                    <a:pt x="8838" y="13464"/>
                    <a:pt x="8824" y="13431"/>
                    <a:pt x="8843" y="13417"/>
                  </a:cubicBezTo>
                  <a:close/>
                  <a:moveTo>
                    <a:pt x="7828" y="13664"/>
                  </a:moveTo>
                  <a:lnTo>
                    <a:pt x="7828" y="13664"/>
                  </a:lnTo>
                  <a:cubicBezTo>
                    <a:pt x="7835" y="13668"/>
                    <a:pt x="7835" y="13671"/>
                    <a:pt x="7827" y="13674"/>
                  </a:cubicBezTo>
                  <a:cubicBezTo>
                    <a:pt x="7826" y="13674"/>
                    <a:pt x="7825" y="13671"/>
                    <a:pt x="7824" y="13669"/>
                  </a:cubicBezTo>
                  <a:cubicBezTo>
                    <a:pt x="7825" y="13668"/>
                    <a:pt x="7827" y="13666"/>
                    <a:pt x="7828" y="13664"/>
                  </a:cubicBezTo>
                  <a:close/>
                  <a:moveTo>
                    <a:pt x="8539" y="13625"/>
                  </a:moveTo>
                  <a:cubicBezTo>
                    <a:pt x="8545" y="13684"/>
                    <a:pt x="8545" y="13684"/>
                    <a:pt x="8498" y="13687"/>
                  </a:cubicBezTo>
                  <a:cubicBezTo>
                    <a:pt x="8490" y="13653"/>
                    <a:pt x="8541" y="13660"/>
                    <a:pt x="8539" y="13625"/>
                  </a:cubicBezTo>
                  <a:close/>
                  <a:moveTo>
                    <a:pt x="9836" y="13682"/>
                  </a:moveTo>
                  <a:cubicBezTo>
                    <a:pt x="9837" y="13683"/>
                    <a:pt x="9841" y="13685"/>
                    <a:pt x="9840" y="13686"/>
                  </a:cubicBezTo>
                  <a:cubicBezTo>
                    <a:pt x="9840" y="13688"/>
                    <a:pt x="9837" y="13690"/>
                    <a:pt x="9835" y="13692"/>
                  </a:cubicBezTo>
                  <a:lnTo>
                    <a:pt x="9830" y="13686"/>
                  </a:lnTo>
                  <a:cubicBezTo>
                    <a:pt x="9833" y="13685"/>
                    <a:pt x="9834" y="13682"/>
                    <a:pt x="9836" y="13682"/>
                  </a:cubicBezTo>
                  <a:close/>
                  <a:moveTo>
                    <a:pt x="9319" y="13664"/>
                  </a:moveTo>
                  <a:cubicBezTo>
                    <a:pt x="9349" y="13687"/>
                    <a:pt x="9384" y="13670"/>
                    <a:pt x="9422" y="13686"/>
                  </a:cubicBezTo>
                  <a:cubicBezTo>
                    <a:pt x="9384" y="13702"/>
                    <a:pt x="9349" y="13695"/>
                    <a:pt x="9325" y="13715"/>
                  </a:cubicBezTo>
                  <a:cubicBezTo>
                    <a:pt x="9309" y="13699"/>
                    <a:pt x="9309" y="13685"/>
                    <a:pt x="9319" y="13664"/>
                  </a:cubicBezTo>
                  <a:close/>
                  <a:moveTo>
                    <a:pt x="9501" y="13629"/>
                  </a:moveTo>
                  <a:cubicBezTo>
                    <a:pt x="9538" y="13669"/>
                    <a:pt x="9521" y="13699"/>
                    <a:pt x="9516" y="13728"/>
                  </a:cubicBezTo>
                  <a:cubicBezTo>
                    <a:pt x="9516" y="13699"/>
                    <a:pt x="9481" y="13677"/>
                    <a:pt x="9500" y="13630"/>
                  </a:cubicBezTo>
                  <a:lnTo>
                    <a:pt x="9501" y="13629"/>
                  </a:lnTo>
                  <a:close/>
                  <a:moveTo>
                    <a:pt x="8805" y="13712"/>
                  </a:moveTo>
                  <a:cubicBezTo>
                    <a:pt x="8813" y="13734"/>
                    <a:pt x="8799" y="13735"/>
                    <a:pt x="8788" y="13751"/>
                  </a:cubicBezTo>
                  <a:lnTo>
                    <a:pt x="8765" y="13729"/>
                  </a:lnTo>
                  <a:cubicBezTo>
                    <a:pt x="8770" y="13717"/>
                    <a:pt x="8777" y="13715"/>
                    <a:pt x="8784" y="13715"/>
                  </a:cubicBezTo>
                  <a:cubicBezTo>
                    <a:pt x="8788" y="13715"/>
                    <a:pt x="8792" y="13716"/>
                    <a:pt x="8796" y="13716"/>
                  </a:cubicBezTo>
                  <a:cubicBezTo>
                    <a:pt x="8799" y="13716"/>
                    <a:pt x="8802" y="13715"/>
                    <a:pt x="8805" y="13712"/>
                  </a:cubicBezTo>
                  <a:close/>
                  <a:moveTo>
                    <a:pt x="10128" y="13784"/>
                  </a:moveTo>
                  <a:lnTo>
                    <a:pt x="10128" y="13784"/>
                  </a:lnTo>
                  <a:cubicBezTo>
                    <a:pt x="10128" y="13785"/>
                    <a:pt x="10128" y="13785"/>
                    <a:pt x="10128" y="13785"/>
                  </a:cubicBezTo>
                  <a:lnTo>
                    <a:pt x="10129" y="13785"/>
                  </a:lnTo>
                  <a:cubicBezTo>
                    <a:pt x="10129" y="13785"/>
                    <a:pt x="10129" y="13785"/>
                    <a:pt x="10128" y="13784"/>
                  </a:cubicBezTo>
                  <a:close/>
                  <a:moveTo>
                    <a:pt x="7810" y="13823"/>
                  </a:moveTo>
                  <a:cubicBezTo>
                    <a:pt x="7819" y="13835"/>
                    <a:pt x="7810" y="13834"/>
                    <a:pt x="7804" y="13836"/>
                  </a:cubicBezTo>
                  <a:lnTo>
                    <a:pt x="7804" y="13836"/>
                  </a:lnTo>
                  <a:cubicBezTo>
                    <a:pt x="7806" y="13832"/>
                    <a:pt x="7808" y="13828"/>
                    <a:pt x="7810" y="13823"/>
                  </a:cubicBezTo>
                  <a:close/>
                  <a:moveTo>
                    <a:pt x="8859" y="13824"/>
                  </a:moveTo>
                  <a:cubicBezTo>
                    <a:pt x="8861" y="13826"/>
                    <a:pt x="8864" y="13828"/>
                    <a:pt x="8864" y="13830"/>
                  </a:cubicBezTo>
                  <a:cubicBezTo>
                    <a:pt x="8863" y="13832"/>
                    <a:pt x="8860" y="13833"/>
                    <a:pt x="8859" y="13836"/>
                  </a:cubicBezTo>
                  <a:lnTo>
                    <a:pt x="8853" y="13829"/>
                  </a:lnTo>
                  <a:lnTo>
                    <a:pt x="8859" y="13824"/>
                  </a:lnTo>
                  <a:close/>
                  <a:moveTo>
                    <a:pt x="7737" y="13730"/>
                  </a:moveTo>
                  <a:cubicBezTo>
                    <a:pt x="7744" y="13730"/>
                    <a:pt x="7751" y="13731"/>
                    <a:pt x="7759" y="13732"/>
                  </a:cubicBezTo>
                  <a:cubicBezTo>
                    <a:pt x="7767" y="13749"/>
                    <a:pt x="7776" y="13766"/>
                    <a:pt x="7783" y="13780"/>
                  </a:cubicBezTo>
                  <a:cubicBezTo>
                    <a:pt x="7777" y="13810"/>
                    <a:pt x="7751" y="13796"/>
                    <a:pt x="7736" y="13809"/>
                  </a:cubicBezTo>
                  <a:cubicBezTo>
                    <a:pt x="7757" y="13823"/>
                    <a:pt x="7774" y="13838"/>
                    <a:pt x="7799" y="13838"/>
                  </a:cubicBezTo>
                  <a:cubicBezTo>
                    <a:pt x="7800" y="13838"/>
                    <a:pt x="7801" y="13838"/>
                    <a:pt x="7801" y="13838"/>
                  </a:cubicBezTo>
                  <a:lnTo>
                    <a:pt x="7801" y="13838"/>
                  </a:lnTo>
                  <a:cubicBezTo>
                    <a:pt x="7804" y="13858"/>
                    <a:pt x="7793" y="13879"/>
                    <a:pt x="7774" y="13888"/>
                  </a:cubicBezTo>
                  <a:cubicBezTo>
                    <a:pt x="7768" y="13890"/>
                    <a:pt x="7763" y="13891"/>
                    <a:pt x="7758" y="13891"/>
                  </a:cubicBezTo>
                  <a:cubicBezTo>
                    <a:pt x="7743" y="13891"/>
                    <a:pt x="7730" y="13883"/>
                    <a:pt x="7718" y="13866"/>
                  </a:cubicBezTo>
                  <a:cubicBezTo>
                    <a:pt x="7704" y="13846"/>
                    <a:pt x="7719" y="13817"/>
                    <a:pt x="7710" y="13792"/>
                  </a:cubicBezTo>
                  <a:cubicBezTo>
                    <a:pt x="7703" y="13780"/>
                    <a:pt x="7691" y="13771"/>
                    <a:pt x="7678" y="13767"/>
                  </a:cubicBezTo>
                  <a:cubicBezTo>
                    <a:pt x="7672" y="13771"/>
                    <a:pt x="7664" y="13773"/>
                    <a:pt x="7663" y="13776"/>
                  </a:cubicBezTo>
                  <a:cubicBezTo>
                    <a:pt x="7649" y="13807"/>
                    <a:pt x="7672" y="13832"/>
                    <a:pt x="7677" y="13857"/>
                  </a:cubicBezTo>
                  <a:cubicBezTo>
                    <a:pt x="7665" y="13872"/>
                    <a:pt x="7654" y="13875"/>
                    <a:pt x="7642" y="13875"/>
                  </a:cubicBezTo>
                  <a:cubicBezTo>
                    <a:pt x="7633" y="13875"/>
                    <a:pt x="7623" y="13873"/>
                    <a:pt x="7615" y="13872"/>
                  </a:cubicBezTo>
                  <a:cubicBezTo>
                    <a:pt x="7588" y="13831"/>
                    <a:pt x="7654" y="13839"/>
                    <a:pt x="7641" y="13807"/>
                  </a:cubicBezTo>
                  <a:cubicBezTo>
                    <a:pt x="7646" y="13781"/>
                    <a:pt x="7604" y="13789"/>
                    <a:pt x="7610" y="13756"/>
                  </a:cubicBezTo>
                  <a:cubicBezTo>
                    <a:pt x="7651" y="13747"/>
                    <a:pt x="7691" y="13730"/>
                    <a:pt x="7737" y="13730"/>
                  </a:cubicBezTo>
                  <a:close/>
                  <a:moveTo>
                    <a:pt x="7829" y="13913"/>
                  </a:moveTo>
                  <a:cubicBezTo>
                    <a:pt x="7831" y="13915"/>
                    <a:pt x="7833" y="13918"/>
                    <a:pt x="7833" y="13919"/>
                  </a:cubicBezTo>
                  <a:cubicBezTo>
                    <a:pt x="7833" y="13921"/>
                    <a:pt x="7829" y="13922"/>
                    <a:pt x="7828" y="13923"/>
                  </a:cubicBezTo>
                  <a:lnTo>
                    <a:pt x="7824" y="13918"/>
                  </a:lnTo>
                  <a:lnTo>
                    <a:pt x="7829" y="13914"/>
                  </a:lnTo>
                  <a:lnTo>
                    <a:pt x="7829" y="13913"/>
                  </a:lnTo>
                  <a:close/>
                  <a:moveTo>
                    <a:pt x="7872" y="13911"/>
                  </a:moveTo>
                  <a:cubicBezTo>
                    <a:pt x="7873" y="13911"/>
                    <a:pt x="7875" y="13911"/>
                    <a:pt x="7876" y="13911"/>
                  </a:cubicBezTo>
                  <a:cubicBezTo>
                    <a:pt x="7880" y="13912"/>
                    <a:pt x="7882" y="13918"/>
                    <a:pt x="7885" y="13920"/>
                  </a:cubicBezTo>
                  <a:lnTo>
                    <a:pt x="7884" y="13920"/>
                  </a:lnTo>
                  <a:cubicBezTo>
                    <a:pt x="7880" y="13924"/>
                    <a:pt x="7876" y="13927"/>
                    <a:pt x="7871" y="13927"/>
                  </a:cubicBezTo>
                  <a:cubicBezTo>
                    <a:pt x="7868" y="13927"/>
                    <a:pt x="7865" y="13925"/>
                    <a:pt x="7864" y="13922"/>
                  </a:cubicBezTo>
                  <a:cubicBezTo>
                    <a:pt x="7859" y="13913"/>
                    <a:pt x="7865" y="13911"/>
                    <a:pt x="7872" y="13911"/>
                  </a:cubicBezTo>
                  <a:close/>
                  <a:moveTo>
                    <a:pt x="7744" y="13910"/>
                  </a:moveTo>
                  <a:lnTo>
                    <a:pt x="7762" y="13937"/>
                  </a:lnTo>
                  <a:lnTo>
                    <a:pt x="7746" y="13957"/>
                  </a:lnTo>
                  <a:cubicBezTo>
                    <a:pt x="7744" y="13957"/>
                    <a:pt x="7743" y="13957"/>
                    <a:pt x="7741" y="13957"/>
                  </a:cubicBezTo>
                  <a:cubicBezTo>
                    <a:pt x="7725" y="13957"/>
                    <a:pt x="7719" y="13935"/>
                    <a:pt x="7702" y="13935"/>
                  </a:cubicBezTo>
                  <a:cubicBezTo>
                    <a:pt x="7701" y="13935"/>
                    <a:pt x="7701" y="13935"/>
                    <a:pt x="7701" y="13935"/>
                  </a:cubicBezTo>
                  <a:lnTo>
                    <a:pt x="7744" y="13910"/>
                  </a:lnTo>
                  <a:close/>
                  <a:moveTo>
                    <a:pt x="14641" y="13929"/>
                  </a:moveTo>
                  <a:cubicBezTo>
                    <a:pt x="14653" y="13929"/>
                    <a:pt x="14658" y="13938"/>
                    <a:pt x="14653" y="13958"/>
                  </a:cubicBezTo>
                  <a:cubicBezTo>
                    <a:pt x="14651" y="13958"/>
                    <a:pt x="14649" y="13958"/>
                    <a:pt x="14648" y="13958"/>
                  </a:cubicBezTo>
                  <a:cubicBezTo>
                    <a:pt x="14634" y="13958"/>
                    <a:pt x="14631" y="13944"/>
                    <a:pt x="14624" y="13933"/>
                  </a:cubicBezTo>
                  <a:cubicBezTo>
                    <a:pt x="14631" y="13930"/>
                    <a:pt x="14636" y="13929"/>
                    <a:pt x="14641" y="13929"/>
                  </a:cubicBezTo>
                  <a:close/>
                  <a:moveTo>
                    <a:pt x="11149" y="13985"/>
                  </a:moveTo>
                  <a:cubicBezTo>
                    <a:pt x="11149" y="13985"/>
                    <a:pt x="11149" y="13985"/>
                    <a:pt x="11149" y="13985"/>
                  </a:cubicBezTo>
                  <a:cubicBezTo>
                    <a:pt x="11156" y="13988"/>
                    <a:pt x="11156" y="13992"/>
                    <a:pt x="11149" y="13994"/>
                  </a:cubicBezTo>
                  <a:cubicBezTo>
                    <a:pt x="11148" y="13994"/>
                    <a:pt x="11146" y="13991"/>
                    <a:pt x="11145" y="13988"/>
                  </a:cubicBezTo>
                  <a:cubicBezTo>
                    <a:pt x="11147" y="13987"/>
                    <a:pt x="11149" y="13985"/>
                    <a:pt x="11149" y="13985"/>
                  </a:cubicBezTo>
                  <a:close/>
                  <a:moveTo>
                    <a:pt x="14596" y="13985"/>
                  </a:moveTo>
                  <a:cubicBezTo>
                    <a:pt x="14604" y="13985"/>
                    <a:pt x="14606" y="13991"/>
                    <a:pt x="14606" y="13998"/>
                  </a:cubicBezTo>
                  <a:lnTo>
                    <a:pt x="14605" y="13999"/>
                  </a:lnTo>
                  <a:cubicBezTo>
                    <a:pt x="14597" y="13998"/>
                    <a:pt x="14590" y="13996"/>
                    <a:pt x="14593" y="13985"/>
                  </a:cubicBezTo>
                  <a:cubicBezTo>
                    <a:pt x="14594" y="13985"/>
                    <a:pt x="14595" y="13985"/>
                    <a:pt x="14596" y="13985"/>
                  </a:cubicBezTo>
                  <a:close/>
                  <a:moveTo>
                    <a:pt x="14606" y="13998"/>
                  </a:moveTo>
                  <a:lnTo>
                    <a:pt x="14619" y="14006"/>
                  </a:lnTo>
                  <a:cubicBezTo>
                    <a:pt x="14615" y="14009"/>
                    <a:pt x="14613" y="14010"/>
                    <a:pt x="14611" y="14010"/>
                  </a:cubicBezTo>
                  <a:cubicBezTo>
                    <a:pt x="14607" y="14010"/>
                    <a:pt x="14608" y="14001"/>
                    <a:pt x="14606" y="13998"/>
                  </a:cubicBezTo>
                  <a:close/>
                  <a:moveTo>
                    <a:pt x="7640" y="14071"/>
                  </a:moveTo>
                  <a:cubicBezTo>
                    <a:pt x="7642" y="14071"/>
                    <a:pt x="7643" y="14072"/>
                    <a:pt x="7645" y="14072"/>
                  </a:cubicBezTo>
                  <a:cubicBezTo>
                    <a:pt x="7648" y="14072"/>
                    <a:pt x="7652" y="14077"/>
                    <a:pt x="7654" y="14081"/>
                  </a:cubicBezTo>
                  <a:cubicBezTo>
                    <a:pt x="7650" y="14084"/>
                    <a:pt x="7646" y="14086"/>
                    <a:pt x="7642" y="14086"/>
                  </a:cubicBezTo>
                  <a:cubicBezTo>
                    <a:pt x="7638" y="14086"/>
                    <a:pt x="7635" y="14085"/>
                    <a:pt x="7633" y="14082"/>
                  </a:cubicBezTo>
                  <a:cubicBezTo>
                    <a:pt x="7629" y="14074"/>
                    <a:pt x="7634" y="14071"/>
                    <a:pt x="7640" y="14071"/>
                  </a:cubicBezTo>
                  <a:close/>
                  <a:moveTo>
                    <a:pt x="10084" y="14091"/>
                  </a:moveTo>
                  <a:cubicBezTo>
                    <a:pt x="10086" y="14091"/>
                    <a:pt x="10087" y="14093"/>
                    <a:pt x="10088" y="14097"/>
                  </a:cubicBezTo>
                  <a:cubicBezTo>
                    <a:pt x="10088" y="14098"/>
                    <a:pt x="10086" y="14099"/>
                    <a:pt x="10084" y="14100"/>
                  </a:cubicBezTo>
                  <a:cubicBezTo>
                    <a:pt x="10083" y="14099"/>
                    <a:pt x="10079" y="14097"/>
                    <a:pt x="10079" y="14096"/>
                  </a:cubicBezTo>
                  <a:cubicBezTo>
                    <a:pt x="10081" y="14092"/>
                    <a:pt x="10082" y="14091"/>
                    <a:pt x="10084" y="14091"/>
                  </a:cubicBezTo>
                  <a:close/>
                  <a:moveTo>
                    <a:pt x="8531" y="13948"/>
                  </a:moveTo>
                  <a:cubicBezTo>
                    <a:pt x="8541" y="13948"/>
                    <a:pt x="8548" y="13956"/>
                    <a:pt x="8557" y="13963"/>
                  </a:cubicBezTo>
                  <a:cubicBezTo>
                    <a:pt x="8558" y="13986"/>
                    <a:pt x="8540" y="14010"/>
                    <a:pt x="8550" y="14034"/>
                  </a:cubicBezTo>
                  <a:cubicBezTo>
                    <a:pt x="8553" y="14055"/>
                    <a:pt x="8585" y="14049"/>
                    <a:pt x="8580" y="14075"/>
                  </a:cubicBezTo>
                  <a:cubicBezTo>
                    <a:pt x="8572" y="14096"/>
                    <a:pt x="8557" y="14104"/>
                    <a:pt x="8539" y="14104"/>
                  </a:cubicBezTo>
                  <a:cubicBezTo>
                    <a:pt x="8532" y="14104"/>
                    <a:pt x="8526" y="14103"/>
                    <a:pt x="8519" y="14101"/>
                  </a:cubicBezTo>
                  <a:lnTo>
                    <a:pt x="8520" y="14101"/>
                  </a:lnTo>
                  <a:cubicBezTo>
                    <a:pt x="8490" y="14050"/>
                    <a:pt x="8545" y="14001"/>
                    <a:pt x="8513" y="13955"/>
                  </a:cubicBezTo>
                  <a:cubicBezTo>
                    <a:pt x="8520" y="13950"/>
                    <a:pt x="8526" y="13948"/>
                    <a:pt x="8531" y="13948"/>
                  </a:cubicBezTo>
                  <a:close/>
                  <a:moveTo>
                    <a:pt x="3194" y="14117"/>
                  </a:moveTo>
                  <a:cubicBezTo>
                    <a:pt x="3194" y="14118"/>
                    <a:pt x="3194" y="14118"/>
                    <a:pt x="3194" y="14119"/>
                  </a:cubicBezTo>
                  <a:lnTo>
                    <a:pt x="3194" y="14119"/>
                  </a:lnTo>
                  <a:lnTo>
                    <a:pt x="3194" y="14119"/>
                  </a:lnTo>
                  <a:lnTo>
                    <a:pt x="3194" y="14117"/>
                  </a:lnTo>
                  <a:close/>
                  <a:moveTo>
                    <a:pt x="3310" y="14089"/>
                  </a:moveTo>
                  <a:lnTo>
                    <a:pt x="3354" y="14109"/>
                  </a:lnTo>
                  <a:cubicBezTo>
                    <a:pt x="3356" y="14123"/>
                    <a:pt x="3346" y="14129"/>
                    <a:pt x="3338" y="14136"/>
                  </a:cubicBezTo>
                  <a:cubicBezTo>
                    <a:pt x="3319" y="14130"/>
                    <a:pt x="3310" y="14119"/>
                    <a:pt x="3310" y="14089"/>
                  </a:cubicBezTo>
                  <a:close/>
                  <a:moveTo>
                    <a:pt x="1701" y="14144"/>
                  </a:moveTo>
                  <a:cubicBezTo>
                    <a:pt x="1703" y="14146"/>
                    <a:pt x="1706" y="14147"/>
                    <a:pt x="1706" y="14149"/>
                  </a:cubicBezTo>
                  <a:cubicBezTo>
                    <a:pt x="1706" y="14152"/>
                    <a:pt x="1702" y="14153"/>
                    <a:pt x="1700" y="14155"/>
                  </a:cubicBezTo>
                  <a:cubicBezTo>
                    <a:pt x="1699" y="14153"/>
                    <a:pt x="1696" y="14150"/>
                    <a:pt x="1695" y="14148"/>
                  </a:cubicBezTo>
                  <a:lnTo>
                    <a:pt x="1701" y="14144"/>
                  </a:lnTo>
                  <a:close/>
                  <a:moveTo>
                    <a:pt x="1896" y="14162"/>
                  </a:moveTo>
                  <a:cubicBezTo>
                    <a:pt x="1898" y="14162"/>
                    <a:pt x="1899" y="14164"/>
                    <a:pt x="1901" y="14168"/>
                  </a:cubicBezTo>
                  <a:cubicBezTo>
                    <a:pt x="1901" y="14169"/>
                    <a:pt x="1897" y="14171"/>
                    <a:pt x="1896" y="14172"/>
                  </a:cubicBezTo>
                  <a:lnTo>
                    <a:pt x="1895" y="14172"/>
                  </a:lnTo>
                  <a:cubicBezTo>
                    <a:pt x="1894" y="14170"/>
                    <a:pt x="1890" y="14168"/>
                    <a:pt x="1892" y="14166"/>
                  </a:cubicBezTo>
                  <a:cubicBezTo>
                    <a:pt x="1893" y="14164"/>
                    <a:pt x="1895" y="14162"/>
                    <a:pt x="1896" y="14162"/>
                  </a:cubicBezTo>
                  <a:close/>
                  <a:moveTo>
                    <a:pt x="1789" y="14163"/>
                  </a:moveTo>
                  <a:lnTo>
                    <a:pt x="1789" y="14163"/>
                  </a:lnTo>
                  <a:cubicBezTo>
                    <a:pt x="1798" y="14174"/>
                    <a:pt x="1787" y="14173"/>
                    <a:pt x="1781" y="14175"/>
                  </a:cubicBezTo>
                  <a:lnTo>
                    <a:pt x="1781" y="14175"/>
                  </a:lnTo>
                  <a:cubicBezTo>
                    <a:pt x="1784" y="14171"/>
                    <a:pt x="1786" y="14167"/>
                    <a:pt x="1789" y="14163"/>
                  </a:cubicBezTo>
                  <a:close/>
                  <a:moveTo>
                    <a:pt x="15484" y="14180"/>
                  </a:moveTo>
                  <a:cubicBezTo>
                    <a:pt x="15487" y="14181"/>
                    <a:pt x="15489" y="14184"/>
                    <a:pt x="15489" y="14185"/>
                  </a:cubicBezTo>
                  <a:cubicBezTo>
                    <a:pt x="15489" y="14187"/>
                    <a:pt x="15486" y="14189"/>
                    <a:pt x="15483" y="14189"/>
                  </a:cubicBezTo>
                  <a:cubicBezTo>
                    <a:pt x="15482" y="14189"/>
                    <a:pt x="15480" y="14186"/>
                    <a:pt x="15479" y="14185"/>
                  </a:cubicBezTo>
                  <a:lnTo>
                    <a:pt x="15484" y="14180"/>
                  </a:lnTo>
                  <a:close/>
                  <a:moveTo>
                    <a:pt x="1768" y="14176"/>
                  </a:moveTo>
                  <a:cubicBezTo>
                    <a:pt x="1772" y="14176"/>
                    <a:pt x="1776" y="14177"/>
                    <a:pt x="1779" y="14177"/>
                  </a:cubicBezTo>
                  <a:lnTo>
                    <a:pt x="1779" y="14177"/>
                  </a:lnTo>
                  <a:cubicBezTo>
                    <a:pt x="1776" y="14187"/>
                    <a:pt x="1771" y="14192"/>
                    <a:pt x="1764" y="14192"/>
                  </a:cubicBezTo>
                  <a:cubicBezTo>
                    <a:pt x="1760" y="14192"/>
                    <a:pt x="1755" y="14190"/>
                    <a:pt x="1749" y="14185"/>
                  </a:cubicBezTo>
                  <a:cubicBezTo>
                    <a:pt x="1754" y="14178"/>
                    <a:pt x="1761" y="14176"/>
                    <a:pt x="1768" y="14176"/>
                  </a:cubicBezTo>
                  <a:close/>
                  <a:moveTo>
                    <a:pt x="7659" y="14177"/>
                  </a:moveTo>
                  <a:cubicBezTo>
                    <a:pt x="7663" y="14177"/>
                    <a:pt x="7667" y="14179"/>
                    <a:pt x="7672" y="14184"/>
                  </a:cubicBezTo>
                  <a:cubicBezTo>
                    <a:pt x="7668" y="14189"/>
                    <a:pt x="7664" y="14192"/>
                    <a:pt x="7660" y="14192"/>
                  </a:cubicBezTo>
                  <a:cubicBezTo>
                    <a:pt x="7657" y="14192"/>
                    <a:pt x="7653" y="14190"/>
                    <a:pt x="7649" y="14186"/>
                  </a:cubicBezTo>
                  <a:lnTo>
                    <a:pt x="7648" y="14186"/>
                  </a:lnTo>
                  <a:cubicBezTo>
                    <a:pt x="7652" y="14180"/>
                    <a:pt x="7655" y="14177"/>
                    <a:pt x="7659" y="14177"/>
                  </a:cubicBezTo>
                  <a:close/>
                  <a:moveTo>
                    <a:pt x="1490" y="14189"/>
                  </a:moveTo>
                  <a:lnTo>
                    <a:pt x="1502" y="14197"/>
                  </a:lnTo>
                  <a:cubicBezTo>
                    <a:pt x="1499" y="14200"/>
                    <a:pt x="1497" y="14201"/>
                    <a:pt x="1495" y="14201"/>
                  </a:cubicBezTo>
                  <a:cubicBezTo>
                    <a:pt x="1491" y="14201"/>
                    <a:pt x="1492" y="14194"/>
                    <a:pt x="1490" y="14189"/>
                  </a:cubicBezTo>
                  <a:close/>
                  <a:moveTo>
                    <a:pt x="1540" y="14183"/>
                  </a:moveTo>
                  <a:cubicBezTo>
                    <a:pt x="1550" y="14190"/>
                    <a:pt x="1550" y="14196"/>
                    <a:pt x="1542" y="14205"/>
                  </a:cubicBezTo>
                  <a:cubicBezTo>
                    <a:pt x="1532" y="14200"/>
                    <a:pt x="1530" y="14192"/>
                    <a:pt x="1540" y="14183"/>
                  </a:cubicBezTo>
                  <a:close/>
                  <a:moveTo>
                    <a:pt x="15520" y="14196"/>
                  </a:moveTo>
                  <a:cubicBezTo>
                    <a:pt x="15521" y="14198"/>
                    <a:pt x="15524" y="14201"/>
                    <a:pt x="15524" y="14202"/>
                  </a:cubicBezTo>
                  <a:cubicBezTo>
                    <a:pt x="15524" y="14204"/>
                    <a:pt x="15521" y="14206"/>
                    <a:pt x="15519" y="14207"/>
                  </a:cubicBezTo>
                  <a:lnTo>
                    <a:pt x="15514" y="14202"/>
                  </a:lnTo>
                  <a:lnTo>
                    <a:pt x="15520" y="14196"/>
                  </a:lnTo>
                  <a:close/>
                  <a:moveTo>
                    <a:pt x="1930" y="14181"/>
                  </a:moveTo>
                  <a:lnTo>
                    <a:pt x="1974" y="14201"/>
                  </a:lnTo>
                  <a:cubicBezTo>
                    <a:pt x="1959" y="14209"/>
                    <a:pt x="1947" y="14220"/>
                    <a:pt x="1932" y="14220"/>
                  </a:cubicBezTo>
                  <a:cubicBezTo>
                    <a:pt x="1929" y="14220"/>
                    <a:pt x="1926" y="14220"/>
                    <a:pt x="1923" y="14219"/>
                  </a:cubicBezTo>
                  <a:cubicBezTo>
                    <a:pt x="1923" y="14204"/>
                    <a:pt x="1920" y="14193"/>
                    <a:pt x="1930" y="14181"/>
                  </a:cubicBezTo>
                  <a:close/>
                  <a:moveTo>
                    <a:pt x="8566" y="14174"/>
                  </a:moveTo>
                  <a:cubicBezTo>
                    <a:pt x="8577" y="14174"/>
                    <a:pt x="8588" y="14177"/>
                    <a:pt x="8597" y="14184"/>
                  </a:cubicBezTo>
                  <a:cubicBezTo>
                    <a:pt x="8586" y="14210"/>
                    <a:pt x="8560" y="14212"/>
                    <a:pt x="8538" y="14226"/>
                  </a:cubicBezTo>
                  <a:lnTo>
                    <a:pt x="8537" y="14226"/>
                  </a:lnTo>
                  <a:cubicBezTo>
                    <a:pt x="8529" y="14213"/>
                    <a:pt x="8529" y="14197"/>
                    <a:pt x="8536" y="14184"/>
                  </a:cubicBezTo>
                  <a:cubicBezTo>
                    <a:pt x="8545" y="14177"/>
                    <a:pt x="8555" y="14174"/>
                    <a:pt x="8566" y="14174"/>
                  </a:cubicBezTo>
                  <a:close/>
                  <a:moveTo>
                    <a:pt x="1795" y="14214"/>
                  </a:moveTo>
                  <a:cubicBezTo>
                    <a:pt x="1800" y="14214"/>
                    <a:pt x="1805" y="14216"/>
                    <a:pt x="1811" y="14219"/>
                  </a:cubicBezTo>
                  <a:lnTo>
                    <a:pt x="1811" y="14219"/>
                  </a:lnTo>
                  <a:cubicBezTo>
                    <a:pt x="1806" y="14233"/>
                    <a:pt x="1799" y="14241"/>
                    <a:pt x="1787" y="14241"/>
                  </a:cubicBezTo>
                  <a:cubicBezTo>
                    <a:pt x="1784" y="14241"/>
                    <a:pt x="1781" y="14231"/>
                    <a:pt x="1782" y="14227"/>
                  </a:cubicBezTo>
                  <a:cubicBezTo>
                    <a:pt x="1784" y="14218"/>
                    <a:pt x="1788" y="14214"/>
                    <a:pt x="1795" y="14214"/>
                  </a:cubicBezTo>
                  <a:close/>
                  <a:moveTo>
                    <a:pt x="1470" y="14250"/>
                  </a:moveTo>
                  <a:cubicBezTo>
                    <a:pt x="1471" y="14250"/>
                    <a:pt x="1473" y="14252"/>
                    <a:pt x="1474" y="14255"/>
                  </a:cubicBezTo>
                  <a:cubicBezTo>
                    <a:pt x="1474" y="14257"/>
                    <a:pt x="1471" y="14259"/>
                    <a:pt x="1469" y="14260"/>
                  </a:cubicBezTo>
                  <a:lnTo>
                    <a:pt x="1469" y="14261"/>
                  </a:lnTo>
                  <a:cubicBezTo>
                    <a:pt x="1467" y="14259"/>
                    <a:pt x="1465" y="14257"/>
                    <a:pt x="1465" y="14255"/>
                  </a:cubicBezTo>
                  <a:cubicBezTo>
                    <a:pt x="1467" y="14252"/>
                    <a:pt x="1468" y="14250"/>
                    <a:pt x="1470" y="14250"/>
                  </a:cubicBezTo>
                  <a:close/>
                  <a:moveTo>
                    <a:pt x="15408" y="14233"/>
                  </a:moveTo>
                  <a:cubicBezTo>
                    <a:pt x="15428" y="14254"/>
                    <a:pt x="15423" y="14269"/>
                    <a:pt x="15400" y="14290"/>
                  </a:cubicBezTo>
                  <a:cubicBezTo>
                    <a:pt x="15387" y="14260"/>
                    <a:pt x="15415" y="14251"/>
                    <a:pt x="15408" y="14233"/>
                  </a:cubicBezTo>
                  <a:close/>
                  <a:moveTo>
                    <a:pt x="1721" y="14272"/>
                  </a:moveTo>
                  <a:cubicBezTo>
                    <a:pt x="1732" y="14272"/>
                    <a:pt x="1737" y="14283"/>
                    <a:pt x="1744" y="14294"/>
                  </a:cubicBezTo>
                  <a:cubicBezTo>
                    <a:pt x="1737" y="14297"/>
                    <a:pt x="1730" y="14299"/>
                    <a:pt x="1725" y="14299"/>
                  </a:cubicBezTo>
                  <a:cubicBezTo>
                    <a:pt x="1715" y="14299"/>
                    <a:pt x="1709" y="14292"/>
                    <a:pt x="1710" y="14275"/>
                  </a:cubicBezTo>
                  <a:cubicBezTo>
                    <a:pt x="1714" y="14273"/>
                    <a:pt x="1718" y="14272"/>
                    <a:pt x="1721" y="14272"/>
                  </a:cubicBezTo>
                  <a:close/>
                  <a:moveTo>
                    <a:pt x="8548" y="14301"/>
                  </a:moveTo>
                  <a:cubicBezTo>
                    <a:pt x="8553" y="14301"/>
                    <a:pt x="8557" y="14304"/>
                    <a:pt x="8562" y="14309"/>
                  </a:cubicBezTo>
                  <a:cubicBezTo>
                    <a:pt x="8557" y="14314"/>
                    <a:pt x="8553" y="14316"/>
                    <a:pt x="8549" y="14316"/>
                  </a:cubicBezTo>
                  <a:cubicBezTo>
                    <a:pt x="8544" y="14316"/>
                    <a:pt x="8539" y="14313"/>
                    <a:pt x="8535" y="14309"/>
                  </a:cubicBezTo>
                  <a:cubicBezTo>
                    <a:pt x="8539" y="14304"/>
                    <a:pt x="8544" y="14301"/>
                    <a:pt x="8548" y="14301"/>
                  </a:cubicBezTo>
                  <a:close/>
                  <a:moveTo>
                    <a:pt x="9498" y="14322"/>
                  </a:moveTo>
                  <a:cubicBezTo>
                    <a:pt x="9498" y="14322"/>
                    <a:pt x="9498" y="14323"/>
                    <a:pt x="9499" y="14323"/>
                  </a:cubicBezTo>
                  <a:cubicBezTo>
                    <a:pt x="9501" y="14323"/>
                    <a:pt x="9503" y="14325"/>
                    <a:pt x="9503" y="14327"/>
                  </a:cubicBezTo>
                  <a:cubicBezTo>
                    <a:pt x="9502" y="14328"/>
                    <a:pt x="9500" y="14330"/>
                    <a:pt x="9497" y="14332"/>
                  </a:cubicBezTo>
                  <a:lnTo>
                    <a:pt x="9494" y="14326"/>
                  </a:lnTo>
                  <a:cubicBezTo>
                    <a:pt x="9495" y="14325"/>
                    <a:pt x="9497" y="14322"/>
                    <a:pt x="9498" y="14322"/>
                  </a:cubicBezTo>
                  <a:close/>
                  <a:moveTo>
                    <a:pt x="1833" y="14334"/>
                  </a:moveTo>
                  <a:lnTo>
                    <a:pt x="1833" y="14335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35"/>
                    <a:pt x="1833" y="14335"/>
                    <a:pt x="1833" y="14334"/>
                  </a:cubicBezTo>
                  <a:close/>
                  <a:moveTo>
                    <a:pt x="3629" y="14352"/>
                  </a:moveTo>
                  <a:lnTo>
                    <a:pt x="3629" y="14352"/>
                  </a:lnTo>
                  <a:cubicBezTo>
                    <a:pt x="3639" y="14365"/>
                    <a:pt x="3627" y="14363"/>
                    <a:pt x="3622" y="14366"/>
                  </a:cubicBezTo>
                  <a:lnTo>
                    <a:pt x="3622" y="14366"/>
                  </a:lnTo>
                  <a:lnTo>
                    <a:pt x="3629" y="14352"/>
                  </a:lnTo>
                  <a:close/>
                  <a:moveTo>
                    <a:pt x="1910" y="14259"/>
                  </a:moveTo>
                  <a:lnTo>
                    <a:pt x="1910" y="14259"/>
                  </a:lnTo>
                  <a:cubicBezTo>
                    <a:pt x="1943" y="14286"/>
                    <a:pt x="1984" y="14266"/>
                    <a:pt x="2011" y="14299"/>
                  </a:cubicBezTo>
                  <a:lnTo>
                    <a:pt x="2011" y="14299"/>
                  </a:lnTo>
                  <a:lnTo>
                    <a:pt x="1895" y="14366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52"/>
                    <a:pt x="1835" y="14369"/>
                    <a:pt x="1813" y="14369"/>
                  </a:cubicBezTo>
                  <a:cubicBezTo>
                    <a:pt x="1811" y="14369"/>
                    <a:pt x="1809" y="14369"/>
                    <a:pt x="1807" y="14368"/>
                  </a:cubicBezTo>
                  <a:cubicBezTo>
                    <a:pt x="1789" y="14346"/>
                    <a:pt x="1804" y="14318"/>
                    <a:pt x="1796" y="14285"/>
                  </a:cubicBezTo>
                  <a:lnTo>
                    <a:pt x="1796" y="14285"/>
                  </a:lnTo>
                  <a:cubicBezTo>
                    <a:pt x="1805" y="14287"/>
                    <a:pt x="1814" y="14287"/>
                    <a:pt x="1823" y="14287"/>
                  </a:cubicBezTo>
                  <a:cubicBezTo>
                    <a:pt x="1836" y="14287"/>
                    <a:pt x="1849" y="14286"/>
                    <a:pt x="1861" y="14286"/>
                  </a:cubicBezTo>
                  <a:cubicBezTo>
                    <a:pt x="1880" y="14286"/>
                    <a:pt x="1899" y="14289"/>
                    <a:pt x="1918" y="14301"/>
                  </a:cubicBezTo>
                  <a:lnTo>
                    <a:pt x="1910" y="14259"/>
                  </a:lnTo>
                  <a:close/>
                  <a:moveTo>
                    <a:pt x="11183" y="14320"/>
                  </a:moveTo>
                  <a:lnTo>
                    <a:pt x="11205" y="14339"/>
                  </a:lnTo>
                  <a:cubicBezTo>
                    <a:pt x="11205" y="14362"/>
                    <a:pt x="11190" y="14366"/>
                    <a:pt x="11160" y="14372"/>
                  </a:cubicBezTo>
                  <a:lnTo>
                    <a:pt x="11183" y="14320"/>
                  </a:lnTo>
                  <a:close/>
                  <a:moveTo>
                    <a:pt x="3620" y="14367"/>
                  </a:moveTo>
                  <a:lnTo>
                    <a:pt x="3612" y="14380"/>
                  </a:lnTo>
                  <a:lnTo>
                    <a:pt x="3605" y="14367"/>
                  </a:lnTo>
                  <a:close/>
                  <a:moveTo>
                    <a:pt x="13619" y="14375"/>
                  </a:moveTo>
                  <a:cubicBezTo>
                    <a:pt x="13620" y="14376"/>
                    <a:pt x="13624" y="14379"/>
                    <a:pt x="13624" y="14381"/>
                  </a:cubicBezTo>
                  <a:cubicBezTo>
                    <a:pt x="13623" y="14382"/>
                    <a:pt x="13620" y="14383"/>
                    <a:pt x="13618" y="14385"/>
                  </a:cubicBezTo>
                  <a:lnTo>
                    <a:pt x="13615" y="14380"/>
                  </a:lnTo>
                  <a:cubicBezTo>
                    <a:pt x="13616" y="14379"/>
                    <a:pt x="13617" y="14375"/>
                    <a:pt x="13619" y="14375"/>
                  </a:cubicBezTo>
                  <a:close/>
                  <a:moveTo>
                    <a:pt x="9937" y="14213"/>
                  </a:moveTo>
                  <a:lnTo>
                    <a:pt x="9937" y="14213"/>
                  </a:lnTo>
                  <a:cubicBezTo>
                    <a:pt x="9965" y="14273"/>
                    <a:pt x="10036" y="14303"/>
                    <a:pt x="10018" y="14387"/>
                  </a:cubicBezTo>
                  <a:lnTo>
                    <a:pt x="9956" y="14387"/>
                  </a:lnTo>
                  <a:cubicBezTo>
                    <a:pt x="9934" y="14350"/>
                    <a:pt x="9893" y="14332"/>
                    <a:pt x="9854" y="14296"/>
                  </a:cubicBezTo>
                  <a:cubicBezTo>
                    <a:pt x="9894" y="14277"/>
                    <a:pt x="9949" y="14277"/>
                    <a:pt x="9937" y="14213"/>
                  </a:cubicBezTo>
                  <a:close/>
                  <a:moveTo>
                    <a:pt x="2233" y="14249"/>
                  </a:moveTo>
                  <a:lnTo>
                    <a:pt x="2233" y="14249"/>
                  </a:lnTo>
                  <a:cubicBezTo>
                    <a:pt x="2235" y="14279"/>
                    <a:pt x="2241" y="14310"/>
                    <a:pt x="2228" y="14339"/>
                  </a:cubicBezTo>
                  <a:cubicBezTo>
                    <a:pt x="2236" y="14355"/>
                    <a:pt x="2265" y="14354"/>
                    <a:pt x="2257" y="14379"/>
                  </a:cubicBezTo>
                  <a:cubicBezTo>
                    <a:pt x="2245" y="14389"/>
                    <a:pt x="2232" y="14392"/>
                    <a:pt x="2219" y="14392"/>
                  </a:cubicBezTo>
                  <a:cubicBezTo>
                    <a:pt x="2201" y="14392"/>
                    <a:pt x="2183" y="14385"/>
                    <a:pt x="2169" y="14380"/>
                  </a:cubicBezTo>
                  <a:cubicBezTo>
                    <a:pt x="2117" y="14361"/>
                    <a:pt x="2063" y="14352"/>
                    <a:pt x="2009" y="14352"/>
                  </a:cubicBezTo>
                  <a:cubicBezTo>
                    <a:pt x="2006" y="14352"/>
                    <a:pt x="2003" y="14352"/>
                    <a:pt x="2000" y="14352"/>
                  </a:cubicBezTo>
                  <a:cubicBezTo>
                    <a:pt x="2004" y="14332"/>
                    <a:pt x="2008" y="14315"/>
                    <a:pt x="2011" y="14300"/>
                  </a:cubicBezTo>
                  <a:lnTo>
                    <a:pt x="2011" y="14300"/>
                  </a:lnTo>
                  <a:cubicBezTo>
                    <a:pt x="2011" y="14300"/>
                    <a:pt x="2011" y="14300"/>
                    <a:pt x="2011" y="14300"/>
                  </a:cubicBezTo>
                  <a:lnTo>
                    <a:pt x="2066" y="14284"/>
                  </a:lnTo>
                  <a:cubicBezTo>
                    <a:pt x="2068" y="14284"/>
                    <a:pt x="2071" y="14283"/>
                    <a:pt x="2073" y="14283"/>
                  </a:cubicBezTo>
                  <a:cubicBezTo>
                    <a:pt x="2101" y="14283"/>
                    <a:pt x="2097" y="14312"/>
                    <a:pt x="2117" y="14315"/>
                  </a:cubicBezTo>
                  <a:cubicBezTo>
                    <a:pt x="2123" y="14312"/>
                    <a:pt x="2132" y="14311"/>
                    <a:pt x="2138" y="14306"/>
                  </a:cubicBezTo>
                  <a:cubicBezTo>
                    <a:pt x="2164" y="14277"/>
                    <a:pt x="2190" y="14252"/>
                    <a:pt x="2233" y="14249"/>
                  </a:cubicBezTo>
                  <a:close/>
                  <a:moveTo>
                    <a:pt x="2913" y="14228"/>
                  </a:moveTo>
                  <a:cubicBezTo>
                    <a:pt x="2921" y="14228"/>
                    <a:pt x="2930" y="14230"/>
                    <a:pt x="2938" y="14231"/>
                  </a:cubicBezTo>
                  <a:cubicBezTo>
                    <a:pt x="2951" y="14235"/>
                    <a:pt x="2965" y="14241"/>
                    <a:pt x="2978" y="14249"/>
                  </a:cubicBezTo>
                  <a:cubicBezTo>
                    <a:pt x="3024" y="14272"/>
                    <a:pt x="3070" y="14304"/>
                    <a:pt x="3115" y="14304"/>
                  </a:cubicBezTo>
                  <a:cubicBezTo>
                    <a:pt x="3122" y="14304"/>
                    <a:pt x="3128" y="14304"/>
                    <a:pt x="3135" y="14302"/>
                  </a:cubicBezTo>
                  <a:lnTo>
                    <a:pt x="3135" y="14301"/>
                  </a:lnTo>
                  <a:cubicBezTo>
                    <a:pt x="3175" y="14324"/>
                    <a:pt x="3160" y="14358"/>
                    <a:pt x="3181" y="14380"/>
                  </a:cubicBezTo>
                  <a:cubicBezTo>
                    <a:pt x="3174" y="14389"/>
                    <a:pt x="3166" y="14397"/>
                    <a:pt x="3156" y="14408"/>
                  </a:cubicBezTo>
                  <a:cubicBezTo>
                    <a:pt x="3128" y="14395"/>
                    <a:pt x="3098" y="14388"/>
                    <a:pt x="3068" y="14388"/>
                  </a:cubicBezTo>
                  <a:cubicBezTo>
                    <a:pt x="3064" y="14388"/>
                    <a:pt x="3059" y="14389"/>
                    <a:pt x="3055" y="14389"/>
                  </a:cubicBezTo>
                  <a:cubicBezTo>
                    <a:pt x="3032" y="14353"/>
                    <a:pt x="3010" y="14315"/>
                    <a:pt x="2968" y="14315"/>
                  </a:cubicBezTo>
                  <a:cubicBezTo>
                    <a:pt x="2966" y="14315"/>
                    <a:pt x="2965" y="14315"/>
                    <a:pt x="2963" y="14315"/>
                  </a:cubicBezTo>
                  <a:cubicBezTo>
                    <a:pt x="2946" y="14294"/>
                    <a:pt x="2966" y="14285"/>
                    <a:pt x="2963" y="14270"/>
                  </a:cubicBezTo>
                  <a:cubicBezTo>
                    <a:pt x="2958" y="14268"/>
                    <a:pt x="2954" y="14267"/>
                    <a:pt x="2951" y="14267"/>
                  </a:cubicBezTo>
                  <a:cubicBezTo>
                    <a:pt x="2936" y="14267"/>
                    <a:pt x="2938" y="14290"/>
                    <a:pt x="2926" y="14295"/>
                  </a:cubicBezTo>
                  <a:cubicBezTo>
                    <a:pt x="2907" y="14285"/>
                    <a:pt x="2891" y="14268"/>
                    <a:pt x="2881" y="14247"/>
                  </a:cubicBezTo>
                  <a:cubicBezTo>
                    <a:pt x="2890" y="14232"/>
                    <a:pt x="2901" y="14228"/>
                    <a:pt x="2913" y="14228"/>
                  </a:cubicBezTo>
                  <a:close/>
                  <a:moveTo>
                    <a:pt x="2463" y="14407"/>
                  </a:moveTo>
                  <a:cubicBezTo>
                    <a:pt x="2471" y="14408"/>
                    <a:pt x="2480" y="14411"/>
                    <a:pt x="2488" y="14414"/>
                  </a:cubicBezTo>
                  <a:cubicBezTo>
                    <a:pt x="2479" y="14423"/>
                    <a:pt x="2469" y="14425"/>
                    <a:pt x="2459" y="14425"/>
                  </a:cubicBezTo>
                  <a:cubicBezTo>
                    <a:pt x="2453" y="14425"/>
                    <a:pt x="2447" y="14424"/>
                    <a:pt x="2441" y="14424"/>
                  </a:cubicBezTo>
                  <a:cubicBezTo>
                    <a:pt x="2440" y="14424"/>
                    <a:pt x="2439" y="14424"/>
                    <a:pt x="2438" y="14424"/>
                  </a:cubicBezTo>
                  <a:lnTo>
                    <a:pt x="2438" y="14424"/>
                  </a:lnTo>
                  <a:cubicBezTo>
                    <a:pt x="2441" y="14410"/>
                    <a:pt x="2451" y="14407"/>
                    <a:pt x="2463" y="14407"/>
                  </a:cubicBezTo>
                  <a:close/>
                  <a:moveTo>
                    <a:pt x="2436" y="14426"/>
                  </a:moveTo>
                  <a:lnTo>
                    <a:pt x="2429" y="14438"/>
                  </a:lnTo>
                  <a:cubicBezTo>
                    <a:pt x="2420" y="14427"/>
                    <a:pt x="2430" y="14427"/>
                    <a:pt x="2436" y="14426"/>
                  </a:cubicBezTo>
                  <a:close/>
                  <a:moveTo>
                    <a:pt x="9605" y="13685"/>
                  </a:moveTo>
                  <a:cubicBezTo>
                    <a:pt x="9625" y="13699"/>
                    <a:pt x="9605" y="13724"/>
                    <a:pt x="9625" y="13743"/>
                  </a:cubicBezTo>
                  <a:lnTo>
                    <a:pt x="9684" y="13755"/>
                  </a:lnTo>
                  <a:lnTo>
                    <a:pt x="9634" y="13815"/>
                  </a:lnTo>
                  <a:cubicBezTo>
                    <a:pt x="9629" y="13854"/>
                    <a:pt x="9642" y="13894"/>
                    <a:pt x="9616" y="13928"/>
                  </a:cubicBezTo>
                  <a:cubicBezTo>
                    <a:pt x="9613" y="13933"/>
                    <a:pt x="9613" y="13939"/>
                    <a:pt x="9615" y="13945"/>
                  </a:cubicBezTo>
                  <a:cubicBezTo>
                    <a:pt x="9633" y="14017"/>
                    <a:pt x="9608" y="14095"/>
                    <a:pt x="9643" y="14165"/>
                  </a:cubicBezTo>
                  <a:cubicBezTo>
                    <a:pt x="9630" y="14207"/>
                    <a:pt x="9625" y="14252"/>
                    <a:pt x="9630" y="14296"/>
                  </a:cubicBezTo>
                  <a:cubicBezTo>
                    <a:pt x="9634" y="14346"/>
                    <a:pt x="9640" y="14396"/>
                    <a:pt x="9605" y="14439"/>
                  </a:cubicBezTo>
                  <a:cubicBezTo>
                    <a:pt x="9602" y="14440"/>
                    <a:pt x="9599" y="14441"/>
                    <a:pt x="9596" y="14441"/>
                  </a:cubicBezTo>
                  <a:cubicBezTo>
                    <a:pt x="9584" y="14441"/>
                    <a:pt x="9576" y="14431"/>
                    <a:pt x="9565" y="14417"/>
                  </a:cubicBezTo>
                  <a:cubicBezTo>
                    <a:pt x="9614" y="14362"/>
                    <a:pt x="9584" y="14300"/>
                    <a:pt x="9573" y="14238"/>
                  </a:cubicBezTo>
                  <a:cubicBezTo>
                    <a:pt x="9571" y="14238"/>
                    <a:pt x="9569" y="14238"/>
                    <a:pt x="9568" y="14238"/>
                  </a:cubicBezTo>
                  <a:cubicBezTo>
                    <a:pt x="9556" y="14238"/>
                    <a:pt x="9545" y="14249"/>
                    <a:pt x="9533" y="14249"/>
                  </a:cubicBezTo>
                  <a:cubicBezTo>
                    <a:pt x="9528" y="14249"/>
                    <a:pt x="9523" y="14247"/>
                    <a:pt x="9518" y="14242"/>
                  </a:cubicBezTo>
                  <a:cubicBezTo>
                    <a:pt x="9502" y="14229"/>
                    <a:pt x="9510" y="14211"/>
                    <a:pt x="9508" y="14194"/>
                  </a:cubicBezTo>
                  <a:lnTo>
                    <a:pt x="9506" y="14194"/>
                  </a:lnTo>
                  <a:cubicBezTo>
                    <a:pt x="9497" y="14192"/>
                    <a:pt x="9489" y="14186"/>
                    <a:pt x="9493" y="14178"/>
                  </a:cubicBezTo>
                  <a:cubicBezTo>
                    <a:pt x="9500" y="14154"/>
                    <a:pt x="9510" y="14131"/>
                    <a:pt x="9518" y="14109"/>
                  </a:cubicBezTo>
                  <a:cubicBezTo>
                    <a:pt x="9520" y="14109"/>
                    <a:pt x="9521" y="14109"/>
                    <a:pt x="9523" y="14109"/>
                  </a:cubicBezTo>
                  <a:cubicBezTo>
                    <a:pt x="9549" y="14109"/>
                    <a:pt x="9556" y="14140"/>
                    <a:pt x="9586" y="14140"/>
                  </a:cubicBezTo>
                  <a:cubicBezTo>
                    <a:pt x="9587" y="14140"/>
                    <a:pt x="9588" y="14140"/>
                    <a:pt x="9589" y="14140"/>
                  </a:cubicBezTo>
                  <a:cubicBezTo>
                    <a:pt x="9572" y="14059"/>
                    <a:pt x="9622" y="13976"/>
                    <a:pt x="9573" y="13889"/>
                  </a:cubicBezTo>
                  <a:lnTo>
                    <a:pt x="9573" y="13889"/>
                  </a:lnTo>
                  <a:lnTo>
                    <a:pt x="9550" y="13934"/>
                  </a:lnTo>
                  <a:cubicBezTo>
                    <a:pt x="9562" y="13971"/>
                    <a:pt x="9565" y="14014"/>
                    <a:pt x="9556" y="14053"/>
                  </a:cubicBezTo>
                  <a:cubicBezTo>
                    <a:pt x="9532" y="14024"/>
                    <a:pt x="9497" y="14045"/>
                    <a:pt x="9475" y="14026"/>
                  </a:cubicBezTo>
                  <a:cubicBezTo>
                    <a:pt x="9472" y="14011"/>
                    <a:pt x="9476" y="14002"/>
                    <a:pt x="9491" y="14000"/>
                  </a:cubicBezTo>
                  <a:lnTo>
                    <a:pt x="9489" y="14000"/>
                  </a:lnTo>
                  <a:cubicBezTo>
                    <a:pt x="9495" y="13963"/>
                    <a:pt x="9479" y="13937"/>
                    <a:pt x="9448" y="13918"/>
                  </a:cubicBezTo>
                  <a:cubicBezTo>
                    <a:pt x="9448" y="13918"/>
                    <a:pt x="9447" y="13918"/>
                    <a:pt x="9447" y="13918"/>
                  </a:cubicBezTo>
                  <a:cubicBezTo>
                    <a:pt x="9430" y="13918"/>
                    <a:pt x="9424" y="13938"/>
                    <a:pt x="9406" y="13944"/>
                  </a:cubicBezTo>
                  <a:cubicBezTo>
                    <a:pt x="9405" y="13944"/>
                    <a:pt x="9405" y="13944"/>
                    <a:pt x="9404" y="13944"/>
                  </a:cubicBezTo>
                  <a:cubicBezTo>
                    <a:pt x="9378" y="13944"/>
                    <a:pt x="9368" y="13922"/>
                    <a:pt x="9352" y="13905"/>
                  </a:cubicBezTo>
                  <a:cubicBezTo>
                    <a:pt x="9359" y="13880"/>
                    <a:pt x="9381" y="13871"/>
                    <a:pt x="9394" y="13858"/>
                  </a:cubicBezTo>
                  <a:cubicBezTo>
                    <a:pt x="9423" y="13860"/>
                    <a:pt x="9430" y="13887"/>
                    <a:pt x="9463" y="13891"/>
                  </a:cubicBezTo>
                  <a:cubicBezTo>
                    <a:pt x="9464" y="13892"/>
                    <a:pt x="9465" y="13892"/>
                    <a:pt x="9466" y="13892"/>
                  </a:cubicBezTo>
                  <a:cubicBezTo>
                    <a:pt x="9486" y="13892"/>
                    <a:pt x="9508" y="13869"/>
                    <a:pt x="9535" y="13862"/>
                  </a:cubicBezTo>
                  <a:lnTo>
                    <a:pt x="9557" y="13872"/>
                  </a:lnTo>
                  <a:cubicBezTo>
                    <a:pt x="9558" y="13872"/>
                    <a:pt x="9559" y="13872"/>
                    <a:pt x="9560" y="13872"/>
                  </a:cubicBezTo>
                  <a:cubicBezTo>
                    <a:pt x="9580" y="13872"/>
                    <a:pt x="9584" y="13852"/>
                    <a:pt x="9600" y="13844"/>
                  </a:cubicBezTo>
                  <a:cubicBezTo>
                    <a:pt x="9584" y="13824"/>
                    <a:pt x="9573" y="13808"/>
                    <a:pt x="9561" y="13793"/>
                  </a:cubicBezTo>
                  <a:cubicBezTo>
                    <a:pt x="9560" y="13772"/>
                    <a:pt x="9578" y="13769"/>
                    <a:pt x="9587" y="13760"/>
                  </a:cubicBezTo>
                  <a:cubicBezTo>
                    <a:pt x="9607" y="13737"/>
                    <a:pt x="9586" y="13707"/>
                    <a:pt x="9605" y="13685"/>
                  </a:cubicBezTo>
                  <a:close/>
                  <a:moveTo>
                    <a:pt x="11125" y="14427"/>
                  </a:moveTo>
                  <a:cubicBezTo>
                    <a:pt x="11134" y="14427"/>
                    <a:pt x="11139" y="14432"/>
                    <a:pt x="11139" y="14441"/>
                  </a:cubicBezTo>
                  <a:cubicBezTo>
                    <a:pt x="11139" y="14452"/>
                    <a:pt x="11136" y="14456"/>
                    <a:pt x="11124" y="14457"/>
                  </a:cubicBezTo>
                  <a:cubicBezTo>
                    <a:pt x="11123" y="14458"/>
                    <a:pt x="11121" y="14458"/>
                    <a:pt x="11120" y="14458"/>
                  </a:cubicBezTo>
                  <a:cubicBezTo>
                    <a:pt x="11112" y="14458"/>
                    <a:pt x="11109" y="14452"/>
                    <a:pt x="11108" y="14444"/>
                  </a:cubicBezTo>
                  <a:cubicBezTo>
                    <a:pt x="11107" y="14433"/>
                    <a:pt x="11112" y="14429"/>
                    <a:pt x="11122" y="14428"/>
                  </a:cubicBezTo>
                  <a:cubicBezTo>
                    <a:pt x="11123" y="14428"/>
                    <a:pt x="11124" y="14427"/>
                    <a:pt x="11125" y="14427"/>
                  </a:cubicBezTo>
                  <a:close/>
                  <a:moveTo>
                    <a:pt x="2622" y="14430"/>
                  </a:moveTo>
                  <a:cubicBezTo>
                    <a:pt x="2633" y="14432"/>
                    <a:pt x="2642" y="14440"/>
                    <a:pt x="2647" y="14452"/>
                  </a:cubicBezTo>
                  <a:cubicBezTo>
                    <a:pt x="2637" y="14458"/>
                    <a:pt x="2627" y="14460"/>
                    <a:pt x="2616" y="14460"/>
                  </a:cubicBezTo>
                  <a:cubicBezTo>
                    <a:pt x="2605" y="14460"/>
                    <a:pt x="2593" y="14457"/>
                    <a:pt x="2583" y="14450"/>
                  </a:cubicBezTo>
                  <a:lnTo>
                    <a:pt x="2622" y="14430"/>
                  </a:lnTo>
                  <a:close/>
                  <a:moveTo>
                    <a:pt x="10012" y="14430"/>
                  </a:moveTo>
                  <a:lnTo>
                    <a:pt x="10012" y="14430"/>
                  </a:lnTo>
                  <a:cubicBezTo>
                    <a:pt x="10031" y="14461"/>
                    <a:pt x="10010" y="14455"/>
                    <a:pt x="9990" y="14461"/>
                  </a:cubicBezTo>
                  <a:cubicBezTo>
                    <a:pt x="9991" y="14447"/>
                    <a:pt x="9999" y="14435"/>
                    <a:pt x="10012" y="14430"/>
                  </a:cubicBezTo>
                  <a:close/>
                  <a:moveTo>
                    <a:pt x="9267" y="14464"/>
                  </a:moveTo>
                  <a:lnTo>
                    <a:pt x="9267" y="14464"/>
                  </a:lnTo>
                  <a:cubicBezTo>
                    <a:pt x="9274" y="14468"/>
                    <a:pt x="9274" y="14471"/>
                    <a:pt x="9266" y="14473"/>
                  </a:cubicBezTo>
                  <a:cubicBezTo>
                    <a:pt x="9266" y="14473"/>
                    <a:pt x="9263" y="14470"/>
                    <a:pt x="9262" y="14469"/>
                  </a:cubicBezTo>
                  <a:cubicBezTo>
                    <a:pt x="9263" y="14468"/>
                    <a:pt x="9266" y="14464"/>
                    <a:pt x="9267" y="14464"/>
                  </a:cubicBezTo>
                  <a:close/>
                  <a:moveTo>
                    <a:pt x="7766" y="14425"/>
                  </a:moveTo>
                  <a:cubicBezTo>
                    <a:pt x="7783" y="14425"/>
                    <a:pt x="7790" y="14438"/>
                    <a:pt x="7799" y="14449"/>
                  </a:cubicBezTo>
                  <a:cubicBezTo>
                    <a:pt x="7794" y="14460"/>
                    <a:pt x="7787" y="14469"/>
                    <a:pt x="7777" y="14473"/>
                  </a:cubicBezTo>
                  <a:cubicBezTo>
                    <a:pt x="7773" y="14474"/>
                    <a:pt x="7770" y="14475"/>
                    <a:pt x="7767" y="14475"/>
                  </a:cubicBezTo>
                  <a:cubicBezTo>
                    <a:pt x="7749" y="14475"/>
                    <a:pt x="7743" y="14460"/>
                    <a:pt x="7731" y="14460"/>
                  </a:cubicBezTo>
                  <a:cubicBezTo>
                    <a:pt x="7731" y="14468"/>
                    <a:pt x="7724" y="14476"/>
                    <a:pt x="7714" y="14477"/>
                  </a:cubicBezTo>
                  <a:lnTo>
                    <a:pt x="7714" y="14477"/>
                  </a:lnTo>
                  <a:cubicBezTo>
                    <a:pt x="7715" y="14467"/>
                    <a:pt x="7723" y="14460"/>
                    <a:pt x="7731" y="14460"/>
                  </a:cubicBezTo>
                  <a:cubicBezTo>
                    <a:pt x="7735" y="14442"/>
                    <a:pt x="7748" y="14429"/>
                    <a:pt x="7766" y="14425"/>
                  </a:cubicBezTo>
                  <a:close/>
                  <a:moveTo>
                    <a:pt x="15650" y="14464"/>
                  </a:moveTo>
                  <a:cubicBezTo>
                    <a:pt x="15648" y="14469"/>
                    <a:pt x="15645" y="14473"/>
                    <a:pt x="15643" y="14477"/>
                  </a:cubicBezTo>
                  <a:cubicBezTo>
                    <a:pt x="15634" y="14464"/>
                    <a:pt x="15644" y="14466"/>
                    <a:pt x="15650" y="14464"/>
                  </a:cubicBezTo>
                  <a:close/>
                  <a:moveTo>
                    <a:pt x="7711" y="14479"/>
                  </a:moveTo>
                  <a:lnTo>
                    <a:pt x="7711" y="14479"/>
                  </a:lnTo>
                  <a:cubicBezTo>
                    <a:pt x="7709" y="14483"/>
                    <a:pt x="7707" y="14487"/>
                    <a:pt x="7705" y="14490"/>
                  </a:cubicBezTo>
                  <a:cubicBezTo>
                    <a:pt x="7696" y="14480"/>
                    <a:pt x="7705" y="14480"/>
                    <a:pt x="7711" y="14479"/>
                  </a:cubicBezTo>
                  <a:close/>
                  <a:moveTo>
                    <a:pt x="8895" y="14483"/>
                  </a:moveTo>
                  <a:cubicBezTo>
                    <a:pt x="8897" y="14484"/>
                    <a:pt x="8900" y="14485"/>
                    <a:pt x="8900" y="14487"/>
                  </a:cubicBezTo>
                  <a:cubicBezTo>
                    <a:pt x="8900" y="14489"/>
                    <a:pt x="8896" y="14490"/>
                    <a:pt x="8895" y="14492"/>
                  </a:cubicBezTo>
                  <a:lnTo>
                    <a:pt x="8890" y="14486"/>
                  </a:lnTo>
                  <a:lnTo>
                    <a:pt x="8895" y="14483"/>
                  </a:lnTo>
                  <a:close/>
                  <a:moveTo>
                    <a:pt x="11195" y="14446"/>
                  </a:moveTo>
                  <a:cubicBezTo>
                    <a:pt x="11214" y="14446"/>
                    <a:pt x="11227" y="14461"/>
                    <a:pt x="11245" y="14469"/>
                  </a:cubicBezTo>
                  <a:lnTo>
                    <a:pt x="11202" y="14493"/>
                  </a:lnTo>
                  <a:lnTo>
                    <a:pt x="11181" y="14448"/>
                  </a:lnTo>
                  <a:cubicBezTo>
                    <a:pt x="11186" y="14446"/>
                    <a:pt x="11191" y="14446"/>
                    <a:pt x="11195" y="14446"/>
                  </a:cubicBezTo>
                  <a:close/>
                  <a:moveTo>
                    <a:pt x="3443" y="14509"/>
                  </a:moveTo>
                  <a:lnTo>
                    <a:pt x="3444" y="14509"/>
                  </a:lnTo>
                  <a:lnTo>
                    <a:pt x="3444" y="14509"/>
                  </a:lnTo>
                  <a:cubicBezTo>
                    <a:pt x="3444" y="14509"/>
                    <a:pt x="3444" y="14509"/>
                    <a:pt x="3444" y="14509"/>
                  </a:cubicBezTo>
                  <a:close/>
                  <a:moveTo>
                    <a:pt x="7669" y="14499"/>
                  </a:moveTo>
                  <a:cubicBezTo>
                    <a:pt x="7671" y="14499"/>
                    <a:pt x="7673" y="14501"/>
                    <a:pt x="7674" y="14505"/>
                  </a:cubicBezTo>
                  <a:cubicBezTo>
                    <a:pt x="7674" y="14506"/>
                    <a:pt x="7671" y="14509"/>
                    <a:pt x="7669" y="14510"/>
                  </a:cubicBezTo>
                  <a:cubicBezTo>
                    <a:pt x="7666" y="14509"/>
                    <a:pt x="7663" y="14505"/>
                    <a:pt x="7664" y="14504"/>
                  </a:cubicBezTo>
                  <a:cubicBezTo>
                    <a:pt x="7666" y="14501"/>
                    <a:pt x="7668" y="14499"/>
                    <a:pt x="7669" y="14499"/>
                  </a:cubicBezTo>
                  <a:close/>
                  <a:moveTo>
                    <a:pt x="11133" y="14500"/>
                  </a:moveTo>
                  <a:cubicBezTo>
                    <a:pt x="11134" y="14501"/>
                    <a:pt x="11138" y="14503"/>
                    <a:pt x="11138" y="14505"/>
                  </a:cubicBezTo>
                  <a:cubicBezTo>
                    <a:pt x="11137" y="14506"/>
                    <a:pt x="11134" y="14508"/>
                    <a:pt x="11133" y="14510"/>
                  </a:cubicBezTo>
                  <a:lnTo>
                    <a:pt x="11129" y="14504"/>
                  </a:lnTo>
                  <a:lnTo>
                    <a:pt x="11133" y="14500"/>
                  </a:lnTo>
                  <a:close/>
                  <a:moveTo>
                    <a:pt x="9258" y="14497"/>
                  </a:moveTo>
                  <a:cubicBezTo>
                    <a:pt x="9263" y="14497"/>
                    <a:pt x="9268" y="14500"/>
                    <a:pt x="9273" y="14504"/>
                  </a:cubicBezTo>
                  <a:lnTo>
                    <a:pt x="9271" y="14504"/>
                  </a:lnTo>
                  <a:cubicBezTo>
                    <a:pt x="9267" y="14509"/>
                    <a:pt x="9262" y="14512"/>
                    <a:pt x="9258" y="14512"/>
                  </a:cubicBezTo>
                  <a:cubicBezTo>
                    <a:pt x="9254" y="14512"/>
                    <a:pt x="9249" y="14509"/>
                    <a:pt x="9245" y="14504"/>
                  </a:cubicBezTo>
                  <a:cubicBezTo>
                    <a:pt x="9249" y="14499"/>
                    <a:pt x="9254" y="14497"/>
                    <a:pt x="9258" y="14497"/>
                  </a:cubicBezTo>
                  <a:close/>
                  <a:moveTo>
                    <a:pt x="7901" y="14357"/>
                  </a:moveTo>
                  <a:cubicBezTo>
                    <a:pt x="7912" y="14393"/>
                    <a:pt x="7937" y="14427"/>
                    <a:pt x="7923" y="14466"/>
                  </a:cubicBezTo>
                  <a:cubicBezTo>
                    <a:pt x="7914" y="14477"/>
                    <a:pt x="7904" y="14478"/>
                    <a:pt x="7893" y="14478"/>
                  </a:cubicBezTo>
                  <a:cubicBezTo>
                    <a:pt x="7887" y="14478"/>
                    <a:pt x="7880" y="14478"/>
                    <a:pt x="7874" y="14478"/>
                  </a:cubicBezTo>
                  <a:cubicBezTo>
                    <a:pt x="7871" y="14494"/>
                    <a:pt x="7879" y="14513"/>
                    <a:pt x="7864" y="14526"/>
                  </a:cubicBezTo>
                  <a:cubicBezTo>
                    <a:pt x="7851" y="14506"/>
                    <a:pt x="7848" y="14489"/>
                    <a:pt x="7873" y="14477"/>
                  </a:cubicBezTo>
                  <a:cubicBezTo>
                    <a:pt x="7865" y="14457"/>
                    <a:pt x="7849" y="14442"/>
                    <a:pt x="7828" y="14437"/>
                  </a:cubicBezTo>
                  <a:cubicBezTo>
                    <a:pt x="7855" y="14413"/>
                    <a:pt x="7866" y="14375"/>
                    <a:pt x="7901" y="14357"/>
                  </a:cubicBezTo>
                  <a:close/>
                  <a:moveTo>
                    <a:pt x="3445" y="14528"/>
                  </a:moveTo>
                  <a:lnTo>
                    <a:pt x="3457" y="14535"/>
                  </a:lnTo>
                  <a:cubicBezTo>
                    <a:pt x="3453" y="14538"/>
                    <a:pt x="3451" y="14539"/>
                    <a:pt x="3450" y="14539"/>
                  </a:cubicBezTo>
                  <a:cubicBezTo>
                    <a:pt x="3446" y="14539"/>
                    <a:pt x="3447" y="14532"/>
                    <a:pt x="3445" y="14528"/>
                  </a:cubicBezTo>
                  <a:close/>
                  <a:moveTo>
                    <a:pt x="7776" y="14535"/>
                  </a:moveTo>
                  <a:cubicBezTo>
                    <a:pt x="7777" y="14535"/>
                    <a:pt x="7779" y="14537"/>
                    <a:pt x="7779" y="14541"/>
                  </a:cubicBezTo>
                  <a:cubicBezTo>
                    <a:pt x="7779" y="14542"/>
                    <a:pt x="7777" y="14544"/>
                    <a:pt x="7775" y="14545"/>
                  </a:cubicBezTo>
                  <a:cubicBezTo>
                    <a:pt x="7774" y="14543"/>
                    <a:pt x="7770" y="14541"/>
                    <a:pt x="7771" y="14539"/>
                  </a:cubicBezTo>
                  <a:cubicBezTo>
                    <a:pt x="7773" y="14537"/>
                    <a:pt x="7775" y="14535"/>
                    <a:pt x="7776" y="14535"/>
                  </a:cubicBezTo>
                  <a:close/>
                  <a:moveTo>
                    <a:pt x="11222" y="14572"/>
                  </a:moveTo>
                  <a:lnTo>
                    <a:pt x="11222" y="14572"/>
                  </a:lnTo>
                  <a:cubicBezTo>
                    <a:pt x="11224" y="14573"/>
                    <a:pt x="11226" y="14574"/>
                    <a:pt x="11226" y="14576"/>
                  </a:cubicBezTo>
                  <a:cubicBezTo>
                    <a:pt x="11226" y="14577"/>
                    <a:pt x="11223" y="14580"/>
                    <a:pt x="11222" y="14580"/>
                  </a:cubicBezTo>
                  <a:cubicBezTo>
                    <a:pt x="11222" y="14580"/>
                    <a:pt x="11221" y="14580"/>
                    <a:pt x="11221" y="14579"/>
                  </a:cubicBezTo>
                  <a:cubicBezTo>
                    <a:pt x="11219" y="14579"/>
                    <a:pt x="11218" y="14577"/>
                    <a:pt x="11217" y="14575"/>
                  </a:cubicBezTo>
                  <a:lnTo>
                    <a:pt x="11222" y="14572"/>
                  </a:lnTo>
                  <a:close/>
                  <a:moveTo>
                    <a:pt x="3537" y="14583"/>
                  </a:moveTo>
                  <a:lnTo>
                    <a:pt x="3584" y="14608"/>
                  </a:lnTo>
                  <a:cubicBezTo>
                    <a:pt x="3572" y="14613"/>
                    <a:pt x="3565" y="14615"/>
                    <a:pt x="3559" y="14615"/>
                  </a:cubicBezTo>
                  <a:cubicBezTo>
                    <a:pt x="3549" y="14615"/>
                    <a:pt x="3546" y="14607"/>
                    <a:pt x="3537" y="14583"/>
                  </a:cubicBezTo>
                  <a:close/>
                  <a:moveTo>
                    <a:pt x="15421" y="14586"/>
                  </a:moveTo>
                  <a:cubicBezTo>
                    <a:pt x="15424" y="14586"/>
                    <a:pt x="15427" y="14586"/>
                    <a:pt x="15431" y="14587"/>
                  </a:cubicBezTo>
                  <a:cubicBezTo>
                    <a:pt x="15430" y="14615"/>
                    <a:pt x="15430" y="14615"/>
                    <a:pt x="15387" y="14617"/>
                  </a:cubicBezTo>
                  <a:cubicBezTo>
                    <a:pt x="15398" y="14598"/>
                    <a:pt x="15407" y="14586"/>
                    <a:pt x="15421" y="14586"/>
                  </a:cubicBezTo>
                  <a:close/>
                  <a:moveTo>
                    <a:pt x="9747" y="14624"/>
                  </a:moveTo>
                  <a:cubicBezTo>
                    <a:pt x="9748" y="14626"/>
                    <a:pt x="9752" y="14627"/>
                    <a:pt x="9752" y="14630"/>
                  </a:cubicBezTo>
                  <a:cubicBezTo>
                    <a:pt x="9751" y="14631"/>
                    <a:pt x="9748" y="14632"/>
                    <a:pt x="9746" y="14634"/>
                  </a:cubicBezTo>
                  <a:cubicBezTo>
                    <a:pt x="9745" y="14632"/>
                    <a:pt x="9744" y="14631"/>
                    <a:pt x="9743" y="14628"/>
                  </a:cubicBezTo>
                  <a:lnTo>
                    <a:pt x="9747" y="14624"/>
                  </a:lnTo>
                  <a:close/>
                  <a:moveTo>
                    <a:pt x="9925" y="14603"/>
                  </a:moveTo>
                  <a:cubicBezTo>
                    <a:pt x="9930" y="14603"/>
                    <a:pt x="9935" y="14604"/>
                    <a:pt x="9940" y="14607"/>
                  </a:cubicBezTo>
                  <a:cubicBezTo>
                    <a:pt x="9952" y="14617"/>
                    <a:pt x="9949" y="14627"/>
                    <a:pt x="9949" y="14638"/>
                  </a:cubicBezTo>
                  <a:lnTo>
                    <a:pt x="9949" y="14638"/>
                  </a:lnTo>
                  <a:lnTo>
                    <a:pt x="9900" y="14614"/>
                  </a:lnTo>
                  <a:cubicBezTo>
                    <a:pt x="9907" y="14607"/>
                    <a:pt x="9916" y="14603"/>
                    <a:pt x="9925" y="14603"/>
                  </a:cubicBezTo>
                  <a:close/>
                  <a:moveTo>
                    <a:pt x="11144" y="14621"/>
                  </a:moveTo>
                  <a:cubicBezTo>
                    <a:pt x="11153" y="14621"/>
                    <a:pt x="11158" y="14629"/>
                    <a:pt x="11152" y="14651"/>
                  </a:cubicBezTo>
                  <a:lnTo>
                    <a:pt x="11153" y="14652"/>
                  </a:lnTo>
                  <a:cubicBezTo>
                    <a:pt x="11139" y="14644"/>
                    <a:pt x="11130" y="14639"/>
                    <a:pt x="11129" y="14625"/>
                  </a:cubicBezTo>
                  <a:cubicBezTo>
                    <a:pt x="11134" y="14623"/>
                    <a:pt x="11140" y="14621"/>
                    <a:pt x="11144" y="14621"/>
                  </a:cubicBezTo>
                  <a:close/>
                  <a:moveTo>
                    <a:pt x="11212" y="14639"/>
                  </a:moveTo>
                  <a:cubicBezTo>
                    <a:pt x="11216" y="14639"/>
                    <a:pt x="11220" y="14641"/>
                    <a:pt x="11225" y="14644"/>
                  </a:cubicBezTo>
                  <a:cubicBezTo>
                    <a:pt x="11221" y="14651"/>
                    <a:pt x="11217" y="14654"/>
                    <a:pt x="11213" y="14654"/>
                  </a:cubicBezTo>
                  <a:cubicBezTo>
                    <a:pt x="11209" y="14654"/>
                    <a:pt x="11206" y="14652"/>
                    <a:pt x="11202" y="14648"/>
                  </a:cubicBezTo>
                  <a:cubicBezTo>
                    <a:pt x="11205" y="14642"/>
                    <a:pt x="11208" y="14639"/>
                    <a:pt x="11212" y="14639"/>
                  </a:cubicBezTo>
                  <a:close/>
                  <a:moveTo>
                    <a:pt x="11222" y="14712"/>
                  </a:moveTo>
                  <a:cubicBezTo>
                    <a:pt x="11223" y="14712"/>
                    <a:pt x="11225" y="14714"/>
                    <a:pt x="11226" y="14717"/>
                  </a:cubicBezTo>
                  <a:cubicBezTo>
                    <a:pt x="11226" y="14719"/>
                    <a:pt x="11222" y="14721"/>
                    <a:pt x="11221" y="14722"/>
                  </a:cubicBezTo>
                  <a:cubicBezTo>
                    <a:pt x="11219" y="14721"/>
                    <a:pt x="11215" y="14719"/>
                    <a:pt x="11217" y="14717"/>
                  </a:cubicBezTo>
                  <a:cubicBezTo>
                    <a:pt x="11218" y="14714"/>
                    <a:pt x="11220" y="14712"/>
                    <a:pt x="11222" y="14712"/>
                  </a:cubicBezTo>
                  <a:close/>
                  <a:moveTo>
                    <a:pt x="7671" y="14531"/>
                  </a:moveTo>
                  <a:cubicBezTo>
                    <a:pt x="7714" y="14538"/>
                    <a:pt x="7682" y="14579"/>
                    <a:pt x="7704" y="14595"/>
                  </a:cubicBezTo>
                  <a:cubicBezTo>
                    <a:pt x="7710" y="14599"/>
                    <a:pt x="7718" y="14601"/>
                    <a:pt x="7725" y="14601"/>
                  </a:cubicBezTo>
                  <a:cubicBezTo>
                    <a:pt x="7730" y="14601"/>
                    <a:pt x="7734" y="14600"/>
                    <a:pt x="7738" y="14599"/>
                  </a:cubicBezTo>
                  <a:lnTo>
                    <a:pt x="7758" y="14569"/>
                  </a:lnTo>
                  <a:lnTo>
                    <a:pt x="7820" y="14627"/>
                  </a:lnTo>
                  <a:cubicBezTo>
                    <a:pt x="7791" y="14650"/>
                    <a:pt x="7787" y="14687"/>
                    <a:pt x="7766" y="14723"/>
                  </a:cubicBezTo>
                  <a:cubicBezTo>
                    <a:pt x="7745" y="14711"/>
                    <a:pt x="7723" y="14709"/>
                    <a:pt x="7700" y="14709"/>
                  </a:cubicBezTo>
                  <a:cubicBezTo>
                    <a:pt x="7689" y="14709"/>
                    <a:pt x="7678" y="14709"/>
                    <a:pt x="7666" y="14709"/>
                  </a:cubicBezTo>
                  <a:cubicBezTo>
                    <a:pt x="7613" y="14647"/>
                    <a:pt x="7671" y="14590"/>
                    <a:pt x="7671" y="14531"/>
                  </a:cubicBezTo>
                  <a:close/>
                  <a:moveTo>
                    <a:pt x="9533" y="14765"/>
                  </a:moveTo>
                  <a:cubicBezTo>
                    <a:pt x="9540" y="14769"/>
                    <a:pt x="9538" y="14772"/>
                    <a:pt x="9532" y="14774"/>
                  </a:cubicBezTo>
                  <a:cubicBezTo>
                    <a:pt x="9532" y="14774"/>
                    <a:pt x="9530" y="14772"/>
                    <a:pt x="9529" y="14770"/>
                  </a:cubicBezTo>
                  <a:lnTo>
                    <a:pt x="9529" y="14770"/>
                  </a:lnTo>
                  <a:cubicBezTo>
                    <a:pt x="9531" y="14768"/>
                    <a:pt x="9533" y="14765"/>
                    <a:pt x="9533" y="14765"/>
                  </a:cubicBezTo>
                  <a:close/>
                  <a:moveTo>
                    <a:pt x="7680" y="14765"/>
                  </a:moveTo>
                  <a:cubicBezTo>
                    <a:pt x="7684" y="14765"/>
                    <a:pt x="7688" y="14766"/>
                    <a:pt x="7694" y="14766"/>
                  </a:cubicBezTo>
                  <a:cubicBezTo>
                    <a:pt x="7689" y="14779"/>
                    <a:pt x="7678" y="14789"/>
                    <a:pt x="7665" y="14794"/>
                  </a:cubicBezTo>
                  <a:cubicBezTo>
                    <a:pt x="7661" y="14773"/>
                    <a:pt x="7665" y="14765"/>
                    <a:pt x="7680" y="14765"/>
                  </a:cubicBezTo>
                  <a:close/>
                  <a:moveTo>
                    <a:pt x="8577" y="14805"/>
                  </a:moveTo>
                  <a:cubicBezTo>
                    <a:pt x="8582" y="14805"/>
                    <a:pt x="8582" y="14812"/>
                    <a:pt x="8581" y="14818"/>
                  </a:cubicBezTo>
                  <a:cubicBezTo>
                    <a:pt x="8581" y="14821"/>
                    <a:pt x="8577" y="14825"/>
                    <a:pt x="8573" y="14828"/>
                  </a:cubicBezTo>
                  <a:cubicBezTo>
                    <a:pt x="8564" y="14820"/>
                    <a:pt x="8564" y="14811"/>
                    <a:pt x="8571" y="14806"/>
                  </a:cubicBezTo>
                  <a:cubicBezTo>
                    <a:pt x="8573" y="14805"/>
                    <a:pt x="8575" y="14805"/>
                    <a:pt x="8577" y="14805"/>
                  </a:cubicBezTo>
                  <a:close/>
                  <a:moveTo>
                    <a:pt x="9319" y="14855"/>
                  </a:moveTo>
                  <a:lnTo>
                    <a:pt x="9319" y="14855"/>
                  </a:lnTo>
                  <a:cubicBezTo>
                    <a:pt x="9330" y="14867"/>
                    <a:pt x="9318" y="14866"/>
                    <a:pt x="9312" y="14868"/>
                  </a:cubicBezTo>
                  <a:lnTo>
                    <a:pt x="9312" y="14868"/>
                  </a:lnTo>
                  <a:lnTo>
                    <a:pt x="9319" y="14855"/>
                  </a:lnTo>
                  <a:close/>
                  <a:moveTo>
                    <a:pt x="11238" y="14838"/>
                  </a:moveTo>
                  <a:cubicBezTo>
                    <a:pt x="11251" y="14846"/>
                    <a:pt x="11247" y="14858"/>
                    <a:pt x="11247" y="14869"/>
                  </a:cubicBezTo>
                  <a:lnTo>
                    <a:pt x="11247" y="14869"/>
                  </a:lnTo>
                  <a:cubicBezTo>
                    <a:pt x="11229" y="14863"/>
                    <a:pt x="11226" y="14853"/>
                    <a:pt x="11238" y="14838"/>
                  </a:cubicBezTo>
                  <a:close/>
                  <a:moveTo>
                    <a:pt x="9311" y="14869"/>
                  </a:moveTo>
                  <a:cubicBezTo>
                    <a:pt x="9310" y="14875"/>
                    <a:pt x="9309" y="14882"/>
                    <a:pt x="9302" y="14882"/>
                  </a:cubicBezTo>
                  <a:cubicBezTo>
                    <a:pt x="9301" y="14882"/>
                    <a:pt x="9301" y="14882"/>
                    <a:pt x="9300" y="14882"/>
                  </a:cubicBezTo>
                  <a:cubicBezTo>
                    <a:pt x="9297" y="14870"/>
                    <a:pt x="9304" y="14870"/>
                    <a:pt x="9311" y="14869"/>
                  </a:cubicBezTo>
                  <a:close/>
                  <a:moveTo>
                    <a:pt x="11249" y="14870"/>
                  </a:moveTo>
                  <a:cubicBezTo>
                    <a:pt x="11276" y="14884"/>
                    <a:pt x="11265" y="14894"/>
                    <a:pt x="11245" y="14905"/>
                  </a:cubicBezTo>
                  <a:cubicBezTo>
                    <a:pt x="11227" y="14889"/>
                    <a:pt x="11250" y="14881"/>
                    <a:pt x="11249" y="14870"/>
                  </a:cubicBezTo>
                  <a:close/>
                  <a:moveTo>
                    <a:pt x="11166" y="14892"/>
                  </a:moveTo>
                  <a:cubicBezTo>
                    <a:pt x="11178" y="14899"/>
                    <a:pt x="11178" y="14906"/>
                    <a:pt x="11170" y="14916"/>
                  </a:cubicBezTo>
                  <a:cubicBezTo>
                    <a:pt x="11158" y="14909"/>
                    <a:pt x="11157" y="14902"/>
                    <a:pt x="11166" y="14892"/>
                  </a:cubicBezTo>
                  <a:close/>
                  <a:moveTo>
                    <a:pt x="7811" y="14908"/>
                  </a:moveTo>
                  <a:cubicBezTo>
                    <a:pt x="7812" y="14910"/>
                    <a:pt x="7816" y="14911"/>
                    <a:pt x="7816" y="14914"/>
                  </a:cubicBezTo>
                  <a:cubicBezTo>
                    <a:pt x="7815" y="14916"/>
                    <a:pt x="7812" y="14917"/>
                    <a:pt x="7810" y="14919"/>
                  </a:cubicBezTo>
                  <a:lnTo>
                    <a:pt x="7806" y="14913"/>
                  </a:lnTo>
                  <a:lnTo>
                    <a:pt x="7811" y="14908"/>
                  </a:lnTo>
                  <a:close/>
                  <a:moveTo>
                    <a:pt x="8585" y="14889"/>
                  </a:moveTo>
                  <a:cubicBezTo>
                    <a:pt x="8594" y="14889"/>
                    <a:pt x="8600" y="14895"/>
                    <a:pt x="8600" y="14907"/>
                  </a:cubicBezTo>
                  <a:cubicBezTo>
                    <a:pt x="8600" y="14917"/>
                    <a:pt x="8595" y="14921"/>
                    <a:pt x="8584" y="14922"/>
                  </a:cubicBezTo>
                  <a:cubicBezTo>
                    <a:pt x="8583" y="14922"/>
                    <a:pt x="8582" y="14922"/>
                    <a:pt x="8581" y="14922"/>
                  </a:cubicBezTo>
                  <a:cubicBezTo>
                    <a:pt x="8572" y="14922"/>
                    <a:pt x="8569" y="14915"/>
                    <a:pt x="8566" y="14908"/>
                  </a:cubicBezTo>
                  <a:cubicBezTo>
                    <a:pt x="8565" y="14900"/>
                    <a:pt x="8571" y="14892"/>
                    <a:pt x="8579" y="14890"/>
                  </a:cubicBezTo>
                  <a:cubicBezTo>
                    <a:pt x="8581" y="14889"/>
                    <a:pt x="8583" y="14889"/>
                    <a:pt x="8585" y="14889"/>
                  </a:cubicBezTo>
                  <a:close/>
                  <a:moveTo>
                    <a:pt x="9987" y="14782"/>
                  </a:moveTo>
                  <a:cubicBezTo>
                    <a:pt x="10005" y="14782"/>
                    <a:pt x="10013" y="14798"/>
                    <a:pt x="10022" y="14813"/>
                  </a:cubicBezTo>
                  <a:cubicBezTo>
                    <a:pt x="10004" y="14865"/>
                    <a:pt x="10019" y="14922"/>
                    <a:pt x="10004" y="14975"/>
                  </a:cubicBezTo>
                  <a:lnTo>
                    <a:pt x="10018" y="14984"/>
                  </a:lnTo>
                  <a:lnTo>
                    <a:pt x="10004" y="14992"/>
                  </a:lnTo>
                  <a:lnTo>
                    <a:pt x="10004" y="15011"/>
                  </a:lnTo>
                  <a:cubicBezTo>
                    <a:pt x="10000" y="15008"/>
                    <a:pt x="9994" y="15007"/>
                    <a:pt x="9992" y="15004"/>
                  </a:cubicBezTo>
                  <a:cubicBezTo>
                    <a:pt x="9990" y="14995"/>
                    <a:pt x="9998" y="14995"/>
                    <a:pt x="10004" y="14992"/>
                  </a:cubicBezTo>
                  <a:lnTo>
                    <a:pt x="10004" y="14974"/>
                  </a:lnTo>
                  <a:cubicBezTo>
                    <a:pt x="9977" y="14971"/>
                    <a:pt x="9974" y="14942"/>
                    <a:pt x="9959" y="14926"/>
                  </a:cubicBezTo>
                  <a:lnTo>
                    <a:pt x="9942" y="14934"/>
                  </a:lnTo>
                  <a:cubicBezTo>
                    <a:pt x="9923" y="14918"/>
                    <a:pt x="9942" y="14889"/>
                    <a:pt x="9916" y="14877"/>
                  </a:cubicBezTo>
                  <a:lnTo>
                    <a:pt x="9940" y="14854"/>
                  </a:lnTo>
                  <a:cubicBezTo>
                    <a:pt x="9961" y="14865"/>
                    <a:pt x="9941" y="14890"/>
                    <a:pt x="9962" y="14899"/>
                  </a:cubicBezTo>
                  <a:lnTo>
                    <a:pt x="9978" y="14869"/>
                  </a:lnTo>
                  <a:cubicBezTo>
                    <a:pt x="9981" y="14841"/>
                    <a:pt x="9951" y="14810"/>
                    <a:pt x="9981" y="14782"/>
                  </a:cubicBezTo>
                  <a:cubicBezTo>
                    <a:pt x="9983" y="14782"/>
                    <a:pt x="9985" y="14782"/>
                    <a:pt x="9987" y="14782"/>
                  </a:cubicBezTo>
                  <a:close/>
                  <a:moveTo>
                    <a:pt x="10004" y="15011"/>
                  </a:moveTo>
                  <a:lnTo>
                    <a:pt x="10004" y="15011"/>
                  </a:lnTo>
                  <a:cubicBezTo>
                    <a:pt x="10035" y="15036"/>
                    <a:pt x="10022" y="15059"/>
                    <a:pt x="10002" y="15079"/>
                  </a:cubicBezTo>
                  <a:cubicBezTo>
                    <a:pt x="9998" y="15056"/>
                    <a:pt x="10007" y="15033"/>
                    <a:pt x="10004" y="15011"/>
                  </a:cubicBezTo>
                  <a:close/>
                  <a:moveTo>
                    <a:pt x="9959" y="15107"/>
                  </a:moveTo>
                  <a:cubicBezTo>
                    <a:pt x="9975" y="15107"/>
                    <a:pt x="9986" y="15119"/>
                    <a:pt x="9999" y="15126"/>
                  </a:cubicBezTo>
                  <a:lnTo>
                    <a:pt x="9958" y="15151"/>
                  </a:lnTo>
                  <a:lnTo>
                    <a:pt x="9937" y="15127"/>
                  </a:lnTo>
                  <a:lnTo>
                    <a:pt x="9953" y="15108"/>
                  </a:lnTo>
                  <a:cubicBezTo>
                    <a:pt x="9955" y="15107"/>
                    <a:pt x="9957" y="15107"/>
                    <a:pt x="9959" y="15107"/>
                  </a:cubicBezTo>
                  <a:close/>
                  <a:moveTo>
                    <a:pt x="9676" y="15140"/>
                  </a:moveTo>
                  <a:lnTo>
                    <a:pt x="9676" y="15140"/>
                  </a:lnTo>
                  <a:cubicBezTo>
                    <a:pt x="9685" y="15149"/>
                    <a:pt x="9685" y="15157"/>
                    <a:pt x="9675" y="15166"/>
                  </a:cubicBezTo>
                  <a:cubicBezTo>
                    <a:pt x="9666" y="15157"/>
                    <a:pt x="9667" y="15148"/>
                    <a:pt x="9676" y="15140"/>
                  </a:cubicBezTo>
                  <a:close/>
                  <a:moveTo>
                    <a:pt x="11220" y="15211"/>
                  </a:moveTo>
                  <a:lnTo>
                    <a:pt x="11220" y="15211"/>
                  </a:lnTo>
                  <a:cubicBezTo>
                    <a:pt x="11231" y="15224"/>
                    <a:pt x="11217" y="15222"/>
                    <a:pt x="11212" y="15224"/>
                  </a:cubicBezTo>
                  <a:lnTo>
                    <a:pt x="11220" y="15211"/>
                  </a:lnTo>
                  <a:close/>
                  <a:moveTo>
                    <a:pt x="9995" y="15149"/>
                  </a:moveTo>
                  <a:cubicBezTo>
                    <a:pt x="10004" y="15178"/>
                    <a:pt x="10011" y="15199"/>
                    <a:pt x="10016" y="15218"/>
                  </a:cubicBezTo>
                  <a:cubicBezTo>
                    <a:pt x="10009" y="15228"/>
                    <a:pt x="10002" y="15232"/>
                    <a:pt x="9995" y="15232"/>
                  </a:cubicBezTo>
                  <a:cubicBezTo>
                    <a:pt x="9981" y="15232"/>
                    <a:pt x="9967" y="15221"/>
                    <a:pt x="9953" y="15221"/>
                  </a:cubicBezTo>
                  <a:cubicBezTo>
                    <a:pt x="9948" y="15221"/>
                    <a:pt x="9942" y="15223"/>
                    <a:pt x="9936" y="15228"/>
                  </a:cubicBezTo>
                  <a:lnTo>
                    <a:pt x="9936" y="15228"/>
                  </a:lnTo>
                  <a:cubicBezTo>
                    <a:pt x="9958" y="15203"/>
                    <a:pt x="9978" y="15177"/>
                    <a:pt x="9995" y="15149"/>
                  </a:cubicBezTo>
                  <a:close/>
                  <a:moveTo>
                    <a:pt x="15654" y="15207"/>
                  </a:moveTo>
                  <a:cubicBezTo>
                    <a:pt x="15661" y="15207"/>
                    <a:pt x="15666" y="15212"/>
                    <a:pt x="15667" y="15223"/>
                  </a:cubicBezTo>
                  <a:cubicBezTo>
                    <a:pt x="15669" y="15239"/>
                    <a:pt x="15657" y="15239"/>
                    <a:pt x="15645" y="15239"/>
                  </a:cubicBezTo>
                  <a:cubicBezTo>
                    <a:pt x="15636" y="15230"/>
                    <a:pt x="15632" y="15219"/>
                    <a:pt x="15643" y="15211"/>
                  </a:cubicBezTo>
                  <a:cubicBezTo>
                    <a:pt x="15647" y="15209"/>
                    <a:pt x="15651" y="15207"/>
                    <a:pt x="15654" y="15207"/>
                  </a:cubicBezTo>
                  <a:close/>
                  <a:moveTo>
                    <a:pt x="4461" y="15221"/>
                  </a:moveTo>
                  <a:cubicBezTo>
                    <a:pt x="4473" y="15221"/>
                    <a:pt x="4484" y="15225"/>
                    <a:pt x="4494" y="15233"/>
                  </a:cubicBezTo>
                  <a:lnTo>
                    <a:pt x="4495" y="15234"/>
                  </a:lnTo>
                  <a:cubicBezTo>
                    <a:pt x="4483" y="15240"/>
                    <a:pt x="4473" y="15243"/>
                    <a:pt x="4462" y="15243"/>
                  </a:cubicBezTo>
                  <a:cubicBezTo>
                    <a:pt x="4451" y="15243"/>
                    <a:pt x="4441" y="15240"/>
                    <a:pt x="4430" y="15232"/>
                  </a:cubicBezTo>
                  <a:cubicBezTo>
                    <a:pt x="4439" y="15225"/>
                    <a:pt x="4450" y="15221"/>
                    <a:pt x="4461" y="15221"/>
                  </a:cubicBezTo>
                  <a:close/>
                  <a:moveTo>
                    <a:pt x="11278" y="15098"/>
                  </a:moveTo>
                  <a:cubicBezTo>
                    <a:pt x="11288" y="15152"/>
                    <a:pt x="11283" y="15201"/>
                    <a:pt x="11282" y="15246"/>
                  </a:cubicBezTo>
                  <a:cubicBezTo>
                    <a:pt x="11271" y="15262"/>
                    <a:pt x="11259" y="15258"/>
                    <a:pt x="11247" y="15259"/>
                  </a:cubicBezTo>
                  <a:lnTo>
                    <a:pt x="11247" y="15166"/>
                  </a:lnTo>
                  <a:cubicBezTo>
                    <a:pt x="11228" y="15159"/>
                    <a:pt x="11205" y="15169"/>
                    <a:pt x="11198" y="15142"/>
                  </a:cubicBezTo>
                  <a:cubicBezTo>
                    <a:pt x="11229" y="15136"/>
                    <a:pt x="11257" y="15121"/>
                    <a:pt x="11278" y="15098"/>
                  </a:cubicBezTo>
                  <a:close/>
                  <a:moveTo>
                    <a:pt x="7580" y="15281"/>
                  </a:moveTo>
                  <a:cubicBezTo>
                    <a:pt x="7582" y="15281"/>
                    <a:pt x="7583" y="15283"/>
                    <a:pt x="7584" y="15287"/>
                  </a:cubicBezTo>
                  <a:cubicBezTo>
                    <a:pt x="7584" y="15288"/>
                    <a:pt x="7581" y="15289"/>
                    <a:pt x="7580" y="15291"/>
                  </a:cubicBezTo>
                  <a:cubicBezTo>
                    <a:pt x="7577" y="15289"/>
                    <a:pt x="7575" y="15287"/>
                    <a:pt x="7575" y="15286"/>
                  </a:cubicBezTo>
                  <a:cubicBezTo>
                    <a:pt x="7577" y="15282"/>
                    <a:pt x="7578" y="15281"/>
                    <a:pt x="7580" y="15281"/>
                  </a:cubicBezTo>
                  <a:close/>
                  <a:moveTo>
                    <a:pt x="11212" y="15224"/>
                  </a:moveTo>
                  <a:cubicBezTo>
                    <a:pt x="11209" y="15249"/>
                    <a:pt x="11219" y="15261"/>
                    <a:pt x="11241" y="15261"/>
                  </a:cubicBezTo>
                  <a:cubicBezTo>
                    <a:pt x="11243" y="15261"/>
                    <a:pt x="11245" y="15261"/>
                    <a:pt x="11247" y="15260"/>
                  </a:cubicBezTo>
                  <a:lnTo>
                    <a:pt x="11247" y="15260"/>
                  </a:lnTo>
                  <a:cubicBezTo>
                    <a:pt x="11240" y="15283"/>
                    <a:pt x="11216" y="15279"/>
                    <a:pt x="11199" y="15291"/>
                  </a:cubicBezTo>
                  <a:cubicBezTo>
                    <a:pt x="11198" y="15267"/>
                    <a:pt x="11179" y="15241"/>
                    <a:pt x="11212" y="15224"/>
                  </a:cubicBezTo>
                  <a:close/>
                  <a:moveTo>
                    <a:pt x="8606" y="15244"/>
                  </a:moveTo>
                  <a:lnTo>
                    <a:pt x="8649" y="15266"/>
                  </a:lnTo>
                  <a:cubicBezTo>
                    <a:pt x="8645" y="15282"/>
                    <a:pt x="8629" y="15295"/>
                    <a:pt x="8612" y="15295"/>
                  </a:cubicBezTo>
                  <a:cubicBezTo>
                    <a:pt x="8594" y="15278"/>
                    <a:pt x="8600" y="15262"/>
                    <a:pt x="8606" y="15244"/>
                  </a:cubicBezTo>
                  <a:close/>
                  <a:moveTo>
                    <a:pt x="4543" y="15299"/>
                  </a:moveTo>
                  <a:cubicBezTo>
                    <a:pt x="4544" y="15299"/>
                    <a:pt x="4546" y="15301"/>
                    <a:pt x="4546" y="15305"/>
                  </a:cubicBezTo>
                  <a:cubicBezTo>
                    <a:pt x="4547" y="15305"/>
                    <a:pt x="4544" y="15307"/>
                    <a:pt x="4542" y="15308"/>
                  </a:cubicBezTo>
                  <a:cubicBezTo>
                    <a:pt x="4541" y="15307"/>
                    <a:pt x="4537" y="15304"/>
                    <a:pt x="4538" y="15304"/>
                  </a:cubicBezTo>
                  <a:cubicBezTo>
                    <a:pt x="4540" y="15301"/>
                    <a:pt x="4541" y="15299"/>
                    <a:pt x="4543" y="15299"/>
                  </a:cubicBezTo>
                  <a:close/>
                  <a:moveTo>
                    <a:pt x="11225" y="15350"/>
                  </a:moveTo>
                  <a:cubicBezTo>
                    <a:pt x="11228" y="15350"/>
                    <a:pt x="11233" y="15351"/>
                    <a:pt x="11239" y="15353"/>
                  </a:cubicBezTo>
                  <a:cubicBezTo>
                    <a:pt x="11242" y="15370"/>
                    <a:pt x="11233" y="15376"/>
                    <a:pt x="11217" y="15379"/>
                  </a:cubicBezTo>
                  <a:lnTo>
                    <a:pt x="11218" y="15378"/>
                  </a:lnTo>
                  <a:cubicBezTo>
                    <a:pt x="11212" y="15361"/>
                    <a:pt x="11212" y="15350"/>
                    <a:pt x="11225" y="15350"/>
                  </a:cubicBezTo>
                  <a:close/>
                  <a:moveTo>
                    <a:pt x="3831" y="15388"/>
                  </a:moveTo>
                  <a:cubicBezTo>
                    <a:pt x="3833" y="15388"/>
                    <a:pt x="3834" y="15390"/>
                    <a:pt x="3835" y="15394"/>
                  </a:cubicBezTo>
                  <a:cubicBezTo>
                    <a:pt x="3835" y="15394"/>
                    <a:pt x="3832" y="15396"/>
                    <a:pt x="3831" y="15397"/>
                  </a:cubicBezTo>
                  <a:cubicBezTo>
                    <a:pt x="3830" y="15396"/>
                    <a:pt x="3826" y="15393"/>
                    <a:pt x="3826" y="15393"/>
                  </a:cubicBezTo>
                  <a:cubicBezTo>
                    <a:pt x="3828" y="15390"/>
                    <a:pt x="3830" y="15388"/>
                    <a:pt x="3831" y="15388"/>
                  </a:cubicBezTo>
                  <a:close/>
                  <a:moveTo>
                    <a:pt x="8610" y="15368"/>
                  </a:moveTo>
                  <a:lnTo>
                    <a:pt x="8610" y="15368"/>
                  </a:lnTo>
                  <a:cubicBezTo>
                    <a:pt x="8619" y="15384"/>
                    <a:pt x="8627" y="15397"/>
                    <a:pt x="8635" y="15413"/>
                  </a:cubicBezTo>
                  <a:cubicBezTo>
                    <a:pt x="8602" y="15409"/>
                    <a:pt x="8602" y="15409"/>
                    <a:pt x="8610" y="15368"/>
                  </a:cubicBezTo>
                  <a:close/>
                  <a:moveTo>
                    <a:pt x="8751" y="15405"/>
                  </a:moveTo>
                  <a:cubicBezTo>
                    <a:pt x="8751" y="15405"/>
                    <a:pt x="8751" y="15405"/>
                    <a:pt x="8751" y="15405"/>
                  </a:cubicBezTo>
                  <a:cubicBezTo>
                    <a:pt x="8754" y="15405"/>
                    <a:pt x="8756" y="15409"/>
                    <a:pt x="8757" y="15411"/>
                  </a:cubicBezTo>
                  <a:cubicBezTo>
                    <a:pt x="8755" y="15412"/>
                    <a:pt x="8752" y="15414"/>
                    <a:pt x="8751" y="15417"/>
                  </a:cubicBezTo>
                  <a:lnTo>
                    <a:pt x="8746" y="15410"/>
                  </a:lnTo>
                  <a:cubicBezTo>
                    <a:pt x="8749" y="15408"/>
                    <a:pt x="8750" y="15405"/>
                    <a:pt x="8751" y="15405"/>
                  </a:cubicBezTo>
                  <a:close/>
                  <a:moveTo>
                    <a:pt x="11292" y="15324"/>
                  </a:moveTo>
                  <a:cubicBezTo>
                    <a:pt x="11304" y="15357"/>
                    <a:pt x="11304" y="15393"/>
                    <a:pt x="11292" y="15425"/>
                  </a:cubicBezTo>
                  <a:cubicBezTo>
                    <a:pt x="11279" y="15393"/>
                    <a:pt x="11279" y="15357"/>
                    <a:pt x="11292" y="15324"/>
                  </a:cubicBezTo>
                  <a:close/>
                  <a:moveTo>
                    <a:pt x="8805" y="15420"/>
                  </a:moveTo>
                  <a:cubicBezTo>
                    <a:pt x="8806" y="15420"/>
                    <a:pt x="8809" y="15426"/>
                    <a:pt x="8809" y="15427"/>
                  </a:cubicBezTo>
                  <a:cubicBezTo>
                    <a:pt x="8811" y="15428"/>
                    <a:pt x="8808" y="15430"/>
                    <a:pt x="8807" y="15432"/>
                  </a:cubicBezTo>
                  <a:lnTo>
                    <a:pt x="8808" y="15433"/>
                  </a:lnTo>
                  <a:cubicBezTo>
                    <a:pt x="8807" y="15433"/>
                    <a:pt x="8806" y="15433"/>
                    <a:pt x="8805" y="15433"/>
                  </a:cubicBezTo>
                  <a:cubicBezTo>
                    <a:pt x="8804" y="15433"/>
                    <a:pt x="8803" y="15433"/>
                    <a:pt x="8801" y="15432"/>
                  </a:cubicBezTo>
                  <a:cubicBezTo>
                    <a:pt x="8797" y="15428"/>
                    <a:pt x="8798" y="15424"/>
                    <a:pt x="8805" y="15420"/>
                  </a:cubicBezTo>
                  <a:close/>
                  <a:moveTo>
                    <a:pt x="9853" y="15420"/>
                  </a:moveTo>
                  <a:lnTo>
                    <a:pt x="9877" y="15445"/>
                  </a:lnTo>
                  <a:cubicBezTo>
                    <a:pt x="9871" y="15452"/>
                    <a:pt x="9862" y="15456"/>
                    <a:pt x="9853" y="15456"/>
                  </a:cubicBezTo>
                  <a:cubicBezTo>
                    <a:pt x="9844" y="15456"/>
                    <a:pt x="9836" y="15452"/>
                    <a:pt x="9829" y="15445"/>
                  </a:cubicBezTo>
                  <a:lnTo>
                    <a:pt x="9853" y="15420"/>
                  </a:lnTo>
                  <a:close/>
                  <a:moveTo>
                    <a:pt x="11291" y="15459"/>
                  </a:moveTo>
                  <a:cubicBezTo>
                    <a:pt x="11293" y="15459"/>
                    <a:pt x="11295" y="15461"/>
                    <a:pt x="11295" y="15465"/>
                  </a:cubicBezTo>
                  <a:cubicBezTo>
                    <a:pt x="11296" y="15465"/>
                    <a:pt x="11294" y="15467"/>
                    <a:pt x="11291" y="15468"/>
                  </a:cubicBezTo>
                  <a:lnTo>
                    <a:pt x="11291" y="15468"/>
                  </a:lnTo>
                  <a:cubicBezTo>
                    <a:pt x="11289" y="15467"/>
                    <a:pt x="11287" y="15465"/>
                    <a:pt x="11286" y="15464"/>
                  </a:cubicBezTo>
                  <a:cubicBezTo>
                    <a:pt x="11288" y="15460"/>
                    <a:pt x="11290" y="15459"/>
                    <a:pt x="11291" y="15459"/>
                  </a:cubicBezTo>
                  <a:close/>
                  <a:moveTo>
                    <a:pt x="7706" y="15460"/>
                  </a:moveTo>
                  <a:cubicBezTo>
                    <a:pt x="7714" y="15467"/>
                    <a:pt x="7714" y="15476"/>
                    <a:pt x="7709" y="15481"/>
                  </a:cubicBezTo>
                  <a:cubicBezTo>
                    <a:pt x="7706" y="15482"/>
                    <a:pt x="7704" y="15483"/>
                    <a:pt x="7703" y="15483"/>
                  </a:cubicBezTo>
                  <a:cubicBezTo>
                    <a:pt x="7697" y="15483"/>
                    <a:pt x="7697" y="15475"/>
                    <a:pt x="7698" y="15469"/>
                  </a:cubicBezTo>
                  <a:cubicBezTo>
                    <a:pt x="7698" y="15466"/>
                    <a:pt x="7704" y="15462"/>
                    <a:pt x="7706" y="15460"/>
                  </a:cubicBezTo>
                  <a:close/>
                  <a:moveTo>
                    <a:pt x="9925" y="15460"/>
                  </a:moveTo>
                  <a:lnTo>
                    <a:pt x="9925" y="15460"/>
                  </a:lnTo>
                  <a:cubicBezTo>
                    <a:pt x="9934" y="15466"/>
                    <a:pt x="9934" y="15480"/>
                    <a:pt x="9924" y="15485"/>
                  </a:cubicBezTo>
                  <a:cubicBezTo>
                    <a:pt x="9916" y="15476"/>
                    <a:pt x="9914" y="15468"/>
                    <a:pt x="9925" y="15460"/>
                  </a:cubicBezTo>
                  <a:close/>
                  <a:moveTo>
                    <a:pt x="9338" y="15476"/>
                  </a:moveTo>
                  <a:cubicBezTo>
                    <a:pt x="9340" y="15476"/>
                    <a:pt x="9342" y="15478"/>
                    <a:pt x="9343" y="15482"/>
                  </a:cubicBezTo>
                  <a:cubicBezTo>
                    <a:pt x="9343" y="15483"/>
                    <a:pt x="9339" y="15485"/>
                    <a:pt x="9338" y="15487"/>
                  </a:cubicBezTo>
                  <a:cubicBezTo>
                    <a:pt x="9337" y="15485"/>
                    <a:pt x="9332" y="15482"/>
                    <a:pt x="9332" y="15482"/>
                  </a:cubicBezTo>
                  <a:cubicBezTo>
                    <a:pt x="9334" y="15478"/>
                    <a:pt x="9336" y="15476"/>
                    <a:pt x="9338" y="15476"/>
                  </a:cubicBezTo>
                  <a:close/>
                  <a:moveTo>
                    <a:pt x="9280" y="15474"/>
                  </a:moveTo>
                  <a:cubicBezTo>
                    <a:pt x="9292" y="15474"/>
                    <a:pt x="9300" y="15490"/>
                    <a:pt x="9319" y="15497"/>
                  </a:cubicBezTo>
                  <a:cubicBezTo>
                    <a:pt x="9308" y="15502"/>
                    <a:pt x="9299" y="15504"/>
                    <a:pt x="9292" y="15504"/>
                  </a:cubicBezTo>
                  <a:cubicBezTo>
                    <a:pt x="9277" y="15504"/>
                    <a:pt x="9271" y="15493"/>
                    <a:pt x="9263" y="15482"/>
                  </a:cubicBezTo>
                  <a:cubicBezTo>
                    <a:pt x="9270" y="15476"/>
                    <a:pt x="9275" y="15474"/>
                    <a:pt x="9280" y="15474"/>
                  </a:cubicBezTo>
                  <a:close/>
                  <a:moveTo>
                    <a:pt x="9891" y="15487"/>
                  </a:moveTo>
                  <a:lnTo>
                    <a:pt x="9916" y="15515"/>
                  </a:lnTo>
                  <a:lnTo>
                    <a:pt x="9889" y="15539"/>
                  </a:lnTo>
                  <a:lnTo>
                    <a:pt x="9889" y="15539"/>
                  </a:lnTo>
                  <a:cubicBezTo>
                    <a:pt x="9875" y="15524"/>
                    <a:pt x="9877" y="15509"/>
                    <a:pt x="9891" y="15487"/>
                  </a:cubicBezTo>
                  <a:close/>
                  <a:moveTo>
                    <a:pt x="9497" y="15495"/>
                  </a:moveTo>
                  <a:cubicBezTo>
                    <a:pt x="9510" y="15508"/>
                    <a:pt x="9510" y="15527"/>
                    <a:pt x="9497" y="15540"/>
                  </a:cubicBezTo>
                  <a:lnTo>
                    <a:pt x="9497" y="15539"/>
                  </a:lnTo>
                  <a:cubicBezTo>
                    <a:pt x="9486" y="15526"/>
                    <a:pt x="9486" y="15507"/>
                    <a:pt x="9497" y="15495"/>
                  </a:cubicBezTo>
                  <a:close/>
                  <a:moveTo>
                    <a:pt x="9365" y="15527"/>
                  </a:moveTo>
                  <a:cubicBezTo>
                    <a:pt x="9369" y="15527"/>
                    <a:pt x="9374" y="15530"/>
                    <a:pt x="9379" y="15535"/>
                  </a:cubicBezTo>
                  <a:cubicBezTo>
                    <a:pt x="9376" y="15540"/>
                    <a:pt x="9371" y="15542"/>
                    <a:pt x="9366" y="15542"/>
                  </a:cubicBezTo>
                  <a:cubicBezTo>
                    <a:pt x="9361" y="15542"/>
                    <a:pt x="9355" y="15540"/>
                    <a:pt x="9352" y="15534"/>
                  </a:cubicBezTo>
                  <a:lnTo>
                    <a:pt x="9352" y="15533"/>
                  </a:lnTo>
                  <a:cubicBezTo>
                    <a:pt x="9356" y="15529"/>
                    <a:pt x="9360" y="15527"/>
                    <a:pt x="9365" y="15527"/>
                  </a:cubicBezTo>
                  <a:close/>
                  <a:moveTo>
                    <a:pt x="10990" y="15565"/>
                  </a:moveTo>
                  <a:cubicBezTo>
                    <a:pt x="10996" y="15568"/>
                    <a:pt x="10995" y="15572"/>
                    <a:pt x="10988" y="15574"/>
                  </a:cubicBezTo>
                  <a:cubicBezTo>
                    <a:pt x="10988" y="15574"/>
                    <a:pt x="10986" y="15571"/>
                    <a:pt x="10985" y="15570"/>
                  </a:cubicBezTo>
                  <a:cubicBezTo>
                    <a:pt x="10987" y="15568"/>
                    <a:pt x="10990" y="15565"/>
                    <a:pt x="10990" y="15565"/>
                  </a:cubicBezTo>
                  <a:close/>
                  <a:moveTo>
                    <a:pt x="9338" y="15565"/>
                  </a:moveTo>
                  <a:cubicBezTo>
                    <a:pt x="9339" y="15565"/>
                    <a:pt x="9341" y="15567"/>
                    <a:pt x="9342" y="15571"/>
                  </a:cubicBezTo>
                  <a:cubicBezTo>
                    <a:pt x="9342" y="15572"/>
                    <a:pt x="9339" y="15573"/>
                    <a:pt x="9338" y="15575"/>
                  </a:cubicBezTo>
                  <a:cubicBezTo>
                    <a:pt x="9337" y="15573"/>
                    <a:pt x="9333" y="15571"/>
                    <a:pt x="9333" y="15570"/>
                  </a:cubicBezTo>
                  <a:cubicBezTo>
                    <a:pt x="9335" y="15566"/>
                    <a:pt x="9336" y="15565"/>
                    <a:pt x="9338" y="15565"/>
                  </a:cubicBezTo>
                  <a:close/>
                  <a:moveTo>
                    <a:pt x="9729" y="15548"/>
                  </a:moveTo>
                  <a:cubicBezTo>
                    <a:pt x="9742" y="15563"/>
                    <a:pt x="9738" y="15573"/>
                    <a:pt x="9720" y="15579"/>
                  </a:cubicBezTo>
                  <a:cubicBezTo>
                    <a:pt x="9721" y="15568"/>
                    <a:pt x="9718" y="15556"/>
                    <a:pt x="9729" y="15548"/>
                  </a:cubicBezTo>
                  <a:close/>
                  <a:moveTo>
                    <a:pt x="7859" y="15521"/>
                  </a:moveTo>
                  <a:lnTo>
                    <a:pt x="7859" y="15521"/>
                  </a:lnTo>
                  <a:cubicBezTo>
                    <a:pt x="7895" y="15538"/>
                    <a:pt x="7931" y="15539"/>
                    <a:pt x="7947" y="15587"/>
                  </a:cubicBezTo>
                  <a:lnTo>
                    <a:pt x="7947" y="15588"/>
                  </a:lnTo>
                  <a:cubicBezTo>
                    <a:pt x="7934" y="15589"/>
                    <a:pt x="7924" y="15591"/>
                    <a:pt x="7915" y="15591"/>
                  </a:cubicBezTo>
                  <a:cubicBezTo>
                    <a:pt x="7888" y="15591"/>
                    <a:pt x="7883" y="15577"/>
                    <a:pt x="7859" y="15521"/>
                  </a:cubicBezTo>
                  <a:close/>
                  <a:moveTo>
                    <a:pt x="10945" y="15564"/>
                  </a:moveTo>
                  <a:cubicBezTo>
                    <a:pt x="10957" y="15564"/>
                    <a:pt x="10961" y="15572"/>
                    <a:pt x="10961" y="15587"/>
                  </a:cubicBezTo>
                  <a:cubicBezTo>
                    <a:pt x="10954" y="15592"/>
                    <a:pt x="10948" y="15595"/>
                    <a:pt x="10943" y="15595"/>
                  </a:cubicBezTo>
                  <a:cubicBezTo>
                    <a:pt x="10934" y="15595"/>
                    <a:pt x="10929" y="15586"/>
                    <a:pt x="10928" y="15567"/>
                  </a:cubicBezTo>
                  <a:cubicBezTo>
                    <a:pt x="10935" y="15565"/>
                    <a:pt x="10941" y="15564"/>
                    <a:pt x="10945" y="15564"/>
                  </a:cubicBezTo>
                  <a:close/>
                  <a:moveTo>
                    <a:pt x="7999" y="15511"/>
                  </a:moveTo>
                  <a:cubicBezTo>
                    <a:pt x="8002" y="15511"/>
                    <a:pt x="8004" y="15511"/>
                    <a:pt x="8007" y="15511"/>
                  </a:cubicBezTo>
                  <a:cubicBezTo>
                    <a:pt x="8023" y="15535"/>
                    <a:pt x="8018" y="15561"/>
                    <a:pt x="8007" y="15607"/>
                  </a:cubicBezTo>
                  <a:cubicBezTo>
                    <a:pt x="7995" y="15567"/>
                    <a:pt x="7987" y="15543"/>
                    <a:pt x="7980" y="15522"/>
                  </a:cubicBezTo>
                  <a:cubicBezTo>
                    <a:pt x="7987" y="15513"/>
                    <a:pt x="7992" y="15511"/>
                    <a:pt x="7999" y="15511"/>
                  </a:cubicBezTo>
                  <a:close/>
                  <a:moveTo>
                    <a:pt x="8754" y="15586"/>
                  </a:moveTo>
                  <a:cubicBezTo>
                    <a:pt x="8760" y="15586"/>
                    <a:pt x="8760" y="15594"/>
                    <a:pt x="8759" y="15599"/>
                  </a:cubicBezTo>
                  <a:cubicBezTo>
                    <a:pt x="8759" y="15603"/>
                    <a:pt x="8754" y="15606"/>
                    <a:pt x="8750" y="15608"/>
                  </a:cubicBezTo>
                  <a:cubicBezTo>
                    <a:pt x="8742" y="15602"/>
                    <a:pt x="8741" y="15591"/>
                    <a:pt x="8749" y="15588"/>
                  </a:cubicBezTo>
                  <a:cubicBezTo>
                    <a:pt x="8751" y="15586"/>
                    <a:pt x="8753" y="15586"/>
                    <a:pt x="8754" y="15586"/>
                  </a:cubicBezTo>
                  <a:close/>
                  <a:moveTo>
                    <a:pt x="9720" y="15580"/>
                  </a:moveTo>
                  <a:cubicBezTo>
                    <a:pt x="9719" y="15591"/>
                    <a:pt x="9723" y="15602"/>
                    <a:pt x="9711" y="15610"/>
                  </a:cubicBezTo>
                  <a:cubicBezTo>
                    <a:pt x="9698" y="15595"/>
                    <a:pt x="9703" y="15585"/>
                    <a:pt x="9720" y="15580"/>
                  </a:cubicBezTo>
                  <a:close/>
                  <a:moveTo>
                    <a:pt x="11276" y="15597"/>
                  </a:moveTo>
                  <a:cubicBezTo>
                    <a:pt x="11286" y="15597"/>
                    <a:pt x="11296" y="15598"/>
                    <a:pt x="11307" y="15599"/>
                  </a:cubicBezTo>
                  <a:cubicBezTo>
                    <a:pt x="11323" y="15615"/>
                    <a:pt x="11317" y="15633"/>
                    <a:pt x="11318" y="15650"/>
                  </a:cubicBezTo>
                  <a:lnTo>
                    <a:pt x="11318" y="15650"/>
                  </a:lnTo>
                  <a:cubicBezTo>
                    <a:pt x="11316" y="15650"/>
                    <a:pt x="11314" y="15650"/>
                    <a:pt x="11311" y="15650"/>
                  </a:cubicBezTo>
                  <a:cubicBezTo>
                    <a:pt x="11282" y="15650"/>
                    <a:pt x="11268" y="15626"/>
                    <a:pt x="11250" y="15604"/>
                  </a:cubicBezTo>
                  <a:cubicBezTo>
                    <a:pt x="11258" y="15600"/>
                    <a:pt x="11267" y="15598"/>
                    <a:pt x="11276" y="15597"/>
                  </a:cubicBezTo>
                  <a:close/>
                  <a:moveTo>
                    <a:pt x="10792" y="15564"/>
                  </a:moveTo>
                  <a:cubicBezTo>
                    <a:pt x="10826" y="15583"/>
                    <a:pt x="10828" y="15611"/>
                    <a:pt x="10815" y="15646"/>
                  </a:cubicBezTo>
                  <a:cubicBezTo>
                    <a:pt x="10810" y="15649"/>
                    <a:pt x="10804" y="15650"/>
                    <a:pt x="10798" y="15650"/>
                  </a:cubicBezTo>
                  <a:cubicBezTo>
                    <a:pt x="10789" y="15650"/>
                    <a:pt x="10779" y="15647"/>
                    <a:pt x="10772" y="15642"/>
                  </a:cubicBezTo>
                  <a:cubicBezTo>
                    <a:pt x="10793" y="15621"/>
                    <a:pt x="10779" y="15590"/>
                    <a:pt x="10792" y="15564"/>
                  </a:cubicBezTo>
                  <a:close/>
                  <a:moveTo>
                    <a:pt x="9491" y="15602"/>
                  </a:moveTo>
                  <a:lnTo>
                    <a:pt x="9491" y="15602"/>
                  </a:lnTo>
                  <a:cubicBezTo>
                    <a:pt x="9511" y="15608"/>
                    <a:pt x="9528" y="15612"/>
                    <a:pt x="9541" y="15628"/>
                  </a:cubicBezTo>
                  <a:cubicBezTo>
                    <a:pt x="9537" y="15645"/>
                    <a:pt x="9529" y="15651"/>
                    <a:pt x="9519" y="15651"/>
                  </a:cubicBezTo>
                  <a:cubicBezTo>
                    <a:pt x="9512" y="15651"/>
                    <a:pt x="9505" y="15648"/>
                    <a:pt x="9496" y="15644"/>
                  </a:cubicBezTo>
                  <a:cubicBezTo>
                    <a:pt x="9486" y="15635"/>
                    <a:pt x="9488" y="15622"/>
                    <a:pt x="9491" y="15602"/>
                  </a:cubicBezTo>
                  <a:close/>
                  <a:moveTo>
                    <a:pt x="11320" y="15652"/>
                  </a:moveTo>
                  <a:lnTo>
                    <a:pt x="11332" y="15659"/>
                  </a:lnTo>
                  <a:cubicBezTo>
                    <a:pt x="11329" y="15661"/>
                    <a:pt x="11326" y="15662"/>
                    <a:pt x="11325" y="15662"/>
                  </a:cubicBezTo>
                  <a:cubicBezTo>
                    <a:pt x="11321" y="15662"/>
                    <a:pt x="11321" y="15656"/>
                    <a:pt x="11320" y="15652"/>
                  </a:cubicBezTo>
                  <a:close/>
                  <a:moveTo>
                    <a:pt x="8983" y="15654"/>
                  </a:moveTo>
                  <a:cubicBezTo>
                    <a:pt x="8989" y="15657"/>
                    <a:pt x="8989" y="15661"/>
                    <a:pt x="8982" y="15663"/>
                  </a:cubicBezTo>
                  <a:cubicBezTo>
                    <a:pt x="8981" y="15663"/>
                    <a:pt x="8979" y="15660"/>
                    <a:pt x="8977" y="15659"/>
                  </a:cubicBezTo>
                  <a:lnTo>
                    <a:pt x="8978" y="15659"/>
                  </a:lnTo>
                  <a:cubicBezTo>
                    <a:pt x="8979" y="15657"/>
                    <a:pt x="8982" y="15654"/>
                    <a:pt x="8983" y="15654"/>
                  </a:cubicBezTo>
                  <a:close/>
                  <a:moveTo>
                    <a:pt x="7721" y="15654"/>
                  </a:moveTo>
                  <a:cubicBezTo>
                    <a:pt x="7723" y="15654"/>
                    <a:pt x="7724" y="15656"/>
                    <a:pt x="7726" y="15660"/>
                  </a:cubicBezTo>
                  <a:cubicBezTo>
                    <a:pt x="7726" y="15661"/>
                    <a:pt x="7722" y="15662"/>
                    <a:pt x="7721" y="15663"/>
                  </a:cubicBezTo>
                  <a:lnTo>
                    <a:pt x="7722" y="15664"/>
                  </a:lnTo>
                  <a:cubicBezTo>
                    <a:pt x="7720" y="15662"/>
                    <a:pt x="7717" y="15660"/>
                    <a:pt x="7718" y="15659"/>
                  </a:cubicBezTo>
                  <a:cubicBezTo>
                    <a:pt x="7719" y="15655"/>
                    <a:pt x="7720" y="15654"/>
                    <a:pt x="7721" y="15654"/>
                  </a:cubicBezTo>
                  <a:close/>
                  <a:moveTo>
                    <a:pt x="9870" y="15654"/>
                  </a:moveTo>
                  <a:cubicBezTo>
                    <a:pt x="9872" y="15654"/>
                    <a:pt x="9874" y="15656"/>
                    <a:pt x="9875" y="15660"/>
                  </a:cubicBezTo>
                  <a:cubicBezTo>
                    <a:pt x="9875" y="15661"/>
                    <a:pt x="9872" y="15662"/>
                    <a:pt x="9870" y="15663"/>
                  </a:cubicBezTo>
                  <a:lnTo>
                    <a:pt x="9870" y="15664"/>
                  </a:lnTo>
                  <a:cubicBezTo>
                    <a:pt x="9869" y="15662"/>
                    <a:pt x="9866" y="15660"/>
                    <a:pt x="9866" y="15659"/>
                  </a:cubicBezTo>
                  <a:cubicBezTo>
                    <a:pt x="9867" y="15655"/>
                    <a:pt x="9869" y="15654"/>
                    <a:pt x="9870" y="15654"/>
                  </a:cubicBezTo>
                  <a:close/>
                  <a:moveTo>
                    <a:pt x="2609" y="15632"/>
                  </a:moveTo>
                  <a:cubicBezTo>
                    <a:pt x="2633" y="15636"/>
                    <a:pt x="2640" y="15648"/>
                    <a:pt x="2652" y="15662"/>
                  </a:cubicBezTo>
                  <a:lnTo>
                    <a:pt x="2651" y="15663"/>
                  </a:lnTo>
                  <a:cubicBezTo>
                    <a:pt x="2649" y="15670"/>
                    <a:pt x="2646" y="15677"/>
                    <a:pt x="2642" y="15684"/>
                  </a:cubicBezTo>
                  <a:cubicBezTo>
                    <a:pt x="2635" y="15691"/>
                    <a:pt x="2628" y="15696"/>
                    <a:pt x="2622" y="15702"/>
                  </a:cubicBezTo>
                  <a:cubicBezTo>
                    <a:pt x="2614" y="15700"/>
                    <a:pt x="2607" y="15696"/>
                    <a:pt x="2600" y="15692"/>
                  </a:cubicBezTo>
                  <a:cubicBezTo>
                    <a:pt x="2594" y="15687"/>
                    <a:pt x="2596" y="15673"/>
                    <a:pt x="2587" y="15673"/>
                  </a:cubicBezTo>
                  <a:cubicBezTo>
                    <a:pt x="2585" y="15673"/>
                    <a:pt x="2583" y="15674"/>
                    <a:pt x="2579" y="15676"/>
                  </a:cubicBezTo>
                  <a:cubicBezTo>
                    <a:pt x="2576" y="15678"/>
                    <a:pt x="2573" y="15678"/>
                    <a:pt x="2571" y="15678"/>
                  </a:cubicBezTo>
                  <a:cubicBezTo>
                    <a:pt x="2566" y="15678"/>
                    <a:pt x="2564" y="15673"/>
                    <a:pt x="2562" y="15665"/>
                  </a:cubicBezTo>
                  <a:cubicBezTo>
                    <a:pt x="2568" y="15636"/>
                    <a:pt x="2605" y="15654"/>
                    <a:pt x="2609" y="15632"/>
                  </a:cubicBezTo>
                  <a:close/>
                  <a:moveTo>
                    <a:pt x="9818" y="15725"/>
                  </a:moveTo>
                  <a:cubicBezTo>
                    <a:pt x="9820" y="15725"/>
                    <a:pt x="9821" y="15727"/>
                    <a:pt x="9822" y="15730"/>
                  </a:cubicBezTo>
                  <a:cubicBezTo>
                    <a:pt x="9822" y="15732"/>
                    <a:pt x="9819" y="15734"/>
                    <a:pt x="9818" y="15735"/>
                  </a:cubicBezTo>
                  <a:cubicBezTo>
                    <a:pt x="9816" y="15733"/>
                    <a:pt x="9813" y="15730"/>
                    <a:pt x="9813" y="15729"/>
                  </a:cubicBezTo>
                  <a:cubicBezTo>
                    <a:pt x="9815" y="15727"/>
                    <a:pt x="9817" y="15725"/>
                    <a:pt x="9818" y="15725"/>
                  </a:cubicBezTo>
                  <a:close/>
                  <a:moveTo>
                    <a:pt x="9941" y="15689"/>
                  </a:moveTo>
                  <a:lnTo>
                    <a:pt x="9941" y="15689"/>
                  </a:lnTo>
                  <a:cubicBezTo>
                    <a:pt x="9955" y="15703"/>
                    <a:pt x="9953" y="15716"/>
                    <a:pt x="9942" y="15735"/>
                  </a:cubicBezTo>
                  <a:lnTo>
                    <a:pt x="9942" y="15736"/>
                  </a:lnTo>
                  <a:cubicBezTo>
                    <a:pt x="9930" y="15724"/>
                    <a:pt x="9929" y="15703"/>
                    <a:pt x="9941" y="15689"/>
                  </a:cubicBezTo>
                  <a:close/>
                  <a:moveTo>
                    <a:pt x="7985" y="15688"/>
                  </a:moveTo>
                  <a:lnTo>
                    <a:pt x="8030" y="15711"/>
                  </a:lnTo>
                  <a:lnTo>
                    <a:pt x="8004" y="15741"/>
                  </a:lnTo>
                  <a:lnTo>
                    <a:pt x="7950" y="15716"/>
                  </a:lnTo>
                  <a:cubicBezTo>
                    <a:pt x="7955" y="15697"/>
                    <a:pt x="7974" y="15702"/>
                    <a:pt x="7985" y="15688"/>
                  </a:cubicBezTo>
                  <a:close/>
                  <a:moveTo>
                    <a:pt x="8748" y="15691"/>
                  </a:moveTo>
                  <a:cubicBezTo>
                    <a:pt x="8771" y="15695"/>
                    <a:pt x="8775" y="15710"/>
                    <a:pt x="8779" y="15743"/>
                  </a:cubicBezTo>
                  <a:cubicBezTo>
                    <a:pt x="8755" y="15724"/>
                    <a:pt x="8738" y="15716"/>
                    <a:pt x="8748" y="15691"/>
                  </a:cubicBezTo>
                  <a:close/>
                  <a:moveTo>
                    <a:pt x="199" y="15739"/>
                  </a:moveTo>
                  <a:cubicBezTo>
                    <a:pt x="203" y="15739"/>
                    <a:pt x="207" y="15741"/>
                    <a:pt x="209" y="15744"/>
                  </a:cubicBezTo>
                  <a:cubicBezTo>
                    <a:pt x="213" y="15753"/>
                    <a:pt x="208" y="15755"/>
                    <a:pt x="203" y="15755"/>
                  </a:cubicBezTo>
                  <a:cubicBezTo>
                    <a:pt x="201" y="15755"/>
                    <a:pt x="199" y="15755"/>
                    <a:pt x="197" y="15754"/>
                  </a:cubicBezTo>
                  <a:cubicBezTo>
                    <a:pt x="194" y="15754"/>
                    <a:pt x="191" y="15749"/>
                    <a:pt x="188" y="15745"/>
                  </a:cubicBezTo>
                  <a:lnTo>
                    <a:pt x="187" y="15745"/>
                  </a:lnTo>
                  <a:cubicBezTo>
                    <a:pt x="191" y="15741"/>
                    <a:pt x="195" y="15739"/>
                    <a:pt x="199" y="15739"/>
                  </a:cubicBezTo>
                  <a:close/>
                  <a:moveTo>
                    <a:pt x="8290" y="15744"/>
                  </a:moveTo>
                  <a:cubicBezTo>
                    <a:pt x="8300" y="15755"/>
                    <a:pt x="8289" y="15754"/>
                    <a:pt x="8283" y="15756"/>
                  </a:cubicBezTo>
                  <a:lnTo>
                    <a:pt x="8283" y="15756"/>
                  </a:lnTo>
                  <a:lnTo>
                    <a:pt x="8290" y="15744"/>
                  </a:lnTo>
                  <a:close/>
                  <a:moveTo>
                    <a:pt x="8281" y="15757"/>
                  </a:moveTo>
                  <a:lnTo>
                    <a:pt x="8273" y="15770"/>
                  </a:lnTo>
                  <a:cubicBezTo>
                    <a:pt x="8263" y="15758"/>
                    <a:pt x="8274" y="15760"/>
                    <a:pt x="8281" y="15757"/>
                  </a:cubicBezTo>
                  <a:close/>
                  <a:moveTo>
                    <a:pt x="9292" y="15758"/>
                  </a:moveTo>
                  <a:cubicBezTo>
                    <a:pt x="9293" y="15758"/>
                    <a:pt x="9295" y="15758"/>
                    <a:pt x="9297" y="15759"/>
                  </a:cubicBezTo>
                  <a:cubicBezTo>
                    <a:pt x="9300" y="15759"/>
                    <a:pt x="9303" y="15765"/>
                    <a:pt x="9306" y="15768"/>
                  </a:cubicBezTo>
                  <a:lnTo>
                    <a:pt x="9305" y="15768"/>
                  </a:lnTo>
                  <a:cubicBezTo>
                    <a:pt x="9301" y="15772"/>
                    <a:pt x="9297" y="15774"/>
                    <a:pt x="9293" y="15774"/>
                  </a:cubicBezTo>
                  <a:cubicBezTo>
                    <a:pt x="9290" y="15774"/>
                    <a:pt x="9287" y="15772"/>
                    <a:pt x="9285" y="15769"/>
                  </a:cubicBezTo>
                  <a:cubicBezTo>
                    <a:pt x="9281" y="15761"/>
                    <a:pt x="9286" y="15758"/>
                    <a:pt x="9292" y="15758"/>
                  </a:cubicBezTo>
                  <a:close/>
                  <a:moveTo>
                    <a:pt x="8814" y="15757"/>
                  </a:moveTo>
                  <a:cubicBezTo>
                    <a:pt x="8818" y="15757"/>
                    <a:pt x="8822" y="15760"/>
                    <a:pt x="8827" y="15765"/>
                  </a:cubicBezTo>
                  <a:lnTo>
                    <a:pt x="8825" y="15765"/>
                  </a:lnTo>
                  <a:cubicBezTo>
                    <a:pt x="8822" y="15771"/>
                    <a:pt x="8818" y="15774"/>
                    <a:pt x="8813" y="15774"/>
                  </a:cubicBezTo>
                  <a:cubicBezTo>
                    <a:pt x="8810" y="15774"/>
                    <a:pt x="8806" y="15772"/>
                    <a:pt x="8801" y="15767"/>
                  </a:cubicBezTo>
                  <a:cubicBezTo>
                    <a:pt x="8805" y="15761"/>
                    <a:pt x="8809" y="15757"/>
                    <a:pt x="8814" y="15757"/>
                  </a:cubicBezTo>
                  <a:close/>
                  <a:moveTo>
                    <a:pt x="9990" y="15758"/>
                  </a:moveTo>
                  <a:cubicBezTo>
                    <a:pt x="10004" y="15758"/>
                    <a:pt x="10011" y="15772"/>
                    <a:pt x="10019" y="15789"/>
                  </a:cubicBezTo>
                  <a:cubicBezTo>
                    <a:pt x="10015" y="15789"/>
                    <a:pt x="10011" y="15790"/>
                    <a:pt x="10008" y="15790"/>
                  </a:cubicBezTo>
                  <a:cubicBezTo>
                    <a:pt x="9987" y="15790"/>
                    <a:pt x="9981" y="15776"/>
                    <a:pt x="9971" y="15765"/>
                  </a:cubicBezTo>
                  <a:cubicBezTo>
                    <a:pt x="9979" y="15760"/>
                    <a:pt x="9985" y="15758"/>
                    <a:pt x="9990" y="15758"/>
                  </a:cubicBezTo>
                  <a:close/>
                  <a:moveTo>
                    <a:pt x="9380" y="15743"/>
                  </a:moveTo>
                  <a:cubicBezTo>
                    <a:pt x="9384" y="15743"/>
                    <a:pt x="9389" y="15744"/>
                    <a:pt x="9395" y="15745"/>
                  </a:cubicBezTo>
                  <a:cubicBezTo>
                    <a:pt x="9406" y="15768"/>
                    <a:pt x="9389" y="15776"/>
                    <a:pt x="9370" y="15792"/>
                  </a:cubicBezTo>
                  <a:cubicBezTo>
                    <a:pt x="9366" y="15767"/>
                    <a:pt x="9356" y="15743"/>
                    <a:pt x="9380" y="15743"/>
                  </a:cubicBezTo>
                  <a:close/>
                  <a:moveTo>
                    <a:pt x="8768" y="15781"/>
                  </a:moveTo>
                  <a:lnTo>
                    <a:pt x="8768" y="15781"/>
                  </a:lnTo>
                  <a:cubicBezTo>
                    <a:pt x="8780" y="15786"/>
                    <a:pt x="8782" y="15794"/>
                    <a:pt x="8772" y="15804"/>
                  </a:cubicBezTo>
                  <a:lnTo>
                    <a:pt x="8771" y="15804"/>
                  </a:lnTo>
                  <a:cubicBezTo>
                    <a:pt x="8759" y="15797"/>
                    <a:pt x="8760" y="15790"/>
                    <a:pt x="8768" y="15781"/>
                  </a:cubicBezTo>
                  <a:close/>
                  <a:moveTo>
                    <a:pt x="1576" y="15832"/>
                  </a:moveTo>
                  <a:cubicBezTo>
                    <a:pt x="1582" y="15835"/>
                    <a:pt x="1582" y="15839"/>
                    <a:pt x="1576" y="15840"/>
                  </a:cubicBezTo>
                  <a:cubicBezTo>
                    <a:pt x="1574" y="15840"/>
                    <a:pt x="1572" y="15838"/>
                    <a:pt x="1571" y="15836"/>
                  </a:cubicBezTo>
                  <a:lnTo>
                    <a:pt x="1571" y="15836"/>
                  </a:lnTo>
                  <a:cubicBezTo>
                    <a:pt x="1573" y="15834"/>
                    <a:pt x="1576" y="15832"/>
                    <a:pt x="1576" y="15832"/>
                  </a:cubicBezTo>
                  <a:close/>
                  <a:moveTo>
                    <a:pt x="7877" y="15809"/>
                  </a:moveTo>
                  <a:cubicBezTo>
                    <a:pt x="7868" y="15839"/>
                    <a:pt x="7855" y="15845"/>
                    <a:pt x="7841" y="15845"/>
                  </a:cubicBezTo>
                  <a:cubicBezTo>
                    <a:pt x="7832" y="15845"/>
                    <a:pt x="7822" y="15842"/>
                    <a:pt x="7814" y="15842"/>
                  </a:cubicBezTo>
                  <a:cubicBezTo>
                    <a:pt x="7814" y="15842"/>
                    <a:pt x="7813" y="15842"/>
                    <a:pt x="7812" y="15842"/>
                  </a:cubicBezTo>
                  <a:cubicBezTo>
                    <a:pt x="7808" y="15837"/>
                    <a:pt x="7809" y="15830"/>
                    <a:pt x="7816" y="15830"/>
                  </a:cubicBezTo>
                  <a:cubicBezTo>
                    <a:pt x="7838" y="15828"/>
                    <a:pt x="7858" y="15820"/>
                    <a:pt x="7877" y="15809"/>
                  </a:cubicBezTo>
                  <a:close/>
                  <a:moveTo>
                    <a:pt x="8652" y="15829"/>
                  </a:moveTo>
                  <a:cubicBezTo>
                    <a:pt x="8653" y="15829"/>
                    <a:pt x="8654" y="15829"/>
                    <a:pt x="8655" y="15830"/>
                  </a:cubicBezTo>
                  <a:cubicBezTo>
                    <a:pt x="8665" y="15831"/>
                    <a:pt x="8670" y="15835"/>
                    <a:pt x="8669" y="15846"/>
                  </a:cubicBezTo>
                  <a:cubicBezTo>
                    <a:pt x="8668" y="15856"/>
                    <a:pt x="8663" y="15861"/>
                    <a:pt x="8655" y="15861"/>
                  </a:cubicBezTo>
                  <a:cubicBezTo>
                    <a:pt x="8654" y="15861"/>
                    <a:pt x="8653" y="15861"/>
                    <a:pt x="8652" y="15861"/>
                  </a:cubicBezTo>
                  <a:cubicBezTo>
                    <a:pt x="8643" y="15859"/>
                    <a:pt x="8637" y="15855"/>
                    <a:pt x="8638" y="15843"/>
                  </a:cubicBezTo>
                  <a:cubicBezTo>
                    <a:pt x="8639" y="15836"/>
                    <a:pt x="8644" y="15829"/>
                    <a:pt x="8652" y="15829"/>
                  </a:cubicBezTo>
                  <a:close/>
                  <a:moveTo>
                    <a:pt x="5052" y="15764"/>
                  </a:moveTo>
                  <a:cubicBezTo>
                    <a:pt x="5060" y="15764"/>
                    <a:pt x="5062" y="15771"/>
                    <a:pt x="5068" y="15791"/>
                  </a:cubicBezTo>
                  <a:cubicBezTo>
                    <a:pt x="5068" y="15791"/>
                    <a:pt x="5069" y="15791"/>
                    <a:pt x="5070" y="15791"/>
                  </a:cubicBezTo>
                  <a:cubicBezTo>
                    <a:pt x="5108" y="15791"/>
                    <a:pt x="5142" y="15818"/>
                    <a:pt x="5151" y="15855"/>
                  </a:cubicBezTo>
                  <a:cubicBezTo>
                    <a:pt x="5139" y="15873"/>
                    <a:pt x="5122" y="15888"/>
                    <a:pt x="5104" y="15898"/>
                  </a:cubicBezTo>
                  <a:cubicBezTo>
                    <a:pt x="5070" y="15890"/>
                    <a:pt x="5055" y="15850"/>
                    <a:pt x="5021" y="15839"/>
                  </a:cubicBezTo>
                  <a:cubicBezTo>
                    <a:pt x="5028" y="15818"/>
                    <a:pt x="5053" y="15833"/>
                    <a:pt x="5063" y="15816"/>
                  </a:cubicBezTo>
                  <a:cubicBezTo>
                    <a:pt x="5064" y="15810"/>
                    <a:pt x="5065" y="15801"/>
                    <a:pt x="5066" y="15793"/>
                  </a:cubicBezTo>
                  <a:cubicBezTo>
                    <a:pt x="5048" y="15793"/>
                    <a:pt x="5031" y="15792"/>
                    <a:pt x="5032" y="15768"/>
                  </a:cubicBezTo>
                  <a:cubicBezTo>
                    <a:pt x="5041" y="15765"/>
                    <a:pt x="5048" y="15764"/>
                    <a:pt x="5052" y="15764"/>
                  </a:cubicBezTo>
                  <a:close/>
                  <a:moveTo>
                    <a:pt x="15395" y="15903"/>
                  </a:moveTo>
                  <a:lnTo>
                    <a:pt x="15395" y="15903"/>
                  </a:lnTo>
                  <a:cubicBezTo>
                    <a:pt x="15402" y="15906"/>
                    <a:pt x="15401" y="15910"/>
                    <a:pt x="15394" y="15912"/>
                  </a:cubicBezTo>
                  <a:cubicBezTo>
                    <a:pt x="15393" y="15912"/>
                    <a:pt x="15392" y="15908"/>
                    <a:pt x="15390" y="15907"/>
                  </a:cubicBezTo>
                  <a:cubicBezTo>
                    <a:pt x="15392" y="15906"/>
                    <a:pt x="15394" y="15903"/>
                    <a:pt x="15395" y="15903"/>
                  </a:cubicBezTo>
                  <a:close/>
                  <a:moveTo>
                    <a:pt x="9668" y="15918"/>
                  </a:moveTo>
                  <a:lnTo>
                    <a:pt x="9668" y="15918"/>
                  </a:lnTo>
                  <a:cubicBezTo>
                    <a:pt x="9679" y="15919"/>
                    <a:pt x="9691" y="15915"/>
                    <a:pt x="9699" y="15928"/>
                  </a:cubicBezTo>
                  <a:cubicBezTo>
                    <a:pt x="9693" y="15932"/>
                    <a:pt x="9688" y="15934"/>
                    <a:pt x="9684" y="15934"/>
                  </a:cubicBezTo>
                  <a:cubicBezTo>
                    <a:pt x="9677" y="15934"/>
                    <a:pt x="9672" y="15929"/>
                    <a:pt x="9668" y="15918"/>
                  </a:cubicBezTo>
                  <a:close/>
                  <a:moveTo>
                    <a:pt x="8637" y="15935"/>
                  </a:moveTo>
                  <a:cubicBezTo>
                    <a:pt x="8641" y="15935"/>
                    <a:pt x="8644" y="15936"/>
                    <a:pt x="8645" y="15939"/>
                  </a:cubicBezTo>
                  <a:cubicBezTo>
                    <a:pt x="8650" y="15948"/>
                    <a:pt x="8646" y="15950"/>
                    <a:pt x="8640" y="15950"/>
                  </a:cubicBezTo>
                  <a:cubicBezTo>
                    <a:pt x="8638" y="15950"/>
                    <a:pt x="8637" y="15950"/>
                    <a:pt x="8635" y="15950"/>
                  </a:cubicBezTo>
                  <a:cubicBezTo>
                    <a:pt x="8631" y="15950"/>
                    <a:pt x="8628" y="15944"/>
                    <a:pt x="8626" y="15942"/>
                  </a:cubicBezTo>
                  <a:lnTo>
                    <a:pt x="8625" y="15940"/>
                  </a:lnTo>
                  <a:cubicBezTo>
                    <a:pt x="8628" y="15937"/>
                    <a:pt x="8633" y="15935"/>
                    <a:pt x="8637" y="15935"/>
                  </a:cubicBezTo>
                  <a:close/>
                  <a:moveTo>
                    <a:pt x="8767" y="15941"/>
                  </a:moveTo>
                  <a:cubicBezTo>
                    <a:pt x="8782" y="15948"/>
                    <a:pt x="8777" y="15954"/>
                    <a:pt x="8774" y="15964"/>
                  </a:cubicBezTo>
                  <a:cubicBezTo>
                    <a:pt x="8759" y="15958"/>
                    <a:pt x="8761" y="15950"/>
                    <a:pt x="8767" y="15941"/>
                  </a:cubicBezTo>
                  <a:close/>
                  <a:moveTo>
                    <a:pt x="9384" y="15955"/>
                  </a:moveTo>
                  <a:cubicBezTo>
                    <a:pt x="9393" y="15955"/>
                    <a:pt x="9398" y="15962"/>
                    <a:pt x="9399" y="15981"/>
                  </a:cubicBezTo>
                  <a:cubicBezTo>
                    <a:pt x="9386" y="15981"/>
                    <a:pt x="9373" y="15972"/>
                    <a:pt x="9368" y="15959"/>
                  </a:cubicBezTo>
                  <a:cubicBezTo>
                    <a:pt x="9375" y="15956"/>
                    <a:pt x="9380" y="15955"/>
                    <a:pt x="9384" y="15955"/>
                  </a:cubicBezTo>
                  <a:close/>
                  <a:moveTo>
                    <a:pt x="7295" y="15974"/>
                  </a:moveTo>
                  <a:cubicBezTo>
                    <a:pt x="7297" y="15974"/>
                    <a:pt x="7298" y="15976"/>
                    <a:pt x="7299" y="15979"/>
                  </a:cubicBezTo>
                  <a:cubicBezTo>
                    <a:pt x="7299" y="15980"/>
                    <a:pt x="7297" y="15981"/>
                    <a:pt x="7294" y="15983"/>
                  </a:cubicBezTo>
                  <a:lnTo>
                    <a:pt x="7294" y="15984"/>
                  </a:lnTo>
                  <a:cubicBezTo>
                    <a:pt x="7294" y="15981"/>
                    <a:pt x="7291" y="15979"/>
                    <a:pt x="7290" y="15978"/>
                  </a:cubicBezTo>
                  <a:cubicBezTo>
                    <a:pt x="7292" y="15975"/>
                    <a:pt x="7293" y="15974"/>
                    <a:pt x="7295" y="15974"/>
                  </a:cubicBezTo>
                  <a:close/>
                  <a:moveTo>
                    <a:pt x="4951" y="15973"/>
                  </a:moveTo>
                  <a:lnTo>
                    <a:pt x="4951" y="15973"/>
                  </a:lnTo>
                  <a:cubicBezTo>
                    <a:pt x="4964" y="15988"/>
                    <a:pt x="4961" y="15999"/>
                    <a:pt x="4942" y="16004"/>
                  </a:cubicBezTo>
                  <a:cubicBezTo>
                    <a:pt x="4942" y="16004"/>
                    <a:pt x="4942" y="16004"/>
                    <a:pt x="4942" y="16004"/>
                  </a:cubicBezTo>
                  <a:lnTo>
                    <a:pt x="4942" y="16004"/>
                  </a:lnTo>
                  <a:cubicBezTo>
                    <a:pt x="4942" y="16004"/>
                    <a:pt x="4941" y="16004"/>
                    <a:pt x="4941" y="16004"/>
                  </a:cubicBezTo>
                  <a:lnTo>
                    <a:pt x="4941" y="16004"/>
                  </a:lnTo>
                  <a:cubicBezTo>
                    <a:pt x="4941" y="15993"/>
                    <a:pt x="4940" y="15982"/>
                    <a:pt x="4951" y="15973"/>
                  </a:cubicBezTo>
                  <a:close/>
                  <a:moveTo>
                    <a:pt x="14099" y="16009"/>
                  </a:moveTo>
                  <a:lnTo>
                    <a:pt x="14099" y="16010"/>
                  </a:lnTo>
                  <a:cubicBezTo>
                    <a:pt x="14101" y="16011"/>
                    <a:pt x="14103" y="16012"/>
                    <a:pt x="14103" y="16015"/>
                  </a:cubicBezTo>
                  <a:cubicBezTo>
                    <a:pt x="14103" y="16016"/>
                    <a:pt x="14099" y="16018"/>
                    <a:pt x="14098" y="16018"/>
                  </a:cubicBezTo>
                  <a:cubicBezTo>
                    <a:pt x="14096" y="16018"/>
                    <a:pt x="14095" y="16015"/>
                    <a:pt x="14094" y="16013"/>
                  </a:cubicBezTo>
                  <a:lnTo>
                    <a:pt x="14099" y="16009"/>
                  </a:lnTo>
                  <a:close/>
                  <a:moveTo>
                    <a:pt x="7963" y="15924"/>
                  </a:moveTo>
                  <a:cubicBezTo>
                    <a:pt x="7987" y="15927"/>
                    <a:pt x="7979" y="15954"/>
                    <a:pt x="7996" y="15960"/>
                  </a:cubicBezTo>
                  <a:cubicBezTo>
                    <a:pt x="7999" y="15962"/>
                    <a:pt x="8001" y="15963"/>
                    <a:pt x="8004" y="15963"/>
                  </a:cubicBezTo>
                  <a:cubicBezTo>
                    <a:pt x="8010" y="15963"/>
                    <a:pt x="8016" y="15959"/>
                    <a:pt x="8022" y="15959"/>
                  </a:cubicBezTo>
                  <a:cubicBezTo>
                    <a:pt x="8024" y="15959"/>
                    <a:pt x="8025" y="15959"/>
                    <a:pt x="8027" y="15960"/>
                  </a:cubicBezTo>
                  <a:cubicBezTo>
                    <a:pt x="8038" y="15980"/>
                    <a:pt x="8037" y="16004"/>
                    <a:pt x="8025" y="16023"/>
                  </a:cubicBezTo>
                  <a:lnTo>
                    <a:pt x="8025" y="16023"/>
                  </a:lnTo>
                  <a:cubicBezTo>
                    <a:pt x="7996" y="15986"/>
                    <a:pt x="7948" y="16017"/>
                    <a:pt x="7908" y="15981"/>
                  </a:cubicBezTo>
                  <a:cubicBezTo>
                    <a:pt x="7932" y="15965"/>
                    <a:pt x="7963" y="15956"/>
                    <a:pt x="7963" y="15924"/>
                  </a:cubicBezTo>
                  <a:close/>
                  <a:moveTo>
                    <a:pt x="9410" y="16026"/>
                  </a:moveTo>
                  <a:lnTo>
                    <a:pt x="9410" y="16026"/>
                  </a:lnTo>
                  <a:cubicBezTo>
                    <a:pt x="9415" y="16029"/>
                    <a:pt x="9415" y="16033"/>
                    <a:pt x="9408" y="16035"/>
                  </a:cubicBezTo>
                  <a:cubicBezTo>
                    <a:pt x="9407" y="16035"/>
                    <a:pt x="9405" y="16033"/>
                    <a:pt x="9404" y="16031"/>
                  </a:cubicBezTo>
                  <a:lnTo>
                    <a:pt x="9404" y="16031"/>
                  </a:lnTo>
                  <a:lnTo>
                    <a:pt x="9405" y="16032"/>
                  </a:lnTo>
                  <a:cubicBezTo>
                    <a:pt x="9406" y="16031"/>
                    <a:pt x="9408" y="16027"/>
                    <a:pt x="9410" y="16026"/>
                  </a:cubicBezTo>
                  <a:close/>
                  <a:moveTo>
                    <a:pt x="7225" y="16027"/>
                  </a:moveTo>
                  <a:cubicBezTo>
                    <a:pt x="7226" y="16028"/>
                    <a:pt x="7228" y="16031"/>
                    <a:pt x="7229" y="16032"/>
                  </a:cubicBezTo>
                  <a:cubicBezTo>
                    <a:pt x="7227" y="16034"/>
                    <a:pt x="7226" y="16036"/>
                    <a:pt x="7224" y="16036"/>
                  </a:cubicBezTo>
                  <a:cubicBezTo>
                    <a:pt x="7223" y="16036"/>
                    <a:pt x="7220" y="16033"/>
                    <a:pt x="7219" y="16032"/>
                  </a:cubicBezTo>
                  <a:lnTo>
                    <a:pt x="7225" y="16027"/>
                  </a:lnTo>
                  <a:close/>
                  <a:moveTo>
                    <a:pt x="8663" y="16027"/>
                  </a:moveTo>
                  <a:cubicBezTo>
                    <a:pt x="8665" y="16027"/>
                    <a:pt x="8667" y="16029"/>
                    <a:pt x="8668" y="16032"/>
                  </a:cubicBezTo>
                  <a:lnTo>
                    <a:pt x="8662" y="16036"/>
                  </a:lnTo>
                  <a:cubicBezTo>
                    <a:pt x="8661" y="16034"/>
                    <a:pt x="8660" y="16033"/>
                    <a:pt x="8659" y="16031"/>
                  </a:cubicBezTo>
                  <a:cubicBezTo>
                    <a:pt x="8660" y="16029"/>
                    <a:pt x="8661" y="16027"/>
                    <a:pt x="8663" y="16027"/>
                  </a:cubicBezTo>
                  <a:close/>
                  <a:moveTo>
                    <a:pt x="11257" y="16044"/>
                  </a:moveTo>
                  <a:cubicBezTo>
                    <a:pt x="11262" y="16048"/>
                    <a:pt x="11262" y="16051"/>
                    <a:pt x="11255" y="16053"/>
                  </a:cubicBezTo>
                  <a:cubicBezTo>
                    <a:pt x="11254" y="16053"/>
                    <a:pt x="11253" y="16050"/>
                    <a:pt x="11252" y="16049"/>
                  </a:cubicBezTo>
                  <a:cubicBezTo>
                    <a:pt x="11253" y="16048"/>
                    <a:pt x="11255" y="16044"/>
                    <a:pt x="11257" y="16044"/>
                  </a:cubicBezTo>
                  <a:close/>
                  <a:moveTo>
                    <a:pt x="2158" y="15977"/>
                  </a:moveTo>
                  <a:lnTo>
                    <a:pt x="2158" y="15977"/>
                  </a:lnTo>
                  <a:cubicBezTo>
                    <a:pt x="2176" y="16003"/>
                    <a:pt x="2170" y="16027"/>
                    <a:pt x="2169" y="16048"/>
                  </a:cubicBezTo>
                  <a:cubicBezTo>
                    <a:pt x="2164" y="16054"/>
                    <a:pt x="2157" y="16057"/>
                    <a:pt x="2150" y="16057"/>
                  </a:cubicBezTo>
                  <a:cubicBezTo>
                    <a:pt x="2147" y="16057"/>
                    <a:pt x="2143" y="16056"/>
                    <a:pt x="2140" y="16054"/>
                  </a:cubicBezTo>
                  <a:cubicBezTo>
                    <a:pt x="2123" y="16025"/>
                    <a:pt x="2174" y="16009"/>
                    <a:pt x="2158" y="15977"/>
                  </a:cubicBezTo>
                  <a:close/>
                  <a:moveTo>
                    <a:pt x="10882" y="16065"/>
                  </a:moveTo>
                  <a:lnTo>
                    <a:pt x="10882" y="16065"/>
                  </a:lnTo>
                  <a:cubicBezTo>
                    <a:pt x="10894" y="16072"/>
                    <a:pt x="10893" y="16080"/>
                    <a:pt x="10886" y="16089"/>
                  </a:cubicBezTo>
                  <a:cubicBezTo>
                    <a:pt x="10875" y="16082"/>
                    <a:pt x="10873" y="16075"/>
                    <a:pt x="10882" y="16065"/>
                  </a:cubicBezTo>
                  <a:close/>
                  <a:moveTo>
                    <a:pt x="11026" y="16080"/>
                  </a:moveTo>
                  <a:cubicBezTo>
                    <a:pt x="11027" y="16082"/>
                    <a:pt x="11031" y="16083"/>
                    <a:pt x="11029" y="16085"/>
                  </a:cubicBezTo>
                  <a:cubicBezTo>
                    <a:pt x="11029" y="16086"/>
                    <a:pt x="11027" y="16088"/>
                    <a:pt x="11025" y="16090"/>
                  </a:cubicBezTo>
                  <a:lnTo>
                    <a:pt x="11022" y="16084"/>
                  </a:lnTo>
                  <a:lnTo>
                    <a:pt x="11026" y="16080"/>
                  </a:lnTo>
                  <a:close/>
                  <a:moveTo>
                    <a:pt x="14543" y="16098"/>
                  </a:moveTo>
                  <a:cubicBezTo>
                    <a:pt x="14544" y="16098"/>
                    <a:pt x="14548" y="16100"/>
                    <a:pt x="14547" y="16102"/>
                  </a:cubicBezTo>
                  <a:cubicBezTo>
                    <a:pt x="14547" y="16105"/>
                    <a:pt x="14544" y="16106"/>
                    <a:pt x="14542" y="16107"/>
                  </a:cubicBezTo>
                  <a:lnTo>
                    <a:pt x="14538" y="16102"/>
                  </a:lnTo>
                  <a:lnTo>
                    <a:pt x="14538" y="16102"/>
                  </a:lnTo>
                  <a:cubicBezTo>
                    <a:pt x="14540" y="16100"/>
                    <a:pt x="14541" y="16098"/>
                    <a:pt x="14543" y="16098"/>
                  </a:cubicBezTo>
                  <a:close/>
                  <a:moveTo>
                    <a:pt x="9818" y="16097"/>
                  </a:moveTo>
                  <a:cubicBezTo>
                    <a:pt x="9820" y="16098"/>
                    <a:pt x="9822" y="16100"/>
                    <a:pt x="9822" y="16102"/>
                  </a:cubicBezTo>
                  <a:cubicBezTo>
                    <a:pt x="9822" y="16105"/>
                    <a:pt x="9819" y="16106"/>
                    <a:pt x="9817" y="16108"/>
                  </a:cubicBezTo>
                  <a:lnTo>
                    <a:pt x="9813" y="16102"/>
                  </a:lnTo>
                  <a:lnTo>
                    <a:pt x="9813" y="16102"/>
                  </a:lnTo>
                  <a:cubicBezTo>
                    <a:pt x="9815" y="16100"/>
                    <a:pt x="9816" y="16097"/>
                    <a:pt x="9818" y="16097"/>
                  </a:cubicBezTo>
                  <a:close/>
                  <a:moveTo>
                    <a:pt x="2130" y="16100"/>
                  </a:moveTo>
                  <a:cubicBezTo>
                    <a:pt x="2134" y="16100"/>
                    <a:pt x="2133" y="16106"/>
                    <a:pt x="2135" y="16110"/>
                  </a:cubicBezTo>
                  <a:lnTo>
                    <a:pt x="2135" y="16110"/>
                  </a:lnTo>
                  <a:lnTo>
                    <a:pt x="2122" y="16104"/>
                  </a:lnTo>
                  <a:cubicBezTo>
                    <a:pt x="2126" y="16101"/>
                    <a:pt x="2128" y="16100"/>
                    <a:pt x="2130" y="16100"/>
                  </a:cubicBezTo>
                  <a:close/>
                  <a:moveTo>
                    <a:pt x="1950" y="16081"/>
                  </a:moveTo>
                  <a:lnTo>
                    <a:pt x="1950" y="16081"/>
                  </a:lnTo>
                  <a:cubicBezTo>
                    <a:pt x="1961" y="16094"/>
                    <a:pt x="1946" y="16091"/>
                    <a:pt x="1941" y="16094"/>
                  </a:cubicBezTo>
                  <a:cubicBezTo>
                    <a:pt x="1937" y="16109"/>
                    <a:pt x="1927" y="16121"/>
                    <a:pt x="1912" y="16126"/>
                  </a:cubicBezTo>
                  <a:cubicBezTo>
                    <a:pt x="1899" y="16095"/>
                    <a:pt x="1917" y="16094"/>
                    <a:pt x="1937" y="16094"/>
                  </a:cubicBezTo>
                  <a:cubicBezTo>
                    <a:pt x="1938" y="16094"/>
                    <a:pt x="1939" y="16094"/>
                    <a:pt x="1941" y="16094"/>
                  </a:cubicBezTo>
                  <a:cubicBezTo>
                    <a:pt x="1943" y="16090"/>
                    <a:pt x="1946" y="16085"/>
                    <a:pt x="1950" y="16081"/>
                  </a:cubicBezTo>
                  <a:close/>
                  <a:moveTo>
                    <a:pt x="8003" y="16076"/>
                  </a:moveTo>
                  <a:cubicBezTo>
                    <a:pt x="8017" y="16092"/>
                    <a:pt x="8038" y="16096"/>
                    <a:pt x="8026" y="16127"/>
                  </a:cubicBezTo>
                  <a:cubicBezTo>
                    <a:pt x="8009" y="16115"/>
                    <a:pt x="7995" y="16105"/>
                    <a:pt x="8003" y="16076"/>
                  </a:cubicBezTo>
                  <a:close/>
                  <a:moveTo>
                    <a:pt x="11212" y="16113"/>
                  </a:moveTo>
                  <a:cubicBezTo>
                    <a:pt x="11216" y="16113"/>
                    <a:pt x="11221" y="16116"/>
                    <a:pt x="11226" y="16121"/>
                  </a:cubicBezTo>
                  <a:cubicBezTo>
                    <a:pt x="11221" y="16126"/>
                    <a:pt x="11217" y="16128"/>
                    <a:pt x="11213" y="16128"/>
                  </a:cubicBezTo>
                  <a:cubicBezTo>
                    <a:pt x="11208" y="16128"/>
                    <a:pt x="11204" y="16125"/>
                    <a:pt x="11199" y="16121"/>
                  </a:cubicBezTo>
                  <a:lnTo>
                    <a:pt x="11198" y="16121"/>
                  </a:lnTo>
                  <a:cubicBezTo>
                    <a:pt x="11203" y="16116"/>
                    <a:pt x="11207" y="16113"/>
                    <a:pt x="11212" y="16113"/>
                  </a:cubicBezTo>
                  <a:close/>
                  <a:moveTo>
                    <a:pt x="11069" y="16077"/>
                  </a:moveTo>
                  <a:lnTo>
                    <a:pt x="11144" y="16086"/>
                  </a:lnTo>
                  <a:cubicBezTo>
                    <a:pt x="11164" y="16101"/>
                    <a:pt x="11157" y="16121"/>
                    <a:pt x="11153" y="16141"/>
                  </a:cubicBezTo>
                  <a:cubicBezTo>
                    <a:pt x="11140" y="16100"/>
                    <a:pt x="11089" y="16122"/>
                    <a:pt x="11069" y="16077"/>
                  </a:cubicBezTo>
                  <a:close/>
                  <a:moveTo>
                    <a:pt x="2137" y="16113"/>
                  </a:moveTo>
                  <a:lnTo>
                    <a:pt x="2137" y="16113"/>
                  </a:lnTo>
                  <a:cubicBezTo>
                    <a:pt x="2153" y="16119"/>
                    <a:pt x="2156" y="16128"/>
                    <a:pt x="2145" y="16143"/>
                  </a:cubicBezTo>
                  <a:cubicBezTo>
                    <a:pt x="2134" y="16135"/>
                    <a:pt x="2137" y="16124"/>
                    <a:pt x="2137" y="16113"/>
                  </a:cubicBezTo>
                  <a:close/>
                  <a:moveTo>
                    <a:pt x="9859" y="16133"/>
                  </a:moveTo>
                  <a:lnTo>
                    <a:pt x="9852" y="16145"/>
                  </a:lnTo>
                  <a:cubicBezTo>
                    <a:pt x="9843" y="16133"/>
                    <a:pt x="9853" y="16134"/>
                    <a:pt x="9859" y="16133"/>
                  </a:cubicBezTo>
                  <a:close/>
                  <a:moveTo>
                    <a:pt x="7754" y="16094"/>
                  </a:moveTo>
                  <a:cubicBezTo>
                    <a:pt x="7762" y="16094"/>
                    <a:pt x="7771" y="16096"/>
                    <a:pt x="7780" y="16099"/>
                  </a:cubicBezTo>
                  <a:lnTo>
                    <a:pt x="7755" y="16145"/>
                  </a:lnTo>
                  <a:cubicBezTo>
                    <a:pt x="7751" y="16147"/>
                    <a:pt x="7746" y="16148"/>
                    <a:pt x="7741" y="16148"/>
                  </a:cubicBezTo>
                  <a:cubicBezTo>
                    <a:pt x="7730" y="16148"/>
                    <a:pt x="7719" y="16143"/>
                    <a:pt x="7713" y="16133"/>
                  </a:cubicBezTo>
                  <a:cubicBezTo>
                    <a:pt x="7720" y="16107"/>
                    <a:pt x="7733" y="16094"/>
                    <a:pt x="7754" y="16094"/>
                  </a:cubicBezTo>
                  <a:close/>
                  <a:moveTo>
                    <a:pt x="7953" y="16151"/>
                  </a:moveTo>
                  <a:cubicBezTo>
                    <a:pt x="7960" y="16155"/>
                    <a:pt x="7960" y="16158"/>
                    <a:pt x="7953" y="16161"/>
                  </a:cubicBezTo>
                  <a:cubicBezTo>
                    <a:pt x="7952" y="16161"/>
                    <a:pt x="7950" y="16158"/>
                    <a:pt x="7949" y="16156"/>
                  </a:cubicBezTo>
                  <a:lnTo>
                    <a:pt x="7949" y="16156"/>
                  </a:lnTo>
                  <a:cubicBezTo>
                    <a:pt x="7950" y="16154"/>
                    <a:pt x="7952" y="16151"/>
                    <a:pt x="7953" y="16151"/>
                  </a:cubicBezTo>
                  <a:close/>
                  <a:moveTo>
                    <a:pt x="7804" y="15923"/>
                  </a:moveTo>
                  <a:cubicBezTo>
                    <a:pt x="7807" y="15924"/>
                    <a:pt x="7810" y="15924"/>
                    <a:pt x="7812" y="15924"/>
                  </a:cubicBezTo>
                  <a:cubicBezTo>
                    <a:pt x="7814" y="15924"/>
                    <a:pt x="7815" y="15924"/>
                    <a:pt x="7815" y="15924"/>
                  </a:cubicBezTo>
                  <a:cubicBezTo>
                    <a:pt x="7819" y="15937"/>
                    <a:pt x="7824" y="15951"/>
                    <a:pt x="7828" y="15964"/>
                  </a:cubicBezTo>
                  <a:cubicBezTo>
                    <a:pt x="7835" y="15954"/>
                    <a:pt x="7841" y="15946"/>
                    <a:pt x="7847" y="15937"/>
                  </a:cubicBezTo>
                  <a:cubicBezTo>
                    <a:pt x="7880" y="15959"/>
                    <a:pt x="7881" y="15984"/>
                    <a:pt x="7860" y="16011"/>
                  </a:cubicBezTo>
                  <a:cubicBezTo>
                    <a:pt x="7876" y="16032"/>
                    <a:pt x="7912" y="16012"/>
                    <a:pt x="7918" y="16045"/>
                  </a:cubicBezTo>
                  <a:cubicBezTo>
                    <a:pt x="7924" y="16058"/>
                    <a:pt x="7904" y="16068"/>
                    <a:pt x="7912" y="16083"/>
                  </a:cubicBezTo>
                  <a:cubicBezTo>
                    <a:pt x="7920" y="16092"/>
                    <a:pt x="7931" y="16093"/>
                    <a:pt x="7942" y="16093"/>
                  </a:cubicBezTo>
                  <a:cubicBezTo>
                    <a:pt x="7945" y="16093"/>
                    <a:pt x="7948" y="16093"/>
                    <a:pt x="7951" y="16093"/>
                  </a:cubicBezTo>
                  <a:cubicBezTo>
                    <a:pt x="7957" y="16093"/>
                    <a:pt x="7963" y="16093"/>
                    <a:pt x="7968" y="16096"/>
                  </a:cubicBezTo>
                  <a:cubicBezTo>
                    <a:pt x="7976" y="16100"/>
                    <a:pt x="7974" y="16104"/>
                    <a:pt x="7968" y="16109"/>
                  </a:cubicBezTo>
                  <a:cubicBezTo>
                    <a:pt x="7936" y="16133"/>
                    <a:pt x="7905" y="16157"/>
                    <a:pt x="7873" y="16181"/>
                  </a:cubicBezTo>
                  <a:cubicBezTo>
                    <a:pt x="7880" y="16182"/>
                    <a:pt x="7888" y="16183"/>
                    <a:pt x="7885" y="16194"/>
                  </a:cubicBezTo>
                  <a:cubicBezTo>
                    <a:pt x="7884" y="16194"/>
                    <a:pt x="7882" y="16194"/>
                    <a:pt x="7881" y="16194"/>
                  </a:cubicBezTo>
                  <a:cubicBezTo>
                    <a:pt x="7875" y="16194"/>
                    <a:pt x="7874" y="16188"/>
                    <a:pt x="7873" y="16182"/>
                  </a:cubicBezTo>
                  <a:lnTo>
                    <a:pt x="7873" y="16183"/>
                  </a:lnTo>
                  <a:cubicBezTo>
                    <a:pt x="7851" y="16159"/>
                    <a:pt x="7824" y="16142"/>
                    <a:pt x="7794" y="16133"/>
                  </a:cubicBezTo>
                  <a:cubicBezTo>
                    <a:pt x="7806" y="16119"/>
                    <a:pt x="7819" y="16117"/>
                    <a:pt x="7832" y="16117"/>
                  </a:cubicBezTo>
                  <a:cubicBezTo>
                    <a:pt x="7840" y="16117"/>
                    <a:pt x="7847" y="16118"/>
                    <a:pt x="7855" y="16118"/>
                  </a:cubicBezTo>
                  <a:cubicBezTo>
                    <a:pt x="7866" y="16118"/>
                    <a:pt x="7875" y="16115"/>
                    <a:pt x="7882" y="16104"/>
                  </a:cubicBezTo>
                  <a:cubicBezTo>
                    <a:pt x="7895" y="16085"/>
                    <a:pt x="7895" y="16061"/>
                    <a:pt x="7882" y="16043"/>
                  </a:cubicBezTo>
                  <a:cubicBezTo>
                    <a:pt x="7872" y="16041"/>
                    <a:pt x="7861" y="16040"/>
                    <a:pt x="7850" y="16040"/>
                  </a:cubicBezTo>
                  <a:cubicBezTo>
                    <a:pt x="7829" y="16040"/>
                    <a:pt x="7807" y="16045"/>
                    <a:pt x="7787" y="16054"/>
                  </a:cubicBezTo>
                  <a:cubicBezTo>
                    <a:pt x="7784" y="16008"/>
                    <a:pt x="7800" y="15965"/>
                    <a:pt x="7804" y="15923"/>
                  </a:cubicBezTo>
                  <a:close/>
                  <a:moveTo>
                    <a:pt x="9599" y="14463"/>
                  </a:moveTo>
                  <a:lnTo>
                    <a:pt x="9599" y="14463"/>
                  </a:lnTo>
                  <a:cubicBezTo>
                    <a:pt x="9662" y="14485"/>
                    <a:pt x="9633" y="14545"/>
                    <a:pt x="9659" y="14578"/>
                  </a:cubicBezTo>
                  <a:lnTo>
                    <a:pt x="9680" y="14570"/>
                  </a:lnTo>
                  <a:lnTo>
                    <a:pt x="9697" y="14608"/>
                  </a:lnTo>
                  <a:cubicBezTo>
                    <a:pt x="9683" y="14647"/>
                    <a:pt x="9629" y="14607"/>
                    <a:pt x="9614" y="14667"/>
                  </a:cubicBezTo>
                  <a:cubicBezTo>
                    <a:pt x="9614" y="14670"/>
                    <a:pt x="9633" y="14671"/>
                    <a:pt x="9648" y="14683"/>
                  </a:cubicBezTo>
                  <a:cubicBezTo>
                    <a:pt x="9664" y="14748"/>
                    <a:pt x="9595" y="14824"/>
                    <a:pt x="9662" y="14879"/>
                  </a:cubicBezTo>
                  <a:cubicBezTo>
                    <a:pt x="9659" y="14917"/>
                    <a:pt x="9629" y="14949"/>
                    <a:pt x="9666" y="14974"/>
                  </a:cubicBezTo>
                  <a:cubicBezTo>
                    <a:pt x="9670" y="14964"/>
                    <a:pt x="9675" y="14959"/>
                    <a:pt x="9682" y="14959"/>
                  </a:cubicBezTo>
                  <a:cubicBezTo>
                    <a:pt x="9686" y="14959"/>
                    <a:pt x="9692" y="14961"/>
                    <a:pt x="9698" y="14966"/>
                  </a:cubicBezTo>
                  <a:cubicBezTo>
                    <a:pt x="9691" y="14979"/>
                    <a:pt x="9679" y="14975"/>
                    <a:pt x="9668" y="14976"/>
                  </a:cubicBezTo>
                  <a:cubicBezTo>
                    <a:pt x="9680" y="15017"/>
                    <a:pt x="9656" y="15055"/>
                    <a:pt x="9656" y="15095"/>
                  </a:cubicBezTo>
                  <a:cubicBezTo>
                    <a:pt x="9656" y="15135"/>
                    <a:pt x="9654" y="15174"/>
                    <a:pt x="9632" y="15207"/>
                  </a:cubicBezTo>
                  <a:lnTo>
                    <a:pt x="9661" y="15246"/>
                  </a:lnTo>
                  <a:cubicBezTo>
                    <a:pt x="9665" y="15267"/>
                    <a:pt x="9641" y="15273"/>
                    <a:pt x="9634" y="15296"/>
                  </a:cubicBezTo>
                  <a:cubicBezTo>
                    <a:pt x="9656" y="15365"/>
                    <a:pt x="9654" y="15445"/>
                    <a:pt x="9667" y="15522"/>
                  </a:cubicBezTo>
                  <a:cubicBezTo>
                    <a:pt x="9668" y="15548"/>
                    <a:pt x="9638" y="15557"/>
                    <a:pt x="9633" y="15583"/>
                  </a:cubicBezTo>
                  <a:lnTo>
                    <a:pt x="9681" y="15618"/>
                  </a:lnTo>
                  <a:cubicBezTo>
                    <a:pt x="9679" y="15646"/>
                    <a:pt x="9653" y="15646"/>
                    <a:pt x="9635" y="15662"/>
                  </a:cubicBezTo>
                  <a:cubicBezTo>
                    <a:pt x="9635" y="15671"/>
                    <a:pt x="9634" y="15683"/>
                    <a:pt x="9634" y="15691"/>
                  </a:cubicBezTo>
                  <a:cubicBezTo>
                    <a:pt x="9646" y="15712"/>
                    <a:pt x="9671" y="15697"/>
                    <a:pt x="9681" y="15715"/>
                  </a:cubicBezTo>
                  <a:lnTo>
                    <a:pt x="9650" y="15735"/>
                  </a:lnTo>
                  <a:cubicBezTo>
                    <a:pt x="9668" y="15794"/>
                    <a:pt x="9664" y="15857"/>
                    <a:pt x="9668" y="15918"/>
                  </a:cubicBezTo>
                  <a:lnTo>
                    <a:pt x="9642" y="15921"/>
                  </a:lnTo>
                  <a:cubicBezTo>
                    <a:pt x="9632" y="15937"/>
                    <a:pt x="9661" y="15945"/>
                    <a:pt x="9654" y="15953"/>
                  </a:cubicBezTo>
                  <a:cubicBezTo>
                    <a:pt x="9638" y="15979"/>
                    <a:pt x="9623" y="15993"/>
                    <a:pt x="9602" y="15994"/>
                  </a:cubicBezTo>
                  <a:cubicBezTo>
                    <a:pt x="9601" y="16035"/>
                    <a:pt x="9625" y="16056"/>
                    <a:pt x="9649" y="16075"/>
                  </a:cubicBezTo>
                  <a:cubicBezTo>
                    <a:pt x="9654" y="16097"/>
                    <a:pt x="9653" y="16118"/>
                    <a:pt x="9647" y="16140"/>
                  </a:cubicBezTo>
                  <a:cubicBezTo>
                    <a:pt x="9631" y="16157"/>
                    <a:pt x="9593" y="16142"/>
                    <a:pt x="9584" y="16175"/>
                  </a:cubicBezTo>
                  <a:lnTo>
                    <a:pt x="9615" y="16194"/>
                  </a:lnTo>
                  <a:cubicBezTo>
                    <a:pt x="9601" y="16195"/>
                    <a:pt x="9591" y="16197"/>
                    <a:pt x="9583" y="16197"/>
                  </a:cubicBezTo>
                  <a:cubicBezTo>
                    <a:pt x="9560" y="16197"/>
                    <a:pt x="9556" y="16185"/>
                    <a:pt x="9538" y="16140"/>
                  </a:cubicBezTo>
                  <a:cubicBezTo>
                    <a:pt x="9520" y="16127"/>
                    <a:pt x="9489" y="16137"/>
                    <a:pt x="9479" y="16110"/>
                  </a:cubicBezTo>
                  <a:cubicBezTo>
                    <a:pt x="9487" y="16073"/>
                    <a:pt x="9494" y="16035"/>
                    <a:pt x="9503" y="15986"/>
                  </a:cubicBezTo>
                  <a:cubicBezTo>
                    <a:pt x="9504" y="15985"/>
                    <a:pt x="9505" y="15985"/>
                    <a:pt x="9506" y="15985"/>
                  </a:cubicBezTo>
                  <a:cubicBezTo>
                    <a:pt x="9510" y="15985"/>
                    <a:pt x="9518" y="15987"/>
                    <a:pt x="9525" y="15987"/>
                  </a:cubicBezTo>
                  <a:cubicBezTo>
                    <a:pt x="9531" y="15987"/>
                    <a:pt x="9537" y="15985"/>
                    <a:pt x="9541" y="15977"/>
                  </a:cubicBezTo>
                  <a:cubicBezTo>
                    <a:pt x="9544" y="15955"/>
                    <a:pt x="9521" y="15956"/>
                    <a:pt x="9513" y="15946"/>
                  </a:cubicBezTo>
                  <a:cubicBezTo>
                    <a:pt x="9527" y="15913"/>
                    <a:pt x="9535" y="15879"/>
                    <a:pt x="9536" y="15843"/>
                  </a:cubicBezTo>
                  <a:cubicBezTo>
                    <a:pt x="9536" y="15843"/>
                    <a:pt x="9536" y="15843"/>
                    <a:pt x="9537" y="15843"/>
                  </a:cubicBezTo>
                  <a:cubicBezTo>
                    <a:pt x="9537" y="15843"/>
                    <a:pt x="9539" y="15843"/>
                    <a:pt x="9540" y="15843"/>
                  </a:cubicBezTo>
                  <a:cubicBezTo>
                    <a:pt x="9547" y="15843"/>
                    <a:pt x="9561" y="15841"/>
                    <a:pt x="9557" y="15813"/>
                  </a:cubicBezTo>
                  <a:cubicBezTo>
                    <a:pt x="9552" y="15792"/>
                    <a:pt x="9509" y="15798"/>
                    <a:pt x="9495" y="15772"/>
                  </a:cubicBezTo>
                  <a:cubicBezTo>
                    <a:pt x="9484" y="15752"/>
                    <a:pt x="9491" y="15732"/>
                    <a:pt x="9491" y="15719"/>
                  </a:cubicBezTo>
                  <a:cubicBezTo>
                    <a:pt x="9506" y="15676"/>
                    <a:pt x="9556" y="15697"/>
                    <a:pt x="9576" y="15657"/>
                  </a:cubicBezTo>
                  <a:cubicBezTo>
                    <a:pt x="9562" y="15631"/>
                    <a:pt x="9569" y="15600"/>
                    <a:pt x="9577" y="15566"/>
                  </a:cubicBezTo>
                  <a:cubicBezTo>
                    <a:pt x="9585" y="15531"/>
                    <a:pt x="9548" y="15502"/>
                    <a:pt x="9559" y="15470"/>
                  </a:cubicBezTo>
                  <a:cubicBezTo>
                    <a:pt x="9548" y="15452"/>
                    <a:pt x="9534" y="15460"/>
                    <a:pt x="9524" y="15454"/>
                  </a:cubicBezTo>
                  <a:cubicBezTo>
                    <a:pt x="9491" y="15433"/>
                    <a:pt x="9496" y="15393"/>
                    <a:pt x="9477" y="15357"/>
                  </a:cubicBezTo>
                  <a:cubicBezTo>
                    <a:pt x="9513" y="15333"/>
                    <a:pt x="9500" y="15287"/>
                    <a:pt x="9520" y="15252"/>
                  </a:cubicBezTo>
                  <a:lnTo>
                    <a:pt x="9492" y="15235"/>
                  </a:lnTo>
                  <a:lnTo>
                    <a:pt x="9520" y="15201"/>
                  </a:lnTo>
                  <a:cubicBezTo>
                    <a:pt x="9503" y="15176"/>
                    <a:pt x="9516" y="15142"/>
                    <a:pt x="9491" y="15124"/>
                  </a:cubicBezTo>
                  <a:cubicBezTo>
                    <a:pt x="9510" y="15081"/>
                    <a:pt x="9521" y="15041"/>
                    <a:pt x="9479" y="15009"/>
                  </a:cubicBezTo>
                  <a:cubicBezTo>
                    <a:pt x="9492" y="14995"/>
                    <a:pt x="9500" y="14981"/>
                    <a:pt x="9514" y="14966"/>
                  </a:cubicBezTo>
                  <a:cubicBezTo>
                    <a:pt x="9529" y="14951"/>
                    <a:pt x="9558" y="14964"/>
                    <a:pt x="9566" y="14947"/>
                  </a:cubicBezTo>
                  <a:cubicBezTo>
                    <a:pt x="9580" y="14931"/>
                    <a:pt x="9583" y="14908"/>
                    <a:pt x="9574" y="14890"/>
                  </a:cubicBezTo>
                  <a:lnTo>
                    <a:pt x="9574" y="14890"/>
                  </a:lnTo>
                  <a:lnTo>
                    <a:pt x="9536" y="14918"/>
                  </a:lnTo>
                  <a:cubicBezTo>
                    <a:pt x="9514" y="14906"/>
                    <a:pt x="9538" y="14875"/>
                    <a:pt x="9509" y="14867"/>
                  </a:cubicBezTo>
                  <a:lnTo>
                    <a:pt x="9534" y="14819"/>
                  </a:lnTo>
                  <a:lnTo>
                    <a:pt x="9554" y="14847"/>
                  </a:lnTo>
                  <a:cubicBezTo>
                    <a:pt x="9556" y="14848"/>
                    <a:pt x="9558" y="14848"/>
                    <a:pt x="9560" y="14848"/>
                  </a:cubicBezTo>
                  <a:cubicBezTo>
                    <a:pt x="9571" y="14848"/>
                    <a:pt x="9581" y="14842"/>
                    <a:pt x="9587" y="14833"/>
                  </a:cubicBezTo>
                  <a:cubicBezTo>
                    <a:pt x="9589" y="14753"/>
                    <a:pt x="9607" y="14671"/>
                    <a:pt x="9551" y="14585"/>
                  </a:cubicBezTo>
                  <a:cubicBezTo>
                    <a:pt x="9551" y="14546"/>
                    <a:pt x="9607" y="14517"/>
                    <a:pt x="9599" y="14463"/>
                  </a:cubicBezTo>
                  <a:close/>
                  <a:moveTo>
                    <a:pt x="7829" y="16187"/>
                  </a:moveTo>
                  <a:cubicBezTo>
                    <a:pt x="7831" y="16187"/>
                    <a:pt x="7832" y="16189"/>
                    <a:pt x="7833" y="16193"/>
                  </a:cubicBezTo>
                  <a:cubicBezTo>
                    <a:pt x="7833" y="16193"/>
                    <a:pt x="7831" y="16195"/>
                    <a:pt x="7828" y="16196"/>
                  </a:cubicBezTo>
                  <a:lnTo>
                    <a:pt x="7828" y="16197"/>
                  </a:lnTo>
                  <a:cubicBezTo>
                    <a:pt x="7826" y="16195"/>
                    <a:pt x="7824" y="16193"/>
                    <a:pt x="7825" y="16191"/>
                  </a:cubicBezTo>
                  <a:cubicBezTo>
                    <a:pt x="7826" y="16188"/>
                    <a:pt x="7828" y="16187"/>
                    <a:pt x="7829" y="16187"/>
                  </a:cubicBezTo>
                  <a:close/>
                  <a:moveTo>
                    <a:pt x="11230" y="16184"/>
                  </a:moveTo>
                  <a:cubicBezTo>
                    <a:pt x="11234" y="16184"/>
                    <a:pt x="11238" y="16186"/>
                    <a:pt x="11243" y="16190"/>
                  </a:cubicBezTo>
                  <a:cubicBezTo>
                    <a:pt x="11239" y="16197"/>
                    <a:pt x="11235" y="16200"/>
                    <a:pt x="11231" y="16200"/>
                  </a:cubicBezTo>
                  <a:cubicBezTo>
                    <a:pt x="11227" y="16200"/>
                    <a:pt x="11223" y="16198"/>
                    <a:pt x="11219" y="16194"/>
                  </a:cubicBezTo>
                  <a:cubicBezTo>
                    <a:pt x="11222" y="16187"/>
                    <a:pt x="11226" y="16184"/>
                    <a:pt x="11230" y="16184"/>
                  </a:cubicBezTo>
                  <a:close/>
                  <a:moveTo>
                    <a:pt x="2039" y="16166"/>
                  </a:moveTo>
                  <a:cubicBezTo>
                    <a:pt x="2049" y="16166"/>
                    <a:pt x="2060" y="16169"/>
                    <a:pt x="2074" y="16175"/>
                  </a:cubicBezTo>
                  <a:lnTo>
                    <a:pt x="2074" y="16177"/>
                  </a:lnTo>
                  <a:cubicBezTo>
                    <a:pt x="2059" y="16197"/>
                    <a:pt x="2044" y="16202"/>
                    <a:pt x="2028" y="16202"/>
                  </a:cubicBezTo>
                  <a:cubicBezTo>
                    <a:pt x="2017" y="16202"/>
                    <a:pt x="2006" y="16199"/>
                    <a:pt x="1993" y="16197"/>
                  </a:cubicBezTo>
                  <a:cubicBezTo>
                    <a:pt x="2007" y="16177"/>
                    <a:pt x="2020" y="16166"/>
                    <a:pt x="2039" y="16166"/>
                  </a:cubicBezTo>
                  <a:close/>
                  <a:moveTo>
                    <a:pt x="11069" y="16202"/>
                  </a:moveTo>
                  <a:cubicBezTo>
                    <a:pt x="11070" y="16202"/>
                    <a:pt x="11072" y="16203"/>
                    <a:pt x="11073" y="16203"/>
                  </a:cubicBezTo>
                  <a:cubicBezTo>
                    <a:pt x="11076" y="16204"/>
                    <a:pt x="11080" y="16208"/>
                    <a:pt x="11082" y="16212"/>
                  </a:cubicBezTo>
                  <a:cubicBezTo>
                    <a:pt x="11078" y="16216"/>
                    <a:pt x="11074" y="16218"/>
                    <a:pt x="11070" y="16218"/>
                  </a:cubicBezTo>
                  <a:cubicBezTo>
                    <a:pt x="11066" y="16218"/>
                    <a:pt x="11064" y="16216"/>
                    <a:pt x="11063" y="16213"/>
                  </a:cubicBezTo>
                  <a:cubicBezTo>
                    <a:pt x="11057" y="16205"/>
                    <a:pt x="11063" y="16202"/>
                    <a:pt x="11069" y="16202"/>
                  </a:cubicBezTo>
                  <a:close/>
                  <a:moveTo>
                    <a:pt x="1878" y="16115"/>
                  </a:moveTo>
                  <a:cubicBezTo>
                    <a:pt x="1895" y="16149"/>
                    <a:pt x="1884" y="16180"/>
                    <a:pt x="1887" y="16215"/>
                  </a:cubicBezTo>
                  <a:lnTo>
                    <a:pt x="1886" y="16215"/>
                  </a:lnTo>
                  <a:cubicBezTo>
                    <a:pt x="1875" y="16216"/>
                    <a:pt x="1867" y="16218"/>
                    <a:pt x="1860" y="16218"/>
                  </a:cubicBezTo>
                  <a:cubicBezTo>
                    <a:pt x="1852" y="16218"/>
                    <a:pt x="1846" y="16216"/>
                    <a:pt x="1840" y="16211"/>
                  </a:cubicBezTo>
                  <a:cubicBezTo>
                    <a:pt x="1852" y="16181"/>
                    <a:pt x="1864" y="16151"/>
                    <a:pt x="1878" y="16115"/>
                  </a:cubicBezTo>
                  <a:close/>
                  <a:moveTo>
                    <a:pt x="3427" y="16232"/>
                  </a:moveTo>
                  <a:lnTo>
                    <a:pt x="3427" y="16234"/>
                  </a:lnTo>
                  <a:cubicBezTo>
                    <a:pt x="3427" y="16234"/>
                    <a:pt x="3428" y="16234"/>
                    <a:pt x="3428" y="16234"/>
                  </a:cubicBezTo>
                  <a:lnTo>
                    <a:pt x="3428" y="16234"/>
                  </a:lnTo>
                  <a:cubicBezTo>
                    <a:pt x="3428" y="16233"/>
                    <a:pt x="3427" y="16233"/>
                    <a:pt x="3427" y="16232"/>
                  </a:cubicBezTo>
                  <a:close/>
                  <a:moveTo>
                    <a:pt x="4819" y="15967"/>
                  </a:moveTo>
                  <a:lnTo>
                    <a:pt x="4819" y="15967"/>
                  </a:lnTo>
                  <a:cubicBezTo>
                    <a:pt x="4843" y="15997"/>
                    <a:pt x="4866" y="16016"/>
                    <a:pt x="4894" y="16021"/>
                  </a:cubicBezTo>
                  <a:cubicBezTo>
                    <a:pt x="4897" y="16023"/>
                    <a:pt x="4900" y="16023"/>
                    <a:pt x="4903" y="16023"/>
                  </a:cubicBezTo>
                  <a:cubicBezTo>
                    <a:pt x="4917" y="16023"/>
                    <a:pt x="4926" y="16007"/>
                    <a:pt x="4941" y="16004"/>
                  </a:cubicBezTo>
                  <a:lnTo>
                    <a:pt x="4941" y="16004"/>
                  </a:lnTo>
                  <a:cubicBezTo>
                    <a:pt x="4941" y="16005"/>
                    <a:pt x="4941" y="16005"/>
                    <a:pt x="4941" y="16005"/>
                  </a:cubicBezTo>
                  <a:lnTo>
                    <a:pt x="4942" y="16004"/>
                  </a:lnTo>
                  <a:lnTo>
                    <a:pt x="4942" y="16004"/>
                  </a:lnTo>
                  <a:cubicBezTo>
                    <a:pt x="4949" y="16023"/>
                    <a:pt x="4967" y="16040"/>
                    <a:pt x="4939" y="16056"/>
                  </a:cubicBezTo>
                  <a:lnTo>
                    <a:pt x="4996" y="16123"/>
                  </a:lnTo>
                  <a:lnTo>
                    <a:pt x="4942" y="16236"/>
                  </a:lnTo>
                  <a:cubicBezTo>
                    <a:pt x="4939" y="16191"/>
                    <a:pt x="4902" y="16180"/>
                    <a:pt x="4922" y="16146"/>
                  </a:cubicBezTo>
                  <a:cubicBezTo>
                    <a:pt x="4906" y="16123"/>
                    <a:pt x="4877" y="16120"/>
                    <a:pt x="4858" y="16102"/>
                  </a:cubicBezTo>
                  <a:cubicBezTo>
                    <a:pt x="4880" y="16072"/>
                    <a:pt x="4858" y="16049"/>
                    <a:pt x="4843" y="16026"/>
                  </a:cubicBezTo>
                  <a:lnTo>
                    <a:pt x="4809" y="16018"/>
                  </a:lnTo>
                  <a:cubicBezTo>
                    <a:pt x="4802" y="16002"/>
                    <a:pt x="4820" y="15994"/>
                    <a:pt x="4819" y="15967"/>
                  </a:cubicBezTo>
                  <a:close/>
                  <a:moveTo>
                    <a:pt x="10892" y="16238"/>
                  </a:moveTo>
                  <a:cubicBezTo>
                    <a:pt x="10893" y="16238"/>
                    <a:pt x="10895" y="16238"/>
                    <a:pt x="10896" y="16238"/>
                  </a:cubicBezTo>
                  <a:cubicBezTo>
                    <a:pt x="10899" y="16239"/>
                    <a:pt x="10902" y="16244"/>
                    <a:pt x="10904" y="16247"/>
                  </a:cubicBezTo>
                  <a:cubicBezTo>
                    <a:pt x="10900" y="16251"/>
                    <a:pt x="10896" y="16253"/>
                    <a:pt x="10892" y="16253"/>
                  </a:cubicBezTo>
                  <a:cubicBezTo>
                    <a:pt x="10889" y="16253"/>
                    <a:pt x="10886" y="16252"/>
                    <a:pt x="10885" y="16248"/>
                  </a:cubicBezTo>
                  <a:cubicBezTo>
                    <a:pt x="10879" y="16240"/>
                    <a:pt x="10885" y="16238"/>
                    <a:pt x="10892" y="16238"/>
                  </a:cubicBezTo>
                  <a:close/>
                  <a:moveTo>
                    <a:pt x="5396" y="16258"/>
                  </a:moveTo>
                  <a:lnTo>
                    <a:pt x="5400" y="16263"/>
                  </a:lnTo>
                  <a:lnTo>
                    <a:pt x="5393" y="16263"/>
                  </a:lnTo>
                  <a:lnTo>
                    <a:pt x="5396" y="16258"/>
                  </a:lnTo>
                  <a:close/>
                  <a:moveTo>
                    <a:pt x="1790" y="16240"/>
                  </a:moveTo>
                  <a:lnTo>
                    <a:pt x="1790" y="16240"/>
                  </a:lnTo>
                  <a:cubicBezTo>
                    <a:pt x="1800" y="16250"/>
                    <a:pt x="1799" y="16259"/>
                    <a:pt x="1789" y="16267"/>
                  </a:cubicBezTo>
                  <a:cubicBezTo>
                    <a:pt x="1780" y="16258"/>
                    <a:pt x="1779" y="16250"/>
                    <a:pt x="1790" y="16240"/>
                  </a:cubicBezTo>
                  <a:close/>
                  <a:moveTo>
                    <a:pt x="11398" y="16329"/>
                  </a:moveTo>
                  <a:cubicBezTo>
                    <a:pt x="11398" y="16329"/>
                    <a:pt x="11398" y="16329"/>
                    <a:pt x="11398" y="16329"/>
                  </a:cubicBezTo>
                  <a:cubicBezTo>
                    <a:pt x="11405" y="16333"/>
                    <a:pt x="11405" y="16336"/>
                    <a:pt x="11397" y="16339"/>
                  </a:cubicBezTo>
                  <a:cubicBezTo>
                    <a:pt x="11396" y="16339"/>
                    <a:pt x="11395" y="16335"/>
                    <a:pt x="11393" y="16334"/>
                  </a:cubicBezTo>
                  <a:cubicBezTo>
                    <a:pt x="11394" y="16332"/>
                    <a:pt x="11397" y="16329"/>
                    <a:pt x="11398" y="16329"/>
                  </a:cubicBezTo>
                  <a:close/>
                  <a:moveTo>
                    <a:pt x="11301" y="16114"/>
                  </a:moveTo>
                  <a:cubicBezTo>
                    <a:pt x="11324" y="16120"/>
                    <a:pt x="11322" y="16146"/>
                    <a:pt x="11334" y="16159"/>
                  </a:cubicBezTo>
                  <a:cubicBezTo>
                    <a:pt x="11339" y="16179"/>
                    <a:pt x="11314" y="16189"/>
                    <a:pt x="11323" y="16210"/>
                  </a:cubicBezTo>
                  <a:cubicBezTo>
                    <a:pt x="11327" y="16215"/>
                    <a:pt x="11332" y="16217"/>
                    <a:pt x="11336" y="16217"/>
                  </a:cubicBezTo>
                  <a:cubicBezTo>
                    <a:pt x="11345" y="16217"/>
                    <a:pt x="11354" y="16209"/>
                    <a:pt x="11366" y="16204"/>
                  </a:cubicBezTo>
                  <a:cubicBezTo>
                    <a:pt x="11368" y="16239"/>
                    <a:pt x="11416" y="16251"/>
                    <a:pt x="11404" y="16299"/>
                  </a:cubicBezTo>
                  <a:cubicBezTo>
                    <a:pt x="11373" y="16310"/>
                    <a:pt x="11330" y="16317"/>
                    <a:pt x="11326" y="16369"/>
                  </a:cubicBezTo>
                  <a:cubicBezTo>
                    <a:pt x="11295" y="16341"/>
                    <a:pt x="11341" y="16315"/>
                    <a:pt x="11301" y="16302"/>
                  </a:cubicBezTo>
                  <a:cubicBezTo>
                    <a:pt x="11314" y="16291"/>
                    <a:pt x="11328" y="16289"/>
                    <a:pt x="11341" y="16289"/>
                  </a:cubicBezTo>
                  <a:cubicBezTo>
                    <a:pt x="11347" y="16289"/>
                    <a:pt x="11352" y="16289"/>
                    <a:pt x="11358" y="16289"/>
                  </a:cubicBezTo>
                  <a:cubicBezTo>
                    <a:pt x="11365" y="16289"/>
                    <a:pt x="11372" y="16289"/>
                    <a:pt x="11379" y="16286"/>
                  </a:cubicBezTo>
                  <a:cubicBezTo>
                    <a:pt x="11387" y="16282"/>
                    <a:pt x="11383" y="16280"/>
                    <a:pt x="11379" y="16274"/>
                  </a:cubicBezTo>
                  <a:cubicBezTo>
                    <a:pt x="11353" y="16236"/>
                    <a:pt x="11302" y="16252"/>
                    <a:pt x="11275" y="16219"/>
                  </a:cubicBezTo>
                  <a:cubicBezTo>
                    <a:pt x="11270" y="16141"/>
                    <a:pt x="11270" y="16141"/>
                    <a:pt x="11301" y="16114"/>
                  </a:cubicBezTo>
                  <a:close/>
                  <a:moveTo>
                    <a:pt x="118" y="16331"/>
                  </a:moveTo>
                  <a:cubicBezTo>
                    <a:pt x="136" y="16339"/>
                    <a:pt x="127" y="16361"/>
                    <a:pt x="141" y="16370"/>
                  </a:cubicBezTo>
                  <a:cubicBezTo>
                    <a:pt x="137" y="16372"/>
                    <a:pt x="133" y="16373"/>
                    <a:pt x="129" y="16373"/>
                  </a:cubicBezTo>
                  <a:cubicBezTo>
                    <a:pt x="117" y="16373"/>
                    <a:pt x="105" y="16367"/>
                    <a:pt x="99" y="16356"/>
                  </a:cubicBezTo>
                  <a:cubicBezTo>
                    <a:pt x="98" y="16342"/>
                    <a:pt x="108" y="16336"/>
                    <a:pt x="118" y="16331"/>
                  </a:cubicBezTo>
                  <a:close/>
                  <a:moveTo>
                    <a:pt x="4818" y="16362"/>
                  </a:moveTo>
                  <a:cubicBezTo>
                    <a:pt x="4822" y="16362"/>
                    <a:pt x="4825" y="16364"/>
                    <a:pt x="4829" y="16366"/>
                  </a:cubicBezTo>
                  <a:cubicBezTo>
                    <a:pt x="4826" y="16374"/>
                    <a:pt x="4822" y="16376"/>
                    <a:pt x="4818" y="16376"/>
                  </a:cubicBezTo>
                  <a:cubicBezTo>
                    <a:pt x="4814" y="16376"/>
                    <a:pt x="4809" y="16374"/>
                    <a:pt x="4805" y="16373"/>
                  </a:cubicBezTo>
                  <a:cubicBezTo>
                    <a:pt x="4809" y="16365"/>
                    <a:pt x="4813" y="16362"/>
                    <a:pt x="4818" y="16362"/>
                  </a:cubicBezTo>
                  <a:close/>
                  <a:moveTo>
                    <a:pt x="11255" y="16276"/>
                  </a:moveTo>
                  <a:cubicBezTo>
                    <a:pt x="11307" y="16305"/>
                    <a:pt x="11274" y="16339"/>
                    <a:pt x="11259" y="16380"/>
                  </a:cubicBezTo>
                  <a:lnTo>
                    <a:pt x="11212" y="16336"/>
                  </a:lnTo>
                  <a:cubicBezTo>
                    <a:pt x="11244" y="16325"/>
                    <a:pt x="11249" y="16300"/>
                    <a:pt x="11255" y="16276"/>
                  </a:cubicBezTo>
                  <a:close/>
                  <a:moveTo>
                    <a:pt x="13459" y="16382"/>
                  </a:moveTo>
                  <a:cubicBezTo>
                    <a:pt x="13462" y="16384"/>
                    <a:pt x="13464" y="16385"/>
                    <a:pt x="13464" y="16388"/>
                  </a:cubicBezTo>
                  <a:cubicBezTo>
                    <a:pt x="13463" y="16390"/>
                    <a:pt x="13462" y="16391"/>
                    <a:pt x="13459" y="16392"/>
                  </a:cubicBezTo>
                  <a:cubicBezTo>
                    <a:pt x="13457" y="16391"/>
                    <a:pt x="13456" y="16389"/>
                    <a:pt x="13454" y="16386"/>
                  </a:cubicBezTo>
                  <a:lnTo>
                    <a:pt x="13459" y="16382"/>
                  </a:lnTo>
                  <a:close/>
                  <a:moveTo>
                    <a:pt x="3639" y="16384"/>
                  </a:moveTo>
                  <a:cubicBezTo>
                    <a:pt x="3643" y="16384"/>
                    <a:pt x="3643" y="16390"/>
                    <a:pt x="3644" y="16394"/>
                  </a:cubicBezTo>
                  <a:lnTo>
                    <a:pt x="3644" y="16394"/>
                  </a:lnTo>
                  <a:lnTo>
                    <a:pt x="3631" y="16388"/>
                  </a:lnTo>
                  <a:cubicBezTo>
                    <a:pt x="3635" y="16385"/>
                    <a:pt x="3637" y="16384"/>
                    <a:pt x="3639" y="16384"/>
                  </a:cubicBezTo>
                  <a:close/>
                  <a:moveTo>
                    <a:pt x="1221" y="16340"/>
                  </a:moveTo>
                  <a:lnTo>
                    <a:pt x="1221" y="16340"/>
                  </a:lnTo>
                  <a:cubicBezTo>
                    <a:pt x="1222" y="16380"/>
                    <a:pt x="1198" y="16394"/>
                    <a:pt x="1171" y="16409"/>
                  </a:cubicBezTo>
                  <a:cubicBezTo>
                    <a:pt x="1185" y="16361"/>
                    <a:pt x="1185" y="16361"/>
                    <a:pt x="1221" y="16340"/>
                  </a:cubicBezTo>
                  <a:close/>
                  <a:moveTo>
                    <a:pt x="9712" y="16400"/>
                  </a:moveTo>
                  <a:cubicBezTo>
                    <a:pt x="9713" y="16401"/>
                    <a:pt x="9715" y="16404"/>
                    <a:pt x="9715" y="16405"/>
                  </a:cubicBezTo>
                  <a:cubicBezTo>
                    <a:pt x="9715" y="16407"/>
                    <a:pt x="9712" y="16408"/>
                    <a:pt x="9711" y="16410"/>
                  </a:cubicBezTo>
                  <a:lnTo>
                    <a:pt x="9706" y="16405"/>
                  </a:lnTo>
                  <a:lnTo>
                    <a:pt x="9712" y="16400"/>
                  </a:lnTo>
                  <a:close/>
                  <a:moveTo>
                    <a:pt x="15484" y="16400"/>
                  </a:moveTo>
                  <a:cubicBezTo>
                    <a:pt x="15486" y="16400"/>
                    <a:pt x="15487" y="16402"/>
                    <a:pt x="15488" y="16406"/>
                  </a:cubicBezTo>
                  <a:cubicBezTo>
                    <a:pt x="15488" y="16407"/>
                    <a:pt x="15486" y="16408"/>
                    <a:pt x="15483" y="16409"/>
                  </a:cubicBezTo>
                  <a:lnTo>
                    <a:pt x="15483" y="16410"/>
                  </a:lnTo>
                  <a:cubicBezTo>
                    <a:pt x="15482" y="16408"/>
                    <a:pt x="15480" y="16406"/>
                    <a:pt x="15479" y="16405"/>
                  </a:cubicBezTo>
                  <a:cubicBezTo>
                    <a:pt x="15480" y="16401"/>
                    <a:pt x="15482" y="16400"/>
                    <a:pt x="15484" y="16400"/>
                  </a:cubicBezTo>
                  <a:close/>
                  <a:moveTo>
                    <a:pt x="5110" y="16400"/>
                  </a:moveTo>
                  <a:cubicBezTo>
                    <a:pt x="5120" y="16407"/>
                    <a:pt x="5120" y="16422"/>
                    <a:pt x="5110" y="16428"/>
                  </a:cubicBezTo>
                  <a:cubicBezTo>
                    <a:pt x="5102" y="16418"/>
                    <a:pt x="5100" y="16409"/>
                    <a:pt x="5110" y="16400"/>
                  </a:cubicBezTo>
                  <a:close/>
                  <a:moveTo>
                    <a:pt x="1041" y="16400"/>
                  </a:moveTo>
                  <a:cubicBezTo>
                    <a:pt x="1055" y="16406"/>
                    <a:pt x="1062" y="16413"/>
                    <a:pt x="1066" y="16425"/>
                  </a:cubicBezTo>
                  <a:cubicBezTo>
                    <a:pt x="1059" y="16427"/>
                    <a:pt x="1053" y="16429"/>
                    <a:pt x="1049" y="16429"/>
                  </a:cubicBezTo>
                  <a:cubicBezTo>
                    <a:pt x="1039" y="16429"/>
                    <a:pt x="1035" y="16422"/>
                    <a:pt x="1041" y="16400"/>
                  </a:cubicBezTo>
                  <a:close/>
                  <a:moveTo>
                    <a:pt x="3654" y="16396"/>
                  </a:moveTo>
                  <a:cubicBezTo>
                    <a:pt x="3673" y="16396"/>
                    <a:pt x="3690" y="16409"/>
                    <a:pt x="3696" y="16428"/>
                  </a:cubicBezTo>
                  <a:cubicBezTo>
                    <a:pt x="3691" y="16429"/>
                    <a:pt x="3687" y="16429"/>
                    <a:pt x="3683" y="16429"/>
                  </a:cubicBezTo>
                  <a:cubicBezTo>
                    <a:pt x="3663" y="16429"/>
                    <a:pt x="3653" y="16416"/>
                    <a:pt x="3646" y="16396"/>
                  </a:cubicBezTo>
                  <a:lnTo>
                    <a:pt x="3646" y="16396"/>
                  </a:lnTo>
                  <a:cubicBezTo>
                    <a:pt x="3649" y="16396"/>
                    <a:pt x="3651" y="16396"/>
                    <a:pt x="3654" y="16396"/>
                  </a:cubicBezTo>
                  <a:close/>
                  <a:moveTo>
                    <a:pt x="5430" y="16435"/>
                  </a:moveTo>
                  <a:cubicBezTo>
                    <a:pt x="5430" y="16435"/>
                    <a:pt x="5430" y="16435"/>
                    <a:pt x="5430" y="16436"/>
                  </a:cubicBezTo>
                  <a:cubicBezTo>
                    <a:pt x="5433" y="16436"/>
                    <a:pt x="5435" y="16438"/>
                    <a:pt x="5435" y="16440"/>
                  </a:cubicBezTo>
                  <a:cubicBezTo>
                    <a:pt x="5435" y="16442"/>
                    <a:pt x="5431" y="16444"/>
                    <a:pt x="5430" y="16445"/>
                  </a:cubicBezTo>
                  <a:lnTo>
                    <a:pt x="5426" y="16440"/>
                  </a:lnTo>
                  <a:cubicBezTo>
                    <a:pt x="5427" y="16438"/>
                    <a:pt x="5429" y="16435"/>
                    <a:pt x="5430" y="16435"/>
                  </a:cubicBezTo>
                  <a:close/>
                  <a:moveTo>
                    <a:pt x="4808" y="16432"/>
                  </a:moveTo>
                  <a:cubicBezTo>
                    <a:pt x="4822" y="16432"/>
                    <a:pt x="4834" y="16434"/>
                    <a:pt x="4846" y="16440"/>
                  </a:cubicBezTo>
                  <a:lnTo>
                    <a:pt x="4847" y="16440"/>
                  </a:lnTo>
                  <a:cubicBezTo>
                    <a:pt x="4834" y="16446"/>
                    <a:pt x="4819" y="16449"/>
                    <a:pt x="4805" y="16449"/>
                  </a:cubicBezTo>
                  <a:cubicBezTo>
                    <a:pt x="4790" y="16449"/>
                    <a:pt x="4776" y="16446"/>
                    <a:pt x="4762" y="16440"/>
                  </a:cubicBezTo>
                  <a:cubicBezTo>
                    <a:pt x="4779" y="16434"/>
                    <a:pt x="4794" y="16432"/>
                    <a:pt x="4808" y="16432"/>
                  </a:cubicBezTo>
                  <a:close/>
                  <a:moveTo>
                    <a:pt x="1002" y="16449"/>
                  </a:moveTo>
                  <a:cubicBezTo>
                    <a:pt x="1011" y="16460"/>
                    <a:pt x="1001" y="16460"/>
                    <a:pt x="995" y="16461"/>
                  </a:cubicBezTo>
                  <a:lnTo>
                    <a:pt x="995" y="16461"/>
                  </a:lnTo>
                  <a:cubicBezTo>
                    <a:pt x="997" y="16457"/>
                    <a:pt x="999" y="16453"/>
                    <a:pt x="1002" y="16449"/>
                  </a:cubicBezTo>
                  <a:close/>
                  <a:moveTo>
                    <a:pt x="1171" y="16409"/>
                  </a:moveTo>
                  <a:cubicBezTo>
                    <a:pt x="1155" y="16434"/>
                    <a:pt x="1153" y="16470"/>
                    <a:pt x="1118" y="16480"/>
                  </a:cubicBezTo>
                  <a:lnTo>
                    <a:pt x="1118" y="16480"/>
                  </a:lnTo>
                  <a:cubicBezTo>
                    <a:pt x="1120" y="16422"/>
                    <a:pt x="1121" y="16422"/>
                    <a:pt x="1171" y="16409"/>
                  </a:cubicBezTo>
                  <a:close/>
                  <a:moveTo>
                    <a:pt x="5315" y="16416"/>
                  </a:moveTo>
                  <a:cubicBezTo>
                    <a:pt x="5322" y="16416"/>
                    <a:pt x="5329" y="16421"/>
                    <a:pt x="5331" y="16428"/>
                  </a:cubicBezTo>
                  <a:cubicBezTo>
                    <a:pt x="5337" y="16447"/>
                    <a:pt x="5340" y="16466"/>
                    <a:pt x="5321" y="16483"/>
                  </a:cubicBezTo>
                  <a:cubicBezTo>
                    <a:pt x="5306" y="16482"/>
                    <a:pt x="5293" y="16475"/>
                    <a:pt x="5287" y="16463"/>
                  </a:cubicBezTo>
                  <a:cubicBezTo>
                    <a:pt x="5285" y="16445"/>
                    <a:pt x="5295" y="16426"/>
                    <a:pt x="5311" y="16416"/>
                  </a:cubicBezTo>
                  <a:cubicBezTo>
                    <a:pt x="5312" y="16416"/>
                    <a:pt x="5313" y="16416"/>
                    <a:pt x="5315" y="16416"/>
                  </a:cubicBezTo>
                  <a:close/>
                  <a:moveTo>
                    <a:pt x="11397" y="16379"/>
                  </a:moveTo>
                  <a:cubicBezTo>
                    <a:pt x="11403" y="16379"/>
                    <a:pt x="11409" y="16380"/>
                    <a:pt x="11415" y="16381"/>
                  </a:cubicBezTo>
                  <a:cubicBezTo>
                    <a:pt x="11430" y="16402"/>
                    <a:pt x="11425" y="16438"/>
                    <a:pt x="11460" y="16454"/>
                  </a:cubicBezTo>
                  <a:cubicBezTo>
                    <a:pt x="11446" y="16479"/>
                    <a:pt x="11430" y="16497"/>
                    <a:pt x="11404" y="16505"/>
                  </a:cubicBezTo>
                  <a:lnTo>
                    <a:pt x="11405" y="16504"/>
                  </a:lnTo>
                  <a:lnTo>
                    <a:pt x="11405" y="16504"/>
                  </a:lnTo>
                  <a:cubicBezTo>
                    <a:pt x="11402" y="16505"/>
                    <a:pt x="11400" y="16505"/>
                    <a:pt x="11398" y="16505"/>
                  </a:cubicBezTo>
                  <a:cubicBezTo>
                    <a:pt x="11379" y="16505"/>
                    <a:pt x="11375" y="16476"/>
                    <a:pt x="11361" y="16476"/>
                  </a:cubicBezTo>
                  <a:cubicBezTo>
                    <a:pt x="11360" y="16476"/>
                    <a:pt x="11359" y="16476"/>
                    <a:pt x="11358" y="16477"/>
                  </a:cubicBezTo>
                  <a:cubicBezTo>
                    <a:pt x="11354" y="16478"/>
                    <a:pt x="11350" y="16479"/>
                    <a:pt x="11347" y="16479"/>
                  </a:cubicBezTo>
                  <a:cubicBezTo>
                    <a:pt x="11331" y="16479"/>
                    <a:pt x="11330" y="16463"/>
                    <a:pt x="11320" y="16459"/>
                  </a:cubicBezTo>
                  <a:cubicBezTo>
                    <a:pt x="11320" y="16422"/>
                    <a:pt x="11355" y="16440"/>
                    <a:pt x="11367" y="16423"/>
                  </a:cubicBezTo>
                  <a:cubicBezTo>
                    <a:pt x="11369" y="16410"/>
                    <a:pt x="11374" y="16397"/>
                    <a:pt x="11376" y="16386"/>
                  </a:cubicBezTo>
                  <a:cubicBezTo>
                    <a:pt x="11383" y="16381"/>
                    <a:pt x="11390" y="16379"/>
                    <a:pt x="11397" y="16379"/>
                  </a:cubicBezTo>
                  <a:close/>
                  <a:moveTo>
                    <a:pt x="3778" y="16506"/>
                  </a:moveTo>
                  <a:cubicBezTo>
                    <a:pt x="3785" y="16510"/>
                    <a:pt x="3785" y="16513"/>
                    <a:pt x="3778" y="16515"/>
                  </a:cubicBezTo>
                  <a:cubicBezTo>
                    <a:pt x="3777" y="16515"/>
                    <a:pt x="3775" y="16512"/>
                    <a:pt x="3774" y="16511"/>
                  </a:cubicBezTo>
                  <a:cubicBezTo>
                    <a:pt x="3775" y="16510"/>
                    <a:pt x="3777" y="16506"/>
                    <a:pt x="3778" y="16506"/>
                  </a:cubicBezTo>
                  <a:close/>
                  <a:moveTo>
                    <a:pt x="8024" y="16451"/>
                  </a:moveTo>
                  <a:cubicBezTo>
                    <a:pt x="8042" y="16451"/>
                    <a:pt x="8058" y="16460"/>
                    <a:pt x="8068" y="16475"/>
                  </a:cubicBezTo>
                  <a:cubicBezTo>
                    <a:pt x="8069" y="16498"/>
                    <a:pt x="8057" y="16506"/>
                    <a:pt x="8043" y="16515"/>
                  </a:cubicBezTo>
                  <a:cubicBezTo>
                    <a:pt x="8018" y="16502"/>
                    <a:pt x="8006" y="16482"/>
                    <a:pt x="8022" y="16451"/>
                  </a:cubicBezTo>
                  <a:lnTo>
                    <a:pt x="8021" y="16451"/>
                  </a:lnTo>
                  <a:cubicBezTo>
                    <a:pt x="8022" y="16451"/>
                    <a:pt x="8023" y="16451"/>
                    <a:pt x="8024" y="16451"/>
                  </a:cubicBezTo>
                  <a:close/>
                  <a:moveTo>
                    <a:pt x="9410" y="16507"/>
                  </a:moveTo>
                  <a:cubicBezTo>
                    <a:pt x="9412" y="16509"/>
                    <a:pt x="9415" y="16510"/>
                    <a:pt x="9414" y="16512"/>
                  </a:cubicBezTo>
                  <a:cubicBezTo>
                    <a:pt x="9414" y="16513"/>
                    <a:pt x="9412" y="16514"/>
                    <a:pt x="9410" y="16517"/>
                  </a:cubicBezTo>
                  <a:lnTo>
                    <a:pt x="9405" y="16511"/>
                  </a:lnTo>
                  <a:lnTo>
                    <a:pt x="9410" y="16507"/>
                  </a:lnTo>
                  <a:close/>
                  <a:moveTo>
                    <a:pt x="7916" y="16328"/>
                  </a:moveTo>
                  <a:cubicBezTo>
                    <a:pt x="7952" y="16351"/>
                    <a:pt x="7990" y="16369"/>
                    <a:pt x="7995" y="16417"/>
                  </a:cubicBezTo>
                  <a:cubicBezTo>
                    <a:pt x="7991" y="16428"/>
                    <a:pt x="7983" y="16438"/>
                    <a:pt x="7973" y="16442"/>
                  </a:cubicBezTo>
                  <a:cubicBezTo>
                    <a:pt x="7954" y="16438"/>
                    <a:pt x="7964" y="16420"/>
                    <a:pt x="7958" y="16408"/>
                  </a:cubicBezTo>
                  <a:cubicBezTo>
                    <a:pt x="7952" y="16401"/>
                    <a:pt x="7943" y="16397"/>
                    <a:pt x="7934" y="16397"/>
                  </a:cubicBezTo>
                  <a:cubicBezTo>
                    <a:pt x="7926" y="16397"/>
                    <a:pt x="7918" y="16400"/>
                    <a:pt x="7912" y="16407"/>
                  </a:cubicBezTo>
                  <a:cubicBezTo>
                    <a:pt x="7915" y="16451"/>
                    <a:pt x="7977" y="16464"/>
                    <a:pt x="7977" y="16517"/>
                  </a:cubicBezTo>
                  <a:cubicBezTo>
                    <a:pt x="7974" y="16517"/>
                    <a:pt x="7972" y="16517"/>
                    <a:pt x="7969" y="16517"/>
                  </a:cubicBezTo>
                  <a:cubicBezTo>
                    <a:pt x="7928" y="16517"/>
                    <a:pt x="7906" y="16483"/>
                    <a:pt x="7874" y="16478"/>
                  </a:cubicBezTo>
                  <a:cubicBezTo>
                    <a:pt x="7875" y="16438"/>
                    <a:pt x="7842" y="16408"/>
                    <a:pt x="7859" y="16369"/>
                  </a:cubicBezTo>
                  <a:cubicBezTo>
                    <a:pt x="7877" y="16357"/>
                    <a:pt x="7910" y="16361"/>
                    <a:pt x="7916" y="16328"/>
                  </a:cubicBezTo>
                  <a:close/>
                  <a:moveTo>
                    <a:pt x="4330" y="16524"/>
                  </a:moveTo>
                  <a:cubicBezTo>
                    <a:pt x="4332" y="16524"/>
                    <a:pt x="4333" y="16527"/>
                    <a:pt x="4334" y="16530"/>
                  </a:cubicBezTo>
                  <a:cubicBezTo>
                    <a:pt x="4335" y="16531"/>
                    <a:pt x="4332" y="16532"/>
                    <a:pt x="4329" y="16535"/>
                  </a:cubicBezTo>
                  <a:lnTo>
                    <a:pt x="4328" y="16535"/>
                  </a:lnTo>
                  <a:cubicBezTo>
                    <a:pt x="4328" y="16532"/>
                    <a:pt x="4324" y="16530"/>
                    <a:pt x="4326" y="16529"/>
                  </a:cubicBezTo>
                  <a:cubicBezTo>
                    <a:pt x="4327" y="16526"/>
                    <a:pt x="4329" y="16524"/>
                    <a:pt x="4330" y="16524"/>
                  </a:cubicBezTo>
                  <a:close/>
                  <a:moveTo>
                    <a:pt x="5327" y="16526"/>
                  </a:moveTo>
                  <a:cubicBezTo>
                    <a:pt x="5331" y="16526"/>
                    <a:pt x="5331" y="16534"/>
                    <a:pt x="5332" y="16537"/>
                  </a:cubicBezTo>
                  <a:lnTo>
                    <a:pt x="5332" y="16537"/>
                  </a:lnTo>
                  <a:lnTo>
                    <a:pt x="5320" y="16530"/>
                  </a:lnTo>
                  <a:cubicBezTo>
                    <a:pt x="5323" y="16528"/>
                    <a:pt x="5325" y="16526"/>
                    <a:pt x="5327" y="16526"/>
                  </a:cubicBezTo>
                  <a:close/>
                  <a:moveTo>
                    <a:pt x="9561" y="16220"/>
                  </a:moveTo>
                  <a:cubicBezTo>
                    <a:pt x="9578" y="16220"/>
                    <a:pt x="9576" y="16241"/>
                    <a:pt x="9590" y="16251"/>
                  </a:cubicBezTo>
                  <a:cubicBezTo>
                    <a:pt x="9592" y="16252"/>
                    <a:pt x="9594" y="16253"/>
                    <a:pt x="9596" y="16253"/>
                  </a:cubicBezTo>
                  <a:cubicBezTo>
                    <a:pt x="9605" y="16253"/>
                    <a:pt x="9613" y="16242"/>
                    <a:pt x="9624" y="16242"/>
                  </a:cubicBezTo>
                  <a:cubicBezTo>
                    <a:pt x="9624" y="16242"/>
                    <a:pt x="9625" y="16242"/>
                    <a:pt x="9625" y="16242"/>
                  </a:cubicBezTo>
                  <a:cubicBezTo>
                    <a:pt x="9654" y="16262"/>
                    <a:pt x="9673" y="16293"/>
                    <a:pt x="9682" y="16327"/>
                  </a:cubicBezTo>
                  <a:cubicBezTo>
                    <a:pt x="9656" y="16345"/>
                    <a:pt x="9645" y="16384"/>
                    <a:pt x="9608" y="16384"/>
                  </a:cubicBezTo>
                  <a:cubicBezTo>
                    <a:pt x="9607" y="16384"/>
                    <a:pt x="9606" y="16384"/>
                    <a:pt x="9605" y="16384"/>
                  </a:cubicBezTo>
                  <a:cubicBezTo>
                    <a:pt x="9595" y="16400"/>
                    <a:pt x="9593" y="16418"/>
                    <a:pt x="9598" y="16437"/>
                  </a:cubicBezTo>
                  <a:cubicBezTo>
                    <a:pt x="9600" y="16441"/>
                    <a:pt x="9603" y="16443"/>
                    <a:pt x="9605" y="16443"/>
                  </a:cubicBezTo>
                  <a:cubicBezTo>
                    <a:pt x="9610" y="16443"/>
                    <a:pt x="9615" y="16438"/>
                    <a:pt x="9621" y="16438"/>
                  </a:cubicBezTo>
                  <a:cubicBezTo>
                    <a:pt x="9631" y="16441"/>
                    <a:pt x="9629" y="16450"/>
                    <a:pt x="9629" y="16457"/>
                  </a:cubicBezTo>
                  <a:cubicBezTo>
                    <a:pt x="9622" y="16467"/>
                    <a:pt x="9613" y="16468"/>
                    <a:pt x="9603" y="16468"/>
                  </a:cubicBezTo>
                  <a:cubicBezTo>
                    <a:pt x="9598" y="16468"/>
                    <a:pt x="9594" y="16468"/>
                    <a:pt x="9589" y="16468"/>
                  </a:cubicBezTo>
                  <a:cubicBezTo>
                    <a:pt x="9578" y="16468"/>
                    <a:pt x="9567" y="16470"/>
                    <a:pt x="9561" y="16483"/>
                  </a:cubicBezTo>
                  <a:cubicBezTo>
                    <a:pt x="9565" y="16492"/>
                    <a:pt x="9569" y="16495"/>
                    <a:pt x="9573" y="16495"/>
                  </a:cubicBezTo>
                  <a:cubicBezTo>
                    <a:pt x="9581" y="16495"/>
                    <a:pt x="9590" y="16482"/>
                    <a:pt x="9598" y="16482"/>
                  </a:cubicBezTo>
                  <a:cubicBezTo>
                    <a:pt x="9601" y="16482"/>
                    <a:pt x="9603" y="16483"/>
                    <a:pt x="9606" y="16486"/>
                  </a:cubicBezTo>
                  <a:lnTo>
                    <a:pt x="9627" y="16511"/>
                  </a:lnTo>
                  <a:cubicBezTo>
                    <a:pt x="9623" y="16518"/>
                    <a:pt x="9619" y="16525"/>
                    <a:pt x="9616" y="16526"/>
                  </a:cubicBezTo>
                  <a:cubicBezTo>
                    <a:pt x="9589" y="16531"/>
                    <a:pt x="9562" y="16536"/>
                    <a:pt x="9538" y="16540"/>
                  </a:cubicBezTo>
                  <a:cubicBezTo>
                    <a:pt x="9522" y="16532"/>
                    <a:pt x="9510" y="16519"/>
                    <a:pt x="9505" y="16502"/>
                  </a:cubicBezTo>
                  <a:lnTo>
                    <a:pt x="9543" y="16428"/>
                  </a:lnTo>
                  <a:cubicBezTo>
                    <a:pt x="9533" y="16396"/>
                    <a:pt x="9524" y="16365"/>
                    <a:pt x="9494" y="16347"/>
                  </a:cubicBezTo>
                  <a:cubicBezTo>
                    <a:pt x="9468" y="16347"/>
                    <a:pt x="9456" y="16361"/>
                    <a:pt x="9455" y="16385"/>
                  </a:cubicBezTo>
                  <a:cubicBezTo>
                    <a:pt x="9454" y="16409"/>
                    <a:pt x="9454" y="16434"/>
                    <a:pt x="9422" y="16446"/>
                  </a:cubicBezTo>
                  <a:cubicBezTo>
                    <a:pt x="9400" y="16384"/>
                    <a:pt x="9354" y="16333"/>
                    <a:pt x="9344" y="16262"/>
                  </a:cubicBezTo>
                  <a:lnTo>
                    <a:pt x="9425" y="16235"/>
                  </a:lnTo>
                  <a:cubicBezTo>
                    <a:pt x="9443" y="16257"/>
                    <a:pt x="9441" y="16307"/>
                    <a:pt x="9477" y="16307"/>
                  </a:cubicBezTo>
                  <a:cubicBezTo>
                    <a:pt x="9483" y="16307"/>
                    <a:pt x="9490" y="16305"/>
                    <a:pt x="9499" y="16302"/>
                  </a:cubicBezTo>
                  <a:cubicBezTo>
                    <a:pt x="9517" y="16269"/>
                    <a:pt x="9470" y="16276"/>
                    <a:pt x="9473" y="16252"/>
                  </a:cubicBezTo>
                  <a:cubicBezTo>
                    <a:pt x="9476" y="16245"/>
                    <a:pt x="9480" y="16242"/>
                    <a:pt x="9483" y="16242"/>
                  </a:cubicBezTo>
                  <a:cubicBezTo>
                    <a:pt x="9490" y="16242"/>
                    <a:pt x="9497" y="16253"/>
                    <a:pt x="9503" y="16253"/>
                  </a:cubicBezTo>
                  <a:cubicBezTo>
                    <a:pt x="9504" y="16253"/>
                    <a:pt x="9505" y="16253"/>
                    <a:pt x="9506" y="16252"/>
                  </a:cubicBezTo>
                  <a:cubicBezTo>
                    <a:pt x="9529" y="16251"/>
                    <a:pt x="9536" y="16223"/>
                    <a:pt x="9557" y="16220"/>
                  </a:cubicBezTo>
                  <a:cubicBezTo>
                    <a:pt x="9558" y="16220"/>
                    <a:pt x="9559" y="16220"/>
                    <a:pt x="9561" y="16220"/>
                  </a:cubicBezTo>
                  <a:close/>
                  <a:moveTo>
                    <a:pt x="4383" y="16540"/>
                  </a:moveTo>
                  <a:cubicBezTo>
                    <a:pt x="4384" y="16540"/>
                    <a:pt x="4388" y="16545"/>
                    <a:pt x="4388" y="16546"/>
                  </a:cubicBezTo>
                  <a:cubicBezTo>
                    <a:pt x="4389" y="16547"/>
                    <a:pt x="4386" y="16550"/>
                    <a:pt x="4385" y="16552"/>
                  </a:cubicBezTo>
                  <a:cubicBezTo>
                    <a:pt x="4383" y="16552"/>
                    <a:pt x="4381" y="16552"/>
                    <a:pt x="4380" y="16551"/>
                  </a:cubicBezTo>
                  <a:cubicBezTo>
                    <a:pt x="4374" y="16547"/>
                    <a:pt x="4376" y="16543"/>
                    <a:pt x="4383" y="16540"/>
                  </a:cubicBezTo>
                  <a:cubicBezTo>
                    <a:pt x="4383" y="16540"/>
                    <a:pt x="4383" y="16540"/>
                    <a:pt x="4383" y="16540"/>
                  </a:cubicBezTo>
                  <a:close/>
                  <a:moveTo>
                    <a:pt x="5112" y="16542"/>
                  </a:moveTo>
                  <a:cubicBezTo>
                    <a:pt x="5112" y="16544"/>
                    <a:pt x="5114" y="16546"/>
                    <a:pt x="5115" y="16547"/>
                  </a:cubicBezTo>
                  <a:cubicBezTo>
                    <a:pt x="5114" y="16548"/>
                    <a:pt x="5112" y="16552"/>
                    <a:pt x="5111" y="16552"/>
                  </a:cubicBezTo>
                  <a:cubicBezTo>
                    <a:pt x="5109" y="16551"/>
                    <a:pt x="5107" y="16548"/>
                    <a:pt x="5106" y="16546"/>
                  </a:cubicBezTo>
                  <a:lnTo>
                    <a:pt x="5112" y="16542"/>
                  </a:lnTo>
                  <a:close/>
                  <a:moveTo>
                    <a:pt x="5333" y="16539"/>
                  </a:moveTo>
                  <a:cubicBezTo>
                    <a:pt x="5351" y="16544"/>
                    <a:pt x="5354" y="16555"/>
                    <a:pt x="5342" y="16570"/>
                  </a:cubicBezTo>
                  <a:cubicBezTo>
                    <a:pt x="5330" y="16561"/>
                    <a:pt x="5333" y="16550"/>
                    <a:pt x="5333" y="16539"/>
                  </a:cubicBezTo>
                  <a:close/>
                  <a:moveTo>
                    <a:pt x="1602" y="16558"/>
                  </a:moveTo>
                  <a:cubicBezTo>
                    <a:pt x="1609" y="16558"/>
                    <a:pt x="1616" y="16561"/>
                    <a:pt x="1623" y="16561"/>
                  </a:cubicBezTo>
                  <a:cubicBezTo>
                    <a:pt x="1625" y="16561"/>
                    <a:pt x="1627" y="16560"/>
                    <a:pt x="1629" y="16560"/>
                  </a:cubicBezTo>
                  <a:lnTo>
                    <a:pt x="1629" y="16560"/>
                  </a:lnTo>
                  <a:cubicBezTo>
                    <a:pt x="1621" y="16573"/>
                    <a:pt x="1610" y="16583"/>
                    <a:pt x="1595" y="16583"/>
                  </a:cubicBezTo>
                  <a:cubicBezTo>
                    <a:pt x="1593" y="16583"/>
                    <a:pt x="1590" y="16583"/>
                    <a:pt x="1588" y="16583"/>
                  </a:cubicBezTo>
                  <a:cubicBezTo>
                    <a:pt x="1586" y="16563"/>
                    <a:pt x="1592" y="16558"/>
                    <a:pt x="1602" y="16558"/>
                  </a:cubicBezTo>
                  <a:close/>
                  <a:moveTo>
                    <a:pt x="5173" y="16626"/>
                  </a:moveTo>
                  <a:lnTo>
                    <a:pt x="5163" y="16640"/>
                  </a:lnTo>
                  <a:cubicBezTo>
                    <a:pt x="5153" y="16626"/>
                    <a:pt x="5168" y="16629"/>
                    <a:pt x="5173" y="16626"/>
                  </a:cubicBezTo>
                  <a:close/>
                  <a:moveTo>
                    <a:pt x="1576" y="16632"/>
                  </a:moveTo>
                  <a:cubicBezTo>
                    <a:pt x="1582" y="16635"/>
                    <a:pt x="1582" y="16639"/>
                    <a:pt x="1576" y="16640"/>
                  </a:cubicBezTo>
                  <a:cubicBezTo>
                    <a:pt x="1575" y="16640"/>
                    <a:pt x="1575" y="16640"/>
                    <a:pt x="1575" y="16640"/>
                  </a:cubicBezTo>
                  <a:cubicBezTo>
                    <a:pt x="1574" y="16640"/>
                    <a:pt x="1572" y="16637"/>
                    <a:pt x="1571" y="16635"/>
                  </a:cubicBezTo>
                  <a:cubicBezTo>
                    <a:pt x="1572" y="16634"/>
                    <a:pt x="1576" y="16632"/>
                    <a:pt x="1576" y="16632"/>
                  </a:cubicBezTo>
                  <a:close/>
                  <a:moveTo>
                    <a:pt x="3893" y="16470"/>
                  </a:moveTo>
                  <a:cubicBezTo>
                    <a:pt x="3903" y="16470"/>
                    <a:pt x="3912" y="16475"/>
                    <a:pt x="3918" y="16483"/>
                  </a:cubicBezTo>
                  <a:cubicBezTo>
                    <a:pt x="3945" y="16527"/>
                    <a:pt x="3974" y="16571"/>
                    <a:pt x="3999" y="16616"/>
                  </a:cubicBezTo>
                  <a:cubicBezTo>
                    <a:pt x="4004" y="16626"/>
                    <a:pt x="4004" y="16645"/>
                    <a:pt x="3981" y="16668"/>
                  </a:cubicBezTo>
                  <a:cubicBezTo>
                    <a:pt x="3937" y="16615"/>
                    <a:pt x="3914" y="16553"/>
                    <a:pt x="3878" y="16501"/>
                  </a:cubicBezTo>
                  <a:cubicBezTo>
                    <a:pt x="3872" y="16490"/>
                    <a:pt x="3877" y="16477"/>
                    <a:pt x="3887" y="16471"/>
                  </a:cubicBezTo>
                  <a:cubicBezTo>
                    <a:pt x="3889" y="16470"/>
                    <a:pt x="3891" y="16470"/>
                    <a:pt x="3893" y="16470"/>
                  </a:cubicBezTo>
                  <a:close/>
                  <a:moveTo>
                    <a:pt x="11168" y="16666"/>
                  </a:moveTo>
                  <a:cubicBezTo>
                    <a:pt x="11174" y="16669"/>
                    <a:pt x="11173" y="16673"/>
                    <a:pt x="11166" y="16675"/>
                  </a:cubicBezTo>
                  <a:cubicBezTo>
                    <a:pt x="11165" y="16675"/>
                    <a:pt x="11164" y="16672"/>
                    <a:pt x="11163" y="16671"/>
                  </a:cubicBezTo>
                  <a:cubicBezTo>
                    <a:pt x="11164" y="16669"/>
                    <a:pt x="11168" y="16667"/>
                    <a:pt x="11168" y="16666"/>
                  </a:cubicBezTo>
                  <a:close/>
                  <a:moveTo>
                    <a:pt x="5208" y="16499"/>
                  </a:moveTo>
                  <a:cubicBezTo>
                    <a:pt x="5241" y="16551"/>
                    <a:pt x="5297" y="16586"/>
                    <a:pt x="5303" y="16655"/>
                  </a:cubicBezTo>
                  <a:cubicBezTo>
                    <a:pt x="5328" y="16640"/>
                    <a:pt x="5298" y="16602"/>
                    <a:pt x="5331" y="16592"/>
                  </a:cubicBezTo>
                  <a:lnTo>
                    <a:pt x="5331" y="16592"/>
                  </a:lnTo>
                  <a:cubicBezTo>
                    <a:pt x="5362" y="16595"/>
                    <a:pt x="5330" y="16613"/>
                    <a:pt x="5340" y="16624"/>
                  </a:cubicBezTo>
                  <a:cubicBezTo>
                    <a:pt x="5349" y="16633"/>
                    <a:pt x="5358" y="16643"/>
                    <a:pt x="5365" y="16655"/>
                  </a:cubicBezTo>
                  <a:cubicBezTo>
                    <a:pt x="5368" y="16675"/>
                    <a:pt x="5355" y="16684"/>
                    <a:pt x="5339" y="16696"/>
                  </a:cubicBezTo>
                  <a:lnTo>
                    <a:pt x="5251" y="16667"/>
                  </a:lnTo>
                  <a:lnTo>
                    <a:pt x="5218" y="16692"/>
                  </a:lnTo>
                  <a:cubicBezTo>
                    <a:pt x="5200" y="16677"/>
                    <a:pt x="5216" y="16666"/>
                    <a:pt x="5220" y="16655"/>
                  </a:cubicBezTo>
                  <a:cubicBezTo>
                    <a:pt x="5213" y="16637"/>
                    <a:pt x="5196" y="16626"/>
                    <a:pt x="5178" y="16626"/>
                  </a:cubicBezTo>
                  <a:cubicBezTo>
                    <a:pt x="5176" y="16626"/>
                    <a:pt x="5174" y="16626"/>
                    <a:pt x="5173" y="16626"/>
                  </a:cubicBezTo>
                  <a:cubicBezTo>
                    <a:pt x="5168" y="16582"/>
                    <a:pt x="5167" y="16538"/>
                    <a:pt x="5208" y="16499"/>
                  </a:cubicBezTo>
                  <a:close/>
                  <a:moveTo>
                    <a:pt x="4969" y="16701"/>
                  </a:moveTo>
                  <a:cubicBezTo>
                    <a:pt x="4971" y="16704"/>
                    <a:pt x="4974" y="16705"/>
                    <a:pt x="4973" y="16706"/>
                  </a:cubicBezTo>
                  <a:cubicBezTo>
                    <a:pt x="4973" y="16708"/>
                    <a:pt x="4969" y="16710"/>
                    <a:pt x="4968" y="16710"/>
                  </a:cubicBezTo>
                  <a:cubicBezTo>
                    <a:pt x="4966" y="16710"/>
                    <a:pt x="4965" y="16707"/>
                    <a:pt x="4964" y="16706"/>
                  </a:cubicBezTo>
                  <a:lnTo>
                    <a:pt x="4969" y="16701"/>
                  </a:lnTo>
                  <a:close/>
                  <a:moveTo>
                    <a:pt x="1496" y="16699"/>
                  </a:moveTo>
                  <a:cubicBezTo>
                    <a:pt x="1501" y="16699"/>
                    <a:pt x="1506" y="16702"/>
                    <a:pt x="1509" y="16707"/>
                  </a:cubicBezTo>
                  <a:cubicBezTo>
                    <a:pt x="1504" y="16711"/>
                    <a:pt x="1500" y="16714"/>
                    <a:pt x="1495" y="16714"/>
                  </a:cubicBezTo>
                  <a:cubicBezTo>
                    <a:pt x="1491" y="16714"/>
                    <a:pt x="1487" y="16712"/>
                    <a:pt x="1483" y="16707"/>
                  </a:cubicBezTo>
                  <a:cubicBezTo>
                    <a:pt x="1486" y="16701"/>
                    <a:pt x="1491" y="16699"/>
                    <a:pt x="1496" y="16699"/>
                  </a:cubicBezTo>
                  <a:close/>
                  <a:moveTo>
                    <a:pt x="9586" y="16737"/>
                  </a:moveTo>
                  <a:cubicBezTo>
                    <a:pt x="9593" y="16740"/>
                    <a:pt x="9592" y="16744"/>
                    <a:pt x="9585" y="16746"/>
                  </a:cubicBezTo>
                  <a:cubicBezTo>
                    <a:pt x="9585" y="16746"/>
                    <a:pt x="9584" y="16743"/>
                    <a:pt x="9582" y="16742"/>
                  </a:cubicBezTo>
                  <a:lnTo>
                    <a:pt x="9582" y="16742"/>
                  </a:lnTo>
                  <a:cubicBezTo>
                    <a:pt x="9584" y="16740"/>
                    <a:pt x="9586" y="16738"/>
                    <a:pt x="9586" y="16737"/>
                  </a:cubicBezTo>
                  <a:close/>
                  <a:moveTo>
                    <a:pt x="11461" y="16734"/>
                  </a:moveTo>
                  <a:cubicBezTo>
                    <a:pt x="11480" y="16739"/>
                    <a:pt x="11482" y="16750"/>
                    <a:pt x="11471" y="16765"/>
                  </a:cubicBezTo>
                  <a:cubicBezTo>
                    <a:pt x="11458" y="16757"/>
                    <a:pt x="11461" y="16745"/>
                    <a:pt x="11461" y="16734"/>
                  </a:cubicBezTo>
                  <a:close/>
                  <a:moveTo>
                    <a:pt x="15474" y="16754"/>
                  </a:moveTo>
                  <a:cubicBezTo>
                    <a:pt x="15475" y="16754"/>
                    <a:pt x="15476" y="16754"/>
                    <a:pt x="15476" y="16754"/>
                  </a:cubicBezTo>
                  <a:cubicBezTo>
                    <a:pt x="15486" y="16755"/>
                    <a:pt x="15491" y="16761"/>
                    <a:pt x="15490" y="16770"/>
                  </a:cubicBezTo>
                  <a:cubicBezTo>
                    <a:pt x="15488" y="16779"/>
                    <a:pt x="15483" y="16785"/>
                    <a:pt x="15475" y="16785"/>
                  </a:cubicBezTo>
                  <a:cubicBezTo>
                    <a:pt x="15475" y="16785"/>
                    <a:pt x="15474" y="16785"/>
                    <a:pt x="15473" y="16785"/>
                  </a:cubicBezTo>
                  <a:cubicBezTo>
                    <a:pt x="15464" y="16783"/>
                    <a:pt x="15458" y="16778"/>
                    <a:pt x="15459" y="16767"/>
                  </a:cubicBezTo>
                  <a:lnTo>
                    <a:pt x="15460" y="16767"/>
                  </a:lnTo>
                  <a:cubicBezTo>
                    <a:pt x="15461" y="16759"/>
                    <a:pt x="15465" y="16754"/>
                    <a:pt x="15474" y="16754"/>
                  </a:cubicBezTo>
                  <a:close/>
                  <a:moveTo>
                    <a:pt x="5373" y="16740"/>
                  </a:moveTo>
                  <a:cubicBezTo>
                    <a:pt x="5396" y="16744"/>
                    <a:pt x="5385" y="16771"/>
                    <a:pt x="5413" y="16778"/>
                  </a:cubicBezTo>
                  <a:lnTo>
                    <a:pt x="5413" y="16779"/>
                  </a:lnTo>
                  <a:cubicBezTo>
                    <a:pt x="5396" y="16783"/>
                    <a:pt x="5385" y="16785"/>
                    <a:pt x="5376" y="16785"/>
                  </a:cubicBezTo>
                  <a:cubicBezTo>
                    <a:pt x="5366" y="16785"/>
                    <a:pt x="5359" y="16782"/>
                    <a:pt x="5354" y="16775"/>
                  </a:cubicBezTo>
                  <a:cubicBezTo>
                    <a:pt x="5350" y="16758"/>
                    <a:pt x="5361" y="16748"/>
                    <a:pt x="5373" y="16740"/>
                  </a:cubicBezTo>
                  <a:close/>
                  <a:moveTo>
                    <a:pt x="493" y="16791"/>
                  </a:moveTo>
                  <a:cubicBezTo>
                    <a:pt x="495" y="16791"/>
                    <a:pt x="496" y="16793"/>
                    <a:pt x="497" y="16796"/>
                  </a:cubicBezTo>
                  <a:cubicBezTo>
                    <a:pt x="497" y="16797"/>
                    <a:pt x="494" y="16799"/>
                    <a:pt x="492" y="16801"/>
                  </a:cubicBezTo>
                  <a:cubicBezTo>
                    <a:pt x="491" y="16799"/>
                    <a:pt x="487" y="16796"/>
                    <a:pt x="488" y="16796"/>
                  </a:cubicBezTo>
                  <a:cubicBezTo>
                    <a:pt x="490" y="16793"/>
                    <a:pt x="492" y="16791"/>
                    <a:pt x="493" y="16791"/>
                  </a:cubicBezTo>
                  <a:close/>
                  <a:moveTo>
                    <a:pt x="9409" y="16791"/>
                  </a:moveTo>
                  <a:cubicBezTo>
                    <a:pt x="9411" y="16791"/>
                    <a:pt x="9412" y="16793"/>
                    <a:pt x="9413" y="16797"/>
                  </a:cubicBezTo>
                  <a:cubicBezTo>
                    <a:pt x="9414" y="16797"/>
                    <a:pt x="9411" y="16799"/>
                    <a:pt x="9408" y="16801"/>
                  </a:cubicBezTo>
                  <a:cubicBezTo>
                    <a:pt x="9407" y="16799"/>
                    <a:pt x="9405" y="16796"/>
                    <a:pt x="9405" y="16796"/>
                  </a:cubicBezTo>
                  <a:cubicBezTo>
                    <a:pt x="9406" y="16793"/>
                    <a:pt x="9408" y="16791"/>
                    <a:pt x="9409" y="16791"/>
                  </a:cubicBezTo>
                  <a:close/>
                  <a:moveTo>
                    <a:pt x="1346" y="16809"/>
                  </a:moveTo>
                  <a:cubicBezTo>
                    <a:pt x="1347" y="16810"/>
                    <a:pt x="1348" y="16812"/>
                    <a:pt x="1350" y="16814"/>
                  </a:cubicBezTo>
                  <a:cubicBezTo>
                    <a:pt x="1349" y="16815"/>
                    <a:pt x="1347" y="16818"/>
                    <a:pt x="1346" y="16818"/>
                  </a:cubicBezTo>
                  <a:cubicBezTo>
                    <a:pt x="1345" y="16818"/>
                    <a:pt x="1345" y="16818"/>
                    <a:pt x="1345" y="16818"/>
                  </a:cubicBezTo>
                  <a:cubicBezTo>
                    <a:pt x="1343" y="16818"/>
                    <a:pt x="1342" y="16815"/>
                    <a:pt x="1339" y="16813"/>
                  </a:cubicBezTo>
                  <a:lnTo>
                    <a:pt x="1345" y="16809"/>
                  </a:lnTo>
                  <a:close/>
                  <a:moveTo>
                    <a:pt x="11433" y="16680"/>
                  </a:moveTo>
                  <a:cubicBezTo>
                    <a:pt x="11439" y="16680"/>
                    <a:pt x="11445" y="16682"/>
                    <a:pt x="11453" y="16686"/>
                  </a:cubicBezTo>
                  <a:cubicBezTo>
                    <a:pt x="11466" y="16699"/>
                    <a:pt x="11460" y="16717"/>
                    <a:pt x="11461" y="16734"/>
                  </a:cubicBezTo>
                  <a:lnTo>
                    <a:pt x="11384" y="16734"/>
                  </a:lnTo>
                  <a:cubicBezTo>
                    <a:pt x="11373" y="16762"/>
                    <a:pt x="11405" y="16763"/>
                    <a:pt x="11398" y="16791"/>
                  </a:cubicBezTo>
                  <a:lnTo>
                    <a:pt x="11369" y="16820"/>
                  </a:lnTo>
                  <a:cubicBezTo>
                    <a:pt x="11348" y="16811"/>
                    <a:pt x="11334" y="16803"/>
                    <a:pt x="11348" y="16781"/>
                  </a:cubicBezTo>
                  <a:cubicBezTo>
                    <a:pt x="11342" y="16753"/>
                    <a:pt x="11308" y="16747"/>
                    <a:pt x="11301" y="16722"/>
                  </a:cubicBezTo>
                  <a:cubicBezTo>
                    <a:pt x="11300" y="16713"/>
                    <a:pt x="11306" y="16704"/>
                    <a:pt x="11315" y="16700"/>
                  </a:cubicBezTo>
                  <a:cubicBezTo>
                    <a:pt x="11322" y="16697"/>
                    <a:pt x="11329" y="16696"/>
                    <a:pt x="11337" y="16696"/>
                  </a:cubicBezTo>
                  <a:cubicBezTo>
                    <a:pt x="11355" y="16696"/>
                    <a:pt x="11373" y="16703"/>
                    <a:pt x="11385" y="16716"/>
                  </a:cubicBezTo>
                  <a:cubicBezTo>
                    <a:pt x="11405" y="16707"/>
                    <a:pt x="11413" y="16680"/>
                    <a:pt x="11433" y="16680"/>
                  </a:cubicBezTo>
                  <a:close/>
                  <a:moveTo>
                    <a:pt x="3968" y="16717"/>
                  </a:moveTo>
                  <a:cubicBezTo>
                    <a:pt x="4008" y="16717"/>
                    <a:pt x="4033" y="16745"/>
                    <a:pt x="4061" y="16755"/>
                  </a:cubicBezTo>
                  <a:cubicBezTo>
                    <a:pt x="4081" y="16779"/>
                    <a:pt x="4058" y="16812"/>
                    <a:pt x="4092" y="16831"/>
                  </a:cubicBezTo>
                  <a:cubicBezTo>
                    <a:pt x="4083" y="16836"/>
                    <a:pt x="4073" y="16838"/>
                    <a:pt x="4062" y="16841"/>
                  </a:cubicBezTo>
                  <a:cubicBezTo>
                    <a:pt x="4035" y="16841"/>
                    <a:pt x="4009" y="16818"/>
                    <a:pt x="4009" y="16802"/>
                  </a:cubicBezTo>
                  <a:cubicBezTo>
                    <a:pt x="4008" y="16760"/>
                    <a:pt x="3969" y="16750"/>
                    <a:pt x="3947" y="16720"/>
                  </a:cubicBezTo>
                  <a:cubicBezTo>
                    <a:pt x="3955" y="16718"/>
                    <a:pt x="3962" y="16717"/>
                    <a:pt x="3968" y="16717"/>
                  </a:cubicBezTo>
                  <a:close/>
                  <a:moveTo>
                    <a:pt x="4862" y="16679"/>
                  </a:moveTo>
                  <a:lnTo>
                    <a:pt x="4884" y="16744"/>
                  </a:lnTo>
                  <a:cubicBezTo>
                    <a:pt x="4868" y="16765"/>
                    <a:pt x="4876" y="16799"/>
                    <a:pt x="4854" y="16822"/>
                  </a:cubicBezTo>
                  <a:lnTo>
                    <a:pt x="4880" y="16825"/>
                  </a:lnTo>
                  <a:cubicBezTo>
                    <a:pt x="4890" y="16843"/>
                    <a:pt x="4891" y="16856"/>
                    <a:pt x="4869" y="16856"/>
                  </a:cubicBezTo>
                  <a:cubicBezTo>
                    <a:pt x="4867" y="16856"/>
                    <a:pt x="4865" y="16856"/>
                    <a:pt x="4863" y="16855"/>
                  </a:cubicBezTo>
                  <a:cubicBezTo>
                    <a:pt x="4853" y="16846"/>
                    <a:pt x="4855" y="16834"/>
                    <a:pt x="4853" y="16823"/>
                  </a:cubicBezTo>
                  <a:cubicBezTo>
                    <a:pt x="4851" y="16824"/>
                    <a:pt x="4849" y="16824"/>
                    <a:pt x="4847" y="16824"/>
                  </a:cubicBezTo>
                  <a:cubicBezTo>
                    <a:pt x="4837" y="16824"/>
                    <a:pt x="4828" y="16820"/>
                    <a:pt x="4821" y="16813"/>
                  </a:cubicBezTo>
                  <a:cubicBezTo>
                    <a:pt x="4811" y="16786"/>
                    <a:pt x="4843" y="16790"/>
                    <a:pt x="4847" y="16777"/>
                  </a:cubicBezTo>
                  <a:cubicBezTo>
                    <a:pt x="4842" y="16754"/>
                    <a:pt x="4813" y="16756"/>
                    <a:pt x="4802" y="16737"/>
                  </a:cubicBezTo>
                  <a:lnTo>
                    <a:pt x="4802" y="16712"/>
                  </a:lnTo>
                  <a:cubicBezTo>
                    <a:pt x="4815" y="16686"/>
                    <a:pt x="4850" y="16709"/>
                    <a:pt x="4862" y="16679"/>
                  </a:cubicBezTo>
                  <a:close/>
                  <a:moveTo>
                    <a:pt x="463" y="16841"/>
                  </a:moveTo>
                  <a:cubicBezTo>
                    <a:pt x="468" y="16841"/>
                    <a:pt x="474" y="16843"/>
                    <a:pt x="480" y="16848"/>
                  </a:cubicBezTo>
                  <a:cubicBezTo>
                    <a:pt x="475" y="16857"/>
                    <a:pt x="468" y="16858"/>
                    <a:pt x="461" y="16858"/>
                  </a:cubicBezTo>
                  <a:cubicBezTo>
                    <a:pt x="457" y="16858"/>
                    <a:pt x="452" y="16858"/>
                    <a:pt x="448" y="16858"/>
                  </a:cubicBezTo>
                  <a:cubicBezTo>
                    <a:pt x="452" y="16847"/>
                    <a:pt x="456" y="16841"/>
                    <a:pt x="463" y="16841"/>
                  </a:cubicBezTo>
                  <a:close/>
                  <a:moveTo>
                    <a:pt x="441" y="16859"/>
                  </a:moveTo>
                  <a:cubicBezTo>
                    <a:pt x="444" y="16859"/>
                    <a:pt x="446" y="16859"/>
                    <a:pt x="448" y="16859"/>
                  </a:cubicBezTo>
                  <a:lnTo>
                    <a:pt x="448" y="16859"/>
                  </a:lnTo>
                  <a:cubicBezTo>
                    <a:pt x="446" y="16875"/>
                    <a:pt x="434" y="16882"/>
                    <a:pt x="420" y="16890"/>
                  </a:cubicBezTo>
                  <a:cubicBezTo>
                    <a:pt x="408" y="16860"/>
                    <a:pt x="424" y="16859"/>
                    <a:pt x="441" y="16859"/>
                  </a:cubicBezTo>
                  <a:close/>
                  <a:moveTo>
                    <a:pt x="11476" y="16806"/>
                  </a:moveTo>
                  <a:cubicBezTo>
                    <a:pt x="11489" y="16806"/>
                    <a:pt x="11503" y="16814"/>
                    <a:pt x="11509" y="16827"/>
                  </a:cubicBezTo>
                  <a:lnTo>
                    <a:pt x="11492" y="16892"/>
                  </a:lnTo>
                  <a:cubicBezTo>
                    <a:pt x="11487" y="16887"/>
                    <a:pt x="11482" y="16886"/>
                    <a:pt x="11482" y="16884"/>
                  </a:cubicBezTo>
                  <a:cubicBezTo>
                    <a:pt x="11478" y="16858"/>
                    <a:pt x="11473" y="16831"/>
                    <a:pt x="11469" y="16806"/>
                  </a:cubicBezTo>
                  <a:cubicBezTo>
                    <a:pt x="11471" y="16806"/>
                    <a:pt x="11473" y="16806"/>
                    <a:pt x="11476" y="16806"/>
                  </a:cubicBezTo>
                  <a:close/>
                  <a:moveTo>
                    <a:pt x="462" y="16891"/>
                  </a:moveTo>
                  <a:cubicBezTo>
                    <a:pt x="469" y="16891"/>
                    <a:pt x="474" y="16896"/>
                    <a:pt x="478" y="16907"/>
                  </a:cubicBezTo>
                  <a:lnTo>
                    <a:pt x="478" y="16907"/>
                  </a:lnTo>
                  <a:cubicBezTo>
                    <a:pt x="476" y="16907"/>
                    <a:pt x="475" y="16906"/>
                    <a:pt x="474" y="16906"/>
                  </a:cubicBezTo>
                  <a:cubicBezTo>
                    <a:pt x="471" y="16906"/>
                    <a:pt x="469" y="16907"/>
                    <a:pt x="466" y="16907"/>
                  </a:cubicBezTo>
                  <a:cubicBezTo>
                    <a:pt x="459" y="16907"/>
                    <a:pt x="452" y="16906"/>
                    <a:pt x="447" y="16898"/>
                  </a:cubicBezTo>
                  <a:cubicBezTo>
                    <a:pt x="453" y="16893"/>
                    <a:pt x="458" y="16891"/>
                    <a:pt x="462" y="16891"/>
                  </a:cubicBezTo>
                  <a:close/>
                  <a:moveTo>
                    <a:pt x="11541" y="16896"/>
                  </a:moveTo>
                  <a:lnTo>
                    <a:pt x="11542" y="16898"/>
                  </a:lnTo>
                  <a:cubicBezTo>
                    <a:pt x="11543" y="16899"/>
                    <a:pt x="11545" y="16900"/>
                    <a:pt x="11545" y="16902"/>
                  </a:cubicBezTo>
                  <a:cubicBezTo>
                    <a:pt x="11545" y="16903"/>
                    <a:pt x="11542" y="16907"/>
                    <a:pt x="11541" y="16907"/>
                  </a:cubicBezTo>
                  <a:cubicBezTo>
                    <a:pt x="11538" y="16906"/>
                    <a:pt x="11537" y="16903"/>
                    <a:pt x="11536" y="16901"/>
                  </a:cubicBezTo>
                  <a:lnTo>
                    <a:pt x="11541" y="16896"/>
                  </a:lnTo>
                  <a:close/>
                  <a:moveTo>
                    <a:pt x="4879" y="16896"/>
                  </a:moveTo>
                  <a:lnTo>
                    <a:pt x="4879" y="16896"/>
                  </a:lnTo>
                  <a:cubicBezTo>
                    <a:pt x="4887" y="16901"/>
                    <a:pt x="4886" y="16904"/>
                    <a:pt x="4878" y="16907"/>
                  </a:cubicBezTo>
                  <a:cubicBezTo>
                    <a:pt x="4878" y="16907"/>
                    <a:pt x="4878" y="16907"/>
                    <a:pt x="4878" y="16907"/>
                  </a:cubicBezTo>
                  <a:cubicBezTo>
                    <a:pt x="4878" y="16907"/>
                    <a:pt x="4876" y="16904"/>
                    <a:pt x="4874" y="16902"/>
                  </a:cubicBezTo>
                  <a:lnTo>
                    <a:pt x="4874" y="16902"/>
                  </a:lnTo>
                  <a:cubicBezTo>
                    <a:pt x="4876" y="16899"/>
                    <a:pt x="4879" y="16896"/>
                    <a:pt x="4879" y="16896"/>
                  </a:cubicBezTo>
                  <a:close/>
                  <a:moveTo>
                    <a:pt x="9424" y="16544"/>
                  </a:moveTo>
                  <a:cubicBezTo>
                    <a:pt x="9443" y="16555"/>
                    <a:pt x="9464" y="16557"/>
                    <a:pt x="9486" y="16557"/>
                  </a:cubicBezTo>
                  <a:cubicBezTo>
                    <a:pt x="9493" y="16557"/>
                    <a:pt x="9500" y="16557"/>
                    <a:pt x="9508" y="16557"/>
                  </a:cubicBezTo>
                  <a:cubicBezTo>
                    <a:pt x="9516" y="16557"/>
                    <a:pt x="9524" y="16557"/>
                    <a:pt x="9532" y="16558"/>
                  </a:cubicBezTo>
                  <a:lnTo>
                    <a:pt x="9589" y="16606"/>
                  </a:lnTo>
                  <a:lnTo>
                    <a:pt x="9642" y="16613"/>
                  </a:lnTo>
                  <a:cubicBezTo>
                    <a:pt x="9630" y="16633"/>
                    <a:pt x="9608" y="16641"/>
                    <a:pt x="9605" y="16664"/>
                  </a:cubicBezTo>
                  <a:lnTo>
                    <a:pt x="9551" y="16645"/>
                  </a:lnTo>
                  <a:cubicBezTo>
                    <a:pt x="9526" y="16651"/>
                    <a:pt x="9503" y="16664"/>
                    <a:pt x="9486" y="16682"/>
                  </a:cubicBezTo>
                  <a:cubicBezTo>
                    <a:pt x="9505" y="16717"/>
                    <a:pt x="9535" y="16748"/>
                    <a:pt x="9541" y="16796"/>
                  </a:cubicBezTo>
                  <a:cubicBezTo>
                    <a:pt x="9489" y="16813"/>
                    <a:pt x="9524" y="16876"/>
                    <a:pt x="9480" y="16910"/>
                  </a:cubicBezTo>
                  <a:cubicBezTo>
                    <a:pt x="9470" y="16886"/>
                    <a:pt x="9457" y="16863"/>
                    <a:pt x="9440" y="16843"/>
                  </a:cubicBezTo>
                  <a:cubicBezTo>
                    <a:pt x="9423" y="16822"/>
                    <a:pt x="9437" y="16787"/>
                    <a:pt x="9452" y="16767"/>
                  </a:cubicBezTo>
                  <a:cubicBezTo>
                    <a:pt x="9451" y="16740"/>
                    <a:pt x="9437" y="16715"/>
                    <a:pt x="9416" y="16698"/>
                  </a:cubicBezTo>
                  <a:lnTo>
                    <a:pt x="9416" y="16698"/>
                  </a:lnTo>
                  <a:cubicBezTo>
                    <a:pt x="9397" y="16715"/>
                    <a:pt x="9428" y="16729"/>
                    <a:pt x="9406" y="16754"/>
                  </a:cubicBezTo>
                  <a:lnTo>
                    <a:pt x="9387" y="16772"/>
                  </a:lnTo>
                  <a:cubicBezTo>
                    <a:pt x="9382" y="16714"/>
                    <a:pt x="9372" y="16664"/>
                    <a:pt x="9392" y="16613"/>
                  </a:cubicBezTo>
                  <a:lnTo>
                    <a:pt x="9370" y="16585"/>
                  </a:lnTo>
                  <a:cubicBezTo>
                    <a:pt x="9379" y="16559"/>
                    <a:pt x="9405" y="16556"/>
                    <a:pt x="9424" y="16544"/>
                  </a:cubicBezTo>
                  <a:close/>
                  <a:moveTo>
                    <a:pt x="9415" y="16894"/>
                  </a:moveTo>
                  <a:cubicBezTo>
                    <a:pt x="9417" y="16894"/>
                    <a:pt x="9419" y="16895"/>
                    <a:pt x="9421" y="16895"/>
                  </a:cubicBezTo>
                  <a:cubicBezTo>
                    <a:pt x="9424" y="16896"/>
                    <a:pt x="9427" y="16901"/>
                    <a:pt x="9429" y="16904"/>
                  </a:cubicBezTo>
                  <a:cubicBezTo>
                    <a:pt x="9425" y="16908"/>
                    <a:pt x="9420" y="16911"/>
                    <a:pt x="9416" y="16911"/>
                  </a:cubicBezTo>
                  <a:cubicBezTo>
                    <a:pt x="9413" y="16911"/>
                    <a:pt x="9410" y="16909"/>
                    <a:pt x="9408" y="16906"/>
                  </a:cubicBezTo>
                  <a:cubicBezTo>
                    <a:pt x="9404" y="16898"/>
                    <a:pt x="9409" y="16894"/>
                    <a:pt x="9415" y="16894"/>
                  </a:cubicBezTo>
                  <a:close/>
                  <a:moveTo>
                    <a:pt x="4312" y="16915"/>
                  </a:moveTo>
                  <a:lnTo>
                    <a:pt x="4312" y="16916"/>
                  </a:lnTo>
                  <a:cubicBezTo>
                    <a:pt x="4313" y="16917"/>
                    <a:pt x="4317" y="16918"/>
                    <a:pt x="4316" y="16919"/>
                  </a:cubicBezTo>
                  <a:cubicBezTo>
                    <a:pt x="4316" y="16922"/>
                    <a:pt x="4313" y="16924"/>
                    <a:pt x="4311" y="16924"/>
                  </a:cubicBezTo>
                  <a:cubicBezTo>
                    <a:pt x="4310" y="16923"/>
                    <a:pt x="4309" y="16920"/>
                    <a:pt x="4307" y="16919"/>
                  </a:cubicBezTo>
                  <a:lnTo>
                    <a:pt x="4312" y="16915"/>
                  </a:lnTo>
                  <a:close/>
                  <a:moveTo>
                    <a:pt x="359" y="16893"/>
                  </a:moveTo>
                  <a:cubicBezTo>
                    <a:pt x="372" y="16893"/>
                    <a:pt x="386" y="16898"/>
                    <a:pt x="403" y="16911"/>
                  </a:cubicBezTo>
                  <a:lnTo>
                    <a:pt x="402" y="16911"/>
                  </a:lnTo>
                  <a:cubicBezTo>
                    <a:pt x="387" y="16923"/>
                    <a:pt x="374" y="16928"/>
                    <a:pt x="364" y="16928"/>
                  </a:cubicBezTo>
                  <a:cubicBezTo>
                    <a:pt x="349" y="16928"/>
                    <a:pt x="338" y="16917"/>
                    <a:pt x="326" y="16900"/>
                  </a:cubicBezTo>
                  <a:cubicBezTo>
                    <a:pt x="337" y="16896"/>
                    <a:pt x="348" y="16893"/>
                    <a:pt x="359" y="16893"/>
                  </a:cubicBezTo>
                  <a:close/>
                  <a:moveTo>
                    <a:pt x="5413" y="16968"/>
                  </a:moveTo>
                  <a:cubicBezTo>
                    <a:pt x="5416" y="16968"/>
                    <a:pt x="5417" y="16971"/>
                    <a:pt x="5418" y="16973"/>
                  </a:cubicBezTo>
                  <a:cubicBezTo>
                    <a:pt x="5417" y="16974"/>
                    <a:pt x="5414" y="16976"/>
                    <a:pt x="5412" y="16977"/>
                  </a:cubicBezTo>
                  <a:lnTo>
                    <a:pt x="5409" y="16972"/>
                  </a:lnTo>
                  <a:lnTo>
                    <a:pt x="5409" y="16972"/>
                  </a:lnTo>
                  <a:cubicBezTo>
                    <a:pt x="5411" y="16970"/>
                    <a:pt x="5412" y="16968"/>
                    <a:pt x="5413" y="16968"/>
                  </a:cubicBezTo>
                  <a:close/>
                  <a:moveTo>
                    <a:pt x="7758" y="16966"/>
                  </a:moveTo>
                  <a:cubicBezTo>
                    <a:pt x="7760" y="16968"/>
                    <a:pt x="7763" y="16971"/>
                    <a:pt x="7763" y="16973"/>
                  </a:cubicBezTo>
                  <a:cubicBezTo>
                    <a:pt x="7763" y="16975"/>
                    <a:pt x="7760" y="16976"/>
                    <a:pt x="7758" y="16979"/>
                  </a:cubicBezTo>
                  <a:lnTo>
                    <a:pt x="7752" y="16972"/>
                  </a:lnTo>
                  <a:lnTo>
                    <a:pt x="7758" y="16966"/>
                  </a:lnTo>
                  <a:close/>
                  <a:moveTo>
                    <a:pt x="9485" y="16936"/>
                  </a:moveTo>
                  <a:lnTo>
                    <a:pt x="9485" y="16936"/>
                  </a:lnTo>
                  <a:cubicBezTo>
                    <a:pt x="9493" y="16971"/>
                    <a:pt x="9457" y="16975"/>
                    <a:pt x="9447" y="17006"/>
                  </a:cubicBezTo>
                  <a:cubicBezTo>
                    <a:pt x="9438" y="16942"/>
                    <a:pt x="9438" y="16942"/>
                    <a:pt x="9485" y="16936"/>
                  </a:cubicBezTo>
                  <a:close/>
                  <a:moveTo>
                    <a:pt x="15549" y="16985"/>
                  </a:moveTo>
                  <a:cubicBezTo>
                    <a:pt x="15560" y="16985"/>
                    <a:pt x="15564" y="16992"/>
                    <a:pt x="15560" y="17009"/>
                  </a:cubicBezTo>
                  <a:cubicBezTo>
                    <a:pt x="15558" y="17010"/>
                    <a:pt x="15557" y="17010"/>
                    <a:pt x="15555" y="17010"/>
                  </a:cubicBezTo>
                  <a:cubicBezTo>
                    <a:pt x="15542" y="17010"/>
                    <a:pt x="15538" y="17000"/>
                    <a:pt x="15535" y="16988"/>
                  </a:cubicBezTo>
                  <a:cubicBezTo>
                    <a:pt x="15540" y="16986"/>
                    <a:pt x="15545" y="16985"/>
                    <a:pt x="15549" y="16985"/>
                  </a:cubicBezTo>
                  <a:close/>
                  <a:moveTo>
                    <a:pt x="15466" y="17022"/>
                  </a:moveTo>
                  <a:cubicBezTo>
                    <a:pt x="15468" y="17023"/>
                    <a:pt x="15471" y="17025"/>
                    <a:pt x="15471" y="17026"/>
                  </a:cubicBezTo>
                  <a:cubicBezTo>
                    <a:pt x="15471" y="17029"/>
                    <a:pt x="15467" y="17030"/>
                    <a:pt x="15466" y="17032"/>
                  </a:cubicBezTo>
                  <a:lnTo>
                    <a:pt x="15462" y="17026"/>
                  </a:lnTo>
                  <a:lnTo>
                    <a:pt x="15462" y="17025"/>
                  </a:lnTo>
                  <a:cubicBezTo>
                    <a:pt x="15463" y="17024"/>
                    <a:pt x="15465" y="17022"/>
                    <a:pt x="15466" y="17022"/>
                  </a:cubicBezTo>
                  <a:close/>
                  <a:moveTo>
                    <a:pt x="8039" y="16983"/>
                  </a:moveTo>
                  <a:lnTo>
                    <a:pt x="8039" y="16983"/>
                  </a:lnTo>
                  <a:cubicBezTo>
                    <a:pt x="8053" y="16998"/>
                    <a:pt x="8075" y="17000"/>
                    <a:pt x="8060" y="17033"/>
                  </a:cubicBezTo>
                  <a:cubicBezTo>
                    <a:pt x="8044" y="17020"/>
                    <a:pt x="8028" y="17010"/>
                    <a:pt x="8039" y="16983"/>
                  </a:cubicBezTo>
                  <a:close/>
                  <a:moveTo>
                    <a:pt x="11397" y="16862"/>
                  </a:moveTo>
                  <a:cubicBezTo>
                    <a:pt x="11432" y="16875"/>
                    <a:pt x="11426" y="16917"/>
                    <a:pt x="11450" y="16937"/>
                  </a:cubicBezTo>
                  <a:cubicBezTo>
                    <a:pt x="11468" y="16951"/>
                    <a:pt x="11492" y="16936"/>
                    <a:pt x="11507" y="16953"/>
                  </a:cubicBezTo>
                  <a:cubicBezTo>
                    <a:pt x="11520" y="16981"/>
                    <a:pt x="11489" y="16992"/>
                    <a:pt x="11492" y="17013"/>
                  </a:cubicBezTo>
                  <a:cubicBezTo>
                    <a:pt x="11487" y="17015"/>
                    <a:pt x="11483" y="17016"/>
                    <a:pt x="11478" y="17016"/>
                  </a:cubicBezTo>
                  <a:cubicBezTo>
                    <a:pt x="11469" y="17016"/>
                    <a:pt x="11460" y="17012"/>
                    <a:pt x="11454" y="17006"/>
                  </a:cubicBezTo>
                  <a:cubicBezTo>
                    <a:pt x="11429" y="17009"/>
                    <a:pt x="11424" y="17040"/>
                    <a:pt x="11397" y="17047"/>
                  </a:cubicBezTo>
                  <a:lnTo>
                    <a:pt x="11372" y="17000"/>
                  </a:lnTo>
                  <a:cubicBezTo>
                    <a:pt x="11363" y="16959"/>
                    <a:pt x="11417" y="16952"/>
                    <a:pt x="11400" y="16917"/>
                  </a:cubicBezTo>
                  <a:lnTo>
                    <a:pt x="11400" y="16917"/>
                  </a:lnTo>
                  <a:lnTo>
                    <a:pt x="11380" y="16925"/>
                  </a:lnTo>
                  <a:cubicBezTo>
                    <a:pt x="11359" y="16896"/>
                    <a:pt x="11372" y="16878"/>
                    <a:pt x="11397" y="16862"/>
                  </a:cubicBezTo>
                  <a:close/>
                  <a:moveTo>
                    <a:pt x="7988" y="17039"/>
                  </a:moveTo>
                  <a:cubicBezTo>
                    <a:pt x="7990" y="17039"/>
                    <a:pt x="7993" y="17042"/>
                    <a:pt x="7993" y="17044"/>
                  </a:cubicBezTo>
                  <a:cubicBezTo>
                    <a:pt x="7993" y="17046"/>
                    <a:pt x="7989" y="17047"/>
                    <a:pt x="7988" y="17049"/>
                  </a:cubicBezTo>
                  <a:lnTo>
                    <a:pt x="7983" y="17044"/>
                  </a:lnTo>
                  <a:cubicBezTo>
                    <a:pt x="7985" y="17042"/>
                    <a:pt x="7987" y="17039"/>
                    <a:pt x="7988" y="17039"/>
                  </a:cubicBezTo>
                  <a:close/>
                  <a:moveTo>
                    <a:pt x="1007" y="17075"/>
                  </a:moveTo>
                  <a:cubicBezTo>
                    <a:pt x="1007" y="17075"/>
                    <a:pt x="1007" y="17075"/>
                    <a:pt x="1007" y="17076"/>
                  </a:cubicBezTo>
                  <a:cubicBezTo>
                    <a:pt x="1010" y="17076"/>
                    <a:pt x="1012" y="17078"/>
                    <a:pt x="1012" y="17080"/>
                  </a:cubicBezTo>
                  <a:cubicBezTo>
                    <a:pt x="1012" y="17081"/>
                    <a:pt x="1009" y="17084"/>
                    <a:pt x="1007" y="17085"/>
                  </a:cubicBezTo>
                  <a:lnTo>
                    <a:pt x="1003" y="17079"/>
                  </a:lnTo>
                  <a:cubicBezTo>
                    <a:pt x="1005" y="17078"/>
                    <a:pt x="1006" y="17075"/>
                    <a:pt x="1007" y="17075"/>
                  </a:cubicBezTo>
                  <a:close/>
                  <a:moveTo>
                    <a:pt x="8050" y="17072"/>
                  </a:moveTo>
                  <a:cubicBezTo>
                    <a:pt x="8054" y="17072"/>
                    <a:pt x="8058" y="17074"/>
                    <a:pt x="8062" y="17077"/>
                  </a:cubicBezTo>
                  <a:cubicBezTo>
                    <a:pt x="8059" y="17085"/>
                    <a:pt x="8054" y="17088"/>
                    <a:pt x="8049" y="17088"/>
                  </a:cubicBezTo>
                  <a:cubicBezTo>
                    <a:pt x="8045" y="17088"/>
                    <a:pt x="8041" y="17086"/>
                    <a:pt x="8036" y="17084"/>
                  </a:cubicBezTo>
                  <a:cubicBezTo>
                    <a:pt x="8041" y="17075"/>
                    <a:pt x="8045" y="17072"/>
                    <a:pt x="8050" y="17072"/>
                  </a:cubicBezTo>
                  <a:close/>
                  <a:moveTo>
                    <a:pt x="5162" y="17034"/>
                  </a:moveTo>
                  <a:cubicBezTo>
                    <a:pt x="5174" y="17060"/>
                    <a:pt x="5146" y="17065"/>
                    <a:pt x="5152" y="17091"/>
                  </a:cubicBezTo>
                  <a:cubicBezTo>
                    <a:pt x="5134" y="17071"/>
                    <a:pt x="5136" y="17060"/>
                    <a:pt x="5141" y="17048"/>
                  </a:cubicBezTo>
                  <a:cubicBezTo>
                    <a:pt x="5143" y="17042"/>
                    <a:pt x="5153" y="17040"/>
                    <a:pt x="5162" y="17034"/>
                  </a:cubicBezTo>
                  <a:close/>
                  <a:moveTo>
                    <a:pt x="7912" y="17074"/>
                  </a:moveTo>
                  <a:cubicBezTo>
                    <a:pt x="7922" y="17074"/>
                    <a:pt x="7926" y="17080"/>
                    <a:pt x="7921" y="17098"/>
                  </a:cubicBezTo>
                  <a:cubicBezTo>
                    <a:pt x="7919" y="17099"/>
                    <a:pt x="7917" y="17099"/>
                    <a:pt x="7915" y="17099"/>
                  </a:cubicBezTo>
                  <a:cubicBezTo>
                    <a:pt x="7903" y="17099"/>
                    <a:pt x="7899" y="17089"/>
                    <a:pt x="7896" y="17077"/>
                  </a:cubicBezTo>
                  <a:lnTo>
                    <a:pt x="7897" y="17077"/>
                  </a:lnTo>
                  <a:cubicBezTo>
                    <a:pt x="7903" y="17075"/>
                    <a:pt x="7908" y="17074"/>
                    <a:pt x="7912" y="17074"/>
                  </a:cubicBezTo>
                  <a:close/>
                  <a:moveTo>
                    <a:pt x="5215" y="17076"/>
                  </a:moveTo>
                  <a:lnTo>
                    <a:pt x="5215" y="17076"/>
                  </a:lnTo>
                  <a:cubicBezTo>
                    <a:pt x="5228" y="17084"/>
                    <a:pt x="5226" y="17091"/>
                    <a:pt x="5220" y="17101"/>
                  </a:cubicBezTo>
                  <a:cubicBezTo>
                    <a:pt x="5206" y="17094"/>
                    <a:pt x="5209" y="17086"/>
                    <a:pt x="5215" y="17076"/>
                  </a:cubicBezTo>
                  <a:close/>
                  <a:moveTo>
                    <a:pt x="7865" y="17094"/>
                  </a:moveTo>
                  <a:lnTo>
                    <a:pt x="7869" y="17098"/>
                  </a:lnTo>
                  <a:cubicBezTo>
                    <a:pt x="7867" y="17101"/>
                    <a:pt x="7866" y="17103"/>
                    <a:pt x="7864" y="17103"/>
                  </a:cubicBezTo>
                  <a:cubicBezTo>
                    <a:pt x="7861" y="17103"/>
                    <a:pt x="7860" y="17099"/>
                    <a:pt x="7859" y="17097"/>
                  </a:cubicBezTo>
                  <a:lnTo>
                    <a:pt x="7865" y="17094"/>
                  </a:lnTo>
                  <a:close/>
                  <a:moveTo>
                    <a:pt x="9293" y="17125"/>
                  </a:moveTo>
                  <a:cubicBezTo>
                    <a:pt x="9297" y="17125"/>
                    <a:pt x="9301" y="17128"/>
                    <a:pt x="9306" y="17131"/>
                  </a:cubicBezTo>
                  <a:cubicBezTo>
                    <a:pt x="9302" y="17138"/>
                    <a:pt x="9298" y="17142"/>
                    <a:pt x="9293" y="17142"/>
                  </a:cubicBezTo>
                  <a:cubicBezTo>
                    <a:pt x="9290" y="17142"/>
                    <a:pt x="9286" y="17140"/>
                    <a:pt x="9282" y="17135"/>
                  </a:cubicBezTo>
                  <a:cubicBezTo>
                    <a:pt x="9285" y="17128"/>
                    <a:pt x="9288" y="17125"/>
                    <a:pt x="9293" y="17125"/>
                  </a:cubicBezTo>
                  <a:close/>
                  <a:moveTo>
                    <a:pt x="5012" y="17127"/>
                  </a:moveTo>
                  <a:cubicBezTo>
                    <a:pt x="5016" y="17127"/>
                    <a:pt x="5019" y="17127"/>
                    <a:pt x="5023" y="17128"/>
                  </a:cubicBezTo>
                  <a:cubicBezTo>
                    <a:pt x="5028" y="17145"/>
                    <a:pt x="5014" y="17150"/>
                    <a:pt x="5003" y="17155"/>
                  </a:cubicBezTo>
                  <a:cubicBezTo>
                    <a:pt x="4994" y="17138"/>
                    <a:pt x="4995" y="17127"/>
                    <a:pt x="5012" y="17127"/>
                  </a:cubicBezTo>
                  <a:close/>
                  <a:moveTo>
                    <a:pt x="9435" y="17026"/>
                  </a:moveTo>
                  <a:cubicBezTo>
                    <a:pt x="9479" y="17044"/>
                    <a:pt x="9479" y="17044"/>
                    <a:pt x="9506" y="17088"/>
                  </a:cubicBezTo>
                  <a:cubicBezTo>
                    <a:pt x="9485" y="17112"/>
                    <a:pt x="9500" y="17157"/>
                    <a:pt x="9461" y="17174"/>
                  </a:cubicBezTo>
                  <a:cubicBezTo>
                    <a:pt x="9440" y="17151"/>
                    <a:pt x="9477" y="17137"/>
                    <a:pt x="9467" y="17115"/>
                  </a:cubicBezTo>
                  <a:lnTo>
                    <a:pt x="9421" y="17101"/>
                  </a:lnTo>
                  <a:cubicBezTo>
                    <a:pt x="9413" y="17072"/>
                    <a:pt x="9414" y="17048"/>
                    <a:pt x="9435" y="17026"/>
                  </a:cubicBezTo>
                  <a:close/>
                  <a:moveTo>
                    <a:pt x="15466" y="17164"/>
                  </a:moveTo>
                  <a:cubicBezTo>
                    <a:pt x="15466" y="17164"/>
                    <a:pt x="15466" y="17164"/>
                    <a:pt x="15466" y="17165"/>
                  </a:cubicBezTo>
                  <a:cubicBezTo>
                    <a:pt x="15468" y="17166"/>
                    <a:pt x="15470" y="17167"/>
                    <a:pt x="15471" y="17169"/>
                  </a:cubicBezTo>
                  <a:cubicBezTo>
                    <a:pt x="15471" y="17171"/>
                    <a:pt x="15467" y="17172"/>
                    <a:pt x="15466" y="17174"/>
                  </a:cubicBezTo>
                  <a:lnTo>
                    <a:pt x="15462" y="17168"/>
                  </a:lnTo>
                  <a:cubicBezTo>
                    <a:pt x="15463" y="17167"/>
                    <a:pt x="15464" y="17164"/>
                    <a:pt x="15466" y="17164"/>
                  </a:cubicBezTo>
                  <a:close/>
                  <a:moveTo>
                    <a:pt x="4880" y="17164"/>
                  </a:moveTo>
                  <a:cubicBezTo>
                    <a:pt x="4882" y="17164"/>
                    <a:pt x="4884" y="17166"/>
                    <a:pt x="4885" y="17170"/>
                  </a:cubicBezTo>
                  <a:cubicBezTo>
                    <a:pt x="4885" y="17171"/>
                    <a:pt x="4882" y="17174"/>
                    <a:pt x="4879" y="17175"/>
                  </a:cubicBezTo>
                  <a:cubicBezTo>
                    <a:pt x="4878" y="17172"/>
                    <a:pt x="4875" y="17169"/>
                    <a:pt x="4875" y="17169"/>
                  </a:cubicBezTo>
                  <a:cubicBezTo>
                    <a:pt x="4876" y="17166"/>
                    <a:pt x="4878" y="17164"/>
                    <a:pt x="4880" y="17164"/>
                  </a:cubicBezTo>
                  <a:close/>
                  <a:moveTo>
                    <a:pt x="8042" y="17165"/>
                  </a:moveTo>
                  <a:cubicBezTo>
                    <a:pt x="8050" y="17174"/>
                    <a:pt x="8052" y="17182"/>
                    <a:pt x="8042" y="17191"/>
                  </a:cubicBezTo>
                  <a:cubicBezTo>
                    <a:pt x="8031" y="17184"/>
                    <a:pt x="8033" y="17170"/>
                    <a:pt x="8042" y="17165"/>
                  </a:cubicBezTo>
                  <a:close/>
                  <a:moveTo>
                    <a:pt x="886" y="17190"/>
                  </a:moveTo>
                  <a:cubicBezTo>
                    <a:pt x="886" y="17191"/>
                    <a:pt x="886" y="17191"/>
                    <a:pt x="885" y="17191"/>
                  </a:cubicBezTo>
                  <a:lnTo>
                    <a:pt x="886" y="17192"/>
                  </a:lnTo>
                  <a:cubicBezTo>
                    <a:pt x="886" y="17191"/>
                    <a:pt x="886" y="17191"/>
                    <a:pt x="886" y="17190"/>
                  </a:cubicBezTo>
                  <a:close/>
                  <a:moveTo>
                    <a:pt x="7756" y="17182"/>
                  </a:moveTo>
                  <a:cubicBezTo>
                    <a:pt x="7769" y="17191"/>
                    <a:pt x="7766" y="17199"/>
                    <a:pt x="7757" y="17208"/>
                  </a:cubicBezTo>
                  <a:lnTo>
                    <a:pt x="7757" y="17208"/>
                  </a:lnTo>
                  <a:cubicBezTo>
                    <a:pt x="7748" y="17198"/>
                    <a:pt x="7748" y="17191"/>
                    <a:pt x="7756" y="17182"/>
                  </a:cubicBezTo>
                  <a:close/>
                  <a:moveTo>
                    <a:pt x="5327" y="17159"/>
                  </a:moveTo>
                  <a:cubicBezTo>
                    <a:pt x="5332" y="17159"/>
                    <a:pt x="5336" y="17160"/>
                    <a:pt x="5340" y="17161"/>
                  </a:cubicBezTo>
                  <a:cubicBezTo>
                    <a:pt x="5356" y="17176"/>
                    <a:pt x="5353" y="17192"/>
                    <a:pt x="5342" y="17208"/>
                  </a:cubicBezTo>
                  <a:cubicBezTo>
                    <a:pt x="5338" y="17209"/>
                    <a:pt x="5335" y="17209"/>
                    <a:pt x="5331" y="17209"/>
                  </a:cubicBezTo>
                  <a:cubicBezTo>
                    <a:pt x="5309" y="17209"/>
                    <a:pt x="5304" y="17191"/>
                    <a:pt x="5298" y="17174"/>
                  </a:cubicBezTo>
                  <a:cubicBezTo>
                    <a:pt x="5305" y="17164"/>
                    <a:pt x="5316" y="17159"/>
                    <a:pt x="5327" y="17159"/>
                  </a:cubicBezTo>
                  <a:close/>
                  <a:moveTo>
                    <a:pt x="11573" y="17180"/>
                  </a:moveTo>
                  <a:cubicBezTo>
                    <a:pt x="11584" y="17180"/>
                    <a:pt x="11581" y="17196"/>
                    <a:pt x="11586" y="17210"/>
                  </a:cubicBezTo>
                  <a:cubicBezTo>
                    <a:pt x="11573" y="17209"/>
                    <a:pt x="11561" y="17200"/>
                    <a:pt x="11555" y="17187"/>
                  </a:cubicBezTo>
                  <a:cubicBezTo>
                    <a:pt x="11564" y="17182"/>
                    <a:pt x="11569" y="17180"/>
                    <a:pt x="11573" y="17180"/>
                  </a:cubicBezTo>
                  <a:close/>
                  <a:moveTo>
                    <a:pt x="5232" y="16709"/>
                  </a:moveTo>
                  <a:cubicBezTo>
                    <a:pt x="5272" y="16730"/>
                    <a:pt x="5271" y="16764"/>
                    <a:pt x="5287" y="16782"/>
                  </a:cubicBezTo>
                  <a:cubicBezTo>
                    <a:pt x="5300" y="16803"/>
                    <a:pt x="5324" y="16804"/>
                    <a:pt x="5340" y="16818"/>
                  </a:cubicBezTo>
                  <a:cubicBezTo>
                    <a:pt x="5353" y="16814"/>
                    <a:pt x="5365" y="16805"/>
                    <a:pt x="5379" y="16805"/>
                  </a:cubicBezTo>
                  <a:cubicBezTo>
                    <a:pt x="5386" y="16805"/>
                    <a:pt x="5393" y="16807"/>
                    <a:pt x="5402" y="16813"/>
                  </a:cubicBezTo>
                  <a:cubicBezTo>
                    <a:pt x="5411" y="16839"/>
                    <a:pt x="5397" y="16883"/>
                    <a:pt x="5442" y="16896"/>
                  </a:cubicBezTo>
                  <a:cubicBezTo>
                    <a:pt x="5419" y="16932"/>
                    <a:pt x="5377" y="16940"/>
                    <a:pt x="5372" y="16987"/>
                  </a:cubicBezTo>
                  <a:cubicBezTo>
                    <a:pt x="5378" y="16997"/>
                    <a:pt x="5385" y="17013"/>
                    <a:pt x="5393" y="17028"/>
                  </a:cubicBezTo>
                  <a:cubicBezTo>
                    <a:pt x="5394" y="17028"/>
                    <a:pt x="5395" y="17028"/>
                    <a:pt x="5395" y="17028"/>
                  </a:cubicBezTo>
                  <a:cubicBezTo>
                    <a:pt x="5411" y="17028"/>
                    <a:pt x="5416" y="17009"/>
                    <a:pt x="5430" y="17006"/>
                  </a:cubicBezTo>
                  <a:cubicBezTo>
                    <a:pt x="5449" y="17022"/>
                    <a:pt x="5439" y="17041"/>
                    <a:pt x="5438" y="17061"/>
                  </a:cubicBezTo>
                  <a:lnTo>
                    <a:pt x="5410" y="17080"/>
                  </a:lnTo>
                  <a:cubicBezTo>
                    <a:pt x="5425" y="17101"/>
                    <a:pt x="5451" y="17076"/>
                    <a:pt x="5475" y="17107"/>
                  </a:cubicBezTo>
                  <a:cubicBezTo>
                    <a:pt x="5482" y="17132"/>
                    <a:pt x="5474" y="17173"/>
                    <a:pt x="5475" y="17212"/>
                  </a:cubicBezTo>
                  <a:lnTo>
                    <a:pt x="5431" y="17212"/>
                  </a:lnTo>
                  <a:cubicBezTo>
                    <a:pt x="5408" y="17174"/>
                    <a:pt x="5385" y="17137"/>
                    <a:pt x="5379" y="17088"/>
                  </a:cubicBezTo>
                  <a:lnTo>
                    <a:pt x="5356" y="17122"/>
                  </a:lnTo>
                  <a:cubicBezTo>
                    <a:pt x="5352" y="17124"/>
                    <a:pt x="5347" y="17124"/>
                    <a:pt x="5343" y="17124"/>
                  </a:cubicBezTo>
                  <a:cubicBezTo>
                    <a:pt x="5320" y="17124"/>
                    <a:pt x="5300" y="17105"/>
                    <a:pt x="5277" y="17105"/>
                  </a:cubicBezTo>
                  <a:cubicBezTo>
                    <a:pt x="5275" y="17105"/>
                    <a:pt x="5273" y="17105"/>
                    <a:pt x="5271" y="17105"/>
                  </a:cubicBezTo>
                  <a:cubicBezTo>
                    <a:pt x="5257" y="17086"/>
                    <a:pt x="5263" y="17052"/>
                    <a:pt x="5228" y="17046"/>
                  </a:cubicBezTo>
                  <a:lnTo>
                    <a:pt x="5258" y="17009"/>
                  </a:lnTo>
                  <a:cubicBezTo>
                    <a:pt x="5219" y="16977"/>
                    <a:pt x="5220" y="16934"/>
                    <a:pt x="5226" y="16888"/>
                  </a:cubicBezTo>
                  <a:lnTo>
                    <a:pt x="5258" y="16848"/>
                  </a:lnTo>
                  <a:cubicBezTo>
                    <a:pt x="5268" y="16802"/>
                    <a:pt x="5236" y="16763"/>
                    <a:pt x="5232" y="16709"/>
                  </a:cubicBezTo>
                  <a:close/>
                  <a:moveTo>
                    <a:pt x="11511" y="17034"/>
                  </a:moveTo>
                  <a:lnTo>
                    <a:pt x="11511" y="17187"/>
                  </a:lnTo>
                  <a:cubicBezTo>
                    <a:pt x="11505" y="17192"/>
                    <a:pt x="11500" y="17193"/>
                    <a:pt x="11496" y="17193"/>
                  </a:cubicBezTo>
                  <a:cubicBezTo>
                    <a:pt x="11485" y="17193"/>
                    <a:pt x="11477" y="17184"/>
                    <a:pt x="11468" y="17183"/>
                  </a:cubicBezTo>
                  <a:lnTo>
                    <a:pt x="11417" y="17227"/>
                  </a:lnTo>
                  <a:cubicBezTo>
                    <a:pt x="11398" y="17206"/>
                    <a:pt x="11425" y="17194"/>
                    <a:pt x="11423" y="17175"/>
                  </a:cubicBezTo>
                  <a:cubicBezTo>
                    <a:pt x="11413" y="17157"/>
                    <a:pt x="11381" y="17159"/>
                    <a:pt x="11375" y="17135"/>
                  </a:cubicBezTo>
                  <a:cubicBezTo>
                    <a:pt x="11365" y="17110"/>
                    <a:pt x="11397" y="17101"/>
                    <a:pt x="11389" y="17076"/>
                  </a:cubicBezTo>
                  <a:cubicBezTo>
                    <a:pt x="11433" y="17072"/>
                    <a:pt x="11465" y="17042"/>
                    <a:pt x="11511" y="17034"/>
                  </a:cubicBezTo>
                  <a:close/>
                  <a:moveTo>
                    <a:pt x="11490" y="17219"/>
                  </a:moveTo>
                  <a:cubicBezTo>
                    <a:pt x="11494" y="17219"/>
                    <a:pt x="11494" y="17225"/>
                    <a:pt x="11495" y="17229"/>
                  </a:cubicBezTo>
                  <a:lnTo>
                    <a:pt x="11495" y="17229"/>
                  </a:lnTo>
                  <a:lnTo>
                    <a:pt x="11482" y="17223"/>
                  </a:lnTo>
                  <a:cubicBezTo>
                    <a:pt x="11486" y="17220"/>
                    <a:pt x="11488" y="17219"/>
                    <a:pt x="11490" y="17219"/>
                  </a:cubicBezTo>
                  <a:close/>
                  <a:moveTo>
                    <a:pt x="5487" y="17214"/>
                  </a:moveTo>
                  <a:cubicBezTo>
                    <a:pt x="5495" y="17214"/>
                    <a:pt x="5502" y="17215"/>
                    <a:pt x="5507" y="17223"/>
                  </a:cubicBezTo>
                  <a:cubicBezTo>
                    <a:pt x="5501" y="17227"/>
                    <a:pt x="5496" y="17230"/>
                    <a:pt x="5492" y="17230"/>
                  </a:cubicBezTo>
                  <a:cubicBezTo>
                    <a:pt x="5485" y="17230"/>
                    <a:pt x="5480" y="17224"/>
                    <a:pt x="5476" y="17214"/>
                  </a:cubicBezTo>
                  <a:lnTo>
                    <a:pt x="5476" y="17214"/>
                  </a:lnTo>
                  <a:cubicBezTo>
                    <a:pt x="5477" y="17214"/>
                    <a:pt x="5479" y="17214"/>
                    <a:pt x="5480" y="17214"/>
                  </a:cubicBezTo>
                  <a:cubicBezTo>
                    <a:pt x="5482" y="17214"/>
                    <a:pt x="5485" y="17214"/>
                    <a:pt x="5487" y="17214"/>
                  </a:cubicBezTo>
                  <a:close/>
                  <a:moveTo>
                    <a:pt x="9473" y="17214"/>
                  </a:moveTo>
                  <a:cubicBezTo>
                    <a:pt x="9476" y="17214"/>
                    <a:pt x="9479" y="17215"/>
                    <a:pt x="9480" y="17218"/>
                  </a:cubicBezTo>
                  <a:cubicBezTo>
                    <a:pt x="9485" y="17227"/>
                    <a:pt x="9479" y="17230"/>
                    <a:pt x="9473" y="17230"/>
                  </a:cubicBezTo>
                  <a:cubicBezTo>
                    <a:pt x="9472" y="17230"/>
                    <a:pt x="9470" y="17230"/>
                    <a:pt x="9469" y="17230"/>
                  </a:cubicBezTo>
                  <a:cubicBezTo>
                    <a:pt x="9464" y="17228"/>
                    <a:pt x="9462" y="17223"/>
                    <a:pt x="9460" y="17220"/>
                  </a:cubicBezTo>
                  <a:cubicBezTo>
                    <a:pt x="9464" y="17216"/>
                    <a:pt x="9468" y="17214"/>
                    <a:pt x="9473" y="17214"/>
                  </a:cubicBezTo>
                  <a:close/>
                  <a:moveTo>
                    <a:pt x="11498" y="17233"/>
                  </a:moveTo>
                  <a:lnTo>
                    <a:pt x="11510" y="17240"/>
                  </a:lnTo>
                  <a:cubicBezTo>
                    <a:pt x="11507" y="17242"/>
                    <a:pt x="11504" y="17244"/>
                    <a:pt x="11503" y="17244"/>
                  </a:cubicBezTo>
                  <a:cubicBezTo>
                    <a:pt x="11499" y="17244"/>
                    <a:pt x="11499" y="17237"/>
                    <a:pt x="11498" y="17233"/>
                  </a:cubicBezTo>
                  <a:close/>
                  <a:moveTo>
                    <a:pt x="7758" y="17235"/>
                  </a:moveTo>
                  <a:cubicBezTo>
                    <a:pt x="7759" y="17236"/>
                    <a:pt x="7762" y="17239"/>
                    <a:pt x="7761" y="17240"/>
                  </a:cubicBezTo>
                  <a:cubicBezTo>
                    <a:pt x="7761" y="17242"/>
                    <a:pt x="7759" y="17243"/>
                    <a:pt x="7756" y="17244"/>
                  </a:cubicBezTo>
                  <a:cubicBezTo>
                    <a:pt x="7755" y="17243"/>
                    <a:pt x="7754" y="17241"/>
                    <a:pt x="7753" y="17239"/>
                  </a:cubicBezTo>
                  <a:lnTo>
                    <a:pt x="7758" y="17235"/>
                  </a:lnTo>
                  <a:close/>
                  <a:moveTo>
                    <a:pt x="11576" y="17235"/>
                  </a:moveTo>
                  <a:lnTo>
                    <a:pt x="11576" y="17235"/>
                  </a:lnTo>
                  <a:cubicBezTo>
                    <a:pt x="11583" y="17239"/>
                    <a:pt x="11583" y="17242"/>
                    <a:pt x="11575" y="17244"/>
                  </a:cubicBezTo>
                  <a:cubicBezTo>
                    <a:pt x="11575" y="17244"/>
                    <a:pt x="11573" y="17241"/>
                    <a:pt x="11571" y="17240"/>
                  </a:cubicBezTo>
                  <a:lnTo>
                    <a:pt x="11571" y="17239"/>
                  </a:lnTo>
                  <a:cubicBezTo>
                    <a:pt x="11573" y="17238"/>
                    <a:pt x="11576" y="17235"/>
                    <a:pt x="11576" y="17235"/>
                  </a:cubicBezTo>
                  <a:close/>
                  <a:moveTo>
                    <a:pt x="4940" y="17219"/>
                  </a:moveTo>
                  <a:cubicBezTo>
                    <a:pt x="4941" y="17232"/>
                    <a:pt x="4941" y="17243"/>
                    <a:pt x="4942" y="17255"/>
                  </a:cubicBezTo>
                  <a:cubicBezTo>
                    <a:pt x="4929" y="17266"/>
                    <a:pt x="4916" y="17268"/>
                    <a:pt x="4901" y="17268"/>
                  </a:cubicBezTo>
                  <a:cubicBezTo>
                    <a:pt x="4892" y="17268"/>
                    <a:pt x="4883" y="17267"/>
                    <a:pt x="4873" y="17267"/>
                  </a:cubicBezTo>
                  <a:cubicBezTo>
                    <a:pt x="4864" y="17267"/>
                    <a:pt x="4854" y="17267"/>
                    <a:pt x="4843" y="17269"/>
                  </a:cubicBezTo>
                  <a:cubicBezTo>
                    <a:pt x="4883" y="17241"/>
                    <a:pt x="4908" y="17225"/>
                    <a:pt x="4940" y="17219"/>
                  </a:cubicBezTo>
                  <a:close/>
                  <a:moveTo>
                    <a:pt x="9586" y="17271"/>
                  </a:moveTo>
                  <a:cubicBezTo>
                    <a:pt x="9596" y="17283"/>
                    <a:pt x="9585" y="17281"/>
                    <a:pt x="9579" y="17284"/>
                  </a:cubicBezTo>
                  <a:lnTo>
                    <a:pt x="9579" y="17284"/>
                  </a:lnTo>
                  <a:cubicBezTo>
                    <a:pt x="9581" y="17279"/>
                    <a:pt x="9584" y="17275"/>
                    <a:pt x="9586" y="17271"/>
                  </a:cubicBezTo>
                  <a:close/>
                  <a:moveTo>
                    <a:pt x="9533" y="17271"/>
                  </a:moveTo>
                  <a:cubicBezTo>
                    <a:pt x="9544" y="17280"/>
                    <a:pt x="9542" y="17289"/>
                    <a:pt x="9533" y="17297"/>
                  </a:cubicBezTo>
                  <a:cubicBezTo>
                    <a:pt x="9524" y="17288"/>
                    <a:pt x="9524" y="17280"/>
                    <a:pt x="9533" y="17271"/>
                  </a:cubicBezTo>
                  <a:close/>
                  <a:moveTo>
                    <a:pt x="9577" y="17285"/>
                  </a:moveTo>
                  <a:lnTo>
                    <a:pt x="9577" y="17285"/>
                  </a:lnTo>
                  <a:cubicBezTo>
                    <a:pt x="9577" y="17295"/>
                    <a:pt x="9580" y="17307"/>
                    <a:pt x="9568" y="17315"/>
                  </a:cubicBezTo>
                  <a:cubicBezTo>
                    <a:pt x="9556" y="17301"/>
                    <a:pt x="9561" y="17290"/>
                    <a:pt x="9577" y="17285"/>
                  </a:cubicBezTo>
                  <a:close/>
                  <a:moveTo>
                    <a:pt x="11308" y="17345"/>
                  </a:moveTo>
                  <a:cubicBezTo>
                    <a:pt x="11318" y="17352"/>
                    <a:pt x="11320" y="17358"/>
                    <a:pt x="11311" y="17368"/>
                  </a:cubicBezTo>
                  <a:lnTo>
                    <a:pt x="11311" y="17366"/>
                  </a:lnTo>
                  <a:cubicBezTo>
                    <a:pt x="11300" y="17360"/>
                    <a:pt x="11300" y="17353"/>
                    <a:pt x="11308" y="17345"/>
                  </a:cubicBezTo>
                  <a:close/>
                  <a:moveTo>
                    <a:pt x="4809" y="17360"/>
                  </a:moveTo>
                  <a:cubicBezTo>
                    <a:pt x="4810" y="17360"/>
                    <a:pt x="4812" y="17362"/>
                    <a:pt x="4813" y="17365"/>
                  </a:cubicBezTo>
                  <a:cubicBezTo>
                    <a:pt x="4813" y="17366"/>
                    <a:pt x="4810" y="17368"/>
                    <a:pt x="4809" y="17370"/>
                  </a:cubicBezTo>
                  <a:lnTo>
                    <a:pt x="4809" y="17369"/>
                  </a:lnTo>
                  <a:cubicBezTo>
                    <a:pt x="4806" y="17368"/>
                    <a:pt x="4804" y="17365"/>
                    <a:pt x="4804" y="17364"/>
                  </a:cubicBezTo>
                  <a:cubicBezTo>
                    <a:pt x="4806" y="17361"/>
                    <a:pt x="4807" y="17360"/>
                    <a:pt x="4809" y="17360"/>
                  </a:cubicBezTo>
                  <a:close/>
                  <a:moveTo>
                    <a:pt x="9497" y="17363"/>
                  </a:moveTo>
                  <a:cubicBezTo>
                    <a:pt x="9498" y="17363"/>
                    <a:pt x="9499" y="17363"/>
                    <a:pt x="9501" y="17363"/>
                  </a:cubicBezTo>
                  <a:cubicBezTo>
                    <a:pt x="9503" y="17363"/>
                    <a:pt x="9505" y="17372"/>
                    <a:pt x="9505" y="17377"/>
                  </a:cubicBezTo>
                  <a:cubicBezTo>
                    <a:pt x="9504" y="17386"/>
                    <a:pt x="9500" y="17390"/>
                    <a:pt x="9493" y="17390"/>
                  </a:cubicBezTo>
                  <a:cubicBezTo>
                    <a:pt x="9488" y="17390"/>
                    <a:pt x="9482" y="17388"/>
                    <a:pt x="9475" y="17385"/>
                  </a:cubicBezTo>
                  <a:cubicBezTo>
                    <a:pt x="9481" y="17372"/>
                    <a:pt x="9486" y="17363"/>
                    <a:pt x="9497" y="17363"/>
                  </a:cubicBezTo>
                  <a:close/>
                  <a:moveTo>
                    <a:pt x="15412" y="17395"/>
                  </a:moveTo>
                  <a:cubicBezTo>
                    <a:pt x="15412" y="17395"/>
                    <a:pt x="15413" y="17395"/>
                    <a:pt x="15413" y="17395"/>
                  </a:cubicBezTo>
                  <a:cubicBezTo>
                    <a:pt x="15421" y="17398"/>
                    <a:pt x="15421" y="17403"/>
                    <a:pt x="15413" y="17405"/>
                  </a:cubicBezTo>
                  <a:cubicBezTo>
                    <a:pt x="15411" y="17405"/>
                    <a:pt x="15409" y="17402"/>
                    <a:pt x="15407" y="17400"/>
                  </a:cubicBezTo>
                  <a:cubicBezTo>
                    <a:pt x="15409" y="17398"/>
                    <a:pt x="15412" y="17395"/>
                    <a:pt x="15412" y="17395"/>
                  </a:cubicBezTo>
                  <a:close/>
                  <a:moveTo>
                    <a:pt x="5061" y="17361"/>
                  </a:moveTo>
                  <a:lnTo>
                    <a:pt x="5061" y="17361"/>
                  </a:lnTo>
                  <a:cubicBezTo>
                    <a:pt x="5070" y="17384"/>
                    <a:pt x="5057" y="17396"/>
                    <a:pt x="5036" y="17409"/>
                  </a:cubicBezTo>
                  <a:cubicBezTo>
                    <a:pt x="5024" y="17377"/>
                    <a:pt x="5041" y="17368"/>
                    <a:pt x="5061" y="17361"/>
                  </a:cubicBezTo>
                  <a:close/>
                  <a:moveTo>
                    <a:pt x="9826" y="17411"/>
                  </a:moveTo>
                  <a:lnTo>
                    <a:pt x="9819" y="17423"/>
                  </a:lnTo>
                  <a:cubicBezTo>
                    <a:pt x="9809" y="17412"/>
                    <a:pt x="9821" y="17413"/>
                    <a:pt x="9826" y="17411"/>
                  </a:cubicBezTo>
                  <a:close/>
                  <a:moveTo>
                    <a:pt x="15598" y="17482"/>
                  </a:moveTo>
                  <a:cubicBezTo>
                    <a:pt x="15599" y="17482"/>
                    <a:pt x="15599" y="17482"/>
                    <a:pt x="15599" y="17483"/>
                  </a:cubicBezTo>
                  <a:lnTo>
                    <a:pt x="15599" y="17483"/>
                  </a:lnTo>
                  <a:cubicBezTo>
                    <a:pt x="15599" y="17483"/>
                    <a:pt x="15599" y="17483"/>
                    <a:pt x="15600" y="17483"/>
                  </a:cubicBezTo>
                  <a:lnTo>
                    <a:pt x="15598" y="17482"/>
                  </a:lnTo>
                  <a:close/>
                  <a:moveTo>
                    <a:pt x="11781" y="17481"/>
                  </a:moveTo>
                  <a:cubicBezTo>
                    <a:pt x="11785" y="17481"/>
                    <a:pt x="11789" y="17484"/>
                    <a:pt x="11793" y="17490"/>
                  </a:cubicBezTo>
                  <a:cubicBezTo>
                    <a:pt x="11790" y="17494"/>
                    <a:pt x="11785" y="17496"/>
                    <a:pt x="11780" y="17496"/>
                  </a:cubicBezTo>
                  <a:cubicBezTo>
                    <a:pt x="11775" y="17496"/>
                    <a:pt x="11770" y="17494"/>
                    <a:pt x="11768" y="17490"/>
                  </a:cubicBezTo>
                  <a:lnTo>
                    <a:pt x="11768" y="17488"/>
                  </a:lnTo>
                  <a:cubicBezTo>
                    <a:pt x="11772" y="17484"/>
                    <a:pt x="11777" y="17481"/>
                    <a:pt x="11781" y="17481"/>
                  </a:cubicBezTo>
                  <a:close/>
                  <a:moveTo>
                    <a:pt x="9303" y="17502"/>
                  </a:moveTo>
                  <a:cubicBezTo>
                    <a:pt x="9304" y="17502"/>
                    <a:pt x="9306" y="17503"/>
                    <a:pt x="9307" y="17507"/>
                  </a:cubicBezTo>
                  <a:cubicBezTo>
                    <a:pt x="9307" y="17508"/>
                    <a:pt x="9303" y="17510"/>
                    <a:pt x="9302" y="17511"/>
                  </a:cubicBezTo>
                  <a:cubicBezTo>
                    <a:pt x="9301" y="17509"/>
                    <a:pt x="9298" y="17507"/>
                    <a:pt x="9298" y="17507"/>
                  </a:cubicBezTo>
                  <a:cubicBezTo>
                    <a:pt x="9299" y="17503"/>
                    <a:pt x="9301" y="17502"/>
                    <a:pt x="9303" y="17502"/>
                  </a:cubicBezTo>
                  <a:close/>
                  <a:moveTo>
                    <a:pt x="7884" y="17503"/>
                  </a:moveTo>
                  <a:cubicBezTo>
                    <a:pt x="7888" y="17503"/>
                    <a:pt x="7888" y="17509"/>
                    <a:pt x="7889" y="17514"/>
                  </a:cubicBezTo>
                  <a:lnTo>
                    <a:pt x="7889" y="17514"/>
                  </a:lnTo>
                  <a:lnTo>
                    <a:pt x="7876" y="17507"/>
                  </a:lnTo>
                  <a:cubicBezTo>
                    <a:pt x="7880" y="17504"/>
                    <a:pt x="7882" y="17503"/>
                    <a:pt x="7884" y="17503"/>
                  </a:cubicBezTo>
                  <a:close/>
                  <a:moveTo>
                    <a:pt x="11328" y="17501"/>
                  </a:moveTo>
                  <a:lnTo>
                    <a:pt x="11328" y="17501"/>
                  </a:lnTo>
                  <a:cubicBezTo>
                    <a:pt x="11336" y="17511"/>
                    <a:pt x="11339" y="17520"/>
                    <a:pt x="11327" y="17531"/>
                  </a:cubicBezTo>
                  <a:cubicBezTo>
                    <a:pt x="11317" y="17524"/>
                    <a:pt x="11317" y="17509"/>
                    <a:pt x="11328" y="17502"/>
                  </a:cubicBezTo>
                  <a:lnTo>
                    <a:pt x="11328" y="17501"/>
                  </a:lnTo>
                  <a:close/>
                  <a:moveTo>
                    <a:pt x="15605" y="17518"/>
                  </a:moveTo>
                  <a:cubicBezTo>
                    <a:pt x="15620" y="17524"/>
                    <a:pt x="15628" y="17532"/>
                    <a:pt x="15628" y="17544"/>
                  </a:cubicBezTo>
                  <a:cubicBezTo>
                    <a:pt x="15628" y="17546"/>
                    <a:pt x="15618" y="17549"/>
                    <a:pt x="15613" y="17549"/>
                  </a:cubicBezTo>
                  <a:cubicBezTo>
                    <a:pt x="15598" y="17547"/>
                    <a:pt x="15598" y="17536"/>
                    <a:pt x="15605" y="17518"/>
                  </a:cubicBezTo>
                  <a:close/>
                  <a:moveTo>
                    <a:pt x="9269" y="17542"/>
                  </a:moveTo>
                  <a:cubicBezTo>
                    <a:pt x="9274" y="17542"/>
                    <a:pt x="9275" y="17549"/>
                    <a:pt x="9274" y="17555"/>
                  </a:cubicBezTo>
                  <a:cubicBezTo>
                    <a:pt x="9273" y="17558"/>
                    <a:pt x="9269" y="17562"/>
                    <a:pt x="9266" y="17565"/>
                  </a:cubicBezTo>
                  <a:lnTo>
                    <a:pt x="9266" y="17564"/>
                  </a:lnTo>
                  <a:cubicBezTo>
                    <a:pt x="9258" y="17556"/>
                    <a:pt x="9257" y="17546"/>
                    <a:pt x="9263" y="17543"/>
                  </a:cubicBezTo>
                  <a:cubicBezTo>
                    <a:pt x="9266" y="17542"/>
                    <a:pt x="9267" y="17542"/>
                    <a:pt x="9269" y="17542"/>
                  </a:cubicBezTo>
                  <a:close/>
                  <a:moveTo>
                    <a:pt x="11327" y="17572"/>
                  </a:moveTo>
                  <a:cubicBezTo>
                    <a:pt x="11329" y="17572"/>
                    <a:pt x="11331" y="17574"/>
                    <a:pt x="11332" y="17579"/>
                  </a:cubicBezTo>
                  <a:cubicBezTo>
                    <a:pt x="11332" y="17579"/>
                    <a:pt x="11328" y="17581"/>
                    <a:pt x="11327" y="17582"/>
                  </a:cubicBezTo>
                  <a:cubicBezTo>
                    <a:pt x="11326" y="17581"/>
                    <a:pt x="11323" y="17579"/>
                    <a:pt x="11323" y="17577"/>
                  </a:cubicBezTo>
                  <a:cubicBezTo>
                    <a:pt x="11324" y="17574"/>
                    <a:pt x="11326" y="17572"/>
                    <a:pt x="11327" y="17572"/>
                  </a:cubicBezTo>
                  <a:close/>
                  <a:moveTo>
                    <a:pt x="9372" y="17533"/>
                  </a:moveTo>
                  <a:lnTo>
                    <a:pt x="9372" y="17533"/>
                  </a:lnTo>
                  <a:cubicBezTo>
                    <a:pt x="9391" y="17557"/>
                    <a:pt x="9374" y="17568"/>
                    <a:pt x="9355" y="17583"/>
                  </a:cubicBezTo>
                  <a:lnTo>
                    <a:pt x="9354" y="17583"/>
                  </a:lnTo>
                  <a:cubicBezTo>
                    <a:pt x="9344" y="17557"/>
                    <a:pt x="9341" y="17539"/>
                    <a:pt x="9372" y="17533"/>
                  </a:cubicBezTo>
                  <a:close/>
                  <a:moveTo>
                    <a:pt x="11328" y="17608"/>
                  </a:moveTo>
                  <a:cubicBezTo>
                    <a:pt x="11330" y="17609"/>
                    <a:pt x="11333" y="17612"/>
                    <a:pt x="11332" y="17613"/>
                  </a:cubicBezTo>
                  <a:cubicBezTo>
                    <a:pt x="11332" y="17615"/>
                    <a:pt x="11330" y="17616"/>
                    <a:pt x="11327" y="17617"/>
                  </a:cubicBezTo>
                  <a:lnTo>
                    <a:pt x="11323" y="17612"/>
                  </a:lnTo>
                  <a:lnTo>
                    <a:pt x="11328" y="17608"/>
                  </a:lnTo>
                  <a:close/>
                  <a:moveTo>
                    <a:pt x="15417" y="17627"/>
                  </a:moveTo>
                  <a:cubicBezTo>
                    <a:pt x="15421" y="17627"/>
                    <a:pt x="15420" y="17636"/>
                    <a:pt x="15423" y="17639"/>
                  </a:cubicBezTo>
                  <a:lnTo>
                    <a:pt x="15409" y="17631"/>
                  </a:lnTo>
                  <a:cubicBezTo>
                    <a:pt x="15413" y="17628"/>
                    <a:pt x="15415" y="17627"/>
                    <a:pt x="15417" y="17627"/>
                  </a:cubicBezTo>
                  <a:close/>
                  <a:moveTo>
                    <a:pt x="15423" y="17639"/>
                  </a:moveTo>
                  <a:lnTo>
                    <a:pt x="15436" y="17648"/>
                  </a:lnTo>
                  <a:cubicBezTo>
                    <a:pt x="15433" y="17651"/>
                    <a:pt x="15430" y="17652"/>
                    <a:pt x="15429" y="17652"/>
                  </a:cubicBezTo>
                  <a:cubicBezTo>
                    <a:pt x="15424" y="17652"/>
                    <a:pt x="15424" y="17643"/>
                    <a:pt x="15423" y="17639"/>
                  </a:cubicBezTo>
                  <a:close/>
                  <a:moveTo>
                    <a:pt x="11389" y="17658"/>
                  </a:moveTo>
                  <a:lnTo>
                    <a:pt x="11389" y="17658"/>
                  </a:lnTo>
                  <a:cubicBezTo>
                    <a:pt x="11386" y="17662"/>
                    <a:pt x="11384" y="17667"/>
                    <a:pt x="11382" y="17672"/>
                  </a:cubicBezTo>
                  <a:cubicBezTo>
                    <a:pt x="11371" y="17658"/>
                    <a:pt x="11382" y="17659"/>
                    <a:pt x="11389" y="17658"/>
                  </a:cubicBezTo>
                  <a:close/>
                  <a:moveTo>
                    <a:pt x="15362" y="17664"/>
                  </a:moveTo>
                  <a:cubicBezTo>
                    <a:pt x="15368" y="17671"/>
                    <a:pt x="15371" y="17681"/>
                    <a:pt x="15362" y="17686"/>
                  </a:cubicBezTo>
                  <a:cubicBezTo>
                    <a:pt x="15360" y="17687"/>
                    <a:pt x="15359" y="17688"/>
                    <a:pt x="15357" y="17688"/>
                  </a:cubicBezTo>
                  <a:cubicBezTo>
                    <a:pt x="15351" y="17688"/>
                    <a:pt x="15350" y="17680"/>
                    <a:pt x="15352" y="17673"/>
                  </a:cubicBezTo>
                  <a:cubicBezTo>
                    <a:pt x="15353" y="17670"/>
                    <a:pt x="15359" y="17668"/>
                    <a:pt x="15361" y="17664"/>
                  </a:cubicBezTo>
                  <a:close/>
                  <a:moveTo>
                    <a:pt x="8044" y="17216"/>
                  </a:moveTo>
                  <a:cubicBezTo>
                    <a:pt x="8083" y="17216"/>
                    <a:pt x="8094" y="17273"/>
                    <a:pt x="8071" y="17340"/>
                  </a:cubicBezTo>
                  <a:cubicBezTo>
                    <a:pt x="8074" y="17345"/>
                    <a:pt x="8077" y="17347"/>
                    <a:pt x="8081" y="17347"/>
                  </a:cubicBezTo>
                  <a:cubicBezTo>
                    <a:pt x="8089" y="17347"/>
                    <a:pt x="8098" y="17337"/>
                    <a:pt x="8105" y="17337"/>
                  </a:cubicBezTo>
                  <a:cubicBezTo>
                    <a:pt x="8108" y="17337"/>
                    <a:pt x="8111" y="17338"/>
                    <a:pt x="8114" y="17342"/>
                  </a:cubicBezTo>
                  <a:cubicBezTo>
                    <a:pt x="8132" y="17364"/>
                    <a:pt x="8117" y="17381"/>
                    <a:pt x="8111" y="17400"/>
                  </a:cubicBezTo>
                  <a:cubicBezTo>
                    <a:pt x="8115" y="17404"/>
                    <a:pt x="8119" y="17405"/>
                    <a:pt x="8123" y="17405"/>
                  </a:cubicBezTo>
                  <a:cubicBezTo>
                    <a:pt x="8133" y="17405"/>
                    <a:pt x="8145" y="17395"/>
                    <a:pt x="8156" y="17395"/>
                  </a:cubicBezTo>
                  <a:cubicBezTo>
                    <a:pt x="8163" y="17395"/>
                    <a:pt x="8170" y="17399"/>
                    <a:pt x="8176" y="17410"/>
                  </a:cubicBezTo>
                  <a:cubicBezTo>
                    <a:pt x="8138" y="17434"/>
                    <a:pt x="8117" y="17475"/>
                    <a:pt x="8086" y="17509"/>
                  </a:cubicBezTo>
                  <a:lnTo>
                    <a:pt x="8102" y="17551"/>
                  </a:lnTo>
                  <a:cubicBezTo>
                    <a:pt x="8101" y="17574"/>
                    <a:pt x="8075" y="17581"/>
                    <a:pt x="8069" y="17608"/>
                  </a:cubicBezTo>
                  <a:cubicBezTo>
                    <a:pt x="8061" y="17631"/>
                    <a:pt x="8082" y="17665"/>
                    <a:pt x="8053" y="17697"/>
                  </a:cubicBezTo>
                  <a:cubicBezTo>
                    <a:pt x="8018" y="17671"/>
                    <a:pt x="8045" y="17631"/>
                    <a:pt x="8025" y="17606"/>
                  </a:cubicBezTo>
                  <a:cubicBezTo>
                    <a:pt x="8011" y="17582"/>
                    <a:pt x="7965" y="17611"/>
                    <a:pt x="7962" y="17568"/>
                  </a:cubicBezTo>
                  <a:lnTo>
                    <a:pt x="7937" y="17571"/>
                  </a:lnTo>
                  <a:cubicBezTo>
                    <a:pt x="7916" y="17587"/>
                    <a:pt x="7939" y="17601"/>
                    <a:pt x="7936" y="17619"/>
                  </a:cubicBezTo>
                  <a:lnTo>
                    <a:pt x="7847" y="17619"/>
                  </a:lnTo>
                  <a:cubicBezTo>
                    <a:pt x="7828" y="17597"/>
                    <a:pt x="7864" y="17577"/>
                    <a:pt x="7842" y="17560"/>
                  </a:cubicBezTo>
                  <a:cubicBezTo>
                    <a:pt x="7848" y="17534"/>
                    <a:pt x="7882" y="17540"/>
                    <a:pt x="7891" y="17516"/>
                  </a:cubicBezTo>
                  <a:lnTo>
                    <a:pt x="7891" y="17516"/>
                  </a:lnTo>
                  <a:lnTo>
                    <a:pt x="7962" y="17568"/>
                  </a:lnTo>
                  <a:cubicBezTo>
                    <a:pt x="7968" y="17566"/>
                    <a:pt x="7973" y="17564"/>
                    <a:pt x="7978" y="17560"/>
                  </a:cubicBezTo>
                  <a:cubicBezTo>
                    <a:pt x="7985" y="17554"/>
                    <a:pt x="7991" y="17547"/>
                    <a:pt x="7997" y="17539"/>
                  </a:cubicBezTo>
                  <a:cubicBezTo>
                    <a:pt x="7987" y="17510"/>
                    <a:pt x="7977" y="17479"/>
                    <a:pt x="7964" y="17444"/>
                  </a:cubicBezTo>
                  <a:lnTo>
                    <a:pt x="7991" y="17385"/>
                  </a:lnTo>
                  <a:cubicBezTo>
                    <a:pt x="7973" y="17344"/>
                    <a:pt x="7977" y="17301"/>
                    <a:pt x="7983" y="17258"/>
                  </a:cubicBezTo>
                  <a:cubicBezTo>
                    <a:pt x="7986" y="17255"/>
                    <a:pt x="7989" y="17254"/>
                    <a:pt x="7991" y="17254"/>
                  </a:cubicBezTo>
                  <a:cubicBezTo>
                    <a:pt x="7996" y="17254"/>
                    <a:pt x="8001" y="17260"/>
                    <a:pt x="8006" y="17260"/>
                  </a:cubicBezTo>
                  <a:cubicBezTo>
                    <a:pt x="8030" y="17255"/>
                    <a:pt x="8028" y="17227"/>
                    <a:pt x="8044" y="17216"/>
                  </a:cubicBezTo>
                  <a:close/>
                  <a:moveTo>
                    <a:pt x="11338" y="17306"/>
                  </a:moveTo>
                  <a:cubicBezTo>
                    <a:pt x="11373" y="17313"/>
                    <a:pt x="11368" y="17349"/>
                    <a:pt x="11389" y="17362"/>
                  </a:cubicBezTo>
                  <a:cubicBezTo>
                    <a:pt x="11507" y="17404"/>
                    <a:pt x="11535" y="17442"/>
                    <a:pt x="11530" y="17557"/>
                  </a:cubicBezTo>
                  <a:cubicBezTo>
                    <a:pt x="11528" y="17561"/>
                    <a:pt x="11525" y="17563"/>
                    <a:pt x="11522" y="17563"/>
                  </a:cubicBezTo>
                  <a:cubicBezTo>
                    <a:pt x="11517" y="17563"/>
                    <a:pt x="11511" y="17556"/>
                    <a:pt x="11505" y="17556"/>
                  </a:cubicBezTo>
                  <a:cubicBezTo>
                    <a:pt x="11504" y="17556"/>
                    <a:pt x="11503" y="17556"/>
                    <a:pt x="11502" y="17557"/>
                  </a:cubicBezTo>
                  <a:cubicBezTo>
                    <a:pt x="11487" y="17566"/>
                    <a:pt x="11478" y="17583"/>
                    <a:pt x="11480" y="17601"/>
                  </a:cubicBezTo>
                  <a:cubicBezTo>
                    <a:pt x="11481" y="17627"/>
                    <a:pt x="11513" y="17635"/>
                    <a:pt x="11514" y="17663"/>
                  </a:cubicBezTo>
                  <a:cubicBezTo>
                    <a:pt x="11517" y="17681"/>
                    <a:pt x="11505" y="17700"/>
                    <a:pt x="11488" y="17706"/>
                  </a:cubicBezTo>
                  <a:cubicBezTo>
                    <a:pt x="11484" y="17707"/>
                    <a:pt x="11480" y="17708"/>
                    <a:pt x="11477" y="17708"/>
                  </a:cubicBezTo>
                  <a:cubicBezTo>
                    <a:pt x="11438" y="17708"/>
                    <a:pt x="11429" y="17657"/>
                    <a:pt x="11393" y="17657"/>
                  </a:cubicBezTo>
                  <a:cubicBezTo>
                    <a:pt x="11392" y="17657"/>
                    <a:pt x="11391" y="17657"/>
                    <a:pt x="11390" y="17657"/>
                  </a:cubicBezTo>
                  <a:cubicBezTo>
                    <a:pt x="11393" y="17647"/>
                    <a:pt x="11404" y="17632"/>
                    <a:pt x="11399" y="17627"/>
                  </a:cubicBezTo>
                  <a:cubicBezTo>
                    <a:pt x="11379" y="17596"/>
                    <a:pt x="11397" y="17571"/>
                    <a:pt x="11407" y="17543"/>
                  </a:cubicBezTo>
                  <a:cubicBezTo>
                    <a:pt x="11399" y="17519"/>
                    <a:pt x="11391" y="17495"/>
                    <a:pt x="11383" y="17469"/>
                  </a:cubicBezTo>
                  <a:cubicBezTo>
                    <a:pt x="11358" y="17457"/>
                    <a:pt x="11336" y="17437"/>
                    <a:pt x="11320" y="17414"/>
                  </a:cubicBezTo>
                  <a:cubicBezTo>
                    <a:pt x="11335" y="17385"/>
                    <a:pt x="11335" y="17347"/>
                    <a:pt x="11338" y="17306"/>
                  </a:cubicBezTo>
                  <a:close/>
                  <a:moveTo>
                    <a:pt x="4827" y="17538"/>
                  </a:moveTo>
                  <a:cubicBezTo>
                    <a:pt x="4852" y="17567"/>
                    <a:pt x="4854" y="17607"/>
                    <a:pt x="4871" y="17639"/>
                  </a:cubicBezTo>
                  <a:lnTo>
                    <a:pt x="4886" y="17648"/>
                  </a:lnTo>
                  <a:lnTo>
                    <a:pt x="4871" y="17656"/>
                  </a:lnTo>
                  <a:cubicBezTo>
                    <a:pt x="4870" y="17681"/>
                    <a:pt x="4882" y="17710"/>
                    <a:pt x="4842" y="17725"/>
                  </a:cubicBezTo>
                  <a:cubicBezTo>
                    <a:pt x="4841" y="17694"/>
                    <a:pt x="4825" y="17665"/>
                    <a:pt x="4799" y="17648"/>
                  </a:cubicBezTo>
                  <a:cubicBezTo>
                    <a:pt x="4811" y="17620"/>
                    <a:pt x="4822" y="17593"/>
                    <a:pt x="4801" y="17568"/>
                  </a:cubicBezTo>
                  <a:lnTo>
                    <a:pt x="4799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801" y="17568"/>
                  </a:lnTo>
                  <a:cubicBezTo>
                    <a:pt x="4801" y="17568"/>
                    <a:pt x="4801" y="17568"/>
                    <a:pt x="4801" y="17568"/>
                  </a:cubicBezTo>
                  <a:lnTo>
                    <a:pt x="4801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787" y="17559"/>
                  </a:lnTo>
                  <a:cubicBezTo>
                    <a:pt x="4790" y="17557"/>
                    <a:pt x="4793" y="17556"/>
                    <a:pt x="4795" y="17556"/>
                  </a:cubicBezTo>
                  <a:cubicBezTo>
                    <a:pt x="4799" y="17556"/>
                    <a:pt x="4798" y="17564"/>
                    <a:pt x="4801" y="17568"/>
                  </a:cubicBezTo>
                  <a:lnTo>
                    <a:pt x="4801" y="17568"/>
                  </a:lnTo>
                  <a:cubicBezTo>
                    <a:pt x="4818" y="17565"/>
                    <a:pt x="4815" y="17545"/>
                    <a:pt x="4827" y="17538"/>
                  </a:cubicBezTo>
                  <a:close/>
                  <a:moveTo>
                    <a:pt x="4918" y="17301"/>
                  </a:moveTo>
                  <a:cubicBezTo>
                    <a:pt x="4928" y="17301"/>
                    <a:pt x="4939" y="17304"/>
                    <a:pt x="4949" y="17305"/>
                  </a:cubicBezTo>
                  <a:cubicBezTo>
                    <a:pt x="4964" y="17316"/>
                    <a:pt x="4961" y="17330"/>
                    <a:pt x="4957" y="17345"/>
                  </a:cubicBezTo>
                  <a:cubicBezTo>
                    <a:pt x="4947" y="17363"/>
                    <a:pt x="4914" y="17346"/>
                    <a:pt x="4909" y="17379"/>
                  </a:cubicBezTo>
                  <a:cubicBezTo>
                    <a:pt x="4917" y="17387"/>
                    <a:pt x="4926" y="17390"/>
                    <a:pt x="4934" y="17390"/>
                  </a:cubicBezTo>
                  <a:cubicBezTo>
                    <a:pt x="4945" y="17390"/>
                    <a:pt x="4957" y="17384"/>
                    <a:pt x="4968" y="17378"/>
                  </a:cubicBezTo>
                  <a:cubicBezTo>
                    <a:pt x="4997" y="17387"/>
                    <a:pt x="4997" y="17415"/>
                    <a:pt x="5003" y="17439"/>
                  </a:cubicBezTo>
                  <a:lnTo>
                    <a:pt x="5024" y="17429"/>
                  </a:lnTo>
                  <a:lnTo>
                    <a:pt x="5024" y="17429"/>
                  </a:lnTo>
                  <a:cubicBezTo>
                    <a:pt x="5042" y="17453"/>
                    <a:pt x="5023" y="17482"/>
                    <a:pt x="5037" y="17507"/>
                  </a:cubicBezTo>
                  <a:cubicBezTo>
                    <a:pt x="5041" y="17511"/>
                    <a:pt x="5045" y="17512"/>
                    <a:pt x="5049" y="17512"/>
                  </a:cubicBezTo>
                  <a:cubicBezTo>
                    <a:pt x="5062" y="17512"/>
                    <a:pt x="5072" y="17497"/>
                    <a:pt x="5085" y="17497"/>
                  </a:cubicBezTo>
                  <a:cubicBezTo>
                    <a:pt x="5088" y="17497"/>
                    <a:pt x="5090" y="17498"/>
                    <a:pt x="5093" y="17499"/>
                  </a:cubicBezTo>
                  <a:cubicBezTo>
                    <a:pt x="5114" y="17515"/>
                    <a:pt x="5095" y="17527"/>
                    <a:pt x="5089" y="17543"/>
                  </a:cubicBezTo>
                  <a:lnTo>
                    <a:pt x="5113" y="17572"/>
                  </a:lnTo>
                  <a:cubicBezTo>
                    <a:pt x="5114" y="17623"/>
                    <a:pt x="5066" y="17637"/>
                    <a:pt x="5041" y="17656"/>
                  </a:cubicBezTo>
                  <a:cubicBezTo>
                    <a:pt x="5026" y="17684"/>
                    <a:pt x="5048" y="17696"/>
                    <a:pt x="5049" y="17705"/>
                  </a:cubicBezTo>
                  <a:cubicBezTo>
                    <a:pt x="5047" y="17720"/>
                    <a:pt x="5039" y="17733"/>
                    <a:pt x="5025" y="17739"/>
                  </a:cubicBezTo>
                  <a:cubicBezTo>
                    <a:pt x="5003" y="17735"/>
                    <a:pt x="5021" y="17708"/>
                    <a:pt x="4999" y="17696"/>
                  </a:cubicBezTo>
                  <a:lnTo>
                    <a:pt x="4940" y="17692"/>
                  </a:lnTo>
                  <a:cubicBezTo>
                    <a:pt x="4928" y="17688"/>
                    <a:pt x="4930" y="17685"/>
                    <a:pt x="4933" y="17677"/>
                  </a:cubicBezTo>
                  <a:cubicBezTo>
                    <a:pt x="4943" y="17656"/>
                    <a:pt x="4952" y="17636"/>
                    <a:pt x="4961" y="17615"/>
                  </a:cubicBezTo>
                  <a:cubicBezTo>
                    <a:pt x="4952" y="17581"/>
                    <a:pt x="4923" y="17585"/>
                    <a:pt x="4915" y="17565"/>
                  </a:cubicBezTo>
                  <a:cubicBezTo>
                    <a:pt x="4896" y="17543"/>
                    <a:pt x="4919" y="17510"/>
                    <a:pt x="4894" y="17494"/>
                  </a:cubicBezTo>
                  <a:cubicBezTo>
                    <a:pt x="4895" y="17474"/>
                    <a:pt x="4922" y="17481"/>
                    <a:pt x="4922" y="17463"/>
                  </a:cubicBezTo>
                  <a:cubicBezTo>
                    <a:pt x="4924" y="17441"/>
                    <a:pt x="4898" y="17449"/>
                    <a:pt x="4891" y="17414"/>
                  </a:cubicBezTo>
                  <a:lnTo>
                    <a:pt x="4891" y="17312"/>
                  </a:lnTo>
                  <a:cubicBezTo>
                    <a:pt x="4900" y="17303"/>
                    <a:pt x="4909" y="17301"/>
                    <a:pt x="4918" y="17301"/>
                  </a:cubicBezTo>
                  <a:close/>
                  <a:moveTo>
                    <a:pt x="11505" y="17733"/>
                  </a:moveTo>
                  <a:lnTo>
                    <a:pt x="11505" y="17733"/>
                  </a:lnTo>
                  <a:cubicBezTo>
                    <a:pt x="11512" y="17736"/>
                    <a:pt x="11512" y="17739"/>
                    <a:pt x="11504" y="17742"/>
                  </a:cubicBezTo>
                  <a:cubicBezTo>
                    <a:pt x="11504" y="17742"/>
                    <a:pt x="11502" y="17738"/>
                    <a:pt x="11501" y="17737"/>
                  </a:cubicBezTo>
                  <a:cubicBezTo>
                    <a:pt x="11502" y="17735"/>
                    <a:pt x="11504" y="17733"/>
                    <a:pt x="11505" y="17733"/>
                  </a:cubicBezTo>
                  <a:close/>
                  <a:moveTo>
                    <a:pt x="8046" y="17734"/>
                  </a:moveTo>
                  <a:cubicBezTo>
                    <a:pt x="8050" y="17734"/>
                    <a:pt x="8049" y="17742"/>
                    <a:pt x="8050" y="17745"/>
                  </a:cubicBezTo>
                  <a:lnTo>
                    <a:pt x="8050" y="17745"/>
                  </a:lnTo>
                  <a:lnTo>
                    <a:pt x="8038" y="17738"/>
                  </a:lnTo>
                  <a:cubicBezTo>
                    <a:pt x="8042" y="17735"/>
                    <a:pt x="8044" y="17734"/>
                    <a:pt x="8046" y="17734"/>
                  </a:cubicBezTo>
                  <a:close/>
                  <a:moveTo>
                    <a:pt x="5343" y="17796"/>
                  </a:moveTo>
                  <a:lnTo>
                    <a:pt x="5336" y="17809"/>
                  </a:lnTo>
                  <a:cubicBezTo>
                    <a:pt x="5327" y="17797"/>
                    <a:pt x="5336" y="17798"/>
                    <a:pt x="5343" y="17796"/>
                  </a:cubicBezTo>
                  <a:close/>
                  <a:moveTo>
                    <a:pt x="7833" y="17713"/>
                  </a:moveTo>
                  <a:cubicBezTo>
                    <a:pt x="7866" y="17713"/>
                    <a:pt x="7845" y="17749"/>
                    <a:pt x="7865" y="17759"/>
                  </a:cubicBezTo>
                  <a:cubicBezTo>
                    <a:pt x="7868" y="17761"/>
                    <a:pt x="7871" y="17762"/>
                    <a:pt x="7874" y="17762"/>
                  </a:cubicBezTo>
                  <a:cubicBezTo>
                    <a:pt x="7883" y="17762"/>
                    <a:pt x="7892" y="17752"/>
                    <a:pt x="7904" y="17752"/>
                  </a:cubicBezTo>
                  <a:cubicBezTo>
                    <a:pt x="7905" y="17752"/>
                    <a:pt x="7905" y="17752"/>
                    <a:pt x="7906" y="17752"/>
                  </a:cubicBezTo>
                  <a:lnTo>
                    <a:pt x="7924" y="17774"/>
                  </a:lnTo>
                  <a:cubicBezTo>
                    <a:pt x="7928" y="17792"/>
                    <a:pt x="7918" y="17800"/>
                    <a:pt x="7907" y="17809"/>
                  </a:cubicBezTo>
                  <a:cubicBezTo>
                    <a:pt x="7867" y="17808"/>
                    <a:pt x="7842" y="17782"/>
                    <a:pt x="7820" y="17752"/>
                  </a:cubicBezTo>
                  <a:cubicBezTo>
                    <a:pt x="7822" y="17737"/>
                    <a:pt x="7815" y="17721"/>
                    <a:pt x="7833" y="17713"/>
                  </a:cubicBezTo>
                  <a:close/>
                  <a:moveTo>
                    <a:pt x="4863" y="17789"/>
                  </a:moveTo>
                  <a:cubicBezTo>
                    <a:pt x="4875" y="17789"/>
                    <a:pt x="4879" y="17800"/>
                    <a:pt x="4884" y="17809"/>
                  </a:cubicBezTo>
                  <a:cubicBezTo>
                    <a:pt x="4877" y="17813"/>
                    <a:pt x="4871" y="17815"/>
                    <a:pt x="4867" y="17815"/>
                  </a:cubicBezTo>
                  <a:cubicBezTo>
                    <a:pt x="4858" y="17815"/>
                    <a:pt x="4854" y="17808"/>
                    <a:pt x="4857" y="17790"/>
                  </a:cubicBezTo>
                  <a:cubicBezTo>
                    <a:pt x="4859" y="17789"/>
                    <a:pt x="4861" y="17789"/>
                    <a:pt x="4863" y="17789"/>
                  </a:cubicBezTo>
                  <a:close/>
                  <a:moveTo>
                    <a:pt x="11462" y="17784"/>
                  </a:moveTo>
                  <a:cubicBezTo>
                    <a:pt x="11501" y="17785"/>
                    <a:pt x="11512" y="17800"/>
                    <a:pt x="11513" y="17832"/>
                  </a:cubicBezTo>
                  <a:cubicBezTo>
                    <a:pt x="11509" y="17832"/>
                    <a:pt x="11505" y="17833"/>
                    <a:pt x="11502" y="17833"/>
                  </a:cubicBezTo>
                  <a:cubicBezTo>
                    <a:pt x="11474" y="17833"/>
                    <a:pt x="11465" y="17816"/>
                    <a:pt x="11462" y="17784"/>
                  </a:cubicBezTo>
                  <a:close/>
                  <a:moveTo>
                    <a:pt x="5261" y="17802"/>
                  </a:moveTo>
                  <a:cubicBezTo>
                    <a:pt x="5309" y="17802"/>
                    <a:pt x="5292" y="17827"/>
                    <a:pt x="5300" y="17844"/>
                  </a:cubicBezTo>
                  <a:cubicBezTo>
                    <a:pt x="5268" y="17839"/>
                    <a:pt x="5279" y="17816"/>
                    <a:pt x="5258" y="17802"/>
                  </a:cubicBezTo>
                  <a:cubicBezTo>
                    <a:pt x="5259" y="17802"/>
                    <a:pt x="5260" y="17802"/>
                    <a:pt x="5261" y="17802"/>
                  </a:cubicBezTo>
                  <a:close/>
                  <a:moveTo>
                    <a:pt x="8877" y="17839"/>
                  </a:moveTo>
                  <a:cubicBezTo>
                    <a:pt x="8879" y="17839"/>
                    <a:pt x="8880" y="17841"/>
                    <a:pt x="8881" y="17844"/>
                  </a:cubicBezTo>
                  <a:cubicBezTo>
                    <a:pt x="8881" y="17846"/>
                    <a:pt x="8878" y="17847"/>
                    <a:pt x="8877" y="17849"/>
                  </a:cubicBezTo>
                  <a:lnTo>
                    <a:pt x="8876" y="17849"/>
                  </a:lnTo>
                  <a:cubicBezTo>
                    <a:pt x="8874" y="17847"/>
                    <a:pt x="8871" y="17844"/>
                    <a:pt x="8872" y="17843"/>
                  </a:cubicBezTo>
                  <a:cubicBezTo>
                    <a:pt x="8874" y="17840"/>
                    <a:pt x="8875" y="17839"/>
                    <a:pt x="8877" y="17839"/>
                  </a:cubicBezTo>
                  <a:close/>
                  <a:moveTo>
                    <a:pt x="8051" y="17747"/>
                  </a:moveTo>
                  <a:cubicBezTo>
                    <a:pt x="8083" y="17772"/>
                    <a:pt x="8075" y="17815"/>
                    <a:pt x="8102" y="17842"/>
                  </a:cubicBezTo>
                  <a:cubicBezTo>
                    <a:pt x="8096" y="17850"/>
                    <a:pt x="8086" y="17854"/>
                    <a:pt x="8076" y="17854"/>
                  </a:cubicBezTo>
                  <a:cubicBezTo>
                    <a:pt x="8071" y="17854"/>
                    <a:pt x="8067" y="17853"/>
                    <a:pt x="8062" y="17851"/>
                  </a:cubicBezTo>
                  <a:cubicBezTo>
                    <a:pt x="8045" y="17844"/>
                    <a:pt x="8035" y="17828"/>
                    <a:pt x="8034" y="17810"/>
                  </a:cubicBezTo>
                  <a:cubicBezTo>
                    <a:pt x="8031" y="17788"/>
                    <a:pt x="8038" y="17765"/>
                    <a:pt x="8051" y="17747"/>
                  </a:cubicBezTo>
                  <a:close/>
                  <a:moveTo>
                    <a:pt x="11505" y="17857"/>
                  </a:moveTo>
                  <a:cubicBezTo>
                    <a:pt x="11505" y="17857"/>
                    <a:pt x="11505" y="17857"/>
                    <a:pt x="11505" y="17857"/>
                  </a:cubicBezTo>
                  <a:cubicBezTo>
                    <a:pt x="11512" y="17860"/>
                    <a:pt x="11512" y="17864"/>
                    <a:pt x="11504" y="17866"/>
                  </a:cubicBezTo>
                  <a:cubicBezTo>
                    <a:pt x="11504" y="17866"/>
                    <a:pt x="11502" y="17863"/>
                    <a:pt x="11501" y="17861"/>
                  </a:cubicBezTo>
                  <a:lnTo>
                    <a:pt x="11501" y="17861"/>
                  </a:lnTo>
                  <a:cubicBezTo>
                    <a:pt x="11502" y="17859"/>
                    <a:pt x="11504" y="17857"/>
                    <a:pt x="11505" y="17857"/>
                  </a:cubicBezTo>
                  <a:close/>
                  <a:moveTo>
                    <a:pt x="5345" y="17836"/>
                  </a:moveTo>
                  <a:cubicBezTo>
                    <a:pt x="5344" y="17851"/>
                    <a:pt x="5334" y="17863"/>
                    <a:pt x="5321" y="17867"/>
                  </a:cubicBezTo>
                  <a:cubicBezTo>
                    <a:pt x="5313" y="17849"/>
                    <a:pt x="5316" y="17838"/>
                    <a:pt x="5345" y="17836"/>
                  </a:cubicBezTo>
                  <a:close/>
                  <a:moveTo>
                    <a:pt x="4339" y="17851"/>
                  </a:moveTo>
                  <a:cubicBezTo>
                    <a:pt x="4349" y="17851"/>
                    <a:pt x="4359" y="17868"/>
                    <a:pt x="4373" y="17868"/>
                  </a:cubicBezTo>
                  <a:cubicBezTo>
                    <a:pt x="4375" y="17868"/>
                    <a:pt x="4377" y="17868"/>
                    <a:pt x="4379" y="17867"/>
                  </a:cubicBezTo>
                  <a:lnTo>
                    <a:pt x="4379" y="17867"/>
                  </a:lnTo>
                  <a:cubicBezTo>
                    <a:pt x="4367" y="17879"/>
                    <a:pt x="4359" y="17883"/>
                    <a:pt x="4352" y="17883"/>
                  </a:cubicBezTo>
                  <a:cubicBezTo>
                    <a:pt x="4339" y="17883"/>
                    <a:pt x="4331" y="17871"/>
                    <a:pt x="4320" y="17871"/>
                  </a:cubicBezTo>
                  <a:cubicBezTo>
                    <a:pt x="4327" y="17856"/>
                    <a:pt x="4333" y="17851"/>
                    <a:pt x="4339" y="17851"/>
                  </a:cubicBezTo>
                  <a:close/>
                  <a:moveTo>
                    <a:pt x="4320" y="17871"/>
                  </a:moveTo>
                  <a:lnTo>
                    <a:pt x="4311" y="17884"/>
                  </a:lnTo>
                  <a:cubicBezTo>
                    <a:pt x="4300" y="17871"/>
                    <a:pt x="4315" y="17873"/>
                    <a:pt x="4320" y="17871"/>
                  </a:cubicBezTo>
                  <a:close/>
                  <a:moveTo>
                    <a:pt x="4437" y="17874"/>
                  </a:moveTo>
                  <a:cubicBezTo>
                    <a:pt x="4438" y="17875"/>
                    <a:pt x="4440" y="17878"/>
                    <a:pt x="4440" y="17880"/>
                  </a:cubicBezTo>
                  <a:cubicBezTo>
                    <a:pt x="4440" y="17881"/>
                    <a:pt x="4437" y="17882"/>
                    <a:pt x="4436" y="17884"/>
                  </a:cubicBezTo>
                  <a:lnTo>
                    <a:pt x="4431" y="17879"/>
                  </a:lnTo>
                  <a:cubicBezTo>
                    <a:pt x="4433" y="17878"/>
                    <a:pt x="4434" y="17874"/>
                    <a:pt x="4437" y="17874"/>
                  </a:cubicBezTo>
                  <a:close/>
                  <a:moveTo>
                    <a:pt x="9384" y="17691"/>
                  </a:moveTo>
                  <a:cubicBezTo>
                    <a:pt x="9391" y="17691"/>
                    <a:pt x="9398" y="17691"/>
                    <a:pt x="9405" y="17692"/>
                  </a:cubicBezTo>
                  <a:cubicBezTo>
                    <a:pt x="9432" y="17716"/>
                    <a:pt x="9410" y="17751"/>
                    <a:pt x="9432" y="17773"/>
                  </a:cubicBezTo>
                  <a:lnTo>
                    <a:pt x="9403" y="17812"/>
                  </a:lnTo>
                  <a:cubicBezTo>
                    <a:pt x="9397" y="17832"/>
                    <a:pt x="9407" y="17844"/>
                    <a:pt x="9414" y="17858"/>
                  </a:cubicBezTo>
                  <a:cubicBezTo>
                    <a:pt x="9403" y="17875"/>
                    <a:pt x="9383" y="17880"/>
                    <a:pt x="9366" y="17886"/>
                  </a:cubicBezTo>
                  <a:cubicBezTo>
                    <a:pt x="9337" y="17883"/>
                    <a:pt x="9335" y="17855"/>
                    <a:pt x="9321" y="17839"/>
                  </a:cubicBezTo>
                  <a:cubicBezTo>
                    <a:pt x="9315" y="17842"/>
                    <a:pt x="9309" y="17846"/>
                    <a:pt x="9304" y="17846"/>
                  </a:cubicBezTo>
                  <a:cubicBezTo>
                    <a:pt x="9301" y="17846"/>
                    <a:pt x="9297" y="17844"/>
                    <a:pt x="9294" y="17839"/>
                  </a:cubicBezTo>
                  <a:cubicBezTo>
                    <a:pt x="9297" y="17832"/>
                    <a:pt x="9297" y="17823"/>
                    <a:pt x="9300" y="17822"/>
                  </a:cubicBezTo>
                  <a:cubicBezTo>
                    <a:pt x="9350" y="17806"/>
                    <a:pt x="9348" y="17757"/>
                    <a:pt x="9360" y="17718"/>
                  </a:cubicBezTo>
                  <a:cubicBezTo>
                    <a:pt x="9360" y="17717"/>
                    <a:pt x="9351" y="17712"/>
                    <a:pt x="9347" y="17709"/>
                  </a:cubicBezTo>
                  <a:lnTo>
                    <a:pt x="9347" y="17710"/>
                  </a:lnTo>
                  <a:cubicBezTo>
                    <a:pt x="9343" y="17724"/>
                    <a:pt x="9333" y="17735"/>
                    <a:pt x="9319" y="17739"/>
                  </a:cubicBezTo>
                  <a:cubicBezTo>
                    <a:pt x="9308" y="17728"/>
                    <a:pt x="9302" y="17712"/>
                    <a:pt x="9301" y="17695"/>
                  </a:cubicBezTo>
                  <a:cubicBezTo>
                    <a:pt x="9305" y="17693"/>
                    <a:pt x="9309" y="17692"/>
                    <a:pt x="9312" y="17692"/>
                  </a:cubicBezTo>
                  <a:cubicBezTo>
                    <a:pt x="9325" y="17692"/>
                    <a:pt x="9334" y="17709"/>
                    <a:pt x="9347" y="17709"/>
                  </a:cubicBezTo>
                  <a:cubicBezTo>
                    <a:pt x="9348" y="17700"/>
                    <a:pt x="9355" y="17693"/>
                    <a:pt x="9364" y="17692"/>
                  </a:cubicBezTo>
                  <a:cubicBezTo>
                    <a:pt x="9371" y="17691"/>
                    <a:pt x="9378" y="17691"/>
                    <a:pt x="9384" y="17691"/>
                  </a:cubicBezTo>
                  <a:close/>
                  <a:moveTo>
                    <a:pt x="9197" y="17840"/>
                  </a:moveTo>
                  <a:cubicBezTo>
                    <a:pt x="9204" y="17854"/>
                    <a:pt x="9211" y="17866"/>
                    <a:pt x="9217" y="17880"/>
                  </a:cubicBezTo>
                  <a:cubicBezTo>
                    <a:pt x="9210" y="17887"/>
                    <a:pt x="9204" y="17889"/>
                    <a:pt x="9197" y="17889"/>
                  </a:cubicBezTo>
                  <a:cubicBezTo>
                    <a:pt x="9189" y="17889"/>
                    <a:pt x="9181" y="17886"/>
                    <a:pt x="9173" y="17884"/>
                  </a:cubicBezTo>
                  <a:lnTo>
                    <a:pt x="9173" y="17883"/>
                  </a:lnTo>
                  <a:cubicBezTo>
                    <a:pt x="9168" y="17858"/>
                    <a:pt x="9180" y="17848"/>
                    <a:pt x="9197" y="17840"/>
                  </a:cubicBezTo>
                  <a:close/>
                  <a:moveTo>
                    <a:pt x="9305" y="17892"/>
                  </a:moveTo>
                  <a:lnTo>
                    <a:pt x="9305" y="17892"/>
                  </a:lnTo>
                  <a:cubicBezTo>
                    <a:pt x="9314" y="17910"/>
                    <a:pt x="9312" y="17921"/>
                    <a:pt x="9293" y="17921"/>
                  </a:cubicBezTo>
                  <a:cubicBezTo>
                    <a:pt x="9290" y="17921"/>
                    <a:pt x="9287" y="17921"/>
                    <a:pt x="9284" y="17921"/>
                  </a:cubicBezTo>
                  <a:cubicBezTo>
                    <a:pt x="9279" y="17904"/>
                    <a:pt x="9292" y="17899"/>
                    <a:pt x="9303" y="17893"/>
                  </a:cubicBezTo>
                  <a:lnTo>
                    <a:pt x="9305" y="17892"/>
                  </a:lnTo>
                  <a:close/>
                  <a:moveTo>
                    <a:pt x="15431" y="17875"/>
                  </a:moveTo>
                  <a:cubicBezTo>
                    <a:pt x="15434" y="17875"/>
                    <a:pt x="15436" y="17877"/>
                    <a:pt x="15438" y="17882"/>
                  </a:cubicBezTo>
                  <a:cubicBezTo>
                    <a:pt x="15441" y="17899"/>
                    <a:pt x="15441" y="17916"/>
                    <a:pt x="15447" y="17932"/>
                  </a:cubicBezTo>
                  <a:cubicBezTo>
                    <a:pt x="15449" y="17941"/>
                    <a:pt x="15473" y="17940"/>
                    <a:pt x="15465" y="17957"/>
                  </a:cubicBezTo>
                  <a:cubicBezTo>
                    <a:pt x="15457" y="17961"/>
                    <a:pt x="15450" y="17963"/>
                    <a:pt x="15443" y="17963"/>
                  </a:cubicBezTo>
                  <a:cubicBezTo>
                    <a:pt x="15402" y="17963"/>
                    <a:pt x="15379" y="17900"/>
                    <a:pt x="15425" y="17878"/>
                  </a:cubicBezTo>
                  <a:cubicBezTo>
                    <a:pt x="15427" y="17876"/>
                    <a:pt x="15429" y="17875"/>
                    <a:pt x="15431" y="17875"/>
                  </a:cubicBezTo>
                  <a:close/>
                  <a:moveTo>
                    <a:pt x="11037" y="17935"/>
                  </a:moveTo>
                  <a:cubicBezTo>
                    <a:pt x="11055" y="17949"/>
                    <a:pt x="11063" y="17956"/>
                    <a:pt x="11072" y="17965"/>
                  </a:cubicBezTo>
                  <a:cubicBezTo>
                    <a:pt x="11061" y="17971"/>
                    <a:pt x="11054" y="17973"/>
                    <a:pt x="11049" y="17973"/>
                  </a:cubicBezTo>
                  <a:cubicBezTo>
                    <a:pt x="11036" y="17973"/>
                    <a:pt x="11037" y="17958"/>
                    <a:pt x="11037" y="17935"/>
                  </a:cubicBezTo>
                  <a:close/>
                  <a:moveTo>
                    <a:pt x="9143" y="17981"/>
                  </a:moveTo>
                  <a:cubicBezTo>
                    <a:pt x="9145" y="17981"/>
                    <a:pt x="9146" y="17982"/>
                    <a:pt x="9147" y="17986"/>
                  </a:cubicBezTo>
                  <a:cubicBezTo>
                    <a:pt x="9147" y="17987"/>
                    <a:pt x="9144" y="17989"/>
                    <a:pt x="9143" y="17990"/>
                  </a:cubicBezTo>
                  <a:cubicBezTo>
                    <a:pt x="9141" y="17989"/>
                    <a:pt x="9138" y="17986"/>
                    <a:pt x="9138" y="17986"/>
                  </a:cubicBezTo>
                  <a:cubicBezTo>
                    <a:pt x="9140" y="17982"/>
                    <a:pt x="9141" y="17981"/>
                    <a:pt x="9143" y="17981"/>
                  </a:cubicBezTo>
                  <a:close/>
                  <a:moveTo>
                    <a:pt x="9179" y="17980"/>
                  </a:moveTo>
                  <a:cubicBezTo>
                    <a:pt x="9180" y="17982"/>
                    <a:pt x="9184" y="17984"/>
                    <a:pt x="9184" y="17986"/>
                  </a:cubicBezTo>
                  <a:cubicBezTo>
                    <a:pt x="9182" y="17987"/>
                    <a:pt x="9180" y="17990"/>
                    <a:pt x="9178" y="17990"/>
                  </a:cubicBezTo>
                  <a:cubicBezTo>
                    <a:pt x="9176" y="17989"/>
                    <a:pt x="9175" y="17987"/>
                    <a:pt x="9173" y="17985"/>
                  </a:cubicBezTo>
                  <a:lnTo>
                    <a:pt x="9179" y="17980"/>
                  </a:lnTo>
                  <a:close/>
                  <a:moveTo>
                    <a:pt x="8787" y="17963"/>
                  </a:moveTo>
                  <a:lnTo>
                    <a:pt x="8787" y="17964"/>
                  </a:lnTo>
                  <a:cubicBezTo>
                    <a:pt x="8801" y="17973"/>
                    <a:pt x="8816" y="17981"/>
                    <a:pt x="8812" y="18002"/>
                  </a:cubicBezTo>
                  <a:cubicBezTo>
                    <a:pt x="8808" y="18005"/>
                    <a:pt x="8805" y="18006"/>
                    <a:pt x="8802" y="18006"/>
                  </a:cubicBezTo>
                  <a:cubicBezTo>
                    <a:pt x="8794" y="18006"/>
                    <a:pt x="8791" y="17997"/>
                    <a:pt x="8787" y="17992"/>
                  </a:cubicBezTo>
                  <a:cubicBezTo>
                    <a:pt x="8778" y="17985"/>
                    <a:pt x="8778" y="17971"/>
                    <a:pt x="8787" y="17963"/>
                  </a:cubicBezTo>
                  <a:close/>
                  <a:moveTo>
                    <a:pt x="9161" y="18017"/>
                  </a:moveTo>
                  <a:lnTo>
                    <a:pt x="9161" y="18017"/>
                  </a:lnTo>
                  <a:cubicBezTo>
                    <a:pt x="9168" y="18020"/>
                    <a:pt x="9167" y="18024"/>
                    <a:pt x="9160" y="18026"/>
                  </a:cubicBezTo>
                  <a:cubicBezTo>
                    <a:pt x="9159" y="18026"/>
                    <a:pt x="9157" y="18022"/>
                    <a:pt x="9155" y="18021"/>
                  </a:cubicBezTo>
                  <a:cubicBezTo>
                    <a:pt x="9157" y="18020"/>
                    <a:pt x="9160" y="18017"/>
                    <a:pt x="9161" y="18017"/>
                  </a:cubicBezTo>
                  <a:close/>
                  <a:moveTo>
                    <a:pt x="15466" y="18017"/>
                  </a:moveTo>
                  <a:cubicBezTo>
                    <a:pt x="15468" y="18018"/>
                    <a:pt x="15470" y="18020"/>
                    <a:pt x="15471" y="18021"/>
                  </a:cubicBezTo>
                  <a:lnTo>
                    <a:pt x="15466" y="18026"/>
                  </a:lnTo>
                  <a:lnTo>
                    <a:pt x="15462" y="18021"/>
                  </a:lnTo>
                  <a:lnTo>
                    <a:pt x="15462" y="18020"/>
                  </a:lnTo>
                  <a:cubicBezTo>
                    <a:pt x="15463" y="18019"/>
                    <a:pt x="15465" y="18017"/>
                    <a:pt x="15466" y="18017"/>
                  </a:cubicBezTo>
                  <a:close/>
                  <a:moveTo>
                    <a:pt x="15422" y="18014"/>
                  </a:moveTo>
                  <a:cubicBezTo>
                    <a:pt x="15426" y="18014"/>
                    <a:pt x="15430" y="18017"/>
                    <a:pt x="15434" y="18022"/>
                  </a:cubicBezTo>
                  <a:cubicBezTo>
                    <a:pt x="15431" y="18027"/>
                    <a:pt x="15426" y="18030"/>
                    <a:pt x="15422" y="18030"/>
                  </a:cubicBezTo>
                  <a:cubicBezTo>
                    <a:pt x="15416" y="18030"/>
                    <a:pt x="15411" y="18027"/>
                    <a:pt x="15409" y="18021"/>
                  </a:cubicBezTo>
                  <a:lnTo>
                    <a:pt x="15408" y="18021"/>
                  </a:lnTo>
                  <a:cubicBezTo>
                    <a:pt x="15413" y="18017"/>
                    <a:pt x="15418" y="18014"/>
                    <a:pt x="15422" y="18014"/>
                  </a:cubicBezTo>
                  <a:close/>
                  <a:moveTo>
                    <a:pt x="8487" y="18012"/>
                  </a:moveTo>
                  <a:cubicBezTo>
                    <a:pt x="8494" y="18012"/>
                    <a:pt x="8500" y="18015"/>
                    <a:pt x="8507" y="18020"/>
                  </a:cubicBezTo>
                  <a:cubicBezTo>
                    <a:pt x="8501" y="18028"/>
                    <a:pt x="8495" y="18031"/>
                    <a:pt x="8489" y="18031"/>
                  </a:cubicBezTo>
                  <a:cubicBezTo>
                    <a:pt x="8481" y="18031"/>
                    <a:pt x="8472" y="18027"/>
                    <a:pt x="8462" y="18022"/>
                  </a:cubicBezTo>
                  <a:cubicBezTo>
                    <a:pt x="8471" y="18016"/>
                    <a:pt x="8479" y="18012"/>
                    <a:pt x="8487" y="18012"/>
                  </a:cubicBezTo>
                  <a:close/>
                  <a:moveTo>
                    <a:pt x="4652" y="18038"/>
                  </a:moveTo>
                  <a:lnTo>
                    <a:pt x="4649" y="18044"/>
                  </a:lnTo>
                  <a:lnTo>
                    <a:pt x="4645" y="18038"/>
                  </a:lnTo>
                  <a:close/>
                  <a:moveTo>
                    <a:pt x="7964" y="17891"/>
                  </a:moveTo>
                  <a:lnTo>
                    <a:pt x="7964" y="17891"/>
                  </a:lnTo>
                  <a:cubicBezTo>
                    <a:pt x="7993" y="17907"/>
                    <a:pt x="8027" y="17897"/>
                    <a:pt x="8046" y="17931"/>
                  </a:cubicBezTo>
                  <a:lnTo>
                    <a:pt x="8034" y="17960"/>
                  </a:lnTo>
                  <a:cubicBezTo>
                    <a:pt x="8036" y="17959"/>
                    <a:pt x="8038" y="17959"/>
                    <a:pt x="8040" y="17959"/>
                  </a:cubicBezTo>
                  <a:cubicBezTo>
                    <a:pt x="8065" y="17959"/>
                    <a:pt x="8083" y="17977"/>
                    <a:pt x="8103" y="17989"/>
                  </a:cubicBezTo>
                  <a:cubicBezTo>
                    <a:pt x="8104" y="18006"/>
                    <a:pt x="8109" y="18025"/>
                    <a:pt x="8096" y="18045"/>
                  </a:cubicBezTo>
                  <a:cubicBezTo>
                    <a:pt x="8069" y="18020"/>
                    <a:pt x="8033" y="18004"/>
                    <a:pt x="8034" y="17959"/>
                  </a:cubicBezTo>
                  <a:lnTo>
                    <a:pt x="8009" y="17948"/>
                  </a:lnTo>
                  <a:cubicBezTo>
                    <a:pt x="7995" y="17950"/>
                    <a:pt x="7997" y="17976"/>
                    <a:pt x="7980" y="17976"/>
                  </a:cubicBezTo>
                  <a:cubicBezTo>
                    <a:pt x="7978" y="17976"/>
                    <a:pt x="7975" y="17976"/>
                    <a:pt x="7972" y="17974"/>
                  </a:cubicBezTo>
                  <a:cubicBezTo>
                    <a:pt x="7957" y="17952"/>
                    <a:pt x="7961" y="17927"/>
                    <a:pt x="7964" y="17891"/>
                  </a:cubicBezTo>
                  <a:close/>
                  <a:moveTo>
                    <a:pt x="9279" y="17945"/>
                  </a:moveTo>
                  <a:cubicBezTo>
                    <a:pt x="9283" y="17945"/>
                    <a:pt x="9287" y="17945"/>
                    <a:pt x="9291" y="17946"/>
                  </a:cubicBezTo>
                  <a:cubicBezTo>
                    <a:pt x="9294" y="17977"/>
                    <a:pt x="9269" y="18001"/>
                    <a:pt x="9276" y="18029"/>
                  </a:cubicBezTo>
                  <a:cubicBezTo>
                    <a:pt x="9286" y="18029"/>
                    <a:pt x="9294" y="18038"/>
                    <a:pt x="9294" y="18048"/>
                  </a:cubicBezTo>
                  <a:cubicBezTo>
                    <a:pt x="9284" y="18048"/>
                    <a:pt x="9276" y="18040"/>
                    <a:pt x="9276" y="18029"/>
                  </a:cubicBezTo>
                  <a:cubicBezTo>
                    <a:pt x="9249" y="18022"/>
                    <a:pt x="9240" y="17997"/>
                    <a:pt x="9218" y="17977"/>
                  </a:cubicBezTo>
                  <a:cubicBezTo>
                    <a:pt x="9240" y="17962"/>
                    <a:pt x="9254" y="17945"/>
                    <a:pt x="9279" y="17945"/>
                  </a:cubicBezTo>
                  <a:close/>
                  <a:moveTo>
                    <a:pt x="9044" y="18049"/>
                  </a:moveTo>
                  <a:cubicBezTo>
                    <a:pt x="9044" y="18049"/>
                    <a:pt x="9044" y="18049"/>
                    <a:pt x="9043" y="18049"/>
                  </a:cubicBezTo>
                  <a:lnTo>
                    <a:pt x="9044" y="18049"/>
                  </a:lnTo>
                  <a:cubicBezTo>
                    <a:pt x="9044" y="18049"/>
                    <a:pt x="9044" y="18049"/>
                    <a:pt x="9044" y="18049"/>
                  </a:cubicBezTo>
                  <a:close/>
                  <a:moveTo>
                    <a:pt x="9294" y="18048"/>
                  </a:moveTo>
                  <a:lnTo>
                    <a:pt x="9308" y="18055"/>
                  </a:lnTo>
                  <a:cubicBezTo>
                    <a:pt x="9304" y="18059"/>
                    <a:pt x="9302" y="18060"/>
                    <a:pt x="9300" y="18060"/>
                  </a:cubicBezTo>
                  <a:cubicBezTo>
                    <a:pt x="9296" y="18060"/>
                    <a:pt x="9297" y="18052"/>
                    <a:pt x="9294" y="18048"/>
                  </a:cubicBezTo>
                  <a:close/>
                  <a:moveTo>
                    <a:pt x="4880" y="18052"/>
                  </a:moveTo>
                  <a:cubicBezTo>
                    <a:pt x="4881" y="18052"/>
                    <a:pt x="4883" y="18054"/>
                    <a:pt x="4884" y="18058"/>
                  </a:cubicBezTo>
                  <a:cubicBezTo>
                    <a:pt x="4884" y="18059"/>
                    <a:pt x="4882" y="18061"/>
                    <a:pt x="4879" y="18062"/>
                  </a:cubicBezTo>
                  <a:cubicBezTo>
                    <a:pt x="4878" y="18060"/>
                    <a:pt x="4875" y="18058"/>
                    <a:pt x="4875" y="18057"/>
                  </a:cubicBezTo>
                  <a:cubicBezTo>
                    <a:pt x="4876" y="18054"/>
                    <a:pt x="4878" y="18052"/>
                    <a:pt x="4880" y="18052"/>
                  </a:cubicBezTo>
                  <a:close/>
                  <a:moveTo>
                    <a:pt x="11595" y="18053"/>
                  </a:moveTo>
                  <a:cubicBezTo>
                    <a:pt x="11596" y="18053"/>
                    <a:pt x="11598" y="18054"/>
                    <a:pt x="11599" y="18058"/>
                  </a:cubicBezTo>
                  <a:cubicBezTo>
                    <a:pt x="11599" y="18059"/>
                    <a:pt x="11595" y="18061"/>
                    <a:pt x="11593" y="18062"/>
                  </a:cubicBezTo>
                  <a:cubicBezTo>
                    <a:pt x="11592" y="18060"/>
                    <a:pt x="11590" y="18058"/>
                    <a:pt x="11590" y="18058"/>
                  </a:cubicBezTo>
                  <a:cubicBezTo>
                    <a:pt x="11591" y="18054"/>
                    <a:pt x="11593" y="18053"/>
                    <a:pt x="11595" y="18053"/>
                  </a:cubicBezTo>
                  <a:close/>
                  <a:moveTo>
                    <a:pt x="11521" y="18018"/>
                  </a:moveTo>
                  <a:cubicBezTo>
                    <a:pt x="11539" y="18029"/>
                    <a:pt x="11531" y="18044"/>
                    <a:pt x="11523" y="18062"/>
                  </a:cubicBezTo>
                  <a:lnTo>
                    <a:pt x="11523" y="18063"/>
                  </a:lnTo>
                  <a:cubicBezTo>
                    <a:pt x="11511" y="18045"/>
                    <a:pt x="11511" y="18032"/>
                    <a:pt x="11521" y="18018"/>
                  </a:cubicBezTo>
                  <a:close/>
                  <a:moveTo>
                    <a:pt x="4513" y="18068"/>
                  </a:moveTo>
                  <a:cubicBezTo>
                    <a:pt x="4515" y="18068"/>
                    <a:pt x="4516" y="18068"/>
                    <a:pt x="4518" y="18068"/>
                  </a:cubicBezTo>
                  <a:cubicBezTo>
                    <a:pt x="4521" y="18069"/>
                    <a:pt x="4523" y="18075"/>
                    <a:pt x="4527" y="18077"/>
                  </a:cubicBezTo>
                  <a:cubicBezTo>
                    <a:pt x="4523" y="18080"/>
                    <a:pt x="4518" y="18083"/>
                    <a:pt x="4513" y="18083"/>
                  </a:cubicBezTo>
                  <a:cubicBezTo>
                    <a:pt x="4510" y="18083"/>
                    <a:pt x="4508" y="18082"/>
                    <a:pt x="4506" y="18078"/>
                  </a:cubicBezTo>
                  <a:cubicBezTo>
                    <a:pt x="4502" y="18070"/>
                    <a:pt x="4507" y="18068"/>
                    <a:pt x="4513" y="18068"/>
                  </a:cubicBezTo>
                  <a:close/>
                  <a:moveTo>
                    <a:pt x="7509" y="18087"/>
                  </a:moveTo>
                  <a:cubicBezTo>
                    <a:pt x="7511" y="18090"/>
                    <a:pt x="7513" y="18091"/>
                    <a:pt x="7513" y="18093"/>
                  </a:cubicBezTo>
                  <a:cubicBezTo>
                    <a:pt x="7513" y="18094"/>
                    <a:pt x="7510" y="18098"/>
                    <a:pt x="7509" y="18098"/>
                  </a:cubicBezTo>
                  <a:cubicBezTo>
                    <a:pt x="7507" y="18098"/>
                    <a:pt x="7505" y="18094"/>
                    <a:pt x="7503" y="18092"/>
                  </a:cubicBezTo>
                  <a:lnTo>
                    <a:pt x="7509" y="18087"/>
                  </a:lnTo>
                  <a:close/>
                  <a:moveTo>
                    <a:pt x="15463" y="18089"/>
                  </a:moveTo>
                  <a:lnTo>
                    <a:pt x="15463" y="18089"/>
                  </a:lnTo>
                  <a:cubicBezTo>
                    <a:pt x="15476" y="18095"/>
                    <a:pt x="15475" y="18105"/>
                    <a:pt x="15468" y="18114"/>
                  </a:cubicBezTo>
                  <a:lnTo>
                    <a:pt x="15468" y="18113"/>
                  </a:lnTo>
                  <a:cubicBezTo>
                    <a:pt x="15455" y="18106"/>
                    <a:pt x="15457" y="18098"/>
                    <a:pt x="15463" y="18089"/>
                  </a:cubicBezTo>
                  <a:close/>
                  <a:moveTo>
                    <a:pt x="4490" y="18104"/>
                  </a:moveTo>
                  <a:cubicBezTo>
                    <a:pt x="4491" y="18104"/>
                    <a:pt x="4494" y="18108"/>
                    <a:pt x="4494" y="18110"/>
                  </a:cubicBezTo>
                  <a:cubicBezTo>
                    <a:pt x="4495" y="18111"/>
                    <a:pt x="4493" y="18114"/>
                    <a:pt x="4491" y="18115"/>
                  </a:cubicBezTo>
                  <a:lnTo>
                    <a:pt x="4486" y="18115"/>
                  </a:lnTo>
                  <a:cubicBezTo>
                    <a:pt x="4481" y="18111"/>
                    <a:pt x="4482" y="18107"/>
                    <a:pt x="4489" y="18105"/>
                  </a:cubicBezTo>
                  <a:cubicBezTo>
                    <a:pt x="4489" y="18104"/>
                    <a:pt x="4489" y="18104"/>
                    <a:pt x="4490" y="18104"/>
                  </a:cubicBezTo>
                  <a:close/>
                  <a:moveTo>
                    <a:pt x="4614" y="18106"/>
                  </a:moveTo>
                  <a:lnTo>
                    <a:pt x="4614" y="18106"/>
                  </a:lnTo>
                  <a:cubicBezTo>
                    <a:pt x="4619" y="18109"/>
                    <a:pt x="4619" y="18113"/>
                    <a:pt x="4612" y="18115"/>
                  </a:cubicBezTo>
                  <a:cubicBezTo>
                    <a:pt x="4611" y="18115"/>
                    <a:pt x="4610" y="18111"/>
                    <a:pt x="4608" y="18110"/>
                  </a:cubicBezTo>
                  <a:lnTo>
                    <a:pt x="4609" y="18109"/>
                  </a:lnTo>
                  <a:cubicBezTo>
                    <a:pt x="4610" y="18108"/>
                    <a:pt x="4614" y="18106"/>
                    <a:pt x="4614" y="18106"/>
                  </a:cubicBezTo>
                  <a:close/>
                  <a:moveTo>
                    <a:pt x="4895" y="18108"/>
                  </a:moveTo>
                  <a:cubicBezTo>
                    <a:pt x="4907" y="18115"/>
                    <a:pt x="4909" y="18122"/>
                    <a:pt x="4899" y="18132"/>
                  </a:cubicBezTo>
                  <a:lnTo>
                    <a:pt x="4899" y="18131"/>
                  </a:lnTo>
                  <a:cubicBezTo>
                    <a:pt x="4887" y="18124"/>
                    <a:pt x="4888" y="18116"/>
                    <a:pt x="4895" y="18108"/>
                  </a:cubicBezTo>
                  <a:close/>
                  <a:moveTo>
                    <a:pt x="7758" y="18121"/>
                  </a:moveTo>
                  <a:cubicBezTo>
                    <a:pt x="7758" y="18121"/>
                    <a:pt x="7762" y="18126"/>
                    <a:pt x="7762" y="18127"/>
                  </a:cubicBezTo>
                  <a:cubicBezTo>
                    <a:pt x="7763" y="18129"/>
                    <a:pt x="7761" y="18131"/>
                    <a:pt x="7760" y="18133"/>
                  </a:cubicBezTo>
                  <a:cubicBezTo>
                    <a:pt x="7759" y="18133"/>
                    <a:pt x="7755" y="18133"/>
                    <a:pt x="7754" y="18132"/>
                  </a:cubicBezTo>
                  <a:cubicBezTo>
                    <a:pt x="7748" y="18129"/>
                    <a:pt x="7750" y="18124"/>
                    <a:pt x="7758" y="18121"/>
                  </a:cubicBezTo>
                  <a:close/>
                  <a:moveTo>
                    <a:pt x="9320" y="18123"/>
                  </a:moveTo>
                  <a:cubicBezTo>
                    <a:pt x="9322" y="18123"/>
                    <a:pt x="9324" y="18125"/>
                    <a:pt x="9325" y="18130"/>
                  </a:cubicBezTo>
                  <a:cubicBezTo>
                    <a:pt x="9326" y="18130"/>
                    <a:pt x="9322" y="18132"/>
                    <a:pt x="9321" y="18134"/>
                  </a:cubicBezTo>
                  <a:lnTo>
                    <a:pt x="9319" y="18133"/>
                  </a:lnTo>
                  <a:cubicBezTo>
                    <a:pt x="9318" y="18132"/>
                    <a:pt x="9315" y="18129"/>
                    <a:pt x="9315" y="18129"/>
                  </a:cubicBezTo>
                  <a:cubicBezTo>
                    <a:pt x="9317" y="18125"/>
                    <a:pt x="9319" y="18123"/>
                    <a:pt x="9320" y="18123"/>
                  </a:cubicBezTo>
                  <a:close/>
                  <a:moveTo>
                    <a:pt x="9276" y="18121"/>
                  </a:moveTo>
                  <a:cubicBezTo>
                    <a:pt x="9281" y="18121"/>
                    <a:pt x="9286" y="18124"/>
                    <a:pt x="9289" y="18130"/>
                  </a:cubicBezTo>
                  <a:lnTo>
                    <a:pt x="9289" y="18130"/>
                  </a:lnTo>
                  <a:cubicBezTo>
                    <a:pt x="9284" y="18133"/>
                    <a:pt x="9280" y="18135"/>
                    <a:pt x="9275" y="18135"/>
                  </a:cubicBezTo>
                  <a:cubicBezTo>
                    <a:pt x="9271" y="18135"/>
                    <a:pt x="9267" y="18133"/>
                    <a:pt x="9262" y="18129"/>
                  </a:cubicBezTo>
                  <a:cubicBezTo>
                    <a:pt x="9266" y="18124"/>
                    <a:pt x="9271" y="18121"/>
                    <a:pt x="9276" y="18121"/>
                  </a:cubicBezTo>
                  <a:close/>
                  <a:moveTo>
                    <a:pt x="11328" y="18141"/>
                  </a:moveTo>
                  <a:lnTo>
                    <a:pt x="11328" y="18141"/>
                  </a:lnTo>
                  <a:cubicBezTo>
                    <a:pt x="11335" y="18144"/>
                    <a:pt x="11334" y="18149"/>
                    <a:pt x="11327" y="18150"/>
                  </a:cubicBezTo>
                  <a:cubicBezTo>
                    <a:pt x="11327" y="18150"/>
                    <a:pt x="11327" y="18150"/>
                    <a:pt x="11327" y="18150"/>
                  </a:cubicBezTo>
                  <a:cubicBezTo>
                    <a:pt x="11325" y="18150"/>
                    <a:pt x="11324" y="18148"/>
                    <a:pt x="11323" y="18146"/>
                  </a:cubicBezTo>
                  <a:cubicBezTo>
                    <a:pt x="11324" y="18143"/>
                    <a:pt x="11326" y="18141"/>
                    <a:pt x="11328" y="18141"/>
                  </a:cubicBezTo>
                  <a:close/>
                  <a:moveTo>
                    <a:pt x="9144" y="18141"/>
                  </a:moveTo>
                  <a:cubicBezTo>
                    <a:pt x="9145" y="18143"/>
                    <a:pt x="9148" y="18144"/>
                    <a:pt x="9148" y="18147"/>
                  </a:cubicBezTo>
                  <a:cubicBezTo>
                    <a:pt x="9148" y="18148"/>
                    <a:pt x="9146" y="18150"/>
                    <a:pt x="9144" y="18150"/>
                  </a:cubicBezTo>
                  <a:cubicBezTo>
                    <a:pt x="9144" y="18150"/>
                    <a:pt x="9144" y="18150"/>
                    <a:pt x="9144" y="18150"/>
                  </a:cubicBezTo>
                  <a:cubicBezTo>
                    <a:pt x="9141" y="18150"/>
                    <a:pt x="9140" y="18148"/>
                    <a:pt x="9138" y="18146"/>
                  </a:cubicBezTo>
                  <a:lnTo>
                    <a:pt x="9144" y="18141"/>
                  </a:lnTo>
                  <a:close/>
                  <a:moveTo>
                    <a:pt x="9206" y="18091"/>
                  </a:moveTo>
                  <a:cubicBezTo>
                    <a:pt x="9221" y="18091"/>
                    <a:pt x="9235" y="18102"/>
                    <a:pt x="9238" y="18117"/>
                  </a:cubicBezTo>
                  <a:cubicBezTo>
                    <a:pt x="9240" y="18134"/>
                    <a:pt x="9228" y="18142"/>
                    <a:pt x="9214" y="18151"/>
                  </a:cubicBezTo>
                  <a:lnTo>
                    <a:pt x="9196" y="18138"/>
                  </a:lnTo>
                  <a:cubicBezTo>
                    <a:pt x="9186" y="18116"/>
                    <a:pt x="9214" y="18109"/>
                    <a:pt x="9204" y="18091"/>
                  </a:cubicBezTo>
                  <a:cubicBezTo>
                    <a:pt x="9205" y="18091"/>
                    <a:pt x="9206" y="18091"/>
                    <a:pt x="9206" y="18091"/>
                  </a:cubicBezTo>
                  <a:close/>
                  <a:moveTo>
                    <a:pt x="7989" y="18051"/>
                  </a:moveTo>
                  <a:cubicBezTo>
                    <a:pt x="7999" y="18075"/>
                    <a:pt x="8018" y="18092"/>
                    <a:pt x="8015" y="18118"/>
                  </a:cubicBezTo>
                  <a:lnTo>
                    <a:pt x="8054" y="18102"/>
                  </a:lnTo>
                  <a:cubicBezTo>
                    <a:pt x="8070" y="18110"/>
                    <a:pt x="8086" y="18118"/>
                    <a:pt x="8085" y="18139"/>
                  </a:cubicBezTo>
                  <a:cubicBezTo>
                    <a:pt x="8077" y="18163"/>
                    <a:pt x="8055" y="18159"/>
                    <a:pt x="8038" y="18166"/>
                  </a:cubicBezTo>
                  <a:lnTo>
                    <a:pt x="8013" y="18122"/>
                  </a:lnTo>
                  <a:cubicBezTo>
                    <a:pt x="8011" y="18122"/>
                    <a:pt x="8008" y="18123"/>
                    <a:pt x="8006" y="18123"/>
                  </a:cubicBezTo>
                  <a:cubicBezTo>
                    <a:pt x="8003" y="18123"/>
                    <a:pt x="8001" y="18122"/>
                    <a:pt x="7998" y="18122"/>
                  </a:cubicBezTo>
                  <a:lnTo>
                    <a:pt x="7989" y="18133"/>
                  </a:lnTo>
                  <a:cubicBezTo>
                    <a:pt x="7977" y="18122"/>
                    <a:pt x="7990" y="18122"/>
                    <a:pt x="7996" y="18118"/>
                  </a:cubicBezTo>
                  <a:cubicBezTo>
                    <a:pt x="7987" y="18103"/>
                    <a:pt x="7974" y="18101"/>
                    <a:pt x="7961" y="18101"/>
                  </a:cubicBezTo>
                  <a:cubicBezTo>
                    <a:pt x="7955" y="18101"/>
                    <a:pt x="7948" y="18101"/>
                    <a:pt x="7942" y="18101"/>
                  </a:cubicBezTo>
                  <a:cubicBezTo>
                    <a:pt x="7931" y="18101"/>
                    <a:pt x="7921" y="18100"/>
                    <a:pt x="7910" y="18093"/>
                  </a:cubicBezTo>
                  <a:lnTo>
                    <a:pt x="7989" y="18051"/>
                  </a:lnTo>
                  <a:close/>
                  <a:moveTo>
                    <a:pt x="8183" y="18159"/>
                  </a:moveTo>
                  <a:cubicBezTo>
                    <a:pt x="8183" y="18159"/>
                    <a:pt x="8183" y="18159"/>
                    <a:pt x="8183" y="18159"/>
                  </a:cubicBezTo>
                  <a:cubicBezTo>
                    <a:pt x="8190" y="18163"/>
                    <a:pt x="8190" y="18166"/>
                    <a:pt x="8183" y="18168"/>
                  </a:cubicBezTo>
                  <a:cubicBezTo>
                    <a:pt x="8182" y="18168"/>
                    <a:pt x="8180" y="18165"/>
                    <a:pt x="8179" y="18163"/>
                  </a:cubicBezTo>
                  <a:cubicBezTo>
                    <a:pt x="8180" y="18162"/>
                    <a:pt x="8182" y="18159"/>
                    <a:pt x="8183" y="18159"/>
                  </a:cubicBezTo>
                  <a:close/>
                  <a:moveTo>
                    <a:pt x="8645" y="18144"/>
                  </a:moveTo>
                  <a:cubicBezTo>
                    <a:pt x="8648" y="18144"/>
                    <a:pt x="8651" y="18146"/>
                    <a:pt x="8652" y="18150"/>
                  </a:cubicBezTo>
                  <a:cubicBezTo>
                    <a:pt x="8657" y="18158"/>
                    <a:pt x="8651" y="18167"/>
                    <a:pt x="8643" y="18168"/>
                  </a:cubicBezTo>
                  <a:cubicBezTo>
                    <a:pt x="8635" y="18162"/>
                    <a:pt x="8637" y="18152"/>
                    <a:pt x="8641" y="18147"/>
                  </a:cubicBezTo>
                  <a:cubicBezTo>
                    <a:pt x="8642" y="18145"/>
                    <a:pt x="8644" y="18144"/>
                    <a:pt x="8645" y="18144"/>
                  </a:cubicBezTo>
                  <a:close/>
                  <a:moveTo>
                    <a:pt x="4862" y="18177"/>
                  </a:moveTo>
                  <a:cubicBezTo>
                    <a:pt x="4862" y="18177"/>
                    <a:pt x="4862" y="18177"/>
                    <a:pt x="4862" y="18178"/>
                  </a:cubicBezTo>
                  <a:cubicBezTo>
                    <a:pt x="4868" y="18181"/>
                    <a:pt x="4868" y="18184"/>
                    <a:pt x="4861" y="18187"/>
                  </a:cubicBezTo>
                  <a:cubicBezTo>
                    <a:pt x="4860" y="18187"/>
                    <a:pt x="4858" y="18183"/>
                    <a:pt x="4857" y="18181"/>
                  </a:cubicBezTo>
                  <a:cubicBezTo>
                    <a:pt x="4858" y="18180"/>
                    <a:pt x="4860" y="18177"/>
                    <a:pt x="4862" y="18177"/>
                  </a:cubicBezTo>
                  <a:close/>
                  <a:moveTo>
                    <a:pt x="8309" y="18176"/>
                  </a:moveTo>
                  <a:cubicBezTo>
                    <a:pt x="8310" y="18176"/>
                    <a:pt x="8311" y="18178"/>
                    <a:pt x="8312" y="18182"/>
                  </a:cubicBezTo>
                  <a:cubicBezTo>
                    <a:pt x="8313" y="18183"/>
                    <a:pt x="8310" y="18186"/>
                    <a:pt x="8307" y="18187"/>
                  </a:cubicBezTo>
                  <a:lnTo>
                    <a:pt x="8307" y="18186"/>
                  </a:lnTo>
                  <a:cubicBezTo>
                    <a:pt x="8306" y="18184"/>
                    <a:pt x="8303" y="18182"/>
                    <a:pt x="8304" y="18181"/>
                  </a:cubicBezTo>
                  <a:cubicBezTo>
                    <a:pt x="8306" y="18178"/>
                    <a:pt x="8307" y="18176"/>
                    <a:pt x="8309" y="18176"/>
                  </a:cubicBezTo>
                  <a:close/>
                  <a:moveTo>
                    <a:pt x="4914" y="18179"/>
                  </a:moveTo>
                  <a:cubicBezTo>
                    <a:pt x="4925" y="18186"/>
                    <a:pt x="4926" y="18192"/>
                    <a:pt x="4917" y="18203"/>
                  </a:cubicBezTo>
                  <a:cubicBezTo>
                    <a:pt x="4906" y="18196"/>
                    <a:pt x="4904" y="18189"/>
                    <a:pt x="4914" y="18180"/>
                  </a:cubicBezTo>
                  <a:lnTo>
                    <a:pt x="4914" y="18179"/>
                  </a:lnTo>
                  <a:close/>
                  <a:moveTo>
                    <a:pt x="5004" y="18195"/>
                  </a:moveTo>
                  <a:cubicBezTo>
                    <a:pt x="5012" y="18195"/>
                    <a:pt x="5019" y="18196"/>
                    <a:pt x="5026" y="18199"/>
                  </a:cubicBezTo>
                  <a:lnTo>
                    <a:pt x="5025" y="18200"/>
                  </a:lnTo>
                  <a:cubicBezTo>
                    <a:pt x="5019" y="18202"/>
                    <a:pt x="5013" y="18203"/>
                    <a:pt x="5007" y="18203"/>
                  </a:cubicBezTo>
                  <a:cubicBezTo>
                    <a:pt x="4999" y="18203"/>
                    <a:pt x="4991" y="18201"/>
                    <a:pt x="4983" y="18198"/>
                  </a:cubicBezTo>
                  <a:cubicBezTo>
                    <a:pt x="4990" y="18196"/>
                    <a:pt x="4997" y="18195"/>
                    <a:pt x="5004" y="18195"/>
                  </a:cubicBezTo>
                  <a:close/>
                  <a:moveTo>
                    <a:pt x="7757" y="18158"/>
                  </a:moveTo>
                  <a:lnTo>
                    <a:pt x="7757" y="18158"/>
                  </a:lnTo>
                  <a:cubicBezTo>
                    <a:pt x="7769" y="18171"/>
                    <a:pt x="7770" y="18189"/>
                    <a:pt x="7760" y="18204"/>
                  </a:cubicBezTo>
                  <a:cubicBezTo>
                    <a:pt x="7743" y="18189"/>
                    <a:pt x="7746" y="18177"/>
                    <a:pt x="7757" y="18158"/>
                  </a:cubicBezTo>
                  <a:close/>
                  <a:moveTo>
                    <a:pt x="13558" y="18174"/>
                  </a:moveTo>
                  <a:cubicBezTo>
                    <a:pt x="13573" y="18174"/>
                    <a:pt x="13576" y="18183"/>
                    <a:pt x="13570" y="18204"/>
                  </a:cubicBezTo>
                  <a:cubicBezTo>
                    <a:pt x="13557" y="18199"/>
                    <a:pt x="13548" y="18189"/>
                    <a:pt x="13543" y="18176"/>
                  </a:cubicBezTo>
                  <a:lnTo>
                    <a:pt x="13543" y="18176"/>
                  </a:lnTo>
                  <a:cubicBezTo>
                    <a:pt x="13549" y="18175"/>
                    <a:pt x="13554" y="18174"/>
                    <a:pt x="13558" y="18174"/>
                  </a:cubicBezTo>
                  <a:close/>
                  <a:moveTo>
                    <a:pt x="7898" y="18159"/>
                  </a:moveTo>
                  <a:cubicBezTo>
                    <a:pt x="7915" y="18167"/>
                    <a:pt x="7928" y="18178"/>
                    <a:pt x="7923" y="18198"/>
                  </a:cubicBezTo>
                  <a:cubicBezTo>
                    <a:pt x="7919" y="18205"/>
                    <a:pt x="7913" y="18206"/>
                    <a:pt x="7906" y="18206"/>
                  </a:cubicBezTo>
                  <a:cubicBezTo>
                    <a:pt x="7904" y="18206"/>
                    <a:pt x="7902" y="18206"/>
                    <a:pt x="7900" y="18206"/>
                  </a:cubicBezTo>
                  <a:lnTo>
                    <a:pt x="7901" y="18206"/>
                  </a:lnTo>
                  <a:cubicBezTo>
                    <a:pt x="7885" y="18191"/>
                    <a:pt x="7889" y="18176"/>
                    <a:pt x="7898" y="18159"/>
                  </a:cubicBezTo>
                  <a:close/>
                  <a:moveTo>
                    <a:pt x="8806" y="18212"/>
                  </a:moveTo>
                  <a:cubicBezTo>
                    <a:pt x="8807" y="18212"/>
                    <a:pt x="8809" y="18214"/>
                    <a:pt x="8809" y="18217"/>
                  </a:cubicBezTo>
                  <a:cubicBezTo>
                    <a:pt x="8811" y="18219"/>
                    <a:pt x="8807" y="18221"/>
                    <a:pt x="8805" y="18222"/>
                  </a:cubicBezTo>
                  <a:cubicBezTo>
                    <a:pt x="8804" y="18220"/>
                    <a:pt x="8800" y="18217"/>
                    <a:pt x="8800" y="18217"/>
                  </a:cubicBezTo>
                  <a:cubicBezTo>
                    <a:pt x="8802" y="18214"/>
                    <a:pt x="8804" y="18212"/>
                    <a:pt x="8806" y="18212"/>
                  </a:cubicBezTo>
                  <a:close/>
                  <a:moveTo>
                    <a:pt x="8294" y="18213"/>
                  </a:moveTo>
                  <a:cubicBezTo>
                    <a:pt x="8297" y="18213"/>
                    <a:pt x="8297" y="18219"/>
                    <a:pt x="8299" y="18223"/>
                  </a:cubicBezTo>
                  <a:lnTo>
                    <a:pt x="8299" y="18223"/>
                  </a:lnTo>
                  <a:lnTo>
                    <a:pt x="8287" y="18216"/>
                  </a:lnTo>
                  <a:cubicBezTo>
                    <a:pt x="8290" y="18214"/>
                    <a:pt x="8292" y="18213"/>
                    <a:pt x="8294" y="18213"/>
                  </a:cubicBezTo>
                  <a:close/>
                  <a:moveTo>
                    <a:pt x="8443" y="18089"/>
                  </a:moveTo>
                  <a:cubicBezTo>
                    <a:pt x="8473" y="18098"/>
                    <a:pt x="8501" y="18113"/>
                    <a:pt x="8528" y="18131"/>
                  </a:cubicBezTo>
                  <a:cubicBezTo>
                    <a:pt x="8535" y="18159"/>
                    <a:pt x="8503" y="18163"/>
                    <a:pt x="8499" y="18183"/>
                  </a:cubicBezTo>
                  <a:lnTo>
                    <a:pt x="8529" y="18202"/>
                  </a:lnTo>
                  <a:lnTo>
                    <a:pt x="8501" y="18225"/>
                  </a:lnTo>
                  <a:cubicBezTo>
                    <a:pt x="8480" y="18221"/>
                    <a:pt x="8459" y="18211"/>
                    <a:pt x="8443" y="18195"/>
                  </a:cubicBezTo>
                  <a:cubicBezTo>
                    <a:pt x="8440" y="18170"/>
                    <a:pt x="8465" y="18176"/>
                    <a:pt x="8471" y="18163"/>
                  </a:cubicBezTo>
                  <a:cubicBezTo>
                    <a:pt x="8468" y="18148"/>
                    <a:pt x="8462" y="18144"/>
                    <a:pt x="8455" y="18144"/>
                  </a:cubicBezTo>
                  <a:cubicBezTo>
                    <a:pt x="8445" y="18144"/>
                    <a:pt x="8432" y="18153"/>
                    <a:pt x="8421" y="18153"/>
                  </a:cubicBezTo>
                  <a:cubicBezTo>
                    <a:pt x="8416" y="18153"/>
                    <a:pt x="8411" y="18151"/>
                    <a:pt x="8408" y="18144"/>
                  </a:cubicBezTo>
                  <a:cubicBezTo>
                    <a:pt x="8404" y="18116"/>
                    <a:pt x="8431" y="18107"/>
                    <a:pt x="8443" y="18089"/>
                  </a:cubicBezTo>
                  <a:close/>
                  <a:moveTo>
                    <a:pt x="15395" y="18156"/>
                  </a:moveTo>
                  <a:lnTo>
                    <a:pt x="15395" y="18156"/>
                  </a:lnTo>
                  <a:cubicBezTo>
                    <a:pt x="15422" y="18162"/>
                    <a:pt x="15449" y="18172"/>
                    <a:pt x="15476" y="18172"/>
                  </a:cubicBezTo>
                  <a:cubicBezTo>
                    <a:pt x="15491" y="18172"/>
                    <a:pt x="15506" y="18169"/>
                    <a:pt x="15522" y="18159"/>
                  </a:cubicBezTo>
                  <a:lnTo>
                    <a:pt x="15522" y="18159"/>
                  </a:lnTo>
                  <a:cubicBezTo>
                    <a:pt x="15533" y="18179"/>
                    <a:pt x="15532" y="18204"/>
                    <a:pt x="15521" y="18223"/>
                  </a:cubicBezTo>
                  <a:cubicBezTo>
                    <a:pt x="15518" y="18224"/>
                    <a:pt x="15516" y="18224"/>
                    <a:pt x="15513" y="18224"/>
                  </a:cubicBezTo>
                  <a:cubicBezTo>
                    <a:pt x="15503" y="18224"/>
                    <a:pt x="15496" y="18220"/>
                    <a:pt x="15494" y="18208"/>
                  </a:cubicBezTo>
                  <a:cubicBezTo>
                    <a:pt x="15462" y="18210"/>
                    <a:pt x="15428" y="18206"/>
                    <a:pt x="15403" y="18229"/>
                  </a:cubicBezTo>
                  <a:cubicBezTo>
                    <a:pt x="15383" y="18203"/>
                    <a:pt x="15384" y="18182"/>
                    <a:pt x="15395" y="18156"/>
                  </a:cubicBezTo>
                  <a:close/>
                  <a:moveTo>
                    <a:pt x="4952" y="18196"/>
                  </a:moveTo>
                  <a:cubicBezTo>
                    <a:pt x="4965" y="18211"/>
                    <a:pt x="4963" y="18222"/>
                    <a:pt x="4944" y="18228"/>
                  </a:cubicBezTo>
                  <a:lnTo>
                    <a:pt x="4934" y="18239"/>
                  </a:lnTo>
                  <a:cubicBezTo>
                    <a:pt x="4922" y="18228"/>
                    <a:pt x="4935" y="18229"/>
                    <a:pt x="4941" y="18224"/>
                  </a:cubicBezTo>
                  <a:cubicBezTo>
                    <a:pt x="4941" y="18213"/>
                    <a:pt x="4939" y="18202"/>
                    <a:pt x="4952" y="18196"/>
                  </a:cubicBezTo>
                  <a:close/>
                  <a:moveTo>
                    <a:pt x="4791" y="18229"/>
                  </a:moveTo>
                  <a:cubicBezTo>
                    <a:pt x="4793" y="18231"/>
                    <a:pt x="4796" y="18233"/>
                    <a:pt x="4796" y="18236"/>
                  </a:cubicBezTo>
                  <a:cubicBezTo>
                    <a:pt x="4796" y="18237"/>
                    <a:pt x="4793" y="18238"/>
                    <a:pt x="4791" y="18240"/>
                  </a:cubicBezTo>
                  <a:lnTo>
                    <a:pt x="4786" y="18235"/>
                  </a:lnTo>
                  <a:lnTo>
                    <a:pt x="4791" y="18230"/>
                  </a:lnTo>
                  <a:lnTo>
                    <a:pt x="4791" y="18229"/>
                  </a:lnTo>
                  <a:close/>
                  <a:moveTo>
                    <a:pt x="8282" y="18279"/>
                  </a:moveTo>
                  <a:lnTo>
                    <a:pt x="8274" y="18292"/>
                  </a:lnTo>
                  <a:cubicBezTo>
                    <a:pt x="8265" y="18280"/>
                    <a:pt x="8276" y="18281"/>
                    <a:pt x="8282" y="18279"/>
                  </a:cubicBezTo>
                  <a:close/>
                  <a:moveTo>
                    <a:pt x="8353" y="18278"/>
                  </a:moveTo>
                  <a:lnTo>
                    <a:pt x="8345" y="18292"/>
                  </a:lnTo>
                  <a:cubicBezTo>
                    <a:pt x="8335" y="18278"/>
                    <a:pt x="8349" y="18281"/>
                    <a:pt x="8353" y="18278"/>
                  </a:cubicBezTo>
                  <a:close/>
                  <a:moveTo>
                    <a:pt x="15520" y="18283"/>
                  </a:moveTo>
                  <a:cubicBezTo>
                    <a:pt x="15522" y="18283"/>
                    <a:pt x="15523" y="18285"/>
                    <a:pt x="15524" y="18288"/>
                  </a:cubicBezTo>
                  <a:cubicBezTo>
                    <a:pt x="15524" y="18289"/>
                    <a:pt x="15521" y="18292"/>
                    <a:pt x="15520" y="18293"/>
                  </a:cubicBezTo>
                  <a:lnTo>
                    <a:pt x="15519" y="18293"/>
                  </a:lnTo>
                  <a:cubicBezTo>
                    <a:pt x="15517" y="18290"/>
                    <a:pt x="15514" y="18288"/>
                    <a:pt x="15515" y="18288"/>
                  </a:cubicBezTo>
                  <a:cubicBezTo>
                    <a:pt x="15517" y="18285"/>
                    <a:pt x="15519" y="18283"/>
                    <a:pt x="15520" y="18283"/>
                  </a:cubicBezTo>
                  <a:close/>
                  <a:moveTo>
                    <a:pt x="8388" y="18225"/>
                  </a:moveTo>
                  <a:cubicBezTo>
                    <a:pt x="8414" y="18231"/>
                    <a:pt x="8401" y="18259"/>
                    <a:pt x="8420" y="18263"/>
                  </a:cubicBezTo>
                  <a:cubicBezTo>
                    <a:pt x="8418" y="18276"/>
                    <a:pt x="8410" y="18287"/>
                    <a:pt x="8399" y="18293"/>
                  </a:cubicBezTo>
                  <a:cubicBezTo>
                    <a:pt x="8395" y="18294"/>
                    <a:pt x="8392" y="18294"/>
                    <a:pt x="8389" y="18294"/>
                  </a:cubicBezTo>
                  <a:cubicBezTo>
                    <a:pt x="8372" y="18294"/>
                    <a:pt x="8366" y="18279"/>
                    <a:pt x="8353" y="18278"/>
                  </a:cubicBezTo>
                  <a:cubicBezTo>
                    <a:pt x="8349" y="18259"/>
                    <a:pt x="8333" y="18262"/>
                    <a:pt x="8318" y="18261"/>
                  </a:cubicBezTo>
                  <a:cubicBezTo>
                    <a:pt x="8315" y="18276"/>
                    <a:pt x="8305" y="18278"/>
                    <a:pt x="8295" y="18278"/>
                  </a:cubicBezTo>
                  <a:cubicBezTo>
                    <a:pt x="8292" y="18278"/>
                    <a:pt x="8290" y="18278"/>
                    <a:pt x="8287" y="18278"/>
                  </a:cubicBezTo>
                  <a:cubicBezTo>
                    <a:pt x="8286" y="18278"/>
                    <a:pt x="8284" y="18278"/>
                    <a:pt x="8283" y="18278"/>
                  </a:cubicBezTo>
                  <a:lnTo>
                    <a:pt x="8283" y="18278"/>
                  </a:lnTo>
                  <a:cubicBezTo>
                    <a:pt x="8287" y="18262"/>
                    <a:pt x="8299" y="18261"/>
                    <a:pt x="8310" y="18261"/>
                  </a:cubicBezTo>
                  <a:cubicBezTo>
                    <a:pt x="8313" y="18261"/>
                    <a:pt x="8315" y="18261"/>
                    <a:pt x="8318" y="18261"/>
                  </a:cubicBezTo>
                  <a:cubicBezTo>
                    <a:pt x="8317" y="18255"/>
                    <a:pt x="8317" y="18248"/>
                    <a:pt x="8318" y="18243"/>
                  </a:cubicBezTo>
                  <a:cubicBezTo>
                    <a:pt x="8308" y="18243"/>
                    <a:pt x="8301" y="18235"/>
                    <a:pt x="8301" y="18226"/>
                  </a:cubicBezTo>
                  <a:lnTo>
                    <a:pt x="8301" y="18226"/>
                  </a:lnTo>
                  <a:cubicBezTo>
                    <a:pt x="8310" y="18226"/>
                    <a:pt x="8318" y="18233"/>
                    <a:pt x="8318" y="18243"/>
                  </a:cubicBezTo>
                  <a:cubicBezTo>
                    <a:pt x="8320" y="18243"/>
                    <a:pt x="8322" y="18243"/>
                    <a:pt x="8325" y="18243"/>
                  </a:cubicBezTo>
                  <a:cubicBezTo>
                    <a:pt x="8348" y="18243"/>
                    <a:pt x="8369" y="18233"/>
                    <a:pt x="8388" y="18225"/>
                  </a:cubicBezTo>
                  <a:close/>
                  <a:moveTo>
                    <a:pt x="7754" y="18285"/>
                  </a:moveTo>
                  <a:cubicBezTo>
                    <a:pt x="7767" y="18286"/>
                    <a:pt x="7774" y="18295"/>
                    <a:pt x="7780" y="18309"/>
                  </a:cubicBezTo>
                  <a:cubicBezTo>
                    <a:pt x="7774" y="18310"/>
                    <a:pt x="7769" y="18311"/>
                    <a:pt x="7765" y="18311"/>
                  </a:cubicBezTo>
                  <a:cubicBezTo>
                    <a:pt x="7750" y="18311"/>
                    <a:pt x="7749" y="18300"/>
                    <a:pt x="7754" y="18285"/>
                  </a:cubicBezTo>
                  <a:close/>
                  <a:moveTo>
                    <a:pt x="15442" y="18279"/>
                  </a:moveTo>
                  <a:cubicBezTo>
                    <a:pt x="15459" y="18289"/>
                    <a:pt x="15467" y="18296"/>
                    <a:pt x="15470" y="18309"/>
                  </a:cubicBezTo>
                  <a:cubicBezTo>
                    <a:pt x="15464" y="18311"/>
                    <a:pt x="15460" y="18312"/>
                    <a:pt x="15456" y="18312"/>
                  </a:cubicBezTo>
                  <a:cubicBezTo>
                    <a:pt x="15445" y="18312"/>
                    <a:pt x="15440" y="18303"/>
                    <a:pt x="15442" y="18280"/>
                  </a:cubicBezTo>
                  <a:lnTo>
                    <a:pt x="15442" y="18279"/>
                  </a:lnTo>
                  <a:close/>
                  <a:moveTo>
                    <a:pt x="15392" y="18303"/>
                  </a:moveTo>
                  <a:lnTo>
                    <a:pt x="15392" y="18303"/>
                  </a:lnTo>
                  <a:cubicBezTo>
                    <a:pt x="15406" y="18310"/>
                    <a:pt x="15403" y="18318"/>
                    <a:pt x="15398" y="18327"/>
                  </a:cubicBezTo>
                  <a:lnTo>
                    <a:pt x="15398" y="18326"/>
                  </a:lnTo>
                  <a:cubicBezTo>
                    <a:pt x="15384" y="18319"/>
                    <a:pt x="15387" y="18311"/>
                    <a:pt x="15392" y="18303"/>
                  </a:cubicBezTo>
                  <a:close/>
                  <a:moveTo>
                    <a:pt x="13602" y="18319"/>
                  </a:moveTo>
                  <a:cubicBezTo>
                    <a:pt x="13603" y="18319"/>
                    <a:pt x="13607" y="18321"/>
                    <a:pt x="13605" y="18324"/>
                  </a:cubicBezTo>
                  <a:cubicBezTo>
                    <a:pt x="13605" y="18325"/>
                    <a:pt x="13603" y="18326"/>
                    <a:pt x="13601" y="18328"/>
                  </a:cubicBezTo>
                  <a:lnTo>
                    <a:pt x="13597" y="18322"/>
                  </a:lnTo>
                  <a:cubicBezTo>
                    <a:pt x="13599" y="18321"/>
                    <a:pt x="13601" y="18319"/>
                    <a:pt x="13602" y="18319"/>
                  </a:cubicBezTo>
                  <a:close/>
                  <a:moveTo>
                    <a:pt x="4951" y="18302"/>
                  </a:moveTo>
                  <a:cubicBezTo>
                    <a:pt x="4964" y="18314"/>
                    <a:pt x="4964" y="18334"/>
                    <a:pt x="4951" y="18346"/>
                  </a:cubicBezTo>
                  <a:cubicBezTo>
                    <a:pt x="4939" y="18334"/>
                    <a:pt x="4939" y="18314"/>
                    <a:pt x="4951" y="18302"/>
                  </a:cubicBezTo>
                  <a:close/>
                  <a:moveTo>
                    <a:pt x="5769" y="18336"/>
                  </a:moveTo>
                  <a:cubicBezTo>
                    <a:pt x="5771" y="18337"/>
                    <a:pt x="5774" y="18340"/>
                    <a:pt x="5774" y="18342"/>
                  </a:cubicBezTo>
                  <a:cubicBezTo>
                    <a:pt x="5774" y="18343"/>
                    <a:pt x="5770" y="18344"/>
                    <a:pt x="5768" y="18346"/>
                  </a:cubicBezTo>
                  <a:lnTo>
                    <a:pt x="5765" y="18341"/>
                  </a:lnTo>
                  <a:lnTo>
                    <a:pt x="5763" y="18341"/>
                  </a:lnTo>
                  <a:cubicBezTo>
                    <a:pt x="5765" y="18338"/>
                    <a:pt x="5768" y="18336"/>
                    <a:pt x="5769" y="18336"/>
                  </a:cubicBezTo>
                  <a:close/>
                  <a:moveTo>
                    <a:pt x="4995" y="18029"/>
                  </a:moveTo>
                  <a:cubicBezTo>
                    <a:pt x="5009" y="18029"/>
                    <a:pt x="5025" y="18032"/>
                    <a:pt x="5041" y="18035"/>
                  </a:cubicBezTo>
                  <a:cubicBezTo>
                    <a:pt x="5066" y="18090"/>
                    <a:pt x="5112" y="18134"/>
                    <a:pt x="5112" y="18204"/>
                  </a:cubicBezTo>
                  <a:cubicBezTo>
                    <a:pt x="5077" y="18239"/>
                    <a:pt x="5069" y="18292"/>
                    <a:pt x="5064" y="18348"/>
                  </a:cubicBezTo>
                  <a:lnTo>
                    <a:pt x="5016" y="18328"/>
                  </a:lnTo>
                  <a:cubicBezTo>
                    <a:pt x="5030" y="18287"/>
                    <a:pt x="5060" y="18253"/>
                    <a:pt x="5064" y="18208"/>
                  </a:cubicBezTo>
                  <a:cubicBezTo>
                    <a:pt x="5065" y="18205"/>
                    <a:pt x="5073" y="18203"/>
                    <a:pt x="5078" y="18200"/>
                  </a:cubicBezTo>
                  <a:cubicBezTo>
                    <a:pt x="5062" y="18172"/>
                    <a:pt x="5032" y="18154"/>
                    <a:pt x="4999" y="18151"/>
                  </a:cubicBezTo>
                  <a:cubicBezTo>
                    <a:pt x="4996" y="18127"/>
                    <a:pt x="4992" y="18108"/>
                    <a:pt x="4989" y="18086"/>
                  </a:cubicBezTo>
                  <a:lnTo>
                    <a:pt x="4945" y="18058"/>
                  </a:lnTo>
                  <a:cubicBezTo>
                    <a:pt x="4959" y="18035"/>
                    <a:pt x="4976" y="18029"/>
                    <a:pt x="4995" y="18029"/>
                  </a:cubicBezTo>
                  <a:close/>
                  <a:moveTo>
                    <a:pt x="7847" y="18336"/>
                  </a:moveTo>
                  <a:lnTo>
                    <a:pt x="7852" y="18338"/>
                  </a:lnTo>
                  <a:lnTo>
                    <a:pt x="7845" y="18348"/>
                  </a:lnTo>
                  <a:lnTo>
                    <a:pt x="7840" y="18341"/>
                  </a:lnTo>
                  <a:lnTo>
                    <a:pt x="7847" y="18336"/>
                  </a:lnTo>
                  <a:close/>
                  <a:moveTo>
                    <a:pt x="5167" y="18338"/>
                  </a:moveTo>
                  <a:cubicBezTo>
                    <a:pt x="5171" y="18338"/>
                    <a:pt x="5171" y="18345"/>
                    <a:pt x="5172" y="18349"/>
                  </a:cubicBezTo>
                  <a:lnTo>
                    <a:pt x="5172" y="18349"/>
                  </a:lnTo>
                  <a:cubicBezTo>
                    <a:pt x="5168" y="18347"/>
                    <a:pt x="5164" y="18344"/>
                    <a:pt x="5160" y="18342"/>
                  </a:cubicBezTo>
                  <a:cubicBezTo>
                    <a:pt x="5163" y="18339"/>
                    <a:pt x="5166" y="18338"/>
                    <a:pt x="5167" y="18338"/>
                  </a:cubicBezTo>
                  <a:close/>
                  <a:moveTo>
                    <a:pt x="8264" y="18334"/>
                  </a:moveTo>
                  <a:cubicBezTo>
                    <a:pt x="8267" y="18334"/>
                    <a:pt x="8271" y="18336"/>
                    <a:pt x="8276" y="18341"/>
                  </a:cubicBezTo>
                  <a:cubicBezTo>
                    <a:pt x="8272" y="18346"/>
                    <a:pt x="8268" y="18350"/>
                    <a:pt x="8264" y="18350"/>
                  </a:cubicBezTo>
                  <a:cubicBezTo>
                    <a:pt x="8260" y="18350"/>
                    <a:pt x="8257" y="18348"/>
                    <a:pt x="8253" y="18343"/>
                  </a:cubicBezTo>
                  <a:cubicBezTo>
                    <a:pt x="8256" y="18337"/>
                    <a:pt x="8259" y="18334"/>
                    <a:pt x="8264" y="18334"/>
                  </a:cubicBezTo>
                  <a:close/>
                  <a:moveTo>
                    <a:pt x="5174" y="18350"/>
                  </a:moveTo>
                  <a:cubicBezTo>
                    <a:pt x="5191" y="18356"/>
                    <a:pt x="5194" y="18366"/>
                    <a:pt x="5183" y="18381"/>
                  </a:cubicBezTo>
                  <a:cubicBezTo>
                    <a:pt x="5170" y="18373"/>
                    <a:pt x="5175" y="18361"/>
                    <a:pt x="5174" y="18350"/>
                  </a:cubicBezTo>
                  <a:close/>
                  <a:moveTo>
                    <a:pt x="12145" y="18371"/>
                  </a:moveTo>
                  <a:cubicBezTo>
                    <a:pt x="12146" y="18373"/>
                    <a:pt x="12150" y="18375"/>
                    <a:pt x="12150" y="18377"/>
                  </a:cubicBezTo>
                  <a:cubicBezTo>
                    <a:pt x="12149" y="18378"/>
                    <a:pt x="12146" y="18379"/>
                    <a:pt x="12144" y="18381"/>
                  </a:cubicBezTo>
                  <a:lnTo>
                    <a:pt x="12141" y="18376"/>
                  </a:lnTo>
                  <a:lnTo>
                    <a:pt x="12140" y="18376"/>
                  </a:lnTo>
                  <a:cubicBezTo>
                    <a:pt x="12142" y="18375"/>
                    <a:pt x="12143" y="18371"/>
                    <a:pt x="12145" y="18371"/>
                  </a:cubicBezTo>
                  <a:close/>
                  <a:moveTo>
                    <a:pt x="8807" y="18352"/>
                  </a:moveTo>
                  <a:cubicBezTo>
                    <a:pt x="8807" y="18366"/>
                    <a:pt x="8798" y="18379"/>
                    <a:pt x="8784" y="18383"/>
                  </a:cubicBezTo>
                  <a:cubicBezTo>
                    <a:pt x="8776" y="18354"/>
                    <a:pt x="8789" y="18352"/>
                    <a:pt x="8807" y="18352"/>
                  </a:cubicBezTo>
                  <a:close/>
                  <a:moveTo>
                    <a:pt x="4951" y="18373"/>
                  </a:moveTo>
                  <a:lnTo>
                    <a:pt x="4951" y="18373"/>
                  </a:lnTo>
                  <a:cubicBezTo>
                    <a:pt x="4961" y="18379"/>
                    <a:pt x="4960" y="18394"/>
                    <a:pt x="4950" y="18400"/>
                  </a:cubicBezTo>
                  <a:cubicBezTo>
                    <a:pt x="4941" y="18390"/>
                    <a:pt x="4940" y="18381"/>
                    <a:pt x="4951" y="18373"/>
                  </a:cubicBezTo>
                  <a:close/>
                  <a:moveTo>
                    <a:pt x="5450" y="18400"/>
                  </a:moveTo>
                  <a:lnTo>
                    <a:pt x="5443" y="18413"/>
                  </a:lnTo>
                  <a:cubicBezTo>
                    <a:pt x="5434" y="18400"/>
                    <a:pt x="5443" y="18402"/>
                    <a:pt x="5450" y="18400"/>
                  </a:cubicBezTo>
                  <a:close/>
                  <a:moveTo>
                    <a:pt x="5128" y="18353"/>
                  </a:moveTo>
                  <a:cubicBezTo>
                    <a:pt x="5141" y="18373"/>
                    <a:pt x="5141" y="18398"/>
                    <a:pt x="5130" y="18418"/>
                  </a:cubicBezTo>
                  <a:cubicBezTo>
                    <a:pt x="5128" y="18418"/>
                    <a:pt x="5127" y="18418"/>
                    <a:pt x="5125" y="18418"/>
                  </a:cubicBezTo>
                  <a:cubicBezTo>
                    <a:pt x="5113" y="18418"/>
                    <a:pt x="5107" y="18415"/>
                    <a:pt x="5103" y="18407"/>
                  </a:cubicBezTo>
                  <a:cubicBezTo>
                    <a:pt x="5102" y="18386"/>
                    <a:pt x="5119" y="18373"/>
                    <a:pt x="5128" y="18353"/>
                  </a:cubicBezTo>
                  <a:close/>
                  <a:moveTo>
                    <a:pt x="11100" y="18402"/>
                  </a:moveTo>
                  <a:cubicBezTo>
                    <a:pt x="11100" y="18416"/>
                    <a:pt x="11092" y="18430"/>
                    <a:pt x="11079" y="18434"/>
                  </a:cubicBezTo>
                  <a:cubicBezTo>
                    <a:pt x="11065" y="18415"/>
                    <a:pt x="11074" y="18408"/>
                    <a:pt x="11100" y="18402"/>
                  </a:cubicBezTo>
                  <a:close/>
                  <a:moveTo>
                    <a:pt x="5199" y="18443"/>
                  </a:moveTo>
                  <a:cubicBezTo>
                    <a:pt x="5199" y="18443"/>
                    <a:pt x="5200" y="18443"/>
                    <a:pt x="5200" y="18443"/>
                  </a:cubicBezTo>
                  <a:cubicBezTo>
                    <a:pt x="5201" y="18443"/>
                    <a:pt x="5203" y="18446"/>
                    <a:pt x="5204" y="18448"/>
                  </a:cubicBezTo>
                  <a:lnTo>
                    <a:pt x="5199" y="18452"/>
                  </a:lnTo>
                  <a:lnTo>
                    <a:pt x="5195" y="18447"/>
                  </a:lnTo>
                  <a:lnTo>
                    <a:pt x="5194" y="18447"/>
                  </a:lnTo>
                  <a:cubicBezTo>
                    <a:pt x="5196" y="18446"/>
                    <a:pt x="5197" y="18443"/>
                    <a:pt x="5199" y="18443"/>
                  </a:cubicBezTo>
                  <a:close/>
                  <a:moveTo>
                    <a:pt x="7918" y="18443"/>
                  </a:moveTo>
                  <a:cubicBezTo>
                    <a:pt x="7919" y="18443"/>
                    <a:pt x="7921" y="18445"/>
                    <a:pt x="7922" y="18449"/>
                  </a:cubicBezTo>
                  <a:cubicBezTo>
                    <a:pt x="7922" y="18449"/>
                    <a:pt x="7918" y="18451"/>
                    <a:pt x="7917" y="18452"/>
                  </a:cubicBezTo>
                  <a:cubicBezTo>
                    <a:pt x="7915" y="18450"/>
                    <a:pt x="7913" y="18448"/>
                    <a:pt x="7913" y="18448"/>
                  </a:cubicBezTo>
                  <a:cubicBezTo>
                    <a:pt x="7914" y="18445"/>
                    <a:pt x="7916" y="18443"/>
                    <a:pt x="7918" y="18443"/>
                  </a:cubicBezTo>
                  <a:close/>
                  <a:moveTo>
                    <a:pt x="4483" y="18441"/>
                  </a:moveTo>
                  <a:cubicBezTo>
                    <a:pt x="4494" y="18454"/>
                    <a:pt x="4482" y="18452"/>
                    <a:pt x="4477" y="18454"/>
                  </a:cubicBezTo>
                  <a:lnTo>
                    <a:pt x="4477" y="18454"/>
                  </a:lnTo>
                  <a:cubicBezTo>
                    <a:pt x="4479" y="18449"/>
                    <a:pt x="4481" y="18445"/>
                    <a:pt x="4483" y="18441"/>
                  </a:cubicBezTo>
                  <a:close/>
                  <a:moveTo>
                    <a:pt x="5076" y="18462"/>
                  </a:moveTo>
                  <a:cubicBezTo>
                    <a:pt x="5077" y="18462"/>
                    <a:pt x="5079" y="18464"/>
                    <a:pt x="5080" y="18467"/>
                  </a:cubicBezTo>
                  <a:cubicBezTo>
                    <a:pt x="5080" y="18467"/>
                    <a:pt x="5077" y="18470"/>
                    <a:pt x="5074" y="18471"/>
                  </a:cubicBezTo>
                  <a:lnTo>
                    <a:pt x="5074" y="18470"/>
                  </a:lnTo>
                  <a:cubicBezTo>
                    <a:pt x="5073" y="18468"/>
                    <a:pt x="5070" y="18466"/>
                    <a:pt x="5071" y="18466"/>
                  </a:cubicBezTo>
                  <a:cubicBezTo>
                    <a:pt x="5073" y="18463"/>
                    <a:pt x="5074" y="18462"/>
                    <a:pt x="5076" y="18462"/>
                  </a:cubicBezTo>
                  <a:close/>
                  <a:moveTo>
                    <a:pt x="5728" y="18439"/>
                  </a:moveTo>
                  <a:cubicBezTo>
                    <a:pt x="5739" y="18439"/>
                    <a:pt x="5747" y="18452"/>
                    <a:pt x="5755" y="18463"/>
                  </a:cubicBezTo>
                  <a:cubicBezTo>
                    <a:pt x="5754" y="18476"/>
                    <a:pt x="5745" y="18482"/>
                    <a:pt x="5735" y="18488"/>
                  </a:cubicBezTo>
                  <a:cubicBezTo>
                    <a:pt x="5718" y="18481"/>
                    <a:pt x="5704" y="18471"/>
                    <a:pt x="5709" y="18449"/>
                  </a:cubicBezTo>
                  <a:lnTo>
                    <a:pt x="5709" y="18449"/>
                  </a:lnTo>
                  <a:cubicBezTo>
                    <a:pt x="5716" y="18442"/>
                    <a:pt x="5722" y="18439"/>
                    <a:pt x="5728" y="18439"/>
                  </a:cubicBezTo>
                  <a:close/>
                  <a:moveTo>
                    <a:pt x="7946" y="18406"/>
                  </a:moveTo>
                  <a:cubicBezTo>
                    <a:pt x="7962" y="18406"/>
                    <a:pt x="7962" y="18422"/>
                    <a:pt x="7962" y="18439"/>
                  </a:cubicBezTo>
                  <a:lnTo>
                    <a:pt x="7962" y="18439"/>
                  </a:lnTo>
                  <a:cubicBezTo>
                    <a:pt x="7964" y="18438"/>
                    <a:pt x="7966" y="18438"/>
                    <a:pt x="7968" y="18438"/>
                  </a:cubicBezTo>
                  <a:cubicBezTo>
                    <a:pt x="7991" y="18438"/>
                    <a:pt x="8009" y="18456"/>
                    <a:pt x="8034" y="18456"/>
                  </a:cubicBezTo>
                  <a:cubicBezTo>
                    <a:pt x="8038" y="18456"/>
                    <a:pt x="8043" y="18456"/>
                    <a:pt x="8047" y="18455"/>
                  </a:cubicBezTo>
                  <a:lnTo>
                    <a:pt x="8047" y="18455"/>
                  </a:lnTo>
                  <a:cubicBezTo>
                    <a:pt x="8039" y="18482"/>
                    <a:pt x="8017" y="18478"/>
                    <a:pt x="8006" y="18489"/>
                  </a:cubicBezTo>
                  <a:cubicBezTo>
                    <a:pt x="7988" y="18475"/>
                    <a:pt x="7970" y="18463"/>
                    <a:pt x="7963" y="18439"/>
                  </a:cubicBezTo>
                  <a:cubicBezTo>
                    <a:pt x="7963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1" y="18439"/>
                  </a:lnTo>
                  <a:cubicBezTo>
                    <a:pt x="7961" y="18439"/>
                    <a:pt x="7961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46" y="18436"/>
                    <a:pt x="7939" y="18425"/>
                    <a:pt x="7929" y="18410"/>
                  </a:cubicBezTo>
                  <a:cubicBezTo>
                    <a:pt x="7936" y="18408"/>
                    <a:pt x="7941" y="18406"/>
                    <a:pt x="7946" y="18406"/>
                  </a:cubicBezTo>
                  <a:close/>
                  <a:moveTo>
                    <a:pt x="7758" y="18429"/>
                  </a:moveTo>
                  <a:cubicBezTo>
                    <a:pt x="7773" y="18429"/>
                    <a:pt x="7784" y="18441"/>
                    <a:pt x="7796" y="18447"/>
                  </a:cubicBezTo>
                  <a:cubicBezTo>
                    <a:pt x="7786" y="18461"/>
                    <a:pt x="7788" y="18485"/>
                    <a:pt x="7767" y="18492"/>
                  </a:cubicBezTo>
                  <a:lnTo>
                    <a:pt x="7767" y="18492"/>
                  </a:lnTo>
                  <a:cubicBezTo>
                    <a:pt x="7774" y="18468"/>
                    <a:pt x="7744" y="18454"/>
                    <a:pt x="7752" y="18430"/>
                  </a:cubicBezTo>
                  <a:cubicBezTo>
                    <a:pt x="7754" y="18429"/>
                    <a:pt x="7756" y="18429"/>
                    <a:pt x="7758" y="18429"/>
                  </a:cubicBezTo>
                  <a:close/>
                  <a:moveTo>
                    <a:pt x="8077" y="18497"/>
                  </a:moveTo>
                  <a:cubicBezTo>
                    <a:pt x="8079" y="18497"/>
                    <a:pt x="8080" y="18499"/>
                    <a:pt x="8080" y="18503"/>
                  </a:cubicBezTo>
                  <a:cubicBezTo>
                    <a:pt x="8081" y="18503"/>
                    <a:pt x="8079" y="18505"/>
                    <a:pt x="8077" y="18506"/>
                  </a:cubicBezTo>
                  <a:lnTo>
                    <a:pt x="8077" y="18506"/>
                  </a:lnTo>
                  <a:cubicBezTo>
                    <a:pt x="8075" y="18504"/>
                    <a:pt x="8072" y="18502"/>
                    <a:pt x="8072" y="18502"/>
                  </a:cubicBezTo>
                  <a:cubicBezTo>
                    <a:pt x="8074" y="18498"/>
                    <a:pt x="8076" y="18497"/>
                    <a:pt x="8077" y="18497"/>
                  </a:cubicBezTo>
                  <a:close/>
                  <a:moveTo>
                    <a:pt x="7765" y="18493"/>
                  </a:moveTo>
                  <a:lnTo>
                    <a:pt x="7758" y="18506"/>
                  </a:lnTo>
                  <a:cubicBezTo>
                    <a:pt x="7748" y="18493"/>
                    <a:pt x="7759" y="18494"/>
                    <a:pt x="7765" y="18493"/>
                  </a:cubicBezTo>
                  <a:close/>
                  <a:moveTo>
                    <a:pt x="15436" y="18421"/>
                  </a:moveTo>
                  <a:cubicBezTo>
                    <a:pt x="15492" y="18448"/>
                    <a:pt x="15444" y="18502"/>
                    <a:pt x="15472" y="18537"/>
                  </a:cubicBezTo>
                  <a:cubicBezTo>
                    <a:pt x="15446" y="18524"/>
                    <a:pt x="15414" y="18535"/>
                    <a:pt x="15390" y="18506"/>
                  </a:cubicBezTo>
                  <a:cubicBezTo>
                    <a:pt x="15381" y="18482"/>
                    <a:pt x="15379" y="18456"/>
                    <a:pt x="15387" y="18432"/>
                  </a:cubicBezTo>
                  <a:cubicBezTo>
                    <a:pt x="15397" y="18423"/>
                    <a:pt x="15407" y="18422"/>
                    <a:pt x="15415" y="18422"/>
                  </a:cubicBezTo>
                  <a:cubicBezTo>
                    <a:pt x="15419" y="18422"/>
                    <a:pt x="15423" y="18422"/>
                    <a:pt x="15427" y="18422"/>
                  </a:cubicBezTo>
                  <a:cubicBezTo>
                    <a:pt x="15430" y="18422"/>
                    <a:pt x="15434" y="18422"/>
                    <a:pt x="15436" y="18421"/>
                  </a:cubicBezTo>
                  <a:close/>
                  <a:moveTo>
                    <a:pt x="8648" y="18536"/>
                  </a:moveTo>
                  <a:cubicBezTo>
                    <a:pt x="8653" y="18536"/>
                    <a:pt x="8653" y="18543"/>
                    <a:pt x="8652" y="18548"/>
                  </a:cubicBezTo>
                  <a:cubicBezTo>
                    <a:pt x="8651" y="18552"/>
                    <a:pt x="8646" y="18555"/>
                    <a:pt x="8644" y="18557"/>
                  </a:cubicBezTo>
                  <a:lnTo>
                    <a:pt x="8644" y="18556"/>
                  </a:lnTo>
                  <a:cubicBezTo>
                    <a:pt x="8636" y="18551"/>
                    <a:pt x="8636" y="18540"/>
                    <a:pt x="8642" y="18538"/>
                  </a:cubicBezTo>
                  <a:cubicBezTo>
                    <a:pt x="8644" y="18536"/>
                    <a:pt x="8646" y="18536"/>
                    <a:pt x="8648" y="18536"/>
                  </a:cubicBezTo>
                  <a:close/>
                  <a:moveTo>
                    <a:pt x="12041" y="18553"/>
                  </a:moveTo>
                  <a:lnTo>
                    <a:pt x="12037" y="18559"/>
                  </a:lnTo>
                  <a:lnTo>
                    <a:pt x="12035" y="18553"/>
                  </a:lnTo>
                  <a:close/>
                  <a:moveTo>
                    <a:pt x="11949" y="18602"/>
                  </a:moveTo>
                  <a:lnTo>
                    <a:pt x="11955" y="18605"/>
                  </a:lnTo>
                  <a:lnTo>
                    <a:pt x="11948" y="18613"/>
                  </a:lnTo>
                  <a:lnTo>
                    <a:pt x="11942" y="18608"/>
                  </a:lnTo>
                  <a:lnTo>
                    <a:pt x="11949" y="18602"/>
                  </a:lnTo>
                  <a:close/>
                  <a:moveTo>
                    <a:pt x="15425" y="18564"/>
                  </a:moveTo>
                  <a:lnTo>
                    <a:pt x="15471" y="18587"/>
                  </a:lnTo>
                  <a:cubicBezTo>
                    <a:pt x="15460" y="18610"/>
                    <a:pt x="15445" y="18616"/>
                    <a:pt x="15424" y="18616"/>
                  </a:cubicBezTo>
                  <a:cubicBezTo>
                    <a:pt x="15413" y="18616"/>
                    <a:pt x="15400" y="18614"/>
                    <a:pt x="15386" y="18612"/>
                  </a:cubicBezTo>
                  <a:cubicBezTo>
                    <a:pt x="15405" y="18594"/>
                    <a:pt x="15428" y="18592"/>
                    <a:pt x="15425" y="18564"/>
                  </a:cubicBezTo>
                  <a:close/>
                  <a:moveTo>
                    <a:pt x="5501" y="18457"/>
                  </a:moveTo>
                  <a:cubicBezTo>
                    <a:pt x="5507" y="18457"/>
                    <a:pt x="5513" y="18458"/>
                    <a:pt x="5520" y="18459"/>
                  </a:cubicBezTo>
                  <a:cubicBezTo>
                    <a:pt x="5534" y="18490"/>
                    <a:pt x="5535" y="18532"/>
                    <a:pt x="5582" y="18544"/>
                  </a:cubicBezTo>
                  <a:lnTo>
                    <a:pt x="5555" y="18600"/>
                  </a:lnTo>
                  <a:lnTo>
                    <a:pt x="5510" y="18600"/>
                  </a:lnTo>
                  <a:cubicBezTo>
                    <a:pt x="5512" y="18617"/>
                    <a:pt x="5533" y="18613"/>
                    <a:pt x="5542" y="18626"/>
                  </a:cubicBezTo>
                  <a:cubicBezTo>
                    <a:pt x="5532" y="18632"/>
                    <a:pt x="5524" y="18634"/>
                    <a:pt x="5516" y="18634"/>
                  </a:cubicBezTo>
                  <a:cubicBezTo>
                    <a:pt x="5501" y="18634"/>
                    <a:pt x="5489" y="18624"/>
                    <a:pt x="5479" y="18608"/>
                  </a:cubicBezTo>
                  <a:cubicBezTo>
                    <a:pt x="5485" y="18601"/>
                    <a:pt x="5492" y="18599"/>
                    <a:pt x="5500" y="18599"/>
                  </a:cubicBezTo>
                  <a:cubicBezTo>
                    <a:pt x="5503" y="18599"/>
                    <a:pt x="5507" y="18600"/>
                    <a:pt x="5510" y="18600"/>
                  </a:cubicBezTo>
                  <a:cubicBezTo>
                    <a:pt x="5501" y="18561"/>
                    <a:pt x="5495" y="18521"/>
                    <a:pt x="5458" y="18495"/>
                  </a:cubicBezTo>
                  <a:cubicBezTo>
                    <a:pt x="5464" y="18471"/>
                    <a:pt x="5477" y="18457"/>
                    <a:pt x="5501" y="18457"/>
                  </a:cubicBezTo>
                  <a:close/>
                  <a:moveTo>
                    <a:pt x="11932" y="18639"/>
                  </a:moveTo>
                  <a:cubicBezTo>
                    <a:pt x="11934" y="18639"/>
                    <a:pt x="11935" y="18641"/>
                    <a:pt x="11936" y="18644"/>
                  </a:cubicBezTo>
                  <a:cubicBezTo>
                    <a:pt x="11936" y="18645"/>
                    <a:pt x="11933" y="18646"/>
                    <a:pt x="11932" y="18649"/>
                  </a:cubicBezTo>
                  <a:lnTo>
                    <a:pt x="11931" y="18648"/>
                  </a:lnTo>
                  <a:cubicBezTo>
                    <a:pt x="11930" y="18646"/>
                    <a:pt x="11926" y="18644"/>
                    <a:pt x="11927" y="18643"/>
                  </a:cubicBezTo>
                  <a:cubicBezTo>
                    <a:pt x="11929" y="18640"/>
                    <a:pt x="11931" y="18639"/>
                    <a:pt x="11932" y="18639"/>
                  </a:cubicBezTo>
                  <a:close/>
                  <a:moveTo>
                    <a:pt x="8654" y="18635"/>
                  </a:moveTo>
                  <a:cubicBezTo>
                    <a:pt x="8657" y="18635"/>
                    <a:pt x="8661" y="18637"/>
                    <a:pt x="8662" y="18641"/>
                  </a:cubicBezTo>
                  <a:cubicBezTo>
                    <a:pt x="8668" y="18649"/>
                    <a:pt x="8662" y="18651"/>
                    <a:pt x="8656" y="18651"/>
                  </a:cubicBezTo>
                  <a:cubicBezTo>
                    <a:pt x="8655" y="18651"/>
                    <a:pt x="8653" y="18651"/>
                    <a:pt x="8652" y="18651"/>
                  </a:cubicBezTo>
                  <a:cubicBezTo>
                    <a:pt x="8649" y="18650"/>
                    <a:pt x="8645" y="18644"/>
                    <a:pt x="8643" y="18642"/>
                  </a:cubicBezTo>
                  <a:lnTo>
                    <a:pt x="8643" y="18641"/>
                  </a:lnTo>
                  <a:cubicBezTo>
                    <a:pt x="8646" y="18637"/>
                    <a:pt x="8650" y="18635"/>
                    <a:pt x="8654" y="18635"/>
                  </a:cubicBezTo>
                  <a:close/>
                  <a:moveTo>
                    <a:pt x="11493" y="18552"/>
                  </a:moveTo>
                  <a:cubicBezTo>
                    <a:pt x="11528" y="18600"/>
                    <a:pt x="11516" y="18635"/>
                    <a:pt x="11496" y="18670"/>
                  </a:cubicBezTo>
                  <a:lnTo>
                    <a:pt x="11496" y="18670"/>
                  </a:lnTo>
                  <a:lnTo>
                    <a:pt x="11496" y="18669"/>
                  </a:lnTo>
                  <a:cubicBezTo>
                    <a:pt x="11481" y="18665"/>
                    <a:pt x="11468" y="18654"/>
                    <a:pt x="11460" y="18642"/>
                  </a:cubicBezTo>
                  <a:cubicBezTo>
                    <a:pt x="11469" y="18617"/>
                    <a:pt x="11479" y="18591"/>
                    <a:pt x="11493" y="18552"/>
                  </a:cubicBezTo>
                  <a:close/>
                  <a:moveTo>
                    <a:pt x="11498" y="18672"/>
                  </a:moveTo>
                  <a:cubicBezTo>
                    <a:pt x="11502" y="18674"/>
                    <a:pt x="11506" y="18676"/>
                    <a:pt x="11511" y="18678"/>
                  </a:cubicBezTo>
                  <a:cubicBezTo>
                    <a:pt x="11507" y="18681"/>
                    <a:pt x="11505" y="18683"/>
                    <a:pt x="11503" y="18683"/>
                  </a:cubicBezTo>
                  <a:cubicBezTo>
                    <a:pt x="11499" y="18683"/>
                    <a:pt x="11500" y="18676"/>
                    <a:pt x="11498" y="18672"/>
                  </a:cubicBezTo>
                  <a:close/>
                  <a:moveTo>
                    <a:pt x="7958" y="18510"/>
                  </a:moveTo>
                  <a:lnTo>
                    <a:pt x="7958" y="18510"/>
                  </a:lnTo>
                  <a:cubicBezTo>
                    <a:pt x="8003" y="18513"/>
                    <a:pt x="8043" y="18535"/>
                    <a:pt x="8068" y="18571"/>
                  </a:cubicBezTo>
                  <a:lnTo>
                    <a:pt x="8068" y="18645"/>
                  </a:lnTo>
                  <a:lnTo>
                    <a:pt x="8030" y="18686"/>
                  </a:lnTo>
                  <a:lnTo>
                    <a:pt x="7993" y="18667"/>
                  </a:lnTo>
                  <a:cubicBezTo>
                    <a:pt x="7976" y="18660"/>
                    <a:pt x="7997" y="18649"/>
                    <a:pt x="7991" y="18643"/>
                  </a:cubicBezTo>
                  <a:cubicBezTo>
                    <a:pt x="7981" y="18621"/>
                    <a:pt x="7963" y="18617"/>
                    <a:pt x="7944" y="18610"/>
                  </a:cubicBezTo>
                  <a:cubicBezTo>
                    <a:pt x="7950" y="18577"/>
                    <a:pt x="7971" y="18549"/>
                    <a:pt x="7958" y="18510"/>
                  </a:cubicBezTo>
                  <a:close/>
                  <a:moveTo>
                    <a:pt x="11526" y="18103"/>
                  </a:moveTo>
                  <a:cubicBezTo>
                    <a:pt x="11531" y="18108"/>
                    <a:pt x="11538" y="18110"/>
                    <a:pt x="11544" y="18110"/>
                  </a:cubicBezTo>
                  <a:cubicBezTo>
                    <a:pt x="11553" y="18110"/>
                    <a:pt x="11563" y="18107"/>
                    <a:pt x="11572" y="18107"/>
                  </a:cubicBezTo>
                  <a:cubicBezTo>
                    <a:pt x="11580" y="18107"/>
                    <a:pt x="11588" y="18110"/>
                    <a:pt x="11594" y="18119"/>
                  </a:cubicBezTo>
                  <a:cubicBezTo>
                    <a:pt x="11606" y="18135"/>
                    <a:pt x="11579" y="18144"/>
                    <a:pt x="11588" y="18159"/>
                  </a:cubicBezTo>
                  <a:cubicBezTo>
                    <a:pt x="11604" y="18181"/>
                    <a:pt x="11634" y="18164"/>
                    <a:pt x="11651" y="18178"/>
                  </a:cubicBezTo>
                  <a:cubicBezTo>
                    <a:pt x="11652" y="18186"/>
                    <a:pt x="11654" y="18191"/>
                    <a:pt x="11655" y="18198"/>
                  </a:cubicBezTo>
                  <a:cubicBezTo>
                    <a:pt x="11652" y="18199"/>
                    <a:pt x="11649" y="18200"/>
                    <a:pt x="11646" y="18200"/>
                  </a:cubicBezTo>
                  <a:cubicBezTo>
                    <a:pt x="11634" y="18200"/>
                    <a:pt x="11622" y="18190"/>
                    <a:pt x="11609" y="18190"/>
                  </a:cubicBezTo>
                  <a:cubicBezTo>
                    <a:pt x="11605" y="18190"/>
                    <a:pt x="11601" y="18191"/>
                    <a:pt x="11596" y="18194"/>
                  </a:cubicBezTo>
                  <a:cubicBezTo>
                    <a:pt x="11603" y="18231"/>
                    <a:pt x="11585" y="18275"/>
                    <a:pt x="11624" y="18306"/>
                  </a:cubicBezTo>
                  <a:cubicBezTo>
                    <a:pt x="11626" y="18308"/>
                    <a:pt x="11628" y="18309"/>
                    <a:pt x="11630" y="18309"/>
                  </a:cubicBezTo>
                  <a:cubicBezTo>
                    <a:pt x="11636" y="18309"/>
                    <a:pt x="11640" y="18302"/>
                    <a:pt x="11646" y="18301"/>
                  </a:cubicBezTo>
                  <a:cubicBezTo>
                    <a:pt x="11652" y="18300"/>
                    <a:pt x="11659" y="18300"/>
                    <a:pt x="11666" y="18298"/>
                  </a:cubicBezTo>
                  <a:cubicBezTo>
                    <a:pt x="11673" y="18327"/>
                    <a:pt x="11696" y="18353"/>
                    <a:pt x="11674" y="18385"/>
                  </a:cubicBezTo>
                  <a:cubicBezTo>
                    <a:pt x="11676" y="18385"/>
                    <a:pt x="11679" y="18385"/>
                    <a:pt x="11681" y="18385"/>
                  </a:cubicBezTo>
                  <a:cubicBezTo>
                    <a:pt x="11696" y="18385"/>
                    <a:pt x="11710" y="18387"/>
                    <a:pt x="11706" y="18414"/>
                  </a:cubicBezTo>
                  <a:cubicBezTo>
                    <a:pt x="11687" y="18414"/>
                    <a:pt x="11679" y="18402"/>
                    <a:pt x="11674" y="18385"/>
                  </a:cubicBezTo>
                  <a:lnTo>
                    <a:pt x="11628" y="18353"/>
                  </a:lnTo>
                  <a:cubicBezTo>
                    <a:pt x="11619" y="18376"/>
                    <a:pt x="11618" y="18402"/>
                    <a:pt x="11626" y="18427"/>
                  </a:cubicBezTo>
                  <a:cubicBezTo>
                    <a:pt x="11636" y="18436"/>
                    <a:pt x="11647" y="18438"/>
                    <a:pt x="11658" y="18438"/>
                  </a:cubicBezTo>
                  <a:cubicBezTo>
                    <a:pt x="11667" y="18438"/>
                    <a:pt x="11675" y="18437"/>
                    <a:pt x="11684" y="18437"/>
                  </a:cubicBezTo>
                  <a:cubicBezTo>
                    <a:pt x="11690" y="18437"/>
                    <a:pt x="11697" y="18438"/>
                    <a:pt x="11703" y="18440"/>
                  </a:cubicBezTo>
                  <a:cubicBezTo>
                    <a:pt x="11716" y="18459"/>
                    <a:pt x="11717" y="18486"/>
                    <a:pt x="11704" y="18505"/>
                  </a:cubicBezTo>
                  <a:cubicBezTo>
                    <a:pt x="11701" y="18505"/>
                    <a:pt x="11698" y="18506"/>
                    <a:pt x="11696" y="18506"/>
                  </a:cubicBezTo>
                  <a:cubicBezTo>
                    <a:pt x="11685" y="18506"/>
                    <a:pt x="11674" y="18502"/>
                    <a:pt x="11665" y="18495"/>
                  </a:cubicBezTo>
                  <a:lnTo>
                    <a:pt x="11626" y="18530"/>
                  </a:lnTo>
                  <a:lnTo>
                    <a:pt x="11644" y="18571"/>
                  </a:lnTo>
                  <a:cubicBezTo>
                    <a:pt x="11645" y="18571"/>
                    <a:pt x="11646" y="18571"/>
                    <a:pt x="11646" y="18571"/>
                  </a:cubicBezTo>
                  <a:cubicBezTo>
                    <a:pt x="11674" y="18571"/>
                    <a:pt x="11668" y="18528"/>
                    <a:pt x="11696" y="18528"/>
                  </a:cubicBezTo>
                  <a:cubicBezTo>
                    <a:pt x="11697" y="18528"/>
                    <a:pt x="11697" y="18528"/>
                    <a:pt x="11698" y="18528"/>
                  </a:cubicBezTo>
                  <a:cubicBezTo>
                    <a:pt x="11717" y="18536"/>
                    <a:pt x="11708" y="18552"/>
                    <a:pt x="11711" y="18567"/>
                  </a:cubicBezTo>
                  <a:cubicBezTo>
                    <a:pt x="11693" y="18587"/>
                    <a:pt x="11652" y="18587"/>
                    <a:pt x="11659" y="18635"/>
                  </a:cubicBezTo>
                  <a:cubicBezTo>
                    <a:pt x="11683" y="18647"/>
                    <a:pt x="11690" y="18688"/>
                    <a:pt x="11731" y="18688"/>
                  </a:cubicBezTo>
                  <a:cubicBezTo>
                    <a:pt x="11735" y="18688"/>
                    <a:pt x="11740" y="18687"/>
                    <a:pt x="11745" y="18686"/>
                  </a:cubicBezTo>
                  <a:lnTo>
                    <a:pt x="11745" y="18686"/>
                  </a:lnTo>
                  <a:cubicBezTo>
                    <a:pt x="11732" y="18713"/>
                    <a:pt x="11717" y="18721"/>
                    <a:pt x="11702" y="18721"/>
                  </a:cubicBezTo>
                  <a:cubicBezTo>
                    <a:pt x="11689" y="18721"/>
                    <a:pt x="11676" y="18716"/>
                    <a:pt x="11664" y="18711"/>
                  </a:cubicBezTo>
                  <a:lnTo>
                    <a:pt x="11649" y="18734"/>
                  </a:lnTo>
                  <a:cubicBezTo>
                    <a:pt x="11630" y="18725"/>
                    <a:pt x="11648" y="18699"/>
                    <a:pt x="11625" y="18690"/>
                  </a:cubicBezTo>
                  <a:cubicBezTo>
                    <a:pt x="11623" y="18689"/>
                    <a:pt x="11622" y="18689"/>
                    <a:pt x="11621" y="18689"/>
                  </a:cubicBezTo>
                  <a:cubicBezTo>
                    <a:pt x="11608" y="18689"/>
                    <a:pt x="11604" y="18703"/>
                    <a:pt x="11598" y="18721"/>
                  </a:cubicBezTo>
                  <a:cubicBezTo>
                    <a:pt x="11581" y="18701"/>
                    <a:pt x="11588" y="18681"/>
                    <a:pt x="11583" y="18664"/>
                  </a:cubicBezTo>
                  <a:cubicBezTo>
                    <a:pt x="11568" y="18651"/>
                    <a:pt x="11545" y="18646"/>
                    <a:pt x="11531" y="18612"/>
                  </a:cubicBezTo>
                  <a:cubicBezTo>
                    <a:pt x="11525" y="18559"/>
                    <a:pt x="11558" y="18496"/>
                    <a:pt x="11553" y="18416"/>
                  </a:cubicBezTo>
                  <a:lnTo>
                    <a:pt x="11533" y="18393"/>
                  </a:lnTo>
                  <a:lnTo>
                    <a:pt x="11533" y="18293"/>
                  </a:lnTo>
                  <a:lnTo>
                    <a:pt x="11496" y="18246"/>
                  </a:lnTo>
                  <a:lnTo>
                    <a:pt x="11526" y="18183"/>
                  </a:lnTo>
                  <a:cubicBezTo>
                    <a:pt x="11527" y="18167"/>
                    <a:pt x="11506" y="18175"/>
                    <a:pt x="11503" y="18163"/>
                  </a:cubicBezTo>
                  <a:cubicBezTo>
                    <a:pt x="11495" y="18138"/>
                    <a:pt x="11515" y="18123"/>
                    <a:pt x="11526" y="18103"/>
                  </a:cubicBezTo>
                  <a:close/>
                  <a:moveTo>
                    <a:pt x="15373" y="18686"/>
                  </a:moveTo>
                  <a:cubicBezTo>
                    <a:pt x="15377" y="18686"/>
                    <a:pt x="15382" y="18687"/>
                    <a:pt x="15387" y="18688"/>
                  </a:cubicBezTo>
                  <a:cubicBezTo>
                    <a:pt x="15407" y="18714"/>
                    <a:pt x="15407" y="18714"/>
                    <a:pt x="15408" y="18740"/>
                  </a:cubicBezTo>
                  <a:cubicBezTo>
                    <a:pt x="15404" y="18741"/>
                    <a:pt x="15400" y="18741"/>
                    <a:pt x="15397" y="18741"/>
                  </a:cubicBezTo>
                  <a:cubicBezTo>
                    <a:pt x="15375" y="18741"/>
                    <a:pt x="15356" y="18726"/>
                    <a:pt x="15352" y="18703"/>
                  </a:cubicBezTo>
                  <a:cubicBezTo>
                    <a:pt x="15357" y="18689"/>
                    <a:pt x="15364" y="18686"/>
                    <a:pt x="15373" y="18686"/>
                  </a:cubicBezTo>
                  <a:close/>
                  <a:moveTo>
                    <a:pt x="8522" y="18745"/>
                  </a:moveTo>
                  <a:cubicBezTo>
                    <a:pt x="8523" y="18747"/>
                    <a:pt x="8527" y="18749"/>
                    <a:pt x="8527" y="18750"/>
                  </a:cubicBezTo>
                  <a:cubicBezTo>
                    <a:pt x="8525" y="18753"/>
                    <a:pt x="8523" y="18755"/>
                    <a:pt x="8522" y="18755"/>
                  </a:cubicBezTo>
                  <a:cubicBezTo>
                    <a:pt x="8520" y="18754"/>
                    <a:pt x="8519" y="18751"/>
                    <a:pt x="8517" y="18749"/>
                  </a:cubicBezTo>
                  <a:lnTo>
                    <a:pt x="8522" y="18746"/>
                  </a:lnTo>
                  <a:lnTo>
                    <a:pt x="8522" y="18745"/>
                  </a:lnTo>
                  <a:close/>
                  <a:moveTo>
                    <a:pt x="5133" y="18703"/>
                  </a:moveTo>
                  <a:lnTo>
                    <a:pt x="5152" y="18715"/>
                  </a:lnTo>
                  <a:cubicBezTo>
                    <a:pt x="5135" y="18725"/>
                    <a:pt x="5145" y="18756"/>
                    <a:pt x="5103" y="18757"/>
                  </a:cubicBezTo>
                  <a:cubicBezTo>
                    <a:pt x="5114" y="18737"/>
                    <a:pt x="5123" y="18721"/>
                    <a:pt x="5133" y="18703"/>
                  </a:cubicBezTo>
                  <a:close/>
                  <a:moveTo>
                    <a:pt x="5227" y="18692"/>
                  </a:moveTo>
                  <a:lnTo>
                    <a:pt x="5254" y="18740"/>
                  </a:lnTo>
                  <a:cubicBezTo>
                    <a:pt x="5272" y="18766"/>
                    <a:pt x="5251" y="18776"/>
                    <a:pt x="5233" y="18795"/>
                  </a:cubicBezTo>
                  <a:lnTo>
                    <a:pt x="5232" y="18795"/>
                  </a:lnTo>
                  <a:cubicBezTo>
                    <a:pt x="5223" y="18759"/>
                    <a:pt x="5226" y="18727"/>
                    <a:pt x="5227" y="18692"/>
                  </a:cubicBezTo>
                  <a:close/>
                  <a:moveTo>
                    <a:pt x="12678" y="18816"/>
                  </a:moveTo>
                  <a:cubicBezTo>
                    <a:pt x="12680" y="18816"/>
                    <a:pt x="12683" y="18820"/>
                    <a:pt x="12683" y="18821"/>
                  </a:cubicBezTo>
                  <a:cubicBezTo>
                    <a:pt x="12681" y="18823"/>
                    <a:pt x="12679" y="18824"/>
                    <a:pt x="12677" y="18826"/>
                  </a:cubicBezTo>
                  <a:lnTo>
                    <a:pt x="12673" y="18820"/>
                  </a:lnTo>
                  <a:cubicBezTo>
                    <a:pt x="12675" y="18819"/>
                    <a:pt x="12677" y="18816"/>
                    <a:pt x="12678" y="18816"/>
                  </a:cubicBezTo>
                  <a:close/>
                  <a:moveTo>
                    <a:pt x="12732" y="18815"/>
                  </a:moveTo>
                  <a:cubicBezTo>
                    <a:pt x="12733" y="18818"/>
                    <a:pt x="12736" y="18819"/>
                    <a:pt x="12736" y="18821"/>
                  </a:cubicBezTo>
                  <a:cubicBezTo>
                    <a:pt x="12735" y="18823"/>
                    <a:pt x="12733" y="18824"/>
                    <a:pt x="12730" y="18826"/>
                  </a:cubicBezTo>
                  <a:lnTo>
                    <a:pt x="12726" y="18820"/>
                  </a:lnTo>
                  <a:lnTo>
                    <a:pt x="12732" y="18815"/>
                  </a:lnTo>
                  <a:close/>
                  <a:moveTo>
                    <a:pt x="5431" y="18816"/>
                  </a:moveTo>
                  <a:cubicBezTo>
                    <a:pt x="5433" y="18816"/>
                    <a:pt x="5434" y="18818"/>
                    <a:pt x="5435" y="18822"/>
                  </a:cubicBezTo>
                  <a:cubicBezTo>
                    <a:pt x="5436" y="18823"/>
                    <a:pt x="5433" y="18824"/>
                    <a:pt x="5430" y="18827"/>
                  </a:cubicBezTo>
                  <a:lnTo>
                    <a:pt x="5430" y="18826"/>
                  </a:lnTo>
                  <a:cubicBezTo>
                    <a:pt x="5428" y="18825"/>
                    <a:pt x="5426" y="18822"/>
                    <a:pt x="5426" y="18822"/>
                  </a:cubicBezTo>
                  <a:cubicBezTo>
                    <a:pt x="5426" y="18822"/>
                    <a:pt x="5426" y="18822"/>
                    <a:pt x="5426" y="18822"/>
                  </a:cubicBezTo>
                  <a:lnTo>
                    <a:pt x="5426" y="18822"/>
                  </a:lnTo>
                  <a:cubicBezTo>
                    <a:pt x="5428" y="18818"/>
                    <a:pt x="5430" y="18816"/>
                    <a:pt x="5431" y="18816"/>
                  </a:cubicBezTo>
                  <a:close/>
                  <a:moveTo>
                    <a:pt x="5427" y="18848"/>
                  </a:moveTo>
                  <a:cubicBezTo>
                    <a:pt x="5436" y="18848"/>
                    <a:pt x="5447" y="18853"/>
                    <a:pt x="5459" y="18857"/>
                  </a:cubicBezTo>
                  <a:cubicBezTo>
                    <a:pt x="5452" y="18876"/>
                    <a:pt x="5443" y="18883"/>
                    <a:pt x="5433" y="18883"/>
                  </a:cubicBezTo>
                  <a:cubicBezTo>
                    <a:pt x="5424" y="18883"/>
                    <a:pt x="5414" y="18878"/>
                    <a:pt x="5403" y="18871"/>
                  </a:cubicBezTo>
                  <a:cubicBezTo>
                    <a:pt x="5409" y="18853"/>
                    <a:pt x="5417" y="18848"/>
                    <a:pt x="5427" y="18848"/>
                  </a:cubicBezTo>
                  <a:close/>
                  <a:moveTo>
                    <a:pt x="5361" y="18873"/>
                  </a:moveTo>
                  <a:cubicBezTo>
                    <a:pt x="5367" y="18873"/>
                    <a:pt x="5367" y="18881"/>
                    <a:pt x="5366" y="18886"/>
                  </a:cubicBezTo>
                  <a:cubicBezTo>
                    <a:pt x="5365" y="18891"/>
                    <a:pt x="5361" y="18893"/>
                    <a:pt x="5358" y="18896"/>
                  </a:cubicBezTo>
                  <a:cubicBezTo>
                    <a:pt x="5350" y="18888"/>
                    <a:pt x="5349" y="18878"/>
                    <a:pt x="5356" y="18875"/>
                  </a:cubicBezTo>
                  <a:cubicBezTo>
                    <a:pt x="5358" y="18873"/>
                    <a:pt x="5360" y="18873"/>
                    <a:pt x="5361" y="18873"/>
                  </a:cubicBezTo>
                  <a:close/>
                  <a:moveTo>
                    <a:pt x="8788" y="18888"/>
                  </a:moveTo>
                  <a:cubicBezTo>
                    <a:pt x="8790" y="18889"/>
                    <a:pt x="8792" y="18891"/>
                    <a:pt x="8792" y="18893"/>
                  </a:cubicBezTo>
                  <a:cubicBezTo>
                    <a:pt x="8792" y="18894"/>
                    <a:pt x="8789" y="18895"/>
                    <a:pt x="8788" y="18897"/>
                  </a:cubicBezTo>
                  <a:lnTo>
                    <a:pt x="8783" y="18892"/>
                  </a:lnTo>
                  <a:lnTo>
                    <a:pt x="8788" y="18888"/>
                  </a:lnTo>
                  <a:close/>
                  <a:moveTo>
                    <a:pt x="5038" y="18850"/>
                  </a:moveTo>
                  <a:cubicBezTo>
                    <a:pt x="5049" y="18850"/>
                    <a:pt x="5056" y="18857"/>
                    <a:pt x="5055" y="18863"/>
                  </a:cubicBezTo>
                  <a:cubicBezTo>
                    <a:pt x="5054" y="18894"/>
                    <a:pt x="5071" y="18917"/>
                    <a:pt x="5086" y="18936"/>
                  </a:cubicBezTo>
                  <a:cubicBezTo>
                    <a:pt x="5079" y="18948"/>
                    <a:pt x="5066" y="18955"/>
                    <a:pt x="5053" y="18955"/>
                  </a:cubicBezTo>
                  <a:cubicBezTo>
                    <a:pt x="5048" y="18955"/>
                    <a:pt x="5044" y="18954"/>
                    <a:pt x="5039" y="18952"/>
                  </a:cubicBezTo>
                  <a:cubicBezTo>
                    <a:pt x="5016" y="18927"/>
                    <a:pt x="5041" y="18886"/>
                    <a:pt x="5007" y="18862"/>
                  </a:cubicBezTo>
                  <a:lnTo>
                    <a:pt x="5008" y="18861"/>
                  </a:lnTo>
                  <a:cubicBezTo>
                    <a:pt x="5020" y="18853"/>
                    <a:pt x="5030" y="18850"/>
                    <a:pt x="5038" y="18850"/>
                  </a:cubicBezTo>
                  <a:close/>
                  <a:moveTo>
                    <a:pt x="8719" y="18958"/>
                  </a:moveTo>
                  <a:cubicBezTo>
                    <a:pt x="8727" y="18965"/>
                    <a:pt x="8724" y="18975"/>
                    <a:pt x="8720" y="18981"/>
                  </a:cubicBezTo>
                  <a:cubicBezTo>
                    <a:pt x="8720" y="18983"/>
                    <a:pt x="8718" y="18984"/>
                    <a:pt x="8716" y="18984"/>
                  </a:cubicBezTo>
                  <a:cubicBezTo>
                    <a:pt x="8713" y="18984"/>
                    <a:pt x="8710" y="18982"/>
                    <a:pt x="8709" y="18977"/>
                  </a:cubicBezTo>
                  <a:cubicBezTo>
                    <a:pt x="8704" y="18969"/>
                    <a:pt x="8710" y="18960"/>
                    <a:pt x="8719" y="18959"/>
                  </a:cubicBezTo>
                  <a:lnTo>
                    <a:pt x="8719" y="18958"/>
                  </a:lnTo>
                  <a:close/>
                  <a:moveTo>
                    <a:pt x="5822" y="18976"/>
                  </a:moveTo>
                  <a:cubicBezTo>
                    <a:pt x="5824" y="18976"/>
                    <a:pt x="5825" y="18978"/>
                    <a:pt x="5826" y="18982"/>
                  </a:cubicBezTo>
                  <a:cubicBezTo>
                    <a:pt x="5826" y="18983"/>
                    <a:pt x="5823" y="18985"/>
                    <a:pt x="5821" y="18986"/>
                  </a:cubicBezTo>
                  <a:cubicBezTo>
                    <a:pt x="5819" y="18984"/>
                    <a:pt x="5816" y="18982"/>
                    <a:pt x="5816" y="18981"/>
                  </a:cubicBezTo>
                  <a:cubicBezTo>
                    <a:pt x="5818" y="18977"/>
                    <a:pt x="5820" y="18976"/>
                    <a:pt x="5822" y="18976"/>
                  </a:cubicBezTo>
                  <a:close/>
                  <a:moveTo>
                    <a:pt x="11504" y="18978"/>
                  </a:moveTo>
                  <a:cubicBezTo>
                    <a:pt x="11515" y="18984"/>
                    <a:pt x="11515" y="18992"/>
                    <a:pt x="11506" y="19002"/>
                  </a:cubicBezTo>
                  <a:cubicBezTo>
                    <a:pt x="11496" y="18996"/>
                    <a:pt x="11494" y="18989"/>
                    <a:pt x="11504" y="18978"/>
                  </a:cubicBezTo>
                  <a:close/>
                  <a:moveTo>
                    <a:pt x="5075" y="18995"/>
                  </a:moveTo>
                  <a:cubicBezTo>
                    <a:pt x="5076" y="18995"/>
                    <a:pt x="5078" y="18995"/>
                    <a:pt x="5079" y="18996"/>
                  </a:cubicBezTo>
                  <a:cubicBezTo>
                    <a:pt x="5081" y="19005"/>
                    <a:pt x="5073" y="19006"/>
                    <a:pt x="5066" y="19007"/>
                  </a:cubicBezTo>
                  <a:cubicBezTo>
                    <a:pt x="5067" y="19001"/>
                    <a:pt x="5068" y="18995"/>
                    <a:pt x="5075" y="18995"/>
                  </a:cubicBezTo>
                  <a:close/>
                  <a:moveTo>
                    <a:pt x="5066" y="19007"/>
                  </a:moveTo>
                  <a:lnTo>
                    <a:pt x="5058" y="19019"/>
                  </a:lnTo>
                  <a:cubicBezTo>
                    <a:pt x="5048" y="19007"/>
                    <a:pt x="5062" y="19010"/>
                    <a:pt x="5066" y="19007"/>
                  </a:cubicBezTo>
                  <a:close/>
                  <a:moveTo>
                    <a:pt x="5426" y="18903"/>
                  </a:moveTo>
                  <a:lnTo>
                    <a:pt x="5426" y="18903"/>
                  </a:lnTo>
                  <a:cubicBezTo>
                    <a:pt x="5426" y="18916"/>
                    <a:pt x="5425" y="18928"/>
                    <a:pt x="5423" y="18942"/>
                  </a:cubicBezTo>
                  <a:lnTo>
                    <a:pt x="5457" y="18988"/>
                  </a:lnTo>
                  <a:cubicBezTo>
                    <a:pt x="5451" y="18996"/>
                    <a:pt x="5449" y="19004"/>
                    <a:pt x="5445" y="19004"/>
                  </a:cubicBezTo>
                  <a:cubicBezTo>
                    <a:pt x="5411" y="19008"/>
                    <a:pt x="5378" y="19018"/>
                    <a:pt x="5347" y="19034"/>
                  </a:cubicBezTo>
                  <a:cubicBezTo>
                    <a:pt x="5372" y="18976"/>
                    <a:pt x="5416" y="18951"/>
                    <a:pt x="5426" y="18903"/>
                  </a:cubicBezTo>
                  <a:close/>
                  <a:moveTo>
                    <a:pt x="4537" y="19045"/>
                  </a:moveTo>
                  <a:cubicBezTo>
                    <a:pt x="4546" y="19056"/>
                    <a:pt x="4536" y="19055"/>
                    <a:pt x="4530" y="19056"/>
                  </a:cubicBezTo>
                  <a:lnTo>
                    <a:pt x="4530" y="19056"/>
                  </a:lnTo>
                  <a:lnTo>
                    <a:pt x="4537" y="19045"/>
                  </a:lnTo>
                  <a:close/>
                  <a:moveTo>
                    <a:pt x="11538" y="19025"/>
                  </a:moveTo>
                  <a:cubicBezTo>
                    <a:pt x="11551" y="19037"/>
                    <a:pt x="11554" y="19056"/>
                    <a:pt x="11544" y="19070"/>
                  </a:cubicBezTo>
                  <a:cubicBezTo>
                    <a:pt x="11543" y="19070"/>
                    <a:pt x="11543" y="19070"/>
                    <a:pt x="11542" y="19070"/>
                  </a:cubicBezTo>
                  <a:cubicBezTo>
                    <a:pt x="11523" y="19070"/>
                    <a:pt x="11511" y="19056"/>
                    <a:pt x="11490" y="19047"/>
                  </a:cubicBezTo>
                  <a:cubicBezTo>
                    <a:pt x="11496" y="19039"/>
                    <a:pt x="11502" y="19037"/>
                    <a:pt x="11508" y="19037"/>
                  </a:cubicBezTo>
                  <a:cubicBezTo>
                    <a:pt x="11515" y="19037"/>
                    <a:pt x="11522" y="19041"/>
                    <a:pt x="11527" y="19041"/>
                  </a:cubicBezTo>
                  <a:cubicBezTo>
                    <a:pt x="11532" y="19041"/>
                    <a:pt x="11536" y="19038"/>
                    <a:pt x="11538" y="19025"/>
                  </a:cubicBezTo>
                  <a:close/>
                  <a:moveTo>
                    <a:pt x="8788" y="19047"/>
                  </a:moveTo>
                  <a:lnTo>
                    <a:pt x="8788" y="19047"/>
                  </a:lnTo>
                  <a:cubicBezTo>
                    <a:pt x="8796" y="19056"/>
                    <a:pt x="8798" y="19065"/>
                    <a:pt x="8787" y="19074"/>
                  </a:cubicBezTo>
                  <a:cubicBezTo>
                    <a:pt x="8778" y="19067"/>
                    <a:pt x="8778" y="19054"/>
                    <a:pt x="8788" y="19048"/>
                  </a:cubicBezTo>
                  <a:lnTo>
                    <a:pt x="8788" y="19047"/>
                  </a:lnTo>
                  <a:close/>
                  <a:moveTo>
                    <a:pt x="5483" y="19064"/>
                  </a:moveTo>
                  <a:lnTo>
                    <a:pt x="5489" y="19066"/>
                  </a:lnTo>
                  <a:lnTo>
                    <a:pt x="5483" y="19075"/>
                  </a:lnTo>
                  <a:lnTo>
                    <a:pt x="5477" y="19070"/>
                  </a:lnTo>
                  <a:lnTo>
                    <a:pt x="5483" y="19064"/>
                  </a:lnTo>
                  <a:close/>
                  <a:moveTo>
                    <a:pt x="11607" y="18836"/>
                  </a:moveTo>
                  <a:cubicBezTo>
                    <a:pt x="11624" y="18863"/>
                    <a:pt x="11628" y="18895"/>
                    <a:pt x="11655" y="18909"/>
                  </a:cubicBezTo>
                  <a:lnTo>
                    <a:pt x="11655" y="18908"/>
                  </a:lnTo>
                  <a:lnTo>
                    <a:pt x="11655" y="18908"/>
                  </a:lnTo>
                  <a:cubicBezTo>
                    <a:pt x="11659" y="18972"/>
                    <a:pt x="11647" y="19022"/>
                    <a:pt x="11673" y="19066"/>
                  </a:cubicBezTo>
                  <a:cubicBezTo>
                    <a:pt x="11666" y="19074"/>
                    <a:pt x="11660" y="19077"/>
                    <a:pt x="11654" y="19077"/>
                  </a:cubicBezTo>
                  <a:cubicBezTo>
                    <a:pt x="11641" y="19077"/>
                    <a:pt x="11631" y="19060"/>
                    <a:pt x="11619" y="19060"/>
                  </a:cubicBezTo>
                  <a:cubicBezTo>
                    <a:pt x="11617" y="19060"/>
                    <a:pt x="11615" y="19060"/>
                    <a:pt x="11612" y="19062"/>
                  </a:cubicBezTo>
                  <a:cubicBezTo>
                    <a:pt x="11612" y="18983"/>
                    <a:pt x="11611" y="18910"/>
                    <a:pt x="11607" y="18836"/>
                  </a:cubicBezTo>
                  <a:close/>
                  <a:moveTo>
                    <a:pt x="8633" y="18980"/>
                  </a:moveTo>
                  <a:cubicBezTo>
                    <a:pt x="8670" y="18980"/>
                    <a:pt x="8695" y="19006"/>
                    <a:pt x="8756" y="19089"/>
                  </a:cubicBezTo>
                  <a:cubicBezTo>
                    <a:pt x="8747" y="19095"/>
                    <a:pt x="8738" y="19098"/>
                    <a:pt x="8729" y="19098"/>
                  </a:cubicBezTo>
                  <a:cubicBezTo>
                    <a:pt x="8710" y="19098"/>
                    <a:pt x="8690" y="19087"/>
                    <a:pt x="8671" y="19087"/>
                  </a:cubicBezTo>
                  <a:cubicBezTo>
                    <a:pt x="8662" y="19087"/>
                    <a:pt x="8653" y="19089"/>
                    <a:pt x="8644" y="19097"/>
                  </a:cubicBezTo>
                  <a:cubicBezTo>
                    <a:pt x="8612" y="19062"/>
                    <a:pt x="8608" y="19022"/>
                    <a:pt x="8596" y="18985"/>
                  </a:cubicBezTo>
                  <a:cubicBezTo>
                    <a:pt x="8610" y="18982"/>
                    <a:pt x="8622" y="18980"/>
                    <a:pt x="8633" y="18980"/>
                  </a:cubicBezTo>
                  <a:close/>
                  <a:moveTo>
                    <a:pt x="8788" y="19118"/>
                  </a:moveTo>
                  <a:lnTo>
                    <a:pt x="8788" y="19118"/>
                  </a:lnTo>
                  <a:cubicBezTo>
                    <a:pt x="8791" y="19120"/>
                    <a:pt x="8793" y="19121"/>
                    <a:pt x="8793" y="19123"/>
                  </a:cubicBezTo>
                  <a:cubicBezTo>
                    <a:pt x="8792" y="19124"/>
                    <a:pt x="8790" y="19126"/>
                    <a:pt x="8788" y="19128"/>
                  </a:cubicBezTo>
                  <a:lnTo>
                    <a:pt x="8783" y="19122"/>
                  </a:lnTo>
                  <a:lnTo>
                    <a:pt x="8788" y="19118"/>
                  </a:lnTo>
                  <a:close/>
                  <a:moveTo>
                    <a:pt x="11523" y="19118"/>
                  </a:moveTo>
                  <a:cubicBezTo>
                    <a:pt x="11526" y="19119"/>
                    <a:pt x="11528" y="19121"/>
                    <a:pt x="11528" y="19123"/>
                  </a:cubicBezTo>
                  <a:cubicBezTo>
                    <a:pt x="11528" y="19124"/>
                    <a:pt x="11525" y="19126"/>
                    <a:pt x="11523" y="19128"/>
                  </a:cubicBezTo>
                  <a:cubicBezTo>
                    <a:pt x="11521" y="19126"/>
                    <a:pt x="11520" y="19123"/>
                    <a:pt x="11519" y="19122"/>
                  </a:cubicBezTo>
                  <a:lnTo>
                    <a:pt x="11518" y="19122"/>
                  </a:lnTo>
                  <a:cubicBezTo>
                    <a:pt x="11520" y="19121"/>
                    <a:pt x="11522" y="19118"/>
                    <a:pt x="11523" y="19118"/>
                  </a:cubicBezTo>
                  <a:close/>
                  <a:moveTo>
                    <a:pt x="11128" y="19049"/>
                  </a:moveTo>
                  <a:lnTo>
                    <a:pt x="11128" y="19049"/>
                  </a:lnTo>
                  <a:cubicBezTo>
                    <a:pt x="11161" y="19054"/>
                    <a:pt x="11185" y="19066"/>
                    <a:pt x="11185" y="19114"/>
                  </a:cubicBezTo>
                  <a:cubicBezTo>
                    <a:pt x="11180" y="19125"/>
                    <a:pt x="11168" y="19132"/>
                    <a:pt x="11148" y="19132"/>
                  </a:cubicBezTo>
                  <a:cubicBezTo>
                    <a:pt x="11142" y="19132"/>
                    <a:pt x="11135" y="19132"/>
                    <a:pt x="11128" y="19130"/>
                  </a:cubicBezTo>
                  <a:lnTo>
                    <a:pt x="11129" y="19130"/>
                  </a:lnTo>
                  <a:cubicBezTo>
                    <a:pt x="11117" y="19099"/>
                    <a:pt x="11123" y="19074"/>
                    <a:pt x="11128" y="19049"/>
                  </a:cubicBezTo>
                  <a:close/>
                  <a:moveTo>
                    <a:pt x="5074" y="19078"/>
                  </a:moveTo>
                  <a:cubicBezTo>
                    <a:pt x="5082" y="19078"/>
                    <a:pt x="5089" y="19080"/>
                    <a:pt x="5096" y="19085"/>
                  </a:cubicBezTo>
                  <a:cubicBezTo>
                    <a:pt x="5104" y="19097"/>
                    <a:pt x="5104" y="19112"/>
                    <a:pt x="5096" y="19124"/>
                  </a:cubicBezTo>
                  <a:cubicBezTo>
                    <a:pt x="5090" y="19130"/>
                    <a:pt x="5083" y="19133"/>
                    <a:pt x="5075" y="19133"/>
                  </a:cubicBezTo>
                  <a:cubicBezTo>
                    <a:pt x="5069" y="19133"/>
                    <a:pt x="5063" y="19131"/>
                    <a:pt x="5057" y="19128"/>
                  </a:cubicBezTo>
                  <a:cubicBezTo>
                    <a:pt x="5046" y="19110"/>
                    <a:pt x="5045" y="19095"/>
                    <a:pt x="5062" y="19080"/>
                  </a:cubicBezTo>
                  <a:lnTo>
                    <a:pt x="5061" y="19080"/>
                  </a:lnTo>
                  <a:cubicBezTo>
                    <a:pt x="5065" y="19078"/>
                    <a:pt x="5070" y="19078"/>
                    <a:pt x="5074" y="19078"/>
                  </a:cubicBezTo>
                  <a:close/>
                  <a:moveTo>
                    <a:pt x="5824" y="19038"/>
                  </a:moveTo>
                  <a:cubicBezTo>
                    <a:pt x="5823" y="19065"/>
                    <a:pt x="5829" y="19093"/>
                    <a:pt x="5817" y="19134"/>
                  </a:cubicBezTo>
                  <a:cubicBezTo>
                    <a:pt x="5801" y="19090"/>
                    <a:pt x="5794" y="19063"/>
                    <a:pt x="5824" y="19038"/>
                  </a:cubicBezTo>
                  <a:close/>
                  <a:moveTo>
                    <a:pt x="5457" y="19133"/>
                  </a:moveTo>
                  <a:cubicBezTo>
                    <a:pt x="5461" y="19133"/>
                    <a:pt x="5466" y="19136"/>
                    <a:pt x="5470" y="19142"/>
                  </a:cubicBezTo>
                  <a:cubicBezTo>
                    <a:pt x="5467" y="19147"/>
                    <a:pt x="5462" y="19149"/>
                    <a:pt x="5457" y="19149"/>
                  </a:cubicBezTo>
                  <a:cubicBezTo>
                    <a:pt x="5452" y="19149"/>
                    <a:pt x="5446" y="19146"/>
                    <a:pt x="5444" y="19140"/>
                  </a:cubicBezTo>
                  <a:lnTo>
                    <a:pt x="5444" y="19139"/>
                  </a:lnTo>
                  <a:cubicBezTo>
                    <a:pt x="5448" y="19135"/>
                    <a:pt x="5453" y="19133"/>
                    <a:pt x="5457" y="19133"/>
                  </a:cubicBezTo>
                  <a:close/>
                  <a:moveTo>
                    <a:pt x="5823" y="19153"/>
                  </a:moveTo>
                  <a:cubicBezTo>
                    <a:pt x="5824" y="19154"/>
                    <a:pt x="5826" y="19156"/>
                    <a:pt x="5826" y="19159"/>
                  </a:cubicBezTo>
                  <a:cubicBezTo>
                    <a:pt x="5826" y="19160"/>
                    <a:pt x="5823" y="19162"/>
                    <a:pt x="5822" y="19163"/>
                  </a:cubicBezTo>
                  <a:lnTo>
                    <a:pt x="5817" y="19158"/>
                  </a:lnTo>
                  <a:lnTo>
                    <a:pt x="5823" y="19153"/>
                  </a:lnTo>
                  <a:close/>
                  <a:moveTo>
                    <a:pt x="5632" y="19151"/>
                  </a:moveTo>
                  <a:cubicBezTo>
                    <a:pt x="5636" y="19151"/>
                    <a:pt x="5642" y="19153"/>
                    <a:pt x="5648" y="19158"/>
                  </a:cubicBezTo>
                  <a:cubicBezTo>
                    <a:pt x="5643" y="19166"/>
                    <a:pt x="5636" y="19167"/>
                    <a:pt x="5629" y="19167"/>
                  </a:cubicBezTo>
                  <a:cubicBezTo>
                    <a:pt x="5625" y="19167"/>
                    <a:pt x="5621" y="19167"/>
                    <a:pt x="5617" y="19167"/>
                  </a:cubicBezTo>
                  <a:cubicBezTo>
                    <a:pt x="5620" y="19156"/>
                    <a:pt x="5625" y="19151"/>
                    <a:pt x="5632" y="19151"/>
                  </a:cubicBezTo>
                  <a:close/>
                  <a:moveTo>
                    <a:pt x="11327" y="19152"/>
                  </a:moveTo>
                  <a:cubicBezTo>
                    <a:pt x="11336" y="19160"/>
                    <a:pt x="11340" y="19168"/>
                    <a:pt x="11330" y="19179"/>
                  </a:cubicBezTo>
                  <a:cubicBezTo>
                    <a:pt x="11314" y="19171"/>
                    <a:pt x="11317" y="19162"/>
                    <a:pt x="11327" y="19152"/>
                  </a:cubicBezTo>
                  <a:close/>
                  <a:moveTo>
                    <a:pt x="5617" y="19167"/>
                  </a:moveTo>
                  <a:lnTo>
                    <a:pt x="5609" y="19180"/>
                  </a:lnTo>
                  <a:cubicBezTo>
                    <a:pt x="5598" y="19167"/>
                    <a:pt x="5612" y="19170"/>
                    <a:pt x="5617" y="19167"/>
                  </a:cubicBezTo>
                  <a:close/>
                  <a:moveTo>
                    <a:pt x="8771" y="19170"/>
                  </a:moveTo>
                  <a:cubicBezTo>
                    <a:pt x="8772" y="19172"/>
                    <a:pt x="8775" y="19173"/>
                    <a:pt x="8774" y="19176"/>
                  </a:cubicBezTo>
                  <a:cubicBezTo>
                    <a:pt x="8774" y="19177"/>
                    <a:pt x="8772" y="19179"/>
                    <a:pt x="8770" y="19180"/>
                  </a:cubicBezTo>
                  <a:lnTo>
                    <a:pt x="8765" y="19175"/>
                  </a:lnTo>
                  <a:lnTo>
                    <a:pt x="8771" y="19170"/>
                  </a:lnTo>
                  <a:close/>
                  <a:moveTo>
                    <a:pt x="5822" y="19188"/>
                  </a:moveTo>
                  <a:cubicBezTo>
                    <a:pt x="5828" y="19192"/>
                    <a:pt x="5827" y="19195"/>
                    <a:pt x="5821" y="19197"/>
                  </a:cubicBezTo>
                  <a:cubicBezTo>
                    <a:pt x="5819" y="19197"/>
                    <a:pt x="5818" y="19194"/>
                    <a:pt x="5816" y="19193"/>
                  </a:cubicBezTo>
                  <a:cubicBezTo>
                    <a:pt x="5818" y="19192"/>
                    <a:pt x="5821" y="19188"/>
                    <a:pt x="5822" y="19188"/>
                  </a:cubicBezTo>
                  <a:close/>
                  <a:moveTo>
                    <a:pt x="11150" y="19186"/>
                  </a:moveTo>
                  <a:cubicBezTo>
                    <a:pt x="11152" y="19186"/>
                    <a:pt x="11155" y="19191"/>
                    <a:pt x="11155" y="19192"/>
                  </a:cubicBezTo>
                  <a:cubicBezTo>
                    <a:pt x="11156" y="19193"/>
                    <a:pt x="11154" y="19195"/>
                    <a:pt x="11153" y="19197"/>
                  </a:cubicBezTo>
                  <a:lnTo>
                    <a:pt x="11153" y="19199"/>
                  </a:lnTo>
                  <a:cubicBezTo>
                    <a:pt x="11150" y="19199"/>
                    <a:pt x="11148" y="19199"/>
                    <a:pt x="11147" y="19197"/>
                  </a:cubicBezTo>
                  <a:cubicBezTo>
                    <a:pt x="11142" y="19194"/>
                    <a:pt x="11144" y="19189"/>
                    <a:pt x="11150" y="19186"/>
                  </a:cubicBezTo>
                  <a:close/>
                  <a:moveTo>
                    <a:pt x="11789" y="19224"/>
                  </a:moveTo>
                  <a:cubicBezTo>
                    <a:pt x="11791" y="19224"/>
                    <a:pt x="11793" y="19226"/>
                    <a:pt x="11794" y="19229"/>
                  </a:cubicBezTo>
                  <a:cubicBezTo>
                    <a:pt x="11794" y="19231"/>
                    <a:pt x="11790" y="19233"/>
                    <a:pt x="11789" y="19234"/>
                  </a:cubicBezTo>
                  <a:cubicBezTo>
                    <a:pt x="11787" y="19233"/>
                    <a:pt x="11785" y="19231"/>
                    <a:pt x="11785" y="19228"/>
                  </a:cubicBezTo>
                  <a:cubicBezTo>
                    <a:pt x="11786" y="19226"/>
                    <a:pt x="11788" y="19224"/>
                    <a:pt x="11789" y="19224"/>
                  </a:cubicBezTo>
                  <a:close/>
                  <a:moveTo>
                    <a:pt x="8646" y="19242"/>
                  </a:moveTo>
                  <a:cubicBezTo>
                    <a:pt x="8648" y="19242"/>
                    <a:pt x="8650" y="19244"/>
                    <a:pt x="8651" y="19248"/>
                  </a:cubicBezTo>
                  <a:cubicBezTo>
                    <a:pt x="8651" y="19249"/>
                    <a:pt x="8647" y="19250"/>
                    <a:pt x="8645" y="19252"/>
                  </a:cubicBezTo>
                  <a:cubicBezTo>
                    <a:pt x="8644" y="19251"/>
                    <a:pt x="8641" y="19248"/>
                    <a:pt x="8641" y="19247"/>
                  </a:cubicBezTo>
                  <a:cubicBezTo>
                    <a:pt x="8642" y="19243"/>
                    <a:pt x="8644" y="19242"/>
                    <a:pt x="8646" y="19242"/>
                  </a:cubicBezTo>
                  <a:close/>
                  <a:moveTo>
                    <a:pt x="11454" y="19237"/>
                  </a:moveTo>
                  <a:cubicBezTo>
                    <a:pt x="11461" y="19237"/>
                    <a:pt x="11468" y="19241"/>
                    <a:pt x="11476" y="19248"/>
                  </a:cubicBezTo>
                  <a:cubicBezTo>
                    <a:pt x="11469" y="19254"/>
                    <a:pt x="11461" y="19257"/>
                    <a:pt x="11453" y="19257"/>
                  </a:cubicBezTo>
                  <a:cubicBezTo>
                    <a:pt x="11444" y="19257"/>
                    <a:pt x="11436" y="19254"/>
                    <a:pt x="11430" y="19248"/>
                  </a:cubicBezTo>
                  <a:cubicBezTo>
                    <a:pt x="11438" y="19241"/>
                    <a:pt x="11446" y="19237"/>
                    <a:pt x="11454" y="19237"/>
                  </a:cubicBezTo>
                  <a:close/>
                  <a:moveTo>
                    <a:pt x="8699" y="19243"/>
                  </a:moveTo>
                  <a:cubicBezTo>
                    <a:pt x="8709" y="19250"/>
                    <a:pt x="8708" y="19264"/>
                    <a:pt x="8698" y="19269"/>
                  </a:cubicBezTo>
                  <a:cubicBezTo>
                    <a:pt x="8690" y="19260"/>
                    <a:pt x="8687" y="19251"/>
                    <a:pt x="8699" y="19243"/>
                  </a:cubicBezTo>
                  <a:close/>
                  <a:moveTo>
                    <a:pt x="5127" y="18779"/>
                  </a:moveTo>
                  <a:cubicBezTo>
                    <a:pt x="5162" y="18810"/>
                    <a:pt x="5198" y="18839"/>
                    <a:pt x="5219" y="18880"/>
                  </a:cubicBezTo>
                  <a:cubicBezTo>
                    <a:pt x="5226" y="18882"/>
                    <a:pt x="5234" y="18883"/>
                    <a:pt x="5241" y="18883"/>
                  </a:cubicBezTo>
                  <a:cubicBezTo>
                    <a:pt x="5257" y="18883"/>
                    <a:pt x="5274" y="18878"/>
                    <a:pt x="5288" y="18869"/>
                  </a:cubicBezTo>
                  <a:lnTo>
                    <a:pt x="5288" y="18869"/>
                  </a:lnTo>
                  <a:cubicBezTo>
                    <a:pt x="5303" y="18895"/>
                    <a:pt x="5297" y="18919"/>
                    <a:pt x="5282" y="18949"/>
                  </a:cubicBezTo>
                  <a:cubicBezTo>
                    <a:pt x="5324" y="18965"/>
                    <a:pt x="5305" y="19014"/>
                    <a:pt x="5340" y="19046"/>
                  </a:cubicBezTo>
                  <a:cubicBezTo>
                    <a:pt x="5293" y="19079"/>
                    <a:pt x="5298" y="19129"/>
                    <a:pt x="5265" y="19163"/>
                  </a:cubicBezTo>
                  <a:lnTo>
                    <a:pt x="5325" y="19170"/>
                  </a:lnTo>
                  <a:cubicBezTo>
                    <a:pt x="5319" y="19194"/>
                    <a:pt x="5313" y="19216"/>
                    <a:pt x="5306" y="19236"/>
                  </a:cubicBezTo>
                  <a:cubicBezTo>
                    <a:pt x="5268" y="19235"/>
                    <a:pt x="5285" y="19202"/>
                    <a:pt x="5268" y="19188"/>
                  </a:cubicBezTo>
                  <a:cubicBezTo>
                    <a:pt x="5263" y="19216"/>
                    <a:pt x="5246" y="19240"/>
                    <a:pt x="5255" y="19272"/>
                  </a:cubicBezTo>
                  <a:cubicBezTo>
                    <a:pt x="5253" y="19272"/>
                    <a:pt x="5251" y="19272"/>
                    <a:pt x="5250" y="19272"/>
                  </a:cubicBezTo>
                  <a:cubicBezTo>
                    <a:pt x="5224" y="19272"/>
                    <a:pt x="5207" y="19256"/>
                    <a:pt x="5192" y="19243"/>
                  </a:cubicBezTo>
                  <a:cubicBezTo>
                    <a:pt x="5193" y="19231"/>
                    <a:pt x="5196" y="19228"/>
                    <a:pt x="5201" y="19228"/>
                  </a:cubicBezTo>
                  <a:cubicBezTo>
                    <a:pt x="5206" y="19228"/>
                    <a:pt x="5212" y="19232"/>
                    <a:pt x="5217" y="19232"/>
                  </a:cubicBezTo>
                  <a:cubicBezTo>
                    <a:pt x="5220" y="19232"/>
                    <a:pt x="5223" y="19230"/>
                    <a:pt x="5224" y="19225"/>
                  </a:cubicBezTo>
                  <a:cubicBezTo>
                    <a:pt x="5223" y="19192"/>
                    <a:pt x="5186" y="19183"/>
                    <a:pt x="5174" y="19154"/>
                  </a:cubicBezTo>
                  <a:cubicBezTo>
                    <a:pt x="5166" y="19129"/>
                    <a:pt x="5209" y="19135"/>
                    <a:pt x="5203" y="19110"/>
                  </a:cubicBezTo>
                  <a:cubicBezTo>
                    <a:pt x="5198" y="19100"/>
                    <a:pt x="5194" y="19097"/>
                    <a:pt x="5189" y="19097"/>
                  </a:cubicBezTo>
                  <a:cubicBezTo>
                    <a:pt x="5178" y="19097"/>
                    <a:pt x="5168" y="19112"/>
                    <a:pt x="5158" y="19112"/>
                  </a:cubicBezTo>
                  <a:cubicBezTo>
                    <a:pt x="5156" y="19112"/>
                    <a:pt x="5155" y="19111"/>
                    <a:pt x="5153" y="19111"/>
                  </a:cubicBezTo>
                  <a:cubicBezTo>
                    <a:pt x="5147" y="19108"/>
                    <a:pt x="5142" y="19106"/>
                    <a:pt x="5139" y="19102"/>
                  </a:cubicBezTo>
                  <a:cubicBezTo>
                    <a:pt x="5128" y="19081"/>
                    <a:pt x="5110" y="19061"/>
                    <a:pt x="5119" y="19037"/>
                  </a:cubicBezTo>
                  <a:cubicBezTo>
                    <a:pt x="5135" y="18997"/>
                    <a:pt x="5136" y="18953"/>
                    <a:pt x="5143" y="18901"/>
                  </a:cubicBezTo>
                  <a:lnTo>
                    <a:pt x="5105" y="18857"/>
                  </a:lnTo>
                  <a:cubicBezTo>
                    <a:pt x="5127" y="18836"/>
                    <a:pt x="5113" y="18807"/>
                    <a:pt x="5127" y="18779"/>
                  </a:cubicBezTo>
                  <a:close/>
                  <a:moveTo>
                    <a:pt x="5854" y="19274"/>
                  </a:moveTo>
                  <a:cubicBezTo>
                    <a:pt x="5858" y="19274"/>
                    <a:pt x="5858" y="19280"/>
                    <a:pt x="5859" y="19284"/>
                  </a:cubicBezTo>
                  <a:lnTo>
                    <a:pt x="5859" y="19284"/>
                  </a:lnTo>
                  <a:lnTo>
                    <a:pt x="5847" y="19277"/>
                  </a:lnTo>
                  <a:cubicBezTo>
                    <a:pt x="5850" y="19275"/>
                    <a:pt x="5852" y="19274"/>
                    <a:pt x="5854" y="19274"/>
                  </a:cubicBezTo>
                  <a:close/>
                  <a:moveTo>
                    <a:pt x="8660" y="19276"/>
                  </a:moveTo>
                  <a:cubicBezTo>
                    <a:pt x="8683" y="19300"/>
                    <a:pt x="8663" y="19310"/>
                    <a:pt x="8642" y="19324"/>
                  </a:cubicBezTo>
                  <a:cubicBezTo>
                    <a:pt x="8635" y="19298"/>
                    <a:pt x="8629" y="19277"/>
                    <a:pt x="8660" y="19276"/>
                  </a:cubicBezTo>
                  <a:close/>
                  <a:moveTo>
                    <a:pt x="11169" y="19295"/>
                  </a:moveTo>
                  <a:cubicBezTo>
                    <a:pt x="11193" y="19295"/>
                    <a:pt x="11215" y="19306"/>
                    <a:pt x="11231" y="19324"/>
                  </a:cubicBezTo>
                  <a:cubicBezTo>
                    <a:pt x="11227" y="19342"/>
                    <a:pt x="11218" y="19344"/>
                    <a:pt x="11208" y="19344"/>
                  </a:cubicBezTo>
                  <a:cubicBezTo>
                    <a:pt x="11206" y="19344"/>
                    <a:pt x="11203" y="19344"/>
                    <a:pt x="11201" y="19344"/>
                  </a:cubicBezTo>
                  <a:cubicBezTo>
                    <a:pt x="11199" y="19344"/>
                    <a:pt x="11197" y="19344"/>
                    <a:pt x="11195" y="19345"/>
                  </a:cubicBezTo>
                  <a:cubicBezTo>
                    <a:pt x="11194" y="19323"/>
                    <a:pt x="11153" y="19331"/>
                    <a:pt x="11165" y="19296"/>
                  </a:cubicBezTo>
                  <a:cubicBezTo>
                    <a:pt x="11167" y="19296"/>
                    <a:pt x="11168" y="19295"/>
                    <a:pt x="11169" y="19295"/>
                  </a:cubicBezTo>
                  <a:close/>
                  <a:moveTo>
                    <a:pt x="8646" y="19366"/>
                  </a:moveTo>
                  <a:cubicBezTo>
                    <a:pt x="8647" y="19369"/>
                    <a:pt x="8651" y="19370"/>
                    <a:pt x="8651" y="19371"/>
                  </a:cubicBezTo>
                  <a:cubicBezTo>
                    <a:pt x="8650" y="19373"/>
                    <a:pt x="8647" y="19375"/>
                    <a:pt x="8645" y="19375"/>
                  </a:cubicBezTo>
                  <a:cubicBezTo>
                    <a:pt x="8644" y="19375"/>
                    <a:pt x="8643" y="19372"/>
                    <a:pt x="8641" y="19371"/>
                  </a:cubicBezTo>
                  <a:lnTo>
                    <a:pt x="8646" y="19366"/>
                  </a:lnTo>
                  <a:close/>
                  <a:moveTo>
                    <a:pt x="11435" y="19401"/>
                  </a:moveTo>
                  <a:cubicBezTo>
                    <a:pt x="11436" y="19401"/>
                    <a:pt x="11438" y="19403"/>
                    <a:pt x="11439" y="19406"/>
                  </a:cubicBezTo>
                  <a:cubicBezTo>
                    <a:pt x="11440" y="19407"/>
                    <a:pt x="11436" y="19410"/>
                    <a:pt x="11434" y="19411"/>
                  </a:cubicBezTo>
                  <a:lnTo>
                    <a:pt x="11433" y="19412"/>
                  </a:lnTo>
                  <a:cubicBezTo>
                    <a:pt x="11432" y="19411"/>
                    <a:pt x="11429" y="19407"/>
                    <a:pt x="11430" y="19406"/>
                  </a:cubicBezTo>
                  <a:cubicBezTo>
                    <a:pt x="11432" y="19402"/>
                    <a:pt x="11433" y="19401"/>
                    <a:pt x="11435" y="19401"/>
                  </a:cubicBezTo>
                  <a:close/>
                  <a:moveTo>
                    <a:pt x="5582" y="19398"/>
                  </a:moveTo>
                  <a:lnTo>
                    <a:pt x="5582" y="19398"/>
                  </a:lnTo>
                  <a:cubicBezTo>
                    <a:pt x="5581" y="19408"/>
                    <a:pt x="5574" y="19415"/>
                    <a:pt x="5565" y="19415"/>
                  </a:cubicBezTo>
                  <a:lnTo>
                    <a:pt x="5565" y="19415"/>
                  </a:lnTo>
                  <a:cubicBezTo>
                    <a:pt x="5565" y="19406"/>
                    <a:pt x="5573" y="19398"/>
                    <a:pt x="5582" y="19398"/>
                  </a:cubicBezTo>
                  <a:close/>
                  <a:moveTo>
                    <a:pt x="5564" y="19416"/>
                  </a:moveTo>
                  <a:lnTo>
                    <a:pt x="5564" y="19416"/>
                  </a:lnTo>
                  <a:cubicBezTo>
                    <a:pt x="5563" y="19422"/>
                    <a:pt x="5562" y="19428"/>
                    <a:pt x="5554" y="19428"/>
                  </a:cubicBezTo>
                  <a:cubicBezTo>
                    <a:pt x="5554" y="19428"/>
                    <a:pt x="5553" y="19428"/>
                    <a:pt x="5552" y="19428"/>
                  </a:cubicBezTo>
                  <a:cubicBezTo>
                    <a:pt x="5550" y="19418"/>
                    <a:pt x="5557" y="19417"/>
                    <a:pt x="5564" y="19416"/>
                  </a:cubicBezTo>
                  <a:close/>
                  <a:moveTo>
                    <a:pt x="11195" y="19345"/>
                  </a:moveTo>
                  <a:lnTo>
                    <a:pt x="11195" y="19345"/>
                  </a:lnTo>
                  <a:cubicBezTo>
                    <a:pt x="11211" y="19371"/>
                    <a:pt x="11264" y="19374"/>
                    <a:pt x="11243" y="19428"/>
                  </a:cubicBezTo>
                  <a:cubicBezTo>
                    <a:pt x="11233" y="19433"/>
                    <a:pt x="11225" y="19435"/>
                    <a:pt x="11218" y="19435"/>
                  </a:cubicBezTo>
                  <a:cubicBezTo>
                    <a:pt x="11189" y="19435"/>
                    <a:pt x="11178" y="19403"/>
                    <a:pt x="11161" y="19387"/>
                  </a:cubicBezTo>
                  <a:cubicBezTo>
                    <a:pt x="11162" y="19367"/>
                    <a:pt x="11176" y="19350"/>
                    <a:pt x="11195" y="19345"/>
                  </a:cubicBezTo>
                  <a:close/>
                  <a:moveTo>
                    <a:pt x="15340" y="19350"/>
                  </a:moveTo>
                  <a:cubicBezTo>
                    <a:pt x="15364" y="19371"/>
                    <a:pt x="15372" y="19403"/>
                    <a:pt x="15403" y="19416"/>
                  </a:cubicBezTo>
                  <a:lnTo>
                    <a:pt x="15403" y="19416"/>
                  </a:lnTo>
                  <a:cubicBezTo>
                    <a:pt x="15398" y="19440"/>
                    <a:pt x="15378" y="19432"/>
                    <a:pt x="15366" y="19437"/>
                  </a:cubicBezTo>
                  <a:cubicBezTo>
                    <a:pt x="15332" y="19413"/>
                    <a:pt x="15325" y="19386"/>
                    <a:pt x="15340" y="19350"/>
                  </a:cubicBezTo>
                  <a:close/>
                  <a:moveTo>
                    <a:pt x="12393" y="19415"/>
                  </a:moveTo>
                  <a:cubicBezTo>
                    <a:pt x="12401" y="19415"/>
                    <a:pt x="12410" y="19418"/>
                    <a:pt x="12419" y="19423"/>
                  </a:cubicBezTo>
                  <a:cubicBezTo>
                    <a:pt x="12422" y="19447"/>
                    <a:pt x="12411" y="19455"/>
                    <a:pt x="12397" y="19462"/>
                  </a:cubicBezTo>
                  <a:cubicBezTo>
                    <a:pt x="12375" y="19460"/>
                    <a:pt x="12389" y="19430"/>
                    <a:pt x="12366" y="19430"/>
                  </a:cubicBezTo>
                  <a:cubicBezTo>
                    <a:pt x="12365" y="19430"/>
                    <a:pt x="12365" y="19430"/>
                    <a:pt x="12364" y="19430"/>
                  </a:cubicBezTo>
                  <a:cubicBezTo>
                    <a:pt x="12374" y="19419"/>
                    <a:pt x="12383" y="19415"/>
                    <a:pt x="12393" y="19415"/>
                  </a:cubicBezTo>
                  <a:close/>
                  <a:moveTo>
                    <a:pt x="5872" y="19470"/>
                  </a:moveTo>
                  <a:cubicBezTo>
                    <a:pt x="5876" y="19470"/>
                    <a:pt x="5876" y="19476"/>
                    <a:pt x="5877" y="19480"/>
                  </a:cubicBezTo>
                  <a:lnTo>
                    <a:pt x="5877" y="19480"/>
                  </a:lnTo>
                  <a:lnTo>
                    <a:pt x="5865" y="19474"/>
                  </a:lnTo>
                  <a:cubicBezTo>
                    <a:pt x="5868" y="19471"/>
                    <a:pt x="5871" y="19470"/>
                    <a:pt x="5872" y="19470"/>
                  </a:cubicBezTo>
                  <a:close/>
                  <a:moveTo>
                    <a:pt x="12554" y="19488"/>
                  </a:moveTo>
                  <a:cubicBezTo>
                    <a:pt x="12563" y="19501"/>
                    <a:pt x="12564" y="19509"/>
                    <a:pt x="12555" y="19517"/>
                  </a:cubicBezTo>
                  <a:cubicBezTo>
                    <a:pt x="12543" y="19511"/>
                    <a:pt x="12539" y="19503"/>
                    <a:pt x="12554" y="19490"/>
                  </a:cubicBezTo>
                  <a:lnTo>
                    <a:pt x="12554" y="19488"/>
                  </a:lnTo>
                  <a:close/>
                  <a:moveTo>
                    <a:pt x="12448" y="19507"/>
                  </a:moveTo>
                  <a:lnTo>
                    <a:pt x="12448" y="19508"/>
                  </a:lnTo>
                  <a:cubicBezTo>
                    <a:pt x="12449" y="19510"/>
                    <a:pt x="12452" y="19511"/>
                    <a:pt x="12452" y="19512"/>
                  </a:cubicBezTo>
                  <a:cubicBezTo>
                    <a:pt x="12452" y="19514"/>
                    <a:pt x="12450" y="19517"/>
                    <a:pt x="12447" y="19517"/>
                  </a:cubicBezTo>
                  <a:cubicBezTo>
                    <a:pt x="12447" y="19517"/>
                    <a:pt x="12447" y="19517"/>
                    <a:pt x="12446" y="19517"/>
                  </a:cubicBezTo>
                  <a:cubicBezTo>
                    <a:pt x="12445" y="19517"/>
                    <a:pt x="12443" y="19513"/>
                    <a:pt x="12441" y="19511"/>
                  </a:cubicBezTo>
                  <a:lnTo>
                    <a:pt x="12448" y="19507"/>
                  </a:lnTo>
                  <a:close/>
                  <a:moveTo>
                    <a:pt x="11541" y="19508"/>
                  </a:moveTo>
                  <a:cubicBezTo>
                    <a:pt x="11542" y="19508"/>
                    <a:pt x="11544" y="19510"/>
                    <a:pt x="11545" y="19513"/>
                  </a:cubicBezTo>
                  <a:cubicBezTo>
                    <a:pt x="11545" y="19513"/>
                    <a:pt x="11542" y="19516"/>
                    <a:pt x="11541" y="19517"/>
                  </a:cubicBezTo>
                  <a:lnTo>
                    <a:pt x="11541" y="19518"/>
                  </a:lnTo>
                  <a:cubicBezTo>
                    <a:pt x="11539" y="19517"/>
                    <a:pt x="11536" y="19515"/>
                    <a:pt x="11536" y="19512"/>
                  </a:cubicBezTo>
                  <a:cubicBezTo>
                    <a:pt x="11538" y="19509"/>
                    <a:pt x="11539" y="19508"/>
                    <a:pt x="11541" y="19508"/>
                  </a:cubicBezTo>
                  <a:close/>
                  <a:moveTo>
                    <a:pt x="11632" y="19095"/>
                  </a:moveTo>
                  <a:cubicBezTo>
                    <a:pt x="11641" y="19095"/>
                    <a:pt x="11651" y="19098"/>
                    <a:pt x="11660" y="19098"/>
                  </a:cubicBezTo>
                  <a:cubicBezTo>
                    <a:pt x="11661" y="19098"/>
                    <a:pt x="11663" y="19098"/>
                    <a:pt x="11664" y="19098"/>
                  </a:cubicBezTo>
                  <a:cubicBezTo>
                    <a:pt x="11722" y="19208"/>
                    <a:pt x="11728" y="19254"/>
                    <a:pt x="11697" y="19355"/>
                  </a:cubicBezTo>
                  <a:cubicBezTo>
                    <a:pt x="11714" y="19415"/>
                    <a:pt x="11715" y="19432"/>
                    <a:pt x="11703" y="19518"/>
                  </a:cubicBezTo>
                  <a:cubicBezTo>
                    <a:pt x="11657" y="19500"/>
                    <a:pt x="11679" y="19458"/>
                    <a:pt x="11671" y="19428"/>
                  </a:cubicBezTo>
                  <a:lnTo>
                    <a:pt x="11627" y="19369"/>
                  </a:lnTo>
                  <a:cubicBezTo>
                    <a:pt x="11624" y="19366"/>
                    <a:pt x="11621" y="19365"/>
                    <a:pt x="11618" y="19365"/>
                  </a:cubicBezTo>
                  <a:cubicBezTo>
                    <a:pt x="11608" y="19365"/>
                    <a:pt x="11599" y="19375"/>
                    <a:pt x="11587" y="19381"/>
                  </a:cubicBezTo>
                  <a:lnTo>
                    <a:pt x="11498" y="19338"/>
                  </a:lnTo>
                  <a:cubicBezTo>
                    <a:pt x="11529" y="19307"/>
                    <a:pt x="11502" y="19276"/>
                    <a:pt x="11493" y="19236"/>
                  </a:cubicBezTo>
                  <a:lnTo>
                    <a:pt x="11493" y="19236"/>
                  </a:lnTo>
                  <a:cubicBezTo>
                    <a:pt x="11529" y="19268"/>
                    <a:pt x="11529" y="19268"/>
                    <a:pt x="11538" y="19302"/>
                  </a:cubicBezTo>
                  <a:cubicBezTo>
                    <a:pt x="11584" y="19285"/>
                    <a:pt x="11563" y="19254"/>
                    <a:pt x="11555" y="19227"/>
                  </a:cubicBezTo>
                  <a:cubicBezTo>
                    <a:pt x="11562" y="19218"/>
                    <a:pt x="11568" y="19209"/>
                    <a:pt x="11577" y="19209"/>
                  </a:cubicBezTo>
                  <a:cubicBezTo>
                    <a:pt x="11581" y="19209"/>
                    <a:pt x="11586" y="19211"/>
                    <a:pt x="11591" y="19215"/>
                  </a:cubicBezTo>
                  <a:lnTo>
                    <a:pt x="11633" y="19160"/>
                  </a:lnTo>
                  <a:lnTo>
                    <a:pt x="11633" y="19159"/>
                  </a:lnTo>
                  <a:cubicBezTo>
                    <a:pt x="11625" y="19138"/>
                    <a:pt x="11602" y="19132"/>
                    <a:pt x="11606" y="19112"/>
                  </a:cubicBezTo>
                  <a:cubicBezTo>
                    <a:pt x="11613" y="19098"/>
                    <a:pt x="11622" y="19095"/>
                    <a:pt x="11632" y="19095"/>
                  </a:cubicBezTo>
                  <a:close/>
                  <a:moveTo>
                    <a:pt x="15538" y="19508"/>
                  </a:moveTo>
                  <a:cubicBezTo>
                    <a:pt x="15540" y="19508"/>
                    <a:pt x="15541" y="19510"/>
                    <a:pt x="15541" y="19513"/>
                  </a:cubicBezTo>
                  <a:cubicBezTo>
                    <a:pt x="15543" y="19515"/>
                    <a:pt x="15539" y="19516"/>
                    <a:pt x="15537" y="19517"/>
                  </a:cubicBezTo>
                  <a:lnTo>
                    <a:pt x="15537" y="19518"/>
                  </a:lnTo>
                  <a:cubicBezTo>
                    <a:pt x="15536" y="19517"/>
                    <a:pt x="15532" y="19515"/>
                    <a:pt x="15533" y="19512"/>
                  </a:cubicBezTo>
                  <a:cubicBezTo>
                    <a:pt x="15535" y="19510"/>
                    <a:pt x="15537" y="19508"/>
                    <a:pt x="15538" y="19508"/>
                  </a:cubicBezTo>
                  <a:close/>
                  <a:moveTo>
                    <a:pt x="7048" y="19526"/>
                  </a:moveTo>
                  <a:cubicBezTo>
                    <a:pt x="7049" y="19528"/>
                    <a:pt x="7051" y="19529"/>
                    <a:pt x="7051" y="19532"/>
                  </a:cubicBezTo>
                  <a:cubicBezTo>
                    <a:pt x="7051" y="19534"/>
                    <a:pt x="7048" y="19535"/>
                    <a:pt x="7047" y="19536"/>
                  </a:cubicBezTo>
                  <a:cubicBezTo>
                    <a:pt x="7045" y="19535"/>
                    <a:pt x="7043" y="19533"/>
                    <a:pt x="7041" y="19531"/>
                  </a:cubicBezTo>
                  <a:lnTo>
                    <a:pt x="7048" y="19526"/>
                  </a:lnTo>
                  <a:close/>
                  <a:moveTo>
                    <a:pt x="6887" y="19472"/>
                  </a:moveTo>
                  <a:lnTo>
                    <a:pt x="6908" y="19487"/>
                  </a:lnTo>
                  <a:cubicBezTo>
                    <a:pt x="6912" y="19509"/>
                    <a:pt x="6897" y="19524"/>
                    <a:pt x="6886" y="19540"/>
                  </a:cubicBezTo>
                  <a:lnTo>
                    <a:pt x="6845" y="19539"/>
                  </a:lnTo>
                  <a:lnTo>
                    <a:pt x="6887" y="19472"/>
                  </a:lnTo>
                  <a:close/>
                  <a:moveTo>
                    <a:pt x="5111" y="19561"/>
                  </a:moveTo>
                  <a:cubicBezTo>
                    <a:pt x="5112" y="19564"/>
                    <a:pt x="5115" y="19565"/>
                    <a:pt x="5115" y="19567"/>
                  </a:cubicBezTo>
                  <a:cubicBezTo>
                    <a:pt x="5114" y="19568"/>
                    <a:pt x="5112" y="19571"/>
                    <a:pt x="5110" y="19572"/>
                  </a:cubicBezTo>
                  <a:lnTo>
                    <a:pt x="5106" y="19566"/>
                  </a:lnTo>
                  <a:lnTo>
                    <a:pt x="5111" y="19561"/>
                  </a:lnTo>
                  <a:close/>
                  <a:moveTo>
                    <a:pt x="15581" y="19543"/>
                  </a:moveTo>
                  <a:cubicBezTo>
                    <a:pt x="15599" y="19549"/>
                    <a:pt x="15602" y="19559"/>
                    <a:pt x="15590" y="19574"/>
                  </a:cubicBezTo>
                  <a:cubicBezTo>
                    <a:pt x="15578" y="19566"/>
                    <a:pt x="15581" y="19555"/>
                    <a:pt x="15581" y="19543"/>
                  </a:cubicBezTo>
                  <a:close/>
                  <a:moveTo>
                    <a:pt x="4967" y="19592"/>
                  </a:moveTo>
                  <a:cubicBezTo>
                    <a:pt x="4976" y="19592"/>
                    <a:pt x="4985" y="19596"/>
                    <a:pt x="4991" y="19602"/>
                  </a:cubicBezTo>
                  <a:cubicBezTo>
                    <a:pt x="4984" y="19608"/>
                    <a:pt x="4976" y="19612"/>
                    <a:pt x="4968" y="19612"/>
                  </a:cubicBezTo>
                  <a:cubicBezTo>
                    <a:pt x="4961" y="19612"/>
                    <a:pt x="4953" y="19609"/>
                    <a:pt x="4947" y="19601"/>
                  </a:cubicBezTo>
                  <a:lnTo>
                    <a:pt x="4945" y="19601"/>
                  </a:lnTo>
                  <a:cubicBezTo>
                    <a:pt x="4951" y="19595"/>
                    <a:pt x="4959" y="19592"/>
                    <a:pt x="4967" y="19592"/>
                  </a:cubicBezTo>
                  <a:close/>
                  <a:moveTo>
                    <a:pt x="6853" y="19611"/>
                  </a:moveTo>
                  <a:cubicBezTo>
                    <a:pt x="6861" y="19611"/>
                    <a:pt x="6869" y="19613"/>
                    <a:pt x="6876" y="19618"/>
                  </a:cubicBezTo>
                  <a:cubicBezTo>
                    <a:pt x="6867" y="19626"/>
                    <a:pt x="6860" y="19629"/>
                    <a:pt x="6852" y="19629"/>
                  </a:cubicBezTo>
                  <a:cubicBezTo>
                    <a:pt x="6845" y="19629"/>
                    <a:pt x="6837" y="19626"/>
                    <a:pt x="6829" y="19622"/>
                  </a:cubicBezTo>
                  <a:lnTo>
                    <a:pt x="6828" y="19622"/>
                  </a:lnTo>
                  <a:cubicBezTo>
                    <a:pt x="6835" y="19614"/>
                    <a:pt x="6844" y="19611"/>
                    <a:pt x="6853" y="19611"/>
                  </a:cubicBezTo>
                  <a:close/>
                  <a:moveTo>
                    <a:pt x="11680" y="19543"/>
                  </a:moveTo>
                  <a:cubicBezTo>
                    <a:pt x="11716" y="19567"/>
                    <a:pt x="11708" y="19621"/>
                    <a:pt x="11748" y="19634"/>
                  </a:cubicBezTo>
                  <a:lnTo>
                    <a:pt x="11749" y="19634"/>
                  </a:lnTo>
                  <a:cubicBezTo>
                    <a:pt x="11736" y="19669"/>
                    <a:pt x="11715" y="19666"/>
                    <a:pt x="11700" y="19678"/>
                  </a:cubicBezTo>
                  <a:cubicBezTo>
                    <a:pt x="11682" y="19636"/>
                    <a:pt x="11662" y="19596"/>
                    <a:pt x="11680" y="19543"/>
                  </a:cubicBezTo>
                  <a:close/>
                  <a:moveTo>
                    <a:pt x="4951" y="19686"/>
                  </a:moveTo>
                  <a:cubicBezTo>
                    <a:pt x="4953" y="19688"/>
                    <a:pt x="4956" y="19689"/>
                    <a:pt x="4956" y="19691"/>
                  </a:cubicBezTo>
                  <a:cubicBezTo>
                    <a:pt x="4956" y="19694"/>
                    <a:pt x="4952" y="19696"/>
                    <a:pt x="4951" y="19696"/>
                  </a:cubicBezTo>
                  <a:cubicBezTo>
                    <a:pt x="4949" y="19696"/>
                    <a:pt x="4948" y="19693"/>
                    <a:pt x="4945" y="19690"/>
                  </a:cubicBezTo>
                  <a:lnTo>
                    <a:pt x="4951" y="19686"/>
                  </a:lnTo>
                  <a:close/>
                  <a:moveTo>
                    <a:pt x="15334" y="19682"/>
                  </a:moveTo>
                  <a:lnTo>
                    <a:pt x="15325" y="19697"/>
                  </a:lnTo>
                  <a:cubicBezTo>
                    <a:pt x="15313" y="19682"/>
                    <a:pt x="15328" y="19686"/>
                    <a:pt x="15334" y="19682"/>
                  </a:cubicBezTo>
                  <a:close/>
                  <a:moveTo>
                    <a:pt x="11736" y="19686"/>
                  </a:moveTo>
                  <a:cubicBezTo>
                    <a:pt x="11745" y="19698"/>
                    <a:pt x="11735" y="19697"/>
                    <a:pt x="11729" y="19699"/>
                  </a:cubicBezTo>
                  <a:lnTo>
                    <a:pt x="11729" y="19699"/>
                  </a:lnTo>
                  <a:cubicBezTo>
                    <a:pt x="11731" y="19695"/>
                    <a:pt x="11733" y="19691"/>
                    <a:pt x="11736" y="19686"/>
                  </a:cubicBezTo>
                  <a:close/>
                  <a:moveTo>
                    <a:pt x="5700" y="19688"/>
                  </a:moveTo>
                  <a:cubicBezTo>
                    <a:pt x="5705" y="19688"/>
                    <a:pt x="5704" y="19697"/>
                    <a:pt x="5706" y="19701"/>
                  </a:cubicBezTo>
                  <a:lnTo>
                    <a:pt x="5693" y="19693"/>
                  </a:lnTo>
                  <a:cubicBezTo>
                    <a:pt x="5696" y="19690"/>
                    <a:pt x="5699" y="19688"/>
                    <a:pt x="5700" y="19688"/>
                  </a:cubicBezTo>
                  <a:close/>
                  <a:moveTo>
                    <a:pt x="5611" y="19705"/>
                  </a:moveTo>
                  <a:cubicBezTo>
                    <a:pt x="5615" y="19705"/>
                    <a:pt x="5614" y="19713"/>
                    <a:pt x="5616" y="19717"/>
                  </a:cubicBezTo>
                  <a:lnTo>
                    <a:pt x="5616" y="19717"/>
                  </a:lnTo>
                  <a:lnTo>
                    <a:pt x="5603" y="19710"/>
                  </a:lnTo>
                  <a:cubicBezTo>
                    <a:pt x="5606" y="19707"/>
                    <a:pt x="5609" y="19705"/>
                    <a:pt x="5611" y="19705"/>
                  </a:cubicBezTo>
                  <a:close/>
                  <a:moveTo>
                    <a:pt x="5926" y="19717"/>
                  </a:moveTo>
                  <a:cubicBezTo>
                    <a:pt x="5930" y="19717"/>
                    <a:pt x="5930" y="19723"/>
                    <a:pt x="5931" y="19728"/>
                  </a:cubicBezTo>
                  <a:lnTo>
                    <a:pt x="5931" y="19728"/>
                  </a:lnTo>
                  <a:lnTo>
                    <a:pt x="5919" y="19721"/>
                  </a:lnTo>
                  <a:cubicBezTo>
                    <a:pt x="5922" y="19718"/>
                    <a:pt x="5925" y="19717"/>
                    <a:pt x="5926" y="19717"/>
                  </a:cubicBezTo>
                  <a:close/>
                  <a:moveTo>
                    <a:pt x="5618" y="19719"/>
                  </a:moveTo>
                  <a:lnTo>
                    <a:pt x="5630" y="19726"/>
                  </a:lnTo>
                  <a:cubicBezTo>
                    <a:pt x="5627" y="19729"/>
                    <a:pt x="5624" y="19730"/>
                    <a:pt x="5623" y="19730"/>
                  </a:cubicBezTo>
                  <a:cubicBezTo>
                    <a:pt x="5619" y="19730"/>
                    <a:pt x="5619" y="19722"/>
                    <a:pt x="5618" y="19719"/>
                  </a:cubicBezTo>
                  <a:close/>
                  <a:moveTo>
                    <a:pt x="8628" y="19722"/>
                  </a:moveTo>
                  <a:cubicBezTo>
                    <a:pt x="8630" y="19722"/>
                    <a:pt x="8631" y="19723"/>
                    <a:pt x="8633" y="19727"/>
                  </a:cubicBezTo>
                  <a:cubicBezTo>
                    <a:pt x="8633" y="19728"/>
                    <a:pt x="8629" y="19730"/>
                    <a:pt x="8627" y="19731"/>
                  </a:cubicBezTo>
                  <a:cubicBezTo>
                    <a:pt x="8626" y="19730"/>
                    <a:pt x="8622" y="19728"/>
                    <a:pt x="8623" y="19727"/>
                  </a:cubicBezTo>
                  <a:cubicBezTo>
                    <a:pt x="8625" y="19723"/>
                    <a:pt x="8627" y="19722"/>
                    <a:pt x="8628" y="19722"/>
                  </a:cubicBezTo>
                  <a:close/>
                  <a:moveTo>
                    <a:pt x="5306" y="19293"/>
                  </a:moveTo>
                  <a:cubicBezTo>
                    <a:pt x="5308" y="19325"/>
                    <a:pt x="5315" y="19357"/>
                    <a:pt x="5329" y="19388"/>
                  </a:cubicBezTo>
                  <a:lnTo>
                    <a:pt x="5311" y="19447"/>
                  </a:lnTo>
                  <a:lnTo>
                    <a:pt x="5268" y="19456"/>
                  </a:lnTo>
                  <a:lnTo>
                    <a:pt x="5297" y="19519"/>
                  </a:lnTo>
                  <a:cubicBezTo>
                    <a:pt x="5298" y="19541"/>
                    <a:pt x="5275" y="19547"/>
                    <a:pt x="5268" y="19566"/>
                  </a:cubicBezTo>
                  <a:cubicBezTo>
                    <a:pt x="5271" y="19604"/>
                    <a:pt x="5267" y="19642"/>
                    <a:pt x="5258" y="19680"/>
                  </a:cubicBezTo>
                  <a:cubicBezTo>
                    <a:pt x="5234" y="19667"/>
                    <a:pt x="5255" y="19634"/>
                    <a:pt x="5226" y="19629"/>
                  </a:cubicBezTo>
                  <a:lnTo>
                    <a:pt x="5225" y="19628"/>
                  </a:lnTo>
                  <a:lnTo>
                    <a:pt x="5225" y="19628"/>
                  </a:lnTo>
                  <a:cubicBezTo>
                    <a:pt x="5232" y="19666"/>
                    <a:pt x="5219" y="19706"/>
                    <a:pt x="5193" y="19736"/>
                  </a:cubicBezTo>
                  <a:cubicBezTo>
                    <a:pt x="5166" y="19724"/>
                    <a:pt x="5165" y="19682"/>
                    <a:pt x="5129" y="19682"/>
                  </a:cubicBezTo>
                  <a:cubicBezTo>
                    <a:pt x="5127" y="19682"/>
                    <a:pt x="5124" y="19682"/>
                    <a:pt x="5121" y="19682"/>
                  </a:cubicBezTo>
                  <a:cubicBezTo>
                    <a:pt x="5128" y="19664"/>
                    <a:pt x="5131" y="19652"/>
                    <a:pt x="5136" y="19638"/>
                  </a:cubicBezTo>
                  <a:lnTo>
                    <a:pt x="5105" y="19620"/>
                  </a:lnTo>
                  <a:lnTo>
                    <a:pt x="5145" y="19563"/>
                  </a:lnTo>
                  <a:cubicBezTo>
                    <a:pt x="5187" y="19552"/>
                    <a:pt x="5226" y="19533"/>
                    <a:pt x="5260" y="19507"/>
                  </a:cubicBezTo>
                  <a:cubicBezTo>
                    <a:pt x="5247" y="19475"/>
                    <a:pt x="5217" y="19493"/>
                    <a:pt x="5198" y="19480"/>
                  </a:cubicBezTo>
                  <a:cubicBezTo>
                    <a:pt x="5182" y="19461"/>
                    <a:pt x="5188" y="19437"/>
                    <a:pt x="5192" y="19409"/>
                  </a:cubicBezTo>
                  <a:cubicBezTo>
                    <a:pt x="5192" y="19394"/>
                    <a:pt x="5226" y="19403"/>
                    <a:pt x="5224" y="19377"/>
                  </a:cubicBezTo>
                  <a:lnTo>
                    <a:pt x="5211" y="19349"/>
                  </a:lnTo>
                  <a:cubicBezTo>
                    <a:pt x="5244" y="19346"/>
                    <a:pt x="5256" y="19320"/>
                    <a:pt x="5269" y="19293"/>
                  </a:cubicBezTo>
                  <a:close/>
                  <a:moveTo>
                    <a:pt x="11727" y="19701"/>
                  </a:moveTo>
                  <a:lnTo>
                    <a:pt x="11739" y="19729"/>
                  </a:lnTo>
                  <a:cubicBezTo>
                    <a:pt x="11733" y="19734"/>
                    <a:pt x="11725" y="19736"/>
                    <a:pt x="11717" y="19736"/>
                  </a:cubicBezTo>
                  <a:cubicBezTo>
                    <a:pt x="11710" y="19736"/>
                    <a:pt x="11702" y="19734"/>
                    <a:pt x="11696" y="19729"/>
                  </a:cubicBezTo>
                  <a:cubicBezTo>
                    <a:pt x="11702" y="19714"/>
                    <a:pt x="11710" y="19703"/>
                    <a:pt x="11727" y="19701"/>
                  </a:cubicBezTo>
                  <a:close/>
                  <a:moveTo>
                    <a:pt x="5950" y="19730"/>
                  </a:moveTo>
                  <a:lnTo>
                    <a:pt x="5950" y="19730"/>
                  </a:lnTo>
                  <a:cubicBezTo>
                    <a:pt x="5949" y="19736"/>
                    <a:pt x="5948" y="19741"/>
                    <a:pt x="5943" y="19741"/>
                  </a:cubicBezTo>
                  <a:cubicBezTo>
                    <a:pt x="5942" y="19741"/>
                    <a:pt x="5941" y="19741"/>
                    <a:pt x="5939" y="19740"/>
                  </a:cubicBezTo>
                  <a:cubicBezTo>
                    <a:pt x="5936" y="19740"/>
                    <a:pt x="5935" y="19735"/>
                    <a:pt x="5934" y="19730"/>
                  </a:cubicBezTo>
                  <a:close/>
                  <a:moveTo>
                    <a:pt x="4737" y="19739"/>
                  </a:moveTo>
                  <a:lnTo>
                    <a:pt x="4737" y="19739"/>
                  </a:lnTo>
                  <a:cubicBezTo>
                    <a:pt x="4746" y="19752"/>
                    <a:pt x="4735" y="19750"/>
                    <a:pt x="4730" y="19752"/>
                  </a:cubicBezTo>
                  <a:lnTo>
                    <a:pt x="4730" y="19752"/>
                  </a:lnTo>
                  <a:lnTo>
                    <a:pt x="4737" y="19739"/>
                  </a:lnTo>
                  <a:close/>
                  <a:moveTo>
                    <a:pt x="4728" y="19755"/>
                  </a:moveTo>
                  <a:lnTo>
                    <a:pt x="4720" y="19767"/>
                  </a:lnTo>
                  <a:cubicBezTo>
                    <a:pt x="4710" y="19755"/>
                    <a:pt x="4722" y="19756"/>
                    <a:pt x="4728" y="19755"/>
                  </a:cubicBezTo>
                  <a:close/>
                  <a:moveTo>
                    <a:pt x="8752" y="19615"/>
                  </a:moveTo>
                  <a:cubicBezTo>
                    <a:pt x="8801" y="19640"/>
                    <a:pt x="8752" y="19689"/>
                    <a:pt x="8781" y="19717"/>
                  </a:cubicBezTo>
                  <a:cubicBezTo>
                    <a:pt x="8763" y="19745"/>
                    <a:pt x="8718" y="19728"/>
                    <a:pt x="8718" y="19768"/>
                  </a:cubicBezTo>
                  <a:cubicBezTo>
                    <a:pt x="8701" y="19761"/>
                    <a:pt x="8690" y="19745"/>
                    <a:pt x="8687" y="19727"/>
                  </a:cubicBezTo>
                  <a:lnTo>
                    <a:pt x="8689" y="19726"/>
                  </a:lnTo>
                  <a:cubicBezTo>
                    <a:pt x="8704" y="19689"/>
                    <a:pt x="8706" y="19640"/>
                    <a:pt x="8752" y="19615"/>
                  </a:cubicBezTo>
                  <a:close/>
                  <a:moveTo>
                    <a:pt x="5706" y="19701"/>
                  </a:moveTo>
                  <a:lnTo>
                    <a:pt x="5706" y="19701"/>
                  </a:lnTo>
                  <a:cubicBezTo>
                    <a:pt x="5750" y="19717"/>
                    <a:pt x="5746" y="19749"/>
                    <a:pt x="5738" y="19782"/>
                  </a:cubicBezTo>
                  <a:cubicBezTo>
                    <a:pt x="5732" y="19785"/>
                    <a:pt x="5726" y="19786"/>
                    <a:pt x="5721" y="19786"/>
                  </a:cubicBezTo>
                  <a:cubicBezTo>
                    <a:pt x="5704" y="19786"/>
                    <a:pt x="5698" y="19770"/>
                    <a:pt x="5690" y="19758"/>
                  </a:cubicBezTo>
                  <a:cubicBezTo>
                    <a:pt x="5696" y="19738"/>
                    <a:pt x="5701" y="19720"/>
                    <a:pt x="5706" y="19701"/>
                  </a:cubicBezTo>
                  <a:close/>
                  <a:moveTo>
                    <a:pt x="4719" y="19794"/>
                  </a:moveTo>
                  <a:cubicBezTo>
                    <a:pt x="4719" y="19794"/>
                    <a:pt x="4719" y="19794"/>
                    <a:pt x="4720" y="19794"/>
                  </a:cubicBezTo>
                  <a:cubicBezTo>
                    <a:pt x="4722" y="19794"/>
                    <a:pt x="4724" y="19796"/>
                    <a:pt x="4724" y="19799"/>
                  </a:cubicBezTo>
                  <a:cubicBezTo>
                    <a:pt x="4724" y="19800"/>
                    <a:pt x="4721" y="19801"/>
                    <a:pt x="4720" y="19803"/>
                  </a:cubicBezTo>
                  <a:lnTo>
                    <a:pt x="4715" y="19798"/>
                  </a:lnTo>
                  <a:cubicBezTo>
                    <a:pt x="4717" y="19796"/>
                    <a:pt x="4718" y="19794"/>
                    <a:pt x="4719" y="19794"/>
                  </a:cubicBezTo>
                  <a:close/>
                  <a:moveTo>
                    <a:pt x="15470" y="18881"/>
                  </a:moveTo>
                  <a:cubicBezTo>
                    <a:pt x="15517" y="18956"/>
                    <a:pt x="15494" y="19015"/>
                    <a:pt x="15441" y="19072"/>
                  </a:cubicBezTo>
                  <a:cubicBezTo>
                    <a:pt x="15455" y="19118"/>
                    <a:pt x="15500" y="19118"/>
                    <a:pt x="15525" y="19140"/>
                  </a:cubicBezTo>
                  <a:lnTo>
                    <a:pt x="15541" y="19175"/>
                  </a:lnTo>
                  <a:cubicBezTo>
                    <a:pt x="15533" y="19215"/>
                    <a:pt x="15500" y="19227"/>
                    <a:pt x="15468" y="19242"/>
                  </a:cubicBezTo>
                  <a:cubicBezTo>
                    <a:pt x="15470" y="19273"/>
                    <a:pt x="15452" y="19301"/>
                    <a:pt x="15460" y="19333"/>
                  </a:cubicBezTo>
                  <a:cubicBezTo>
                    <a:pt x="15471" y="19350"/>
                    <a:pt x="15495" y="19339"/>
                    <a:pt x="15506" y="19353"/>
                  </a:cubicBezTo>
                  <a:cubicBezTo>
                    <a:pt x="15502" y="19378"/>
                    <a:pt x="15475" y="19378"/>
                    <a:pt x="15460" y="19391"/>
                  </a:cubicBezTo>
                  <a:cubicBezTo>
                    <a:pt x="15458" y="19428"/>
                    <a:pt x="15462" y="19466"/>
                    <a:pt x="15447" y="19501"/>
                  </a:cubicBezTo>
                  <a:cubicBezTo>
                    <a:pt x="15475" y="19536"/>
                    <a:pt x="15446" y="19573"/>
                    <a:pt x="15450" y="19608"/>
                  </a:cubicBezTo>
                  <a:cubicBezTo>
                    <a:pt x="15458" y="19664"/>
                    <a:pt x="15450" y="19721"/>
                    <a:pt x="15425" y="19772"/>
                  </a:cubicBezTo>
                  <a:cubicBezTo>
                    <a:pt x="15415" y="19791"/>
                    <a:pt x="15421" y="19818"/>
                    <a:pt x="15422" y="19841"/>
                  </a:cubicBezTo>
                  <a:lnTo>
                    <a:pt x="15422" y="19841"/>
                  </a:lnTo>
                  <a:cubicBezTo>
                    <a:pt x="15391" y="19820"/>
                    <a:pt x="15386" y="19790"/>
                    <a:pt x="15398" y="19756"/>
                  </a:cubicBezTo>
                  <a:cubicBezTo>
                    <a:pt x="15390" y="19748"/>
                    <a:pt x="15384" y="19737"/>
                    <a:pt x="15370" y="19737"/>
                  </a:cubicBezTo>
                  <a:lnTo>
                    <a:pt x="15370" y="19807"/>
                  </a:lnTo>
                  <a:cubicBezTo>
                    <a:pt x="15349" y="19799"/>
                    <a:pt x="15330" y="19783"/>
                    <a:pt x="15318" y="19762"/>
                  </a:cubicBezTo>
                  <a:cubicBezTo>
                    <a:pt x="15324" y="19745"/>
                    <a:pt x="15342" y="19733"/>
                    <a:pt x="15360" y="19733"/>
                  </a:cubicBezTo>
                  <a:cubicBezTo>
                    <a:pt x="15362" y="19733"/>
                    <a:pt x="15365" y="19733"/>
                    <a:pt x="15367" y="19734"/>
                  </a:cubicBezTo>
                  <a:lnTo>
                    <a:pt x="15381" y="19711"/>
                  </a:lnTo>
                  <a:cubicBezTo>
                    <a:pt x="15374" y="19694"/>
                    <a:pt x="15358" y="19682"/>
                    <a:pt x="15341" y="19682"/>
                  </a:cubicBezTo>
                  <a:cubicBezTo>
                    <a:pt x="15338" y="19682"/>
                    <a:pt x="15336" y="19682"/>
                    <a:pt x="15334" y="19682"/>
                  </a:cubicBezTo>
                  <a:cubicBezTo>
                    <a:pt x="15338" y="19654"/>
                    <a:pt x="15371" y="19672"/>
                    <a:pt x="15385" y="19648"/>
                  </a:cubicBezTo>
                  <a:cubicBezTo>
                    <a:pt x="15382" y="19592"/>
                    <a:pt x="15392" y="19536"/>
                    <a:pt x="15415" y="19484"/>
                  </a:cubicBezTo>
                  <a:cubicBezTo>
                    <a:pt x="15424" y="19461"/>
                    <a:pt x="15434" y="19435"/>
                    <a:pt x="15406" y="19416"/>
                  </a:cubicBezTo>
                  <a:lnTo>
                    <a:pt x="15406" y="19416"/>
                  </a:lnTo>
                  <a:cubicBezTo>
                    <a:pt x="15404" y="19382"/>
                    <a:pt x="15433" y="19358"/>
                    <a:pt x="15432" y="19323"/>
                  </a:cubicBezTo>
                  <a:cubicBezTo>
                    <a:pt x="15413" y="19297"/>
                    <a:pt x="15428" y="19262"/>
                    <a:pt x="15419" y="19235"/>
                  </a:cubicBezTo>
                  <a:cubicBezTo>
                    <a:pt x="15414" y="19227"/>
                    <a:pt x="15408" y="19225"/>
                    <a:pt x="15403" y="19225"/>
                  </a:cubicBezTo>
                  <a:cubicBezTo>
                    <a:pt x="15393" y="19225"/>
                    <a:pt x="15383" y="19234"/>
                    <a:pt x="15372" y="19234"/>
                  </a:cubicBezTo>
                  <a:cubicBezTo>
                    <a:pt x="15367" y="19234"/>
                    <a:pt x="15362" y="19232"/>
                    <a:pt x="15357" y="19227"/>
                  </a:cubicBezTo>
                  <a:cubicBezTo>
                    <a:pt x="15358" y="19203"/>
                    <a:pt x="15325" y="19177"/>
                    <a:pt x="15337" y="19140"/>
                  </a:cubicBezTo>
                  <a:cubicBezTo>
                    <a:pt x="15339" y="19140"/>
                    <a:pt x="15340" y="19140"/>
                    <a:pt x="15342" y="19140"/>
                  </a:cubicBezTo>
                  <a:cubicBezTo>
                    <a:pt x="15358" y="19140"/>
                    <a:pt x="15363" y="19160"/>
                    <a:pt x="15380" y="19160"/>
                  </a:cubicBezTo>
                  <a:cubicBezTo>
                    <a:pt x="15382" y="19160"/>
                    <a:pt x="15383" y="19160"/>
                    <a:pt x="15385" y="19160"/>
                  </a:cubicBezTo>
                  <a:cubicBezTo>
                    <a:pt x="15386" y="19127"/>
                    <a:pt x="15355" y="19104"/>
                    <a:pt x="15350" y="19066"/>
                  </a:cubicBezTo>
                  <a:cubicBezTo>
                    <a:pt x="15374" y="19027"/>
                    <a:pt x="15352" y="18966"/>
                    <a:pt x="15402" y="18931"/>
                  </a:cubicBezTo>
                  <a:lnTo>
                    <a:pt x="15373" y="18891"/>
                  </a:lnTo>
                  <a:cubicBezTo>
                    <a:pt x="15385" y="18884"/>
                    <a:pt x="15397" y="18882"/>
                    <a:pt x="15409" y="18882"/>
                  </a:cubicBezTo>
                  <a:cubicBezTo>
                    <a:pt x="15422" y="18882"/>
                    <a:pt x="15435" y="18884"/>
                    <a:pt x="15448" y="18884"/>
                  </a:cubicBezTo>
                  <a:cubicBezTo>
                    <a:pt x="15455" y="18884"/>
                    <a:pt x="15462" y="18883"/>
                    <a:pt x="15470" y="18881"/>
                  </a:cubicBezTo>
                  <a:close/>
                  <a:moveTo>
                    <a:pt x="6710" y="19864"/>
                  </a:moveTo>
                  <a:lnTo>
                    <a:pt x="6710" y="19864"/>
                  </a:lnTo>
                  <a:cubicBezTo>
                    <a:pt x="6716" y="19867"/>
                    <a:pt x="6716" y="19871"/>
                    <a:pt x="6709" y="19873"/>
                  </a:cubicBezTo>
                  <a:cubicBezTo>
                    <a:pt x="6708" y="19873"/>
                    <a:pt x="6706" y="19869"/>
                    <a:pt x="6705" y="19868"/>
                  </a:cubicBezTo>
                  <a:cubicBezTo>
                    <a:pt x="6706" y="19867"/>
                    <a:pt x="6708" y="19864"/>
                    <a:pt x="6710" y="19864"/>
                  </a:cubicBezTo>
                  <a:close/>
                  <a:moveTo>
                    <a:pt x="6586" y="19882"/>
                  </a:moveTo>
                  <a:lnTo>
                    <a:pt x="6586" y="19882"/>
                  </a:lnTo>
                  <a:cubicBezTo>
                    <a:pt x="6592" y="19884"/>
                    <a:pt x="6592" y="19889"/>
                    <a:pt x="6585" y="19890"/>
                  </a:cubicBezTo>
                  <a:cubicBezTo>
                    <a:pt x="6585" y="19890"/>
                    <a:pt x="6585" y="19890"/>
                    <a:pt x="6584" y="19890"/>
                  </a:cubicBezTo>
                  <a:cubicBezTo>
                    <a:pt x="6583" y="19890"/>
                    <a:pt x="6582" y="19888"/>
                    <a:pt x="6581" y="19886"/>
                  </a:cubicBezTo>
                  <a:lnTo>
                    <a:pt x="6581" y="19886"/>
                  </a:lnTo>
                  <a:cubicBezTo>
                    <a:pt x="6582" y="19884"/>
                    <a:pt x="6584" y="19882"/>
                    <a:pt x="6586" y="19882"/>
                  </a:cubicBezTo>
                  <a:close/>
                  <a:moveTo>
                    <a:pt x="15423" y="19843"/>
                  </a:moveTo>
                  <a:lnTo>
                    <a:pt x="15447" y="19844"/>
                  </a:lnTo>
                  <a:cubicBezTo>
                    <a:pt x="15459" y="19853"/>
                    <a:pt x="15463" y="19871"/>
                    <a:pt x="15456" y="19884"/>
                  </a:cubicBezTo>
                  <a:cubicBezTo>
                    <a:pt x="15450" y="19892"/>
                    <a:pt x="15440" y="19896"/>
                    <a:pt x="15431" y="19896"/>
                  </a:cubicBezTo>
                  <a:cubicBezTo>
                    <a:pt x="15424" y="19896"/>
                    <a:pt x="15416" y="19894"/>
                    <a:pt x="15410" y="19889"/>
                  </a:cubicBezTo>
                  <a:cubicBezTo>
                    <a:pt x="15397" y="19869"/>
                    <a:pt x="15420" y="19859"/>
                    <a:pt x="15423" y="19843"/>
                  </a:cubicBezTo>
                  <a:close/>
                  <a:moveTo>
                    <a:pt x="15449" y="19934"/>
                  </a:moveTo>
                  <a:cubicBezTo>
                    <a:pt x="15456" y="19938"/>
                    <a:pt x="15456" y="19941"/>
                    <a:pt x="15449" y="19944"/>
                  </a:cubicBezTo>
                  <a:cubicBezTo>
                    <a:pt x="15448" y="19944"/>
                    <a:pt x="15446" y="19940"/>
                    <a:pt x="15445" y="19938"/>
                  </a:cubicBezTo>
                  <a:lnTo>
                    <a:pt x="15445" y="19938"/>
                  </a:lnTo>
                  <a:cubicBezTo>
                    <a:pt x="15446" y="19936"/>
                    <a:pt x="15448" y="19934"/>
                    <a:pt x="15449" y="19934"/>
                  </a:cubicBezTo>
                  <a:close/>
                  <a:moveTo>
                    <a:pt x="6497" y="19918"/>
                  </a:moveTo>
                  <a:cubicBezTo>
                    <a:pt x="6508" y="19933"/>
                    <a:pt x="6505" y="19943"/>
                    <a:pt x="6488" y="19948"/>
                  </a:cubicBezTo>
                  <a:lnTo>
                    <a:pt x="6488" y="19948"/>
                  </a:lnTo>
                  <a:cubicBezTo>
                    <a:pt x="6488" y="19937"/>
                    <a:pt x="6485" y="19925"/>
                    <a:pt x="6497" y="19918"/>
                  </a:cubicBezTo>
                  <a:close/>
                  <a:moveTo>
                    <a:pt x="15394" y="19918"/>
                  </a:moveTo>
                  <a:lnTo>
                    <a:pt x="15394" y="19918"/>
                  </a:lnTo>
                  <a:cubicBezTo>
                    <a:pt x="15411" y="19925"/>
                    <a:pt x="15423" y="19936"/>
                    <a:pt x="15419" y="19956"/>
                  </a:cubicBezTo>
                  <a:cubicBezTo>
                    <a:pt x="15415" y="19961"/>
                    <a:pt x="15409" y="19964"/>
                    <a:pt x="15403" y="19964"/>
                  </a:cubicBezTo>
                  <a:cubicBezTo>
                    <a:pt x="15401" y="19964"/>
                    <a:pt x="15399" y="19964"/>
                    <a:pt x="15397" y="19963"/>
                  </a:cubicBezTo>
                  <a:cubicBezTo>
                    <a:pt x="15384" y="19952"/>
                    <a:pt x="15383" y="19931"/>
                    <a:pt x="15394" y="19918"/>
                  </a:cubicBezTo>
                  <a:close/>
                  <a:moveTo>
                    <a:pt x="11722" y="19807"/>
                  </a:moveTo>
                  <a:cubicBezTo>
                    <a:pt x="11730" y="19810"/>
                    <a:pt x="11738" y="19813"/>
                    <a:pt x="11738" y="19815"/>
                  </a:cubicBezTo>
                  <a:cubicBezTo>
                    <a:pt x="11733" y="19874"/>
                    <a:pt x="11745" y="19924"/>
                    <a:pt x="11772" y="19955"/>
                  </a:cubicBezTo>
                  <a:cubicBezTo>
                    <a:pt x="11768" y="19971"/>
                    <a:pt x="11749" y="19966"/>
                    <a:pt x="11740" y="19977"/>
                  </a:cubicBezTo>
                  <a:cubicBezTo>
                    <a:pt x="11740" y="19977"/>
                    <a:pt x="11740" y="19977"/>
                    <a:pt x="11739" y="19977"/>
                  </a:cubicBezTo>
                  <a:cubicBezTo>
                    <a:pt x="11737" y="19977"/>
                    <a:pt x="11730" y="19974"/>
                    <a:pt x="11727" y="19974"/>
                  </a:cubicBezTo>
                  <a:cubicBezTo>
                    <a:pt x="11708" y="19958"/>
                    <a:pt x="11705" y="19940"/>
                    <a:pt x="11722" y="19924"/>
                  </a:cubicBezTo>
                  <a:cubicBezTo>
                    <a:pt x="11713" y="19906"/>
                    <a:pt x="11705" y="19890"/>
                    <a:pt x="11696" y="19872"/>
                  </a:cubicBezTo>
                  <a:cubicBezTo>
                    <a:pt x="11712" y="19855"/>
                    <a:pt x="11699" y="19824"/>
                    <a:pt x="11722" y="19807"/>
                  </a:cubicBezTo>
                  <a:close/>
                  <a:moveTo>
                    <a:pt x="6487" y="19949"/>
                  </a:moveTo>
                  <a:lnTo>
                    <a:pt x="6504" y="19983"/>
                  </a:lnTo>
                  <a:lnTo>
                    <a:pt x="6504" y="19983"/>
                  </a:lnTo>
                  <a:cubicBezTo>
                    <a:pt x="6503" y="19983"/>
                    <a:pt x="6502" y="19983"/>
                    <a:pt x="6500" y="19983"/>
                  </a:cubicBezTo>
                  <a:cubicBezTo>
                    <a:pt x="6498" y="19983"/>
                    <a:pt x="6497" y="19983"/>
                    <a:pt x="6495" y="19983"/>
                  </a:cubicBezTo>
                  <a:cubicBezTo>
                    <a:pt x="6486" y="19983"/>
                    <a:pt x="6476" y="19982"/>
                    <a:pt x="6473" y="19971"/>
                  </a:cubicBezTo>
                  <a:cubicBezTo>
                    <a:pt x="6469" y="19959"/>
                    <a:pt x="6475" y="19952"/>
                    <a:pt x="6487" y="19949"/>
                  </a:cubicBezTo>
                  <a:close/>
                  <a:moveTo>
                    <a:pt x="7402" y="19953"/>
                  </a:moveTo>
                  <a:cubicBezTo>
                    <a:pt x="7410" y="19961"/>
                    <a:pt x="7414" y="19969"/>
                    <a:pt x="7403" y="19983"/>
                  </a:cubicBezTo>
                  <a:lnTo>
                    <a:pt x="7403" y="19982"/>
                  </a:lnTo>
                  <a:cubicBezTo>
                    <a:pt x="7389" y="19969"/>
                    <a:pt x="7394" y="19961"/>
                    <a:pt x="7402" y="19953"/>
                  </a:cubicBezTo>
                  <a:close/>
                  <a:moveTo>
                    <a:pt x="6445" y="19987"/>
                  </a:moveTo>
                  <a:cubicBezTo>
                    <a:pt x="6446" y="19988"/>
                    <a:pt x="6449" y="19990"/>
                    <a:pt x="6448" y="19993"/>
                  </a:cubicBezTo>
                  <a:cubicBezTo>
                    <a:pt x="6448" y="19994"/>
                    <a:pt x="6446" y="19995"/>
                    <a:pt x="6443" y="19997"/>
                  </a:cubicBezTo>
                  <a:lnTo>
                    <a:pt x="6440" y="19991"/>
                  </a:lnTo>
                  <a:lnTo>
                    <a:pt x="6439" y="19993"/>
                  </a:lnTo>
                  <a:cubicBezTo>
                    <a:pt x="6440" y="19990"/>
                    <a:pt x="6442" y="19987"/>
                    <a:pt x="6445" y="19987"/>
                  </a:cubicBezTo>
                  <a:close/>
                  <a:moveTo>
                    <a:pt x="5280" y="19964"/>
                  </a:moveTo>
                  <a:lnTo>
                    <a:pt x="5280" y="19964"/>
                  </a:lnTo>
                  <a:cubicBezTo>
                    <a:pt x="5279" y="19980"/>
                    <a:pt x="5282" y="19998"/>
                    <a:pt x="5259" y="19998"/>
                  </a:cubicBezTo>
                  <a:cubicBezTo>
                    <a:pt x="5256" y="19998"/>
                    <a:pt x="5253" y="19998"/>
                    <a:pt x="5250" y="19997"/>
                  </a:cubicBezTo>
                  <a:cubicBezTo>
                    <a:pt x="5250" y="19977"/>
                    <a:pt x="5264" y="19970"/>
                    <a:pt x="5280" y="19964"/>
                  </a:cubicBezTo>
                  <a:close/>
                  <a:moveTo>
                    <a:pt x="5322" y="19699"/>
                  </a:moveTo>
                  <a:cubicBezTo>
                    <a:pt x="5341" y="19715"/>
                    <a:pt x="5362" y="19736"/>
                    <a:pt x="5393" y="19736"/>
                  </a:cubicBezTo>
                  <a:cubicBezTo>
                    <a:pt x="5395" y="19736"/>
                    <a:pt x="5397" y="19736"/>
                    <a:pt x="5400" y="19736"/>
                  </a:cubicBezTo>
                  <a:lnTo>
                    <a:pt x="5400" y="19736"/>
                  </a:lnTo>
                  <a:cubicBezTo>
                    <a:pt x="5408" y="19771"/>
                    <a:pt x="5342" y="19779"/>
                    <a:pt x="5378" y="19817"/>
                  </a:cubicBezTo>
                  <a:cubicBezTo>
                    <a:pt x="5388" y="19812"/>
                    <a:pt x="5382" y="19794"/>
                    <a:pt x="5397" y="19794"/>
                  </a:cubicBezTo>
                  <a:cubicBezTo>
                    <a:pt x="5420" y="19825"/>
                    <a:pt x="5376" y="19848"/>
                    <a:pt x="5389" y="19877"/>
                  </a:cubicBezTo>
                  <a:cubicBezTo>
                    <a:pt x="5392" y="19890"/>
                    <a:pt x="5405" y="19892"/>
                    <a:pt x="5414" y="19899"/>
                  </a:cubicBezTo>
                  <a:cubicBezTo>
                    <a:pt x="5404" y="19939"/>
                    <a:pt x="5404" y="19983"/>
                    <a:pt x="5378" y="20014"/>
                  </a:cubicBezTo>
                  <a:cubicBezTo>
                    <a:pt x="5375" y="20015"/>
                    <a:pt x="5373" y="20015"/>
                    <a:pt x="5371" y="20015"/>
                  </a:cubicBezTo>
                  <a:cubicBezTo>
                    <a:pt x="5350" y="20015"/>
                    <a:pt x="5340" y="19989"/>
                    <a:pt x="5322" y="19989"/>
                  </a:cubicBezTo>
                  <a:cubicBezTo>
                    <a:pt x="5317" y="19989"/>
                    <a:pt x="5311" y="19992"/>
                    <a:pt x="5305" y="19997"/>
                  </a:cubicBezTo>
                  <a:cubicBezTo>
                    <a:pt x="5293" y="19988"/>
                    <a:pt x="5298" y="19968"/>
                    <a:pt x="5280" y="19964"/>
                  </a:cubicBezTo>
                  <a:lnTo>
                    <a:pt x="5280" y="19964"/>
                  </a:lnTo>
                  <a:cubicBezTo>
                    <a:pt x="5280" y="19964"/>
                    <a:pt x="5280" y="19964"/>
                    <a:pt x="5280" y="19964"/>
                  </a:cubicBezTo>
                  <a:cubicBezTo>
                    <a:pt x="5273" y="19942"/>
                    <a:pt x="5295" y="19928"/>
                    <a:pt x="5295" y="19920"/>
                  </a:cubicBezTo>
                  <a:cubicBezTo>
                    <a:pt x="5290" y="19871"/>
                    <a:pt x="5250" y="19882"/>
                    <a:pt x="5227" y="19867"/>
                  </a:cubicBezTo>
                  <a:lnTo>
                    <a:pt x="5254" y="19852"/>
                  </a:lnTo>
                  <a:cubicBezTo>
                    <a:pt x="5256" y="19837"/>
                    <a:pt x="5236" y="19844"/>
                    <a:pt x="5233" y="19833"/>
                  </a:cubicBezTo>
                  <a:cubicBezTo>
                    <a:pt x="5246" y="19819"/>
                    <a:pt x="5263" y="19810"/>
                    <a:pt x="5281" y="19807"/>
                  </a:cubicBezTo>
                  <a:cubicBezTo>
                    <a:pt x="5281" y="19807"/>
                    <a:pt x="5282" y="19807"/>
                    <a:pt x="5283" y="19807"/>
                  </a:cubicBezTo>
                  <a:cubicBezTo>
                    <a:pt x="5291" y="19807"/>
                    <a:pt x="5296" y="19814"/>
                    <a:pt x="5298" y="19823"/>
                  </a:cubicBezTo>
                  <a:lnTo>
                    <a:pt x="5297" y="19823"/>
                  </a:lnTo>
                  <a:lnTo>
                    <a:pt x="5297" y="19824"/>
                  </a:lnTo>
                  <a:cubicBezTo>
                    <a:pt x="5320" y="19816"/>
                    <a:pt x="5320" y="19794"/>
                    <a:pt x="5327" y="19775"/>
                  </a:cubicBezTo>
                  <a:cubicBezTo>
                    <a:pt x="5317" y="19760"/>
                    <a:pt x="5307" y="19753"/>
                    <a:pt x="5297" y="19753"/>
                  </a:cubicBezTo>
                  <a:cubicBezTo>
                    <a:pt x="5288" y="19753"/>
                    <a:pt x="5280" y="19757"/>
                    <a:pt x="5271" y="19767"/>
                  </a:cubicBezTo>
                  <a:cubicBezTo>
                    <a:pt x="5256" y="19756"/>
                    <a:pt x="5243" y="19748"/>
                    <a:pt x="5244" y="19730"/>
                  </a:cubicBezTo>
                  <a:cubicBezTo>
                    <a:pt x="5247" y="19724"/>
                    <a:pt x="5251" y="19722"/>
                    <a:pt x="5254" y="19722"/>
                  </a:cubicBezTo>
                  <a:cubicBezTo>
                    <a:pt x="5260" y="19722"/>
                    <a:pt x="5267" y="19728"/>
                    <a:pt x="5273" y="19728"/>
                  </a:cubicBezTo>
                  <a:cubicBezTo>
                    <a:pt x="5276" y="19728"/>
                    <a:pt x="5278" y="19727"/>
                    <a:pt x="5280" y="19725"/>
                  </a:cubicBezTo>
                  <a:cubicBezTo>
                    <a:pt x="5289" y="19710"/>
                    <a:pt x="5305" y="19701"/>
                    <a:pt x="5322" y="19699"/>
                  </a:cubicBezTo>
                  <a:close/>
                  <a:moveTo>
                    <a:pt x="15499" y="19987"/>
                  </a:moveTo>
                  <a:lnTo>
                    <a:pt x="15499" y="19987"/>
                  </a:lnTo>
                  <a:cubicBezTo>
                    <a:pt x="15514" y="20003"/>
                    <a:pt x="15512" y="20015"/>
                    <a:pt x="15503" y="20035"/>
                  </a:cubicBezTo>
                  <a:cubicBezTo>
                    <a:pt x="15489" y="20018"/>
                    <a:pt x="15492" y="20005"/>
                    <a:pt x="15499" y="19987"/>
                  </a:cubicBezTo>
                  <a:close/>
                  <a:moveTo>
                    <a:pt x="5217" y="20042"/>
                  </a:moveTo>
                  <a:cubicBezTo>
                    <a:pt x="5219" y="20042"/>
                    <a:pt x="5220" y="20044"/>
                    <a:pt x="5222" y="20047"/>
                  </a:cubicBezTo>
                  <a:cubicBezTo>
                    <a:pt x="5222" y="20049"/>
                    <a:pt x="5218" y="20050"/>
                    <a:pt x="5217" y="20051"/>
                  </a:cubicBezTo>
                  <a:cubicBezTo>
                    <a:pt x="5216" y="20050"/>
                    <a:pt x="5212" y="20047"/>
                    <a:pt x="5212" y="20046"/>
                  </a:cubicBezTo>
                  <a:cubicBezTo>
                    <a:pt x="5214" y="20043"/>
                    <a:pt x="5216" y="20042"/>
                    <a:pt x="5217" y="20042"/>
                  </a:cubicBezTo>
                  <a:close/>
                  <a:moveTo>
                    <a:pt x="6506" y="19985"/>
                  </a:moveTo>
                  <a:lnTo>
                    <a:pt x="6506" y="19985"/>
                  </a:lnTo>
                  <a:cubicBezTo>
                    <a:pt x="6528" y="19997"/>
                    <a:pt x="6529" y="20020"/>
                    <a:pt x="6539" y="20039"/>
                  </a:cubicBezTo>
                  <a:cubicBezTo>
                    <a:pt x="6536" y="20046"/>
                    <a:pt x="6533" y="20049"/>
                    <a:pt x="6530" y="20049"/>
                  </a:cubicBezTo>
                  <a:cubicBezTo>
                    <a:pt x="6524" y="20049"/>
                    <a:pt x="6519" y="20043"/>
                    <a:pt x="6514" y="20043"/>
                  </a:cubicBezTo>
                  <a:cubicBezTo>
                    <a:pt x="6514" y="20043"/>
                    <a:pt x="6513" y="20043"/>
                    <a:pt x="6513" y="20043"/>
                  </a:cubicBezTo>
                  <a:cubicBezTo>
                    <a:pt x="6507" y="20052"/>
                    <a:pt x="6502" y="20062"/>
                    <a:pt x="6496" y="20071"/>
                  </a:cubicBezTo>
                  <a:cubicBezTo>
                    <a:pt x="6490" y="20072"/>
                    <a:pt x="6484" y="20073"/>
                    <a:pt x="6479" y="20073"/>
                  </a:cubicBezTo>
                  <a:cubicBezTo>
                    <a:pt x="6470" y="20073"/>
                    <a:pt x="6461" y="20070"/>
                    <a:pt x="6454" y="20061"/>
                  </a:cubicBezTo>
                  <a:cubicBezTo>
                    <a:pt x="6455" y="20053"/>
                    <a:pt x="6457" y="20045"/>
                    <a:pt x="6461" y="20038"/>
                  </a:cubicBezTo>
                  <a:cubicBezTo>
                    <a:pt x="6473" y="20019"/>
                    <a:pt x="6512" y="20021"/>
                    <a:pt x="6506" y="19985"/>
                  </a:cubicBezTo>
                  <a:close/>
                  <a:moveTo>
                    <a:pt x="6424" y="20059"/>
                  </a:moveTo>
                  <a:cubicBezTo>
                    <a:pt x="6435" y="20070"/>
                    <a:pt x="6434" y="20080"/>
                    <a:pt x="6424" y="20087"/>
                  </a:cubicBezTo>
                  <a:cubicBezTo>
                    <a:pt x="6421" y="20089"/>
                    <a:pt x="6418" y="20090"/>
                    <a:pt x="6415" y="20090"/>
                  </a:cubicBezTo>
                  <a:cubicBezTo>
                    <a:pt x="6409" y="20090"/>
                    <a:pt x="6403" y="20087"/>
                    <a:pt x="6400" y="20080"/>
                  </a:cubicBezTo>
                  <a:lnTo>
                    <a:pt x="6424" y="20059"/>
                  </a:lnTo>
                  <a:close/>
                  <a:moveTo>
                    <a:pt x="7065" y="20094"/>
                  </a:moveTo>
                  <a:cubicBezTo>
                    <a:pt x="7066" y="20096"/>
                    <a:pt x="7070" y="20099"/>
                    <a:pt x="7070" y="20100"/>
                  </a:cubicBezTo>
                  <a:cubicBezTo>
                    <a:pt x="7069" y="20102"/>
                    <a:pt x="7066" y="20104"/>
                    <a:pt x="7064" y="20104"/>
                  </a:cubicBezTo>
                  <a:cubicBezTo>
                    <a:pt x="7063" y="20104"/>
                    <a:pt x="7061" y="20101"/>
                    <a:pt x="7059" y="20099"/>
                  </a:cubicBezTo>
                  <a:lnTo>
                    <a:pt x="7065" y="20094"/>
                  </a:lnTo>
                  <a:close/>
                  <a:moveTo>
                    <a:pt x="6391" y="20109"/>
                  </a:moveTo>
                  <a:cubicBezTo>
                    <a:pt x="6397" y="20109"/>
                    <a:pt x="6403" y="20111"/>
                    <a:pt x="6410" y="20116"/>
                  </a:cubicBezTo>
                  <a:cubicBezTo>
                    <a:pt x="6405" y="20123"/>
                    <a:pt x="6399" y="20126"/>
                    <a:pt x="6392" y="20126"/>
                  </a:cubicBezTo>
                  <a:cubicBezTo>
                    <a:pt x="6385" y="20126"/>
                    <a:pt x="6376" y="20123"/>
                    <a:pt x="6366" y="20118"/>
                  </a:cubicBezTo>
                  <a:cubicBezTo>
                    <a:pt x="6376" y="20112"/>
                    <a:pt x="6384" y="20109"/>
                    <a:pt x="6391" y="20109"/>
                  </a:cubicBezTo>
                  <a:close/>
                  <a:moveTo>
                    <a:pt x="11772" y="20131"/>
                  </a:moveTo>
                  <a:cubicBezTo>
                    <a:pt x="11774" y="20131"/>
                    <a:pt x="11775" y="20133"/>
                    <a:pt x="11776" y="20136"/>
                  </a:cubicBezTo>
                  <a:cubicBezTo>
                    <a:pt x="11777" y="20136"/>
                    <a:pt x="11774" y="20138"/>
                    <a:pt x="11772" y="20139"/>
                  </a:cubicBezTo>
                  <a:lnTo>
                    <a:pt x="11772" y="20139"/>
                  </a:lnTo>
                  <a:cubicBezTo>
                    <a:pt x="11769" y="20138"/>
                    <a:pt x="11767" y="20136"/>
                    <a:pt x="11768" y="20135"/>
                  </a:cubicBezTo>
                  <a:cubicBezTo>
                    <a:pt x="11769" y="20132"/>
                    <a:pt x="11771" y="20131"/>
                    <a:pt x="11772" y="20131"/>
                  </a:cubicBezTo>
                  <a:close/>
                  <a:moveTo>
                    <a:pt x="7047" y="20131"/>
                  </a:moveTo>
                  <a:cubicBezTo>
                    <a:pt x="7049" y="20132"/>
                    <a:pt x="7051" y="20133"/>
                    <a:pt x="7051" y="20135"/>
                  </a:cubicBezTo>
                  <a:cubicBezTo>
                    <a:pt x="7051" y="20137"/>
                    <a:pt x="7048" y="20139"/>
                    <a:pt x="7047" y="20140"/>
                  </a:cubicBezTo>
                  <a:lnTo>
                    <a:pt x="7042" y="20134"/>
                  </a:lnTo>
                  <a:lnTo>
                    <a:pt x="7047" y="20131"/>
                  </a:lnTo>
                  <a:close/>
                  <a:moveTo>
                    <a:pt x="5322" y="20096"/>
                  </a:moveTo>
                  <a:cubicBezTo>
                    <a:pt x="5340" y="20096"/>
                    <a:pt x="5332" y="20123"/>
                    <a:pt x="5353" y="20124"/>
                  </a:cubicBezTo>
                  <a:lnTo>
                    <a:pt x="5382" y="20112"/>
                  </a:lnTo>
                  <a:lnTo>
                    <a:pt x="5431" y="20167"/>
                  </a:lnTo>
                  <a:lnTo>
                    <a:pt x="5307" y="20130"/>
                  </a:lnTo>
                  <a:cubicBezTo>
                    <a:pt x="5303" y="20117"/>
                    <a:pt x="5308" y="20102"/>
                    <a:pt x="5321" y="20096"/>
                  </a:cubicBezTo>
                  <a:cubicBezTo>
                    <a:pt x="5321" y="20096"/>
                    <a:pt x="5322" y="20096"/>
                    <a:pt x="5322" y="20096"/>
                  </a:cubicBezTo>
                  <a:close/>
                  <a:moveTo>
                    <a:pt x="6700" y="20180"/>
                  </a:moveTo>
                  <a:cubicBezTo>
                    <a:pt x="6705" y="20180"/>
                    <a:pt x="6710" y="20182"/>
                    <a:pt x="6716" y="20189"/>
                  </a:cubicBezTo>
                  <a:cubicBezTo>
                    <a:pt x="6710" y="20195"/>
                    <a:pt x="6705" y="20197"/>
                    <a:pt x="6700" y="20197"/>
                  </a:cubicBezTo>
                  <a:cubicBezTo>
                    <a:pt x="6694" y="20197"/>
                    <a:pt x="6689" y="20194"/>
                    <a:pt x="6684" y="20189"/>
                  </a:cubicBezTo>
                  <a:cubicBezTo>
                    <a:pt x="6689" y="20184"/>
                    <a:pt x="6694" y="20180"/>
                    <a:pt x="6700" y="20180"/>
                  </a:cubicBezTo>
                  <a:close/>
                  <a:moveTo>
                    <a:pt x="4774" y="20200"/>
                  </a:moveTo>
                  <a:cubicBezTo>
                    <a:pt x="4775" y="20200"/>
                    <a:pt x="4777" y="20202"/>
                    <a:pt x="4778" y="20206"/>
                  </a:cubicBezTo>
                  <a:cubicBezTo>
                    <a:pt x="4778" y="20207"/>
                    <a:pt x="4774" y="20209"/>
                    <a:pt x="4773" y="20211"/>
                  </a:cubicBezTo>
                  <a:lnTo>
                    <a:pt x="4773" y="20212"/>
                  </a:lnTo>
                  <a:cubicBezTo>
                    <a:pt x="4771" y="20209"/>
                    <a:pt x="4768" y="20207"/>
                    <a:pt x="4769" y="20206"/>
                  </a:cubicBezTo>
                  <a:cubicBezTo>
                    <a:pt x="4770" y="20202"/>
                    <a:pt x="4772" y="20200"/>
                    <a:pt x="4774" y="20200"/>
                  </a:cubicBezTo>
                  <a:close/>
                  <a:moveTo>
                    <a:pt x="6875" y="20099"/>
                  </a:moveTo>
                  <a:lnTo>
                    <a:pt x="6875" y="20100"/>
                  </a:lnTo>
                  <a:cubicBezTo>
                    <a:pt x="6892" y="20152"/>
                    <a:pt x="6880" y="20182"/>
                    <a:pt x="6854" y="20213"/>
                  </a:cubicBezTo>
                  <a:cubicBezTo>
                    <a:pt x="6829" y="20173"/>
                    <a:pt x="6852" y="20144"/>
                    <a:pt x="6875" y="20099"/>
                  </a:cubicBezTo>
                  <a:close/>
                  <a:moveTo>
                    <a:pt x="5582" y="20198"/>
                  </a:moveTo>
                  <a:cubicBezTo>
                    <a:pt x="5589" y="20198"/>
                    <a:pt x="5595" y="20206"/>
                    <a:pt x="5600" y="20218"/>
                  </a:cubicBezTo>
                  <a:cubicBezTo>
                    <a:pt x="5596" y="20223"/>
                    <a:pt x="5592" y="20225"/>
                    <a:pt x="5588" y="20225"/>
                  </a:cubicBezTo>
                  <a:cubicBezTo>
                    <a:pt x="5579" y="20225"/>
                    <a:pt x="5573" y="20215"/>
                    <a:pt x="5566" y="20215"/>
                  </a:cubicBezTo>
                  <a:cubicBezTo>
                    <a:pt x="5565" y="20215"/>
                    <a:pt x="5565" y="20215"/>
                    <a:pt x="5564" y="20215"/>
                  </a:cubicBezTo>
                  <a:cubicBezTo>
                    <a:pt x="5571" y="20203"/>
                    <a:pt x="5577" y="20198"/>
                    <a:pt x="5582" y="20198"/>
                  </a:cubicBezTo>
                  <a:close/>
                  <a:moveTo>
                    <a:pt x="5564" y="20215"/>
                  </a:moveTo>
                  <a:lnTo>
                    <a:pt x="5556" y="20229"/>
                  </a:lnTo>
                  <a:cubicBezTo>
                    <a:pt x="5546" y="20215"/>
                    <a:pt x="5559" y="20218"/>
                    <a:pt x="5564" y="20215"/>
                  </a:cubicBezTo>
                  <a:close/>
                  <a:moveTo>
                    <a:pt x="6674" y="20236"/>
                  </a:moveTo>
                  <a:cubicBezTo>
                    <a:pt x="6676" y="20236"/>
                    <a:pt x="6677" y="20238"/>
                    <a:pt x="6678" y="20241"/>
                  </a:cubicBezTo>
                  <a:cubicBezTo>
                    <a:pt x="6678" y="20242"/>
                    <a:pt x="6675" y="20244"/>
                    <a:pt x="6674" y="20246"/>
                  </a:cubicBezTo>
                  <a:lnTo>
                    <a:pt x="6674" y="20247"/>
                  </a:lnTo>
                  <a:cubicBezTo>
                    <a:pt x="6672" y="20245"/>
                    <a:pt x="6669" y="20242"/>
                    <a:pt x="6669" y="20240"/>
                  </a:cubicBezTo>
                  <a:cubicBezTo>
                    <a:pt x="6671" y="20237"/>
                    <a:pt x="6672" y="20236"/>
                    <a:pt x="6674" y="20236"/>
                  </a:cubicBezTo>
                  <a:close/>
                  <a:moveTo>
                    <a:pt x="11771" y="20271"/>
                  </a:moveTo>
                  <a:cubicBezTo>
                    <a:pt x="11773" y="20273"/>
                    <a:pt x="11776" y="20274"/>
                    <a:pt x="11776" y="20277"/>
                  </a:cubicBezTo>
                  <a:cubicBezTo>
                    <a:pt x="11776" y="20278"/>
                    <a:pt x="11772" y="20280"/>
                    <a:pt x="11770" y="20281"/>
                  </a:cubicBezTo>
                  <a:lnTo>
                    <a:pt x="11766" y="20276"/>
                  </a:lnTo>
                  <a:lnTo>
                    <a:pt x="11771" y="20271"/>
                  </a:lnTo>
                  <a:close/>
                  <a:moveTo>
                    <a:pt x="15453" y="20291"/>
                  </a:moveTo>
                  <a:cubicBezTo>
                    <a:pt x="15458" y="20291"/>
                    <a:pt x="15463" y="20293"/>
                    <a:pt x="15468" y="20297"/>
                  </a:cubicBezTo>
                  <a:cubicBezTo>
                    <a:pt x="15463" y="20305"/>
                    <a:pt x="15457" y="20306"/>
                    <a:pt x="15450" y="20306"/>
                  </a:cubicBezTo>
                  <a:cubicBezTo>
                    <a:pt x="15447" y="20306"/>
                    <a:pt x="15445" y="20306"/>
                    <a:pt x="15442" y="20306"/>
                  </a:cubicBezTo>
                  <a:cubicBezTo>
                    <a:pt x="15441" y="20306"/>
                    <a:pt x="15439" y="20306"/>
                    <a:pt x="15438" y="20306"/>
                  </a:cubicBezTo>
                  <a:lnTo>
                    <a:pt x="15438" y="20306"/>
                  </a:lnTo>
                  <a:cubicBezTo>
                    <a:pt x="15442" y="20296"/>
                    <a:pt x="15447" y="20291"/>
                    <a:pt x="15453" y="20291"/>
                  </a:cubicBezTo>
                  <a:close/>
                  <a:moveTo>
                    <a:pt x="5865" y="20304"/>
                  </a:moveTo>
                  <a:cubicBezTo>
                    <a:pt x="5869" y="20304"/>
                    <a:pt x="5873" y="20307"/>
                    <a:pt x="5878" y="20311"/>
                  </a:cubicBezTo>
                  <a:cubicBezTo>
                    <a:pt x="5874" y="20318"/>
                    <a:pt x="5869" y="20322"/>
                    <a:pt x="5864" y="20322"/>
                  </a:cubicBezTo>
                  <a:cubicBezTo>
                    <a:pt x="5861" y="20322"/>
                    <a:pt x="5857" y="20320"/>
                    <a:pt x="5852" y="20315"/>
                  </a:cubicBezTo>
                  <a:lnTo>
                    <a:pt x="5854" y="20314"/>
                  </a:lnTo>
                  <a:cubicBezTo>
                    <a:pt x="5857" y="20307"/>
                    <a:pt x="5861" y="20304"/>
                    <a:pt x="5865" y="20304"/>
                  </a:cubicBezTo>
                  <a:close/>
                  <a:moveTo>
                    <a:pt x="5998" y="20325"/>
                  </a:moveTo>
                  <a:cubicBezTo>
                    <a:pt x="6000" y="20325"/>
                    <a:pt x="6001" y="20328"/>
                    <a:pt x="6003" y="20329"/>
                  </a:cubicBezTo>
                  <a:lnTo>
                    <a:pt x="5997" y="20335"/>
                  </a:lnTo>
                  <a:lnTo>
                    <a:pt x="5993" y="20329"/>
                  </a:lnTo>
                  <a:lnTo>
                    <a:pt x="5994" y="20330"/>
                  </a:lnTo>
                  <a:cubicBezTo>
                    <a:pt x="5996" y="20328"/>
                    <a:pt x="5996" y="20325"/>
                    <a:pt x="5998" y="20325"/>
                  </a:cubicBezTo>
                  <a:close/>
                  <a:moveTo>
                    <a:pt x="6871" y="20238"/>
                  </a:moveTo>
                  <a:cubicBezTo>
                    <a:pt x="6884" y="20268"/>
                    <a:pt x="6877" y="20299"/>
                    <a:pt x="6877" y="20330"/>
                  </a:cubicBezTo>
                  <a:cubicBezTo>
                    <a:pt x="6875" y="20331"/>
                    <a:pt x="6873" y="20331"/>
                    <a:pt x="6871" y="20331"/>
                  </a:cubicBezTo>
                  <a:cubicBezTo>
                    <a:pt x="6850" y="20331"/>
                    <a:pt x="6845" y="20306"/>
                    <a:pt x="6827" y="20306"/>
                  </a:cubicBezTo>
                  <a:cubicBezTo>
                    <a:pt x="6826" y="20306"/>
                    <a:pt x="6825" y="20306"/>
                    <a:pt x="6823" y="20306"/>
                  </a:cubicBezTo>
                  <a:cubicBezTo>
                    <a:pt x="6803" y="20314"/>
                    <a:pt x="6830" y="20350"/>
                    <a:pt x="6803" y="20350"/>
                  </a:cubicBezTo>
                  <a:cubicBezTo>
                    <a:pt x="6800" y="20350"/>
                    <a:pt x="6797" y="20349"/>
                    <a:pt x="6794" y="20349"/>
                  </a:cubicBezTo>
                  <a:cubicBezTo>
                    <a:pt x="6783" y="20327"/>
                    <a:pt x="6788" y="20302"/>
                    <a:pt x="6792" y="20278"/>
                  </a:cubicBezTo>
                  <a:cubicBezTo>
                    <a:pt x="6800" y="20270"/>
                    <a:pt x="6808" y="20267"/>
                    <a:pt x="6815" y="20267"/>
                  </a:cubicBezTo>
                  <a:cubicBezTo>
                    <a:pt x="6826" y="20267"/>
                    <a:pt x="6837" y="20274"/>
                    <a:pt x="6848" y="20279"/>
                  </a:cubicBezTo>
                  <a:cubicBezTo>
                    <a:pt x="6869" y="20272"/>
                    <a:pt x="6852" y="20246"/>
                    <a:pt x="6871" y="20238"/>
                  </a:cubicBezTo>
                  <a:close/>
                  <a:moveTo>
                    <a:pt x="6407" y="20378"/>
                  </a:moveTo>
                  <a:lnTo>
                    <a:pt x="6408" y="20379"/>
                  </a:lnTo>
                  <a:cubicBezTo>
                    <a:pt x="6410" y="20380"/>
                    <a:pt x="6411" y="20382"/>
                    <a:pt x="6411" y="20383"/>
                  </a:cubicBezTo>
                  <a:cubicBezTo>
                    <a:pt x="6410" y="20385"/>
                    <a:pt x="6408" y="20387"/>
                    <a:pt x="6407" y="20387"/>
                  </a:cubicBezTo>
                  <a:cubicBezTo>
                    <a:pt x="6405" y="20386"/>
                    <a:pt x="6403" y="20384"/>
                    <a:pt x="6402" y="20382"/>
                  </a:cubicBezTo>
                  <a:lnTo>
                    <a:pt x="6407" y="20378"/>
                  </a:lnTo>
                  <a:close/>
                  <a:moveTo>
                    <a:pt x="6691" y="20361"/>
                  </a:moveTo>
                  <a:cubicBezTo>
                    <a:pt x="6702" y="20374"/>
                    <a:pt x="6689" y="20373"/>
                    <a:pt x="6684" y="20376"/>
                  </a:cubicBezTo>
                  <a:cubicBezTo>
                    <a:pt x="6684" y="20387"/>
                    <a:pt x="6686" y="20399"/>
                    <a:pt x="6673" y="20406"/>
                  </a:cubicBezTo>
                  <a:cubicBezTo>
                    <a:pt x="6661" y="20390"/>
                    <a:pt x="6661" y="20379"/>
                    <a:pt x="6682" y="20374"/>
                  </a:cubicBezTo>
                  <a:lnTo>
                    <a:pt x="6691" y="20361"/>
                  </a:lnTo>
                  <a:close/>
                  <a:moveTo>
                    <a:pt x="11779" y="20393"/>
                  </a:moveTo>
                  <a:cubicBezTo>
                    <a:pt x="11783" y="20393"/>
                    <a:pt x="11787" y="20397"/>
                    <a:pt x="11792" y="20401"/>
                  </a:cubicBezTo>
                  <a:cubicBezTo>
                    <a:pt x="11789" y="20406"/>
                    <a:pt x="11785" y="20408"/>
                    <a:pt x="11781" y="20408"/>
                  </a:cubicBezTo>
                  <a:cubicBezTo>
                    <a:pt x="11778" y="20408"/>
                    <a:pt x="11774" y="20407"/>
                    <a:pt x="11771" y="20406"/>
                  </a:cubicBezTo>
                  <a:cubicBezTo>
                    <a:pt x="11773" y="20397"/>
                    <a:pt x="11776" y="20393"/>
                    <a:pt x="11779" y="20393"/>
                  </a:cubicBezTo>
                  <a:close/>
                  <a:moveTo>
                    <a:pt x="15474" y="20394"/>
                  </a:moveTo>
                  <a:cubicBezTo>
                    <a:pt x="15478" y="20394"/>
                    <a:pt x="15482" y="20396"/>
                    <a:pt x="15487" y="20399"/>
                  </a:cubicBezTo>
                  <a:cubicBezTo>
                    <a:pt x="15483" y="20406"/>
                    <a:pt x="15479" y="20408"/>
                    <a:pt x="15475" y="20408"/>
                  </a:cubicBezTo>
                  <a:cubicBezTo>
                    <a:pt x="15471" y="20408"/>
                    <a:pt x="15467" y="20407"/>
                    <a:pt x="15463" y="20404"/>
                  </a:cubicBezTo>
                  <a:cubicBezTo>
                    <a:pt x="15466" y="20397"/>
                    <a:pt x="15470" y="20394"/>
                    <a:pt x="15474" y="20394"/>
                  </a:cubicBezTo>
                  <a:close/>
                  <a:moveTo>
                    <a:pt x="6785" y="20376"/>
                  </a:moveTo>
                  <a:cubicBezTo>
                    <a:pt x="6790" y="20376"/>
                    <a:pt x="6797" y="20378"/>
                    <a:pt x="6805" y="20382"/>
                  </a:cubicBezTo>
                  <a:cubicBezTo>
                    <a:pt x="6796" y="20395"/>
                    <a:pt x="6790" y="20409"/>
                    <a:pt x="6775" y="20409"/>
                  </a:cubicBezTo>
                  <a:cubicBezTo>
                    <a:pt x="6770" y="20409"/>
                    <a:pt x="6764" y="20407"/>
                    <a:pt x="6756" y="20403"/>
                  </a:cubicBezTo>
                  <a:cubicBezTo>
                    <a:pt x="6767" y="20394"/>
                    <a:pt x="6768" y="20376"/>
                    <a:pt x="6785" y="20376"/>
                  </a:cubicBezTo>
                  <a:close/>
                  <a:moveTo>
                    <a:pt x="5437" y="20236"/>
                  </a:moveTo>
                  <a:cubicBezTo>
                    <a:pt x="5443" y="20238"/>
                    <a:pt x="5451" y="20239"/>
                    <a:pt x="5452" y="20242"/>
                  </a:cubicBezTo>
                  <a:cubicBezTo>
                    <a:pt x="5473" y="20297"/>
                    <a:pt x="5495" y="20352"/>
                    <a:pt x="5446" y="20408"/>
                  </a:cubicBezTo>
                  <a:lnTo>
                    <a:pt x="5408" y="20412"/>
                  </a:lnTo>
                  <a:cubicBezTo>
                    <a:pt x="5402" y="20362"/>
                    <a:pt x="5397" y="20321"/>
                    <a:pt x="5393" y="20279"/>
                  </a:cubicBezTo>
                  <a:cubicBezTo>
                    <a:pt x="5413" y="20271"/>
                    <a:pt x="5420" y="20248"/>
                    <a:pt x="5437" y="20236"/>
                  </a:cubicBezTo>
                  <a:close/>
                  <a:moveTo>
                    <a:pt x="5326" y="20384"/>
                  </a:moveTo>
                  <a:cubicBezTo>
                    <a:pt x="5332" y="20384"/>
                    <a:pt x="5340" y="20386"/>
                    <a:pt x="5352" y="20390"/>
                  </a:cubicBezTo>
                  <a:cubicBezTo>
                    <a:pt x="5339" y="20415"/>
                    <a:pt x="5319" y="20412"/>
                    <a:pt x="5307" y="20424"/>
                  </a:cubicBezTo>
                  <a:cubicBezTo>
                    <a:pt x="5304" y="20420"/>
                    <a:pt x="5298" y="20415"/>
                    <a:pt x="5299" y="20412"/>
                  </a:cubicBezTo>
                  <a:cubicBezTo>
                    <a:pt x="5311" y="20392"/>
                    <a:pt x="5315" y="20384"/>
                    <a:pt x="5326" y="20384"/>
                  </a:cubicBezTo>
                  <a:close/>
                  <a:moveTo>
                    <a:pt x="6725" y="20400"/>
                  </a:moveTo>
                  <a:cubicBezTo>
                    <a:pt x="6747" y="20410"/>
                    <a:pt x="6729" y="20426"/>
                    <a:pt x="6731" y="20438"/>
                  </a:cubicBezTo>
                  <a:cubicBezTo>
                    <a:pt x="6717" y="20428"/>
                    <a:pt x="6715" y="20411"/>
                    <a:pt x="6725" y="20400"/>
                  </a:cubicBezTo>
                  <a:close/>
                  <a:moveTo>
                    <a:pt x="6983" y="20306"/>
                  </a:moveTo>
                  <a:cubicBezTo>
                    <a:pt x="6988" y="20306"/>
                    <a:pt x="6992" y="20307"/>
                    <a:pt x="6998" y="20311"/>
                  </a:cubicBezTo>
                  <a:cubicBezTo>
                    <a:pt x="7010" y="20341"/>
                    <a:pt x="6974" y="20347"/>
                    <a:pt x="6969" y="20373"/>
                  </a:cubicBezTo>
                  <a:cubicBezTo>
                    <a:pt x="6964" y="20398"/>
                    <a:pt x="7000" y="20402"/>
                    <a:pt x="7002" y="20440"/>
                  </a:cubicBezTo>
                  <a:lnTo>
                    <a:pt x="7002" y="20440"/>
                  </a:lnTo>
                  <a:cubicBezTo>
                    <a:pt x="7002" y="20439"/>
                    <a:pt x="7002" y="20439"/>
                    <a:pt x="7001" y="20439"/>
                  </a:cubicBezTo>
                  <a:cubicBezTo>
                    <a:pt x="6999" y="20439"/>
                    <a:pt x="6992" y="20443"/>
                    <a:pt x="6981" y="20446"/>
                  </a:cubicBezTo>
                  <a:cubicBezTo>
                    <a:pt x="6930" y="20423"/>
                    <a:pt x="6960" y="20373"/>
                    <a:pt x="6945" y="20339"/>
                  </a:cubicBezTo>
                  <a:lnTo>
                    <a:pt x="6945" y="20339"/>
                  </a:lnTo>
                  <a:cubicBezTo>
                    <a:pt x="6961" y="20321"/>
                    <a:pt x="6970" y="20306"/>
                    <a:pt x="6983" y="20306"/>
                  </a:cubicBezTo>
                  <a:close/>
                  <a:moveTo>
                    <a:pt x="5485" y="20436"/>
                  </a:moveTo>
                  <a:cubicBezTo>
                    <a:pt x="5491" y="20436"/>
                    <a:pt x="5491" y="20443"/>
                    <a:pt x="5490" y="20449"/>
                  </a:cubicBezTo>
                  <a:cubicBezTo>
                    <a:pt x="5490" y="20452"/>
                    <a:pt x="5485" y="20454"/>
                    <a:pt x="5481" y="20458"/>
                  </a:cubicBezTo>
                  <a:lnTo>
                    <a:pt x="5481" y="20458"/>
                  </a:lnTo>
                  <a:cubicBezTo>
                    <a:pt x="5474" y="20451"/>
                    <a:pt x="5474" y="20441"/>
                    <a:pt x="5479" y="20438"/>
                  </a:cubicBezTo>
                  <a:cubicBezTo>
                    <a:pt x="5482" y="20436"/>
                    <a:pt x="5484" y="20436"/>
                    <a:pt x="5485" y="20436"/>
                  </a:cubicBezTo>
                  <a:close/>
                  <a:moveTo>
                    <a:pt x="5447" y="20449"/>
                  </a:moveTo>
                  <a:cubicBezTo>
                    <a:pt x="5454" y="20452"/>
                    <a:pt x="5454" y="20456"/>
                    <a:pt x="5446" y="20458"/>
                  </a:cubicBezTo>
                  <a:cubicBezTo>
                    <a:pt x="5446" y="20458"/>
                    <a:pt x="5445" y="20456"/>
                    <a:pt x="5443" y="20454"/>
                  </a:cubicBezTo>
                  <a:lnTo>
                    <a:pt x="5443" y="20454"/>
                  </a:lnTo>
                  <a:cubicBezTo>
                    <a:pt x="5445" y="20453"/>
                    <a:pt x="5447" y="20450"/>
                    <a:pt x="5447" y="20449"/>
                  </a:cubicBezTo>
                  <a:close/>
                  <a:moveTo>
                    <a:pt x="6069" y="20449"/>
                  </a:moveTo>
                  <a:cubicBezTo>
                    <a:pt x="6071" y="20449"/>
                    <a:pt x="6073" y="20452"/>
                    <a:pt x="6075" y="20454"/>
                  </a:cubicBezTo>
                  <a:lnTo>
                    <a:pt x="6069" y="20459"/>
                  </a:lnTo>
                  <a:lnTo>
                    <a:pt x="6065" y="20455"/>
                  </a:lnTo>
                  <a:cubicBezTo>
                    <a:pt x="6067" y="20454"/>
                    <a:pt x="6068" y="20449"/>
                    <a:pt x="6069" y="20449"/>
                  </a:cubicBezTo>
                  <a:close/>
                  <a:moveTo>
                    <a:pt x="5750" y="20468"/>
                  </a:moveTo>
                  <a:cubicBezTo>
                    <a:pt x="5752" y="20468"/>
                    <a:pt x="5753" y="20470"/>
                    <a:pt x="5754" y="20474"/>
                  </a:cubicBezTo>
                  <a:cubicBezTo>
                    <a:pt x="5754" y="20474"/>
                    <a:pt x="5751" y="20476"/>
                    <a:pt x="5750" y="20477"/>
                  </a:cubicBezTo>
                  <a:cubicBezTo>
                    <a:pt x="5749" y="20476"/>
                    <a:pt x="5745" y="20473"/>
                    <a:pt x="5745" y="20473"/>
                  </a:cubicBezTo>
                  <a:cubicBezTo>
                    <a:pt x="5747" y="20470"/>
                    <a:pt x="5748" y="20468"/>
                    <a:pt x="5750" y="20468"/>
                  </a:cubicBezTo>
                  <a:close/>
                  <a:moveTo>
                    <a:pt x="7219" y="20446"/>
                  </a:moveTo>
                  <a:cubicBezTo>
                    <a:pt x="7233" y="20446"/>
                    <a:pt x="7241" y="20458"/>
                    <a:pt x="7249" y="20473"/>
                  </a:cubicBezTo>
                  <a:cubicBezTo>
                    <a:pt x="7242" y="20481"/>
                    <a:pt x="7234" y="20483"/>
                    <a:pt x="7226" y="20483"/>
                  </a:cubicBezTo>
                  <a:cubicBezTo>
                    <a:pt x="7220" y="20483"/>
                    <a:pt x="7214" y="20482"/>
                    <a:pt x="7208" y="20481"/>
                  </a:cubicBezTo>
                  <a:cubicBezTo>
                    <a:pt x="7197" y="20474"/>
                    <a:pt x="7195" y="20459"/>
                    <a:pt x="7203" y="20450"/>
                  </a:cubicBezTo>
                  <a:cubicBezTo>
                    <a:pt x="7209" y="20447"/>
                    <a:pt x="7214" y="20446"/>
                    <a:pt x="7219" y="20446"/>
                  </a:cubicBezTo>
                  <a:close/>
                  <a:moveTo>
                    <a:pt x="5304" y="20468"/>
                  </a:moveTo>
                  <a:cubicBezTo>
                    <a:pt x="5317" y="20469"/>
                    <a:pt x="5323" y="20479"/>
                    <a:pt x="5330" y="20493"/>
                  </a:cubicBezTo>
                  <a:cubicBezTo>
                    <a:pt x="5323" y="20495"/>
                    <a:pt x="5318" y="20496"/>
                    <a:pt x="5314" y="20496"/>
                  </a:cubicBezTo>
                  <a:cubicBezTo>
                    <a:pt x="5298" y="20496"/>
                    <a:pt x="5298" y="20485"/>
                    <a:pt x="5304" y="20468"/>
                  </a:cubicBezTo>
                  <a:close/>
                  <a:moveTo>
                    <a:pt x="6895" y="20466"/>
                  </a:moveTo>
                  <a:cubicBezTo>
                    <a:pt x="6899" y="20466"/>
                    <a:pt x="6904" y="20467"/>
                    <a:pt x="6909" y="20468"/>
                  </a:cubicBezTo>
                  <a:cubicBezTo>
                    <a:pt x="6911" y="20487"/>
                    <a:pt x="6896" y="20491"/>
                    <a:pt x="6880" y="20500"/>
                  </a:cubicBezTo>
                  <a:cubicBezTo>
                    <a:pt x="6877" y="20475"/>
                    <a:pt x="6883" y="20466"/>
                    <a:pt x="6895" y="20466"/>
                  </a:cubicBezTo>
                  <a:close/>
                  <a:moveTo>
                    <a:pt x="5376" y="20503"/>
                  </a:moveTo>
                  <a:cubicBezTo>
                    <a:pt x="5376" y="20503"/>
                    <a:pt x="5377" y="20504"/>
                    <a:pt x="5377" y="20504"/>
                  </a:cubicBezTo>
                  <a:cubicBezTo>
                    <a:pt x="5379" y="20504"/>
                    <a:pt x="5381" y="20506"/>
                    <a:pt x="5381" y="20508"/>
                  </a:cubicBezTo>
                  <a:cubicBezTo>
                    <a:pt x="5381" y="20511"/>
                    <a:pt x="5378" y="20512"/>
                    <a:pt x="5377" y="20513"/>
                  </a:cubicBezTo>
                  <a:cubicBezTo>
                    <a:pt x="5374" y="20512"/>
                    <a:pt x="5373" y="20509"/>
                    <a:pt x="5372" y="20507"/>
                  </a:cubicBezTo>
                  <a:cubicBezTo>
                    <a:pt x="5374" y="20506"/>
                    <a:pt x="5375" y="20503"/>
                    <a:pt x="5376" y="20503"/>
                  </a:cubicBezTo>
                  <a:close/>
                  <a:moveTo>
                    <a:pt x="5323" y="20521"/>
                  </a:moveTo>
                  <a:cubicBezTo>
                    <a:pt x="5325" y="20521"/>
                    <a:pt x="5326" y="20523"/>
                    <a:pt x="5328" y="20527"/>
                  </a:cubicBezTo>
                  <a:cubicBezTo>
                    <a:pt x="5329" y="20528"/>
                    <a:pt x="5324" y="20530"/>
                    <a:pt x="5323" y="20531"/>
                  </a:cubicBezTo>
                  <a:cubicBezTo>
                    <a:pt x="5322" y="20529"/>
                    <a:pt x="5319" y="20527"/>
                    <a:pt x="5319" y="20525"/>
                  </a:cubicBezTo>
                  <a:cubicBezTo>
                    <a:pt x="5320" y="20522"/>
                    <a:pt x="5322" y="20521"/>
                    <a:pt x="5323" y="20521"/>
                  </a:cubicBezTo>
                  <a:close/>
                  <a:moveTo>
                    <a:pt x="7105" y="20485"/>
                  </a:moveTo>
                  <a:lnTo>
                    <a:pt x="7105" y="20485"/>
                  </a:lnTo>
                  <a:cubicBezTo>
                    <a:pt x="7113" y="20515"/>
                    <a:pt x="7097" y="20528"/>
                    <a:pt x="7074" y="20534"/>
                  </a:cubicBezTo>
                  <a:cubicBezTo>
                    <a:pt x="7074" y="20535"/>
                    <a:pt x="7074" y="20535"/>
                    <a:pt x="7074" y="20535"/>
                  </a:cubicBezTo>
                  <a:lnTo>
                    <a:pt x="7074" y="20535"/>
                  </a:lnTo>
                  <a:cubicBezTo>
                    <a:pt x="7071" y="20514"/>
                    <a:pt x="7084" y="20491"/>
                    <a:pt x="7105" y="20485"/>
                  </a:cubicBezTo>
                  <a:close/>
                  <a:moveTo>
                    <a:pt x="6088" y="20557"/>
                  </a:moveTo>
                  <a:cubicBezTo>
                    <a:pt x="6089" y="20557"/>
                    <a:pt x="6091" y="20558"/>
                    <a:pt x="6092" y="20562"/>
                  </a:cubicBezTo>
                  <a:cubicBezTo>
                    <a:pt x="6092" y="20563"/>
                    <a:pt x="6089" y="20565"/>
                    <a:pt x="6086" y="20566"/>
                  </a:cubicBezTo>
                  <a:lnTo>
                    <a:pt x="6086" y="20566"/>
                  </a:lnTo>
                  <a:cubicBezTo>
                    <a:pt x="6084" y="20564"/>
                    <a:pt x="6082" y="20562"/>
                    <a:pt x="6083" y="20562"/>
                  </a:cubicBezTo>
                  <a:cubicBezTo>
                    <a:pt x="6085" y="20558"/>
                    <a:pt x="6086" y="20557"/>
                    <a:pt x="6088" y="20557"/>
                  </a:cubicBezTo>
                  <a:close/>
                  <a:moveTo>
                    <a:pt x="5442" y="20485"/>
                  </a:moveTo>
                  <a:cubicBezTo>
                    <a:pt x="5458" y="20485"/>
                    <a:pt x="5465" y="20500"/>
                    <a:pt x="5475" y="20515"/>
                  </a:cubicBezTo>
                  <a:lnTo>
                    <a:pt x="5462" y="20545"/>
                  </a:lnTo>
                  <a:lnTo>
                    <a:pt x="5492" y="20560"/>
                  </a:lnTo>
                  <a:cubicBezTo>
                    <a:pt x="5490" y="20581"/>
                    <a:pt x="5482" y="20588"/>
                    <a:pt x="5470" y="20588"/>
                  </a:cubicBezTo>
                  <a:cubicBezTo>
                    <a:pt x="5463" y="20588"/>
                    <a:pt x="5456" y="20586"/>
                    <a:pt x="5447" y="20584"/>
                  </a:cubicBezTo>
                  <a:cubicBezTo>
                    <a:pt x="5439" y="20553"/>
                    <a:pt x="5431" y="20521"/>
                    <a:pt x="5423" y="20490"/>
                  </a:cubicBezTo>
                  <a:cubicBezTo>
                    <a:pt x="5431" y="20486"/>
                    <a:pt x="5437" y="20485"/>
                    <a:pt x="5442" y="20485"/>
                  </a:cubicBezTo>
                  <a:close/>
                  <a:moveTo>
                    <a:pt x="6792" y="20433"/>
                  </a:moveTo>
                  <a:cubicBezTo>
                    <a:pt x="6818" y="20439"/>
                    <a:pt x="6829" y="20456"/>
                    <a:pt x="6842" y="20479"/>
                  </a:cubicBezTo>
                  <a:cubicBezTo>
                    <a:pt x="6831" y="20513"/>
                    <a:pt x="6788" y="20538"/>
                    <a:pt x="6811" y="20588"/>
                  </a:cubicBezTo>
                  <a:cubicBezTo>
                    <a:pt x="6757" y="20570"/>
                    <a:pt x="6780" y="20511"/>
                    <a:pt x="6734" y="20504"/>
                  </a:cubicBezTo>
                  <a:cubicBezTo>
                    <a:pt x="6749" y="20468"/>
                    <a:pt x="6775" y="20455"/>
                    <a:pt x="6792" y="20433"/>
                  </a:cubicBezTo>
                  <a:close/>
                  <a:moveTo>
                    <a:pt x="8271" y="20576"/>
                  </a:moveTo>
                  <a:lnTo>
                    <a:pt x="8271" y="20576"/>
                  </a:lnTo>
                  <a:cubicBezTo>
                    <a:pt x="8290" y="20608"/>
                    <a:pt x="8268" y="20601"/>
                    <a:pt x="8248" y="20608"/>
                  </a:cubicBezTo>
                  <a:lnTo>
                    <a:pt x="8249" y="20606"/>
                  </a:lnTo>
                  <a:cubicBezTo>
                    <a:pt x="8253" y="20587"/>
                    <a:pt x="8261" y="20579"/>
                    <a:pt x="8271" y="20576"/>
                  </a:cubicBezTo>
                  <a:close/>
                  <a:moveTo>
                    <a:pt x="8415" y="20519"/>
                  </a:moveTo>
                  <a:lnTo>
                    <a:pt x="8415" y="20519"/>
                  </a:lnTo>
                  <a:cubicBezTo>
                    <a:pt x="8439" y="20560"/>
                    <a:pt x="8412" y="20587"/>
                    <a:pt x="8395" y="20637"/>
                  </a:cubicBezTo>
                  <a:cubicBezTo>
                    <a:pt x="8388" y="20582"/>
                    <a:pt x="8375" y="20547"/>
                    <a:pt x="8415" y="20519"/>
                  </a:cubicBezTo>
                  <a:close/>
                  <a:moveTo>
                    <a:pt x="6176" y="20554"/>
                  </a:moveTo>
                  <a:cubicBezTo>
                    <a:pt x="6177" y="20554"/>
                    <a:pt x="6178" y="20554"/>
                    <a:pt x="6179" y="20554"/>
                  </a:cubicBezTo>
                  <a:lnTo>
                    <a:pt x="6178" y="20555"/>
                  </a:lnTo>
                  <a:cubicBezTo>
                    <a:pt x="6157" y="20594"/>
                    <a:pt x="6205" y="20630"/>
                    <a:pt x="6180" y="20670"/>
                  </a:cubicBezTo>
                  <a:cubicBezTo>
                    <a:pt x="6131" y="20659"/>
                    <a:pt x="6137" y="20611"/>
                    <a:pt x="6121" y="20578"/>
                  </a:cubicBezTo>
                  <a:cubicBezTo>
                    <a:pt x="6138" y="20570"/>
                    <a:pt x="6151" y="20554"/>
                    <a:pt x="6176" y="20554"/>
                  </a:cubicBezTo>
                  <a:close/>
                  <a:moveTo>
                    <a:pt x="6763" y="20663"/>
                  </a:moveTo>
                  <a:cubicBezTo>
                    <a:pt x="6765" y="20665"/>
                    <a:pt x="6767" y="20667"/>
                    <a:pt x="6767" y="20668"/>
                  </a:cubicBezTo>
                  <a:cubicBezTo>
                    <a:pt x="6766" y="20669"/>
                    <a:pt x="6765" y="20672"/>
                    <a:pt x="6763" y="20672"/>
                  </a:cubicBezTo>
                  <a:cubicBezTo>
                    <a:pt x="6763" y="20672"/>
                    <a:pt x="6763" y="20672"/>
                    <a:pt x="6763" y="20671"/>
                  </a:cubicBezTo>
                  <a:cubicBezTo>
                    <a:pt x="6761" y="20671"/>
                    <a:pt x="6759" y="20669"/>
                    <a:pt x="6758" y="20667"/>
                  </a:cubicBezTo>
                  <a:lnTo>
                    <a:pt x="6763" y="20663"/>
                  </a:lnTo>
                  <a:close/>
                  <a:moveTo>
                    <a:pt x="5520" y="20663"/>
                  </a:moveTo>
                  <a:cubicBezTo>
                    <a:pt x="5521" y="20663"/>
                    <a:pt x="5523" y="20665"/>
                    <a:pt x="5524" y="20669"/>
                  </a:cubicBezTo>
                  <a:cubicBezTo>
                    <a:pt x="5524" y="20669"/>
                    <a:pt x="5520" y="20671"/>
                    <a:pt x="5519" y="20673"/>
                  </a:cubicBezTo>
                  <a:cubicBezTo>
                    <a:pt x="5517" y="20671"/>
                    <a:pt x="5515" y="20669"/>
                    <a:pt x="5515" y="20668"/>
                  </a:cubicBezTo>
                  <a:cubicBezTo>
                    <a:pt x="5516" y="20665"/>
                    <a:pt x="5518" y="20663"/>
                    <a:pt x="5520" y="20663"/>
                  </a:cubicBezTo>
                  <a:close/>
                  <a:moveTo>
                    <a:pt x="5357" y="20625"/>
                  </a:moveTo>
                  <a:cubicBezTo>
                    <a:pt x="5378" y="20625"/>
                    <a:pt x="5392" y="20635"/>
                    <a:pt x="5404" y="20654"/>
                  </a:cubicBezTo>
                  <a:lnTo>
                    <a:pt x="5384" y="20677"/>
                  </a:lnTo>
                  <a:cubicBezTo>
                    <a:pt x="5362" y="20668"/>
                    <a:pt x="5345" y="20650"/>
                    <a:pt x="5337" y="20628"/>
                  </a:cubicBezTo>
                  <a:lnTo>
                    <a:pt x="5336" y="20628"/>
                  </a:lnTo>
                  <a:cubicBezTo>
                    <a:pt x="5344" y="20626"/>
                    <a:pt x="5351" y="20625"/>
                    <a:pt x="5357" y="20625"/>
                  </a:cubicBezTo>
                  <a:close/>
                  <a:moveTo>
                    <a:pt x="7914" y="20645"/>
                  </a:moveTo>
                  <a:cubicBezTo>
                    <a:pt x="7926" y="20653"/>
                    <a:pt x="7936" y="20664"/>
                    <a:pt x="7941" y="20678"/>
                  </a:cubicBezTo>
                  <a:lnTo>
                    <a:pt x="7941" y="20678"/>
                  </a:lnTo>
                  <a:lnTo>
                    <a:pt x="7885" y="20676"/>
                  </a:lnTo>
                  <a:lnTo>
                    <a:pt x="7914" y="20645"/>
                  </a:lnTo>
                  <a:close/>
                  <a:moveTo>
                    <a:pt x="7989" y="20733"/>
                  </a:moveTo>
                  <a:cubicBezTo>
                    <a:pt x="7990" y="20735"/>
                    <a:pt x="7994" y="20738"/>
                    <a:pt x="7994" y="20739"/>
                  </a:cubicBezTo>
                  <a:cubicBezTo>
                    <a:pt x="7993" y="20742"/>
                    <a:pt x="7990" y="20743"/>
                    <a:pt x="7988" y="20744"/>
                  </a:cubicBezTo>
                  <a:cubicBezTo>
                    <a:pt x="7986" y="20744"/>
                    <a:pt x="7983" y="20740"/>
                    <a:pt x="7982" y="20739"/>
                  </a:cubicBezTo>
                  <a:lnTo>
                    <a:pt x="7989" y="20733"/>
                  </a:lnTo>
                  <a:close/>
                  <a:moveTo>
                    <a:pt x="6896" y="20748"/>
                  </a:moveTo>
                  <a:cubicBezTo>
                    <a:pt x="6896" y="20748"/>
                    <a:pt x="6896" y="20749"/>
                    <a:pt x="6896" y="20749"/>
                  </a:cubicBezTo>
                  <a:lnTo>
                    <a:pt x="6896" y="20748"/>
                  </a:lnTo>
                  <a:lnTo>
                    <a:pt x="6896" y="20748"/>
                  </a:lnTo>
                  <a:close/>
                  <a:moveTo>
                    <a:pt x="5720" y="19006"/>
                  </a:moveTo>
                  <a:lnTo>
                    <a:pt x="5720" y="19006"/>
                  </a:lnTo>
                  <a:cubicBezTo>
                    <a:pt x="5719" y="19046"/>
                    <a:pt x="5749" y="19072"/>
                    <a:pt x="5743" y="19110"/>
                  </a:cubicBezTo>
                  <a:cubicBezTo>
                    <a:pt x="5738" y="19144"/>
                    <a:pt x="5766" y="19169"/>
                    <a:pt x="5777" y="19204"/>
                  </a:cubicBezTo>
                  <a:cubicBezTo>
                    <a:pt x="5781" y="19289"/>
                    <a:pt x="5791" y="19375"/>
                    <a:pt x="5834" y="19456"/>
                  </a:cubicBezTo>
                  <a:cubicBezTo>
                    <a:pt x="5821" y="19459"/>
                    <a:pt x="5830" y="19465"/>
                    <a:pt x="5828" y="19465"/>
                  </a:cubicBezTo>
                  <a:cubicBezTo>
                    <a:pt x="5827" y="19465"/>
                    <a:pt x="5826" y="19465"/>
                    <a:pt x="5824" y="19464"/>
                  </a:cubicBezTo>
                  <a:cubicBezTo>
                    <a:pt x="5818" y="19462"/>
                    <a:pt x="5813" y="19461"/>
                    <a:pt x="5807" y="19459"/>
                  </a:cubicBezTo>
                  <a:cubicBezTo>
                    <a:pt x="5791" y="19468"/>
                    <a:pt x="5795" y="19483"/>
                    <a:pt x="5801" y="19494"/>
                  </a:cubicBezTo>
                  <a:cubicBezTo>
                    <a:pt x="5827" y="19549"/>
                    <a:pt x="5831" y="19606"/>
                    <a:pt x="5834" y="19665"/>
                  </a:cubicBezTo>
                  <a:cubicBezTo>
                    <a:pt x="5839" y="19717"/>
                    <a:pt x="5857" y="19767"/>
                    <a:pt x="5873" y="19817"/>
                  </a:cubicBezTo>
                  <a:cubicBezTo>
                    <a:pt x="5881" y="19842"/>
                    <a:pt x="5897" y="19865"/>
                    <a:pt x="5907" y="19889"/>
                  </a:cubicBezTo>
                  <a:cubicBezTo>
                    <a:pt x="5916" y="19910"/>
                    <a:pt x="5922" y="19932"/>
                    <a:pt x="5930" y="19954"/>
                  </a:cubicBezTo>
                  <a:cubicBezTo>
                    <a:pt x="5931" y="19970"/>
                    <a:pt x="5912" y="19964"/>
                    <a:pt x="5904" y="19988"/>
                  </a:cubicBezTo>
                  <a:cubicBezTo>
                    <a:pt x="5904" y="20066"/>
                    <a:pt x="5925" y="20141"/>
                    <a:pt x="5967" y="20207"/>
                  </a:cubicBezTo>
                  <a:cubicBezTo>
                    <a:pt x="5963" y="20215"/>
                    <a:pt x="5960" y="20225"/>
                    <a:pt x="5954" y="20238"/>
                  </a:cubicBezTo>
                  <a:lnTo>
                    <a:pt x="6005" y="20294"/>
                  </a:lnTo>
                  <a:cubicBezTo>
                    <a:pt x="5964" y="20310"/>
                    <a:pt x="5976" y="20344"/>
                    <a:pt x="5972" y="20376"/>
                  </a:cubicBezTo>
                  <a:lnTo>
                    <a:pt x="6040" y="20452"/>
                  </a:lnTo>
                  <a:cubicBezTo>
                    <a:pt x="6046" y="20465"/>
                    <a:pt x="6043" y="20480"/>
                    <a:pt x="6030" y="20488"/>
                  </a:cubicBezTo>
                  <a:lnTo>
                    <a:pt x="6061" y="20550"/>
                  </a:lnTo>
                  <a:cubicBezTo>
                    <a:pt x="6068" y="20588"/>
                    <a:pt x="6028" y="20598"/>
                    <a:pt x="6029" y="20628"/>
                  </a:cubicBezTo>
                  <a:lnTo>
                    <a:pt x="6065" y="20659"/>
                  </a:lnTo>
                  <a:cubicBezTo>
                    <a:pt x="6049" y="20689"/>
                    <a:pt x="6060" y="20722"/>
                    <a:pt x="6062" y="20757"/>
                  </a:cubicBezTo>
                  <a:cubicBezTo>
                    <a:pt x="6019" y="20732"/>
                    <a:pt x="6012" y="20733"/>
                    <a:pt x="6010" y="20710"/>
                  </a:cubicBezTo>
                  <a:cubicBezTo>
                    <a:pt x="6008" y="20676"/>
                    <a:pt x="5968" y="20682"/>
                    <a:pt x="5961" y="20654"/>
                  </a:cubicBezTo>
                  <a:cubicBezTo>
                    <a:pt x="5962" y="20635"/>
                    <a:pt x="5981" y="20618"/>
                    <a:pt x="5967" y="20595"/>
                  </a:cubicBezTo>
                  <a:lnTo>
                    <a:pt x="5967" y="20595"/>
                  </a:lnTo>
                  <a:cubicBezTo>
                    <a:pt x="5949" y="20608"/>
                    <a:pt x="5948" y="20631"/>
                    <a:pt x="5928" y="20638"/>
                  </a:cubicBezTo>
                  <a:cubicBezTo>
                    <a:pt x="5911" y="20613"/>
                    <a:pt x="5922" y="20588"/>
                    <a:pt x="5920" y="20565"/>
                  </a:cubicBezTo>
                  <a:lnTo>
                    <a:pt x="5953" y="20541"/>
                  </a:lnTo>
                  <a:cubicBezTo>
                    <a:pt x="5945" y="20499"/>
                    <a:pt x="5940" y="20456"/>
                    <a:pt x="5928" y="20415"/>
                  </a:cubicBezTo>
                  <a:cubicBezTo>
                    <a:pt x="5922" y="20398"/>
                    <a:pt x="5920" y="20380"/>
                    <a:pt x="5920" y="20363"/>
                  </a:cubicBezTo>
                  <a:cubicBezTo>
                    <a:pt x="5920" y="20320"/>
                    <a:pt x="5912" y="20282"/>
                    <a:pt x="5870" y="20258"/>
                  </a:cubicBezTo>
                  <a:cubicBezTo>
                    <a:pt x="5866" y="20256"/>
                    <a:pt x="5867" y="20242"/>
                    <a:pt x="5866" y="20233"/>
                  </a:cubicBezTo>
                  <a:cubicBezTo>
                    <a:pt x="5840" y="20199"/>
                    <a:pt x="5790" y="20221"/>
                    <a:pt x="5761" y="20173"/>
                  </a:cubicBezTo>
                  <a:lnTo>
                    <a:pt x="5761" y="20173"/>
                  </a:lnTo>
                  <a:cubicBezTo>
                    <a:pt x="5762" y="20232"/>
                    <a:pt x="5801" y="20228"/>
                    <a:pt x="5827" y="20241"/>
                  </a:cubicBezTo>
                  <a:cubicBezTo>
                    <a:pt x="5822" y="20248"/>
                    <a:pt x="5816" y="20255"/>
                    <a:pt x="5809" y="20264"/>
                  </a:cubicBezTo>
                  <a:lnTo>
                    <a:pt x="5747" y="20240"/>
                  </a:lnTo>
                  <a:lnTo>
                    <a:pt x="5725" y="20286"/>
                  </a:lnTo>
                  <a:cubicBezTo>
                    <a:pt x="5762" y="20323"/>
                    <a:pt x="5721" y="20379"/>
                    <a:pt x="5752" y="20423"/>
                  </a:cubicBezTo>
                  <a:lnTo>
                    <a:pt x="5713" y="20406"/>
                  </a:lnTo>
                  <a:cubicBezTo>
                    <a:pt x="5722" y="20371"/>
                    <a:pt x="5703" y="20352"/>
                    <a:pt x="5673" y="20349"/>
                  </a:cubicBezTo>
                  <a:cubicBezTo>
                    <a:pt x="5641" y="20345"/>
                    <a:pt x="5612" y="20343"/>
                    <a:pt x="5588" y="20322"/>
                  </a:cubicBezTo>
                  <a:cubicBezTo>
                    <a:pt x="5583" y="20299"/>
                    <a:pt x="5600" y="20290"/>
                    <a:pt x="5608" y="20271"/>
                  </a:cubicBezTo>
                  <a:cubicBezTo>
                    <a:pt x="5646" y="20264"/>
                    <a:pt x="5690" y="20273"/>
                    <a:pt x="5722" y="20238"/>
                  </a:cubicBezTo>
                  <a:lnTo>
                    <a:pt x="5690" y="20143"/>
                  </a:lnTo>
                  <a:cubicBezTo>
                    <a:pt x="5697" y="20120"/>
                    <a:pt x="5722" y="20127"/>
                    <a:pt x="5730" y="20111"/>
                  </a:cubicBezTo>
                  <a:cubicBezTo>
                    <a:pt x="5744" y="20122"/>
                    <a:pt x="5742" y="20134"/>
                    <a:pt x="5742" y="20144"/>
                  </a:cubicBezTo>
                  <a:cubicBezTo>
                    <a:pt x="5766" y="20137"/>
                    <a:pt x="5761" y="20110"/>
                    <a:pt x="5777" y="20096"/>
                  </a:cubicBezTo>
                  <a:cubicBezTo>
                    <a:pt x="5757" y="20064"/>
                    <a:pt x="5752" y="20026"/>
                    <a:pt x="5766" y="19990"/>
                  </a:cubicBezTo>
                  <a:lnTo>
                    <a:pt x="5766" y="19990"/>
                  </a:lnTo>
                  <a:cubicBezTo>
                    <a:pt x="5786" y="19999"/>
                    <a:pt x="5769" y="20025"/>
                    <a:pt x="5795" y="20036"/>
                  </a:cubicBezTo>
                  <a:cubicBezTo>
                    <a:pt x="5798" y="20037"/>
                    <a:pt x="5801" y="20037"/>
                    <a:pt x="5804" y="20037"/>
                  </a:cubicBezTo>
                  <a:cubicBezTo>
                    <a:pt x="5810" y="20037"/>
                    <a:pt x="5816" y="20036"/>
                    <a:pt x="5822" y="20033"/>
                  </a:cubicBezTo>
                  <a:cubicBezTo>
                    <a:pt x="5827" y="20009"/>
                    <a:pt x="5792" y="20006"/>
                    <a:pt x="5797" y="19985"/>
                  </a:cubicBezTo>
                  <a:cubicBezTo>
                    <a:pt x="5795" y="19963"/>
                    <a:pt x="5822" y="19971"/>
                    <a:pt x="5828" y="19952"/>
                  </a:cubicBezTo>
                  <a:cubicBezTo>
                    <a:pt x="5836" y="19845"/>
                    <a:pt x="5783" y="19746"/>
                    <a:pt x="5777" y="19641"/>
                  </a:cubicBezTo>
                  <a:cubicBezTo>
                    <a:pt x="5773" y="19640"/>
                    <a:pt x="5770" y="19639"/>
                    <a:pt x="5767" y="19639"/>
                  </a:cubicBezTo>
                  <a:cubicBezTo>
                    <a:pt x="5757" y="19639"/>
                    <a:pt x="5750" y="19646"/>
                    <a:pt x="5742" y="19646"/>
                  </a:cubicBezTo>
                  <a:cubicBezTo>
                    <a:pt x="5739" y="19646"/>
                    <a:pt x="5737" y="19645"/>
                    <a:pt x="5734" y="19644"/>
                  </a:cubicBezTo>
                  <a:cubicBezTo>
                    <a:pt x="5722" y="19636"/>
                    <a:pt x="5726" y="19623"/>
                    <a:pt x="5725" y="19612"/>
                  </a:cubicBezTo>
                  <a:cubicBezTo>
                    <a:pt x="5713" y="19610"/>
                    <a:pt x="5702" y="19607"/>
                    <a:pt x="5692" y="19602"/>
                  </a:cubicBezTo>
                  <a:cubicBezTo>
                    <a:pt x="5681" y="19597"/>
                    <a:pt x="5673" y="19589"/>
                    <a:pt x="5665" y="19581"/>
                  </a:cubicBezTo>
                  <a:cubicBezTo>
                    <a:pt x="5644" y="19589"/>
                    <a:pt x="5662" y="19615"/>
                    <a:pt x="5641" y="19623"/>
                  </a:cubicBezTo>
                  <a:cubicBezTo>
                    <a:pt x="5633" y="19607"/>
                    <a:pt x="5624" y="19591"/>
                    <a:pt x="5617" y="19578"/>
                  </a:cubicBezTo>
                  <a:cubicBezTo>
                    <a:pt x="5621" y="19553"/>
                    <a:pt x="5643" y="19558"/>
                    <a:pt x="5649" y="19545"/>
                  </a:cubicBezTo>
                  <a:cubicBezTo>
                    <a:pt x="5657" y="19513"/>
                    <a:pt x="5601" y="19527"/>
                    <a:pt x="5616" y="19495"/>
                  </a:cubicBezTo>
                  <a:cubicBezTo>
                    <a:pt x="5614" y="19494"/>
                    <a:pt x="5612" y="19494"/>
                    <a:pt x="5609" y="19494"/>
                  </a:cubicBezTo>
                  <a:cubicBezTo>
                    <a:pt x="5600" y="19494"/>
                    <a:pt x="5593" y="19500"/>
                    <a:pt x="5584" y="19500"/>
                  </a:cubicBezTo>
                  <a:cubicBezTo>
                    <a:pt x="5579" y="19500"/>
                    <a:pt x="5574" y="19498"/>
                    <a:pt x="5567" y="19492"/>
                  </a:cubicBezTo>
                  <a:cubicBezTo>
                    <a:pt x="5565" y="19487"/>
                    <a:pt x="5558" y="19475"/>
                    <a:pt x="5551" y="19460"/>
                  </a:cubicBezTo>
                  <a:cubicBezTo>
                    <a:pt x="5564" y="19454"/>
                    <a:pt x="5574" y="19446"/>
                    <a:pt x="5585" y="19437"/>
                  </a:cubicBezTo>
                  <a:cubicBezTo>
                    <a:pt x="5597" y="19424"/>
                    <a:pt x="5608" y="19409"/>
                    <a:pt x="5582" y="19397"/>
                  </a:cubicBezTo>
                  <a:cubicBezTo>
                    <a:pt x="5582" y="19397"/>
                    <a:pt x="5582" y="19397"/>
                    <a:pt x="5582" y="19397"/>
                  </a:cubicBezTo>
                  <a:lnTo>
                    <a:pt x="5582" y="19397"/>
                  </a:lnTo>
                  <a:cubicBezTo>
                    <a:pt x="5582" y="19389"/>
                    <a:pt x="5581" y="19381"/>
                    <a:pt x="5580" y="19373"/>
                  </a:cubicBezTo>
                  <a:cubicBezTo>
                    <a:pt x="5566" y="19358"/>
                    <a:pt x="5543" y="19369"/>
                    <a:pt x="5528" y="19346"/>
                  </a:cubicBezTo>
                  <a:cubicBezTo>
                    <a:pt x="5583" y="19309"/>
                    <a:pt x="5609" y="19240"/>
                    <a:pt x="5682" y="19215"/>
                  </a:cubicBezTo>
                  <a:cubicBezTo>
                    <a:pt x="5695" y="19150"/>
                    <a:pt x="5673" y="19075"/>
                    <a:pt x="5720" y="19006"/>
                  </a:cubicBezTo>
                  <a:close/>
                  <a:moveTo>
                    <a:pt x="5394" y="20752"/>
                  </a:moveTo>
                  <a:cubicBezTo>
                    <a:pt x="5395" y="20752"/>
                    <a:pt x="5395" y="20752"/>
                    <a:pt x="5395" y="20752"/>
                  </a:cubicBezTo>
                  <a:cubicBezTo>
                    <a:pt x="5402" y="20756"/>
                    <a:pt x="5402" y="20759"/>
                    <a:pt x="5394" y="20760"/>
                  </a:cubicBezTo>
                  <a:cubicBezTo>
                    <a:pt x="5394" y="20761"/>
                    <a:pt x="5394" y="20761"/>
                    <a:pt x="5393" y="20761"/>
                  </a:cubicBezTo>
                  <a:cubicBezTo>
                    <a:pt x="5392" y="20761"/>
                    <a:pt x="5391" y="20758"/>
                    <a:pt x="5390" y="20756"/>
                  </a:cubicBezTo>
                  <a:lnTo>
                    <a:pt x="5390" y="20756"/>
                  </a:lnTo>
                  <a:cubicBezTo>
                    <a:pt x="5392" y="20754"/>
                    <a:pt x="5393" y="20752"/>
                    <a:pt x="5394" y="20752"/>
                  </a:cubicBezTo>
                  <a:close/>
                  <a:moveTo>
                    <a:pt x="7749" y="20749"/>
                  </a:moveTo>
                  <a:lnTo>
                    <a:pt x="7762" y="20757"/>
                  </a:lnTo>
                  <a:cubicBezTo>
                    <a:pt x="7759" y="20760"/>
                    <a:pt x="7756" y="20761"/>
                    <a:pt x="7755" y="20761"/>
                  </a:cubicBezTo>
                  <a:cubicBezTo>
                    <a:pt x="7750" y="20761"/>
                    <a:pt x="7751" y="20753"/>
                    <a:pt x="7749" y="20749"/>
                  </a:cubicBezTo>
                  <a:close/>
                  <a:moveTo>
                    <a:pt x="7666" y="20698"/>
                  </a:moveTo>
                  <a:cubicBezTo>
                    <a:pt x="7704" y="20698"/>
                    <a:pt x="7721" y="20731"/>
                    <a:pt x="7747" y="20748"/>
                  </a:cubicBezTo>
                  <a:lnTo>
                    <a:pt x="7747" y="20748"/>
                  </a:lnTo>
                  <a:cubicBezTo>
                    <a:pt x="7746" y="20748"/>
                    <a:pt x="7744" y="20748"/>
                    <a:pt x="7742" y="20748"/>
                  </a:cubicBezTo>
                  <a:cubicBezTo>
                    <a:pt x="7723" y="20748"/>
                    <a:pt x="7703" y="20752"/>
                    <a:pt x="7686" y="20762"/>
                  </a:cubicBezTo>
                  <a:cubicBezTo>
                    <a:pt x="7677" y="20742"/>
                    <a:pt x="7656" y="20728"/>
                    <a:pt x="7666" y="20698"/>
                  </a:cubicBezTo>
                  <a:close/>
                  <a:moveTo>
                    <a:pt x="5525" y="20733"/>
                  </a:moveTo>
                  <a:cubicBezTo>
                    <a:pt x="5527" y="20750"/>
                    <a:pt x="5527" y="20763"/>
                    <a:pt x="5515" y="20763"/>
                  </a:cubicBezTo>
                  <a:cubicBezTo>
                    <a:pt x="5511" y="20763"/>
                    <a:pt x="5505" y="20761"/>
                    <a:pt x="5497" y="20757"/>
                  </a:cubicBezTo>
                  <a:cubicBezTo>
                    <a:pt x="5502" y="20746"/>
                    <a:pt x="5512" y="20736"/>
                    <a:pt x="5525" y="20734"/>
                  </a:cubicBezTo>
                  <a:lnTo>
                    <a:pt x="5525" y="20733"/>
                  </a:lnTo>
                  <a:close/>
                  <a:moveTo>
                    <a:pt x="7652" y="20823"/>
                  </a:moveTo>
                  <a:cubicBezTo>
                    <a:pt x="7653" y="20823"/>
                    <a:pt x="7655" y="20825"/>
                    <a:pt x="7656" y="20829"/>
                  </a:cubicBezTo>
                  <a:cubicBezTo>
                    <a:pt x="7656" y="20830"/>
                    <a:pt x="7653" y="20831"/>
                    <a:pt x="7650" y="20833"/>
                  </a:cubicBezTo>
                  <a:cubicBezTo>
                    <a:pt x="7649" y="20831"/>
                    <a:pt x="7646" y="20829"/>
                    <a:pt x="7647" y="20828"/>
                  </a:cubicBezTo>
                  <a:cubicBezTo>
                    <a:pt x="7649" y="20824"/>
                    <a:pt x="7650" y="20823"/>
                    <a:pt x="7652" y="20823"/>
                  </a:cubicBezTo>
                  <a:close/>
                  <a:moveTo>
                    <a:pt x="6706" y="20679"/>
                  </a:moveTo>
                  <a:cubicBezTo>
                    <a:pt x="6718" y="20679"/>
                    <a:pt x="6734" y="20681"/>
                    <a:pt x="6732" y="20686"/>
                  </a:cubicBezTo>
                  <a:cubicBezTo>
                    <a:pt x="6715" y="20734"/>
                    <a:pt x="6726" y="20782"/>
                    <a:pt x="6741" y="20830"/>
                  </a:cubicBezTo>
                  <a:cubicBezTo>
                    <a:pt x="6728" y="20835"/>
                    <a:pt x="6718" y="20837"/>
                    <a:pt x="6710" y="20837"/>
                  </a:cubicBezTo>
                  <a:cubicBezTo>
                    <a:pt x="6700" y="20837"/>
                    <a:pt x="6693" y="20834"/>
                    <a:pt x="6685" y="20825"/>
                  </a:cubicBezTo>
                  <a:cubicBezTo>
                    <a:pt x="6670" y="20774"/>
                    <a:pt x="6693" y="20727"/>
                    <a:pt x="6706" y="20679"/>
                  </a:cubicBezTo>
                  <a:close/>
                  <a:moveTo>
                    <a:pt x="6727" y="20858"/>
                  </a:moveTo>
                  <a:cubicBezTo>
                    <a:pt x="6729" y="20858"/>
                    <a:pt x="6731" y="20860"/>
                    <a:pt x="6732" y="20864"/>
                  </a:cubicBezTo>
                  <a:cubicBezTo>
                    <a:pt x="6732" y="20865"/>
                    <a:pt x="6729" y="20866"/>
                    <a:pt x="6727" y="20869"/>
                  </a:cubicBezTo>
                  <a:lnTo>
                    <a:pt x="6726" y="20869"/>
                  </a:lnTo>
                  <a:cubicBezTo>
                    <a:pt x="6725" y="20866"/>
                    <a:pt x="6723" y="20864"/>
                    <a:pt x="6723" y="20863"/>
                  </a:cubicBezTo>
                  <a:cubicBezTo>
                    <a:pt x="6724" y="20860"/>
                    <a:pt x="6726" y="20858"/>
                    <a:pt x="6727" y="20858"/>
                  </a:cubicBezTo>
                  <a:close/>
                  <a:moveTo>
                    <a:pt x="7758" y="20876"/>
                  </a:moveTo>
                  <a:cubicBezTo>
                    <a:pt x="7760" y="20877"/>
                    <a:pt x="7762" y="20879"/>
                    <a:pt x="7762" y="20881"/>
                  </a:cubicBezTo>
                  <a:cubicBezTo>
                    <a:pt x="7762" y="20882"/>
                    <a:pt x="7759" y="20884"/>
                    <a:pt x="7758" y="20886"/>
                  </a:cubicBezTo>
                  <a:cubicBezTo>
                    <a:pt x="7755" y="20884"/>
                    <a:pt x="7754" y="20881"/>
                    <a:pt x="7753" y="20880"/>
                  </a:cubicBezTo>
                  <a:cubicBezTo>
                    <a:pt x="7754" y="20879"/>
                    <a:pt x="7756" y="20876"/>
                    <a:pt x="7758" y="20876"/>
                  </a:cubicBezTo>
                  <a:close/>
                  <a:moveTo>
                    <a:pt x="6073" y="20800"/>
                  </a:moveTo>
                  <a:lnTo>
                    <a:pt x="6097" y="20821"/>
                  </a:lnTo>
                  <a:cubicBezTo>
                    <a:pt x="6098" y="20853"/>
                    <a:pt x="6081" y="20866"/>
                    <a:pt x="6070" y="20885"/>
                  </a:cubicBezTo>
                  <a:cubicBezTo>
                    <a:pt x="6055" y="20864"/>
                    <a:pt x="6046" y="20836"/>
                    <a:pt x="6015" y="20836"/>
                  </a:cubicBezTo>
                  <a:cubicBezTo>
                    <a:pt x="6013" y="20836"/>
                    <a:pt x="6010" y="20837"/>
                    <a:pt x="6008" y="20837"/>
                  </a:cubicBezTo>
                  <a:cubicBezTo>
                    <a:pt x="6004" y="20858"/>
                    <a:pt x="6017" y="20882"/>
                    <a:pt x="6002" y="20903"/>
                  </a:cubicBezTo>
                  <a:cubicBezTo>
                    <a:pt x="5998" y="20905"/>
                    <a:pt x="5994" y="20907"/>
                    <a:pt x="5991" y="20907"/>
                  </a:cubicBezTo>
                  <a:cubicBezTo>
                    <a:pt x="5986" y="20907"/>
                    <a:pt x="5982" y="20905"/>
                    <a:pt x="5980" y="20901"/>
                  </a:cubicBezTo>
                  <a:cubicBezTo>
                    <a:pt x="5968" y="20872"/>
                    <a:pt x="5962" y="20844"/>
                    <a:pt x="5990" y="20820"/>
                  </a:cubicBezTo>
                  <a:cubicBezTo>
                    <a:pt x="5993" y="20814"/>
                    <a:pt x="5996" y="20809"/>
                    <a:pt x="5998" y="20805"/>
                  </a:cubicBezTo>
                  <a:lnTo>
                    <a:pt x="6008" y="20820"/>
                  </a:lnTo>
                  <a:cubicBezTo>
                    <a:pt x="6029" y="20817"/>
                    <a:pt x="6053" y="20823"/>
                    <a:pt x="6073" y="20800"/>
                  </a:cubicBezTo>
                  <a:close/>
                  <a:moveTo>
                    <a:pt x="8062" y="20877"/>
                  </a:moveTo>
                  <a:cubicBezTo>
                    <a:pt x="8069" y="20895"/>
                    <a:pt x="8067" y="20905"/>
                    <a:pt x="8038" y="20908"/>
                  </a:cubicBezTo>
                  <a:lnTo>
                    <a:pt x="8038" y="20906"/>
                  </a:lnTo>
                  <a:cubicBezTo>
                    <a:pt x="8038" y="20893"/>
                    <a:pt x="8049" y="20880"/>
                    <a:pt x="8062" y="20877"/>
                  </a:cubicBezTo>
                  <a:close/>
                  <a:moveTo>
                    <a:pt x="5573" y="20946"/>
                  </a:moveTo>
                  <a:cubicBezTo>
                    <a:pt x="5575" y="20947"/>
                    <a:pt x="5578" y="20950"/>
                    <a:pt x="5578" y="20952"/>
                  </a:cubicBezTo>
                  <a:cubicBezTo>
                    <a:pt x="5578" y="20953"/>
                    <a:pt x="5574" y="20955"/>
                    <a:pt x="5573" y="20957"/>
                  </a:cubicBezTo>
                  <a:cubicBezTo>
                    <a:pt x="5571" y="20955"/>
                    <a:pt x="5570" y="20953"/>
                    <a:pt x="5568" y="20951"/>
                  </a:cubicBezTo>
                  <a:lnTo>
                    <a:pt x="5567" y="20951"/>
                  </a:lnTo>
                  <a:cubicBezTo>
                    <a:pt x="5568" y="20950"/>
                    <a:pt x="5572" y="20946"/>
                    <a:pt x="5573" y="20946"/>
                  </a:cubicBezTo>
                  <a:close/>
                  <a:moveTo>
                    <a:pt x="6638" y="20946"/>
                  </a:moveTo>
                  <a:cubicBezTo>
                    <a:pt x="6646" y="20950"/>
                    <a:pt x="6646" y="20954"/>
                    <a:pt x="6638" y="20957"/>
                  </a:cubicBezTo>
                  <a:cubicBezTo>
                    <a:pt x="6637" y="20957"/>
                    <a:pt x="6635" y="20954"/>
                    <a:pt x="6633" y="20951"/>
                  </a:cubicBezTo>
                  <a:lnTo>
                    <a:pt x="6633" y="20951"/>
                  </a:lnTo>
                  <a:cubicBezTo>
                    <a:pt x="6635" y="20949"/>
                    <a:pt x="6637" y="20946"/>
                    <a:pt x="6638" y="20946"/>
                  </a:cubicBezTo>
                  <a:close/>
                  <a:moveTo>
                    <a:pt x="7669" y="20982"/>
                  </a:moveTo>
                  <a:cubicBezTo>
                    <a:pt x="7671" y="20982"/>
                    <a:pt x="7673" y="20985"/>
                    <a:pt x="7673" y="20986"/>
                  </a:cubicBezTo>
                  <a:cubicBezTo>
                    <a:pt x="7673" y="20989"/>
                    <a:pt x="7670" y="20991"/>
                    <a:pt x="7667" y="20992"/>
                  </a:cubicBezTo>
                  <a:cubicBezTo>
                    <a:pt x="7666" y="20990"/>
                    <a:pt x="7665" y="20989"/>
                    <a:pt x="7663" y="20987"/>
                  </a:cubicBezTo>
                  <a:lnTo>
                    <a:pt x="7663" y="20987"/>
                  </a:lnTo>
                  <a:cubicBezTo>
                    <a:pt x="7665" y="20985"/>
                    <a:pt x="7666" y="20982"/>
                    <a:pt x="7669" y="20982"/>
                  </a:cubicBezTo>
                  <a:close/>
                  <a:moveTo>
                    <a:pt x="6086" y="20922"/>
                  </a:moveTo>
                  <a:lnTo>
                    <a:pt x="6114" y="20947"/>
                  </a:lnTo>
                  <a:cubicBezTo>
                    <a:pt x="6111" y="20985"/>
                    <a:pt x="6086" y="21016"/>
                    <a:pt x="6051" y="21026"/>
                  </a:cubicBezTo>
                  <a:cubicBezTo>
                    <a:pt x="6034" y="21002"/>
                    <a:pt x="6058" y="21000"/>
                    <a:pt x="6071" y="20991"/>
                  </a:cubicBezTo>
                  <a:cubicBezTo>
                    <a:pt x="6068" y="20978"/>
                    <a:pt x="6066" y="20966"/>
                    <a:pt x="6062" y="20951"/>
                  </a:cubicBezTo>
                  <a:lnTo>
                    <a:pt x="6086" y="20922"/>
                  </a:lnTo>
                  <a:close/>
                  <a:moveTo>
                    <a:pt x="6675" y="21124"/>
                  </a:moveTo>
                  <a:lnTo>
                    <a:pt x="6675" y="21125"/>
                  </a:lnTo>
                  <a:cubicBezTo>
                    <a:pt x="6676" y="21127"/>
                    <a:pt x="6678" y="21128"/>
                    <a:pt x="6678" y="21129"/>
                  </a:cubicBezTo>
                  <a:cubicBezTo>
                    <a:pt x="6677" y="21131"/>
                    <a:pt x="6675" y="21132"/>
                    <a:pt x="6674" y="21133"/>
                  </a:cubicBezTo>
                  <a:lnTo>
                    <a:pt x="6669" y="21128"/>
                  </a:lnTo>
                  <a:lnTo>
                    <a:pt x="6675" y="21124"/>
                  </a:lnTo>
                  <a:close/>
                  <a:moveTo>
                    <a:pt x="7483" y="21019"/>
                  </a:moveTo>
                  <a:cubicBezTo>
                    <a:pt x="7487" y="21019"/>
                    <a:pt x="7491" y="21020"/>
                    <a:pt x="7495" y="21020"/>
                  </a:cubicBezTo>
                  <a:lnTo>
                    <a:pt x="7496" y="21019"/>
                  </a:lnTo>
                  <a:cubicBezTo>
                    <a:pt x="7505" y="21056"/>
                    <a:pt x="7501" y="21092"/>
                    <a:pt x="7499" y="21131"/>
                  </a:cubicBezTo>
                  <a:cubicBezTo>
                    <a:pt x="7488" y="21136"/>
                    <a:pt x="7480" y="21138"/>
                    <a:pt x="7472" y="21138"/>
                  </a:cubicBezTo>
                  <a:cubicBezTo>
                    <a:pt x="7448" y="21138"/>
                    <a:pt x="7433" y="21120"/>
                    <a:pt x="7418" y="21100"/>
                  </a:cubicBezTo>
                  <a:lnTo>
                    <a:pt x="7431" y="21043"/>
                  </a:lnTo>
                  <a:cubicBezTo>
                    <a:pt x="7447" y="21035"/>
                    <a:pt x="7460" y="21019"/>
                    <a:pt x="7483" y="21019"/>
                  </a:cubicBezTo>
                  <a:close/>
                  <a:moveTo>
                    <a:pt x="5395" y="21250"/>
                  </a:moveTo>
                  <a:cubicBezTo>
                    <a:pt x="5397" y="21250"/>
                    <a:pt x="5398" y="21252"/>
                    <a:pt x="5400" y="21256"/>
                  </a:cubicBezTo>
                  <a:cubicBezTo>
                    <a:pt x="5400" y="21257"/>
                    <a:pt x="5396" y="21258"/>
                    <a:pt x="5395" y="21259"/>
                  </a:cubicBezTo>
                  <a:cubicBezTo>
                    <a:pt x="5393" y="21258"/>
                    <a:pt x="5390" y="21254"/>
                    <a:pt x="5390" y="21254"/>
                  </a:cubicBezTo>
                  <a:cubicBezTo>
                    <a:pt x="5392" y="21252"/>
                    <a:pt x="5394" y="21250"/>
                    <a:pt x="5395" y="21250"/>
                  </a:cubicBezTo>
                  <a:close/>
                  <a:moveTo>
                    <a:pt x="5430" y="21250"/>
                  </a:moveTo>
                  <a:cubicBezTo>
                    <a:pt x="5430" y="21250"/>
                    <a:pt x="5430" y="21250"/>
                    <a:pt x="5430" y="21250"/>
                  </a:cubicBezTo>
                  <a:cubicBezTo>
                    <a:pt x="5437" y="21253"/>
                    <a:pt x="5437" y="21257"/>
                    <a:pt x="5429" y="21259"/>
                  </a:cubicBezTo>
                  <a:cubicBezTo>
                    <a:pt x="5429" y="21259"/>
                    <a:pt x="5427" y="21256"/>
                    <a:pt x="5425" y="21254"/>
                  </a:cubicBezTo>
                  <a:lnTo>
                    <a:pt x="5425" y="21253"/>
                  </a:lnTo>
                  <a:cubicBezTo>
                    <a:pt x="5427" y="21252"/>
                    <a:pt x="5429" y="21250"/>
                    <a:pt x="5430" y="21250"/>
                  </a:cubicBezTo>
                  <a:close/>
                  <a:moveTo>
                    <a:pt x="7330" y="21321"/>
                  </a:moveTo>
                  <a:cubicBezTo>
                    <a:pt x="7330" y="21321"/>
                    <a:pt x="7331" y="21321"/>
                    <a:pt x="7331" y="21322"/>
                  </a:cubicBezTo>
                  <a:cubicBezTo>
                    <a:pt x="7338" y="21325"/>
                    <a:pt x="7338" y="21329"/>
                    <a:pt x="7330" y="21331"/>
                  </a:cubicBezTo>
                  <a:cubicBezTo>
                    <a:pt x="7329" y="21331"/>
                    <a:pt x="7328" y="21327"/>
                    <a:pt x="7325" y="21325"/>
                  </a:cubicBezTo>
                  <a:cubicBezTo>
                    <a:pt x="7327" y="21323"/>
                    <a:pt x="7329" y="21321"/>
                    <a:pt x="7330" y="21321"/>
                  </a:cubicBezTo>
                  <a:close/>
                  <a:moveTo>
                    <a:pt x="7423" y="21229"/>
                  </a:moveTo>
                  <a:cubicBezTo>
                    <a:pt x="7426" y="21238"/>
                    <a:pt x="7432" y="21249"/>
                    <a:pt x="7430" y="21254"/>
                  </a:cubicBezTo>
                  <a:cubicBezTo>
                    <a:pt x="7417" y="21286"/>
                    <a:pt x="7402" y="21317"/>
                    <a:pt x="7387" y="21349"/>
                  </a:cubicBezTo>
                  <a:lnTo>
                    <a:pt x="7387" y="21348"/>
                  </a:lnTo>
                  <a:cubicBezTo>
                    <a:pt x="7340" y="21331"/>
                    <a:pt x="7394" y="21289"/>
                    <a:pt x="7362" y="21271"/>
                  </a:cubicBezTo>
                  <a:cubicBezTo>
                    <a:pt x="7378" y="21246"/>
                    <a:pt x="7402" y="21241"/>
                    <a:pt x="7423" y="21229"/>
                  </a:cubicBezTo>
                  <a:close/>
                  <a:moveTo>
                    <a:pt x="6711" y="21334"/>
                  </a:moveTo>
                  <a:cubicBezTo>
                    <a:pt x="6719" y="21334"/>
                    <a:pt x="6727" y="21337"/>
                    <a:pt x="6735" y="21341"/>
                  </a:cubicBezTo>
                  <a:lnTo>
                    <a:pt x="6734" y="21341"/>
                  </a:lnTo>
                  <a:cubicBezTo>
                    <a:pt x="6726" y="21349"/>
                    <a:pt x="6719" y="21352"/>
                    <a:pt x="6711" y="21352"/>
                  </a:cubicBezTo>
                  <a:cubicBezTo>
                    <a:pt x="6703" y="21352"/>
                    <a:pt x="6694" y="21349"/>
                    <a:pt x="6685" y="21346"/>
                  </a:cubicBezTo>
                  <a:cubicBezTo>
                    <a:pt x="6694" y="21337"/>
                    <a:pt x="6703" y="21334"/>
                    <a:pt x="6711" y="21334"/>
                  </a:cubicBezTo>
                  <a:close/>
                  <a:moveTo>
                    <a:pt x="6828" y="21262"/>
                  </a:moveTo>
                  <a:cubicBezTo>
                    <a:pt x="6812" y="21322"/>
                    <a:pt x="6803" y="21372"/>
                    <a:pt x="6780" y="21419"/>
                  </a:cubicBezTo>
                  <a:cubicBezTo>
                    <a:pt x="6776" y="21420"/>
                    <a:pt x="6772" y="21421"/>
                    <a:pt x="6769" y="21421"/>
                  </a:cubicBezTo>
                  <a:cubicBezTo>
                    <a:pt x="6754" y="21421"/>
                    <a:pt x="6748" y="21404"/>
                    <a:pt x="6734" y="21396"/>
                  </a:cubicBezTo>
                  <a:cubicBezTo>
                    <a:pt x="6742" y="21367"/>
                    <a:pt x="6773" y="21355"/>
                    <a:pt x="6778" y="21324"/>
                  </a:cubicBezTo>
                  <a:cubicBezTo>
                    <a:pt x="6781" y="21306"/>
                    <a:pt x="6775" y="21268"/>
                    <a:pt x="6827" y="21262"/>
                  </a:cubicBezTo>
                  <a:close/>
                  <a:moveTo>
                    <a:pt x="5732" y="21425"/>
                  </a:moveTo>
                  <a:cubicBezTo>
                    <a:pt x="5734" y="21425"/>
                    <a:pt x="5736" y="21428"/>
                    <a:pt x="5737" y="21432"/>
                  </a:cubicBezTo>
                  <a:cubicBezTo>
                    <a:pt x="5738" y="21433"/>
                    <a:pt x="5734" y="21436"/>
                    <a:pt x="5732" y="21437"/>
                  </a:cubicBezTo>
                  <a:cubicBezTo>
                    <a:pt x="5730" y="21436"/>
                    <a:pt x="5727" y="21432"/>
                    <a:pt x="5727" y="21431"/>
                  </a:cubicBezTo>
                  <a:cubicBezTo>
                    <a:pt x="5729" y="21427"/>
                    <a:pt x="5731" y="21425"/>
                    <a:pt x="5732" y="21425"/>
                  </a:cubicBezTo>
                  <a:close/>
                  <a:moveTo>
                    <a:pt x="6980" y="20501"/>
                  </a:moveTo>
                  <a:cubicBezTo>
                    <a:pt x="6976" y="20522"/>
                    <a:pt x="6964" y="20542"/>
                    <a:pt x="6969" y="20564"/>
                  </a:cubicBezTo>
                  <a:cubicBezTo>
                    <a:pt x="6972" y="20574"/>
                    <a:pt x="6972" y="20586"/>
                    <a:pt x="6972" y="20597"/>
                  </a:cubicBezTo>
                  <a:cubicBezTo>
                    <a:pt x="6988" y="20617"/>
                    <a:pt x="6999" y="20637"/>
                    <a:pt x="7025" y="20639"/>
                  </a:cubicBezTo>
                  <a:cubicBezTo>
                    <a:pt x="7054" y="20618"/>
                    <a:pt x="7029" y="20598"/>
                    <a:pt x="7024" y="20578"/>
                  </a:cubicBezTo>
                  <a:cubicBezTo>
                    <a:pt x="7049" y="20573"/>
                    <a:pt x="7054" y="20545"/>
                    <a:pt x="7074" y="20536"/>
                  </a:cubicBezTo>
                  <a:lnTo>
                    <a:pt x="7074" y="20536"/>
                  </a:lnTo>
                  <a:cubicBezTo>
                    <a:pt x="7069" y="20564"/>
                    <a:pt x="7094" y="20576"/>
                    <a:pt x="7106" y="20594"/>
                  </a:cubicBezTo>
                  <a:cubicBezTo>
                    <a:pt x="7102" y="20622"/>
                    <a:pt x="7070" y="20620"/>
                    <a:pt x="7055" y="20642"/>
                  </a:cubicBezTo>
                  <a:cubicBezTo>
                    <a:pt x="7074" y="20692"/>
                    <a:pt x="7138" y="20695"/>
                    <a:pt x="7161" y="20741"/>
                  </a:cubicBezTo>
                  <a:cubicBezTo>
                    <a:pt x="7155" y="20751"/>
                    <a:pt x="7146" y="20758"/>
                    <a:pt x="7135" y="20760"/>
                  </a:cubicBezTo>
                  <a:lnTo>
                    <a:pt x="7120" y="20738"/>
                  </a:lnTo>
                  <a:cubicBezTo>
                    <a:pt x="7097" y="20758"/>
                    <a:pt x="7094" y="20787"/>
                    <a:pt x="7087" y="20817"/>
                  </a:cubicBezTo>
                  <a:cubicBezTo>
                    <a:pt x="7049" y="20853"/>
                    <a:pt x="7008" y="20890"/>
                    <a:pt x="7004" y="20949"/>
                  </a:cubicBezTo>
                  <a:cubicBezTo>
                    <a:pt x="7013" y="20956"/>
                    <a:pt x="7022" y="20960"/>
                    <a:pt x="7031" y="20960"/>
                  </a:cubicBezTo>
                  <a:cubicBezTo>
                    <a:pt x="7044" y="20960"/>
                    <a:pt x="7057" y="20951"/>
                    <a:pt x="7073" y="20936"/>
                  </a:cubicBezTo>
                  <a:cubicBezTo>
                    <a:pt x="7074" y="20936"/>
                    <a:pt x="7062" y="20925"/>
                    <a:pt x="7063" y="20914"/>
                  </a:cubicBezTo>
                  <a:lnTo>
                    <a:pt x="7103" y="20895"/>
                  </a:lnTo>
                  <a:lnTo>
                    <a:pt x="7122" y="20933"/>
                  </a:lnTo>
                  <a:cubicBezTo>
                    <a:pt x="7112" y="20968"/>
                    <a:pt x="7105" y="21011"/>
                    <a:pt x="7069" y="21047"/>
                  </a:cubicBezTo>
                  <a:cubicBezTo>
                    <a:pt x="7068" y="21048"/>
                    <a:pt x="7067" y="21048"/>
                    <a:pt x="7066" y="21048"/>
                  </a:cubicBezTo>
                  <a:cubicBezTo>
                    <a:pt x="7062" y="21048"/>
                    <a:pt x="7056" y="21041"/>
                    <a:pt x="7049" y="21041"/>
                  </a:cubicBezTo>
                  <a:cubicBezTo>
                    <a:pt x="7046" y="21041"/>
                    <a:pt x="7043" y="21043"/>
                    <a:pt x="7040" y="21048"/>
                  </a:cubicBezTo>
                  <a:cubicBezTo>
                    <a:pt x="7034" y="21086"/>
                    <a:pt x="7073" y="21113"/>
                    <a:pt x="7075" y="21152"/>
                  </a:cubicBezTo>
                  <a:cubicBezTo>
                    <a:pt x="7082" y="21180"/>
                    <a:pt x="7055" y="21197"/>
                    <a:pt x="7053" y="21232"/>
                  </a:cubicBezTo>
                  <a:lnTo>
                    <a:pt x="7033" y="21201"/>
                  </a:lnTo>
                  <a:cubicBezTo>
                    <a:pt x="7033" y="21201"/>
                    <a:pt x="7032" y="21201"/>
                    <a:pt x="7032" y="21201"/>
                  </a:cubicBezTo>
                  <a:cubicBezTo>
                    <a:pt x="7018" y="21201"/>
                    <a:pt x="7024" y="21224"/>
                    <a:pt x="7007" y="21225"/>
                  </a:cubicBezTo>
                  <a:cubicBezTo>
                    <a:pt x="7004" y="21225"/>
                    <a:pt x="7001" y="21225"/>
                    <a:pt x="6999" y="21225"/>
                  </a:cubicBezTo>
                  <a:cubicBezTo>
                    <a:pt x="6988" y="21225"/>
                    <a:pt x="6983" y="21218"/>
                    <a:pt x="6959" y="21178"/>
                  </a:cubicBezTo>
                  <a:cubicBezTo>
                    <a:pt x="6956" y="21186"/>
                    <a:pt x="6952" y="21194"/>
                    <a:pt x="6951" y="21202"/>
                  </a:cubicBezTo>
                  <a:cubicBezTo>
                    <a:pt x="6948" y="21227"/>
                    <a:pt x="6973" y="21236"/>
                    <a:pt x="6982" y="21253"/>
                  </a:cubicBezTo>
                  <a:cubicBezTo>
                    <a:pt x="6973" y="21283"/>
                    <a:pt x="6935" y="21277"/>
                    <a:pt x="6923" y="21300"/>
                  </a:cubicBezTo>
                  <a:cubicBezTo>
                    <a:pt x="6904" y="21327"/>
                    <a:pt x="6942" y="21343"/>
                    <a:pt x="6932" y="21368"/>
                  </a:cubicBezTo>
                  <a:cubicBezTo>
                    <a:pt x="6923" y="21392"/>
                    <a:pt x="6903" y="21413"/>
                    <a:pt x="6879" y="21422"/>
                  </a:cubicBezTo>
                  <a:cubicBezTo>
                    <a:pt x="6883" y="21454"/>
                    <a:pt x="6926" y="21427"/>
                    <a:pt x="6931" y="21457"/>
                  </a:cubicBezTo>
                  <a:cubicBezTo>
                    <a:pt x="6915" y="21466"/>
                    <a:pt x="6907" y="21471"/>
                    <a:pt x="6899" y="21471"/>
                  </a:cubicBezTo>
                  <a:cubicBezTo>
                    <a:pt x="6889" y="21471"/>
                    <a:pt x="6882" y="21462"/>
                    <a:pt x="6863" y="21440"/>
                  </a:cubicBezTo>
                  <a:cubicBezTo>
                    <a:pt x="6863" y="21431"/>
                    <a:pt x="6870" y="21423"/>
                    <a:pt x="6879" y="21423"/>
                  </a:cubicBezTo>
                  <a:cubicBezTo>
                    <a:pt x="6878" y="21354"/>
                    <a:pt x="6902" y="21287"/>
                    <a:pt x="6910" y="21219"/>
                  </a:cubicBezTo>
                  <a:lnTo>
                    <a:pt x="6883" y="21200"/>
                  </a:lnTo>
                  <a:cubicBezTo>
                    <a:pt x="6875" y="21175"/>
                    <a:pt x="6903" y="21167"/>
                    <a:pt x="6910" y="21149"/>
                  </a:cubicBezTo>
                  <a:cubicBezTo>
                    <a:pt x="6906" y="21142"/>
                    <a:pt x="6898" y="21138"/>
                    <a:pt x="6890" y="21138"/>
                  </a:cubicBezTo>
                  <a:cubicBezTo>
                    <a:pt x="6886" y="21138"/>
                    <a:pt x="6882" y="21139"/>
                    <a:pt x="6878" y="21141"/>
                  </a:cubicBezTo>
                  <a:cubicBezTo>
                    <a:pt x="6858" y="21162"/>
                    <a:pt x="6846" y="21190"/>
                    <a:pt x="6819" y="21204"/>
                  </a:cubicBezTo>
                  <a:cubicBezTo>
                    <a:pt x="6804" y="21199"/>
                    <a:pt x="6789" y="21192"/>
                    <a:pt x="6774" y="21192"/>
                  </a:cubicBezTo>
                  <a:cubicBezTo>
                    <a:pt x="6771" y="21192"/>
                    <a:pt x="6767" y="21192"/>
                    <a:pt x="6764" y="21193"/>
                  </a:cubicBezTo>
                  <a:cubicBezTo>
                    <a:pt x="6761" y="21184"/>
                    <a:pt x="6757" y="21178"/>
                    <a:pt x="6757" y="21173"/>
                  </a:cubicBezTo>
                  <a:cubicBezTo>
                    <a:pt x="6758" y="21163"/>
                    <a:pt x="6769" y="21149"/>
                    <a:pt x="6764" y="21143"/>
                  </a:cubicBezTo>
                  <a:cubicBezTo>
                    <a:pt x="6740" y="21104"/>
                    <a:pt x="6764" y="21076"/>
                    <a:pt x="6786" y="21049"/>
                  </a:cubicBezTo>
                  <a:cubicBezTo>
                    <a:pt x="6804" y="21025"/>
                    <a:pt x="6826" y="21002"/>
                    <a:pt x="6843" y="20983"/>
                  </a:cubicBezTo>
                  <a:cubicBezTo>
                    <a:pt x="6845" y="20945"/>
                    <a:pt x="6816" y="20925"/>
                    <a:pt x="6814" y="20894"/>
                  </a:cubicBezTo>
                  <a:lnTo>
                    <a:pt x="6814" y="20894"/>
                  </a:lnTo>
                  <a:cubicBezTo>
                    <a:pt x="6815" y="20894"/>
                    <a:pt x="6816" y="20894"/>
                    <a:pt x="6817" y="20894"/>
                  </a:cubicBezTo>
                  <a:cubicBezTo>
                    <a:pt x="6846" y="20894"/>
                    <a:pt x="6866" y="20875"/>
                    <a:pt x="6887" y="20858"/>
                  </a:cubicBezTo>
                  <a:cubicBezTo>
                    <a:pt x="6907" y="20878"/>
                    <a:pt x="6889" y="20902"/>
                    <a:pt x="6909" y="20930"/>
                  </a:cubicBezTo>
                  <a:cubicBezTo>
                    <a:pt x="6912" y="20937"/>
                    <a:pt x="6923" y="20943"/>
                    <a:pt x="6939" y="20943"/>
                  </a:cubicBezTo>
                  <a:cubicBezTo>
                    <a:pt x="6944" y="20943"/>
                    <a:pt x="6950" y="20942"/>
                    <a:pt x="6957" y="20941"/>
                  </a:cubicBezTo>
                  <a:cubicBezTo>
                    <a:pt x="6976" y="20918"/>
                    <a:pt x="6964" y="20892"/>
                    <a:pt x="6965" y="20866"/>
                  </a:cubicBezTo>
                  <a:cubicBezTo>
                    <a:pt x="6936" y="20852"/>
                    <a:pt x="6913" y="20827"/>
                    <a:pt x="6879" y="20827"/>
                  </a:cubicBezTo>
                  <a:cubicBezTo>
                    <a:pt x="6875" y="20827"/>
                    <a:pt x="6870" y="20828"/>
                    <a:pt x="6865" y="20829"/>
                  </a:cubicBezTo>
                  <a:cubicBezTo>
                    <a:pt x="6859" y="20806"/>
                    <a:pt x="6852" y="20784"/>
                    <a:pt x="6844" y="20759"/>
                  </a:cubicBezTo>
                  <a:cubicBezTo>
                    <a:pt x="6851" y="20752"/>
                    <a:pt x="6858" y="20743"/>
                    <a:pt x="6864" y="20733"/>
                  </a:cubicBezTo>
                  <a:lnTo>
                    <a:pt x="6896" y="20748"/>
                  </a:lnTo>
                  <a:lnTo>
                    <a:pt x="6896" y="20748"/>
                  </a:lnTo>
                  <a:cubicBezTo>
                    <a:pt x="6895" y="20733"/>
                    <a:pt x="6900" y="20719"/>
                    <a:pt x="6909" y="20708"/>
                  </a:cubicBezTo>
                  <a:cubicBezTo>
                    <a:pt x="6905" y="20682"/>
                    <a:pt x="6872" y="20678"/>
                    <a:pt x="6868" y="20652"/>
                  </a:cubicBezTo>
                  <a:cubicBezTo>
                    <a:pt x="6869" y="20650"/>
                    <a:pt x="6871" y="20644"/>
                    <a:pt x="6875" y="20643"/>
                  </a:cubicBezTo>
                  <a:cubicBezTo>
                    <a:pt x="6934" y="20623"/>
                    <a:pt x="6923" y="20561"/>
                    <a:pt x="6950" y="20522"/>
                  </a:cubicBezTo>
                  <a:cubicBezTo>
                    <a:pt x="6956" y="20513"/>
                    <a:pt x="6957" y="20501"/>
                    <a:pt x="6980" y="20501"/>
                  </a:cubicBezTo>
                  <a:close/>
                  <a:moveTo>
                    <a:pt x="11262" y="21433"/>
                  </a:moveTo>
                  <a:lnTo>
                    <a:pt x="11262" y="21433"/>
                  </a:lnTo>
                  <a:cubicBezTo>
                    <a:pt x="11296" y="21449"/>
                    <a:pt x="11296" y="21449"/>
                    <a:pt x="11291" y="21492"/>
                  </a:cubicBezTo>
                  <a:lnTo>
                    <a:pt x="11262" y="21433"/>
                  </a:lnTo>
                  <a:close/>
                  <a:moveTo>
                    <a:pt x="6887" y="21498"/>
                  </a:moveTo>
                  <a:lnTo>
                    <a:pt x="6887" y="21498"/>
                  </a:lnTo>
                  <a:cubicBezTo>
                    <a:pt x="6900" y="21513"/>
                    <a:pt x="6896" y="21524"/>
                    <a:pt x="6878" y="21529"/>
                  </a:cubicBezTo>
                  <a:cubicBezTo>
                    <a:pt x="6879" y="21519"/>
                    <a:pt x="6876" y="21506"/>
                    <a:pt x="6887" y="21498"/>
                  </a:cubicBezTo>
                  <a:close/>
                  <a:moveTo>
                    <a:pt x="7403" y="21534"/>
                  </a:moveTo>
                  <a:cubicBezTo>
                    <a:pt x="7404" y="21535"/>
                    <a:pt x="7406" y="21536"/>
                    <a:pt x="7406" y="21538"/>
                  </a:cubicBezTo>
                  <a:cubicBezTo>
                    <a:pt x="7406" y="21540"/>
                    <a:pt x="7404" y="21541"/>
                    <a:pt x="7402" y="21543"/>
                  </a:cubicBezTo>
                  <a:lnTo>
                    <a:pt x="7397" y="21537"/>
                  </a:lnTo>
                  <a:lnTo>
                    <a:pt x="7403" y="21534"/>
                  </a:lnTo>
                  <a:close/>
                  <a:moveTo>
                    <a:pt x="5117" y="21546"/>
                  </a:moveTo>
                  <a:lnTo>
                    <a:pt x="5129" y="21553"/>
                  </a:lnTo>
                  <a:cubicBezTo>
                    <a:pt x="5126" y="21556"/>
                    <a:pt x="5124" y="21557"/>
                    <a:pt x="5122" y="21557"/>
                  </a:cubicBezTo>
                  <a:cubicBezTo>
                    <a:pt x="5118" y="21557"/>
                    <a:pt x="5118" y="21550"/>
                    <a:pt x="5117" y="21546"/>
                  </a:cubicBezTo>
                  <a:close/>
                  <a:moveTo>
                    <a:pt x="7349" y="21568"/>
                  </a:moveTo>
                  <a:lnTo>
                    <a:pt x="7349" y="21569"/>
                  </a:lnTo>
                  <a:cubicBezTo>
                    <a:pt x="7351" y="21570"/>
                    <a:pt x="7354" y="21572"/>
                    <a:pt x="7353" y="21574"/>
                  </a:cubicBezTo>
                  <a:cubicBezTo>
                    <a:pt x="7353" y="21576"/>
                    <a:pt x="7349" y="21577"/>
                    <a:pt x="7348" y="21578"/>
                  </a:cubicBezTo>
                  <a:lnTo>
                    <a:pt x="7343" y="21573"/>
                  </a:lnTo>
                  <a:lnTo>
                    <a:pt x="7349" y="21568"/>
                  </a:lnTo>
                  <a:close/>
                  <a:moveTo>
                    <a:pt x="11288" y="21534"/>
                  </a:moveTo>
                  <a:lnTo>
                    <a:pt x="11288" y="21534"/>
                  </a:lnTo>
                  <a:cubicBezTo>
                    <a:pt x="11310" y="21560"/>
                    <a:pt x="11299" y="21585"/>
                    <a:pt x="11292" y="21610"/>
                  </a:cubicBezTo>
                  <a:cubicBezTo>
                    <a:pt x="11280" y="21586"/>
                    <a:pt x="11279" y="21559"/>
                    <a:pt x="11288" y="21534"/>
                  </a:cubicBezTo>
                  <a:close/>
                  <a:moveTo>
                    <a:pt x="7366" y="21604"/>
                  </a:moveTo>
                  <a:cubicBezTo>
                    <a:pt x="7368" y="21604"/>
                    <a:pt x="7370" y="21606"/>
                    <a:pt x="7371" y="21610"/>
                  </a:cubicBezTo>
                  <a:cubicBezTo>
                    <a:pt x="7371" y="21611"/>
                    <a:pt x="7367" y="21614"/>
                    <a:pt x="7365" y="21615"/>
                  </a:cubicBezTo>
                  <a:cubicBezTo>
                    <a:pt x="7364" y="21613"/>
                    <a:pt x="7361" y="21610"/>
                    <a:pt x="7361" y="21609"/>
                  </a:cubicBezTo>
                  <a:cubicBezTo>
                    <a:pt x="7363" y="21606"/>
                    <a:pt x="7365" y="21604"/>
                    <a:pt x="7366" y="21604"/>
                  </a:cubicBezTo>
                  <a:close/>
                  <a:moveTo>
                    <a:pt x="7224" y="21622"/>
                  </a:moveTo>
                  <a:cubicBezTo>
                    <a:pt x="7225" y="21622"/>
                    <a:pt x="7227" y="21624"/>
                    <a:pt x="7227" y="21629"/>
                  </a:cubicBezTo>
                  <a:cubicBezTo>
                    <a:pt x="7228" y="21629"/>
                    <a:pt x="7226" y="21630"/>
                    <a:pt x="7223" y="21632"/>
                  </a:cubicBezTo>
                  <a:lnTo>
                    <a:pt x="7223" y="21632"/>
                  </a:lnTo>
                  <a:cubicBezTo>
                    <a:pt x="7222" y="21630"/>
                    <a:pt x="7219" y="21627"/>
                    <a:pt x="7219" y="21627"/>
                  </a:cubicBezTo>
                  <a:cubicBezTo>
                    <a:pt x="7221" y="21624"/>
                    <a:pt x="7222" y="21622"/>
                    <a:pt x="7224" y="21622"/>
                  </a:cubicBezTo>
                  <a:close/>
                  <a:moveTo>
                    <a:pt x="6878" y="21529"/>
                  </a:moveTo>
                  <a:cubicBezTo>
                    <a:pt x="6884" y="21538"/>
                    <a:pt x="6889" y="21549"/>
                    <a:pt x="6896" y="21559"/>
                  </a:cubicBezTo>
                  <a:lnTo>
                    <a:pt x="6936" y="21549"/>
                  </a:lnTo>
                  <a:cubicBezTo>
                    <a:pt x="6945" y="21552"/>
                    <a:pt x="6944" y="21556"/>
                    <a:pt x="6941" y="21562"/>
                  </a:cubicBezTo>
                  <a:cubicBezTo>
                    <a:pt x="6928" y="21591"/>
                    <a:pt x="6909" y="21616"/>
                    <a:pt x="6911" y="21651"/>
                  </a:cubicBezTo>
                  <a:lnTo>
                    <a:pt x="6854" y="21651"/>
                  </a:lnTo>
                  <a:cubicBezTo>
                    <a:pt x="6826" y="21611"/>
                    <a:pt x="6858" y="21572"/>
                    <a:pt x="6852" y="21532"/>
                  </a:cubicBezTo>
                  <a:lnTo>
                    <a:pt x="6878" y="21529"/>
                  </a:lnTo>
                  <a:close/>
                  <a:moveTo>
                    <a:pt x="7225" y="21694"/>
                  </a:moveTo>
                  <a:cubicBezTo>
                    <a:pt x="7226" y="21696"/>
                    <a:pt x="7229" y="21697"/>
                    <a:pt x="7229" y="21699"/>
                  </a:cubicBezTo>
                  <a:cubicBezTo>
                    <a:pt x="7228" y="21700"/>
                    <a:pt x="7226" y="21703"/>
                    <a:pt x="7224" y="21704"/>
                  </a:cubicBezTo>
                  <a:lnTo>
                    <a:pt x="7219" y="21698"/>
                  </a:lnTo>
                  <a:lnTo>
                    <a:pt x="7225" y="21694"/>
                  </a:lnTo>
                  <a:close/>
                  <a:moveTo>
                    <a:pt x="7331" y="21694"/>
                  </a:moveTo>
                  <a:cubicBezTo>
                    <a:pt x="7333" y="21694"/>
                    <a:pt x="7334" y="21696"/>
                    <a:pt x="7336" y="21699"/>
                  </a:cubicBezTo>
                  <a:cubicBezTo>
                    <a:pt x="7336" y="21700"/>
                    <a:pt x="7332" y="21703"/>
                    <a:pt x="7331" y="21704"/>
                  </a:cubicBezTo>
                  <a:cubicBezTo>
                    <a:pt x="7329" y="21702"/>
                    <a:pt x="7326" y="21699"/>
                    <a:pt x="7326" y="21699"/>
                  </a:cubicBezTo>
                  <a:cubicBezTo>
                    <a:pt x="7328" y="21696"/>
                    <a:pt x="7330" y="21694"/>
                    <a:pt x="7331" y="21694"/>
                  </a:cubicBezTo>
                  <a:close/>
                  <a:moveTo>
                    <a:pt x="7192" y="21713"/>
                  </a:moveTo>
                  <a:cubicBezTo>
                    <a:pt x="7196" y="21713"/>
                    <a:pt x="7196" y="21719"/>
                    <a:pt x="7197" y="21723"/>
                  </a:cubicBezTo>
                  <a:lnTo>
                    <a:pt x="7197" y="21723"/>
                  </a:lnTo>
                  <a:lnTo>
                    <a:pt x="7185" y="21716"/>
                  </a:lnTo>
                  <a:cubicBezTo>
                    <a:pt x="7188" y="21714"/>
                    <a:pt x="7190" y="21713"/>
                    <a:pt x="7192" y="21713"/>
                  </a:cubicBezTo>
                  <a:close/>
                  <a:moveTo>
                    <a:pt x="6813" y="21713"/>
                  </a:moveTo>
                  <a:cubicBezTo>
                    <a:pt x="6828" y="21719"/>
                    <a:pt x="6823" y="21728"/>
                    <a:pt x="6819" y="21737"/>
                  </a:cubicBezTo>
                  <a:cubicBezTo>
                    <a:pt x="6805" y="21731"/>
                    <a:pt x="6806" y="21723"/>
                    <a:pt x="6812" y="21713"/>
                  </a:cubicBezTo>
                  <a:close/>
                  <a:moveTo>
                    <a:pt x="7199" y="21726"/>
                  </a:moveTo>
                  <a:lnTo>
                    <a:pt x="7199" y="21726"/>
                  </a:lnTo>
                  <a:cubicBezTo>
                    <a:pt x="7225" y="21737"/>
                    <a:pt x="7220" y="21754"/>
                    <a:pt x="7208" y="21773"/>
                  </a:cubicBezTo>
                  <a:cubicBezTo>
                    <a:pt x="7192" y="21760"/>
                    <a:pt x="7200" y="21743"/>
                    <a:pt x="7199" y="21726"/>
                  </a:cubicBezTo>
                  <a:close/>
                  <a:moveTo>
                    <a:pt x="5187" y="21775"/>
                  </a:moveTo>
                  <a:lnTo>
                    <a:pt x="5186" y="21776"/>
                  </a:lnTo>
                  <a:lnTo>
                    <a:pt x="5187" y="21776"/>
                  </a:lnTo>
                  <a:lnTo>
                    <a:pt x="5187" y="21775"/>
                  </a:lnTo>
                  <a:close/>
                  <a:moveTo>
                    <a:pt x="6692" y="21783"/>
                  </a:moveTo>
                  <a:lnTo>
                    <a:pt x="6692" y="21783"/>
                  </a:lnTo>
                  <a:cubicBezTo>
                    <a:pt x="6698" y="21786"/>
                    <a:pt x="6698" y="21789"/>
                    <a:pt x="6691" y="21792"/>
                  </a:cubicBezTo>
                  <a:cubicBezTo>
                    <a:pt x="6690" y="21792"/>
                    <a:pt x="6688" y="21789"/>
                    <a:pt x="6686" y="21787"/>
                  </a:cubicBezTo>
                  <a:cubicBezTo>
                    <a:pt x="6689" y="21785"/>
                    <a:pt x="6691" y="21783"/>
                    <a:pt x="6692" y="21783"/>
                  </a:cubicBezTo>
                  <a:close/>
                  <a:moveTo>
                    <a:pt x="7311" y="21740"/>
                  </a:moveTo>
                  <a:lnTo>
                    <a:pt x="7311" y="21740"/>
                  </a:lnTo>
                  <a:cubicBezTo>
                    <a:pt x="7324" y="21754"/>
                    <a:pt x="7332" y="21763"/>
                    <a:pt x="7339" y="21770"/>
                  </a:cubicBezTo>
                  <a:cubicBezTo>
                    <a:pt x="7341" y="21793"/>
                    <a:pt x="7324" y="21811"/>
                    <a:pt x="7301" y="21812"/>
                  </a:cubicBezTo>
                  <a:cubicBezTo>
                    <a:pt x="7285" y="21803"/>
                    <a:pt x="7306" y="21772"/>
                    <a:pt x="7276" y="21772"/>
                  </a:cubicBezTo>
                  <a:cubicBezTo>
                    <a:pt x="7283" y="21753"/>
                    <a:pt x="7306" y="21763"/>
                    <a:pt x="7311" y="21740"/>
                  </a:cubicBezTo>
                  <a:close/>
                  <a:moveTo>
                    <a:pt x="5257" y="21952"/>
                  </a:moveTo>
                  <a:cubicBezTo>
                    <a:pt x="5257" y="21953"/>
                    <a:pt x="5257" y="21953"/>
                    <a:pt x="5257" y="21954"/>
                  </a:cubicBezTo>
                  <a:lnTo>
                    <a:pt x="5258" y="21953"/>
                  </a:lnTo>
                  <a:cubicBezTo>
                    <a:pt x="5258" y="21952"/>
                    <a:pt x="5257" y="21952"/>
                    <a:pt x="5257" y="21952"/>
                  </a:cubicBezTo>
                  <a:close/>
                  <a:moveTo>
                    <a:pt x="7277" y="22030"/>
                  </a:moveTo>
                  <a:cubicBezTo>
                    <a:pt x="7279" y="22030"/>
                    <a:pt x="7280" y="22032"/>
                    <a:pt x="7281" y="22036"/>
                  </a:cubicBezTo>
                  <a:cubicBezTo>
                    <a:pt x="7282" y="22037"/>
                    <a:pt x="7279" y="22038"/>
                    <a:pt x="7277" y="22040"/>
                  </a:cubicBezTo>
                  <a:lnTo>
                    <a:pt x="7277" y="22040"/>
                  </a:lnTo>
                  <a:cubicBezTo>
                    <a:pt x="7275" y="22038"/>
                    <a:pt x="7273" y="22036"/>
                    <a:pt x="7273" y="22035"/>
                  </a:cubicBezTo>
                  <a:cubicBezTo>
                    <a:pt x="7274" y="22032"/>
                    <a:pt x="7276" y="22030"/>
                    <a:pt x="7277" y="22030"/>
                  </a:cubicBezTo>
                  <a:close/>
                  <a:moveTo>
                    <a:pt x="6749" y="21989"/>
                  </a:moveTo>
                  <a:cubicBezTo>
                    <a:pt x="6770" y="21995"/>
                    <a:pt x="6789" y="22005"/>
                    <a:pt x="6805" y="22020"/>
                  </a:cubicBezTo>
                  <a:cubicBezTo>
                    <a:pt x="6818" y="22070"/>
                    <a:pt x="6758" y="22072"/>
                    <a:pt x="6755" y="22110"/>
                  </a:cubicBezTo>
                  <a:cubicBezTo>
                    <a:pt x="6725" y="22105"/>
                    <a:pt x="6742" y="22078"/>
                    <a:pt x="6727" y="22069"/>
                  </a:cubicBezTo>
                  <a:cubicBezTo>
                    <a:pt x="6716" y="22055"/>
                    <a:pt x="6690" y="22072"/>
                    <a:pt x="6684" y="22045"/>
                  </a:cubicBezTo>
                  <a:cubicBezTo>
                    <a:pt x="6684" y="22035"/>
                    <a:pt x="6687" y="22031"/>
                    <a:pt x="6690" y="22031"/>
                  </a:cubicBezTo>
                  <a:cubicBezTo>
                    <a:pt x="6696" y="22031"/>
                    <a:pt x="6703" y="22038"/>
                    <a:pt x="6709" y="22040"/>
                  </a:cubicBezTo>
                  <a:cubicBezTo>
                    <a:pt x="6732" y="22032"/>
                    <a:pt x="6730" y="22006"/>
                    <a:pt x="6749" y="21989"/>
                  </a:cubicBezTo>
                  <a:close/>
                  <a:moveTo>
                    <a:pt x="5341" y="22102"/>
                  </a:moveTo>
                  <a:lnTo>
                    <a:pt x="5341" y="22102"/>
                  </a:lnTo>
                  <a:cubicBezTo>
                    <a:pt x="5347" y="22105"/>
                    <a:pt x="5347" y="22109"/>
                    <a:pt x="5340" y="22110"/>
                  </a:cubicBezTo>
                  <a:cubicBezTo>
                    <a:pt x="5340" y="22110"/>
                    <a:pt x="5340" y="22110"/>
                    <a:pt x="5340" y="22110"/>
                  </a:cubicBezTo>
                  <a:cubicBezTo>
                    <a:pt x="5338" y="22110"/>
                    <a:pt x="5337" y="22107"/>
                    <a:pt x="5336" y="22105"/>
                  </a:cubicBezTo>
                  <a:lnTo>
                    <a:pt x="5336" y="22105"/>
                  </a:lnTo>
                  <a:lnTo>
                    <a:pt x="5337" y="22107"/>
                  </a:lnTo>
                  <a:cubicBezTo>
                    <a:pt x="5338" y="22105"/>
                    <a:pt x="5340" y="22102"/>
                    <a:pt x="5341" y="22102"/>
                  </a:cubicBezTo>
                  <a:close/>
                  <a:moveTo>
                    <a:pt x="7242" y="22154"/>
                  </a:moveTo>
                  <a:lnTo>
                    <a:pt x="7243" y="22156"/>
                  </a:lnTo>
                  <a:cubicBezTo>
                    <a:pt x="7244" y="22157"/>
                    <a:pt x="7247" y="22158"/>
                    <a:pt x="7247" y="22160"/>
                  </a:cubicBezTo>
                  <a:cubicBezTo>
                    <a:pt x="7245" y="22161"/>
                    <a:pt x="7243" y="22162"/>
                    <a:pt x="7241" y="22165"/>
                  </a:cubicBezTo>
                  <a:lnTo>
                    <a:pt x="7236" y="22159"/>
                  </a:lnTo>
                  <a:lnTo>
                    <a:pt x="7242" y="22154"/>
                  </a:lnTo>
                  <a:close/>
                  <a:moveTo>
                    <a:pt x="7242" y="22191"/>
                  </a:moveTo>
                  <a:cubicBezTo>
                    <a:pt x="7253" y="22205"/>
                    <a:pt x="7240" y="22202"/>
                    <a:pt x="7234" y="22205"/>
                  </a:cubicBezTo>
                  <a:cubicBezTo>
                    <a:pt x="7242" y="22256"/>
                    <a:pt x="7217" y="22299"/>
                    <a:pt x="7207" y="22347"/>
                  </a:cubicBezTo>
                  <a:cubicBezTo>
                    <a:pt x="7199" y="22381"/>
                    <a:pt x="7170" y="22395"/>
                    <a:pt x="7135" y="22397"/>
                  </a:cubicBezTo>
                  <a:cubicBezTo>
                    <a:pt x="7121" y="22372"/>
                    <a:pt x="7127" y="22346"/>
                    <a:pt x="7130" y="22322"/>
                  </a:cubicBezTo>
                  <a:cubicBezTo>
                    <a:pt x="7147" y="22303"/>
                    <a:pt x="7170" y="22316"/>
                    <a:pt x="7195" y="22303"/>
                  </a:cubicBezTo>
                  <a:cubicBezTo>
                    <a:pt x="7196" y="22277"/>
                    <a:pt x="7197" y="22246"/>
                    <a:pt x="7199" y="22218"/>
                  </a:cubicBezTo>
                  <a:cubicBezTo>
                    <a:pt x="7208" y="22206"/>
                    <a:pt x="7219" y="22205"/>
                    <a:pt x="7229" y="22205"/>
                  </a:cubicBezTo>
                  <a:cubicBezTo>
                    <a:pt x="7231" y="22205"/>
                    <a:pt x="7232" y="22205"/>
                    <a:pt x="7234" y="22205"/>
                  </a:cubicBezTo>
                  <a:lnTo>
                    <a:pt x="7242" y="22191"/>
                  </a:lnTo>
                  <a:close/>
                  <a:moveTo>
                    <a:pt x="5750" y="22403"/>
                  </a:moveTo>
                  <a:cubicBezTo>
                    <a:pt x="5751" y="22403"/>
                    <a:pt x="5753" y="22407"/>
                    <a:pt x="5754" y="22409"/>
                  </a:cubicBezTo>
                  <a:lnTo>
                    <a:pt x="5749" y="22413"/>
                  </a:lnTo>
                  <a:lnTo>
                    <a:pt x="5744" y="22408"/>
                  </a:lnTo>
                  <a:lnTo>
                    <a:pt x="5745" y="22408"/>
                  </a:lnTo>
                  <a:cubicBezTo>
                    <a:pt x="5746" y="22407"/>
                    <a:pt x="5747" y="22403"/>
                    <a:pt x="5750" y="22403"/>
                  </a:cubicBezTo>
                  <a:close/>
                  <a:moveTo>
                    <a:pt x="5693" y="22399"/>
                  </a:moveTo>
                  <a:cubicBezTo>
                    <a:pt x="5701" y="22399"/>
                    <a:pt x="5709" y="22401"/>
                    <a:pt x="5719" y="22407"/>
                  </a:cubicBezTo>
                  <a:lnTo>
                    <a:pt x="5698" y="22451"/>
                  </a:lnTo>
                  <a:cubicBezTo>
                    <a:pt x="5697" y="22451"/>
                    <a:pt x="5695" y="22451"/>
                    <a:pt x="5693" y="22451"/>
                  </a:cubicBezTo>
                  <a:cubicBezTo>
                    <a:pt x="5673" y="22451"/>
                    <a:pt x="5664" y="22440"/>
                    <a:pt x="5656" y="22425"/>
                  </a:cubicBezTo>
                  <a:cubicBezTo>
                    <a:pt x="5666" y="22408"/>
                    <a:pt x="5678" y="22399"/>
                    <a:pt x="5693" y="22399"/>
                  </a:cubicBezTo>
                  <a:close/>
                  <a:moveTo>
                    <a:pt x="5688" y="22472"/>
                  </a:moveTo>
                  <a:cubicBezTo>
                    <a:pt x="5691" y="22472"/>
                    <a:pt x="5695" y="22474"/>
                    <a:pt x="5700" y="22478"/>
                  </a:cubicBezTo>
                  <a:cubicBezTo>
                    <a:pt x="5696" y="22484"/>
                    <a:pt x="5692" y="22488"/>
                    <a:pt x="5687" y="22488"/>
                  </a:cubicBezTo>
                  <a:cubicBezTo>
                    <a:pt x="5684" y="22488"/>
                    <a:pt x="5681" y="22486"/>
                    <a:pt x="5677" y="22482"/>
                  </a:cubicBezTo>
                  <a:lnTo>
                    <a:pt x="5677" y="22481"/>
                  </a:lnTo>
                  <a:cubicBezTo>
                    <a:pt x="5680" y="22475"/>
                    <a:pt x="5684" y="22472"/>
                    <a:pt x="5688" y="22472"/>
                  </a:cubicBezTo>
                  <a:close/>
                  <a:moveTo>
                    <a:pt x="6718" y="22489"/>
                  </a:moveTo>
                  <a:cubicBezTo>
                    <a:pt x="6721" y="22489"/>
                    <a:pt x="6725" y="22491"/>
                    <a:pt x="6730" y="22496"/>
                  </a:cubicBezTo>
                  <a:cubicBezTo>
                    <a:pt x="6727" y="22502"/>
                    <a:pt x="6723" y="22505"/>
                    <a:pt x="6719" y="22505"/>
                  </a:cubicBezTo>
                  <a:cubicBezTo>
                    <a:pt x="6715" y="22505"/>
                    <a:pt x="6711" y="22503"/>
                    <a:pt x="6706" y="22499"/>
                  </a:cubicBezTo>
                  <a:cubicBezTo>
                    <a:pt x="6710" y="22493"/>
                    <a:pt x="6714" y="22489"/>
                    <a:pt x="6718" y="22489"/>
                  </a:cubicBezTo>
                  <a:close/>
                  <a:moveTo>
                    <a:pt x="6728" y="22545"/>
                  </a:moveTo>
                  <a:cubicBezTo>
                    <a:pt x="6729" y="22545"/>
                    <a:pt x="6731" y="22547"/>
                    <a:pt x="6732" y="22551"/>
                  </a:cubicBezTo>
                  <a:cubicBezTo>
                    <a:pt x="6732" y="22553"/>
                    <a:pt x="6729" y="22555"/>
                    <a:pt x="6726" y="22556"/>
                  </a:cubicBezTo>
                  <a:cubicBezTo>
                    <a:pt x="6725" y="22554"/>
                    <a:pt x="6722" y="22551"/>
                    <a:pt x="6723" y="22550"/>
                  </a:cubicBezTo>
                  <a:cubicBezTo>
                    <a:pt x="6725" y="22547"/>
                    <a:pt x="6726" y="22545"/>
                    <a:pt x="6728" y="22545"/>
                  </a:cubicBezTo>
                  <a:close/>
                  <a:moveTo>
                    <a:pt x="5900" y="22546"/>
                  </a:moveTo>
                  <a:cubicBezTo>
                    <a:pt x="5890" y="22564"/>
                    <a:pt x="5885" y="22573"/>
                    <a:pt x="5876" y="22573"/>
                  </a:cubicBezTo>
                  <a:cubicBezTo>
                    <a:pt x="5867" y="22573"/>
                    <a:pt x="5855" y="22566"/>
                    <a:pt x="5832" y="22554"/>
                  </a:cubicBezTo>
                  <a:lnTo>
                    <a:pt x="5900" y="22546"/>
                  </a:lnTo>
                  <a:close/>
                  <a:moveTo>
                    <a:pt x="6638" y="22581"/>
                  </a:moveTo>
                  <a:cubicBezTo>
                    <a:pt x="6645" y="22585"/>
                    <a:pt x="6645" y="22589"/>
                    <a:pt x="6637" y="22591"/>
                  </a:cubicBezTo>
                  <a:cubicBezTo>
                    <a:pt x="6636" y="22591"/>
                    <a:pt x="6634" y="22588"/>
                    <a:pt x="6633" y="22586"/>
                  </a:cubicBezTo>
                  <a:cubicBezTo>
                    <a:pt x="6635" y="22585"/>
                    <a:pt x="6638" y="22582"/>
                    <a:pt x="6638" y="22581"/>
                  </a:cubicBezTo>
                  <a:close/>
                  <a:moveTo>
                    <a:pt x="6070" y="22635"/>
                  </a:moveTo>
                  <a:cubicBezTo>
                    <a:pt x="6071" y="22635"/>
                    <a:pt x="6075" y="22638"/>
                    <a:pt x="6074" y="22639"/>
                  </a:cubicBezTo>
                  <a:cubicBezTo>
                    <a:pt x="6074" y="22642"/>
                    <a:pt x="6071" y="22643"/>
                    <a:pt x="6069" y="22644"/>
                  </a:cubicBezTo>
                  <a:lnTo>
                    <a:pt x="6065" y="22638"/>
                  </a:lnTo>
                  <a:lnTo>
                    <a:pt x="6066" y="22639"/>
                  </a:lnTo>
                  <a:cubicBezTo>
                    <a:pt x="6067" y="22637"/>
                    <a:pt x="6068" y="22635"/>
                    <a:pt x="6070" y="22635"/>
                  </a:cubicBezTo>
                  <a:close/>
                  <a:moveTo>
                    <a:pt x="6958" y="22634"/>
                  </a:moveTo>
                  <a:cubicBezTo>
                    <a:pt x="6960" y="22634"/>
                    <a:pt x="6961" y="22636"/>
                    <a:pt x="6962" y="22640"/>
                  </a:cubicBezTo>
                  <a:cubicBezTo>
                    <a:pt x="6962" y="22642"/>
                    <a:pt x="6959" y="22643"/>
                    <a:pt x="6958" y="22645"/>
                  </a:cubicBezTo>
                  <a:cubicBezTo>
                    <a:pt x="6956" y="22643"/>
                    <a:pt x="6953" y="22640"/>
                    <a:pt x="6953" y="22639"/>
                  </a:cubicBezTo>
                  <a:cubicBezTo>
                    <a:pt x="6955" y="22636"/>
                    <a:pt x="6957" y="22634"/>
                    <a:pt x="6958" y="22634"/>
                  </a:cubicBezTo>
                  <a:close/>
                  <a:moveTo>
                    <a:pt x="6434" y="22668"/>
                  </a:moveTo>
                  <a:cubicBezTo>
                    <a:pt x="6437" y="22668"/>
                    <a:pt x="6441" y="22670"/>
                    <a:pt x="6446" y="22674"/>
                  </a:cubicBezTo>
                  <a:cubicBezTo>
                    <a:pt x="6442" y="22679"/>
                    <a:pt x="6438" y="22682"/>
                    <a:pt x="6434" y="22682"/>
                  </a:cubicBezTo>
                  <a:cubicBezTo>
                    <a:pt x="6431" y="22682"/>
                    <a:pt x="6427" y="22681"/>
                    <a:pt x="6423" y="22676"/>
                  </a:cubicBezTo>
                  <a:lnTo>
                    <a:pt x="6423" y="22676"/>
                  </a:lnTo>
                  <a:cubicBezTo>
                    <a:pt x="6426" y="22670"/>
                    <a:pt x="6430" y="22668"/>
                    <a:pt x="6434" y="22668"/>
                  </a:cubicBezTo>
                  <a:close/>
                  <a:moveTo>
                    <a:pt x="6486" y="22668"/>
                  </a:moveTo>
                  <a:cubicBezTo>
                    <a:pt x="6490" y="22668"/>
                    <a:pt x="6495" y="22670"/>
                    <a:pt x="6502" y="22672"/>
                  </a:cubicBezTo>
                  <a:cubicBezTo>
                    <a:pt x="6495" y="22687"/>
                    <a:pt x="6488" y="22695"/>
                    <a:pt x="6476" y="22695"/>
                  </a:cubicBezTo>
                  <a:cubicBezTo>
                    <a:pt x="6475" y="22695"/>
                    <a:pt x="6472" y="22685"/>
                    <a:pt x="6473" y="22682"/>
                  </a:cubicBezTo>
                  <a:cubicBezTo>
                    <a:pt x="6474" y="22672"/>
                    <a:pt x="6479" y="22668"/>
                    <a:pt x="6486" y="22668"/>
                  </a:cubicBezTo>
                  <a:close/>
                  <a:moveTo>
                    <a:pt x="6263" y="22672"/>
                  </a:moveTo>
                  <a:cubicBezTo>
                    <a:pt x="6285" y="22684"/>
                    <a:pt x="6268" y="22699"/>
                    <a:pt x="6269" y="22710"/>
                  </a:cubicBezTo>
                  <a:cubicBezTo>
                    <a:pt x="6255" y="22702"/>
                    <a:pt x="6253" y="22684"/>
                    <a:pt x="6263" y="22672"/>
                  </a:cubicBezTo>
                  <a:close/>
                  <a:moveTo>
                    <a:pt x="6232" y="22690"/>
                  </a:moveTo>
                  <a:cubicBezTo>
                    <a:pt x="6239" y="22696"/>
                    <a:pt x="6240" y="22707"/>
                    <a:pt x="6233" y="22710"/>
                  </a:cubicBezTo>
                  <a:cubicBezTo>
                    <a:pt x="6231" y="22712"/>
                    <a:pt x="6229" y="22712"/>
                    <a:pt x="6227" y="22712"/>
                  </a:cubicBezTo>
                  <a:cubicBezTo>
                    <a:pt x="6222" y="22712"/>
                    <a:pt x="6221" y="22704"/>
                    <a:pt x="6222" y="22699"/>
                  </a:cubicBezTo>
                  <a:cubicBezTo>
                    <a:pt x="6223" y="22695"/>
                    <a:pt x="6229" y="22693"/>
                    <a:pt x="6231" y="22690"/>
                  </a:cubicBezTo>
                  <a:close/>
                  <a:moveTo>
                    <a:pt x="6084" y="22688"/>
                  </a:moveTo>
                  <a:cubicBezTo>
                    <a:pt x="6098" y="22696"/>
                    <a:pt x="6097" y="22703"/>
                    <a:pt x="6090" y="22713"/>
                  </a:cubicBezTo>
                  <a:cubicBezTo>
                    <a:pt x="6076" y="22707"/>
                    <a:pt x="6079" y="22699"/>
                    <a:pt x="6084" y="22688"/>
                  </a:cubicBezTo>
                  <a:close/>
                  <a:moveTo>
                    <a:pt x="6799" y="22742"/>
                  </a:moveTo>
                  <a:cubicBezTo>
                    <a:pt x="6805" y="22745"/>
                    <a:pt x="6805" y="22748"/>
                    <a:pt x="6798" y="22750"/>
                  </a:cubicBezTo>
                  <a:cubicBezTo>
                    <a:pt x="6797" y="22750"/>
                    <a:pt x="6795" y="22747"/>
                    <a:pt x="6794" y="22745"/>
                  </a:cubicBezTo>
                  <a:cubicBezTo>
                    <a:pt x="6795" y="22744"/>
                    <a:pt x="6797" y="22742"/>
                    <a:pt x="6799" y="22742"/>
                  </a:cubicBezTo>
                  <a:close/>
                  <a:moveTo>
                    <a:pt x="6870" y="22741"/>
                  </a:moveTo>
                  <a:lnTo>
                    <a:pt x="6870" y="22742"/>
                  </a:lnTo>
                  <a:cubicBezTo>
                    <a:pt x="6871" y="22743"/>
                    <a:pt x="6875" y="22745"/>
                    <a:pt x="6875" y="22747"/>
                  </a:cubicBezTo>
                  <a:cubicBezTo>
                    <a:pt x="6873" y="22749"/>
                    <a:pt x="6872" y="22750"/>
                    <a:pt x="6870" y="22750"/>
                  </a:cubicBezTo>
                  <a:cubicBezTo>
                    <a:pt x="6868" y="22750"/>
                    <a:pt x="6867" y="22747"/>
                    <a:pt x="6864" y="22745"/>
                  </a:cubicBezTo>
                  <a:lnTo>
                    <a:pt x="6870" y="22741"/>
                  </a:lnTo>
                  <a:close/>
                  <a:moveTo>
                    <a:pt x="6497" y="22740"/>
                  </a:moveTo>
                  <a:lnTo>
                    <a:pt x="6497" y="22741"/>
                  </a:lnTo>
                  <a:cubicBezTo>
                    <a:pt x="6498" y="22742"/>
                    <a:pt x="6503" y="22744"/>
                    <a:pt x="6503" y="22747"/>
                  </a:cubicBezTo>
                  <a:cubicBezTo>
                    <a:pt x="6502" y="22748"/>
                    <a:pt x="6499" y="22751"/>
                    <a:pt x="6497" y="22751"/>
                  </a:cubicBezTo>
                  <a:cubicBezTo>
                    <a:pt x="6495" y="22751"/>
                    <a:pt x="6492" y="22748"/>
                    <a:pt x="6491" y="22745"/>
                  </a:cubicBezTo>
                  <a:lnTo>
                    <a:pt x="6497" y="22740"/>
                  </a:lnTo>
                  <a:close/>
                  <a:moveTo>
                    <a:pt x="5739" y="22720"/>
                  </a:moveTo>
                  <a:cubicBezTo>
                    <a:pt x="5754" y="22723"/>
                    <a:pt x="5766" y="22733"/>
                    <a:pt x="5769" y="22748"/>
                  </a:cubicBezTo>
                  <a:cubicBezTo>
                    <a:pt x="5763" y="22753"/>
                    <a:pt x="5755" y="22756"/>
                    <a:pt x="5747" y="22756"/>
                  </a:cubicBezTo>
                  <a:cubicBezTo>
                    <a:pt x="5740" y="22756"/>
                    <a:pt x="5733" y="22754"/>
                    <a:pt x="5727" y="22749"/>
                  </a:cubicBezTo>
                  <a:lnTo>
                    <a:pt x="5739" y="22720"/>
                  </a:lnTo>
                  <a:close/>
                  <a:moveTo>
                    <a:pt x="5894" y="22596"/>
                  </a:moveTo>
                  <a:cubicBezTo>
                    <a:pt x="5900" y="22596"/>
                    <a:pt x="5906" y="22597"/>
                    <a:pt x="5912" y="22602"/>
                  </a:cubicBezTo>
                  <a:cubicBezTo>
                    <a:pt x="5937" y="22637"/>
                    <a:pt x="5900" y="22653"/>
                    <a:pt x="5886" y="22678"/>
                  </a:cubicBezTo>
                  <a:cubicBezTo>
                    <a:pt x="5907" y="22696"/>
                    <a:pt x="5929" y="22702"/>
                    <a:pt x="5951" y="22702"/>
                  </a:cubicBezTo>
                  <a:cubicBezTo>
                    <a:pt x="5979" y="22702"/>
                    <a:pt x="6007" y="22693"/>
                    <a:pt x="6038" y="22684"/>
                  </a:cubicBezTo>
                  <a:lnTo>
                    <a:pt x="6038" y="22684"/>
                  </a:lnTo>
                  <a:cubicBezTo>
                    <a:pt x="6011" y="22737"/>
                    <a:pt x="6000" y="22793"/>
                    <a:pt x="5943" y="22823"/>
                  </a:cubicBezTo>
                  <a:cubicBezTo>
                    <a:pt x="5908" y="22791"/>
                    <a:pt x="5899" y="22750"/>
                    <a:pt x="5868" y="22721"/>
                  </a:cubicBezTo>
                  <a:cubicBezTo>
                    <a:pt x="5828" y="22683"/>
                    <a:pt x="5847" y="22637"/>
                    <a:pt x="5875" y="22597"/>
                  </a:cubicBezTo>
                  <a:cubicBezTo>
                    <a:pt x="5882" y="22597"/>
                    <a:pt x="5888" y="22596"/>
                    <a:pt x="5894" y="22596"/>
                  </a:cubicBezTo>
                  <a:close/>
                  <a:moveTo>
                    <a:pt x="6158" y="22829"/>
                  </a:moveTo>
                  <a:cubicBezTo>
                    <a:pt x="6170" y="22842"/>
                    <a:pt x="6170" y="22861"/>
                    <a:pt x="6159" y="22874"/>
                  </a:cubicBezTo>
                  <a:cubicBezTo>
                    <a:pt x="6146" y="22861"/>
                    <a:pt x="6149" y="22848"/>
                    <a:pt x="6157" y="22829"/>
                  </a:cubicBezTo>
                  <a:close/>
                  <a:moveTo>
                    <a:pt x="6409" y="22916"/>
                  </a:moveTo>
                  <a:cubicBezTo>
                    <a:pt x="6416" y="22916"/>
                    <a:pt x="6424" y="22918"/>
                    <a:pt x="6433" y="22921"/>
                  </a:cubicBezTo>
                  <a:cubicBezTo>
                    <a:pt x="6414" y="22942"/>
                    <a:pt x="6401" y="22966"/>
                    <a:pt x="6367" y="22966"/>
                  </a:cubicBezTo>
                  <a:cubicBezTo>
                    <a:pt x="6361" y="22966"/>
                    <a:pt x="6353" y="22965"/>
                    <a:pt x="6345" y="22963"/>
                  </a:cubicBezTo>
                  <a:cubicBezTo>
                    <a:pt x="6365" y="22940"/>
                    <a:pt x="6380" y="22916"/>
                    <a:pt x="6409" y="22916"/>
                  </a:cubicBezTo>
                  <a:close/>
                  <a:moveTo>
                    <a:pt x="15094" y="23292"/>
                  </a:moveTo>
                  <a:lnTo>
                    <a:pt x="15094" y="23292"/>
                  </a:lnTo>
                  <a:cubicBezTo>
                    <a:pt x="15100" y="23295"/>
                    <a:pt x="15100" y="23299"/>
                    <a:pt x="15093" y="23301"/>
                  </a:cubicBezTo>
                  <a:cubicBezTo>
                    <a:pt x="15092" y="23301"/>
                    <a:pt x="15090" y="23298"/>
                    <a:pt x="15089" y="23296"/>
                  </a:cubicBezTo>
                  <a:cubicBezTo>
                    <a:pt x="15090" y="23295"/>
                    <a:pt x="15092" y="23292"/>
                    <a:pt x="15094" y="23292"/>
                  </a:cubicBezTo>
                  <a:close/>
                  <a:moveTo>
                    <a:pt x="15272" y="23486"/>
                  </a:moveTo>
                  <a:lnTo>
                    <a:pt x="15272" y="23486"/>
                  </a:lnTo>
                  <a:cubicBezTo>
                    <a:pt x="15290" y="23523"/>
                    <a:pt x="15260" y="23541"/>
                    <a:pt x="15261" y="23583"/>
                  </a:cubicBezTo>
                  <a:cubicBezTo>
                    <a:pt x="15248" y="23531"/>
                    <a:pt x="15248" y="23531"/>
                    <a:pt x="15272" y="23486"/>
                  </a:cubicBezTo>
                  <a:close/>
                  <a:moveTo>
                    <a:pt x="13068" y="23700"/>
                  </a:moveTo>
                  <a:cubicBezTo>
                    <a:pt x="13075" y="23704"/>
                    <a:pt x="13075" y="23707"/>
                    <a:pt x="13068" y="23709"/>
                  </a:cubicBezTo>
                  <a:cubicBezTo>
                    <a:pt x="13067" y="23709"/>
                    <a:pt x="13065" y="23706"/>
                    <a:pt x="13064" y="23705"/>
                  </a:cubicBezTo>
                  <a:cubicBezTo>
                    <a:pt x="13065" y="23704"/>
                    <a:pt x="13067" y="23700"/>
                    <a:pt x="13068" y="23700"/>
                  </a:cubicBezTo>
                  <a:close/>
                  <a:moveTo>
                    <a:pt x="11560" y="23931"/>
                  </a:moveTo>
                  <a:lnTo>
                    <a:pt x="11560" y="23931"/>
                  </a:lnTo>
                  <a:cubicBezTo>
                    <a:pt x="11565" y="23947"/>
                    <a:pt x="11567" y="23959"/>
                    <a:pt x="11551" y="23959"/>
                  </a:cubicBezTo>
                  <a:cubicBezTo>
                    <a:pt x="11546" y="23959"/>
                    <a:pt x="11539" y="23958"/>
                    <a:pt x="11530" y="23956"/>
                  </a:cubicBezTo>
                  <a:lnTo>
                    <a:pt x="11560" y="23931"/>
                  </a:lnTo>
                  <a:close/>
                  <a:moveTo>
                    <a:pt x="11604" y="23947"/>
                  </a:moveTo>
                  <a:cubicBezTo>
                    <a:pt x="11619" y="23947"/>
                    <a:pt x="11622" y="23956"/>
                    <a:pt x="11615" y="23978"/>
                  </a:cubicBezTo>
                  <a:cubicBezTo>
                    <a:pt x="11602" y="23973"/>
                    <a:pt x="11592" y="23963"/>
                    <a:pt x="11588" y="23949"/>
                  </a:cubicBezTo>
                  <a:cubicBezTo>
                    <a:pt x="11595" y="23947"/>
                    <a:pt x="11600" y="23947"/>
                    <a:pt x="11604" y="23947"/>
                  </a:cubicBezTo>
                  <a:close/>
                  <a:moveTo>
                    <a:pt x="11525" y="24022"/>
                  </a:moveTo>
                  <a:cubicBezTo>
                    <a:pt x="11528" y="24022"/>
                    <a:pt x="11529" y="24028"/>
                    <a:pt x="11529" y="24032"/>
                  </a:cubicBezTo>
                  <a:lnTo>
                    <a:pt x="11529" y="24032"/>
                  </a:lnTo>
                  <a:lnTo>
                    <a:pt x="11518" y="24025"/>
                  </a:lnTo>
                  <a:cubicBezTo>
                    <a:pt x="11521" y="24023"/>
                    <a:pt x="11523" y="24022"/>
                    <a:pt x="11525" y="24022"/>
                  </a:cubicBezTo>
                  <a:close/>
                  <a:moveTo>
                    <a:pt x="11533" y="24036"/>
                  </a:moveTo>
                  <a:lnTo>
                    <a:pt x="11545" y="24043"/>
                  </a:lnTo>
                  <a:cubicBezTo>
                    <a:pt x="11542" y="24045"/>
                    <a:pt x="11540" y="24046"/>
                    <a:pt x="11538" y="24046"/>
                  </a:cubicBezTo>
                  <a:cubicBezTo>
                    <a:pt x="11534" y="24046"/>
                    <a:pt x="11534" y="24040"/>
                    <a:pt x="11533" y="24036"/>
                  </a:cubicBezTo>
                  <a:close/>
                  <a:moveTo>
                    <a:pt x="15058" y="24305"/>
                  </a:moveTo>
                  <a:cubicBezTo>
                    <a:pt x="15059" y="24305"/>
                    <a:pt x="15062" y="24308"/>
                    <a:pt x="15062" y="24309"/>
                  </a:cubicBezTo>
                  <a:cubicBezTo>
                    <a:pt x="15061" y="24312"/>
                    <a:pt x="15059" y="24313"/>
                    <a:pt x="15057" y="24315"/>
                  </a:cubicBezTo>
                  <a:lnTo>
                    <a:pt x="15052" y="24309"/>
                  </a:lnTo>
                  <a:lnTo>
                    <a:pt x="15053" y="24308"/>
                  </a:lnTo>
                  <a:cubicBezTo>
                    <a:pt x="15054" y="24307"/>
                    <a:pt x="15055" y="24305"/>
                    <a:pt x="15058" y="24305"/>
                  </a:cubicBezTo>
                  <a:close/>
                  <a:moveTo>
                    <a:pt x="11449" y="24567"/>
                  </a:moveTo>
                  <a:cubicBezTo>
                    <a:pt x="11456" y="24567"/>
                    <a:pt x="11466" y="24570"/>
                    <a:pt x="11478" y="24575"/>
                  </a:cubicBezTo>
                  <a:lnTo>
                    <a:pt x="11426" y="24603"/>
                  </a:lnTo>
                  <a:lnTo>
                    <a:pt x="11426" y="24602"/>
                  </a:lnTo>
                  <a:cubicBezTo>
                    <a:pt x="11428" y="24576"/>
                    <a:pt x="11436" y="24567"/>
                    <a:pt x="11449" y="24567"/>
                  </a:cubicBezTo>
                  <a:close/>
                  <a:moveTo>
                    <a:pt x="11452" y="24624"/>
                  </a:moveTo>
                  <a:cubicBezTo>
                    <a:pt x="11454" y="24625"/>
                    <a:pt x="11456" y="24628"/>
                    <a:pt x="11456" y="24629"/>
                  </a:cubicBezTo>
                  <a:cubicBezTo>
                    <a:pt x="11455" y="24631"/>
                    <a:pt x="11453" y="24632"/>
                    <a:pt x="11450" y="24635"/>
                  </a:cubicBezTo>
                  <a:lnTo>
                    <a:pt x="11446" y="24629"/>
                  </a:lnTo>
                  <a:lnTo>
                    <a:pt x="11447" y="24628"/>
                  </a:lnTo>
                  <a:cubicBezTo>
                    <a:pt x="11448" y="24627"/>
                    <a:pt x="11449" y="24624"/>
                    <a:pt x="11452" y="24624"/>
                  </a:cubicBezTo>
                  <a:close/>
                  <a:moveTo>
                    <a:pt x="11416" y="24837"/>
                  </a:moveTo>
                  <a:cubicBezTo>
                    <a:pt x="11418" y="24837"/>
                    <a:pt x="11419" y="24839"/>
                    <a:pt x="11420" y="24843"/>
                  </a:cubicBezTo>
                  <a:cubicBezTo>
                    <a:pt x="11421" y="24843"/>
                    <a:pt x="11417" y="24846"/>
                    <a:pt x="11415" y="24847"/>
                  </a:cubicBezTo>
                  <a:cubicBezTo>
                    <a:pt x="11415" y="24846"/>
                    <a:pt x="11412" y="24843"/>
                    <a:pt x="11412" y="24842"/>
                  </a:cubicBezTo>
                  <a:cubicBezTo>
                    <a:pt x="11413" y="24839"/>
                    <a:pt x="11415" y="24837"/>
                    <a:pt x="11416" y="24837"/>
                  </a:cubicBezTo>
                  <a:close/>
                  <a:moveTo>
                    <a:pt x="15172" y="25012"/>
                  </a:moveTo>
                  <a:cubicBezTo>
                    <a:pt x="15172" y="25012"/>
                    <a:pt x="15171" y="25012"/>
                    <a:pt x="15171" y="25012"/>
                  </a:cubicBezTo>
                  <a:lnTo>
                    <a:pt x="15171" y="25012"/>
                  </a:lnTo>
                  <a:cubicBezTo>
                    <a:pt x="15171" y="25013"/>
                    <a:pt x="15171" y="25013"/>
                    <a:pt x="15171" y="25013"/>
                  </a:cubicBezTo>
                  <a:lnTo>
                    <a:pt x="15172" y="25012"/>
                  </a:lnTo>
                  <a:close/>
                  <a:moveTo>
                    <a:pt x="14949" y="25177"/>
                  </a:moveTo>
                  <a:cubicBezTo>
                    <a:pt x="14964" y="25188"/>
                    <a:pt x="14958" y="25202"/>
                    <a:pt x="14956" y="25227"/>
                  </a:cubicBezTo>
                  <a:lnTo>
                    <a:pt x="14956" y="25226"/>
                  </a:lnTo>
                  <a:cubicBezTo>
                    <a:pt x="14943" y="25214"/>
                    <a:pt x="14937" y="25208"/>
                    <a:pt x="14931" y="25203"/>
                  </a:cubicBezTo>
                  <a:cubicBezTo>
                    <a:pt x="14929" y="25188"/>
                    <a:pt x="14940" y="25183"/>
                    <a:pt x="14949" y="25177"/>
                  </a:cubicBezTo>
                  <a:close/>
                  <a:moveTo>
                    <a:pt x="14934" y="25264"/>
                  </a:moveTo>
                  <a:cubicBezTo>
                    <a:pt x="14935" y="25264"/>
                    <a:pt x="14937" y="25265"/>
                    <a:pt x="14938" y="25269"/>
                  </a:cubicBezTo>
                  <a:cubicBezTo>
                    <a:pt x="14938" y="25270"/>
                    <a:pt x="14935" y="25271"/>
                    <a:pt x="14933" y="25273"/>
                  </a:cubicBezTo>
                  <a:cubicBezTo>
                    <a:pt x="14931" y="25271"/>
                    <a:pt x="14929" y="25269"/>
                    <a:pt x="14929" y="25268"/>
                  </a:cubicBezTo>
                  <a:cubicBezTo>
                    <a:pt x="14930" y="25265"/>
                    <a:pt x="14932" y="25264"/>
                    <a:pt x="14934" y="25264"/>
                  </a:cubicBezTo>
                  <a:close/>
                  <a:moveTo>
                    <a:pt x="14559" y="25264"/>
                  </a:moveTo>
                  <a:cubicBezTo>
                    <a:pt x="14569" y="25276"/>
                    <a:pt x="14558" y="25275"/>
                    <a:pt x="14552" y="25276"/>
                  </a:cubicBezTo>
                  <a:lnTo>
                    <a:pt x="14552" y="25276"/>
                  </a:lnTo>
                  <a:cubicBezTo>
                    <a:pt x="14555" y="25272"/>
                    <a:pt x="14557" y="25268"/>
                    <a:pt x="14559" y="25264"/>
                  </a:cubicBezTo>
                  <a:close/>
                  <a:moveTo>
                    <a:pt x="14551" y="25278"/>
                  </a:moveTo>
                  <a:lnTo>
                    <a:pt x="14551" y="25295"/>
                  </a:lnTo>
                  <a:cubicBezTo>
                    <a:pt x="14548" y="25293"/>
                    <a:pt x="14541" y="25292"/>
                    <a:pt x="14540" y="25289"/>
                  </a:cubicBezTo>
                  <a:cubicBezTo>
                    <a:pt x="14538" y="25280"/>
                    <a:pt x="14545" y="25279"/>
                    <a:pt x="14551" y="25278"/>
                  </a:cubicBezTo>
                  <a:close/>
                  <a:moveTo>
                    <a:pt x="14551" y="25295"/>
                  </a:moveTo>
                  <a:lnTo>
                    <a:pt x="14565" y="25303"/>
                  </a:lnTo>
                  <a:cubicBezTo>
                    <a:pt x="14561" y="25306"/>
                    <a:pt x="14559" y="25307"/>
                    <a:pt x="14557" y="25307"/>
                  </a:cubicBezTo>
                  <a:cubicBezTo>
                    <a:pt x="14553" y="25307"/>
                    <a:pt x="14554" y="25299"/>
                    <a:pt x="14551" y="25295"/>
                  </a:cubicBezTo>
                  <a:close/>
                  <a:moveTo>
                    <a:pt x="14640" y="25349"/>
                  </a:moveTo>
                  <a:cubicBezTo>
                    <a:pt x="14655" y="25349"/>
                    <a:pt x="14661" y="25357"/>
                    <a:pt x="14653" y="25380"/>
                  </a:cubicBezTo>
                  <a:cubicBezTo>
                    <a:pt x="14636" y="25380"/>
                    <a:pt x="14629" y="25369"/>
                    <a:pt x="14625" y="25351"/>
                  </a:cubicBezTo>
                  <a:cubicBezTo>
                    <a:pt x="14631" y="25350"/>
                    <a:pt x="14636" y="25349"/>
                    <a:pt x="14640" y="25349"/>
                  </a:cubicBezTo>
                  <a:close/>
                  <a:moveTo>
                    <a:pt x="14596" y="25389"/>
                  </a:moveTo>
                  <a:cubicBezTo>
                    <a:pt x="14603" y="25389"/>
                    <a:pt x="14604" y="25395"/>
                    <a:pt x="14605" y="25401"/>
                  </a:cubicBezTo>
                  <a:cubicBezTo>
                    <a:pt x="14598" y="25401"/>
                    <a:pt x="14590" y="25400"/>
                    <a:pt x="14592" y="25390"/>
                  </a:cubicBezTo>
                  <a:cubicBezTo>
                    <a:pt x="14594" y="25390"/>
                    <a:pt x="14595" y="25389"/>
                    <a:pt x="14596" y="25389"/>
                  </a:cubicBezTo>
                  <a:close/>
                  <a:moveTo>
                    <a:pt x="14605" y="25401"/>
                  </a:moveTo>
                  <a:lnTo>
                    <a:pt x="14619" y="25410"/>
                  </a:lnTo>
                  <a:cubicBezTo>
                    <a:pt x="14615" y="25413"/>
                    <a:pt x="14612" y="25414"/>
                    <a:pt x="14611" y="25414"/>
                  </a:cubicBezTo>
                  <a:cubicBezTo>
                    <a:pt x="14606" y="25414"/>
                    <a:pt x="14607" y="25405"/>
                    <a:pt x="14605" y="25401"/>
                  </a:cubicBezTo>
                  <a:close/>
                  <a:moveTo>
                    <a:pt x="11381" y="25424"/>
                  </a:moveTo>
                  <a:cubicBezTo>
                    <a:pt x="11393" y="25435"/>
                    <a:pt x="11393" y="25456"/>
                    <a:pt x="11381" y="25469"/>
                  </a:cubicBezTo>
                  <a:cubicBezTo>
                    <a:pt x="11368" y="25456"/>
                    <a:pt x="11368" y="25435"/>
                    <a:pt x="11381" y="25424"/>
                  </a:cubicBezTo>
                  <a:close/>
                  <a:moveTo>
                    <a:pt x="12145" y="25566"/>
                  </a:moveTo>
                  <a:lnTo>
                    <a:pt x="12171" y="25633"/>
                  </a:lnTo>
                  <a:cubicBezTo>
                    <a:pt x="12168" y="25634"/>
                    <a:pt x="12164" y="25634"/>
                    <a:pt x="12161" y="25634"/>
                  </a:cubicBezTo>
                  <a:cubicBezTo>
                    <a:pt x="12131" y="25634"/>
                    <a:pt x="12121" y="25608"/>
                    <a:pt x="12104" y="25587"/>
                  </a:cubicBezTo>
                  <a:lnTo>
                    <a:pt x="12145" y="25566"/>
                  </a:lnTo>
                  <a:close/>
                  <a:moveTo>
                    <a:pt x="12171" y="25633"/>
                  </a:moveTo>
                  <a:lnTo>
                    <a:pt x="12184" y="25641"/>
                  </a:lnTo>
                  <a:cubicBezTo>
                    <a:pt x="12181" y="25644"/>
                    <a:pt x="12178" y="25645"/>
                    <a:pt x="12177" y="25645"/>
                  </a:cubicBezTo>
                  <a:cubicBezTo>
                    <a:pt x="12172" y="25645"/>
                    <a:pt x="12173" y="25636"/>
                    <a:pt x="12171" y="25633"/>
                  </a:cubicBezTo>
                  <a:close/>
                  <a:moveTo>
                    <a:pt x="14669" y="25638"/>
                  </a:moveTo>
                  <a:cubicBezTo>
                    <a:pt x="14673" y="25638"/>
                    <a:pt x="14673" y="25645"/>
                    <a:pt x="14674" y="25649"/>
                  </a:cubicBezTo>
                  <a:lnTo>
                    <a:pt x="14674" y="25649"/>
                  </a:lnTo>
                  <a:lnTo>
                    <a:pt x="14662" y="25642"/>
                  </a:lnTo>
                  <a:cubicBezTo>
                    <a:pt x="14665" y="25639"/>
                    <a:pt x="14667" y="25638"/>
                    <a:pt x="14669" y="25638"/>
                  </a:cubicBezTo>
                  <a:close/>
                  <a:moveTo>
                    <a:pt x="14676" y="25652"/>
                  </a:moveTo>
                  <a:lnTo>
                    <a:pt x="14689" y="25659"/>
                  </a:lnTo>
                  <a:lnTo>
                    <a:pt x="14676" y="25668"/>
                  </a:lnTo>
                  <a:lnTo>
                    <a:pt x="14676" y="25652"/>
                  </a:lnTo>
                  <a:close/>
                  <a:moveTo>
                    <a:pt x="14674" y="25669"/>
                  </a:moveTo>
                  <a:cubicBezTo>
                    <a:pt x="14674" y="25678"/>
                    <a:pt x="14667" y="25685"/>
                    <a:pt x="14658" y="25686"/>
                  </a:cubicBezTo>
                  <a:lnTo>
                    <a:pt x="14658" y="25686"/>
                  </a:lnTo>
                  <a:cubicBezTo>
                    <a:pt x="14659" y="25678"/>
                    <a:pt x="14666" y="25670"/>
                    <a:pt x="14674" y="25669"/>
                  </a:cubicBezTo>
                  <a:close/>
                  <a:moveTo>
                    <a:pt x="14657" y="25687"/>
                  </a:moveTo>
                  <a:lnTo>
                    <a:pt x="14649" y="25699"/>
                  </a:lnTo>
                  <a:cubicBezTo>
                    <a:pt x="14640" y="25688"/>
                    <a:pt x="14651" y="25689"/>
                    <a:pt x="14657" y="25687"/>
                  </a:cubicBezTo>
                  <a:close/>
                  <a:moveTo>
                    <a:pt x="14720" y="25725"/>
                  </a:moveTo>
                  <a:cubicBezTo>
                    <a:pt x="14727" y="25729"/>
                    <a:pt x="14727" y="25732"/>
                    <a:pt x="14720" y="25734"/>
                  </a:cubicBezTo>
                  <a:cubicBezTo>
                    <a:pt x="14719" y="25734"/>
                    <a:pt x="14717" y="25731"/>
                    <a:pt x="14715" y="25730"/>
                  </a:cubicBezTo>
                  <a:cubicBezTo>
                    <a:pt x="14717" y="25729"/>
                    <a:pt x="14719" y="25725"/>
                    <a:pt x="14720" y="25725"/>
                  </a:cubicBezTo>
                  <a:close/>
                  <a:moveTo>
                    <a:pt x="12046" y="25740"/>
                  </a:moveTo>
                  <a:cubicBezTo>
                    <a:pt x="12051" y="25740"/>
                    <a:pt x="12056" y="25743"/>
                    <a:pt x="12061" y="25748"/>
                  </a:cubicBezTo>
                  <a:cubicBezTo>
                    <a:pt x="12056" y="25753"/>
                    <a:pt x="12052" y="25756"/>
                    <a:pt x="12047" y="25756"/>
                  </a:cubicBezTo>
                  <a:cubicBezTo>
                    <a:pt x="12043" y="25756"/>
                    <a:pt x="12038" y="25753"/>
                    <a:pt x="12033" y="25748"/>
                  </a:cubicBezTo>
                  <a:cubicBezTo>
                    <a:pt x="12038" y="25743"/>
                    <a:pt x="12042" y="25740"/>
                    <a:pt x="12046" y="25740"/>
                  </a:cubicBezTo>
                  <a:close/>
                  <a:moveTo>
                    <a:pt x="12112" y="25738"/>
                  </a:moveTo>
                  <a:cubicBezTo>
                    <a:pt x="12124" y="25738"/>
                    <a:pt x="12139" y="25742"/>
                    <a:pt x="12159" y="25748"/>
                  </a:cubicBezTo>
                  <a:lnTo>
                    <a:pt x="12128" y="25773"/>
                  </a:lnTo>
                  <a:cubicBezTo>
                    <a:pt x="12126" y="25774"/>
                    <a:pt x="12123" y="25774"/>
                    <a:pt x="12120" y="25774"/>
                  </a:cubicBezTo>
                  <a:cubicBezTo>
                    <a:pt x="12105" y="25774"/>
                    <a:pt x="12091" y="25763"/>
                    <a:pt x="12087" y="25747"/>
                  </a:cubicBezTo>
                  <a:cubicBezTo>
                    <a:pt x="12095" y="25740"/>
                    <a:pt x="12103" y="25738"/>
                    <a:pt x="12112" y="25738"/>
                  </a:cubicBezTo>
                  <a:close/>
                  <a:moveTo>
                    <a:pt x="13599" y="25780"/>
                  </a:moveTo>
                  <a:cubicBezTo>
                    <a:pt x="13600" y="25780"/>
                    <a:pt x="13602" y="25781"/>
                    <a:pt x="13603" y="25781"/>
                  </a:cubicBezTo>
                  <a:cubicBezTo>
                    <a:pt x="13607" y="25781"/>
                    <a:pt x="13608" y="25789"/>
                    <a:pt x="13610" y="25793"/>
                  </a:cubicBezTo>
                  <a:lnTo>
                    <a:pt x="13592" y="25793"/>
                  </a:lnTo>
                  <a:cubicBezTo>
                    <a:pt x="13593" y="25787"/>
                    <a:pt x="13594" y="25780"/>
                    <a:pt x="13599" y="25780"/>
                  </a:cubicBezTo>
                  <a:close/>
                  <a:moveTo>
                    <a:pt x="13610" y="25793"/>
                  </a:moveTo>
                  <a:lnTo>
                    <a:pt x="13610" y="25793"/>
                  </a:lnTo>
                  <a:cubicBezTo>
                    <a:pt x="13615" y="25796"/>
                    <a:pt x="13619" y="25798"/>
                    <a:pt x="13624" y="25801"/>
                  </a:cubicBezTo>
                  <a:cubicBezTo>
                    <a:pt x="13620" y="25804"/>
                    <a:pt x="13617" y="25805"/>
                    <a:pt x="13616" y="25805"/>
                  </a:cubicBezTo>
                  <a:cubicBezTo>
                    <a:pt x="13611" y="25805"/>
                    <a:pt x="13612" y="25797"/>
                    <a:pt x="13610" y="25793"/>
                  </a:cubicBezTo>
                  <a:close/>
                  <a:moveTo>
                    <a:pt x="13592" y="25793"/>
                  </a:moveTo>
                  <a:lnTo>
                    <a:pt x="13584" y="25806"/>
                  </a:lnTo>
                  <a:cubicBezTo>
                    <a:pt x="13572" y="25793"/>
                    <a:pt x="13587" y="25796"/>
                    <a:pt x="13592" y="25793"/>
                  </a:cubicBezTo>
                  <a:close/>
                  <a:moveTo>
                    <a:pt x="11409" y="25740"/>
                  </a:moveTo>
                  <a:cubicBezTo>
                    <a:pt x="11439" y="25775"/>
                    <a:pt x="11415" y="25807"/>
                    <a:pt x="11409" y="25838"/>
                  </a:cubicBezTo>
                  <a:lnTo>
                    <a:pt x="11409" y="25740"/>
                  </a:lnTo>
                  <a:close/>
                  <a:moveTo>
                    <a:pt x="14742" y="25801"/>
                  </a:moveTo>
                  <a:lnTo>
                    <a:pt x="14742" y="25801"/>
                  </a:lnTo>
                  <a:cubicBezTo>
                    <a:pt x="14736" y="25813"/>
                    <a:pt x="14730" y="25826"/>
                    <a:pt x="14723" y="25839"/>
                  </a:cubicBezTo>
                  <a:cubicBezTo>
                    <a:pt x="14713" y="25812"/>
                    <a:pt x="14713" y="25812"/>
                    <a:pt x="14742" y="25801"/>
                  </a:cubicBezTo>
                  <a:close/>
                  <a:moveTo>
                    <a:pt x="12143" y="25794"/>
                  </a:moveTo>
                  <a:cubicBezTo>
                    <a:pt x="12154" y="25812"/>
                    <a:pt x="12153" y="25822"/>
                    <a:pt x="12134" y="25827"/>
                  </a:cubicBezTo>
                  <a:lnTo>
                    <a:pt x="12068" y="25844"/>
                  </a:lnTo>
                  <a:cubicBezTo>
                    <a:pt x="12098" y="25807"/>
                    <a:pt x="12119" y="25798"/>
                    <a:pt x="12143" y="25794"/>
                  </a:cubicBezTo>
                  <a:close/>
                  <a:moveTo>
                    <a:pt x="14863" y="25689"/>
                  </a:moveTo>
                  <a:lnTo>
                    <a:pt x="14863" y="25689"/>
                  </a:lnTo>
                  <a:cubicBezTo>
                    <a:pt x="14888" y="25690"/>
                    <a:pt x="14912" y="25696"/>
                    <a:pt x="14925" y="25721"/>
                  </a:cubicBezTo>
                  <a:lnTo>
                    <a:pt x="14963" y="25721"/>
                  </a:lnTo>
                  <a:cubicBezTo>
                    <a:pt x="14981" y="25723"/>
                    <a:pt x="14982" y="25759"/>
                    <a:pt x="15009" y="25765"/>
                  </a:cubicBezTo>
                  <a:cubicBezTo>
                    <a:pt x="15002" y="25790"/>
                    <a:pt x="14977" y="25790"/>
                    <a:pt x="14963" y="25804"/>
                  </a:cubicBezTo>
                  <a:cubicBezTo>
                    <a:pt x="14961" y="25821"/>
                    <a:pt x="14960" y="25838"/>
                    <a:pt x="14957" y="25863"/>
                  </a:cubicBezTo>
                  <a:cubicBezTo>
                    <a:pt x="14939" y="25842"/>
                    <a:pt x="14932" y="25819"/>
                    <a:pt x="14912" y="25809"/>
                  </a:cubicBezTo>
                  <a:cubicBezTo>
                    <a:pt x="14922" y="25781"/>
                    <a:pt x="14927" y="25751"/>
                    <a:pt x="14924" y="25723"/>
                  </a:cubicBezTo>
                  <a:lnTo>
                    <a:pt x="14924" y="25723"/>
                  </a:lnTo>
                  <a:lnTo>
                    <a:pt x="14868" y="25739"/>
                  </a:lnTo>
                  <a:cubicBezTo>
                    <a:pt x="14848" y="25724"/>
                    <a:pt x="14852" y="25708"/>
                    <a:pt x="14863" y="25689"/>
                  </a:cubicBezTo>
                  <a:close/>
                  <a:moveTo>
                    <a:pt x="14841" y="25868"/>
                  </a:moveTo>
                  <a:cubicBezTo>
                    <a:pt x="14855" y="25875"/>
                    <a:pt x="14854" y="25883"/>
                    <a:pt x="14847" y="25893"/>
                  </a:cubicBezTo>
                  <a:cubicBezTo>
                    <a:pt x="14833" y="25886"/>
                    <a:pt x="14836" y="25878"/>
                    <a:pt x="14841" y="25868"/>
                  </a:cubicBezTo>
                  <a:close/>
                  <a:moveTo>
                    <a:pt x="12802" y="25903"/>
                  </a:moveTo>
                  <a:cubicBezTo>
                    <a:pt x="12805" y="25905"/>
                    <a:pt x="12807" y="25907"/>
                    <a:pt x="12807" y="25908"/>
                  </a:cubicBezTo>
                  <a:cubicBezTo>
                    <a:pt x="12806" y="25910"/>
                    <a:pt x="12803" y="25911"/>
                    <a:pt x="12801" y="25912"/>
                  </a:cubicBezTo>
                  <a:lnTo>
                    <a:pt x="12798" y="25908"/>
                  </a:lnTo>
                  <a:lnTo>
                    <a:pt x="12802" y="25903"/>
                  </a:lnTo>
                  <a:close/>
                  <a:moveTo>
                    <a:pt x="15011" y="25900"/>
                  </a:moveTo>
                  <a:lnTo>
                    <a:pt x="15003" y="25913"/>
                  </a:lnTo>
                  <a:cubicBezTo>
                    <a:pt x="14993" y="25901"/>
                    <a:pt x="15005" y="25903"/>
                    <a:pt x="15011" y="25900"/>
                  </a:cubicBezTo>
                  <a:close/>
                  <a:moveTo>
                    <a:pt x="12090" y="25918"/>
                  </a:moveTo>
                  <a:lnTo>
                    <a:pt x="12090" y="25918"/>
                  </a:lnTo>
                  <a:cubicBezTo>
                    <a:pt x="12126" y="25920"/>
                    <a:pt x="12120" y="25940"/>
                    <a:pt x="12112" y="25968"/>
                  </a:cubicBezTo>
                  <a:cubicBezTo>
                    <a:pt x="12097" y="25955"/>
                    <a:pt x="12076" y="25951"/>
                    <a:pt x="12090" y="25918"/>
                  </a:cubicBezTo>
                  <a:close/>
                  <a:moveTo>
                    <a:pt x="12818" y="25957"/>
                  </a:moveTo>
                  <a:lnTo>
                    <a:pt x="12818" y="25957"/>
                  </a:lnTo>
                  <a:cubicBezTo>
                    <a:pt x="12828" y="25962"/>
                    <a:pt x="12829" y="25976"/>
                    <a:pt x="12819" y="25983"/>
                  </a:cubicBezTo>
                  <a:lnTo>
                    <a:pt x="12819" y="25983"/>
                  </a:lnTo>
                  <a:cubicBezTo>
                    <a:pt x="12810" y="25974"/>
                    <a:pt x="12809" y="25966"/>
                    <a:pt x="12818" y="25957"/>
                  </a:cubicBezTo>
                  <a:close/>
                  <a:moveTo>
                    <a:pt x="14957" y="25991"/>
                  </a:moveTo>
                  <a:cubicBezTo>
                    <a:pt x="14965" y="25991"/>
                    <a:pt x="14971" y="25993"/>
                    <a:pt x="14974" y="25999"/>
                  </a:cubicBezTo>
                  <a:cubicBezTo>
                    <a:pt x="14978" y="26020"/>
                    <a:pt x="14966" y="26030"/>
                    <a:pt x="14949" y="26036"/>
                  </a:cubicBezTo>
                  <a:cubicBezTo>
                    <a:pt x="14939" y="26022"/>
                    <a:pt x="14940" y="26004"/>
                    <a:pt x="14950" y="25991"/>
                  </a:cubicBezTo>
                  <a:cubicBezTo>
                    <a:pt x="14953" y="25991"/>
                    <a:pt x="14955" y="25991"/>
                    <a:pt x="14957" y="25991"/>
                  </a:cubicBezTo>
                  <a:close/>
                  <a:moveTo>
                    <a:pt x="14668" y="26064"/>
                  </a:moveTo>
                  <a:cubicBezTo>
                    <a:pt x="14669" y="26065"/>
                    <a:pt x="14673" y="26067"/>
                    <a:pt x="14672" y="26069"/>
                  </a:cubicBezTo>
                  <a:cubicBezTo>
                    <a:pt x="14672" y="26070"/>
                    <a:pt x="14670" y="26072"/>
                    <a:pt x="14668" y="26072"/>
                  </a:cubicBezTo>
                  <a:cubicBezTo>
                    <a:pt x="14665" y="26072"/>
                    <a:pt x="14664" y="26069"/>
                    <a:pt x="14663" y="26067"/>
                  </a:cubicBezTo>
                  <a:lnTo>
                    <a:pt x="14668" y="26064"/>
                  </a:lnTo>
                  <a:close/>
                  <a:moveTo>
                    <a:pt x="11701" y="26063"/>
                  </a:moveTo>
                  <a:cubicBezTo>
                    <a:pt x="11703" y="26063"/>
                    <a:pt x="11705" y="26065"/>
                    <a:pt x="11706" y="26069"/>
                  </a:cubicBezTo>
                  <a:cubicBezTo>
                    <a:pt x="11706" y="26070"/>
                    <a:pt x="11703" y="26071"/>
                    <a:pt x="11700" y="26073"/>
                  </a:cubicBezTo>
                  <a:cubicBezTo>
                    <a:pt x="11699" y="26072"/>
                    <a:pt x="11696" y="26069"/>
                    <a:pt x="11697" y="26067"/>
                  </a:cubicBezTo>
                  <a:cubicBezTo>
                    <a:pt x="11698" y="26064"/>
                    <a:pt x="11700" y="26063"/>
                    <a:pt x="11701" y="26063"/>
                  </a:cubicBezTo>
                  <a:close/>
                  <a:moveTo>
                    <a:pt x="11684" y="26152"/>
                  </a:moveTo>
                  <a:cubicBezTo>
                    <a:pt x="11686" y="26154"/>
                    <a:pt x="11689" y="26155"/>
                    <a:pt x="11688" y="26156"/>
                  </a:cubicBezTo>
                  <a:cubicBezTo>
                    <a:pt x="11688" y="26159"/>
                    <a:pt x="11685" y="26161"/>
                    <a:pt x="11683" y="26161"/>
                  </a:cubicBezTo>
                  <a:cubicBezTo>
                    <a:pt x="11681" y="26161"/>
                    <a:pt x="11680" y="26158"/>
                    <a:pt x="11679" y="26156"/>
                  </a:cubicBezTo>
                  <a:lnTo>
                    <a:pt x="11684" y="26152"/>
                  </a:lnTo>
                  <a:close/>
                  <a:moveTo>
                    <a:pt x="14807" y="26112"/>
                  </a:moveTo>
                  <a:cubicBezTo>
                    <a:pt x="14814" y="26112"/>
                    <a:pt x="14822" y="26113"/>
                    <a:pt x="14831" y="26117"/>
                  </a:cubicBezTo>
                  <a:lnTo>
                    <a:pt x="14831" y="26118"/>
                  </a:lnTo>
                  <a:cubicBezTo>
                    <a:pt x="14840" y="26147"/>
                    <a:pt x="14834" y="26171"/>
                    <a:pt x="14832" y="26198"/>
                  </a:cubicBezTo>
                  <a:cubicBezTo>
                    <a:pt x="14790" y="26176"/>
                    <a:pt x="14788" y="26176"/>
                    <a:pt x="14786" y="26121"/>
                  </a:cubicBezTo>
                  <a:cubicBezTo>
                    <a:pt x="14792" y="26114"/>
                    <a:pt x="14799" y="26112"/>
                    <a:pt x="14807" y="26112"/>
                  </a:cubicBezTo>
                  <a:close/>
                  <a:moveTo>
                    <a:pt x="12637" y="26220"/>
                  </a:moveTo>
                  <a:cubicBezTo>
                    <a:pt x="12648" y="26233"/>
                    <a:pt x="12636" y="26232"/>
                    <a:pt x="12630" y="26234"/>
                  </a:cubicBezTo>
                  <a:lnTo>
                    <a:pt x="12630" y="26234"/>
                  </a:lnTo>
                  <a:lnTo>
                    <a:pt x="12637" y="26220"/>
                  </a:lnTo>
                  <a:close/>
                  <a:moveTo>
                    <a:pt x="12369" y="26161"/>
                  </a:moveTo>
                  <a:lnTo>
                    <a:pt x="12420" y="26234"/>
                  </a:lnTo>
                  <a:cubicBezTo>
                    <a:pt x="12410" y="26265"/>
                    <a:pt x="12392" y="26272"/>
                    <a:pt x="12370" y="26272"/>
                  </a:cubicBezTo>
                  <a:cubicBezTo>
                    <a:pt x="12359" y="26272"/>
                    <a:pt x="12347" y="26271"/>
                    <a:pt x="12335" y="26269"/>
                  </a:cubicBezTo>
                  <a:cubicBezTo>
                    <a:pt x="12333" y="26232"/>
                    <a:pt x="12316" y="26193"/>
                    <a:pt x="12369" y="26161"/>
                  </a:cubicBezTo>
                  <a:close/>
                  <a:moveTo>
                    <a:pt x="12394" y="26311"/>
                  </a:moveTo>
                  <a:cubicBezTo>
                    <a:pt x="12396" y="26311"/>
                    <a:pt x="12397" y="26313"/>
                    <a:pt x="12398" y="26317"/>
                  </a:cubicBezTo>
                  <a:cubicBezTo>
                    <a:pt x="12398" y="26318"/>
                    <a:pt x="12395" y="26320"/>
                    <a:pt x="12393" y="26322"/>
                  </a:cubicBezTo>
                  <a:cubicBezTo>
                    <a:pt x="12392" y="26320"/>
                    <a:pt x="12388" y="26317"/>
                    <a:pt x="12389" y="26316"/>
                  </a:cubicBezTo>
                  <a:cubicBezTo>
                    <a:pt x="12391" y="26313"/>
                    <a:pt x="12393" y="26311"/>
                    <a:pt x="12394" y="26311"/>
                  </a:cubicBezTo>
                  <a:close/>
                  <a:moveTo>
                    <a:pt x="14776" y="26308"/>
                  </a:moveTo>
                  <a:cubicBezTo>
                    <a:pt x="14794" y="26337"/>
                    <a:pt x="14794" y="26337"/>
                    <a:pt x="14759" y="26361"/>
                  </a:cubicBezTo>
                  <a:cubicBezTo>
                    <a:pt x="14742" y="26336"/>
                    <a:pt x="14781" y="26330"/>
                    <a:pt x="14776" y="26309"/>
                  </a:cubicBezTo>
                  <a:lnTo>
                    <a:pt x="14776" y="26308"/>
                  </a:lnTo>
                  <a:close/>
                  <a:moveTo>
                    <a:pt x="13110" y="26306"/>
                  </a:moveTo>
                  <a:lnTo>
                    <a:pt x="13110" y="26307"/>
                  </a:lnTo>
                  <a:cubicBezTo>
                    <a:pt x="13113" y="26337"/>
                    <a:pt x="13118" y="26355"/>
                    <a:pt x="13108" y="26372"/>
                  </a:cubicBezTo>
                  <a:cubicBezTo>
                    <a:pt x="13073" y="26361"/>
                    <a:pt x="13036" y="26357"/>
                    <a:pt x="13008" y="26332"/>
                  </a:cubicBezTo>
                  <a:cubicBezTo>
                    <a:pt x="13007" y="26309"/>
                    <a:pt x="13020" y="26306"/>
                    <a:pt x="13036" y="26306"/>
                  </a:cubicBezTo>
                  <a:close/>
                  <a:moveTo>
                    <a:pt x="13167" y="26307"/>
                  </a:moveTo>
                  <a:cubicBezTo>
                    <a:pt x="13190" y="26320"/>
                    <a:pt x="13197" y="26342"/>
                    <a:pt x="13203" y="26373"/>
                  </a:cubicBezTo>
                  <a:lnTo>
                    <a:pt x="13131" y="26356"/>
                  </a:lnTo>
                  <a:lnTo>
                    <a:pt x="13131" y="26355"/>
                  </a:lnTo>
                  <a:cubicBezTo>
                    <a:pt x="13129" y="26332"/>
                    <a:pt x="13143" y="26312"/>
                    <a:pt x="13167" y="26307"/>
                  </a:cubicBezTo>
                  <a:close/>
                  <a:moveTo>
                    <a:pt x="12979" y="26401"/>
                  </a:moveTo>
                  <a:lnTo>
                    <a:pt x="12979" y="26401"/>
                  </a:lnTo>
                  <a:cubicBezTo>
                    <a:pt x="12986" y="26404"/>
                    <a:pt x="12985" y="26407"/>
                    <a:pt x="12978" y="26410"/>
                  </a:cubicBezTo>
                  <a:cubicBezTo>
                    <a:pt x="12977" y="26410"/>
                    <a:pt x="12976" y="26406"/>
                    <a:pt x="12973" y="26405"/>
                  </a:cubicBezTo>
                  <a:lnTo>
                    <a:pt x="12975" y="26405"/>
                  </a:lnTo>
                  <a:cubicBezTo>
                    <a:pt x="12976" y="26403"/>
                    <a:pt x="12978" y="26401"/>
                    <a:pt x="12979" y="26401"/>
                  </a:cubicBezTo>
                  <a:close/>
                  <a:moveTo>
                    <a:pt x="13051" y="26371"/>
                  </a:moveTo>
                  <a:lnTo>
                    <a:pt x="13051" y="26371"/>
                  </a:lnTo>
                  <a:cubicBezTo>
                    <a:pt x="13058" y="26402"/>
                    <a:pt x="13054" y="26411"/>
                    <a:pt x="13034" y="26411"/>
                  </a:cubicBezTo>
                  <a:cubicBezTo>
                    <a:pt x="13029" y="26411"/>
                    <a:pt x="13024" y="26411"/>
                    <a:pt x="13017" y="26410"/>
                  </a:cubicBezTo>
                  <a:lnTo>
                    <a:pt x="13051" y="26371"/>
                  </a:lnTo>
                  <a:close/>
                  <a:moveTo>
                    <a:pt x="14632" y="26419"/>
                  </a:moveTo>
                  <a:lnTo>
                    <a:pt x="14632" y="26419"/>
                  </a:lnTo>
                  <a:cubicBezTo>
                    <a:pt x="14641" y="26430"/>
                    <a:pt x="14632" y="26429"/>
                    <a:pt x="14625" y="26431"/>
                  </a:cubicBezTo>
                  <a:lnTo>
                    <a:pt x="14625" y="26431"/>
                  </a:lnTo>
                  <a:lnTo>
                    <a:pt x="14632" y="26419"/>
                  </a:lnTo>
                  <a:close/>
                  <a:moveTo>
                    <a:pt x="13015" y="26453"/>
                  </a:moveTo>
                  <a:cubicBezTo>
                    <a:pt x="13017" y="26454"/>
                    <a:pt x="13019" y="26457"/>
                    <a:pt x="13019" y="26459"/>
                  </a:cubicBezTo>
                  <a:cubicBezTo>
                    <a:pt x="13019" y="26460"/>
                    <a:pt x="13016" y="26461"/>
                    <a:pt x="13015" y="26463"/>
                  </a:cubicBezTo>
                  <a:lnTo>
                    <a:pt x="13010" y="26458"/>
                  </a:lnTo>
                  <a:cubicBezTo>
                    <a:pt x="13012" y="26457"/>
                    <a:pt x="13013" y="26453"/>
                    <a:pt x="13015" y="26453"/>
                  </a:cubicBezTo>
                  <a:close/>
                  <a:moveTo>
                    <a:pt x="12979" y="26490"/>
                  </a:moveTo>
                  <a:cubicBezTo>
                    <a:pt x="12981" y="26490"/>
                    <a:pt x="12982" y="26492"/>
                    <a:pt x="12984" y="26495"/>
                  </a:cubicBezTo>
                  <a:cubicBezTo>
                    <a:pt x="12984" y="26496"/>
                    <a:pt x="12981" y="26497"/>
                    <a:pt x="12979" y="26499"/>
                  </a:cubicBezTo>
                  <a:lnTo>
                    <a:pt x="12979" y="26499"/>
                  </a:lnTo>
                  <a:cubicBezTo>
                    <a:pt x="12977" y="26497"/>
                    <a:pt x="12975" y="26495"/>
                    <a:pt x="12975" y="26494"/>
                  </a:cubicBezTo>
                  <a:cubicBezTo>
                    <a:pt x="12976" y="26491"/>
                    <a:pt x="12978" y="26490"/>
                    <a:pt x="12979" y="26490"/>
                  </a:cubicBezTo>
                  <a:close/>
                  <a:moveTo>
                    <a:pt x="13195" y="26491"/>
                  </a:moveTo>
                  <a:cubicBezTo>
                    <a:pt x="13202" y="26498"/>
                    <a:pt x="13203" y="26508"/>
                    <a:pt x="13196" y="26511"/>
                  </a:cubicBezTo>
                  <a:cubicBezTo>
                    <a:pt x="13194" y="26513"/>
                    <a:pt x="13192" y="26514"/>
                    <a:pt x="13190" y="26514"/>
                  </a:cubicBezTo>
                  <a:cubicBezTo>
                    <a:pt x="13185" y="26514"/>
                    <a:pt x="13184" y="26506"/>
                    <a:pt x="13186" y="26500"/>
                  </a:cubicBezTo>
                  <a:cubicBezTo>
                    <a:pt x="13186" y="26496"/>
                    <a:pt x="13191" y="26494"/>
                    <a:pt x="13195" y="26491"/>
                  </a:cubicBezTo>
                  <a:close/>
                  <a:moveTo>
                    <a:pt x="14623" y="26433"/>
                  </a:moveTo>
                  <a:lnTo>
                    <a:pt x="14623" y="26469"/>
                  </a:lnTo>
                  <a:cubicBezTo>
                    <a:pt x="14611" y="26501"/>
                    <a:pt x="14571" y="26514"/>
                    <a:pt x="14568" y="26551"/>
                  </a:cubicBezTo>
                  <a:cubicBezTo>
                    <a:pt x="14548" y="26549"/>
                    <a:pt x="14541" y="26536"/>
                    <a:pt x="14534" y="26518"/>
                  </a:cubicBezTo>
                  <a:cubicBezTo>
                    <a:pt x="14559" y="26486"/>
                    <a:pt x="14585" y="26454"/>
                    <a:pt x="14623" y="26433"/>
                  </a:cubicBezTo>
                  <a:close/>
                  <a:moveTo>
                    <a:pt x="13636" y="26543"/>
                  </a:moveTo>
                  <a:cubicBezTo>
                    <a:pt x="13637" y="26543"/>
                    <a:pt x="13640" y="26547"/>
                    <a:pt x="13641" y="26548"/>
                  </a:cubicBezTo>
                  <a:lnTo>
                    <a:pt x="13635" y="26552"/>
                  </a:lnTo>
                  <a:lnTo>
                    <a:pt x="13632" y="26547"/>
                  </a:lnTo>
                  <a:cubicBezTo>
                    <a:pt x="13634" y="26546"/>
                    <a:pt x="13635" y="26543"/>
                    <a:pt x="13636" y="26543"/>
                  </a:cubicBezTo>
                  <a:close/>
                  <a:moveTo>
                    <a:pt x="13586" y="26579"/>
                  </a:moveTo>
                  <a:cubicBezTo>
                    <a:pt x="13592" y="26579"/>
                    <a:pt x="13590" y="26588"/>
                    <a:pt x="13593" y="26592"/>
                  </a:cubicBezTo>
                  <a:lnTo>
                    <a:pt x="13578" y="26583"/>
                  </a:lnTo>
                  <a:cubicBezTo>
                    <a:pt x="13582" y="26580"/>
                    <a:pt x="13585" y="26579"/>
                    <a:pt x="13586" y="26579"/>
                  </a:cubicBezTo>
                  <a:close/>
                  <a:moveTo>
                    <a:pt x="13593" y="26592"/>
                  </a:moveTo>
                  <a:lnTo>
                    <a:pt x="13605" y="26600"/>
                  </a:lnTo>
                  <a:cubicBezTo>
                    <a:pt x="13602" y="26603"/>
                    <a:pt x="13600" y="26604"/>
                    <a:pt x="13598" y="26604"/>
                  </a:cubicBezTo>
                  <a:cubicBezTo>
                    <a:pt x="13594" y="26604"/>
                    <a:pt x="13595" y="26596"/>
                    <a:pt x="13593" y="26592"/>
                  </a:cubicBezTo>
                  <a:close/>
                  <a:moveTo>
                    <a:pt x="13140" y="26402"/>
                  </a:moveTo>
                  <a:lnTo>
                    <a:pt x="13140" y="26402"/>
                  </a:lnTo>
                  <a:cubicBezTo>
                    <a:pt x="13153" y="26417"/>
                    <a:pt x="13148" y="26427"/>
                    <a:pt x="13131" y="26433"/>
                  </a:cubicBezTo>
                  <a:cubicBezTo>
                    <a:pt x="13133" y="26458"/>
                    <a:pt x="13134" y="26483"/>
                    <a:pt x="13138" y="26507"/>
                  </a:cubicBezTo>
                  <a:cubicBezTo>
                    <a:pt x="13143" y="26565"/>
                    <a:pt x="13145" y="26565"/>
                    <a:pt x="13115" y="26629"/>
                  </a:cubicBezTo>
                  <a:cubicBezTo>
                    <a:pt x="13067" y="26596"/>
                    <a:pt x="13075" y="26549"/>
                    <a:pt x="13077" y="26503"/>
                  </a:cubicBezTo>
                  <a:cubicBezTo>
                    <a:pt x="13056" y="26469"/>
                    <a:pt x="13058" y="26446"/>
                    <a:pt x="13090" y="26435"/>
                  </a:cubicBezTo>
                  <a:cubicBezTo>
                    <a:pt x="13098" y="26433"/>
                    <a:pt x="13107" y="26432"/>
                    <a:pt x="13116" y="26432"/>
                  </a:cubicBezTo>
                  <a:cubicBezTo>
                    <a:pt x="13121" y="26432"/>
                    <a:pt x="13126" y="26432"/>
                    <a:pt x="13131" y="26433"/>
                  </a:cubicBezTo>
                  <a:cubicBezTo>
                    <a:pt x="13132" y="26422"/>
                    <a:pt x="13127" y="26410"/>
                    <a:pt x="13140" y="26402"/>
                  </a:cubicBezTo>
                  <a:close/>
                  <a:moveTo>
                    <a:pt x="13529" y="26595"/>
                  </a:moveTo>
                  <a:cubicBezTo>
                    <a:pt x="13543" y="26614"/>
                    <a:pt x="13543" y="26640"/>
                    <a:pt x="13529" y="26660"/>
                  </a:cubicBezTo>
                  <a:cubicBezTo>
                    <a:pt x="13516" y="26640"/>
                    <a:pt x="13516" y="26614"/>
                    <a:pt x="13529" y="26595"/>
                  </a:cubicBezTo>
                  <a:close/>
                  <a:moveTo>
                    <a:pt x="14330" y="26647"/>
                  </a:moveTo>
                  <a:cubicBezTo>
                    <a:pt x="14339" y="26655"/>
                    <a:pt x="14341" y="26664"/>
                    <a:pt x="14331" y="26674"/>
                  </a:cubicBezTo>
                  <a:cubicBezTo>
                    <a:pt x="14315" y="26666"/>
                    <a:pt x="14317" y="26657"/>
                    <a:pt x="14329" y="26647"/>
                  </a:cubicBezTo>
                  <a:close/>
                  <a:moveTo>
                    <a:pt x="13030" y="26648"/>
                  </a:moveTo>
                  <a:cubicBezTo>
                    <a:pt x="13044" y="26656"/>
                    <a:pt x="13053" y="26662"/>
                    <a:pt x="13054" y="26676"/>
                  </a:cubicBezTo>
                  <a:cubicBezTo>
                    <a:pt x="13048" y="26677"/>
                    <a:pt x="13043" y="26679"/>
                    <a:pt x="13038" y="26679"/>
                  </a:cubicBezTo>
                  <a:cubicBezTo>
                    <a:pt x="13028" y="26679"/>
                    <a:pt x="13023" y="26672"/>
                    <a:pt x="13029" y="26648"/>
                  </a:cubicBezTo>
                  <a:close/>
                  <a:moveTo>
                    <a:pt x="13085" y="26685"/>
                  </a:moveTo>
                  <a:cubicBezTo>
                    <a:pt x="13088" y="26686"/>
                    <a:pt x="13090" y="26688"/>
                    <a:pt x="13090" y="26690"/>
                  </a:cubicBezTo>
                  <a:cubicBezTo>
                    <a:pt x="13090" y="26692"/>
                    <a:pt x="13086" y="26694"/>
                    <a:pt x="13085" y="26695"/>
                  </a:cubicBezTo>
                  <a:lnTo>
                    <a:pt x="13081" y="26689"/>
                  </a:lnTo>
                  <a:cubicBezTo>
                    <a:pt x="13083" y="26687"/>
                    <a:pt x="13084" y="26685"/>
                    <a:pt x="13085" y="26685"/>
                  </a:cubicBezTo>
                  <a:close/>
                  <a:moveTo>
                    <a:pt x="13618" y="26666"/>
                  </a:moveTo>
                  <a:lnTo>
                    <a:pt x="13618" y="26666"/>
                  </a:lnTo>
                  <a:cubicBezTo>
                    <a:pt x="13629" y="26680"/>
                    <a:pt x="13616" y="26678"/>
                    <a:pt x="13610" y="26681"/>
                  </a:cubicBezTo>
                  <a:cubicBezTo>
                    <a:pt x="13610" y="26692"/>
                    <a:pt x="13616" y="26704"/>
                    <a:pt x="13602" y="26713"/>
                  </a:cubicBezTo>
                  <a:cubicBezTo>
                    <a:pt x="13586" y="26697"/>
                    <a:pt x="13589" y="26687"/>
                    <a:pt x="13610" y="26680"/>
                  </a:cubicBezTo>
                  <a:lnTo>
                    <a:pt x="13618" y="26666"/>
                  </a:lnTo>
                  <a:close/>
                  <a:moveTo>
                    <a:pt x="13264" y="26738"/>
                  </a:moveTo>
                  <a:cubicBezTo>
                    <a:pt x="13265" y="26739"/>
                    <a:pt x="13268" y="26742"/>
                    <a:pt x="13268" y="26744"/>
                  </a:cubicBezTo>
                  <a:cubicBezTo>
                    <a:pt x="13268" y="26745"/>
                    <a:pt x="13264" y="26746"/>
                    <a:pt x="13263" y="26749"/>
                  </a:cubicBezTo>
                  <a:lnTo>
                    <a:pt x="13259" y="26743"/>
                  </a:lnTo>
                  <a:lnTo>
                    <a:pt x="13264" y="26738"/>
                  </a:lnTo>
                  <a:close/>
                  <a:moveTo>
                    <a:pt x="13210" y="26757"/>
                  </a:moveTo>
                  <a:cubicBezTo>
                    <a:pt x="13211" y="26757"/>
                    <a:pt x="13213" y="26759"/>
                    <a:pt x="13214" y="26762"/>
                  </a:cubicBezTo>
                  <a:cubicBezTo>
                    <a:pt x="13214" y="26762"/>
                    <a:pt x="13211" y="26765"/>
                    <a:pt x="13210" y="26766"/>
                  </a:cubicBezTo>
                  <a:cubicBezTo>
                    <a:pt x="13208" y="26763"/>
                    <a:pt x="13205" y="26761"/>
                    <a:pt x="13205" y="26761"/>
                  </a:cubicBezTo>
                  <a:cubicBezTo>
                    <a:pt x="13207" y="26758"/>
                    <a:pt x="13208" y="26757"/>
                    <a:pt x="13210" y="26757"/>
                  </a:cubicBezTo>
                  <a:close/>
                  <a:moveTo>
                    <a:pt x="14296" y="26684"/>
                  </a:moveTo>
                  <a:cubicBezTo>
                    <a:pt x="14300" y="26714"/>
                    <a:pt x="14336" y="26727"/>
                    <a:pt x="14337" y="26766"/>
                  </a:cubicBezTo>
                  <a:lnTo>
                    <a:pt x="14337" y="26767"/>
                  </a:lnTo>
                  <a:cubicBezTo>
                    <a:pt x="14309" y="26757"/>
                    <a:pt x="14298" y="26729"/>
                    <a:pt x="14273" y="26729"/>
                  </a:cubicBezTo>
                  <a:cubicBezTo>
                    <a:pt x="14272" y="26729"/>
                    <a:pt x="14272" y="26729"/>
                    <a:pt x="14271" y="26729"/>
                  </a:cubicBezTo>
                  <a:cubicBezTo>
                    <a:pt x="14266" y="26705"/>
                    <a:pt x="14276" y="26695"/>
                    <a:pt x="14296" y="26684"/>
                  </a:cubicBezTo>
                  <a:close/>
                  <a:moveTo>
                    <a:pt x="13529" y="26810"/>
                  </a:moveTo>
                  <a:cubicBezTo>
                    <a:pt x="13529" y="26810"/>
                    <a:pt x="13529" y="26810"/>
                    <a:pt x="13529" y="26810"/>
                  </a:cubicBezTo>
                  <a:cubicBezTo>
                    <a:pt x="13536" y="26814"/>
                    <a:pt x="13536" y="26817"/>
                    <a:pt x="13528" y="26819"/>
                  </a:cubicBezTo>
                  <a:cubicBezTo>
                    <a:pt x="13528" y="26819"/>
                    <a:pt x="13526" y="26816"/>
                    <a:pt x="13524" y="26814"/>
                  </a:cubicBezTo>
                  <a:cubicBezTo>
                    <a:pt x="13526" y="26812"/>
                    <a:pt x="13528" y="26810"/>
                    <a:pt x="13529" y="26810"/>
                  </a:cubicBezTo>
                  <a:close/>
                  <a:moveTo>
                    <a:pt x="13850" y="26845"/>
                  </a:moveTo>
                  <a:cubicBezTo>
                    <a:pt x="13851" y="26845"/>
                    <a:pt x="13853" y="26847"/>
                    <a:pt x="13854" y="26851"/>
                  </a:cubicBezTo>
                  <a:cubicBezTo>
                    <a:pt x="13854" y="26851"/>
                    <a:pt x="13852" y="26853"/>
                    <a:pt x="13849" y="26854"/>
                  </a:cubicBezTo>
                  <a:lnTo>
                    <a:pt x="13849" y="26854"/>
                  </a:lnTo>
                  <a:cubicBezTo>
                    <a:pt x="13848" y="26852"/>
                    <a:pt x="13845" y="26850"/>
                    <a:pt x="13845" y="26850"/>
                  </a:cubicBezTo>
                  <a:cubicBezTo>
                    <a:pt x="13847" y="26847"/>
                    <a:pt x="13848" y="26845"/>
                    <a:pt x="13850" y="26845"/>
                  </a:cubicBezTo>
                  <a:close/>
                  <a:moveTo>
                    <a:pt x="9224" y="1"/>
                  </a:moveTo>
                  <a:lnTo>
                    <a:pt x="9173" y="27"/>
                  </a:lnTo>
                  <a:cubicBezTo>
                    <a:pt x="9171" y="64"/>
                    <a:pt x="9145" y="92"/>
                    <a:pt x="9119" y="143"/>
                  </a:cubicBezTo>
                  <a:lnTo>
                    <a:pt x="9185" y="100"/>
                  </a:lnTo>
                  <a:cubicBezTo>
                    <a:pt x="9196" y="102"/>
                    <a:pt x="9207" y="103"/>
                    <a:pt x="9218" y="103"/>
                  </a:cubicBezTo>
                  <a:cubicBezTo>
                    <a:pt x="9252" y="103"/>
                    <a:pt x="9286" y="92"/>
                    <a:pt x="9315" y="72"/>
                  </a:cubicBezTo>
                  <a:lnTo>
                    <a:pt x="9387" y="100"/>
                  </a:lnTo>
                  <a:cubicBezTo>
                    <a:pt x="9337" y="111"/>
                    <a:pt x="9326" y="150"/>
                    <a:pt x="9301" y="170"/>
                  </a:cubicBezTo>
                  <a:cubicBezTo>
                    <a:pt x="9269" y="174"/>
                    <a:pt x="9237" y="179"/>
                    <a:pt x="9206" y="179"/>
                  </a:cubicBezTo>
                  <a:cubicBezTo>
                    <a:pt x="9172" y="179"/>
                    <a:pt x="9139" y="173"/>
                    <a:pt x="9107" y="155"/>
                  </a:cubicBezTo>
                  <a:lnTo>
                    <a:pt x="9087" y="187"/>
                  </a:lnTo>
                  <a:lnTo>
                    <a:pt x="9051" y="172"/>
                  </a:lnTo>
                  <a:cubicBezTo>
                    <a:pt x="9014" y="226"/>
                    <a:pt x="8950" y="252"/>
                    <a:pt x="8919" y="312"/>
                  </a:cubicBezTo>
                  <a:cubicBezTo>
                    <a:pt x="8928" y="341"/>
                    <a:pt x="8938" y="370"/>
                    <a:pt x="8947" y="400"/>
                  </a:cubicBezTo>
                  <a:cubicBezTo>
                    <a:pt x="8928" y="400"/>
                    <a:pt x="8917" y="420"/>
                    <a:pt x="8901" y="420"/>
                  </a:cubicBezTo>
                  <a:cubicBezTo>
                    <a:pt x="8898" y="420"/>
                    <a:pt x="8894" y="419"/>
                    <a:pt x="8889" y="416"/>
                  </a:cubicBezTo>
                  <a:cubicBezTo>
                    <a:pt x="8869" y="401"/>
                    <a:pt x="8904" y="385"/>
                    <a:pt x="8886" y="369"/>
                  </a:cubicBezTo>
                  <a:lnTo>
                    <a:pt x="8886" y="369"/>
                  </a:lnTo>
                  <a:cubicBezTo>
                    <a:pt x="8861" y="380"/>
                    <a:pt x="8846" y="405"/>
                    <a:pt x="8849" y="431"/>
                  </a:cubicBezTo>
                  <a:cubicBezTo>
                    <a:pt x="8853" y="461"/>
                    <a:pt x="8825" y="480"/>
                    <a:pt x="8835" y="514"/>
                  </a:cubicBezTo>
                  <a:cubicBezTo>
                    <a:pt x="8841" y="537"/>
                    <a:pt x="8815" y="569"/>
                    <a:pt x="8804" y="597"/>
                  </a:cubicBezTo>
                  <a:cubicBezTo>
                    <a:pt x="8801" y="602"/>
                    <a:pt x="8801" y="608"/>
                    <a:pt x="8800" y="612"/>
                  </a:cubicBezTo>
                  <a:cubicBezTo>
                    <a:pt x="8807" y="637"/>
                    <a:pt x="8833" y="656"/>
                    <a:pt x="8824" y="681"/>
                  </a:cubicBezTo>
                  <a:cubicBezTo>
                    <a:pt x="8819" y="685"/>
                    <a:pt x="8814" y="687"/>
                    <a:pt x="8810" y="687"/>
                  </a:cubicBezTo>
                  <a:cubicBezTo>
                    <a:pt x="8801" y="687"/>
                    <a:pt x="8794" y="679"/>
                    <a:pt x="8786" y="679"/>
                  </a:cubicBezTo>
                  <a:cubicBezTo>
                    <a:pt x="8784" y="679"/>
                    <a:pt x="8782" y="680"/>
                    <a:pt x="8780" y="681"/>
                  </a:cubicBezTo>
                  <a:cubicBezTo>
                    <a:pt x="8773" y="706"/>
                    <a:pt x="8774" y="731"/>
                    <a:pt x="8783" y="755"/>
                  </a:cubicBezTo>
                  <a:cubicBezTo>
                    <a:pt x="8795" y="762"/>
                    <a:pt x="8807" y="763"/>
                    <a:pt x="8809" y="782"/>
                  </a:cubicBezTo>
                  <a:cubicBezTo>
                    <a:pt x="8809" y="796"/>
                    <a:pt x="8811" y="813"/>
                    <a:pt x="8809" y="831"/>
                  </a:cubicBezTo>
                  <a:cubicBezTo>
                    <a:pt x="8809" y="836"/>
                    <a:pt x="8804" y="840"/>
                    <a:pt x="8801" y="845"/>
                  </a:cubicBezTo>
                  <a:cubicBezTo>
                    <a:pt x="8798" y="846"/>
                    <a:pt x="8794" y="846"/>
                    <a:pt x="8792" y="846"/>
                  </a:cubicBezTo>
                  <a:cubicBezTo>
                    <a:pt x="8774" y="846"/>
                    <a:pt x="8776" y="830"/>
                    <a:pt x="8775" y="815"/>
                  </a:cubicBezTo>
                  <a:lnTo>
                    <a:pt x="8775" y="815"/>
                  </a:lnTo>
                  <a:cubicBezTo>
                    <a:pt x="8759" y="849"/>
                    <a:pt x="8742" y="930"/>
                    <a:pt x="8742" y="976"/>
                  </a:cubicBezTo>
                  <a:cubicBezTo>
                    <a:pt x="8766" y="1000"/>
                    <a:pt x="8796" y="1016"/>
                    <a:pt x="8816" y="1053"/>
                  </a:cubicBezTo>
                  <a:cubicBezTo>
                    <a:pt x="8783" y="1063"/>
                    <a:pt x="8755" y="1069"/>
                    <a:pt x="8727" y="1088"/>
                  </a:cubicBezTo>
                  <a:cubicBezTo>
                    <a:pt x="8755" y="1119"/>
                    <a:pt x="8734" y="1147"/>
                    <a:pt x="8719" y="1175"/>
                  </a:cubicBezTo>
                  <a:cubicBezTo>
                    <a:pt x="8707" y="1199"/>
                    <a:pt x="8685" y="1215"/>
                    <a:pt x="8677" y="1241"/>
                  </a:cubicBezTo>
                  <a:cubicBezTo>
                    <a:pt x="8675" y="1248"/>
                    <a:pt x="8671" y="1251"/>
                    <a:pt x="8678" y="1257"/>
                  </a:cubicBezTo>
                  <a:cubicBezTo>
                    <a:pt x="8687" y="1276"/>
                    <a:pt x="8718" y="1271"/>
                    <a:pt x="8723" y="1304"/>
                  </a:cubicBezTo>
                  <a:cubicBezTo>
                    <a:pt x="8722" y="1334"/>
                    <a:pt x="8670" y="1345"/>
                    <a:pt x="8670" y="1380"/>
                  </a:cubicBezTo>
                  <a:lnTo>
                    <a:pt x="8670" y="1486"/>
                  </a:lnTo>
                  <a:cubicBezTo>
                    <a:pt x="8675" y="1531"/>
                    <a:pt x="8714" y="1551"/>
                    <a:pt x="8742" y="1574"/>
                  </a:cubicBezTo>
                  <a:lnTo>
                    <a:pt x="8735" y="1606"/>
                  </a:lnTo>
                  <a:cubicBezTo>
                    <a:pt x="8698" y="1600"/>
                    <a:pt x="8674" y="1581"/>
                    <a:pt x="8654" y="1533"/>
                  </a:cubicBezTo>
                  <a:lnTo>
                    <a:pt x="8654" y="1639"/>
                  </a:lnTo>
                  <a:cubicBezTo>
                    <a:pt x="8687" y="1662"/>
                    <a:pt x="8687" y="1705"/>
                    <a:pt x="8702" y="1742"/>
                  </a:cubicBezTo>
                  <a:cubicBezTo>
                    <a:pt x="8678" y="1791"/>
                    <a:pt x="8652" y="1839"/>
                    <a:pt x="8658" y="1895"/>
                  </a:cubicBezTo>
                  <a:cubicBezTo>
                    <a:pt x="8641" y="1901"/>
                    <a:pt x="8623" y="1905"/>
                    <a:pt x="8623" y="1927"/>
                  </a:cubicBezTo>
                  <a:lnTo>
                    <a:pt x="8665" y="1939"/>
                  </a:lnTo>
                  <a:cubicBezTo>
                    <a:pt x="8659" y="1955"/>
                    <a:pt x="8631" y="1947"/>
                    <a:pt x="8637" y="1973"/>
                  </a:cubicBezTo>
                  <a:cubicBezTo>
                    <a:pt x="8641" y="1992"/>
                    <a:pt x="8666" y="1996"/>
                    <a:pt x="8677" y="1997"/>
                  </a:cubicBezTo>
                  <a:cubicBezTo>
                    <a:pt x="8724" y="2001"/>
                    <a:pt x="8768" y="2020"/>
                    <a:pt x="8803" y="2053"/>
                  </a:cubicBezTo>
                  <a:cubicBezTo>
                    <a:pt x="8808" y="2058"/>
                    <a:pt x="8819" y="2056"/>
                    <a:pt x="8828" y="2056"/>
                  </a:cubicBezTo>
                  <a:lnTo>
                    <a:pt x="8828" y="2056"/>
                  </a:lnTo>
                  <a:cubicBezTo>
                    <a:pt x="8829" y="2048"/>
                    <a:pt x="8836" y="2040"/>
                    <a:pt x="8846" y="2039"/>
                  </a:cubicBezTo>
                  <a:lnTo>
                    <a:pt x="8846" y="2039"/>
                  </a:lnTo>
                  <a:cubicBezTo>
                    <a:pt x="8846" y="2039"/>
                    <a:pt x="8846" y="2039"/>
                    <a:pt x="8846" y="2039"/>
                  </a:cubicBezTo>
                  <a:lnTo>
                    <a:pt x="8847" y="2038"/>
                  </a:lnTo>
                  <a:lnTo>
                    <a:pt x="8847" y="2038"/>
                  </a:lnTo>
                  <a:cubicBezTo>
                    <a:pt x="8847" y="2038"/>
                    <a:pt x="8846" y="2038"/>
                    <a:pt x="8846" y="2039"/>
                  </a:cubicBezTo>
                  <a:lnTo>
                    <a:pt x="8846" y="2039"/>
                  </a:lnTo>
                  <a:cubicBezTo>
                    <a:pt x="8834" y="1995"/>
                    <a:pt x="8883" y="1993"/>
                    <a:pt x="8895" y="1972"/>
                  </a:cubicBezTo>
                  <a:cubicBezTo>
                    <a:pt x="8897" y="1946"/>
                    <a:pt x="8868" y="1939"/>
                    <a:pt x="8871" y="1898"/>
                  </a:cubicBezTo>
                  <a:lnTo>
                    <a:pt x="8871" y="1898"/>
                  </a:lnTo>
                  <a:cubicBezTo>
                    <a:pt x="8922" y="1948"/>
                    <a:pt x="8936" y="2006"/>
                    <a:pt x="8969" y="2038"/>
                  </a:cubicBezTo>
                  <a:cubicBezTo>
                    <a:pt x="8976" y="2067"/>
                    <a:pt x="8945" y="2081"/>
                    <a:pt x="8962" y="2102"/>
                  </a:cubicBezTo>
                  <a:cubicBezTo>
                    <a:pt x="8972" y="2106"/>
                    <a:pt x="8982" y="2108"/>
                    <a:pt x="8991" y="2108"/>
                  </a:cubicBezTo>
                  <a:cubicBezTo>
                    <a:pt x="9001" y="2108"/>
                    <a:pt x="9010" y="2106"/>
                    <a:pt x="9019" y="2099"/>
                  </a:cubicBezTo>
                  <a:cubicBezTo>
                    <a:pt x="9032" y="2079"/>
                    <a:pt x="9010" y="2062"/>
                    <a:pt x="9015" y="2042"/>
                  </a:cubicBezTo>
                  <a:cubicBezTo>
                    <a:pt x="9016" y="2042"/>
                    <a:pt x="9016" y="2042"/>
                    <a:pt x="9017" y="2042"/>
                  </a:cubicBezTo>
                  <a:cubicBezTo>
                    <a:pt x="9042" y="2042"/>
                    <a:pt x="9058" y="2058"/>
                    <a:pt x="9075" y="2069"/>
                  </a:cubicBezTo>
                  <a:cubicBezTo>
                    <a:pt x="9078" y="2102"/>
                    <a:pt x="9101" y="2129"/>
                    <a:pt x="9095" y="2163"/>
                  </a:cubicBezTo>
                  <a:lnTo>
                    <a:pt x="9095" y="2163"/>
                  </a:lnTo>
                  <a:cubicBezTo>
                    <a:pt x="9095" y="2163"/>
                    <a:pt x="9095" y="2163"/>
                    <a:pt x="9095" y="2163"/>
                  </a:cubicBezTo>
                  <a:cubicBezTo>
                    <a:pt x="9086" y="2165"/>
                    <a:pt x="9078" y="2165"/>
                    <a:pt x="9070" y="2165"/>
                  </a:cubicBezTo>
                  <a:cubicBezTo>
                    <a:pt x="9031" y="2165"/>
                    <a:pt x="8992" y="2147"/>
                    <a:pt x="8949" y="2147"/>
                  </a:cubicBezTo>
                  <a:cubicBezTo>
                    <a:pt x="8931" y="2147"/>
                    <a:pt x="8912" y="2151"/>
                    <a:pt x="8892" y="2159"/>
                  </a:cubicBezTo>
                  <a:cubicBezTo>
                    <a:pt x="8893" y="2159"/>
                    <a:pt x="8895" y="2159"/>
                    <a:pt x="8897" y="2159"/>
                  </a:cubicBezTo>
                  <a:cubicBezTo>
                    <a:pt x="8947" y="2159"/>
                    <a:pt x="8970" y="2189"/>
                    <a:pt x="9001" y="2206"/>
                  </a:cubicBezTo>
                  <a:cubicBezTo>
                    <a:pt x="8982" y="2256"/>
                    <a:pt x="8930" y="2251"/>
                    <a:pt x="8897" y="2271"/>
                  </a:cubicBezTo>
                  <a:cubicBezTo>
                    <a:pt x="8870" y="2252"/>
                    <a:pt x="8874" y="2213"/>
                    <a:pt x="8837" y="2199"/>
                  </a:cubicBezTo>
                  <a:cubicBezTo>
                    <a:pt x="8835" y="2235"/>
                    <a:pt x="8796" y="2232"/>
                    <a:pt x="8781" y="2257"/>
                  </a:cubicBezTo>
                  <a:cubicBezTo>
                    <a:pt x="8783" y="2280"/>
                    <a:pt x="8815" y="2285"/>
                    <a:pt x="8808" y="2314"/>
                  </a:cubicBezTo>
                  <a:cubicBezTo>
                    <a:pt x="8795" y="2334"/>
                    <a:pt x="8778" y="2345"/>
                    <a:pt x="8759" y="2345"/>
                  </a:cubicBezTo>
                  <a:cubicBezTo>
                    <a:pt x="8747" y="2345"/>
                    <a:pt x="8734" y="2340"/>
                    <a:pt x="8722" y="2329"/>
                  </a:cubicBezTo>
                  <a:cubicBezTo>
                    <a:pt x="8704" y="2315"/>
                    <a:pt x="8683" y="2308"/>
                    <a:pt x="8662" y="2308"/>
                  </a:cubicBezTo>
                  <a:cubicBezTo>
                    <a:pt x="8657" y="2308"/>
                    <a:pt x="8653" y="2308"/>
                    <a:pt x="8649" y="2309"/>
                  </a:cubicBezTo>
                  <a:cubicBezTo>
                    <a:pt x="8645" y="2309"/>
                    <a:pt x="8642" y="2314"/>
                    <a:pt x="8638" y="2318"/>
                  </a:cubicBezTo>
                  <a:cubicBezTo>
                    <a:pt x="8653" y="2334"/>
                    <a:pt x="8667" y="2349"/>
                    <a:pt x="8686" y="2370"/>
                  </a:cubicBezTo>
                  <a:cubicBezTo>
                    <a:pt x="8652" y="2375"/>
                    <a:pt x="8647" y="2401"/>
                    <a:pt x="8637" y="2427"/>
                  </a:cubicBezTo>
                  <a:cubicBezTo>
                    <a:pt x="8671" y="2451"/>
                    <a:pt x="8693" y="2489"/>
                    <a:pt x="8698" y="2530"/>
                  </a:cubicBezTo>
                  <a:cubicBezTo>
                    <a:pt x="8668" y="2562"/>
                    <a:pt x="8668" y="2613"/>
                    <a:pt x="8633" y="2641"/>
                  </a:cubicBezTo>
                  <a:cubicBezTo>
                    <a:pt x="8641" y="2668"/>
                    <a:pt x="8666" y="2676"/>
                    <a:pt x="8670" y="2698"/>
                  </a:cubicBezTo>
                  <a:lnTo>
                    <a:pt x="8670" y="2790"/>
                  </a:lnTo>
                  <a:cubicBezTo>
                    <a:pt x="8691" y="2813"/>
                    <a:pt x="8720" y="2792"/>
                    <a:pt x="8740" y="2816"/>
                  </a:cubicBezTo>
                  <a:cubicBezTo>
                    <a:pt x="8733" y="2859"/>
                    <a:pt x="8682" y="2871"/>
                    <a:pt x="8670" y="2908"/>
                  </a:cubicBezTo>
                  <a:cubicBezTo>
                    <a:pt x="8669" y="2918"/>
                    <a:pt x="8676" y="2927"/>
                    <a:pt x="8686" y="2928"/>
                  </a:cubicBezTo>
                  <a:lnTo>
                    <a:pt x="8686" y="2928"/>
                  </a:lnTo>
                  <a:cubicBezTo>
                    <a:pt x="8682" y="2963"/>
                    <a:pt x="8663" y="2994"/>
                    <a:pt x="8666" y="3023"/>
                  </a:cubicBezTo>
                  <a:cubicBezTo>
                    <a:pt x="8660" y="3029"/>
                    <a:pt x="8654" y="3031"/>
                    <a:pt x="8649" y="3031"/>
                  </a:cubicBezTo>
                  <a:cubicBezTo>
                    <a:pt x="8641" y="3031"/>
                    <a:pt x="8633" y="3027"/>
                    <a:pt x="8625" y="3027"/>
                  </a:cubicBezTo>
                  <a:cubicBezTo>
                    <a:pt x="8619" y="3027"/>
                    <a:pt x="8612" y="3029"/>
                    <a:pt x="8605" y="3035"/>
                  </a:cubicBezTo>
                  <a:cubicBezTo>
                    <a:pt x="8594" y="3056"/>
                    <a:pt x="8594" y="3087"/>
                    <a:pt x="8605" y="3121"/>
                  </a:cubicBezTo>
                  <a:cubicBezTo>
                    <a:pt x="8622" y="3100"/>
                    <a:pt x="8605" y="3071"/>
                    <a:pt x="8626" y="3055"/>
                  </a:cubicBezTo>
                  <a:cubicBezTo>
                    <a:pt x="8631" y="3053"/>
                    <a:pt x="8636" y="3052"/>
                    <a:pt x="8640" y="3052"/>
                  </a:cubicBezTo>
                  <a:cubicBezTo>
                    <a:pt x="8647" y="3052"/>
                    <a:pt x="8654" y="3054"/>
                    <a:pt x="8660" y="3057"/>
                  </a:cubicBezTo>
                  <a:cubicBezTo>
                    <a:pt x="8670" y="3082"/>
                    <a:pt x="8694" y="3162"/>
                    <a:pt x="8692" y="3169"/>
                  </a:cubicBezTo>
                  <a:lnTo>
                    <a:pt x="8677" y="3145"/>
                  </a:lnTo>
                  <a:lnTo>
                    <a:pt x="8652" y="3189"/>
                  </a:lnTo>
                  <a:cubicBezTo>
                    <a:pt x="8669" y="3236"/>
                    <a:pt x="8670" y="3286"/>
                    <a:pt x="8699" y="3324"/>
                  </a:cubicBezTo>
                  <a:cubicBezTo>
                    <a:pt x="8691" y="3356"/>
                    <a:pt x="8665" y="3378"/>
                    <a:pt x="8668" y="3400"/>
                  </a:cubicBezTo>
                  <a:cubicBezTo>
                    <a:pt x="8674" y="3427"/>
                    <a:pt x="8695" y="3422"/>
                    <a:pt x="8703" y="3436"/>
                  </a:cubicBezTo>
                  <a:cubicBezTo>
                    <a:pt x="8704" y="3453"/>
                    <a:pt x="8707" y="3470"/>
                    <a:pt x="8709" y="3487"/>
                  </a:cubicBezTo>
                  <a:lnTo>
                    <a:pt x="8734" y="3485"/>
                  </a:lnTo>
                  <a:lnTo>
                    <a:pt x="8734" y="3485"/>
                  </a:lnTo>
                  <a:cubicBezTo>
                    <a:pt x="8744" y="3503"/>
                    <a:pt x="8743" y="3526"/>
                    <a:pt x="8733" y="3543"/>
                  </a:cubicBezTo>
                  <a:cubicBezTo>
                    <a:pt x="8720" y="3541"/>
                    <a:pt x="8708" y="3533"/>
                    <a:pt x="8694" y="3533"/>
                  </a:cubicBezTo>
                  <a:cubicBezTo>
                    <a:pt x="8688" y="3533"/>
                    <a:pt x="8682" y="3534"/>
                    <a:pt x="8676" y="3539"/>
                  </a:cubicBezTo>
                  <a:cubicBezTo>
                    <a:pt x="8678" y="3542"/>
                    <a:pt x="8682" y="3545"/>
                    <a:pt x="8685" y="3549"/>
                  </a:cubicBezTo>
                  <a:cubicBezTo>
                    <a:pt x="8690" y="3552"/>
                    <a:pt x="8704" y="3550"/>
                    <a:pt x="8695" y="3562"/>
                  </a:cubicBezTo>
                  <a:cubicBezTo>
                    <a:pt x="8690" y="3566"/>
                    <a:pt x="8684" y="3567"/>
                    <a:pt x="8679" y="3567"/>
                  </a:cubicBezTo>
                  <a:cubicBezTo>
                    <a:pt x="8660" y="3567"/>
                    <a:pt x="8643" y="3549"/>
                    <a:pt x="8624" y="3549"/>
                  </a:cubicBezTo>
                  <a:cubicBezTo>
                    <a:pt x="8618" y="3549"/>
                    <a:pt x="8611" y="3552"/>
                    <a:pt x="8604" y="3558"/>
                  </a:cubicBezTo>
                  <a:cubicBezTo>
                    <a:pt x="8590" y="3615"/>
                    <a:pt x="8660" y="3588"/>
                    <a:pt x="8669" y="3621"/>
                  </a:cubicBezTo>
                  <a:cubicBezTo>
                    <a:pt x="8670" y="3642"/>
                    <a:pt x="8665" y="3656"/>
                    <a:pt x="8641" y="3656"/>
                  </a:cubicBezTo>
                  <a:cubicBezTo>
                    <a:pt x="8622" y="3657"/>
                    <a:pt x="8606" y="3670"/>
                    <a:pt x="8601" y="3687"/>
                  </a:cubicBezTo>
                  <a:cubicBezTo>
                    <a:pt x="8605" y="3706"/>
                    <a:pt x="8613" y="3724"/>
                    <a:pt x="8626" y="3740"/>
                  </a:cubicBezTo>
                  <a:cubicBezTo>
                    <a:pt x="8678" y="3742"/>
                    <a:pt x="8682" y="3802"/>
                    <a:pt x="8722" y="3810"/>
                  </a:cubicBezTo>
                  <a:cubicBezTo>
                    <a:pt x="8725" y="3832"/>
                    <a:pt x="8726" y="3847"/>
                    <a:pt x="8718" y="3861"/>
                  </a:cubicBezTo>
                  <a:cubicBezTo>
                    <a:pt x="8700" y="3875"/>
                    <a:pt x="8665" y="3865"/>
                    <a:pt x="8658" y="3898"/>
                  </a:cubicBezTo>
                  <a:cubicBezTo>
                    <a:pt x="8666" y="3924"/>
                    <a:pt x="8686" y="3943"/>
                    <a:pt x="8686" y="3979"/>
                  </a:cubicBezTo>
                  <a:cubicBezTo>
                    <a:pt x="8652" y="4022"/>
                    <a:pt x="8690" y="4075"/>
                    <a:pt x="8685" y="4128"/>
                  </a:cubicBezTo>
                  <a:cubicBezTo>
                    <a:pt x="8674" y="4135"/>
                    <a:pt x="8669" y="4151"/>
                    <a:pt x="8653" y="4151"/>
                  </a:cubicBezTo>
                  <a:cubicBezTo>
                    <a:pt x="8649" y="4151"/>
                    <a:pt x="8645" y="4151"/>
                    <a:pt x="8641" y="4149"/>
                  </a:cubicBezTo>
                  <a:cubicBezTo>
                    <a:pt x="8643" y="4136"/>
                    <a:pt x="8646" y="4123"/>
                    <a:pt x="8649" y="4110"/>
                  </a:cubicBezTo>
                  <a:cubicBezTo>
                    <a:pt x="8640" y="4097"/>
                    <a:pt x="8632" y="4085"/>
                    <a:pt x="8616" y="4083"/>
                  </a:cubicBezTo>
                  <a:lnTo>
                    <a:pt x="8616" y="4083"/>
                  </a:lnTo>
                  <a:cubicBezTo>
                    <a:pt x="8599" y="4125"/>
                    <a:pt x="8596" y="4166"/>
                    <a:pt x="8617" y="4199"/>
                  </a:cubicBezTo>
                  <a:cubicBezTo>
                    <a:pt x="8613" y="4223"/>
                    <a:pt x="8589" y="4236"/>
                    <a:pt x="8605" y="4254"/>
                  </a:cubicBezTo>
                  <a:lnTo>
                    <a:pt x="8629" y="4248"/>
                  </a:lnTo>
                  <a:lnTo>
                    <a:pt x="8629" y="4248"/>
                  </a:lnTo>
                  <a:cubicBezTo>
                    <a:pt x="8630" y="4272"/>
                    <a:pt x="8618" y="4294"/>
                    <a:pt x="8635" y="4315"/>
                  </a:cubicBezTo>
                  <a:cubicBezTo>
                    <a:pt x="8650" y="4334"/>
                    <a:pt x="8679" y="4335"/>
                    <a:pt x="8686" y="4364"/>
                  </a:cubicBezTo>
                  <a:cubicBezTo>
                    <a:pt x="8684" y="4369"/>
                    <a:pt x="8677" y="4379"/>
                    <a:pt x="8678" y="4385"/>
                  </a:cubicBezTo>
                  <a:cubicBezTo>
                    <a:pt x="8697" y="4447"/>
                    <a:pt x="8678" y="4512"/>
                    <a:pt x="8693" y="4577"/>
                  </a:cubicBezTo>
                  <a:cubicBezTo>
                    <a:pt x="8711" y="4549"/>
                    <a:pt x="8693" y="4520"/>
                    <a:pt x="8711" y="4497"/>
                  </a:cubicBezTo>
                  <a:lnTo>
                    <a:pt x="8749" y="4477"/>
                  </a:lnTo>
                  <a:cubicBezTo>
                    <a:pt x="8767" y="4487"/>
                    <a:pt x="8778" y="4507"/>
                    <a:pt x="8800" y="4512"/>
                  </a:cubicBezTo>
                  <a:cubicBezTo>
                    <a:pt x="8809" y="4514"/>
                    <a:pt x="8808" y="4525"/>
                    <a:pt x="8808" y="4536"/>
                  </a:cubicBezTo>
                  <a:lnTo>
                    <a:pt x="8767" y="4550"/>
                  </a:lnTo>
                  <a:lnTo>
                    <a:pt x="8710" y="4630"/>
                  </a:lnTo>
                  <a:cubicBezTo>
                    <a:pt x="8706" y="4631"/>
                    <a:pt x="8702" y="4631"/>
                    <a:pt x="8699" y="4631"/>
                  </a:cubicBezTo>
                  <a:cubicBezTo>
                    <a:pt x="8664" y="4631"/>
                    <a:pt x="8638" y="4599"/>
                    <a:pt x="8606" y="4599"/>
                  </a:cubicBezTo>
                  <a:cubicBezTo>
                    <a:pt x="8599" y="4599"/>
                    <a:pt x="8592" y="4600"/>
                    <a:pt x="8585" y="4604"/>
                  </a:cubicBezTo>
                  <a:cubicBezTo>
                    <a:pt x="8595" y="4669"/>
                    <a:pt x="8622" y="4734"/>
                    <a:pt x="8611" y="4792"/>
                  </a:cubicBezTo>
                  <a:cubicBezTo>
                    <a:pt x="8594" y="4876"/>
                    <a:pt x="8610" y="4953"/>
                    <a:pt x="8613" y="5034"/>
                  </a:cubicBezTo>
                  <a:cubicBezTo>
                    <a:pt x="8616" y="5101"/>
                    <a:pt x="8621" y="5169"/>
                    <a:pt x="8611" y="5231"/>
                  </a:cubicBezTo>
                  <a:cubicBezTo>
                    <a:pt x="8601" y="5242"/>
                    <a:pt x="8593" y="5252"/>
                    <a:pt x="8582" y="5252"/>
                  </a:cubicBezTo>
                  <a:cubicBezTo>
                    <a:pt x="8578" y="5252"/>
                    <a:pt x="8574" y="5251"/>
                    <a:pt x="8570" y="5249"/>
                  </a:cubicBezTo>
                  <a:cubicBezTo>
                    <a:pt x="8550" y="5229"/>
                    <a:pt x="8588" y="5214"/>
                    <a:pt x="8576" y="5192"/>
                  </a:cubicBezTo>
                  <a:lnTo>
                    <a:pt x="8576" y="5192"/>
                  </a:lnTo>
                  <a:cubicBezTo>
                    <a:pt x="8575" y="5192"/>
                    <a:pt x="8575" y="5192"/>
                    <a:pt x="8574" y="5192"/>
                  </a:cubicBezTo>
                  <a:cubicBezTo>
                    <a:pt x="8535" y="5192"/>
                    <a:pt x="8554" y="5143"/>
                    <a:pt x="8527" y="5130"/>
                  </a:cubicBezTo>
                  <a:lnTo>
                    <a:pt x="8527" y="5130"/>
                  </a:lnTo>
                  <a:cubicBezTo>
                    <a:pt x="8527" y="5130"/>
                    <a:pt x="8528" y="5130"/>
                    <a:pt x="8528" y="5130"/>
                  </a:cubicBezTo>
                  <a:cubicBezTo>
                    <a:pt x="8517" y="5079"/>
                    <a:pt x="8475" y="5047"/>
                    <a:pt x="8462" y="5002"/>
                  </a:cubicBezTo>
                  <a:lnTo>
                    <a:pt x="8411" y="4974"/>
                  </a:lnTo>
                  <a:cubicBezTo>
                    <a:pt x="8403" y="4978"/>
                    <a:pt x="8395" y="4986"/>
                    <a:pt x="8386" y="4986"/>
                  </a:cubicBezTo>
                  <a:cubicBezTo>
                    <a:pt x="8382" y="4986"/>
                    <a:pt x="8378" y="4984"/>
                    <a:pt x="8373" y="4979"/>
                  </a:cubicBezTo>
                  <a:cubicBezTo>
                    <a:pt x="8361" y="4953"/>
                    <a:pt x="8368" y="4929"/>
                    <a:pt x="8379" y="4905"/>
                  </a:cubicBezTo>
                  <a:cubicBezTo>
                    <a:pt x="8362" y="4900"/>
                    <a:pt x="8349" y="4883"/>
                    <a:pt x="8330" y="4883"/>
                  </a:cubicBezTo>
                  <a:cubicBezTo>
                    <a:pt x="8328" y="4883"/>
                    <a:pt x="8326" y="4883"/>
                    <a:pt x="8325" y="4884"/>
                  </a:cubicBezTo>
                  <a:lnTo>
                    <a:pt x="8286" y="4905"/>
                  </a:lnTo>
                  <a:cubicBezTo>
                    <a:pt x="8270" y="4945"/>
                    <a:pt x="8273" y="4986"/>
                    <a:pt x="8272" y="5031"/>
                  </a:cubicBezTo>
                  <a:cubicBezTo>
                    <a:pt x="8236" y="5035"/>
                    <a:pt x="8203" y="5041"/>
                    <a:pt x="8170" y="5041"/>
                  </a:cubicBezTo>
                  <a:cubicBezTo>
                    <a:pt x="8148" y="5041"/>
                    <a:pt x="8127" y="5038"/>
                    <a:pt x="8106" y="5031"/>
                  </a:cubicBezTo>
                  <a:lnTo>
                    <a:pt x="8106" y="5031"/>
                  </a:lnTo>
                  <a:cubicBezTo>
                    <a:pt x="8094" y="5052"/>
                    <a:pt x="8109" y="5076"/>
                    <a:pt x="8087" y="5093"/>
                  </a:cubicBezTo>
                  <a:cubicBezTo>
                    <a:pt x="8084" y="5094"/>
                    <a:pt x="8080" y="5094"/>
                    <a:pt x="8077" y="5094"/>
                  </a:cubicBezTo>
                  <a:cubicBezTo>
                    <a:pt x="8041" y="5094"/>
                    <a:pt x="8017" y="5072"/>
                    <a:pt x="7999" y="5039"/>
                  </a:cubicBezTo>
                  <a:cubicBezTo>
                    <a:pt x="7999" y="5039"/>
                    <a:pt x="7998" y="5039"/>
                    <a:pt x="7997" y="5039"/>
                  </a:cubicBezTo>
                  <a:cubicBezTo>
                    <a:pt x="7956" y="5039"/>
                    <a:pt x="7964" y="4974"/>
                    <a:pt x="7921" y="4974"/>
                  </a:cubicBezTo>
                  <a:cubicBezTo>
                    <a:pt x="7919" y="4974"/>
                    <a:pt x="7917" y="4974"/>
                    <a:pt x="7915" y="4975"/>
                  </a:cubicBezTo>
                  <a:cubicBezTo>
                    <a:pt x="7888" y="5013"/>
                    <a:pt x="7935" y="5030"/>
                    <a:pt x="7940" y="5058"/>
                  </a:cubicBezTo>
                  <a:lnTo>
                    <a:pt x="7940" y="5058"/>
                  </a:lnTo>
                  <a:cubicBezTo>
                    <a:pt x="7939" y="5058"/>
                    <a:pt x="7938" y="5058"/>
                    <a:pt x="7937" y="5058"/>
                  </a:cubicBezTo>
                  <a:cubicBezTo>
                    <a:pt x="7913" y="5058"/>
                    <a:pt x="7890" y="5039"/>
                    <a:pt x="7865" y="5039"/>
                  </a:cubicBezTo>
                  <a:cubicBezTo>
                    <a:pt x="7854" y="5039"/>
                    <a:pt x="7843" y="5042"/>
                    <a:pt x="7832" y="5052"/>
                  </a:cubicBezTo>
                  <a:cubicBezTo>
                    <a:pt x="7805" y="5070"/>
                    <a:pt x="7827" y="5128"/>
                    <a:pt x="7771" y="5128"/>
                  </a:cubicBezTo>
                  <a:cubicBezTo>
                    <a:pt x="7770" y="5128"/>
                    <a:pt x="7770" y="5128"/>
                    <a:pt x="7769" y="5128"/>
                  </a:cubicBezTo>
                  <a:cubicBezTo>
                    <a:pt x="7758" y="5076"/>
                    <a:pt x="7734" y="5027"/>
                    <a:pt x="7689" y="4998"/>
                  </a:cubicBezTo>
                  <a:cubicBezTo>
                    <a:pt x="7631" y="4959"/>
                    <a:pt x="7628" y="4912"/>
                    <a:pt x="7660" y="4849"/>
                  </a:cubicBezTo>
                  <a:lnTo>
                    <a:pt x="7660" y="4849"/>
                  </a:lnTo>
                  <a:cubicBezTo>
                    <a:pt x="7657" y="4849"/>
                    <a:pt x="7655" y="4849"/>
                    <a:pt x="7654" y="4849"/>
                  </a:cubicBezTo>
                  <a:cubicBezTo>
                    <a:pt x="7604" y="4849"/>
                    <a:pt x="7607" y="4807"/>
                    <a:pt x="7594" y="4780"/>
                  </a:cubicBezTo>
                  <a:lnTo>
                    <a:pt x="7563" y="4764"/>
                  </a:lnTo>
                  <a:cubicBezTo>
                    <a:pt x="7508" y="4767"/>
                    <a:pt x="7509" y="4834"/>
                    <a:pt x="7459" y="4845"/>
                  </a:cubicBezTo>
                  <a:cubicBezTo>
                    <a:pt x="7449" y="4845"/>
                    <a:pt x="7438" y="4847"/>
                    <a:pt x="7427" y="4847"/>
                  </a:cubicBezTo>
                  <a:cubicBezTo>
                    <a:pt x="7416" y="4847"/>
                    <a:pt x="7405" y="4845"/>
                    <a:pt x="7395" y="4839"/>
                  </a:cubicBezTo>
                  <a:cubicBezTo>
                    <a:pt x="7402" y="4816"/>
                    <a:pt x="7409" y="4795"/>
                    <a:pt x="7413" y="4781"/>
                  </a:cubicBezTo>
                  <a:cubicBezTo>
                    <a:pt x="7430" y="4752"/>
                    <a:pt x="7462" y="4756"/>
                    <a:pt x="7474" y="4730"/>
                  </a:cubicBezTo>
                  <a:lnTo>
                    <a:pt x="7474" y="4730"/>
                  </a:lnTo>
                  <a:cubicBezTo>
                    <a:pt x="7473" y="4730"/>
                    <a:pt x="7472" y="4730"/>
                    <a:pt x="7471" y="4730"/>
                  </a:cubicBezTo>
                  <a:cubicBezTo>
                    <a:pt x="7446" y="4730"/>
                    <a:pt x="7450" y="4690"/>
                    <a:pt x="7421" y="4690"/>
                  </a:cubicBezTo>
                  <a:cubicBezTo>
                    <a:pt x="7418" y="4690"/>
                    <a:pt x="7415" y="4690"/>
                    <a:pt x="7412" y="4691"/>
                  </a:cubicBezTo>
                  <a:cubicBezTo>
                    <a:pt x="7398" y="4715"/>
                    <a:pt x="7422" y="4758"/>
                    <a:pt x="7378" y="4768"/>
                  </a:cubicBezTo>
                  <a:cubicBezTo>
                    <a:pt x="7339" y="4757"/>
                    <a:pt x="7367" y="4703"/>
                    <a:pt x="7323" y="4690"/>
                  </a:cubicBezTo>
                  <a:cubicBezTo>
                    <a:pt x="7309" y="4693"/>
                    <a:pt x="7296" y="4694"/>
                    <a:pt x="7282" y="4694"/>
                  </a:cubicBezTo>
                  <a:cubicBezTo>
                    <a:pt x="7275" y="4694"/>
                    <a:pt x="7268" y="4694"/>
                    <a:pt x="7261" y="4693"/>
                  </a:cubicBezTo>
                  <a:lnTo>
                    <a:pt x="7261" y="4693"/>
                  </a:lnTo>
                  <a:cubicBezTo>
                    <a:pt x="7240" y="4711"/>
                    <a:pt x="7270" y="4723"/>
                    <a:pt x="7255" y="4736"/>
                  </a:cubicBezTo>
                  <a:cubicBezTo>
                    <a:pt x="7249" y="4738"/>
                    <a:pt x="7244" y="4739"/>
                    <a:pt x="7239" y="4739"/>
                  </a:cubicBezTo>
                  <a:cubicBezTo>
                    <a:pt x="7215" y="4739"/>
                    <a:pt x="7201" y="4720"/>
                    <a:pt x="7184" y="4707"/>
                  </a:cubicBezTo>
                  <a:cubicBezTo>
                    <a:pt x="7183" y="4706"/>
                    <a:pt x="7182" y="4706"/>
                    <a:pt x="7181" y="4706"/>
                  </a:cubicBezTo>
                  <a:cubicBezTo>
                    <a:pt x="7177" y="4706"/>
                    <a:pt x="7172" y="4708"/>
                    <a:pt x="7168" y="4708"/>
                  </a:cubicBezTo>
                  <a:cubicBezTo>
                    <a:pt x="7155" y="4723"/>
                    <a:pt x="7168" y="4735"/>
                    <a:pt x="7172" y="4750"/>
                  </a:cubicBezTo>
                  <a:lnTo>
                    <a:pt x="7128" y="4798"/>
                  </a:lnTo>
                  <a:cubicBezTo>
                    <a:pt x="7120" y="4821"/>
                    <a:pt x="7130" y="4845"/>
                    <a:pt x="7108" y="4864"/>
                  </a:cubicBezTo>
                  <a:lnTo>
                    <a:pt x="7015" y="4864"/>
                  </a:lnTo>
                  <a:cubicBezTo>
                    <a:pt x="6989" y="4877"/>
                    <a:pt x="7008" y="4904"/>
                    <a:pt x="6986" y="4910"/>
                  </a:cubicBezTo>
                  <a:cubicBezTo>
                    <a:pt x="6986" y="4910"/>
                    <a:pt x="6985" y="4910"/>
                    <a:pt x="6985" y="4910"/>
                  </a:cubicBezTo>
                  <a:cubicBezTo>
                    <a:pt x="6980" y="4910"/>
                    <a:pt x="6976" y="4905"/>
                    <a:pt x="6971" y="4905"/>
                  </a:cubicBezTo>
                  <a:cubicBezTo>
                    <a:pt x="6969" y="4905"/>
                    <a:pt x="6966" y="4907"/>
                    <a:pt x="6964" y="4912"/>
                  </a:cubicBezTo>
                  <a:cubicBezTo>
                    <a:pt x="6968" y="4952"/>
                    <a:pt x="7020" y="4984"/>
                    <a:pt x="6994" y="5030"/>
                  </a:cubicBezTo>
                  <a:cubicBezTo>
                    <a:pt x="6966" y="5064"/>
                    <a:pt x="6917" y="5035"/>
                    <a:pt x="6893" y="5075"/>
                  </a:cubicBezTo>
                  <a:lnTo>
                    <a:pt x="6905" y="5104"/>
                  </a:lnTo>
                  <a:cubicBezTo>
                    <a:pt x="6889" y="5129"/>
                    <a:pt x="6862" y="5143"/>
                    <a:pt x="6840" y="5161"/>
                  </a:cubicBezTo>
                  <a:cubicBezTo>
                    <a:pt x="6846" y="5178"/>
                    <a:pt x="6852" y="5194"/>
                    <a:pt x="6856" y="5211"/>
                  </a:cubicBezTo>
                  <a:cubicBezTo>
                    <a:pt x="6860" y="5227"/>
                    <a:pt x="6855" y="5246"/>
                    <a:pt x="6872" y="5259"/>
                  </a:cubicBezTo>
                  <a:cubicBezTo>
                    <a:pt x="6883" y="5277"/>
                    <a:pt x="6908" y="5266"/>
                    <a:pt x="6921" y="5287"/>
                  </a:cubicBezTo>
                  <a:cubicBezTo>
                    <a:pt x="6916" y="5285"/>
                    <a:pt x="6910" y="5283"/>
                    <a:pt x="6906" y="5283"/>
                  </a:cubicBezTo>
                  <a:cubicBezTo>
                    <a:pt x="6884" y="5283"/>
                    <a:pt x="6879" y="5315"/>
                    <a:pt x="6868" y="5316"/>
                  </a:cubicBezTo>
                  <a:cubicBezTo>
                    <a:pt x="6830" y="5307"/>
                    <a:pt x="6842" y="5269"/>
                    <a:pt x="6811" y="5259"/>
                  </a:cubicBezTo>
                  <a:lnTo>
                    <a:pt x="6789" y="5323"/>
                  </a:lnTo>
                  <a:cubicBezTo>
                    <a:pt x="6827" y="5338"/>
                    <a:pt x="6853" y="5372"/>
                    <a:pt x="6859" y="5412"/>
                  </a:cubicBezTo>
                  <a:cubicBezTo>
                    <a:pt x="6851" y="5438"/>
                    <a:pt x="6842" y="5468"/>
                    <a:pt x="6831" y="5500"/>
                  </a:cubicBezTo>
                  <a:cubicBezTo>
                    <a:pt x="6813" y="5488"/>
                    <a:pt x="6798" y="5470"/>
                    <a:pt x="6775" y="5470"/>
                  </a:cubicBezTo>
                  <a:cubicBezTo>
                    <a:pt x="6767" y="5470"/>
                    <a:pt x="6757" y="5472"/>
                    <a:pt x="6746" y="5479"/>
                  </a:cubicBezTo>
                  <a:cubicBezTo>
                    <a:pt x="6735" y="5495"/>
                    <a:pt x="6710" y="5520"/>
                    <a:pt x="6721" y="5542"/>
                  </a:cubicBezTo>
                  <a:cubicBezTo>
                    <a:pt x="6731" y="5567"/>
                    <a:pt x="6715" y="5590"/>
                    <a:pt x="6723" y="5606"/>
                  </a:cubicBezTo>
                  <a:cubicBezTo>
                    <a:pt x="6739" y="5635"/>
                    <a:pt x="6724" y="5657"/>
                    <a:pt x="6717" y="5681"/>
                  </a:cubicBezTo>
                  <a:cubicBezTo>
                    <a:pt x="6732" y="5713"/>
                    <a:pt x="6740" y="5748"/>
                    <a:pt x="6775" y="5762"/>
                  </a:cubicBezTo>
                  <a:lnTo>
                    <a:pt x="6832" y="5738"/>
                  </a:lnTo>
                  <a:lnTo>
                    <a:pt x="6852" y="5778"/>
                  </a:lnTo>
                  <a:cubicBezTo>
                    <a:pt x="6830" y="5822"/>
                    <a:pt x="6785" y="5822"/>
                    <a:pt x="6750" y="5840"/>
                  </a:cubicBezTo>
                  <a:lnTo>
                    <a:pt x="6750" y="5840"/>
                  </a:lnTo>
                  <a:lnTo>
                    <a:pt x="6750" y="5840"/>
                  </a:lnTo>
                  <a:lnTo>
                    <a:pt x="6749" y="5841"/>
                  </a:lnTo>
                  <a:cubicBezTo>
                    <a:pt x="6750" y="5840"/>
                    <a:pt x="6750" y="5840"/>
                    <a:pt x="6750" y="5840"/>
                  </a:cubicBezTo>
                  <a:lnTo>
                    <a:pt x="6750" y="5840"/>
                  </a:lnTo>
                  <a:lnTo>
                    <a:pt x="6750" y="5858"/>
                  </a:lnTo>
                  <a:lnTo>
                    <a:pt x="6749" y="5858"/>
                  </a:lnTo>
                  <a:cubicBezTo>
                    <a:pt x="6754" y="5859"/>
                    <a:pt x="6761" y="5861"/>
                    <a:pt x="6761" y="5864"/>
                  </a:cubicBezTo>
                  <a:cubicBezTo>
                    <a:pt x="6764" y="5872"/>
                    <a:pt x="6757" y="5874"/>
                    <a:pt x="6750" y="5876"/>
                  </a:cubicBezTo>
                  <a:lnTo>
                    <a:pt x="6750" y="5876"/>
                  </a:lnTo>
                  <a:cubicBezTo>
                    <a:pt x="6750" y="5876"/>
                    <a:pt x="6750" y="5875"/>
                    <a:pt x="6750" y="5875"/>
                  </a:cubicBezTo>
                  <a:lnTo>
                    <a:pt x="6750" y="5875"/>
                  </a:lnTo>
                  <a:lnTo>
                    <a:pt x="6749" y="5876"/>
                  </a:lnTo>
                  <a:cubicBezTo>
                    <a:pt x="6749" y="5876"/>
                    <a:pt x="6750" y="5876"/>
                    <a:pt x="6750" y="5876"/>
                  </a:cubicBezTo>
                  <a:lnTo>
                    <a:pt x="6750" y="5876"/>
                  </a:lnTo>
                  <a:cubicBezTo>
                    <a:pt x="6748" y="5880"/>
                    <a:pt x="6747" y="5886"/>
                    <a:pt x="6743" y="5887"/>
                  </a:cubicBezTo>
                  <a:cubicBezTo>
                    <a:pt x="6742" y="5888"/>
                    <a:pt x="6741" y="5888"/>
                    <a:pt x="6740" y="5888"/>
                  </a:cubicBezTo>
                  <a:cubicBezTo>
                    <a:pt x="6734" y="5888"/>
                    <a:pt x="6733" y="5882"/>
                    <a:pt x="6731" y="5876"/>
                  </a:cubicBezTo>
                  <a:lnTo>
                    <a:pt x="6731" y="5876"/>
                  </a:lnTo>
                  <a:cubicBezTo>
                    <a:pt x="6730" y="5876"/>
                    <a:pt x="6729" y="5876"/>
                    <a:pt x="6728" y="5876"/>
                  </a:cubicBezTo>
                  <a:cubicBezTo>
                    <a:pt x="6723" y="5876"/>
                    <a:pt x="6718" y="5876"/>
                    <a:pt x="6713" y="5876"/>
                  </a:cubicBezTo>
                  <a:cubicBezTo>
                    <a:pt x="6701" y="5876"/>
                    <a:pt x="6690" y="5878"/>
                    <a:pt x="6678" y="5893"/>
                  </a:cubicBezTo>
                  <a:cubicBezTo>
                    <a:pt x="6677" y="5924"/>
                    <a:pt x="6684" y="5962"/>
                    <a:pt x="6666" y="5998"/>
                  </a:cubicBezTo>
                  <a:cubicBezTo>
                    <a:pt x="6657" y="6021"/>
                    <a:pt x="6658" y="6046"/>
                    <a:pt x="6668" y="6068"/>
                  </a:cubicBezTo>
                  <a:cubicBezTo>
                    <a:pt x="6693" y="6117"/>
                    <a:pt x="6673" y="6157"/>
                    <a:pt x="6644" y="6192"/>
                  </a:cubicBezTo>
                  <a:cubicBezTo>
                    <a:pt x="6670" y="6246"/>
                    <a:pt x="6676" y="6306"/>
                    <a:pt x="6660" y="6363"/>
                  </a:cubicBezTo>
                  <a:cubicBezTo>
                    <a:pt x="6636" y="6454"/>
                    <a:pt x="6646" y="6545"/>
                    <a:pt x="6644" y="6635"/>
                  </a:cubicBezTo>
                  <a:cubicBezTo>
                    <a:pt x="6643" y="6644"/>
                    <a:pt x="6649" y="6653"/>
                    <a:pt x="6658" y="6654"/>
                  </a:cubicBezTo>
                  <a:cubicBezTo>
                    <a:pt x="6667" y="6641"/>
                    <a:pt x="6680" y="6637"/>
                    <a:pt x="6692" y="6637"/>
                  </a:cubicBezTo>
                  <a:cubicBezTo>
                    <a:pt x="6702" y="6637"/>
                    <a:pt x="6712" y="6639"/>
                    <a:pt x="6722" y="6642"/>
                  </a:cubicBezTo>
                  <a:cubicBezTo>
                    <a:pt x="6742" y="6648"/>
                    <a:pt x="6763" y="6656"/>
                    <a:pt x="6782" y="6667"/>
                  </a:cubicBezTo>
                  <a:cubicBezTo>
                    <a:pt x="6770" y="6674"/>
                    <a:pt x="6759" y="6677"/>
                    <a:pt x="6747" y="6677"/>
                  </a:cubicBezTo>
                  <a:cubicBezTo>
                    <a:pt x="6719" y="6677"/>
                    <a:pt x="6692" y="6660"/>
                    <a:pt x="6664" y="6660"/>
                  </a:cubicBezTo>
                  <a:cubicBezTo>
                    <a:pt x="6664" y="6680"/>
                    <a:pt x="6656" y="6701"/>
                    <a:pt x="6668" y="6720"/>
                  </a:cubicBezTo>
                  <a:cubicBezTo>
                    <a:pt x="6673" y="6717"/>
                    <a:pt x="6678" y="6716"/>
                    <a:pt x="6683" y="6716"/>
                  </a:cubicBezTo>
                  <a:cubicBezTo>
                    <a:pt x="6695" y="6716"/>
                    <a:pt x="6707" y="6724"/>
                    <a:pt x="6709" y="6737"/>
                  </a:cubicBezTo>
                  <a:cubicBezTo>
                    <a:pt x="6697" y="6754"/>
                    <a:pt x="6668" y="6742"/>
                    <a:pt x="6651" y="6773"/>
                  </a:cubicBezTo>
                  <a:cubicBezTo>
                    <a:pt x="6646" y="6786"/>
                    <a:pt x="6637" y="6812"/>
                    <a:pt x="6628" y="6840"/>
                  </a:cubicBezTo>
                  <a:cubicBezTo>
                    <a:pt x="6656" y="6870"/>
                    <a:pt x="6652" y="6915"/>
                    <a:pt x="6642" y="6947"/>
                  </a:cubicBezTo>
                  <a:cubicBezTo>
                    <a:pt x="6626" y="6997"/>
                    <a:pt x="6651" y="7047"/>
                    <a:pt x="6629" y="7098"/>
                  </a:cubicBezTo>
                  <a:cubicBezTo>
                    <a:pt x="6615" y="7133"/>
                    <a:pt x="6620" y="7174"/>
                    <a:pt x="6644" y="7206"/>
                  </a:cubicBezTo>
                  <a:cubicBezTo>
                    <a:pt x="6619" y="7246"/>
                    <a:pt x="6624" y="7288"/>
                    <a:pt x="6629" y="7328"/>
                  </a:cubicBezTo>
                  <a:cubicBezTo>
                    <a:pt x="6634" y="7357"/>
                    <a:pt x="6652" y="7382"/>
                    <a:pt x="6640" y="7414"/>
                  </a:cubicBezTo>
                  <a:cubicBezTo>
                    <a:pt x="6627" y="7446"/>
                    <a:pt x="6652" y="7474"/>
                    <a:pt x="6648" y="7506"/>
                  </a:cubicBezTo>
                  <a:cubicBezTo>
                    <a:pt x="6644" y="7523"/>
                    <a:pt x="6640" y="7541"/>
                    <a:pt x="6633" y="7555"/>
                  </a:cubicBezTo>
                  <a:cubicBezTo>
                    <a:pt x="6644" y="7591"/>
                    <a:pt x="6682" y="7620"/>
                    <a:pt x="6650" y="7661"/>
                  </a:cubicBezTo>
                  <a:cubicBezTo>
                    <a:pt x="6660" y="7668"/>
                    <a:pt x="6669" y="7675"/>
                    <a:pt x="6677" y="7681"/>
                  </a:cubicBezTo>
                  <a:cubicBezTo>
                    <a:pt x="6678" y="7700"/>
                    <a:pt x="6683" y="7717"/>
                    <a:pt x="6673" y="7733"/>
                  </a:cubicBezTo>
                  <a:lnTo>
                    <a:pt x="6645" y="7752"/>
                  </a:lnTo>
                  <a:cubicBezTo>
                    <a:pt x="6640" y="7823"/>
                    <a:pt x="6652" y="7892"/>
                    <a:pt x="6646" y="7961"/>
                  </a:cubicBezTo>
                  <a:cubicBezTo>
                    <a:pt x="6644" y="8004"/>
                    <a:pt x="6658" y="8042"/>
                    <a:pt x="6702" y="8061"/>
                  </a:cubicBezTo>
                  <a:cubicBezTo>
                    <a:pt x="6710" y="8064"/>
                    <a:pt x="6711" y="8069"/>
                    <a:pt x="6701" y="8082"/>
                  </a:cubicBezTo>
                  <a:lnTo>
                    <a:pt x="6651" y="8126"/>
                  </a:lnTo>
                  <a:cubicBezTo>
                    <a:pt x="6657" y="8138"/>
                    <a:pt x="6664" y="8150"/>
                    <a:pt x="6656" y="8167"/>
                  </a:cubicBezTo>
                  <a:cubicBezTo>
                    <a:pt x="6638" y="8204"/>
                    <a:pt x="6636" y="8248"/>
                    <a:pt x="6649" y="8288"/>
                  </a:cubicBezTo>
                  <a:cubicBezTo>
                    <a:pt x="6664" y="8332"/>
                    <a:pt x="6658" y="8374"/>
                    <a:pt x="6664" y="8418"/>
                  </a:cubicBezTo>
                  <a:cubicBezTo>
                    <a:pt x="6664" y="8423"/>
                    <a:pt x="6666" y="8426"/>
                    <a:pt x="6669" y="8426"/>
                  </a:cubicBezTo>
                  <a:cubicBezTo>
                    <a:pt x="6670" y="8426"/>
                    <a:pt x="6672" y="8425"/>
                    <a:pt x="6674" y="8422"/>
                  </a:cubicBezTo>
                  <a:cubicBezTo>
                    <a:pt x="6683" y="8413"/>
                    <a:pt x="6673" y="8394"/>
                    <a:pt x="6689" y="8386"/>
                  </a:cubicBezTo>
                  <a:cubicBezTo>
                    <a:pt x="6723" y="8414"/>
                    <a:pt x="6698" y="8473"/>
                    <a:pt x="6754" y="8500"/>
                  </a:cubicBezTo>
                  <a:cubicBezTo>
                    <a:pt x="6723" y="8502"/>
                    <a:pt x="6699" y="8507"/>
                    <a:pt x="6684" y="8532"/>
                  </a:cubicBezTo>
                  <a:cubicBezTo>
                    <a:pt x="6678" y="8556"/>
                    <a:pt x="6678" y="8582"/>
                    <a:pt x="6686" y="8606"/>
                  </a:cubicBezTo>
                  <a:cubicBezTo>
                    <a:pt x="6700" y="8613"/>
                    <a:pt x="6717" y="8616"/>
                    <a:pt x="6710" y="8637"/>
                  </a:cubicBezTo>
                  <a:cubicBezTo>
                    <a:pt x="6697" y="8653"/>
                    <a:pt x="6664" y="8651"/>
                    <a:pt x="6665" y="8686"/>
                  </a:cubicBezTo>
                  <a:cubicBezTo>
                    <a:pt x="6675" y="8702"/>
                    <a:pt x="6690" y="8705"/>
                    <a:pt x="6705" y="8705"/>
                  </a:cubicBezTo>
                  <a:cubicBezTo>
                    <a:pt x="6713" y="8705"/>
                    <a:pt x="6721" y="8704"/>
                    <a:pt x="6729" y="8704"/>
                  </a:cubicBezTo>
                  <a:cubicBezTo>
                    <a:pt x="6734" y="8704"/>
                    <a:pt x="6739" y="8704"/>
                    <a:pt x="6743" y="8705"/>
                  </a:cubicBezTo>
                  <a:cubicBezTo>
                    <a:pt x="6751" y="8728"/>
                    <a:pt x="6753" y="8752"/>
                    <a:pt x="6748" y="8776"/>
                  </a:cubicBezTo>
                  <a:cubicBezTo>
                    <a:pt x="6709" y="8793"/>
                    <a:pt x="6716" y="8834"/>
                    <a:pt x="6691" y="8870"/>
                  </a:cubicBezTo>
                  <a:cubicBezTo>
                    <a:pt x="6766" y="8873"/>
                    <a:pt x="6719" y="8948"/>
                    <a:pt x="6763" y="8972"/>
                  </a:cubicBezTo>
                  <a:cubicBezTo>
                    <a:pt x="6745" y="9008"/>
                    <a:pt x="6745" y="9049"/>
                    <a:pt x="6763" y="9083"/>
                  </a:cubicBezTo>
                  <a:cubicBezTo>
                    <a:pt x="6749" y="9093"/>
                    <a:pt x="6729" y="9094"/>
                    <a:pt x="6722" y="9110"/>
                  </a:cubicBezTo>
                  <a:cubicBezTo>
                    <a:pt x="6706" y="9142"/>
                    <a:pt x="6732" y="9173"/>
                    <a:pt x="6722" y="9196"/>
                  </a:cubicBezTo>
                  <a:cubicBezTo>
                    <a:pt x="6705" y="9230"/>
                    <a:pt x="6740" y="9254"/>
                    <a:pt x="6731" y="9279"/>
                  </a:cubicBezTo>
                  <a:cubicBezTo>
                    <a:pt x="6721" y="9309"/>
                    <a:pt x="6724" y="9342"/>
                    <a:pt x="6739" y="9369"/>
                  </a:cubicBezTo>
                  <a:cubicBezTo>
                    <a:pt x="6759" y="9411"/>
                    <a:pt x="6740" y="9443"/>
                    <a:pt x="6726" y="9479"/>
                  </a:cubicBezTo>
                  <a:cubicBezTo>
                    <a:pt x="6722" y="9489"/>
                    <a:pt x="6718" y="9500"/>
                    <a:pt x="6714" y="9512"/>
                  </a:cubicBezTo>
                  <a:cubicBezTo>
                    <a:pt x="6727" y="9544"/>
                    <a:pt x="6756" y="9563"/>
                    <a:pt x="6762" y="9601"/>
                  </a:cubicBezTo>
                  <a:cubicBezTo>
                    <a:pt x="6756" y="9616"/>
                    <a:pt x="6722" y="9626"/>
                    <a:pt x="6742" y="9656"/>
                  </a:cubicBezTo>
                  <a:cubicBezTo>
                    <a:pt x="6746" y="9657"/>
                    <a:pt x="6748" y="9657"/>
                    <a:pt x="6751" y="9657"/>
                  </a:cubicBezTo>
                  <a:cubicBezTo>
                    <a:pt x="6767" y="9657"/>
                    <a:pt x="6763" y="9629"/>
                    <a:pt x="6779" y="9629"/>
                  </a:cubicBezTo>
                  <a:lnTo>
                    <a:pt x="6797" y="9656"/>
                  </a:lnTo>
                  <a:cubicBezTo>
                    <a:pt x="6799" y="9656"/>
                    <a:pt x="6801" y="9656"/>
                    <a:pt x="6803" y="9656"/>
                  </a:cubicBezTo>
                  <a:cubicBezTo>
                    <a:pt x="6816" y="9656"/>
                    <a:pt x="6825" y="9643"/>
                    <a:pt x="6838" y="9643"/>
                  </a:cubicBezTo>
                  <a:cubicBezTo>
                    <a:pt x="6842" y="9643"/>
                    <a:pt x="6846" y="9644"/>
                    <a:pt x="6851" y="9648"/>
                  </a:cubicBezTo>
                  <a:cubicBezTo>
                    <a:pt x="6855" y="9666"/>
                    <a:pt x="6861" y="9686"/>
                    <a:pt x="6867" y="9707"/>
                  </a:cubicBezTo>
                  <a:cubicBezTo>
                    <a:pt x="6862" y="9709"/>
                    <a:pt x="6858" y="9710"/>
                    <a:pt x="6855" y="9710"/>
                  </a:cubicBezTo>
                  <a:cubicBezTo>
                    <a:pt x="6837" y="9710"/>
                    <a:pt x="6839" y="9679"/>
                    <a:pt x="6816" y="9679"/>
                  </a:cubicBezTo>
                  <a:cubicBezTo>
                    <a:pt x="6815" y="9679"/>
                    <a:pt x="6813" y="9679"/>
                    <a:pt x="6812" y="9680"/>
                  </a:cubicBezTo>
                  <a:cubicBezTo>
                    <a:pt x="6794" y="9692"/>
                    <a:pt x="6779" y="9708"/>
                    <a:pt x="6769" y="9726"/>
                  </a:cubicBezTo>
                  <a:lnTo>
                    <a:pt x="6779" y="9757"/>
                  </a:lnTo>
                  <a:cubicBezTo>
                    <a:pt x="6724" y="9822"/>
                    <a:pt x="6751" y="9899"/>
                    <a:pt x="6769" y="9975"/>
                  </a:cubicBezTo>
                  <a:cubicBezTo>
                    <a:pt x="6759" y="9996"/>
                    <a:pt x="6745" y="10018"/>
                    <a:pt x="6754" y="10041"/>
                  </a:cubicBezTo>
                  <a:cubicBezTo>
                    <a:pt x="6779" y="10110"/>
                    <a:pt x="6762" y="10182"/>
                    <a:pt x="6772" y="10252"/>
                  </a:cubicBezTo>
                  <a:lnTo>
                    <a:pt x="6799" y="10289"/>
                  </a:lnTo>
                  <a:cubicBezTo>
                    <a:pt x="6781" y="10361"/>
                    <a:pt x="6786" y="10426"/>
                    <a:pt x="6794" y="10493"/>
                  </a:cubicBezTo>
                  <a:cubicBezTo>
                    <a:pt x="6802" y="10569"/>
                    <a:pt x="6846" y="10645"/>
                    <a:pt x="6799" y="10723"/>
                  </a:cubicBezTo>
                  <a:cubicBezTo>
                    <a:pt x="6845" y="10807"/>
                    <a:pt x="6797" y="10900"/>
                    <a:pt x="6842" y="10988"/>
                  </a:cubicBezTo>
                  <a:cubicBezTo>
                    <a:pt x="6818" y="11012"/>
                    <a:pt x="6816" y="11045"/>
                    <a:pt x="6823" y="11077"/>
                  </a:cubicBezTo>
                  <a:cubicBezTo>
                    <a:pt x="6846" y="11185"/>
                    <a:pt x="6859" y="11297"/>
                    <a:pt x="6860" y="11408"/>
                  </a:cubicBezTo>
                  <a:lnTo>
                    <a:pt x="6895" y="11449"/>
                  </a:lnTo>
                  <a:cubicBezTo>
                    <a:pt x="6886" y="11501"/>
                    <a:pt x="6858" y="11557"/>
                    <a:pt x="6877" y="11611"/>
                  </a:cubicBezTo>
                  <a:cubicBezTo>
                    <a:pt x="6894" y="11661"/>
                    <a:pt x="6872" y="11710"/>
                    <a:pt x="6889" y="11762"/>
                  </a:cubicBezTo>
                  <a:cubicBezTo>
                    <a:pt x="6904" y="11814"/>
                    <a:pt x="6917" y="11869"/>
                    <a:pt x="6925" y="11924"/>
                  </a:cubicBezTo>
                  <a:cubicBezTo>
                    <a:pt x="6908" y="11943"/>
                    <a:pt x="6904" y="11970"/>
                    <a:pt x="6915" y="11994"/>
                  </a:cubicBezTo>
                  <a:cubicBezTo>
                    <a:pt x="6924" y="11999"/>
                    <a:pt x="6929" y="12001"/>
                    <a:pt x="6934" y="12003"/>
                  </a:cubicBezTo>
                  <a:lnTo>
                    <a:pt x="6934" y="12095"/>
                  </a:lnTo>
                  <a:cubicBezTo>
                    <a:pt x="6928" y="12108"/>
                    <a:pt x="6920" y="12127"/>
                    <a:pt x="6913" y="12143"/>
                  </a:cubicBezTo>
                  <a:cubicBezTo>
                    <a:pt x="6916" y="12187"/>
                    <a:pt x="6960" y="12194"/>
                    <a:pt x="6981" y="12229"/>
                  </a:cubicBezTo>
                  <a:cubicBezTo>
                    <a:pt x="6977" y="12303"/>
                    <a:pt x="6996" y="12379"/>
                    <a:pt x="7014" y="12454"/>
                  </a:cubicBezTo>
                  <a:cubicBezTo>
                    <a:pt x="7002" y="12481"/>
                    <a:pt x="6980" y="12504"/>
                    <a:pt x="6980" y="12533"/>
                  </a:cubicBezTo>
                  <a:cubicBezTo>
                    <a:pt x="6985" y="12560"/>
                    <a:pt x="7016" y="12568"/>
                    <a:pt x="7016" y="12596"/>
                  </a:cubicBezTo>
                  <a:cubicBezTo>
                    <a:pt x="7015" y="12630"/>
                    <a:pt x="6980" y="12655"/>
                    <a:pt x="6989" y="12691"/>
                  </a:cubicBezTo>
                  <a:cubicBezTo>
                    <a:pt x="6944" y="12718"/>
                    <a:pt x="6962" y="12752"/>
                    <a:pt x="6981" y="12781"/>
                  </a:cubicBezTo>
                  <a:cubicBezTo>
                    <a:pt x="7009" y="12828"/>
                    <a:pt x="7005" y="12869"/>
                    <a:pt x="6964" y="12904"/>
                  </a:cubicBezTo>
                  <a:cubicBezTo>
                    <a:pt x="6996" y="12975"/>
                    <a:pt x="6968" y="13048"/>
                    <a:pt x="6988" y="13117"/>
                  </a:cubicBezTo>
                  <a:lnTo>
                    <a:pt x="7010" y="13111"/>
                  </a:lnTo>
                  <a:lnTo>
                    <a:pt x="7010" y="13111"/>
                  </a:lnTo>
                  <a:cubicBezTo>
                    <a:pt x="7023" y="13139"/>
                    <a:pt x="6993" y="13145"/>
                    <a:pt x="6988" y="13165"/>
                  </a:cubicBezTo>
                  <a:cubicBezTo>
                    <a:pt x="6993" y="13185"/>
                    <a:pt x="7005" y="13206"/>
                    <a:pt x="6990" y="13230"/>
                  </a:cubicBezTo>
                  <a:cubicBezTo>
                    <a:pt x="6973" y="13262"/>
                    <a:pt x="6970" y="13301"/>
                    <a:pt x="6984" y="13334"/>
                  </a:cubicBezTo>
                  <a:cubicBezTo>
                    <a:pt x="7002" y="13383"/>
                    <a:pt x="6996" y="13432"/>
                    <a:pt x="6998" y="13482"/>
                  </a:cubicBezTo>
                  <a:cubicBezTo>
                    <a:pt x="6997" y="13514"/>
                    <a:pt x="7001" y="13546"/>
                    <a:pt x="7009" y="13577"/>
                  </a:cubicBezTo>
                  <a:cubicBezTo>
                    <a:pt x="7025" y="13622"/>
                    <a:pt x="7041" y="13675"/>
                    <a:pt x="7029" y="13718"/>
                  </a:cubicBezTo>
                  <a:cubicBezTo>
                    <a:pt x="7013" y="13776"/>
                    <a:pt x="7025" y="13826"/>
                    <a:pt x="7034" y="13881"/>
                  </a:cubicBezTo>
                  <a:cubicBezTo>
                    <a:pt x="7038" y="13899"/>
                    <a:pt x="7039" y="13918"/>
                    <a:pt x="7037" y="13937"/>
                  </a:cubicBezTo>
                  <a:cubicBezTo>
                    <a:pt x="7031" y="13994"/>
                    <a:pt x="7027" y="14053"/>
                    <a:pt x="7040" y="14108"/>
                  </a:cubicBezTo>
                  <a:cubicBezTo>
                    <a:pt x="7053" y="14155"/>
                    <a:pt x="7057" y="14203"/>
                    <a:pt x="7054" y="14252"/>
                  </a:cubicBezTo>
                  <a:cubicBezTo>
                    <a:pt x="7050" y="14286"/>
                    <a:pt x="7054" y="14322"/>
                    <a:pt x="7054" y="14351"/>
                  </a:cubicBezTo>
                  <a:cubicBezTo>
                    <a:pt x="7065" y="14368"/>
                    <a:pt x="7072" y="14380"/>
                    <a:pt x="7086" y="14380"/>
                  </a:cubicBezTo>
                  <a:cubicBezTo>
                    <a:pt x="7088" y="14380"/>
                    <a:pt x="7089" y="14380"/>
                    <a:pt x="7091" y="14380"/>
                  </a:cubicBezTo>
                  <a:cubicBezTo>
                    <a:pt x="7109" y="14376"/>
                    <a:pt x="7114" y="14356"/>
                    <a:pt x="7137" y="14356"/>
                  </a:cubicBezTo>
                  <a:cubicBezTo>
                    <a:pt x="7138" y="14356"/>
                    <a:pt x="7139" y="14356"/>
                    <a:pt x="7140" y="14356"/>
                  </a:cubicBezTo>
                  <a:cubicBezTo>
                    <a:pt x="7130" y="14381"/>
                    <a:pt x="7156" y="14397"/>
                    <a:pt x="7156" y="14421"/>
                  </a:cubicBezTo>
                  <a:cubicBezTo>
                    <a:pt x="7116" y="14482"/>
                    <a:pt x="7090" y="14549"/>
                    <a:pt x="7087" y="14617"/>
                  </a:cubicBezTo>
                  <a:cubicBezTo>
                    <a:pt x="7103" y="14644"/>
                    <a:pt x="7128" y="14654"/>
                    <a:pt x="7135" y="14681"/>
                  </a:cubicBezTo>
                  <a:cubicBezTo>
                    <a:pt x="7121" y="14689"/>
                    <a:pt x="7098" y="14680"/>
                    <a:pt x="7090" y="14697"/>
                  </a:cubicBezTo>
                  <a:lnTo>
                    <a:pt x="7090" y="14995"/>
                  </a:lnTo>
                  <a:cubicBezTo>
                    <a:pt x="7091" y="14995"/>
                    <a:pt x="7092" y="14995"/>
                    <a:pt x="7092" y="14995"/>
                  </a:cubicBezTo>
                  <a:cubicBezTo>
                    <a:pt x="7125" y="14995"/>
                    <a:pt x="7133" y="15023"/>
                    <a:pt x="7150" y="15032"/>
                  </a:cubicBezTo>
                  <a:cubicBezTo>
                    <a:pt x="7146" y="15064"/>
                    <a:pt x="7137" y="15094"/>
                    <a:pt x="7104" y="15105"/>
                  </a:cubicBezTo>
                  <a:cubicBezTo>
                    <a:pt x="7111" y="15162"/>
                    <a:pt x="7099" y="15214"/>
                    <a:pt x="7103" y="15265"/>
                  </a:cubicBezTo>
                  <a:cubicBezTo>
                    <a:pt x="7111" y="15373"/>
                    <a:pt x="7094" y="15482"/>
                    <a:pt x="7114" y="15590"/>
                  </a:cubicBezTo>
                  <a:cubicBezTo>
                    <a:pt x="7087" y="15654"/>
                    <a:pt x="7123" y="15718"/>
                    <a:pt x="7115" y="15784"/>
                  </a:cubicBezTo>
                  <a:cubicBezTo>
                    <a:pt x="7111" y="15826"/>
                    <a:pt x="7112" y="15871"/>
                    <a:pt x="7105" y="15911"/>
                  </a:cubicBezTo>
                  <a:lnTo>
                    <a:pt x="7202" y="16029"/>
                  </a:lnTo>
                  <a:cubicBezTo>
                    <a:pt x="7168" y="16052"/>
                    <a:pt x="7144" y="16086"/>
                    <a:pt x="7135" y="16126"/>
                  </a:cubicBezTo>
                  <a:cubicBezTo>
                    <a:pt x="7123" y="16171"/>
                    <a:pt x="7119" y="16216"/>
                    <a:pt x="7123" y="16262"/>
                  </a:cubicBezTo>
                  <a:cubicBezTo>
                    <a:pt x="7127" y="16307"/>
                    <a:pt x="7140" y="16352"/>
                    <a:pt x="7123" y="16398"/>
                  </a:cubicBezTo>
                  <a:cubicBezTo>
                    <a:pt x="7119" y="16409"/>
                    <a:pt x="7127" y="16426"/>
                    <a:pt x="7129" y="16440"/>
                  </a:cubicBezTo>
                  <a:cubicBezTo>
                    <a:pt x="7131" y="16467"/>
                    <a:pt x="7146" y="16501"/>
                    <a:pt x="7135" y="16519"/>
                  </a:cubicBezTo>
                  <a:cubicBezTo>
                    <a:pt x="7110" y="16563"/>
                    <a:pt x="7132" y="16599"/>
                    <a:pt x="7142" y="16634"/>
                  </a:cubicBezTo>
                  <a:cubicBezTo>
                    <a:pt x="7122" y="16673"/>
                    <a:pt x="7112" y="16708"/>
                    <a:pt x="7131" y="16747"/>
                  </a:cubicBezTo>
                  <a:cubicBezTo>
                    <a:pt x="7135" y="16755"/>
                    <a:pt x="7139" y="16766"/>
                    <a:pt x="7136" y="16771"/>
                  </a:cubicBezTo>
                  <a:cubicBezTo>
                    <a:pt x="7113" y="16807"/>
                    <a:pt x="7127" y="16845"/>
                    <a:pt x="7127" y="16883"/>
                  </a:cubicBezTo>
                  <a:cubicBezTo>
                    <a:pt x="7128" y="16919"/>
                    <a:pt x="7127" y="16957"/>
                    <a:pt x="7122" y="16993"/>
                  </a:cubicBezTo>
                  <a:cubicBezTo>
                    <a:pt x="7116" y="17036"/>
                    <a:pt x="7142" y="17071"/>
                    <a:pt x="7140" y="17113"/>
                  </a:cubicBezTo>
                  <a:cubicBezTo>
                    <a:pt x="7137" y="17250"/>
                    <a:pt x="7139" y="17386"/>
                    <a:pt x="7140" y="17522"/>
                  </a:cubicBezTo>
                  <a:cubicBezTo>
                    <a:pt x="7142" y="17565"/>
                    <a:pt x="7136" y="17608"/>
                    <a:pt x="7153" y="17652"/>
                  </a:cubicBezTo>
                  <a:cubicBezTo>
                    <a:pt x="7164" y="17684"/>
                    <a:pt x="7163" y="17717"/>
                    <a:pt x="7152" y="17747"/>
                  </a:cubicBezTo>
                  <a:cubicBezTo>
                    <a:pt x="7127" y="17802"/>
                    <a:pt x="7146" y="17846"/>
                    <a:pt x="7169" y="17890"/>
                  </a:cubicBezTo>
                  <a:lnTo>
                    <a:pt x="7139" y="17956"/>
                  </a:lnTo>
                  <a:cubicBezTo>
                    <a:pt x="7177" y="18000"/>
                    <a:pt x="7129" y="18069"/>
                    <a:pt x="7186" y="18101"/>
                  </a:cubicBezTo>
                  <a:cubicBezTo>
                    <a:pt x="7172" y="18151"/>
                    <a:pt x="7185" y="18195"/>
                    <a:pt x="7183" y="18248"/>
                  </a:cubicBezTo>
                  <a:lnTo>
                    <a:pt x="7138" y="18277"/>
                  </a:lnTo>
                  <a:cubicBezTo>
                    <a:pt x="7179" y="18310"/>
                    <a:pt x="7139" y="18329"/>
                    <a:pt x="7132" y="18356"/>
                  </a:cubicBezTo>
                  <a:lnTo>
                    <a:pt x="7111" y="18350"/>
                  </a:lnTo>
                  <a:cubicBezTo>
                    <a:pt x="7085" y="18354"/>
                    <a:pt x="7094" y="18395"/>
                    <a:pt x="7063" y="18395"/>
                  </a:cubicBezTo>
                  <a:cubicBezTo>
                    <a:pt x="7038" y="18381"/>
                    <a:pt x="7059" y="18350"/>
                    <a:pt x="7038" y="18329"/>
                  </a:cubicBezTo>
                  <a:cubicBezTo>
                    <a:pt x="7031" y="18364"/>
                    <a:pt x="6999" y="18379"/>
                    <a:pt x="6988" y="18414"/>
                  </a:cubicBezTo>
                  <a:cubicBezTo>
                    <a:pt x="6965" y="18414"/>
                    <a:pt x="6941" y="18418"/>
                    <a:pt x="6929" y="18442"/>
                  </a:cubicBezTo>
                  <a:cubicBezTo>
                    <a:pt x="6926" y="18465"/>
                    <a:pt x="6943" y="18480"/>
                    <a:pt x="6954" y="18500"/>
                  </a:cubicBezTo>
                  <a:cubicBezTo>
                    <a:pt x="6956" y="18500"/>
                    <a:pt x="6958" y="18500"/>
                    <a:pt x="6960" y="18500"/>
                  </a:cubicBezTo>
                  <a:cubicBezTo>
                    <a:pt x="6982" y="18500"/>
                    <a:pt x="7002" y="18512"/>
                    <a:pt x="7013" y="18531"/>
                  </a:cubicBezTo>
                  <a:lnTo>
                    <a:pt x="7013" y="18563"/>
                  </a:lnTo>
                  <a:cubicBezTo>
                    <a:pt x="6978" y="18582"/>
                    <a:pt x="6963" y="18589"/>
                    <a:pt x="6946" y="18589"/>
                  </a:cubicBezTo>
                  <a:cubicBezTo>
                    <a:pt x="6933" y="18589"/>
                    <a:pt x="6918" y="18584"/>
                    <a:pt x="6891" y="18577"/>
                  </a:cubicBezTo>
                  <a:cubicBezTo>
                    <a:pt x="6871" y="18572"/>
                    <a:pt x="6854" y="18560"/>
                    <a:pt x="6834" y="18559"/>
                  </a:cubicBezTo>
                  <a:cubicBezTo>
                    <a:pt x="6831" y="18558"/>
                    <a:pt x="6828" y="18558"/>
                    <a:pt x="6825" y="18558"/>
                  </a:cubicBezTo>
                  <a:cubicBezTo>
                    <a:pt x="6814" y="18558"/>
                    <a:pt x="6804" y="18563"/>
                    <a:pt x="6804" y="18583"/>
                  </a:cubicBezTo>
                  <a:cubicBezTo>
                    <a:pt x="6814" y="18597"/>
                    <a:pt x="6850" y="18593"/>
                    <a:pt x="6847" y="18622"/>
                  </a:cubicBezTo>
                  <a:cubicBezTo>
                    <a:pt x="6841" y="18626"/>
                    <a:pt x="6836" y="18628"/>
                    <a:pt x="6830" y="18628"/>
                  </a:cubicBezTo>
                  <a:cubicBezTo>
                    <a:pt x="6815" y="18628"/>
                    <a:pt x="6802" y="18617"/>
                    <a:pt x="6788" y="18617"/>
                  </a:cubicBezTo>
                  <a:cubicBezTo>
                    <a:pt x="6749" y="18649"/>
                    <a:pt x="6726" y="18689"/>
                    <a:pt x="6732" y="18740"/>
                  </a:cubicBezTo>
                  <a:cubicBezTo>
                    <a:pt x="6733" y="18759"/>
                    <a:pt x="6716" y="18771"/>
                    <a:pt x="6713" y="18788"/>
                  </a:cubicBezTo>
                  <a:lnTo>
                    <a:pt x="6759" y="18779"/>
                  </a:lnTo>
                  <a:lnTo>
                    <a:pt x="6759" y="18779"/>
                  </a:lnTo>
                  <a:cubicBezTo>
                    <a:pt x="6754" y="18796"/>
                    <a:pt x="6752" y="18804"/>
                    <a:pt x="6745" y="18804"/>
                  </a:cubicBezTo>
                  <a:cubicBezTo>
                    <a:pt x="6740" y="18804"/>
                    <a:pt x="6730" y="18798"/>
                    <a:pt x="6714" y="18788"/>
                  </a:cubicBezTo>
                  <a:lnTo>
                    <a:pt x="6714" y="18788"/>
                  </a:lnTo>
                  <a:cubicBezTo>
                    <a:pt x="6672" y="18805"/>
                    <a:pt x="6718" y="18827"/>
                    <a:pt x="6710" y="18847"/>
                  </a:cubicBezTo>
                  <a:cubicBezTo>
                    <a:pt x="6705" y="18872"/>
                    <a:pt x="6674" y="18872"/>
                    <a:pt x="6662" y="18891"/>
                  </a:cubicBezTo>
                  <a:cubicBezTo>
                    <a:pt x="6659" y="18902"/>
                    <a:pt x="6661" y="18915"/>
                    <a:pt x="6668" y="18924"/>
                  </a:cubicBezTo>
                  <a:cubicBezTo>
                    <a:pt x="6678" y="18923"/>
                    <a:pt x="6686" y="18915"/>
                    <a:pt x="6696" y="18915"/>
                  </a:cubicBezTo>
                  <a:cubicBezTo>
                    <a:pt x="6700" y="18915"/>
                    <a:pt x="6705" y="18916"/>
                    <a:pt x="6710" y="18921"/>
                  </a:cubicBezTo>
                  <a:cubicBezTo>
                    <a:pt x="6694" y="18938"/>
                    <a:pt x="6694" y="18966"/>
                    <a:pt x="6672" y="18977"/>
                  </a:cubicBezTo>
                  <a:cubicBezTo>
                    <a:pt x="6666" y="18976"/>
                    <a:pt x="6661" y="18974"/>
                    <a:pt x="6656" y="18972"/>
                  </a:cubicBezTo>
                  <a:cubicBezTo>
                    <a:pt x="6652" y="18969"/>
                    <a:pt x="6648" y="18968"/>
                    <a:pt x="6644" y="18968"/>
                  </a:cubicBezTo>
                  <a:cubicBezTo>
                    <a:pt x="6639" y="18968"/>
                    <a:pt x="6635" y="18969"/>
                    <a:pt x="6632" y="18972"/>
                  </a:cubicBezTo>
                  <a:cubicBezTo>
                    <a:pt x="6689" y="19061"/>
                    <a:pt x="6689" y="19061"/>
                    <a:pt x="6652" y="19139"/>
                  </a:cubicBezTo>
                  <a:lnTo>
                    <a:pt x="6578" y="19170"/>
                  </a:lnTo>
                  <a:lnTo>
                    <a:pt x="6601" y="19245"/>
                  </a:lnTo>
                  <a:cubicBezTo>
                    <a:pt x="6557" y="19251"/>
                    <a:pt x="6556" y="19311"/>
                    <a:pt x="6511" y="19311"/>
                  </a:cubicBezTo>
                  <a:cubicBezTo>
                    <a:pt x="6508" y="19311"/>
                    <a:pt x="6505" y="19311"/>
                    <a:pt x="6502" y="19310"/>
                  </a:cubicBezTo>
                  <a:lnTo>
                    <a:pt x="6502" y="19310"/>
                  </a:lnTo>
                  <a:cubicBezTo>
                    <a:pt x="6507" y="19358"/>
                    <a:pt x="6489" y="19401"/>
                    <a:pt x="6491" y="19443"/>
                  </a:cubicBezTo>
                  <a:cubicBezTo>
                    <a:pt x="6494" y="19485"/>
                    <a:pt x="6446" y="19518"/>
                    <a:pt x="6473" y="19561"/>
                  </a:cubicBezTo>
                  <a:cubicBezTo>
                    <a:pt x="6477" y="19566"/>
                    <a:pt x="6480" y="19568"/>
                    <a:pt x="6483" y="19568"/>
                  </a:cubicBezTo>
                  <a:cubicBezTo>
                    <a:pt x="6492" y="19568"/>
                    <a:pt x="6500" y="19558"/>
                    <a:pt x="6510" y="19558"/>
                  </a:cubicBezTo>
                  <a:cubicBezTo>
                    <a:pt x="6514" y="19558"/>
                    <a:pt x="6518" y="19560"/>
                    <a:pt x="6523" y="19565"/>
                  </a:cubicBezTo>
                  <a:lnTo>
                    <a:pt x="6531" y="19581"/>
                  </a:lnTo>
                  <a:cubicBezTo>
                    <a:pt x="6523" y="19592"/>
                    <a:pt x="6518" y="19602"/>
                    <a:pt x="6503" y="19605"/>
                  </a:cubicBezTo>
                  <a:lnTo>
                    <a:pt x="6429" y="19573"/>
                  </a:lnTo>
                  <a:cubicBezTo>
                    <a:pt x="6418" y="19623"/>
                    <a:pt x="6377" y="19656"/>
                    <a:pt x="6375" y="19710"/>
                  </a:cubicBezTo>
                  <a:cubicBezTo>
                    <a:pt x="6373" y="19758"/>
                    <a:pt x="6359" y="19806"/>
                    <a:pt x="6351" y="19850"/>
                  </a:cubicBezTo>
                  <a:cubicBezTo>
                    <a:pt x="6341" y="19853"/>
                    <a:pt x="6332" y="19854"/>
                    <a:pt x="6323" y="19854"/>
                  </a:cubicBezTo>
                  <a:cubicBezTo>
                    <a:pt x="6322" y="19854"/>
                    <a:pt x="6321" y="19854"/>
                    <a:pt x="6320" y="19854"/>
                  </a:cubicBezTo>
                  <a:cubicBezTo>
                    <a:pt x="6311" y="19854"/>
                    <a:pt x="6303" y="19854"/>
                    <a:pt x="6297" y="19859"/>
                  </a:cubicBezTo>
                  <a:cubicBezTo>
                    <a:pt x="6309" y="19915"/>
                    <a:pt x="6313" y="19972"/>
                    <a:pt x="6311" y="20029"/>
                  </a:cubicBezTo>
                  <a:lnTo>
                    <a:pt x="6270" y="20050"/>
                  </a:lnTo>
                  <a:cubicBezTo>
                    <a:pt x="6277" y="20062"/>
                    <a:pt x="6283" y="20076"/>
                    <a:pt x="6286" y="20083"/>
                  </a:cubicBezTo>
                  <a:lnTo>
                    <a:pt x="6232" y="20466"/>
                  </a:lnTo>
                  <a:cubicBezTo>
                    <a:pt x="6203" y="20476"/>
                    <a:pt x="6184" y="20497"/>
                    <a:pt x="6168" y="20539"/>
                  </a:cubicBezTo>
                  <a:cubicBezTo>
                    <a:pt x="6159" y="20468"/>
                    <a:pt x="6130" y="20414"/>
                    <a:pt x="6160" y="20349"/>
                  </a:cubicBezTo>
                  <a:lnTo>
                    <a:pt x="6160" y="20349"/>
                  </a:lnTo>
                  <a:lnTo>
                    <a:pt x="6069" y="20388"/>
                  </a:lnTo>
                  <a:cubicBezTo>
                    <a:pt x="6058" y="20375"/>
                    <a:pt x="6038" y="20370"/>
                    <a:pt x="6042" y="20345"/>
                  </a:cubicBezTo>
                  <a:lnTo>
                    <a:pt x="6069" y="20326"/>
                  </a:lnTo>
                  <a:cubicBezTo>
                    <a:pt x="6040" y="20302"/>
                    <a:pt x="6078" y="20278"/>
                    <a:pt x="6070" y="20252"/>
                  </a:cubicBezTo>
                  <a:lnTo>
                    <a:pt x="6009" y="20241"/>
                  </a:lnTo>
                  <a:cubicBezTo>
                    <a:pt x="6036" y="20185"/>
                    <a:pt x="6008" y="20132"/>
                    <a:pt x="6008" y="20072"/>
                  </a:cubicBezTo>
                  <a:cubicBezTo>
                    <a:pt x="6041" y="20072"/>
                    <a:pt x="6040" y="20033"/>
                    <a:pt x="6067" y="20022"/>
                  </a:cubicBezTo>
                  <a:cubicBezTo>
                    <a:pt x="6058" y="20012"/>
                    <a:pt x="6043" y="20012"/>
                    <a:pt x="6042" y="19994"/>
                  </a:cubicBezTo>
                  <a:cubicBezTo>
                    <a:pt x="6045" y="19983"/>
                    <a:pt x="6049" y="19970"/>
                    <a:pt x="6054" y="19954"/>
                  </a:cubicBezTo>
                  <a:cubicBezTo>
                    <a:pt x="6025" y="19929"/>
                    <a:pt x="6018" y="19891"/>
                    <a:pt x="6002" y="19851"/>
                  </a:cubicBezTo>
                  <a:cubicBezTo>
                    <a:pt x="6021" y="19831"/>
                    <a:pt x="6026" y="19801"/>
                    <a:pt x="6017" y="19775"/>
                  </a:cubicBezTo>
                  <a:cubicBezTo>
                    <a:pt x="6000" y="19750"/>
                    <a:pt x="5972" y="19744"/>
                    <a:pt x="5951" y="19729"/>
                  </a:cubicBezTo>
                  <a:lnTo>
                    <a:pt x="5951" y="19687"/>
                  </a:lnTo>
                  <a:lnTo>
                    <a:pt x="5896" y="19630"/>
                  </a:lnTo>
                  <a:cubicBezTo>
                    <a:pt x="5917" y="19623"/>
                    <a:pt x="5937" y="19615"/>
                    <a:pt x="5946" y="19596"/>
                  </a:cubicBezTo>
                  <a:cubicBezTo>
                    <a:pt x="5923" y="19578"/>
                    <a:pt x="5960" y="19559"/>
                    <a:pt x="5941" y="19540"/>
                  </a:cubicBezTo>
                  <a:lnTo>
                    <a:pt x="5904" y="19528"/>
                  </a:lnTo>
                  <a:lnTo>
                    <a:pt x="5880" y="19482"/>
                  </a:lnTo>
                  <a:lnTo>
                    <a:pt x="5879" y="19481"/>
                  </a:lnTo>
                  <a:lnTo>
                    <a:pt x="5879" y="19481"/>
                  </a:lnTo>
                  <a:cubicBezTo>
                    <a:pt x="5883" y="19479"/>
                    <a:pt x="5888" y="19478"/>
                    <a:pt x="5892" y="19478"/>
                  </a:cubicBezTo>
                  <a:cubicBezTo>
                    <a:pt x="5914" y="19478"/>
                    <a:pt x="5923" y="19508"/>
                    <a:pt x="5944" y="19511"/>
                  </a:cubicBezTo>
                  <a:cubicBezTo>
                    <a:pt x="5953" y="19503"/>
                    <a:pt x="5963" y="19496"/>
                    <a:pt x="5964" y="19482"/>
                  </a:cubicBezTo>
                  <a:cubicBezTo>
                    <a:pt x="5953" y="19451"/>
                    <a:pt x="5924" y="19436"/>
                    <a:pt x="5894" y="19415"/>
                  </a:cubicBezTo>
                  <a:cubicBezTo>
                    <a:pt x="5915" y="19409"/>
                    <a:pt x="5938" y="19406"/>
                    <a:pt x="5944" y="19382"/>
                  </a:cubicBezTo>
                  <a:cubicBezTo>
                    <a:pt x="5923" y="19347"/>
                    <a:pt x="5886" y="19365"/>
                    <a:pt x="5857" y="19355"/>
                  </a:cubicBezTo>
                  <a:cubicBezTo>
                    <a:pt x="5844" y="19351"/>
                    <a:pt x="5840" y="19338"/>
                    <a:pt x="5848" y="19329"/>
                  </a:cubicBezTo>
                  <a:cubicBezTo>
                    <a:pt x="5849" y="19328"/>
                    <a:pt x="5851" y="19328"/>
                    <a:pt x="5852" y="19328"/>
                  </a:cubicBezTo>
                  <a:cubicBezTo>
                    <a:pt x="5857" y="19328"/>
                    <a:pt x="5862" y="19332"/>
                    <a:pt x="5867" y="19332"/>
                  </a:cubicBezTo>
                  <a:cubicBezTo>
                    <a:pt x="5870" y="19332"/>
                    <a:pt x="5873" y="19330"/>
                    <a:pt x="5876" y="19324"/>
                  </a:cubicBezTo>
                  <a:lnTo>
                    <a:pt x="5861" y="19286"/>
                  </a:lnTo>
                  <a:lnTo>
                    <a:pt x="5861" y="19286"/>
                  </a:lnTo>
                  <a:cubicBezTo>
                    <a:pt x="5875" y="19282"/>
                    <a:pt x="5890" y="19271"/>
                    <a:pt x="5888" y="19259"/>
                  </a:cubicBezTo>
                  <a:cubicBezTo>
                    <a:pt x="5882" y="19224"/>
                    <a:pt x="5904" y="19187"/>
                    <a:pt x="5889" y="19152"/>
                  </a:cubicBezTo>
                  <a:cubicBezTo>
                    <a:pt x="5881" y="19146"/>
                    <a:pt x="5874" y="19140"/>
                    <a:pt x="5866" y="19134"/>
                  </a:cubicBezTo>
                  <a:cubicBezTo>
                    <a:pt x="5888" y="19102"/>
                    <a:pt x="5841" y="19112"/>
                    <a:pt x="5841" y="19089"/>
                  </a:cubicBezTo>
                  <a:cubicBezTo>
                    <a:pt x="5841" y="19073"/>
                    <a:pt x="5850" y="19047"/>
                    <a:pt x="5824" y="19037"/>
                  </a:cubicBezTo>
                  <a:lnTo>
                    <a:pt x="5824" y="19037"/>
                  </a:lnTo>
                  <a:cubicBezTo>
                    <a:pt x="5824" y="19037"/>
                    <a:pt x="5824" y="19037"/>
                    <a:pt x="5824" y="19038"/>
                  </a:cubicBezTo>
                  <a:lnTo>
                    <a:pt x="5824" y="19038"/>
                  </a:lnTo>
                  <a:cubicBezTo>
                    <a:pt x="5822" y="19023"/>
                    <a:pt x="5829" y="19008"/>
                    <a:pt x="5840" y="19000"/>
                  </a:cubicBezTo>
                  <a:cubicBezTo>
                    <a:pt x="5865" y="18983"/>
                    <a:pt x="5879" y="18954"/>
                    <a:pt x="5874" y="18925"/>
                  </a:cubicBezTo>
                  <a:cubicBezTo>
                    <a:pt x="5838" y="18881"/>
                    <a:pt x="5826" y="18827"/>
                    <a:pt x="5858" y="18771"/>
                  </a:cubicBezTo>
                  <a:cubicBezTo>
                    <a:pt x="5825" y="18716"/>
                    <a:pt x="5807" y="18665"/>
                    <a:pt x="5839" y="18610"/>
                  </a:cubicBezTo>
                  <a:cubicBezTo>
                    <a:pt x="5835" y="18604"/>
                    <a:pt x="5833" y="18599"/>
                    <a:pt x="5831" y="18592"/>
                  </a:cubicBezTo>
                  <a:cubicBezTo>
                    <a:pt x="5822" y="18490"/>
                    <a:pt x="5791" y="18392"/>
                    <a:pt x="5787" y="18290"/>
                  </a:cubicBezTo>
                  <a:cubicBezTo>
                    <a:pt x="5785" y="18227"/>
                    <a:pt x="5776" y="18163"/>
                    <a:pt x="5762" y="18100"/>
                  </a:cubicBezTo>
                  <a:cubicBezTo>
                    <a:pt x="5746" y="18029"/>
                    <a:pt x="5736" y="17956"/>
                    <a:pt x="5734" y="17884"/>
                  </a:cubicBezTo>
                  <a:cubicBezTo>
                    <a:pt x="5727" y="17787"/>
                    <a:pt x="5727" y="17685"/>
                    <a:pt x="5655" y="17604"/>
                  </a:cubicBezTo>
                  <a:lnTo>
                    <a:pt x="5604" y="17647"/>
                  </a:lnTo>
                  <a:cubicBezTo>
                    <a:pt x="5594" y="17645"/>
                    <a:pt x="5586" y="17636"/>
                    <a:pt x="5576" y="17636"/>
                  </a:cubicBezTo>
                  <a:cubicBezTo>
                    <a:pt x="5572" y="17636"/>
                    <a:pt x="5568" y="17638"/>
                    <a:pt x="5564" y="17643"/>
                  </a:cubicBezTo>
                  <a:cubicBezTo>
                    <a:pt x="5546" y="17682"/>
                    <a:pt x="5576" y="17714"/>
                    <a:pt x="5582" y="17750"/>
                  </a:cubicBezTo>
                  <a:cubicBezTo>
                    <a:pt x="5596" y="17761"/>
                    <a:pt x="5620" y="17751"/>
                    <a:pt x="5627" y="17774"/>
                  </a:cubicBezTo>
                  <a:cubicBezTo>
                    <a:pt x="5647" y="17808"/>
                    <a:pt x="5592" y="17809"/>
                    <a:pt x="5597" y="17836"/>
                  </a:cubicBezTo>
                  <a:cubicBezTo>
                    <a:pt x="5601" y="17865"/>
                    <a:pt x="5633" y="17847"/>
                    <a:pt x="5648" y="17868"/>
                  </a:cubicBezTo>
                  <a:cubicBezTo>
                    <a:pt x="5637" y="17881"/>
                    <a:pt x="5630" y="17897"/>
                    <a:pt x="5611" y="17900"/>
                  </a:cubicBezTo>
                  <a:cubicBezTo>
                    <a:pt x="5605" y="17951"/>
                    <a:pt x="5597" y="18001"/>
                    <a:pt x="5593" y="18051"/>
                  </a:cubicBezTo>
                  <a:cubicBezTo>
                    <a:pt x="5591" y="18091"/>
                    <a:pt x="5592" y="18131"/>
                    <a:pt x="5638" y="18155"/>
                  </a:cubicBezTo>
                  <a:cubicBezTo>
                    <a:pt x="5666" y="18167"/>
                    <a:pt x="5674" y="18199"/>
                    <a:pt x="5681" y="18228"/>
                  </a:cubicBezTo>
                  <a:cubicBezTo>
                    <a:pt x="5684" y="18243"/>
                    <a:pt x="5692" y="18256"/>
                    <a:pt x="5703" y="18267"/>
                  </a:cubicBezTo>
                  <a:cubicBezTo>
                    <a:pt x="5705" y="18270"/>
                    <a:pt x="5707" y="18271"/>
                    <a:pt x="5709" y="18271"/>
                  </a:cubicBezTo>
                  <a:cubicBezTo>
                    <a:pt x="5713" y="18271"/>
                    <a:pt x="5718" y="18265"/>
                    <a:pt x="5724" y="18265"/>
                  </a:cubicBezTo>
                  <a:cubicBezTo>
                    <a:pt x="5727" y="18265"/>
                    <a:pt x="5730" y="18266"/>
                    <a:pt x="5734" y="18270"/>
                  </a:cubicBezTo>
                  <a:cubicBezTo>
                    <a:pt x="5730" y="18290"/>
                    <a:pt x="5743" y="18316"/>
                    <a:pt x="5727" y="18342"/>
                  </a:cubicBezTo>
                  <a:cubicBezTo>
                    <a:pt x="5704" y="18351"/>
                    <a:pt x="5673" y="18337"/>
                    <a:pt x="5651" y="18370"/>
                  </a:cubicBezTo>
                  <a:cubicBezTo>
                    <a:pt x="5631" y="18414"/>
                    <a:pt x="5671" y="18458"/>
                    <a:pt x="5666" y="18510"/>
                  </a:cubicBezTo>
                  <a:cubicBezTo>
                    <a:pt x="5662" y="18561"/>
                    <a:pt x="5657" y="18614"/>
                    <a:pt x="5684" y="18659"/>
                  </a:cubicBezTo>
                  <a:cubicBezTo>
                    <a:pt x="5672" y="18681"/>
                    <a:pt x="5671" y="18702"/>
                    <a:pt x="5653" y="18714"/>
                  </a:cubicBezTo>
                  <a:cubicBezTo>
                    <a:pt x="5637" y="18698"/>
                    <a:pt x="5617" y="18688"/>
                    <a:pt x="5609" y="18659"/>
                  </a:cubicBezTo>
                  <a:cubicBezTo>
                    <a:pt x="5629" y="18645"/>
                    <a:pt x="5635" y="18621"/>
                    <a:pt x="5625" y="18601"/>
                  </a:cubicBezTo>
                  <a:cubicBezTo>
                    <a:pt x="5603" y="18549"/>
                    <a:pt x="5617" y="18497"/>
                    <a:pt x="5607" y="18440"/>
                  </a:cubicBezTo>
                  <a:lnTo>
                    <a:pt x="5607" y="18440"/>
                  </a:lnTo>
                  <a:cubicBezTo>
                    <a:pt x="5606" y="18440"/>
                    <a:pt x="5604" y="18440"/>
                    <a:pt x="5603" y="18440"/>
                  </a:cubicBezTo>
                  <a:cubicBezTo>
                    <a:pt x="5581" y="18440"/>
                    <a:pt x="5578" y="18417"/>
                    <a:pt x="5566" y="18402"/>
                  </a:cubicBezTo>
                  <a:cubicBezTo>
                    <a:pt x="5548" y="18413"/>
                    <a:pt x="5530" y="18419"/>
                    <a:pt x="5512" y="18419"/>
                  </a:cubicBezTo>
                  <a:cubicBezTo>
                    <a:pt x="5492" y="18419"/>
                    <a:pt x="5472" y="18412"/>
                    <a:pt x="5452" y="18398"/>
                  </a:cubicBezTo>
                  <a:lnTo>
                    <a:pt x="5452" y="18398"/>
                  </a:lnTo>
                  <a:cubicBezTo>
                    <a:pt x="5452" y="18380"/>
                    <a:pt x="5475" y="18384"/>
                    <a:pt x="5483" y="18370"/>
                  </a:cubicBezTo>
                  <a:cubicBezTo>
                    <a:pt x="5487" y="18345"/>
                    <a:pt x="5486" y="18319"/>
                    <a:pt x="5479" y="18294"/>
                  </a:cubicBezTo>
                  <a:cubicBezTo>
                    <a:pt x="5473" y="18267"/>
                    <a:pt x="5435" y="18263"/>
                    <a:pt x="5435" y="18232"/>
                  </a:cubicBezTo>
                  <a:lnTo>
                    <a:pt x="5465" y="18211"/>
                  </a:lnTo>
                  <a:cubicBezTo>
                    <a:pt x="5470" y="18173"/>
                    <a:pt x="5473" y="18134"/>
                    <a:pt x="5442" y="18105"/>
                  </a:cubicBezTo>
                  <a:cubicBezTo>
                    <a:pt x="5430" y="18109"/>
                    <a:pt x="5418" y="18113"/>
                    <a:pt x="5405" y="18115"/>
                  </a:cubicBezTo>
                  <a:cubicBezTo>
                    <a:pt x="5397" y="18113"/>
                    <a:pt x="5389" y="18110"/>
                    <a:pt x="5382" y="18106"/>
                  </a:cubicBezTo>
                  <a:cubicBezTo>
                    <a:pt x="5380" y="18066"/>
                    <a:pt x="5427" y="18059"/>
                    <a:pt x="5431" y="18027"/>
                  </a:cubicBezTo>
                  <a:cubicBezTo>
                    <a:pt x="5442" y="17953"/>
                    <a:pt x="5412" y="17880"/>
                    <a:pt x="5431" y="17800"/>
                  </a:cubicBezTo>
                  <a:lnTo>
                    <a:pt x="5431" y="17800"/>
                  </a:lnTo>
                  <a:cubicBezTo>
                    <a:pt x="5431" y="17800"/>
                    <a:pt x="5430" y="17800"/>
                    <a:pt x="5430" y="17800"/>
                  </a:cubicBezTo>
                  <a:cubicBezTo>
                    <a:pt x="5403" y="17800"/>
                    <a:pt x="5391" y="17771"/>
                    <a:pt x="5368" y="17765"/>
                  </a:cubicBezTo>
                  <a:cubicBezTo>
                    <a:pt x="5361" y="17780"/>
                    <a:pt x="5359" y="17792"/>
                    <a:pt x="5345" y="17794"/>
                  </a:cubicBezTo>
                  <a:lnTo>
                    <a:pt x="5345" y="17794"/>
                  </a:lnTo>
                  <a:lnTo>
                    <a:pt x="5345" y="17761"/>
                  </a:lnTo>
                  <a:cubicBezTo>
                    <a:pt x="5355" y="17724"/>
                    <a:pt x="5395" y="17731"/>
                    <a:pt x="5402" y="17698"/>
                  </a:cubicBezTo>
                  <a:cubicBezTo>
                    <a:pt x="5409" y="17665"/>
                    <a:pt x="5446" y="17677"/>
                    <a:pt x="5463" y="17663"/>
                  </a:cubicBezTo>
                  <a:lnTo>
                    <a:pt x="5477" y="17635"/>
                  </a:lnTo>
                  <a:cubicBezTo>
                    <a:pt x="5477" y="17591"/>
                    <a:pt x="5437" y="17573"/>
                    <a:pt x="5431" y="17540"/>
                  </a:cubicBezTo>
                  <a:cubicBezTo>
                    <a:pt x="5433" y="17494"/>
                    <a:pt x="5468" y="17454"/>
                    <a:pt x="5444" y="17410"/>
                  </a:cubicBezTo>
                  <a:lnTo>
                    <a:pt x="5444" y="17410"/>
                  </a:lnTo>
                  <a:cubicBezTo>
                    <a:pt x="5435" y="17412"/>
                    <a:pt x="5427" y="17420"/>
                    <a:pt x="5416" y="17420"/>
                  </a:cubicBezTo>
                  <a:cubicBezTo>
                    <a:pt x="5411" y="17420"/>
                    <a:pt x="5405" y="17418"/>
                    <a:pt x="5398" y="17412"/>
                  </a:cubicBezTo>
                  <a:lnTo>
                    <a:pt x="5431" y="17369"/>
                  </a:lnTo>
                  <a:cubicBezTo>
                    <a:pt x="5410" y="17324"/>
                    <a:pt x="5388" y="17279"/>
                    <a:pt x="5365" y="17230"/>
                  </a:cubicBezTo>
                  <a:cubicBezTo>
                    <a:pt x="5368" y="17229"/>
                    <a:pt x="5371" y="17229"/>
                    <a:pt x="5373" y="17229"/>
                  </a:cubicBezTo>
                  <a:cubicBezTo>
                    <a:pt x="5407" y="17229"/>
                    <a:pt x="5397" y="17274"/>
                    <a:pt x="5425" y="17275"/>
                  </a:cubicBezTo>
                  <a:cubicBezTo>
                    <a:pt x="5456" y="17259"/>
                    <a:pt x="5487" y="17242"/>
                    <a:pt x="5521" y="17242"/>
                  </a:cubicBezTo>
                  <a:cubicBezTo>
                    <a:pt x="5523" y="17242"/>
                    <a:pt x="5525" y="17242"/>
                    <a:pt x="5527" y="17242"/>
                  </a:cubicBezTo>
                  <a:lnTo>
                    <a:pt x="5574" y="17191"/>
                  </a:lnTo>
                  <a:cubicBezTo>
                    <a:pt x="5570" y="17175"/>
                    <a:pt x="5555" y="17165"/>
                    <a:pt x="5559" y="17151"/>
                  </a:cubicBezTo>
                  <a:cubicBezTo>
                    <a:pt x="5572" y="17123"/>
                    <a:pt x="5601" y="17113"/>
                    <a:pt x="5609" y="17085"/>
                  </a:cubicBezTo>
                  <a:cubicBezTo>
                    <a:pt x="5616" y="17069"/>
                    <a:pt x="5599" y="17054"/>
                    <a:pt x="5601" y="17037"/>
                  </a:cubicBezTo>
                  <a:cubicBezTo>
                    <a:pt x="5611" y="17030"/>
                    <a:pt x="5627" y="17031"/>
                    <a:pt x="5627" y="17007"/>
                  </a:cubicBezTo>
                  <a:cubicBezTo>
                    <a:pt x="5597" y="16985"/>
                    <a:pt x="5620" y="16947"/>
                    <a:pt x="5611" y="16922"/>
                  </a:cubicBezTo>
                  <a:cubicBezTo>
                    <a:pt x="5580" y="16870"/>
                    <a:pt x="5524" y="16869"/>
                    <a:pt x="5490" y="16829"/>
                  </a:cubicBezTo>
                  <a:cubicBezTo>
                    <a:pt x="5530" y="16805"/>
                    <a:pt x="5525" y="16755"/>
                    <a:pt x="5557" y="16731"/>
                  </a:cubicBezTo>
                  <a:cubicBezTo>
                    <a:pt x="5558" y="16683"/>
                    <a:pt x="5548" y="16641"/>
                    <a:pt x="5584" y="16598"/>
                  </a:cubicBezTo>
                  <a:cubicBezTo>
                    <a:pt x="5528" y="16577"/>
                    <a:pt x="5540" y="16531"/>
                    <a:pt x="5536" y="16489"/>
                  </a:cubicBezTo>
                  <a:cubicBezTo>
                    <a:pt x="5522" y="16472"/>
                    <a:pt x="5506" y="16455"/>
                    <a:pt x="5489" y="16438"/>
                  </a:cubicBezTo>
                  <a:cubicBezTo>
                    <a:pt x="5489" y="16401"/>
                    <a:pt x="5470" y="16366"/>
                    <a:pt x="5485" y="16328"/>
                  </a:cubicBezTo>
                  <a:cubicBezTo>
                    <a:pt x="5442" y="16289"/>
                    <a:pt x="5409" y="16239"/>
                    <a:pt x="5388" y="16185"/>
                  </a:cubicBezTo>
                  <a:cubicBezTo>
                    <a:pt x="5333" y="16165"/>
                    <a:pt x="5324" y="16114"/>
                    <a:pt x="5312" y="16067"/>
                  </a:cubicBezTo>
                  <a:cubicBezTo>
                    <a:pt x="5317" y="16057"/>
                    <a:pt x="5322" y="16046"/>
                    <a:pt x="5327" y="16037"/>
                  </a:cubicBezTo>
                  <a:cubicBezTo>
                    <a:pt x="5313" y="16015"/>
                    <a:pt x="5279" y="16018"/>
                    <a:pt x="5276" y="15989"/>
                  </a:cubicBezTo>
                  <a:cubicBezTo>
                    <a:pt x="5280" y="15985"/>
                    <a:pt x="5282" y="15979"/>
                    <a:pt x="5287" y="15972"/>
                  </a:cubicBezTo>
                  <a:lnTo>
                    <a:pt x="5243" y="15926"/>
                  </a:lnTo>
                  <a:cubicBezTo>
                    <a:pt x="5231" y="15903"/>
                    <a:pt x="5243" y="15879"/>
                    <a:pt x="5227" y="15863"/>
                  </a:cubicBezTo>
                  <a:cubicBezTo>
                    <a:pt x="5178" y="15848"/>
                    <a:pt x="5178" y="15791"/>
                    <a:pt x="5137" y="15767"/>
                  </a:cubicBezTo>
                  <a:cubicBezTo>
                    <a:pt x="5096" y="15743"/>
                    <a:pt x="5097" y="15688"/>
                    <a:pt x="5061" y="15663"/>
                  </a:cubicBezTo>
                  <a:cubicBezTo>
                    <a:pt x="5066" y="15651"/>
                    <a:pt x="5070" y="15643"/>
                    <a:pt x="5072" y="15638"/>
                  </a:cubicBezTo>
                  <a:cubicBezTo>
                    <a:pt x="5001" y="15592"/>
                    <a:pt x="4920" y="15563"/>
                    <a:pt x="4892" y="15474"/>
                  </a:cubicBezTo>
                  <a:cubicBezTo>
                    <a:pt x="4859" y="15461"/>
                    <a:pt x="4858" y="15416"/>
                    <a:pt x="4826" y="15406"/>
                  </a:cubicBezTo>
                  <a:cubicBezTo>
                    <a:pt x="4786" y="15395"/>
                    <a:pt x="4780" y="15355"/>
                    <a:pt x="4750" y="15329"/>
                  </a:cubicBezTo>
                  <a:cubicBezTo>
                    <a:pt x="4661" y="15319"/>
                    <a:pt x="4617" y="15254"/>
                    <a:pt x="4591" y="15173"/>
                  </a:cubicBezTo>
                  <a:lnTo>
                    <a:pt x="4544" y="15162"/>
                  </a:lnTo>
                  <a:cubicBezTo>
                    <a:pt x="4523" y="15112"/>
                    <a:pt x="4477" y="15089"/>
                    <a:pt x="4440" y="15049"/>
                  </a:cubicBezTo>
                  <a:cubicBezTo>
                    <a:pt x="4404" y="15011"/>
                    <a:pt x="4366" y="14971"/>
                    <a:pt x="4331" y="14930"/>
                  </a:cubicBezTo>
                  <a:cubicBezTo>
                    <a:pt x="4298" y="14892"/>
                    <a:pt x="4269" y="14847"/>
                    <a:pt x="4217" y="14830"/>
                  </a:cubicBezTo>
                  <a:lnTo>
                    <a:pt x="4217" y="14830"/>
                  </a:lnTo>
                  <a:cubicBezTo>
                    <a:pt x="4202" y="14863"/>
                    <a:pt x="4228" y="14870"/>
                    <a:pt x="4239" y="14885"/>
                  </a:cubicBezTo>
                  <a:cubicBezTo>
                    <a:pt x="4250" y="14901"/>
                    <a:pt x="4284" y="14894"/>
                    <a:pt x="4275" y="14931"/>
                  </a:cubicBezTo>
                  <a:cubicBezTo>
                    <a:pt x="4266" y="14934"/>
                    <a:pt x="4258" y="14936"/>
                    <a:pt x="4251" y="14936"/>
                  </a:cubicBezTo>
                  <a:cubicBezTo>
                    <a:pt x="4213" y="14936"/>
                    <a:pt x="4202" y="14890"/>
                    <a:pt x="4178" y="14868"/>
                  </a:cubicBezTo>
                  <a:cubicBezTo>
                    <a:pt x="4174" y="14868"/>
                    <a:pt x="4170" y="14869"/>
                    <a:pt x="4167" y="14869"/>
                  </a:cubicBezTo>
                  <a:cubicBezTo>
                    <a:pt x="4120" y="14869"/>
                    <a:pt x="4085" y="14835"/>
                    <a:pt x="4053" y="14811"/>
                  </a:cubicBezTo>
                  <a:cubicBezTo>
                    <a:pt x="4013" y="14781"/>
                    <a:pt x="3976" y="14756"/>
                    <a:pt x="3934" y="14751"/>
                  </a:cubicBezTo>
                  <a:cubicBezTo>
                    <a:pt x="3888" y="14752"/>
                    <a:pt x="3928" y="14780"/>
                    <a:pt x="3913" y="14790"/>
                  </a:cubicBezTo>
                  <a:cubicBezTo>
                    <a:pt x="3906" y="14792"/>
                    <a:pt x="3899" y="14793"/>
                    <a:pt x="3892" y="14793"/>
                  </a:cubicBezTo>
                  <a:cubicBezTo>
                    <a:pt x="3885" y="14793"/>
                    <a:pt x="3878" y="14791"/>
                    <a:pt x="3871" y="14784"/>
                  </a:cubicBezTo>
                  <a:cubicBezTo>
                    <a:pt x="3874" y="14771"/>
                    <a:pt x="3878" y="14759"/>
                    <a:pt x="3881" y="14745"/>
                  </a:cubicBezTo>
                  <a:cubicBezTo>
                    <a:pt x="3872" y="14742"/>
                    <a:pt x="3864" y="14740"/>
                    <a:pt x="3856" y="14740"/>
                  </a:cubicBezTo>
                  <a:cubicBezTo>
                    <a:pt x="3835" y="14740"/>
                    <a:pt x="3815" y="14749"/>
                    <a:pt x="3796" y="14756"/>
                  </a:cubicBezTo>
                  <a:cubicBezTo>
                    <a:pt x="3751" y="14735"/>
                    <a:pt x="3713" y="14707"/>
                    <a:pt x="3702" y="14655"/>
                  </a:cubicBezTo>
                  <a:cubicBezTo>
                    <a:pt x="3700" y="14655"/>
                    <a:pt x="3698" y="14655"/>
                    <a:pt x="3696" y="14655"/>
                  </a:cubicBezTo>
                  <a:cubicBezTo>
                    <a:pt x="3665" y="14655"/>
                    <a:pt x="3634" y="14646"/>
                    <a:pt x="3610" y="14627"/>
                  </a:cubicBezTo>
                  <a:lnTo>
                    <a:pt x="3620" y="14597"/>
                  </a:lnTo>
                  <a:lnTo>
                    <a:pt x="3586" y="14544"/>
                  </a:lnTo>
                  <a:lnTo>
                    <a:pt x="3444" y="14509"/>
                  </a:lnTo>
                  <a:lnTo>
                    <a:pt x="3444" y="14509"/>
                  </a:lnTo>
                  <a:cubicBezTo>
                    <a:pt x="3443" y="14516"/>
                    <a:pt x="3443" y="14521"/>
                    <a:pt x="3443" y="14527"/>
                  </a:cubicBezTo>
                  <a:lnTo>
                    <a:pt x="3443" y="14527"/>
                  </a:lnTo>
                  <a:cubicBezTo>
                    <a:pt x="3434" y="14526"/>
                    <a:pt x="3427" y="14519"/>
                    <a:pt x="3426" y="14509"/>
                  </a:cubicBezTo>
                  <a:cubicBezTo>
                    <a:pt x="3410" y="14509"/>
                    <a:pt x="3394" y="14513"/>
                    <a:pt x="3381" y="14523"/>
                  </a:cubicBezTo>
                  <a:cubicBezTo>
                    <a:pt x="3357" y="14498"/>
                    <a:pt x="3330" y="14480"/>
                    <a:pt x="3294" y="14480"/>
                  </a:cubicBezTo>
                  <a:cubicBezTo>
                    <a:pt x="3289" y="14480"/>
                    <a:pt x="3284" y="14481"/>
                    <a:pt x="3279" y="14481"/>
                  </a:cubicBezTo>
                  <a:lnTo>
                    <a:pt x="3234" y="14406"/>
                  </a:lnTo>
                  <a:lnTo>
                    <a:pt x="3278" y="14360"/>
                  </a:lnTo>
                  <a:cubicBezTo>
                    <a:pt x="3273" y="14343"/>
                    <a:pt x="3264" y="14327"/>
                    <a:pt x="3250" y="14315"/>
                  </a:cubicBezTo>
                  <a:cubicBezTo>
                    <a:pt x="3246" y="14315"/>
                    <a:pt x="3242" y="14315"/>
                    <a:pt x="3238" y="14315"/>
                  </a:cubicBezTo>
                  <a:cubicBezTo>
                    <a:pt x="3196" y="14315"/>
                    <a:pt x="3167" y="14288"/>
                    <a:pt x="3144" y="14246"/>
                  </a:cubicBezTo>
                  <a:cubicBezTo>
                    <a:pt x="3201" y="14233"/>
                    <a:pt x="3235" y="14187"/>
                    <a:pt x="3283" y="14149"/>
                  </a:cubicBezTo>
                  <a:cubicBezTo>
                    <a:pt x="3307" y="14178"/>
                    <a:pt x="3344" y="14161"/>
                    <a:pt x="3371" y="14180"/>
                  </a:cubicBezTo>
                  <a:cubicBezTo>
                    <a:pt x="3377" y="14186"/>
                    <a:pt x="3381" y="14192"/>
                    <a:pt x="3385" y="14198"/>
                  </a:cubicBezTo>
                  <a:cubicBezTo>
                    <a:pt x="3367" y="14217"/>
                    <a:pt x="3336" y="14197"/>
                    <a:pt x="3321" y="14223"/>
                  </a:cubicBezTo>
                  <a:cubicBezTo>
                    <a:pt x="3325" y="14249"/>
                    <a:pt x="3342" y="14257"/>
                    <a:pt x="3368" y="14257"/>
                  </a:cubicBezTo>
                  <a:cubicBezTo>
                    <a:pt x="3372" y="14257"/>
                    <a:pt x="3375" y="14257"/>
                    <a:pt x="3379" y="14257"/>
                  </a:cubicBezTo>
                  <a:cubicBezTo>
                    <a:pt x="3405" y="14242"/>
                    <a:pt x="3429" y="14210"/>
                    <a:pt x="3472" y="14210"/>
                  </a:cubicBezTo>
                  <a:cubicBezTo>
                    <a:pt x="3472" y="14210"/>
                    <a:pt x="3473" y="14210"/>
                    <a:pt x="3474" y="14210"/>
                  </a:cubicBezTo>
                  <a:cubicBezTo>
                    <a:pt x="3477" y="14238"/>
                    <a:pt x="3490" y="14266"/>
                    <a:pt x="3510" y="14285"/>
                  </a:cubicBezTo>
                  <a:lnTo>
                    <a:pt x="3434" y="14344"/>
                  </a:lnTo>
                  <a:cubicBezTo>
                    <a:pt x="3427" y="14340"/>
                    <a:pt x="3420" y="14338"/>
                    <a:pt x="3415" y="14338"/>
                  </a:cubicBezTo>
                  <a:cubicBezTo>
                    <a:pt x="3406" y="14338"/>
                    <a:pt x="3401" y="14345"/>
                    <a:pt x="3399" y="14360"/>
                  </a:cubicBezTo>
                  <a:lnTo>
                    <a:pt x="3420" y="14374"/>
                  </a:lnTo>
                  <a:cubicBezTo>
                    <a:pt x="3396" y="14393"/>
                    <a:pt x="3363" y="14404"/>
                    <a:pt x="3356" y="14439"/>
                  </a:cubicBezTo>
                  <a:cubicBezTo>
                    <a:pt x="3363" y="14453"/>
                    <a:pt x="3372" y="14453"/>
                    <a:pt x="3383" y="14453"/>
                  </a:cubicBezTo>
                  <a:cubicBezTo>
                    <a:pt x="3384" y="14453"/>
                    <a:pt x="3385" y="14453"/>
                    <a:pt x="3387" y="14453"/>
                  </a:cubicBezTo>
                  <a:cubicBezTo>
                    <a:pt x="3390" y="14453"/>
                    <a:pt x="3393" y="14453"/>
                    <a:pt x="3396" y="14454"/>
                  </a:cubicBezTo>
                  <a:cubicBezTo>
                    <a:pt x="3441" y="14409"/>
                    <a:pt x="3493" y="14372"/>
                    <a:pt x="3526" y="14315"/>
                  </a:cubicBezTo>
                  <a:cubicBezTo>
                    <a:pt x="3558" y="14326"/>
                    <a:pt x="3592" y="14329"/>
                    <a:pt x="3602" y="14366"/>
                  </a:cubicBezTo>
                  <a:lnTo>
                    <a:pt x="3602" y="14366"/>
                  </a:lnTo>
                  <a:lnTo>
                    <a:pt x="3549" y="14369"/>
                  </a:lnTo>
                  <a:lnTo>
                    <a:pt x="3486" y="14429"/>
                  </a:lnTo>
                  <a:cubicBezTo>
                    <a:pt x="3492" y="14433"/>
                    <a:pt x="3500" y="14436"/>
                    <a:pt x="3508" y="14436"/>
                  </a:cubicBezTo>
                  <a:cubicBezTo>
                    <a:pt x="3512" y="14436"/>
                    <a:pt x="3517" y="14435"/>
                    <a:pt x="3521" y="14433"/>
                  </a:cubicBezTo>
                  <a:cubicBezTo>
                    <a:pt x="3531" y="14430"/>
                    <a:pt x="3528" y="14409"/>
                    <a:pt x="3542" y="14409"/>
                  </a:cubicBezTo>
                  <a:cubicBezTo>
                    <a:pt x="3543" y="14409"/>
                    <a:pt x="3545" y="14409"/>
                    <a:pt x="3547" y="14409"/>
                  </a:cubicBezTo>
                  <a:cubicBezTo>
                    <a:pt x="3566" y="14421"/>
                    <a:pt x="3568" y="14436"/>
                    <a:pt x="3569" y="14454"/>
                  </a:cubicBezTo>
                  <a:lnTo>
                    <a:pt x="3569" y="14454"/>
                  </a:lnTo>
                  <a:cubicBezTo>
                    <a:pt x="3568" y="14454"/>
                    <a:pt x="3568" y="14454"/>
                    <a:pt x="3567" y="14454"/>
                  </a:cubicBezTo>
                  <a:lnTo>
                    <a:pt x="3567" y="14454"/>
                  </a:lnTo>
                  <a:lnTo>
                    <a:pt x="3569" y="14455"/>
                  </a:lnTo>
                  <a:cubicBezTo>
                    <a:pt x="3569" y="14455"/>
                    <a:pt x="3569" y="14454"/>
                    <a:pt x="3569" y="14454"/>
                  </a:cubicBezTo>
                  <a:lnTo>
                    <a:pt x="3569" y="14454"/>
                  </a:lnTo>
                  <a:cubicBezTo>
                    <a:pt x="3580" y="14455"/>
                    <a:pt x="3592" y="14453"/>
                    <a:pt x="3599" y="14463"/>
                  </a:cubicBezTo>
                  <a:cubicBezTo>
                    <a:pt x="3603" y="14478"/>
                    <a:pt x="3606" y="14490"/>
                    <a:pt x="3611" y="14506"/>
                  </a:cubicBezTo>
                  <a:cubicBezTo>
                    <a:pt x="3622" y="14494"/>
                    <a:pt x="3636" y="14486"/>
                    <a:pt x="3636" y="14466"/>
                  </a:cubicBezTo>
                  <a:cubicBezTo>
                    <a:pt x="3638" y="14458"/>
                    <a:pt x="3618" y="14452"/>
                    <a:pt x="3629" y="14441"/>
                  </a:cubicBezTo>
                  <a:cubicBezTo>
                    <a:pt x="3636" y="14439"/>
                    <a:pt x="3641" y="14438"/>
                    <a:pt x="3647" y="14438"/>
                  </a:cubicBezTo>
                  <a:cubicBezTo>
                    <a:pt x="3688" y="14438"/>
                    <a:pt x="3698" y="14503"/>
                    <a:pt x="3740" y="14503"/>
                  </a:cubicBezTo>
                  <a:cubicBezTo>
                    <a:pt x="3747" y="14503"/>
                    <a:pt x="3755" y="14502"/>
                    <a:pt x="3764" y="14497"/>
                  </a:cubicBezTo>
                  <a:cubicBezTo>
                    <a:pt x="3749" y="14462"/>
                    <a:pt x="3739" y="14425"/>
                    <a:pt x="3692" y="14419"/>
                  </a:cubicBezTo>
                  <a:cubicBezTo>
                    <a:pt x="3669" y="14415"/>
                    <a:pt x="3667" y="14391"/>
                    <a:pt x="3663" y="14373"/>
                  </a:cubicBezTo>
                  <a:cubicBezTo>
                    <a:pt x="3669" y="14369"/>
                    <a:pt x="3675" y="14368"/>
                    <a:pt x="3681" y="14368"/>
                  </a:cubicBezTo>
                  <a:cubicBezTo>
                    <a:pt x="3695" y="14368"/>
                    <a:pt x="3710" y="14376"/>
                    <a:pt x="3724" y="14376"/>
                  </a:cubicBezTo>
                  <a:cubicBezTo>
                    <a:pt x="3731" y="14376"/>
                    <a:pt x="3738" y="14373"/>
                    <a:pt x="3745" y="14366"/>
                  </a:cubicBezTo>
                  <a:lnTo>
                    <a:pt x="3745" y="14366"/>
                  </a:lnTo>
                  <a:lnTo>
                    <a:pt x="3744" y="14367"/>
                  </a:lnTo>
                  <a:cubicBezTo>
                    <a:pt x="3719" y="14338"/>
                    <a:pt x="3665" y="14343"/>
                    <a:pt x="3654" y="14285"/>
                  </a:cubicBezTo>
                  <a:lnTo>
                    <a:pt x="3654" y="14198"/>
                  </a:lnTo>
                  <a:cubicBezTo>
                    <a:pt x="3628" y="14173"/>
                    <a:pt x="3606" y="14146"/>
                    <a:pt x="3571" y="14142"/>
                  </a:cubicBezTo>
                  <a:lnTo>
                    <a:pt x="3542" y="14168"/>
                  </a:lnTo>
                  <a:cubicBezTo>
                    <a:pt x="3514" y="14154"/>
                    <a:pt x="3483" y="14146"/>
                    <a:pt x="3465" y="14121"/>
                  </a:cubicBezTo>
                  <a:cubicBezTo>
                    <a:pt x="3460" y="14097"/>
                    <a:pt x="3488" y="14105"/>
                    <a:pt x="3491" y="14091"/>
                  </a:cubicBezTo>
                  <a:cubicBezTo>
                    <a:pt x="3483" y="14084"/>
                    <a:pt x="3476" y="14082"/>
                    <a:pt x="3470" y="14082"/>
                  </a:cubicBezTo>
                  <a:cubicBezTo>
                    <a:pt x="3454" y="14082"/>
                    <a:pt x="3444" y="14101"/>
                    <a:pt x="3432" y="14113"/>
                  </a:cubicBezTo>
                  <a:lnTo>
                    <a:pt x="3383" y="14068"/>
                  </a:lnTo>
                  <a:lnTo>
                    <a:pt x="3272" y="14068"/>
                  </a:lnTo>
                  <a:cubicBezTo>
                    <a:pt x="3274" y="14084"/>
                    <a:pt x="3289" y="14096"/>
                    <a:pt x="3275" y="14116"/>
                  </a:cubicBezTo>
                  <a:cubicBezTo>
                    <a:pt x="3246" y="14120"/>
                    <a:pt x="3237" y="14170"/>
                    <a:pt x="3197" y="14170"/>
                  </a:cubicBezTo>
                  <a:cubicBezTo>
                    <a:pt x="3193" y="14170"/>
                    <a:pt x="3189" y="14170"/>
                    <a:pt x="3184" y="14169"/>
                  </a:cubicBezTo>
                  <a:cubicBezTo>
                    <a:pt x="3187" y="14150"/>
                    <a:pt x="3191" y="14134"/>
                    <a:pt x="3194" y="14119"/>
                  </a:cubicBezTo>
                  <a:lnTo>
                    <a:pt x="3194" y="14119"/>
                  </a:lnTo>
                  <a:lnTo>
                    <a:pt x="3164" y="14134"/>
                  </a:lnTo>
                  <a:cubicBezTo>
                    <a:pt x="3109" y="14113"/>
                    <a:pt x="3041" y="14131"/>
                    <a:pt x="2996" y="14097"/>
                  </a:cubicBezTo>
                  <a:cubicBezTo>
                    <a:pt x="2951" y="14061"/>
                    <a:pt x="2886" y="14065"/>
                    <a:pt x="2861" y="14012"/>
                  </a:cubicBezTo>
                  <a:cubicBezTo>
                    <a:pt x="2790" y="14015"/>
                    <a:pt x="2756" y="14069"/>
                    <a:pt x="2709" y="14100"/>
                  </a:cubicBezTo>
                  <a:cubicBezTo>
                    <a:pt x="2690" y="14080"/>
                    <a:pt x="2705" y="14069"/>
                    <a:pt x="2711" y="14053"/>
                  </a:cubicBezTo>
                  <a:lnTo>
                    <a:pt x="2650" y="14036"/>
                  </a:lnTo>
                  <a:cubicBezTo>
                    <a:pt x="2625" y="14043"/>
                    <a:pt x="2632" y="14075"/>
                    <a:pt x="2601" y="14083"/>
                  </a:cubicBezTo>
                  <a:cubicBezTo>
                    <a:pt x="2597" y="14086"/>
                    <a:pt x="2593" y="14088"/>
                    <a:pt x="2589" y="14088"/>
                  </a:cubicBezTo>
                  <a:cubicBezTo>
                    <a:pt x="2572" y="14088"/>
                    <a:pt x="2556" y="14068"/>
                    <a:pt x="2536" y="14068"/>
                  </a:cubicBezTo>
                  <a:cubicBezTo>
                    <a:pt x="2533" y="14068"/>
                    <a:pt x="2530" y="14068"/>
                    <a:pt x="2527" y="14069"/>
                  </a:cubicBezTo>
                  <a:lnTo>
                    <a:pt x="2493" y="14098"/>
                  </a:lnTo>
                  <a:cubicBezTo>
                    <a:pt x="2425" y="14047"/>
                    <a:pt x="2346" y="14069"/>
                    <a:pt x="2274" y="14055"/>
                  </a:cubicBezTo>
                  <a:cubicBezTo>
                    <a:pt x="2235" y="14047"/>
                    <a:pt x="2197" y="14045"/>
                    <a:pt x="2158" y="14045"/>
                  </a:cubicBezTo>
                  <a:cubicBezTo>
                    <a:pt x="2099" y="14045"/>
                    <a:pt x="2039" y="14050"/>
                    <a:pt x="1979" y="14050"/>
                  </a:cubicBezTo>
                  <a:cubicBezTo>
                    <a:pt x="1963" y="14050"/>
                    <a:pt x="1947" y="14050"/>
                    <a:pt x="1931" y="14049"/>
                  </a:cubicBezTo>
                  <a:cubicBezTo>
                    <a:pt x="1928" y="14049"/>
                    <a:pt x="1925" y="14049"/>
                    <a:pt x="1922" y="14049"/>
                  </a:cubicBezTo>
                  <a:cubicBezTo>
                    <a:pt x="1907" y="14049"/>
                    <a:pt x="1893" y="14051"/>
                    <a:pt x="1879" y="14056"/>
                  </a:cubicBezTo>
                  <a:cubicBezTo>
                    <a:pt x="1834" y="14076"/>
                    <a:pt x="1787" y="14080"/>
                    <a:pt x="1738" y="14082"/>
                  </a:cubicBezTo>
                  <a:cubicBezTo>
                    <a:pt x="1737" y="14087"/>
                    <a:pt x="1735" y="14094"/>
                    <a:pt x="1729" y="14094"/>
                  </a:cubicBezTo>
                  <a:cubicBezTo>
                    <a:pt x="1728" y="14094"/>
                    <a:pt x="1727" y="14094"/>
                    <a:pt x="1726" y="14093"/>
                  </a:cubicBezTo>
                  <a:cubicBezTo>
                    <a:pt x="1723" y="14092"/>
                    <a:pt x="1722" y="14085"/>
                    <a:pt x="1719" y="14082"/>
                  </a:cubicBezTo>
                  <a:cubicBezTo>
                    <a:pt x="1709" y="14089"/>
                    <a:pt x="1698" y="14091"/>
                    <a:pt x="1687" y="14091"/>
                  </a:cubicBezTo>
                  <a:cubicBezTo>
                    <a:pt x="1676" y="14091"/>
                    <a:pt x="1665" y="14089"/>
                    <a:pt x="1654" y="14089"/>
                  </a:cubicBezTo>
                  <a:cubicBezTo>
                    <a:pt x="1642" y="14089"/>
                    <a:pt x="1631" y="14091"/>
                    <a:pt x="1620" y="14099"/>
                  </a:cubicBezTo>
                  <a:cubicBezTo>
                    <a:pt x="1589" y="14123"/>
                    <a:pt x="1548" y="14114"/>
                    <a:pt x="1516" y="14123"/>
                  </a:cubicBezTo>
                  <a:lnTo>
                    <a:pt x="1489" y="14188"/>
                  </a:lnTo>
                  <a:lnTo>
                    <a:pt x="1489" y="14188"/>
                  </a:lnTo>
                  <a:lnTo>
                    <a:pt x="1489" y="14188"/>
                  </a:lnTo>
                  <a:lnTo>
                    <a:pt x="1441" y="14198"/>
                  </a:lnTo>
                  <a:cubicBezTo>
                    <a:pt x="1436" y="14190"/>
                    <a:pt x="1433" y="14184"/>
                    <a:pt x="1426" y="14172"/>
                  </a:cubicBezTo>
                  <a:cubicBezTo>
                    <a:pt x="1421" y="14182"/>
                    <a:pt x="1416" y="14185"/>
                    <a:pt x="1411" y="14185"/>
                  </a:cubicBezTo>
                  <a:cubicBezTo>
                    <a:pt x="1402" y="14185"/>
                    <a:pt x="1393" y="14178"/>
                    <a:pt x="1381" y="14178"/>
                  </a:cubicBezTo>
                  <a:cubicBezTo>
                    <a:pt x="1375" y="14178"/>
                    <a:pt x="1369" y="14180"/>
                    <a:pt x="1362" y="14186"/>
                  </a:cubicBezTo>
                  <a:cubicBezTo>
                    <a:pt x="1344" y="14210"/>
                    <a:pt x="1321" y="14230"/>
                    <a:pt x="1295" y="14245"/>
                  </a:cubicBezTo>
                  <a:cubicBezTo>
                    <a:pt x="1258" y="14268"/>
                    <a:pt x="1225" y="14296"/>
                    <a:pt x="1200" y="14332"/>
                  </a:cubicBezTo>
                  <a:cubicBezTo>
                    <a:pt x="1163" y="14384"/>
                    <a:pt x="1112" y="14428"/>
                    <a:pt x="1054" y="14455"/>
                  </a:cubicBezTo>
                  <a:cubicBezTo>
                    <a:pt x="1001" y="14480"/>
                    <a:pt x="950" y="14506"/>
                    <a:pt x="926" y="14566"/>
                  </a:cubicBezTo>
                  <a:cubicBezTo>
                    <a:pt x="923" y="14576"/>
                    <a:pt x="910" y="14582"/>
                    <a:pt x="901" y="14590"/>
                  </a:cubicBezTo>
                  <a:cubicBezTo>
                    <a:pt x="841" y="14644"/>
                    <a:pt x="783" y="14701"/>
                    <a:pt x="751" y="14780"/>
                  </a:cubicBezTo>
                  <a:cubicBezTo>
                    <a:pt x="726" y="14794"/>
                    <a:pt x="703" y="14812"/>
                    <a:pt x="686" y="14835"/>
                  </a:cubicBezTo>
                  <a:cubicBezTo>
                    <a:pt x="645" y="14882"/>
                    <a:pt x="622" y="14939"/>
                    <a:pt x="581" y="14986"/>
                  </a:cubicBezTo>
                  <a:cubicBezTo>
                    <a:pt x="528" y="15048"/>
                    <a:pt x="480" y="15114"/>
                    <a:pt x="436" y="15183"/>
                  </a:cubicBezTo>
                  <a:cubicBezTo>
                    <a:pt x="400" y="15235"/>
                    <a:pt x="377" y="15298"/>
                    <a:pt x="337" y="15347"/>
                  </a:cubicBezTo>
                  <a:cubicBezTo>
                    <a:pt x="301" y="15393"/>
                    <a:pt x="289" y="15444"/>
                    <a:pt x="272" y="15481"/>
                  </a:cubicBezTo>
                  <a:cubicBezTo>
                    <a:pt x="272" y="15507"/>
                    <a:pt x="293" y="15499"/>
                    <a:pt x="292" y="15515"/>
                  </a:cubicBezTo>
                  <a:cubicBezTo>
                    <a:pt x="233" y="15535"/>
                    <a:pt x="232" y="15534"/>
                    <a:pt x="212" y="15584"/>
                  </a:cubicBezTo>
                  <a:cubicBezTo>
                    <a:pt x="208" y="15600"/>
                    <a:pt x="197" y="15615"/>
                    <a:pt x="185" y="15628"/>
                  </a:cubicBezTo>
                  <a:cubicBezTo>
                    <a:pt x="165" y="15646"/>
                    <a:pt x="200" y="15668"/>
                    <a:pt x="181" y="15684"/>
                  </a:cubicBezTo>
                  <a:cubicBezTo>
                    <a:pt x="143" y="15718"/>
                    <a:pt x="151" y="15766"/>
                    <a:pt x="141" y="15802"/>
                  </a:cubicBezTo>
                  <a:cubicBezTo>
                    <a:pt x="144" y="15825"/>
                    <a:pt x="170" y="15817"/>
                    <a:pt x="169" y="15837"/>
                  </a:cubicBezTo>
                  <a:cubicBezTo>
                    <a:pt x="163" y="15849"/>
                    <a:pt x="150" y="15856"/>
                    <a:pt x="137" y="15856"/>
                  </a:cubicBezTo>
                  <a:cubicBezTo>
                    <a:pt x="135" y="15856"/>
                    <a:pt x="133" y="15856"/>
                    <a:pt x="131" y="15856"/>
                  </a:cubicBezTo>
                  <a:lnTo>
                    <a:pt x="108" y="15821"/>
                  </a:lnTo>
                  <a:cubicBezTo>
                    <a:pt x="107" y="15863"/>
                    <a:pt x="95" y="15904"/>
                    <a:pt x="72" y="15939"/>
                  </a:cubicBezTo>
                  <a:lnTo>
                    <a:pt x="97" y="15953"/>
                  </a:lnTo>
                  <a:cubicBezTo>
                    <a:pt x="91" y="15976"/>
                    <a:pt x="64" y="15956"/>
                    <a:pt x="56" y="15973"/>
                  </a:cubicBezTo>
                  <a:cubicBezTo>
                    <a:pt x="48" y="16005"/>
                    <a:pt x="31" y="16036"/>
                    <a:pt x="43" y="16073"/>
                  </a:cubicBezTo>
                  <a:lnTo>
                    <a:pt x="0" y="16101"/>
                  </a:lnTo>
                  <a:cubicBezTo>
                    <a:pt x="17" y="16159"/>
                    <a:pt x="19" y="16223"/>
                    <a:pt x="70" y="16261"/>
                  </a:cubicBezTo>
                  <a:cubicBezTo>
                    <a:pt x="70" y="16284"/>
                    <a:pt x="74" y="16301"/>
                    <a:pt x="60" y="16316"/>
                  </a:cubicBezTo>
                  <a:cubicBezTo>
                    <a:pt x="49" y="16313"/>
                    <a:pt x="55" y="16295"/>
                    <a:pt x="40" y="16295"/>
                  </a:cubicBezTo>
                  <a:cubicBezTo>
                    <a:pt x="38" y="16295"/>
                    <a:pt x="37" y="16295"/>
                    <a:pt x="35" y="16295"/>
                  </a:cubicBezTo>
                  <a:lnTo>
                    <a:pt x="35" y="16345"/>
                  </a:lnTo>
                  <a:cubicBezTo>
                    <a:pt x="63" y="16358"/>
                    <a:pt x="87" y="16377"/>
                    <a:pt x="102" y="16402"/>
                  </a:cubicBezTo>
                  <a:cubicBezTo>
                    <a:pt x="104" y="16455"/>
                    <a:pt x="123" y="16495"/>
                    <a:pt x="173" y="16519"/>
                  </a:cubicBezTo>
                  <a:cubicBezTo>
                    <a:pt x="199" y="16529"/>
                    <a:pt x="212" y="16555"/>
                    <a:pt x="205" y="16582"/>
                  </a:cubicBezTo>
                  <a:cubicBezTo>
                    <a:pt x="203" y="16606"/>
                    <a:pt x="200" y="16629"/>
                    <a:pt x="192" y="16653"/>
                  </a:cubicBezTo>
                  <a:cubicBezTo>
                    <a:pt x="179" y="16689"/>
                    <a:pt x="173" y="16728"/>
                    <a:pt x="176" y="16765"/>
                  </a:cubicBezTo>
                  <a:cubicBezTo>
                    <a:pt x="205" y="16757"/>
                    <a:pt x="216" y="16722"/>
                    <a:pt x="250" y="16712"/>
                  </a:cubicBezTo>
                  <a:cubicBezTo>
                    <a:pt x="253" y="16712"/>
                    <a:pt x="256" y="16712"/>
                    <a:pt x="259" y="16712"/>
                  </a:cubicBezTo>
                  <a:cubicBezTo>
                    <a:pt x="266" y="16712"/>
                    <a:pt x="274" y="16711"/>
                    <a:pt x="282" y="16711"/>
                  </a:cubicBezTo>
                  <a:cubicBezTo>
                    <a:pt x="292" y="16711"/>
                    <a:pt x="302" y="16713"/>
                    <a:pt x="311" y="16720"/>
                  </a:cubicBezTo>
                  <a:cubicBezTo>
                    <a:pt x="330" y="16747"/>
                    <a:pt x="308" y="16774"/>
                    <a:pt x="309" y="16801"/>
                  </a:cubicBezTo>
                  <a:cubicBezTo>
                    <a:pt x="329" y="16819"/>
                    <a:pt x="343" y="16836"/>
                    <a:pt x="330" y="16864"/>
                  </a:cubicBezTo>
                  <a:lnTo>
                    <a:pt x="285" y="16879"/>
                  </a:lnTo>
                  <a:cubicBezTo>
                    <a:pt x="293" y="16900"/>
                    <a:pt x="267" y="16916"/>
                    <a:pt x="275" y="16939"/>
                  </a:cubicBezTo>
                  <a:lnTo>
                    <a:pt x="294" y="16951"/>
                  </a:lnTo>
                  <a:cubicBezTo>
                    <a:pt x="292" y="16968"/>
                    <a:pt x="265" y="16973"/>
                    <a:pt x="274" y="16993"/>
                  </a:cubicBezTo>
                  <a:cubicBezTo>
                    <a:pt x="276" y="16994"/>
                    <a:pt x="278" y="16994"/>
                    <a:pt x="280" y="16994"/>
                  </a:cubicBezTo>
                  <a:cubicBezTo>
                    <a:pt x="296" y="16994"/>
                    <a:pt x="304" y="16983"/>
                    <a:pt x="311" y="16974"/>
                  </a:cubicBezTo>
                  <a:cubicBezTo>
                    <a:pt x="319" y="16963"/>
                    <a:pt x="318" y="16945"/>
                    <a:pt x="341" y="16945"/>
                  </a:cubicBezTo>
                  <a:cubicBezTo>
                    <a:pt x="343" y="16945"/>
                    <a:pt x="344" y="16945"/>
                    <a:pt x="346" y="16945"/>
                  </a:cubicBezTo>
                  <a:cubicBezTo>
                    <a:pt x="371" y="16960"/>
                    <a:pt x="379" y="16991"/>
                    <a:pt x="388" y="17015"/>
                  </a:cubicBezTo>
                  <a:cubicBezTo>
                    <a:pt x="382" y="17033"/>
                    <a:pt x="366" y="17044"/>
                    <a:pt x="379" y="17062"/>
                  </a:cubicBezTo>
                  <a:cubicBezTo>
                    <a:pt x="386" y="17057"/>
                    <a:pt x="392" y="17053"/>
                    <a:pt x="398" y="17048"/>
                  </a:cubicBezTo>
                  <a:cubicBezTo>
                    <a:pt x="447" y="17014"/>
                    <a:pt x="453" y="16955"/>
                    <a:pt x="478" y="16907"/>
                  </a:cubicBezTo>
                  <a:lnTo>
                    <a:pt x="478" y="16907"/>
                  </a:lnTo>
                  <a:cubicBezTo>
                    <a:pt x="478" y="16907"/>
                    <a:pt x="478" y="16908"/>
                    <a:pt x="478" y="16908"/>
                  </a:cubicBezTo>
                  <a:cubicBezTo>
                    <a:pt x="492" y="16904"/>
                    <a:pt x="503" y="16894"/>
                    <a:pt x="509" y="16880"/>
                  </a:cubicBezTo>
                  <a:cubicBezTo>
                    <a:pt x="504" y="16872"/>
                    <a:pt x="501" y="16864"/>
                    <a:pt x="494" y="16852"/>
                  </a:cubicBezTo>
                  <a:cubicBezTo>
                    <a:pt x="515" y="16828"/>
                    <a:pt x="536" y="16802"/>
                    <a:pt x="537" y="16770"/>
                  </a:cubicBezTo>
                  <a:lnTo>
                    <a:pt x="584" y="16748"/>
                  </a:lnTo>
                  <a:cubicBezTo>
                    <a:pt x="615" y="16772"/>
                    <a:pt x="655" y="16761"/>
                    <a:pt x="689" y="16779"/>
                  </a:cubicBezTo>
                  <a:cubicBezTo>
                    <a:pt x="716" y="16740"/>
                    <a:pt x="766" y="16720"/>
                    <a:pt x="766" y="16666"/>
                  </a:cubicBezTo>
                  <a:lnTo>
                    <a:pt x="807" y="16652"/>
                  </a:lnTo>
                  <a:cubicBezTo>
                    <a:pt x="820" y="16619"/>
                    <a:pt x="858" y="16601"/>
                    <a:pt x="850" y="16559"/>
                  </a:cubicBezTo>
                  <a:lnTo>
                    <a:pt x="850" y="16559"/>
                  </a:lnTo>
                  <a:lnTo>
                    <a:pt x="884" y="16564"/>
                  </a:lnTo>
                  <a:cubicBezTo>
                    <a:pt x="902" y="16526"/>
                    <a:pt x="938" y="16502"/>
                    <a:pt x="974" y="16481"/>
                  </a:cubicBezTo>
                  <a:cubicBezTo>
                    <a:pt x="975" y="16471"/>
                    <a:pt x="983" y="16465"/>
                    <a:pt x="993" y="16463"/>
                  </a:cubicBezTo>
                  <a:lnTo>
                    <a:pt x="993" y="16463"/>
                  </a:lnTo>
                  <a:lnTo>
                    <a:pt x="993" y="16480"/>
                  </a:lnTo>
                  <a:cubicBezTo>
                    <a:pt x="1026" y="16493"/>
                    <a:pt x="1001" y="16548"/>
                    <a:pt x="1047" y="16550"/>
                  </a:cubicBezTo>
                  <a:cubicBezTo>
                    <a:pt x="1065" y="16546"/>
                    <a:pt x="1067" y="16514"/>
                    <a:pt x="1088" y="16514"/>
                  </a:cubicBezTo>
                  <a:cubicBezTo>
                    <a:pt x="1091" y="16514"/>
                    <a:pt x="1095" y="16515"/>
                    <a:pt x="1100" y="16517"/>
                  </a:cubicBezTo>
                  <a:cubicBezTo>
                    <a:pt x="1101" y="16502"/>
                    <a:pt x="1097" y="16485"/>
                    <a:pt x="1117" y="16481"/>
                  </a:cubicBezTo>
                  <a:lnTo>
                    <a:pt x="1117" y="16481"/>
                  </a:lnTo>
                  <a:cubicBezTo>
                    <a:pt x="1116" y="16496"/>
                    <a:pt x="1120" y="16512"/>
                    <a:pt x="1100" y="16517"/>
                  </a:cubicBezTo>
                  <a:cubicBezTo>
                    <a:pt x="1079" y="16551"/>
                    <a:pt x="1064" y="16591"/>
                    <a:pt x="1037" y="16619"/>
                  </a:cubicBezTo>
                  <a:cubicBezTo>
                    <a:pt x="995" y="16663"/>
                    <a:pt x="970" y="16721"/>
                    <a:pt x="969" y="16781"/>
                  </a:cubicBezTo>
                  <a:cubicBezTo>
                    <a:pt x="1009" y="16781"/>
                    <a:pt x="1004" y="16738"/>
                    <a:pt x="1027" y="16723"/>
                  </a:cubicBezTo>
                  <a:cubicBezTo>
                    <a:pt x="1032" y="16721"/>
                    <a:pt x="1037" y="16720"/>
                    <a:pt x="1043" y="16720"/>
                  </a:cubicBezTo>
                  <a:cubicBezTo>
                    <a:pt x="1047" y="16746"/>
                    <a:pt x="1052" y="16771"/>
                    <a:pt x="1040" y="16795"/>
                  </a:cubicBezTo>
                  <a:lnTo>
                    <a:pt x="1015" y="16809"/>
                  </a:lnTo>
                  <a:cubicBezTo>
                    <a:pt x="1028" y="16829"/>
                    <a:pt x="1034" y="16850"/>
                    <a:pt x="1020" y="16874"/>
                  </a:cubicBezTo>
                  <a:cubicBezTo>
                    <a:pt x="1002" y="16904"/>
                    <a:pt x="991" y="16939"/>
                    <a:pt x="972" y="16967"/>
                  </a:cubicBezTo>
                  <a:cubicBezTo>
                    <a:pt x="957" y="16988"/>
                    <a:pt x="974" y="17000"/>
                    <a:pt x="973" y="17018"/>
                  </a:cubicBezTo>
                  <a:cubicBezTo>
                    <a:pt x="955" y="17045"/>
                    <a:pt x="934" y="17073"/>
                    <a:pt x="915" y="17102"/>
                  </a:cubicBezTo>
                  <a:cubicBezTo>
                    <a:pt x="895" y="17126"/>
                    <a:pt x="884" y="17158"/>
                    <a:pt x="886" y="17190"/>
                  </a:cubicBezTo>
                  <a:lnTo>
                    <a:pt x="886" y="17190"/>
                  </a:lnTo>
                  <a:cubicBezTo>
                    <a:pt x="922" y="17179"/>
                    <a:pt x="924" y="17141"/>
                    <a:pt x="940" y="17115"/>
                  </a:cubicBezTo>
                  <a:cubicBezTo>
                    <a:pt x="945" y="17109"/>
                    <a:pt x="953" y="17105"/>
                    <a:pt x="960" y="17105"/>
                  </a:cubicBezTo>
                  <a:cubicBezTo>
                    <a:pt x="962" y="17105"/>
                    <a:pt x="964" y="17105"/>
                    <a:pt x="965" y="17105"/>
                  </a:cubicBezTo>
                  <a:cubicBezTo>
                    <a:pt x="972" y="17119"/>
                    <a:pt x="980" y="17133"/>
                    <a:pt x="988" y="17147"/>
                  </a:cubicBezTo>
                  <a:cubicBezTo>
                    <a:pt x="977" y="17166"/>
                    <a:pt x="965" y="17184"/>
                    <a:pt x="985" y="17204"/>
                  </a:cubicBezTo>
                  <a:lnTo>
                    <a:pt x="1020" y="17139"/>
                  </a:lnTo>
                  <a:cubicBezTo>
                    <a:pt x="1026" y="17148"/>
                    <a:pt x="1031" y="17151"/>
                    <a:pt x="1036" y="17151"/>
                  </a:cubicBezTo>
                  <a:cubicBezTo>
                    <a:pt x="1050" y="17151"/>
                    <a:pt x="1061" y="17124"/>
                    <a:pt x="1075" y="17124"/>
                  </a:cubicBezTo>
                  <a:cubicBezTo>
                    <a:pt x="1080" y="17124"/>
                    <a:pt x="1085" y="17127"/>
                    <a:pt x="1091" y="17134"/>
                  </a:cubicBezTo>
                  <a:cubicBezTo>
                    <a:pt x="1115" y="17066"/>
                    <a:pt x="1169" y="16998"/>
                    <a:pt x="1271" y="16909"/>
                  </a:cubicBezTo>
                  <a:cubicBezTo>
                    <a:pt x="1273" y="16908"/>
                    <a:pt x="1275" y="16908"/>
                    <a:pt x="1276" y="16908"/>
                  </a:cubicBezTo>
                  <a:cubicBezTo>
                    <a:pt x="1289" y="16908"/>
                    <a:pt x="1298" y="16921"/>
                    <a:pt x="1315" y="16921"/>
                  </a:cubicBezTo>
                  <a:cubicBezTo>
                    <a:pt x="1319" y="16921"/>
                    <a:pt x="1323" y="16921"/>
                    <a:pt x="1327" y="16919"/>
                  </a:cubicBezTo>
                  <a:cubicBezTo>
                    <a:pt x="1353" y="16888"/>
                    <a:pt x="1390" y="16858"/>
                    <a:pt x="1393" y="16799"/>
                  </a:cubicBezTo>
                  <a:cubicBezTo>
                    <a:pt x="1414" y="16786"/>
                    <a:pt x="1426" y="16750"/>
                    <a:pt x="1455" y="16749"/>
                  </a:cubicBezTo>
                  <a:lnTo>
                    <a:pt x="1455" y="16749"/>
                  </a:lnTo>
                  <a:cubicBezTo>
                    <a:pt x="1490" y="16765"/>
                    <a:pt x="1450" y="16782"/>
                    <a:pt x="1466" y="16797"/>
                  </a:cubicBezTo>
                  <a:cubicBezTo>
                    <a:pt x="1474" y="16798"/>
                    <a:pt x="1482" y="16799"/>
                    <a:pt x="1489" y="16799"/>
                  </a:cubicBezTo>
                  <a:cubicBezTo>
                    <a:pt x="1561" y="16799"/>
                    <a:pt x="1577" y="16738"/>
                    <a:pt x="1587" y="16672"/>
                  </a:cubicBezTo>
                  <a:cubicBezTo>
                    <a:pt x="1627" y="16688"/>
                    <a:pt x="1643" y="16714"/>
                    <a:pt x="1657" y="16742"/>
                  </a:cubicBezTo>
                  <a:cubicBezTo>
                    <a:pt x="1696" y="16725"/>
                    <a:pt x="1701" y="16681"/>
                    <a:pt x="1730" y="16656"/>
                  </a:cubicBezTo>
                  <a:cubicBezTo>
                    <a:pt x="1736" y="16650"/>
                    <a:pt x="1734" y="16645"/>
                    <a:pt x="1726" y="16643"/>
                  </a:cubicBezTo>
                  <a:cubicBezTo>
                    <a:pt x="1719" y="16642"/>
                    <a:pt x="1713" y="16641"/>
                    <a:pt x="1706" y="16641"/>
                  </a:cubicBezTo>
                  <a:cubicBezTo>
                    <a:pt x="1687" y="16641"/>
                    <a:pt x="1668" y="16646"/>
                    <a:pt x="1651" y="16656"/>
                  </a:cubicBezTo>
                  <a:cubicBezTo>
                    <a:pt x="1650" y="16633"/>
                    <a:pt x="1649" y="16618"/>
                    <a:pt x="1649" y="16611"/>
                  </a:cubicBezTo>
                  <a:cubicBezTo>
                    <a:pt x="1655" y="16582"/>
                    <a:pt x="1686" y="16585"/>
                    <a:pt x="1690" y="16560"/>
                  </a:cubicBezTo>
                  <a:cubicBezTo>
                    <a:pt x="1693" y="16542"/>
                    <a:pt x="1702" y="16526"/>
                    <a:pt x="1716" y="16514"/>
                  </a:cubicBezTo>
                  <a:cubicBezTo>
                    <a:pt x="1736" y="16501"/>
                    <a:pt x="1722" y="16479"/>
                    <a:pt x="1731" y="16467"/>
                  </a:cubicBezTo>
                  <a:lnTo>
                    <a:pt x="1839" y="16410"/>
                  </a:lnTo>
                  <a:cubicBezTo>
                    <a:pt x="1834" y="16377"/>
                    <a:pt x="1858" y="16357"/>
                    <a:pt x="1885" y="16336"/>
                  </a:cubicBezTo>
                  <a:lnTo>
                    <a:pt x="1850" y="16313"/>
                  </a:lnTo>
                  <a:lnTo>
                    <a:pt x="1874" y="16293"/>
                  </a:lnTo>
                  <a:lnTo>
                    <a:pt x="1831" y="16278"/>
                  </a:lnTo>
                  <a:cubicBezTo>
                    <a:pt x="1839" y="16264"/>
                    <a:pt x="1846" y="16251"/>
                    <a:pt x="1863" y="16250"/>
                  </a:cubicBezTo>
                  <a:lnTo>
                    <a:pt x="1863" y="16251"/>
                  </a:lnTo>
                  <a:cubicBezTo>
                    <a:pt x="1865" y="16245"/>
                    <a:pt x="1865" y="16238"/>
                    <a:pt x="1872" y="16238"/>
                  </a:cubicBezTo>
                  <a:cubicBezTo>
                    <a:pt x="1872" y="16238"/>
                    <a:pt x="1873" y="16238"/>
                    <a:pt x="1874" y="16238"/>
                  </a:cubicBezTo>
                  <a:cubicBezTo>
                    <a:pt x="1878" y="16239"/>
                    <a:pt x="1879" y="16246"/>
                    <a:pt x="1881" y="16251"/>
                  </a:cubicBezTo>
                  <a:cubicBezTo>
                    <a:pt x="1894" y="16251"/>
                    <a:pt x="1902" y="16265"/>
                    <a:pt x="1916" y="16265"/>
                  </a:cubicBezTo>
                  <a:cubicBezTo>
                    <a:pt x="1918" y="16265"/>
                    <a:pt x="1920" y="16265"/>
                    <a:pt x="1922" y="16264"/>
                  </a:cubicBezTo>
                  <a:lnTo>
                    <a:pt x="1947" y="16234"/>
                  </a:lnTo>
                  <a:cubicBezTo>
                    <a:pt x="1958" y="16232"/>
                    <a:pt x="1969" y="16231"/>
                    <a:pt x="1980" y="16231"/>
                  </a:cubicBezTo>
                  <a:cubicBezTo>
                    <a:pt x="1993" y="16231"/>
                    <a:pt x="2007" y="16232"/>
                    <a:pt x="2021" y="16232"/>
                  </a:cubicBezTo>
                  <a:cubicBezTo>
                    <a:pt x="2040" y="16232"/>
                    <a:pt x="2059" y="16231"/>
                    <a:pt x="2080" y="16224"/>
                  </a:cubicBezTo>
                  <a:cubicBezTo>
                    <a:pt x="2088" y="16177"/>
                    <a:pt x="2148" y="16188"/>
                    <a:pt x="2171" y="16162"/>
                  </a:cubicBezTo>
                  <a:cubicBezTo>
                    <a:pt x="2189" y="16134"/>
                    <a:pt x="2174" y="16116"/>
                    <a:pt x="2172" y="16094"/>
                  </a:cubicBezTo>
                  <a:cubicBezTo>
                    <a:pt x="2230" y="16088"/>
                    <a:pt x="2286" y="16075"/>
                    <a:pt x="2319" y="16019"/>
                  </a:cubicBezTo>
                  <a:cubicBezTo>
                    <a:pt x="2324" y="16010"/>
                    <a:pt x="2338" y="16005"/>
                    <a:pt x="2348" y="16001"/>
                  </a:cubicBezTo>
                  <a:cubicBezTo>
                    <a:pt x="2382" y="15983"/>
                    <a:pt x="2417" y="15963"/>
                    <a:pt x="2452" y="15944"/>
                  </a:cubicBezTo>
                  <a:cubicBezTo>
                    <a:pt x="2489" y="15921"/>
                    <a:pt x="2531" y="15905"/>
                    <a:pt x="2574" y="15895"/>
                  </a:cubicBezTo>
                  <a:lnTo>
                    <a:pt x="2574" y="15895"/>
                  </a:lnTo>
                  <a:cubicBezTo>
                    <a:pt x="2575" y="15895"/>
                    <a:pt x="2575" y="15896"/>
                    <a:pt x="2575" y="15896"/>
                  </a:cubicBezTo>
                  <a:lnTo>
                    <a:pt x="2575" y="15895"/>
                  </a:lnTo>
                  <a:cubicBezTo>
                    <a:pt x="2575" y="15895"/>
                    <a:pt x="2575" y="15895"/>
                    <a:pt x="2574" y="15895"/>
                  </a:cubicBezTo>
                  <a:lnTo>
                    <a:pt x="2574" y="15895"/>
                  </a:lnTo>
                  <a:cubicBezTo>
                    <a:pt x="2565" y="15872"/>
                    <a:pt x="2539" y="15852"/>
                    <a:pt x="2575" y="15818"/>
                  </a:cubicBezTo>
                  <a:cubicBezTo>
                    <a:pt x="2609" y="15840"/>
                    <a:pt x="2651" y="15841"/>
                    <a:pt x="2706" y="15841"/>
                  </a:cubicBezTo>
                  <a:lnTo>
                    <a:pt x="2754" y="15908"/>
                  </a:lnTo>
                  <a:cubicBezTo>
                    <a:pt x="2757" y="15909"/>
                    <a:pt x="2759" y="15909"/>
                    <a:pt x="2762" y="15909"/>
                  </a:cubicBezTo>
                  <a:cubicBezTo>
                    <a:pt x="2785" y="15909"/>
                    <a:pt x="2799" y="15895"/>
                    <a:pt x="2815" y="15895"/>
                  </a:cubicBezTo>
                  <a:cubicBezTo>
                    <a:pt x="2818" y="15895"/>
                    <a:pt x="2821" y="15896"/>
                    <a:pt x="2825" y="15897"/>
                  </a:cubicBezTo>
                  <a:cubicBezTo>
                    <a:pt x="2845" y="15899"/>
                    <a:pt x="2853" y="15927"/>
                    <a:pt x="2872" y="15927"/>
                  </a:cubicBezTo>
                  <a:cubicBezTo>
                    <a:pt x="2873" y="15927"/>
                    <a:pt x="2875" y="15927"/>
                    <a:pt x="2876" y="15927"/>
                  </a:cubicBezTo>
                  <a:cubicBezTo>
                    <a:pt x="2885" y="15925"/>
                    <a:pt x="2893" y="15924"/>
                    <a:pt x="2901" y="15924"/>
                  </a:cubicBezTo>
                  <a:cubicBezTo>
                    <a:pt x="2954" y="15924"/>
                    <a:pt x="2970" y="15969"/>
                    <a:pt x="2992" y="16013"/>
                  </a:cubicBezTo>
                  <a:cubicBezTo>
                    <a:pt x="3015" y="16020"/>
                    <a:pt x="3039" y="16023"/>
                    <a:pt x="3062" y="16023"/>
                  </a:cubicBezTo>
                  <a:cubicBezTo>
                    <a:pt x="3067" y="16023"/>
                    <a:pt x="3073" y="16023"/>
                    <a:pt x="3079" y="16023"/>
                  </a:cubicBezTo>
                  <a:cubicBezTo>
                    <a:pt x="3178" y="16100"/>
                    <a:pt x="3259" y="16150"/>
                    <a:pt x="3371" y="16171"/>
                  </a:cubicBezTo>
                  <a:lnTo>
                    <a:pt x="3245" y="16025"/>
                  </a:lnTo>
                  <a:cubicBezTo>
                    <a:pt x="3235" y="16021"/>
                    <a:pt x="3227" y="16020"/>
                    <a:pt x="3219" y="16020"/>
                  </a:cubicBezTo>
                  <a:cubicBezTo>
                    <a:pt x="3195" y="16020"/>
                    <a:pt x="3175" y="16034"/>
                    <a:pt x="3154" y="16036"/>
                  </a:cubicBezTo>
                  <a:cubicBezTo>
                    <a:pt x="3110" y="15997"/>
                    <a:pt x="3043" y="15986"/>
                    <a:pt x="3022" y="15921"/>
                  </a:cubicBezTo>
                  <a:lnTo>
                    <a:pt x="3075" y="15905"/>
                  </a:lnTo>
                  <a:cubicBezTo>
                    <a:pt x="3036" y="15892"/>
                    <a:pt x="3029" y="15865"/>
                    <a:pt x="3020" y="15839"/>
                  </a:cubicBezTo>
                  <a:cubicBezTo>
                    <a:pt x="3046" y="15821"/>
                    <a:pt x="3027" y="15794"/>
                    <a:pt x="3027" y="15769"/>
                  </a:cubicBezTo>
                  <a:lnTo>
                    <a:pt x="3027" y="15769"/>
                  </a:lnTo>
                  <a:cubicBezTo>
                    <a:pt x="3059" y="15778"/>
                    <a:pt x="3087" y="15794"/>
                    <a:pt x="3112" y="15816"/>
                  </a:cubicBezTo>
                  <a:cubicBezTo>
                    <a:pt x="3141" y="15816"/>
                    <a:pt x="3157" y="15791"/>
                    <a:pt x="3183" y="15791"/>
                  </a:cubicBezTo>
                  <a:cubicBezTo>
                    <a:pt x="3184" y="15791"/>
                    <a:pt x="3186" y="15791"/>
                    <a:pt x="3187" y="15791"/>
                  </a:cubicBezTo>
                  <a:cubicBezTo>
                    <a:pt x="3198" y="15807"/>
                    <a:pt x="3174" y="15816"/>
                    <a:pt x="3182" y="15832"/>
                  </a:cubicBezTo>
                  <a:cubicBezTo>
                    <a:pt x="3245" y="15857"/>
                    <a:pt x="3321" y="15847"/>
                    <a:pt x="3370" y="15900"/>
                  </a:cubicBezTo>
                  <a:cubicBezTo>
                    <a:pt x="3377" y="15922"/>
                    <a:pt x="3378" y="15945"/>
                    <a:pt x="3375" y="15967"/>
                  </a:cubicBezTo>
                  <a:cubicBezTo>
                    <a:pt x="3378" y="15967"/>
                    <a:pt x="3381" y="15967"/>
                    <a:pt x="3384" y="15967"/>
                  </a:cubicBezTo>
                  <a:cubicBezTo>
                    <a:pt x="3394" y="15967"/>
                    <a:pt x="3403" y="15966"/>
                    <a:pt x="3413" y="15966"/>
                  </a:cubicBezTo>
                  <a:cubicBezTo>
                    <a:pt x="3423" y="15966"/>
                    <a:pt x="3432" y="15967"/>
                    <a:pt x="3442" y="15973"/>
                  </a:cubicBezTo>
                  <a:cubicBezTo>
                    <a:pt x="3437" y="15980"/>
                    <a:pt x="3433" y="15987"/>
                    <a:pt x="3426" y="15996"/>
                  </a:cubicBezTo>
                  <a:cubicBezTo>
                    <a:pt x="3407" y="15991"/>
                    <a:pt x="3385" y="15988"/>
                    <a:pt x="3373" y="15967"/>
                  </a:cubicBezTo>
                  <a:cubicBezTo>
                    <a:pt x="3320" y="15963"/>
                    <a:pt x="3274" y="15934"/>
                    <a:pt x="3225" y="15910"/>
                  </a:cubicBezTo>
                  <a:lnTo>
                    <a:pt x="3225" y="15910"/>
                  </a:lnTo>
                  <a:cubicBezTo>
                    <a:pt x="3227" y="15936"/>
                    <a:pt x="3211" y="15950"/>
                    <a:pt x="3202" y="15972"/>
                  </a:cubicBezTo>
                  <a:cubicBezTo>
                    <a:pt x="3237" y="15977"/>
                    <a:pt x="3257" y="16004"/>
                    <a:pt x="3271" y="16012"/>
                  </a:cubicBezTo>
                  <a:cubicBezTo>
                    <a:pt x="3280" y="16016"/>
                    <a:pt x="3287" y="16017"/>
                    <a:pt x="3294" y="16017"/>
                  </a:cubicBezTo>
                  <a:cubicBezTo>
                    <a:pt x="3311" y="16017"/>
                    <a:pt x="3322" y="16009"/>
                    <a:pt x="3335" y="16009"/>
                  </a:cubicBezTo>
                  <a:cubicBezTo>
                    <a:pt x="3336" y="16009"/>
                    <a:pt x="3336" y="16009"/>
                    <a:pt x="3337" y="16009"/>
                  </a:cubicBezTo>
                  <a:cubicBezTo>
                    <a:pt x="3362" y="16035"/>
                    <a:pt x="3388" y="16064"/>
                    <a:pt x="3430" y="16069"/>
                  </a:cubicBezTo>
                  <a:lnTo>
                    <a:pt x="3494" y="16041"/>
                  </a:lnTo>
                  <a:cubicBezTo>
                    <a:pt x="3511" y="16073"/>
                    <a:pt x="3559" y="16068"/>
                    <a:pt x="3571" y="16108"/>
                  </a:cubicBezTo>
                  <a:cubicBezTo>
                    <a:pt x="3556" y="16132"/>
                    <a:pt x="3521" y="16140"/>
                    <a:pt x="3524" y="16180"/>
                  </a:cubicBezTo>
                  <a:cubicBezTo>
                    <a:pt x="3587" y="16203"/>
                    <a:pt x="3605" y="16258"/>
                    <a:pt x="3615" y="16326"/>
                  </a:cubicBezTo>
                  <a:cubicBezTo>
                    <a:pt x="3590" y="16313"/>
                    <a:pt x="3564" y="16308"/>
                    <a:pt x="3550" y="16292"/>
                  </a:cubicBezTo>
                  <a:cubicBezTo>
                    <a:pt x="3516" y="16253"/>
                    <a:pt x="3470" y="16247"/>
                    <a:pt x="3428" y="16234"/>
                  </a:cubicBezTo>
                  <a:lnTo>
                    <a:pt x="3428" y="16234"/>
                  </a:lnTo>
                  <a:cubicBezTo>
                    <a:pt x="3459" y="16289"/>
                    <a:pt x="3510" y="16321"/>
                    <a:pt x="3564" y="16347"/>
                  </a:cubicBezTo>
                  <a:cubicBezTo>
                    <a:pt x="3562" y="16353"/>
                    <a:pt x="3559" y="16358"/>
                    <a:pt x="3556" y="16365"/>
                  </a:cubicBezTo>
                  <a:cubicBezTo>
                    <a:pt x="3572" y="16397"/>
                    <a:pt x="3618" y="16412"/>
                    <a:pt x="3606" y="16454"/>
                  </a:cubicBezTo>
                  <a:lnTo>
                    <a:pt x="3704" y="16518"/>
                  </a:lnTo>
                  <a:cubicBezTo>
                    <a:pt x="3712" y="16537"/>
                    <a:pt x="3707" y="16561"/>
                    <a:pt x="3733" y="16582"/>
                  </a:cubicBezTo>
                  <a:cubicBezTo>
                    <a:pt x="3760" y="16594"/>
                    <a:pt x="3793" y="16620"/>
                    <a:pt x="3834" y="16624"/>
                  </a:cubicBezTo>
                  <a:cubicBezTo>
                    <a:pt x="3834" y="16608"/>
                    <a:pt x="3808" y="16599"/>
                    <a:pt x="3823" y="16578"/>
                  </a:cubicBezTo>
                  <a:lnTo>
                    <a:pt x="3823" y="16578"/>
                  </a:lnTo>
                  <a:cubicBezTo>
                    <a:pt x="3846" y="16582"/>
                    <a:pt x="3856" y="16599"/>
                    <a:pt x="3866" y="16616"/>
                  </a:cubicBezTo>
                  <a:cubicBezTo>
                    <a:pt x="3858" y="16627"/>
                    <a:pt x="3847" y="16624"/>
                    <a:pt x="3835" y="16625"/>
                  </a:cubicBezTo>
                  <a:cubicBezTo>
                    <a:pt x="3841" y="16653"/>
                    <a:pt x="3874" y="16634"/>
                    <a:pt x="3885" y="16653"/>
                  </a:cubicBezTo>
                  <a:cubicBezTo>
                    <a:pt x="3921" y="16724"/>
                    <a:pt x="3959" y="16796"/>
                    <a:pt x="3988" y="16870"/>
                  </a:cubicBezTo>
                  <a:lnTo>
                    <a:pt x="4021" y="16877"/>
                  </a:lnTo>
                  <a:cubicBezTo>
                    <a:pt x="4045" y="16912"/>
                    <a:pt x="4053" y="16959"/>
                    <a:pt x="4098" y="16975"/>
                  </a:cubicBezTo>
                  <a:lnTo>
                    <a:pt x="4116" y="16955"/>
                  </a:lnTo>
                  <a:cubicBezTo>
                    <a:pt x="4102" y="16937"/>
                    <a:pt x="4088" y="16922"/>
                    <a:pt x="4073" y="16904"/>
                  </a:cubicBezTo>
                  <a:cubicBezTo>
                    <a:pt x="4067" y="16898"/>
                    <a:pt x="4067" y="16887"/>
                    <a:pt x="4073" y="16880"/>
                  </a:cubicBezTo>
                  <a:lnTo>
                    <a:pt x="4129" y="16896"/>
                  </a:lnTo>
                  <a:cubicBezTo>
                    <a:pt x="4122" y="16945"/>
                    <a:pt x="4181" y="16968"/>
                    <a:pt x="4174" y="17018"/>
                  </a:cubicBezTo>
                  <a:cubicBezTo>
                    <a:pt x="4169" y="17036"/>
                    <a:pt x="4155" y="17048"/>
                    <a:pt x="4138" y="17052"/>
                  </a:cubicBezTo>
                  <a:cubicBezTo>
                    <a:pt x="4143" y="17079"/>
                    <a:pt x="4149" y="17105"/>
                    <a:pt x="4138" y="17130"/>
                  </a:cubicBezTo>
                  <a:cubicBezTo>
                    <a:pt x="4172" y="17143"/>
                    <a:pt x="4181" y="17176"/>
                    <a:pt x="4205" y="17187"/>
                  </a:cubicBezTo>
                  <a:cubicBezTo>
                    <a:pt x="4221" y="17266"/>
                    <a:pt x="4236" y="17342"/>
                    <a:pt x="4280" y="17408"/>
                  </a:cubicBezTo>
                  <a:cubicBezTo>
                    <a:pt x="4269" y="17468"/>
                    <a:pt x="4300" y="17518"/>
                    <a:pt x="4305" y="17567"/>
                  </a:cubicBezTo>
                  <a:lnTo>
                    <a:pt x="4347" y="17595"/>
                  </a:lnTo>
                  <a:cubicBezTo>
                    <a:pt x="4319" y="17623"/>
                    <a:pt x="4340" y="17650"/>
                    <a:pt x="4350" y="17677"/>
                  </a:cubicBezTo>
                  <a:lnTo>
                    <a:pt x="4313" y="17708"/>
                  </a:lnTo>
                  <a:cubicBezTo>
                    <a:pt x="4331" y="17749"/>
                    <a:pt x="4288" y="17786"/>
                    <a:pt x="4305" y="17828"/>
                  </a:cubicBezTo>
                  <a:cubicBezTo>
                    <a:pt x="4266" y="17848"/>
                    <a:pt x="4259" y="17891"/>
                    <a:pt x="4229" y="17920"/>
                  </a:cubicBezTo>
                  <a:cubicBezTo>
                    <a:pt x="4261" y="17947"/>
                    <a:pt x="4293" y="17931"/>
                    <a:pt x="4326" y="17944"/>
                  </a:cubicBezTo>
                  <a:cubicBezTo>
                    <a:pt x="4332" y="17981"/>
                    <a:pt x="4375" y="17980"/>
                    <a:pt x="4405" y="18004"/>
                  </a:cubicBezTo>
                  <a:cubicBezTo>
                    <a:pt x="4400" y="18035"/>
                    <a:pt x="4406" y="18078"/>
                    <a:pt x="4388" y="18095"/>
                  </a:cubicBezTo>
                  <a:cubicBezTo>
                    <a:pt x="4356" y="18123"/>
                    <a:pt x="4379" y="18165"/>
                    <a:pt x="4350" y="18189"/>
                  </a:cubicBezTo>
                  <a:cubicBezTo>
                    <a:pt x="4408" y="18179"/>
                    <a:pt x="4421" y="18134"/>
                    <a:pt x="4426" y="18077"/>
                  </a:cubicBezTo>
                  <a:cubicBezTo>
                    <a:pt x="4474" y="18126"/>
                    <a:pt x="4436" y="18176"/>
                    <a:pt x="4455" y="18215"/>
                  </a:cubicBezTo>
                  <a:lnTo>
                    <a:pt x="4424" y="18233"/>
                  </a:lnTo>
                  <a:lnTo>
                    <a:pt x="4472" y="18285"/>
                  </a:lnTo>
                  <a:cubicBezTo>
                    <a:pt x="4475" y="18313"/>
                    <a:pt x="4480" y="18338"/>
                    <a:pt x="4483" y="18370"/>
                  </a:cubicBezTo>
                  <a:lnTo>
                    <a:pt x="4447" y="18354"/>
                  </a:lnTo>
                  <a:cubicBezTo>
                    <a:pt x="4432" y="18402"/>
                    <a:pt x="4432" y="18402"/>
                    <a:pt x="4386" y="18438"/>
                  </a:cubicBezTo>
                  <a:cubicBezTo>
                    <a:pt x="4396" y="18438"/>
                    <a:pt x="4404" y="18449"/>
                    <a:pt x="4414" y="18449"/>
                  </a:cubicBezTo>
                  <a:cubicBezTo>
                    <a:pt x="4417" y="18449"/>
                    <a:pt x="4421" y="18448"/>
                    <a:pt x="4424" y="18445"/>
                  </a:cubicBezTo>
                  <a:cubicBezTo>
                    <a:pt x="4430" y="18440"/>
                    <a:pt x="4434" y="18439"/>
                    <a:pt x="4439" y="18439"/>
                  </a:cubicBezTo>
                  <a:cubicBezTo>
                    <a:pt x="4452" y="18439"/>
                    <a:pt x="4463" y="18453"/>
                    <a:pt x="4475" y="18456"/>
                  </a:cubicBezTo>
                  <a:cubicBezTo>
                    <a:pt x="4476" y="18456"/>
                    <a:pt x="4476" y="18456"/>
                    <a:pt x="4476" y="18456"/>
                  </a:cubicBezTo>
                  <a:lnTo>
                    <a:pt x="4476" y="18456"/>
                  </a:lnTo>
                  <a:cubicBezTo>
                    <a:pt x="4489" y="18516"/>
                    <a:pt x="4463" y="18569"/>
                    <a:pt x="4441" y="18621"/>
                  </a:cubicBezTo>
                  <a:cubicBezTo>
                    <a:pt x="4455" y="18641"/>
                    <a:pt x="4472" y="18654"/>
                    <a:pt x="4479" y="18674"/>
                  </a:cubicBezTo>
                  <a:cubicBezTo>
                    <a:pt x="4485" y="18693"/>
                    <a:pt x="4510" y="18702"/>
                    <a:pt x="4511" y="18725"/>
                  </a:cubicBezTo>
                  <a:cubicBezTo>
                    <a:pt x="4495" y="18748"/>
                    <a:pt x="4487" y="18771"/>
                    <a:pt x="4504" y="18797"/>
                  </a:cubicBezTo>
                  <a:cubicBezTo>
                    <a:pt x="4477" y="18810"/>
                    <a:pt x="4480" y="18839"/>
                    <a:pt x="4482" y="18857"/>
                  </a:cubicBezTo>
                  <a:cubicBezTo>
                    <a:pt x="4481" y="18881"/>
                    <a:pt x="4482" y="18905"/>
                    <a:pt x="4486" y="18928"/>
                  </a:cubicBezTo>
                  <a:cubicBezTo>
                    <a:pt x="4473" y="18941"/>
                    <a:pt x="4438" y="18923"/>
                    <a:pt x="4442" y="18960"/>
                  </a:cubicBezTo>
                  <a:cubicBezTo>
                    <a:pt x="4466" y="18978"/>
                    <a:pt x="4511" y="18951"/>
                    <a:pt x="4523" y="18997"/>
                  </a:cubicBezTo>
                  <a:cubicBezTo>
                    <a:pt x="4518" y="19018"/>
                    <a:pt x="4486" y="19026"/>
                    <a:pt x="4481" y="19058"/>
                  </a:cubicBezTo>
                  <a:lnTo>
                    <a:pt x="4527" y="19058"/>
                  </a:lnTo>
                  <a:cubicBezTo>
                    <a:pt x="4505" y="19091"/>
                    <a:pt x="4547" y="19129"/>
                    <a:pt x="4518" y="19158"/>
                  </a:cubicBezTo>
                  <a:cubicBezTo>
                    <a:pt x="4537" y="19191"/>
                    <a:pt x="4575" y="19204"/>
                    <a:pt x="4584" y="19256"/>
                  </a:cubicBezTo>
                  <a:cubicBezTo>
                    <a:pt x="4567" y="19245"/>
                    <a:pt x="4552" y="19236"/>
                    <a:pt x="4538" y="19236"/>
                  </a:cubicBezTo>
                  <a:cubicBezTo>
                    <a:pt x="4530" y="19236"/>
                    <a:pt x="4524" y="19238"/>
                    <a:pt x="4517" y="19244"/>
                  </a:cubicBezTo>
                  <a:cubicBezTo>
                    <a:pt x="4511" y="19258"/>
                    <a:pt x="4507" y="19272"/>
                    <a:pt x="4520" y="19283"/>
                  </a:cubicBezTo>
                  <a:cubicBezTo>
                    <a:pt x="4530" y="19279"/>
                    <a:pt x="4525" y="19260"/>
                    <a:pt x="4539" y="19260"/>
                  </a:cubicBezTo>
                  <a:cubicBezTo>
                    <a:pt x="4540" y="19260"/>
                    <a:pt x="4540" y="19260"/>
                    <a:pt x="4541" y="19260"/>
                  </a:cubicBezTo>
                  <a:cubicBezTo>
                    <a:pt x="4560" y="19289"/>
                    <a:pt x="4536" y="19315"/>
                    <a:pt x="4536" y="19337"/>
                  </a:cubicBezTo>
                  <a:lnTo>
                    <a:pt x="4572" y="19387"/>
                  </a:lnTo>
                  <a:cubicBezTo>
                    <a:pt x="4573" y="19387"/>
                    <a:pt x="4573" y="19387"/>
                    <a:pt x="4573" y="19387"/>
                  </a:cubicBezTo>
                  <a:cubicBezTo>
                    <a:pt x="4586" y="19387"/>
                    <a:pt x="4577" y="19367"/>
                    <a:pt x="4591" y="19367"/>
                  </a:cubicBezTo>
                  <a:cubicBezTo>
                    <a:pt x="4591" y="19367"/>
                    <a:pt x="4592" y="19367"/>
                    <a:pt x="4593" y="19367"/>
                  </a:cubicBezTo>
                  <a:cubicBezTo>
                    <a:pt x="4608" y="19394"/>
                    <a:pt x="4598" y="19418"/>
                    <a:pt x="4588" y="19443"/>
                  </a:cubicBezTo>
                  <a:cubicBezTo>
                    <a:pt x="4636" y="19455"/>
                    <a:pt x="4618" y="19504"/>
                    <a:pt x="4631" y="19532"/>
                  </a:cubicBezTo>
                  <a:cubicBezTo>
                    <a:pt x="4643" y="19560"/>
                    <a:pt x="4648" y="19594"/>
                    <a:pt x="4667" y="19618"/>
                  </a:cubicBezTo>
                  <a:cubicBezTo>
                    <a:pt x="4633" y="19658"/>
                    <a:pt x="4591" y="19661"/>
                    <a:pt x="4551" y="19667"/>
                  </a:cubicBezTo>
                  <a:cubicBezTo>
                    <a:pt x="4580" y="19701"/>
                    <a:pt x="4624" y="19691"/>
                    <a:pt x="4650" y="19704"/>
                  </a:cubicBezTo>
                  <a:cubicBezTo>
                    <a:pt x="4692" y="19745"/>
                    <a:pt x="4655" y="19796"/>
                    <a:pt x="4674" y="19826"/>
                  </a:cubicBezTo>
                  <a:cubicBezTo>
                    <a:pt x="4698" y="19844"/>
                    <a:pt x="4722" y="19827"/>
                    <a:pt x="4736" y="19850"/>
                  </a:cubicBezTo>
                  <a:cubicBezTo>
                    <a:pt x="4715" y="19861"/>
                    <a:pt x="4700" y="19881"/>
                    <a:pt x="4695" y="19902"/>
                  </a:cubicBezTo>
                  <a:cubicBezTo>
                    <a:pt x="4733" y="19910"/>
                    <a:pt x="4721" y="19950"/>
                    <a:pt x="4737" y="19973"/>
                  </a:cubicBezTo>
                  <a:cubicBezTo>
                    <a:pt x="4724" y="19983"/>
                    <a:pt x="4704" y="19988"/>
                    <a:pt x="4707" y="20012"/>
                  </a:cubicBezTo>
                  <a:cubicBezTo>
                    <a:pt x="4704" y="20038"/>
                    <a:pt x="4738" y="20045"/>
                    <a:pt x="4740" y="20070"/>
                  </a:cubicBezTo>
                  <a:cubicBezTo>
                    <a:pt x="4733" y="20092"/>
                    <a:pt x="4716" y="20109"/>
                    <a:pt x="4738" y="20134"/>
                  </a:cubicBezTo>
                  <a:cubicBezTo>
                    <a:pt x="4752" y="20148"/>
                    <a:pt x="4744" y="20171"/>
                    <a:pt x="4725" y="20174"/>
                  </a:cubicBezTo>
                  <a:cubicBezTo>
                    <a:pt x="4695" y="20173"/>
                    <a:pt x="4717" y="20137"/>
                    <a:pt x="4696" y="20131"/>
                  </a:cubicBezTo>
                  <a:lnTo>
                    <a:pt x="4696" y="20131"/>
                  </a:lnTo>
                  <a:cubicBezTo>
                    <a:pt x="4682" y="20148"/>
                    <a:pt x="4700" y="20172"/>
                    <a:pt x="4682" y="20189"/>
                  </a:cubicBezTo>
                  <a:cubicBezTo>
                    <a:pt x="4672" y="20204"/>
                    <a:pt x="4645" y="20187"/>
                    <a:pt x="4637" y="20214"/>
                  </a:cubicBezTo>
                  <a:lnTo>
                    <a:pt x="4664" y="20264"/>
                  </a:lnTo>
                  <a:cubicBezTo>
                    <a:pt x="4667" y="20262"/>
                    <a:pt x="4671" y="20262"/>
                    <a:pt x="4674" y="20262"/>
                  </a:cubicBezTo>
                  <a:cubicBezTo>
                    <a:pt x="4692" y="20262"/>
                    <a:pt x="4706" y="20280"/>
                    <a:pt x="4723" y="20280"/>
                  </a:cubicBezTo>
                  <a:cubicBezTo>
                    <a:pt x="4728" y="20280"/>
                    <a:pt x="4733" y="20278"/>
                    <a:pt x="4739" y="20274"/>
                  </a:cubicBezTo>
                  <a:cubicBezTo>
                    <a:pt x="4740" y="20265"/>
                    <a:pt x="4741" y="20256"/>
                    <a:pt x="4742" y="20248"/>
                  </a:cubicBezTo>
                  <a:cubicBezTo>
                    <a:pt x="4725" y="20246"/>
                    <a:pt x="4720" y="20232"/>
                    <a:pt x="4710" y="20222"/>
                  </a:cubicBezTo>
                  <a:cubicBezTo>
                    <a:pt x="4715" y="20212"/>
                    <a:pt x="4723" y="20203"/>
                    <a:pt x="4734" y="20199"/>
                  </a:cubicBezTo>
                  <a:cubicBezTo>
                    <a:pt x="4747" y="20214"/>
                    <a:pt x="4741" y="20231"/>
                    <a:pt x="4742" y="20248"/>
                  </a:cubicBezTo>
                  <a:cubicBezTo>
                    <a:pt x="4768" y="20271"/>
                    <a:pt x="4763" y="20310"/>
                    <a:pt x="4791" y="20327"/>
                  </a:cubicBezTo>
                  <a:cubicBezTo>
                    <a:pt x="4782" y="20344"/>
                    <a:pt x="4777" y="20354"/>
                    <a:pt x="4788" y="20370"/>
                  </a:cubicBezTo>
                  <a:cubicBezTo>
                    <a:pt x="4797" y="20377"/>
                    <a:pt x="4822" y="20368"/>
                    <a:pt x="4828" y="20383"/>
                  </a:cubicBezTo>
                  <a:cubicBezTo>
                    <a:pt x="4833" y="20398"/>
                    <a:pt x="4828" y="20411"/>
                    <a:pt x="4841" y="20419"/>
                  </a:cubicBezTo>
                  <a:cubicBezTo>
                    <a:pt x="4852" y="20432"/>
                    <a:pt x="4877" y="20418"/>
                    <a:pt x="4883" y="20446"/>
                  </a:cubicBezTo>
                  <a:cubicBezTo>
                    <a:pt x="4872" y="20468"/>
                    <a:pt x="4861" y="20495"/>
                    <a:pt x="4858" y="20503"/>
                  </a:cubicBezTo>
                  <a:lnTo>
                    <a:pt x="4858" y="20704"/>
                  </a:lnTo>
                  <a:cubicBezTo>
                    <a:pt x="4861" y="20707"/>
                    <a:pt x="4864" y="20708"/>
                    <a:pt x="4866" y="20708"/>
                  </a:cubicBezTo>
                  <a:cubicBezTo>
                    <a:pt x="4878" y="20708"/>
                    <a:pt x="4889" y="20694"/>
                    <a:pt x="4901" y="20694"/>
                  </a:cubicBezTo>
                  <a:cubicBezTo>
                    <a:pt x="4905" y="20694"/>
                    <a:pt x="4909" y="20695"/>
                    <a:pt x="4912" y="20698"/>
                  </a:cubicBezTo>
                  <a:cubicBezTo>
                    <a:pt x="4909" y="20727"/>
                    <a:pt x="4920" y="20757"/>
                    <a:pt x="4904" y="20785"/>
                  </a:cubicBezTo>
                  <a:cubicBezTo>
                    <a:pt x="4924" y="20799"/>
                    <a:pt x="4948" y="20809"/>
                    <a:pt x="4935" y="20839"/>
                  </a:cubicBezTo>
                  <a:cubicBezTo>
                    <a:pt x="4933" y="20855"/>
                    <a:pt x="4906" y="20846"/>
                    <a:pt x="4909" y="20864"/>
                  </a:cubicBezTo>
                  <a:cubicBezTo>
                    <a:pt x="4914" y="20875"/>
                    <a:pt x="4920" y="20879"/>
                    <a:pt x="4927" y="20879"/>
                  </a:cubicBezTo>
                  <a:cubicBezTo>
                    <a:pt x="4937" y="20879"/>
                    <a:pt x="4948" y="20872"/>
                    <a:pt x="4957" y="20872"/>
                  </a:cubicBezTo>
                  <a:cubicBezTo>
                    <a:pt x="4963" y="20872"/>
                    <a:pt x="4968" y="20874"/>
                    <a:pt x="4972" y="20880"/>
                  </a:cubicBezTo>
                  <a:lnTo>
                    <a:pt x="4974" y="20905"/>
                  </a:lnTo>
                  <a:lnTo>
                    <a:pt x="4987" y="20913"/>
                  </a:lnTo>
                  <a:cubicBezTo>
                    <a:pt x="4983" y="20916"/>
                    <a:pt x="4981" y="20917"/>
                    <a:pt x="4979" y="20917"/>
                  </a:cubicBezTo>
                  <a:cubicBezTo>
                    <a:pt x="4975" y="20917"/>
                    <a:pt x="4975" y="20909"/>
                    <a:pt x="4973" y="20905"/>
                  </a:cubicBezTo>
                  <a:cubicBezTo>
                    <a:pt x="4917" y="20933"/>
                    <a:pt x="4945" y="20981"/>
                    <a:pt x="4939" y="21018"/>
                  </a:cubicBezTo>
                  <a:lnTo>
                    <a:pt x="4969" y="21056"/>
                  </a:lnTo>
                  <a:cubicBezTo>
                    <a:pt x="4949" y="21086"/>
                    <a:pt x="4943" y="21124"/>
                    <a:pt x="4964" y="21147"/>
                  </a:cubicBezTo>
                  <a:cubicBezTo>
                    <a:pt x="5011" y="21200"/>
                    <a:pt x="4993" y="21275"/>
                    <a:pt x="5039" y="21325"/>
                  </a:cubicBezTo>
                  <a:cubicBezTo>
                    <a:pt x="5033" y="21367"/>
                    <a:pt x="5080" y="21392"/>
                    <a:pt x="5065" y="21431"/>
                  </a:cubicBezTo>
                  <a:cubicBezTo>
                    <a:pt x="5088" y="21440"/>
                    <a:pt x="5104" y="21447"/>
                    <a:pt x="5111" y="21465"/>
                  </a:cubicBezTo>
                  <a:cubicBezTo>
                    <a:pt x="5103" y="21484"/>
                    <a:pt x="5078" y="21492"/>
                    <a:pt x="5084" y="21517"/>
                  </a:cubicBezTo>
                  <a:cubicBezTo>
                    <a:pt x="5086" y="21520"/>
                    <a:pt x="5088" y="21521"/>
                    <a:pt x="5090" y="21521"/>
                  </a:cubicBezTo>
                  <a:cubicBezTo>
                    <a:pt x="5095" y="21521"/>
                    <a:pt x="5101" y="21515"/>
                    <a:pt x="5106" y="21515"/>
                  </a:cubicBezTo>
                  <a:cubicBezTo>
                    <a:pt x="5108" y="21515"/>
                    <a:pt x="5111" y="21516"/>
                    <a:pt x="5113" y="21520"/>
                  </a:cubicBezTo>
                  <a:cubicBezTo>
                    <a:pt x="5113" y="21528"/>
                    <a:pt x="5115" y="21536"/>
                    <a:pt x="5115" y="21544"/>
                  </a:cubicBezTo>
                  <a:lnTo>
                    <a:pt x="5115" y="21544"/>
                  </a:lnTo>
                  <a:cubicBezTo>
                    <a:pt x="5102" y="21548"/>
                    <a:pt x="5098" y="21557"/>
                    <a:pt x="5100" y="21564"/>
                  </a:cubicBezTo>
                  <a:cubicBezTo>
                    <a:pt x="5107" y="21594"/>
                    <a:pt x="5142" y="21591"/>
                    <a:pt x="5151" y="21617"/>
                  </a:cubicBezTo>
                  <a:lnTo>
                    <a:pt x="5133" y="21653"/>
                  </a:lnTo>
                  <a:cubicBezTo>
                    <a:pt x="5153" y="21666"/>
                    <a:pt x="5146" y="21696"/>
                    <a:pt x="5159" y="21716"/>
                  </a:cubicBezTo>
                  <a:lnTo>
                    <a:pt x="5222" y="21747"/>
                  </a:lnTo>
                  <a:cubicBezTo>
                    <a:pt x="5214" y="21764"/>
                    <a:pt x="5249" y="21775"/>
                    <a:pt x="5225" y="21793"/>
                  </a:cubicBezTo>
                  <a:lnTo>
                    <a:pt x="5187" y="21776"/>
                  </a:lnTo>
                  <a:lnTo>
                    <a:pt x="5187" y="21838"/>
                  </a:lnTo>
                  <a:cubicBezTo>
                    <a:pt x="5228" y="21845"/>
                    <a:pt x="5261" y="21859"/>
                    <a:pt x="5271" y="21884"/>
                  </a:cubicBezTo>
                  <a:cubicBezTo>
                    <a:pt x="5277" y="21924"/>
                    <a:pt x="5240" y="21911"/>
                    <a:pt x="5242" y="21939"/>
                  </a:cubicBezTo>
                  <a:cubicBezTo>
                    <a:pt x="5242" y="21947"/>
                    <a:pt x="5249" y="21950"/>
                    <a:pt x="5257" y="21952"/>
                  </a:cubicBezTo>
                  <a:lnTo>
                    <a:pt x="5257" y="21952"/>
                  </a:lnTo>
                  <a:cubicBezTo>
                    <a:pt x="5259" y="21943"/>
                    <a:pt x="5265" y="21939"/>
                    <a:pt x="5275" y="21939"/>
                  </a:cubicBezTo>
                  <a:cubicBezTo>
                    <a:pt x="5278" y="21939"/>
                    <a:pt x="5281" y="21939"/>
                    <a:pt x="5285" y="21940"/>
                  </a:cubicBezTo>
                  <a:cubicBezTo>
                    <a:pt x="5296" y="21975"/>
                    <a:pt x="5309" y="22010"/>
                    <a:pt x="5329" y="22042"/>
                  </a:cubicBezTo>
                  <a:cubicBezTo>
                    <a:pt x="5303" y="22080"/>
                    <a:pt x="5316" y="22125"/>
                    <a:pt x="5312" y="22167"/>
                  </a:cubicBezTo>
                  <a:lnTo>
                    <a:pt x="5342" y="22180"/>
                  </a:lnTo>
                  <a:cubicBezTo>
                    <a:pt x="5346" y="22166"/>
                    <a:pt x="5350" y="22151"/>
                    <a:pt x="5354" y="22137"/>
                  </a:cubicBezTo>
                  <a:cubicBezTo>
                    <a:pt x="5393" y="22149"/>
                    <a:pt x="5377" y="22199"/>
                    <a:pt x="5414" y="22217"/>
                  </a:cubicBezTo>
                  <a:cubicBezTo>
                    <a:pt x="5450" y="22234"/>
                    <a:pt x="5402" y="22282"/>
                    <a:pt x="5429" y="22312"/>
                  </a:cubicBezTo>
                  <a:cubicBezTo>
                    <a:pt x="5439" y="22332"/>
                    <a:pt x="5467" y="22322"/>
                    <a:pt x="5483" y="22335"/>
                  </a:cubicBezTo>
                  <a:cubicBezTo>
                    <a:pt x="5483" y="22348"/>
                    <a:pt x="5465" y="22360"/>
                    <a:pt x="5479" y="22374"/>
                  </a:cubicBezTo>
                  <a:lnTo>
                    <a:pt x="5527" y="22389"/>
                  </a:lnTo>
                  <a:cubicBezTo>
                    <a:pt x="5506" y="22440"/>
                    <a:pt x="5557" y="22443"/>
                    <a:pt x="5575" y="22462"/>
                  </a:cubicBezTo>
                  <a:cubicBezTo>
                    <a:pt x="5575" y="22499"/>
                    <a:pt x="5542" y="22498"/>
                    <a:pt x="5530" y="22518"/>
                  </a:cubicBezTo>
                  <a:cubicBezTo>
                    <a:pt x="5563" y="22549"/>
                    <a:pt x="5611" y="22529"/>
                    <a:pt x="5647" y="22550"/>
                  </a:cubicBezTo>
                  <a:cubicBezTo>
                    <a:pt x="5648" y="22559"/>
                    <a:pt x="5649" y="22569"/>
                    <a:pt x="5649" y="22577"/>
                  </a:cubicBezTo>
                  <a:lnTo>
                    <a:pt x="5648" y="22577"/>
                  </a:lnTo>
                  <a:cubicBezTo>
                    <a:pt x="5659" y="22577"/>
                    <a:pt x="5666" y="22585"/>
                    <a:pt x="5666" y="22595"/>
                  </a:cubicBezTo>
                  <a:cubicBezTo>
                    <a:pt x="5681" y="22598"/>
                    <a:pt x="5693" y="22609"/>
                    <a:pt x="5698" y="22622"/>
                  </a:cubicBezTo>
                  <a:cubicBezTo>
                    <a:pt x="5682" y="22634"/>
                    <a:pt x="5662" y="22640"/>
                    <a:pt x="5668" y="22667"/>
                  </a:cubicBezTo>
                  <a:lnTo>
                    <a:pt x="5668" y="22666"/>
                  </a:lnTo>
                  <a:cubicBezTo>
                    <a:pt x="5669" y="22666"/>
                    <a:pt x="5671" y="22666"/>
                    <a:pt x="5673" y="22666"/>
                  </a:cubicBezTo>
                  <a:cubicBezTo>
                    <a:pt x="5687" y="22666"/>
                    <a:pt x="5699" y="22653"/>
                    <a:pt x="5710" y="22653"/>
                  </a:cubicBezTo>
                  <a:cubicBezTo>
                    <a:pt x="5711" y="22653"/>
                    <a:pt x="5713" y="22653"/>
                    <a:pt x="5714" y="22654"/>
                  </a:cubicBezTo>
                  <a:cubicBezTo>
                    <a:pt x="5746" y="22673"/>
                    <a:pt x="5739" y="22698"/>
                    <a:pt x="5738" y="22719"/>
                  </a:cubicBezTo>
                  <a:lnTo>
                    <a:pt x="5738" y="22719"/>
                  </a:lnTo>
                  <a:cubicBezTo>
                    <a:pt x="5737" y="22719"/>
                    <a:pt x="5736" y="22719"/>
                    <a:pt x="5735" y="22719"/>
                  </a:cubicBezTo>
                  <a:cubicBezTo>
                    <a:pt x="5710" y="22719"/>
                    <a:pt x="5693" y="22729"/>
                    <a:pt x="5685" y="22764"/>
                  </a:cubicBezTo>
                  <a:cubicBezTo>
                    <a:pt x="5714" y="22766"/>
                    <a:pt x="5727" y="22796"/>
                    <a:pt x="5738" y="22800"/>
                  </a:cubicBezTo>
                  <a:cubicBezTo>
                    <a:pt x="5744" y="22802"/>
                    <a:pt x="5749" y="22803"/>
                    <a:pt x="5753" y="22803"/>
                  </a:cubicBezTo>
                  <a:cubicBezTo>
                    <a:pt x="5764" y="22803"/>
                    <a:pt x="5772" y="22799"/>
                    <a:pt x="5780" y="22799"/>
                  </a:cubicBezTo>
                  <a:cubicBezTo>
                    <a:pt x="5787" y="22799"/>
                    <a:pt x="5794" y="22801"/>
                    <a:pt x="5802" y="22810"/>
                  </a:cubicBezTo>
                  <a:cubicBezTo>
                    <a:pt x="5816" y="22829"/>
                    <a:pt x="5824" y="22866"/>
                    <a:pt x="5859" y="22877"/>
                  </a:cubicBezTo>
                  <a:cubicBezTo>
                    <a:pt x="5874" y="22879"/>
                    <a:pt x="5889" y="22880"/>
                    <a:pt x="5904" y="22880"/>
                  </a:cubicBezTo>
                  <a:cubicBezTo>
                    <a:pt x="5913" y="22880"/>
                    <a:pt x="5922" y="22880"/>
                    <a:pt x="5931" y="22880"/>
                  </a:cubicBezTo>
                  <a:cubicBezTo>
                    <a:pt x="5955" y="22880"/>
                    <a:pt x="5977" y="22881"/>
                    <a:pt x="5998" y="22891"/>
                  </a:cubicBezTo>
                  <a:cubicBezTo>
                    <a:pt x="6019" y="22872"/>
                    <a:pt x="6035" y="22862"/>
                    <a:pt x="6050" y="22862"/>
                  </a:cubicBezTo>
                  <a:cubicBezTo>
                    <a:pt x="6058" y="22862"/>
                    <a:pt x="6066" y="22865"/>
                    <a:pt x="6074" y="22872"/>
                  </a:cubicBezTo>
                  <a:cubicBezTo>
                    <a:pt x="6087" y="22893"/>
                    <a:pt x="6067" y="22922"/>
                    <a:pt x="6085" y="22948"/>
                  </a:cubicBezTo>
                  <a:cubicBezTo>
                    <a:pt x="6092" y="22940"/>
                    <a:pt x="6098" y="22937"/>
                    <a:pt x="6103" y="22937"/>
                  </a:cubicBezTo>
                  <a:cubicBezTo>
                    <a:pt x="6116" y="22937"/>
                    <a:pt x="6124" y="22961"/>
                    <a:pt x="6140" y="22961"/>
                  </a:cubicBezTo>
                  <a:cubicBezTo>
                    <a:pt x="6141" y="22961"/>
                    <a:pt x="6142" y="22961"/>
                    <a:pt x="6143" y="22961"/>
                  </a:cubicBezTo>
                  <a:cubicBezTo>
                    <a:pt x="6154" y="22940"/>
                    <a:pt x="6142" y="22923"/>
                    <a:pt x="6135" y="22904"/>
                  </a:cubicBezTo>
                  <a:cubicBezTo>
                    <a:pt x="6152" y="22893"/>
                    <a:pt x="6176" y="22899"/>
                    <a:pt x="6189" y="22887"/>
                  </a:cubicBezTo>
                  <a:cubicBezTo>
                    <a:pt x="6222" y="22893"/>
                    <a:pt x="6249" y="22914"/>
                    <a:pt x="6261" y="22945"/>
                  </a:cubicBezTo>
                  <a:cubicBezTo>
                    <a:pt x="6274" y="22972"/>
                    <a:pt x="6301" y="22990"/>
                    <a:pt x="6331" y="22990"/>
                  </a:cubicBezTo>
                  <a:cubicBezTo>
                    <a:pt x="6332" y="22990"/>
                    <a:pt x="6333" y="22990"/>
                    <a:pt x="6334" y="22990"/>
                  </a:cubicBezTo>
                  <a:lnTo>
                    <a:pt x="6334" y="22990"/>
                  </a:lnTo>
                  <a:cubicBezTo>
                    <a:pt x="6336" y="23036"/>
                    <a:pt x="6302" y="23065"/>
                    <a:pt x="6287" y="23109"/>
                  </a:cubicBezTo>
                  <a:cubicBezTo>
                    <a:pt x="6318" y="23107"/>
                    <a:pt x="6343" y="23087"/>
                    <a:pt x="6363" y="23087"/>
                  </a:cubicBezTo>
                  <a:cubicBezTo>
                    <a:pt x="6367" y="23087"/>
                    <a:pt x="6372" y="23088"/>
                    <a:pt x="6376" y="23091"/>
                  </a:cubicBezTo>
                  <a:cubicBezTo>
                    <a:pt x="6396" y="23101"/>
                    <a:pt x="6395" y="23126"/>
                    <a:pt x="6411" y="23126"/>
                  </a:cubicBezTo>
                  <a:cubicBezTo>
                    <a:pt x="6414" y="23126"/>
                    <a:pt x="6417" y="23125"/>
                    <a:pt x="6422" y="23123"/>
                  </a:cubicBezTo>
                  <a:cubicBezTo>
                    <a:pt x="6430" y="23115"/>
                    <a:pt x="6419" y="23108"/>
                    <a:pt x="6418" y="23100"/>
                  </a:cubicBezTo>
                  <a:lnTo>
                    <a:pt x="6447" y="23082"/>
                  </a:lnTo>
                  <a:cubicBezTo>
                    <a:pt x="6448" y="23051"/>
                    <a:pt x="6453" y="23021"/>
                    <a:pt x="6437" y="22994"/>
                  </a:cubicBezTo>
                  <a:cubicBezTo>
                    <a:pt x="6487" y="22975"/>
                    <a:pt x="6458" y="22920"/>
                    <a:pt x="6484" y="22893"/>
                  </a:cubicBezTo>
                  <a:cubicBezTo>
                    <a:pt x="6475" y="22878"/>
                    <a:pt x="6468" y="22864"/>
                    <a:pt x="6447" y="22864"/>
                  </a:cubicBezTo>
                  <a:cubicBezTo>
                    <a:pt x="6446" y="22864"/>
                    <a:pt x="6445" y="22864"/>
                    <a:pt x="6445" y="22864"/>
                  </a:cubicBezTo>
                  <a:cubicBezTo>
                    <a:pt x="6431" y="22864"/>
                    <a:pt x="6438" y="22890"/>
                    <a:pt x="6424" y="22891"/>
                  </a:cubicBezTo>
                  <a:cubicBezTo>
                    <a:pt x="6386" y="22885"/>
                    <a:pt x="6409" y="22834"/>
                    <a:pt x="6370" y="22826"/>
                  </a:cubicBezTo>
                  <a:lnTo>
                    <a:pt x="6370" y="22897"/>
                  </a:lnTo>
                  <a:cubicBezTo>
                    <a:pt x="6351" y="22914"/>
                    <a:pt x="6327" y="22927"/>
                    <a:pt x="6301" y="22931"/>
                  </a:cubicBezTo>
                  <a:cubicBezTo>
                    <a:pt x="6267" y="22895"/>
                    <a:pt x="6314" y="22875"/>
                    <a:pt x="6320" y="22850"/>
                  </a:cubicBezTo>
                  <a:cubicBezTo>
                    <a:pt x="6316" y="22848"/>
                    <a:pt x="6313" y="22847"/>
                    <a:pt x="6309" y="22847"/>
                  </a:cubicBezTo>
                  <a:cubicBezTo>
                    <a:pt x="6296" y="22847"/>
                    <a:pt x="6286" y="22859"/>
                    <a:pt x="6274" y="22859"/>
                  </a:cubicBezTo>
                  <a:cubicBezTo>
                    <a:pt x="6269" y="22859"/>
                    <a:pt x="6263" y="22857"/>
                    <a:pt x="6256" y="22850"/>
                  </a:cubicBezTo>
                  <a:cubicBezTo>
                    <a:pt x="6265" y="22830"/>
                    <a:pt x="6257" y="22804"/>
                    <a:pt x="6256" y="22783"/>
                  </a:cubicBezTo>
                  <a:cubicBezTo>
                    <a:pt x="6289" y="22732"/>
                    <a:pt x="6343" y="22771"/>
                    <a:pt x="6375" y="22741"/>
                  </a:cubicBezTo>
                  <a:cubicBezTo>
                    <a:pt x="6406" y="22784"/>
                    <a:pt x="6426" y="22828"/>
                    <a:pt x="6481" y="22848"/>
                  </a:cubicBezTo>
                  <a:cubicBezTo>
                    <a:pt x="6480" y="22825"/>
                    <a:pt x="6458" y="22809"/>
                    <a:pt x="6481" y="22791"/>
                  </a:cubicBezTo>
                  <a:cubicBezTo>
                    <a:pt x="6488" y="22798"/>
                    <a:pt x="6495" y="22800"/>
                    <a:pt x="6503" y="22800"/>
                  </a:cubicBezTo>
                  <a:cubicBezTo>
                    <a:pt x="6515" y="22800"/>
                    <a:pt x="6529" y="22794"/>
                    <a:pt x="6543" y="22794"/>
                  </a:cubicBezTo>
                  <a:cubicBezTo>
                    <a:pt x="6545" y="22794"/>
                    <a:pt x="6547" y="22794"/>
                    <a:pt x="6549" y="22794"/>
                  </a:cubicBezTo>
                  <a:cubicBezTo>
                    <a:pt x="6535" y="22836"/>
                    <a:pt x="6593" y="22857"/>
                    <a:pt x="6575" y="22897"/>
                  </a:cubicBezTo>
                  <a:cubicBezTo>
                    <a:pt x="6602" y="22889"/>
                    <a:pt x="6622" y="22865"/>
                    <a:pt x="6653" y="22865"/>
                  </a:cubicBezTo>
                  <a:lnTo>
                    <a:pt x="6674" y="22890"/>
                  </a:lnTo>
                  <a:lnTo>
                    <a:pt x="6784" y="22855"/>
                  </a:lnTo>
                  <a:cubicBezTo>
                    <a:pt x="6786" y="22844"/>
                    <a:pt x="6788" y="22832"/>
                    <a:pt x="6790" y="22820"/>
                  </a:cubicBezTo>
                  <a:lnTo>
                    <a:pt x="6853" y="22777"/>
                  </a:lnTo>
                  <a:lnTo>
                    <a:pt x="6867" y="22821"/>
                  </a:lnTo>
                  <a:cubicBezTo>
                    <a:pt x="6897" y="22809"/>
                    <a:pt x="6933" y="22806"/>
                    <a:pt x="6943" y="22780"/>
                  </a:cubicBezTo>
                  <a:cubicBezTo>
                    <a:pt x="6949" y="22777"/>
                    <a:pt x="6954" y="22776"/>
                    <a:pt x="6958" y="22776"/>
                  </a:cubicBezTo>
                  <a:cubicBezTo>
                    <a:pt x="6974" y="22776"/>
                    <a:pt x="6986" y="22788"/>
                    <a:pt x="6999" y="22788"/>
                  </a:cubicBezTo>
                  <a:cubicBezTo>
                    <a:pt x="7005" y="22788"/>
                    <a:pt x="7011" y="22785"/>
                    <a:pt x="7017" y="22777"/>
                  </a:cubicBezTo>
                  <a:cubicBezTo>
                    <a:pt x="7010" y="22736"/>
                    <a:pt x="6962" y="22772"/>
                    <a:pt x="6948" y="22740"/>
                  </a:cubicBezTo>
                  <a:lnTo>
                    <a:pt x="6948" y="22715"/>
                  </a:lnTo>
                  <a:cubicBezTo>
                    <a:pt x="6968" y="22699"/>
                    <a:pt x="7005" y="22702"/>
                    <a:pt x="7012" y="22670"/>
                  </a:cubicBezTo>
                  <a:cubicBezTo>
                    <a:pt x="7021" y="22667"/>
                    <a:pt x="7031" y="22667"/>
                    <a:pt x="7041" y="22667"/>
                  </a:cubicBezTo>
                  <a:cubicBezTo>
                    <a:pt x="7042" y="22667"/>
                    <a:pt x="7043" y="22667"/>
                    <a:pt x="7044" y="22667"/>
                  </a:cubicBezTo>
                  <a:cubicBezTo>
                    <a:pt x="7061" y="22667"/>
                    <a:pt x="7077" y="22666"/>
                    <a:pt x="7091" y="22652"/>
                  </a:cubicBezTo>
                  <a:cubicBezTo>
                    <a:pt x="7067" y="22604"/>
                    <a:pt x="7024" y="22599"/>
                    <a:pt x="6981" y="22595"/>
                  </a:cubicBezTo>
                  <a:cubicBezTo>
                    <a:pt x="6977" y="22595"/>
                    <a:pt x="6974" y="22588"/>
                    <a:pt x="6972" y="22585"/>
                  </a:cubicBezTo>
                  <a:lnTo>
                    <a:pt x="6992" y="22543"/>
                  </a:lnTo>
                  <a:cubicBezTo>
                    <a:pt x="7034" y="22585"/>
                    <a:pt x="7095" y="22570"/>
                    <a:pt x="7138" y="22604"/>
                  </a:cubicBezTo>
                  <a:cubicBezTo>
                    <a:pt x="7131" y="22624"/>
                    <a:pt x="7114" y="22642"/>
                    <a:pt x="7115" y="22687"/>
                  </a:cubicBezTo>
                  <a:cubicBezTo>
                    <a:pt x="7140" y="22639"/>
                    <a:pt x="7177" y="22632"/>
                    <a:pt x="7196" y="22601"/>
                  </a:cubicBezTo>
                  <a:cubicBezTo>
                    <a:pt x="7193" y="22571"/>
                    <a:pt x="7205" y="22539"/>
                    <a:pt x="7187" y="22509"/>
                  </a:cubicBezTo>
                  <a:cubicBezTo>
                    <a:pt x="7164" y="22512"/>
                    <a:pt x="7144" y="22526"/>
                    <a:pt x="7123" y="22526"/>
                  </a:cubicBezTo>
                  <a:cubicBezTo>
                    <a:pt x="7113" y="22526"/>
                    <a:pt x="7104" y="22523"/>
                    <a:pt x="7094" y="22516"/>
                  </a:cubicBezTo>
                  <a:cubicBezTo>
                    <a:pt x="7115" y="22481"/>
                    <a:pt x="7155" y="22464"/>
                    <a:pt x="7170" y="22421"/>
                  </a:cubicBezTo>
                  <a:cubicBezTo>
                    <a:pt x="7182" y="22440"/>
                    <a:pt x="7184" y="22460"/>
                    <a:pt x="7208" y="22467"/>
                  </a:cubicBezTo>
                  <a:cubicBezTo>
                    <a:pt x="7211" y="22420"/>
                    <a:pt x="7259" y="22394"/>
                    <a:pt x="7261" y="22353"/>
                  </a:cubicBezTo>
                  <a:cubicBezTo>
                    <a:pt x="7266" y="22294"/>
                    <a:pt x="7308" y="22259"/>
                    <a:pt x="7331" y="22217"/>
                  </a:cubicBezTo>
                  <a:cubicBezTo>
                    <a:pt x="7309" y="22153"/>
                    <a:pt x="7341" y="22097"/>
                    <a:pt x="7350" y="22039"/>
                  </a:cubicBezTo>
                  <a:cubicBezTo>
                    <a:pt x="7356" y="22002"/>
                    <a:pt x="7371" y="21974"/>
                    <a:pt x="7415" y="21963"/>
                  </a:cubicBezTo>
                  <a:cubicBezTo>
                    <a:pt x="7391" y="21929"/>
                    <a:pt x="7429" y="21906"/>
                    <a:pt x="7424" y="21877"/>
                  </a:cubicBezTo>
                  <a:lnTo>
                    <a:pt x="7395" y="21858"/>
                  </a:lnTo>
                  <a:cubicBezTo>
                    <a:pt x="7381" y="21796"/>
                    <a:pt x="7417" y="21760"/>
                    <a:pt x="7461" y="21728"/>
                  </a:cubicBezTo>
                  <a:cubicBezTo>
                    <a:pt x="7440" y="21696"/>
                    <a:pt x="7447" y="21658"/>
                    <a:pt x="7434" y="21627"/>
                  </a:cubicBezTo>
                  <a:cubicBezTo>
                    <a:pt x="7446" y="21595"/>
                    <a:pt x="7461" y="21564"/>
                    <a:pt x="7475" y="21530"/>
                  </a:cubicBezTo>
                  <a:lnTo>
                    <a:pt x="7504" y="21542"/>
                  </a:lnTo>
                  <a:cubicBezTo>
                    <a:pt x="7555" y="21481"/>
                    <a:pt x="7528" y="21422"/>
                    <a:pt x="7496" y="21365"/>
                  </a:cubicBezTo>
                  <a:cubicBezTo>
                    <a:pt x="7533" y="21347"/>
                    <a:pt x="7545" y="21311"/>
                    <a:pt x="7564" y="21292"/>
                  </a:cubicBezTo>
                  <a:cubicBezTo>
                    <a:pt x="7579" y="21250"/>
                    <a:pt x="7558" y="21225"/>
                    <a:pt x="7535" y="21203"/>
                  </a:cubicBezTo>
                  <a:lnTo>
                    <a:pt x="7633" y="21048"/>
                  </a:lnTo>
                  <a:cubicBezTo>
                    <a:pt x="7646" y="21091"/>
                    <a:pt x="7640" y="21127"/>
                    <a:pt x="7639" y="21161"/>
                  </a:cubicBezTo>
                  <a:cubicBezTo>
                    <a:pt x="7614" y="21202"/>
                    <a:pt x="7572" y="21237"/>
                    <a:pt x="7592" y="21298"/>
                  </a:cubicBezTo>
                  <a:lnTo>
                    <a:pt x="7638" y="21330"/>
                  </a:lnTo>
                  <a:cubicBezTo>
                    <a:pt x="7632" y="21374"/>
                    <a:pt x="7593" y="21412"/>
                    <a:pt x="7614" y="21459"/>
                  </a:cubicBezTo>
                  <a:cubicBezTo>
                    <a:pt x="7642" y="21459"/>
                    <a:pt x="7640" y="21437"/>
                    <a:pt x="7645" y="21427"/>
                  </a:cubicBezTo>
                  <a:cubicBezTo>
                    <a:pt x="7677" y="21343"/>
                    <a:pt x="7706" y="21259"/>
                    <a:pt x="7738" y="21176"/>
                  </a:cubicBezTo>
                  <a:cubicBezTo>
                    <a:pt x="7768" y="21095"/>
                    <a:pt x="7780" y="21014"/>
                    <a:pt x="7734" y="20935"/>
                  </a:cubicBezTo>
                  <a:cubicBezTo>
                    <a:pt x="7753" y="20920"/>
                    <a:pt x="7779" y="20937"/>
                    <a:pt x="7796" y="20917"/>
                  </a:cubicBezTo>
                  <a:cubicBezTo>
                    <a:pt x="7799" y="20860"/>
                    <a:pt x="7828" y="20808"/>
                    <a:pt x="7842" y="20755"/>
                  </a:cubicBezTo>
                  <a:cubicBezTo>
                    <a:pt x="7865" y="20749"/>
                    <a:pt x="7891" y="20751"/>
                    <a:pt x="7897" y="20728"/>
                  </a:cubicBezTo>
                  <a:cubicBezTo>
                    <a:pt x="7904" y="20703"/>
                    <a:pt x="7933" y="20701"/>
                    <a:pt x="7942" y="20680"/>
                  </a:cubicBezTo>
                  <a:lnTo>
                    <a:pt x="7942" y="20680"/>
                  </a:lnTo>
                  <a:cubicBezTo>
                    <a:pt x="7944" y="20680"/>
                    <a:pt x="7947" y="20681"/>
                    <a:pt x="7949" y="20681"/>
                  </a:cubicBezTo>
                  <a:cubicBezTo>
                    <a:pt x="7965" y="20681"/>
                    <a:pt x="7978" y="20664"/>
                    <a:pt x="7995" y="20664"/>
                  </a:cubicBezTo>
                  <a:cubicBezTo>
                    <a:pt x="7998" y="20664"/>
                    <a:pt x="8002" y="20665"/>
                    <a:pt x="8006" y="20667"/>
                  </a:cubicBezTo>
                  <a:cubicBezTo>
                    <a:pt x="8001" y="20702"/>
                    <a:pt x="7953" y="20691"/>
                    <a:pt x="7947" y="20724"/>
                  </a:cubicBezTo>
                  <a:cubicBezTo>
                    <a:pt x="7947" y="20733"/>
                    <a:pt x="7960" y="20739"/>
                    <a:pt x="7949" y="20747"/>
                  </a:cubicBezTo>
                  <a:lnTo>
                    <a:pt x="7909" y="20758"/>
                  </a:lnTo>
                  <a:cubicBezTo>
                    <a:pt x="7905" y="20771"/>
                    <a:pt x="7906" y="20784"/>
                    <a:pt x="7913" y="20796"/>
                  </a:cubicBezTo>
                  <a:cubicBezTo>
                    <a:pt x="7919" y="20802"/>
                    <a:pt x="7927" y="20803"/>
                    <a:pt x="7934" y="20803"/>
                  </a:cubicBezTo>
                  <a:cubicBezTo>
                    <a:pt x="7944" y="20803"/>
                    <a:pt x="7954" y="20801"/>
                    <a:pt x="7963" y="20801"/>
                  </a:cubicBezTo>
                  <a:cubicBezTo>
                    <a:pt x="7969" y="20801"/>
                    <a:pt x="7974" y="20801"/>
                    <a:pt x="7979" y="20804"/>
                  </a:cubicBezTo>
                  <a:cubicBezTo>
                    <a:pt x="7983" y="20806"/>
                    <a:pt x="7986" y="20811"/>
                    <a:pt x="7990" y="20816"/>
                  </a:cubicBezTo>
                  <a:cubicBezTo>
                    <a:pt x="7973" y="20825"/>
                    <a:pt x="7954" y="20828"/>
                    <a:pt x="7947" y="20847"/>
                  </a:cubicBezTo>
                  <a:cubicBezTo>
                    <a:pt x="7950" y="20861"/>
                    <a:pt x="7971" y="20877"/>
                    <a:pt x="7944" y="20890"/>
                  </a:cubicBezTo>
                  <a:cubicBezTo>
                    <a:pt x="7942" y="20892"/>
                    <a:pt x="7940" y="20892"/>
                    <a:pt x="7939" y="20892"/>
                  </a:cubicBezTo>
                  <a:cubicBezTo>
                    <a:pt x="7932" y="20892"/>
                    <a:pt x="7925" y="20882"/>
                    <a:pt x="7917" y="20882"/>
                  </a:cubicBezTo>
                  <a:cubicBezTo>
                    <a:pt x="7914" y="20882"/>
                    <a:pt x="7911" y="20884"/>
                    <a:pt x="7908" y="20888"/>
                  </a:cubicBezTo>
                  <a:cubicBezTo>
                    <a:pt x="7899" y="20922"/>
                    <a:pt x="7932" y="20944"/>
                    <a:pt x="7928" y="20978"/>
                  </a:cubicBezTo>
                  <a:cubicBezTo>
                    <a:pt x="7941" y="20972"/>
                    <a:pt x="7949" y="20965"/>
                    <a:pt x="7959" y="20965"/>
                  </a:cubicBezTo>
                  <a:cubicBezTo>
                    <a:pt x="7961" y="20965"/>
                    <a:pt x="7964" y="20966"/>
                    <a:pt x="7966" y="20967"/>
                  </a:cubicBezTo>
                  <a:cubicBezTo>
                    <a:pt x="7977" y="20987"/>
                    <a:pt x="7937" y="21015"/>
                    <a:pt x="7977" y="21033"/>
                  </a:cubicBezTo>
                  <a:cubicBezTo>
                    <a:pt x="7998" y="21017"/>
                    <a:pt x="8010" y="20989"/>
                    <a:pt x="8041" y="20989"/>
                  </a:cubicBezTo>
                  <a:cubicBezTo>
                    <a:pt x="8042" y="20989"/>
                    <a:pt x="8042" y="20989"/>
                    <a:pt x="8043" y="20989"/>
                  </a:cubicBezTo>
                  <a:lnTo>
                    <a:pt x="8055" y="21011"/>
                  </a:lnTo>
                  <a:cubicBezTo>
                    <a:pt x="8086" y="21006"/>
                    <a:pt x="8070" y="20982"/>
                    <a:pt x="8072" y="20970"/>
                  </a:cubicBezTo>
                  <a:cubicBezTo>
                    <a:pt x="8085" y="20942"/>
                    <a:pt x="8118" y="20947"/>
                    <a:pt x="8133" y="20917"/>
                  </a:cubicBezTo>
                  <a:cubicBezTo>
                    <a:pt x="8120" y="20881"/>
                    <a:pt x="8160" y="20861"/>
                    <a:pt x="8172" y="20828"/>
                  </a:cubicBezTo>
                  <a:cubicBezTo>
                    <a:pt x="8189" y="20775"/>
                    <a:pt x="8241" y="20795"/>
                    <a:pt x="8274" y="20779"/>
                  </a:cubicBezTo>
                  <a:cubicBezTo>
                    <a:pt x="8306" y="20760"/>
                    <a:pt x="8314" y="20730"/>
                    <a:pt x="8320" y="20701"/>
                  </a:cubicBezTo>
                  <a:lnTo>
                    <a:pt x="8381" y="20686"/>
                  </a:lnTo>
                  <a:cubicBezTo>
                    <a:pt x="8414" y="20709"/>
                    <a:pt x="8401" y="20736"/>
                    <a:pt x="8392" y="20763"/>
                  </a:cubicBezTo>
                  <a:cubicBezTo>
                    <a:pt x="8398" y="20767"/>
                    <a:pt x="8404" y="20769"/>
                    <a:pt x="8411" y="20769"/>
                  </a:cubicBezTo>
                  <a:cubicBezTo>
                    <a:pt x="8421" y="20769"/>
                    <a:pt x="8430" y="20764"/>
                    <a:pt x="8436" y="20756"/>
                  </a:cubicBezTo>
                  <a:cubicBezTo>
                    <a:pt x="8434" y="20718"/>
                    <a:pt x="8440" y="20681"/>
                    <a:pt x="8452" y="20645"/>
                  </a:cubicBezTo>
                  <a:cubicBezTo>
                    <a:pt x="8469" y="20606"/>
                    <a:pt x="8480" y="20564"/>
                    <a:pt x="8501" y="20522"/>
                  </a:cubicBezTo>
                  <a:cubicBezTo>
                    <a:pt x="8503" y="20522"/>
                    <a:pt x="8504" y="20522"/>
                    <a:pt x="8505" y="20522"/>
                  </a:cubicBezTo>
                  <a:cubicBezTo>
                    <a:pt x="8520" y="20522"/>
                    <a:pt x="8528" y="20504"/>
                    <a:pt x="8545" y="20501"/>
                  </a:cubicBezTo>
                  <a:lnTo>
                    <a:pt x="8545" y="20501"/>
                  </a:lnTo>
                  <a:cubicBezTo>
                    <a:pt x="8545" y="20502"/>
                    <a:pt x="8545" y="20502"/>
                    <a:pt x="8545" y="20503"/>
                  </a:cubicBezTo>
                  <a:lnTo>
                    <a:pt x="8545" y="20501"/>
                  </a:lnTo>
                  <a:cubicBezTo>
                    <a:pt x="8545" y="20501"/>
                    <a:pt x="8545" y="20501"/>
                    <a:pt x="8545" y="20501"/>
                  </a:cubicBezTo>
                  <a:lnTo>
                    <a:pt x="8545" y="20501"/>
                  </a:lnTo>
                  <a:cubicBezTo>
                    <a:pt x="8541" y="20461"/>
                    <a:pt x="8565" y="20419"/>
                    <a:pt x="8555" y="20384"/>
                  </a:cubicBezTo>
                  <a:cubicBezTo>
                    <a:pt x="8533" y="20309"/>
                    <a:pt x="8569" y="20263"/>
                    <a:pt x="8617" y="20217"/>
                  </a:cubicBezTo>
                  <a:cubicBezTo>
                    <a:pt x="8619" y="20213"/>
                    <a:pt x="8625" y="20206"/>
                    <a:pt x="8623" y="20201"/>
                  </a:cubicBezTo>
                  <a:cubicBezTo>
                    <a:pt x="8612" y="20145"/>
                    <a:pt x="8630" y="20094"/>
                    <a:pt x="8658" y="20049"/>
                  </a:cubicBezTo>
                  <a:cubicBezTo>
                    <a:pt x="8676" y="20019"/>
                    <a:pt x="8665" y="19995"/>
                    <a:pt x="8659" y="19974"/>
                  </a:cubicBezTo>
                  <a:lnTo>
                    <a:pt x="8685" y="19942"/>
                  </a:lnTo>
                  <a:cubicBezTo>
                    <a:pt x="8660" y="19905"/>
                    <a:pt x="8671" y="19868"/>
                    <a:pt x="8674" y="19841"/>
                  </a:cubicBezTo>
                  <a:cubicBezTo>
                    <a:pt x="8681" y="19833"/>
                    <a:pt x="8686" y="19830"/>
                    <a:pt x="8691" y="19830"/>
                  </a:cubicBezTo>
                  <a:cubicBezTo>
                    <a:pt x="8700" y="19830"/>
                    <a:pt x="8707" y="19837"/>
                    <a:pt x="8714" y="19837"/>
                  </a:cubicBezTo>
                  <a:cubicBezTo>
                    <a:pt x="8715" y="19837"/>
                    <a:pt x="8717" y="19837"/>
                    <a:pt x="8718" y="19836"/>
                  </a:cubicBezTo>
                  <a:cubicBezTo>
                    <a:pt x="8726" y="19810"/>
                    <a:pt x="8730" y="19782"/>
                    <a:pt x="8752" y="19762"/>
                  </a:cubicBezTo>
                  <a:cubicBezTo>
                    <a:pt x="8759" y="19776"/>
                    <a:pt x="8766" y="19788"/>
                    <a:pt x="8773" y="19801"/>
                  </a:cubicBezTo>
                  <a:cubicBezTo>
                    <a:pt x="8752" y="19874"/>
                    <a:pt x="8754" y="19884"/>
                    <a:pt x="8787" y="19929"/>
                  </a:cubicBezTo>
                  <a:cubicBezTo>
                    <a:pt x="8797" y="19920"/>
                    <a:pt x="8796" y="19907"/>
                    <a:pt x="8796" y="19896"/>
                  </a:cubicBezTo>
                  <a:cubicBezTo>
                    <a:pt x="8796" y="19849"/>
                    <a:pt x="8787" y="19801"/>
                    <a:pt x="8798" y="19754"/>
                  </a:cubicBezTo>
                  <a:cubicBezTo>
                    <a:pt x="8808" y="19707"/>
                    <a:pt x="8801" y="19661"/>
                    <a:pt x="8811" y="19615"/>
                  </a:cubicBezTo>
                  <a:cubicBezTo>
                    <a:pt x="8822" y="19567"/>
                    <a:pt x="8820" y="19518"/>
                    <a:pt x="8805" y="19472"/>
                  </a:cubicBezTo>
                  <a:cubicBezTo>
                    <a:pt x="8767" y="19472"/>
                    <a:pt x="8789" y="19522"/>
                    <a:pt x="8761" y="19522"/>
                  </a:cubicBezTo>
                  <a:cubicBezTo>
                    <a:pt x="8758" y="19522"/>
                    <a:pt x="8755" y="19521"/>
                    <a:pt x="8751" y="19520"/>
                  </a:cubicBezTo>
                  <a:cubicBezTo>
                    <a:pt x="8727" y="19479"/>
                    <a:pt x="8749" y="19442"/>
                    <a:pt x="8763" y="19404"/>
                  </a:cubicBezTo>
                  <a:cubicBezTo>
                    <a:pt x="8756" y="19386"/>
                    <a:pt x="8741" y="19373"/>
                    <a:pt x="8742" y="19354"/>
                  </a:cubicBezTo>
                  <a:cubicBezTo>
                    <a:pt x="8758" y="19309"/>
                    <a:pt x="8773" y="19264"/>
                    <a:pt x="8764" y="19215"/>
                  </a:cubicBezTo>
                  <a:cubicBezTo>
                    <a:pt x="8764" y="19212"/>
                    <a:pt x="8773" y="19209"/>
                    <a:pt x="8781" y="19205"/>
                  </a:cubicBezTo>
                  <a:cubicBezTo>
                    <a:pt x="8812" y="19217"/>
                    <a:pt x="8782" y="19254"/>
                    <a:pt x="8805" y="19269"/>
                  </a:cubicBezTo>
                  <a:cubicBezTo>
                    <a:pt x="8843" y="19201"/>
                    <a:pt x="8830" y="19127"/>
                    <a:pt x="8830" y="19054"/>
                  </a:cubicBezTo>
                  <a:cubicBezTo>
                    <a:pt x="8831" y="18982"/>
                    <a:pt x="8829" y="18910"/>
                    <a:pt x="8829" y="18835"/>
                  </a:cubicBezTo>
                  <a:lnTo>
                    <a:pt x="8793" y="18850"/>
                  </a:lnTo>
                  <a:cubicBezTo>
                    <a:pt x="8770" y="18814"/>
                    <a:pt x="8733" y="18807"/>
                    <a:pt x="8698" y="18798"/>
                  </a:cubicBezTo>
                  <a:lnTo>
                    <a:pt x="8698" y="18798"/>
                  </a:lnTo>
                  <a:cubicBezTo>
                    <a:pt x="8681" y="18826"/>
                    <a:pt x="8718" y="18838"/>
                    <a:pt x="8702" y="18862"/>
                  </a:cubicBezTo>
                  <a:cubicBezTo>
                    <a:pt x="8686" y="18873"/>
                    <a:pt x="8677" y="18900"/>
                    <a:pt x="8651" y="18900"/>
                  </a:cubicBezTo>
                  <a:cubicBezTo>
                    <a:pt x="8648" y="18900"/>
                    <a:pt x="8645" y="18899"/>
                    <a:pt x="8642" y="18899"/>
                  </a:cubicBezTo>
                  <a:cubicBezTo>
                    <a:pt x="8627" y="18859"/>
                    <a:pt x="8645" y="18819"/>
                    <a:pt x="8622" y="18784"/>
                  </a:cubicBezTo>
                  <a:cubicBezTo>
                    <a:pt x="8643" y="18763"/>
                    <a:pt x="8627" y="18723"/>
                    <a:pt x="8663" y="18710"/>
                  </a:cubicBezTo>
                  <a:lnTo>
                    <a:pt x="8663" y="18710"/>
                  </a:lnTo>
                  <a:cubicBezTo>
                    <a:pt x="8684" y="18726"/>
                    <a:pt x="8655" y="18741"/>
                    <a:pt x="8662" y="18761"/>
                  </a:cubicBezTo>
                  <a:cubicBezTo>
                    <a:pt x="8683" y="18775"/>
                    <a:pt x="8704" y="18779"/>
                    <a:pt x="8726" y="18779"/>
                  </a:cubicBezTo>
                  <a:cubicBezTo>
                    <a:pt x="8752" y="18779"/>
                    <a:pt x="8779" y="18773"/>
                    <a:pt x="8805" y="18773"/>
                  </a:cubicBezTo>
                  <a:cubicBezTo>
                    <a:pt x="8807" y="18773"/>
                    <a:pt x="8808" y="18773"/>
                    <a:pt x="8809" y="18773"/>
                  </a:cubicBezTo>
                  <a:lnTo>
                    <a:pt x="8847" y="18731"/>
                  </a:lnTo>
                  <a:cubicBezTo>
                    <a:pt x="8823" y="18703"/>
                    <a:pt x="8870" y="18659"/>
                    <a:pt x="8823" y="18640"/>
                  </a:cubicBezTo>
                  <a:cubicBezTo>
                    <a:pt x="8790" y="18648"/>
                    <a:pt x="8805" y="18685"/>
                    <a:pt x="8785" y="18702"/>
                  </a:cubicBezTo>
                  <a:lnTo>
                    <a:pt x="8763" y="18682"/>
                  </a:lnTo>
                  <a:cubicBezTo>
                    <a:pt x="8791" y="18656"/>
                    <a:pt x="8765" y="18616"/>
                    <a:pt x="8787" y="18586"/>
                  </a:cubicBezTo>
                  <a:lnTo>
                    <a:pt x="8787" y="18586"/>
                  </a:lnTo>
                  <a:lnTo>
                    <a:pt x="8827" y="18616"/>
                  </a:lnTo>
                  <a:cubicBezTo>
                    <a:pt x="8853" y="18584"/>
                    <a:pt x="8857" y="18553"/>
                    <a:pt x="8830" y="18515"/>
                  </a:cubicBezTo>
                  <a:cubicBezTo>
                    <a:pt x="8829" y="18515"/>
                    <a:pt x="8828" y="18515"/>
                    <a:pt x="8827" y="18515"/>
                  </a:cubicBezTo>
                  <a:cubicBezTo>
                    <a:pt x="8816" y="18515"/>
                    <a:pt x="8806" y="18527"/>
                    <a:pt x="8794" y="18527"/>
                  </a:cubicBezTo>
                  <a:cubicBezTo>
                    <a:pt x="8791" y="18527"/>
                    <a:pt x="8787" y="18526"/>
                    <a:pt x="8783" y="18523"/>
                  </a:cubicBezTo>
                  <a:cubicBezTo>
                    <a:pt x="8765" y="18512"/>
                    <a:pt x="8756" y="18490"/>
                    <a:pt x="8760" y="18470"/>
                  </a:cubicBezTo>
                  <a:cubicBezTo>
                    <a:pt x="8778" y="18437"/>
                    <a:pt x="8809" y="18424"/>
                    <a:pt x="8843" y="18414"/>
                  </a:cubicBezTo>
                  <a:cubicBezTo>
                    <a:pt x="8849" y="18391"/>
                    <a:pt x="8856" y="18369"/>
                    <a:pt x="8863" y="18346"/>
                  </a:cubicBezTo>
                  <a:lnTo>
                    <a:pt x="8833" y="18304"/>
                  </a:lnTo>
                  <a:cubicBezTo>
                    <a:pt x="8829" y="18277"/>
                    <a:pt x="8828" y="18248"/>
                    <a:pt x="8832" y="18221"/>
                  </a:cubicBezTo>
                  <a:cubicBezTo>
                    <a:pt x="8841" y="18194"/>
                    <a:pt x="8866" y="18191"/>
                    <a:pt x="8881" y="18176"/>
                  </a:cubicBezTo>
                  <a:cubicBezTo>
                    <a:pt x="8879" y="18116"/>
                    <a:pt x="8873" y="18055"/>
                    <a:pt x="8885" y="17995"/>
                  </a:cubicBezTo>
                  <a:lnTo>
                    <a:pt x="8857" y="17993"/>
                  </a:lnTo>
                  <a:cubicBezTo>
                    <a:pt x="8844" y="17968"/>
                    <a:pt x="8848" y="17941"/>
                    <a:pt x="8853" y="17913"/>
                  </a:cubicBezTo>
                  <a:lnTo>
                    <a:pt x="8892" y="17893"/>
                  </a:lnTo>
                  <a:cubicBezTo>
                    <a:pt x="8912" y="17901"/>
                    <a:pt x="8928" y="17917"/>
                    <a:pt x="8937" y="17938"/>
                  </a:cubicBezTo>
                  <a:cubicBezTo>
                    <a:pt x="8935" y="17954"/>
                    <a:pt x="8935" y="17954"/>
                    <a:pt x="8887" y="17970"/>
                  </a:cubicBezTo>
                  <a:cubicBezTo>
                    <a:pt x="8887" y="17978"/>
                    <a:pt x="8886" y="17986"/>
                    <a:pt x="8885" y="17995"/>
                  </a:cubicBezTo>
                  <a:lnTo>
                    <a:pt x="8912" y="17982"/>
                  </a:lnTo>
                  <a:cubicBezTo>
                    <a:pt x="8937" y="17990"/>
                    <a:pt x="8934" y="18019"/>
                    <a:pt x="8952" y="18029"/>
                  </a:cubicBezTo>
                  <a:cubicBezTo>
                    <a:pt x="8955" y="18030"/>
                    <a:pt x="8958" y="18030"/>
                    <a:pt x="8962" y="18030"/>
                  </a:cubicBezTo>
                  <a:cubicBezTo>
                    <a:pt x="8973" y="18030"/>
                    <a:pt x="8984" y="18025"/>
                    <a:pt x="8991" y="18016"/>
                  </a:cubicBezTo>
                  <a:cubicBezTo>
                    <a:pt x="9009" y="18003"/>
                    <a:pt x="8969" y="17981"/>
                    <a:pt x="8985" y="17960"/>
                  </a:cubicBezTo>
                  <a:lnTo>
                    <a:pt x="8985" y="17960"/>
                  </a:lnTo>
                  <a:cubicBezTo>
                    <a:pt x="8989" y="17960"/>
                    <a:pt x="8993" y="17961"/>
                    <a:pt x="8997" y="17961"/>
                  </a:cubicBezTo>
                  <a:cubicBezTo>
                    <a:pt x="9006" y="17961"/>
                    <a:pt x="9015" y="17959"/>
                    <a:pt x="9025" y="17959"/>
                  </a:cubicBezTo>
                  <a:cubicBezTo>
                    <a:pt x="9038" y="17959"/>
                    <a:pt x="9051" y="17962"/>
                    <a:pt x="9065" y="17974"/>
                  </a:cubicBezTo>
                  <a:cubicBezTo>
                    <a:pt x="9040" y="17994"/>
                    <a:pt x="9062" y="18026"/>
                    <a:pt x="9044" y="18049"/>
                  </a:cubicBezTo>
                  <a:lnTo>
                    <a:pt x="9044" y="18049"/>
                  </a:lnTo>
                  <a:cubicBezTo>
                    <a:pt x="9048" y="18049"/>
                    <a:pt x="9052" y="18048"/>
                    <a:pt x="9056" y="18048"/>
                  </a:cubicBezTo>
                  <a:cubicBezTo>
                    <a:pt x="9063" y="18048"/>
                    <a:pt x="9070" y="18049"/>
                    <a:pt x="9074" y="18057"/>
                  </a:cubicBezTo>
                  <a:cubicBezTo>
                    <a:pt x="9070" y="18068"/>
                    <a:pt x="9066" y="18079"/>
                    <a:pt x="9062" y="18094"/>
                  </a:cubicBezTo>
                  <a:cubicBezTo>
                    <a:pt x="9082" y="18100"/>
                    <a:pt x="9102" y="18109"/>
                    <a:pt x="9111" y="18129"/>
                  </a:cubicBezTo>
                  <a:cubicBezTo>
                    <a:pt x="9125" y="18158"/>
                    <a:pt x="9103" y="18202"/>
                    <a:pt x="9140" y="18222"/>
                  </a:cubicBezTo>
                  <a:cubicBezTo>
                    <a:pt x="9172" y="18214"/>
                    <a:pt x="9148" y="18186"/>
                    <a:pt x="9165" y="18174"/>
                  </a:cubicBezTo>
                  <a:cubicBezTo>
                    <a:pt x="9173" y="18174"/>
                    <a:pt x="9180" y="18173"/>
                    <a:pt x="9187" y="18173"/>
                  </a:cubicBezTo>
                  <a:cubicBezTo>
                    <a:pt x="9197" y="18173"/>
                    <a:pt x="9208" y="18175"/>
                    <a:pt x="9220" y="18183"/>
                  </a:cubicBezTo>
                  <a:cubicBezTo>
                    <a:pt x="9216" y="18200"/>
                    <a:pt x="9238" y="18208"/>
                    <a:pt x="9240" y="18227"/>
                  </a:cubicBezTo>
                  <a:lnTo>
                    <a:pt x="9240" y="18225"/>
                  </a:lnTo>
                  <a:cubicBezTo>
                    <a:pt x="9240" y="18225"/>
                    <a:pt x="9240" y="18226"/>
                    <a:pt x="9241" y="18226"/>
                  </a:cubicBezTo>
                  <a:cubicBezTo>
                    <a:pt x="9253" y="18226"/>
                    <a:pt x="9262" y="18210"/>
                    <a:pt x="9274" y="18210"/>
                  </a:cubicBezTo>
                  <a:cubicBezTo>
                    <a:pt x="9278" y="18210"/>
                    <a:pt x="9282" y="18212"/>
                    <a:pt x="9286" y="18215"/>
                  </a:cubicBezTo>
                  <a:cubicBezTo>
                    <a:pt x="9309" y="18235"/>
                    <a:pt x="9257" y="18255"/>
                    <a:pt x="9291" y="18278"/>
                  </a:cubicBezTo>
                  <a:cubicBezTo>
                    <a:pt x="9331" y="18251"/>
                    <a:pt x="9332" y="18197"/>
                    <a:pt x="9368" y="18160"/>
                  </a:cubicBezTo>
                  <a:cubicBezTo>
                    <a:pt x="9424" y="18150"/>
                    <a:pt x="9448" y="18095"/>
                    <a:pt x="9486" y="18055"/>
                  </a:cubicBezTo>
                  <a:cubicBezTo>
                    <a:pt x="9492" y="18026"/>
                    <a:pt x="9482" y="17989"/>
                    <a:pt x="9524" y="17977"/>
                  </a:cubicBezTo>
                  <a:lnTo>
                    <a:pt x="9524" y="17977"/>
                  </a:lnTo>
                  <a:cubicBezTo>
                    <a:pt x="9524" y="17977"/>
                    <a:pt x="9524" y="17978"/>
                    <a:pt x="9524" y="17978"/>
                  </a:cubicBezTo>
                  <a:lnTo>
                    <a:pt x="9525" y="17977"/>
                  </a:lnTo>
                  <a:lnTo>
                    <a:pt x="9525" y="17977"/>
                  </a:lnTo>
                  <a:cubicBezTo>
                    <a:pt x="9524" y="17977"/>
                    <a:pt x="9524" y="17977"/>
                    <a:pt x="9524" y="17977"/>
                  </a:cubicBezTo>
                  <a:lnTo>
                    <a:pt x="9524" y="17977"/>
                  </a:lnTo>
                  <a:cubicBezTo>
                    <a:pt x="9527" y="17960"/>
                    <a:pt x="9548" y="17963"/>
                    <a:pt x="9557" y="17945"/>
                  </a:cubicBezTo>
                  <a:cubicBezTo>
                    <a:pt x="9544" y="17895"/>
                    <a:pt x="9574" y="17840"/>
                    <a:pt x="9538" y="17773"/>
                  </a:cubicBezTo>
                  <a:lnTo>
                    <a:pt x="9538" y="17773"/>
                  </a:lnTo>
                  <a:cubicBezTo>
                    <a:pt x="9552" y="17779"/>
                    <a:pt x="9564" y="17781"/>
                    <a:pt x="9574" y="17781"/>
                  </a:cubicBezTo>
                  <a:cubicBezTo>
                    <a:pt x="9601" y="17781"/>
                    <a:pt x="9622" y="17767"/>
                    <a:pt x="9646" y="17767"/>
                  </a:cubicBezTo>
                  <a:cubicBezTo>
                    <a:pt x="9639" y="17783"/>
                    <a:pt x="9634" y="17793"/>
                    <a:pt x="9627" y="17811"/>
                  </a:cubicBezTo>
                  <a:cubicBezTo>
                    <a:pt x="9642" y="17808"/>
                    <a:pt x="9654" y="17802"/>
                    <a:pt x="9664" y="17802"/>
                  </a:cubicBezTo>
                  <a:cubicBezTo>
                    <a:pt x="9666" y="17802"/>
                    <a:pt x="9669" y="17803"/>
                    <a:pt x="9671" y="17803"/>
                  </a:cubicBezTo>
                  <a:cubicBezTo>
                    <a:pt x="9680" y="17806"/>
                    <a:pt x="9688" y="17810"/>
                    <a:pt x="9695" y="17810"/>
                  </a:cubicBezTo>
                  <a:cubicBezTo>
                    <a:pt x="9702" y="17810"/>
                    <a:pt x="9708" y="17806"/>
                    <a:pt x="9713" y="17795"/>
                  </a:cubicBezTo>
                  <a:cubicBezTo>
                    <a:pt x="9683" y="17786"/>
                    <a:pt x="9705" y="17754"/>
                    <a:pt x="9687" y="17738"/>
                  </a:cubicBezTo>
                  <a:cubicBezTo>
                    <a:pt x="9664" y="17719"/>
                    <a:pt x="9651" y="17692"/>
                    <a:pt x="9648" y="17662"/>
                  </a:cubicBezTo>
                  <a:cubicBezTo>
                    <a:pt x="9648" y="17656"/>
                    <a:pt x="9653" y="17652"/>
                    <a:pt x="9655" y="17646"/>
                  </a:cubicBezTo>
                  <a:cubicBezTo>
                    <a:pt x="9660" y="17640"/>
                    <a:pt x="9667" y="17639"/>
                    <a:pt x="9674" y="17639"/>
                  </a:cubicBezTo>
                  <a:cubicBezTo>
                    <a:pt x="9681" y="17639"/>
                    <a:pt x="9687" y="17640"/>
                    <a:pt x="9694" y="17640"/>
                  </a:cubicBezTo>
                  <a:cubicBezTo>
                    <a:pt x="9701" y="17640"/>
                    <a:pt x="9707" y="17639"/>
                    <a:pt x="9713" y="17635"/>
                  </a:cubicBezTo>
                  <a:cubicBezTo>
                    <a:pt x="9722" y="17630"/>
                    <a:pt x="9718" y="17612"/>
                    <a:pt x="9734" y="17612"/>
                  </a:cubicBezTo>
                  <a:lnTo>
                    <a:pt x="9768" y="17630"/>
                  </a:lnTo>
                  <a:cubicBezTo>
                    <a:pt x="9753" y="17662"/>
                    <a:pt x="9752" y="17697"/>
                    <a:pt x="9763" y="17730"/>
                  </a:cubicBezTo>
                  <a:cubicBezTo>
                    <a:pt x="9829" y="17673"/>
                    <a:pt x="9809" y="17583"/>
                    <a:pt x="9864" y="17530"/>
                  </a:cubicBezTo>
                  <a:cubicBezTo>
                    <a:pt x="9853" y="17521"/>
                    <a:pt x="9844" y="17517"/>
                    <a:pt x="9836" y="17517"/>
                  </a:cubicBezTo>
                  <a:cubicBezTo>
                    <a:pt x="9830" y="17517"/>
                    <a:pt x="9825" y="17519"/>
                    <a:pt x="9819" y="17522"/>
                  </a:cubicBezTo>
                  <a:cubicBezTo>
                    <a:pt x="9796" y="17540"/>
                    <a:pt x="9803" y="17580"/>
                    <a:pt x="9757" y="17590"/>
                  </a:cubicBezTo>
                  <a:cubicBezTo>
                    <a:pt x="9780" y="17547"/>
                    <a:pt x="9764" y="17500"/>
                    <a:pt x="9802" y="17469"/>
                  </a:cubicBezTo>
                  <a:cubicBezTo>
                    <a:pt x="9810" y="17486"/>
                    <a:pt x="9820" y="17499"/>
                    <a:pt x="9834" y="17499"/>
                  </a:cubicBezTo>
                  <a:cubicBezTo>
                    <a:pt x="9841" y="17499"/>
                    <a:pt x="9848" y="17496"/>
                    <a:pt x="9857" y="17491"/>
                  </a:cubicBezTo>
                  <a:cubicBezTo>
                    <a:pt x="9868" y="17455"/>
                    <a:pt x="9881" y="17420"/>
                    <a:pt x="9892" y="17385"/>
                  </a:cubicBezTo>
                  <a:cubicBezTo>
                    <a:pt x="9906" y="17344"/>
                    <a:pt x="9890" y="17314"/>
                    <a:pt x="9857" y="17277"/>
                  </a:cubicBezTo>
                  <a:lnTo>
                    <a:pt x="9857" y="17277"/>
                  </a:lnTo>
                  <a:cubicBezTo>
                    <a:pt x="9846" y="17329"/>
                    <a:pt x="9862" y="17377"/>
                    <a:pt x="9827" y="17410"/>
                  </a:cubicBezTo>
                  <a:lnTo>
                    <a:pt x="9827" y="17410"/>
                  </a:lnTo>
                  <a:lnTo>
                    <a:pt x="9827" y="17410"/>
                  </a:lnTo>
                  <a:cubicBezTo>
                    <a:pt x="9794" y="17364"/>
                    <a:pt x="9810" y="17316"/>
                    <a:pt x="9827" y="17273"/>
                  </a:cubicBezTo>
                  <a:cubicBezTo>
                    <a:pt x="9811" y="17241"/>
                    <a:pt x="9797" y="17212"/>
                    <a:pt x="9785" y="17187"/>
                  </a:cubicBezTo>
                  <a:cubicBezTo>
                    <a:pt x="9779" y="17189"/>
                    <a:pt x="9773" y="17190"/>
                    <a:pt x="9768" y="17190"/>
                  </a:cubicBezTo>
                  <a:cubicBezTo>
                    <a:pt x="9741" y="17190"/>
                    <a:pt x="9724" y="17170"/>
                    <a:pt x="9706" y="17158"/>
                  </a:cubicBezTo>
                  <a:cubicBezTo>
                    <a:pt x="9713" y="17139"/>
                    <a:pt x="9715" y="17122"/>
                    <a:pt x="9730" y="17111"/>
                  </a:cubicBezTo>
                  <a:lnTo>
                    <a:pt x="9788" y="17106"/>
                  </a:lnTo>
                  <a:cubicBezTo>
                    <a:pt x="9787" y="17072"/>
                    <a:pt x="9840" y="17086"/>
                    <a:pt x="9841" y="17050"/>
                  </a:cubicBezTo>
                  <a:cubicBezTo>
                    <a:pt x="9838" y="17046"/>
                    <a:pt x="9835" y="17044"/>
                    <a:pt x="9833" y="17044"/>
                  </a:cubicBezTo>
                  <a:cubicBezTo>
                    <a:pt x="9829" y="17044"/>
                    <a:pt x="9824" y="17047"/>
                    <a:pt x="9820" y="17047"/>
                  </a:cubicBezTo>
                  <a:cubicBezTo>
                    <a:pt x="9816" y="17047"/>
                    <a:pt x="9812" y="17045"/>
                    <a:pt x="9808" y="17038"/>
                  </a:cubicBezTo>
                  <a:cubicBezTo>
                    <a:pt x="9801" y="17030"/>
                    <a:pt x="9826" y="17020"/>
                    <a:pt x="9817" y="17003"/>
                  </a:cubicBezTo>
                  <a:lnTo>
                    <a:pt x="9800" y="16989"/>
                  </a:lnTo>
                  <a:cubicBezTo>
                    <a:pt x="9787" y="16995"/>
                    <a:pt x="9791" y="17018"/>
                    <a:pt x="9772" y="17018"/>
                  </a:cubicBezTo>
                  <a:cubicBezTo>
                    <a:pt x="9771" y="17018"/>
                    <a:pt x="9769" y="17018"/>
                    <a:pt x="9768" y="17017"/>
                  </a:cubicBezTo>
                  <a:cubicBezTo>
                    <a:pt x="9731" y="17006"/>
                    <a:pt x="9722" y="16969"/>
                    <a:pt x="9706" y="16939"/>
                  </a:cubicBezTo>
                  <a:cubicBezTo>
                    <a:pt x="9727" y="16909"/>
                    <a:pt x="9705" y="16859"/>
                    <a:pt x="9757" y="16846"/>
                  </a:cubicBezTo>
                  <a:cubicBezTo>
                    <a:pt x="9746" y="16807"/>
                    <a:pt x="9768" y="16765"/>
                    <a:pt x="9729" y="16740"/>
                  </a:cubicBezTo>
                  <a:cubicBezTo>
                    <a:pt x="9716" y="16744"/>
                    <a:pt x="9722" y="16762"/>
                    <a:pt x="9709" y="16762"/>
                  </a:cubicBezTo>
                  <a:cubicBezTo>
                    <a:pt x="9708" y="16762"/>
                    <a:pt x="9707" y="16762"/>
                    <a:pt x="9706" y="16762"/>
                  </a:cubicBezTo>
                  <a:cubicBezTo>
                    <a:pt x="9700" y="16749"/>
                    <a:pt x="9695" y="16737"/>
                    <a:pt x="9689" y="16724"/>
                  </a:cubicBezTo>
                  <a:lnTo>
                    <a:pt x="9791" y="16690"/>
                  </a:lnTo>
                  <a:cubicBezTo>
                    <a:pt x="9807" y="16671"/>
                    <a:pt x="9811" y="16655"/>
                    <a:pt x="9803" y="16636"/>
                  </a:cubicBezTo>
                  <a:cubicBezTo>
                    <a:pt x="9793" y="16626"/>
                    <a:pt x="9772" y="16629"/>
                    <a:pt x="9772" y="16604"/>
                  </a:cubicBezTo>
                  <a:cubicBezTo>
                    <a:pt x="9761" y="16579"/>
                    <a:pt x="9785" y="16559"/>
                    <a:pt x="9788" y="16537"/>
                  </a:cubicBezTo>
                  <a:cubicBezTo>
                    <a:pt x="9765" y="16499"/>
                    <a:pt x="9783" y="16449"/>
                    <a:pt x="9737" y="16426"/>
                  </a:cubicBezTo>
                  <a:cubicBezTo>
                    <a:pt x="9755" y="16410"/>
                    <a:pt x="9781" y="16412"/>
                    <a:pt x="9784" y="16386"/>
                  </a:cubicBezTo>
                  <a:lnTo>
                    <a:pt x="9753" y="16369"/>
                  </a:lnTo>
                  <a:cubicBezTo>
                    <a:pt x="9757" y="16337"/>
                    <a:pt x="9744" y="16304"/>
                    <a:pt x="9762" y="16278"/>
                  </a:cubicBezTo>
                  <a:cubicBezTo>
                    <a:pt x="9769" y="16275"/>
                    <a:pt x="9775" y="16274"/>
                    <a:pt x="9780" y="16274"/>
                  </a:cubicBezTo>
                  <a:cubicBezTo>
                    <a:pt x="9804" y="16274"/>
                    <a:pt x="9818" y="16295"/>
                    <a:pt x="9838" y="16307"/>
                  </a:cubicBezTo>
                  <a:cubicBezTo>
                    <a:pt x="9841" y="16286"/>
                    <a:pt x="9842" y="16269"/>
                    <a:pt x="9843" y="16252"/>
                  </a:cubicBezTo>
                  <a:cubicBezTo>
                    <a:pt x="9819" y="16239"/>
                    <a:pt x="9802" y="16219"/>
                    <a:pt x="9795" y="16193"/>
                  </a:cubicBezTo>
                  <a:cubicBezTo>
                    <a:pt x="9801" y="16180"/>
                    <a:pt x="9808" y="16166"/>
                    <a:pt x="9811" y="16161"/>
                  </a:cubicBezTo>
                  <a:lnTo>
                    <a:pt x="9893" y="16221"/>
                  </a:lnTo>
                  <a:cubicBezTo>
                    <a:pt x="9896" y="16221"/>
                    <a:pt x="9898" y="16222"/>
                    <a:pt x="9901" y="16222"/>
                  </a:cubicBezTo>
                  <a:cubicBezTo>
                    <a:pt x="9921" y="16222"/>
                    <a:pt x="9940" y="16210"/>
                    <a:pt x="9948" y="16190"/>
                  </a:cubicBezTo>
                  <a:cubicBezTo>
                    <a:pt x="9953" y="16172"/>
                    <a:pt x="9950" y="16151"/>
                    <a:pt x="9941" y="16134"/>
                  </a:cubicBezTo>
                  <a:lnTo>
                    <a:pt x="9906" y="16163"/>
                  </a:lnTo>
                  <a:lnTo>
                    <a:pt x="9861" y="16132"/>
                  </a:lnTo>
                  <a:lnTo>
                    <a:pt x="9861" y="16132"/>
                  </a:lnTo>
                  <a:cubicBezTo>
                    <a:pt x="9865" y="16118"/>
                    <a:pt x="9874" y="16106"/>
                    <a:pt x="9885" y="16099"/>
                  </a:cubicBezTo>
                  <a:cubicBezTo>
                    <a:pt x="9889" y="16097"/>
                    <a:pt x="9892" y="16097"/>
                    <a:pt x="9895" y="16097"/>
                  </a:cubicBezTo>
                  <a:cubicBezTo>
                    <a:pt x="9907" y="16097"/>
                    <a:pt x="9915" y="16108"/>
                    <a:pt x="9927" y="16108"/>
                  </a:cubicBezTo>
                  <a:cubicBezTo>
                    <a:pt x="9928" y="16108"/>
                    <a:pt x="9928" y="16108"/>
                    <a:pt x="9929" y="16108"/>
                  </a:cubicBezTo>
                  <a:lnTo>
                    <a:pt x="9954" y="16077"/>
                  </a:lnTo>
                  <a:cubicBezTo>
                    <a:pt x="9921" y="16049"/>
                    <a:pt x="9903" y="16013"/>
                    <a:pt x="9909" y="15981"/>
                  </a:cubicBezTo>
                  <a:cubicBezTo>
                    <a:pt x="9892" y="15944"/>
                    <a:pt x="9859" y="15964"/>
                    <a:pt x="9842" y="15942"/>
                  </a:cubicBezTo>
                  <a:cubicBezTo>
                    <a:pt x="9853" y="15906"/>
                    <a:pt x="9809" y="15890"/>
                    <a:pt x="9808" y="15858"/>
                  </a:cubicBezTo>
                  <a:cubicBezTo>
                    <a:pt x="9808" y="15840"/>
                    <a:pt x="9819" y="15823"/>
                    <a:pt x="9836" y="15816"/>
                  </a:cubicBezTo>
                  <a:cubicBezTo>
                    <a:pt x="9845" y="15821"/>
                    <a:pt x="9853" y="15827"/>
                    <a:pt x="9862" y="15827"/>
                  </a:cubicBezTo>
                  <a:cubicBezTo>
                    <a:pt x="9864" y="15827"/>
                    <a:pt x="9866" y="15827"/>
                    <a:pt x="9868" y="15826"/>
                  </a:cubicBezTo>
                  <a:cubicBezTo>
                    <a:pt x="9897" y="15792"/>
                    <a:pt x="9897" y="15792"/>
                    <a:pt x="9880" y="15759"/>
                  </a:cubicBezTo>
                  <a:lnTo>
                    <a:pt x="9880" y="15759"/>
                  </a:lnTo>
                  <a:cubicBezTo>
                    <a:pt x="9875" y="15776"/>
                    <a:pt x="9861" y="15790"/>
                    <a:pt x="9844" y="15793"/>
                  </a:cubicBezTo>
                  <a:cubicBezTo>
                    <a:pt x="9827" y="15792"/>
                    <a:pt x="9820" y="15780"/>
                    <a:pt x="9812" y="15767"/>
                  </a:cubicBezTo>
                  <a:cubicBezTo>
                    <a:pt x="9823" y="15760"/>
                    <a:pt x="9833" y="15758"/>
                    <a:pt x="9844" y="15758"/>
                  </a:cubicBezTo>
                  <a:cubicBezTo>
                    <a:pt x="9853" y="15758"/>
                    <a:pt x="9862" y="15759"/>
                    <a:pt x="9871" y="15759"/>
                  </a:cubicBezTo>
                  <a:cubicBezTo>
                    <a:pt x="9874" y="15759"/>
                    <a:pt x="9877" y="15759"/>
                    <a:pt x="9880" y="15759"/>
                  </a:cubicBezTo>
                  <a:lnTo>
                    <a:pt x="9880" y="15759"/>
                  </a:lnTo>
                  <a:cubicBezTo>
                    <a:pt x="9880" y="15759"/>
                    <a:pt x="9880" y="15759"/>
                    <a:pt x="9880" y="15759"/>
                  </a:cubicBezTo>
                  <a:cubicBezTo>
                    <a:pt x="9880" y="15748"/>
                    <a:pt x="9876" y="15736"/>
                    <a:pt x="9893" y="15725"/>
                  </a:cubicBezTo>
                  <a:lnTo>
                    <a:pt x="9967" y="15801"/>
                  </a:lnTo>
                  <a:lnTo>
                    <a:pt x="9917" y="15856"/>
                  </a:lnTo>
                  <a:cubicBezTo>
                    <a:pt x="9924" y="15863"/>
                    <a:pt x="9931" y="15870"/>
                    <a:pt x="9938" y="15875"/>
                  </a:cubicBezTo>
                  <a:cubicBezTo>
                    <a:pt x="9938" y="15875"/>
                    <a:pt x="9938" y="15875"/>
                    <a:pt x="9939" y="15875"/>
                  </a:cubicBezTo>
                  <a:cubicBezTo>
                    <a:pt x="9952" y="15875"/>
                    <a:pt x="9965" y="15863"/>
                    <a:pt x="9979" y="15863"/>
                  </a:cubicBezTo>
                  <a:cubicBezTo>
                    <a:pt x="9986" y="15863"/>
                    <a:pt x="9993" y="15866"/>
                    <a:pt x="10000" y="15875"/>
                  </a:cubicBezTo>
                  <a:cubicBezTo>
                    <a:pt x="10012" y="15904"/>
                    <a:pt x="9991" y="15938"/>
                    <a:pt x="10019" y="15964"/>
                  </a:cubicBezTo>
                  <a:cubicBezTo>
                    <a:pt x="9995" y="15976"/>
                    <a:pt x="9974" y="15981"/>
                    <a:pt x="9970" y="16008"/>
                  </a:cubicBezTo>
                  <a:cubicBezTo>
                    <a:pt x="9975" y="16024"/>
                    <a:pt x="9982" y="16040"/>
                    <a:pt x="9991" y="16053"/>
                  </a:cubicBezTo>
                  <a:cubicBezTo>
                    <a:pt x="10010" y="16073"/>
                    <a:pt x="9990" y="16091"/>
                    <a:pt x="9994" y="16109"/>
                  </a:cubicBezTo>
                  <a:cubicBezTo>
                    <a:pt x="9996" y="16121"/>
                    <a:pt x="10007" y="16130"/>
                    <a:pt x="10019" y="16130"/>
                  </a:cubicBezTo>
                  <a:cubicBezTo>
                    <a:pt x="10020" y="16130"/>
                    <a:pt x="10020" y="16130"/>
                    <a:pt x="10021" y="16130"/>
                  </a:cubicBezTo>
                  <a:cubicBezTo>
                    <a:pt x="10051" y="16077"/>
                    <a:pt x="10077" y="16027"/>
                    <a:pt x="10035" y="15975"/>
                  </a:cubicBezTo>
                  <a:cubicBezTo>
                    <a:pt x="10048" y="15954"/>
                    <a:pt x="10060" y="15938"/>
                    <a:pt x="10065" y="15930"/>
                  </a:cubicBezTo>
                  <a:cubicBezTo>
                    <a:pt x="10055" y="15865"/>
                    <a:pt x="10021" y="15810"/>
                    <a:pt x="10056" y="15753"/>
                  </a:cubicBezTo>
                  <a:cubicBezTo>
                    <a:pt x="10032" y="15720"/>
                    <a:pt x="10034" y="15683"/>
                    <a:pt x="10026" y="15647"/>
                  </a:cubicBezTo>
                  <a:cubicBezTo>
                    <a:pt x="10007" y="15634"/>
                    <a:pt x="9980" y="15632"/>
                    <a:pt x="9969" y="15607"/>
                  </a:cubicBezTo>
                  <a:cubicBezTo>
                    <a:pt x="9962" y="15588"/>
                    <a:pt x="9964" y="15566"/>
                    <a:pt x="9974" y="15549"/>
                  </a:cubicBezTo>
                  <a:cubicBezTo>
                    <a:pt x="9995" y="15540"/>
                    <a:pt x="10022" y="15546"/>
                    <a:pt x="10039" y="15503"/>
                  </a:cubicBezTo>
                  <a:cubicBezTo>
                    <a:pt x="10048" y="15476"/>
                    <a:pt x="10023" y="15436"/>
                    <a:pt x="10023" y="15400"/>
                  </a:cubicBezTo>
                  <a:cubicBezTo>
                    <a:pt x="10029" y="15381"/>
                    <a:pt x="10055" y="15388"/>
                    <a:pt x="10053" y="15364"/>
                  </a:cubicBezTo>
                  <a:cubicBezTo>
                    <a:pt x="10045" y="15341"/>
                    <a:pt x="10003" y="15346"/>
                    <a:pt x="10005" y="15306"/>
                  </a:cubicBezTo>
                  <a:cubicBezTo>
                    <a:pt x="10032" y="15281"/>
                    <a:pt x="10030" y="15238"/>
                    <a:pt x="10058" y="15205"/>
                  </a:cubicBezTo>
                  <a:cubicBezTo>
                    <a:pt x="10079" y="15178"/>
                    <a:pt x="10071" y="15137"/>
                    <a:pt x="10072" y="15103"/>
                  </a:cubicBezTo>
                  <a:cubicBezTo>
                    <a:pt x="10075" y="15063"/>
                    <a:pt x="10070" y="15021"/>
                    <a:pt x="10070" y="14981"/>
                  </a:cubicBezTo>
                  <a:cubicBezTo>
                    <a:pt x="10069" y="14943"/>
                    <a:pt x="10059" y="14906"/>
                    <a:pt x="10039" y="14873"/>
                  </a:cubicBezTo>
                  <a:cubicBezTo>
                    <a:pt x="10061" y="14835"/>
                    <a:pt x="10053" y="14792"/>
                    <a:pt x="10067" y="14769"/>
                  </a:cubicBezTo>
                  <a:lnTo>
                    <a:pt x="10026" y="14717"/>
                  </a:lnTo>
                  <a:lnTo>
                    <a:pt x="9991" y="14743"/>
                  </a:lnTo>
                  <a:lnTo>
                    <a:pt x="9971" y="14719"/>
                  </a:lnTo>
                  <a:cubicBezTo>
                    <a:pt x="9965" y="14697"/>
                    <a:pt x="9991" y="14685"/>
                    <a:pt x="9979" y="14663"/>
                  </a:cubicBezTo>
                  <a:cubicBezTo>
                    <a:pt x="9973" y="14655"/>
                    <a:pt x="9952" y="14658"/>
                    <a:pt x="9950" y="14640"/>
                  </a:cubicBezTo>
                  <a:lnTo>
                    <a:pt x="9950" y="14640"/>
                  </a:lnTo>
                  <a:cubicBezTo>
                    <a:pt x="9961" y="14639"/>
                    <a:pt x="9973" y="14642"/>
                    <a:pt x="9982" y="14628"/>
                  </a:cubicBezTo>
                  <a:cubicBezTo>
                    <a:pt x="9979" y="14599"/>
                    <a:pt x="9945" y="14563"/>
                    <a:pt x="9994" y="14538"/>
                  </a:cubicBezTo>
                  <a:cubicBezTo>
                    <a:pt x="10015" y="14552"/>
                    <a:pt x="10010" y="14583"/>
                    <a:pt x="10035" y="14598"/>
                  </a:cubicBezTo>
                  <a:cubicBezTo>
                    <a:pt x="10034" y="14567"/>
                    <a:pt x="10054" y="14551"/>
                    <a:pt x="10072" y="14536"/>
                  </a:cubicBezTo>
                  <a:cubicBezTo>
                    <a:pt x="10071" y="14514"/>
                    <a:pt x="10050" y="14500"/>
                    <a:pt x="10055" y="14482"/>
                  </a:cubicBezTo>
                  <a:cubicBezTo>
                    <a:pt x="10067" y="14448"/>
                    <a:pt x="10102" y="14439"/>
                    <a:pt x="10110" y="14408"/>
                  </a:cubicBezTo>
                  <a:cubicBezTo>
                    <a:pt x="10107" y="14408"/>
                    <a:pt x="10105" y="14408"/>
                    <a:pt x="10102" y="14408"/>
                  </a:cubicBezTo>
                  <a:cubicBezTo>
                    <a:pt x="10096" y="14408"/>
                    <a:pt x="10091" y="14408"/>
                    <a:pt x="10085" y="14408"/>
                  </a:cubicBezTo>
                  <a:cubicBezTo>
                    <a:pt x="10077" y="14408"/>
                    <a:pt x="10068" y="14407"/>
                    <a:pt x="10061" y="14398"/>
                  </a:cubicBezTo>
                  <a:cubicBezTo>
                    <a:pt x="10075" y="14382"/>
                    <a:pt x="10079" y="14360"/>
                    <a:pt x="10072" y="14340"/>
                  </a:cubicBezTo>
                  <a:cubicBezTo>
                    <a:pt x="10058" y="14301"/>
                    <a:pt x="10076" y="14268"/>
                    <a:pt x="10083" y="14233"/>
                  </a:cubicBezTo>
                  <a:cubicBezTo>
                    <a:pt x="10084" y="14226"/>
                    <a:pt x="10095" y="14222"/>
                    <a:pt x="10101" y="14217"/>
                  </a:cubicBezTo>
                  <a:cubicBezTo>
                    <a:pt x="10112" y="14224"/>
                    <a:pt x="10111" y="14246"/>
                    <a:pt x="10126" y="14246"/>
                  </a:cubicBezTo>
                  <a:cubicBezTo>
                    <a:pt x="10129" y="14246"/>
                    <a:pt x="10133" y="14245"/>
                    <a:pt x="10139" y="14242"/>
                  </a:cubicBezTo>
                  <a:cubicBezTo>
                    <a:pt x="10160" y="14210"/>
                    <a:pt x="10132" y="14181"/>
                    <a:pt x="10129" y="14160"/>
                  </a:cubicBezTo>
                  <a:cubicBezTo>
                    <a:pt x="10140" y="14123"/>
                    <a:pt x="10166" y="14108"/>
                    <a:pt x="10178" y="14091"/>
                  </a:cubicBezTo>
                  <a:cubicBezTo>
                    <a:pt x="10164" y="14041"/>
                    <a:pt x="10139" y="13995"/>
                    <a:pt x="10104" y="13955"/>
                  </a:cubicBezTo>
                  <a:cubicBezTo>
                    <a:pt x="10071" y="13917"/>
                    <a:pt x="10073" y="13861"/>
                    <a:pt x="10036" y="13828"/>
                  </a:cubicBezTo>
                  <a:cubicBezTo>
                    <a:pt x="10021" y="13830"/>
                    <a:pt x="10009" y="13831"/>
                    <a:pt x="9997" y="13831"/>
                  </a:cubicBezTo>
                  <a:cubicBezTo>
                    <a:pt x="9961" y="13831"/>
                    <a:pt x="9939" y="13818"/>
                    <a:pt x="9909" y="13787"/>
                  </a:cubicBezTo>
                  <a:cubicBezTo>
                    <a:pt x="9905" y="13740"/>
                    <a:pt x="9878" y="13701"/>
                    <a:pt x="9907" y="13664"/>
                  </a:cubicBezTo>
                  <a:cubicBezTo>
                    <a:pt x="9909" y="13664"/>
                    <a:pt x="9911" y="13664"/>
                    <a:pt x="9913" y="13664"/>
                  </a:cubicBezTo>
                  <a:cubicBezTo>
                    <a:pt x="9938" y="13664"/>
                    <a:pt x="9930" y="13697"/>
                    <a:pt x="9948" y="13703"/>
                  </a:cubicBezTo>
                  <a:cubicBezTo>
                    <a:pt x="9955" y="13707"/>
                    <a:pt x="9963" y="13711"/>
                    <a:pt x="9967" y="13714"/>
                  </a:cubicBezTo>
                  <a:cubicBezTo>
                    <a:pt x="9988" y="13710"/>
                    <a:pt x="9984" y="13683"/>
                    <a:pt x="10014" y="13683"/>
                  </a:cubicBezTo>
                  <a:cubicBezTo>
                    <a:pt x="10017" y="13683"/>
                    <a:pt x="10021" y="13683"/>
                    <a:pt x="10024" y="13684"/>
                  </a:cubicBezTo>
                  <a:cubicBezTo>
                    <a:pt x="10047" y="13686"/>
                    <a:pt x="10034" y="13729"/>
                    <a:pt x="10058" y="13752"/>
                  </a:cubicBezTo>
                  <a:lnTo>
                    <a:pt x="10091" y="13726"/>
                  </a:lnTo>
                  <a:cubicBezTo>
                    <a:pt x="10080" y="13706"/>
                    <a:pt x="10056" y="13696"/>
                    <a:pt x="10058" y="13672"/>
                  </a:cubicBezTo>
                  <a:cubicBezTo>
                    <a:pt x="10056" y="13654"/>
                    <a:pt x="10067" y="13637"/>
                    <a:pt x="10084" y="13629"/>
                  </a:cubicBezTo>
                  <a:cubicBezTo>
                    <a:pt x="10111" y="13640"/>
                    <a:pt x="10109" y="13664"/>
                    <a:pt x="10112" y="13688"/>
                  </a:cubicBezTo>
                  <a:cubicBezTo>
                    <a:pt x="10117" y="13720"/>
                    <a:pt x="10095" y="13757"/>
                    <a:pt x="10128" y="13784"/>
                  </a:cubicBezTo>
                  <a:lnTo>
                    <a:pt x="10128" y="13784"/>
                  </a:lnTo>
                  <a:cubicBezTo>
                    <a:pt x="10128" y="13754"/>
                    <a:pt x="10150" y="13733"/>
                    <a:pt x="10160" y="13704"/>
                  </a:cubicBezTo>
                  <a:cubicBezTo>
                    <a:pt x="10151" y="13694"/>
                    <a:pt x="10142" y="13683"/>
                    <a:pt x="10133" y="13670"/>
                  </a:cubicBezTo>
                  <a:cubicBezTo>
                    <a:pt x="10169" y="13629"/>
                    <a:pt x="10126" y="13581"/>
                    <a:pt x="10145" y="13538"/>
                  </a:cubicBezTo>
                  <a:cubicBezTo>
                    <a:pt x="10157" y="13512"/>
                    <a:pt x="10120" y="13491"/>
                    <a:pt x="10132" y="13459"/>
                  </a:cubicBezTo>
                  <a:lnTo>
                    <a:pt x="10157" y="13426"/>
                  </a:lnTo>
                  <a:cubicBezTo>
                    <a:pt x="10151" y="13378"/>
                    <a:pt x="10117" y="13342"/>
                    <a:pt x="10133" y="13297"/>
                  </a:cubicBezTo>
                  <a:lnTo>
                    <a:pt x="10162" y="13277"/>
                  </a:lnTo>
                  <a:cubicBezTo>
                    <a:pt x="10137" y="13205"/>
                    <a:pt x="10143" y="13133"/>
                    <a:pt x="10156" y="13062"/>
                  </a:cubicBezTo>
                  <a:cubicBezTo>
                    <a:pt x="10105" y="13048"/>
                    <a:pt x="10145" y="12997"/>
                    <a:pt x="10112" y="12967"/>
                  </a:cubicBezTo>
                  <a:lnTo>
                    <a:pt x="10112" y="12967"/>
                  </a:lnTo>
                  <a:cubicBezTo>
                    <a:pt x="10121" y="13015"/>
                    <a:pt x="10099" y="13051"/>
                    <a:pt x="10084" y="13094"/>
                  </a:cubicBezTo>
                  <a:cubicBezTo>
                    <a:pt x="10077" y="13087"/>
                    <a:pt x="10068" y="13085"/>
                    <a:pt x="10059" y="13085"/>
                  </a:cubicBezTo>
                  <a:cubicBezTo>
                    <a:pt x="10043" y="13085"/>
                    <a:pt x="10025" y="13092"/>
                    <a:pt x="10009" y="13092"/>
                  </a:cubicBezTo>
                  <a:cubicBezTo>
                    <a:pt x="9993" y="13092"/>
                    <a:pt x="9979" y="13085"/>
                    <a:pt x="9971" y="13058"/>
                  </a:cubicBezTo>
                  <a:cubicBezTo>
                    <a:pt x="9978" y="13033"/>
                    <a:pt x="9992" y="13029"/>
                    <a:pt x="10007" y="13029"/>
                  </a:cubicBezTo>
                  <a:cubicBezTo>
                    <a:pt x="10015" y="13029"/>
                    <a:pt x="10024" y="13030"/>
                    <a:pt x="10032" y="13030"/>
                  </a:cubicBezTo>
                  <a:cubicBezTo>
                    <a:pt x="10043" y="13030"/>
                    <a:pt x="10053" y="13028"/>
                    <a:pt x="10061" y="13021"/>
                  </a:cubicBezTo>
                  <a:cubicBezTo>
                    <a:pt x="10032" y="12977"/>
                    <a:pt x="10053" y="12929"/>
                    <a:pt x="10053" y="12882"/>
                  </a:cubicBezTo>
                  <a:lnTo>
                    <a:pt x="10092" y="12874"/>
                  </a:lnTo>
                  <a:cubicBezTo>
                    <a:pt x="10076" y="12853"/>
                    <a:pt x="10064" y="12832"/>
                    <a:pt x="10040" y="12827"/>
                  </a:cubicBezTo>
                  <a:cubicBezTo>
                    <a:pt x="9994" y="12837"/>
                    <a:pt x="10014" y="12884"/>
                    <a:pt x="9994" y="12916"/>
                  </a:cubicBezTo>
                  <a:cubicBezTo>
                    <a:pt x="9982" y="12877"/>
                    <a:pt x="9996" y="12843"/>
                    <a:pt x="9975" y="12815"/>
                  </a:cubicBezTo>
                  <a:cubicBezTo>
                    <a:pt x="9974" y="12813"/>
                    <a:pt x="9982" y="12805"/>
                    <a:pt x="9987" y="12800"/>
                  </a:cubicBezTo>
                  <a:cubicBezTo>
                    <a:pt x="9989" y="12799"/>
                    <a:pt x="9992" y="12798"/>
                    <a:pt x="9994" y="12798"/>
                  </a:cubicBezTo>
                  <a:cubicBezTo>
                    <a:pt x="10007" y="12798"/>
                    <a:pt x="10019" y="12808"/>
                    <a:pt x="10033" y="12808"/>
                  </a:cubicBezTo>
                  <a:cubicBezTo>
                    <a:pt x="10040" y="12808"/>
                    <a:pt x="10047" y="12806"/>
                    <a:pt x="10054" y="12800"/>
                  </a:cubicBezTo>
                  <a:cubicBezTo>
                    <a:pt x="10064" y="12786"/>
                    <a:pt x="10053" y="12755"/>
                    <a:pt x="10087" y="12743"/>
                  </a:cubicBezTo>
                  <a:cubicBezTo>
                    <a:pt x="10094" y="12751"/>
                    <a:pt x="10095" y="12770"/>
                    <a:pt x="10114" y="12770"/>
                  </a:cubicBezTo>
                  <a:cubicBezTo>
                    <a:pt x="10117" y="12770"/>
                    <a:pt x="10120" y="12770"/>
                    <a:pt x="10124" y="12769"/>
                  </a:cubicBezTo>
                  <a:cubicBezTo>
                    <a:pt x="10132" y="12746"/>
                    <a:pt x="10125" y="12715"/>
                    <a:pt x="10145" y="12687"/>
                  </a:cubicBezTo>
                  <a:lnTo>
                    <a:pt x="10145" y="12687"/>
                  </a:lnTo>
                  <a:cubicBezTo>
                    <a:pt x="10144" y="12687"/>
                    <a:pt x="10143" y="12687"/>
                    <a:pt x="10142" y="12687"/>
                  </a:cubicBezTo>
                  <a:cubicBezTo>
                    <a:pt x="10103" y="12687"/>
                    <a:pt x="10075" y="12666"/>
                    <a:pt x="10045" y="12661"/>
                  </a:cubicBezTo>
                  <a:cubicBezTo>
                    <a:pt x="10037" y="12633"/>
                    <a:pt x="10042" y="12603"/>
                    <a:pt x="10056" y="12580"/>
                  </a:cubicBezTo>
                  <a:cubicBezTo>
                    <a:pt x="10058" y="12577"/>
                    <a:pt x="10052" y="12570"/>
                    <a:pt x="10050" y="12566"/>
                  </a:cubicBezTo>
                  <a:cubicBezTo>
                    <a:pt x="10033" y="12570"/>
                    <a:pt x="10026" y="12593"/>
                    <a:pt x="10004" y="12593"/>
                  </a:cubicBezTo>
                  <a:cubicBezTo>
                    <a:pt x="10000" y="12593"/>
                    <a:pt x="9995" y="12593"/>
                    <a:pt x="9990" y="12591"/>
                  </a:cubicBezTo>
                  <a:cubicBezTo>
                    <a:pt x="9986" y="12545"/>
                    <a:pt x="9987" y="12500"/>
                    <a:pt x="9992" y="12454"/>
                  </a:cubicBezTo>
                  <a:lnTo>
                    <a:pt x="9992" y="12454"/>
                  </a:lnTo>
                  <a:cubicBezTo>
                    <a:pt x="10018" y="12483"/>
                    <a:pt x="9991" y="12518"/>
                    <a:pt x="10020" y="12542"/>
                  </a:cubicBezTo>
                  <a:cubicBezTo>
                    <a:pt x="10065" y="12534"/>
                    <a:pt x="10060" y="12484"/>
                    <a:pt x="10086" y="12459"/>
                  </a:cubicBezTo>
                  <a:lnTo>
                    <a:pt x="10105" y="12469"/>
                  </a:lnTo>
                  <a:cubicBezTo>
                    <a:pt x="10124" y="12449"/>
                    <a:pt x="10139" y="12426"/>
                    <a:pt x="10145" y="12399"/>
                  </a:cubicBezTo>
                  <a:lnTo>
                    <a:pt x="10112" y="12329"/>
                  </a:lnTo>
                  <a:cubicBezTo>
                    <a:pt x="10119" y="12311"/>
                    <a:pt x="10134" y="12301"/>
                    <a:pt x="10126" y="12285"/>
                  </a:cubicBezTo>
                  <a:cubicBezTo>
                    <a:pt x="10124" y="12281"/>
                    <a:pt x="10117" y="12280"/>
                    <a:pt x="10112" y="12277"/>
                  </a:cubicBezTo>
                  <a:lnTo>
                    <a:pt x="10112" y="12277"/>
                  </a:lnTo>
                  <a:cubicBezTo>
                    <a:pt x="10135" y="12239"/>
                    <a:pt x="10131" y="12201"/>
                    <a:pt x="10126" y="12164"/>
                  </a:cubicBezTo>
                  <a:cubicBezTo>
                    <a:pt x="10107" y="12143"/>
                    <a:pt x="10083" y="12160"/>
                    <a:pt x="10060" y="12140"/>
                  </a:cubicBezTo>
                  <a:cubicBezTo>
                    <a:pt x="10064" y="12115"/>
                    <a:pt x="10053" y="12087"/>
                    <a:pt x="10040" y="12060"/>
                  </a:cubicBezTo>
                  <a:cubicBezTo>
                    <a:pt x="10053" y="12038"/>
                    <a:pt x="10069" y="12018"/>
                    <a:pt x="10044" y="11992"/>
                  </a:cubicBezTo>
                  <a:lnTo>
                    <a:pt x="9970" y="11992"/>
                  </a:lnTo>
                  <a:lnTo>
                    <a:pt x="9970" y="12009"/>
                  </a:lnTo>
                  <a:cubicBezTo>
                    <a:pt x="9964" y="12008"/>
                    <a:pt x="9956" y="12008"/>
                    <a:pt x="9958" y="11999"/>
                  </a:cubicBezTo>
                  <a:cubicBezTo>
                    <a:pt x="9959" y="11995"/>
                    <a:pt x="9966" y="11994"/>
                    <a:pt x="9970" y="11992"/>
                  </a:cubicBezTo>
                  <a:cubicBezTo>
                    <a:pt x="9967" y="11966"/>
                    <a:pt x="9967" y="11938"/>
                    <a:pt x="9994" y="11926"/>
                  </a:cubicBezTo>
                  <a:cubicBezTo>
                    <a:pt x="10000" y="11923"/>
                    <a:pt x="10005" y="11922"/>
                    <a:pt x="10010" y="11922"/>
                  </a:cubicBezTo>
                  <a:cubicBezTo>
                    <a:pt x="10025" y="11922"/>
                    <a:pt x="10037" y="11932"/>
                    <a:pt x="10047" y="11932"/>
                  </a:cubicBezTo>
                  <a:cubicBezTo>
                    <a:pt x="10048" y="11932"/>
                    <a:pt x="10048" y="11932"/>
                    <a:pt x="10048" y="11932"/>
                  </a:cubicBezTo>
                  <a:cubicBezTo>
                    <a:pt x="10072" y="11914"/>
                    <a:pt x="10031" y="11900"/>
                    <a:pt x="10052" y="11884"/>
                  </a:cubicBezTo>
                  <a:cubicBezTo>
                    <a:pt x="10057" y="11873"/>
                    <a:pt x="10063" y="11869"/>
                    <a:pt x="10070" y="11869"/>
                  </a:cubicBezTo>
                  <a:cubicBezTo>
                    <a:pt x="10080" y="11869"/>
                    <a:pt x="10092" y="11876"/>
                    <a:pt x="10102" y="11876"/>
                  </a:cubicBezTo>
                  <a:cubicBezTo>
                    <a:pt x="10109" y="11876"/>
                    <a:pt x="10115" y="11874"/>
                    <a:pt x="10120" y="11865"/>
                  </a:cubicBezTo>
                  <a:cubicBezTo>
                    <a:pt x="10115" y="11829"/>
                    <a:pt x="10108" y="11789"/>
                    <a:pt x="10100" y="11749"/>
                  </a:cubicBezTo>
                  <a:cubicBezTo>
                    <a:pt x="10095" y="11746"/>
                    <a:pt x="10090" y="11746"/>
                    <a:pt x="10085" y="11746"/>
                  </a:cubicBezTo>
                  <a:cubicBezTo>
                    <a:pt x="10080" y="11746"/>
                    <a:pt x="10075" y="11746"/>
                    <a:pt x="10070" y="11746"/>
                  </a:cubicBezTo>
                  <a:cubicBezTo>
                    <a:pt x="10062" y="11746"/>
                    <a:pt x="10053" y="11745"/>
                    <a:pt x="10047" y="11736"/>
                  </a:cubicBezTo>
                  <a:cubicBezTo>
                    <a:pt x="10056" y="11705"/>
                    <a:pt x="10019" y="11665"/>
                    <a:pt x="10067" y="11642"/>
                  </a:cubicBezTo>
                  <a:cubicBezTo>
                    <a:pt x="10075" y="11642"/>
                    <a:pt x="10082" y="11651"/>
                    <a:pt x="10093" y="11651"/>
                  </a:cubicBezTo>
                  <a:cubicBezTo>
                    <a:pt x="10097" y="11651"/>
                    <a:pt x="10103" y="11649"/>
                    <a:pt x="10109" y="11644"/>
                  </a:cubicBezTo>
                  <a:cubicBezTo>
                    <a:pt x="10109" y="11627"/>
                    <a:pt x="10120" y="11604"/>
                    <a:pt x="10101" y="11581"/>
                  </a:cubicBezTo>
                  <a:cubicBezTo>
                    <a:pt x="10089" y="11557"/>
                    <a:pt x="10055" y="11576"/>
                    <a:pt x="10043" y="11553"/>
                  </a:cubicBezTo>
                  <a:cubicBezTo>
                    <a:pt x="10042" y="11535"/>
                    <a:pt x="10036" y="11515"/>
                    <a:pt x="10075" y="11515"/>
                  </a:cubicBezTo>
                  <a:cubicBezTo>
                    <a:pt x="10075" y="11515"/>
                    <a:pt x="10075" y="11515"/>
                    <a:pt x="10075" y="11515"/>
                  </a:cubicBezTo>
                  <a:lnTo>
                    <a:pt x="10075" y="11515"/>
                  </a:lnTo>
                  <a:cubicBezTo>
                    <a:pt x="10081" y="11515"/>
                    <a:pt x="10072" y="11541"/>
                    <a:pt x="10086" y="11541"/>
                  </a:cubicBezTo>
                  <a:cubicBezTo>
                    <a:pt x="10088" y="11541"/>
                    <a:pt x="10090" y="11541"/>
                    <a:pt x="10092" y="11540"/>
                  </a:cubicBezTo>
                  <a:cubicBezTo>
                    <a:pt x="10104" y="11532"/>
                    <a:pt x="10110" y="11519"/>
                    <a:pt x="10109" y="11505"/>
                  </a:cubicBezTo>
                  <a:cubicBezTo>
                    <a:pt x="10103" y="11490"/>
                    <a:pt x="10084" y="11485"/>
                    <a:pt x="10068" y="11471"/>
                  </a:cubicBezTo>
                  <a:cubicBezTo>
                    <a:pt x="10052" y="11456"/>
                    <a:pt x="10044" y="11432"/>
                    <a:pt x="10034" y="11412"/>
                  </a:cubicBezTo>
                  <a:cubicBezTo>
                    <a:pt x="10006" y="11407"/>
                    <a:pt x="9975" y="11406"/>
                    <a:pt x="9990" y="11362"/>
                  </a:cubicBezTo>
                  <a:lnTo>
                    <a:pt x="10031" y="11339"/>
                  </a:lnTo>
                  <a:cubicBezTo>
                    <a:pt x="10059" y="11345"/>
                    <a:pt x="10051" y="11384"/>
                    <a:pt x="10084" y="11386"/>
                  </a:cubicBezTo>
                  <a:cubicBezTo>
                    <a:pt x="10113" y="11347"/>
                    <a:pt x="10068" y="11306"/>
                    <a:pt x="10096" y="11265"/>
                  </a:cubicBezTo>
                  <a:lnTo>
                    <a:pt x="10096" y="11265"/>
                  </a:lnTo>
                  <a:lnTo>
                    <a:pt x="10053" y="11282"/>
                  </a:lnTo>
                  <a:cubicBezTo>
                    <a:pt x="10034" y="11260"/>
                    <a:pt x="10034" y="11225"/>
                    <a:pt x="10006" y="11211"/>
                  </a:cubicBezTo>
                  <a:cubicBezTo>
                    <a:pt x="10002" y="11225"/>
                    <a:pt x="9991" y="11237"/>
                    <a:pt x="9978" y="11242"/>
                  </a:cubicBezTo>
                  <a:cubicBezTo>
                    <a:pt x="9977" y="11240"/>
                    <a:pt x="9972" y="11238"/>
                    <a:pt x="9972" y="11236"/>
                  </a:cubicBezTo>
                  <a:cubicBezTo>
                    <a:pt x="9973" y="11209"/>
                    <a:pt x="9938" y="11216"/>
                    <a:pt x="9934" y="11193"/>
                  </a:cubicBezTo>
                  <a:lnTo>
                    <a:pt x="9917" y="11193"/>
                  </a:lnTo>
                  <a:cubicBezTo>
                    <a:pt x="9918" y="11188"/>
                    <a:pt x="9919" y="11182"/>
                    <a:pt x="9926" y="11182"/>
                  </a:cubicBezTo>
                  <a:cubicBezTo>
                    <a:pt x="9927" y="11182"/>
                    <a:pt x="9928" y="11182"/>
                    <a:pt x="9929" y="11182"/>
                  </a:cubicBezTo>
                  <a:cubicBezTo>
                    <a:pt x="9932" y="11183"/>
                    <a:pt x="9932" y="11190"/>
                    <a:pt x="9934" y="11193"/>
                  </a:cubicBezTo>
                  <a:cubicBezTo>
                    <a:pt x="9943" y="11192"/>
                    <a:pt x="9950" y="11185"/>
                    <a:pt x="9950" y="11176"/>
                  </a:cubicBezTo>
                  <a:cubicBezTo>
                    <a:pt x="9954" y="11155"/>
                    <a:pt x="9921" y="11150"/>
                    <a:pt x="9925" y="11127"/>
                  </a:cubicBezTo>
                  <a:lnTo>
                    <a:pt x="9965" y="11112"/>
                  </a:lnTo>
                  <a:cubicBezTo>
                    <a:pt x="9971" y="11095"/>
                    <a:pt x="9978" y="11078"/>
                    <a:pt x="9945" y="11070"/>
                  </a:cubicBezTo>
                  <a:cubicBezTo>
                    <a:pt x="9935" y="11101"/>
                    <a:pt x="9906" y="11111"/>
                    <a:pt x="9876" y="11120"/>
                  </a:cubicBezTo>
                  <a:lnTo>
                    <a:pt x="9837" y="11093"/>
                  </a:lnTo>
                  <a:lnTo>
                    <a:pt x="9811" y="11104"/>
                  </a:lnTo>
                  <a:lnTo>
                    <a:pt x="9811" y="11104"/>
                  </a:lnTo>
                  <a:cubicBezTo>
                    <a:pt x="9809" y="11069"/>
                    <a:pt x="9826" y="11052"/>
                    <a:pt x="9860" y="11052"/>
                  </a:cubicBezTo>
                  <a:cubicBezTo>
                    <a:pt x="9861" y="11052"/>
                    <a:pt x="9862" y="11052"/>
                    <a:pt x="9864" y="11052"/>
                  </a:cubicBezTo>
                  <a:cubicBezTo>
                    <a:pt x="9864" y="11052"/>
                    <a:pt x="9864" y="11051"/>
                    <a:pt x="9864" y="11051"/>
                  </a:cubicBezTo>
                  <a:lnTo>
                    <a:pt x="9864" y="11051"/>
                  </a:lnTo>
                  <a:cubicBezTo>
                    <a:pt x="9870" y="11066"/>
                    <a:pt x="9880" y="11072"/>
                    <a:pt x="9890" y="11072"/>
                  </a:cubicBezTo>
                  <a:cubicBezTo>
                    <a:pt x="9899" y="11072"/>
                    <a:pt x="9907" y="11067"/>
                    <a:pt x="9910" y="11059"/>
                  </a:cubicBezTo>
                  <a:cubicBezTo>
                    <a:pt x="9923" y="11031"/>
                    <a:pt x="9950" y="11039"/>
                    <a:pt x="9964" y="11025"/>
                  </a:cubicBezTo>
                  <a:lnTo>
                    <a:pt x="9945" y="10968"/>
                  </a:lnTo>
                  <a:cubicBezTo>
                    <a:pt x="9925" y="10978"/>
                    <a:pt x="9903" y="10983"/>
                    <a:pt x="9881" y="10983"/>
                  </a:cubicBezTo>
                  <a:cubicBezTo>
                    <a:pt x="9851" y="10983"/>
                    <a:pt x="9820" y="10973"/>
                    <a:pt x="9795" y="10954"/>
                  </a:cubicBezTo>
                  <a:cubicBezTo>
                    <a:pt x="9821" y="10932"/>
                    <a:pt x="9858" y="10930"/>
                    <a:pt x="9872" y="10897"/>
                  </a:cubicBezTo>
                  <a:cubicBezTo>
                    <a:pt x="9914" y="10906"/>
                    <a:pt x="9939" y="10946"/>
                    <a:pt x="9980" y="10952"/>
                  </a:cubicBezTo>
                  <a:cubicBezTo>
                    <a:pt x="9972" y="10995"/>
                    <a:pt x="10004" y="11025"/>
                    <a:pt x="10007" y="11075"/>
                  </a:cubicBezTo>
                  <a:cubicBezTo>
                    <a:pt x="10008" y="11082"/>
                    <a:pt x="9978" y="11095"/>
                    <a:pt x="9997" y="11122"/>
                  </a:cubicBezTo>
                  <a:cubicBezTo>
                    <a:pt x="10010" y="11137"/>
                    <a:pt x="10026" y="11141"/>
                    <a:pt x="10042" y="11141"/>
                  </a:cubicBezTo>
                  <a:cubicBezTo>
                    <a:pt x="10058" y="11141"/>
                    <a:pt x="10074" y="11137"/>
                    <a:pt x="10092" y="11135"/>
                  </a:cubicBezTo>
                  <a:cubicBezTo>
                    <a:pt x="10096" y="11085"/>
                    <a:pt x="10080" y="11039"/>
                    <a:pt x="10096" y="10997"/>
                  </a:cubicBezTo>
                  <a:lnTo>
                    <a:pt x="10062" y="10953"/>
                  </a:lnTo>
                  <a:cubicBezTo>
                    <a:pt x="10085" y="10932"/>
                    <a:pt x="10065" y="10899"/>
                    <a:pt x="10084" y="10879"/>
                  </a:cubicBezTo>
                  <a:lnTo>
                    <a:pt x="10109" y="10865"/>
                  </a:lnTo>
                  <a:cubicBezTo>
                    <a:pt x="10072" y="10815"/>
                    <a:pt x="10105" y="10744"/>
                    <a:pt x="10058" y="10691"/>
                  </a:cubicBezTo>
                  <a:cubicBezTo>
                    <a:pt x="10047" y="10706"/>
                    <a:pt x="10040" y="10715"/>
                    <a:pt x="10030" y="10730"/>
                  </a:cubicBezTo>
                  <a:cubicBezTo>
                    <a:pt x="10026" y="10707"/>
                    <a:pt x="10011" y="10688"/>
                    <a:pt x="9990" y="10677"/>
                  </a:cubicBezTo>
                  <a:cubicBezTo>
                    <a:pt x="9989" y="10675"/>
                    <a:pt x="9987" y="10674"/>
                    <a:pt x="9986" y="10674"/>
                  </a:cubicBezTo>
                  <a:cubicBezTo>
                    <a:pt x="9978" y="10674"/>
                    <a:pt x="9970" y="10690"/>
                    <a:pt x="9960" y="10690"/>
                  </a:cubicBezTo>
                  <a:cubicBezTo>
                    <a:pt x="9957" y="10690"/>
                    <a:pt x="9954" y="10689"/>
                    <a:pt x="9950" y="10685"/>
                  </a:cubicBezTo>
                  <a:cubicBezTo>
                    <a:pt x="9948" y="10682"/>
                    <a:pt x="9946" y="10680"/>
                    <a:pt x="9943" y="10677"/>
                  </a:cubicBezTo>
                  <a:cubicBezTo>
                    <a:pt x="9938" y="10668"/>
                    <a:pt x="9932" y="10657"/>
                    <a:pt x="9926" y="10647"/>
                  </a:cubicBezTo>
                  <a:cubicBezTo>
                    <a:pt x="9899" y="10666"/>
                    <a:pt x="9889" y="10673"/>
                    <a:pt x="9869" y="10673"/>
                  </a:cubicBezTo>
                  <a:cubicBezTo>
                    <a:pt x="9857" y="10673"/>
                    <a:pt x="9842" y="10671"/>
                    <a:pt x="9819" y="10668"/>
                  </a:cubicBezTo>
                  <a:cubicBezTo>
                    <a:pt x="9866" y="10641"/>
                    <a:pt x="9910" y="10626"/>
                    <a:pt x="9934" y="10587"/>
                  </a:cubicBezTo>
                  <a:cubicBezTo>
                    <a:pt x="9937" y="10568"/>
                    <a:pt x="9929" y="10550"/>
                    <a:pt x="9913" y="10542"/>
                  </a:cubicBezTo>
                  <a:cubicBezTo>
                    <a:pt x="9906" y="10537"/>
                    <a:pt x="9900" y="10535"/>
                    <a:pt x="9893" y="10535"/>
                  </a:cubicBezTo>
                  <a:cubicBezTo>
                    <a:pt x="9878" y="10535"/>
                    <a:pt x="9864" y="10546"/>
                    <a:pt x="9850" y="10547"/>
                  </a:cubicBezTo>
                  <a:cubicBezTo>
                    <a:pt x="9843" y="10531"/>
                    <a:pt x="9838" y="10518"/>
                    <a:pt x="9834" y="10507"/>
                  </a:cubicBezTo>
                  <a:cubicBezTo>
                    <a:pt x="9839" y="10504"/>
                    <a:pt x="9843" y="10502"/>
                    <a:pt x="9846" y="10502"/>
                  </a:cubicBezTo>
                  <a:cubicBezTo>
                    <a:pt x="9860" y="10502"/>
                    <a:pt x="9867" y="10519"/>
                    <a:pt x="9871" y="10519"/>
                  </a:cubicBezTo>
                  <a:cubicBezTo>
                    <a:pt x="9871" y="10519"/>
                    <a:pt x="9871" y="10519"/>
                    <a:pt x="9872" y="10519"/>
                  </a:cubicBezTo>
                  <a:lnTo>
                    <a:pt x="9957" y="10487"/>
                  </a:lnTo>
                  <a:cubicBezTo>
                    <a:pt x="9929" y="10459"/>
                    <a:pt x="9921" y="10418"/>
                    <a:pt x="9935" y="10381"/>
                  </a:cubicBezTo>
                  <a:cubicBezTo>
                    <a:pt x="9951" y="10344"/>
                    <a:pt x="9917" y="10307"/>
                    <a:pt x="9943" y="10273"/>
                  </a:cubicBezTo>
                  <a:lnTo>
                    <a:pt x="9943" y="10273"/>
                  </a:lnTo>
                  <a:lnTo>
                    <a:pt x="9977" y="10299"/>
                  </a:lnTo>
                  <a:cubicBezTo>
                    <a:pt x="9977" y="10299"/>
                    <a:pt x="9978" y="10299"/>
                    <a:pt x="9978" y="10299"/>
                  </a:cubicBezTo>
                  <a:cubicBezTo>
                    <a:pt x="10007" y="10299"/>
                    <a:pt x="9995" y="10252"/>
                    <a:pt x="10024" y="10252"/>
                  </a:cubicBezTo>
                  <a:cubicBezTo>
                    <a:pt x="10026" y="10252"/>
                    <a:pt x="10028" y="10253"/>
                    <a:pt x="10031" y="10253"/>
                  </a:cubicBezTo>
                  <a:cubicBezTo>
                    <a:pt x="10042" y="10269"/>
                    <a:pt x="10018" y="10278"/>
                    <a:pt x="10026" y="10293"/>
                  </a:cubicBezTo>
                  <a:lnTo>
                    <a:pt x="10067" y="10371"/>
                  </a:lnTo>
                  <a:lnTo>
                    <a:pt x="10086" y="10346"/>
                  </a:lnTo>
                  <a:cubicBezTo>
                    <a:pt x="10102" y="10350"/>
                    <a:pt x="10109" y="10371"/>
                    <a:pt x="10128" y="10371"/>
                  </a:cubicBezTo>
                  <a:cubicBezTo>
                    <a:pt x="10133" y="10371"/>
                    <a:pt x="10139" y="10370"/>
                    <a:pt x="10145" y="10366"/>
                  </a:cubicBezTo>
                  <a:cubicBezTo>
                    <a:pt x="10144" y="10323"/>
                    <a:pt x="10129" y="10273"/>
                    <a:pt x="10177" y="10221"/>
                  </a:cubicBezTo>
                  <a:cubicBezTo>
                    <a:pt x="10192" y="10324"/>
                    <a:pt x="10204" y="10414"/>
                    <a:pt x="10220" y="10503"/>
                  </a:cubicBezTo>
                  <a:cubicBezTo>
                    <a:pt x="10225" y="10532"/>
                    <a:pt x="10206" y="10552"/>
                    <a:pt x="10207" y="10577"/>
                  </a:cubicBezTo>
                  <a:cubicBezTo>
                    <a:pt x="10227" y="10641"/>
                    <a:pt x="10209" y="10711"/>
                    <a:pt x="10235" y="10775"/>
                  </a:cubicBezTo>
                  <a:cubicBezTo>
                    <a:pt x="10240" y="10786"/>
                    <a:pt x="10226" y="10807"/>
                    <a:pt x="10221" y="10824"/>
                  </a:cubicBezTo>
                  <a:cubicBezTo>
                    <a:pt x="10251" y="10869"/>
                    <a:pt x="10237" y="10923"/>
                    <a:pt x="10251" y="10976"/>
                  </a:cubicBezTo>
                  <a:cubicBezTo>
                    <a:pt x="10265" y="11028"/>
                    <a:pt x="10259" y="11088"/>
                    <a:pt x="10254" y="11143"/>
                  </a:cubicBezTo>
                  <a:cubicBezTo>
                    <a:pt x="10249" y="11196"/>
                    <a:pt x="10285" y="11245"/>
                    <a:pt x="10263" y="11295"/>
                  </a:cubicBezTo>
                  <a:lnTo>
                    <a:pt x="10288" y="11351"/>
                  </a:lnTo>
                  <a:cubicBezTo>
                    <a:pt x="10265" y="11400"/>
                    <a:pt x="10299" y="11448"/>
                    <a:pt x="10291" y="11496"/>
                  </a:cubicBezTo>
                  <a:cubicBezTo>
                    <a:pt x="10283" y="11543"/>
                    <a:pt x="10296" y="11590"/>
                    <a:pt x="10303" y="11636"/>
                  </a:cubicBezTo>
                  <a:cubicBezTo>
                    <a:pt x="10310" y="11686"/>
                    <a:pt x="10301" y="11736"/>
                    <a:pt x="10311" y="11787"/>
                  </a:cubicBezTo>
                  <a:lnTo>
                    <a:pt x="10337" y="11820"/>
                  </a:lnTo>
                  <a:cubicBezTo>
                    <a:pt x="10334" y="11833"/>
                    <a:pt x="10322" y="11852"/>
                    <a:pt x="10328" y="11860"/>
                  </a:cubicBezTo>
                  <a:cubicBezTo>
                    <a:pt x="10350" y="11893"/>
                    <a:pt x="10332" y="11927"/>
                    <a:pt x="10338" y="11958"/>
                  </a:cubicBezTo>
                  <a:cubicBezTo>
                    <a:pt x="10344" y="11994"/>
                    <a:pt x="10339" y="12029"/>
                    <a:pt x="10344" y="12064"/>
                  </a:cubicBezTo>
                  <a:cubicBezTo>
                    <a:pt x="10347" y="12095"/>
                    <a:pt x="10345" y="12127"/>
                    <a:pt x="10354" y="12159"/>
                  </a:cubicBezTo>
                  <a:cubicBezTo>
                    <a:pt x="10372" y="12221"/>
                    <a:pt x="10352" y="12287"/>
                    <a:pt x="10377" y="12349"/>
                  </a:cubicBezTo>
                  <a:cubicBezTo>
                    <a:pt x="10355" y="12381"/>
                    <a:pt x="10385" y="12410"/>
                    <a:pt x="10382" y="12441"/>
                  </a:cubicBezTo>
                  <a:cubicBezTo>
                    <a:pt x="10377" y="12473"/>
                    <a:pt x="10377" y="12507"/>
                    <a:pt x="10382" y="12538"/>
                  </a:cubicBezTo>
                  <a:cubicBezTo>
                    <a:pt x="10401" y="12642"/>
                    <a:pt x="10412" y="12746"/>
                    <a:pt x="10415" y="12851"/>
                  </a:cubicBezTo>
                  <a:cubicBezTo>
                    <a:pt x="10415" y="12860"/>
                    <a:pt x="10412" y="12872"/>
                    <a:pt x="10416" y="12877"/>
                  </a:cubicBezTo>
                  <a:cubicBezTo>
                    <a:pt x="10450" y="12932"/>
                    <a:pt x="10435" y="12995"/>
                    <a:pt x="10445" y="13053"/>
                  </a:cubicBezTo>
                  <a:cubicBezTo>
                    <a:pt x="10458" y="13117"/>
                    <a:pt x="10449" y="13183"/>
                    <a:pt x="10450" y="13248"/>
                  </a:cubicBezTo>
                  <a:cubicBezTo>
                    <a:pt x="10450" y="13289"/>
                    <a:pt x="10452" y="13330"/>
                    <a:pt x="10457" y="13371"/>
                  </a:cubicBezTo>
                  <a:cubicBezTo>
                    <a:pt x="10468" y="13447"/>
                    <a:pt x="10485" y="13520"/>
                    <a:pt x="10485" y="13596"/>
                  </a:cubicBezTo>
                  <a:cubicBezTo>
                    <a:pt x="10486" y="13677"/>
                    <a:pt x="10474" y="13760"/>
                    <a:pt x="10502" y="13840"/>
                  </a:cubicBezTo>
                  <a:cubicBezTo>
                    <a:pt x="10530" y="13909"/>
                    <a:pt x="10537" y="13984"/>
                    <a:pt x="10522" y="14057"/>
                  </a:cubicBezTo>
                  <a:cubicBezTo>
                    <a:pt x="10515" y="14080"/>
                    <a:pt x="10516" y="14104"/>
                    <a:pt x="10523" y="14126"/>
                  </a:cubicBezTo>
                  <a:cubicBezTo>
                    <a:pt x="10545" y="14177"/>
                    <a:pt x="10540" y="14230"/>
                    <a:pt x="10545" y="14282"/>
                  </a:cubicBezTo>
                  <a:cubicBezTo>
                    <a:pt x="10550" y="14350"/>
                    <a:pt x="10578" y="14415"/>
                    <a:pt x="10573" y="14485"/>
                  </a:cubicBezTo>
                  <a:cubicBezTo>
                    <a:pt x="10566" y="14576"/>
                    <a:pt x="10595" y="14665"/>
                    <a:pt x="10595" y="14756"/>
                  </a:cubicBezTo>
                  <a:cubicBezTo>
                    <a:pt x="10595" y="14785"/>
                    <a:pt x="10596" y="14817"/>
                    <a:pt x="10599" y="14846"/>
                  </a:cubicBezTo>
                  <a:cubicBezTo>
                    <a:pt x="10606" y="14921"/>
                    <a:pt x="10624" y="14994"/>
                    <a:pt x="10630" y="15070"/>
                  </a:cubicBezTo>
                  <a:cubicBezTo>
                    <a:pt x="10635" y="15125"/>
                    <a:pt x="10620" y="15184"/>
                    <a:pt x="10656" y="15232"/>
                  </a:cubicBezTo>
                  <a:cubicBezTo>
                    <a:pt x="10629" y="15283"/>
                    <a:pt x="10672" y="15328"/>
                    <a:pt x="10669" y="15377"/>
                  </a:cubicBezTo>
                  <a:cubicBezTo>
                    <a:pt x="10666" y="15421"/>
                    <a:pt x="10682" y="15467"/>
                    <a:pt x="10682" y="15511"/>
                  </a:cubicBezTo>
                  <a:cubicBezTo>
                    <a:pt x="10683" y="15559"/>
                    <a:pt x="10687" y="15607"/>
                    <a:pt x="10696" y="15654"/>
                  </a:cubicBezTo>
                  <a:cubicBezTo>
                    <a:pt x="10703" y="15696"/>
                    <a:pt x="10688" y="15751"/>
                    <a:pt x="10729" y="15782"/>
                  </a:cubicBezTo>
                  <a:lnTo>
                    <a:pt x="10705" y="15856"/>
                  </a:lnTo>
                  <a:lnTo>
                    <a:pt x="10728" y="15874"/>
                  </a:lnTo>
                  <a:cubicBezTo>
                    <a:pt x="10724" y="15889"/>
                    <a:pt x="10703" y="15894"/>
                    <a:pt x="10707" y="15911"/>
                  </a:cubicBezTo>
                  <a:cubicBezTo>
                    <a:pt x="10735" y="15927"/>
                    <a:pt x="10725" y="15965"/>
                    <a:pt x="10751" y="15984"/>
                  </a:cubicBezTo>
                  <a:cubicBezTo>
                    <a:pt x="10752" y="15985"/>
                    <a:pt x="10751" y="15989"/>
                    <a:pt x="10751" y="15992"/>
                  </a:cubicBezTo>
                  <a:cubicBezTo>
                    <a:pt x="10740" y="16013"/>
                    <a:pt x="10729" y="16034"/>
                    <a:pt x="10717" y="16060"/>
                  </a:cubicBezTo>
                  <a:cubicBezTo>
                    <a:pt x="10729" y="16081"/>
                    <a:pt x="10736" y="16106"/>
                    <a:pt x="10734" y="16131"/>
                  </a:cubicBezTo>
                  <a:cubicBezTo>
                    <a:pt x="10733" y="16190"/>
                    <a:pt x="10749" y="16247"/>
                    <a:pt x="10757" y="16304"/>
                  </a:cubicBezTo>
                  <a:cubicBezTo>
                    <a:pt x="10764" y="16349"/>
                    <a:pt x="10769" y="16389"/>
                    <a:pt x="10750" y="16428"/>
                  </a:cubicBezTo>
                  <a:cubicBezTo>
                    <a:pt x="10775" y="16457"/>
                    <a:pt x="10826" y="16625"/>
                    <a:pt x="10816" y="16639"/>
                  </a:cubicBezTo>
                  <a:lnTo>
                    <a:pt x="10792" y="16635"/>
                  </a:lnTo>
                  <a:lnTo>
                    <a:pt x="10792" y="16635"/>
                  </a:lnTo>
                  <a:cubicBezTo>
                    <a:pt x="10774" y="16683"/>
                    <a:pt x="10810" y="16718"/>
                    <a:pt x="10825" y="16763"/>
                  </a:cubicBezTo>
                  <a:cubicBezTo>
                    <a:pt x="10782" y="16811"/>
                    <a:pt x="10855" y="16874"/>
                    <a:pt x="10808" y="16925"/>
                  </a:cubicBezTo>
                  <a:cubicBezTo>
                    <a:pt x="10815" y="16980"/>
                    <a:pt x="10822" y="17034"/>
                    <a:pt x="10831" y="17088"/>
                  </a:cubicBezTo>
                  <a:cubicBezTo>
                    <a:pt x="10841" y="17146"/>
                    <a:pt x="10858" y="17202"/>
                    <a:pt x="10860" y="17250"/>
                  </a:cubicBezTo>
                  <a:cubicBezTo>
                    <a:pt x="10869" y="17276"/>
                    <a:pt x="10894" y="17280"/>
                    <a:pt x="10893" y="17303"/>
                  </a:cubicBezTo>
                  <a:cubicBezTo>
                    <a:pt x="10882" y="17325"/>
                    <a:pt x="10871" y="17349"/>
                    <a:pt x="10861" y="17371"/>
                  </a:cubicBezTo>
                  <a:cubicBezTo>
                    <a:pt x="10861" y="17394"/>
                    <a:pt x="10893" y="17388"/>
                    <a:pt x="10893" y="17411"/>
                  </a:cubicBezTo>
                  <a:cubicBezTo>
                    <a:pt x="10893" y="17430"/>
                    <a:pt x="10901" y="17452"/>
                    <a:pt x="10876" y="17463"/>
                  </a:cubicBezTo>
                  <a:lnTo>
                    <a:pt x="10876" y="17463"/>
                  </a:lnTo>
                  <a:cubicBezTo>
                    <a:pt x="10876" y="17463"/>
                    <a:pt x="10876" y="17462"/>
                    <a:pt x="10875" y="17462"/>
                  </a:cubicBezTo>
                  <a:lnTo>
                    <a:pt x="10874" y="17463"/>
                  </a:lnTo>
                  <a:cubicBezTo>
                    <a:pt x="10875" y="17463"/>
                    <a:pt x="10875" y="17463"/>
                    <a:pt x="10876" y="17463"/>
                  </a:cubicBezTo>
                  <a:lnTo>
                    <a:pt x="10876" y="17463"/>
                  </a:lnTo>
                  <a:cubicBezTo>
                    <a:pt x="10902" y="17552"/>
                    <a:pt x="10891" y="17643"/>
                    <a:pt x="10893" y="17728"/>
                  </a:cubicBezTo>
                  <a:cubicBezTo>
                    <a:pt x="10907" y="17755"/>
                    <a:pt x="10926" y="17778"/>
                    <a:pt x="10929" y="17803"/>
                  </a:cubicBezTo>
                  <a:cubicBezTo>
                    <a:pt x="10938" y="17874"/>
                    <a:pt x="10941" y="17945"/>
                    <a:pt x="10945" y="18005"/>
                  </a:cubicBezTo>
                  <a:cubicBezTo>
                    <a:pt x="10941" y="18041"/>
                    <a:pt x="10909" y="18049"/>
                    <a:pt x="10912" y="18084"/>
                  </a:cubicBezTo>
                  <a:cubicBezTo>
                    <a:pt x="10960" y="18110"/>
                    <a:pt x="10939" y="18179"/>
                    <a:pt x="10983" y="18210"/>
                  </a:cubicBezTo>
                  <a:cubicBezTo>
                    <a:pt x="10970" y="18300"/>
                    <a:pt x="10959" y="18383"/>
                    <a:pt x="10945" y="18483"/>
                  </a:cubicBezTo>
                  <a:lnTo>
                    <a:pt x="10974" y="18442"/>
                  </a:lnTo>
                  <a:lnTo>
                    <a:pt x="10995" y="18465"/>
                  </a:lnTo>
                  <a:lnTo>
                    <a:pt x="10995" y="18547"/>
                  </a:lnTo>
                  <a:lnTo>
                    <a:pt x="11031" y="18597"/>
                  </a:lnTo>
                  <a:cubicBezTo>
                    <a:pt x="11031" y="18616"/>
                    <a:pt x="11036" y="18636"/>
                    <a:pt x="11029" y="18651"/>
                  </a:cubicBezTo>
                  <a:cubicBezTo>
                    <a:pt x="11010" y="18691"/>
                    <a:pt x="11010" y="18738"/>
                    <a:pt x="11028" y="18778"/>
                  </a:cubicBezTo>
                  <a:cubicBezTo>
                    <a:pt x="11033" y="18789"/>
                    <a:pt x="11033" y="18800"/>
                    <a:pt x="11031" y="18813"/>
                  </a:cubicBezTo>
                  <a:cubicBezTo>
                    <a:pt x="11025" y="18892"/>
                    <a:pt x="11045" y="18967"/>
                    <a:pt x="11074" y="19041"/>
                  </a:cubicBezTo>
                  <a:cubicBezTo>
                    <a:pt x="11090" y="19079"/>
                    <a:pt x="11091" y="19122"/>
                    <a:pt x="11077" y="19161"/>
                  </a:cubicBezTo>
                  <a:cubicBezTo>
                    <a:pt x="11065" y="19191"/>
                    <a:pt x="11059" y="19223"/>
                    <a:pt x="11068" y="19247"/>
                  </a:cubicBezTo>
                  <a:cubicBezTo>
                    <a:pt x="11084" y="19286"/>
                    <a:pt x="11074" y="19329"/>
                    <a:pt x="11095" y="19365"/>
                  </a:cubicBezTo>
                  <a:cubicBezTo>
                    <a:pt x="11112" y="19399"/>
                    <a:pt x="11093" y="19428"/>
                    <a:pt x="11085" y="19451"/>
                  </a:cubicBezTo>
                  <a:cubicBezTo>
                    <a:pt x="11101" y="19504"/>
                    <a:pt x="11126" y="19551"/>
                    <a:pt x="11116" y="19600"/>
                  </a:cubicBezTo>
                  <a:cubicBezTo>
                    <a:pt x="11109" y="19637"/>
                    <a:pt x="11112" y="19673"/>
                    <a:pt x="11122" y="19709"/>
                  </a:cubicBezTo>
                  <a:cubicBezTo>
                    <a:pt x="11133" y="19754"/>
                    <a:pt x="11138" y="19801"/>
                    <a:pt x="11137" y="19847"/>
                  </a:cubicBezTo>
                  <a:cubicBezTo>
                    <a:pt x="11137" y="19859"/>
                    <a:pt x="11137" y="19871"/>
                    <a:pt x="11140" y="19882"/>
                  </a:cubicBezTo>
                  <a:cubicBezTo>
                    <a:pt x="11170" y="19964"/>
                    <a:pt x="11149" y="20051"/>
                    <a:pt x="11170" y="20133"/>
                  </a:cubicBezTo>
                  <a:cubicBezTo>
                    <a:pt x="11185" y="20192"/>
                    <a:pt x="11177" y="20254"/>
                    <a:pt x="11187" y="20315"/>
                  </a:cubicBezTo>
                  <a:cubicBezTo>
                    <a:pt x="11204" y="20416"/>
                    <a:pt x="11201" y="20521"/>
                    <a:pt x="11223" y="20621"/>
                  </a:cubicBezTo>
                  <a:cubicBezTo>
                    <a:pt x="11194" y="20663"/>
                    <a:pt x="11245" y="20708"/>
                    <a:pt x="11222" y="20746"/>
                  </a:cubicBezTo>
                  <a:cubicBezTo>
                    <a:pt x="11204" y="20775"/>
                    <a:pt x="11231" y="20796"/>
                    <a:pt x="11222" y="20823"/>
                  </a:cubicBezTo>
                  <a:cubicBezTo>
                    <a:pt x="11222" y="20840"/>
                    <a:pt x="11198" y="20835"/>
                    <a:pt x="11191" y="20854"/>
                  </a:cubicBezTo>
                  <a:cubicBezTo>
                    <a:pt x="11203" y="20865"/>
                    <a:pt x="11176" y="20888"/>
                    <a:pt x="11195" y="20898"/>
                  </a:cubicBezTo>
                  <a:cubicBezTo>
                    <a:pt x="11223" y="20898"/>
                    <a:pt x="11220" y="20870"/>
                    <a:pt x="11242" y="20853"/>
                  </a:cubicBezTo>
                  <a:lnTo>
                    <a:pt x="11242" y="21033"/>
                  </a:lnTo>
                  <a:cubicBezTo>
                    <a:pt x="11238" y="21038"/>
                    <a:pt x="11235" y="21040"/>
                    <a:pt x="11232" y="21040"/>
                  </a:cubicBezTo>
                  <a:cubicBezTo>
                    <a:pt x="11227" y="21040"/>
                    <a:pt x="11222" y="21037"/>
                    <a:pt x="11218" y="21037"/>
                  </a:cubicBezTo>
                  <a:cubicBezTo>
                    <a:pt x="11215" y="21037"/>
                    <a:pt x="11213" y="21038"/>
                    <a:pt x="11211" y="21042"/>
                  </a:cubicBezTo>
                  <a:cubicBezTo>
                    <a:pt x="11206" y="21052"/>
                    <a:pt x="11206" y="21065"/>
                    <a:pt x="11212" y="21075"/>
                  </a:cubicBezTo>
                  <a:cubicBezTo>
                    <a:pt x="11217" y="21075"/>
                    <a:pt x="11223" y="21074"/>
                    <a:pt x="11229" y="21074"/>
                  </a:cubicBezTo>
                  <a:cubicBezTo>
                    <a:pt x="11239" y="21074"/>
                    <a:pt x="11250" y="21078"/>
                    <a:pt x="11259" y="21099"/>
                  </a:cubicBezTo>
                  <a:cubicBezTo>
                    <a:pt x="11259" y="21151"/>
                    <a:pt x="11268" y="21213"/>
                    <a:pt x="11252" y="21274"/>
                  </a:cubicBezTo>
                  <a:cubicBezTo>
                    <a:pt x="11301" y="21308"/>
                    <a:pt x="11268" y="21355"/>
                    <a:pt x="11277" y="21391"/>
                  </a:cubicBezTo>
                  <a:lnTo>
                    <a:pt x="11243" y="21417"/>
                  </a:lnTo>
                  <a:cubicBezTo>
                    <a:pt x="11243" y="21486"/>
                    <a:pt x="11272" y="21553"/>
                    <a:pt x="11260" y="21619"/>
                  </a:cubicBezTo>
                  <a:cubicBezTo>
                    <a:pt x="11271" y="21637"/>
                    <a:pt x="11292" y="21635"/>
                    <a:pt x="11295" y="21651"/>
                  </a:cubicBezTo>
                  <a:cubicBezTo>
                    <a:pt x="11298" y="21668"/>
                    <a:pt x="11309" y="21686"/>
                    <a:pt x="11306" y="21702"/>
                  </a:cubicBezTo>
                  <a:cubicBezTo>
                    <a:pt x="11295" y="21765"/>
                    <a:pt x="11311" y="21828"/>
                    <a:pt x="11319" y="21890"/>
                  </a:cubicBezTo>
                  <a:cubicBezTo>
                    <a:pt x="11328" y="21964"/>
                    <a:pt x="11340" y="22039"/>
                    <a:pt x="11348" y="22113"/>
                  </a:cubicBezTo>
                  <a:cubicBezTo>
                    <a:pt x="11353" y="22165"/>
                    <a:pt x="11364" y="22216"/>
                    <a:pt x="11350" y="22269"/>
                  </a:cubicBezTo>
                  <a:cubicBezTo>
                    <a:pt x="11381" y="22332"/>
                    <a:pt x="11363" y="22401"/>
                    <a:pt x="11367" y="22468"/>
                  </a:cubicBezTo>
                  <a:cubicBezTo>
                    <a:pt x="11371" y="22516"/>
                    <a:pt x="11368" y="22563"/>
                    <a:pt x="11367" y="22611"/>
                  </a:cubicBezTo>
                  <a:cubicBezTo>
                    <a:pt x="11366" y="22634"/>
                    <a:pt x="11369" y="22656"/>
                    <a:pt x="11379" y="22677"/>
                  </a:cubicBezTo>
                  <a:lnTo>
                    <a:pt x="11338" y="22690"/>
                  </a:lnTo>
                  <a:lnTo>
                    <a:pt x="11357" y="22749"/>
                  </a:lnTo>
                  <a:lnTo>
                    <a:pt x="11383" y="22717"/>
                  </a:lnTo>
                  <a:cubicBezTo>
                    <a:pt x="11384" y="22824"/>
                    <a:pt x="11392" y="22925"/>
                    <a:pt x="11419" y="23021"/>
                  </a:cubicBezTo>
                  <a:cubicBezTo>
                    <a:pt x="11395" y="23063"/>
                    <a:pt x="11414" y="23107"/>
                    <a:pt x="11401" y="23150"/>
                  </a:cubicBezTo>
                  <a:cubicBezTo>
                    <a:pt x="11390" y="23195"/>
                    <a:pt x="11411" y="23239"/>
                    <a:pt x="11391" y="23282"/>
                  </a:cubicBezTo>
                  <a:lnTo>
                    <a:pt x="11421" y="23316"/>
                  </a:lnTo>
                  <a:cubicBezTo>
                    <a:pt x="11420" y="23385"/>
                    <a:pt x="11425" y="23454"/>
                    <a:pt x="11422" y="23523"/>
                  </a:cubicBezTo>
                  <a:cubicBezTo>
                    <a:pt x="11414" y="23685"/>
                    <a:pt x="11449" y="23846"/>
                    <a:pt x="11440" y="24009"/>
                  </a:cubicBezTo>
                  <a:cubicBezTo>
                    <a:pt x="11439" y="24017"/>
                    <a:pt x="11448" y="24025"/>
                    <a:pt x="11447" y="24033"/>
                  </a:cubicBezTo>
                  <a:cubicBezTo>
                    <a:pt x="11444" y="24066"/>
                    <a:pt x="11438" y="24101"/>
                    <a:pt x="11433" y="24134"/>
                  </a:cubicBezTo>
                  <a:lnTo>
                    <a:pt x="11405" y="24126"/>
                  </a:lnTo>
                  <a:lnTo>
                    <a:pt x="11405" y="24126"/>
                  </a:lnTo>
                  <a:cubicBezTo>
                    <a:pt x="11400" y="24159"/>
                    <a:pt x="11457" y="24162"/>
                    <a:pt x="11437" y="24195"/>
                  </a:cubicBezTo>
                  <a:cubicBezTo>
                    <a:pt x="11426" y="24219"/>
                    <a:pt x="11391" y="24198"/>
                    <a:pt x="11388" y="24227"/>
                  </a:cubicBezTo>
                  <a:cubicBezTo>
                    <a:pt x="11392" y="24257"/>
                    <a:pt x="11426" y="24235"/>
                    <a:pt x="11437" y="24259"/>
                  </a:cubicBezTo>
                  <a:cubicBezTo>
                    <a:pt x="11434" y="24268"/>
                    <a:pt x="11445" y="24284"/>
                    <a:pt x="11426" y="24292"/>
                  </a:cubicBezTo>
                  <a:lnTo>
                    <a:pt x="11411" y="24286"/>
                  </a:lnTo>
                  <a:lnTo>
                    <a:pt x="11411" y="24286"/>
                  </a:lnTo>
                  <a:cubicBezTo>
                    <a:pt x="11397" y="24302"/>
                    <a:pt x="11412" y="24313"/>
                    <a:pt x="11416" y="24324"/>
                  </a:cubicBezTo>
                  <a:lnTo>
                    <a:pt x="11385" y="24386"/>
                  </a:lnTo>
                  <a:cubicBezTo>
                    <a:pt x="11392" y="24402"/>
                    <a:pt x="11397" y="24414"/>
                    <a:pt x="11403" y="24427"/>
                  </a:cubicBezTo>
                  <a:lnTo>
                    <a:pt x="11368" y="24470"/>
                  </a:lnTo>
                  <a:cubicBezTo>
                    <a:pt x="11389" y="24524"/>
                    <a:pt x="11392" y="24583"/>
                    <a:pt x="11376" y="24639"/>
                  </a:cubicBezTo>
                  <a:cubicBezTo>
                    <a:pt x="11381" y="24687"/>
                    <a:pt x="11419" y="24701"/>
                    <a:pt x="11453" y="24735"/>
                  </a:cubicBezTo>
                  <a:cubicBezTo>
                    <a:pt x="11349" y="24798"/>
                    <a:pt x="11388" y="24910"/>
                    <a:pt x="11351" y="24996"/>
                  </a:cubicBezTo>
                  <a:cubicBezTo>
                    <a:pt x="11364" y="25008"/>
                    <a:pt x="11360" y="25029"/>
                    <a:pt x="11377" y="25036"/>
                  </a:cubicBezTo>
                  <a:cubicBezTo>
                    <a:pt x="11396" y="25018"/>
                    <a:pt x="11406" y="25009"/>
                    <a:pt x="11415" y="25009"/>
                  </a:cubicBezTo>
                  <a:cubicBezTo>
                    <a:pt x="11425" y="25009"/>
                    <a:pt x="11435" y="25019"/>
                    <a:pt x="11455" y="25041"/>
                  </a:cubicBezTo>
                  <a:cubicBezTo>
                    <a:pt x="11450" y="25053"/>
                    <a:pt x="11445" y="25069"/>
                    <a:pt x="11440" y="25080"/>
                  </a:cubicBezTo>
                  <a:cubicBezTo>
                    <a:pt x="11437" y="25091"/>
                    <a:pt x="11465" y="25104"/>
                    <a:pt x="11440" y="25114"/>
                  </a:cubicBezTo>
                  <a:cubicBezTo>
                    <a:pt x="11405" y="25114"/>
                    <a:pt x="11434" y="25068"/>
                    <a:pt x="11398" y="25062"/>
                  </a:cubicBezTo>
                  <a:cubicBezTo>
                    <a:pt x="11395" y="25062"/>
                    <a:pt x="11393" y="25061"/>
                    <a:pt x="11390" y="25061"/>
                  </a:cubicBezTo>
                  <a:cubicBezTo>
                    <a:pt x="11375" y="25061"/>
                    <a:pt x="11363" y="25073"/>
                    <a:pt x="11351" y="25093"/>
                  </a:cubicBezTo>
                  <a:cubicBezTo>
                    <a:pt x="11352" y="25126"/>
                    <a:pt x="11343" y="25164"/>
                    <a:pt x="11355" y="25196"/>
                  </a:cubicBezTo>
                  <a:cubicBezTo>
                    <a:pt x="11372" y="25208"/>
                    <a:pt x="11390" y="25197"/>
                    <a:pt x="11397" y="25214"/>
                  </a:cubicBezTo>
                  <a:cubicBezTo>
                    <a:pt x="11353" y="25256"/>
                    <a:pt x="11334" y="25318"/>
                    <a:pt x="11358" y="25340"/>
                  </a:cubicBezTo>
                  <a:lnTo>
                    <a:pt x="11396" y="25326"/>
                  </a:lnTo>
                  <a:cubicBezTo>
                    <a:pt x="11404" y="25334"/>
                    <a:pt x="11412" y="25343"/>
                    <a:pt x="11417" y="25349"/>
                  </a:cubicBezTo>
                  <a:cubicBezTo>
                    <a:pt x="11407" y="25386"/>
                    <a:pt x="11371" y="25374"/>
                    <a:pt x="11352" y="25391"/>
                  </a:cubicBezTo>
                  <a:cubicBezTo>
                    <a:pt x="11351" y="25409"/>
                    <a:pt x="11349" y="25427"/>
                    <a:pt x="11348" y="25440"/>
                  </a:cubicBezTo>
                  <a:cubicBezTo>
                    <a:pt x="11336" y="25456"/>
                    <a:pt x="11306" y="25451"/>
                    <a:pt x="11320" y="25480"/>
                  </a:cubicBezTo>
                  <a:cubicBezTo>
                    <a:pt x="11326" y="25478"/>
                    <a:pt x="11331" y="25477"/>
                    <a:pt x="11335" y="25477"/>
                  </a:cubicBezTo>
                  <a:cubicBezTo>
                    <a:pt x="11345" y="25477"/>
                    <a:pt x="11353" y="25483"/>
                    <a:pt x="11356" y="25498"/>
                  </a:cubicBezTo>
                  <a:cubicBezTo>
                    <a:pt x="11363" y="25496"/>
                    <a:pt x="11369" y="25494"/>
                    <a:pt x="11375" y="25494"/>
                  </a:cubicBezTo>
                  <a:cubicBezTo>
                    <a:pt x="11384" y="25494"/>
                    <a:pt x="11392" y="25498"/>
                    <a:pt x="11398" y="25511"/>
                  </a:cubicBezTo>
                  <a:cubicBezTo>
                    <a:pt x="11380" y="25543"/>
                    <a:pt x="11384" y="25576"/>
                    <a:pt x="11396" y="25608"/>
                  </a:cubicBezTo>
                  <a:lnTo>
                    <a:pt x="11369" y="25640"/>
                  </a:lnTo>
                  <a:cubicBezTo>
                    <a:pt x="11365" y="25685"/>
                    <a:pt x="11396" y="25726"/>
                    <a:pt x="11379" y="25767"/>
                  </a:cubicBezTo>
                  <a:cubicBezTo>
                    <a:pt x="11360" y="25807"/>
                    <a:pt x="11372" y="25847"/>
                    <a:pt x="11368" y="25886"/>
                  </a:cubicBezTo>
                  <a:cubicBezTo>
                    <a:pt x="11371" y="25887"/>
                    <a:pt x="11373" y="25887"/>
                    <a:pt x="11376" y="25887"/>
                  </a:cubicBezTo>
                  <a:cubicBezTo>
                    <a:pt x="11385" y="25887"/>
                    <a:pt x="11393" y="25881"/>
                    <a:pt x="11403" y="25881"/>
                  </a:cubicBezTo>
                  <a:cubicBezTo>
                    <a:pt x="11408" y="25881"/>
                    <a:pt x="11413" y="25883"/>
                    <a:pt x="11420" y="25887"/>
                  </a:cubicBezTo>
                  <a:cubicBezTo>
                    <a:pt x="11416" y="25948"/>
                    <a:pt x="11420" y="26014"/>
                    <a:pt x="11408" y="26080"/>
                  </a:cubicBezTo>
                  <a:cubicBezTo>
                    <a:pt x="11397" y="26146"/>
                    <a:pt x="11409" y="26219"/>
                    <a:pt x="11400" y="26287"/>
                  </a:cubicBezTo>
                  <a:cubicBezTo>
                    <a:pt x="11392" y="26350"/>
                    <a:pt x="11406" y="26414"/>
                    <a:pt x="11388" y="26476"/>
                  </a:cubicBezTo>
                  <a:cubicBezTo>
                    <a:pt x="11394" y="26478"/>
                    <a:pt x="11399" y="26479"/>
                    <a:pt x="11403" y="26479"/>
                  </a:cubicBezTo>
                  <a:cubicBezTo>
                    <a:pt x="11421" y="26479"/>
                    <a:pt x="11427" y="26465"/>
                    <a:pt x="11436" y="26454"/>
                  </a:cubicBezTo>
                  <a:cubicBezTo>
                    <a:pt x="11446" y="26268"/>
                    <a:pt x="11474" y="26085"/>
                    <a:pt x="11496" y="25898"/>
                  </a:cubicBezTo>
                  <a:cubicBezTo>
                    <a:pt x="11515" y="25909"/>
                    <a:pt x="11533" y="25925"/>
                    <a:pt x="11544" y="25944"/>
                  </a:cubicBezTo>
                  <a:cubicBezTo>
                    <a:pt x="11552" y="26039"/>
                    <a:pt x="11537" y="26135"/>
                    <a:pt x="11553" y="26229"/>
                  </a:cubicBezTo>
                  <a:lnTo>
                    <a:pt x="11533" y="26242"/>
                  </a:lnTo>
                  <a:cubicBezTo>
                    <a:pt x="11540" y="26256"/>
                    <a:pt x="11549" y="26267"/>
                    <a:pt x="11564" y="26267"/>
                  </a:cubicBezTo>
                  <a:cubicBezTo>
                    <a:pt x="11565" y="26267"/>
                    <a:pt x="11566" y="26267"/>
                    <a:pt x="11567" y="26267"/>
                  </a:cubicBezTo>
                  <a:cubicBezTo>
                    <a:pt x="11590" y="26260"/>
                    <a:pt x="11596" y="26240"/>
                    <a:pt x="11606" y="26222"/>
                  </a:cubicBezTo>
                  <a:cubicBezTo>
                    <a:pt x="11612" y="26224"/>
                    <a:pt x="11618" y="26227"/>
                    <a:pt x="11624" y="26227"/>
                  </a:cubicBezTo>
                  <a:cubicBezTo>
                    <a:pt x="11631" y="26227"/>
                    <a:pt x="11637" y="26224"/>
                    <a:pt x="11643" y="26217"/>
                  </a:cubicBezTo>
                  <a:cubicBezTo>
                    <a:pt x="11649" y="26210"/>
                    <a:pt x="11656" y="26201"/>
                    <a:pt x="11667" y="26201"/>
                  </a:cubicBezTo>
                  <a:cubicBezTo>
                    <a:pt x="11672" y="26201"/>
                    <a:pt x="11678" y="26203"/>
                    <a:pt x="11684" y="26207"/>
                  </a:cubicBezTo>
                  <a:cubicBezTo>
                    <a:pt x="11692" y="26242"/>
                    <a:pt x="11700" y="26282"/>
                    <a:pt x="11713" y="26321"/>
                  </a:cubicBezTo>
                  <a:cubicBezTo>
                    <a:pt x="11727" y="26361"/>
                    <a:pt x="11779" y="26369"/>
                    <a:pt x="11793" y="26410"/>
                  </a:cubicBezTo>
                  <a:cubicBezTo>
                    <a:pt x="11798" y="26437"/>
                    <a:pt x="11785" y="26468"/>
                    <a:pt x="11801" y="26496"/>
                  </a:cubicBezTo>
                  <a:cubicBezTo>
                    <a:pt x="11828" y="26462"/>
                    <a:pt x="11828" y="26462"/>
                    <a:pt x="11830" y="26282"/>
                  </a:cubicBezTo>
                  <a:cubicBezTo>
                    <a:pt x="11839" y="26269"/>
                    <a:pt x="11850" y="26257"/>
                    <a:pt x="11859" y="26245"/>
                  </a:cubicBezTo>
                  <a:cubicBezTo>
                    <a:pt x="11850" y="26218"/>
                    <a:pt x="11842" y="26194"/>
                    <a:pt x="11835" y="26169"/>
                  </a:cubicBezTo>
                  <a:lnTo>
                    <a:pt x="11855" y="26133"/>
                  </a:lnTo>
                  <a:lnTo>
                    <a:pt x="11918" y="26162"/>
                  </a:lnTo>
                  <a:cubicBezTo>
                    <a:pt x="11967" y="26127"/>
                    <a:pt x="11940" y="26040"/>
                    <a:pt x="12016" y="26028"/>
                  </a:cubicBezTo>
                  <a:cubicBezTo>
                    <a:pt x="12036" y="26065"/>
                    <a:pt x="12111" y="26037"/>
                    <a:pt x="12105" y="26106"/>
                  </a:cubicBezTo>
                  <a:lnTo>
                    <a:pt x="12081" y="26137"/>
                  </a:lnTo>
                  <a:lnTo>
                    <a:pt x="12116" y="26159"/>
                  </a:lnTo>
                  <a:cubicBezTo>
                    <a:pt x="12102" y="26174"/>
                    <a:pt x="12126" y="26196"/>
                    <a:pt x="12102" y="26211"/>
                  </a:cubicBezTo>
                  <a:lnTo>
                    <a:pt x="12087" y="26187"/>
                  </a:lnTo>
                  <a:cubicBezTo>
                    <a:pt x="12074" y="26199"/>
                    <a:pt x="12068" y="26214"/>
                    <a:pt x="12065" y="26231"/>
                  </a:cubicBezTo>
                  <a:cubicBezTo>
                    <a:pt x="12086" y="26248"/>
                    <a:pt x="12097" y="26273"/>
                    <a:pt x="12100" y="26299"/>
                  </a:cubicBezTo>
                  <a:cubicBezTo>
                    <a:pt x="12102" y="26320"/>
                    <a:pt x="12122" y="26347"/>
                    <a:pt x="12119" y="26356"/>
                  </a:cubicBezTo>
                  <a:cubicBezTo>
                    <a:pt x="12104" y="26390"/>
                    <a:pt x="12136" y="26403"/>
                    <a:pt x="12140" y="26426"/>
                  </a:cubicBezTo>
                  <a:cubicBezTo>
                    <a:pt x="12155" y="26430"/>
                    <a:pt x="12170" y="26429"/>
                    <a:pt x="12183" y="26439"/>
                  </a:cubicBezTo>
                  <a:cubicBezTo>
                    <a:pt x="12185" y="26441"/>
                    <a:pt x="12187" y="26442"/>
                    <a:pt x="12189" y="26442"/>
                  </a:cubicBezTo>
                  <a:cubicBezTo>
                    <a:pt x="12195" y="26442"/>
                    <a:pt x="12201" y="26438"/>
                    <a:pt x="12207" y="26438"/>
                  </a:cubicBezTo>
                  <a:cubicBezTo>
                    <a:pt x="12211" y="26438"/>
                    <a:pt x="12216" y="26441"/>
                    <a:pt x="12219" y="26452"/>
                  </a:cubicBezTo>
                  <a:cubicBezTo>
                    <a:pt x="12200" y="26472"/>
                    <a:pt x="12200" y="26501"/>
                    <a:pt x="12208" y="26547"/>
                  </a:cubicBezTo>
                  <a:cubicBezTo>
                    <a:pt x="12230" y="26490"/>
                    <a:pt x="12302" y="26477"/>
                    <a:pt x="12273" y="26406"/>
                  </a:cubicBezTo>
                  <a:cubicBezTo>
                    <a:pt x="12299" y="26381"/>
                    <a:pt x="12308" y="26334"/>
                    <a:pt x="12356" y="26330"/>
                  </a:cubicBezTo>
                  <a:cubicBezTo>
                    <a:pt x="12363" y="26356"/>
                    <a:pt x="12381" y="26359"/>
                    <a:pt x="12398" y="26359"/>
                  </a:cubicBezTo>
                  <a:cubicBezTo>
                    <a:pt x="12402" y="26359"/>
                    <a:pt x="12405" y="26358"/>
                    <a:pt x="12409" y="26358"/>
                  </a:cubicBezTo>
                  <a:cubicBezTo>
                    <a:pt x="12421" y="26358"/>
                    <a:pt x="12432" y="26360"/>
                    <a:pt x="12438" y="26371"/>
                  </a:cubicBezTo>
                  <a:cubicBezTo>
                    <a:pt x="12473" y="26365"/>
                    <a:pt x="12483" y="26337"/>
                    <a:pt x="12503" y="26323"/>
                  </a:cubicBezTo>
                  <a:cubicBezTo>
                    <a:pt x="12515" y="26300"/>
                    <a:pt x="12527" y="26276"/>
                    <a:pt x="12539" y="26252"/>
                  </a:cubicBezTo>
                  <a:cubicBezTo>
                    <a:pt x="12515" y="26216"/>
                    <a:pt x="12522" y="26176"/>
                    <a:pt x="12525" y="26138"/>
                  </a:cubicBezTo>
                  <a:lnTo>
                    <a:pt x="12555" y="26118"/>
                  </a:lnTo>
                  <a:cubicBezTo>
                    <a:pt x="12550" y="26093"/>
                    <a:pt x="12546" y="26070"/>
                    <a:pt x="12539" y="26038"/>
                  </a:cubicBezTo>
                  <a:lnTo>
                    <a:pt x="12539" y="26038"/>
                  </a:lnTo>
                  <a:cubicBezTo>
                    <a:pt x="12579" y="26062"/>
                    <a:pt x="12623" y="26066"/>
                    <a:pt x="12608" y="26118"/>
                  </a:cubicBezTo>
                  <a:cubicBezTo>
                    <a:pt x="12606" y="26129"/>
                    <a:pt x="12582" y="26125"/>
                    <a:pt x="12582" y="26134"/>
                  </a:cubicBezTo>
                  <a:cubicBezTo>
                    <a:pt x="12588" y="26141"/>
                    <a:pt x="12595" y="26143"/>
                    <a:pt x="12602" y="26143"/>
                  </a:cubicBezTo>
                  <a:cubicBezTo>
                    <a:pt x="12614" y="26143"/>
                    <a:pt x="12627" y="26136"/>
                    <a:pt x="12638" y="26136"/>
                  </a:cubicBezTo>
                  <a:cubicBezTo>
                    <a:pt x="12647" y="26136"/>
                    <a:pt x="12654" y="26140"/>
                    <a:pt x="12660" y="26156"/>
                  </a:cubicBezTo>
                  <a:cubicBezTo>
                    <a:pt x="12648" y="26179"/>
                    <a:pt x="12619" y="26190"/>
                    <a:pt x="12613" y="26215"/>
                  </a:cubicBezTo>
                  <a:cubicBezTo>
                    <a:pt x="12612" y="26225"/>
                    <a:pt x="12620" y="26234"/>
                    <a:pt x="12629" y="26235"/>
                  </a:cubicBezTo>
                  <a:lnTo>
                    <a:pt x="12629" y="26235"/>
                  </a:lnTo>
                  <a:cubicBezTo>
                    <a:pt x="12627" y="26281"/>
                    <a:pt x="12662" y="26288"/>
                    <a:pt x="12694" y="26298"/>
                  </a:cubicBezTo>
                  <a:cubicBezTo>
                    <a:pt x="12705" y="26271"/>
                    <a:pt x="12697" y="26245"/>
                    <a:pt x="12687" y="26223"/>
                  </a:cubicBezTo>
                  <a:lnTo>
                    <a:pt x="12716" y="26187"/>
                  </a:lnTo>
                  <a:cubicBezTo>
                    <a:pt x="12703" y="26164"/>
                    <a:pt x="12713" y="26138"/>
                    <a:pt x="12708" y="26115"/>
                  </a:cubicBezTo>
                  <a:cubicBezTo>
                    <a:pt x="12738" y="26079"/>
                    <a:pt x="12785" y="26062"/>
                    <a:pt x="12819" y="26030"/>
                  </a:cubicBezTo>
                  <a:lnTo>
                    <a:pt x="12819" y="26030"/>
                  </a:lnTo>
                  <a:cubicBezTo>
                    <a:pt x="12845" y="26062"/>
                    <a:pt x="12795" y="26069"/>
                    <a:pt x="12798" y="26089"/>
                  </a:cubicBezTo>
                  <a:cubicBezTo>
                    <a:pt x="12819" y="26119"/>
                    <a:pt x="12859" y="26102"/>
                    <a:pt x="12878" y="26139"/>
                  </a:cubicBezTo>
                  <a:lnTo>
                    <a:pt x="12878" y="26237"/>
                  </a:lnTo>
                  <a:cubicBezTo>
                    <a:pt x="12896" y="26266"/>
                    <a:pt x="12913" y="26293"/>
                    <a:pt x="12934" y="26323"/>
                  </a:cubicBezTo>
                  <a:cubicBezTo>
                    <a:pt x="12928" y="26337"/>
                    <a:pt x="12914" y="26352"/>
                    <a:pt x="12916" y="26373"/>
                  </a:cubicBezTo>
                  <a:cubicBezTo>
                    <a:pt x="12946" y="26438"/>
                    <a:pt x="12940" y="26515"/>
                    <a:pt x="12957" y="26585"/>
                  </a:cubicBezTo>
                  <a:lnTo>
                    <a:pt x="13002" y="26590"/>
                  </a:lnTo>
                  <a:cubicBezTo>
                    <a:pt x="13007" y="26568"/>
                    <a:pt x="12995" y="26544"/>
                    <a:pt x="13013" y="26522"/>
                  </a:cubicBezTo>
                  <a:lnTo>
                    <a:pt x="13013" y="26522"/>
                  </a:lnTo>
                  <a:cubicBezTo>
                    <a:pt x="13019" y="26548"/>
                    <a:pt x="13033" y="26572"/>
                    <a:pt x="13003" y="26590"/>
                  </a:cubicBezTo>
                  <a:cubicBezTo>
                    <a:pt x="13009" y="26619"/>
                    <a:pt x="12978" y="26638"/>
                    <a:pt x="12993" y="26687"/>
                  </a:cubicBezTo>
                  <a:cubicBezTo>
                    <a:pt x="13001" y="26723"/>
                    <a:pt x="13060" y="26747"/>
                    <a:pt x="13089" y="26807"/>
                  </a:cubicBezTo>
                  <a:cubicBezTo>
                    <a:pt x="13091" y="26771"/>
                    <a:pt x="13092" y="26746"/>
                    <a:pt x="13094" y="26721"/>
                  </a:cubicBezTo>
                  <a:cubicBezTo>
                    <a:pt x="13129" y="26715"/>
                    <a:pt x="13123" y="26686"/>
                    <a:pt x="13134" y="26666"/>
                  </a:cubicBezTo>
                  <a:lnTo>
                    <a:pt x="13175" y="26655"/>
                  </a:lnTo>
                  <a:cubicBezTo>
                    <a:pt x="13151" y="26617"/>
                    <a:pt x="13184" y="26590"/>
                    <a:pt x="13183" y="26559"/>
                  </a:cubicBezTo>
                  <a:cubicBezTo>
                    <a:pt x="13195" y="26556"/>
                    <a:pt x="13205" y="26554"/>
                    <a:pt x="13215" y="26554"/>
                  </a:cubicBezTo>
                  <a:cubicBezTo>
                    <a:pt x="13227" y="26554"/>
                    <a:pt x="13238" y="26558"/>
                    <a:pt x="13251" y="26567"/>
                  </a:cubicBezTo>
                  <a:cubicBezTo>
                    <a:pt x="13243" y="26585"/>
                    <a:pt x="13262" y="26600"/>
                    <a:pt x="13262" y="26620"/>
                  </a:cubicBezTo>
                  <a:lnTo>
                    <a:pt x="13202" y="26652"/>
                  </a:lnTo>
                  <a:cubicBezTo>
                    <a:pt x="13199" y="26672"/>
                    <a:pt x="13198" y="26689"/>
                    <a:pt x="13197" y="26701"/>
                  </a:cubicBezTo>
                  <a:cubicBezTo>
                    <a:pt x="13189" y="26719"/>
                    <a:pt x="13164" y="26712"/>
                    <a:pt x="13165" y="26743"/>
                  </a:cubicBezTo>
                  <a:cubicBezTo>
                    <a:pt x="13196" y="26783"/>
                    <a:pt x="13172" y="26834"/>
                    <a:pt x="13165" y="26880"/>
                  </a:cubicBezTo>
                  <a:cubicBezTo>
                    <a:pt x="13172" y="26886"/>
                    <a:pt x="13178" y="26889"/>
                    <a:pt x="13183" y="26889"/>
                  </a:cubicBezTo>
                  <a:cubicBezTo>
                    <a:pt x="13194" y="26889"/>
                    <a:pt x="13202" y="26880"/>
                    <a:pt x="13211" y="26879"/>
                  </a:cubicBezTo>
                  <a:cubicBezTo>
                    <a:pt x="13226" y="26899"/>
                    <a:pt x="13249" y="26911"/>
                    <a:pt x="13274" y="26911"/>
                  </a:cubicBezTo>
                  <a:cubicBezTo>
                    <a:pt x="13278" y="26911"/>
                    <a:pt x="13283" y="26910"/>
                    <a:pt x="13287" y="26910"/>
                  </a:cubicBezTo>
                  <a:lnTo>
                    <a:pt x="13287" y="26910"/>
                  </a:lnTo>
                  <a:cubicBezTo>
                    <a:pt x="13287" y="26910"/>
                    <a:pt x="13287" y="26910"/>
                    <a:pt x="13287" y="26911"/>
                  </a:cubicBezTo>
                  <a:lnTo>
                    <a:pt x="13288" y="26909"/>
                  </a:lnTo>
                  <a:lnTo>
                    <a:pt x="13288" y="26909"/>
                  </a:lnTo>
                  <a:cubicBezTo>
                    <a:pt x="13288" y="26909"/>
                    <a:pt x="13288" y="26910"/>
                    <a:pt x="13287" y="26910"/>
                  </a:cubicBezTo>
                  <a:lnTo>
                    <a:pt x="13287" y="26910"/>
                  </a:lnTo>
                  <a:cubicBezTo>
                    <a:pt x="13294" y="26861"/>
                    <a:pt x="13269" y="26819"/>
                    <a:pt x="13258" y="26773"/>
                  </a:cubicBezTo>
                  <a:lnTo>
                    <a:pt x="13258" y="26773"/>
                  </a:lnTo>
                  <a:cubicBezTo>
                    <a:pt x="13258" y="26773"/>
                    <a:pt x="13259" y="26773"/>
                    <a:pt x="13260" y="26773"/>
                  </a:cubicBezTo>
                  <a:cubicBezTo>
                    <a:pt x="13297" y="26773"/>
                    <a:pt x="13276" y="26721"/>
                    <a:pt x="13310" y="26713"/>
                  </a:cubicBezTo>
                  <a:cubicBezTo>
                    <a:pt x="13345" y="26729"/>
                    <a:pt x="13382" y="26746"/>
                    <a:pt x="13416" y="26765"/>
                  </a:cubicBezTo>
                  <a:cubicBezTo>
                    <a:pt x="13423" y="26767"/>
                    <a:pt x="13425" y="26778"/>
                    <a:pt x="13430" y="26786"/>
                  </a:cubicBezTo>
                  <a:lnTo>
                    <a:pt x="13480" y="26811"/>
                  </a:lnTo>
                  <a:cubicBezTo>
                    <a:pt x="13487" y="26841"/>
                    <a:pt x="13490" y="26867"/>
                    <a:pt x="13475" y="26890"/>
                  </a:cubicBezTo>
                  <a:cubicBezTo>
                    <a:pt x="13464" y="26907"/>
                    <a:pt x="13483" y="26915"/>
                    <a:pt x="13483" y="26929"/>
                  </a:cubicBezTo>
                  <a:lnTo>
                    <a:pt x="13527" y="26929"/>
                  </a:lnTo>
                  <a:cubicBezTo>
                    <a:pt x="13542" y="26850"/>
                    <a:pt x="13611" y="26814"/>
                    <a:pt x="13645" y="26750"/>
                  </a:cubicBezTo>
                  <a:cubicBezTo>
                    <a:pt x="13663" y="26801"/>
                    <a:pt x="13667" y="26852"/>
                    <a:pt x="13697" y="26895"/>
                  </a:cubicBezTo>
                  <a:cubicBezTo>
                    <a:pt x="13702" y="26908"/>
                    <a:pt x="13676" y="26912"/>
                    <a:pt x="13697" y="26933"/>
                  </a:cubicBezTo>
                  <a:cubicBezTo>
                    <a:pt x="13709" y="26921"/>
                    <a:pt x="13723" y="26917"/>
                    <a:pt x="13737" y="26917"/>
                  </a:cubicBezTo>
                  <a:cubicBezTo>
                    <a:pt x="13758" y="26917"/>
                    <a:pt x="13780" y="26925"/>
                    <a:pt x="13803" y="26929"/>
                  </a:cubicBezTo>
                  <a:lnTo>
                    <a:pt x="13885" y="26865"/>
                  </a:lnTo>
                  <a:cubicBezTo>
                    <a:pt x="13876" y="26841"/>
                    <a:pt x="13863" y="26815"/>
                    <a:pt x="13886" y="26788"/>
                  </a:cubicBezTo>
                  <a:cubicBezTo>
                    <a:pt x="13890" y="26787"/>
                    <a:pt x="13894" y="26786"/>
                    <a:pt x="13899" y="26786"/>
                  </a:cubicBezTo>
                  <a:cubicBezTo>
                    <a:pt x="13908" y="26786"/>
                    <a:pt x="13917" y="26790"/>
                    <a:pt x="13924" y="26795"/>
                  </a:cubicBezTo>
                  <a:cubicBezTo>
                    <a:pt x="13936" y="26835"/>
                    <a:pt x="13919" y="26881"/>
                    <a:pt x="13929" y="26922"/>
                  </a:cubicBezTo>
                  <a:cubicBezTo>
                    <a:pt x="13940" y="26962"/>
                    <a:pt x="13945" y="27006"/>
                    <a:pt x="13981" y="27035"/>
                  </a:cubicBezTo>
                  <a:lnTo>
                    <a:pt x="14017" y="27017"/>
                  </a:lnTo>
                  <a:lnTo>
                    <a:pt x="14017" y="27018"/>
                  </a:lnTo>
                  <a:cubicBezTo>
                    <a:pt x="14021" y="26968"/>
                    <a:pt x="14065" y="26931"/>
                    <a:pt x="14056" y="26879"/>
                  </a:cubicBezTo>
                  <a:cubicBezTo>
                    <a:pt x="14057" y="26879"/>
                    <a:pt x="14058" y="26879"/>
                    <a:pt x="14058" y="26879"/>
                  </a:cubicBezTo>
                  <a:cubicBezTo>
                    <a:pt x="14118" y="26879"/>
                    <a:pt x="14129" y="26925"/>
                    <a:pt x="14153" y="26958"/>
                  </a:cubicBezTo>
                  <a:cubicBezTo>
                    <a:pt x="14158" y="26955"/>
                    <a:pt x="14162" y="26950"/>
                    <a:pt x="14167" y="26947"/>
                  </a:cubicBezTo>
                  <a:cubicBezTo>
                    <a:pt x="14190" y="26923"/>
                    <a:pt x="14162" y="26888"/>
                    <a:pt x="14188" y="26860"/>
                  </a:cubicBezTo>
                  <a:lnTo>
                    <a:pt x="14188" y="26860"/>
                  </a:lnTo>
                  <a:cubicBezTo>
                    <a:pt x="14200" y="26862"/>
                    <a:pt x="14211" y="26863"/>
                    <a:pt x="14223" y="26863"/>
                  </a:cubicBezTo>
                  <a:cubicBezTo>
                    <a:pt x="14277" y="26863"/>
                    <a:pt x="14333" y="26845"/>
                    <a:pt x="14396" y="26832"/>
                  </a:cubicBezTo>
                  <a:cubicBezTo>
                    <a:pt x="14371" y="26788"/>
                    <a:pt x="14403" y="26765"/>
                    <a:pt x="14421" y="26741"/>
                  </a:cubicBezTo>
                  <a:cubicBezTo>
                    <a:pt x="14398" y="26709"/>
                    <a:pt x="14363" y="26726"/>
                    <a:pt x="14341" y="26707"/>
                  </a:cubicBezTo>
                  <a:cubicBezTo>
                    <a:pt x="14353" y="26688"/>
                    <a:pt x="14366" y="26682"/>
                    <a:pt x="14379" y="26682"/>
                  </a:cubicBezTo>
                  <a:cubicBezTo>
                    <a:pt x="14399" y="26682"/>
                    <a:pt x="14420" y="26695"/>
                    <a:pt x="14441" y="26696"/>
                  </a:cubicBezTo>
                  <a:cubicBezTo>
                    <a:pt x="14426" y="26665"/>
                    <a:pt x="14439" y="26648"/>
                    <a:pt x="14457" y="26629"/>
                  </a:cubicBezTo>
                  <a:cubicBezTo>
                    <a:pt x="14487" y="26673"/>
                    <a:pt x="14520" y="26713"/>
                    <a:pt x="14522" y="26769"/>
                  </a:cubicBezTo>
                  <a:cubicBezTo>
                    <a:pt x="14550" y="26767"/>
                    <a:pt x="14575" y="26773"/>
                    <a:pt x="14592" y="26751"/>
                  </a:cubicBezTo>
                  <a:cubicBezTo>
                    <a:pt x="14611" y="26705"/>
                    <a:pt x="14629" y="26660"/>
                    <a:pt x="14647" y="26614"/>
                  </a:cubicBezTo>
                  <a:cubicBezTo>
                    <a:pt x="14676" y="26607"/>
                    <a:pt x="14690" y="26585"/>
                    <a:pt x="14705" y="26552"/>
                  </a:cubicBezTo>
                  <a:lnTo>
                    <a:pt x="14705" y="26552"/>
                  </a:lnTo>
                  <a:cubicBezTo>
                    <a:pt x="14692" y="26615"/>
                    <a:pt x="14758" y="26573"/>
                    <a:pt x="14762" y="26609"/>
                  </a:cubicBezTo>
                  <a:cubicBezTo>
                    <a:pt x="14777" y="26607"/>
                    <a:pt x="14779" y="26598"/>
                    <a:pt x="14777" y="26584"/>
                  </a:cubicBezTo>
                  <a:cubicBezTo>
                    <a:pt x="14763" y="26555"/>
                    <a:pt x="14714" y="26552"/>
                    <a:pt x="14717" y="26509"/>
                  </a:cubicBezTo>
                  <a:lnTo>
                    <a:pt x="14795" y="26466"/>
                  </a:lnTo>
                  <a:cubicBezTo>
                    <a:pt x="14794" y="26399"/>
                    <a:pt x="14841" y="26346"/>
                    <a:pt x="14848" y="26283"/>
                  </a:cubicBezTo>
                  <a:cubicBezTo>
                    <a:pt x="14840" y="26276"/>
                    <a:pt x="14833" y="26274"/>
                    <a:pt x="14826" y="26274"/>
                  </a:cubicBezTo>
                  <a:cubicBezTo>
                    <a:pt x="14812" y="26274"/>
                    <a:pt x="14799" y="26283"/>
                    <a:pt x="14787" y="26283"/>
                  </a:cubicBezTo>
                  <a:cubicBezTo>
                    <a:pt x="14785" y="26283"/>
                    <a:pt x="14783" y="26282"/>
                    <a:pt x="14782" y="26282"/>
                  </a:cubicBezTo>
                  <a:cubicBezTo>
                    <a:pt x="14783" y="26265"/>
                    <a:pt x="14765" y="26256"/>
                    <a:pt x="14773" y="26234"/>
                  </a:cubicBezTo>
                  <a:cubicBezTo>
                    <a:pt x="14800" y="26220"/>
                    <a:pt x="14840" y="26232"/>
                    <a:pt x="14867" y="26208"/>
                  </a:cubicBezTo>
                  <a:cubicBezTo>
                    <a:pt x="14876" y="26178"/>
                    <a:pt x="14856" y="26141"/>
                    <a:pt x="14893" y="26119"/>
                  </a:cubicBezTo>
                  <a:lnTo>
                    <a:pt x="14922" y="26130"/>
                  </a:lnTo>
                  <a:lnTo>
                    <a:pt x="14922" y="26131"/>
                  </a:lnTo>
                  <a:lnTo>
                    <a:pt x="15026" y="26031"/>
                  </a:lnTo>
                  <a:cubicBezTo>
                    <a:pt x="15027" y="26014"/>
                    <a:pt x="15021" y="26009"/>
                    <a:pt x="15012" y="26007"/>
                  </a:cubicBezTo>
                  <a:lnTo>
                    <a:pt x="15003" y="26020"/>
                  </a:lnTo>
                  <a:cubicBezTo>
                    <a:pt x="14993" y="26007"/>
                    <a:pt x="15006" y="26008"/>
                    <a:pt x="15012" y="26006"/>
                  </a:cubicBezTo>
                  <a:cubicBezTo>
                    <a:pt x="15008" y="25983"/>
                    <a:pt x="15013" y="25959"/>
                    <a:pt x="15026" y="25941"/>
                  </a:cubicBezTo>
                  <a:cubicBezTo>
                    <a:pt x="15033" y="25926"/>
                    <a:pt x="15035" y="25907"/>
                    <a:pt x="15013" y="25899"/>
                  </a:cubicBezTo>
                  <a:lnTo>
                    <a:pt x="15013" y="25899"/>
                  </a:lnTo>
                  <a:cubicBezTo>
                    <a:pt x="15032" y="25880"/>
                    <a:pt x="15055" y="25857"/>
                    <a:pt x="15052" y="25831"/>
                  </a:cubicBezTo>
                  <a:cubicBezTo>
                    <a:pt x="15044" y="25775"/>
                    <a:pt x="15071" y="25725"/>
                    <a:pt x="15066" y="25672"/>
                  </a:cubicBezTo>
                  <a:cubicBezTo>
                    <a:pt x="15065" y="25634"/>
                    <a:pt x="15065" y="25596"/>
                    <a:pt x="15066" y="25559"/>
                  </a:cubicBezTo>
                  <a:lnTo>
                    <a:pt x="15099" y="25530"/>
                  </a:lnTo>
                  <a:cubicBezTo>
                    <a:pt x="15093" y="25424"/>
                    <a:pt x="15136" y="25325"/>
                    <a:pt x="15139" y="25220"/>
                  </a:cubicBezTo>
                  <a:lnTo>
                    <a:pt x="15167" y="25181"/>
                  </a:lnTo>
                  <a:cubicBezTo>
                    <a:pt x="15155" y="25158"/>
                    <a:pt x="15130" y="25150"/>
                    <a:pt x="15125" y="25125"/>
                  </a:cubicBezTo>
                  <a:cubicBezTo>
                    <a:pt x="15146" y="25115"/>
                    <a:pt x="15175" y="25123"/>
                    <a:pt x="15183" y="25093"/>
                  </a:cubicBezTo>
                  <a:lnTo>
                    <a:pt x="15157" y="25074"/>
                  </a:lnTo>
                  <a:cubicBezTo>
                    <a:pt x="15157" y="25051"/>
                    <a:pt x="15141" y="25027"/>
                    <a:pt x="15171" y="25012"/>
                  </a:cubicBezTo>
                  <a:lnTo>
                    <a:pt x="15171" y="25012"/>
                  </a:lnTo>
                  <a:cubicBezTo>
                    <a:pt x="15197" y="24977"/>
                    <a:pt x="15219" y="24940"/>
                    <a:pt x="15236" y="24900"/>
                  </a:cubicBezTo>
                  <a:cubicBezTo>
                    <a:pt x="15216" y="24840"/>
                    <a:pt x="15224" y="24777"/>
                    <a:pt x="15229" y="24714"/>
                  </a:cubicBezTo>
                  <a:lnTo>
                    <a:pt x="15260" y="24711"/>
                  </a:lnTo>
                  <a:lnTo>
                    <a:pt x="15260" y="24711"/>
                  </a:lnTo>
                  <a:cubicBezTo>
                    <a:pt x="15260" y="24711"/>
                    <a:pt x="15261" y="24712"/>
                    <a:pt x="15261" y="24712"/>
                  </a:cubicBezTo>
                  <a:lnTo>
                    <a:pt x="15261" y="24711"/>
                  </a:lnTo>
                  <a:lnTo>
                    <a:pt x="15260" y="24711"/>
                  </a:lnTo>
                  <a:lnTo>
                    <a:pt x="15260" y="24711"/>
                  </a:lnTo>
                  <a:cubicBezTo>
                    <a:pt x="15239" y="24677"/>
                    <a:pt x="15240" y="24639"/>
                    <a:pt x="15244" y="24599"/>
                  </a:cubicBezTo>
                  <a:cubicBezTo>
                    <a:pt x="15253" y="24587"/>
                    <a:pt x="15264" y="24573"/>
                    <a:pt x="15272" y="24562"/>
                  </a:cubicBezTo>
                  <a:cubicBezTo>
                    <a:pt x="15264" y="24535"/>
                    <a:pt x="15256" y="24510"/>
                    <a:pt x="15249" y="24486"/>
                  </a:cubicBezTo>
                  <a:cubicBezTo>
                    <a:pt x="15272" y="24466"/>
                    <a:pt x="15279" y="24433"/>
                    <a:pt x="15308" y="24417"/>
                  </a:cubicBezTo>
                  <a:lnTo>
                    <a:pt x="15277" y="24395"/>
                  </a:lnTo>
                  <a:cubicBezTo>
                    <a:pt x="15285" y="24308"/>
                    <a:pt x="15263" y="24219"/>
                    <a:pt x="15308" y="24136"/>
                  </a:cubicBezTo>
                  <a:cubicBezTo>
                    <a:pt x="15318" y="24114"/>
                    <a:pt x="15313" y="24081"/>
                    <a:pt x="15305" y="24057"/>
                  </a:cubicBezTo>
                  <a:cubicBezTo>
                    <a:pt x="15298" y="24037"/>
                    <a:pt x="15293" y="24020"/>
                    <a:pt x="15305" y="24000"/>
                  </a:cubicBezTo>
                  <a:cubicBezTo>
                    <a:pt x="15317" y="23984"/>
                    <a:pt x="15312" y="23966"/>
                    <a:pt x="15314" y="23949"/>
                  </a:cubicBezTo>
                  <a:cubicBezTo>
                    <a:pt x="15321" y="23876"/>
                    <a:pt x="15310" y="23801"/>
                    <a:pt x="15334" y="23730"/>
                  </a:cubicBezTo>
                  <a:cubicBezTo>
                    <a:pt x="15341" y="23712"/>
                    <a:pt x="15342" y="23691"/>
                    <a:pt x="15337" y="23673"/>
                  </a:cubicBezTo>
                  <a:cubicBezTo>
                    <a:pt x="15335" y="23650"/>
                    <a:pt x="15329" y="23616"/>
                    <a:pt x="15359" y="23598"/>
                  </a:cubicBezTo>
                  <a:cubicBezTo>
                    <a:pt x="15304" y="23573"/>
                    <a:pt x="15341" y="23535"/>
                    <a:pt x="15347" y="23501"/>
                  </a:cubicBezTo>
                  <a:cubicBezTo>
                    <a:pt x="15334" y="23468"/>
                    <a:pt x="15308" y="23439"/>
                    <a:pt x="15302" y="23403"/>
                  </a:cubicBezTo>
                  <a:cubicBezTo>
                    <a:pt x="15321" y="23398"/>
                    <a:pt x="15337" y="23387"/>
                    <a:pt x="15346" y="23369"/>
                  </a:cubicBezTo>
                  <a:cubicBezTo>
                    <a:pt x="15353" y="23336"/>
                    <a:pt x="15349" y="23302"/>
                    <a:pt x="15332" y="23272"/>
                  </a:cubicBezTo>
                  <a:cubicBezTo>
                    <a:pt x="15340" y="23247"/>
                    <a:pt x="15366" y="23242"/>
                    <a:pt x="15366" y="23214"/>
                  </a:cubicBezTo>
                  <a:lnTo>
                    <a:pt x="15336" y="23174"/>
                  </a:lnTo>
                  <a:cubicBezTo>
                    <a:pt x="15365" y="23144"/>
                    <a:pt x="15341" y="23109"/>
                    <a:pt x="15338" y="23081"/>
                  </a:cubicBezTo>
                  <a:cubicBezTo>
                    <a:pt x="15353" y="23057"/>
                    <a:pt x="15378" y="23064"/>
                    <a:pt x="15398" y="23052"/>
                  </a:cubicBezTo>
                  <a:cubicBezTo>
                    <a:pt x="15395" y="23023"/>
                    <a:pt x="15426" y="23010"/>
                    <a:pt x="15440" y="22986"/>
                  </a:cubicBezTo>
                  <a:lnTo>
                    <a:pt x="15407" y="22960"/>
                  </a:lnTo>
                  <a:cubicBezTo>
                    <a:pt x="15390" y="22907"/>
                    <a:pt x="15454" y="22901"/>
                    <a:pt x="15455" y="22859"/>
                  </a:cubicBezTo>
                  <a:cubicBezTo>
                    <a:pt x="15441" y="22833"/>
                    <a:pt x="15409" y="22816"/>
                    <a:pt x="15413" y="22780"/>
                  </a:cubicBezTo>
                  <a:lnTo>
                    <a:pt x="15452" y="22768"/>
                  </a:lnTo>
                  <a:cubicBezTo>
                    <a:pt x="15448" y="22757"/>
                    <a:pt x="15439" y="22748"/>
                    <a:pt x="15426" y="22743"/>
                  </a:cubicBezTo>
                  <a:cubicBezTo>
                    <a:pt x="15416" y="22739"/>
                    <a:pt x="15405" y="22734"/>
                    <a:pt x="15406" y="22718"/>
                  </a:cubicBezTo>
                  <a:cubicBezTo>
                    <a:pt x="15414" y="22692"/>
                    <a:pt x="15435" y="22686"/>
                    <a:pt x="15460" y="22685"/>
                  </a:cubicBezTo>
                  <a:cubicBezTo>
                    <a:pt x="15467" y="22685"/>
                    <a:pt x="15470" y="22678"/>
                    <a:pt x="15466" y="22670"/>
                  </a:cubicBezTo>
                  <a:cubicBezTo>
                    <a:pt x="15465" y="22644"/>
                    <a:pt x="15433" y="22636"/>
                    <a:pt x="15424" y="22618"/>
                  </a:cubicBezTo>
                  <a:cubicBezTo>
                    <a:pt x="15418" y="22586"/>
                    <a:pt x="15423" y="22563"/>
                    <a:pt x="15452" y="22551"/>
                  </a:cubicBezTo>
                  <a:cubicBezTo>
                    <a:pt x="15439" y="22532"/>
                    <a:pt x="15435" y="22507"/>
                    <a:pt x="15442" y="22484"/>
                  </a:cubicBezTo>
                  <a:cubicBezTo>
                    <a:pt x="15452" y="22465"/>
                    <a:pt x="15478" y="22482"/>
                    <a:pt x="15487" y="22462"/>
                  </a:cubicBezTo>
                  <a:lnTo>
                    <a:pt x="15462" y="22445"/>
                  </a:lnTo>
                  <a:cubicBezTo>
                    <a:pt x="15454" y="22417"/>
                    <a:pt x="15488" y="22424"/>
                    <a:pt x="15491" y="22404"/>
                  </a:cubicBezTo>
                  <a:cubicBezTo>
                    <a:pt x="15492" y="22388"/>
                    <a:pt x="15496" y="22371"/>
                    <a:pt x="15487" y="22356"/>
                  </a:cubicBezTo>
                  <a:cubicBezTo>
                    <a:pt x="15485" y="22356"/>
                    <a:pt x="15484" y="22356"/>
                    <a:pt x="15483" y="22356"/>
                  </a:cubicBezTo>
                  <a:cubicBezTo>
                    <a:pt x="15468" y="22356"/>
                    <a:pt x="15464" y="22377"/>
                    <a:pt x="15449" y="22377"/>
                  </a:cubicBezTo>
                  <a:cubicBezTo>
                    <a:pt x="15447" y="22377"/>
                    <a:pt x="15446" y="22376"/>
                    <a:pt x="15443" y="22376"/>
                  </a:cubicBezTo>
                  <a:cubicBezTo>
                    <a:pt x="15436" y="22348"/>
                    <a:pt x="15456" y="22339"/>
                    <a:pt x="15474" y="22331"/>
                  </a:cubicBezTo>
                  <a:cubicBezTo>
                    <a:pt x="15494" y="22323"/>
                    <a:pt x="15494" y="22313"/>
                    <a:pt x="15481" y="22296"/>
                  </a:cubicBezTo>
                  <a:lnTo>
                    <a:pt x="15481" y="22296"/>
                  </a:lnTo>
                  <a:lnTo>
                    <a:pt x="15430" y="22313"/>
                  </a:lnTo>
                  <a:cubicBezTo>
                    <a:pt x="15418" y="22283"/>
                    <a:pt x="15415" y="22250"/>
                    <a:pt x="15390" y="22227"/>
                  </a:cubicBezTo>
                  <a:lnTo>
                    <a:pt x="15317" y="22253"/>
                  </a:lnTo>
                  <a:cubicBezTo>
                    <a:pt x="15317" y="22274"/>
                    <a:pt x="15301" y="22287"/>
                    <a:pt x="15301" y="22311"/>
                  </a:cubicBezTo>
                  <a:cubicBezTo>
                    <a:pt x="15302" y="22346"/>
                    <a:pt x="15317" y="22383"/>
                    <a:pt x="15306" y="22416"/>
                  </a:cubicBezTo>
                  <a:cubicBezTo>
                    <a:pt x="15296" y="22449"/>
                    <a:pt x="15300" y="22480"/>
                    <a:pt x="15298" y="22512"/>
                  </a:cubicBezTo>
                  <a:cubicBezTo>
                    <a:pt x="15296" y="22597"/>
                    <a:pt x="15301" y="22683"/>
                    <a:pt x="15268" y="22766"/>
                  </a:cubicBezTo>
                  <a:cubicBezTo>
                    <a:pt x="15284" y="22825"/>
                    <a:pt x="15280" y="22914"/>
                    <a:pt x="15271" y="22972"/>
                  </a:cubicBezTo>
                  <a:cubicBezTo>
                    <a:pt x="15254" y="23068"/>
                    <a:pt x="15256" y="23166"/>
                    <a:pt x="15274" y="23261"/>
                  </a:cubicBezTo>
                  <a:cubicBezTo>
                    <a:pt x="15238" y="23298"/>
                    <a:pt x="15245" y="23298"/>
                    <a:pt x="15239" y="23359"/>
                  </a:cubicBezTo>
                  <a:cubicBezTo>
                    <a:pt x="15237" y="23396"/>
                    <a:pt x="15259" y="23432"/>
                    <a:pt x="15237" y="23466"/>
                  </a:cubicBezTo>
                  <a:cubicBezTo>
                    <a:pt x="15215" y="23502"/>
                    <a:pt x="15237" y="23545"/>
                    <a:pt x="15223" y="23579"/>
                  </a:cubicBezTo>
                  <a:cubicBezTo>
                    <a:pt x="15188" y="23664"/>
                    <a:pt x="15195" y="23750"/>
                    <a:pt x="15189" y="23838"/>
                  </a:cubicBezTo>
                  <a:cubicBezTo>
                    <a:pt x="15184" y="23906"/>
                    <a:pt x="15184" y="23974"/>
                    <a:pt x="15164" y="24043"/>
                  </a:cubicBezTo>
                  <a:cubicBezTo>
                    <a:pt x="15140" y="24125"/>
                    <a:pt x="15156" y="24211"/>
                    <a:pt x="15162" y="24299"/>
                  </a:cubicBezTo>
                  <a:lnTo>
                    <a:pt x="15138" y="24316"/>
                  </a:lnTo>
                  <a:cubicBezTo>
                    <a:pt x="15152" y="24420"/>
                    <a:pt x="15087" y="24523"/>
                    <a:pt x="15136" y="24628"/>
                  </a:cubicBezTo>
                  <a:lnTo>
                    <a:pt x="15108" y="24663"/>
                  </a:lnTo>
                  <a:cubicBezTo>
                    <a:pt x="15112" y="24677"/>
                    <a:pt x="15116" y="24691"/>
                    <a:pt x="15120" y="24708"/>
                  </a:cubicBezTo>
                  <a:cubicBezTo>
                    <a:pt x="15075" y="24773"/>
                    <a:pt x="15097" y="24856"/>
                    <a:pt x="15065" y="24922"/>
                  </a:cubicBezTo>
                  <a:cubicBezTo>
                    <a:pt x="15077" y="24959"/>
                    <a:pt x="15115" y="24964"/>
                    <a:pt x="15128" y="24993"/>
                  </a:cubicBezTo>
                  <a:cubicBezTo>
                    <a:pt x="15115" y="25013"/>
                    <a:pt x="15100" y="25028"/>
                    <a:pt x="15076" y="25028"/>
                  </a:cubicBezTo>
                  <a:cubicBezTo>
                    <a:pt x="15074" y="25028"/>
                    <a:pt x="15072" y="25027"/>
                    <a:pt x="15069" y="25027"/>
                  </a:cubicBezTo>
                  <a:lnTo>
                    <a:pt x="15069" y="25027"/>
                  </a:lnTo>
                  <a:cubicBezTo>
                    <a:pt x="15063" y="25058"/>
                    <a:pt x="15110" y="25064"/>
                    <a:pt x="15101" y="25094"/>
                  </a:cubicBezTo>
                  <a:cubicBezTo>
                    <a:pt x="15107" y="25124"/>
                    <a:pt x="15073" y="25130"/>
                    <a:pt x="15066" y="25158"/>
                  </a:cubicBezTo>
                  <a:lnTo>
                    <a:pt x="15066" y="25221"/>
                  </a:lnTo>
                  <a:cubicBezTo>
                    <a:pt x="15058" y="25253"/>
                    <a:pt x="15031" y="25259"/>
                    <a:pt x="15031" y="25284"/>
                  </a:cubicBezTo>
                  <a:cubicBezTo>
                    <a:pt x="15077" y="25352"/>
                    <a:pt x="15019" y="25393"/>
                    <a:pt x="14989" y="25441"/>
                  </a:cubicBezTo>
                  <a:cubicBezTo>
                    <a:pt x="14986" y="25447"/>
                    <a:pt x="14980" y="25449"/>
                    <a:pt x="14984" y="25454"/>
                  </a:cubicBezTo>
                  <a:cubicBezTo>
                    <a:pt x="15003" y="25467"/>
                    <a:pt x="15011" y="25491"/>
                    <a:pt x="15003" y="25513"/>
                  </a:cubicBezTo>
                  <a:lnTo>
                    <a:pt x="15041" y="25536"/>
                  </a:lnTo>
                  <a:cubicBezTo>
                    <a:pt x="15039" y="25558"/>
                    <a:pt x="15018" y="25567"/>
                    <a:pt x="15012" y="25588"/>
                  </a:cubicBezTo>
                  <a:cubicBezTo>
                    <a:pt x="15001" y="25628"/>
                    <a:pt x="14964" y="25649"/>
                    <a:pt x="14930" y="25669"/>
                  </a:cubicBezTo>
                  <a:cubicBezTo>
                    <a:pt x="14927" y="25671"/>
                    <a:pt x="14925" y="25671"/>
                    <a:pt x="14922" y="25671"/>
                  </a:cubicBezTo>
                  <a:cubicBezTo>
                    <a:pt x="14914" y="25671"/>
                    <a:pt x="14907" y="25664"/>
                    <a:pt x="14905" y="25653"/>
                  </a:cubicBezTo>
                  <a:lnTo>
                    <a:pt x="14905" y="25655"/>
                  </a:lnTo>
                  <a:cubicBezTo>
                    <a:pt x="14896" y="25652"/>
                    <a:pt x="14885" y="25644"/>
                    <a:pt x="14889" y="25637"/>
                  </a:cubicBezTo>
                  <a:cubicBezTo>
                    <a:pt x="14907" y="25610"/>
                    <a:pt x="14893" y="25584"/>
                    <a:pt x="14888" y="25561"/>
                  </a:cubicBezTo>
                  <a:cubicBezTo>
                    <a:pt x="14897" y="25544"/>
                    <a:pt x="14920" y="25547"/>
                    <a:pt x="14920" y="25524"/>
                  </a:cubicBezTo>
                  <a:lnTo>
                    <a:pt x="14893" y="25470"/>
                  </a:lnTo>
                  <a:cubicBezTo>
                    <a:pt x="14907" y="25410"/>
                    <a:pt x="14919" y="25356"/>
                    <a:pt x="14931" y="25302"/>
                  </a:cubicBezTo>
                  <a:cubicBezTo>
                    <a:pt x="14934" y="25301"/>
                    <a:pt x="14936" y="25301"/>
                    <a:pt x="14939" y="25301"/>
                  </a:cubicBezTo>
                  <a:cubicBezTo>
                    <a:pt x="14957" y="25301"/>
                    <a:pt x="14956" y="25320"/>
                    <a:pt x="14964" y="25327"/>
                  </a:cubicBezTo>
                  <a:cubicBezTo>
                    <a:pt x="14993" y="25277"/>
                    <a:pt x="14993" y="25277"/>
                    <a:pt x="14993" y="25179"/>
                  </a:cubicBezTo>
                  <a:cubicBezTo>
                    <a:pt x="14904" y="25142"/>
                    <a:pt x="14950" y="25053"/>
                    <a:pt x="14922" y="24980"/>
                  </a:cubicBezTo>
                  <a:lnTo>
                    <a:pt x="14922" y="24980"/>
                  </a:lnTo>
                  <a:cubicBezTo>
                    <a:pt x="14926" y="24981"/>
                    <a:pt x="14929" y="24981"/>
                    <a:pt x="14932" y="24981"/>
                  </a:cubicBezTo>
                  <a:cubicBezTo>
                    <a:pt x="14970" y="24981"/>
                    <a:pt x="14948" y="24938"/>
                    <a:pt x="14969" y="24926"/>
                  </a:cubicBezTo>
                  <a:cubicBezTo>
                    <a:pt x="14979" y="24920"/>
                    <a:pt x="14996" y="24929"/>
                    <a:pt x="15004" y="24913"/>
                  </a:cubicBezTo>
                  <a:cubicBezTo>
                    <a:pt x="14979" y="24908"/>
                    <a:pt x="14965" y="24881"/>
                    <a:pt x="14978" y="24858"/>
                  </a:cubicBezTo>
                  <a:cubicBezTo>
                    <a:pt x="14995" y="24826"/>
                    <a:pt x="14984" y="24793"/>
                    <a:pt x="14990" y="24760"/>
                  </a:cubicBezTo>
                  <a:cubicBezTo>
                    <a:pt x="15000" y="24725"/>
                    <a:pt x="14993" y="24685"/>
                    <a:pt x="14993" y="24646"/>
                  </a:cubicBezTo>
                  <a:cubicBezTo>
                    <a:pt x="14994" y="24612"/>
                    <a:pt x="14986" y="24576"/>
                    <a:pt x="15008" y="24543"/>
                  </a:cubicBezTo>
                  <a:cubicBezTo>
                    <a:pt x="15020" y="24526"/>
                    <a:pt x="14992" y="24514"/>
                    <a:pt x="14996" y="24492"/>
                  </a:cubicBezTo>
                  <a:cubicBezTo>
                    <a:pt x="15017" y="24460"/>
                    <a:pt x="15035" y="24424"/>
                    <a:pt x="15031" y="24385"/>
                  </a:cubicBezTo>
                  <a:lnTo>
                    <a:pt x="15102" y="24306"/>
                  </a:lnTo>
                  <a:lnTo>
                    <a:pt x="15030" y="24249"/>
                  </a:lnTo>
                  <a:cubicBezTo>
                    <a:pt x="15054" y="24192"/>
                    <a:pt x="15134" y="24183"/>
                    <a:pt x="15131" y="24117"/>
                  </a:cubicBezTo>
                  <a:cubicBezTo>
                    <a:pt x="15125" y="24114"/>
                    <a:pt x="15120" y="24112"/>
                    <a:pt x="15116" y="24112"/>
                  </a:cubicBezTo>
                  <a:cubicBezTo>
                    <a:pt x="15097" y="24112"/>
                    <a:pt x="15086" y="24136"/>
                    <a:pt x="15057" y="24136"/>
                  </a:cubicBezTo>
                  <a:cubicBezTo>
                    <a:pt x="15055" y="24136"/>
                    <a:pt x="15053" y="24136"/>
                    <a:pt x="15051" y="24136"/>
                  </a:cubicBezTo>
                  <a:cubicBezTo>
                    <a:pt x="15095" y="24080"/>
                    <a:pt x="15057" y="24022"/>
                    <a:pt x="15078" y="23967"/>
                  </a:cubicBezTo>
                  <a:cubicBezTo>
                    <a:pt x="15100" y="23912"/>
                    <a:pt x="15058" y="23844"/>
                    <a:pt x="15104" y="23792"/>
                  </a:cubicBezTo>
                  <a:cubicBezTo>
                    <a:pt x="15130" y="23800"/>
                    <a:pt x="15131" y="23823"/>
                    <a:pt x="15149" y="23839"/>
                  </a:cubicBezTo>
                  <a:lnTo>
                    <a:pt x="15149" y="23744"/>
                  </a:lnTo>
                  <a:cubicBezTo>
                    <a:pt x="15147" y="23743"/>
                    <a:pt x="15146" y="23743"/>
                    <a:pt x="15145" y="23743"/>
                  </a:cubicBezTo>
                  <a:cubicBezTo>
                    <a:pt x="15128" y="23743"/>
                    <a:pt x="15124" y="23765"/>
                    <a:pt x="15109" y="23765"/>
                  </a:cubicBezTo>
                  <a:cubicBezTo>
                    <a:pt x="15107" y="23765"/>
                    <a:pt x="15106" y="23765"/>
                    <a:pt x="15104" y="23764"/>
                  </a:cubicBezTo>
                  <a:cubicBezTo>
                    <a:pt x="15099" y="23750"/>
                    <a:pt x="15093" y="23738"/>
                    <a:pt x="15087" y="23725"/>
                  </a:cubicBezTo>
                  <a:cubicBezTo>
                    <a:pt x="15094" y="23712"/>
                    <a:pt x="15101" y="23699"/>
                    <a:pt x="15107" y="23688"/>
                  </a:cubicBezTo>
                  <a:cubicBezTo>
                    <a:pt x="15126" y="23675"/>
                    <a:pt x="15150" y="23690"/>
                    <a:pt x="15170" y="23669"/>
                  </a:cubicBezTo>
                  <a:cubicBezTo>
                    <a:pt x="15175" y="23625"/>
                    <a:pt x="15160" y="23575"/>
                    <a:pt x="15189" y="23529"/>
                  </a:cubicBezTo>
                  <a:lnTo>
                    <a:pt x="15162" y="23525"/>
                  </a:lnTo>
                  <a:lnTo>
                    <a:pt x="15162" y="23525"/>
                  </a:lnTo>
                  <a:cubicBezTo>
                    <a:pt x="15142" y="23557"/>
                    <a:pt x="15164" y="23594"/>
                    <a:pt x="15148" y="23625"/>
                  </a:cubicBezTo>
                  <a:cubicBezTo>
                    <a:pt x="15139" y="23635"/>
                    <a:pt x="15131" y="23645"/>
                    <a:pt x="15119" y="23645"/>
                  </a:cubicBezTo>
                  <a:cubicBezTo>
                    <a:pt x="15116" y="23645"/>
                    <a:pt x="15113" y="23645"/>
                    <a:pt x="15109" y="23643"/>
                  </a:cubicBezTo>
                  <a:cubicBezTo>
                    <a:pt x="15093" y="23628"/>
                    <a:pt x="15107" y="23617"/>
                    <a:pt x="15115" y="23601"/>
                  </a:cubicBezTo>
                  <a:cubicBezTo>
                    <a:pt x="15101" y="23583"/>
                    <a:pt x="15074" y="23567"/>
                    <a:pt x="15083" y="23534"/>
                  </a:cubicBezTo>
                  <a:cubicBezTo>
                    <a:pt x="15093" y="23511"/>
                    <a:pt x="15123" y="23503"/>
                    <a:pt x="15130" y="23479"/>
                  </a:cubicBezTo>
                  <a:cubicBezTo>
                    <a:pt x="15120" y="23452"/>
                    <a:pt x="15114" y="23428"/>
                    <a:pt x="15106" y="23404"/>
                  </a:cubicBezTo>
                  <a:lnTo>
                    <a:pt x="15134" y="23368"/>
                  </a:lnTo>
                  <a:cubicBezTo>
                    <a:pt x="15123" y="23331"/>
                    <a:pt x="15135" y="23284"/>
                    <a:pt x="15086" y="23264"/>
                  </a:cubicBezTo>
                  <a:lnTo>
                    <a:pt x="15117" y="23245"/>
                  </a:lnTo>
                  <a:cubicBezTo>
                    <a:pt x="15094" y="23182"/>
                    <a:pt x="15163" y="23137"/>
                    <a:pt x="15154" y="23076"/>
                  </a:cubicBezTo>
                  <a:cubicBezTo>
                    <a:pt x="15144" y="23057"/>
                    <a:pt x="15125" y="23049"/>
                    <a:pt x="15125" y="23025"/>
                  </a:cubicBezTo>
                  <a:cubicBezTo>
                    <a:pt x="15168" y="22971"/>
                    <a:pt x="15140" y="22898"/>
                    <a:pt x="15165" y="22837"/>
                  </a:cubicBezTo>
                  <a:cubicBezTo>
                    <a:pt x="15134" y="22779"/>
                    <a:pt x="15170" y="22731"/>
                    <a:pt x="15184" y="22678"/>
                  </a:cubicBezTo>
                  <a:cubicBezTo>
                    <a:pt x="15191" y="22655"/>
                    <a:pt x="15195" y="22630"/>
                    <a:pt x="15196" y="22606"/>
                  </a:cubicBezTo>
                  <a:cubicBezTo>
                    <a:pt x="15196" y="22573"/>
                    <a:pt x="15189" y="22530"/>
                    <a:pt x="15222" y="22497"/>
                  </a:cubicBezTo>
                  <a:cubicBezTo>
                    <a:pt x="15179" y="22472"/>
                    <a:pt x="15188" y="22433"/>
                    <a:pt x="15193" y="22393"/>
                  </a:cubicBezTo>
                  <a:cubicBezTo>
                    <a:pt x="15214" y="22366"/>
                    <a:pt x="15261" y="22354"/>
                    <a:pt x="15259" y="22308"/>
                  </a:cubicBezTo>
                  <a:cubicBezTo>
                    <a:pt x="15251" y="22286"/>
                    <a:pt x="15205" y="22312"/>
                    <a:pt x="15212" y="22265"/>
                  </a:cubicBezTo>
                  <a:lnTo>
                    <a:pt x="15212" y="22265"/>
                  </a:lnTo>
                  <a:cubicBezTo>
                    <a:pt x="15221" y="22265"/>
                    <a:pt x="15232" y="22277"/>
                    <a:pt x="15243" y="22277"/>
                  </a:cubicBezTo>
                  <a:cubicBezTo>
                    <a:pt x="15248" y="22277"/>
                    <a:pt x="15252" y="22275"/>
                    <a:pt x="15256" y="22270"/>
                  </a:cubicBezTo>
                  <a:cubicBezTo>
                    <a:pt x="15262" y="22250"/>
                    <a:pt x="15265" y="22231"/>
                    <a:pt x="15254" y="22215"/>
                  </a:cubicBezTo>
                  <a:cubicBezTo>
                    <a:pt x="15239" y="22202"/>
                    <a:pt x="15214" y="22217"/>
                    <a:pt x="15211" y="22191"/>
                  </a:cubicBezTo>
                  <a:cubicBezTo>
                    <a:pt x="15216" y="22143"/>
                    <a:pt x="15262" y="22120"/>
                    <a:pt x="15276" y="22093"/>
                  </a:cubicBezTo>
                  <a:cubicBezTo>
                    <a:pt x="15274" y="22040"/>
                    <a:pt x="15229" y="22059"/>
                    <a:pt x="15209" y="22036"/>
                  </a:cubicBezTo>
                  <a:cubicBezTo>
                    <a:pt x="15243" y="22007"/>
                    <a:pt x="15284" y="22012"/>
                    <a:pt x="15305" y="21982"/>
                  </a:cubicBezTo>
                  <a:cubicBezTo>
                    <a:pt x="15342" y="22026"/>
                    <a:pt x="15338" y="22067"/>
                    <a:pt x="15313" y="22107"/>
                  </a:cubicBezTo>
                  <a:cubicBezTo>
                    <a:pt x="15354" y="22161"/>
                    <a:pt x="15406" y="22183"/>
                    <a:pt x="15472" y="22190"/>
                  </a:cubicBezTo>
                  <a:cubicBezTo>
                    <a:pt x="15457" y="22165"/>
                    <a:pt x="15425" y="22167"/>
                    <a:pt x="15423" y="22138"/>
                  </a:cubicBezTo>
                  <a:cubicBezTo>
                    <a:pt x="15425" y="22118"/>
                    <a:pt x="15441" y="22102"/>
                    <a:pt x="15460" y="22100"/>
                  </a:cubicBezTo>
                  <a:cubicBezTo>
                    <a:pt x="15463" y="22094"/>
                    <a:pt x="15466" y="22093"/>
                    <a:pt x="15469" y="22093"/>
                  </a:cubicBezTo>
                  <a:cubicBezTo>
                    <a:pt x="15477" y="22093"/>
                    <a:pt x="15486" y="22110"/>
                    <a:pt x="15498" y="22110"/>
                  </a:cubicBezTo>
                  <a:cubicBezTo>
                    <a:pt x="15502" y="22110"/>
                    <a:pt x="15506" y="22108"/>
                    <a:pt x="15511" y="22102"/>
                  </a:cubicBezTo>
                  <a:cubicBezTo>
                    <a:pt x="15488" y="22054"/>
                    <a:pt x="15450" y="22011"/>
                    <a:pt x="15441" y="21954"/>
                  </a:cubicBezTo>
                  <a:lnTo>
                    <a:pt x="15488" y="21860"/>
                  </a:lnTo>
                  <a:cubicBezTo>
                    <a:pt x="15484" y="21854"/>
                    <a:pt x="15477" y="21854"/>
                    <a:pt x="15470" y="21854"/>
                  </a:cubicBezTo>
                  <a:cubicBezTo>
                    <a:pt x="15469" y="21854"/>
                    <a:pt x="15467" y="21854"/>
                    <a:pt x="15465" y="21854"/>
                  </a:cubicBezTo>
                  <a:cubicBezTo>
                    <a:pt x="15457" y="21854"/>
                    <a:pt x="15449" y="21853"/>
                    <a:pt x="15446" y="21842"/>
                  </a:cubicBezTo>
                  <a:lnTo>
                    <a:pt x="15457" y="21817"/>
                  </a:lnTo>
                  <a:cubicBezTo>
                    <a:pt x="15424" y="21810"/>
                    <a:pt x="15400" y="21786"/>
                    <a:pt x="15367" y="21763"/>
                  </a:cubicBezTo>
                  <a:cubicBezTo>
                    <a:pt x="15347" y="21807"/>
                    <a:pt x="15353" y="21846"/>
                    <a:pt x="15334" y="21872"/>
                  </a:cubicBezTo>
                  <a:lnTo>
                    <a:pt x="15353" y="21916"/>
                  </a:lnTo>
                  <a:cubicBezTo>
                    <a:pt x="15325" y="21918"/>
                    <a:pt x="15342" y="21955"/>
                    <a:pt x="15313" y="21958"/>
                  </a:cubicBezTo>
                  <a:cubicBezTo>
                    <a:pt x="15309" y="21959"/>
                    <a:pt x="15305" y="21959"/>
                    <a:pt x="15301" y="21959"/>
                  </a:cubicBezTo>
                  <a:cubicBezTo>
                    <a:pt x="15294" y="21959"/>
                    <a:pt x="15288" y="21958"/>
                    <a:pt x="15285" y="21950"/>
                  </a:cubicBezTo>
                  <a:cubicBezTo>
                    <a:pt x="15288" y="21942"/>
                    <a:pt x="15292" y="21933"/>
                    <a:pt x="15294" y="21925"/>
                  </a:cubicBezTo>
                  <a:cubicBezTo>
                    <a:pt x="15296" y="21911"/>
                    <a:pt x="15288" y="21909"/>
                    <a:pt x="15280" y="21909"/>
                  </a:cubicBezTo>
                  <a:cubicBezTo>
                    <a:pt x="15277" y="21909"/>
                    <a:pt x="15274" y="21909"/>
                    <a:pt x="15271" y="21909"/>
                  </a:cubicBezTo>
                  <a:cubicBezTo>
                    <a:pt x="15246" y="21924"/>
                    <a:pt x="15281" y="21973"/>
                    <a:pt x="15229" y="21975"/>
                  </a:cubicBezTo>
                  <a:cubicBezTo>
                    <a:pt x="15222" y="21930"/>
                    <a:pt x="15223" y="21883"/>
                    <a:pt x="15230" y="21837"/>
                  </a:cubicBezTo>
                  <a:lnTo>
                    <a:pt x="15251" y="21848"/>
                  </a:lnTo>
                  <a:cubicBezTo>
                    <a:pt x="15261" y="21833"/>
                    <a:pt x="15270" y="21819"/>
                    <a:pt x="15249" y="21807"/>
                  </a:cubicBezTo>
                  <a:lnTo>
                    <a:pt x="15222" y="21816"/>
                  </a:lnTo>
                  <a:cubicBezTo>
                    <a:pt x="15236" y="21776"/>
                    <a:pt x="15213" y="21746"/>
                    <a:pt x="15201" y="21706"/>
                  </a:cubicBezTo>
                  <a:cubicBezTo>
                    <a:pt x="15238" y="21700"/>
                    <a:pt x="15209" y="21653"/>
                    <a:pt x="15238" y="21641"/>
                  </a:cubicBezTo>
                  <a:cubicBezTo>
                    <a:pt x="15271" y="21647"/>
                    <a:pt x="15252" y="21675"/>
                    <a:pt x="15282" y="21692"/>
                  </a:cubicBezTo>
                  <a:cubicBezTo>
                    <a:pt x="15262" y="21646"/>
                    <a:pt x="15308" y="21632"/>
                    <a:pt x="15314" y="21594"/>
                  </a:cubicBezTo>
                  <a:lnTo>
                    <a:pt x="15290" y="21568"/>
                  </a:lnTo>
                  <a:cubicBezTo>
                    <a:pt x="15274" y="21587"/>
                    <a:pt x="15274" y="21613"/>
                    <a:pt x="15247" y="21616"/>
                  </a:cubicBezTo>
                  <a:cubicBezTo>
                    <a:pt x="15230" y="21573"/>
                    <a:pt x="15261" y="21538"/>
                    <a:pt x="15266" y="21503"/>
                  </a:cubicBezTo>
                  <a:cubicBezTo>
                    <a:pt x="15282" y="21494"/>
                    <a:pt x="15301" y="21501"/>
                    <a:pt x="15311" y="21487"/>
                  </a:cubicBezTo>
                  <a:cubicBezTo>
                    <a:pt x="15312" y="21479"/>
                    <a:pt x="15312" y="21470"/>
                    <a:pt x="15313" y="21462"/>
                  </a:cubicBezTo>
                  <a:lnTo>
                    <a:pt x="15313" y="21462"/>
                  </a:lnTo>
                  <a:lnTo>
                    <a:pt x="15276" y="21478"/>
                  </a:lnTo>
                  <a:cubicBezTo>
                    <a:pt x="15262" y="21475"/>
                    <a:pt x="15249" y="21464"/>
                    <a:pt x="15244" y="21449"/>
                  </a:cubicBezTo>
                  <a:cubicBezTo>
                    <a:pt x="15241" y="21425"/>
                    <a:pt x="15266" y="21417"/>
                    <a:pt x="15273" y="21399"/>
                  </a:cubicBezTo>
                  <a:cubicBezTo>
                    <a:pt x="15243" y="21354"/>
                    <a:pt x="15279" y="21297"/>
                    <a:pt x="15245" y="21254"/>
                  </a:cubicBezTo>
                  <a:cubicBezTo>
                    <a:pt x="15263" y="21235"/>
                    <a:pt x="15274" y="21218"/>
                    <a:pt x="15295" y="21213"/>
                  </a:cubicBezTo>
                  <a:cubicBezTo>
                    <a:pt x="15290" y="21194"/>
                    <a:pt x="15268" y="21179"/>
                    <a:pt x="15280" y="21156"/>
                  </a:cubicBezTo>
                  <a:cubicBezTo>
                    <a:pt x="15293" y="21133"/>
                    <a:pt x="15282" y="21114"/>
                    <a:pt x="15282" y="21094"/>
                  </a:cubicBezTo>
                  <a:cubicBezTo>
                    <a:pt x="15281" y="20995"/>
                    <a:pt x="15263" y="20896"/>
                    <a:pt x="15294" y="20798"/>
                  </a:cubicBezTo>
                  <a:cubicBezTo>
                    <a:pt x="15308" y="20754"/>
                    <a:pt x="15326" y="20704"/>
                    <a:pt x="15297" y="20655"/>
                  </a:cubicBezTo>
                  <a:cubicBezTo>
                    <a:pt x="15290" y="20642"/>
                    <a:pt x="15296" y="20620"/>
                    <a:pt x="15296" y="20604"/>
                  </a:cubicBezTo>
                  <a:lnTo>
                    <a:pt x="15326" y="20566"/>
                  </a:lnTo>
                  <a:cubicBezTo>
                    <a:pt x="15345" y="20513"/>
                    <a:pt x="15289" y="20467"/>
                    <a:pt x="15322" y="20419"/>
                  </a:cubicBezTo>
                  <a:cubicBezTo>
                    <a:pt x="15336" y="20409"/>
                    <a:pt x="15353" y="20417"/>
                    <a:pt x="15359" y="20409"/>
                  </a:cubicBezTo>
                  <a:cubicBezTo>
                    <a:pt x="15384" y="20365"/>
                    <a:pt x="15329" y="20362"/>
                    <a:pt x="15330" y="20326"/>
                  </a:cubicBezTo>
                  <a:cubicBezTo>
                    <a:pt x="15355" y="20301"/>
                    <a:pt x="15352" y="20256"/>
                    <a:pt x="15379" y="20224"/>
                  </a:cubicBezTo>
                  <a:cubicBezTo>
                    <a:pt x="15349" y="20203"/>
                    <a:pt x="15353" y="20169"/>
                    <a:pt x="15361" y="20142"/>
                  </a:cubicBezTo>
                  <a:cubicBezTo>
                    <a:pt x="15376" y="20100"/>
                    <a:pt x="15385" y="20055"/>
                    <a:pt x="15389" y="20011"/>
                  </a:cubicBezTo>
                  <a:cubicBezTo>
                    <a:pt x="15393" y="20009"/>
                    <a:pt x="15398" y="20009"/>
                    <a:pt x="15402" y="20009"/>
                  </a:cubicBezTo>
                  <a:cubicBezTo>
                    <a:pt x="15422" y="20009"/>
                    <a:pt x="15433" y="20024"/>
                    <a:pt x="15451" y="20028"/>
                  </a:cubicBezTo>
                  <a:cubicBezTo>
                    <a:pt x="15448" y="20036"/>
                    <a:pt x="15440" y="20044"/>
                    <a:pt x="15441" y="20051"/>
                  </a:cubicBezTo>
                  <a:cubicBezTo>
                    <a:pt x="15452" y="20111"/>
                    <a:pt x="15446" y="20175"/>
                    <a:pt x="15422" y="20232"/>
                  </a:cubicBezTo>
                  <a:cubicBezTo>
                    <a:pt x="15450" y="20253"/>
                    <a:pt x="15402" y="20289"/>
                    <a:pt x="15438" y="20307"/>
                  </a:cubicBezTo>
                  <a:cubicBezTo>
                    <a:pt x="15438" y="20307"/>
                    <a:pt x="15438" y="20307"/>
                    <a:pt x="15438" y="20307"/>
                  </a:cubicBezTo>
                  <a:lnTo>
                    <a:pt x="15438" y="20307"/>
                  </a:lnTo>
                  <a:cubicBezTo>
                    <a:pt x="15444" y="20349"/>
                    <a:pt x="15418" y="20378"/>
                    <a:pt x="15403" y="20414"/>
                  </a:cubicBezTo>
                  <a:cubicBezTo>
                    <a:pt x="15427" y="20451"/>
                    <a:pt x="15423" y="20491"/>
                    <a:pt x="15419" y="20524"/>
                  </a:cubicBezTo>
                  <a:cubicBezTo>
                    <a:pt x="15408" y="20547"/>
                    <a:pt x="15386" y="20554"/>
                    <a:pt x="15386" y="20576"/>
                  </a:cubicBezTo>
                  <a:cubicBezTo>
                    <a:pt x="15411" y="20609"/>
                    <a:pt x="15400" y="20647"/>
                    <a:pt x="15400" y="20683"/>
                  </a:cubicBezTo>
                  <a:cubicBezTo>
                    <a:pt x="15395" y="20707"/>
                    <a:pt x="15359" y="20712"/>
                    <a:pt x="15373" y="20747"/>
                  </a:cubicBezTo>
                  <a:lnTo>
                    <a:pt x="15430" y="20755"/>
                  </a:lnTo>
                  <a:cubicBezTo>
                    <a:pt x="15479" y="20801"/>
                    <a:pt x="15494" y="20815"/>
                    <a:pt x="15513" y="20815"/>
                  </a:cubicBezTo>
                  <a:cubicBezTo>
                    <a:pt x="15521" y="20815"/>
                    <a:pt x="15530" y="20812"/>
                    <a:pt x="15543" y="20808"/>
                  </a:cubicBezTo>
                  <a:cubicBezTo>
                    <a:pt x="15546" y="20775"/>
                    <a:pt x="15508" y="20776"/>
                    <a:pt x="15497" y="20757"/>
                  </a:cubicBezTo>
                  <a:cubicBezTo>
                    <a:pt x="15507" y="20744"/>
                    <a:pt x="15514" y="20734"/>
                    <a:pt x="15527" y="20733"/>
                  </a:cubicBezTo>
                  <a:lnTo>
                    <a:pt x="15527" y="20692"/>
                  </a:lnTo>
                  <a:lnTo>
                    <a:pt x="15457" y="20650"/>
                  </a:lnTo>
                  <a:lnTo>
                    <a:pt x="15498" y="20641"/>
                  </a:lnTo>
                  <a:cubicBezTo>
                    <a:pt x="15533" y="20602"/>
                    <a:pt x="15502" y="20541"/>
                    <a:pt x="15537" y="20505"/>
                  </a:cubicBezTo>
                  <a:cubicBezTo>
                    <a:pt x="15542" y="20503"/>
                    <a:pt x="15547" y="20502"/>
                    <a:pt x="15552" y="20502"/>
                  </a:cubicBezTo>
                  <a:cubicBezTo>
                    <a:pt x="15567" y="20502"/>
                    <a:pt x="15579" y="20511"/>
                    <a:pt x="15595" y="20515"/>
                  </a:cubicBezTo>
                  <a:cubicBezTo>
                    <a:pt x="15595" y="20481"/>
                    <a:pt x="15613" y="20444"/>
                    <a:pt x="15575" y="20418"/>
                  </a:cubicBezTo>
                  <a:cubicBezTo>
                    <a:pt x="15557" y="20430"/>
                    <a:pt x="15559" y="20456"/>
                    <a:pt x="15530" y="20464"/>
                  </a:cubicBezTo>
                  <a:lnTo>
                    <a:pt x="15509" y="20441"/>
                  </a:lnTo>
                  <a:lnTo>
                    <a:pt x="15543" y="20336"/>
                  </a:lnTo>
                  <a:cubicBezTo>
                    <a:pt x="15507" y="20304"/>
                    <a:pt x="15516" y="20258"/>
                    <a:pt x="15492" y="20231"/>
                  </a:cubicBezTo>
                  <a:cubicBezTo>
                    <a:pt x="15506" y="20211"/>
                    <a:pt x="15520" y="20198"/>
                    <a:pt x="15539" y="20198"/>
                  </a:cubicBezTo>
                  <a:cubicBezTo>
                    <a:pt x="15556" y="20198"/>
                    <a:pt x="15572" y="20187"/>
                    <a:pt x="15579" y="20169"/>
                  </a:cubicBezTo>
                  <a:cubicBezTo>
                    <a:pt x="15581" y="20142"/>
                    <a:pt x="15546" y="20136"/>
                    <a:pt x="15547" y="20110"/>
                  </a:cubicBezTo>
                  <a:cubicBezTo>
                    <a:pt x="15551" y="20093"/>
                    <a:pt x="15567" y="20080"/>
                    <a:pt x="15557" y="20047"/>
                  </a:cubicBezTo>
                  <a:cubicBezTo>
                    <a:pt x="15553" y="20037"/>
                    <a:pt x="15535" y="20017"/>
                    <a:pt x="15535" y="19991"/>
                  </a:cubicBezTo>
                  <a:cubicBezTo>
                    <a:pt x="15546" y="19969"/>
                    <a:pt x="15589" y="19973"/>
                    <a:pt x="15580" y="19934"/>
                  </a:cubicBezTo>
                  <a:lnTo>
                    <a:pt x="15581" y="19934"/>
                  </a:lnTo>
                  <a:cubicBezTo>
                    <a:pt x="15563" y="19930"/>
                    <a:pt x="15548" y="19915"/>
                    <a:pt x="15545" y="19897"/>
                  </a:cubicBezTo>
                  <a:cubicBezTo>
                    <a:pt x="15548" y="19889"/>
                    <a:pt x="15553" y="19880"/>
                    <a:pt x="15557" y="19869"/>
                  </a:cubicBezTo>
                  <a:cubicBezTo>
                    <a:pt x="15552" y="19856"/>
                    <a:pt x="15538" y="19848"/>
                    <a:pt x="15525" y="19848"/>
                  </a:cubicBezTo>
                  <a:cubicBezTo>
                    <a:pt x="15522" y="19848"/>
                    <a:pt x="15520" y="19848"/>
                    <a:pt x="15517" y="19849"/>
                  </a:cubicBezTo>
                  <a:cubicBezTo>
                    <a:pt x="15517" y="19849"/>
                    <a:pt x="15517" y="19849"/>
                    <a:pt x="15516" y="19849"/>
                  </a:cubicBezTo>
                  <a:cubicBezTo>
                    <a:pt x="15506" y="19849"/>
                    <a:pt x="15515" y="19874"/>
                    <a:pt x="15497" y="19874"/>
                  </a:cubicBezTo>
                  <a:cubicBezTo>
                    <a:pt x="15496" y="19874"/>
                    <a:pt x="15495" y="19874"/>
                    <a:pt x="15494" y="19874"/>
                  </a:cubicBezTo>
                  <a:lnTo>
                    <a:pt x="15479" y="19855"/>
                  </a:lnTo>
                  <a:cubicBezTo>
                    <a:pt x="15479" y="19760"/>
                    <a:pt x="15515" y="19682"/>
                    <a:pt x="15562" y="19605"/>
                  </a:cubicBezTo>
                  <a:cubicBezTo>
                    <a:pt x="15578" y="19585"/>
                    <a:pt x="15621" y="19605"/>
                    <a:pt x="15632" y="19566"/>
                  </a:cubicBezTo>
                  <a:cubicBezTo>
                    <a:pt x="15630" y="19545"/>
                    <a:pt x="15617" y="19529"/>
                    <a:pt x="15604" y="19504"/>
                  </a:cubicBezTo>
                  <a:lnTo>
                    <a:pt x="15580" y="19543"/>
                  </a:lnTo>
                  <a:lnTo>
                    <a:pt x="15580" y="19543"/>
                  </a:lnTo>
                  <a:cubicBezTo>
                    <a:pt x="15576" y="19540"/>
                    <a:pt x="15568" y="19537"/>
                    <a:pt x="15568" y="19535"/>
                  </a:cubicBezTo>
                  <a:cubicBezTo>
                    <a:pt x="15570" y="19496"/>
                    <a:pt x="15545" y="19468"/>
                    <a:pt x="15527" y="19437"/>
                  </a:cubicBezTo>
                  <a:lnTo>
                    <a:pt x="15527" y="19437"/>
                  </a:lnTo>
                  <a:cubicBezTo>
                    <a:pt x="15527" y="19437"/>
                    <a:pt x="15528" y="19437"/>
                    <a:pt x="15528" y="19437"/>
                  </a:cubicBezTo>
                  <a:lnTo>
                    <a:pt x="15527" y="19436"/>
                  </a:lnTo>
                  <a:lnTo>
                    <a:pt x="15527" y="19436"/>
                  </a:lnTo>
                  <a:cubicBezTo>
                    <a:pt x="15527" y="19436"/>
                    <a:pt x="15527" y="19437"/>
                    <a:pt x="15527" y="19437"/>
                  </a:cubicBezTo>
                  <a:lnTo>
                    <a:pt x="15527" y="19437"/>
                  </a:lnTo>
                  <a:cubicBezTo>
                    <a:pt x="15513" y="19433"/>
                    <a:pt x="15501" y="19422"/>
                    <a:pt x="15497" y="19409"/>
                  </a:cubicBezTo>
                  <a:cubicBezTo>
                    <a:pt x="15515" y="19398"/>
                    <a:pt x="15544" y="19403"/>
                    <a:pt x="15549" y="19373"/>
                  </a:cubicBezTo>
                  <a:cubicBezTo>
                    <a:pt x="15556" y="19343"/>
                    <a:pt x="15593" y="19353"/>
                    <a:pt x="15612" y="19339"/>
                  </a:cubicBezTo>
                  <a:cubicBezTo>
                    <a:pt x="15593" y="19313"/>
                    <a:pt x="15570" y="19293"/>
                    <a:pt x="15570" y="19262"/>
                  </a:cubicBezTo>
                  <a:lnTo>
                    <a:pt x="15593" y="19215"/>
                  </a:lnTo>
                  <a:cubicBezTo>
                    <a:pt x="15561" y="19175"/>
                    <a:pt x="15617" y="19126"/>
                    <a:pt x="15576" y="19089"/>
                  </a:cubicBezTo>
                  <a:cubicBezTo>
                    <a:pt x="15585" y="19072"/>
                    <a:pt x="15597" y="19059"/>
                    <a:pt x="15597" y="19047"/>
                  </a:cubicBezTo>
                  <a:cubicBezTo>
                    <a:pt x="15597" y="19026"/>
                    <a:pt x="15630" y="19035"/>
                    <a:pt x="15626" y="19014"/>
                  </a:cubicBezTo>
                  <a:cubicBezTo>
                    <a:pt x="15611" y="19010"/>
                    <a:pt x="15600" y="19007"/>
                    <a:pt x="15598" y="18992"/>
                  </a:cubicBezTo>
                  <a:lnTo>
                    <a:pt x="15598" y="18993"/>
                  </a:lnTo>
                  <a:cubicBezTo>
                    <a:pt x="15579" y="18989"/>
                    <a:pt x="15580" y="18974"/>
                    <a:pt x="15581" y="18959"/>
                  </a:cubicBezTo>
                  <a:cubicBezTo>
                    <a:pt x="15585" y="18942"/>
                    <a:pt x="15589" y="18925"/>
                    <a:pt x="15593" y="18905"/>
                  </a:cubicBezTo>
                  <a:lnTo>
                    <a:pt x="15617" y="18903"/>
                  </a:lnTo>
                  <a:lnTo>
                    <a:pt x="15617" y="18868"/>
                  </a:lnTo>
                  <a:lnTo>
                    <a:pt x="15589" y="18864"/>
                  </a:lnTo>
                  <a:cubicBezTo>
                    <a:pt x="15600" y="18836"/>
                    <a:pt x="15590" y="18800"/>
                    <a:pt x="15635" y="18786"/>
                  </a:cubicBezTo>
                  <a:cubicBezTo>
                    <a:pt x="15587" y="18758"/>
                    <a:pt x="15596" y="18716"/>
                    <a:pt x="15600" y="18682"/>
                  </a:cubicBezTo>
                  <a:cubicBezTo>
                    <a:pt x="15610" y="18664"/>
                    <a:pt x="15628" y="18660"/>
                    <a:pt x="15627" y="18642"/>
                  </a:cubicBezTo>
                  <a:cubicBezTo>
                    <a:pt x="15618" y="18635"/>
                    <a:pt x="15604" y="18635"/>
                    <a:pt x="15597" y="18610"/>
                  </a:cubicBezTo>
                  <a:cubicBezTo>
                    <a:pt x="15626" y="18577"/>
                    <a:pt x="15608" y="18526"/>
                    <a:pt x="15627" y="18480"/>
                  </a:cubicBezTo>
                  <a:cubicBezTo>
                    <a:pt x="15616" y="18448"/>
                    <a:pt x="15601" y="18423"/>
                    <a:pt x="15604" y="18382"/>
                  </a:cubicBezTo>
                  <a:cubicBezTo>
                    <a:pt x="15608" y="18336"/>
                    <a:pt x="15595" y="18287"/>
                    <a:pt x="15616" y="18239"/>
                  </a:cubicBezTo>
                  <a:cubicBezTo>
                    <a:pt x="15620" y="18228"/>
                    <a:pt x="15613" y="18211"/>
                    <a:pt x="15609" y="18197"/>
                  </a:cubicBezTo>
                  <a:cubicBezTo>
                    <a:pt x="15602" y="18172"/>
                    <a:pt x="15592" y="18148"/>
                    <a:pt x="15584" y="18123"/>
                  </a:cubicBezTo>
                  <a:cubicBezTo>
                    <a:pt x="15583" y="18119"/>
                    <a:pt x="15587" y="18114"/>
                    <a:pt x="15588" y="18109"/>
                  </a:cubicBezTo>
                  <a:lnTo>
                    <a:pt x="15611" y="18115"/>
                  </a:lnTo>
                  <a:cubicBezTo>
                    <a:pt x="15622" y="18081"/>
                    <a:pt x="15577" y="18074"/>
                    <a:pt x="15583" y="18038"/>
                  </a:cubicBezTo>
                  <a:cubicBezTo>
                    <a:pt x="15620" y="18009"/>
                    <a:pt x="15670" y="17977"/>
                    <a:pt x="15643" y="17907"/>
                  </a:cubicBezTo>
                  <a:lnTo>
                    <a:pt x="15537" y="17907"/>
                  </a:lnTo>
                  <a:cubicBezTo>
                    <a:pt x="15536" y="17890"/>
                    <a:pt x="15543" y="17873"/>
                    <a:pt x="15554" y="17860"/>
                  </a:cubicBezTo>
                  <a:lnTo>
                    <a:pt x="15586" y="17872"/>
                  </a:lnTo>
                  <a:cubicBezTo>
                    <a:pt x="15600" y="17862"/>
                    <a:pt x="15613" y="17854"/>
                    <a:pt x="15614" y="17830"/>
                  </a:cubicBezTo>
                  <a:lnTo>
                    <a:pt x="15571" y="17781"/>
                  </a:lnTo>
                  <a:cubicBezTo>
                    <a:pt x="15576" y="17720"/>
                    <a:pt x="15595" y="17662"/>
                    <a:pt x="15627" y="17612"/>
                  </a:cubicBezTo>
                  <a:cubicBezTo>
                    <a:pt x="15633" y="17618"/>
                    <a:pt x="15641" y="17620"/>
                    <a:pt x="15649" y="17620"/>
                  </a:cubicBezTo>
                  <a:cubicBezTo>
                    <a:pt x="15657" y="17620"/>
                    <a:pt x="15665" y="17618"/>
                    <a:pt x="15671" y="17613"/>
                  </a:cubicBezTo>
                  <a:cubicBezTo>
                    <a:pt x="15648" y="17587"/>
                    <a:pt x="15657" y="17555"/>
                    <a:pt x="15667" y="17528"/>
                  </a:cubicBezTo>
                  <a:cubicBezTo>
                    <a:pt x="15642" y="17507"/>
                    <a:pt x="15611" y="17510"/>
                    <a:pt x="15599" y="17483"/>
                  </a:cubicBezTo>
                  <a:lnTo>
                    <a:pt x="15599" y="17483"/>
                  </a:lnTo>
                  <a:cubicBezTo>
                    <a:pt x="15589" y="17481"/>
                    <a:pt x="15581" y="17474"/>
                    <a:pt x="15580" y="17464"/>
                  </a:cubicBezTo>
                  <a:lnTo>
                    <a:pt x="15580" y="17464"/>
                  </a:lnTo>
                  <a:lnTo>
                    <a:pt x="15581" y="17465"/>
                  </a:lnTo>
                  <a:lnTo>
                    <a:pt x="15580" y="17463"/>
                  </a:lnTo>
                  <a:lnTo>
                    <a:pt x="15580" y="17463"/>
                  </a:lnTo>
                  <a:cubicBezTo>
                    <a:pt x="15580" y="17464"/>
                    <a:pt x="15580" y="17464"/>
                    <a:pt x="15580" y="17464"/>
                  </a:cubicBezTo>
                  <a:lnTo>
                    <a:pt x="15580" y="17464"/>
                  </a:lnTo>
                  <a:lnTo>
                    <a:pt x="15509" y="17411"/>
                  </a:lnTo>
                  <a:lnTo>
                    <a:pt x="15509" y="17411"/>
                  </a:lnTo>
                  <a:cubicBezTo>
                    <a:pt x="15516" y="17433"/>
                    <a:pt x="15492" y="17452"/>
                    <a:pt x="15506" y="17477"/>
                  </a:cubicBezTo>
                  <a:cubicBezTo>
                    <a:pt x="15521" y="17503"/>
                    <a:pt x="15496" y="17526"/>
                    <a:pt x="15483" y="17549"/>
                  </a:cubicBezTo>
                  <a:cubicBezTo>
                    <a:pt x="15477" y="17552"/>
                    <a:pt x="15470" y="17554"/>
                    <a:pt x="15463" y="17554"/>
                  </a:cubicBezTo>
                  <a:cubicBezTo>
                    <a:pt x="15457" y="17554"/>
                    <a:pt x="15451" y="17553"/>
                    <a:pt x="15446" y="17550"/>
                  </a:cubicBezTo>
                  <a:cubicBezTo>
                    <a:pt x="15438" y="17517"/>
                    <a:pt x="15424" y="17486"/>
                    <a:pt x="15408" y="17457"/>
                  </a:cubicBezTo>
                  <a:cubicBezTo>
                    <a:pt x="15459" y="17436"/>
                    <a:pt x="15415" y="17361"/>
                    <a:pt x="15465" y="17355"/>
                  </a:cubicBezTo>
                  <a:cubicBezTo>
                    <a:pt x="15479" y="17330"/>
                    <a:pt x="15449" y="17321"/>
                    <a:pt x="15474" y="17304"/>
                  </a:cubicBezTo>
                  <a:lnTo>
                    <a:pt x="15474" y="17304"/>
                  </a:lnTo>
                  <a:cubicBezTo>
                    <a:pt x="15498" y="17329"/>
                    <a:pt x="15502" y="17363"/>
                    <a:pt x="15509" y="17395"/>
                  </a:cubicBezTo>
                  <a:lnTo>
                    <a:pt x="15509" y="17394"/>
                  </a:lnTo>
                  <a:lnTo>
                    <a:pt x="15535" y="17392"/>
                  </a:lnTo>
                  <a:cubicBezTo>
                    <a:pt x="15556" y="17373"/>
                    <a:pt x="15535" y="17342"/>
                    <a:pt x="15554" y="17328"/>
                  </a:cubicBezTo>
                  <a:cubicBezTo>
                    <a:pt x="15569" y="17320"/>
                    <a:pt x="15586" y="17325"/>
                    <a:pt x="15595" y="17312"/>
                  </a:cubicBezTo>
                  <a:cubicBezTo>
                    <a:pt x="15603" y="17289"/>
                    <a:pt x="15586" y="17273"/>
                    <a:pt x="15583" y="17253"/>
                  </a:cubicBezTo>
                  <a:cubicBezTo>
                    <a:pt x="15581" y="17236"/>
                    <a:pt x="15595" y="17217"/>
                    <a:pt x="15565" y="17208"/>
                  </a:cubicBezTo>
                  <a:lnTo>
                    <a:pt x="15610" y="17157"/>
                  </a:lnTo>
                  <a:cubicBezTo>
                    <a:pt x="15619" y="17130"/>
                    <a:pt x="15608" y="17111"/>
                    <a:pt x="15618" y="17102"/>
                  </a:cubicBezTo>
                  <a:cubicBezTo>
                    <a:pt x="15642" y="17085"/>
                    <a:pt x="15666" y="17102"/>
                    <a:pt x="15682" y="17082"/>
                  </a:cubicBezTo>
                  <a:cubicBezTo>
                    <a:pt x="15685" y="17060"/>
                    <a:pt x="15671" y="17044"/>
                    <a:pt x="15661" y="17025"/>
                  </a:cubicBezTo>
                  <a:cubicBezTo>
                    <a:pt x="15649" y="17034"/>
                    <a:pt x="15637" y="17044"/>
                    <a:pt x="15626" y="17052"/>
                  </a:cubicBezTo>
                  <a:lnTo>
                    <a:pt x="15584" y="17030"/>
                  </a:lnTo>
                  <a:cubicBezTo>
                    <a:pt x="15593" y="17013"/>
                    <a:pt x="15624" y="16999"/>
                    <a:pt x="15601" y="16973"/>
                  </a:cubicBezTo>
                  <a:cubicBezTo>
                    <a:pt x="15617" y="16894"/>
                    <a:pt x="15587" y="16817"/>
                    <a:pt x="15593" y="16740"/>
                  </a:cubicBezTo>
                  <a:lnTo>
                    <a:pt x="15621" y="16722"/>
                  </a:lnTo>
                  <a:cubicBezTo>
                    <a:pt x="15597" y="16677"/>
                    <a:pt x="15604" y="16632"/>
                    <a:pt x="15605" y="16582"/>
                  </a:cubicBezTo>
                  <a:cubicBezTo>
                    <a:pt x="15606" y="16530"/>
                    <a:pt x="15625" y="16483"/>
                    <a:pt x="15621" y="16444"/>
                  </a:cubicBezTo>
                  <a:cubicBezTo>
                    <a:pt x="15638" y="16410"/>
                    <a:pt x="15670" y="16426"/>
                    <a:pt x="15689" y="16401"/>
                  </a:cubicBezTo>
                  <a:cubicBezTo>
                    <a:pt x="15654" y="16367"/>
                    <a:pt x="15681" y="16319"/>
                    <a:pt x="15663" y="16280"/>
                  </a:cubicBezTo>
                  <a:cubicBezTo>
                    <a:pt x="15660" y="16280"/>
                    <a:pt x="15657" y="16280"/>
                    <a:pt x="15654" y="16280"/>
                  </a:cubicBezTo>
                  <a:cubicBezTo>
                    <a:pt x="15645" y="16280"/>
                    <a:pt x="15635" y="16282"/>
                    <a:pt x="15627" y="16288"/>
                  </a:cubicBezTo>
                  <a:cubicBezTo>
                    <a:pt x="15617" y="16272"/>
                    <a:pt x="15597" y="16260"/>
                    <a:pt x="15610" y="16236"/>
                  </a:cubicBezTo>
                  <a:cubicBezTo>
                    <a:pt x="15616" y="16222"/>
                    <a:pt x="15620" y="16204"/>
                    <a:pt x="15610" y="16196"/>
                  </a:cubicBezTo>
                  <a:cubicBezTo>
                    <a:pt x="15576" y="16172"/>
                    <a:pt x="15587" y="16146"/>
                    <a:pt x="15596" y="16117"/>
                  </a:cubicBezTo>
                  <a:lnTo>
                    <a:pt x="15585" y="16107"/>
                  </a:lnTo>
                  <a:cubicBezTo>
                    <a:pt x="15588" y="16104"/>
                    <a:pt x="15590" y="16102"/>
                    <a:pt x="15592" y="16102"/>
                  </a:cubicBezTo>
                  <a:cubicBezTo>
                    <a:pt x="15596" y="16102"/>
                    <a:pt x="15597" y="16110"/>
                    <a:pt x="15600" y="16114"/>
                  </a:cubicBezTo>
                  <a:cubicBezTo>
                    <a:pt x="15642" y="16089"/>
                    <a:pt x="15592" y="16062"/>
                    <a:pt x="15604" y="16026"/>
                  </a:cubicBezTo>
                  <a:cubicBezTo>
                    <a:pt x="15606" y="16012"/>
                    <a:pt x="15629" y="16010"/>
                    <a:pt x="15648" y="16000"/>
                  </a:cubicBezTo>
                  <a:lnTo>
                    <a:pt x="15621" y="15965"/>
                  </a:lnTo>
                  <a:lnTo>
                    <a:pt x="15646" y="15908"/>
                  </a:lnTo>
                  <a:cubicBezTo>
                    <a:pt x="15620" y="15881"/>
                    <a:pt x="15612" y="15854"/>
                    <a:pt x="15622" y="15814"/>
                  </a:cubicBezTo>
                  <a:cubicBezTo>
                    <a:pt x="15642" y="15736"/>
                    <a:pt x="15642" y="15656"/>
                    <a:pt x="15624" y="15579"/>
                  </a:cubicBezTo>
                  <a:cubicBezTo>
                    <a:pt x="15624" y="15574"/>
                    <a:pt x="15624" y="15570"/>
                    <a:pt x="15626" y="15565"/>
                  </a:cubicBezTo>
                  <a:lnTo>
                    <a:pt x="15648" y="15539"/>
                  </a:lnTo>
                  <a:cubicBezTo>
                    <a:pt x="15641" y="15519"/>
                    <a:pt x="15619" y="15514"/>
                    <a:pt x="15618" y="15489"/>
                  </a:cubicBezTo>
                  <a:lnTo>
                    <a:pt x="15669" y="15419"/>
                  </a:lnTo>
                  <a:lnTo>
                    <a:pt x="15669" y="15419"/>
                  </a:lnTo>
                  <a:cubicBezTo>
                    <a:pt x="15693" y="15438"/>
                    <a:pt x="15657" y="15454"/>
                    <a:pt x="15676" y="15468"/>
                  </a:cubicBezTo>
                  <a:cubicBezTo>
                    <a:pt x="15706" y="15461"/>
                    <a:pt x="15705" y="15437"/>
                    <a:pt x="15705" y="15414"/>
                  </a:cubicBezTo>
                  <a:cubicBezTo>
                    <a:pt x="15705" y="15408"/>
                    <a:pt x="15702" y="15402"/>
                    <a:pt x="15701" y="15396"/>
                  </a:cubicBezTo>
                  <a:cubicBezTo>
                    <a:pt x="15684" y="15365"/>
                    <a:pt x="15648" y="15370"/>
                    <a:pt x="15636" y="15339"/>
                  </a:cubicBezTo>
                  <a:cubicBezTo>
                    <a:pt x="15635" y="15322"/>
                    <a:pt x="15626" y="15302"/>
                    <a:pt x="15643" y="15284"/>
                  </a:cubicBezTo>
                  <a:cubicBezTo>
                    <a:pt x="15660" y="15289"/>
                    <a:pt x="15667" y="15313"/>
                    <a:pt x="15687" y="15313"/>
                  </a:cubicBezTo>
                  <a:cubicBezTo>
                    <a:pt x="15690" y="15313"/>
                    <a:pt x="15692" y="15313"/>
                    <a:pt x="15695" y="15312"/>
                  </a:cubicBezTo>
                  <a:cubicBezTo>
                    <a:pt x="15726" y="15286"/>
                    <a:pt x="15677" y="15259"/>
                    <a:pt x="15693" y="15233"/>
                  </a:cubicBezTo>
                  <a:lnTo>
                    <a:pt x="15717" y="15219"/>
                  </a:lnTo>
                  <a:cubicBezTo>
                    <a:pt x="15709" y="15205"/>
                    <a:pt x="15708" y="15186"/>
                    <a:pt x="15693" y="15176"/>
                  </a:cubicBezTo>
                  <a:cubicBezTo>
                    <a:pt x="15691" y="15175"/>
                    <a:pt x="15689" y="15175"/>
                    <a:pt x="15687" y="15175"/>
                  </a:cubicBezTo>
                  <a:cubicBezTo>
                    <a:pt x="15675" y="15175"/>
                    <a:pt x="15665" y="15188"/>
                    <a:pt x="15653" y="15188"/>
                  </a:cubicBezTo>
                  <a:cubicBezTo>
                    <a:pt x="15647" y="15188"/>
                    <a:pt x="15641" y="15185"/>
                    <a:pt x="15634" y="15176"/>
                  </a:cubicBezTo>
                  <a:lnTo>
                    <a:pt x="15634" y="15138"/>
                  </a:lnTo>
                  <a:cubicBezTo>
                    <a:pt x="15629" y="15136"/>
                    <a:pt x="15622" y="15135"/>
                    <a:pt x="15622" y="15132"/>
                  </a:cubicBezTo>
                  <a:cubicBezTo>
                    <a:pt x="15619" y="15122"/>
                    <a:pt x="15627" y="15121"/>
                    <a:pt x="15634" y="15120"/>
                  </a:cubicBezTo>
                  <a:cubicBezTo>
                    <a:pt x="15636" y="15103"/>
                    <a:pt x="15629" y="15086"/>
                    <a:pt x="15616" y="15075"/>
                  </a:cubicBezTo>
                  <a:cubicBezTo>
                    <a:pt x="15593" y="15054"/>
                    <a:pt x="15594" y="15029"/>
                    <a:pt x="15603" y="15006"/>
                  </a:cubicBezTo>
                  <a:cubicBezTo>
                    <a:pt x="15610" y="14997"/>
                    <a:pt x="15619" y="14996"/>
                    <a:pt x="15628" y="14996"/>
                  </a:cubicBezTo>
                  <a:cubicBezTo>
                    <a:pt x="15631" y="14996"/>
                    <a:pt x="15634" y="14996"/>
                    <a:pt x="15636" y="14996"/>
                  </a:cubicBezTo>
                  <a:cubicBezTo>
                    <a:pt x="15647" y="14996"/>
                    <a:pt x="15658" y="14995"/>
                    <a:pt x="15665" y="14982"/>
                  </a:cubicBezTo>
                  <a:cubicBezTo>
                    <a:pt x="15650" y="14972"/>
                    <a:pt x="15656" y="14948"/>
                    <a:pt x="15635" y="14943"/>
                  </a:cubicBezTo>
                  <a:cubicBezTo>
                    <a:pt x="15632" y="14947"/>
                    <a:pt x="15628" y="14951"/>
                    <a:pt x="15626" y="14956"/>
                  </a:cubicBezTo>
                  <a:cubicBezTo>
                    <a:pt x="15614" y="14943"/>
                    <a:pt x="15628" y="14944"/>
                    <a:pt x="15634" y="14941"/>
                  </a:cubicBezTo>
                  <a:lnTo>
                    <a:pt x="15634" y="14900"/>
                  </a:lnTo>
                  <a:lnTo>
                    <a:pt x="15665" y="14879"/>
                  </a:lnTo>
                  <a:cubicBezTo>
                    <a:pt x="15652" y="14853"/>
                    <a:pt x="15625" y="14843"/>
                    <a:pt x="15611" y="14828"/>
                  </a:cubicBezTo>
                  <a:cubicBezTo>
                    <a:pt x="15616" y="14811"/>
                    <a:pt x="15624" y="14806"/>
                    <a:pt x="15633" y="14806"/>
                  </a:cubicBezTo>
                  <a:cubicBezTo>
                    <a:pt x="15645" y="14806"/>
                    <a:pt x="15658" y="14814"/>
                    <a:pt x="15670" y="14814"/>
                  </a:cubicBezTo>
                  <a:cubicBezTo>
                    <a:pt x="15675" y="14814"/>
                    <a:pt x="15680" y="14812"/>
                    <a:pt x="15684" y="14809"/>
                  </a:cubicBezTo>
                  <a:cubicBezTo>
                    <a:pt x="15698" y="14764"/>
                    <a:pt x="15658" y="14744"/>
                    <a:pt x="15641" y="14715"/>
                  </a:cubicBezTo>
                  <a:cubicBezTo>
                    <a:pt x="15646" y="14699"/>
                    <a:pt x="15669" y="14693"/>
                    <a:pt x="15666" y="14671"/>
                  </a:cubicBezTo>
                  <a:lnTo>
                    <a:pt x="15634" y="14643"/>
                  </a:lnTo>
                  <a:cubicBezTo>
                    <a:pt x="15636" y="14622"/>
                    <a:pt x="15628" y="14598"/>
                    <a:pt x="15642" y="14574"/>
                  </a:cubicBezTo>
                  <a:cubicBezTo>
                    <a:pt x="15643" y="14567"/>
                    <a:pt x="15666" y="14574"/>
                    <a:pt x="15659" y="14557"/>
                  </a:cubicBezTo>
                  <a:cubicBezTo>
                    <a:pt x="15645" y="14546"/>
                    <a:pt x="15620" y="14558"/>
                    <a:pt x="15619" y="14529"/>
                  </a:cubicBezTo>
                  <a:cubicBezTo>
                    <a:pt x="15622" y="14520"/>
                    <a:pt x="15626" y="14516"/>
                    <a:pt x="15631" y="14516"/>
                  </a:cubicBezTo>
                  <a:cubicBezTo>
                    <a:pt x="15639" y="14516"/>
                    <a:pt x="15650" y="14526"/>
                    <a:pt x="15659" y="14526"/>
                  </a:cubicBezTo>
                  <a:cubicBezTo>
                    <a:pt x="15662" y="14526"/>
                    <a:pt x="15664" y="14525"/>
                    <a:pt x="15667" y="14522"/>
                  </a:cubicBezTo>
                  <a:cubicBezTo>
                    <a:pt x="15666" y="14501"/>
                    <a:pt x="15681" y="14477"/>
                    <a:pt x="15652" y="14463"/>
                  </a:cubicBezTo>
                  <a:lnTo>
                    <a:pt x="15652" y="14463"/>
                  </a:lnTo>
                  <a:cubicBezTo>
                    <a:pt x="15677" y="14426"/>
                    <a:pt x="15636" y="14400"/>
                    <a:pt x="15636" y="14367"/>
                  </a:cubicBezTo>
                  <a:lnTo>
                    <a:pt x="15665" y="14348"/>
                  </a:lnTo>
                  <a:cubicBezTo>
                    <a:pt x="15687" y="14307"/>
                    <a:pt x="15638" y="14271"/>
                    <a:pt x="15653" y="14234"/>
                  </a:cubicBezTo>
                  <a:cubicBezTo>
                    <a:pt x="15684" y="14145"/>
                    <a:pt x="15630" y="14052"/>
                    <a:pt x="15668" y="13964"/>
                  </a:cubicBezTo>
                  <a:cubicBezTo>
                    <a:pt x="15669" y="13961"/>
                    <a:pt x="15669" y="13959"/>
                    <a:pt x="15668" y="13955"/>
                  </a:cubicBezTo>
                  <a:cubicBezTo>
                    <a:pt x="15634" y="13882"/>
                    <a:pt x="15651" y="13804"/>
                    <a:pt x="15651" y="13727"/>
                  </a:cubicBezTo>
                  <a:cubicBezTo>
                    <a:pt x="15650" y="13471"/>
                    <a:pt x="15651" y="13213"/>
                    <a:pt x="15651" y="12956"/>
                  </a:cubicBezTo>
                  <a:cubicBezTo>
                    <a:pt x="15653" y="12921"/>
                    <a:pt x="15649" y="12886"/>
                    <a:pt x="15638" y="12852"/>
                  </a:cubicBezTo>
                  <a:cubicBezTo>
                    <a:pt x="15626" y="12812"/>
                    <a:pt x="15626" y="12770"/>
                    <a:pt x="15638" y="12730"/>
                  </a:cubicBezTo>
                  <a:cubicBezTo>
                    <a:pt x="15658" y="12663"/>
                    <a:pt x="15658" y="12591"/>
                    <a:pt x="15638" y="12524"/>
                  </a:cubicBezTo>
                  <a:cubicBezTo>
                    <a:pt x="15632" y="12504"/>
                    <a:pt x="15652" y="12492"/>
                    <a:pt x="15642" y="12479"/>
                  </a:cubicBezTo>
                  <a:cubicBezTo>
                    <a:pt x="15634" y="12472"/>
                    <a:pt x="15624" y="12473"/>
                    <a:pt x="15624" y="12463"/>
                  </a:cubicBezTo>
                  <a:cubicBezTo>
                    <a:pt x="15630" y="12455"/>
                    <a:pt x="15645" y="12455"/>
                    <a:pt x="15651" y="12424"/>
                  </a:cubicBezTo>
                  <a:cubicBezTo>
                    <a:pt x="15679" y="12379"/>
                    <a:pt x="15609" y="12316"/>
                    <a:pt x="15646" y="12253"/>
                  </a:cubicBezTo>
                  <a:cubicBezTo>
                    <a:pt x="15628" y="12191"/>
                    <a:pt x="15630" y="12125"/>
                    <a:pt x="15633" y="12058"/>
                  </a:cubicBezTo>
                  <a:cubicBezTo>
                    <a:pt x="15614" y="12047"/>
                    <a:pt x="15589" y="12041"/>
                    <a:pt x="15579" y="12014"/>
                  </a:cubicBezTo>
                  <a:cubicBezTo>
                    <a:pt x="15579" y="11961"/>
                    <a:pt x="15577" y="11904"/>
                    <a:pt x="15612" y="11854"/>
                  </a:cubicBezTo>
                  <a:cubicBezTo>
                    <a:pt x="15608" y="11841"/>
                    <a:pt x="15603" y="11829"/>
                    <a:pt x="15598" y="11814"/>
                  </a:cubicBezTo>
                  <a:cubicBezTo>
                    <a:pt x="15604" y="11794"/>
                    <a:pt x="15629" y="11786"/>
                    <a:pt x="15630" y="11755"/>
                  </a:cubicBezTo>
                  <a:cubicBezTo>
                    <a:pt x="15620" y="11718"/>
                    <a:pt x="15636" y="11667"/>
                    <a:pt x="15603" y="11633"/>
                  </a:cubicBezTo>
                  <a:cubicBezTo>
                    <a:pt x="15636" y="11586"/>
                    <a:pt x="15634" y="11541"/>
                    <a:pt x="15624" y="11498"/>
                  </a:cubicBezTo>
                  <a:cubicBezTo>
                    <a:pt x="15608" y="11435"/>
                    <a:pt x="15611" y="11371"/>
                    <a:pt x="15608" y="11309"/>
                  </a:cubicBezTo>
                  <a:cubicBezTo>
                    <a:pt x="15605" y="11270"/>
                    <a:pt x="15643" y="11247"/>
                    <a:pt x="15629" y="11206"/>
                  </a:cubicBezTo>
                  <a:cubicBezTo>
                    <a:pt x="15628" y="11193"/>
                    <a:pt x="15605" y="11198"/>
                    <a:pt x="15598" y="11175"/>
                  </a:cubicBezTo>
                  <a:cubicBezTo>
                    <a:pt x="15618" y="11143"/>
                    <a:pt x="15626" y="11106"/>
                    <a:pt x="15603" y="11066"/>
                  </a:cubicBezTo>
                  <a:cubicBezTo>
                    <a:pt x="15587" y="11038"/>
                    <a:pt x="15606" y="11010"/>
                    <a:pt x="15608" y="10985"/>
                  </a:cubicBezTo>
                  <a:lnTo>
                    <a:pt x="15584" y="10956"/>
                  </a:lnTo>
                  <a:lnTo>
                    <a:pt x="15614" y="10916"/>
                  </a:lnTo>
                  <a:cubicBezTo>
                    <a:pt x="15618" y="10863"/>
                    <a:pt x="15613" y="10814"/>
                    <a:pt x="15630" y="10764"/>
                  </a:cubicBezTo>
                  <a:cubicBezTo>
                    <a:pt x="15644" y="10731"/>
                    <a:pt x="15633" y="10694"/>
                    <a:pt x="15603" y="10674"/>
                  </a:cubicBezTo>
                  <a:lnTo>
                    <a:pt x="15632" y="10584"/>
                  </a:lnTo>
                  <a:cubicBezTo>
                    <a:pt x="15605" y="10559"/>
                    <a:pt x="15589" y="10525"/>
                    <a:pt x="15589" y="10488"/>
                  </a:cubicBezTo>
                  <a:cubicBezTo>
                    <a:pt x="15608" y="10482"/>
                    <a:pt x="15625" y="10477"/>
                    <a:pt x="15628" y="10452"/>
                  </a:cubicBezTo>
                  <a:cubicBezTo>
                    <a:pt x="15605" y="10429"/>
                    <a:pt x="15573" y="10409"/>
                    <a:pt x="15580" y="10369"/>
                  </a:cubicBezTo>
                  <a:cubicBezTo>
                    <a:pt x="15560" y="10359"/>
                    <a:pt x="15539" y="10352"/>
                    <a:pt x="15519" y="10344"/>
                  </a:cubicBezTo>
                  <a:cubicBezTo>
                    <a:pt x="15517" y="10343"/>
                    <a:pt x="15515" y="10343"/>
                    <a:pt x="15513" y="10343"/>
                  </a:cubicBezTo>
                  <a:cubicBezTo>
                    <a:pt x="15502" y="10343"/>
                    <a:pt x="15493" y="10350"/>
                    <a:pt x="15491" y="10361"/>
                  </a:cubicBezTo>
                  <a:lnTo>
                    <a:pt x="15491" y="10361"/>
                  </a:lnTo>
                  <a:cubicBezTo>
                    <a:pt x="15490" y="10361"/>
                    <a:pt x="15490" y="10361"/>
                    <a:pt x="15489" y="10361"/>
                  </a:cubicBezTo>
                  <a:cubicBezTo>
                    <a:pt x="15482" y="10361"/>
                    <a:pt x="15474" y="10362"/>
                    <a:pt x="15468" y="10362"/>
                  </a:cubicBezTo>
                  <a:cubicBezTo>
                    <a:pt x="15459" y="10362"/>
                    <a:pt x="15450" y="10360"/>
                    <a:pt x="15443" y="10352"/>
                  </a:cubicBezTo>
                  <a:cubicBezTo>
                    <a:pt x="15431" y="10324"/>
                    <a:pt x="15462" y="10328"/>
                    <a:pt x="15470" y="10315"/>
                  </a:cubicBezTo>
                  <a:cubicBezTo>
                    <a:pt x="15481" y="10298"/>
                    <a:pt x="15463" y="10274"/>
                    <a:pt x="15482" y="10258"/>
                  </a:cubicBezTo>
                  <a:cubicBezTo>
                    <a:pt x="15490" y="10253"/>
                    <a:pt x="15498" y="10251"/>
                    <a:pt x="15505" y="10251"/>
                  </a:cubicBezTo>
                  <a:cubicBezTo>
                    <a:pt x="15528" y="10251"/>
                    <a:pt x="15548" y="10269"/>
                    <a:pt x="15570" y="10269"/>
                  </a:cubicBezTo>
                  <a:cubicBezTo>
                    <a:pt x="15588" y="10258"/>
                    <a:pt x="15604" y="10242"/>
                    <a:pt x="15614" y="10224"/>
                  </a:cubicBezTo>
                  <a:cubicBezTo>
                    <a:pt x="15620" y="10184"/>
                    <a:pt x="15618" y="10147"/>
                    <a:pt x="15589" y="10119"/>
                  </a:cubicBezTo>
                  <a:lnTo>
                    <a:pt x="15559" y="10129"/>
                  </a:lnTo>
                  <a:cubicBezTo>
                    <a:pt x="15546" y="10119"/>
                    <a:pt x="15541" y="10102"/>
                    <a:pt x="15549" y="10088"/>
                  </a:cubicBezTo>
                  <a:cubicBezTo>
                    <a:pt x="15559" y="10070"/>
                    <a:pt x="15584" y="10085"/>
                    <a:pt x="15596" y="10062"/>
                  </a:cubicBezTo>
                  <a:cubicBezTo>
                    <a:pt x="15573" y="10061"/>
                    <a:pt x="15552" y="10057"/>
                    <a:pt x="15540" y="10057"/>
                  </a:cubicBezTo>
                  <a:cubicBezTo>
                    <a:pt x="15538" y="10057"/>
                    <a:pt x="15536" y="10057"/>
                    <a:pt x="15535" y="10057"/>
                  </a:cubicBezTo>
                  <a:cubicBezTo>
                    <a:pt x="15500" y="10073"/>
                    <a:pt x="15522" y="10101"/>
                    <a:pt x="15498" y="10105"/>
                  </a:cubicBezTo>
                  <a:cubicBezTo>
                    <a:pt x="15458" y="10085"/>
                    <a:pt x="15487" y="10038"/>
                    <a:pt x="15462" y="10013"/>
                  </a:cubicBezTo>
                  <a:cubicBezTo>
                    <a:pt x="15475" y="9992"/>
                    <a:pt x="15476" y="9966"/>
                    <a:pt x="15503" y="9956"/>
                  </a:cubicBezTo>
                  <a:cubicBezTo>
                    <a:pt x="15520" y="9973"/>
                    <a:pt x="15538" y="9988"/>
                    <a:pt x="15562" y="9988"/>
                  </a:cubicBezTo>
                  <a:cubicBezTo>
                    <a:pt x="15573" y="9988"/>
                    <a:pt x="15585" y="9985"/>
                    <a:pt x="15598" y="9976"/>
                  </a:cubicBezTo>
                  <a:cubicBezTo>
                    <a:pt x="15588" y="9957"/>
                    <a:pt x="15611" y="9942"/>
                    <a:pt x="15608" y="9917"/>
                  </a:cubicBezTo>
                  <a:lnTo>
                    <a:pt x="15608" y="9917"/>
                  </a:lnTo>
                  <a:cubicBezTo>
                    <a:pt x="15602" y="9918"/>
                    <a:pt x="15597" y="9919"/>
                    <a:pt x="15591" y="9919"/>
                  </a:cubicBezTo>
                  <a:cubicBezTo>
                    <a:pt x="15567" y="9919"/>
                    <a:pt x="15543" y="9905"/>
                    <a:pt x="15515" y="9905"/>
                  </a:cubicBezTo>
                  <a:cubicBezTo>
                    <a:pt x="15507" y="9905"/>
                    <a:pt x="15497" y="9907"/>
                    <a:pt x="15488" y="9910"/>
                  </a:cubicBezTo>
                  <a:cubicBezTo>
                    <a:pt x="15503" y="9880"/>
                    <a:pt x="15476" y="9864"/>
                    <a:pt x="15476" y="9842"/>
                  </a:cubicBezTo>
                  <a:cubicBezTo>
                    <a:pt x="15482" y="9830"/>
                    <a:pt x="15487" y="9820"/>
                    <a:pt x="15492" y="9810"/>
                  </a:cubicBezTo>
                  <a:lnTo>
                    <a:pt x="15456" y="9788"/>
                  </a:lnTo>
                  <a:cubicBezTo>
                    <a:pt x="15484" y="9765"/>
                    <a:pt x="15464" y="9725"/>
                    <a:pt x="15497" y="9704"/>
                  </a:cubicBezTo>
                  <a:lnTo>
                    <a:pt x="15497" y="9704"/>
                  </a:lnTo>
                  <a:cubicBezTo>
                    <a:pt x="15488" y="9740"/>
                    <a:pt x="15494" y="9775"/>
                    <a:pt x="15492" y="9810"/>
                  </a:cubicBezTo>
                  <a:lnTo>
                    <a:pt x="15516" y="9806"/>
                  </a:lnTo>
                  <a:cubicBezTo>
                    <a:pt x="15536" y="9796"/>
                    <a:pt x="15519" y="9771"/>
                    <a:pt x="15539" y="9762"/>
                  </a:cubicBezTo>
                  <a:cubicBezTo>
                    <a:pt x="15569" y="9774"/>
                    <a:pt x="15563" y="9824"/>
                    <a:pt x="15605" y="9826"/>
                  </a:cubicBezTo>
                  <a:cubicBezTo>
                    <a:pt x="15630" y="9796"/>
                    <a:pt x="15597" y="9772"/>
                    <a:pt x="15598" y="9745"/>
                  </a:cubicBezTo>
                  <a:cubicBezTo>
                    <a:pt x="15601" y="9722"/>
                    <a:pt x="15627" y="9705"/>
                    <a:pt x="15610" y="9677"/>
                  </a:cubicBezTo>
                  <a:cubicBezTo>
                    <a:pt x="15589" y="9660"/>
                    <a:pt x="15560" y="9675"/>
                    <a:pt x="15531" y="9660"/>
                  </a:cubicBezTo>
                  <a:cubicBezTo>
                    <a:pt x="15532" y="9635"/>
                    <a:pt x="15520" y="9632"/>
                    <a:pt x="15505" y="9632"/>
                  </a:cubicBezTo>
                  <a:cubicBezTo>
                    <a:pt x="15499" y="9632"/>
                    <a:pt x="15493" y="9632"/>
                    <a:pt x="15487" y="9632"/>
                  </a:cubicBezTo>
                  <a:cubicBezTo>
                    <a:pt x="15476" y="9632"/>
                    <a:pt x="15465" y="9630"/>
                    <a:pt x="15459" y="9620"/>
                  </a:cubicBezTo>
                  <a:cubicBezTo>
                    <a:pt x="15457" y="9615"/>
                    <a:pt x="15455" y="9611"/>
                    <a:pt x="15452" y="9603"/>
                  </a:cubicBezTo>
                  <a:cubicBezTo>
                    <a:pt x="15449" y="9596"/>
                    <a:pt x="15439" y="9589"/>
                    <a:pt x="15462" y="9565"/>
                  </a:cubicBezTo>
                  <a:cubicBezTo>
                    <a:pt x="15487" y="9543"/>
                    <a:pt x="15517" y="9492"/>
                    <a:pt x="15579" y="9482"/>
                  </a:cubicBezTo>
                  <a:cubicBezTo>
                    <a:pt x="15580" y="9458"/>
                    <a:pt x="15581" y="9434"/>
                    <a:pt x="15583" y="9413"/>
                  </a:cubicBezTo>
                  <a:cubicBezTo>
                    <a:pt x="15594" y="9406"/>
                    <a:pt x="15603" y="9399"/>
                    <a:pt x="15611" y="9392"/>
                  </a:cubicBezTo>
                  <a:cubicBezTo>
                    <a:pt x="15587" y="9375"/>
                    <a:pt x="15563" y="9365"/>
                    <a:pt x="15536" y="9365"/>
                  </a:cubicBezTo>
                  <a:cubicBezTo>
                    <a:pt x="15523" y="9365"/>
                    <a:pt x="15510" y="9367"/>
                    <a:pt x="15496" y="9373"/>
                  </a:cubicBezTo>
                  <a:cubicBezTo>
                    <a:pt x="15505" y="9393"/>
                    <a:pt x="15531" y="9401"/>
                    <a:pt x="15525" y="9430"/>
                  </a:cubicBezTo>
                  <a:cubicBezTo>
                    <a:pt x="15499" y="9448"/>
                    <a:pt x="15487" y="9489"/>
                    <a:pt x="15438" y="9489"/>
                  </a:cubicBezTo>
                  <a:cubicBezTo>
                    <a:pt x="15436" y="9489"/>
                    <a:pt x="15433" y="9489"/>
                    <a:pt x="15431" y="9489"/>
                  </a:cubicBezTo>
                  <a:cubicBezTo>
                    <a:pt x="15426" y="9456"/>
                    <a:pt x="15382" y="9443"/>
                    <a:pt x="15387" y="9395"/>
                  </a:cubicBezTo>
                  <a:lnTo>
                    <a:pt x="15436" y="9349"/>
                  </a:lnTo>
                  <a:lnTo>
                    <a:pt x="15468" y="9359"/>
                  </a:lnTo>
                  <a:cubicBezTo>
                    <a:pt x="15494" y="9351"/>
                    <a:pt x="15486" y="9318"/>
                    <a:pt x="15509" y="9314"/>
                  </a:cubicBezTo>
                  <a:cubicBezTo>
                    <a:pt x="15511" y="9314"/>
                    <a:pt x="15512" y="9314"/>
                    <a:pt x="15512" y="9314"/>
                  </a:cubicBezTo>
                  <a:cubicBezTo>
                    <a:pt x="15531" y="9314"/>
                    <a:pt x="15525" y="9345"/>
                    <a:pt x="15547" y="9345"/>
                  </a:cubicBezTo>
                  <a:cubicBezTo>
                    <a:pt x="15549" y="9345"/>
                    <a:pt x="15550" y="9344"/>
                    <a:pt x="15552" y="9344"/>
                  </a:cubicBezTo>
                  <a:cubicBezTo>
                    <a:pt x="15576" y="9334"/>
                    <a:pt x="15593" y="9312"/>
                    <a:pt x="15600" y="9287"/>
                  </a:cubicBezTo>
                  <a:cubicBezTo>
                    <a:pt x="15596" y="9286"/>
                    <a:pt x="15593" y="9286"/>
                    <a:pt x="15590" y="9286"/>
                  </a:cubicBezTo>
                  <a:cubicBezTo>
                    <a:pt x="15580" y="9286"/>
                    <a:pt x="15569" y="9290"/>
                    <a:pt x="15558" y="9290"/>
                  </a:cubicBezTo>
                  <a:cubicBezTo>
                    <a:pt x="15551" y="9290"/>
                    <a:pt x="15545" y="9288"/>
                    <a:pt x="15538" y="9281"/>
                  </a:cubicBezTo>
                  <a:cubicBezTo>
                    <a:pt x="15533" y="9277"/>
                    <a:pt x="15528" y="9275"/>
                    <a:pt x="15522" y="9275"/>
                  </a:cubicBezTo>
                  <a:cubicBezTo>
                    <a:pt x="15509" y="9275"/>
                    <a:pt x="15496" y="9285"/>
                    <a:pt x="15482" y="9285"/>
                  </a:cubicBezTo>
                  <a:cubicBezTo>
                    <a:pt x="15479" y="9285"/>
                    <a:pt x="15476" y="9285"/>
                    <a:pt x="15473" y="9284"/>
                  </a:cubicBezTo>
                  <a:cubicBezTo>
                    <a:pt x="15443" y="9249"/>
                    <a:pt x="15463" y="9212"/>
                    <a:pt x="15457" y="9172"/>
                  </a:cubicBezTo>
                  <a:lnTo>
                    <a:pt x="15457" y="9172"/>
                  </a:lnTo>
                  <a:cubicBezTo>
                    <a:pt x="15468" y="9176"/>
                    <a:pt x="15477" y="9179"/>
                    <a:pt x="15484" y="9179"/>
                  </a:cubicBezTo>
                  <a:cubicBezTo>
                    <a:pt x="15501" y="9179"/>
                    <a:pt x="15508" y="9167"/>
                    <a:pt x="15508" y="9146"/>
                  </a:cubicBezTo>
                  <a:cubicBezTo>
                    <a:pt x="15498" y="9127"/>
                    <a:pt x="15474" y="9140"/>
                    <a:pt x="15462" y="9125"/>
                  </a:cubicBezTo>
                  <a:cubicBezTo>
                    <a:pt x="15489" y="9098"/>
                    <a:pt x="15442" y="9090"/>
                    <a:pt x="15449" y="9060"/>
                  </a:cubicBezTo>
                  <a:lnTo>
                    <a:pt x="15449" y="9060"/>
                  </a:lnTo>
                  <a:cubicBezTo>
                    <a:pt x="15459" y="9071"/>
                    <a:pt x="15471" y="9071"/>
                    <a:pt x="15483" y="9071"/>
                  </a:cubicBezTo>
                  <a:cubicBezTo>
                    <a:pt x="15485" y="9071"/>
                    <a:pt x="15486" y="9071"/>
                    <a:pt x="15488" y="9071"/>
                  </a:cubicBezTo>
                  <a:cubicBezTo>
                    <a:pt x="15495" y="9071"/>
                    <a:pt x="15502" y="9071"/>
                    <a:pt x="15508" y="9074"/>
                  </a:cubicBezTo>
                  <a:cubicBezTo>
                    <a:pt x="15513" y="9084"/>
                    <a:pt x="15515" y="9096"/>
                    <a:pt x="15528" y="9096"/>
                  </a:cubicBezTo>
                  <a:cubicBezTo>
                    <a:pt x="15530" y="9096"/>
                    <a:pt x="15531" y="9096"/>
                    <a:pt x="15532" y="9095"/>
                  </a:cubicBezTo>
                  <a:cubicBezTo>
                    <a:pt x="15533" y="9095"/>
                    <a:pt x="15533" y="9096"/>
                    <a:pt x="15533" y="9096"/>
                  </a:cubicBezTo>
                  <a:cubicBezTo>
                    <a:pt x="15540" y="9096"/>
                    <a:pt x="15546" y="9088"/>
                    <a:pt x="15555" y="9088"/>
                  </a:cubicBezTo>
                  <a:cubicBezTo>
                    <a:pt x="15559" y="9088"/>
                    <a:pt x="15563" y="9089"/>
                    <a:pt x="15568" y="9093"/>
                  </a:cubicBezTo>
                  <a:cubicBezTo>
                    <a:pt x="15568" y="9093"/>
                    <a:pt x="15568" y="9093"/>
                    <a:pt x="15569" y="9093"/>
                  </a:cubicBezTo>
                  <a:cubicBezTo>
                    <a:pt x="15585" y="9093"/>
                    <a:pt x="15574" y="9122"/>
                    <a:pt x="15596" y="9127"/>
                  </a:cubicBezTo>
                  <a:lnTo>
                    <a:pt x="15596" y="9019"/>
                  </a:lnTo>
                  <a:cubicBezTo>
                    <a:pt x="15589" y="9009"/>
                    <a:pt x="15581" y="8995"/>
                    <a:pt x="15563" y="8995"/>
                  </a:cubicBezTo>
                  <a:cubicBezTo>
                    <a:pt x="15561" y="8995"/>
                    <a:pt x="15559" y="8995"/>
                    <a:pt x="15557" y="8995"/>
                  </a:cubicBezTo>
                  <a:cubicBezTo>
                    <a:pt x="15538" y="9005"/>
                    <a:pt x="15556" y="9038"/>
                    <a:pt x="15520" y="9046"/>
                  </a:cubicBezTo>
                  <a:cubicBezTo>
                    <a:pt x="15481" y="9040"/>
                    <a:pt x="15448" y="9018"/>
                    <a:pt x="15442" y="8967"/>
                  </a:cubicBezTo>
                  <a:lnTo>
                    <a:pt x="15471" y="8947"/>
                  </a:lnTo>
                  <a:cubicBezTo>
                    <a:pt x="15462" y="8932"/>
                    <a:pt x="15454" y="8916"/>
                    <a:pt x="15447" y="8900"/>
                  </a:cubicBezTo>
                  <a:cubicBezTo>
                    <a:pt x="15438" y="8872"/>
                    <a:pt x="15427" y="8840"/>
                    <a:pt x="15458" y="8815"/>
                  </a:cubicBezTo>
                  <a:cubicBezTo>
                    <a:pt x="15459" y="8798"/>
                    <a:pt x="15452" y="8778"/>
                    <a:pt x="15468" y="8763"/>
                  </a:cubicBezTo>
                  <a:cubicBezTo>
                    <a:pt x="15473" y="8762"/>
                    <a:pt x="15478" y="8761"/>
                    <a:pt x="15482" y="8761"/>
                  </a:cubicBezTo>
                  <a:cubicBezTo>
                    <a:pt x="15505" y="8761"/>
                    <a:pt x="15527" y="8779"/>
                    <a:pt x="15550" y="8779"/>
                  </a:cubicBezTo>
                  <a:cubicBezTo>
                    <a:pt x="15558" y="8779"/>
                    <a:pt x="15567" y="8776"/>
                    <a:pt x="15577" y="8769"/>
                  </a:cubicBezTo>
                  <a:cubicBezTo>
                    <a:pt x="15589" y="8740"/>
                    <a:pt x="15576" y="8721"/>
                    <a:pt x="15545" y="8708"/>
                  </a:cubicBezTo>
                  <a:lnTo>
                    <a:pt x="15498" y="8743"/>
                  </a:lnTo>
                  <a:cubicBezTo>
                    <a:pt x="15476" y="8733"/>
                    <a:pt x="15452" y="8729"/>
                    <a:pt x="15446" y="8717"/>
                  </a:cubicBezTo>
                  <a:cubicBezTo>
                    <a:pt x="15426" y="8676"/>
                    <a:pt x="15471" y="8667"/>
                    <a:pt x="15470" y="8641"/>
                  </a:cubicBezTo>
                  <a:cubicBezTo>
                    <a:pt x="15460" y="8631"/>
                    <a:pt x="15452" y="8622"/>
                    <a:pt x="15442" y="8612"/>
                  </a:cubicBezTo>
                  <a:cubicBezTo>
                    <a:pt x="15466" y="8603"/>
                    <a:pt x="15474" y="8581"/>
                    <a:pt x="15490" y="8567"/>
                  </a:cubicBezTo>
                  <a:cubicBezTo>
                    <a:pt x="15498" y="8564"/>
                    <a:pt x="15508" y="8563"/>
                    <a:pt x="15518" y="8563"/>
                  </a:cubicBezTo>
                  <a:cubicBezTo>
                    <a:pt x="15521" y="8563"/>
                    <a:pt x="15525" y="8564"/>
                    <a:pt x="15529" y="8564"/>
                  </a:cubicBezTo>
                  <a:cubicBezTo>
                    <a:pt x="15552" y="8564"/>
                    <a:pt x="15576" y="8561"/>
                    <a:pt x="15581" y="8522"/>
                  </a:cubicBezTo>
                  <a:cubicBezTo>
                    <a:pt x="15553" y="8510"/>
                    <a:pt x="15529" y="8495"/>
                    <a:pt x="15524" y="8465"/>
                  </a:cubicBezTo>
                  <a:cubicBezTo>
                    <a:pt x="15503" y="8471"/>
                    <a:pt x="15495" y="8493"/>
                    <a:pt x="15474" y="8493"/>
                  </a:cubicBezTo>
                  <a:cubicBezTo>
                    <a:pt x="15455" y="8487"/>
                    <a:pt x="15441" y="8473"/>
                    <a:pt x="15438" y="8453"/>
                  </a:cubicBezTo>
                  <a:cubicBezTo>
                    <a:pt x="15447" y="8427"/>
                    <a:pt x="15457" y="8396"/>
                    <a:pt x="15468" y="8366"/>
                  </a:cubicBezTo>
                  <a:cubicBezTo>
                    <a:pt x="15484" y="8337"/>
                    <a:pt x="15475" y="8300"/>
                    <a:pt x="15448" y="8280"/>
                  </a:cubicBezTo>
                  <a:cubicBezTo>
                    <a:pt x="15442" y="8276"/>
                    <a:pt x="15442" y="8268"/>
                    <a:pt x="15448" y="8264"/>
                  </a:cubicBezTo>
                  <a:lnTo>
                    <a:pt x="15466" y="8249"/>
                  </a:lnTo>
                  <a:cubicBezTo>
                    <a:pt x="15469" y="8248"/>
                    <a:pt x="15471" y="8247"/>
                    <a:pt x="15473" y="8247"/>
                  </a:cubicBezTo>
                  <a:cubicBezTo>
                    <a:pt x="15487" y="8247"/>
                    <a:pt x="15499" y="8263"/>
                    <a:pt x="15510" y="8263"/>
                  </a:cubicBezTo>
                  <a:cubicBezTo>
                    <a:pt x="15514" y="8263"/>
                    <a:pt x="15517" y="8261"/>
                    <a:pt x="15521" y="8257"/>
                  </a:cubicBezTo>
                  <a:lnTo>
                    <a:pt x="15521" y="8182"/>
                  </a:lnTo>
                  <a:cubicBezTo>
                    <a:pt x="15515" y="8177"/>
                    <a:pt x="15509" y="8175"/>
                    <a:pt x="15503" y="8175"/>
                  </a:cubicBezTo>
                  <a:cubicBezTo>
                    <a:pt x="15489" y="8175"/>
                    <a:pt x="15475" y="8185"/>
                    <a:pt x="15456" y="8186"/>
                  </a:cubicBezTo>
                  <a:cubicBezTo>
                    <a:pt x="15472" y="8168"/>
                    <a:pt x="15438" y="8161"/>
                    <a:pt x="15446" y="8150"/>
                  </a:cubicBezTo>
                  <a:cubicBezTo>
                    <a:pt x="15454" y="8143"/>
                    <a:pt x="15462" y="8140"/>
                    <a:pt x="15469" y="8140"/>
                  </a:cubicBezTo>
                  <a:cubicBezTo>
                    <a:pt x="15485" y="8140"/>
                    <a:pt x="15498" y="8155"/>
                    <a:pt x="15513" y="8155"/>
                  </a:cubicBezTo>
                  <a:cubicBezTo>
                    <a:pt x="15515" y="8155"/>
                    <a:pt x="15517" y="8155"/>
                    <a:pt x="15519" y="8154"/>
                  </a:cubicBezTo>
                  <a:cubicBezTo>
                    <a:pt x="15527" y="8145"/>
                    <a:pt x="15530" y="8133"/>
                    <a:pt x="15528" y="8121"/>
                  </a:cubicBezTo>
                  <a:cubicBezTo>
                    <a:pt x="15529" y="8098"/>
                    <a:pt x="15483" y="8108"/>
                    <a:pt x="15498" y="8077"/>
                  </a:cubicBezTo>
                  <a:cubicBezTo>
                    <a:pt x="15500" y="8076"/>
                    <a:pt x="15502" y="8076"/>
                    <a:pt x="15504" y="8076"/>
                  </a:cubicBezTo>
                  <a:cubicBezTo>
                    <a:pt x="15515" y="8076"/>
                    <a:pt x="15526" y="8084"/>
                    <a:pt x="15539" y="8084"/>
                  </a:cubicBezTo>
                  <a:cubicBezTo>
                    <a:pt x="15546" y="8084"/>
                    <a:pt x="15554" y="8081"/>
                    <a:pt x="15563" y="8071"/>
                  </a:cubicBezTo>
                  <a:lnTo>
                    <a:pt x="15563" y="8071"/>
                  </a:lnTo>
                  <a:cubicBezTo>
                    <a:pt x="15562" y="8071"/>
                    <a:pt x="15560" y="8071"/>
                    <a:pt x="15559" y="8071"/>
                  </a:cubicBezTo>
                  <a:cubicBezTo>
                    <a:pt x="15527" y="8071"/>
                    <a:pt x="15521" y="8038"/>
                    <a:pt x="15494" y="8033"/>
                  </a:cubicBezTo>
                  <a:cubicBezTo>
                    <a:pt x="15489" y="8048"/>
                    <a:pt x="15479" y="8060"/>
                    <a:pt x="15464" y="8065"/>
                  </a:cubicBezTo>
                  <a:cubicBezTo>
                    <a:pt x="15460" y="8030"/>
                    <a:pt x="15406" y="8015"/>
                    <a:pt x="15427" y="7967"/>
                  </a:cubicBezTo>
                  <a:lnTo>
                    <a:pt x="15427" y="7967"/>
                  </a:lnTo>
                  <a:lnTo>
                    <a:pt x="15458" y="7980"/>
                  </a:lnTo>
                  <a:cubicBezTo>
                    <a:pt x="15459" y="7904"/>
                    <a:pt x="15417" y="7845"/>
                    <a:pt x="15392" y="7794"/>
                  </a:cubicBezTo>
                  <a:cubicBezTo>
                    <a:pt x="15379" y="7760"/>
                    <a:pt x="15407" y="7746"/>
                    <a:pt x="15402" y="7731"/>
                  </a:cubicBezTo>
                  <a:cubicBezTo>
                    <a:pt x="15390" y="7703"/>
                    <a:pt x="15379" y="7682"/>
                    <a:pt x="15370" y="7663"/>
                  </a:cubicBezTo>
                  <a:cubicBezTo>
                    <a:pt x="15387" y="7601"/>
                    <a:pt x="15409" y="7543"/>
                    <a:pt x="15392" y="7487"/>
                  </a:cubicBezTo>
                  <a:lnTo>
                    <a:pt x="15436" y="7428"/>
                  </a:lnTo>
                  <a:cubicBezTo>
                    <a:pt x="15462" y="7438"/>
                    <a:pt x="15443" y="7449"/>
                    <a:pt x="15447" y="7458"/>
                  </a:cubicBezTo>
                  <a:cubicBezTo>
                    <a:pt x="15471" y="7462"/>
                    <a:pt x="15495" y="7465"/>
                    <a:pt x="15503" y="7504"/>
                  </a:cubicBezTo>
                  <a:cubicBezTo>
                    <a:pt x="15515" y="7473"/>
                    <a:pt x="15525" y="7455"/>
                    <a:pt x="15528" y="7436"/>
                  </a:cubicBezTo>
                  <a:cubicBezTo>
                    <a:pt x="15528" y="7416"/>
                    <a:pt x="15524" y="7397"/>
                    <a:pt x="15520" y="7379"/>
                  </a:cubicBezTo>
                  <a:lnTo>
                    <a:pt x="15555" y="7369"/>
                  </a:lnTo>
                  <a:cubicBezTo>
                    <a:pt x="15540" y="7349"/>
                    <a:pt x="15576" y="7331"/>
                    <a:pt x="15555" y="7309"/>
                  </a:cubicBezTo>
                  <a:cubicBezTo>
                    <a:pt x="15546" y="7303"/>
                    <a:pt x="15532" y="7303"/>
                    <a:pt x="15531" y="7286"/>
                  </a:cubicBezTo>
                  <a:cubicBezTo>
                    <a:pt x="15541" y="7259"/>
                    <a:pt x="15563" y="7228"/>
                    <a:pt x="15520" y="7203"/>
                  </a:cubicBezTo>
                  <a:cubicBezTo>
                    <a:pt x="15519" y="7231"/>
                    <a:pt x="15476" y="7228"/>
                    <a:pt x="15476" y="7259"/>
                  </a:cubicBezTo>
                  <a:cubicBezTo>
                    <a:pt x="15463" y="7275"/>
                    <a:pt x="15503" y="7287"/>
                    <a:pt x="15479" y="7303"/>
                  </a:cubicBezTo>
                  <a:cubicBezTo>
                    <a:pt x="15475" y="7304"/>
                    <a:pt x="15471" y="7305"/>
                    <a:pt x="15468" y="7305"/>
                  </a:cubicBezTo>
                  <a:cubicBezTo>
                    <a:pt x="15448" y="7305"/>
                    <a:pt x="15429" y="7291"/>
                    <a:pt x="15424" y="7270"/>
                  </a:cubicBezTo>
                  <a:cubicBezTo>
                    <a:pt x="15427" y="7260"/>
                    <a:pt x="15431" y="7250"/>
                    <a:pt x="15434" y="7239"/>
                  </a:cubicBezTo>
                  <a:cubicBezTo>
                    <a:pt x="15424" y="7219"/>
                    <a:pt x="15395" y="7212"/>
                    <a:pt x="15393" y="7186"/>
                  </a:cubicBezTo>
                  <a:cubicBezTo>
                    <a:pt x="15401" y="7170"/>
                    <a:pt x="15422" y="7163"/>
                    <a:pt x="15419" y="7140"/>
                  </a:cubicBezTo>
                  <a:lnTo>
                    <a:pt x="15387" y="7094"/>
                  </a:lnTo>
                  <a:cubicBezTo>
                    <a:pt x="15386" y="7065"/>
                    <a:pt x="15381" y="7037"/>
                    <a:pt x="15390" y="7012"/>
                  </a:cubicBezTo>
                  <a:cubicBezTo>
                    <a:pt x="15415" y="6996"/>
                    <a:pt x="15435" y="6977"/>
                    <a:pt x="15438" y="6947"/>
                  </a:cubicBezTo>
                  <a:cubicBezTo>
                    <a:pt x="15430" y="6921"/>
                    <a:pt x="15403" y="6940"/>
                    <a:pt x="15390" y="6919"/>
                  </a:cubicBezTo>
                  <a:lnTo>
                    <a:pt x="15390" y="6854"/>
                  </a:lnTo>
                  <a:cubicBezTo>
                    <a:pt x="15395" y="6840"/>
                    <a:pt x="15426" y="6845"/>
                    <a:pt x="15419" y="6818"/>
                  </a:cubicBezTo>
                  <a:cubicBezTo>
                    <a:pt x="15416" y="6816"/>
                    <a:pt x="15413" y="6815"/>
                    <a:pt x="15411" y="6815"/>
                  </a:cubicBezTo>
                  <a:cubicBezTo>
                    <a:pt x="15403" y="6815"/>
                    <a:pt x="15395" y="6822"/>
                    <a:pt x="15386" y="6822"/>
                  </a:cubicBezTo>
                  <a:cubicBezTo>
                    <a:pt x="15382" y="6822"/>
                    <a:pt x="15377" y="6820"/>
                    <a:pt x="15373" y="6817"/>
                  </a:cubicBezTo>
                  <a:cubicBezTo>
                    <a:pt x="15387" y="6791"/>
                    <a:pt x="15345" y="6774"/>
                    <a:pt x="15355" y="6743"/>
                  </a:cubicBezTo>
                  <a:cubicBezTo>
                    <a:pt x="15357" y="6743"/>
                    <a:pt x="15358" y="6742"/>
                    <a:pt x="15360" y="6742"/>
                  </a:cubicBezTo>
                  <a:cubicBezTo>
                    <a:pt x="15365" y="6742"/>
                    <a:pt x="15370" y="6746"/>
                    <a:pt x="15375" y="6746"/>
                  </a:cubicBezTo>
                  <a:cubicBezTo>
                    <a:pt x="15380" y="6746"/>
                    <a:pt x="15384" y="6743"/>
                    <a:pt x="15387" y="6734"/>
                  </a:cubicBezTo>
                  <a:lnTo>
                    <a:pt x="15387" y="6606"/>
                  </a:lnTo>
                  <a:lnTo>
                    <a:pt x="15416" y="6586"/>
                  </a:lnTo>
                  <a:cubicBezTo>
                    <a:pt x="15413" y="6573"/>
                    <a:pt x="15378" y="6578"/>
                    <a:pt x="15399" y="6549"/>
                  </a:cubicBezTo>
                  <a:cubicBezTo>
                    <a:pt x="15402" y="6542"/>
                    <a:pt x="15383" y="6519"/>
                    <a:pt x="15385" y="6511"/>
                  </a:cubicBezTo>
                  <a:cubicBezTo>
                    <a:pt x="15417" y="6455"/>
                    <a:pt x="15438" y="6404"/>
                    <a:pt x="15475" y="6363"/>
                  </a:cubicBezTo>
                  <a:lnTo>
                    <a:pt x="15475" y="6363"/>
                  </a:lnTo>
                  <a:cubicBezTo>
                    <a:pt x="15475" y="6363"/>
                    <a:pt x="15476" y="6363"/>
                    <a:pt x="15476" y="6363"/>
                  </a:cubicBezTo>
                  <a:lnTo>
                    <a:pt x="15475" y="6362"/>
                  </a:lnTo>
                  <a:cubicBezTo>
                    <a:pt x="15475" y="6362"/>
                    <a:pt x="15475" y="6363"/>
                    <a:pt x="15475" y="6363"/>
                  </a:cubicBezTo>
                  <a:lnTo>
                    <a:pt x="15475" y="6363"/>
                  </a:lnTo>
                  <a:cubicBezTo>
                    <a:pt x="15472" y="6363"/>
                    <a:pt x="15470" y="6362"/>
                    <a:pt x="15467" y="6362"/>
                  </a:cubicBezTo>
                  <a:cubicBezTo>
                    <a:pt x="15448" y="6362"/>
                    <a:pt x="15436" y="6375"/>
                    <a:pt x="15423" y="6388"/>
                  </a:cubicBezTo>
                  <a:cubicBezTo>
                    <a:pt x="15408" y="6403"/>
                    <a:pt x="15398" y="6425"/>
                    <a:pt x="15365" y="6430"/>
                  </a:cubicBezTo>
                  <a:cubicBezTo>
                    <a:pt x="15381" y="6389"/>
                    <a:pt x="15413" y="6356"/>
                    <a:pt x="15451" y="6337"/>
                  </a:cubicBezTo>
                  <a:cubicBezTo>
                    <a:pt x="15443" y="6323"/>
                    <a:pt x="15433" y="6319"/>
                    <a:pt x="15421" y="6319"/>
                  </a:cubicBezTo>
                  <a:cubicBezTo>
                    <a:pt x="15409" y="6319"/>
                    <a:pt x="15395" y="6324"/>
                    <a:pt x="15382" y="6324"/>
                  </a:cubicBezTo>
                  <a:cubicBezTo>
                    <a:pt x="15380" y="6324"/>
                    <a:pt x="15378" y="6324"/>
                    <a:pt x="15376" y="6323"/>
                  </a:cubicBezTo>
                  <a:cubicBezTo>
                    <a:pt x="15370" y="6296"/>
                    <a:pt x="15345" y="6282"/>
                    <a:pt x="15333" y="6259"/>
                  </a:cubicBezTo>
                  <a:lnTo>
                    <a:pt x="15333" y="6198"/>
                  </a:lnTo>
                  <a:cubicBezTo>
                    <a:pt x="15371" y="6168"/>
                    <a:pt x="15418" y="6144"/>
                    <a:pt x="15419" y="6083"/>
                  </a:cubicBezTo>
                  <a:lnTo>
                    <a:pt x="15419" y="6083"/>
                  </a:lnTo>
                  <a:lnTo>
                    <a:pt x="15384" y="6095"/>
                  </a:lnTo>
                  <a:cubicBezTo>
                    <a:pt x="15362" y="6081"/>
                    <a:pt x="15367" y="6062"/>
                    <a:pt x="15367" y="6045"/>
                  </a:cubicBezTo>
                  <a:cubicBezTo>
                    <a:pt x="15367" y="6022"/>
                    <a:pt x="15334" y="6029"/>
                    <a:pt x="15336" y="6005"/>
                  </a:cubicBezTo>
                  <a:cubicBezTo>
                    <a:pt x="15345" y="5972"/>
                    <a:pt x="15366" y="5942"/>
                    <a:pt x="15395" y="5923"/>
                  </a:cubicBezTo>
                  <a:cubicBezTo>
                    <a:pt x="15404" y="5926"/>
                    <a:pt x="15413" y="5934"/>
                    <a:pt x="15422" y="5934"/>
                  </a:cubicBezTo>
                  <a:cubicBezTo>
                    <a:pt x="15428" y="5934"/>
                    <a:pt x="15434" y="5931"/>
                    <a:pt x="15440" y="5919"/>
                  </a:cubicBezTo>
                  <a:cubicBezTo>
                    <a:pt x="15443" y="5884"/>
                    <a:pt x="15410" y="5859"/>
                    <a:pt x="15407" y="5828"/>
                  </a:cubicBezTo>
                  <a:cubicBezTo>
                    <a:pt x="15434" y="5775"/>
                    <a:pt x="15423" y="5706"/>
                    <a:pt x="15470" y="5673"/>
                  </a:cubicBezTo>
                  <a:cubicBezTo>
                    <a:pt x="15521" y="5674"/>
                    <a:pt x="15497" y="5732"/>
                    <a:pt x="15537" y="5740"/>
                  </a:cubicBezTo>
                  <a:cubicBezTo>
                    <a:pt x="15554" y="5702"/>
                    <a:pt x="15515" y="5681"/>
                    <a:pt x="15511" y="5651"/>
                  </a:cubicBezTo>
                  <a:lnTo>
                    <a:pt x="15511" y="5651"/>
                  </a:lnTo>
                  <a:cubicBezTo>
                    <a:pt x="15505" y="5651"/>
                    <a:pt x="15500" y="5651"/>
                    <a:pt x="15494" y="5651"/>
                  </a:cubicBezTo>
                  <a:cubicBezTo>
                    <a:pt x="15460" y="5651"/>
                    <a:pt x="15427" y="5649"/>
                    <a:pt x="15405" y="5615"/>
                  </a:cubicBezTo>
                  <a:cubicBezTo>
                    <a:pt x="15389" y="5610"/>
                    <a:pt x="15382" y="5599"/>
                    <a:pt x="15393" y="5586"/>
                  </a:cubicBezTo>
                  <a:cubicBezTo>
                    <a:pt x="15397" y="5582"/>
                    <a:pt x="15402" y="5581"/>
                    <a:pt x="15405" y="5581"/>
                  </a:cubicBezTo>
                  <a:cubicBezTo>
                    <a:pt x="15413" y="5581"/>
                    <a:pt x="15419" y="5587"/>
                    <a:pt x="15422" y="5598"/>
                  </a:cubicBezTo>
                  <a:lnTo>
                    <a:pt x="15422" y="5597"/>
                  </a:lnTo>
                  <a:cubicBezTo>
                    <a:pt x="15433" y="5597"/>
                    <a:pt x="15441" y="5585"/>
                    <a:pt x="15438" y="5575"/>
                  </a:cubicBezTo>
                  <a:cubicBezTo>
                    <a:pt x="15432" y="5558"/>
                    <a:pt x="15406" y="5565"/>
                    <a:pt x="15405" y="5544"/>
                  </a:cubicBezTo>
                  <a:lnTo>
                    <a:pt x="15375" y="5542"/>
                  </a:lnTo>
                  <a:cubicBezTo>
                    <a:pt x="15382" y="5496"/>
                    <a:pt x="15424" y="5470"/>
                    <a:pt x="15428" y="5421"/>
                  </a:cubicBezTo>
                  <a:cubicBezTo>
                    <a:pt x="15450" y="5449"/>
                    <a:pt x="15432" y="5479"/>
                    <a:pt x="15446" y="5502"/>
                  </a:cubicBezTo>
                  <a:cubicBezTo>
                    <a:pt x="15467" y="5495"/>
                    <a:pt x="15444" y="5460"/>
                    <a:pt x="15474" y="5457"/>
                  </a:cubicBezTo>
                  <a:cubicBezTo>
                    <a:pt x="15475" y="5457"/>
                    <a:pt x="15476" y="5457"/>
                    <a:pt x="15477" y="5457"/>
                  </a:cubicBezTo>
                  <a:cubicBezTo>
                    <a:pt x="15495" y="5457"/>
                    <a:pt x="15501" y="5483"/>
                    <a:pt x="15521" y="5483"/>
                  </a:cubicBezTo>
                  <a:cubicBezTo>
                    <a:pt x="15522" y="5483"/>
                    <a:pt x="15523" y="5483"/>
                    <a:pt x="15524" y="5482"/>
                  </a:cubicBezTo>
                  <a:lnTo>
                    <a:pt x="15524" y="5448"/>
                  </a:lnTo>
                  <a:cubicBezTo>
                    <a:pt x="15515" y="5438"/>
                    <a:pt x="15503" y="5438"/>
                    <a:pt x="15491" y="5438"/>
                  </a:cubicBezTo>
                  <a:cubicBezTo>
                    <a:pt x="15480" y="5438"/>
                    <a:pt x="15468" y="5438"/>
                    <a:pt x="15459" y="5428"/>
                  </a:cubicBezTo>
                  <a:cubicBezTo>
                    <a:pt x="15455" y="5417"/>
                    <a:pt x="15452" y="5405"/>
                    <a:pt x="15438" y="5401"/>
                  </a:cubicBezTo>
                  <a:lnTo>
                    <a:pt x="15385" y="5401"/>
                  </a:lnTo>
                  <a:lnTo>
                    <a:pt x="15385" y="5384"/>
                  </a:lnTo>
                  <a:lnTo>
                    <a:pt x="15373" y="5376"/>
                  </a:lnTo>
                  <a:cubicBezTo>
                    <a:pt x="15376" y="5373"/>
                    <a:pt x="15378" y="5372"/>
                    <a:pt x="15380" y="5372"/>
                  </a:cubicBezTo>
                  <a:cubicBezTo>
                    <a:pt x="15384" y="5372"/>
                    <a:pt x="15383" y="5381"/>
                    <a:pt x="15385" y="5384"/>
                  </a:cubicBezTo>
                  <a:lnTo>
                    <a:pt x="15435" y="5357"/>
                  </a:lnTo>
                  <a:cubicBezTo>
                    <a:pt x="15413" y="5342"/>
                    <a:pt x="15389" y="5357"/>
                    <a:pt x="15368" y="5335"/>
                  </a:cubicBezTo>
                  <a:cubicBezTo>
                    <a:pt x="15368" y="5291"/>
                    <a:pt x="15366" y="5242"/>
                    <a:pt x="15368" y="5193"/>
                  </a:cubicBezTo>
                  <a:cubicBezTo>
                    <a:pt x="15371" y="5143"/>
                    <a:pt x="15413" y="5112"/>
                    <a:pt x="15431" y="5066"/>
                  </a:cubicBezTo>
                  <a:cubicBezTo>
                    <a:pt x="15458" y="5066"/>
                    <a:pt x="15482" y="5059"/>
                    <a:pt x="15491" y="5028"/>
                  </a:cubicBezTo>
                  <a:lnTo>
                    <a:pt x="15449" y="5028"/>
                  </a:lnTo>
                  <a:cubicBezTo>
                    <a:pt x="15430" y="5016"/>
                    <a:pt x="15414" y="4999"/>
                    <a:pt x="15402" y="4978"/>
                  </a:cubicBezTo>
                  <a:cubicBezTo>
                    <a:pt x="15399" y="4945"/>
                    <a:pt x="15425" y="4922"/>
                    <a:pt x="15424" y="4890"/>
                  </a:cubicBezTo>
                  <a:lnTo>
                    <a:pt x="15424" y="4890"/>
                  </a:lnTo>
                  <a:cubicBezTo>
                    <a:pt x="15452" y="4901"/>
                    <a:pt x="15459" y="4917"/>
                    <a:pt x="15455" y="4940"/>
                  </a:cubicBezTo>
                  <a:lnTo>
                    <a:pt x="15455" y="4940"/>
                  </a:lnTo>
                  <a:cubicBezTo>
                    <a:pt x="15433" y="4949"/>
                    <a:pt x="15441" y="4967"/>
                    <a:pt x="15443" y="4984"/>
                  </a:cubicBezTo>
                  <a:cubicBezTo>
                    <a:pt x="15448" y="4989"/>
                    <a:pt x="15452" y="4991"/>
                    <a:pt x="15457" y="4991"/>
                  </a:cubicBezTo>
                  <a:cubicBezTo>
                    <a:pt x="15468" y="4991"/>
                    <a:pt x="15478" y="4976"/>
                    <a:pt x="15490" y="4976"/>
                  </a:cubicBezTo>
                  <a:cubicBezTo>
                    <a:pt x="15493" y="4976"/>
                    <a:pt x="15495" y="4977"/>
                    <a:pt x="15498" y="4978"/>
                  </a:cubicBezTo>
                  <a:cubicBezTo>
                    <a:pt x="15523" y="4999"/>
                    <a:pt x="15491" y="5012"/>
                    <a:pt x="15491" y="5030"/>
                  </a:cubicBezTo>
                  <a:cubicBezTo>
                    <a:pt x="15517" y="5030"/>
                    <a:pt x="15536" y="5019"/>
                    <a:pt x="15546" y="4979"/>
                  </a:cubicBezTo>
                  <a:cubicBezTo>
                    <a:pt x="15504" y="4946"/>
                    <a:pt x="15545" y="4887"/>
                    <a:pt x="15514" y="4841"/>
                  </a:cubicBezTo>
                  <a:cubicBezTo>
                    <a:pt x="15523" y="4831"/>
                    <a:pt x="15538" y="4831"/>
                    <a:pt x="15540" y="4809"/>
                  </a:cubicBezTo>
                  <a:cubicBezTo>
                    <a:pt x="15530" y="4781"/>
                    <a:pt x="15502" y="4750"/>
                    <a:pt x="15511" y="4702"/>
                  </a:cubicBezTo>
                  <a:cubicBezTo>
                    <a:pt x="15535" y="4682"/>
                    <a:pt x="15543" y="4650"/>
                    <a:pt x="15545" y="4613"/>
                  </a:cubicBezTo>
                  <a:cubicBezTo>
                    <a:pt x="15552" y="4533"/>
                    <a:pt x="15535" y="4452"/>
                    <a:pt x="15562" y="4375"/>
                  </a:cubicBezTo>
                  <a:cubicBezTo>
                    <a:pt x="15564" y="4366"/>
                    <a:pt x="15564" y="4356"/>
                    <a:pt x="15562" y="4348"/>
                  </a:cubicBezTo>
                  <a:cubicBezTo>
                    <a:pt x="15543" y="4299"/>
                    <a:pt x="15568" y="4253"/>
                    <a:pt x="15562" y="4202"/>
                  </a:cubicBezTo>
                  <a:cubicBezTo>
                    <a:pt x="15556" y="4153"/>
                    <a:pt x="15562" y="4103"/>
                    <a:pt x="15562" y="4053"/>
                  </a:cubicBezTo>
                  <a:cubicBezTo>
                    <a:pt x="15562" y="4014"/>
                    <a:pt x="15587" y="3991"/>
                    <a:pt x="15609" y="3967"/>
                  </a:cubicBezTo>
                  <a:cubicBezTo>
                    <a:pt x="15588" y="3909"/>
                    <a:pt x="15588" y="3909"/>
                    <a:pt x="15552" y="3877"/>
                  </a:cubicBezTo>
                  <a:lnTo>
                    <a:pt x="15571" y="3859"/>
                  </a:lnTo>
                  <a:lnTo>
                    <a:pt x="15606" y="3886"/>
                  </a:lnTo>
                  <a:cubicBezTo>
                    <a:pt x="15634" y="3810"/>
                    <a:pt x="15653" y="3732"/>
                    <a:pt x="15650" y="3650"/>
                  </a:cubicBezTo>
                  <a:lnTo>
                    <a:pt x="15650" y="3650"/>
                  </a:lnTo>
                  <a:cubicBezTo>
                    <a:pt x="15592" y="3657"/>
                    <a:pt x="15613" y="3728"/>
                    <a:pt x="15571" y="3745"/>
                  </a:cubicBezTo>
                  <a:cubicBezTo>
                    <a:pt x="15553" y="3721"/>
                    <a:pt x="15586" y="3708"/>
                    <a:pt x="15583" y="3687"/>
                  </a:cubicBezTo>
                  <a:cubicBezTo>
                    <a:pt x="15575" y="3669"/>
                    <a:pt x="15568" y="3649"/>
                    <a:pt x="15562" y="3634"/>
                  </a:cubicBezTo>
                  <a:cubicBezTo>
                    <a:pt x="15580" y="3537"/>
                    <a:pt x="15612" y="3459"/>
                    <a:pt x="15581" y="3411"/>
                  </a:cubicBezTo>
                  <a:cubicBezTo>
                    <a:pt x="15603" y="3378"/>
                    <a:pt x="15596" y="3332"/>
                    <a:pt x="15634" y="3307"/>
                  </a:cubicBezTo>
                  <a:lnTo>
                    <a:pt x="15634" y="3307"/>
                  </a:lnTo>
                  <a:cubicBezTo>
                    <a:pt x="15634" y="3374"/>
                    <a:pt x="15643" y="3443"/>
                    <a:pt x="15621" y="3509"/>
                  </a:cubicBezTo>
                  <a:cubicBezTo>
                    <a:pt x="15621" y="3510"/>
                    <a:pt x="15630" y="3515"/>
                    <a:pt x="15635" y="3518"/>
                  </a:cubicBezTo>
                  <a:lnTo>
                    <a:pt x="15633" y="3510"/>
                  </a:lnTo>
                  <a:cubicBezTo>
                    <a:pt x="15640" y="3478"/>
                    <a:pt x="15676" y="3470"/>
                    <a:pt x="15679" y="3440"/>
                  </a:cubicBezTo>
                  <a:cubicBezTo>
                    <a:pt x="15697" y="3367"/>
                    <a:pt x="15679" y="3293"/>
                    <a:pt x="15685" y="3221"/>
                  </a:cubicBezTo>
                  <a:cubicBezTo>
                    <a:pt x="15691" y="3148"/>
                    <a:pt x="15711" y="3075"/>
                    <a:pt x="15701" y="3005"/>
                  </a:cubicBezTo>
                  <a:cubicBezTo>
                    <a:pt x="15699" y="3002"/>
                    <a:pt x="15696" y="3002"/>
                    <a:pt x="15694" y="3002"/>
                  </a:cubicBezTo>
                  <a:cubicBezTo>
                    <a:pt x="15688" y="3002"/>
                    <a:pt x="15682" y="3007"/>
                    <a:pt x="15677" y="3007"/>
                  </a:cubicBezTo>
                  <a:cubicBezTo>
                    <a:pt x="15675" y="3007"/>
                    <a:pt x="15672" y="3006"/>
                    <a:pt x="15670" y="3003"/>
                  </a:cubicBezTo>
                  <a:cubicBezTo>
                    <a:pt x="15652" y="2987"/>
                    <a:pt x="15645" y="2969"/>
                    <a:pt x="15658" y="2949"/>
                  </a:cubicBezTo>
                  <a:cubicBezTo>
                    <a:pt x="15662" y="2944"/>
                    <a:pt x="15665" y="2943"/>
                    <a:pt x="15669" y="2943"/>
                  </a:cubicBezTo>
                  <a:cubicBezTo>
                    <a:pt x="15677" y="2943"/>
                    <a:pt x="15686" y="2950"/>
                    <a:pt x="15696" y="2950"/>
                  </a:cubicBezTo>
                  <a:cubicBezTo>
                    <a:pt x="15700" y="2950"/>
                    <a:pt x="15705" y="2949"/>
                    <a:pt x="15710" y="2944"/>
                  </a:cubicBezTo>
                  <a:cubicBezTo>
                    <a:pt x="15723" y="2895"/>
                    <a:pt x="15714" y="2839"/>
                    <a:pt x="15713" y="2782"/>
                  </a:cubicBezTo>
                  <a:cubicBezTo>
                    <a:pt x="15726" y="2768"/>
                    <a:pt x="15742" y="2755"/>
                    <a:pt x="15737" y="2726"/>
                  </a:cubicBezTo>
                  <a:cubicBezTo>
                    <a:pt x="15729" y="2691"/>
                    <a:pt x="15706" y="2661"/>
                    <a:pt x="15674" y="2645"/>
                  </a:cubicBezTo>
                  <a:cubicBezTo>
                    <a:pt x="15658" y="2602"/>
                    <a:pt x="15695" y="2576"/>
                    <a:pt x="15681" y="2536"/>
                  </a:cubicBezTo>
                  <a:cubicBezTo>
                    <a:pt x="15658" y="2521"/>
                    <a:pt x="15645" y="2481"/>
                    <a:pt x="15602" y="2481"/>
                  </a:cubicBezTo>
                  <a:cubicBezTo>
                    <a:pt x="15596" y="2481"/>
                    <a:pt x="15588" y="2482"/>
                    <a:pt x="15580" y="2484"/>
                  </a:cubicBezTo>
                  <a:lnTo>
                    <a:pt x="15617" y="2508"/>
                  </a:lnTo>
                  <a:cubicBezTo>
                    <a:pt x="15596" y="2536"/>
                    <a:pt x="15604" y="2572"/>
                    <a:pt x="15584" y="2612"/>
                  </a:cubicBezTo>
                  <a:cubicBezTo>
                    <a:pt x="15563" y="2582"/>
                    <a:pt x="15525" y="2590"/>
                    <a:pt x="15514" y="2556"/>
                  </a:cubicBezTo>
                  <a:lnTo>
                    <a:pt x="15561" y="2544"/>
                  </a:lnTo>
                  <a:cubicBezTo>
                    <a:pt x="15525" y="2503"/>
                    <a:pt x="15547" y="2447"/>
                    <a:pt x="15512" y="2405"/>
                  </a:cubicBezTo>
                  <a:cubicBezTo>
                    <a:pt x="15500" y="2391"/>
                    <a:pt x="15504" y="2359"/>
                    <a:pt x="15517" y="2337"/>
                  </a:cubicBezTo>
                  <a:cubicBezTo>
                    <a:pt x="15523" y="2332"/>
                    <a:pt x="15530" y="2327"/>
                    <a:pt x="15537" y="2324"/>
                  </a:cubicBezTo>
                  <a:lnTo>
                    <a:pt x="15576" y="2354"/>
                  </a:lnTo>
                  <a:cubicBezTo>
                    <a:pt x="15584" y="2346"/>
                    <a:pt x="15589" y="2341"/>
                    <a:pt x="15594" y="2335"/>
                  </a:cubicBezTo>
                  <a:cubicBezTo>
                    <a:pt x="15573" y="2300"/>
                    <a:pt x="15535" y="2310"/>
                    <a:pt x="15512" y="2292"/>
                  </a:cubicBezTo>
                  <a:cubicBezTo>
                    <a:pt x="15508" y="2276"/>
                    <a:pt x="15503" y="2261"/>
                    <a:pt x="15520" y="2252"/>
                  </a:cubicBezTo>
                  <a:cubicBezTo>
                    <a:pt x="15536" y="2263"/>
                    <a:pt x="15549" y="2283"/>
                    <a:pt x="15571" y="2283"/>
                  </a:cubicBezTo>
                  <a:cubicBezTo>
                    <a:pt x="15576" y="2283"/>
                    <a:pt x="15582" y="2282"/>
                    <a:pt x="15588" y="2279"/>
                  </a:cubicBezTo>
                  <a:cubicBezTo>
                    <a:pt x="15611" y="2211"/>
                    <a:pt x="15612" y="2191"/>
                    <a:pt x="15595" y="2160"/>
                  </a:cubicBezTo>
                  <a:lnTo>
                    <a:pt x="15595" y="2160"/>
                  </a:lnTo>
                  <a:cubicBezTo>
                    <a:pt x="15571" y="2173"/>
                    <a:pt x="15585" y="2225"/>
                    <a:pt x="15540" y="2225"/>
                  </a:cubicBezTo>
                  <a:cubicBezTo>
                    <a:pt x="15535" y="2225"/>
                    <a:pt x="15528" y="2224"/>
                    <a:pt x="15521" y="2222"/>
                  </a:cubicBezTo>
                  <a:cubicBezTo>
                    <a:pt x="15573" y="2159"/>
                    <a:pt x="15513" y="2101"/>
                    <a:pt x="15524" y="2041"/>
                  </a:cubicBezTo>
                  <a:lnTo>
                    <a:pt x="15474" y="1993"/>
                  </a:lnTo>
                  <a:lnTo>
                    <a:pt x="15474" y="1993"/>
                  </a:lnTo>
                  <a:cubicBezTo>
                    <a:pt x="15478" y="2035"/>
                    <a:pt x="15472" y="2066"/>
                    <a:pt x="15455" y="2092"/>
                  </a:cubicBezTo>
                  <a:lnTo>
                    <a:pt x="15491" y="2115"/>
                  </a:lnTo>
                  <a:lnTo>
                    <a:pt x="15431" y="2173"/>
                  </a:lnTo>
                  <a:cubicBezTo>
                    <a:pt x="15411" y="2162"/>
                    <a:pt x="15405" y="2151"/>
                    <a:pt x="15414" y="2135"/>
                  </a:cubicBezTo>
                  <a:cubicBezTo>
                    <a:pt x="15424" y="2118"/>
                    <a:pt x="15416" y="2108"/>
                    <a:pt x="15389" y="2108"/>
                  </a:cubicBezTo>
                  <a:cubicBezTo>
                    <a:pt x="15400" y="2149"/>
                    <a:pt x="15353" y="2183"/>
                    <a:pt x="15374" y="2224"/>
                  </a:cubicBezTo>
                  <a:cubicBezTo>
                    <a:pt x="15378" y="2226"/>
                    <a:pt x="15381" y="2226"/>
                    <a:pt x="15384" y="2226"/>
                  </a:cubicBezTo>
                  <a:cubicBezTo>
                    <a:pt x="15400" y="2226"/>
                    <a:pt x="15407" y="2212"/>
                    <a:pt x="15419" y="2212"/>
                  </a:cubicBezTo>
                  <a:cubicBezTo>
                    <a:pt x="15420" y="2205"/>
                    <a:pt x="15421" y="2199"/>
                    <a:pt x="15430" y="2199"/>
                  </a:cubicBezTo>
                  <a:cubicBezTo>
                    <a:pt x="15430" y="2199"/>
                    <a:pt x="15431" y="2199"/>
                    <a:pt x="15432" y="2199"/>
                  </a:cubicBezTo>
                  <a:cubicBezTo>
                    <a:pt x="15434" y="2209"/>
                    <a:pt x="15427" y="2211"/>
                    <a:pt x="15421" y="2212"/>
                  </a:cubicBezTo>
                  <a:cubicBezTo>
                    <a:pt x="15418" y="2235"/>
                    <a:pt x="15427" y="2257"/>
                    <a:pt x="15409" y="2281"/>
                  </a:cubicBezTo>
                  <a:cubicBezTo>
                    <a:pt x="15390" y="2244"/>
                    <a:pt x="15338" y="2256"/>
                    <a:pt x="15321" y="2217"/>
                  </a:cubicBezTo>
                  <a:cubicBezTo>
                    <a:pt x="15308" y="2260"/>
                    <a:pt x="15263" y="2270"/>
                    <a:pt x="15247" y="2295"/>
                  </a:cubicBezTo>
                  <a:cubicBezTo>
                    <a:pt x="15240" y="2298"/>
                    <a:pt x="15235" y="2299"/>
                    <a:pt x="15230" y="2299"/>
                  </a:cubicBezTo>
                  <a:cubicBezTo>
                    <a:pt x="15216" y="2299"/>
                    <a:pt x="15207" y="2291"/>
                    <a:pt x="15197" y="2289"/>
                  </a:cubicBezTo>
                  <a:cubicBezTo>
                    <a:pt x="15189" y="2313"/>
                    <a:pt x="15165" y="2319"/>
                    <a:pt x="15144" y="2332"/>
                  </a:cubicBezTo>
                  <a:cubicBezTo>
                    <a:pt x="15084" y="2274"/>
                    <a:pt x="15004" y="2270"/>
                    <a:pt x="14930" y="2255"/>
                  </a:cubicBezTo>
                  <a:cubicBezTo>
                    <a:pt x="14912" y="2293"/>
                    <a:pt x="14892" y="2329"/>
                    <a:pt x="14871" y="2365"/>
                  </a:cubicBezTo>
                  <a:cubicBezTo>
                    <a:pt x="14848" y="2398"/>
                    <a:pt x="14875" y="2444"/>
                    <a:pt x="14835" y="2471"/>
                  </a:cubicBezTo>
                  <a:cubicBezTo>
                    <a:pt x="14849" y="2514"/>
                    <a:pt x="14831" y="2554"/>
                    <a:pt x="14833" y="2600"/>
                  </a:cubicBezTo>
                  <a:lnTo>
                    <a:pt x="14738" y="2600"/>
                  </a:lnTo>
                  <a:cubicBezTo>
                    <a:pt x="14717" y="2589"/>
                    <a:pt x="14737" y="2562"/>
                    <a:pt x="14713" y="2556"/>
                  </a:cubicBezTo>
                  <a:cubicBezTo>
                    <a:pt x="14697" y="2564"/>
                    <a:pt x="14686" y="2578"/>
                    <a:pt x="14679" y="2594"/>
                  </a:cubicBezTo>
                  <a:cubicBezTo>
                    <a:pt x="14682" y="2608"/>
                    <a:pt x="14700" y="2619"/>
                    <a:pt x="14680" y="2634"/>
                  </a:cubicBezTo>
                  <a:cubicBezTo>
                    <a:pt x="14670" y="2625"/>
                    <a:pt x="14660" y="2621"/>
                    <a:pt x="14651" y="2621"/>
                  </a:cubicBezTo>
                  <a:cubicBezTo>
                    <a:pt x="14634" y="2621"/>
                    <a:pt x="14617" y="2631"/>
                    <a:pt x="14599" y="2637"/>
                  </a:cubicBezTo>
                  <a:cubicBezTo>
                    <a:pt x="14594" y="2639"/>
                    <a:pt x="14589" y="2640"/>
                    <a:pt x="14584" y="2640"/>
                  </a:cubicBezTo>
                  <a:cubicBezTo>
                    <a:pt x="14574" y="2640"/>
                    <a:pt x="14564" y="2637"/>
                    <a:pt x="14556" y="2632"/>
                  </a:cubicBezTo>
                  <a:lnTo>
                    <a:pt x="14531" y="2579"/>
                  </a:lnTo>
                  <a:cubicBezTo>
                    <a:pt x="14541" y="2562"/>
                    <a:pt x="14553" y="2548"/>
                    <a:pt x="14548" y="2527"/>
                  </a:cubicBezTo>
                  <a:cubicBezTo>
                    <a:pt x="14538" y="2506"/>
                    <a:pt x="14522" y="2490"/>
                    <a:pt x="14501" y="2480"/>
                  </a:cubicBezTo>
                  <a:cubicBezTo>
                    <a:pt x="14478" y="2481"/>
                    <a:pt x="14479" y="2514"/>
                    <a:pt x="14456" y="2514"/>
                  </a:cubicBezTo>
                  <a:cubicBezTo>
                    <a:pt x="14455" y="2514"/>
                    <a:pt x="14454" y="2514"/>
                    <a:pt x="14453" y="2514"/>
                  </a:cubicBezTo>
                  <a:cubicBezTo>
                    <a:pt x="14451" y="2514"/>
                    <a:pt x="14449" y="2515"/>
                    <a:pt x="14447" y="2515"/>
                  </a:cubicBezTo>
                  <a:cubicBezTo>
                    <a:pt x="14424" y="2515"/>
                    <a:pt x="14426" y="2477"/>
                    <a:pt x="14403" y="2477"/>
                  </a:cubicBezTo>
                  <a:cubicBezTo>
                    <a:pt x="14401" y="2477"/>
                    <a:pt x="14400" y="2477"/>
                    <a:pt x="14398" y="2478"/>
                  </a:cubicBezTo>
                  <a:cubicBezTo>
                    <a:pt x="14368" y="2478"/>
                    <a:pt x="14361" y="2508"/>
                    <a:pt x="14344" y="2525"/>
                  </a:cubicBezTo>
                  <a:cubicBezTo>
                    <a:pt x="14322" y="2514"/>
                    <a:pt x="14312" y="2492"/>
                    <a:pt x="14322" y="2473"/>
                  </a:cubicBezTo>
                  <a:cubicBezTo>
                    <a:pt x="14342" y="2431"/>
                    <a:pt x="14348" y="2393"/>
                    <a:pt x="14308" y="2358"/>
                  </a:cubicBezTo>
                  <a:cubicBezTo>
                    <a:pt x="14306" y="2355"/>
                    <a:pt x="14321" y="2339"/>
                    <a:pt x="14314" y="2326"/>
                  </a:cubicBezTo>
                  <a:cubicBezTo>
                    <a:pt x="14258" y="2279"/>
                    <a:pt x="14178" y="2252"/>
                    <a:pt x="14160" y="2166"/>
                  </a:cubicBezTo>
                  <a:cubicBezTo>
                    <a:pt x="14161" y="2166"/>
                    <a:pt x="14162" y="2166"/>
                    <a:pt x="14163" y="2166"/>
                  </a:cubicBezTo>
                  <a:cubicBezTo>
                    <a:pt x="14220" y="2166"/>
                    <a:pt x="14217" y="2236"/>
                    <a:pt x="14274" y="2245"/>
                  </a:cubicBezTo>
                  <a:cubicBezTo>
                    <a:pt x="14288" y="2215"/>
                    <a:pt x="14321" y="2196"/>
                    <a:pt x="14373" y="2168"/>
                  </a:cubicBezTo>
                  <a:cubicBezTo>
                    <a:pt x="14303" y="2159"/>
                    <a:pt x="14272" y="2128"/>
                    <a:pt x="14253" y="2089"/>
                  </a:cubicBezTo>
                  <a:cubicBezTo>
                    <a:pt x="14250" y="2088"/>
                    <a:pt x="14247" y="2088"/>
                    <a:pt x="14244" y="2088"/>
                  </a:cubicBezTo>
                  <a:cubicBezTo>
                    <a:pt x="14218" y="2088"/>
                    <a:pt x="14199" y="2108"/>
                    <a:pt x="14176" y="2108"/>
                  </a:cubicBezTo>
                  <a:cubicBezTo>
                    <a:pt x="14172" y="2108"/>
                    <a:pt x="14168" y="2107"/>
                    <a:pt x="14163" y="2106"/>
                  </a:cubicBezTo>
                  <a:cubicBezTo>
                    <a:pt x="14141" y="2104"/>
                    <a:pt x="14134" y="2079"/>
                    <a:pt x="14111" y="2074"/>
                  </a:cubicBezTo>
                  <a:cubicBezTo>
                    <a:pt x="14091" y="2126"/>
                    <a:pt x="14058" y="2166"/>
                    <a:pt x="14012" y="2182"/>
                  </a:cubicBezTo>
                  <a:cubicBezTo>
                    <a:pt x="13988" y="2253"/>
                    <a:pt x="14029" y="2329"/>
                    <a:pt x="13969" y="2389"/>
                  </a:cubicBezTo>
                  <a:cubicBezTo>
                    <a:pt x="13937" y="2379"/>
                    <a:pt x="13915" y="2373"/>
                    <a:pt x="13898" y="2373"/>
                  </a:cubicBezTo>
                  <a:cubicBezTo>
                    <a:pt x="13869" y="2373"/>
                    <a:pt x="13854" y="2390"/>
                    <a:pt x="13826" y="2433"/>
                  </a:cubicBezTo>
                  <a:lnTo>
                    <a:pt x="13853" y="2450"/>
                  </a:lnTo>
                  <a:cubicBezTo>
                    <a:pt x="13843" y="2471"/>
                    <a:pt x="13830" y="2478"/>
                    <a:pt x="13816" y="2478"/>
                  </a:cubicBezTo>
                  <a:cubicBezTo>
                    <a:pt x="13806" y="2478"/>
                    <a:pt x="13796" y="2475"/>
                    <a:pt x="13786" y="2470"/>
                  </a:cubicBezTo>
                  <a:cubicBezTo>
                    <a:pt x="13783" y="2468"/>
                    <a:pt x="13780" y="2467"/>
                    <a:pt x="13778" y="2467"/>
                  </a:cubicBezTo>
                  <a:cubicBezTo>
                    <a:pt x="13775" y="2467"/>
                    <a:pt x="13773" y="2468"/>
                    <a:pt x="13771" y="2471"/>
                  </a:cubicBezTo>
                  <a:cubicBezTo>
                    <a:pt x="13762" y="2489"/>
                    <a:pt x="13775" y="2512"/>
                    <a:pt x="13753" y="2532"/>
                  </a:cubicBezTo>
                  <a:cubicBezTo>
                    <a:pt x="13707" y="2499"/>
                    <a:pt x="13718" y="2435"/>
                    <a:pt x="13682" y="2392"/>
                  </a:cubicBezTo>
                  <a:lnTo>
                    <a:pt x="13682" y="2392"/>
                  </a:lnTo>
                  <a:cubicBezTo>
                    <a:pt x="13679" y="2437"/>
                    <a:pt x="13685" y="2484"/>
                    <a:pt x="13644" y="2512"/>
                  </a:cubicBezTo>
                  <a:lnTo>
                    <a:pt x="13644" y="2512"/>
                  </a:lnTo>
                  <a:cubicBezTo>
                    <a:pt x="13641" y="2495"/>
                    <a:pt x="13621" y="2498"/>
                    <a:pt x="13613" y="2488"/>
                  </a:cubicBezTo>
                  <a:cubicBezTo>
                    <a:pt x="13607" y="2474"/>
                    <a:pt x="13613" y="2465"/>
                    <a:pt x="13620" y="2455"/>
                  </a:cubicBezTo>
                  <a:cubicBezTo>
                    <a:pt x="13610" y="2439"/>
                    <a:pt x="13599" y="2423"/>
                    <a:pt x="13593" y="2414"/>
                  </a:cubicBezTo>
                  <a:lnTo>
                    <a:pt x="13593" y="2317"/>
                  </a:lnTo>
                  <a:cubicBezTo>
                    <a:pt x="13600" y="2298"/>
                    <a:pt x="13618" y="2303"/>
                    <a:pt x="13618" y="2289"/>
                  </a:cubicBezTo>
                  <a:cubicBezTo>
                    <a:pt x="13567" y="2261"/>
                    <a:pt x="13604" y="2179"/>
                    <a:pt x="13532" y="2163"/>
                  </a:cubicBezTo>
                  <a:cubicBezTo>
                    <a:pt x="13547" y="2124"/>
                    <a:pt x="13556" y="2091"/>
                    <a:pt x="13545" y="2057"/>
                  </a:cubicBezTo>
                  <a:cubicBezTo>
                    <a:pt x="13542" y="2055"/>
                    <a:pt x="13539" y="2054"/>
                    <a:pt x="13536" y="2054"/>
                  </a:cubicBezTo>
                  <a:cubicBezTo>
                    <a:pt x="13521" y="2054"/>
                    <a:pt x="13523" y="2081"/>
                    <a:pt x="13507" y="2081"/>
                  </a:cubicBezTo>
                  <a:cubicBezTo>
                    <a:pt x="13497" y="2073"/>
                    <a:pt x="13484" y="2069"/>
                    <a:pt x="13471" y="2069"/>
                  </a:cubicBezTo>
                  <a:cubicBezTo>
                    <a:pt x="13470" y="2069"/>
                    <a:pt x="13469" y="2069"/>
                    <a:pt x="13467" y="2069"/>
                  </a:cubicBezTo>
                  <a:lnTo>
                    <a:pt x="13467" y="2069"/>
                  </a:lnTo>
                  <a:cubicBezTo>
                    <a:pt x="13482" y="2038"/>
                    <a:pt x="13511" y="2015"/>
                    <a:pt x="13518" y="1972"/>
                  </a:cubicBezTo>
                  <a:cubicBezTo>
                    <a:pt x="13495" y="1936"/>
                    <a:pt x="13418" y="1947"/>
                    <a:pt x="13421" y="1876"/>
                  </a:cubicBezTo>
                  <a:cubicBezTo>
                    <a:pt x="13433" y="1861"/>
                    <a:pt x="13433" y="1838"/>
                    <a:pt x="13430" y="1814"/>
                  </a:cubicBezTo>
                  <a:cubicBezTo>
                    <a:pt x="13386" y="1757"/>
                    <a:pt x="13325" y="1712"/>
                    <a:pt x="13305" y="1636"/>
                  </a:cubicBezTo>
                  <a:cubicBezTo>
                    <a:pt x="13309" y="1605"/>
                    <a:pt x="13341" y="1574"/>
                    <a:pt x="13315" y="1540"/>
                  </a:cubicBezTo>
                  <a:cubicBezTo>
                    <a:pt x="13312" y="1539"/>
                    <a:pt x="13310" y="1539"/>
                    <a:pt x="13308" y="1539"/>
                  </a:cubicBezTo>
                  <a:cubicBezTo>
                    <a:pt x="13279" y="1539"/>
                    <a:pt x="13300" y="1587"/>
                    <a:pt x="13267" y="1587"/>
                  </a:cubicBezTo>
                  <a:cubicBezTo>
                    <a:pt x="13266" y="1587"/>
                    <a:pt x="13264" y="1587"/>
                    <a:pt x="13262" y="1587"/>
                  </a:cubicBezTo>
                  <a:cubicBezTo>
                    <a:pt x="13250" y="1576"/>
                    <a:pt x="13251" y="1549"/>
                    <a:pt x="13224" y="1541"/>
                  </a:cubicBezTo>
                  <a:cubicBezTo>
                    <a:pt x="13216" y="1563"/>
                    <a:pt x="13221" y="1595"/>
                    <a:pt x="13184" y="1603"/>
                  </a:cubicBezTo>
                  <a:cubicBezTo>
                    <a:pt x="13156" y="1557"/>
                    <a:pt x="13134" y="1510"/>
                    <a:pt x="13154" y="1450"/>
                  </a:cubicBezTo>
                  <a:lnTo>
                    <a:pt x="13154" y="1450"/>
                  </a:lnTo>
                  <a:cubicBezTo>
                    <a:pt x="13170" y="1461"/>
                    <a:pt x="13180" y="1474"/>
                    <a:pt x="13194" y="1477"/>
                  </a:cubicBezTo>
                  <a:cubicBezTo>
                    <a:pt x="13197" y="1477"/>
                    <a:pt x="13200" y="1477"/>
                    <a:pt x="13203" y="1477"/>
                  </a:cubicBezTo>
                  <a:cubicBezTo>
                    <a:pt x="13212" y="1477"/>
                    <a:pt x="13222" y="1476"/>
                    <a:pt x="13231" y="1474"/>
                  </a:cubicBezTo>
                  <a:cubicBezTo>
                    <a:pt x="13239" y="1494"/>
                    <a:pt x="13247" y="1514"/>
                    <a:pt x="13276" y="1517"/>
                  </a:cubicBezTo>
                  <a:lnTo>
                    <a:pt x="13319" y="1491"/>
                  </a:lnTo>
                  <a:cubicBezTo>
                    <a:pt x="13295" y="1471"/>
                    <a:pt x="13295" y="1471"/>
                    <a:pt x="13288" y="1447"/>
                  </a:cubicBezTo>
                  <a:cubicBezTo>
                    <a:pt x="13254" y="1436"/>
                    <a:pt x="13283" y="1398"/>
                    <a:pt x="13262" y="1381"/>
                  </a:cubicBezTo>
                  <a:lnTo>
                    <a:pt x="13262" y="1381"/>
                  </a:lnTo>
                  <a:lnTo>
                    <a:pt x="13222" y="1397"/>
                  </a:lnTo>
                  <a:cubicBezTo>
                    <a:pt x="13226" y="1353"/>
                    <a:pt x="13189" y="1365"/>
                    <a:pt x="13169" y="1352"/>
                  </a:cubicBezTo>
                  <a:cubicBezTo>
                    <a:pt x="13181" y="1331"/>
                    <a:pt x="13174" y="1318"/>
                    <a:pt x="13155" y="1309"/>
                  </a:cubicBezTo>
                  <a:cubicBezTo>
                    <a:pt x="13091" y="1316"/>
                    <a:pt x="13035" y="1348"/>
                    <a:pt x="12972" y="1366"/>
                  </a:cubicBezTo>
                  <a:lnTo>
                    <a:pt x="13003" y="1410"/>
                  </a:lnTo>
                  <a:cubicBezTo>
                    <a:pt x="13008" y="1494"/>
                    <a:pt x="12988" y="1575"/>
                    <a:pt x="12969" y="1658"/>
                  </a:cubicBezTo>
                  <a:cubicBezTo>
                    <a:pt x="12973" y="1671"/>
                    <a:pt x="12979" y="1685"/>
                    <a:pt x="12985" y="1697"/>
                  </a:cubicBezTo>
                  <a:lnTo>
                    <a:pt x="12986" y="1698"/>
                  </a:lnTo>
                  <a:lnTo>
                    <a:pt x="12986" y="1698"/>
                  </a:lnTo>
                  <a:cubicBezTo>
                    <a:pt x="12959" y="1706"/>
                    <a:pt x="12952" y="1725"/>
                    <a:pt x="12952" y="1751"/>
                  </a:cubicBezTo>
                  <a:cubicBezTo>
                    <a:pt x="12951" y="1769"/>
                    <a:pt x="12959" y="1792"/>
                    <a:pt x="12934" y="1803"/>
                  </a:cubicBezTo>
                  <a:cubicBezTo>
                    <a:pt x="12911" y="1762"/>
                    <a:pt x="12903" y="1715"/>
                    <a:pt x="12911" y="1670"/>
                  </a:cubicBezTo>
                  <a:cubicBezTo>
                    <a:pt x="12857" y="1649"/>
                    <a:pt x="12856" y="1595"/>
                    <a:pt x="12847" y="1553"/>
                  </a:cubicBezTo>
                  <a:cubicBezTo>
                    <a:pt x="12821" y="1442"/>
                    <a:pt x="12761" y="1354"/>
                    <a:pt x="12683" y="1277"/>
                  </a:cubicBezTo>
                  <a:cubicBezTo>
                    <a:pt x="12665" y="1278"/>
                    <a:pt x="12653" y="1289"/>
                    <a:pt x="12639" y="1289"/>
                  </a:cubicBezTo>
                  <a:cubicBezTo>
                    <a:pt x="12636" y="1289"/>
                    <a:pt x="12633" y="1289"/>
                    <a:pt x="12630" y="1288"/>
                  </a:cubicBezTo>
                  <a:cubicBezTo>
                    <a:pt x="12602" y="1281"/>
                    <a:pt x="12582" y="1256"/>
                    <a:pt x="12553" y="1256"/>
                  </a:cubicBezTo>
                  <a:cubicBezTo>
                    <a:pt x="12553" y="1256"/>
                    <a:pt x="12552" y="1256"/>
                    <a:pt x="12551" y="1256"/>
                  </a:cubicBezTo>
                  <a:cubicBezTo>
                    <a:pt x="12531" y="1266"/>
                    <a:pt x="12522" y="1288"/>
                    <a:pt x="12526" y="1309"/>
                  </a:cubicBezTo>
                  <a:cubicBezTo>
                    <a:pt x="12533" y="1332"/>
                    <a:pt x="12573" y="1323"/>
                    <a:pt x="12571" y="1358"/>
                  </a:cubicBezTo>
                  <a:cubicBezTo>
                    <a:pt x="12535" y="1358"/>
                    <a:pt x="12510" y="1324"/>
                    <a:pt x="12476" y="1324"/>
                  </a:cubicBezTo>
                  <a:cubicBezTo>
                    <a:pt x="12473" y="1324"/>
                    <a:pt x="12469" y="1325"/>
                    <a:pt x="12466" y="1325"/>
                  </a:cubicBezTo>
                  <a:cubicBezTo>
                    <a:pt x="12376" y="1405"/>
                    <a:pt x="12329" y="1558"/>
                    <a:pt x="12362" y="1664"/>
                  </a:cubicBezTo>
                  <a:cubicBezTo>
                    <a:pt x="12349" y="1696"/>
                    <a:pt x="12331" y="1725"/>
                    <a:pt x="12308" y="1750"/>
                  </a:cubicBezTo>
                  <a:cubicBezTo>
                    <a:pt x="12344" y="1778"/>
                    <a:pt x="12303" y="1826"/>
                    <a:pt x="12337" y="1858"/>
                  </a:cubicBezTo>
                  <a:cubicBezTo>
                    <a:pt x="12343" y="1864"/>
                    <a:pt x="12343" y="1869"/>
                    <a:pt x="12336" y="1872"/>
                  </a:cubicBezTo>
                  <a:lnTo>
                    <a:pt x="12280" y="1887"/>
                  </a:lnTo>
                  <a:cubicBezTo>
                    <a:pt x="12278" y="1630"/>
                    <a:pt x="12278" y="1630"/>
                    <a:pt x="12230" y="1541"/>
                  </a:cubicBezTo>
                  <a:cubicBezTo>
                    <a:pt x="12225" y="1541"/>
                    <a:pt x="12221" y="1542"/>
                    <a:pt x="12217" y="1542"/>
                  </a:cubicBezTo>
                  <a:cubicBezTo>
                    <a:pt x="12186" y="1542"/>
                    <a:pt x="12157" y="1530"/>
                    <a:pt x="12134" y="1510"/>
                  </a:cubicBezTo>
                  <a:cubicBezTo>
                    <a:pt x="12110" y="1488"/>
                    <a:pt x="12069" y="1479"/>
                    <a:pt x="12069" y="1437"/>
                  </a:cubicBezTo>
                  <a:cubicBezTo>
                    <a:pt x="12080" y="1412"/>
                    <a:pt x="12080" y="1412"/>
                    <a:pt x="12078" y="1370"/>
                  </a:cubicBezTo>
                  <a:lnTo>
                    <a:pt x="12078" y="1370"/>
                  </a:lnTo>
                  <a:cubicBezTo>
                    <a:pt x="12053" y="1420"/>
                    <a:pt x="12019" y="1466"/>
                    <a:pt x="11979" y="1506"/>
                  </a:cubicBezTo>
                  <a:cubicBezTo>
                    <a:pt x="11970" y="1502"/>
                    <a:pt x="11962" y="1500"/>
                    <a:pt x="11955" y="1500"/>
                  </a:cubicBezTo>
                  <a:cubicBezTo>
                    <a:pt x="11921" y="1500"/>
                    <a:pt x="11899" y="1535"/>
                    <a:pt x="11868" y="1552"/>
                  </a:cubicBezTo>
                  <a:cubicBezTo>
                    <a:pt x="11871" y="1575"/>
                    <a:pt x="11855" y="1591"/>
                    <a:pt x="11850" y="1611"/>
                  </a:cubicBezTo>
                  <a:lnTo>
                    <a:pt x="11849" y="1611"/>
                  </a:lnTo>
                  <a:cubicBezTo>
                    <a:pt x="11870" y="1614"/>
                    <a:pt x="11867" y="1631"/>
                    <a:pt x="11867" y="1645"/>
                  </a:cubicBezTo>
                  <a:lnTo>
                    <a:pt x="11867" y="1645"/>
                  </a:lnTo>
                  <a:cubicBezTo>
                    <a:pt x="11867" y="1645"/>
                    <a:pt x="11867" y="1645"/>
                    <a:pt x="11867" y="1645"/>
                  </a:cubicBezTo>
                  <a:cubicBezTo>
                    <a:pt x="11865" y="1645"/>
                    <a:pt x="11864" y="1645"/>
                    <a:pt x="11863" y="1645"/>
                  </a:cubicBezTo>
                  <a:cubicBezTo>
                    <a:pt x="11851" y="1645"/>
                    <a:pt x="11839" y="1647"/>
                    <a:pt x="11827" y="1647"/>
                  </a:cubicBezTo>
                  <a:cubicBezTo>
                    <a:pt x="11818" y="1647"/>
                    <a:pt x="11810" y="1645"/>
                    <a:pt x="11803" y="1640"/>
                  </a:cubicBezTo>
                  <a:cubicBezTo>
                    <a:pt x="11784" y="1607"/>
                    <a:pt x="11831" y="1604"/>
                    <a:pt x="11823" y="1576"/>
                  </a:cubicBezTo>
                  <a:cubicBezTo>
                    <a:pt x="11810" y="1561"/>
                    <a:pt x="11796" y="1556"/>
                    <a:pt x="11781" y="1556"/>
                  </a:cubicBezTo>
                  <a:cubicBezTo>
                    <a:pt x="11770" y="1556"/>
                    <a:pt x="11759" y="1559"/>
                    <a:pt x="11747" y="1563"/>
                  </a:cubicBezTo>
                  <a:cubicBezTo>
                    <a:pt x="11741" y="1585"/>
                    <a:pt x="11761" y="1603"/>
                    <a:pt x="11749" y="1622"/>
                  </a:cubicBezTo>
                  <a:cubicBezTo>
                    <a:pt x="11778" y="1633"/>
                    <a:pt x="11789" y="1662"/>
                    <a:pt x="11811" y="1679"/>
                  </a:cubicBezTo>
                  <a:cubicBezTo>
                    <a:pt x="11817" y="1685"/>
                    <a:pt x="11817" y="1702"/>
                    <a:pt x="11803" y="1713"/>
                  </a:cubicBezTo>
                  <a:cubicBezTo>
                    <a:pt x="11798" y="1716"/>
                    <a:pt x="11793" y="1717"/>
                    <a:pt x="11788" y="1717"/>
                  </a:cubicBezTo>
                  <a:cubicBezTo>
                    <a:pt x="11775" y="1717"/>
                    <a:pt x="11762" y="1710"/>
                    <a:pt x="11749" y="1705"/>
                  </a:cubicBezTo>
                  <a:lnTo>
                    <a:pt x="11676" y="1757"/>
                  </a:lnTo>
                  <a:cubicBezTo>
                    <a:pt x="11682" y="1770"/>
                    <a:pt x="11687" y="1783"/>
                    <a:pt x="11689" y="1790"/>
                  </a:cubicBezTo>
                  <a:cubicBezTo>
                    <a:pt x="11695" y="1817"/>
                    <a:pt x="11663" y="1828"/>
                    <a:pt x="11677" y="1851"/>
                  </a:cubicBezTo>
                  <a:lnTo>
                    <a:pt x="11700" y="1866"/>
                  </a:lnTo>
                  <a:cubicBezTo>
                    <a:pt x="11698" y="1885"/>
                    <a:pt x="11681" y="1904"/>
                    <a:pt x="11698" y="1923"/>
                  </a:cubicBezTo>
                  <a:cubicBezTo>
                    <a:pt x="11702" y="1926"/>
                    <a:pt x="11706" y="1927"/>
                    <a:pt x="11710" y="1927"/>
                  </a:cubicBezTo>
                  <a:cubicBezTo>
                    <a:pt x="11716" y="1927"/>
                    <a:pt x="11721" y="1922"/>
                    <a:pt x="11724" y="1913"/>
                  </a:cubicBezTo>
                  <a:lnTo>
                    <a:pt x="11712" y="1905"/>
                  </a:lnTo>
                  <a:cubicBezTo>
                    <a:pt x="11715" y="1902"/>
                    <a:pt x="11717" y="1901"/>
                    <a:pt x="11719" y="1901"/>
                  </a:cubicBezTo>
                  <a:cubicBezTo>
                    <a:pt x="11723" y="1901"/>
                    <a:pt x="11723" y="1909"/>
                    <a:pt x="11724" y="1913"/>
                  </a:cubicBezTo>
                  <a:cubicBezTo>
                    <a:pt x="11742" y="1914"/>
                    <a:pt x="11748" y="1928"/>
                    <a:pt x="11756" y="1939"/>
                  </a:cubicBezTo>
                  <a:cubicBezTo>
                    <a:pt x="11738" y="1969"/>
                    <a:pt x="11741" y="2008"/>
                    <a:pt x="11716" y="2033"/>
                  </a:cubicBezTo>
                  <a:cubicBezTo>
                    <a:pt x="11681" y="2026"/>
                    <a:pt x="11696" y="1989"/>
                    <a:pt x="11681" y="1970"/>
                  </a:cubicBezTo>
                  <a:cubicBezTo>
                    <a:pt x="11671" y="1971"/>
                    <a:pt x="11663" y="1972"/>
                    <a:pt x="11654" y="1972"/>
                  </a:cubicBezTo>
                  <a:cubicBezTo>
                    <a:pt x="11614" y="1972"/>
                    <a:pt x="11590" y="1957"/>
                    <a:pt x="11582" y="1929"/>
                  </a:cubicBezTo>
                  <a:cubicBezTo>
                    <a:pt x="11571" y="1907"/>
                    <a:pt x="11608" y="1890"/>
                    <a:pt x="11591" y="1865"/>
                  </a:cubicBezTo>
                  <a:lnTo>
                    <a:pt x="11567" y="1861"/>
                  </a:lnTo>
                  <a:cubicBezTo>
                    <a:pt x="11562" y="1873"/>
                    <a:pt x="11555" y="1876"/>
                    <a:pt x="11547" y="1876"/>
                  </a:cubicBezTo>
                  <a:cubicBezTo>
                    <a:pt x="11542" y="1876"/>
                    <a:pt x="11538" y="1875"/>
                    <a:pt x="11533" y="1874"/>
                  </a:cubicBezTo>
                  <a:cubicBezTo>
                    <a:pt x="11541" y="1858"/>
                    <a:pt x="11553" y="1860"/>
                    <a:pt x="11563" y="1858"/>
                  </a:cubicBezTo>
                  <a:cubicBezTo>
                    <a:pt x="11562" y="1800"/>
                    <a:pt x="11587" y="1747"/>
                    <a:pt x="11595" y="1694"/>
                  </a:cubicBezTo>
                  <a:cubicBezTo>
                    <a:pt x="11584" y="1669"/>
                    <a:pt x="11565" y="1665"/>
                    <a:pt x="11544" y="1665"/>
                  </a:cubicBezTo>
                  <a:cubicBezTo>
                    <a:pt x="11539" y="1665"/>
                    <a:pt x="11534" y="1665"/>
                    <a:pt x="11529" y="1665"/>
                  </a:cubicBezTo>
                  <a:cubicBezTo>
                    <a:pt x="11557" y="1733"/>
                    <a:pt x="11554" y="1738"/>
                    <a:pt x="11486" y="1754"/>
                  </a:cubicBezTo>
                  <a:cubicBezTo>
                    <a:pt x="11509" y="1687"/>
                    <a:pt x="11430" y="1648"/>
                    <a:pt x="11441" y="1583"/>
                  </a:cubicBezTo>
                  <a:cubicBezTo>
                    <a:pt x="11453" y="1576"/>
                    <a:pt x="11465" y="1574"/>
                    <a:pt x="11477" y="1574"/>
                  </a:cubicBezTo>
                  <a:cubicBezTo>
                    <a:pt x="11491" y="1574"/>
                    <a:pt x="11506" y="1577"/>
                    <a:pt x="11520" y="1577"/>
                  </a:cubicBezTo>
                  <a:cubicBezTo>
                    <a:pt x="11523" y="1577"/>
                    <a:pt x="11526" y="1577"/>
                    <a:pt x="11529" y="1576"/>
                  </a:cubicBezTo>
                  <a:lnTo>
                    <a:pt x="11528" y="1576"/>
                  </a:lnTo>
                  <a:cubicBezTo>
                    <a:pt x="11503" y="1518"/>
                    <a:pt x="11448" y="1517"/>
                    <a:pt x="11411" y="1509"/>
                  </a:cubicBezTo>
                  <a:cubicBezTo>
                    <a:pt x="11350" y="1535"/>
                    <a:pt x="11392" y="1606"/>
                    <a:pt x="11335" y="1630"/>
                  </a:cubicBezTo>
                  <a:lnTo>
                    <a:pt x="11222" y="1590"/>
                  </a:lnTo>
                  <a:cubicBezTo>
                    <a:pt x="11198" y="1621"/>
                    <a:pt x="11170" y="1631"/>
                    <a:pt x="11140" y="1631"/>
                  </a:cubicBezTo>
                  <a:cubicBezTo>
                    <a:pt x="11102" y="1631"/>
                    <a:pt x="11060" y="1615"/>
                    <a:pt x="11017" y="1608"/>
                  </a:cubicBezTo>
                  <a:lnTo>
                    <a:pt x="11017" y="1608"/>
                  </a:lnTo>
                  <a:cubicBezTo>
                    <a:pt x="11020" y="1650"/>
                    <a:pt x="10985" y="1664"/>
                    <a:pt x="10975" y="1698"/>
                  </a:cubicBezTo>
                  <a:cubicBezTo>
                    <a:pt x="10955" y="1763"/>
                    <a:pt x="10937" y="1826"/>
                    <a:pt x="10943" y="1896"/>
                  </a:cubicBezTo>
                  <a:cubicBezTo>
                    <a:pt x="10947" y="1955"/>
                    <a:pt x="10933" y="2006"/>
                    <a:pt x="10877" y="2036"/>
                  </a:cubicBezTo>
                  <a:cubicBezTo>
                    <a:pt x="10844" y="2034"/>
                    <a:pt x="10822" y="2004"/>
                    <a:pt x="10789" y="2004"/>
                  </a:cubicBezTo>
                  <a:cubicBezTo>
                    <a:pt x="10784" y="2004"/>
                    <a:pt x="10780" y="2004"/>
                    <a:pt x="10775" y="2005"/>
                  </a:cubicBezTo>
                  <a:cubicBezTo>
                    <a:pt x="10753" y="2038"/>
                    <a:pt x="10743" y="2081"/>
                    <a:pt x="10705" y="2103"/>
                  </a:cubicBezTo>
                  <a:cubicBezTo>
                    <a:pt x="10663" y="2091"/>
                    <a:pt x="10631" y="2067"/>
                    <a:pt x="10619" y="2034"/>
                  </a:cubicBezTo>
                  <a:cubicBezTo>
                    <a:pt x="10570" y="2057"/>
                    <a:pt x="10595" y="2101"/>
                    <a:pt x="10585" y="2135"/>
                  </a:cubicBezTo>
                  <a:cubicBezTo>
                    <a:pt x="10565" y="2144"/>
                    <a:pt x="10550" y="2160"/>
                    <a:pt x="10531" y="2160"/>
                  </a:cubicBezTo>
                  <a:cubicBezTo>
                    <a:pt x="10530" y="2160"/>
                    <a:pt x="10529" y="2160"/>
                    <a:pt x="10529" y="2160"/>
                  </a:cubicBezTo>
                  <a:lnTo>
                    <a:pt x="10448" y="2118"/>
                  </a:lnTo>
                  <a:cubicBezTo>
                    <a:pt x="10467" y="2093"/>
                    <a:pt x="10470" y="2060"/>
                    <a:pt x="10491" y="2042"/>
                  </a:cubicBezTo>
                  <a:cubicBezTo>
                    <a:pt x="10493" y="2042"/>
                    <a:pt x="10494" y="2041"/>
                    <a:pt x="10496" y="2041"/>
                  </a:cubicBezTo>
                  <a:cubicBezTo>
                    <a:pt x="10519" y="2041"/>
                    <a:pt x="10511" y="2066"/>
                    <a:pt x="10526" y="2068"/>
                  </a:cubicBezTo>
                  <a:cubicBezTo>
                    <a:pt x="10556" y="2025"/>
                    <a:pt x="10556" y="2025"/>
                    <a:pt x="10518" y="1968"/>
                  </a:cubicBezTo>
                  <a:cubicBezTo>
                    <a:pt x="10505" y="1903"/>
                    <a:pt x="10533" y="1836"/>
                    <a:pt x="10500" y="1774"/>
                  </a:cubicBezTo>
                  <a:cubicBezTo>
                    <a:pt x="10482" y="1774"/>
                    <a:pt x="10465" y="1778"/>
                    <a:pt x="10450" y="1778"/>
                  </a:cubicBezTo>
                  <a:cubicBezTo>
                    <a:pt x="10438" y="1778"/>
                    <a:pt x="10427" y="1776"/>
                    <a:pt x="10417" y="1766"/>
                  </a:cubicBezTo>
                  <a:cubicBezTo>
                    <a:pt x="10434" y="1710"/>
                    <a:pt x="10400" y="1669"/>
                    <a:pt x="10371" y="1629"/>
                  </a:cubicBezTo>
                  <a:cubicBezTo>
                    <a:pt x="10383" y="1609"/>
                    <a:pt x="10410" y="1612"/>
                    <a:pt x="10408" y="1589"/>
                  </a:cubicBezTo>
                  <a:cubicBezTo>
                    <a:pt x="10417" y="1556"/>
                    <a:pt x="10362" y="1558"/>
                    <a:pt x="10372" y="1524"/>
                  </a:cubicBezTo>
                  <a:cubicBezTo>
                    <a:pt x="10387" y="1495"/>
                    <a:pt x="10410" y="1474"/>
                    <a:pt x="10439" y="1461"/>
                  </a:cubicBezTo>
                  <a:cubicBezTo>
                    <a:pt x="10447" y="1437"/>
                    <a:pt x="10453" y="1415"/>
                    <a:pt x="10461" y="1391"/>
                  </a:cubicBezTo>
                  <a:cubicBezTo>
                    <a:pt x="10442" y="1369"/>
                    <a:pt x="10439" y="1342"/>
                    <a:pt x="10458" y="1305"/>
                  </a:cubicBezTo>
                  <a:lnTo>
                    <a:pt x="10458" y="1305"/>
                  </a:lnTo>
                  <a:cubicBezTo>
                    <a:pt x="10465" y="1337"/>
                    <a:pt x="10458" y="1369"/>
                    <a:pt x="10491" y="1373"/>
                  </a:cubicBezTo>
                  <a:cubicBezTo>
                    <a:pt x="10520" y="1330"/>
                    <a:pt x="10452" y="1289"/>
                    <a:pt x="10493" y="1249"/>
                  </a:cubicBezTo>
                  <a:cubicBezTo>
                    <a:pt x="10483" y="1221"/>
                    <a:pt x="10461" y="1199"/>
                    <a:pt x="10462" y="1168"/>
                  </a:cubicBezTo>
                  <a:lnTo>
                    <a:pt x="10462" y="1168"/>
                  </a:lnTo>
                  <a:cubicBezTo>
                    <a:pt x="10462" y="1168"/>
                    <a:pt x="10462" y="1168"/>
                    <a:pt x="10462" y="1168"/>
                  </a:cubicBezTo>
                  <a:lnTo>
                    <a:pt x="10462" y="1167"/>
                  </a:lnTo>
                  <a:lnTo>
                    <a:pt x="10462" y="1167"/>
                  </a:lnTo>
                  <a:cubicBezTo>
                    <a:pt x="10462" y="1167"/>
                    <a:pt x="10462" y="1167"/>
                    <a:pt x="10462" y="1168"/>
                  </a:cubicBezTo>
                  <a:lnTo>
                    <a:pt x="10462" y="1168"/>
                  </a:lnTo>
                  <a:cubicBezTo>
                    <a:pt x="10446" y="1167"/>
                    <a:pt x="10427" y="1170"/>
                    <a:pt x="10428" y="1143"/>
                  </a:cubicBezTo>
                  <a:cubicBezTo>
                    <a:pt x="10432" y="1139"/>
                    <a:pt x="10435" y="1138"/>
                    <a:pt x="10437" y="1138"/>
                  </a:cubicBezTo>
                  <a:cubicBezTo>
                    <a:pt x="10446" y="1138"/>
                    <a:pt x="10453" y="1149"/>
                    <a:pt x="10460" y="1149"/>
                  </a:cubicBezTo>
                  <a:cubicBezTo>
                    <a:pt x="10461" y="1149"/>
                    <a:pt x="10462" y="1149"/>
                    <a:pt x="10462" y="1149"/>
                  </a:cubicBezTo>
                  <a:lnTo>
                    <a:pt x="10462" y="1149"/>
                  </a:lnTo>
                  <a:cubicBezTo>
                    <a:pt x="10462" y="1149"/>
                    <a:pt x="10462" y="1149"/>
                    <a:pt x="10462" y="1150"/>
                  </a:cubicBezTo>
                  <a:lnTo>
                    <a:pt x="10462" y="1148"/>
                  </a:lnTo>
                  <a:cubicBezTo>
                    <a:pt x="10462" y="1148"/>
                    <a:pt x="10462" y="1148"/>
                    <a:pt x="10462" y="1149"/>
                  </a:cubicBezTo>
                  <a:lnTo>
                    <a:pt x="10462" y="1149"/>
                  </a:lnTo>
                  <a:cubicBezTo>
                    <a:pt x="10459" y="1109"/>
                    <a:pt x="10467" y="1068"/>
                    <a:pt x="10458" y="1030"/>
                  </a:cubicBezTo>
                  <a:cubicBezTo>
                    <a:pt x="10454" y="1029"/>
                    <a:pt x="10449" y="1029"/>
                    <a:pt x="10446" y="1029"/>
                  </a:cubicBezTo>
                  <a:cubicBezTo>
                    <a:pt x="10399" y="1029"/>
                    <a:pt x="10390" y="1077"/>
                    <a:pt x="10360" y="1099"/>
                  </a:cubicBezTo>
                  <a:cubicBezTo>
                    <a:pt x="10348" y="1087"/>
                    <a:pt x="10334" y="1085"/>
                    <a:pt x="10320" y="1085"/>
                  </a:cubicBezTo>
                  <a:cubicBezTo>
                    <a:pt x="10312" y="1085"/>
                    <a:pt x="10304" y="1086"/>
                    <a:pt x="10296" y="1086"/>
                  </a:cubicBezTo>
                  <a:cubicBezTo>
                    <a:pt x="10289" y="1086"/>
                    <a:pt x="10283" y="1085"/>
                    <a:pt x="10277" y="1083"/>
                  </a:cubicBezTo>
                  <a:cubicBezTo>
                    <a:pt x="10277" y="1073"/>
                    <a:pt x="10283" y="1009"/>
                    <a:pt x="10285" y="1007"/>
                  </a:cubicBezTo>
                  <a:cubicBezTo>
                    <a:pt x="10290" y="980"/>
                    <a:pt x="10261" y="960"/>
                    <a:pt x="10267" y="932"/>
                  </a:cubicBezTo>
                  <a:cubicBezTo>
                    <a:pt x="10269" y="924"/>
                    <a:pt x="10271" y="916"/>
                    <a:pt x="10272" y="909"/>
                  </a:cubicBezTo>
                  <a:cubicBezTo>
                    <a:pt x="10279" y="905"/>
                    <a:pt x="10284" y="903"/>
                    <a:pt x="10289" y="903"/>
                  </a:cubicBezTo>
                  <a:cubicBezTo>
                    <a:pt x="10305" y="903"/>
                    <a:pt x="10309" y="925"/>
                    <a:pt x="10321" y="928"/>
                  </a:cubicBezTo>
                  <a:cubicBezTo>
                    <a:pt x="10318" y="963"/>
                    <a:pt x="10311" y="989"/>
                    <a:pt x="10285" y="1007"/>
                  </a:cubicBezTo>
                  <a:cubicBezTo>
                    <a:pt x="10298" y="1021"/>
                    <a:pt x="10311" y="1027"/>
                    <a:pt x="10323" y="1027"/>
                  </a:cubicBezTo>
                  <a:cubicBezTo>
                    <a:pt x="10350" y="1027"/>
                    <a:pt x="10375" y="1001"/>
                    <a:pt x="10404" y="994"/>
                  </a:cubicBezTo>
                  <a:cubicBezTo>
                    <a:pt x="10410" y="996"/>
                    <a:pt x="10417" y="1006"/>
                    <a:pt x="10426" y="1006"/>
                  </a:cubicBezTo>
                  <a:cubicBezTo>
                    <a:pt x="10430" y="1006"/>
                    <a:pt x="10434" y="1004"/>
                    <a:pt x="10439" y="999"/>
                  </a:cubicBezTo>
                  <a:cubicBezTo>
                    <a:pt x="10447" y="981"/>
                    <a:pt x="10445" y="965"/>
                    <a:pt x="10424" y="943"/>
                  </a:cubicBezTo>
                  <a:cubicBezTo>
                    <a:pt x="10401" y="933"/>
                    <a:pt x="10355" y="934"/>
                    <a:pt x="10342" y="886"/>
                  </a:cubicBezTo>
                  <a:cubicBezTo>
                    <a:pt x="10359" y="885"/>
                    <a:pt x="10375" y="875"/>
                    <a:pt x="10384" y="860"/>
                  </a:cubicBezTo>
                  <a:cubicBezTo>
                    <a:pt x="10384" y="843"/>
                    <a:pt x="10356" y="851"/>
                    <a:pt x="10358" y="827"/>
                  </a:cubicBezTo>
                  <a:cubicBezTo>
                    <a:pt x="10360" y="821"/>
                    <a:pt x="10363" y="811"/>
                    <a:pt x="10367" y="801"/>
                  </a:cubicBezTo>
                  <a:cubicBezTo>
                    <a:pt x="10347" y="794"/>
                    <a:pt x="10331" y="781"/>
                    <a:pt x="10321" y="764"/>
                  </a:cubicBezTo>
                  <a:cubicBezTo>
                    <a:pt x="10329" y="734"/>
                    <a:pt x="10299" y="700"/>
                    <a:pt x="10319" y="659"/>
                  </a:cubicBezTo>
                  <a:cubicBezTo>
                    <a:pt x="10263" y="635"/>
                    <a:pt x="10290" y="550"/>
                    <a:pt x="10224" y="529"/>
                  </a:cubicBezTo>
                  <a:lnTo>
                    <a:pt x="10224" y="529"/>
                  </a:lnTo>
                  <a:cubicBezTo>
                    <a:pt x="10196" y="576"/>
                    <a:pt x="10229" y="603"/>
                    <a:pt x="10250" y="634"/>
                  </a:cubicBezTo>
                  <a:cubicBezTo>
                    <a:pt x="10242" y="664"/>
                    <a:pt x="10259" y="697"/>
                    <a:pt x="10234" y="725"/>
                  </a:cubicBezTo>
                  <a:cubicBezTo>
                    <a:pt x="10206" y="713"/>
                    <a:pt x="10216" y="686"/>
                    <a:pt x="10206" y="670"/>
                  </a:cubicBezTo>
                  <a:cubicBezTo>
                    <a:pt x="10183" y="636"/>
                    <a:pt x="10200" y="595"/>
                    <a:pt x="10191" y="553"/>
                  </a:cubicBezTo>
                  <a:cubicBezTo>
                    <a:pt x="10170" y="543"/>
                    <a:pt x="10166" y="513"/>
                    <a:pt x="10146" y="496"/>
                  </a:cubicBezTo>
                  <a:cubicBezTo>
                    <a:pt x="10132" y="493"/>
                    <a:pt x="10115" y="496"/>
                    <a:pt x="10109" y="474"/>
                  </a:cubicBezTo>
                  <a:cubicBezTo>
                    <a:pt x="10134" y="439"/>
                    <a:pt x="10107" y="407"/>
                    <a:pt x="10097" y="369"/>
                  </a:cubicBezTo>
                  <a:cubicBezTo>
                    <a:pt x="10086" y="382"/>
                    <a:pt x="10073" y="385"/>
                    <a:pt x="10061" y="385"/>
                  </a:cubicBezTo>
                  <a:cubicBezTo>
                    <a:pt x="10046" y="385"/>
                    <a:pt x="10031" y="381"/>
                    <a:pt x="10016" y="381"/>
                  </a:cubicBezTo>
                  <a:cubicBezTo>
                    <a:pt x="10006" y="381"/>
                    <a:pt x="9995" y="383"/>
                    <a:pt x="9984" y="389"/>
                  </a:cubicBezTo>
                  <a:cubicBezTo>
                    <a:pt x="9991" y="360"/>
                    <a:pt x="9965" y="351"/>
                    <a:pt x="9966" y="328"/>
                  </a:cubicBezTo>
                  <a:lnTo>
                    <a:pt x="9989" y="284"/>
                  </a:lnTo>
                  <a:lnTo>
                    <a:pt x="10034" y="270"/>
                  </a:lnTo>
                  <a:cubicBezTo>
                    <a:pt x="10035" y="254"/>
                    <a:pt x="10036" y="239"/>
                    <a:pt x="10036" y="226"/>
                  </a:cubicBezTo>
                  <a:lnTo>
                    <a:pt x="10036" y="226"/>
                  </a:lnTo>
                  <a:lnTo>
                    <a:pt x="10036" y="226"/>
                  </a:lnTo>
                  <a:cubicBezTo>
                    <a:pt x="10047" y="226"/>
                    <a:pt x="10057" y="240"/>
                    <a:pt x="10068" y="240"/>
                  </a:cubicBezTo>
                  <a:cubicBezTo>
                    <a:pt x="10075" y="240"/>
                    <a:pt x="10081" y="236"/>
                    <a:pt x="10088" y="224"/>
                  </a:cubicBezTo>
                  <a:lnTo>
                    <a:pt x="10044" y="162"/>
                  </a:lnTo>
                  <a:cubicBezTo>
                    <a:pt x="9996" y="144"/>
                    <a:pt x="9950" y="129"/>
                    <a:pt x="9907" y="129"/>
                  </a:cubicBezTo>
                  <a:cubicBezTo>
                    <a:pt x="9858" y="129"/>
                    <a:pt x="9813" y="148"/>
                    <a:pt x="9778" y="203"/>
                  </a:cubicBezTo>
                  <a:cubicBezTo>
                    <a:pt x="9772" y="205"/>
                    <a:pt x="9766" y="206"/>
                    <a:pt x="9761" y="206"/>
                  </a:cubicBezTo>
                  <a:cubicBezTo>
                    <a:pt x="9741" y="206"/>
                    <a:pt x="9726" y="191"/>
                    <a:pt x="9708" y="191"/>
                  </a:cubicBezTo>
                  <a:cubicBezTo>
                    <a:pt x="9706" y="191"/>
                    <a:pt x="9705" y="191"/>
                    <a:pt x="9703" y="191"/>
                  </a:cubicBezTo>
                  <a:cubicBezTo>
                    <a:pt x="9702" y="191"/>
                    <a:pt x="9702" y="191"/>
                    <a:pt x="9701" y="191"/>
                  </a:cubicBezTo>
                  <a:cubicBezTo>
                    <a:pt x="9684" y="191"/>
                    <a:pt x="9672" y="209"/>
                    <a:pt x="9655" y="209"/>
                  </a:cubicBezTo>
                  <a:cubicBezTo>
                    <a:pt x="9652" y="209"/>
                    <a:pt x="9649" y="208"/>
                    <a:pt x="9646" y="207"/>
                  </a:cubicBezTo>
                  <a:cubicBezTo>
                    <a:pt x="9609" y="197"/>
                    <a:pt x="9599" y="158"/>
                    <a:pt x="9570" y="133"/>
                  </a:cubicBezTo>
                  <a:cubicBezTo>
                    <a:pt x="9504" y="156"/>
                    <a:pt x="9496" y="240"/>
                    <a:pt x="9428" y="261"/>
                  </a:cubicBezTo>
                  <a:cubicBezTo>
                    <a:pt x="9418" y="261"/>
                    <a:pt x="9408" y="262"/>
                    <a:pt x="9398" y="262"/>
                  </a:cubicBezTo>
                  <a:cubicBezTo>
                    <a:pt x="9373" y="262"/>
                    <a:pt x="9349" y="256"/>
                    <a:pt x="9340" y="213"/>
                  </a:cubicBezTo>
                  <a:cubicBezTo>
                    <a:pt x="9356" y="189"/>
                    <a:pt x="9358" y="154"/>
                    <a:pt x="9387" y="140"/>
                  </a:cubicBezTo>
                  <a:cubicBezTo>
                    <a:pt x="9389" y="139"/>
                    <a:pt x="9391" y="139"/>
                    <a:pt x="9393" y="139"/>
                  </a:cubicBezTo>
                  <a:cubicBezTo>
                    <a:pt x="9408" y="139"/>
                    <a:pt x="9418" y="153"/>
                    <a:pt x="9431" y="153"/>
                  </a:cubicBezTo>
                  <a:cubicBezTo>
                    <a:pt x="9434" y="153"/>
                    <a:pt x="9438" y="152"/>
                    <a:pt x="9443" y="149"/>
                  </a:cubicBezTo>
                  <a:cubicBezTo>
                    <a:pt x="9455" y="138"/>
                    <a:pt x="9443" y="114"/>
                    <a:pt x="9444" y="113"/>
                  </a:cubicBezTo>
                  <a:cubicBezTo>
                    <a:pt x="9465" y="104"/>
                    <a:pt x="9485" y="101"/>
                    <a:pt x="9504" y="101"/>
                  </a:cubicBezTo>
                  <a:cubicBezTo>
                    <a:pt x="9546" y="101"/>
                    <a:pt x="9584" y="117"/>
                    <a:pt x="9622" y="117"/>
                  </a:cubicBezTo>
                  <a:cubicBezTo>
                    <a:pt x="9629" y="117"/>
                    <a:pt x="9636" y="116"/>
                    <a:pt x="9643" y="115"/>
                  </a:cubicBezTo>
                  <a:cubicBezTo>
                    <a:pt x="9621" y="85"/>
                    <a:pt x="9631" y="32"/>
                    <a:pt x="9586" y="32"/>
                  </a:cubicBezTo>
                  <a:cubicBezTo>
                    <a:pt x="9581" y="32"/>
                    <a:pt x="9575" y="32"/>
                    <a:pt x="9568" y="34"/>
                  </a:cubicBezTo>
                  <a:cubicBezTo>
                    <a:pt x="9546" y="43"/>
                    <a:pt x="9568" y="77"/>
                    <a:pt x="9537" y="82"/>
                  </a:cubicBezTo>
                  <a:cubicBezTo>
                    <a:pt x="9497" y="61"/>
                    <a:pt x="9458" y="31"/>
                    <a:pt x="9414" y="31"/>
                  </a:cubicBezTo>
                  <a:cubicBezTo>
                    <a:pt x="9395" y="31"/>
                    <a:pt x="9376" y="36"/>
                    <a:pt x="9355" y="50"/>
                  </a:cubicBezTo>
                  <a:cubicBezTo>
                    <a:pt x="9317" y="12"/>
                    <a:pt x="9267" y="17"/>
                    <a:pt x="9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35"/>
            <p:cNvSpPr/>
            <p:nvPr/>
          </p:nvSpPr>
          <p:spPr>
            <a:xfrm>
              <a:off x="4968575" y="1993850"/>
              <a:ext cx="21000" cy="18450"/>
            </a:xfrm>
            <a:custGeom>
              <a:avLst/>
              <a:gdLst/>
              <a:ahLst/>
              <a:cxnLst/>
              <a:rect l="l" t="t" r="r" b="b"/>
              <a:pathLst>
                <a:path w="840" h="738" extrusionOk="0">
                  <a:moveTo>
                    <a:pt x="135" y="123"/>
                  </a:moveTo>
                  <a:lnTo>
                    <a:pt x="139" y="128"/>
                  </a:lnTo>
                  <a:cubicBezTo>
                    <a:pt x="137" y="129"/>
                    <a:pt x="136" y="131"/>
                    <a:pt x="134" y="131"/>
                  </a:cubicBezTo>
                  <a:cubicBezTo>
                    <a:pt x="132" y="131"/>
                    <a:pt x="131" y="129"/>
                    <a:pt x="129" y="127"/>
                  </a:cubicBezTo>
                  <a:lnTo>
                    <a:pt x="135" y="123"/>
                  </a:lnTo>
                  <a:close/>
                  <a:moveTo>
                    <a:pt x="76" y="280"/>
                  </a:moveTo>
                  <a:lnTo>
                    <a:pt x="76" y="280"/>
                  </a:lnTo>
                  <a:cubicBezTo>
                    <a:pt x="96" y="292"/>
                    <a:pt x="110" y="301"/>
                    <a:pt x="104" y="322"/>
                  </a:cubicBezTo>
                  <a:cubicBezTo>
                    <a:pt x="98" y="324"/>
                    <a:pt x="94" y="326"/>
                    <a:pt x="88" y="329"/>
                  </a:cubicBezTo>
                  <a:cubicBezTo>
                    <a:pt x="61" y="318"/>
                    <a:pt x="74" y="300"/>
                    <a:pt x="76" y="280"/>
                  </a:cubicBezTo>
                  <a:close/>
                  <a:moveTo>
                    <a:pt x="515" y="368"/>
                  </a:moveTo>
                  <a:cubicBezTo>
                    <a:pt x="516" y="368"/>
                    <a:pt x="518" y="368"/>
                    <a:pt x="519" y="369"/>
                  </a:cubicBezTo>
                  <a:cubicBezTo>
                    <a:pt x="523" y="370"/>
                    <a:pt x="526" y="374"/>
                    <a:pt x="529" y="377"/>
                  </a:cubicBezTo>
                  <a:cubicBezTo>
                    <a:pt x="525" y="382"/>
                    <a:pt x="520" y="384"/>
                    <a:pt x="516" y="384"/>
                  </a:cubicBezTo>
                  <a:cubicBezTo>
                    <a:pt x="512" y="384"/>
                    <a:pt x="509" y="383"/>
                    <a:pt x="508" y="380"/>
                  </a:cubicBezTo>
                  <a:cubicBezTo>
                    <a:pt x="502" y="371"/>
                    <a:pt x="509" y="368"/>
                    <a:pt x="515" y="368"/>
                  </a:cubicBezTo>
                  <a:close/>
                  <a:moveTo>
                    <a:pt x="47" y="1"/>
                  </a:moveTo>
                  <a:cubicBezTo>
                    <a:pt x="32" y="1"/>
                    <a:pt x="17" y="2"/>
                    <a:pt x="2" y="4"/>
                  </a:cubicBezTo>
                  <a:cubicBezTo>
                    <a:pt x="7" y="70"/>
                    <a:pt x="47" y="118"/>
                    <a:pt x="55" y="174"/>
                  </a:cubicBezTo>
                  <a:cubicBezTo>
                    <a:pt x="39" y="192"/>
                    <a:pt x="19" y="198"/>
                    <a:pt x="1" y="207"/>
                  </a:cubicBezTo>
                  <a:lnTo>
                    <a:pt x="1" y="207"/>
                  </a:lnTo>
                  <a:cubicBezTo>
                    <a:pt x="1" y="207"/>
                    <a:pt x="1" y="207"/>
                    <a:pt x="1" y="207"/>
                  </a:cubicBezTo>
                  <a:lnTo>
                    <a:pt x="0" y="208"/>
                  </a:lnTo>
                  <a:cubicBezTo>
                    <a:pt x="1" y="208"/>
                    <a:pt x="1" y="207"/>
                    <a:pt x="1" y="207"/>
                  </a:cubicBezTo>
                  <a:lnTo>
                    <a:pt x="1" y="207"/>
                  </a:lnTo>
                  <a:cubicBezTo>
                    <a:pt x="14" y="236"/>
                    <a:pt x="45" y="255"/>
                    <a:pt x="48" y="290"/>
                  </a:cubicBezTo>
                  <a:cubicBezTo>
                    <a:pt x="38" y="307"/>
                    <a:pt x="30" y="325"/>
                    <a:pt x="42" y="345"/>
                  </a:cubicBezTo>
                  <a:cubicBezTo>
                    <a:pt x="55" y="362"/>
                    <a:pt x="71" y="366"/>
                    <a:pt x="89" y="366"/>
                  </a:cubicBezTo>
                  <a:cubicBezTo>
                    <a:pt x="98" y="366"/>
                    <a:pt x="107" y="365"/>
                    <a:pt x="116" y="364"/>
                  </a:cubicBezTo>
                  <a:lnTo>
                    <a:pt x="132" y="318"/>
                  </a:lnTo>
                  <a:cubicBezTo>
                    <a:pt x="141" y="315"/>
                    <a:pt x="148" y="313"/>
                    <a:pt x="155" y="313"/>
                  </a:cubicBezTo>
                  <a:cubicBezTo>
                    <a:pt x="172" y="313"/>
                    <a:pt x="183" y="324"/>
                    <a:pt x="192" y="342"/>
                  </a:cubicBezTo>
                  <a:cubicBezTo>
                    <a:pt x="160" y="350"/>
                    <a:pt x="159" y="390"/>
                    <a:pt x="130" y="402"/>
                  </a:cubicBezTo>
                  <a:cubicBezTo>
                    <a:pt x="112" y="407"/>
                    <a:pt x="81" y="391"/>
                    <a:pt x="73" y="437"/>
                  </a:cubicBezTo>
                  <a:cubicBezTo>
                    <a:pt x="130" y="414"/>
                    <a:pt x="185" y="421"/>
                    <a:pt x="237" y="418"/>
                  </a:cubicBezTo>
                  <a:cubicBezTo>
                    <a:pt x="245" y="406"/>
                    <a:pt x="252" y="397"/>
                    <a:pt x="261" y="385"/>
                  </a:cubicBezTo>
                  <a:lnTo>
                    <a:pt x="304" y="385"/>
                  </a:lnTo>
                  <a:lnTo>
                    <a:pt x="302" y="383"/>
                  </a:lnTo>
                  <a:cubicBezTo>
                    <a:pt x="301" y="370"/>
                    <a:pt x="283" y="362"/>
                    <a:pt x="286" y="345"/>
                  </a:cubicBezTo>
                  <a:cubicBezTo>
                    <a:pt x="290" y="341"/>
                    <a:pt x="292" y="334"/>
                    <a:pt x="297" y="333"/>
                  </a:cubicBezTo>
                  <a:cubicBezTo>
                    <a:pt x="299" y="332"/>
                    <a:pt x="302" y="331"/>
                    <a:pt x="305" y="331"/>
                  </a:cubicBezTo>
                  <a:cubicBezTo>
                    <a:pt x="313" y="331"/>
                    <a:pt x="321" y="338"/>
                    <a:pt x="329" y="342"/>
                  </a:cubicBezTo>
                  <a:lnTo>
                    <a:pt x="348" y="317"/>
                  </a:lnTo>
                  <a:cubicBezTo>
                    <a:pt x="356" y="329"/>
                    <a:pt x="363" y="341"/>
                    <a:pt x="369" y="352"/>
                  </a:cubicBezTo>
                  <a:cubicBezTo>
                    <a:pt x="374" y="356"/>
                    <a:pt x="378" y="358"/>
                    <a:pt x="382" y="358"/>
                  </a:cubicBezTo>
                  <a:cubicBezTo>
                    <a:pt x="389" y="358"/>
                    <a:pt x="395" y="353"/>
                    <a:pt x="402" y="352"/>
                  </a:cubicBezTo>
                  <a:cubicBezTo>
                    <a:pt x="418" y="348"/>
                    <a:pt x="434" y="348"/>
                    <a:pt x="450" y="348"/>
                  </a:cubicBezTo>
                  <a:cubicBezTo>
                    <a:pt x="427" y="371"/>
                    <a:pt x="431" y="394"/>
                    <a:pt x="420" y="414"/>
                  </a:cubicBezTo>
                  <a:lnTo>
                    <a:pt x="339" y="402"/>
                  </a:lnTo>
                  <a:cubicBezTo>
                    <a:pt x="338" y="411"/>
                    <a:pt x="337" y="419"/>
                    <a:pt x="335" y="431"/>
                  </a:cubicBezTo>
                  <a:cubicBezTo>
                    <a:pt x="314" y="442"/>
                    <a:pt x="282" y="436"/>
                    <a:pt x="268" y="468"/>
                  </a:cubicBezTo>
                  <a:cubicBezTo>
                    <a:pt x="274" y="504"/>
                    <a:pt x="301" y="518"/>
                    <a:pt x="337" y="520"/>
                  </a:cubicBezTo>
                  <a:cubicBezTo>
                    <a:pt x="342" y="576"/>
                    <a:pt x="342" y="576"/>
                    <a:pt x="359" y="576"/>
                  </a:cubicBezTo>
                  <a:cubicBezTo>
                    <a:pt x="395" y="557"/>
                    <a:pt x="353" y="531"/>
                    <a:pt x="365" y="509"/>
                  </a:cubicBezTo>
                  <a:cubicBezTo>
                    <a:pt x="375" y="496"/>
                    <a:pt x="385" y="480"/>
                    <a:pt x="407" y="480"/>
                  </a:cubicBezTo>
                  <a:cubicBezTo>
                    <a:pt x="421" y="555"/>
                    <a:pt x="511" y="536"/>
                    <a:pt x="539" y="596"/>
                  </a:cubicBezTo>
                  <a:cubicBezTo>
                    <a:pt x="545" y="594"/>
                    <a:pt x="551" y="594"/>
                    <a:pt x="556" y="594"/>
                  </a:cubicBezTo>
                  <a:cubicBezTo>
                    <a:pt x="612" y="594"/>
                    <a:pt x="642" y="645"/>
                    <a:pt x="688" y="655"/>
                  </a:cubicBezTo>
                  <a:cubicBezTo>
                    <a:pt x="699" y="678"/>
                    <a:pt x="710" y="697"/>
                    <a:pt x="722" y="720"/>
                  </a:cubicBezTo>
                  <a:cubicBezTo>
                    <a:pt x="732" y="710"/>
                    <a:pt x="740" y="706"/>
                    <a:pt x="748" y="706"/>
                  </a:cubicBezTo>
                  <a:cubicBezTo>
                    <a:pt x="768" y="706"/>
                    <a:pt x="782" y="737"/>
                    <a:pt x="804" y="737"/>
                  </a:cubicBezTo>
                  <a:cubicBezTo>
                    <a:pt x="806" y="737"/>
                    <a:pt x="809" y="737"/>
                    <a:pt x="811" y="736"/>
                  </a:cubicBezTo>
                  <a:cubicBezTo>
                    <a:pt x="819" y="726"/>
                    <a:pt x="840" y="719"/>
                    <a:pt x="831" y="694"/>
                  </a:cubicBezTo>
                  <a:cubicBezTo>
                    <a:pt x="815" y="680"/>
                    <a:pt x="792" y="691"/>
                    <a:pt x="771" y="680"/>
                  </a:cubicBezTo>
                  <a:cubicBezTo>
                    <a:pt x="758" y="639"/>
                    <a:pt x="737" y="601"/>
                    <a:pt x="710" y="568"/>
                  </a:cubicBezTo>
                  <a:cubicBezTo>
                    <a:pt x="685" y="556"/>
                    <a:pt x="662" y="571"/>
                    <a:pt x="645" y="552"/>
                  </a:cubicBezTo>
                  <a:cubicBezTo>
                    <a:pt x="677" y="531"/>
                    <a:pt x="628" y="499"/>
                    <a:pt x="649" y="476"/>
                  </a:cubicBezTo>
                  <a:cubicBezTo>
                    <a:pt x="650" y="476"/>
                    <a:pt x="652" y="476"/>
                    <a:pt x="653" y="476"/>
                  </a:cubicBezTo>
                  <a:cubicBezTo>
                    <a:pt x="687" y="476"/>
                    <a:pt x="669" y="509"/>
                    <a:pt x="682" y="519"/>
                  </a:cubicBezTo>
                  <a:cubicBezTo>
                    <a:pt x="697" y="532"/>
                    <a:pt x="718" y="524"/>
                    <a:pt x="731" y="537"/>
                  </a:cubicBezTo>
                  <a:cubicBezTo>
                    <a:pt x="740" y="546"/>
                    <a:pt x="748" y="560"/>
                    <a:pt x="762" y="560"/>
                  </a:cubicBezTo>
                  <a:cubicBezTo>
                    <a:pt x="767" y="560"/>
                    <a:pt x="773" y="558"/>
                    <a:pt x="779" y="555"/>
                  </a:cubicBezTo>
                  <a:cubicBezTo>
                    <a:pt x="716" y="454"/>
                    <a:pt x="653" y="357"/>
                    <a:pt x="541" y="308"/>
                  </a:cubicBezTo>
                  <a:cubicBezTo>
                    <a:pt x="517" y="268"/>
                    <a:pt x="495" y="229"/>
                    <a:pt x="445" y="225"/>
                  </a:cubicBezTo>
                  <a:lnTo>
                    <a:pt x="445" y="225"/>
                  </a:lnTo>
                  <a:cubicBezTo>
                    <a:pt x="443" y="259"/>
                    <a:pt x="466" y="291"/>
                    <a:pt x="455" y="336"/>
                  </a:cubicBezTo>
                  <a:cubicBezTo>
                    <a:pt x="432" y="302"/>
                    <a:pt x="399" y="325"/>
                    <a:pt x="378" y="307"/>
                  </a:cubicBezTo>
                  <a:cubicBezTo>
                    <a:pt x="381" y="293"/>
                    <a:pt x="397" y="282"/>
                    <a:pt x="382" y="265"/>
                  </a:cubicBezTo>
                  <a:cubicBezTo>
                    <a:pt x="377" y="262"/>
                    <a:pt x="371" y="261"/>
                    <a:pt x="365" y="261"/>
                  </a:cubicBezTo>
                  <a:cubicBezTo>
                    <a:pt x="357" y="261"/>
                    <a:pt x="348" y="264"/>
                    <a:pt x="341" y="269"/>
                  </a:cubicBezTo>
                  <a:cubicBezTo>
                    <a:pt x="336" y="273"/>
                    <a:pt x="341" y="289"/>
                    <a:pt x="326" y="289"/>
                  </a:cubicBezTo>
                  <a:cubicBezTo>
                    <a:pt x="325" y="289"/>
                    <a:pt x="323" y="289"/>
                    <a:pt x="322" y="289"/>
                  </a:cubicBezTo>
                  <a:cubicBezTo>
                    <a:pt x="294" y="264"/>
                    <a:pt x="304" y="217"/>
                    <a:pt x="273" y="193"/>
                  </a:cubicBezTo>
                  <a:lnTo>
                    <a:pt x="238" y="186"/>
                  </a:lnTo>
                  <a:cubicBezTo>
                    <a:pt x="236" y="170"/>
                    <a:pt x="254" y="159"/>
                    <a:pt x="238" y="139"/>
                  </a:cubicBezTo>
                  <a:cubicBezTo>
                    <a:pt x="233" y="137"/>
                    <a:pt x="226" y="136"/>
                    <a:pt x="220" y="136"/>
                  </a:cubicBezTo>
                  <a:cubicBezTo>
                    <a:pt x="202" y="136"/>
                    <a:pt x="181" y="143"/>
                    <a:pt x="156" y="150"/>
                  </a:cubicBezTo>
                  <a:cubicBezTo>
                    <a:pt x="172" y="105"/>
                    <a:pt x="228" y="104"/>
                    <a:pt x="227" y="53"/>
                  </a:cubicBezTo>
                  <a:cubicBezTo>
                    <a:pt x="173" y="18"/>
                    <a:pt x="111" y="1"/>
                    <a:pt x="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35"/>
            <p:cNvSpPr/>
            <p:nvPr/>
          </p:nvSpPr>
          <p:spPr>
            <a:xfrm>
              <a:off x="5258500" y="2164725"/>
              <a:ext cx="5300" cy="17725"/>
            </a:xfrm>
            <a:custGeom>
              <a:avLst/>
              <a:gdLst/>
              <a:ahLst/>
              <a:cxnLst/>
              <a:rect l="l" t="t" r="r" b="b"/>
              <a:pathLst>
                <a:path w="212" h="709" extrusionOk="0">
                  <a:moveTo>
                    <a:pt x="155" y="108"/>
                  </a:moveTo>
                  <a:lnTo>
                    <a:pt x="155" y="109"/>
                  </a:lnTo>
                  <a:cubicBezTo>
                    <a:pt x="163" y="118"/>
                    <a:pt x="164" y="126"/>
                    <a:pt x="154" y="134"/>
                  </a:cubicBezTo>
                  <a:cubicBezTo>
                    <a:pt x="143" y="129"/>
                    <a:pt x="144" y="114"/>
                    <a:pt x="155" y="108"/>
                  </a:cubicBezTo>
                  <a:close/>
                  <a:moveTo>
                    <a:pt x="69" y="1"/>
                  </a:moveTo>
                  <a:cubicBezTo>
                    <a:pt x="29" y="34"/>
                    <a:pt x="45" y="89"/>
                    <a:pt x="20" y="125"/>
                  </a:cubicBezTo>
                  <a:cubicBezTo>
                    <a:pt x="52" y="176"/>
                    <a:pt x="38" y="223"/>
                    <a:pt x="19" y="272"/>
                  </a:cubicBezTo>
                  <a:cubicBezTo>
                    <a:pt x="65" y="298"/>
                    <a:pt x="14" y="335"/>
                    <a:pt x="34" y="368"/>
                  </a:cubicBezTo>
                  <a:cubicBezTo>
                    <a:pt x="41" y="381"/>
                    <a:pt x="25" y="412"/>
                    <a:pt x="2" y="424"/>
                  </a:cubicBezTo>
                  <a:lnTo>
                    <a:pt x="3" y="424"/>
                  </a:lnTo>
                  <a:lnTo>
                    <a:pt x="3" y="441"/>
                  </a:lnTo>
                  <a:lnTo>
                    <a:pt x="3" y="441"/>
                  </a:lnTo>
                  <a:cubicBezTo>
                    <a:pt x="52" y="474"/>
                    <a:pt x="1" y="510"/>
                    <a:pt x="4" y="550"/>
                  </a:cubicBezTo>
                  <a:cubicBezTo>
                    <a:pt x="14" y="570"/>
                    <a:pt x="27" y="596"/>
                    <a:pt x="39" y="622"/>
                  </a:cubicBezTo>
                  <a:cubicBezTo>
                    <a:pt x="43" y="644"/>
                    <a:pt x="34" y="666"/>
                    <a:pt x="25" y="687"/>
                  </a:cubicBezTo>
                  <a:cubicBezTo>
                    <a:pt x="47" y="687"/>
                    <a:pt x="70" y="695"/>
                    <a:pt x="88" y="708"/>
                  </a:cubicBezTo>
                  <a:cubicBezTo>
                    <a:pt x="82" y="659"/>
                    <a:pt x="118" y="640"/>
                    <a:pt x="141" y="611"/>
                  </a:cubicBezTo>
                  <a:lnTo>
                    <a:pt x="132" y="593"/>
                  </a:lnTo>
                  <a:lnTo>
                    <a:pt x="157" y="575"/>
                  </a:lnTo>
                  <a:cubicBezTo>
                    <a:pt x="122" y="497"/>
                    <a:pt x="70" y="421"/>
                    <a:pt x="160" y="344"/>
                  </a:cubicBezTo>
                  <a:cubicBezTo>
                    <a:pt x="124" y="311"/>
                    <a:pt x="115" y="275"/>
                    <a:pt x="142" y="234"/>
                  </a:cubicBezTo>
                  <a:cubicBezTo>
                    <a:pt x="150" y="221"/>
                    <a:pt x="163" y="203"/>
                    <a:pt x="159" y="195"/>
                  </a:cubicBezTo>
                  <a:cubicBezTo>
                    <a:pt x="147" y="168"/>
                    <a:pt x="166" y="157"/>
                    <a:pt x="176" y="141"/>
                  </a:cubicBezTo>
                  <a:cubicBezTo>
                    <a:pt x="185" y="124"/>
                    <a:pt x="190" y="104"/>
                    <a:pt x="212" y="95"/>
                  </a:cubicBezTo>
                  <a:cubicBezTo>
                    <a:pt x="155" y="68"/>
                    <a:pt x="131" y="7"/>
                    <a:pt x="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35"/>
            <p:cNvSpPr/>
            <p:nvPr/>
          </p:nvSpPr>
          <p:spPr>
            <a:xfrm>
              <a:off x="4994050" y="2014125"/>
              <a:ext cx="11475" cy="11550"/>
            </a:xfrm>
            <a:custGeom>
              <a:avLst/>
              <a:gdLst/>
              <a:ahLst/>
              <a:cxnLst/>
              <a:rect l="l" t="t" r="r" b="b"/>
              <a:pathLst>
                <a:path w="459" h="462" extrusionOk="0">
                  <a:moveTo>
                    <a:pt x="340" y="359"/>
                  </a:moveTo>
                  <a:cubicBezTo>
                    <a:pt x="341" y="359"/>
                    <a:pt x="341" y="359"/>
                    <a:pt x="341" y="360"/>
                  </a:cubicBezTo>
                  <a:cubicBezTo>
                    <a:pt x="348" y="363"/>
                    <a:pt x="348" y="366"/>
                    <a:pt x="340" y="369"/>
                  </a:cubicBezTo>
                  <a:cubicBezTo>
                    <a:pt x="340" y="369"/>
                    <a:pt x="337" y="365"/>
                    <a:pt x="336" y="364"/>
                  </a:cubicBezTo>
                  <a:lnTo>
                    <a:pt x="335" y="364"/>
                  </a:lnTo>
                  <a:cubicBezTo>
                    <a:pt x="337" y="362"/>
                    <a:pt x="339" y="359"/>
                    <a:pt x="340" y="359"/>
                  </a:cubicBezTo>
                  <a:close/>
                  <a:moveTo>
                    <a:pt x="385" y="374"/>
                  </a:moveTo>
                  <a:lnTo>
                    <a:pt x="377" y="386"/>
                  </a:lnTo>
                  <a:cubicBezTo>
                    <a:pt x="368" y="374"/>
                    <a:pt x="379" y="375"/>
                    <a:pt x="385" y="374"/>
                  </a:cubicBezTo>
                  <a:close/>
                  <a:moveTo>
                    <a:pt x="48" y="0"/>
                  </a:moveTo>
                  <a:cubicBezTo>
                    <a:pt x="43" y="0"/>
                    <a:pt x="37" y="1"/>
                    <a:pt x="32" y="1"/>
                  </a:cubicBezTo>
                  <a:cubicBezTo>
                    <a:pt x="26" y="4"/>
                    <a:pt x="21" y="6"/>
                    <a:pt x="17" y="9"/>
                  </a:cubicBezTo>
                  <a:cubicBezTo>
                    <a:pt x="40" y="31"/>
                    <a:pt x="1" y="52"/>
                    <a:pt x="20" y="80"/>
                  </a:cubicBezTo>
                  <a:cubicBezTo>
                    <a:pt x="58" y="92"/>
                    <a:pt x="79" y="130"/>
                    <a:pt x="107" y="163"/>
                  </a:cubicBezTo>
                  <a:cubicBezTo>
                    <a:pt x="136" y="198"/>
                    <a:pt x="160" y="232"/>
                    <a:pt x="205" y="239"/>
                  </a:cubicBezTo>
                  <a:cubicBezTo>
                    <a:pt x="209" y="272"/>
                    <a:pt x="221" y="303"/>
                    <a:pt x="243" y="328"/>
                  </a:cubicBezTo>
                  <a:cubicBezTo>
                    <a:pt x="264" y="341"/>
                    <a:pt x="282" y="333"/>
                    <a:pt x="295" y="350"/>
                  </a:cubicBezTo>
                  <a:cubicBezTo>
                    <a:pt x="294" y="379"/>
                    <a:pt x="316" y="405"/>
                    <a:pt x="322" y="441"/>
                  </a:cubicBezTo>
                  <a:cubicBezTo>
                    <a:pt x="323" y="440"/>
                    <a:pt x="324" y="440"/>
                    <a:pt x="325" y="440"/>
                  </a:cubicBezTo>
                  <a:cubicBezTo>
                    <a:pt x="341" y="440"/>
                    <a:pt x="351" y="461"/>
                    <a:pt x="365" y="461"/>
                  </a:cubicBezTo>
                  <a:cubicBezTo>
                    <a:pt x="366" y="461"/>
                    <a:pt x="368" y="461"/>
                    <a:pt x="371" y="460"/>
                  </a:cubicBezTo>
                  <a:cubicBezTo>
                    <a:pt x="389" y="451"/>
                    <a:pt x="385" y="429"/>
                    <a:pt x="405" y="429"/>
                  </a:cubicBezTo>
                  <a:cubicBezTo>
                    <a:pt x="406" y="429"/>
                    <a:pt x="407" y="429"/>
                    <a:pt x="408" y="429"/>
                  </a:cubicBezTo>
                  <a:lnTo>
                    <a:pt x="458" y="461"/>
                  </a:lnTo>
                  <a:cubicBezTo>
                    <a:pt x="428" y="392"/>
                    <a:pt x="428" y="392"/>
                    <a:pt x="386" y="374"/>
                  </a:cubicBezTo>
                  <a:lnTo>
                    <a:pt x="386" y="374"/>
                  </a:lnTo>
                  <a:cubicBezTo>
                    <a:pt x="386" y="373"/>
                    <a:pt x="386" y="373"/>
                    <a:pt x="387" y="373"/>
                  </a:cubicBezTo>
                  <a:cubicBezTo>
                    <a:pt x="389" y="353"/>
                    <a:pt x="376" y="333"/>
                    <a:pt x="357" y="325"/>
                  </a:cubicBezTo>
                  <a:cubicBezTo>
                    <a:pt x="349" y="328"/>
                    <a:pt x="341" y="336"/>
                    <a:pt x="333" y="336"/>
                  </a:cubicBezTo>
                  <a:cubicBezTo>
                    <a:pt x="329" y="336"/>
                    <a:pt x="325" y="334"/>
                    <a:pt x="320" y="328"/>
                  </a:cubicBezTo>
                  <a:lnTo>
                    <a:pt x="333" y="298"/>
                  </a:lnTo>
                  <a:cubicBezTo>
                    <a:pt x="299" y="272"/>
                    <a:pt x="275" y="231"/>
                    <a:pt x="241" y="206"/>
                  </a:cubicBezTo>
                  <a:cubicBezTo>
                    <a:pt x="202" y="176"/>
                    <a:pt x="186" y="127"/>
                    <a:pt x="142" y="103"/>
                  </a:cubicBezTo>
                  <a:cubicBezTo>
                    <a:pt x="128" y="94"/>
                    <a:pt x="122" y="77"/>
                    <a:pt x="117" y="58"/>
                  </a:cubicBezTo>
                  <a:cubicBezTo>
                    <a:pt x="107" y="21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35"/>
            <p:cNvSpPr/>
            <p:nvPr/>
          </p:nvSpPr>
          <p:spPr>
            <a:xfrm>
              <a:off x="5121325" y="20467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" y="242"/>
                  </a:moveTo>
                  <a:cubicBezTo>
                    <a:pt x="1" y="242"/>
                    <a:pt x="1" y="242"/>
                    <a:pt x="0" y="242"/>
                  </a:cubicBezTo>
                  <a:lnTo>
                    <a:pt x="1" y="243"/>
                  </a:lnTo>
                  <a:cubicBezTo>
                    <a:pt x="1" y="243"/>
                    <a:pt x="1" y="242"/>
                    <a:pt x="1" y="242"/>
                  </a:cubicBezTo>
                  <a:close/>
                  <a:moveTo>
                    <a:pt x="206" y="0"/>
                  </a:moveTo>
                  <a:lnTo>
                    <a:pt x="162" y="22"/>
                  </a:lnTo>
                  <a:cubicBezTo>
                    <a:pt x="154" y="33"/>
                    <a:pt x="169" y="54"/>
                    <a:pt x="149" y="58"/>
                  </a:cubicBezTo>
                  <a:cubicBezTo>
                    <a:pt x="142" y="55"/>
                    <a:pt x="135" y="50"/>
                    <a:pt x="127" y="50"/>
                  </a:cubicBezTo>
                  <a:cubicBezTo>
                    <a:pt x="123" y="50"/>
                    <a:pt x="118" y="51"/>
                    <a:pt x="112" y="55"/>
                  </a:cubicBezTo>
                  <a:cubicBezTo>
                    <a:pt x="110" y="81"/>
                    <a:pt x="109" y="110"/>
                    <a:pt x="106" y="139"/>
                  </a:cubicBezTo>
                  <a:cubicBezTo>
                    <a:pt x="92" y="160"/>
                    <a:pt x="78" y="180"/>
                    <a:pt x="63" y="201"/>
                  </a:cubicBezTo>
                  <a:lnTo>
                    <a:pt x="33" y="189"/>
                  </a:lnTo>
                  <a:cubicBezTo>
                    <a:pt x="13" y="200"/>
                    <a:pt x="1" y="219"/>
                    <a:pt x="1" y="242"/>
                  </a:cubicBezTo>
                  <a:lnTo>
                    <a:pt x="1" y="242"/>
                  </a:lnTo>
                  <a:cubicBezTo>
                    <a:pt x="9" y="240"/>
                    <a:pt x="16" y="240"/>
                    <a:pt x="23" y="240"/>
                  </a:cubicBezTo>
                  <a:cubicBezTo>
                    <a:pt x="67" y="240"/>
                    <a:pt x="109" y="260"/>
                    <a:pt x="151" y="260"/>
                  </a:cubicBezTo>
                  <a:cubicBezTo>
                    <a:pt x="163" y="260"/>
                    <a:pt x="175" y="259"/>
                    <a:pt x="187" y="254"/>
                  </a:cubicBezTo>
                  <a:cubicBezTo>
                    <a:pt x="223" y="207"/>
                    <a:pt x="220" y="156"/>
                    <a:pt x="202" y="105"/>
                  </a:cubicBezTo>
                  <a:cubicBezTo>
                    <a:pt x="240" y="51"/>
                    <a:pt x="241" y="19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35"/>
            <p:cNvSpPr/>
            <p:nvPr/>
          </p:nvSpPr>
          <p:spPr>
            <a:xfrm>
              <a:off x="5012275" y="2071475"/>
              <a:ext cx="4225" cy="8675"/>
            </a:xfrm>
            <a:custGeom>
              <a:avLst/>
              <a:gdLst/>
              <a:ahLst/>
              <a:cxnLst/>
              <a:rect l="l" t="t" r="r" b="b"/>
              <a:pathLst>
                <a:path w="169" h="347" extrusionOk="0">
                  <a:moveTo>
                    <a:pt x="137" y="1"/>
                  </a:moveTo>
                  <a:cubicBezTo>
                    <a:pt x="135" y="1"/>
                    <a:pt x="133" y="1"/>
                    <a:pt x="131" y="2"/>
                  </a:cubicBezTo>
                  <a:cubicBezTo>
                    <a:pt x="115" y="5"/>
                    <a:pt x="121" y="30"/>
                    <a:pt x="104" y="30"/>
                  </a:cubicBezTo>
                  <a:cubicBezTo>
                    <a:pt x="102" y="30"/>
                    <a:pt x="100" y="31"/>
                    <a:pt x="99" y="31"/>
                  </a:cubicBezTo>
                  <a:cubicBezTo>
                    <a:pt x="79" y="31"/>
                    <a:pt x="73" y="5"/>
                    <a:pt x="54" y="5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36" y="18"/>
                    <a:pt x="10" y="15"/>
                    <a:pt x="1" y="40"/>
                  </a:cubicBezTo>
                  <a:lnTo>
                    <a:pt x="29" y="85"/>
                  </a:lnTo>
                  <a:cubicBezTo>
                    <a:pt x="27" y="101"/>
                    <a:pt x="4" y="118"/>
                    <a:pt x="24" y="144"/>
                  </a:cubicBezTo>
                  <a:cubicBezTo>
                    <a:pt x="25" y="155"/>
                    <a:pt x="32" y="158"/>
                    <a:pt x="41" y="158"/>
                  </a:cubicBezTo>
                  <a:cubicBezTo>
                    <a:pt x="47" y="158"/>
                    <a:pt x="54" y="157"/>
                    <a:pt x="61" y="157"/>
                  </a:cubicBezTo>
                  <a:cubicBezTo>
                    <a:pt x="71" y="157"/>
                    <a:pt x="80" y="160"/>
                    <a:pt x="82" y="175"/>
                  </a:cubicBezTo>
                  <a:lnTo>
                    <a:pt x="83" y="175"/>
                  </a:lnTo>
                  <a:cubicBezTo>
                    <a:pt x="100" y="180"/>
                    <a:pt x="114" y="193"/>
                    <a:pt x="117" y="210"/>
                  </a:cubicBezTo>
                  <a:cubicBezTo>
                    <a:pt x="108" y="230"/>
                    <a:pt x="107" y="254"/>
                    <a:pt x="83" y="264"/>
                  </a:cubicBezTo>
                  <a:cubicBezTo>
                    <a:pt x="71" y="290"/>
                    <a:pt x="56" y="315"/>
                    <a:pt x="72" y="346"/>
                  </a:cubicBezTo>
                  <a:cubicBezTo>
                    <a:pt x="72" y="346"/>
                    <a:pt x="73" y="346"/>
                    <a:pt x="74" y="346"/>
                  </a:cubicBezTo>
                  <a:cubicBezTo>
                    <a:pt x="105" y="346"/>
                    <a:pt x="114" y="305"/>
                    <a:pt x="146" y="305"/>
                  </a:cubicBezTo>
                  <a:cubicBezTo>
                    <a:pt x="147" y="305"/>
                    <a:pt x="149" y="305"/>
                    <a:pt x="150" y="305"/>
                  </a:cubicBezTo>
                  <a:cubicBezTo>
                    <a:pt x="157" y="283"/>
                    <a:pt x="152" y="257"/>
                    <a:pt x="164" y="240"/>
                  </a:cubicBezTo>
                  <a:cubicBezTo>
                    <a:pt x="154" y="208"/>
                    <a:pt x="145" y="177"/>
                    <a:pt x="137" y="151"/>
                  </a:cubicBezTo>
                  <a:cubicBezTo>
                    <a:pt x="148" y="105"/>
                    <a:pt x="158" y="64"/>
                    <a:pt x="169" y="24"/>
                  </a:cubicBezTo>
                  <a:cubicBezTo>
                    <a:pt x="158" y="13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35"/>
            <p:cNvSpPr/>
            <p:nvPr/>
          </p:nvSpPr>
          <p:spPr>
            <a:xfrm>
              <a:off x="4887375" y="2059450"/>
              <a:ext cx="4300" cy="7000"/>
            </a:xfrm>
            <a:custGeom>
              <a:avLst/>
              <a:gdLst/>
              <a:ahLst/>
              <a:cxnLst/>
              <a:rect l="l" t="t" r="r" b="b"/>
              <a:pathLst>
                <a:path w="172" h="280" extrusionOk="0">
                  <a:moveTo>
                    <a:pt x="97" y="108"/>
                  </a:moveTo>
                  <a:cubicBezTo>
                    <a:pt x="98" y="111"/>
                    <a:pt x="101" y="113"/>
                    <a:pt x="102" y="115"/>
                  </a:cubicBezTo>
                  <a:cubicBezTo>
                    <a:pt x="99" y="116"/>
                    <a:pt x="98" y="120"/>
                    <a:pt x="96" y="120"/>
                  </a:cubicBezTo>
                  <a:cubicBezTo>
                    <a:pt x="94" y="119"/>
                    <a:pt x="93" y="116"/>
                    <a:pt x="90" y="114"/>
                  </a:cubicBezTo>
                  <a:lnTo>
                    <a:pt x="97" y="108"/>
                  </a:lnTo>
                  <a:close/>
                  <a:moveTo>
                    <a:pt x="114" y="1"/>
                  </a:moveTo>
                  <a:cubicBezTo>
                    <a:pt x="112" y="1"/>
                    <a:pt x="110" y="1"/>
                    <a:pt x="109" y="1"/>
                  </a:cubicBezTo>
                  <a:cubicBezTo>
                    <a:pt x="64" y="73"/>
                    <a:pt x="0" y="143"/>
                    <a:pt x="24" y="244"/>
                  </a:cubicBezTo>
                  <a:cubicBezTo>
                    <a:pt x="24" y="258"/>
                    <a:pt x="0" y="260"/>
                    <a:pt x="8" y="280"/>
                  </a:cubicBezTo>
                  <a:cubicBezTo>
                    <a:pt x="11" y="280"/>
                    <a:pt x="13" y="280"/>
                    <a:pt x="15" y="280"/>
                  </a:cubicBezTo>
                  <a:cubicBezTo>
                    <a:pt x="36" y="280"/>
                    <a:pt x="45" y="265"/>
                    <a:pt x="50" y="246"/>
                  </a:cubicBezTo>
                  <a:cubicBezTo>
                    <a:pt x="54" y="233"/>
                    <a:pt x="50" y="216"/>
                    <a:pt x="70" y="211"/>
                  </a:cubicBezTo>
                  <a:lnTo>
                    <a:pt x="70" y="213"/>
                  </a:lnTo>
                  <a:cubicBezTo>
                    <a:pt x="70" y="203"/>
                    <a:pt x="78" y="196"/>
                    <a:pt x="88" y="195"/>
                  </a:cubicBezTo>
                  <a:cubicBezTo>
                    <a:pt x="93" y="171"/>
                    <a:pt x="123" y="178"/>
                    <a:pt x="130" y="161"/>
                  </a:cubicBezTo>
                  <a:cubicBezTo>
                    <a:pt x="148" y="126"/>
                    <a:pt x="152" y="84"/>
                    <a:pt x="140" y="47"/>
                  </a:cubicBezTo>
                  <a:lnTo>
                    <a:pt x="171" y="25"/>
                  </a:lnTo>
                  <a:cubicBezTo>
                    <a:pt x="152" y="18"/>
                    <a:pt x="140" y="1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35"/>
            <p:cNvSpPr/>
            <p:nvPr/>
          </p:nvSpPr>
          <p:spPr>
            <a:xfrm>
              <a:off x="5259925" y="1766750"/>
              <a:ext cx="3525" cy="6225"/>
            </a:xfrm>
            <a:custGeom>
              <a:avLst/>
              <a:gdLst/>
              <a:ahLst/>
              <a:cxnLst/>
              <a:rect l="l" t="t" r="r" b="b"/>
              <a:pathLst>
                <a:path w="141" h="249" extrusionOk="0">
                  <a:moveTo>
                    <a:pt x="106" y="1"/>
                  </a:moveTo>
                  <a:lnTo>
                    <a:pt x="106" y="2"/>
                  </a:lnTo>
                  <a:cubicBezTo>
                    <a:pt x="103" y="2"/>
                    <a:pt x="101" y="2"/>
                    <a:pt x="98" y="2"/>
                  </a:cubicBezTo>
                  <a:cubicBezTo>
                    <a:pt x="95" y="2"/>
                    <a:pt x="92" y="2"/>
                    <a:pt x="89" y="2"/>
                  </a:cubicBezTo>
                  <a:cubicBezTo>
                    <a:pt x="77" y="2"/>
                    <a:pt x="63" y="3"/>
                    <a:pt x="46" y="13"/>
                  </a:cubicBezTo>
                  <a:cubicBezTo>
                    <a:pt x="34" y="20"/>
                    <a:pt x="37" y="47"/>
                    <a:pt x="22" y="60"/>
                  </a:cubicBezTo>
                  <a:cubicBezTo>
                    <a:pt x="42" y="102"/>
                    <a:pt x="34" y="146"/>
                    <a:pt x="34" y="179"/>
                  </a:cubicBezTo>
                  <a:cubicBezTo>
                    <a:pt x="30" y="186"/>
                    <a:pt x="26" y="187"/>
                    <a:pt x="22" y="187"/>
                  </a:cubicBezTo>
                  <a:cubicBezTo>
                    <a:pt x="18" y="187"/>
                    <a:pt x="13" y="184"/>
                    <a:pt x="9" y="184"/>
                  </a:cubicBezTo>
                  <a:cubicBezTo>
                    <a:pt x="6" y="184"/>
                    <a:pt x="3" y="186"/>
                    <a:pt x="1" y="191"/>
                  </a:cubicBezTo>
                  <a:cubicBezTo>
                    <a:pt x="3" y="220"/>
                    <a:pt x="28" y="231"/>
                    <a:pt x="50" y="248"/>
                  </a:cubicBezTo>
                  <a:cubicBezTo>
                    <a:pt x="59" y="243"/>
                    <a:pt x="70" y="237"/>
                    <a:pt x="81" y="235"/>
                  </a:cubicBezTo>
                  <a:cubicBezTo>
                    <a:pt x="94" y="235"/>
                    <a:pt x="107" y="238"/>
                    <a:pt x="119" y="242"/>
                  </a:cubicBezTo>
                  <a:cubicBezTo>
                    <a:pt x="127" y="209"/>
                    <a:pt x="115" y="175"/>
                    <a:pt x="141" y="146"/>
                  </a:cubicBezTo>
                  <a:cubicBezTo>
                    <a:pt x="139" y="146"/>
                    <a:pt x="137" y="145"/>
                    <a:pt x="135" y="145"/>
                  </a:cubicBezTo>
                  <a:cubicBezTo>
                    <a:pt x="114" y="145"/>
                    <a:pt x="96" y="160"/>
                    <a:pt x="79" y="160"/>
                  </a:cubicBezTo>
                  <a:cubicBezTo>
                    <a:pt x="70" y="160"/>
                    <a:pt x="61" y="156"/>
                    <a:pt x="52" y="142"/>
                  </a:cubicBezTo>
                  <a:cubicBezTo>
                    <a:pt x="59" y="118"/>
                    <a:pt x="83" y="112"/>
                    <a:pt x="100" y="98"/>
                  </a:cubicBezTo>
                  <a:cubicBezTo>
                    <a:pt x="89" y="83"/>
                    <a:pt x="65" y="97"/>
                    <a:pt x="54" y="77"/>
                  </a:cubicBezTo>
                  <a:cubicBezTo>
                    <a:pt x="52" y="60"/>
                    <a:pt x="63" y="51"/>
                    <a:pt x="77" y="41"/>
                  </a:cubicBezTo>
                  <a:lnTo>
                    <a:pt x="116" y="67"/>
                  </a:lnTo>
                  <a:cubicBezTo>
                    <a:pt x="135" y="40"/>
                    <a:pt x="111" y="21"/>
                    <a:pt x="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35"/>
            <p:cNvSpPr/>
            <p:nvPr/>
          </p:nvSpPr>
          <p:spPr>
            <a:xfrm>
              <a:off x="4977650" y="2076000"/>
              <a:ext cx="3750" cy="5575"/>
            </a:xfrm>
            <a:custGeom>
              <a:avLst/>
              <a:gdLst/>
              <a:ahLst/>
              <a:cxnLst/>
              <a:rect l="l" t="t" r="r" b="b"/>
              <a:pathLst>
                <a:path w="150" h="223" extrusionOk="0">
                  <a:moveTo>
                    <a:pt x="72" y="72"/>
                  </a:moveTo>
                  <a:cubicBezTo>
                    <a:pt x="86" y="72"/>
                    <a:pt x="90" y="83"/>
                    <a:pt x="93" y="94"/>
                  </a:cubicBezTo>
                  <a:cubicBezTo>
                    <a:pt x="87" y="97"/>
                    <a:pt x="82" y="98"/>
                    <a:pt x="78" y="98"/>
                  </a:cubicBezTo>
                  <a:cubicBezTo>
                    <a:pt x="68" y="98"/>
                    <a:pt x="64" y="91"/>
                    <a:pt x="68" y="73"/>
                  </a:cubicBezTo>
                  <a:cubicBezTo>
                    <a:pt x="70" y="73"/>
                    <a:pt x="71" y="72"/>
                    <a:pt x="72" y="72"/>
                  </a:cubicBezTo>
                  <a:close/>
                  <a:moveTo>
                    <a:pt x="75" y="1"/>
                  </a:moveTo>
                  <a:lnTo>
                    <a:pt x="68" y="3"/>
                  </a:lnTo>
                  <a:lnTo>
                    <a:pt x="59" y="20"/>
                  </a:lnTo>
                  <a:cubicBezTo>
                    <a:pt x="57" y="21"/>
                    <a:pt x="54" y="22"/>
                    <a:pt x="52" y="22"/>
                  </a:cubicBezTo>
                  <a:cubicBezTo>
                    <a:pt x="38" y="22"/>
                    <a:pt x="33" y="3"/>
                    <a:pt x="19" y="3"/>
                  </a:cubicBezTo>
                  <a:cubicBezTo>
                    <a:pt x="18" y="3"/>
                    <a:pt x="16" y="3"/>
                    <a:pt x="15" y="3"/>
                  </a:cubicBezTo>
                  <a:cubicBezTo>
                    <a:pt x="8" y="17"/>
                    <a:pt x="9" y="34"/>
                    <a:pt x="19" y="46"/>
                  </a:cubicBezTo>
                  <a:cubicBezTo>
                    <a:pt x="33" y="64"/>
                    <a:pt x="1" y="77"/>
                    <a:pt x="15" y="91"/>
                  </a:cubicBezTo>
                  <a:lnTo>
                    <a:pt x="59" y="146"/>
                  </a:lnTo>
                  <a:cubicBezTo>
                    <a:pt x="33" y="191"/>
                    <a:pt x="73" y="203"/>
                    <a:pt x="95" y="222"/>
                  </a:cubicBezTo>
                  <a:cubicBezTo>
                    <a:pt x="95" y="223"/>
                    <a:pt x="96" y="223"/>
                    <a:pt x="97" y="223"/>
                  </a:cubicBezTo>
                  <a:cubicBezTo>
                    <a:pt x="101" y="223"/>
                    <a:pt x="106" y="220"/>
                    <a:pt x="110" y="219"/>
                  </a:cubicBezTo>
                  <a:cubicBezTo>
                    <a:pt x="112" y="200"/>
                    <a:pt x="84" y="197"/>
                    <a:pt x="89" y="177"/>
                  </a:cubicBezTo>
                  <a:cubicBezTo>
                    <a:pt x="93" y="173"/>
                    <a:pt x="97" y="172"/>
                    <a:pt x="100" y="172"/>
                  </a:cubicBezTo>
                  <a:cubicBezTo>
                    <a:pt x="111" y="172"/>
                    <a:pt x="119" y="182"/>
                    <a:pt x="131" y="186"/>
                  </a:cubicBezTo>
                  <a:cubicBezTo>
                    <a:pt x="149" y="113"/>
                    <a:pt x="90" y="64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35"/>
            <p:cNvSpPr/>
            <p:nvPr/>
          </p:nvSpPr>
          <p:spPr>
            <a:xfrm>
              <a:off x="5259550" y="2160675"/>
              <a:ext cx="4425" cy="3525"/>
            </a:xfrm>
            <a:custGeom>
              <a:avLst/>
              <a:gdLst/>
              <a:ahLst/>
              <a:cxnLst/>
              <a:rect l="l" t="t" r="r" b="b"/>
              <a:pathLst>
                <a:path w="177" h="141" extrusionOk="0">
                  <a:moveTo>
                    <a:pt x="59" y="92"/>
                  </a:moveTo>
                  <a:cubicBezTo>
                    <a:pt x="60" y="95"/>
                    <a:pt x="62" y="96"/>
                    <a:pt x="62" y="97"/>
                  </a:cubicBezTo>
                  <a:cubicBezTo>
                    <a:pt x="62" y="99"/>
                    <a:pt x="59" y="100"/>
                    <a:pt x="58" y="102"/>
                  </a:cubicBezTo>
                  <a:cubicBezTo>
                    <a:pt x="57" y="100"/>
                    <a:pt x="56" y="98"/>
                    <a:pt x="53" y="97"/>
                  </a:cubicBezTo>
                  <a:lnTo>
                    <a:pt x="59" y="92"/>
                  </a:lnTo>
                  <a:close/>
                  <a:moveTo>
                    <a:pt x="159" y="1"/>
                  </a:moveTo>
                  <a:lnTo>
                    <a:pt x="84" y="27"/>
                  </a:lnTo>
                  <a:lnTo>
                    <a:pt x="58" y="68"/>
                  </a:lnTo>
                  <a:cubicBezTo>
                    <a:pt x="56" y="69"/>
                    <a:pt x="53" y="70"/>
                    <a:pt x="51" y="70"/>
                  </a:cubicBezTo>
                  <a:cubicBezTo>
                    <a:pt x="38" y="70"/>
                    <a:pt x="27" y="57"/>
                    <a:pt x="15" y="57"/>
                  </a:cubicBezTo>
                  <a:cubicBezTo>
                    <a:pt x="10" y="57"/>
                    <a:pt x="6" y="58"/>
                    <a:pt x="1" y="63"/>
                  </a:cubicBezTo>
                  <a:cubicBezTo>
                    <a:pt x="25" y="82"/>
                    <a:pt x="4" y="115"/>
                    <a:pt x="24" y="137"/>
                  </a:cubicBezTo>
                  <a:cubicBezTo>
                    <a:pt x="33" y="140"/>
                    <a:pt x="42" y="141"/>
                    <a:pt x="51" y="141"/>
                  </a:cubicBezTo>
                  <a:cubicBezTo>
                    <a:pt x="61" y="141"/>
                    <a:pt x="70" y="140"/>
                    <a:pt x="78" y="137"/>
                  </a:cubicBezTo>
                  <a:cubicBezTo>
                    <a:pt x="115" y="113"/>
                    <a:pt x="131" y="65"/>
                    <a:pt x="172" y="47"/>
                  </a:cubicBezTo>
                  <a:cubicBezTo>
                    <a:pt x="173" y="27"/>
                    <a:pt x="177" y="12"/>
                    <a:pt x="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35"/>
            <p:cNvSpPr/>
            <p:nvPr/>
          </p:nvSpPr>
          <p:spPr>
            <a:xfrm>
              <a:off x="5011375" y="2087925"/>
              <a:ext cx="2800" cy="7525"/>
            </a:xfrm>
            <a:custGeom>
              <a:avLst/>
              <a:gdLst/>
              <a:ahLst/>
              <a:cxnLst/>
              <a:rect l="l" t="t" r="r" b="b"/>
              <a:pathLst>
                <a:path w="112" h="301" extrusionOk="0">
                  <a:moveTo>
                    <a:pt x="30" y="0"/>
                  </a:moveTo>
                  <a:cubicBezTo>
                    <a:pt x="26" y="0"/>
                    <a:pt x="21" y="2"/>
                    <a:pt x="16" y="5"/>
                  </a:cubicBezTo>
                  <a:cubicBezTo>
                    <a:pt x="7" y="27"/>
                    <a:pt x="32" y="37"/>
                    <a:pt x="28" y="57"/>
                  </a:cubicBezTo>
                  <a:lnTo>
                    <a:pt x="0" y="95"/>
                  </a:lnTo>
                  <a:cubicBezTo>
                    <a:pt x="55" y="149"/>
                    <a:pt x="56" y="155"/>
                    <a:pt x="32" y="235"/>
                  </a:cubicBezTo>
                  <a:cubicBezTo>
                    <a:pt x="51" y="253"/>
                    <a:pt x="48" y="292"/>
                    <a:pt x="111" y="301"/>
                  </a:cubicBezTo>
                  <a:cubicBezTo>
                    <a:pt x="53" y="205"/>
                    <a:pt x="68" y="110"/>
                    <a:pt x="63" y="25"/>
                  </a:cubicBezTo>
                  <a:cubicBezTo>
                    <a:pt x="51" y="11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35"/>
            <p:cNvSpPr/>
            <p:nvPr/>
          </p:nvSpPr>
          <p:spPr>
            <a:xfrm>
              <a:off x="4993000" y="2156875"/>
              <a:ext cx="3275" cy="5200"/>
            </a:xfrm>
            <a:custGeom>
              <a:avLst/>
              <a:gdLst/>
              <a:ahLst/>
              <a:cxnLst/>
              <a:rect l="l" t="t" r="r" b="b"/>
              <a:pathLst>
                <a:path w="131" h="208" extrusionOk="0">
                  <a:moveTo>
                    <a:pt x="27" y="1"/>
                  </a:moveTo>
                  <a:cubicBezTo>
                    <a:pt x="26" y="1"/>
                    <a:pt x="25" y="1"/>
                    <a:pt x="24" y="1"/>
                  </a:cubicBezTo>
                  <a:cubicBezTo>
                    <a:pt x="1" y="78"/>
                    <a:pt x="55" y="135"/>
                    <a:pt x="66" y="208"/>
                  </a:cubicBezTo>
                  <a:cubicBezTo>
                    <a:pt x="121" y="163"/>
                    <a:pt x="131" y="144"/>
                    <a:pt x="117" y="122"/>
                  </a:cubicBezTo>
                  <a:lnTo>
                    <a:pt x="117" y="122"/>
                  </a:lnTo>
                  <a:cubicBezTo>
                    <a:pt x="107" y="124"/>
                    <a:pt x="99" y="133"/>
                    <a:pt x="90" y="133"/>
                  </a:cubicBezTo>
                  <a:cubicBezTo>
                    <a:pt x="87" y="133"/>
                    <a:pt x="84" y="132"/>
                    <a:pt x="81" y="129"/>
                  </a:cubicBezTo>
                  <a:cubicBezTo>
                    <a:pt x="60" y="106"/>
                    <a:pt x="98" y="91"/>
                    <a:pt x="85" y="71"/>
                  </a:cubicBezTo>
                  <a:lnTo>
                    <a:pt x="57" y="51"/>
                  </a:lnTo>
                  <a:lnTo>
                    <a:pt x="102" y="39"/>
                  </a:lnTo>
                  <a:cubicBezTo>
                    <a:pt x="95" y="19"/>
                    <a:pt x="85" y="14"/>
                    <a:pt x="75" y="14"/>
                  </a:cubicBezTo>
                  <a:cubicBezTo>
                    <a:pt x="65" y="14"/>
                    <a:pt x="54" y="19"/>
                    <a:pt x="45" y="19"/>
                  </a:cubicBezTo>
                  <a:cubicBezTo>
                    <a:pt x="44" y="19"/>
                    <a:pt x="42" y="19"/>
                    <a:pt x="41" y="18"/>
                  </a:cubicBezTo>
                  <a:cubicBezTo>
                    <a:pt x="34" y="11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35"/>
            <p:cNvSpPr/>
            <p:nvPr/>
          </p:nvSpPr>
          <p:spPr>
            <a:xfrm>
              <a:off x="4917675" y="2051425"/>
              <a:ext cx="4700" cy="3900"/>
            </a:xfrm>
            <a:custGeom>
              <a:avLst/>
              <a:gdLst/>
              <a:ahLst/>
              <a:cxnLst/>
              <a:rect l="l" t="t" r="r" b="b"/>
              <a:pathLst>
                <a:path w="188" h="156" extrusionOk="0">
                  <a:moveTo>
                    <a:pt x="73" y="0"/>
                  </a:moveTo>
                  <a:cubicBezTo>
                    <a:pt x="67" y="69"/>
                    <a:pt x="2" y="71"/>
                    <a:pt x="1" y="121"/>
                  </a:cubicBezTo>
                  <a:lnTo>
                    <a:pt x="23" y="156"/>
                  </a:lnTo>
                  <a:lnTo>
                    <a:pt x="113" y="78"/>
                  </a:lnTo>
                  <a:cubicBezTo>
                    <a:pt x="133" y="83"/>
                    <a:pt x="130" y="111"/>
                    <a:pt x="156" y="121"/>
                  </a:cubicBezTo>
                  <a:cubicBezTo>
                    <a:pt x="154" y="97"/>
                    <a:pt x="188" y="99"/>
                    <a:pt x="179" y="62"/>
                  </a:cubicBezTo>
                  <a:cubicBezTo>
                    <a:pt x="137" y="56"/>
                    <a:pt x="98" y="34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35"/>
            <p:cNvSpPr/>
            <p:nvPr/>
          </p:nvSpPr>
          <p:spPr>
            <a:xfrm>
              <a:off x="4970925" y="2060800"/>
              <a:ext cx="3450" cy="5275"/>
            </a:xfrm>
            <a:custGeom>
              <a:avLst/>
              <a:gdLst/>
              <a:ahLst/>
              <a:cxnLst/>
              <a:rect l="l" t="t" r="r" b="b"/>
              <a:pathLst>
                <a:path w="138" h="211" extrusionOk="0">
                  <a:moveTo>
                    <a:pt x="7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12" y="48"/>
                    <a:pt x="41" y="82"/>
                    <a:pt x="61" y="118"/>
                  </a:cubicBezTo>
                  <a:cubicBezTo>
                    <a:pt x="78" y="150"/>
                    <a:pt x="102" y="189"/>
                    <a:pt x="138" y="211"/>
                  </a:cubicBezTo>
                  <a:lnTo>
                    <a:pt x="138" y="141"/>
                  </a:lnTo>
                  <a:cubicBezTo>
                    <a:pt x="119" y="105"/>
                    <a:pt x="105" y="76"/>
                    <a:pt x="87" y="40"/>
                  </a:cubicBezTo>
                  <a:cubicBezTo>
                    <a:pt x="84" y="40"/>
                    <a:pt x="82" y="41"/>
                    <a:pt x="79" y="41"/>
                  </a:cubicBezTo>
                  <a:cubicBezTo>
                    <a:pt x="52" y="41"/>
                    <a:pt x="41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35"/>
            <p:cNvSpPr/>
            <p:nvPr/>
          </p:nvSpPr>
          <p:spPr>
            <a:xfrm>
              <a:off x="4990575" y="2009725"/>
              <a:ext cx="4575" cy="3975"/>
            </a:xfrm>
            <a:custGeom>
              <a:avLst/>
              <a:gdLst/>
              <a:ahLst/>
              <a:cxnLst/>
              <a:rect l="l" t="t" r="r" b="b"/>
              <a:pathLst>
                <a:path w="183" h="159" extrusionOk="0">
                  <a:moveTo>
                    <a:pt x="151" y="123"/>
                  </a:moveTo>
                  <a:lnTo>
                    <a:pt x="142" y="136"/>
                  </a:lnTo>
                  <a:cubicBezTo>
                    <a:pt x="132" y="123"/>
                    <a:pt x="146" y="125"/>
                    <a:pt x="151" y="123"/>
                  </a:cubicBezTo>
                  <a:close/>
                  <a:moveTo>
                    <a:pt x="33" y="1"/>
                  </a:moveTo>
                  <a:cubicBezTo>
                    <a:pt x="27" y="1"/>
                    <a:pt x="19" y="3"/>
                    <a:pt x="12" y="9"/>
                  </a:cubicBezTo>
                  <a:cubicBezTo>
                    <a:pt x="1" y="66"/>
                    <a:pt x="52" y="63"/>
                    <a:pt x="81" y="80"/>
                  </a:cubicBezTo>
                  <a:lnTo>
                    <a:pt x="68" y="119"/>
                  </a:lnTo>
                  <a:lnTo>
                    <a:pt x="110" y="157"/>
                  </a:lnTo>
                  <a:cubicBezTo>
                    <a:pt x="112" y="157"/>
                    <a:pt x="114" y="157"/>
                    <a:pt x="116" y="157"/>
                  </a:cubicBezTo>
                  <a:cubicBezTo>
                    <a:pt x="128" y="157"/>
                    <a:pt x="140" y="158"/>
                    <a:pt x="151" y="158"/>
                  </a:cubicBezTo>
                  <a:cubicBezTo>
                    <a:pt x="161" y="158"/>
                    <a:pt x="172" y="157"/>
                    <a:pt x="182" y="151"/>
                  </a:cubicBezTo>
                  <a:cubicBezTo>
                    <a:pt x="176" y="137"/>
                    <a:pt x="165" y="126"/>
                    <a:pt x="151" y="123"/>
                  </a:cubicBezTo>
                  <a:cubicBezTo>
                    <a:pt x="127" y="88"/>
                    <a:pt x="92" y="63"/>
                    <a:pt x="71" y="25"/>
                  </a:cubicBezTo>
                  <a:cubicBezTo>
                    <a:pt x="66" y="15"/>
                    <a:pt x="51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35"/>
            <p:cNvSpPr/>
            <p:nvPr/>
          </p:nvSpPr>
          <p:spPr>
            <a:xfrm>
              <a:off x="4893800" y="2062575"/>
              <a:ext cx="3725" cy="5300"/>
            </a:xfrm>
            <a:custGeom>
              <a:avLst/>
              <a:gdLst/>
              <a:ahLst/>
              <a:cxnLst/>
              <a:rect l="l" t="t" r="r" b="b"/>
              <a:pathLst>
                <a:path w="149" h="212" extrusionOk="0">
                  <a:moveTo>
                    <a:pt x="145" y="0"/>
                  </a:moveTo>
                  <a:cubicBezTo>
                    <a:pt x="108" y="0"/>
                    <a:pt x="98" y="35"/>
                    <a:pt x="61" y="37"/>
                  </a:cubicBezTo>
                  <a:cubicBezTo>
                    <a:pt x="72" y="91"/>
                    <a:pt x="21" y="103"/>
                    <a:pt x="9" y="139"/>
                  </a:cubicBezTo>
                  <a:cubicBezTo>
                    <a:pt x="11" y="163"/>
                    <a:pt x="1" y="185"/>
                    <a:pt x="19" y="212"/>
                  </a:cubicBezTo>
                  <a:cubicBezTo>
                    <a:pt x="72" y="145"/>
                    <a:pt x="102" y="71"/>
                    <a:pt x="148" y="1"/>
                  </a:cubicBezTo>
                  <a:cubicBezTo>
                    <a:pt x="147" y="0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35"/>
            <p:cNvSpPr/>
            <p:nvPr/>
          </p:nvSpPr>
          <p:spPr>
            <a:xfrm>
              <a:off x="4978650" y="1996925"/>
              <a:ext cx="5750" cy="3375"/>
            </a:xfrm>
            <a:custGeom>
              <a:avLst/>
              <a:gdLst/>
              <a:ahLst/>
              <a:cxnLst/>
              <a:rect l="l" t="t" r="r" b="b"/>
              <a:pathLst>
                <a:path w="230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52" y="77"/>
                    <a:pt x="137" y="127"/>
                    <a:pt x="229" y="135"/>
                  </a:cubicBezTo>
                  <a:cubicBezTo>
                    <a:pt x="156" y="69"/>
                    <a:pt x="92" y="2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35"/>
            <p:cNvSpPr/>
            <p:nvPr/>
          </p:nvSpPr>
          <p:spPr>
            <a:xfrm>
              <a:off x="5261275" y="1812000"/>
              <a:ext cx="2500" cy="3650"/>
            </a:xfrm>
            <a:custGeom>
              <a:avLst/>
              <a:gdLst/>
              <a:ahLst/>
              <a:cxnLst/>
              <a:rect l="l" t="t" r="r" b="b"/>
              <a:pathLst>
                <a:path w="100" h="146" extrusionOk="0">
                  <a:moveTo>
                    <a:pt x="49" y="0"/>
                  </a:moveTo>
                  <a:cubicBezTo>
                    <a:pt x="39" y="21"/>
                    <a:pt x="6" y="11"/>
                    <a:pt x="0" y="44"/>
                  </a:cubicBezTo>
                  <a:cubicBezTo>
                    <a:pt x="9" y="56"/>
                    <a:pt x="20" y="70"/>
                    <a:pt x="29" y="82"/>
                  </a:cubicBezTo>
                  <a:lnTo>
                    <a:pt x="5" y="137"/>
                  </a:lnTo>
                  <a:cubicBezTo>
                    <a:pt x="14" y="143"/>
                    <a:pt x="26" y="145"/>
                    <a:pt x="37" y="145"/>
                  </a:cubicBezTo>
                  <a:cubicBezTo>
                    <a:pt x="44" y="145"/>
                    <a:pt x="52" y="144"/>
                    <a:pt x="58" y="142"/>
                  </a:cubicBezTo>
                  <a:cubicBezTo>
                    <a:pt x="100" y="64"/>
                    <a:pt x="98" y="53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35"/>
            <p:cNvSpPr/>
            <p:nvPr/>
          </p:nvSpPr>
          <p:spPr>
            <a:xfrm>
              <a:off x="5261225" y="1829400"/>
              <a:ext cx="2725" cy="2650"/>
            </a:xfrm>
            <a:custGeom>
              <a:avLst/>
              <a:gdLst/>
              <a:ahLst/>
              <a:cxnLst/>
              <a:rect l="l" t="t" r="r" b="b"/>
              <a:pathLst>
                <a:path w="109" h="106" extrusionOk="0">
                  <a:moveTo>
                    <a:pt x="68" y="0"/>
                  </a:moveTo>
                  <a:lnTo>
                    <a:pt x="0" y="51"/>
                  </a:lnTo>
                  <a:cubicBezTo>
                    <a:pt x="2" y="87"/>
                    <a:pt x="17" y="105"/>
                    <a:pt x="52" y="105"/>
                  </a:cubicBezTo>
                  <a:cubicBezTo>
                    <a:pt x="53" y="105"/>
                    <a:pt x="54" y="105"/>
                    <a:pt x="55" y="105"/>
                  </a:cubicBezTo>
                  <a:cubicBezTo>
                    <a:pt x="80" y="95"/>
                    <a:pt x="99" y="74"/>
                    <a:pt x="108" y="48"/>
                  </a:cubicBezTo>
                  <a:cubicBezTo>
                    <a:pt x="104" y="21"/>
                    <a:pt x="94" y="6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35"/>
            <p:cNvSpPr/>
            <p:nvPr/>
          </p:nvSpPr>
          <p:spPr>
            <a:xfrm>
              <a:off x="5214250" y="2311400"/>
              <a:ext cx="2450" cy="3275"/>
            </a:xfrm>
            <a:custGeom>
              <a:avLst/>
              <a:gdLst/>
              <a:ahLst/>
              <a:cxnLst/>
              <a:rect l="l" t="t" r="r" b="b"/>
              <a:pathLst>
                <a:path w="98" h="131" extrusionOk="0">
                  <a:moveTo>
                    <a:pt x="32" y="0"/>
                  </a:moveTo>
                  <a:cubicBezTo>
                    <a:pt x="0" y="34"/>
                    <a:pt x="19" y="75"/>
                    <a:pt x="17" y="110"/>
                  </a:cubicBezTo>
                  <a:cubicBezTo>
                    <a:pt x="29" y="121"/>
                    <a:pt x="34" y="130"/>
                    <a:pt x="53" y="130"/>
                  </a:cubicBezTo>
                  <a:cubicBezTo>
                    <a:pt x="55" y="130"/>
                    <a:pt x="57" y="130"/>
                    <a:pt x="59" y="130"/>
                  </a:cubicBezTo>
                  <a:cubicBezTo>
                    <a:pt x="64" y="92"/>
                    <a:pt x="97" y="63"/>
                    <a:pt x="81" y="21"/>
                  </a:cubicBezTo>
                  <a:cubicBezTo>
                    <a:pt x="67" y="8"/>
                    <a:pt x="50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35"/>
            <p:cNvSpPr/>
            <p:nvPr/>
          </p:nvSpPr>
          <p:spPr>
            <a:xfrm>
              <a:off x="5123775" y="1903575"/>
              <a:ext cx="2925" cy="2850"/>
            </a:xfrm>
            <a:custGeom>
              <a:avLst/>
              <a:gdLst/>
              <a:ahLst/>
              <a:cxnLst/>
              <a:rect l="l" t="t" r="r" b="b"/>
              <a:pathLst>
                <a:path w="117" h="114" extrusionOk="0">
                  <a:moveTo>
                    <a:pt x="39" y="0"/>
                  </a:moveTo>
                  <a:cubicBezTo>
                    <a:pt x="0" y="53"/>
                    <a:pt x="0" y="53"/>
                    <a:pt x="37" y="101"/>
                  </a:cubicBezTo>
                  <a:cubicBezTo>
                    <a:pt x="57" y="95"/>
                    <a:pt x="57" y="70"/>
                    <a:pt x="78" y="56"/>
                  </a:cubicBezTo>
                  <a:lnTo>
                    <a:pt x="78" y="56"/>
                  </a:lnTo>
                  <a:cubicBezTo>
                    <a:pt x="85" y="79"/>
                    <a:pt x="77" y="113"/>
                    <a:pt x="116" y="113"/>
                  </a:cubicBezTo>
                  <a:lnTo>
                    <a:pt x="116" y="53"/>
                  </a:lnTo>
                  <a:lnTo>
                    <a:pt x="116" y="53"/>
                  </a:lnTo>
                  <a:cubicBezTo>
                    <a:pt x="116" y="53"/>
                    <a:pt x="116" y="53"/>
                    <a:pt x="117" y="53"/>
                  </a:cubicBezTo>
                  <a:lnTo>
                    <a:pt x="116" y="52"/>
                  </a:lnTo>
                  <a:lnTo>
                    <a:pt x="116" y="53"/>
                  </a:lnTo>
                  <a:lnTo>
                    <a:pt x="116" y="53"/>
                  </a:lnTo>
                  <a:cubicBezTo>
                    <a:pt x="84" y="45"/>
                    <a:pt x="76" y="2"/>
                    <a:pt x="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35"/>
            <p:cNvSpPr/>
            <p:nvPr/>
          </p:nvSpPr>
          <p:spPr>
            <a:xfrm>
              <a:off x="5124125" y="1899625"/>
              <a:ext cx="2275" cy="2600"/>
            </a:xfrm>
            <a:custGeom>
              <a:avLst/>
              <a:gdLst/>
              <a:ahLst/>
              <a:cxnLst/>
              <a:rect l="l" t="t" r="r" b="b"/>
              <a:pathLst>
                <a:path w="91" h="104" extrusionOk="0">
                  <a:moveTo>
                    <a:pt x="23" y="1"/>
                  </a:moveTo>
                  <a:cubicBezTo>
                    <a:pt x="0" y="49"/>
                    <a:pt x="0" y="49"/>
                    <a:pt x="4" y="96"/>
                  </a:cubicBezTo>
                  <a:cubicBezTo>
                    <a:pt x="9" y="100"/>
                    <a:pt x="14" y="102"/>
                    <a:pt x="20" y="102"/>
                  </a:cubicBezTo>
                  <a:cubicBezTo>
                    <a:pt x="32" y="102"/>
                    <a:pt x="45" y="95"/>
                    <a:pt x="58" y="95"/>
                  </a:cubicBezTo>
                  <a:cubicBezTo>
                    <a:pt x="66" y="95"/>
                    <a:pt x="73" y="97"/>
                    <a:pt x="81" y="104"/>
                  </a:cubicBezTo>
                  <a:cubicBezTo>
                    <a:pt x="85" y="68"/>
                    <a:pt x="90" y="42"/>
                    <a:pt x="82" y="31"/>
                  </a:cubicBezTo>
                  <a:cubicBezTo>
                    <a:pt x="75" y="23"/>
                    <a:pt x="69" y="20"/>
                    <a:pt x="63" y="20"/>
                  </a:cubicBezTo>
                  <a:cubicBezTo>
                    <a:pt x="55" y="20"/>
                    <a:pt x="49" y="27"/>
                    <a:pt x="42" y="27"/>
                  </a:cubicBezTo>
                  <a:cubicBezTo>
                    <a:pt x="40" y="27"/>
                    <a:pt x="39" y="26"/>
                    <a:pt x="37" y="25"/>
                  </a:cubicBezTo>
                  <a:cubicBezTo>
                    <a:pt x="32" y="17"/>
                    <a:pt x="27" y="9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35"/>
            <p:cNvSpPr/>
            <p:nvPr/>
          </p:nvSpPr>
          <p:spPr>
            <a:xfrm>
              <a:off x="4996975" y="2023275"/>
              <a:ext cx="2675" cy="2850"/>
            </a:xfrm>
            <a:custGeom>
              <a:avLst/>
              <a:gdLst/>
              <a:ahLst/>
              <a:cxnLst/>
              <a:rect l="l" t="t" r="r" b="b"/>
              <a:pathLst>
                <a:path w="107" h="114" extrusionOk="0">
                  <a:moveTo>
                    <a:pt x="7" y="0"/>
                  </a:moveTo>
                  <a:cubicBezTo>
                    <a:pt x="4" y="47"/>
                    <a:pt x="0" y="83"/>
                    <a:pt x="29" y="113"/>
                  </a:cubicBezTo>
                  <a:cubicBezTo>
                    <a:pt x="58" y="104"/>
                    <a:pt x="87" y="96"/>
                    <a:pt x="106" y="6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35"/>
            <p:cNvSpPr/>
            <p:nvPr/>
          </p:nvSpPr>
          <p:spPr>
            <a:xfrm>
              <a:off x="4984625" y="2000200"/>
              <a:ext cx="4375" cy="3275"/>
            </a:xfrm>
            <a:custGeom>
              <a:avLst/>
              <a:gdLst/>
              <a:ahLst/>
              <a:cxnLst/>
              <a:rect l="l" t="t" r="r" b="b"/>
              <a:pathLst>
                <a:path w="175" h="131" extrusionOk="0">
                  <a:moveTo>
                    <a:pt x="24" y="1"/>
                  </a:moveTo>
                  <a:lnTo>
                    <a:pt x="0" y="30"/>
                  </a:lnTo>
                  <a:cubicBezTo>
                    <a:pt x="30" y="77"/>
                    <a:pt x="87" y="90"/>
                    <a:pt x="116" y="129"/>
                  </a:cubicBezTo>
                  <a:cubicBezTo>
                    <a:pt x="117" y="129"/>
                    <a:pt x="118" y="129"/>
                    <a:pt x="120" y="129"/>
                  </a:cubicBezTo>
                  <a:cubicBezTo>
                    <a:pt x="128" y="129"/>
                    <a:pt x="136" y="131"/>
                    <a:pt x="144" y="131"/>
                  </a:cubicBezTo>
                  <a:cubicBezTo>
                    <a:pt x="155" y="131"/>
                    <a:pt x="165" y="128"/>
                    <a:pt x="175" y="118"/>
                  </a:cubicBezTo>
                  <a:cubicBezTo>
                    <a:pt x="125" y="80"/>
                    <a:pt x="55" y="70"/>
                    <a:pt x="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35"/>
            <p:cNvSpPr/>
            <p:nvPr/>
          </p:nvSpPr>
          <p:spPr>
            <a:xfrm>
              <a:off x="5256850" y="2172300"/>
              <a:ext cx="1725" cy="3050"/>
            </a:xfrm>
            <a:custGeom>
              <a:avLst/>
              <a:gdLst/>
              <a:ahLst/>
              <a:cxnLst/>
              <a:rect l="l" t="t" r="r" b="b"/>
              <a:pathLst>
                <a:path w="69" h="122" extrusionOk="0">
                  <a:moveTo>
                    <a:pt x="64" y="0"/>
                  </a:moveTo>
                  <a:cubicBezTo>
                    <a:pt x="27" y="0"/>
                    <a:pt x="18" y="25"/>
                    <a:pt x="0" y="46"/>
                  </a:cubicBezTo>
                  <a:cubicBezTo>
                    <a:pt x="26" y="60"/>
                    <a:pt x="6" y="93"/>
                    <a:pt x="29" y="108"/>
                  </a:cubicBezTo>
                  <a:cubicBezTo>
                    <a:pt x="38" y="117"/>
                    <a:pt x="51" y="121"/>
                    <a:pt x="64" y="121"/>
                  </a:cubicBezTo>
                  <a:cubicBezTo>
                    <a:pt x="66" y="121"/>
                    <a:pt x="67" y="121"/>
                    <a:pt x="69" y="121"/>
                  </a:cubicBezTo>
                  <a:lnTo>
                    <a:pt x="69" y="0"/>
                  </a:lnTo>
                  <a:cubicBezTo>
                    <a:pt x="67" y="0"/>
                    <a:pt x="66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35"/>
            <p:cNvSpPr/>
            <p:nvPr/>
          </p:nvSpPr>
          <p:spPr>
            <a:xfrm>
              <a:off x="4964750" y="2053225"/>
              <a:ext cx="2950" cy="3050"/>
            </a:xfrm>
            <a:custGeom>
              <a:avLst/>
              <a:gdLst/>
              <a:ahLst/>
              <a:cxnLst/>
              <a:rect l="l" t="t" r="r" b="b"/>
              <a:pathLst>
                <a:path w="118" h="122" extrusionOk="0">
                  <a:moveTo>
                    <a:pt x="22" y="0"/>
                  </a:moveTo>
                  <a:cubicBezTo>
                    <a:pt x="14" y="17"/>
                    <a:pt x="0" y="30"/>
                    <a:pt x="2" y="47"/>
                  </a:cubicBezTo>
                  <a:cubicBezTo>
                    <a:pt x="8" y="51"/>
                    <a:pt x="14" y="52"/>
                    <a:pt x="20" y="52"/>
                  </a:cubicBezTo>
                  <a:cubicBezTo>
                    <a:pt x="28" y="52"/>
                    <a:pt x="36" y="50"/>
                    <a:pt x="43" y="50"/>
                  </a:cubicBezTo>
                  <a:cubicBezTo>
                    <a:pt x="47" y="50"/>
                    <a:pt x="51" y="51"/>
                    <a:pt x="54" y="54"/>
                  </a:cubicBezTo>
                  <a:cubicBezTo>
                    <a:pt x="79" y="81"/>
                    <a:pt x="29" y="100"/>
                    <a:pt x="60" y="121"/>
                  </a:cubicBezTo>
                  <a:cubicBezTo>
                    <a:pt x="88" y="119"/>
                    <a:pt x="99" y="96"/>
                    <a:pt x="118" y="73"/>
                  </a:cubicBezTo>
                  <a:cubicBezTo>
                    <a:pt x="78" y="56"/>
                    <a:pt x="67" y="6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35"/>
            <p:cNvSpPr/>
            <p:nvPr/>
          </p:nvSpPr>
          <p:spPr>
            <a:xfrm>
              <a:off x="4996725" y="2169175"/>
              <a:ext cx="2325" cy="3325"/>
            </a:xfrm>
            <a:custGeom>
              <a:avLst/>
              <a:gdLst/>
              <a:ahLst/>
              <a:cxnLst/>
              <a:rect l="l" t="t" r="r" b="b"/>
              <a:pathLst>
                <a:path w="93" h="133" extrusionOk="0">
                  <a:moveTo>
                    <a:pt x="62" y="0"/>
                  </a:moveTo>
                  <a:cubicBezTo>
                    <a:pt x="49" y="0"/>
                    <a:pt x="49" y="22"/>
                    <a:pt x="40" y="28"/>
                  </a:cubicBezTo>
                  <a:cubicBezTo>
                    <a:pt x="30" y="26"/>
                    <a:pt x="22" y="17"/>
                    <a:pt x="13" y="17"/>
                  </a:cubicBezTo>
                  <a:cubicBezTo>
                    <a:pt x="9" y="17"/>
                    <a:pt x="5" y="19"/>
                    <a:pt x="0" y="23"/>
                  </a:cubicBezTo>
                  <a:cubicBezTo>
                    <a:pt x="1" y="68"/>
                    <a:pt x="25" y="132"/>
                    <a:pt x="44" y="132"/>
                  </a:cubicBezTo>
                  <a:cubicBezTo>
                    <a:pt x="44" y="132"/>
                    <a:pt x="44" y="132"/>
                    <a:pt x="45" y="132"/>
                  </a:cubicBezTo>
                  <a:cubicBezTo>
                    <a:pt x="46" y="109"/>
                    <a:pt x="46" y="86"/>
                    <a:pt x="47" y="64"/>
                  </a:cubicBezTo>
                  <a:cubicBezTo>
                    <a:pt x="49" y="40"/>
                    <a:pt x="92" y="37"/>
                    <a:pt x="75" y="5"/>
                  </a:cubicBezTo>
                  <a:cubicBezTo>
                    <a:pt x="70" y="2"/>
                    <a:pt x="65" y="0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35"/>
            <p:cNvSpPr/>
            <p:nvPr/>
          </p:nvSpPr>
          <p:spPr>
            <a:xfrm>
              <a:off x="4989050" y="2132650"/>
              <a:ext cx="2075" cy="3925"/>
            </a:xfrm>
            <a:custGeom>
              <a:avLst/>
              <a:gdLst/>
              <a:ahLst/>
              <a:cxnLst/>
              <a:rect l="l" t="t" r="r" b="b"/>
              <a:pathLst>
                <a:path w="83" h="157" extrusionOk="0">
                  <a:moveTo>
                    <a:pt x="42" y="1"/>
                  </a:moveTo>
                  <a:lnTo>
                    <a:pt x="28" y="50"/>
                  </a:lnTo>
                  <a:lnTo>
                    <a:pt x="1" y="44"/>
                  </a:lnTo>
                  <a:lnTo>
                    <a:pt x="1" y="44"/>
                  </a:lnTo>
                  <a:cubicBezTo>
                    <a:pt x="0" y="77"/>
                    <a:pt x="29" y="83"/>
                    <a:pt x="32" y="104"/>
                  </a:cubicBezTo>
                  <a:cubicBezTo>
                    <a:pt x="36" y="125"/>
                    <a:pt x="38" y="145"/>
                    <a:pt x="61" y="157"/>
                  </a:cubicBezTo>
                  <a:lnTo>
                    <a:pt x="82" y="1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35"/>
            <p:cNvSpPr/>
            <p:nvPr/>
          </p:nvSpPr>
          <p:spPr>
            <a:xfrm>
              <a:off x="4974350" y="2066050"/>
              <a:ext cx="2775" cy="217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1" y="1"/>
                  </a:moveTo>
                  <a:cubicBezTo>
                    <a:pt x="10" y="29"/>
                    <a:pt x="18" y="60"/>
                    <a:pt x="26" y="86"/>
                  </a:cubicBezTo>
                  <a:cubicBezTo>
                    <a:pt x="27" y="86"/>
                    <a:pt x="29" y="86"/>
                    <a:pt x="30" y="86"/>
                  </a:cubicBezTo>
                  <a:cubicBezTo>
                    <a:pt x="66" y="86"/>
                    <a:pt x="43" y="44"/>
                    <a:pt x="71" y="39"/>
                  </a:cubicBezTo>
                  <a:cubicBezTo>
                    <a:pt x="82" y="43"/>
                    <a:pt x="94" y="49"/>
                    <a:pt x="108" y="54"/>
                  </a:cubicBezTo>
                  <a:cubicBezTo>
                    <a:pt x="110" y="30"/>
                    <a:pt x="98" y="16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35"/>
            <p:cNvSpPr/>
            <p:nvPr/>
          </p:nvSpPr>
          <p:spPr>
            <a:xfrm>
              <a:off x="4921250" y="2049625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17" y="1"/>
                  </a:moveTo>
                  <a:cubicBezTo>
                    <a:pt x="117" y="1"/>
                    <a:pt x="117" y="2"/>
                    <a:pt x="117" y="3"/>
                  </a:cubicBezTo>
                  <a:lnTo>
                    <a:pt x="117" y="3"/>
                  </a:lnTo>
                  <a:cubicBezTo>
                    <a:pt x="117" y="3"/>
                    <a:pt x="118" y="2"/>
                    <a:pt x="118" y="2"/>
                  </a:cubicBezTo>
                  <a:lnTo>
                    <a:pt x="117" y="1"/>
                  </a:lnTo>
                  <a:close/>
                  <a:moveTo>
                    <a:pt x="117" y="3"/>
                  </a:moveTo>
                  <a:cubicBezTo>
                    <a:pt x="112" y="10"/>
                    <a:pt x="105" y="13"/>
                    <a:pt x="99" y="13"/>
                  </a:cubicBezTo>
                  <a:cubicBezTo>
                    <a:pt x="88" y="13"/>
                    <a:pt x="75" y="7"/>
                    <a:pt x="63" y="7"/>
                  </a:cubicBezTo>
                  <a:cubicBezTo>
                    <a:pt x="54" y="7"/>
                    <a:pt x="45" y="10"/>
                    <a:pt x="37" y="22"/>
                  </a:cubicBezTo>
                  <a:cubicBezTo>
                    <a:pt x="53" y="50"/>
                    <a:pt x="0" y="93"/>
                    <a:pt x="59" y="122"/>
                  </a:cubicBezTo>
                  <a:lnTo>
                    <a:pt x="77" y="101"/>
                  </a:lnTo>
                  <a:lnTo>
                    <a:pt x="62" y="88"/>
                  </a:lnTo>
                  <a:cubicBezTo>
                    <a:pt x="61" y="45"/>
                    <a:pt x="120" y="49"/>
                    <a:pt x="117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35"/>
            <p:cNvSpPr/>
            <p:nvPr/>
          </p:nvSpPr>
          <p:spPr>
            <a:xfrm>
              <a:off x="5127850" y="1905375"/>
              <a:ext cx="1800" cy="2625"/>
            </a:xfrm>
            <a:custGeom>
              <a:avLst/>
              <a:gdLst/>
              <a:ahLst/>
              <a:cxnLst/>
              <a:rect l="l" t="t" r="r" b="b"/>
              <a:pathLst>
                <a:path w="72" h="105" extrusionOk="0">
                  <a:moveTo>
                    <a:pt x="7" y="0"/>
                  </a:moveTo>
                  <a:cubicBezTo>
                    <a:pt x="10" y="38"/>
                    <a:pt x="1" y="71"/>
                    <a:pt x="14" y="102"/>
                  </a:cubicBezTo>
                  <a:cubicBezTo>
                    <a:pt x="21" y="103"/>
                    <a:pt x="27" y="104"/>
                    <a:pt x="33" y="104"/>
                  </a:cubicBezTo>
                  <a:cubicBezTo>
                    <a:pt x="49" y="104"/>
                    <a:pt x="62" y="97"/>
                    <a:pt x="71" y="81"/>
                  </a:cubicBezTo>
                  <a:cubicBezTo>
                    <a:pt x="66" y="62"/>
                    <a:pt x="59" y="40"/>
                    <a:pt x="53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35"/>
            <p:cNvSpPr/>
            <p:nvPr/>
          </p:nvSpPr>
          <p:spPr>
            <a:xfrm>
              <a:off x="5083700" y="1758400"/>
              <a:ext cx="2000" cy="2900"/>
            </a:xfrm>
            <a:custGeom>
              <a:avLst/>
              <a:gdLst/>
              <a:ahLst/>
              <a:cxnLst/>
              <a:rect l="l" t="t" r="r" b="b"/>
              <a:pathLst>
                <a:path w="80" h="116" extrusionOk="0">
                  <a:moveTo>
                    <a:pt x="50" y="1"/>
                  </a:moveTo>
                  <a:cubicBezTo>
                    <a:pt x="40" y="1"/>
                    <a:pt x="31" y="5"/>
                    <a:pt x="25" y="14"/>
                  </a:cubicBezTo>
                  <a:cubicBezTo>
                    <a:pt x="31" y="50"/>
                    <a:pt x="1" y="83"/>
                    <a:pt x="21" y="116"/>
                  </a:cubicBezTo>
                  <a:lnTo>
                    <a:pt x="79" y="65"/>
                  </a:lnTo>
                  <a:lnTo>
                    <a:pt x="59" y="2"/>
                  </a:ln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35"/>
            <p:cNvSpPr/>
            <p:nvPr/>
          </p:nvSpPr>
          <p:spPr>
            <a:xfrm>
              <a:off x="5121350" y="2065250"/>
              <a:ext cx="2150" cy="2175"/>
            </a:xfrm>
            <a:custGeom>
              <a:avLst/>
              <a:gdLst/>
              <a:ahLst/>
              <a:cxnLst/>
              <a:rect l="l" t="t" r="r" b="b"/>
              <a:pathLst>
                <a:path w="86" h="87" extrusionOk="0">
                  <a:moveTo>
                    <a:pt x="45" y="0"/>
                  </a:moveTo>
                  <a:cubicBezTo>
                    <a:pt x="23" y="0"/>
                    <a:pt x="11" y="11"/>
                    <a:pt x="0" y="30"/>
                  </a:cubicBezTo>
                  <a:cubicBezTo>
                    <a:pt x="11" y="48"/>
                    <a:pt x="21" y="67"/>
                    <a:pt x="31" y="86"/>
                  </a:cubicBezTo>
                  <a:cubicBezTo>
                    <a:pt x="61" y="81"/>
                    <a:pt x="70" y="58"/>
                    <a:pt x="86" y="36"/>
                  </a:cubicBezTo>
                  <a:cubicBezTo>
                    <a:pt x="68" y="30"/>
                    <a:pt x="76" y="3"/>
                    <a:pt x="61" y="2"/>
                  </a:cubicBezTo>
                  <a:cubicBezTo>
                    <a:pt x="55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35"/>
            <p:cNvSpPr/>
            <p:nvPr/>
          </p:nvSpPr>
          <p:spPr>
            <a:xfrm>
              <a:off x="4976175" y="1997700"/>
              <a:ext cx="3525" cy="2175"/>
            </a:xfrm>
            <a:custGeom>
              <a:avLst/>
              <a:gdLst/>
              <a:ahLst/>
              <a:cxnLst/>
              <a:rect l="l" t="t" r="r" b="b"/>
              <a:pathLst>
                <a:path w="141" h="87" extrusionOk="0">
                  <a:moveTo>
                    <a:pt x="33" y="1"/>
                  </a:moveTo>
                  <a:cubicBezTo>
                    <a:pt x="25" y="1"/>
                    <a:pt x="15" y="3"/>
                    <a:pt x="9" y="5"/>
                  </a:cubicBezTo>
                  <a:cubicBezTo>
                    <a:pt x="5" y="5"/>
                    <a:pt x="3" y="14"/>
                    <a:pt x="1" y="18"/>
                  </a:cubicBezTo>
                  <a:cubicBezTo>
                    <a:pt x="3" y="26"/>
                    <a:pt x="6" y="28"/>
                    <a:pt x="9" y="28"/>
                  </a:cubicBezTo>
                  <a:cubicBezTo>
                    <a:pt x="15" y="28"/>
                    <a:pt x="23" y="22"/>
                    <a:pt x="28" y="22"/>
                  </a:cubicBezTo>
                  <a:cubicBezTo>
                    <a:pt x="31" y="22"/>
                    <a:pt x="33" y="23"/>
                    <a:pt x="35" y="26"/>
                  </a:cubicBezTo>
                  <a:cubicBezTo>
                    <a:pt x="57" y="42"/>
                    <a:pt x="54" y="78"/>
                    <a:pt x="85" y="87"/>
                  </a:cubicBezTo>
                  <a:cubicBezTo>
                    <a:pt x="102" y="87"/>
                    <a:pt x="115" y="70"/>
                    <a:pt x="133" y="70"/>
                  </a:cubicBezTo>
                  <a:cubicBezTo>
                    <a:pt x="135" y="70"/>
                    <a:pt x="138" y="70"/>
                    <a:pt x="141" y="71"/>
                  </a:cubicBezTo>
                  <a:cubicBezTo>
                    <a:pt x="114" y="40"/>
                    <a:pt x="70" y="34"/>
                    <a:pt x="42" y="4"/>
                  </a:cubicBezTo>
                  <a:cubicBezTo>
                    <a:pt x="40" y="2"/>
                    <a:pt x="37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35"/>
            <p:cNvSpPr/>
            <p:nvPr/>
          </p:nvSpPr>
          <p:spPr>
            <a:xfrm>
              <a:off x="5246950" y="2294325"/>
              <a:ext cx="2250" cy="2200"/>
            </a:xfrm>
            <a:custGeom>
              <a:avLst/>
              <a:gdLst/>
              <a:ahLst/>
              <a:cxnLst/>
              <a:rect l="l" t="t" r="r" b="b"/>
              <a:pathLst>
                <a:path w="90" h="88" extrusionOk="0">
                  <a:moveTo>
                    <a:pt x="1" y="1"/>
                  </a:moveTo>
                  <a:cubicBezTo>
                    <a:pt x="14" y="42"/>
                    <a:pt x="21" y="74"/>
                    <a:pt x="55" y="88"/>
                  </a:cubicBezTo>
                  <a:cubicBezTo>
                    <a:pt x="75" y="84"/>
                    <a:pt x="90" y="67"/>
                    <a:pt x="90" y="46"/>
                  </a:cubicBezTo>
                  <a:cubicBezTo>
                    <a:pt x="71" y="19"/>
                    <a:pt x="43" y="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35"/>
            <p:cNvSpPr/>
            <p:nvPr/>
          </p:nvSpPr>
          <p:spPr>
            <a:xfrm>
              <a:off x="5009800" y="2033250"/>
              <a:ext cx="2175" cy="3075"/>
            </a:xfrm>
            <a:custGeom>
              <a:avLst/>
              <a:gdLst/>
              <a:ahLst/>
              <a:cxnLst/>
              <a:rect l="l" t="t" r="r" b="b"/>
              <a:pathLst>
                <a:path w="87" h="123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9" y="36"/>
                    <a:pt x="36" y="74"/>
                    <a:pt x="59" y="123"/>
                  </a:cubicBezTo>
                  <a:cubicBezTo>
                    <a:pt x="71" y="83"/>
                    <a:pt x="78" y="61"/>
                    <a:pt x="86" y="37"/>
                  </a:cubicBezTo>
                  <a:cubicBezTo>
                    <a:pt x="55" y="36"/>
                    <a:pt x="47" y="1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35"/>
            <p:cNvSpPr/>
            <p:nvPr/>
          </p:nvSpPr>
          <p:spPr>
            <a:xfrm>
              <a:off x="4995325" y="2165625"/>
              <a:ext cx="1425" cy="2900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15" y="0"/>
                  </a:moveTo>
                  <a:cubicBezTo>
                    <a:pt x="11" y="0"/>
                    <a:pt x="6" y="2"/>
                    <a:pt x="0" y="6"/>
                  </a:cubicBezTo>
                  <a:cubicBezTo>
                    <a:pt x="1" y="45"/>
                    <a:pt x="37" y="74"/>
                    <a:pt x="40" y="116"/>
                  </a:cubicBezTo>
                  <a:cubicBezTo>
                    <a:pt x="48" y="88"/>
                    <a:pt x="53" y="59"/>
                    <a:pt x="56" y="30"/>
                  </a:cubicBezTo>
                  <a:cubicBezTo>
                    <a:pt x="56" y="25"/>
                    <a:pt x="51" y="20"/>
                    <a:pt x="49" y="15"/>
                  </a:cubicBezTo>
                  <a:cubicBezTo>
                    <a:pt x="37" y="14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35"/>
            <p:cNvSpPr/>
            <p:nvPr/>
          </p:nvSpPr>
          <p:spPr>
            <a:xfrm>
              <a:off x="5030225" y="2138700"/>
              <a:ext cx="1875" cy="2450"/>
            </a:xfrm>
            <a:custGeom>
              <a:avLst/>
              <a:gdLst/>
              <a:ahLst/>
              <a:cxnLst/>
              <a:rect l="l" t="t" r="r" b="b"/>
              <a:pathLst>
                <a:path w="75" h="98" extrusionOk="0">
                  <a:moveTo>
                    <a:pt x="6" y="0"/>
                  </a:moveTo>
                  <a:cubicBezTo>
                    <a:pt x="1" y="46"/>
                    <a:pt x="38" y="64"/>
                    <a:pt x="56" y="95"/>
                  </a:cubicBezTo>
                  <a:lnTo>
                    <a:pt x="56" y="95"/>
                  </a:lnTo>
                  <a:cubicBezTo>
                    <a:pt x="55" y="81"/>
                    <a:pt x="59" y="67"/>
                    <a:pt x="68" y="57"/>
                  </a:cubicBezTo>
                  <a:cubicBezTo>
                    <a:pt x="74" y="51"/>
                    <a:pt x="75" y="40"/>
                    <a:pt x="69" y="33"/>
                  </a:cubicBezTo>
                  <a:cubicBezTo>
                    <a:pt x="55" y="13"/>
                    <a:pt x="31" y="0"/>
                    <a:pt x="6" y="0"/>
                  </a:cubicBezTo>
                  <a:close/>
                  <a:moveTo>
                    <a:pt x="56" y="95"/>
                  </a:moveTo>
                  <a:lnTo>
                    <a:pt x="56" y="95"/>
                  </a:lnTo>
                  <a:cubicBezTo>
                    <a:pt x="56" y="96"/>
                    <a:pt x="56" y="96"/>
                    <a:pt x="56" y="97"/>
                  </a:cubicBezTo>
                  <a:lnTo>
                    <a:pt x="58" y="97"/>
                  </a:lnTo>
                  <a:cubicBezTo>
                    <a:pt x="57" y="96"/>
                    <a:pt x="57" y="96"/>
                    <a:pt x="56" y="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35"/>
            <p:cNvSpPr/>
            <p:nvPr/>
          </p:nvSpPr>
          <p:spPr>
            <a:xfrm>
              <a:off x="4997900" y="2175000"/>
              <a:ext cx="1925" cy="3100"/>
            </a:xfrm>
            <a:custGeom>
              <a:avLst/>
              <a:gdLst/>
              <a:ahLst/>
              <a:cxnLst/>
              <a:rect l="l" t="t" r="r" b="b"/>
              <a:pathLst>
                <a:path w="77" h="124" extrusionOk="0">
                  <a:moveTo>
                    <a:pt x="21" y="1"/>
                  </a:moveTo>
                  <a:lnTo>
                    <a:pt x="1" y="18"/>
                  </a:lnTo>
                  <a:lnTo>
                    <a:pt x="31" y="39"/>
                  </a:lnTo>
                  <a:cubicBezTo>
                    <a:pt x="44" y="63"/>
                    <a:pt x="26" y="95"/>
                    <a:pt x="55" y="124"/>
                  </a:cubicBezTo>
                  <a:cubicBezTo>
                    <a:pt x="75" y="95"/>
                    <a:pt x="76" y="71"/>
                    <a:pt x="60" y="45"/>
                  </a:cubicBezTo>
                  <a:cubicBezTo>
                    <a:pt x="50" y="29"/>
                    <a:pt x="48" y="6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35"/>
            <p:cNvSpPr/>
            <p:nvPr/>
          </p:nvSpPr>
          <p:spPr>
            <a:xfrm>
              <a:off x="5176250" y="2300750"/>
              <a:ext cx="2250" cy="2000"/>
            </a:xfrm>
            <a:custGeom>
              <a:avLst/>
              <a:gdLst/>
              <a:ahLst/>
              <a:cxnLst/>
              <a:rect l="l" t="t" r="r" b="b"/>
              <a:pathLst>
                <a:path w="90" h="80" extrusionOk="0">
                  <a:moveTo>
                    <a:pt x="16" y="1"/>
                  </a:moveTo>
                  <a:cubicBezTo>
                    <a:pt x="14" y="1"/>
                    <a:pt x="11" y="1"/>
                    <a:pt x="7" y="3"/>
                  </a:cubicBezTo>
                  <a:cubicBezTo>
                    <a:pt x="10" y="27"/>
                    <a:pt x="1" y="52"/>
                    <a:pt x="15" y="79"/>
                  </a:cubicBezTo>
                  <a:cubicBezTo>
                    <a:pt x="54" y="72"/>
                    <a:pt x="80" y="55"/>
                    <a:pt x="89" y="14"/>
                  </a:cubicBezTo>
                  <a:cubicBezTo>
                    <a:pt x="85" y="13"/>
                    <a:pt x="82" y="12"/>
                    <a:pt x="79" y="12"/>
                  </a:cubicBezTo>
                  <a:cubicBezTo>
                    <a:pt x="59" y="12"/>
                    <a:pt x="52" y="37"/>
                    <a:pt x="32" y="37"/>
                  </a:cubicBezTo>
                  <a:cubicBezTo>
                    <a:pt x="31" y="37"/>
                    <a:pt x="29" y="37"/>
                    <a:pt x="28" y="37"/>
                  </a:cubicBezTo>
                  <a:cubicBezTo>
                    <a:pt x="27" y="29"/>
                    <a:pt x="26" y="20"/>
                    <a:pt x="23" y="13"/>
                  </a:cubicBezTo>
                  <a:cubicBezTo>
                    <a:pt x="22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35"/>
            <p:cNvSpPr/>
            <p:nvPr/>
          </p:nvSpPr>
          <p:spPr>
            <a:xfrm>
              <a:off x="5214175" y="2315325"/>
              <a:ext cx="2225" cy="2600"/>
            </a:xfrm>
            <a:custGeom>
              <a:avLst/>
              <a:gdLst/>
              <a:ahLst/>
              <a:cxnLst/>
              <a:rect l="l" t="t" r="r" b="b"/>
              <a:pathLst>
                <a:path w="89" h="104" extrusionOk="0">
                  <a:moveTo>
                    <a:pt x="88" y="13"/>
                  </a:moveTo>
                  <a:cubicBezTo>
                    <a:pt x="87" y="13"/>
                    <a:pt x="87" y="14"/>
                    <a:pt x="87" y="14"/>
                  </a:cubicBezTo>
                  <a:lnTo>
                    <a:pt x="87" y="14"/>
                  </a:lnTo>
                  <a:cubicBezTo>
                    <a:pt x="87" y="14"/>
                    <a:pt x="88" y="13"/>
                    <a:pt x="89" y="13"/>
                  </a:cubicBezTo>
                  <a:close/>
                  <a:moveTo>
                    <a:pt x="45" y="0"/>
                  </a:moveTo>
                  <a:cubicBezTo>
                    <a:pt x="43" y="0"/>
                    <a:pt x="41" y="1"/>
                    <a:pt x="40" y="2"/>
                  </a:cubicBezTo>
                  <a:cubicBezTo>
                    <a:pt x="10" y="23"/>
                    <a:pt x="22" y="42"/>
                    <a:pt x="29" y="59"/>
                  </a:cubicBezTo>
                  <a:cubicBezTo>
                    <a:pt x="26" y="75"/>
                    <a:pt x="1" y="79"/>
                    <a:pt x="10" y="103"/>
                  </a:cubicBezTo>
                  <a:cubicBezTo>
                    <a:pt x="55" y="87"/>
                    <a:pt x="61" y="42"/>
                    <a:pt x="87" y="14"/>
                  </a:cubicBezTo>
                  <a:lnTo>
                    <a:pt x="87" y="14"/>
                  </a:lnTo>
                  <a:cubicBezTo>
                    <a:pt x="85" y="15"/>
                    <a:pt x="82" y="15"/>
                    <a:pt x="80" y="15"/>
                  </a:cubicBezTo>
                  <a:cubicBezTo>
                    <a:pt x="67" y="15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35"/>
            <p:cNvSpPr/>
            <p:nvPr/>
          </p:nvSpPr>
          <p:spPr>
            <a:xfrm>
              <a:off x="5169350" y="2302750"/>
              <a:ext cx="2075" cy="1700"/>
            </a:xfrm>
            <a:custGeom>
              <a:avLst/>
              <a:gdLst/>
              <a:ahLst/>
              <a:cxnLst/>
              <a:rect l="l" t="t" r="r" b="b"/>
              <a:pathLst>
                <a:path w="83" h="68" extrusionOk="0">
                  <a:moveTo>
                    <a:pt x="34" y="0"/>
                  </a:moveTo>
                  <a:cubicBezTo>
                    <a:pt x="14" y="10"/>
                    <a:pt x="0" y="20"/>
                    <a:pt x="0" y="43"/>
                  </a:cubicBezTo>
                  <a:lnTo>
                    <a:pt x="20" y="68"/>
                  </a:lnTo>
                  <a:cubicBezTo>
                    <a:pt x="44" y="56"/>
                    <a:pt x="70" y="53"/>
                    <a:pt x="83" y="2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35"/>
            <p:cNvSpPr/>
            <p:nvPr/>
          </p:nvSpPr>
          <p:spPr>
            <a:xfrm>
              <a:off x="5127200" y="1984350"/>
              <a:ext cx="1550" cy="3525"/>
            </a:xfrm>
            <a:custGeom>
              <a:avLst/>
              <a:gdLst/>
              <a:ahLst/>
              <a:cxnLst/>
              <a:rect l="l" t="t" r="r" b="b"/>
              <a:pathLst>
                <a:path w="62" h="141" extrusionOk="0">
                  <a:moveTo>
                    <a:pt x="32" y="0"/>
                  </a:moveTo>
                  <a:cubicBezTo>
                    <a:pt x="25" y="47"/>
                    <a:pt x="0" y="93"/>
                    <a:pt x="23" y="141"/>
                  </a:cubicBezTo>
                  <a:cubicBezTo>
                    <a:pt x="35" y="141"/>
                    <a:pt x="43" y="141"/>
                    <a:pt x="47" y="131"/>
                  </a:cubicBezTo>
                  <a:cubicBezTo>
                    <a:pt x="45" y="107"/>
                    <a:pt x="45" y="85"/>
                    <a:pt x="47" y="61"/>
                  </a:cubicBezTo>
                  <a:cubicBezTo>
                    <a:pt x="48" y="40"/>
                    <a:pt x="62" y="15"/>
                    <a:pt x="32" y="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35"/>
            <p:cNvSpPr/>
            <p:nvPr/>
          </p:nvSpPr>
          <p:spPr>
            <a:xfrm>
              <a:off x="4923325" y="2047500"/>
              <a:ext cx="2175" cy="2175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86" y="0"/>
                  </a:moveTo>
                  <a:cubicBezTo>
                    <a:pt x="40" y="2"/>
                    <a:pt x="28" y="40"/>
                    <a:pt x="1" y="58"/>
                  </a:cubicBezTo>
                  <a:cubicBezTo>
                    <a:pt x="13" y="70"/>
                    <a:pt x="31" y="68"/>
                    <a:pt x="35" y="84"/>
                  </a:cubicBezTo>
                  <a:lnTo>
                    <a:pt x="35" y="84"/>
                  </a:lnTo>
                  <a:cubicBezTo>
                    <a:pt x="52" y="59"/>
                    <a:pt x="82" y="40"/>
                    <a:pt x="86" y="0"/>
                  </a:cubicBezTo>
                  <a:close/>
                  <a:moveTo>
                    <a:pt x="35" y="84"/>
                  </a:moveTo>
                  <a:cubicBezTo>
                    <a:pt x="34" y="85"/>
                    <a:pt x="34" y="85"/>
                    <a:pt x="34" y="86"/>
                  </a:cubicBezTo>
                  <a:lnTo>
                    <a:pt x="35" y="87"/>
                  </a:lnTo>
                  <a:cubicBezTo>
                    <a:pt x="35" y="86"/>
                    <a:pt x="35" y="85"/>
                    <a:pt x="35" y="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35"/>
            <p:cNvSpPr/>
            <p:nvPr/>
          </p:nvSpPr>
          <p:spPr>
            <a:xfrm>
              <a:off x="5126600" y="1938450"/>
              <a:ext cx="1450" cy="3575"/>
            </a:xfrm>
            <a:custGeom>
              <a:avLst/>
              <a:gdLst/>
              <a:ahLst/>
              <a:cxnLst/>
              <a:rect l="l" t="t" r="r" b="b"/>
              <a:pathLst>
                <a:path w="58" h="143" extrusionOk="0">
                  <a:moveTo>
                    <a:pt x="21" y="1"/>
                  </a:moveTo>
                  <a:cubicBezTo>
                    <a:pt x="0" y="26"/>
                    <a:pt x="0" y="43"/>
                    <a:pt x="11" y="58"/>
                  </a:cubicBezTo>
                  <a:cubicBezTo>
                    <a:pt x="17" y="70"/>
                    <a:pt x="22" y="85"/>
                    <a:pt x="22" y="99"/>
                  </a:cubicBezTo>
                  <a:cubicBezTo>
                    <a:pt x="24" y="114"/>
                    <a:pt x="13" y="131"/>
                    <a:pt x="35" y="142"/>
                  </a:cubicBezTo>
                  <a:cubicBezTo>
                    <a:pt x="37" y="117"/>
                    <a:pt x="33" y="92"/>
                    <a:pt x="43" y="73"/>
                  </a:cubicBezTo>
                  <a:cubicBezTo>
                    <a:pt x="57" y="42"/>
                    <a:pt x="38" y="28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35"/>
            <p:cNvSpPr/>
            <p:nvPr/>
          </p:nvSpPr>
          <p:spPr>
            <a:xfrm>
              <a:off x="5070050" y="2164250"/>
              <a:ext cx="1500" cy="2575"/>
            </a:xfrm>
            <a:custGeom>
              <a:avLst/>
              <a:gdLst/>
              <a:ahLst/>
              <a:cxnLst/>
              <a:rect l="l" t="t" r="r" b="b"/>
              <a:pathLst>
                <a:path w="60" h="103" extrusionOk="0">
                  <a:moveTo>
                    <a:pt x="16" y="1"/>
                  </a:moveTo>
                  <a:cubicBezTo>
                    <a:pt x="10" y="30"/>
                    <a:pt x="5" y="58"/>
                    <a:pt x="0" y="85"/>
                  </a:cubicBezTo>
                  <a:cubicBezTo>
                    <a:pt x="5" y="96"/>
                    <a:pt x="16" y="102"/>
                    <a:pt x="28" y="102"/>
                  </a:cubicBezTo>
                  <a:cubicBezTo>
                    <a:pt x="33" y="102"/>
                    <a:pt x="37" y="102"/>
                    <a:pt x="41" y="100"/>
                  </a:cubicBezTo>
                  <a:cubicBezTo>
                    <a:pt x="43" y="67"/>
                    <a:pt x="59" y="29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35"/>
            <p:cNvSpPr/>
            <p:nvPr/>
          </p:nvSpPr>
          <p:spPr>
            <a:xfrm>
              <a:off x="5115000" y="2087000"/>
              <a:ext cx="2325" cy="1775"/>
            </a:xfrm>
            <a:custGeom>
              <a:avLst/>
              <a:gdLst/>
              <a:ahLst/>
              <a:cxnLst/>
              <a:rect l="l" t="t" r="r" b="b"/>
              <a:pathLst>
                <a:path w="93" h="71" extrusionOk="0">
                  <a:moveTo>
                    <a:pt x="36" y="0"/>
                  </a:moveTo>
                  <a:cubicBezTo>
                    <a:pt x="25" y="0"/>
                    <a:pt x="14" y="5"/>
                    <a:pt x="0" y="18"/>
                  </a:cubicBezTo>
                  <a:cubicBezTo>
                    <a:pt x="32" y="37"/>
                    <a:pt x="65" y="41"/>
                    <a:pt x="92" y="71"/>
                  </a:cubicBezTo>
                  <a:lnTo>
                    <a:pt x="92" y="25"/>
                  </a:lnTo>
                  <a:cubicBezTo>
                    <a:pt x="73" y="18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35"/>
            <p:cNvSpPr/>
            <p:nvPr/>
          </p:nvSpPr>
          <p:spPr>
            <a:xfrm>
              <a:off x="5260975" y="183610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88" y="0"/>
                  </a:moveTo>
                  <a:lnTo>
                    <a:pt x="1" y="30"/>
                  </a:lnTo>
                  <a:cubicBezTo>
                    <a:pt x="31" y="33"/>
                    <a:pt x="51" y="51"/>
                    <a:pt x="71" y="51"/>
                  </a:cubicBezTo>
                  <a:cubicBezTo>
                    <a:pt x="79" y="51"/>
                    <a:pt x="87" y="48"/>
                    <a:pt x="96" y="41"/>
                  </a:cubicBezTo>
                  <a:cubicBezTo>
                    <a:pt x="102" y="26"/>
                    <a:pt x="99" y="9"/>
                    <a:pt x="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35"/>
            <p:cNvSpPr/>
            <p:nvPr/>
          </p:nvSpPr>
          <p:spPr>
            <a:xfrm>
              <a:off x="5219475" y="2312950"/>
              <a:ext cx="1425" cy="2225"/>
            </a:xfrm>
            <a:custGeom>
              <a:avLst/>
              <a:gdLst/>
              <a:ahLst/>
              <a:cxnLst/>
              <a:rect l="l" t="t" r="r" b="b"/>
              <a:pathLst>
                <a:path w="57" h="89" extrusionOk="0">
                  <a:moveTo>
                    <a:pt x="18" y="1"/>
                  </a:moveTo>
                  <a:cubicBezTo>
                    <a:pt x="16" y="16"/>
                    <a:pt x="1" y="25"/>
                    <a:pt x="7" y="48"/>
                  </a:cubicBezTo>
                  <a:cubicBezTo>
                    <a:pt x="12" y="58"/>
                    <a:pt x="20" y="73"/>
                    <a:pt x="30" y="86"/>
                  </a:cubicBezTo>
                  <a:cubicBezTo>
                    <a:pt x="31" y="89"/>
                    <a:pt x="35" y="88"/>
                    <a:pt x="43" y="89"/>
                  </a:cubicBezTo>
                  <a:cubicBezTo>
                    <a:pt x="55" y="76"/>
                    <a:pt x="36" y="66"/>
                    <a:pt x="37" y="53"/>
                  </a:cubicBezTo>
                  <a:cubicBezTo>
                    <a:pt x="40" y="41"/>
                    <a:pt x="57" y="28"/>
                    <a:pt x="33" y="9"/>
                  </a:cubicBezTo>
                  <a:lnTo>
                    <a:pt x="18" y="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35"/>
            <p:cNvSpPr/>
            <p:nvPr/>
          </p:nvSpPr>
          <p:spPr>
            <a:xfrm>
              <a:off x="5010300" y="2043875"/>
              <a:ext cx="1500" cy="212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31" y="1"/>
                  </a:moveTo>
                  <a:cubicBezTo>
                    <a:pt x="19" y="1"/>
                    <a:pt x="7" y="6"/>
                    <a:pt x="0" y="16"/>
                  </a:cubicBezTo>
                  <a:cubicBezTo>
                    <a:pt x="17" y="40"/>
                    <a:pt x="32" y="61"/>
                    <a:pt x="48" y="85"/>
                  </a:cubicBezTo>
                  <a:cubicBezTo>
                    <a:pt x="56" y="70"/>
                    <a:pt x="56" y="51"/>
                    <a:pt x="46" y="38"/>
                  </a:cubicBezTo>
                  <a:cubicBezTo>
                    <a:pt x="35" y="25"/>
                    <a:pt x="59" y="9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35"/>
            <p:cNvSpPr/>
            <p:nvPr/>
          </p:nvSpPr>
          <p:spPr>
            <a:xfrm>
              <a:off x="5245700" y="2302750"/>
              <a:ext cx="1750" cy="1200"/>
            </a:xfrm>
            <a:custGeom>
              <a:avLst/>
              <a:gdLst/>
              <a:ahLst/>
              <a:cxnLst/>
              <a:rect l="l" t="t" r="r" b="b"/>
              <a:pathLst>
                <a:path w="70" h="48" extrusionOk="0">
                  <a:moveTo>
                    <a:pt x="36" y="0"/>
                  </a:moveTo>
                  <a:cubicBezTo>
                    <a:pt x="24" y="0"/>
                    <a:pt x="11" y="4"/>
                    <a:pt x="0" y="13"/>
                  </a:cubicBezTo>
                  <a:cubicBezTo>
                    <a:pt x="10" y="41"/>
                    <a:pt x="30" y="43"/>
                    <a:pt x="48" y="47"/>
                  </a:cubicBezTo>
                  <a:cubicBezTo>
                    <a:pt x="62" y="40"/>
                    <a:pt x="70" y="26"/>
                    <a:pt x="68" y="10"/>
                  </a:cubicBezTo>
                  <a:cubicBezTo>
                    <a:pt x="58" y="3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35"/>
            <p:cNvSpPr/>
            <p:nvPr/>
          </p:nvSpPr>
          <p:spPr>
            <a:xfrm>
              <a:off x="5018625" y="2210800"/>
              <a:ext cx="1375" cy="1825"/>
            </a:xfrm>
            <a:custGeom>
              <a:avLst/>
              <a:gdLst/>
              <a:ahLst/>
              <a:cxnLst/>
              <a:rect l="l" t="t" r="r" b="b"/>
              <a:pathLst>
                <a:path w="55" h="73" extrusionOk="0">
                  <a:moveTo>
                    <a:pt x="0" y="0"/>
                  </a:moveTo>
                  <a:cubicBezTo>
                    <a:pt x="18" y="35"/>
                    <a:pt x="14" y="67"/>
                    <a:pt x="48" y="72"/>
                  </a:cubicBezTo>
                  <a:cubicBezTo>
                    <a:pt x="55" y="23"/>
                    <a:pt x="55" y="2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35"/>
            <p:cNvSpPr/>
            <p:nvPr/>
          </p:nvSpPr>
          <p:spPr>
            <a:xfrm>
              <a:off x="5119200" y="20615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43" y="1"/>
                  </a:moveTo>
                  <a:lnTo>
                    <a:pt x="1" y="47"/>
                  </a:lnTo>
                  <a:cubicBezTo>
                    <a:pt x="17" y="56"/>
                    <a:pt x="31" y="69"/>
                    <a:pt x="49" y="69"/>
                  </a:cubicBezTo>
                  <a:cubicBezTo>
                    <a:pt x="54" y="69"/>
                    <a:pt x="58" y="68"/>
                    <a:pt x="64" y="66"/>
                  </a:cubicBezTo>
                  <a:cubicBezTo>
                    <a:pt x="69" y="39"/>
                    <a:pt x="46" y="29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35"/>
            <p:cNvSpPr/>
            <p:nvPr/>
          </p:nvSpPr>
          <p:spPr>
            <a:xfrm>
              <a:off x="4993550" y="2152650"/>
              <a:ext cx="1425" cy="1825"/>
            </a:xfrm>
            <a:custGeom>
              <a:avLst/>
              <a:gdLst/>
              <a:ahLst/>
              <a:cxnLst/>
              <a:rect l="l" t="t" r="r" b="b"/>
              <a:pathLst>
                <a:path w="57" h="73" extrusionOk="0">
                  <a:moveTo>
                    <a:pt x="14" y="0"/>
                  </a:moveTo>
                  <a:cubicBezTo>
                    <a:pt x="0" y="22"/>
                    <a:pt x="5" y="45"/>
                    <a:pt x="6" y="72"/>
                  </a:cubicBezTo>
                  <a:cubicBezTo>
                    <a:pt x="45" y="61"/>
                    <a:pt x="56" y="40"/>
                    <a:pt x="44" y="4"/>
                  </a:cubicBezTo>
                  <a:lnTo>
                    <a:pt x="14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35"/>
            <p:cNvSpPr/>
            <p:nvPr/>
          </p:nvSpPr>
          <p:spPr>
            <a:xfrm>
              <a:off x="5261650" y="180240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18" y="1"/>
                  </a:moveTo>
                  <a:cubicBezTo>
                    <a:pt x="13" y="1"/>
                    <a:pt x="7" y="2"/>
                    <a:pt x="0" y="7"/>
                  </a:cubicBezTo>
                  <a:cubicBezTo>
                    <a:pt x="30" y="23"/>
                    <a:pt x="37" y="50"/>
                    <a:pt x="49" y="79"/>
                  </a:cubicBezTo>
                  <a:cubicBezTo>
                    <a:pt x="46" y="56"/>
                    <a:pt x="79" y="47"/>
                    <a:pt x="64" y="17"/>
                  </a:cubicBezTo>
                  <a:lnTo>
                    <a:pt x="64" y="17"/>
                  </a:lnTo>
                  <a:cubicBezTo>
                    <a:pt x="62" y="18"/>
                    <a:pt x="59" y="19"/>
                    <a:pt x="57" y="19"/>
                  </a:cubicBezTo>
                  <a:cubicBezTo>
                    <a:pt x="45" y="19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35"/>
            <p:cNvSpPr/>
            <p:nvPr/>
          </p:nvSpPr>
          <p:spPr>
            <a:xfrm>
              <a:off x="4976575" y="2070475"/>
              <a:ext cx="1475" cy="1800"/>
            </a:xfrm>
            <a:custGeom>
              <a:avLst/>
              <a:gdLst/>
              <a:ahLst/>
              <a:cxnLst/>
              <a:rect l="l" t="t" r="r" b="b"/>
              <a:pathLst>
                <a:path w="59" h="72" extrusionOk="0">
                  <a:moveTo>
                    <a:pt x="20" y="1"/>
                  </a:moveTo>
                  <a:lnTo>
                    <a:pt x="18" y="3"/>
                  </a:lnTo>
                  <a:cubicBezTo>
                    <a:pt x="18" y="3"/>
                    <a:pt x="19" y="3"/>
                    <a:pt x="20" y="3"/>
                  </a:cubicBezTo>
                  <a:lnTo>
                    <a:pt x="20" y="3"/>
                  </a:lnTo>
                  <a:cubicBezTo>
                    <a:pt x="20" y="2"/>
                    <a:pt x="20" y="1"/>
                    <a:pt x="20" y="1"/>
                  </a:cubicBezTo>
                  <a:close/>
                  <a:moveTo>
                    <a:pt x="20" y="3"/>
                  </a:moveTo>
                  <a:cubicBezTo>
                    <a:pt x="19" y="18"/>
                    <a:pt x="21" y="33"/>
                    <a:pt x="1" y="37"/>
                  </a:cubicBezTo>
                  <a:cubicBezTo>
                    <a:pt x="2" y="46"/>
                    <a:pt x="3" y="54"/>
                    <a:pt x="4" y="62"/>
                  </a:cubicBezTo>
                  <a:cubicBezTo>
                    <a:pt x="11" y="68"/>
                    <a:pt x="20" y="72"/>
                    <a:pt x="30" y="72"/>
                  </a:cubicBezTo>
                  <a:cubicBezTo>
                    <a:pt x="32" y="72"/>
                    <a:pt x="35" y="72"/>
                    <a:pt x="37" y="71"/>
                  </a:cubicBezTo>
                  <a:cubicBezTo>
                    <a:pt x="42" y="69"/>
                    <a:pt x="46" y="66"/>
                    <a:pt x="51" y="62"/>
                  </a:cubicBezTo>
                  <a:cubicBezTo>
                    <a:pt x="59" y="38"/>
                    <a:pt x="45" y="11"/>
                    <a:pt x="2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35"/>
            <p:cNvSpPr/>
            <p:nvPr/>
          </p:nvSpPr>
          <p:spPr>
            <a:xfrm>
              <a:off x="5112875" y="2089150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1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6" y="2"/>
                  </a:moveTo>
                  <a:cubicBezTo>
                    <a:pt x="5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7" y="58"/>
                    <a:pt x="8" y="58"/>
                    <a:pt x="60" y="65"/>
                  </a:cubicBezTo>
                  <a:cubicBezTo>
                    <a:pt x="38" y="42"/>
                    <a:pt x="48" y="2"/>
                    <a:pt x="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35"/>
            <p:cNvSpPr/>
            <p:nvPr/>
          </p:nvSpPr>
          <p:spPr>
            <a:xfrm>
              <a:off x="5090150" y="2145075"/>
              <a:ext cx="1550" cy="1375"/>
            </a:xfrm>
            <a:custGeom>
              <a:avLst/>
              <a:gdLst/>
              <a:ahLst/>
              <a:cxnLst/>
              <a:rect l="l" t="t" r="r" b="b"/>
              <a:pathLst>
                <a:path w="62" h="55" extrusionOk="0">
                  <a:moveTo>
                    <a:pt x="5" y="1"/>
                  </a:moveTo>
                  <a:lnTo>
                    <a:pt x="5" y="2"/>
                  </a:lnTo>
                  <a:lnTo>
                    <a:pt x="5" y="2"/>
                  </a:lnTo>
                  <a:cubicBezTo>
                    <a:pt x="5" y="2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7" y="19"/>
                    <a:pt x="1" y="37"/>
                    <a:pt x="14" y="51"/>
                  </a:cubicBezTo>
                  <a:cubicBezTo>
                    <a:pt x="21" y="53"/>
                    <a:pt x="27" y="55"/>
                    <a:pt x="33" y="55"/>
                  </a:cubicBezTo>
                  <a:cubicBezTo>
                    <a:pt x="41" y="55"/>
                    <a:pt x="48" y="52"/>
                    <a:pt x="54" y="45"/>
                  </a:cubicBezTo>
                  <a:cubicBezTo>
                    <a:pt x="62" y="31"/>
                    <a:pt x="57" y="12"/>
                    <a:pt x="4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35"/>
            <p:cNvSpPr/>
            <p:nvPr/>
          </p:nvSpPr>
          <p:spPr>
            <a:xfrm>
              <a:off x="5210925" y="2312950"/>
              <a:ext cx="1600" cy="1350"/>
            </a:xfrm>
            <a:custGeom>
              <a:avLst/>
              <a:gdLst/>
              <a:ahLst/>
              <a:cxnLst/>
              <a:rect l="l" t="t" r="r" b="b"/>
              <a:pathLst>
                <a:path w="64" h="54" extrusionOk="0">
                  <a:moveTo>
                    <a:pt x="41" y="1"/>
                  </a:moveTo>
                  <a:lnTo>
                    <a:pt x="41" y="2"/>
                  </a:lnTo>
                  <a:cubicBezTo>
                    <a:pt x="38" y="2"/>
                    <a:pt x="35" y="2"/>
                    <a:pt x="32" y="2"/>
                  </a:cubicBezTo>
                  <a:cubicBezTo>
                    <a:pt x="24" y="2"/>
                    <a:pt x="15" y="3"/>
                    <a:pt x="9" y="12"/>
                  </a:cubicBezTo>
                  <a:cubicBezTo>
                    <a:pt x="8" y="24"/>
                    <a:pt x="1" y="37"/>
                    <a:pt x="13" y="49"/>
                  </a:cubicBezTo>
                  <a:cubicBezTo>
                    <a:pt x="19" y="52"/>
                    <a:pt x="25" y="54"/>
                    <a:pt x="32" y="54"/>
                  </a:cubicBezTo>
                  <a:cubicBezTo>
                    <a:pt x="39" y="54"/>
                    <a:pt x="46" y="52"/>
                    <a:pt x="52" y="48"/>
                  </a:cubicBezTo>
                  <a:cubicBezTo>
                    <a:pt x="63" y="27"/>
                    <a:pt x="42" y="17"/>
                    <a:pt x="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35"/>
            <p:cNvSpPr/>
            <p:nvPr/>
          </p:nvSpPr>
          <p:spPr>
            <a:xfrm>
              <a:off x="5242925" y="2304925"/>
              <a:ext cx="1400" cy="1425"/>
            </a:xfrm>
            <a:custGeom>
              <a:avLst/>
              <a:gdLst/>
              <a:ahLst/>
              <a:cxnLst/>
              <a:rect l="l" t="t" r="r" b="b"/>
              <a:pathLst>
                <a:path w="56" h="57" extrusionOk="0">
                  <a:moveTo>
                    <a:pt x="40" y="2"/>
                  </a:moveTo>
                  <a:lnTo>
                    <a:pt x="40" y="2"/>
                  </a:lnTo>
                  <a:lnTo>
                    <a:pt x="40" y="2"/>
                  </a:lnTo>
                  <a:cubicBezTo>
                    <a:pt x="40" y="2"/>
                    <a:pt x="40" y="2"/>
                    <a:pt x="41" y="2"/>
                  </a:cubicBezTo>
                  <a:close/>
                  <a:moveTo>
                    <a:pt x="40" y="2"/>
                  </a:moveTo>
                  <a:lnTo>
                    <a:pt x="40" y="2"/>
                  </a:lnTo>
                  <a:cubicBezTo>
                    <a:pt x="28" y="3"/>
                    <a:pt x="16" y="0"/>
                    <a:pt x="9" y="12"/>
                  </a:cubicBezTo>
                  <a:cubicBezTo>
                    <a:pt x="4" y="25"/>
                    <a:pt x="1" y="39"/>
                    <a:pt x="12" y="50"/>
                  </a:cubicBezTo>
                  <a:cubicBezTo>
                    <a:pt x="20" y="53"/>
                    <a:pt x="27" y="56"/>
                    <a:pt x="34" y="56"/>
                  </a:cubicBezTo>
                  <a:cubicBezTo>
                    <a:pt x="42" y="56"/>
                    <a:pt x="50" y="52"/>
                    <a:pt x="56" y="38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35"/>
            <p:cNvSpPr/>
            <p:nvPr/>
          </p:nvSpPr>
          <p:spPr>
            <a:xfrm>
              <a:off x="5094125" y="2123350"/>
              <a:ext cx="1525" cy="2300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23" y="1"/>
                  </a:moveTo>
                  <a:lnTo>
                    <a:pt x="24" y="2"/>
                  </a:lnTo>
                  <a:lnTo>
                    <a:pt x="24" y="2"/>
                  </a:lnTo>
                  <a:cubicBezTo>
                    <a:pt x="24" y="1"/>
                    <a:pt x="24" y="1"/>
                    <a:pt x="24" y="1"/>
                  </a:cubicBezTo>
                  <a:close/>
                  <a:moveTo>
                    <a:pt x="24" y="2"/>
                  </a:moveTo>
                  <a:lnTo>
                    <a:pt x="24" y="2"/>
                  </a:lnTo>
                  <a:cubicBezTo>
                    <a:pt x="37" y="30"/>
                    <a:pt x="0" y="56"/>
                    <a:pt x="15" y="92"/>
                  </a:cubicBezTo>
                  <a:cubicBezTo>
                    <a:pt x="48" y="72"/>
                    <a:pt x="36" y="39"/>
                    <a:pt x="60" y="2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35"/>
            <p:cNvSpPr/>
            <p:nvPr/>
          </p:nvSpPr>
          <p:spPr>
            <a:xfrm>
              <a:off x="5128800" y="1915175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32" y="1"/>
                  </a:moveTo>
                  <a:cubicBezTo>
                    <a:pt x="12" y="9"/>
                    <a:pt x="1" y="29"/>
                    <a:pt x="5" y="50"/>
                  </a:cubicBezTo>
                  <a:lnTo>
                    <a:pt x="5" y="50"/>
                  </a:lnTo>
                  <a:cubicBezTo>
                    <a:pt x="4" y="50"/>
                    <a:pt x="4" y="50"/>
                    <a:pt x="4" y="50"/>
                  </a:cubicBezTo>
                  <a:lnTo>
                    <a:pt x="5" y="51"/>
                  </a:lnTo>
                  <a:cubicBezTo>
                    <a:pt x="5" y="51"/>
                    <a:pt x="5" y="50"/>
                    <a:pt x="5" y="50"/>
                  </a:cubicBezTo>
                  <a:lnTo>
                    <a:pt x="5" y="50"/>
                  </a:lnTo>
                  <a:cubicBezTo>
                    <a:pt x="17" y="51"/>
                    <a:pt x="26" y="66"/>
                    <a:pt x="39" y="66"/>
                  </a:cubicBezTo>
                  <a:cubicBezTo>
                    <a:pt x="42" y="66"/>
                    <a:pt x="47" y="65"/>
                    <a:pt x="52" y="61"/>
                  </a:cubicBezTo>
                  <a:cubicBezTo>
                    <a:pt x="61" y="37"/>
                    <a:pt x="40" y="21"/>
                    <a:pt x="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35"/>
            <p:cNvSpPr/>
            <p:nvPr/>
          </p:nvSpPr>
          <p:spPr>
            <a:xfrm>
              <a:off x="4952600" y="20471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13" y="1"/>
                  </a:moveTo>
                  <a:cubicBezTo>
                    <a:pt x="9" y="1"/>
                    <a:pt x="5" y="1"/>
                    <a:pt x="0" y="2"/>
                  </a:cubicBezTo>
                  <a:cubicBezTo>
                    <a:pt x="9" y="33"/>
                    <a:pt x="24" y="45"/>
                    <a:pt x="45" y="45"/>
                  </a:cubicBezTo>
                  <a:cubicBezTo>
                    <a:pt x="52" y="45"/>
                    <a:pt x="60" y="44"/>
                    <a:pt x="69" y="41"/>
                  </a:cubicBezTo>
                  <a:cubicBezTo>
                    <a:pt x="53" y="22"/>
                    <a:pt x="40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35"/>
            <p:cNvSpPr/>
            <p:nvPr/>
          </p:nvSpPr>
          <p:spPr>
            <a:xfrm>
              <a:off x="4959825" y="2047425"/>
              <a:ext cx="1775" cy="1250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27" y="0"/>
                  </a:moveTo>
                  <a:cubicBezTo>
                    <a:pt x="18" y="0"/>
                    <a:pt x="9" y="2"/>
                    <a:pt x="1" y="9"/>
                  </a:cubicBezTo>
                  <a:cubicBezTo>
                    <a:pt x="14" y="35"/>
                    <a:pt x="41" y="35"/>
                    <a:pt x="58" y="50"/>
                  </a:cubicBezTo>
                  <a:cubicBezTo>
                    <a:pt x="71" y="36"/>
                    <a:pt x="69" y="16"/>
                    <a:pt x="56" y="4"/>
                  </a:cubicBezTo>
                  <a:cubicBezTo>
                    <a:pt x="46" y="2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35"/>
            <p:cNvSpPr/>
            <p:nvPr/>
          </p:nvSpPr>
          <p:spPr>
            <a:xfrm>
              <a:off x="5019650" y="2056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52" y="1"/>
                  </a:moveTo>
                  <a:cubicBezTo>
                    <a:pt x="29" y="1"/>
                    <a:pt x="11" y="12"/>
                    <a:pt x="0" y="39"/>
                  </a:cubicBezTo>
                  <a:cubicBezTo>
                    <a:pt x="4" y="40"/>
                    <a:pt x="8" y="41"/>
                    <a:pt x="12" y="41"/>
                  </a:cubicBezTo>
                  <a:cubicBezTo>
                    <a:pt x="36" y="41"/>
                    <a:pt x="59" y="25"/>
                    <a:pt x="66" y="2"/>
                  </a:cubicBezTo>
                  <a:cubicBezTo>
                    <a:pt x="62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35"/>
            <p:cNvSpPr/>
            <p:nvPr/>
          </p:nvSpPr>
          <p:spPr>
            <a:xfrm>
              <a:off x="4967600" y="20559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0" y="13"/>
                    <a:pt x="1" y="35"/>
                    <a:pt x="15" y="47"/>
                  </a:cubicBezTo>
                  <a:cubicBezTo>
                    <a:pt x="20" y="49"/>
                    <a:pt x="25" y="50"/>
                    <a:pt x="30" y="50"/>
                  </a:cubicBezTo>
                  <a:cubicBezTo>
                    <a:pt x="40" y="50"/>
                    <a:pt x="49" y="47"/>
                    <a:pt x="56" y="39"/>
                  </a:cubicBezTo>
                  <a:cubicBezTo>
                    <a:pt x="54" y="15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35"/>
            <p:cNvSpPr/>
            <p:nvPr/>
          </p:nvSpPr>
          <p:spPr>
            <a:xfrm>
              <a:off x="4975750" y="2069225"/>
              <a:ext cx="1925" cy="130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16" y="51"/>
                  </a:moveTo>
                  <a:cubicBezTo>
                    <a:pt x="15" y="52"/>
                    <a:pt x="15" y="52"/>
                    <a:pt x="15" y="52"/>
                  </a:cubicBezTo>
                  <a:lnTo>
                    <a:pt x="17" y="52"/>
                  </a:lnTo>
                  <a:cubicBezTo>
                    <a:pt x="16" y="52"/>
                    <a:pt x="16" y="52"/>
                    <a:pt x="16" y="51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37" y="4"/>
                    <a:pt x="17" y="13"/>
                    <a:pt x="1" y="28"/>
                  </a:cubicBezTo>
                  <a:cubicBezTo>
                    <a:pt x="1" y="44"/>
                    <a:pt x="6" y="49"/>
                    <a:pt x="16" y="51"/>
                  </a:cubicBezTo>
                  <a:lnTo>
                    <a:pt x="16" y="51"/>
                  </a:lnTo>
                  <a:cubicBezTo>
                    <a:pt x="18" y="48"/>
                    <a:pt x="19" y="41"/>
                    <a:pt x="22" y="40"/>
                  </a:cubicBezTo>
                  <a:cubicBezTo>
                    <a:pt x="23" y="40"/>
                    <a:pt x="24" y="40"/>
                    <a:pt x="25" y="40"/>
                  </a:cubicBezTo>
                  <a:cubicBezTo>
                    <a:pt x="32" y="40"/>
                    <a:pt x="33" y="47"/>
                    <a:pt x="35" y="52"/>
                  </a:cubicBezTo>
                  <a:lnTo>
                    <a:pt x="51" y="52"/>
                  </a:lnTo>
                  <a:cubicBezTo>
                    <a:pt x="52" y="36"/>
                    <a:pt x="77" y="25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35"/>
            <p:cNvSpPr/>
            <p:nvPr/>
          </p:nvSpPr>
          <p:spPr>
            <a:xfrm>
              <a:off x="5092450" y="2140675"/>
              <a:ext cx="1950" cy="925"/>
            </a:xfrm>
            <a:custGeom>
              <a:avLst/>
              <a:gdLst/>
              <a:ahLst/>
              <a:cxnLst/>
              <a:rect l="l" t="t" r="r" b="b"/>
              <a:pathLst>
                <a:path w="78" h="37" extrusionOk="0">
                  <a:moveTo>
                    <a:pt x="39" y="0"/>
                  </a:moveTo>
                  <a:cubicBezTo>
                    <a:pt x="27" y="0"/>
                    <a:pt x="16" y="4"/>
                    <a:pt x="4" y="9"/>
                  </a:cubicBezTo>
                  <a:cubicBezTo>
                    <a:pt x="3" y="18"/>
                    <a:pt x="3" y="27"/>
                    <a:pt x="2" y="35"/>
                  </a:cubicBezTo>
                  <a:lnTo>
                    <a:pt x="2" y="35"/>
                  </a:lnTo>
                  <a:cubicBezTo>
                    <a:pt x="5" y="35"/>
                    <a:pt x="9" y="35"/>
                    <a:pt x="12" y="35"/>
                  </a:cubicBezTo>
                  <a:cubicBezTo>
                    <a:pt x="20" y="35"/>
                    <a:pt x="28" y="35"/>
                    <a:pt x="35" y="35"/>
                  </a:cubicBezTo>
                  <a:cubicBezTo>
                    <a:pt x="49" y="35"/>
                    <a:pt x="64" y="33"/>
                    <a:pt x="77" y="17"/>
                  </a:cubicBezTo>
                  <a:cubicBezTo>
                    <a:pt x="64" y="5"/>
                    <a:pt x="51" y="0"/>
                    <a:pt x="39" y="0"/>
                  </a:cubicBezTo>
                  <a:close/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lnTo>
                    <a:pt x="2" y="37"/>
                  </a:lnTo>
                  <a:cubicBezTo>
                    <a:pt x="2" y="36"/>
                    <a:pt x="2" y="36"/>
                    <a:pt x="2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35"/>
            <p:cNvSpPr/>
            <p:nvPr/>
          </p:nvSpPr>
          <p:spPr>
            <a:xfrm>
              <a:off x="5261275" y="1805450"/>
              <a:ext cx="1800" cy="1675"/>
            </a:xfrm>
            <a:custGeom>
              <a:avLst/>
              <a:gdLst/>
              <a:ahLst/>
              <a:cxnLst/>
              <a:rect l="l" t="t" r="r" b="b"/>
              <a:pathLst>
                <a:path w="72" h="67" extrusionOk="0">
                  <a:moveTo>
                    <a:pt x="58" y="1"/>
                  </a:moveTo>
                  <a:cubicBezTo>
                    <a:pt x="35" y="1"/>
                    <a:pt x="21" y="16"/>
                    <a:pt x="0" y="26"/>
                  </a:cubicBezTo>
                  <a:cubicBezTo>
                    <a:pt x="1" y="26"/>
                    <a:pt x="3" y="26"/>
                    <a:pt x="4" y="26"/>
                  </a:cubicBezTo>
                  <a:cubicBezTo>
                    <a:pt x="32" y="26"/>
                    <a:pt x="28" y="66"/>
                    <a:pt x="65" y="66"/>
                  </a:cubicBezTo>
                  <a:cubicBezTo>
                    <a:pt x="67" y="66"/>
                    <a:pt x="69" y="66"/>
                    <a:pt x="71" y="66"/>
                  </a:cubicBezTo>
                  <a:cubicBezTo>
                    <a:pt x="39" y="45"/>
                    <a:pt x="61" y="23"/>
                    <a:pt x="61" y="1"/>
                  </a:cubicBezTo>
                  <a:cubicBezTo>
                    <a:pt x="60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35"/>
            <p:cNvSpPr/>
            <p:nvPr/>
          </p:nvSpPr>
          <p:spPr>
            <a:xfrm>
              <a:off x="5010175" y="2082050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58" y="1"/>
                  </a:moveTo>
                  <a:lnTo>
                    <a:pt x="1" y="63"/>
                  </a:lnTo>
                  <a:cubicBezTo>
                    <a:pt x="5" y="64"/>
                    <a:pt x="10" y="64"/>
                    <a:pt x="14" y="64"/>
                  </a:cubicBezTo>
                  <a:cubicBezTo>
                    <a:pt x="56" y="64"/>
                    <a:pt x="57" y="29"/>
                    <a:pt x="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35"/>
            <p:cNvSpPr/>
            <p:nvPr/>
          </p:nvSpPr>
          <p:spPr>
            <a:xfrm>
              <a:off x="4970075" y="2064350"/>
              <a:ext cx="1475" cy="1700"/>
            </a:xfrm>
            <a:custGeom>
              <a:avLst/>
              <a:gdLst/>
              <a:ahLst/>
              <a:cxnLst/>
              <a:rect l="l" t="t" r="r" b="b"/>
              <a:pathLst>
                <a:path w="59" h="68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1"/>
                    <a:pt x="14" y="64"/>
                    <a:pt x="59" y="68"/>
                  </a:cubicBezTo>
                  <a:cubicBezTo>
                    <a:pt x="48" y="36"/>
                    <a:pt x="45" y="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35"/>
            <p:cNvSpPr/>
            <p:nvPr/>
          </p:nvSpPr>
          <p:spPr>
            <a:xfrm>
              <a:off x="4959250" y="2052800"/>
              <a:ext cx="1750" cy="1250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20" y="1"/>
                  </a:moveTo>
                  <a:cubicBezTo>
                    <a:pt x="14" y="1"/>
                    <a:pt x="7" y="2"/>
                    <a:pt x="0" y="3"/>
                  </a:cubicBezTo>
                  <a:lnTo>
                    <a:pt x="70" y="49"/>
                  </a:lnTo>
                  <a:cubicBezTo>
                    <a:pt x="68" y="10"/>
                    <a:pt x="46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35"/>
            <p:cNvSpPr/>
            <p:nvPr/>
          </p:nvSpPr>
          <p:spPr>
            <a:xfrm>
              <a:off x="5231100" y="23156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9" y="0"/>
                  </a:moveTo>
                  <a:cubicBezTo>
                    <a:pt x="21" y="0"/>
                    <a:pt x="11" y="12"/>
                    <a:pt x="0" y="29"/>
                  </a:cubicBezTo>
                  <a:lnTo>
                    <a:pt x="22" y="45"/>
                  </a:lnTo>
                  <a:cubicBezTo>
                    <a:pt x="37" y="33"/>
                    <a:pt x="51" y="23"/>
                    <a:pt x="69" y="8"/>
                  </a:cubicBezTo>
                  <a:cubicBezTo>
                    <a:pt x="57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35"/>
            <p:cNvSpPr/>
            <p:nvPr/>
          </p:nvSpPr>
          <p:spPr>
            <a:xfrm>
              <a:off x="5259975" y="1805925"/>
              <a:ext cx="750" cy="2025"/>
            </a:xfrm>
            <a:custGeom>
              <a:avLst/>
              <a:gdLst/>
              <a:ahLst/>
              <a:cxnLst/>
              <a:rect l="l" t="t" r="r" b="b"/>
              <a:pathLst>
                <a:path w="30" h="81" extrusionOk="0">
                  <a:moveTo>
                    <a:pt x="29" y="0"/>
                  </a:moveTo>
                  <a:cubicBezTo>
                    <a:pt x="1" y="29"/>
                    <a:pt x="2" y="56"/>
                    <a:pt x="29" y="8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35"/>
            <p:cNvSpPr/>
            <p:nvPr/>
          </p:nvSpPr>
          <p:spPr>
            <a:xfrm>
              <a:off x="5038175" y="2212175"/>
              <a:ext cx="1250" cy="2175"/>
            </a:xfrm>
            <a:custGeom>
              <a:avLst/>
              <a:gdLst/>
              <a:ahLst/>
              <a:cxnLst/>
              <a:rect l="l" t="t" r="r" b="b"/>
              <a:pathLst>
                <a:path w="50" h="87" extrusionOk="0">
                  <a:moveTo>
                    <a:pt x="41" y="0"/>
                  </a:moveTo>
                  <a:cubicBezTo>
                    <a:pt x="41" y="0"/>
                    <a:pt x="41" y="1"/>
                    <a:pt x="41" y="1"/>
                  </a:cubicBezTo>
                  <a:lnTo>
                    <a:pt x="41" y="1"/>
                  </a:lnTo>
                  <a:cubicBezTo>
                    <a:pt x="41" y="1"/>
                    <a:pt x="41" y="0"/>
                    <a:pt x="42" y="0"/>
                  </a:cubicBezTo>
                  <a:close/>
                  <a:moveTo>
                    <a:pt x="41" y="1"/>
                  </a:moveTo>
                  <a:cubicBezTo>
                    <a:pt x="13" y="21"/>
                    <a:pt x="1" y="55"/>
                    <a:pt x="9" y="87"/>
                  </a:cubicBezTo>
                  <a:cubicBezTo>
                    <a:pt x="49" y="64"/>
                    <a:pt x="36" y="29"/>
                    <a:pt x="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35"/>
            <p:cNvSpPr/>
            <p:nvPr/>
          </p:nvSpPr>
          <p:spPr>
            <a:xfrm>
              <a:off x="4990850" y="2141300"/>
              <a:ext cx="1350" cy="1125"/>
            </a:xfrm>
            <a:custGeom>
              <a:avLst/>
              <a:gdLst/>
              <a:ahLst/>
              <a:cxnLst/>
              <a:rect l="l" t="t" r="r" b="b"/>
              <a:pathLst>
                <a:path w="54" h="45" extrusionOk="0">
                  <a:moveTo>
                    <a:pt x="45" y="0"/>
                  </a:moveTo>
                  <a:cubicBezTo>
                    <a:pt x="27" y="6"/>
                    <a:pt x="6" y="6"/>
                    <a:pt x="0" y="29"/>
                  </a:cubicBezTo>
                  <a:cubicBezTo>
                    <a:pt x="4" y="41"/>
                    <a:pt x="11" y="45"/>
                    <a:pt x="19" y="45"/>
                  </a:cubicBezTo>
                  <a:cubicBezTo>
                    <a:pt x="28" y="45"/>
                    <a:pt x="38" y="41"/>
                    <a:pt x="49" y="39"/>
                  </a:cubicBezTo>
                  <a:cubicBezTo>
                    <a:pt x="50" y="23"/>
                    <a:pt x="54" y="12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35"/>
            <p:cNvSpPr/>
            <p:nvPr/>
          </p:nvSpPr>
          <p:spPr>
            <a:xfrm>
              <a:off x="5261850" y="18173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9" y="1"/>
                  </a:moveTo>
                  <a:cubicBezTo>
                    <a:pt x="0" y="13"/>
                    <a:pt x="8" y="31"/>
                    <a:pt x="23" y="52"/>
                  </a:cubicBezTo>
                  <a:cubicBezTo>
                    <a:pt x="24" y="52"/>
                    <a:pt x="26" y="52"/>
                    <a:pt x="27" y="52"/>
                  </a:cubicBezTo>
                  <a:cubicBezTo>
                    <a:pt x="32" y="52"/>
                    <a:pt x="38" y="53"/>
                    <a:pt x="44" y="53"/>
                  </a:cubicBezTo>
                  <a:cubicBezTo>
                    <a:pt x="52" y="53"/>
                    <a:pt x="59" y="50"/>
                    <a:pt x="62" y="36"/>
                  </a:cubicBezTo>
                  <a:cubicBezTo>
                    <a:pt x="62" y="13"/>
                    <a:pt x="29" y="23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35"/>
            <p:cNvSpPr/>
            <p:nvPr/>
          </p:nvSpPr>
          <p:spPr>
            <a:xfrm>
              <a:off x="5129550" y="1929350"/>
              <a:ext cx="1150" cy="2425"/>
            </a:xfrm>
            <a:custGeom>
              <a:avLst/>
              <a:gdLst/>
              <a:ahLst/>
              <a:cxnLst/>
              <a:rect l="l" t="t" r="r" b="b"/>
              <a:pathLst>
                <a:path w="46" h="9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0"/>
                    <a:pt x="3" y="66"/>
                    <a:pt x="22" y="97"/>
                  </a:cubicBezTo>
                  <a:cubicBezTo>
                    <a:pt x="18" y="63"/>
                    <a:pt x="45" y="2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35"/>
            <p:cNvSpPr/>
            <p:nvPr/>
          </p:nvSpPr>
          <p:spPr>
            <a:xfrm>
              <a:off x="4992625" y="2151775"/>
              <a:ext cx="1625" cy="925"/>
            </a:xfrm>
            <a:custGeom>
              <a:avLst/>
              <a:gdLst/>
              <a:ahLst/>
              <a:cxnLst/>
              <a:rect l="l" t="t" r="r" b="b"/>
              <a:pathLst>
                <a:path w="65" h="37" extrusionOk="0">
                  <a:moveTo>
                    <a:pt x="48" y="1"/>
                  </a:moveTo>
                  <a:cubicBezTo>
                    <a:pt x="36" y="1"/>
                    <a:pt x="24" y="5"/>
                    <a:pt x="15" y="12"/>
                  </a:cubicBezTo>
                  <a:cubicBezTo>
                    <a:pt x="8" y="17"/>
                    <a:pt x="1" y="23"/>
                    <a:pt x="12" y="35"/>
                  </a:cubicBezTo>
                  <a:lnTo>
                    <a:pt x="50" y="35"/>
                  </a:lnTo>
                  <a:lnTo>
                    <a:pt x="65" y="3"/>
                  </a:lnTo>
                  <a:cubicBezTo>
                    <a:pt x="59" y="1"/>
                    <a:pt x="54" y="1"/>
                    <a:pt x="48" y="1"/>
                  </a:cubicBezTo>
                  <a:close/>
                  <a:moveTo>
                    <a:pt x="50" y="35"/>
                  </a:moveTo>
                  <a:lnTo>
                    <a:pt x="50" y="36"/>
                  </a:lnTo>
                  <a:lnTo>
                    <a:pt x="51" y="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35"/>
            <p:cNvSpPr/>
            <p:nvPr/>
          </p:nvSpPr>
          <p:spPr>
            <a:xfrm>
              <a:off x="5124825" y="2043400"/>
              <a:ext cx="1975" cy="800"/>
            </a:xfrm>
            <a:custGeom>
              <a:avLst/>
              <a:gdLst/>
              <a:ahLst/>
              <a:cxnLst/>
              <a:rect l="l" t="t" r="r" b="b"/>
              <a:pathLst>
                <a:path w="79" h="32" extrusionOk="0">
                  <a:moveTo>
                    <a:pt x="37" y="0"/>
                  </a:moveTo>
                  <a:cubicBezTo>
                    <a:pt x="23" y="0"/>
                    <a:pt x="11" y="6"/>
                    <a:pt x="1" y="29"/>
                  </a:cubicBezTo>
                  <a:cubicBezTo>
                    <a:pt x="7" y="31"/>
                    <a:pt x="12" y="32"/>
                    <a:pt x="17" y="32"/>
                  </a:cubicBezTo>
                  <a:cubicBezTo>
                    <a:pt x="41" y="32"/>
                    <a:pt x="55" y="16"/>
                    <a:pt x="78" y="4"/>
                  </a:cubicBezTo>
                  <a:cubicBezTo>
                    <a:pt x="63" y="4"/>
                    <a:pt x="49" y="0"/>
                    <a:pt x="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35"/>
            <p:cNvSpPr/>
            <p:nvPr/>
          </p:nvSpPr>
          <p:spPr>
            <a:xfrm>
              <a:off x="5127400" y="2003150"/>
              <a:ext cx="1125" cy="1575"/>
            </a:xfrm>
            <a:custGeom>
              <a:avLst/>
              <a:gdLst/>
              <a:ahLst/>
              <a:cxnLst/>
              <a:rect l="l" t="t" r="r" b="b"/>
              <a:pathLst>
                <a:path w="45" h="63" extrusionOk="0">
                  <a:moveTo>
                    <a:pt x="14" y="0"/>
                  </a:moveTo>
                  <a:cubicBezTo>
                    <a:pt x="0" y="27"/>
                    <a:pt x="8" y="46"/>
                    <a:pt x="37" y="63"/>
                  </a:cubicBezTo>
                  <a:cubicBezTo>
                    <a:pt x="45" y="32"/>
                    <a:pt x="41" y="11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35"/>
            <p:cNvSpPr/>
            <p:nvPr/>
          </p:nvSpPr>
          <p:spPr>
            <a:xfrm>
              <a:off x="5209250" y="2309425"/>
              <a:ext cx="1375" cy="900"/>
            </a:xfrm>
            <a:custGeom>
              <a:avLst/>
              <a:gdLst/>
              <a:ahLst/>
              <a:cxnLst/>
              <a:rect l="l" t="t" r="r" b="b"/>
              <a:pathLst>
                <a:path w="55" h="36" extrusionOk="0">
                  <a:moveTo>
                    <a:pt x="54" y="0"/>
                  </a:moveTo>
                  <a:lnTo>
                    <a:pt x="54" y="0"/>
                  </a:lnTo>
                  <a:cubicBezTo>
                    <a:pt x="52" y="1"/>
                    <a:pt x="50" y="1"/>
                    <a:pt x="48" y="1"/>
                  </a:cubicBezTo>
                  <a:cubicBezTo>
                    <a:pt x="43" y="1"/>
                    <a:pt x="39" y="0"/>
                    <a:pt x="35" y="0"/>
                  </a:cubicBezTo>
                  <a:cubicBezTo>
                    <a:pt x="22" y="0"/>
                    <a:pt x="10" y="3"/>
                    <a:pt x="0" y="22"/>
                  </a:cubicBezTo>
                  <a:cubicBezTo>
                    <a:pt x="9" y="30"/>
                    <a:pt x="18" y="35"/>
                    <a:pt x="27" y="35"/>
                  </a:cubicBezTo>
                  <a:cubicBezTo>
                    <a:pt x="34" y="35"/>
                    <a:pt x="42" y="32"/>
                    <a:pt x="51" y="2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35"/>
            <p:cNvSpPr/>
            <p:nvPr/>
          </p:nvSpPr>
          <p:spPr>
            <a:xfrm>
              <a:off x="5085050" y="1761925"/>
              <a:ext cx="1325" cy="1300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33" y="1"/>
                  </a:moveTo>
                  <a:cubicBezTo>
                    <a:pt x="16" y="1"/>
                    <a:pt x="6" y="12"/>
                    <a:pt x="0" y="32"/>
                  </a:cubicBezTo>
                  <a:lnTo>
                    <a:pt x="18" y="51"/>
                  </a:lnTo>
                  <a:cubicBezTo>
                    <a:pt x="44" y="33"/>
                    <a:pt x="53" y="20"/>
                    <a:pt x="38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35"/>
            <p:cNvSpPr/>
            <p:nvPr/>
          </p:nvSpPr>
          <p:spPr>
            <a:xfrm>
              <a:off x="5128175" y="1912550"/>
              <a:ext cx="1175" cy="1750"/>
            </a:xfrm>
            <a:custGeom>
              <a:avLst/>
              <a:gdLst/>
              <a:ahLst/>
              <a:cxnLst/>
              <a:rect l="l" t="t" r="r" b="b"/>
              <a:pathLst>
                <a:path w="47" h="70" extrusionOk="0">
                  <a:moveTo>
                    <a:pt x="22" y="1"/>
                  </a:moveTo>
                  <a:cubicBezTo>
                    <a:pt x="21" y="26"/>
                    <a:pt x="1" y="43"/>
                    <a:pt x="0" y="69"/>
                  </a:cubicBezTo>
                  <a:lnTo>
                    <a:pt x="47" y="4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35"/>
            <p:cNvSpPr/>
            <p:nvPr/>
          </p:nvSpPr>
          <p:spPr>
            <a:xfrm>
              <a:off x="5262850" y="1855225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35" y="1"/>
                  </a:moveTo>
                  <a:lnTo>
                    <a:pt x="35" y="1"/>
                  </a:lnTo>
                  <a:cubicBezTo>
                    <a:pt x="7" y="18"/>
                    <a:pt x="0" y="36"/>
                    <a:pt x="15" y="65"/>
                  </a:cubicBezTo>
                  <a:cubicBezTo>
                    <a:pt x="41" y="49"/>
                    <a:pt x="47" y="29"/>
                    <a:pt x="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35"/>
            <p:cNvSpPr/>
            <p:nvPr/>
          </p:nvSpPr>
          <p:spPr>
            <a:xfrm>
              <a:off x="5063450" y="2181500"/>
              <a:ext cx="900" cy="2275"/>
            </a:xfrm>
            <a:custGeom>
              <a:avLst/>
              <a:gdLst/>
              <a:ahLst/>
              <a:cxnLst/>
              <a:rect l="l" t="t" r="r" b="b"/>
              <a:pathLst>
                <a:path w="36" h="91" extrusionOk="0">
                  <a:moveTo>
                    <a:pt x="5" y="1"/>
                  </a:moveTo>
                  <a:lnTo>
                    <a:pt x="5" y="1"/>
                  </a:lnTo>
                  <a:cubicBezTo>
                    <a:pt x="13" y="34"/>
                    <a:pt x="1" y="59"/>
                    <a:pt x="17" y="91"/>
                  </a:cubicBezTo>
                  <a:cubicBezTo>
                    <a:pt x="25" y="65"/>
                    <a:pt x="30" y="43"/>
                    <a:pt x="36" y="2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35"/>
            <p:cNvSpPr/>
            <p:nvPr/>
          </p:nvSpPr>
          <p:spPr>
            <a:xfrm>
              <a:off x="5259100" y="2223275"/>
              <a:ext cx="1350" cy="1200"/>
            </a:xfrm>
            <a:custGeom>
              <a:avLst/>
              <a:gdLst/>
              <a:ahLst/>
              <a:cxnLst/>
              <a:rect l="l" t="t" r="r" b="b"/>
              <a:pathLst>
                <a:path w="54" h="48" extrusionOk="0">
                  <a:moveTo>
                    <a:pt x="22" y="0"/>
                  </a:moveTo>
                  <a:cubicBezTo>
                    <a:pt x="15" y="0"/>
                    <a:pt x="7" y="3"/>
                    <a:pt x="1" y="8"/>
                  </a:cubicBezTo>
                  <a:cubicBezTo>
                    <a:pt x="10" y="26"/>
                    <a:pt x="26" y="41"/>
                    <a:pt x="45" y="48"/>
                  </a:cubicBezTo>
                  <a:cubicBezTo>
                    <a:pt x="50" y="33"/>
                    <a:pt x="53" y="19"/>
                    <a:pt x="42" y="7"/>
                  </a:cubicBezTo>
                  <a:cubicBezTo>
                    <a:pt x="36" y="2"/>
                    <a:pt x="29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35"/>
            <p:cNvSpPr/>
            <p:nvPr/>
          </p:nvSpPr>
          <p:spPr>
            <a:xfrm>
              <a:off x="5127200" y="1954025"/>
              <a:ext cx="1075" cy="1850"/>
            </a:xfrm>
            <a:custGeom>
              <a:avLst/>
              <a:gdLst/>
              <a:ahLst/>
              <a:cxnLst/>
              <a:rect l="l" t="t" r="r" b="b"/>
              <a:pathLst>
                <a:path w="43" h="74" extrusionOk="0">
                  <a:moveTo>
                    <a:pt x="13" y="1"/>
                  </a:moveTo>
                  <a:lnTo>
                    <a:pt x="13" y="1"/>
                  </a:lnTo>
                  <a:cubicBezTo>
                    <a:pt x="23" y="29"/>
                    <a:pt x="0" y="36"/>
                    <a:pt x="5" y="58"/>
                  </a:cubicBezTo>
                  <a:lnTo>
                    <a:pt x="23" y="74"/>
                  </a:lnTo>
                  <a:cubicBezTo>
                    <a:pt x="35" y="60"/>
                    <a:pt x="41" y="44"/>
                    <a:pt x="43" y="2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35"/>
            <p:cNvSpPr/>
            <p:nvPr/>
          </p:nvSpPr>
          <p:spPr>
            <a:xfrm>
              <a:off x="5001900" y="2185600"/>
              <a:ext cx="1425" cy="1425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6" y="0"/>
                  </a:moveTo>
                  <a:cubicBezTo>
                    <a:pt x="12" y="0"/>
                    <a:pt x="8" y="1"/>
                    <a:pt x="3" y="2"/>
                  </a:cubicBezTo>
                  <a:cubicBezTo>
                    <a:pt x="1" y="41"/>
                    <a:pt x="34" y="31"/>
                    <a:pt x="57" y="57"/>
                  </a:cubicBezTo>
                  <a:cubicBezTo>
                    <a:pt x="47" y="20"/>
                    <a:pt x="4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35"/>
            <p:cNvSpPr/>
            <p:nvPr/>
          </p:nvSpPr>
          <p:spPr>
            <a:xfrm>
              <a:off x="4979475" y="20820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36" y="1"/>
                  </a:moveTo>
                  <a:cubicBezTo>
                    <a:pt x="18" y="20"/>
                    <a:pt x="1" y="31"/>
                    <a:pt x="19" y="50"/>
                  </a:cubicBezTo>
                  <a:cubicBezTo>
                    <a:pt x="23" y="50"/>
                    <a:pt x="26" y="51"/>
                    <a:pt x="29" y="51"/>
                  </a:cubicBezTo>
                  <a:cubicBezTo>
                    <a:pt x="44" y="51"/>
                    <a:pt x="52" y="41"/>
                    <a:pt x="57" y="21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35"/>
            <p:cNvSpPr/>
            <p:nvPr/>
          </p:nvSpPr>
          <p:spPr>
            <a:xfrm>
              <a:off x="5263150" y="1868500"/>
              <a:ext cx="1250" cy="1125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31" y="1"/>
                  </a:moveTo>
                  <a:cubicBezTo>
                    <a:pt x="16" y="1"/>
                    <a:pt x="3" y="12"/>
                    <a:pt x="1" y="28"/>
                  </a:cubicBezTo>
                  <a:cubicBezTo>
                    <a:pt x="13" y="30"/>
                    <a:pt x="22" y="44"/>
                    <a:pt x="35" y="44"/>
                  </a:cubicBezTo>
                  <a:cubicBezTo>
                    <a:pt x="38" y="44"/>
                    <a:pt x="41" y="44"/>
                    <a:pt x="44" y="42"/>
                  </a:cubicBezTo>
                  <a:cubicBezTo>
                    <a:pt x="50" y="29"/>
                    <a:pt x="46" y="13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35"/>
            <p:cNvSpPr/>
            <p:nvPr/>
          </p:nvSpPr>
          <p:spPr>
            <a:xfrm>
              <a:off x="5068975" y="1762350"/>
              <a:ext cx="1225" cy="800"/>
            </a:xfrm>
            <a:custGeom>
              <a:avLst/>
              <a:gdLst/>
              <a:ahLst/>
              <a:cxnLst/>
              <a:rect l="l" t="t" r="r" b="b"/>
              <a:pathLst>
                <a:path w="49" h="32" extrusionOk="0">
                  <a:moveTo>
                    <a:pt x="24" y="0"/>
                  </a:moveTo>
                  <a:cubicBezTo>
                    <a:pt x="12" y="1"/>
                    <a:pt x="1" y="3"/>
                    <a:pt x="3" y="25"/>
                  </a:cubicBezTo>
                  <a:cubicBezTo>
                    <a:pt x="9" y="29"/>
                    <a:pt x="15" y="31"/>
                    <a:pt x="20" y="31"/>
                  </a:cubicBezTo>
                  <a:cubicBezTo>
                    <a:pt x="32" y="31"/>
                    <a:pt x="41" y="21"/>
                    <a:pt x="49" y="7"/>
                  </a:cubicBezTo>
                  <a:cubicBezTo>
                    <a:pt x="41" y="3"/>
                    <a:pt x="33" y="1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35"/>
            <p:cNvSpPr/>
            <p:nvPr/>
          </p:nvSpPr>
          <p:spPr>
            <a:xfrm>
              <a:off x="4897075" y="2060775"/>
              <a:ext cx="1350" cy="1425"/>
            </a:xfrm>
            <a:custGeom>
              <a:avLst/>
              <a:gdLst/>
              <a:ahLst/>
              <a:cxnLst/>
              <a:rect l="l" t="t" r="r" b="b"/>
              <a:pathLst>
                <a:path w="54" h="57" extrusionOk="0">
                  <a:moveTo>
                    <a:pt x="49" y="1"/>
                  </a:moveTo>
                  <a:lnTo>
                    <a:pt x="49" y="1"/>
                  </a:lnTo>
                  <a:cubicBezTo>
                    <a:pt x="27" y="14"/>
                    <a:pt x="10" y="34"/>
                    <a:pt x="0" y="57"/>
                  </a:cubicBezTo>
                  <a:cubicBezTo>
                    <a:pt x="35" y="45"/>
                    <a:pt x="54" y="37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35"/>
            <p:cNvSpPr/>
            <p:nvPr/>
          </p:nvSpPr>
          <p:spPr>
            <a:xfrm>
              <a:off x="5123450" y="2056850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10" y="0"/>
                  </a:moveTo>
                  <a:lnTo>
                    <a:pt x="10" y="0"/>
                  </a:lnTo>
                  <a:cubicBezTo>
                    <a:pt x="3" y="17"/>
                    <a:pt x="1" y="32"/>
                    <a:pt x="25" y="53"/>
                  </a:cubicBezTo>
                  <a:cubicBezTo>
                    <a:pt x="43" y="25"/>
                    <a:pt x="35" y="12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35"/>
            <p:cNvSpPr/>
            <p:nvPr/>
          </p:nvSpPr>
          <p:spPr>
            <a:xfrm>
              <a:off x="5251425" y="2251700"/>
              <a:ext cx="1125" cy="1175"/>
            </a:xfrm>
            <a:custGeom>
              <a:avLst/>
              <a:gdLst/>
              <a:ahLst/>
              <a:cxnLst/>
              <a:rect l="l" t="t" r="r" b="b"/>
              <a:pathLst>
                <a:path w="45" h="47" extrusionOk="0">
                  <a:moveTo>
                    <a:pt x="16" y="0"/>
                  </a:moveTo>
                  <a:cubicBezTo>
                    <a:pt x="3" y="11"/>
                    <a:pt x="1" y="22"/>
                    <a:pt x="9" y="31"/>
                  </a:cubicBezTo>
                  <a:cubicBezTo>
                    <a:pt x="14" y="36"/>
                    <a:pt x="17" y="47"/>
                    <a:pt x="25" y="47"/>
                  </a:cubicBezTo>
                  <a:cubicBezTo>
                    <a:pt x="28" y="47"/>
                    <a:pt x="30" y="46"/>
                    <a:pt x="34" y="44"/>
                  </a:cubicBezTo>
                  <a:cubicBezTo>
                    <a:pt x="37" y="28"/>
                    <a:pt x="44" y="11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35"/>
            <p:cNvSpPr/>
            <p:nvPr/>
          </p:nvSpPr>
          <p:spPr>
            <a:xfrm>
              <a:off x="5000675" y="2184100"/>
              <a:ext cx="1225" cy="1250"/>
            </a:xfrm>
            <a:custGeom>
              <a:avLst/>
              <a:gdLst/>
              <a:ahLst/>
              <a:cxnLst/>
              <a:rect l="l" t="t" r="r" b="b"/>
              <a:pathLst>
                <a:path w="49" h="50" extrusionOk="0">
                  <a:moveTo>
                    <a:pt x="46" y="1"/>
                  </a:moveTo>
                  <a:lnTo>
                    <a:pt x="46" y="1"/>
                  </a:lnTo>
                  <a:cubicBezTo>
                    <a:pt x="30" y="23"/>
                    <a:pt x="1" y="17"/>
                    <a:pt x="3" y="50"/>
                  </a:cubicBezTo>
                  <a:cubicBezTo>
                    <a:pt x="14" y="34"/>
                    <a:pt x="49" y="50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35"/>
            <p:cNvSpPr/>
            <p:nvPr/>
          </p:nvSpPr>
          <p:spPr>
            <a:xfrm>
              <a:off x="5024475" y="2096250"/>
              <a:ext cx="1000" cy="1775"/>
            </a:xfrm>
            <a:custGeom>
              <a:avLst/>
              <a:gdLst/>
              <a:ahLst/>
              <a:cxnLst/>
              <a:rect l="l" t="t" r="r" b="b"/>
              <a:pathLst>
                <a:path w="40" h="71" extrusionOk="0">
                  <a:moveTo>
                    <a:pt x="33" y="1"/>
                  </a:moveTo>
                  <a:lnTo>
                    <a:pt x="33" y="1"/>
                  </a:lnTo>
                  <a:cubicBezTo>
                    <a:pt x="22" y="27"/>
                    <a:pt x="0" y="42"/>
                    <a:pt x="10" y="70"/>
                  </a:cubicBezTo>
                  <a:cubicBezTo>
                    <a:pt x="33" y="54"/>
                    <a:pt x="40" y="36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35"/>
            <p:cNvSpPr/>
            <p:nvPr/>
          </p:nvSpPr>
          <p:spPr>
            <a:xfrm>
              <a:off x="5074400" y="176115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23" y="0"/>
                  </a:moveTo>
                  <a:cubicBezTo>
                    <a:pt x="13" y="2"/>
                    <a:pt x="4" y="10"/>
                    <a:pt x="1" y="22"/>
                  </a:cubicBezTo>
                  <a:cubicBezTo>
                    <a:pt x="13" y="29"/>
                    <a:pt x="24" y="39"/>
                    <a:pt x="44" y="39"/>
                  </a:cubicBezTo>
                  <a:cubicBezTo>
                    <a:pt x="45" y="39"/>
                    <a:pt x="46" y="39"/>
                    <a:pt x="47" y="39"/>
                  </a:cubicBezTo>
                  <a:cubicBezTo>
                    <a:pt x="49" y="23"/>
                    <a:pt x="39" y="7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35"/>
            <p:cNvSpPr/>
            <p:nvPr/>
          </p:nvSpPr>
          <p:spPr>
            <a:xfrm>
              <a:off x="5123425" y="2053775"/>
              <a:ext cx="1025" cy="1275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14" y="0"/>
                  </a:moveTo>
                  <a:cubicBezTo>
                    <a:pt x="1" y="22"/>
                    <a:pt x="3" y="37"/>
                    <a:pt x="35" y="50"/>
                  </a:cubicBezTo>
                  <a:cubicBezTo>
                    <a:pt x="41" y="21"/>
                    <a:pt x="32" y="9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35"/>
            <p:cNvSpPr/>
            <p:nvPr/>
          </p:nvSpPr>
          <p:spPr>
            <a:xfrm>
              <a:off x="5127525" y="2005475"/>
              <a:ext cx="825" cy="1475"/>
            </a:xfrm>
            <a:custGeom>
              <a:avLst/>
              <a:gdLst/>
              <a:ahLst/>
              <a:cxnLst/>
              <a:rect l="l" t="t" r="r" b="b"/>
              <a:pathLst>
                <a:path w="33" h="59" extrusionOk="0">
                  <a:moveTo>
                    <a:pt x="1" y="1"/>
                  </a:moveTo>
                  <a:cubicBezTo>
                    <a:pt x="10" y="21"/>
                    <a:pt x="18" y="38"/>
                    <a:pt x="27" y="59"/>
                  </a:cubicBezTo>
                  <a:cubicBezTo>
                    <a:pt x="33" y="18"/>
                    <a:pt x="33" y="1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35"/>
            <p:cNvSpPr/>
            <p:nvPr/>
          </p:nvSpPr>
          <p:spPr>
            <a:xfrm>
              <a:off x="5074300" y="1757125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4" y="0"/>
                  </a:moveTo>
                  <a:cubicBezTo>
                    <a:pt x="15" y="0"/>
                    <a:pt x="7" y="0"/>
                    <a:pt x="2" y="11"/>
                  </a:cubicBezTo>
                  <a:cubicBezTo>
                    <a:pt x="0" y="28"/>
                    <a:pt x="13" y="43"/>
                    <a:pt x="30" y="44"/>
                  </a:cubicBezTo>
                  <a:cubicBezTo>
                    <a:pt x="38" y="30"/>
                    <a:pt x="35" y="12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35"/>
            <p:cNvSpPr/>
            <p:nvPr/>
          </p:nvSpPr>
          <p:spPr>
            <a:xfrm>
              <a:off x="5021650" y="2062575"/>
              <a:ext cx="1325" cy="1225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38" y="1"/>
                  </a:moveTo>
                  <a:cubicBezTo>
                    <a:pt x="18" y="15"/>
                    <a:pt x="0" y="26"/>
                    <a:pt x="20" y="48"/>
                  </a:cubicBezTo>
                  <a:cubicBezTo>
                    <a:pt x="53" y="47"/>
                    <a:pt x="46" y="27"/>
                    <a:pt x="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35"/>
            <p:cNvSpPr/>
            <p:nvPr/>
          </p:nvSpPr>
          <p:spPr>
            <a:xfrm>
              <a:off x="5072975" y="1762350"/>
              <a:ext cx="1300" cy="825"/>
            </a:xfrm>
            <a:custGeom>
              <a:avLst/>
              <a:gdLst/>
              <a:ahLst/>
              <a:cxnLst/>
              <a:rect l="l" t="t" r="r" b="b"/>
              <a:pathLst>
                <a:path w="52" h="33" extrusionOk="0">
                  <a:moveTo>
                    <a:pt x="27" y="0"/>
                  </a:moveTo>
                  <a:cubicBezTo>
                    <a:pt x="19" y="0"/>
                    <a:pt x="11" y="4"/>
                    <a:pt x="1" y="14"/>
                  </a:cubicBezTo>
                  <a:cubicBezTo>
                    <a:pt x="9" y="18"/>
                    <a:pt x="15" y="24"/>
                    <a:pt x="23" y="29"/>
                  </a:cubicBezTo>
                  <a:cubicBezTo>
                    <a:pt x="27" y="31"/>
                    <a:pt x="31" y="32"/>
                    <a:pt x="35" y="32"/>
                  </a:cubicBezTo>
                  <a:cubicBezTo>
                    <a:pt x="41" y="32"/>
                    <a:pt x="47" y="27"/>
                    <a:pt x="52" y="13"/>
                  </a:cubicBezTo>
                  <a:cubicBezTo>
                    <a:pt x="44" y="5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35"/>
            <p:cNvSpPr/>
            <p:nvPr/>
          </p:nvSpPr>
          <p:spPr>
            <a:xfrm>
              <a:off x="5206975" y="2312500"/>
              <a:ext cx="975" cy="1300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4" y="1"/>
                  </a:moveTo>
                  <a:lnTo>
                    <a:pt x="2" y="2"/>
                  </a:lnTo>
                  <a:cubicBezTo>
                    <a:pt x="3" y="2"/>
                    <a:pt x="3" y="2"/>
                    <a:pt x="4" y="2"/>
                  </a:cubicBez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9"/>
                    <a:pt x="1" y="36"/>
                    <a:pt x="13" y="50"/>
                  </a:cubicBezTo>
                  <a:cubicBezTo>
                    <a:pt x="16" y="51"/>
                    <a:pt x="20" y="51"/>
                    <a:pt x="23" y="51"/>
                  </a:cubicBezTo>
                  <a:cubicBezTo>
                    <a:pt x="28" y="51"/>
                    <a:pt x="32" y="49"/>
                    <a:pt x="36" y="44"/>
                  </a:cubicBezTo>
                  <a:cubicBezTo>
                    <a:pt x="39" y="20"/>
                    <a:pt x="25" y="9"/>
                    <a:pt x="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35"/>
            <p:cNvSpPr/>
            <p:nvPr/>
          </p:nvSpPr>
          <p:spPr>
            <a:xfrm>
              <a:off x="5126575" y="2033750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1" y="1"/>
                  </a:moveTo>
                  <a:cubicBezTo>
                    <a:pt x="16" y="1"/>
                    <a:pt x="11" y="3"/>
                    <a:pt x="7" y="8"/>
                  </a:cubicBezTo>
                  <a:cubicBezTo>
                    <a:pt x="7" y="21"/>
                    <a:pt x="0" y="34"/>
                    <a:pt x="16" y="44"/>
                  </a:cubicBezTo>
                  <a:cubicBezTo>
                    <a:pt x="30" y="38"/>
                    <a:pt x="38" y="23"/>
                    <a:pt x="37" y="8"/>
                  </a:cubicBezTo>
                  <a:cubicBezTo>
                    <a:pt x="33" y="3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35"/>
            <p:cNvSpPr/>
            <p:nvPr/>
          </p:nvSpPr>
          <p:spPr>
            <a:xfrm>
              <a:off x="4963800" y="1991550"/>
              <a:ext cx="1500" cy="725"/>
            </a:xfrm>
            <a:custGeom>
              <a:avLst/>
              <a:gdLst/>
              <a:ahLst/>
              <a:cxnLst/>
              <a:rect l="l" t="t" r="r" b="b"/>
              <a:pathLst>
                <a:path w="60" h="29" extrusionOk="0">
                  <a:moveTo>
                    <a:pt x="15" y="1"/>
                  </a:moveTo>
                  <a:cubicBezTo>
                    <a:pt x="11" y="1"/>
                    <a:pt x="6" y="2"/>
                    <a:pt x="1" y="5"/>
                  </a:cubicBezTo>
                  <a:cubicBezTo>
                    <a:pt x="9" y="20"/>
                    <a:pt x="20" y="28"/>
                    <a:pt x="34" y="28"/>
                  </a:cubicBezTo>
                  <a:cubicBezTo>
                    <a:pt x="42" y="28"/>
                    <a:pt x="50" y="26"/>
                    <a:pt x="60" y="21"/>
                  </a:cubicBezTo>
                  <a:lnTo>
                    <a:pt x="60" y="21"/>
                  </a:lnTo>
                  <a:cubicBezTo>
                    <a:pt x="60" y="21"/>
                    <a:pt x="59" y="21"/>
                    <a:pt x="59" y="21"/>
                  </a:cubicBezTo>
                  <a:cubicBezTo>
                    <a:pt x="43" y="21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35"/>
            <p:cNvSpPr/>
            <p:nvPr/>
          </p:nvSpPr>
          <p:spPr>
            <a:xfrm>
              <a:off x="4997625" y="2173150"/>
              <a:ext cx="1250" cy="1375"/>
            </a:xfrm>
            <a:custGeom>
              <a:avLst/>
              <a:gdLst/>
              <a:ahLst/>
              <a:cxnLst/>
              <a:rect l="l" t="t" r="r" b="b"/>
              <a:pathLst>
                <a:path w="50" h="55" extrusionOk="0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4" y="27"/>
                    <a:pt x="22" y="36"/>
                    <a:pt x="50" y="54"/>
                  </a:cubicBezTo>
                  <a:cubicBezTo>
                    <a:pt x="42" y="17"/>
                    <a:pt x="31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35"/>
            <p:cNvSpPr/>
            <p:nvPr/>
          </p:nvSpPr>
          <p:spPr>
            <a:xfrm>
              <a:off x="5040725" y="2213175"/>
              <a:ext cx="850" cy="1500"/>
            </a:xfrm>
            <a:custGeom>
              <a:avLst/>
              <a:gdLst/>
              <a:ahLst/>
              <a:cxnLst/>
              <a:rect l="l" t="t" r="r" b="b"/>
              <a:pathLst>
                <a:path w="34" h="60" extrusionOk="0">
                  <a:moveTo>
                    <a:pt x="20" y="0"/>
                  </a:moveTo>
                  <a:cubicBezTo>
                    <a:pt x="8" y="13"/>
                    <a:pt x="1" y="26"/>
                    <a:pt x="0" y="59"/>
                  </a:cubicBezTo>
                  <a:cubicBezTo>
                    <a:pt x="29" y="35"/>
                    <a:pt x="33" y="21"/>
                    <a:pt x="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35"/>
            <p:cNvSpPr/>
            <p:nvPr/>
          </p:nvSpPr>
          <p:spPr>
            <a:xfrm>
              <a:off x="5016150" y="2212725"/>
              <a:ext cx="875" cy="700"/>
            </a:xfrm>
            <a:custGeom>
              <a:avLst/>
              <a:gdLst/>
              <a:ahLst/>
              <a:cxnLst/>
              <a:rect l="l" t="t" r="r" b="b"/>
              <a:pathLst>
                <a:path w="35" h="28" extrusionOk="0">
                  <a:moveTo>
                    <a:pt x="17" y="0"/>
                  </a:moveTo>
                  <a:cubicBezTo>
                    <a:pt x="13" y="0"/>
                    <a:pt x="8" y="2"/>
                    <a:pt x="3" y="6"/>
                  </a:cubicBezTo>
                  <a:cubicBezTo>
                    <a:pt x="0" y="17"/>
                    <a:pt x="2" y="27"/>
                    <a:pt x="16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28" y="26"/>
                    <a:pt x="34" y="19"/>
                    <a:pt x="31" y="10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35"/>
            <p:cNvSpPr/>
            <p:nvPr/>
          </p:nvSpPr>
          <p:spPr>
            <a:xfrm>
              <a:off x="4999150" y="2178425"/>
              <a:ext cx="950" cy="825"/>
            </a:xfrm>
            <a:custGeom>
              <a:avLst/>
              <a:gdLst/>
              <a:ahLst/>
              <a:cxnLst/>
              <a:rect l="l" t="t" r="r" b="b"/>
              <a:pathLst>
                <a:path w="38" h="33" extrusionOk="0">
                  <a:moveTo>
                    <a:pt x="23" y="1"/>
                  </a:moveTo>
                  <a:cubicBezTo>
                    <a:pt x="19" y="1"/>
                    <a:pt x="16" y="2"/>
                    <a:pt x="13" y="4"/>
                  </a:cubicBezTo>
                  <a:cubicBezTo>
                    <a:pt x="0" y="13"/>
                    <a:pt x="5" y="23"/>
                    <a:pt x="14" y="32"/>
                  </a:cubicBezTo>
                  <a:cubicBezTo>
                    <a:pt x="25" y="32"/>
                    <a:pt x="38" y="31"/>
                    <a:pt x="35" y="15"/>
                  </a:cubicBezTo>
                  <a:cubicBezTo>
                    <a:pt x="35" y="5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35"/>
            <p:cNvSpPr/>
            <p:nvPr/>
          </p:nvSpPr>
          <p:spPr>
            <a:xfrm>
              <a:off x="4997375" y="2167075"/>
              <a:ext cx="950" cy="1075"/>
            </a:xfrm>
            <a:custGeom>
              <a:avLst/>
              <a:gdLst/>
              <a:ahLst/>
              <a:cxnLst/>
              <a:rect l="l" t="t" r="r" b="b"/>
              <a:pathLst>
                <a:path w="38" h="43" extrusionOk="0">
                  <a:moveTo>
                    <a:pt x="8" y="1"/>
                  </a:moveTo>
                  <a:cubicBezTo>
                    <a:pt x="0" y="23"/>
                    <a:pt x="15" y="32"/>
                    <a:pt x="38" y="43"/>
                  </a:cubicBezTo>
                  <a:cubicBezTo>
                    <a:pt x="36" y="15"/>
                    <a:pt x="30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35"/>
            <p:cNvSpPr/>
            <p:nvPr/>
          </p:nvSpPr>
          <p:spPr>
            <a:xfrm>
              <a:off x="4994700" y="2163825"/>
              <a:ext cx="1100" cy="775"/>
            </a:xfrm>
            <a:custGeom>
              <a:avLst/>
              <a:gdLst/>
              <a:ahLst/>
              <a:cxnLst/>
              <a:rect l="l" t="t" r="r" b="b"/>
              <a:pathLst>
                <a:path w="44" h="31" extrusionOk="0">
                  <a:moveTo>
                    <a:pt x="14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10" y="14"/>
                    <a:pt x="0" y="30"/>
                    <a:pt x="27" y="30"/>
                  </a:cubicBezTo>
                  <a:cubicBezTo>
                    <a:pt x="29" y="30"/>
                    <a:pt x="31" y="30"/>
                    <a:pt x="33" y="30"/>
                  </a:cubicBezTo>
                  <a:cubicBezTo>
                    <a:pt x="35" y="16"/>
                    <a:pt x="44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35"/>
            <p:cNvSpPr/>
            <p:nvPr/>
          </p:nvSpPr>
          <p:spPr>
            <a:xfrm>
              <a:off x="5153925" y="2153925"/>
              <a:ext cx="950" cy="1800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11" y="1"/>
                  </a:moveTo>
                  <a:lnTo>
                    <a:pt x="11" y="1"/>
                  </a:lnTo>
                  <a:cubicBezTo>
                    <a:pt x="18" y="29"/>
                    <a:pt x="0" y="48"/>
                    <a:pt x="34" y="71"/>
                  </a:cubicBezTo>
                  <a:cubicBezTo>
                    <a:pt x="21" y="46"/>
                    <a:pt x="38" y="26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35"/>
            <p:cNvSpPr/>
            <p:nvPr/>
          </p:nvSpPr>
          <p:spPr>
            <a:xfrm>
              <a:off x="4895725" y="2070050"/>
              <a:ext cx="1000" cy="1275"/>
            </a:xfrm>
            <a:custGeom>
              <a:avLst/>
              <a:gdLst/>
              <a:ahLst/>
              <a:cxnLst/>
              <a:rect l="l" t="t" r="r" b="b"/>
              <a:pathLst>
                <a:path w="40" h="51" extrusionOk="0">
                  <a:moveTo>
                    <a:pt x="37" y="0"/>
                  </a:moveTo>
                  <a:cubicBezTo>
                    <a:pt x="37" y="1"/>
                    <a:pt x="37" y="1"/>
                    <a:pt x="37" y="2"/>
                  </a:cubicBezTo>
                  <a:lnTo>
                    <a:pt x="37" y="2"/>
                  </a:lnTo>
                  <a:cubicBezTo>
                    <a:pt x="37" y="2"/>
                    <a:pt x="38" y="2"/>
                    <a:pt x="38" y="2"/>
                  </a:cubicBezTo>
                  <a:lnTo>
                    <a:pt x="37" y="0"/>
                  </a:lnTo>
                  <a:close/>
                  <a:moveTo>
                    <a:pt x="37" y="2"/>
                  </a:moveTo>
                  <a:cubicBezTo>
                    <a:pt x="15" y="6"/>
                    <a:pt x="1" y="29"/>
                    <a:pt x="8" y="51"/>
                  </a:cubicBezTo>
                  <a:cubicBezTo>
                    <a:pt x="29" y="44"/>
                    <a:pt x="40" y="23"/>
                    <a:pt x="37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35"/>
            <p:cNvSpPr/>
            <p:nvPr/>
          </p:nvSpPr>
          <p:spPr>
            <a:xfrm>
              <a:off x="5263550" y="1880425"/>
              <a:ext cx="1700" cy="475"/>
            </a:xfrm>
            <a:custGeom>
              <a:avLst/>
              <a:gdLst/>
              <a:ahLst/>
              <a:cxnLst/>
              <a:rect l="l" t="t" r="r" b="b"/>
              <a:pathLst>
                <a:path w="68" h="19" extrusionOk="0">
                  <a:moveTo>
                    <a:pt x="28" y="1"/>
                  </a:moveTo>
                  <a:cubicBezTo>
                    <a:pt x="18" y="1"/>
                    <a:pt x="9" y="4"/>
                    <a:pt x="1" y="10"/>
                  </a:cubicBezTo>
                  <a:cubicBezTo>
                    <a:pt x="9" y="17"/>
                    <a:pt x="18" y="19"/>
                    <a:pt x="28" y="19"/>
                  </a:cubicBezTo>
                  <a:cubicBezTo>
                    <a:pt x="39" y="19"/>
                    <a:pt x="52" y="15"/>
                    <a:pt x="68" y="10"/>
                  </a:cubicBezTo>
                  <a:cubicBezTo>
                    <a:pt x="52" y="4"/>
                    <a:pt x="40" y="1"/>
                    <a:pt x="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35"/>
            <p:cNvSpPr/>
            <p:nvPr/>
          </p:nvSpPr>
          <p:spPr>
            <a:xfrm>
              <a:off x="5092375" y="2147850"/>
              <a:ext cx="650" cy="1625"/>
            </a:xfrm>
            <a:custGeom>
              <a:avLst/>
              <a:gdLst/>
              <a:ahLst/>
              <a:cxnLst/>
              <a:rect l="l" t="t" r="r" b="b"/>
              <a:pathLst>
                <a:path w="26" h="65" extrusionOk="0">
                  <a:moveTo>
                    <a:pt x="14" y="1"/>
                  </a:moveTo>
                  <a:cubicBezTo>
                    <a:pt x="1" y="20"/>
                    <a:pt x="0" y="45"/>
                    <a:pt x="13" y="64"/>
                  </a:cubicBezTo>
                  <a:cubicBezTo>
                    <a:pt x="25" y="45"/>
                    <a:pt x="25" y="20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35"/>
            <p:cNvSpPr/>
            <p:nvPr/>
          </p:nvSpPr>
          <p:spPr>
            <a:xfrm>
              <a:off x="5092225" y="2138900"/>
              <a:ext cx="1175" cy="1225"/>
            </a:xfrm>
            <a:custGeom>
              <a:avLst/>
              <a:gdLst/>
              <a:ahLst/>
              <a:cxnLst/>
              <a:rect l="l" t="t" r="r" b="b"/>
              <a:pathLst>
                <a:path w="47" h="49" extrusionOk="0">
                  <a:moveTo>
                    <a:pt x="28" y="0"/>
                  </a:moveTo>
                  <a:cubicBezTo>
                    <a:pt x="1" y="11"/>
                    <a:pt x="9" y="29"/>
                    <a:pt x="18" y="48"/>
                  </a:cubicBezTo>
                  <a:lnTo>
                    <a:pt x="46" y="3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35"/>
            <p:cNvSpPr/>
            <p:nvPr/>
          </p:nvSpPr>
          <p:spPr>
            <a:xfrm>
              <a:off x="4950850" y="2046200"/>
              <a:ext cx="1150" cy="725"/>
            </a:xfrm>
            <a:custGeom>
              <a:avLst/>
              <a:gdLst/>
              <a:ahLst/>
              <a:cxnLst/>
              <a:rect l="l" t="t" r="r" b="b"/>
              <a:pathLst>
                <a:path w="46" h="29" extrusionOk="0">
                  <a:moveTo>
                    <a:pt x="10" y="0"/>
                  </a:moveTo>
                  <a:cubicBezTo>
                    <a:pt x="7" y="0"/>
                    <a:pt x="4" y="0"/>
                    <a:pt x="1" y="1"/>
                  </a:cubicBezTo>
                  <a:cubicBezTo>
                    <a:pt x="11" y="16"/>
                    <a:pt x="19" y="29"/>
                    <a:pt x="33" y="29"/>
                  </a:cubicBezTo>
                  <a:cubicBezTo>
                    <a:pt x="37" y="29"/>
                    <a:pt x="41" y="28"/>
                    <a:pt x="45" y="26"/>
                  </a:cubicBezTo>
                  <a:cubicBezTo>
                    <a:pt x="42" y="8"/>
                    <a:pt x="32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35"/>
            <p:cNvSpPr/>
            <p:nvPr/>
          </p:nvSpPr>
          <p:spPr>
            <a:xfrm>
              <a:off x="5261125" y="1839175"/>
              <a:ext cx="1000" cy="1325"/>
            </a:xfrm>
            <a:custGeom>
              <a:avLst/>
              <a:gdLst/>
              <a:ahLst/>
              <a:cxnLst/>
              <a:rect l="l" t="t" r="r" b="b"/>
              <a:pathLst>
                <a:path w="40" h="53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24"/>
                    <a:pt x="15" y="47"/>
                    <a:pt x="39" y="53"/>
                  </a:cubicBezTo>
                  <a:cubicBezTo>
                    <a:pt x="39" y="28"/>
                    <a:pt x="31" y="7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35"/>
            <p:cNvSpPr/>
            <p:nvPr/>
          </p:nvSpPr>
          <p:spPr>
            <a:xfrm>
              <a:off x="5015675" y="204395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9" y="0"/>
                    <a:pt x="3" y="6"/>
                    <a:pt x="3" y="13"/>
                  </a:cubicBezTo>
                  <a:cubicBezTo>
                    <a:pt x="1" y="25"/>
                    <a:pt x="6" y="28"/>
                    <a:pt x="19" y="30"/>
                  </a:cubicBezTo>
                  <a:cubicBezTo>
                    <a:pt x="20" y="31"/>
                    <a:pt x="21" y="31"/>
                    <a:pt x="22" y="31"/>
                  </a:cubicBezTo>
                  <a:cubicBezTo>
                    <a:pt x="28" y="31"/>
                    <a:pt x="30" y="24"/>
                    <a:pt x="31" y="17"/>
                  </a:cubicBezTo>
                  <a:cubicBezTo>
                    <a:pt x="34" y="9"/>
                    <a:pt x="28" y="1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35"/>
            <p:cNvSpPr/>
            <p:nvPr/>
          </p:nvSpPr>
          <p:spPr>
            <a:xfrm>
              <a:off x="4972150" y="2067200"/>
              <a:ext cx="925" cy="1100"/>
            </a:xfrm>
            <a:custGeom>
              <a:avLst/>
              <a:gdLst/>
              <a:ahLst/>
              <a:cxnLst/>
              <a:rect l="l" t="t" r="r" b="b"/>
              <a:pathLst>
                <a:path w="37" h="44" extrusionOk="0">
                  <a:moveTo>
                    <a:pt x="3" y="0"/>
                  </a:moveTo>
                  <a:cubicBezTo>
                    <a:pt x="1" y="25"/>
                    <a:pt x="15" y="36"/>
                    <a:pt x="35" y="43"/>
                  </a:cubicBezTo>
                  <a:lnTo>
                    <a:pt x="35" y="43"/>
                  </a:lnTo>
                  <a:cubicBezTo>
                    <a:pt x="35" y="22"/>
                    <a:pt x="34" y="0"/>
                    <a:pt x="3" y="0"/>
                  </a:cubicBezTo>
                  <a:close/>
                  <a:moveTo>
                    <a:pt x="35" y="43"/>
                  </a:moveTo>
                  <a:cubicBezTo>
                    <a:pt x="35" y="43"/>
                    <a:pt x="35" y="44"/>
                    <a:pt x="35" y="44"/>
                  </a:cubicBezTo>
                  <a:lnTo>
                    <a:pt x="36" y="44"/>
                  </a:lnTo>
                  <a:cubicBezTo>
                    <a:pt x="36" y="44"/>
                    <a:pt x="35" y="43"/>
                    <a:pt x="35" y="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35"/>
            <p:cNvSpPr/>
            <p:nvPr/>
          </p:nvSpPr>
          <p:spPr>
            <a:xfrm>
              <a:off x="5093875" y="2122150"/>
              <a:ext cx="1625" cy="1225"/>
            </a:xfrm>
            <a:custGeom>
              <a:avLst/>
              <a:gdLst/>
              <a:ahLst/>
              <a:cxnLst/>
              <a:rect l="l" t="t" r="r" b="b"/>
              <a:pathLst>
                <a:path w="65" h="49" extrusionOk="0">
                  <a:moveTo>
                    <a:pt x="40" y="1"/>
                  </a:moveTo>
                  <a:cubicBezTo>
                    <a:pt x="25" y="14"/>
                    <a:pt x="0" y="27"/>
                    <a:pt x="33" y="48"/>
                  </a:cubicBezTo>
                  <a:lnTo>
                    <a:pt x="33" y="48"/>
                  </a:lnTo>
                  <a:cubicBezTo>
                    <a:pt x="33" y="32"/>
                    <a:pt x="64" y="21"/>
                    <a:pt x="40" y="1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8"/>
                    <a:pt x="33" y="49"/>
                  </a:cubicBezTo>
                  <a:lnTo>
                    <a:pt x="34" y="49"/>
                  </a:lnTo>
                  <a:cubicBezTo>
                    <a:pt x="34" y="48"/>
                    <a:pt x="33" y="48"/>
                    <a:pt x="33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35"/>
            <p:cNvSpPr/>
            <p:nvPr/>
          </p:nvSpPr>
          <p:spPr>
            <a:xfrm>
              <a:off x="5075200" y="1759300"/>
              <a:ext cx="1250" cy="750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32" y="0"/>
                  </a:moveTo>
                  <a:cubicBezTo>
                    <a:pt x="16" y="0"/>
                    <a:pt x="11" y="16"/>
                    <a:pt x="1" y="25"/>
                  </a:cubicBezTo>
                  <a:cubicBezTo>
                    <a:pt x="7" y="28"/>
                    <a:pt x="13" y="29"/>
                    <a:pt x="18" y="29"/>
                  </a:cubicBezTo>
                  <a:cubicBezTo>
                    <a:pt x="33" y="29"/>
                    <a:pt x="40" y="17"/>
                    <a:pt x="50" y="5"/>
                  </a:cubicBezTo>
                  <a:cubicBezTo>
                    <a:pt x="43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35"/>
            <p:cNvSpPr/>
            <p:nvPr/>
          </p:nvSpPr>
          <p:spPr>
            <a:xfrm>
              <a:off x="5070725" y="1762350"/>
              <a:ext cx="1275" cy="675"/>
            </a:xfrm>
            <a:custGeom>
              <a:avLst/>
              <a:gdLst/>
              <a:ahLst/>
              <a:cxnLst/>
              <a:rect l="l" t="t" r="r" b="b"/>
              <a:pathLst>
                <a:path w="51" h="27" extrusionOk="0">
                  <a:moveTo>
                    <a:pt x="31" y="1"/>
                  </a:moveTo>
                  <a:cubicBezTo>
                    <a:pt x="23" y="1"/>
                    <a:pt x="12" y="3"/>
                    <a:pt x="0" y="7"/>
                  </a:cubicBezTo>
                  <a:cubicBezTo>
                    <a:pt x="18" y="15"/>
                    <a:pt x="28" y="26"/>
                    <a:pt x="42" y="26"/>
                  </a:cubicBezTo>
                  <a:cubicBezTo>
                    <a:pt x="45" y="26"/>
                    <a:pt x="48" y="26"/>
                    <a:pt x="51" y="25"/>
                  </a:cubicBezTo>
                  <a:cubicBezTo>
                    <a:pt x="50" y="7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35"/>
            <p:cNvSpPr/>
            <p:nvPr/>
          </p:nvSpPr>
          <p:spPr>
            <a:xfrm>
              <a:off x="5013025" y="2097675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0"/>
                  </a:moveTo>
                  <a:cubicBezTo>
                    <a:pt x="9" y="0"/>
                    <a:pt x="3" y="3"/>
                    <a:pt x="2" y="15"/>
                  </a:cubicBezTo>
                  <a:cubicBezTo>
                    <a:pt x="1" y="31"/>
                    <a:pt x="12" y="31"/>
                    <a:pt x="25" y="31"/>
                  </a:cubicBezTo>
                  <a:cubicBezTo>
                    <a:pt x="30" y="21"/>
                    <a:pt x="34" y="11"/>
                    <a:pt x="25" y="1"/>
                  </a:cubicBezTo>
                  <a:cubicBezTo>
                    <a:pt x="22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35"/>
            <p:cNvSpPr/>
            <p:nvPr/>
          </p:nvSpPr>
          <p:spPr>
            <a:xfrm>
              <a:off x="4977550" y="2065300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8" y="1"/>
                  </a:moveTo>
                  <a:cubicBezTo>
                    <a:pt x="14" y="1"/>
                    <a:pt x="8" y="2"/>
                    <a:pt x="0" y="7"/>
                  </a:cubicBezTo>
                  <a:cubicBezTo>
                    <a:pt x="0" y="11"/>
                    <a:pt x="2" y="17"/>
                    <a:pt x="2" y="26"/>
                  </a:cubicBezTo>
                  <a:lnTo>
                    <a:pt x="32" y="31"/>
                  </a:lnTo>
                  <a:lnTo>
                    <a:pt x="32" y="31"/>
                  </a:lnTo>
                  <a:cubicBezTo>
                    <a:pt x="31" y="16"/>
                    <a:pt x="30" y="1"/>
                    <a:pt x="18" y="1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1"/>
                    <a:pt x="32" y="32"/>
                  </a:cubicBezTo>
                  <a:lnTo>
                    <a:pt x="32" y="31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35"/>
            <p:cNvSpPr/>
            <p:nvPr/>
          </p:nvSpPr>
          <p:spPr>
            <a:xfrm>
              <a:off x="5104700" y="209537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44" y="0"/>
                  </a:moveTo>
                  <a:cubicBezTo>
                    <a:pt x="44" y="0"/>
                    <a:pt x="44" y="1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0"/>
                    <a:pt x="45" y="0"/>
                  </a:cubicBezTo>
                  <a:close/>
                  <a:moveTo>
                    <a:pt x="44" y="1"/>
                  </a:moveTo>
                  <a:lnTo>
                    <a:pt x="44" y="1"/>
                  </a:lnTo>
                  <a:cubicBezTo>
                    <a:pt x="22" y="2"/>
                    <a:pt x="0" y="2"/>
                    <a:pt x="2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27" y="34"/>
                    <a:pt x="38" y="20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35"/>
            <p:cNvSpPr/>
            <p:nvPr/>
          </p:nvSpPr>
          <p:spPr>
            <a:xfrm>
              <a:off x="5261675" y="179570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7" y="0"/>
                    <a:pt x="4" y="8"/>
                    <a:pt x="0" y="23"/>
                  </a:cubicBezTo>
                  <a:cubicBezTo>
                    <a:pt x="0" y="25"/>
                    <a:pt x="6" y="29"/>
                    <a:pt x="16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8" y="31"/>
                    <a:pt x="31" y="27"/>
                    <a:pt x="32" y="18"/>
                  </a:cubicBezTo>
                  <a:cubicBezTo>
                    <a:pt x="33" y="8"/>
                    <a:pt x="30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35"/>
            <p:cNvSpPr/>
            <p:nvPr/>
          </p:nvSpPr>
          <p:spPr>
            <a:xfrm>
              <a:off x="5261650" y="1798000"/>
              <a:ext cx="1250" cy="775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26" y="0"/>
                  </a:moveTo>
                  <a:cubicBezTo>
                    <a:pt x="14" y="6"/>
                    <a:pt x="5" y="16"/>
                    <a:pt x="2" y="30"/>
                  </a:cubicBezTo>
                  <a:lnTo>
                    <a:pt x="2" y="30"/>
                  </a:lnTo>
                  <a:cubicBezTo>
                    <a:pt x="4" y="29"/>
                    <a:pt x="5" y="29"/>
                    <a:pt x="7" y="29"/>
                  </a:cubicBezTo>
                  <a:cubicBezTo>
                    <a:pt x="14" y="29"/>
                    <a:pt x="20" y="30"/>
                    <a:pt x="27" y="30"/>
                  </a:cubicBezTo>
                  <a:cubicBezTo>
                    <a:pt x="35" y="30"/>
                    <a:pt x="42" y="29"/>
                    <a:pt x="49" y="23"/>
                  </a:cubicBezTo>
                  <a:cubicBezTo>
                    <a:pt x="46" y="12"/>
                    <a:pt x="38" y="4"/>
                    <a:pt x="26" y="0"/>
                  </a:cubicBezTo>
                  <a:close/>
                  <a:moveTo>
                    <a:pt x="2" y="30"/>
                  </a:moveTo>
                  <a:lnTo>
                    <a:pt x="2" y="30"/>
                  </a:lnTo>
                  <a:cubicBezTo>
                    <a:pt x="1" y="30"/>
                    <a:pt x="1" y="30"/>
                    <a:pt x="0" y="30"/>
                  </a:cubicBezTo>
                  <a:lnTo>
                    <a:pt x="1" y="31"/>
                  </a:lnTo>
                  <a:cubicBezTo>
                    <a:pt x="1" y="30"/>
                    <a:pt x="1" y="30"/>
                    <a:pt x="2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35"/>
            <p:cNvSpPr/>
            <p:nvPr/>
          </p:nvSpPr>
          <p:spPr>
            <a:xfrm>
              <a:off x="5262400" y="1799050"/>
              <a:ext cx="675" cy="1875"/>
            </a:xfrm>
            <a:custGeom>
              <a:avLst/>
              <a:gdLst/>
              <a:ahLst/>
              <a:cxnLst/>
              <a:rect l="l" t="t" r="r" b="b"/>
              <a:pathLst>
                <a:path w="27" h="75" extrusionOk="0">
                  <a:moveTo>
                    <a:pt x="10" y="0"/>
                  </a:moveTo>
                  <a:cubicBezTo>
                    <a:pt x="8" y="33"/>
                    <a:pt x="1" y="53"/>
                    <a:pt x="17" y="74"/>
                  </a:cubicBezTo>
                  <a:cubicBezTo>
                    <a:pt x="26" y="51"/>
                    <a:pt x="24" y="22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35"/>
            <p:cNvSpPr/>
            <p:nvPr/>
          </p:nvSpPr>
          <p:spPr>
            <a:xfrm>
              <a:off x="5020650" y="2062700"/>
              <a:ext cx="650" cy="1025"/>
            </a:xfrm>
            <a:custGeom>
              <a:avLst/>
              <a:gdLst/>
              <a:ahLst/>
              <a:cxnLst/>
              <a:rect l="l" t="t" r="r" b="b"/>
              <a:pathLst>
                <a:path w="26" h="41" extrusionOk="0">
                  <a:moveTo>
                    <a:pt x="2" y="0"/>
                  </a:moveTo>
                  <a:cubicBezTo>
                    <a:pt x="0" y="34"/>
                    <a:pt x="0" y="34"/>
                    <a:pt x="25" y="40"/>
                  </a:cubicBezTo>
                  <a:cubicBezTo>
                    <a:pt x="20" y="25"/>
                    <a:pt x="18" y="9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35"/>
            <p:cNvSpPr/>
            <p:nvPr/>
          </p:nvSpPr>
          <p:spPr>
            <a:xfrm>
              <a:off x="5126575" y="2035875"/>
              <a:ext cx="950" cy="1225"/>
            </a:xfrm>
            <a:custGeom>
              <a:avLst/>
              <a:gdLst/>
              <a:ahLst/>
              <a:cxnLst/>
              <a:rect l="l" t="t" r="r" b="b"/>
              <a:pathLst>
                <a:path w="38" h="49" extrusionOk="0">
                  <a:moveTo>
                    <a:pt x="30" y="1"/>
                  </a:moveTo>
                  <a:cubicBezTo>
                    <a:pt x="0" y="10"/>
                    <a:pt x="0" y="27"/>
                    <a:pt x="15" y="49"/>
                  </a:cubicBezTo>
                  <a:cubicBezTo>
                    <a:pt x="14" y="30"/>
                    <a:pt x="38" y="24"/>
                    <a:pt x="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35"/>
            <p:cNvSpPr/>
            <p:nvPr/>
          </p:nvSpPr>
          <p:spPr>
            <a:xfrm>
              <a:off x="5005800" y="2026600"/>
              <a:ext cx="1075" cy="800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2" y="1"/>
                  </a:moveTo>
                  <a:cubicBezTo>
                    <a:pt x="10" y="10"/>
                    <a:pt x="1" y="19"/>
                    <a:pt x="12" y="29"/>
                  </a:cubicBezTo>
                  <a:lnTo>
                    <a:pt x="28" y="32"/>
                  </a:lnTo>
                  <a:cubicBezTo>
                    <a:pt x="35" y="19"/>
                    <a:pt x="42" y="8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35"/>
            <p:cNvSpPr/>
            <p:nvPr/>
          </p:nvSpPr>
          <p:spPr>
            <a:xfrm>
              <a:off x="5262550" y="1816075"/>
              <a:ext cx="950" cy="1350"/>
            </a:xfrm>
            <a:custGeom>
              <a:avLst/>
              <a:gdLst/>
              <a:ahLst/>
              <a:cxnLst/>
              <a:rect l="l" t="t" r="r" b="b"/>
              <a:pathLst>
                <a:path w="38" h="54" extrusionOk="0">
                  <a:moveTo>
                    <a:pt x="30" y="0"/>
                  </a:moveTo>
                  <a:lnTo>
                    <a:pt x="30" y="0"/>
                  </a:lnTo>
                  <a:cubicBezTo>
                    <a:pt x="20" y="10"/>
                    <a:pt x="12" y="14"/>
                    <a:pt x="9" y="21"/>
                  </a:cubicBezTo>
                  <a:cubicBezTo>
                    <a:pt x="4" y="32"/>
                    <a:pt x="2" y="42"/>
                    <a:pt x="1" y="53"/>
                  </a:cubicBezTo>
                  <a:lnTo>
                    <a:pt x="1" y="53"/>
                  </a:lnTo>
                  <a:cubicBezTo>
                    <a:pt x="23" y="45"/>
                    <a:pt x="37" y="32"/>
                    <a:pt x="30" y="0"/>
                  </a:cubicBezTo>
                  <a:close/>
                  <a:moveTo>
                    <a:pt x="1" y="53"/>
                  </a:moveTo>
                  <a:lnTo>
                    <a:pt x="1" y="53"/>
                  </a:lnTo>
                  <a:cubicBezTo>
                    <a:pt x="1" y="53"/>
                    <a:pt x="1" y="53"/>
                    <a:pt x="1" y="53"/>
                  </a:cubicBezTo>
                  <a:lnTo>
                    <a:pt x="1" y="54"/>
                  </a:lnTo>
                  <a:cubicBezTo>
                    <a:pt x="1" y="54"/>
                    <a:pt x="1" y="53"/>
                    <a:pt x="1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35"/>
            <p:cNvSpPr/>
            <p:nvPr/>
          </p:nvSpPr>
          <p:spPr>
            <a:xfrm>
              <a:off x="5129725" y="1992475"/>
              <a:ext cx="975" cy="1125"/>
            </a:xfrm>
            <a:custGeom>
              <a:avLst/>
              <a:gdLst/>
              <a:ahLst/>
              <a:cxnLst/>
              <a:rect l="l" t="t" r="r" b="b"/>
              <a:pathLst>
                <a:path w="39" h="45" extrusionOk="0">
                  <a:moveTo>
                    <a:pt x="14" y="1"/>
                  </a:moveTo>
                  <a:cubicBezTo>
                    <a:pt x="12" y="1"/>
                    <a:pt x="9" y="2"/>
                    <a:pt x="5" y="5"/>
                  </a:cubicBezTo>
                  <a:cubicBezTo>
                    <a:pt x="1" y="27"/>
                    <a:pt x="16" y="36"/>
                    <a:pt x="29" y="45"/>
                  </a:cubicBezTo>
                  <a:cubicBezTo>
                    <a:pt x="38" y="37"/>
                    <a:pt x="38" y="23"/>
                    <a:pt x="29" y="15"/>
                  </a:cubicBezTo>
                  <a:cubicBezTo>
                    <a:pt x="25" y="11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35"/>
            <p:cNvSpPr/>
            <p:nvPr/>
          </p:nvSpPr>
          <p:spPr>
            <a:xfrm>
              <a:off x="5128325" y="1916400"/>
              <a:ext cx="1100" cy="1250"/>
            </a:xfrm>
            <a:custGeom>
              <a:avLst/>
              <a:gdLst/>
              <a:ahLst/>
              <a:cxnLst/>
              <a:rect l="l" t="t" r="r" b="b"/>
              <a:pathLst>
                <a:path w="44" h="50" extrusionOk="0">
                  <a:moveTo>
                    <a:pt x="23" y="1"/>
                  </a:moveTo>
                  <a:cubicBezTo>
                    <a:pt x="23" y="2"/>
                    <a:pt x="23" y="3"/>
                    <a:pt x="22" y="4"/>
                  </a:cubicBezTo>
                  <a:lnTo>
                    <a:pt x="22" y="4"/>
                  </a:lnTo>
                  <a:cubicBezTo>
                    <a:pt x="23" y="3"/>
                    <a:pt x="23" y="3"/>
                    <a:pt x="24" y="2"/>
                  </a:cubicBezTo>
                  <a:lnTo>
                    <a:pt x="23" y="1"/>
                  </a:lnTo>
                  <a:close/>
                  <a:moveTo>
                    <a:pt x="22" y="4"/>
                  </a:moveTo>
                  <a:lnTo>
                    <a:pt x="22" y="4"/>
                  </a:lnTo>
                  <a:cubicBezTo>
                    <a:pt x="1" y="40"/>
                    <a:pt x="2" y="40"/>
                    <a:pt x="43" y="50"/>
                  </a:cubicBezTo>
                  <a:cubicBezTo>
                    <a:pt x="29" y="39"/>
                    <a:pt x="22" y="22"/>
                    <a:pt x="22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35"/>
            <p:cNvSpPr/>
            <p:nvPr/>
          </p:nvSpPr>
          <p:spPr>
            <a:xfrm>
              <a:off x="5266450" y="2031050"/>
              <a:ext cx="675" cy="1650"/>
            </a:xfrm>
            <a:custGeom>
              <a:avLst/>
              <a:gdLst/>
              <a:ahLst/>
              <a:cxnLst/>
              <a:rect l="l" t="t" r="r" b="b"/>
              <a:pathLst>
                <a:path w="27" h="66" extrusionOk="0">
                  <a:moveTo>
                    <a:pt x="12" y="1"/>
                  </a:moveTo>
                  <a:cubicBezTo>
                    <a:pt x="1" y="21"/>
                    <a:pt x="1" y="47"/>
                    <a:pt x="13" y="66"/>
                  </a:cubicBezTo>
                  <a:cubicBezTo>
                    <a:pt x="26" y="45"/>
                    <a:pt x="25" y="20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35"/>
            <p:cNvSpPr/>
            <p:nvPr/>
          </p:nvSpPr>
          <p:spPr>
            <a:xfrm>
              <a:off x="5247850" y="2292975"/>
              <a:ext cx="1300" cy="925"/>
            </a:xfrm>
            <a:custGeom>
              <a:avLst/>
              <a:gdLst/>
              <a:ahLst/>
              <a:cxnLst/>
              <a:rect l="l" t="t" r="r" b="b"/>
              <a:pathLst>
                <a:path w="52" h="37" extrusionOk="0">
                  <a:moveTo>
                    <a:pt x="2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0"/>
                  </a:cubicBezTo>
                  <a:close/>
                  <a:moveTo>
                    <a:pt x="2" y="2"/>
                  </a:moveTo>
                  <a:cubicBezTo>
                    <a:pt x="2" y="13"/>
                    <a:pt x="0" y="23"/>
                    <a:pt x="10" y="32"/>
                  </a:cubicBezTo>
                  <a:cubicBezTo>
                    <a:pt x="16" y="35"/>
                    <a:pt x="22" y="36"/>
                    <a:pt x="28" y="36"/>
                  </a:cubicBezTo>
                  <a:cubicBezTo>
                    <a:pt x="36" y="36"/>
                    <a:pt x="45" y="33"/>
                    <a:pt x="51" y="27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35"/>
            <p:cNvSpPr/>
            <p:nvPr/>
          </p:nvSpPr>
          <p:spPr>
            <a:xfrm>
              <a:off x="5128600" y="1910700"/>
              <a:ext cx="1125" cy="775"/>
            </a:xfrm>
            <a:custGeom>
              <a:avLst/>
              <a:gdLst/>
              <a:ahLst/>
              <a:cxnLst/>
              <a:rect l="l" t="t" r="r" b="b"/>
              <a:pathLst>
                <a:path w="45" h="31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cubicBezTo>
                    <a:pt x="5" y="22"/>
                    <a:pt x="14" y="30"/>
                    <a:pt x="29" y="30"/>
                  </a:cubicBezTo>
                  <a:cubicBezTo>
                    <a:pt x="34" y="30"/>
                    <a:pt x="39" y="30"/>
                    <a:pt x="45" y="28"/>
                  </a:cubicBezTo>
                  <a:cubicBezTo>
                    <a:pt x="35" y="13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35"/>
            <p:cNvSpPr/>
            <p:nvPr/>
          </p:nvSpPr>
          <p:spPr>
            <a:xfrm>
              <a:off x="4980950" y="2081250"/>
              <a:ext cx="1100" cy="1175"/>
            </a:xfrm>
            <a:custGeom>
              <a:avLst/>
              <a:gdLst/>
              <a:ahLst/>
              <a:cxnLst/>
              <a:rect l="l" t="t" r="r" b="b"/>
              <a:pathLst>
                <a:path w="44" h="47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5"/>
                    <a:pt x="13" y="36"/>
                    <a:pt x="32" y="46"/>
                  </a:cubicBezTo>
                  <a:cubicBezTo>
                    <a:pt x="44" y="20"/>
                    <a:pt x="25" y="12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35"/>
            <p:cNvSpPr/>
            <p:nvPr/>
          </p:nvSpPr>
          <p:spPr>
            <a:xfrm>
              <a:off x="5187425" y="2297875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3" y="0"/>
                  </a:moveTo>
                  <a:lnTo>
                    <a:pt x="4" y="0"/>
                  </a:lnTo>
                  <a:lnTo>
                    <a:pt x="4" y="0"/>
                  </a:lnTo>
                  <a:cubicBezTo>
                    <a:pt x="4" y="0"/>
                    <a:pt x="4" y="0"/>
                    <a:pt x="4" y="0"/>
                  </a:cubicBezTo>
                  <a:close/>
                  <a:moveTo>
                    <a:pt x="4" y="0"/>
                  </a:moveTo>
                  <a:lnTo>
                    <a:pt x="4" y="0"/>
                  </a:lnTo>
                  <a:cubicBezTo>
                    <a:pt x="4" y="11"/>
                    <a:pt x="1" y="22"/>
                    <a:pt x="12" y="30"/>
                  </a:cubicBezTo>
                  <a:cubicBezTo>
                    <a:pt x="24" y="25"/>
                    <a:pt x="36" y="20"/>
                    <a:pt x="29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35"/>
            <p:cNvSpPr/>
            <p:nvPr/>
          </p:nvSpPr>
          <p:spPr>
            <a:xfrm>
              <a:off x="5127900" y="1996900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13" y="0"/>
                  </a:moveTo>
                  <a:cubicBezTo>
                    <a:pt x="0" y="15"/>
                    <a:pt x="7" y="32"/>
                    <a:pt x="6" y="48"/>
                  </a:cubicBezTo>
                  <a:lnTo>
                    <a:pt x="6" y="48"/>
                  </a:lnTo>
                  <a:cubicBezTo>
                    <a:pt x="33" y="37"/>
                    <a:pt x="25" y="19"/>
                    <a:pt x="13" y="0"/>
                  </a:cubicBezTo>
                  <a:close/>
                  <a:moveTo>
                    <a:pt x="6" y="48"/>
                  </a:moveTo>
                  <a:cubicBezTo>
                    <a:pt x="5" y="48"/>
                    <a:pt x="5" y="48"/>
                    <a:pt x="4" y="48"/>
                  </a:cubicBezTo>
                  <a:lnTo>
                    <a:pt x="5" y="49"/>
                  </a:lnTo>
                  <a:cubicBezTo>
                    <a:pt x="5" y="49"/>
                    <a:pt x="6" y="48"/>
                    <a:pt x="6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35"/>
            <p:cNvSpPr/>
            <p:nvPr/>
          </p:nvSpPr>
          <p:spPr>
            <a:xfrm>
              <a:off x="5087725" y="175442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16" y="0"/>
                  </a:moveTo>
                  <a:cubicBezTo>
                    <a:pt x="12" y="0"/>
                    <a:pt x="7" y="1"/>
                    <a:pt x="0" y="3"/>
                  </a:cubicBezTo>
                  <a:cubicBezTo>
                    <a:pt x="5" y="16"/>
                    <a:pt x="9" y="25"/>
                    <a:pt x="22" y="25"/>
                  </a:cubicBezTo>
                  <a:cubicBezTo>
                    <a:pt x="24" y="25"/>
                    <a:pt x="25" y="25"/>
                    <a:pt x="27" y="25"/>
                  </a:cubicBezTo>
                  <a:cubicBezTo>
                    <a:pt x="31" y="7"/>
                    <a:pt x="27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35"/>
            <p:cNvSpPr/>
            <p:nvPr/>
          </p:nvSpPr>
          <p:spPr>
            <a:xfrm>
              <a:off x="5129750" y="199115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9" y="1"/>
                  </a:moveTo>
                  <a:cubicBezTo>
                    <a:pt x="2" y="7"/>
                    <a:pt x="1" y="16"/>
                    <a:pt x="7" y="23"/>
                  </a:cubicBezTo>
                  <a:cubicBezTo>
                    <a:pt x="10" y="27"/>
                    <a:pt x="14" y="30"/>
                    <a:pt x="18" y="30"/>
                  </a:cubicBezTo>
                  <a:cubicBezTo>
                    <a:pt x="23" y="30"/>
                    <a:pt x="27" y="27"/>
                    <a:pt x="31" y="21"/>
                  </a:cubicBezTo>
                  <a:cubicBezTo>
                    <a:pt x="28" y="11"/>
                    <a:pt x="19" y="3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35"/>
            <p:cNvSpPr/>
            <p:nvPr/>
          </p:nvSpPr>
          <p:spPr>
            <a:xfrm>
              <a:off x="5262450" y="1774150"/>
              <a:ext cx="850" cy="975"/>
            </a:xfrm>
            <a:custGeom>
              <a:avLst/>
              <a:gdLst/>
              <a:ahLst/>
              <a:cxnLst/>
              <a:rect l="l" t="t" r="r" b="b"/>
              <a:pathLst>
                <a:path w="34" h="39" extrusionOk="0">
                  <a:moveTo>
                    <a:pt x="9" y="0"/>
                  </a:moveTo>
                  <a:cubicBezTo>
                    <a:pt x="0" y="12"/>
                    <a:pt x="2" y="29"/>
                    <a:pt x="15" y="38"/>
                  </a:cubicBezTo>
                  <a:cubicBezTo>
                    <a:pt x="19" y="23"/>
                    <a:pt x="33" y="9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35"/>
            <p:cNvSpPr/>
            <p:nvPr/>
          </p:nvSpPr>
          <p:spPr>
            <a:xfrm>
              <a:off x="5121325" y="2053200"/>
              <a:ext cx="1250" cy="475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lnTo>
                    <a:pt x="2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0"/>
                  </a:moveTo>
                  <a:cubicBezTo>
                    <a:pt x="8" y="13"/>
                    <a:pt x="16" y="19"/>
                    <a:pt x="25" y="19"/>
                  </a:cubicBezTo>
                  <a:cubicBezTo>
                    <a:pt x="32" y="19"/>
                    <a:pt x="41" y="15"/>
                    <a:pt x="49" y="9"/>
                  </a:cubicBezTo>
                  <a:cubicBezTo>
                    <a:pt x="41" y="2"/>
                    <a:pt x="32" y="0"/>
                    <a:pt x="22" y="0"/>
                  </a:cubicBezTo>
                  <a:cubicBezTo>
                    <a:pt x="18" y="0"/>
                    <a:pt x="13" y="1"/>
                    <a:pt x="9" y="1"/>
                  </a:cubicBezTo>
                  <a:cubicBezTo>
                    <a:pt x="6" y="1"/>
                    <a:pt x="4" y="1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35"/>
            <p:cNvSpPr/>
            <p:nvPr/>
          </p:nvSpPr>
          <p:spPr>
            <a:xfrm>
              <a:off x="5093075" y="2142525"/>
              <a:ext cx="750" cy="650"/>
            </a:xfrm>
            <a:custGeom>
              <a:avLst/>
              <a:gdLst/>
              <a:ahLst/>
              <a:cxnLst/>
              <a:rect l="l" t="t" r="r" b="b"/>
              <a:pathLst>
                <a:path w="30" h="26" extrusionOk="0">
                  <a:moveTo>
                    <a:pt x="16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3" y="16"/>
                    <a:pt x="8" y="25"/>
                    <a:pt x="22" y="25"/>
                  </a:cubicBezTo>
                  <a:cubicBezTo>
                    <a:pt x="23" y="25"/>
                    <a:pt x="24" y="25"/>
                    <a:pt x="25" y="25"/>
                  </a:cubicBezTo>
                  <a:cubicBezTo>
                    <a:pt x="30" y="8"/>
                    <a:pt x="2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35"/>
            <p:cNvSpPr/>
            <p:nvPr/>
          </p:nvSpPr>
          <p:spPr>
            <a:xfrm>
              <a:off x="5126700" y="1932025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22" y="1"/>
                  </a:moveTo>
                  <a:cubicBezTo>
                    <a:pt x="9" y="1"/>
                    <a:pt x="0" y="6"/>
                    <a:pt x="4" y="35"/>
                  </a:cubicBezTo>
                  <a:cubicBezTo>
                    <a:pt x="17" y="20"/>
                    <a:pt x="31" y="18"/>
                    <a:pt x="27" y="1"/>
                  </a:cubicBezTo>
                  <a:cubicBezTo>
                    <a:pt x="25" y="1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35"/>
            <p:cNvSpPr/>
            <p:nvPr/>
          </p:nvSpPr>
          <p:spPr>
            <a:xfrm>
              <a:off x="5093375" y="2139475"/>
              <a:ext cx="950" cy="750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29" y="0"/>
                  </a:moveTo>
                  <a:lnTo>
                    <a:pt x="0" y="13"/>
                  </a:lnTo>
                  <a:cubicBezTo>
                    <a:pt x="2" y="23"/>
                    <a:pt x="8" y="29"/>
                    <a:pt x="16" y="29"/>
                  </a:cubicBezTo>
                  <a:cubicBezTo>
                    <a:pt x="18" y="29"/>
                    <a:pt x="20" y="29"/>
                    <a:pt x="23" y="28"/>
                  </a:cubicBezTo>
                  <a:cubicBezTo>
                    <a:pt x="35" y="23"/>
                    <a:pt x="38" y="12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35"/>
            <p:cNvSpPr/>
            <p:nvPr/>
          </p:nvSpPr>
          <p:spPr>
            <a:xfrm>
              <a:off x="5264325" y="2075875"/>
              <a:ext cx="975" cy="900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17" y="1"/>
                  </a:moveTo>
                  <a:cubicBezTo>
                    <a:pt x="11" y="1"/>
                    <a:pt x="5" y="5"/>
                    <a:pt x="2" y="16"/>
                  </a:cubicBez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0" y="16"/>
                  </a:lnTo>
                  <a:lnTo>
                    <a:pt x="2" y="17"/>
                  </a:lnTo>
                  <a:cubicBezTo>
                    <a:pt x="2" y="17"/>
                    <a:pt x="2" y="17"/>
                    <a:pt x="2" y="16"/>
                  </a:cubicBezTo>
                  <a:lnTo>
                    <a:pt x="2" y="16"/>
                  </a:lnTo>
                  <a:cubicBezTo>
                    <a:pt x="10" y="18"/>
                    <a:pt x="17" y="25"/>
                    <a:pt x="18" y="34"/>
                  </a:cubicBezTo>
                  <a:lnTo>
                    <a:pt x="18" y="34"/>
                  </a:lnTo>
                  <a:cubicBezTo>
                    <a:pt x="33" y="30"/>
                    <a:pt x="39" y="19"/>
                    <a:pt x="32" y="9"/>
                  </a:cubicBezTo>
                  <a:cubicBezTo>
                    <a:pt x="28" y="4"/>
                    <a:pt x="22" y="1"/>
                    <a:pt x="17" y="1"/>
                  </a:cubicBezTo>
                  <a:close/>
                  <a:moveTo>
                    <a:pt x="18" y="34"/>
                  </a:moveTo>
                  <a:lnTo>
                    <a:pt x="18" y="34"/>
                  </a:lnTo>
                  <a:cubicBezTo>
                    <a:pt x="18" y="34"/>
                    <a:pt x="18" y="34"/>
                    <a:pt x="17" y="34"/>
                  </a:cubicBezTo>
                  <a:lnTo>
                    <a:pt x="19" y="36"/>
                  </a:lnTo>
                  <a:cubicBezTo>
                    <a:pt x="19" y="35"/>
                    <a:pt x="18" y="35"/>
                    <a:pt x="1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35"/>
            <p:cNvSpPr/>
            <p:nvPr/>
          </p:nvSpPr>
          <p:spPr>
            <a:xfrm>
              <a:off x="5070650" y="2161775"/>
              <a:ext cx="700" cy="950"/>
            </a:xfrm>
            <a:custGeom>
              <a:avLst/>
              <a:gdLst/>
              <a:ahLst/>
              <a:cxnLst/>
              <a:rect l="l" t="t" r="r" b="b"/>
              <a:pathLst>
                <a:path w="28" h="38" extrusionOk="0">
                  <a:moveTo>
                    <a:pt x="8" y="0"/>
                  </a:moveTo>
                  <a:cubicBezTo>
                    <a:pt x="3" y="13"/>
                    <a:pt x="0" y="27"/>
                    <a:pt x="13" y="38"/>
                  </a:cubicBezTo>
                  <a:cubicBezTo>
                    <a:pt x="19" y="24"/>
                    <a:pt x="27" y="11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35"/>
            <p:cNvSpPr/>
            <p:nvPr/>
          </p:nvSpPr>
          <p:spPr>
            <a:xfrm>
              <a:off x="5155450" y="2167925"/>
              <a:ext cx="725" cy="1025"/>
            </a:xfrm>
            <a:custGeom>
              <a:avLst/>
              <a:gdLst/>
              <a:ahLst/>
              <a:cxnLst/>
              <a:rect l="l" t="t" r="r" b="b"/>
              <a:pathLst>
                <a:path w="29" h="41" extrusionOk="0">
                  <a:moveTo>
                    <a:pt x="11" y="1"/>
                  </a:moveTo>
                  <a:cubicBezTo>
                    <a:pt x="1" y="12"/>
                    <a:pt x="1" y="29"/>
                    <a:pt x="11" y="41"/>
                  </a:cubicBezTo>
                  <a:cubicBezTo>
                    <a:pt x="25" y="27"/>
                    <a:pt x="28" y="14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35"/>
            <p:cNvSpPr/>
            <p:nvPr/>
          </p:nvSpPr>
          <p:spPr>
            <a:xfrm>
              <a:off x="5257225" y="2169900"/>
              <a:ext cx="925" cy="825"/>
            </a:xfrm>
            <a:custGeom>
              <a:avLst/>
              <a:gdLst/>
              <a:ahLst/>
              <a:cxnLst/>
              <a:rect l="l" t="t" r="r" b="b"/>
              <a:pathLst>
                <a:path w="37" h="33" extrusionOk="0">
                  <a:moveTo>
                    <a:pt x="0" y="4"/>
                  </a:moveTo>
                  <a:lnTo>
                    <a:pt x="0" y="4"/>
                  </a:lnTo>
                  <a:cubicBezTo>
                    <a:pt x="6" y="19"/>
                    <a:pt x="13" y="32"/>
                    <a:pt x="32" y="32"/>
                  </a:cubicBezTo>
                  <a:cubicBezTo>
                    <a:pt x="37" y="0"/>
                    <a:pt x="16" y="5"/>
                    <a:pt x="0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35"/>
            <p:cNvSpPr/>
            <p:nvPr/>
          </p:nvSpPr>
          <p:spPr>
            <a:xfrm>
              <a:off x="5081450" y="1759800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7" y="1"/>
                  </a:moveTo>
                  <a:cubicBezTo>
                    <a:pt x="15" y="3"/>
                    <a:pt x="8" y="11"/>
                    <a:pt x="0" y="24"/>
                  </a:cubicBezTo>
                  <a:cubicBezTo>
                    <a:pt x="8" y="26"/>
                    <a:pt x="14" y="27"/>
                    <a:pt x="18" y="27"/>
                  </a:cubicBezTo>
                  <a:cubicBezTo>
                    <a:pt x="34" y="27"/>
                    <a:pt x="32" y="16"/>
                    <a:pt x="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35"/>
            <p:cNvSpPr/>
            <p:nvPr/>
          </p:nvSpPr>
          <p:spPr>
            <a:xfrm>
              <a:off x="5265150" y="2112225"/>
              <a:ext cx="875" cy="825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4" y="1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3"/>
                    <a:pt x="1" y="24"/>
                    <a:pt x="11" y="33"/>
                  </a:cubicBezTo>
                  <a:cubicBezTo>
                    <a:pt x="22" y="27"/>
                    <a:pt x="35" y="21"/>
                    <a:pt x="29" y="4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35"/>
            <p:cNvSpPr/>
            <p:nvPr/>
          </p:nvSpPr>
          <p:spPr>
            <a:xfrm>
              <a:off x="4944600" y="204252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2"/>
                  </a:moveTo>
                  <a:lnTo>
                    <a:pt x="1" y="2"/>
                  </a:lnTo>
                  <a:cubicBezTo>
                    <a:pt x="1" y="18"/>
                    <a:pt x="3" y="32"/>
                    <a:pt x="18" y="32"/>
                  </a:cubicBezTo>
                  <a:cubicBezTo>
                    <a:pt x="22" y="32"/>
                    <a:pt x="26" y="31"/>
                    <a:pt x="32" y="29"/>
                  </a:cubicBezTo>
                  <a:cubicBezTo>
                    <a:pt x="27" y="15"/>
                    <a:pt x="14" y="4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35"/>
            <p:cNvSpPr/>
            <p:nvPr/>
          </p:nvSpPr>
          <p:spPr>
            <a:xfrm>
              <a:off x="5129200" y="1926050"/>
              <a:ext cx="1025" cy="950"/>
            </a:xfrm>
            <a:custGeom>
              <a:avLst/>
              <a:gdLst/>
              <a:ahLst/>
              <a:cxnLst/>
              <a:rect l="l" t="t" r="r" b="b"/>
              <a:pathLst>
                <a:path w="41" h="38" extrusionOk="0">
                  <a:moveTo>
                    <a:pt x="34" y="0"/>
                  </a:moveTo>
                  <a:lnTo>
                    <a:pt x="34" y="0"/>
                  </a:lnTo>
                  <a:cubicBezTo>
                    <a:pt x="21" y="14"/>
                    <a:pt x="14" y="21"/>
                    <a:pt x="0" y="35"/>
                  </a:cubicBezTo>
                  <a:cubicBezTo>
                    <a:pt x="8" y="36"/>
                    <a:pt x="14" y="37"/>
                    <a:pt x="20" y="37"/>
                  </a:cubicBezTo>
                  <a:cubicBezTo>
                    <a:pt x="37" y="37"/>
                    <a:pt x="40" y="27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35"/>
            <p:cNvSpPr/>
            <p:nvPr/>
          </p:nvSpPr>
          <p:spPr>
            <a:xfrm>
              <a:off x="5265825" y="206880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15" y="0"/>
                  </a:moveTo>
                  <a:cubicBezTo>
                    <a:pt x="10" y="0"/>
                    <a:pt x="5" y="1"/>
                    <a:pt x="1" y="5"/>
                  </a:cubicBezTo>
                  <a:cubicBezTo>
                    <a:pt x="1" y="16"/>
                    <a:pt x="9" y="23"/>
                    <a:pt x="22" y="30"/>
                  </a:cubicBezTo>
                  <a:cubicBezTo>
                    <a:pt x="30" y="13"/>
                    <a:pt x="28" y="4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35"/>
            <p:cNvSpPr/>
            <p:nvPr/>
          </p:nvSpPr>
          <p:spPr>
            <a:xfrm>
              <a:off x="5126600" y="1925450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9" y="0"/>
                  </a:moveTo>
                  <a:cubicBezTo>
                    <a:pt x="0" y="19"/>
                    <a:pt x="6" y="27"/>
                    <a:pt x="33" y="29"/>
                  </a:cubicBezTo>
                  <a:cubicBezTo>
                    <a:pt x="29" y="11"/>
                    <a:pt x="23" y="2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35"/>
            <p:cNvSpPr/>
            <p:nvPr/>
          </p:nvSpPr>
          <p:spPr>
            <a:xfrm>
              <a:off x="5127525" y="1999100"/>
              <a:ext cx="775" cy="850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1" y="0"/>
                  </a:moveTo>
                  <a:cubicBezTo>
                    <a:pt x="0" y="0"/>
                    <a:pt x="3" y="17"/>
                    <a:pt x="2" y="32"/>
                  </a:cubicBezTo>
                  <a:lnTo>
                    <a:pt x="2" y="32"/>
                  </a:lnTo>
                  <a:cubicBezTo>
                    <a:pt x="18" y="27"/>
                    <a:pt x="30" y="20"/>
                    <a:pt x="31" y="1"/>
                  </a:cubicBezTo>
                  <a:cubicBezTo>
                    <a:pt x="27" y="1"/>
                    <a:pt x="24" y="0"/>
                    <a:pt x="21" y="0"/>
                  </a:cubicBezTo>
                  <a:close/>
                  <a:moveTo>
                    <a:pt x="2" y="32"/>
                  </a:moveTo>
                  <a:lnTo>
                    <a:pt x="2" y="32"/>
                  </a:lnTo>
                  <a:cubicBezTo>
                    <a:pt x="2" y="32"/>
                    <a:pt x="1" y="32"/>
                    <a:pt x="1" y="32"/>
                  </a:cubicBezTo>
                  <a:lnTo>
                    <a:pt x="2" y="33"/>
                  </a:lnTo>
                  <a:cubicBezTo>
                    <a:pt x="2" y="33"/>
                    <a:pt x="2" y="32"/>
                    <a:pt x="2" y="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35"/>
            <p:cNvSpPr/>
            <p:nvPr/>
          </p:nvSpPr>
          <p:spPr>
            <a:xfrm>
              <a:off x="5157650" y="2195700"/>
              <a:ext cx="650" cy="1250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10" y="1"/>
                  </a:moveTo>
                  <a:cubicBezTo>
                    <a:pt x="5" y="25"/>
                    <a:pt x="1" y="39"/>
                    <a:pt x="14" y="50"/>
                  </a:cubicBezTo>
                  <a:cubicBezTo>
                    <a:pt x="26" y="36"/>
                    <a:pt x="24" y="23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35"/>
            <p:cNvSpPr/>
            <p:nvPr/>
          </p:nvSpPr>
          <p:spPr>
            <a:xfrm>
              <a:off x="5127625" y="2019400"/>
              <a:ext cx="675" cy="875"/>
            </a:xfrm>
            <a:custGeom>
              <a:avLst/>
              <a:gdLst/>
              <a:ahLst/>
              <a:cxnLst/>
              <a:rect l="l" t="t" r="r" b="b"/>
              <a:pathLst>
                <a:path w="27" h="35" extrusionOk="0">
                  <a:moveTo>
                    <a:pt x="0" y="0"/>
                  </a:moveTo>
                  <a:cubicBezTo>
                    <a:pt x="0" y="22"/>
                    <a:pt x="2" y="35"/>
                    <a:pt x="10" y="35"/>
                  </a:cubicBezTo>
                  <a:cubicBezTo>
                    <a:pt x="14" y="35"/>
                    <a:pt x="19" y="31"/>
                    <a:pt x="2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35"/>
            <p:cNvSpPr/>
            <p:nvPr/>
          </p:nvSpPr>
          <p:spPr>
            <a:xfrm>
              <a:off x="5126650" y="1904175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11" y="0"/>
                  </a:moveTo>
                  <a:cubicBezTo>
                    <a:pt x="9" y="0"/>
                    <a:pt x="6" y="1"/>
                    <a:pt x="3" y="3"/>
                  </a:cubicBezTo>
                  <a:cubicBezTo>
                    <a:pt x="3" y="11"/>
                    <a:pt x="2" y="20"/>
                    <a:pt x="2" y="28"/>
                  </a:cubicBezTo>
                  <a:lnTo>
                    <a:pt x="2" y="28"/>
                  </a:lnTo>
                  <a:cubicBezTo>
                    <a:pt x="3" y="28"/>
                    <a:pt x="4" y="28"/>
                    <a:pt x="5" y="28"/>
                  </a:cubicBezTo>
                  <a:cubicBezTo>
                    <a:pt x="8" y="28"/>
                    <a:pt x="10" y="28"/>
                    <a:pt x="13" y="28"/>
                  </a:cubicBezTo>
                  <a:cubicBezTo>
                    <a:pt x="20" y="28"/>
                    <a:pt x="27" y="27"/>
                    <a:pt x="34" y="19"/>
                  </a:cubicBezTo>
                  <a:cubicBezTo>
                    <a:pt x="24" y="16"/>
                    <a:pt x="23" y="0"/>
                    <a:pt x="11" y="0"/>
                  </a:cubicBezTo>
                  <a:close/>
                  <a:moveTo>
                    <a:pt x="2" y="28"/>
                  </a:moveTo>
                  <a:cubicBezTo>
                    <a:pt x="1" y="28"/>
                    <a:pt x="1" y="28"/>
                    <a:pt x="1" y="28"/>
                  </a:cubicBezTo>
                  <a:lnTo>
                    <a:pt x="2" y="29"/>
                  </a:lnTo>
                  <a:cubicBezTo>
                    <a:pt x="2" y="28"/>
                    <a:pt x="2" y="28"/>
                    <a:pt x="2" y="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35"/>
            <p:cNvSpPr/>
            <p:nvPr/>
          </p:nvSpPr>
          <p:spPr>
            <a:xfrm>
              <a:off x="5032075" y="2209700"/>
              <a:ext cx="825" cy="650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12" y="0"/>
                  </a:moveTo>
                  <a:cubicBezTo>
                    <a:pt x="10" y="0"/>
                    <a:pt x="8" y="1"/>
                    <a:pt x="6" y="1"/>
                  </a:cubicBezTo>
                  <a:cubicBezTo>
                    <a:pt x="1" y="16"/>
                    <a:pt x="4" y="25"/>
                    <a:pt x="20" y="25"/>
                  </a:cubicBezTo>
                  <a:cubicBezTo>
                    <a:pt x="24" y="25"/>
                    <a:pt x="28" y="25"/>
                    <a:pt x="33" y="24"/>
                  </a:cubicBezTo>
                  <a:cubicBezTo>
                    <a:pt x="27" y="10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35"/>
            <p:cNvSpPr/>
            <p:nvPr/>
          </p:nvSpPr>
          <p:spPr>
            <a:xfrm>
              <a:off x="5253450" y="2225025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27" y="1"/>
                  </a:moveTo>
                  <a:cubicBezTo>
                    <a:pt x="27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27" y="2"/>
                    <a:pt x="27" y="2"/>
                    <a:pt x="27" y="2"/>
                  </a:cubicBezTo>
                  <a:lnTo>
                    <a:pt x="27" y="1"/>
                  </a:lnTo>
                  <a:close/>
                  <a:moveTo>
                    <a:pt x="27" y="2"/>
                  </a:moveTo>
                  <a:cubicBezTo>
                    <a:pt x="1" y="13"/>
                    <a:pt x="6" y="30"/>
                    <a:pt x="18" y="50"/>
                  </a:cubicBezTo>
                  <a:cubicBezTo>
                    <a:pt x="32" y="35"/>
                    <a:pt x="25" y="19"/>
                    <a:pt x="27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35"/>
            <p:cNvSpPr/>
            <p:nvPr/>
          </p:nvSpPr>
          <p:spPr>
            <a:xfrm>
              <a:off x="5159825" y="2239325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7" y="17"/>
                    <a:pt x="0" y="31"/>
                    <a:pt x="19" y="46"/>
                  </a:cubicBezTo>
                  <a:cubicBezTo>
                    <a:pt x="25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35"/>
            <p:cNvSpPr/>
            <p:nvPr/>
          </p:nvSpPr>
          <p:spPr>
            <a:xfrm>
              <a:off x="5023675" y="2091150"/>
              <a:ext cx="875" cy="600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11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13"/>
                    <a:pt x="5" y="23"/>
                    <a:pt x="17" y="23"/>
                  </a:cubicBezTo>
                  <a:cubicBezTo>
                    <a:pt x="21" y="23"/>
                    <a:pt x="27" y="22"/>
                    <a:pt x="34" y="19"/>
                  </a:cubicBezTo>
                  <a:cubicBezTo>
                    <a:pt x="23" y="13"/>
                    <a:pt x="23" y="0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35"/>
            <p:cNvSpPr/>
            <p:nvPr/>
          </p:nvSpPr>
          <p:spPr>
            <a:xfrm>
              <a:off x="5076475" y="1756125"/>
              <a:ext cx="800" cy="975"/>
            </a:xfrm>
            <a:custGeom>
              <a:avLst/>
              <a:gdLst/>
              <a:ahLst/>
              <a:cxnLst/>
              <a:rect l="l" t="t" r="r" b="b"/>
              <a:pathLst>
                <a:path w="32" h="39" extrusionOk="0">
                  <a:moveTo>
                    <a:pt x="1" y="0"/>
                  </a:moveTo>
                  <a:lnTo>
                    <a:pt x="1" y="36"/>
                  </a:lnTo>
                  <a:cubicBezTo>
                    <a:pt x="11" y="33"/>
                    <a:pt x="24" y="38"/>
                    <a:pt x="32" y="27"/>
                  </a:cubicBezTo>
                  <a:cubicBezTo>
                    <a:pt x="24" y="15"/>
                    <a:pt x="17" y="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35"/>
            <p:cNvSpPr/>
            <p:nvPr/>
          </p:nvSpPr>
          <p:spPr>
            <a:xfrm>
              <a:off x="5250975" y="2254850"/>
              <a:ext cx="775" cy="725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23" y="1"/>
                  </a:moveTo>
                  <a:cubicBezTo>
                    <a:pt x="6" y="1"/>
                    <a:pt x="0" y="8"/>
                    <a:pt x="8" y="28"/>
                  </a:cubicBezTo>
                  <a:cubicBezTo>
                    <a:pt x="21" y="26"/>
                    <a:pt x="30" y="15"/>
                    <a:pt x="30" y="1"/>
                  </a:cubicBezTo>
                  <a:cubicBezTo>
                    <a:pt x="27" y="1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35"/>
            <p:cNvSpPr/>
            <p:nvPr/>
          </p:nvSpPr>
          <p:spPr>
            <a:xfrm>
              <a:off x="5128025" y="1908575"/>
              <a:ext cx="900" cy="775"/>
            </a:xfrm>
            <a:custGeom>
              <a:avLst/>
              <a:gdLst/>
              <a:ahLst/>
              <a:cxnLst/>
              <a:rect l="l" t="t" r="r" b="b"/>
              <a:pathLst>
                <a:path w="36" h="31" extrusionOk="0">
                  <a:moveTo>
                    <a:pt x="35" y="11"/>
                  </a:moveTo>
                  <a:lnTo>
                    <a:pt x="35" y="13"/>
                  </a:lnTo>
                  <a:lnTo>
                    <a:pt x="35" y="13"/>
                  </a:lnTo>
                  <a:cubicBezTo>
                    <a:pt x="35" y="13"/>
                    <a:pt x="35" y="13"/>
                    <a:pt x="36" y="13"/>
                  </a:cubicBezTo>
                  <a:lnTo>
                    <a:pt x="35" y="11"/>
                  </a:lnTo>
                  <a:close/>
                  <a:moveTo>
                    <a:pt x="11" y="1"/>
                  </a:moveTo>
                  <a:cubicBezTo>
                    <a:pt x="8" y="1"/>
                    <a:pt x="5" y="2"/>
                    <a:pt x="2" y="6"/>
                  </a:cubicBezTo>
                  <a:cubicBezTo>
                    <a:pt x="1" y="28"/>
                    <a:pt x="14" y="30"/>
                    <a:pt x="28" y="30"/>
                  </a:cubicBezTo>
                  <a:cubicBezTo>
                    <a:pt x="30" y="30"/>
                    <a:pt x="32" y="30"/>
                    <a:pt x="35" y="30"/>
                  </a:cubicBezTo>
                  <a:lnTo>
                    <a:pt x="35" y="30"/>
                  </a:lnTo>
                  <a:lnTo>
                    <a:pt x="35" y="31"/>
                  </a:lnTo>
                  <a:lnTo>
                    <a:pt x="36" y="30"/>
                  </a:lnTo>
                  <a:cubicBezTo>
                    <a:pt x="35" y="30"/>
                    <a:pt x="35" y="30"/>
                    <a:pt x="35" y="30"/>
                  </a:cubicBezTo>
                  <a:lnTo>
                    <a:pt x="35" y="30"/>
                  </a:lnTo>
                  <a:lnTo>
                    <a:pt x="35" y="13"/>
                  </a:lnTo>
                  <a:lnTo>
                    <a:pt x="35" y="13"/>
                  </a:lnTo>
                  <a:cubicBezTo>
                    <a:pt x="34" y="13"/>
                    <a:pt x="34" y="13"/>
                    <a:pt x="34" y="13"/>
                  </a:cubicBezTo>
                  <a:cubicBezTo>
                    <a:pt x="25" y="13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35"/>
            <p:cNvSpPr/>
            <p:nvPr/>
          </p:nvSpPr>
          <p:spPr>
            <a:xfrm>
              <a:off x="5250100" y="2260650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18" y="1"/>
                  </a:moveTo>
                  <a:cubicBezTo>
                    <a:pt x="0" y="1"/>
                    <a:pt x="5" y="14"/>
                    <a:pt x="9" y="31"/>
                  </a:cubicBezTo>
                  <a:lnTo>
                    <a:pt x="38" y="4"/>
                  </a:lnTo>
                  <a:cubicBezTo>
                    <a:pt x="29" y="2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35"/>
            <p:cNvSpPr/>
            <p:nvPr/>
          </p:nvSpPr>
          <p:spPr>
            <a:xfrm>
              <a:off x="4996250" y="2022275"/>
              <a:ext cx="725" cy="650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4" y="1"/>
                  </a:moveTo>
                  <a:cubicBezTo>
                    <a:pt x="12" y="2"/>
                    <a:pt x="3" y="10"/>
                    <a:pt x="1" y="21"/>
                  </a:cubicBezTo>
                  <a:cubicBezTo>
                    <a:pt x="6" y="24"/>
                    <a:pt x="10" y="26"/>
                    <a:pt x="15" y="26"/>
                  </a:cubicBezTo>
                  <a:cubicBezTo>
                    <a:pt x="20" y="26"/>
                    <a:pt x="25" y="23"/>
                    <a:pt x="28" y="14"/>
                  </a:cubicBezTo>
                  <a:cubicBezTo>
                    <a:pt x="28" y="10"/>
                    <a:pt x="27" y="4"/>
                    <a:pt x="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35"/>
            <p:cNvSpPr/>
            <p:nvPr/>
          </p:nvSpPr>
          <p:spPr>
            <a:xfrm>
              <a:off x="5213300" y="231800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3"/>
                    <a:pt x="2" y="6"/>
                    <a:pt x="2" y="10"/>
                  </a:cubicBezTo>
                  <a:cubicBezTo>
                    <a:pt x="1" y="14"/>
                    <a:pt x="0" y="22"/>
                    <a:pt x="6" y="22"/>
                  </a:cubicBezTo>
                  <a:cubicBezTo>
                    <a:pt x="7" y="22"/>
                    <a:pt x="9" y="22"/>
                    <a:pt x="12" y="20"/>
                  </a:cubicBezTo>
                  <a:cubicBezTo>
                    <a:pt x="18" y="17"/>
                    <a:pt x="18" y="6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35"/>
            <p:cNvSpPr/>
            <p:nvPr/>
          </p:nvSpPr>
          <p:spPr>
            <a:xfrm>
              <a:off x="5212375" y="2316250"/>
              <a:ext cx="525" cy="600"/>
            </a:xfrm>
            <a:custGeom>
              <a:avLst/>
              <a:gdLst/>
              <a:ahLst/>
              <a:cxnLst/>
              <a:rect l="l" t="t" r="r" b="b"/>
              <a:pathLst>
                <a:path w="21" h="24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8"/>
                    <a:pt x="1" y="18"/>
                    <a:pt x="9" y="24"/>
                  </a:cubicBezTo>
                  <a:cubicBezTo>
                    <a:pt x="18" y="16"/>
                    <a:pt x="20" y="8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35"/>
            <p:cNvSpPr/>
            <p:nvPr/>
          </p:nvSpPr>
          <p:spPr>
            <a:xfrm>
              <a:off x="5204800" y="231490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7" y="0"/>
                  </a:moveTo>
                  <a:cubicBezTo>
                    <a:pt x="0" y="7"/>
                    <a:pt x="2" y="19"/>
                    <a:pt x="10" y="24"/>
                  </a:cubicBezTo>
                  <a:cubicBezTo>
                    <a:pt x="19" y="15"/>
                    <a:pt x="21" y="8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35"/>
            <p:cNvSpPr/>
            <p:nvPr/>
          </p:nvSpPr>
          <p:spPr>
            <a:xfrm>
              <a:off x="5208325" y="23109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2" y="9"/>
                    <a:pt x="1" y="18"/>
                    <a:pt x="12" y="23"/>
                  </a:cubicBezTo>
                  <a:cubicBezTo>
                    <a:pt x="23" y="14"/>
                    <a:pt x="20" y="8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35"/>
            <p:cNvSpPr/>
            <p:nvPr/>
          </p:nvSpPr>
          <p:spPr>
            <a:xfrm>
              <a:off x="5172550" y="22979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2" y="0"/>
                  </a:moveTo>
                  <a:cubicBezTo>
                    <a:pt x="8" y="0"/>
                    <a:pt x="4" y="2"/>
                    <a:pt x="0" y="10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2" y="11"/>
                    <a:pt x="25" y="4"/>
                  </a:cubicBezTo>
                  <a:cubicBezTo>
                    <a:pt x="20" y="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35"/>
            <p:cNvSpPr/>
            <p:nvPr/>
          </p:nvSpPr>
          <p:spPr>
            <a:xfrm>
              <a:off x="5159050" y="22878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1" y="10"/>
                    <a:pt x="1" y="18"/>
                    <a:pt x="12" y="23"/>
                  </a:cubicBezTo>
                  <a:cubicBezTo>
                    <a:pt x="22" y="14"/>
                    <a:pt x="20" y="7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35"/>
            <p:cNvSpPr/>
            <p:nvPr/>
          </p:nvSpPr>
          <p:spPr>
            <a:xfrm>
              <a:off x="5248475" y="2273925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1" y="1"/>
                  </a:moveTo>
                  <a:cubicBezTo>
                    <a:pt x="5" y="1"/>
                    <a:pt x="0" y="3"/>
                    <a:pt x="5" y="11"/>
                  </a:cubicBezTo>
                  <a:cubicBezTo>
                    <a:pt x="7" y="14"/>
                    <a:pt x="11" y="16"/>
                    <a:pt x="14" y="16"/>
                  </a:cubicBezTo>
                  <a:cubicBezTo>
                    <a:pt x="18" y="16"/>
                    <a:pt x="22" y="14"/>
                    <a:pt x="24" y="10"/>
                  </a:cubicBezTo>
                  <a:cubicBezTo>
                    <a:pt x="22" y="7"/>
                    <a:pt x="19" y="2"/>
                    <a:pt x="16" y="1"/>
                  </a:cubicBezTo>
                  <a:cubicBezTo>
                    <a:pt x="14" y="1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35"/>
            <p:cNvSpPr/>
            <p:nvPr/>
          </p:nvSpPr>
          <p:spPr>
            <a:xfrm>
              <a:off x="5256275" y="2257450"/>
              <a:ext cx="575" cy="800"/>
            </a:xfrm>
            <a:custGeom>
              <a:avLst/>
              <a:gdLst/>
              <a:ahLst/>
              <a:cxnLst/>
              <a:rect l="l" t="t" r="r" b="b"/>
              <a:pathLst>
                <a:path w="23" h="32" extrusionOk="0">
                  <a:moveTo>
                    <a:pt x="3" y="1"/>
                  </a:moveTo>
                  <a:lnTo>
                    <a:pt x="3" y="1"/>
                  </a:lnTo>
                  <a:cubicBezTo>
                    <a:pt x="4" y="11"/>
                    <a:pt x="1" y="24"/>
                    <a:pt x="12" y="32"/>
                  </a:cubicBezTo>
                  <a:cubicBezTo>
                    <a:pt x="22" y="18"/>
                    <a:pt x="21" y="6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35"/>
            <p:cNvSpPr/>
            <p:nvPr/>
          </p:nvSpPr>
          <p:spPr>
            <a:xfrm>
              <a:off x="5159575" y="22296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8" y="0"/>
                  </a:moveTo>
                  <a:cubicBezTo>
                    <a:pt x="6" y="4"/>
                    <a:pt x="1" y="6"/>
                    <a:pt x="1" y="9"/>
                  </a:cubicBezTo>
                  <a:cubicBezTo>
                    <a:pt x="0" y="16"/>
                    <a:pt x="0" y="23"/>
                    <a:pt x="6" y="23"/>
                  </a:cubicBezTo>
                  <a:cubicBezTo>
                    <a:pt x="7" y="23"/>
                    <a:pt x="8" y="23"/>
                    <a:pt x="10" y="22"/>
                  </a:cubicBezTo>
                  <a:cubicBezTo>
                    <a:pt x="17" y="17"/>
                    <a:pt x="16" y="8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35"/>
            <p:cNvSpPr/>
            <p:nvPr/>
          </p:nvSpPr>
          <p:spPr>
            <a:xfrm>
              <a:off x="5026925" y="2216200"/>
              <a:ext cx="575" cy="400"/>
            </a:xfrm>
            <a:custGeom>
              <a:avLst/>
              <a:gdLst/>
              <a:ahLst/>
              <a:cxnLst/>
              <a:rect l="l" t="t" r="r" b="b"/>
              <a:pathLst>
                <a:path w="23" h="16" extrusionOk="0">
                  <a:moveTo>
                    <a:pt x="11" y="1"/>
                  </a:moveTo>
                  <a:cubicBezTo>
                    <a:pt x="8" y="1"/>
                    <a:pt x="4" y="3"/>
                    <a:pt x="0" y="9"/>
                  </a:cubicBezTo>
                  <a:cubicBezTo>
                    <a:pt x="4" y="14"/>
                    <a:pt x="8" y="15"/>
                    <a:pt x="11" y="15"/>
                  </a:cubicBezTo>
                  <a:cubicBezTo>
                    <a:pt x="15" y="15"/>
                    <a:pt x="19" y="12"/>
                    <a:pt x="23" y="7"/>
                  </a:cubicBezTo>
                  <a:cubicBezTo>
                    <a:pt x="19" y="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35"/>
            <p:cNvSpPr/>
            <p:nvPr/>
          </p:nvSpPr>
          <p:spPr>
            <a:xfrm>
              <a:off x="5255125" y="2206000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1" y="0"/>
                  </a:moveTo>
                  <a:cubicBezTo>
                    <a:pt x="5" y="0"/>
                    <a:pt x="0" y="2"/>
                    <a:pt x="4" y="11"/>
                  </a:cubicBezTo>
                  <a:cubicBezTo>
                    <a:pt x="6" y="14"/>
                    <a:pt x="9" y="15"/>
                    <a:pt x="12" y="15"/>
                  </a:cubicBezTo>
                  <a:cubicBezTo>
                    <a:pt x="16" y="15"/>
                    <a:pt x="22" y="13"/>
                    <a:pt x="26" y="8"/>
                  </a:cubicBezTo>
                  <a:cubicBezTo>
                    <a:pt x="23" y="5"/>
                    <a:pt x="19" y="2"/>
                    <a:pt x="16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35"/>
            <p:cNvSpPr/>
            <p:nvPr/>
          </p:nvSpPr>
          <p:spPr>
            <a:xfrm>
              <a:off x="5013975" y="2203800"/>
              <a:ext cx="650" cy="325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17" y="1"/>
                  </a:moveTo>
                  <a:cubicBezTo>
                    <a:pt x="13" y="1"/>
                    <a:pt x="7" y="2"/>
                    <a:pt x="0" y="3"/>
                  </a:cubicBezTo>
                  <a:cubicBezTo>
                    <a:pt x="6" y="9"/>
                    <a:pt x="13" y="12"/>
                    <a:pt x="17" y="12"/>
                  </a:cubicBezTo>
                  <a:cubicBezTo>
                    <a:pt x="21" y="12"/>
                    <a:pt x="24" y="10"/>
                    <a:pt x="25" y="7"/>
                  </a:cubicBezTo>
                  <a:cubicBezTo>
                    <a:pt x="26" y="2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35"/>
            <p:cNvSpPr/>
            <p:nvPr/>
          </p:nvSpPr>
          <p:spPr>
            <a:xfrm>
              <a:off x="5261350" y="219535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4" y="0"/>
                  </a:moveTo>
                  <a:cubicBezTo>
                    <a:pt x="9" y="0"/>
                    <a:pt x="4" y="2"/>
                    <a:pt x="1" y="7"/>
                  </a:cubicBezTo>
                  <a:cubicBezTo>
                    <a:pt x="5" y="11"/>
                    <a:pt x="10" y="14"/>
                    <a:pt x="13" y="14"/>
                  </a:cubicBezTo>
                  <a:cubicBezTo>
                    <a:pt x="17" y="14"/>
                    <a:pt x="21" y="11"/>
                    <a:pt x="24" y="5"/>
                  </a:cubicBezTo>
                  <a:cubicBezTo>
                    <a:pt x="21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35"/>
            <p:cNvSpPr/>
            <p:nvPr/>
          </p:nvSpPr>
          <p:spPr>
            <a:xfrm>
              <a:off x="5258125" y="2194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8"/>
                    <a:pt x="2" y="15"/>
                    <a:pt x="10" y="23"/>
                  </a:cubicBezTo>
                  <a:cubicBezTo>
                    <a:pt x="16" y="14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35"/>
            <p:cNvSpPr/>
            <p:nvPr/>
          </p:nvSpPr>
          <p:spPr>
            <a:xfrm>
              <a:off x="5003200" y="2189150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0" y="24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8" y="26"/>
                    <a:pt x="17" y="15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35"/>
            <p:cNvSpPr/>
            <p:nvPr/>
          </p:nvSpPr>
          <p:spPr>
            <a:xfrm>
              <a:off x="5001850" y="2189200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2" y="1"/>
                  </a:moveTo>
                  <a:cubicBezTo>
                    <a:pt x="2" y="9"/>
                    <a:pt x="0" y="17"/>
                    <a:pt x="11" y="26"/>
                  </a:cubicBezTo>
                  <a:cubicBezTo>
                    <a:pt x="22" y="18"/>
                    <a:pt x="19" y="10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35"/>
            <p:cNvSpPr/>
            <p:nvPr/>
          </p:nvSpPr>
          <p:spPr>
            <a:xfrm>
              <a:off x="5256650" y="2184000"/>
              <a:ext cx="675" cy="950"/>
            </a:xfrm>
            <a:custGeom>
              <a:avLst/>
              <a:gdLst/>
              <a:ahLst/>
              <a:cxnLst/>
              <a:rect l="l" t="t" r="r" b="b"/>
              <a:pathLst>
                <a:path w="27" h="38" extrusionOk="0">
                  <a:moveTo>
                    <a:pt x="7" y="0"/>
                  </a:moveTo>
                  <a:cubicBezTo>
                    <a:pt x="13" y="24"/>
                    <a:pt x="0" y="30"/>
                    <a:pt x="14" y="38"/>
                  </a:cubicBezTo>
                  <a:cubicBezTo>
                    <a:pt x="27" y="31"/>
                    <a:pt x="22" y="24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35"/>
            <p:cNvSpPr/>
            <p:nvPr/>
          </p:nvSpPr>
          <p:spPr>
            <a:xfrm>
              <a:off x="5257675" y="2175725"/>
              <a:ext cx="900" cy="575"/>
            </a:xfrm>
            <a:custGeom>
              <a:avLst/>
              <a:gdLst/>
              <a:ahLst/>
              <a:cxnLst/>
              <a:rect l="l" t="t" r="r" b="b"/>
              <a:pathLst>
                <a:path w="36" h="23" extrusionOk="0">
                  <a:moveTo>
                    <a:pt x="36" y="1"/>
                  </a:moveTo>
                  <a:cubicBezTo>
                    <a:pt x="36" y="2"/>
                    <a:pt x="36" y="2"/>
                    <a:pt x="36" y="2"/>
                  </a:cubicBezTo>
                  <a:lnTo>
                    <a:pt x="36" y="2"/>
                  </a:lnTo>
                  <a:cubicBezTo>
                    <a:pt x="36" y="2"/>
                    <a:pt x="36" y="2"/>
                    <a:pt x="36" y="2"/>
                  </a:cubicBezTo>
                  <a:lnTo>
                    <a:pt x="36" y="1"/>
                  </a:lnTo>
                  <a:close/>
                  <a:moveTo>
                    <a:pt x="36" y="2"/>
                  </a:moveTo>
                  <a:lnTo>
                    <a:pt x="36" y="2"/>
                  </a:lnTo>
                  <a:cubicBezTo>
                    <a:pt x="22" y="4"/>
                    <a:pt x="5" y="0"/>
                    <a:pt x="1" y="20"/>
                  </a:cubicBezTo>
                  <a:cubicBezTo>
                    <a:pt x="15" y="18"/>
                    <a:pt x="32" y="23"/>
                    <a:pt x="3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35"/>
            <p:cNvSpPr/>
            <p:nvPr/>
          </p:nvSpPr>
          <p:spPr>
            <a:xfrm>
              <a:off x="5068475" y="2171500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7" y="0"/>
                  </a:moveTo>
                  <a:cubicBezTo>
                    <a:pt x="3" y="9"/>
                    <a:pt x="0" y="17"/>
                    <a:pt x="12" y="22"/>
                  </a:cubicBezTo>
                  <a:cubicBezTo>
                    <a:pt x="22" y="13"/>
                    <a:pt x="20" y="6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35"/>
            <p:cNvSpPr/>
            <p:nvPr/>
          </p:nvSpPr>
          <p:spPr>
            <a:xfrm>
              <a:off x="5069500" y="2168225"/>
              <a:ext cx="650" cy="425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12" y="1"/>
                  </a:moveTo>
                  <a:cubicBezTo>
                    <a:pt x="6" y="1"/>
                    <a:pt x="1" y="3"/>
                    <a:pt x="6" y="12"/>
                  </a:cubicBezTo>
                  <a:cubicBezTo>
                    <a:pt x="8" y="15"/>
                    <a:pt x="12" y="16"/>
                    <a:pt x="15" y="16"/>
                  </a:cubicBezTo>
                  <a:cubicBezTo>
                    <a:pt x="19" y="16"/>
                    <a:pt x="23" y="14"/>
                    <a:pt x="26" y="10"/>
                  </a:cubicBezTo>
                  <a:cubicBezTo>
                    <a:pt x="22" y="7"/>
                    <a:pt x="20" y="2"/>
                    <a:pt x="16" y="1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35"/>
            <p:cNvSpPr/>
            <p:nvPr/>
          </p:nvSpPr>
          <p:spPr>
            <a:xfrm>
              <a:off x="5262975" y="215797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3" y="1"/>
                  </a:moveTo>
                  <a:cubicBezTo>
                    <a:pt x="10" y="1"/>
                    <a:pt x="6" y="2"/>
                    <a:pt x="2" y="2"/>
                  </a:cubicBezTo>
                  <a:lnTo>
                    <a:pt x="2" y="2"/>
                  </a:lnTo>
                  <a:cubicBezTo>
                    <a:pt x="6" y="12"/>
                    <a:pt x="10" y="17"/>
                    <a:pt x="17" y="17"/>
                  </a:cubicBezTo>
                  <a:cubicBezTo>
                    <a:pt x="21" y="17"/>
                    <a:pt x="26" y="15"/>
                    <a:pt x="33" y="10"/>
                  </a:cubicBezTo>
                  <a:cubicBezTo>
                    <a:pt x="27" y="3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35"/>
            <p:cNvSpPr/>
            <p:nvPr/>
          </p:nvSpPr>
          <p:spPr>
            <a:xfrm>
              <a:off x="5088025" y="215397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2" y="11"/>
                  </a:cubicBezTo>
                  <a:cubicBezTo>
                    <a:pt x="27" y="3"/>
                    <a:pt x="20" y="2"/>
                    <a:pt x="13" y="2"/>
                  </a:cubicBezTo>
                  <a:cubicBezTo>
                    <a:pt x="10" y="2"/>
                    <a:pt x="8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35"/>
            <p:cNvSpPr/>
            <p:nvPr/>
          </p:nvSpPr>
          <p:spPr>
            <a:xfrm>
              <a:off x="5026375" y="2143850"/>
              <a:ext cx="675" cy="325"/>
            </a:xfrm>
            <a:custGeom>
              <a:avLst/>
              <a:gdLst/>
              <a:ahLst/>
              <a:cxnLst/>
              <a:rect l="l" t="t" r="r" b="b"/>
              <a:pathLst>
                <a:path w="27" h="13" extrusionOk="0">
                  <a:moveTo>
                    <a:pt x="18" y="0"/>
                  </a:moveTo>
                  <a:cubicBezTo>
                    <a:pt x="13" y="0"/>
                    <a:pt x="7" y="2"/>
                    <a:pt x="0" y="4"/>
                  </a:cubicBezTo>
                  <a:cubicBezTo>
                    <a:pt x="7" y="10"/>
                    <a:pt x="14" y="13"/>
                    <a:pt x="18" y="13"/>
                  </a:cubicBezTo>
                  <a:cubicBezTo>
                    <a:pt x="22" y="13"/>
                    <a:pt x="25" y="11"/>
                    <a:pt x="26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35"/>
            <p:cNvSpPr/>
            <p:nvPr/>
          </p:nvSpPr>
          <p:spPr>
            <a:xfrm>
              <a:off x="5264275" y="213712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1" y="1"/>
                  </a:moveTo>
                  <a:cubicBezTo>
                    <a:pt x="0" y="5"/>
                    <a:pt x="4" y="22"/>
                    <a:pt x="4" y="36"/>
                  </a:cubicBezTo>
                  <a:cubicBezTo>
                    <a:pt x="24" y="33"/>
                    <a:pt x="19" y="15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35"/>
            <p:cNvSpPr/>
            <p:nvPr/>
          </p:nvSpPr>
          <p:spPr>
            <a:xfrm>
              <a:off x="5030400" y="21367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5" y="0"/>
                  </a:moveTo>
                  <a:cubicBezTo>
                    <a:pt x="11" y="0"/>
                    <a:pt x="6" y="1"/>
                    <a:pt x="0" y="3"/>
                  </a:cubicBezTo>
                  <a:cubicBezTo>
                    <a:pt x="7" y="9"/>
                    <a:pt x="13" y="12"/>
                    <a:pt x="17" y="12"/>
                  </a:cubicBezTo>
                  <a:cubicBezTo>
                    <a:pt x="21" y="12"/>
                    <a:pt x="23" y="11"/>
                    <a:pt x="23" y="7"/>
                  </a:cubicBezTo>
                  <a:cubicBezTo>
                    <a:pt x="25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35"/>
            <p:cNvSpPr/>
            <p:nvPr/>
          </p:nvSpPr>
          <p:spPr>
            <a:xfrm>
              <a:off x="5029025" y="212617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9"/>
                    <a:pt x="1" y="18"/>
                    <a:pt x="7" y="25"/>
                  </a:cubicBezTo>
                  <a:cubicBezTo>
                    <a:pt x="14" y="17"/>
                    <a:pt x="17" y="9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35"/>
            <p:cNvSpPr/>
            <p:nvPr/>
          </p:nvSpPr>
          <p:spPr>
            <a:xfrm>
              <a:off x="5262975" y="2125150"/>
              <a:ext cx="825" cy="47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7" y="1"/>
                  </a:moveTo>
                  <a:cubicBezTo>
                    <a:pt x="10" y="1"/>
                    <a:pt x="5" y="6"/>
                    <a:pt x="2" y="17"/>
                  </a:cubicBezTo>
                  <a:lnTo>
                    <a:pt x="2" y="17"/>
                  </a:lnTo>
                  <a:cubicBezTo>
                    <a:pt x="13" y="17"/>
                    <a:pt x="24" y="18"/>
                    <a:pt x="33" y="7"/>
                  </a:cubicBezTo>
                  <a:cubicBezTo>
                    <a:pt x="27" y="3"/>
                    <a:pt x="21" y="1"/>
                    <a:pt x="17" y="1"/>
                  </a:cubicBezTo>
                  <a:close/>
                  <a:moveTo>
                    <a:pt x="2" y="17"/>
                  </a:moveTo>
                  <a:lnTo>
                    <a:pt x="2" y="17"/>
                  </a:lnTo>
                  <a:cubicBezTo>
                    <a:pt x="2" y="18"/>
                    <a:pt x="1" y="18"/>
                    <a:pt x="1" y="18"/>
                  </a:cubicBezTo>
                  <a:lnTo>
                    <a:pt x="2" y="18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35"/>
            <p:cNvSpPr/>
            <p:nvPr/>
          </p:nvSpPr>
          <p:spPr>
            <a:xfrm>
              <a:off x="5028675" y="2123425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2" y="0"/>
                  </a:moveTo>
                  <a:cubicBezTo>
                    <a:pt x="8" y="0"/>
                    <a:pt x="4" y="2"/>
                    <a:pt x="1" y="9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0" y="11"/>
                    <a:pt x="23" y="3"/>
                  </a:cubicBezTo>
                  <a:cubicBezTo>
                    <a:pt x="19" y="1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35"/>
            <p:cNvSpPr/>
            <p:nvPr/>
          </p:nvSpPr>
          <p:spPr>
            <a:xfrm>
              <a:off x="5028975" y="21186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0"/>
                  </a:moveTo>
                  <a:cubicBezTo>
                    <a:pt x="0" y="6"/>
                    <a:pt x="0" y="19"/>
                    <a:pt x="11" y="26"/>
                  </a:cubicBezTo>
                  <a:cubicBezTo>
                    <a:pt x="21" y="17"/>
                    <a:pt x="19" y="9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35"/>
            <p:cNvSpPr/>
            <p:nvPr/>
          </p:nvSpPr>
          <p:spPr>
            <a:xfrm>
              <a:off x="5265200" y="211597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cubicBezTo>
                    <a:pt x="2" y="9"/>
                    <a:pt x="1" y="16"/>
                    <a:pt x="10" y="23"/>
                  </a:cubicBezTo>
                  <a:cubicBezTo>
                    <a:pt x="20" y="15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35"/>
            <p:cNvSpPr/>
            <p:nvPr/>
          </p:nvSpPr>
          <p:spPr>
            <a:xfrm>
              <a:off x="4985175" y="21016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3" y="0"/>
                  </a:moveTo>
                  <a:cubicBezTo>
                    <a:pt x="8" y="0"/>
                    <a:pt x="4" y="3"/>
                    <a:pt x="0" y="6"/>
                  </a:cubicBezTo>
                  <a:cubicBezTo>
                    <a:pt x="0" y="7"/>
                    <a:pt x="2" y="12"/>
                    <a:pt x="5" y="12"/>
                  </a:cubicBezTo>
                  <a:cubicBezTo>
                    <a:pt x="7" y="12"/>
                    <a:pt x="11" y="13"/>
                    <a:pt x="13" y="13"/>
                  </a:cubicBezTo>
                  <a:cubicBezTo>
                    <a:pt x="17" y="13"/>
                    <a:pt x="20" y="12"/>
                    <a:pt x="22" y="5"/>
                  </a:cubicBezTo>
                  <a:cubicBezTo>
                    <a:pt x="19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35"/>
            <p:cNvSpPr/>
            <p:nvPr/>
          </p:nvSpPr>
          <p:spPr>
            <a:xfrm>
              <a:off x="4983700" y="2100700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" y="1"/>
                  </a:moveTo>
                  <a:lnTo>
                    <a:pt x="1" y="18"/>
                  </a:lnTo>
                  <a:cubicBezTo>
                    <a:pt x="16" y="17"/>
                    <a:pt x="32" y="20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35"/>
            <p:cNvSpPr/>
            <p:nvPr/>
          </p:nvSpPr>
          <p:spPr>
            <a:xfrm>
              <a:off x="5013825" y="2095975"/>
              <a:ext cx="575" cy="775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"/>
                    <a:pt x="3" y="20"/>
                    <a:pt x="3" y="30"/>
                  </a:cubicBezTo>
                  <a:lnTo>
                    <a:pt x="3" y="29"/>
                  </a:lnTo>
                  <a:cubicBezTo>
                    <a:pt x="17" y="23"/>
                    <a:pt x="22" y="15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35"/>
            <p:cNvSpPr/>
            <p:nvPr/>
          </p:nvSpPr>
          <p:spPr>
            <a:xfrm>
              <a:off x="4982800" y="2094500"/>
              <a:ext cx="900" cy="375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0"/>
                  </a:moveTo>
                  <a:lnTo>
                    <a:pt x="0" y="5"/>
                  </a:lnTo>
                  <a:cubicBezTo>
                    <a:pt x="9" y="12"/>
                    <a:pt x="16" y="15"/>
                    <a:pt x="21" y="15"/>
                  </a:cubicBezTo>
                  <a:cubicBezTo>
                    <a:pt x="28" y="15"/>
                    <a:pt x="32" y="10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35"/>
            <p:cNvSpPr/>
            <p:nvPr/>
          </p:nvSpPr>
          <p:spPr>
            <a:xfrm>
              <a:off x="5100150" y="20909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0" y="1"/>
                  </a:moveTo>
                  <a:cubicBezTo>
                    <a:pt x="30" y="1"/>
                    <a:pt x="30" y="1"/>
                    <a:pt x="30" y="2"/>
                  </a:cubicBezTo>
                  <a:lnTo>
                    <a:pt x="30" y="2"/>
                  </a:lnTo>
                  <a:cubicBezTo>
                    <a:pt x="31" y="2"/>
                    <a:pt x="31" y="2"/>
                    <a:pt x="32" y="2"/>
                  </a:cubicBezTo>
                  <a:lnTo>
                    <a:pt x="30" y="1"/>
                  </a:lnTo>
                  <a:close/>
                  <a:moveTo>
                    <a:pt x="20" y="2"/>
                  </a:moveTo>
                  <a:cubicBezTo>
                    <a:pt x="13" y="2"/>
                    <a:pt x="6" y="3"/>
                    <a:pt x="1" y="11"/>
                  </a:cubicBezTo>
                  <a:cubicBezTo>
                    <a:pt x="7" y="15"/>
                    <a:pt x="11" y="17"/>
                    <a:pt x="15" y="17"/>
                  </a:cubicBezTo>
                  <a:cubicBezTo>
                    <a:pt x="22" y="17"/>
                    <a:pt x="26" y="11"/>
                    <a:pt x="30" y="2"/>
                  </a:cubicBezTo>
                  <a:lnTo>
                    <a:pt x="30" y="2"/>
                  </a:lnTo>
                  <a:cubicBezTo>
                    <a:pt x="29" y="2"/>
                    <a:pt x="28" y="2"/>
                    <a:pt x="27" y="2"/>
                  </a:cubicBezTo>
                  <a:cubicBezTo>
                    <a:pt x="25" y="2"/>
                    <a:pt x="22" y="2"/>
                    <a:pt x="20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35"/>
            <p:cNvSpPr/>
            <p:nvPr/>
          </p:nvSpPr>
          <p:spPr>
            <a:xfrm>
              <a:off x="4981000" y="20834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6" y="0"/>
                  </a:moveTo>
                  <a:cubicBezTo>
                    <a:pt x="10" y="0"/>
                    <a:pt x="5" y="6"/>
                    <a:pt x="2" y="16"/>
                  </a:cubicBezTo>
                  <a:lnTo>
                    <a:pt x="2" y="16"/>
                  </a:lnTo>
                  <a:cubicBezTo>
                    <a:pt x="3" y="16"/>
                    <a:pt x="4" y="16"/>
                    <a:pt x="5" y="16"/>
                  </a:cubicBezTo>
                  <a:cubicBezTo>
                    <a:pt x="8" y="16"/>
                    <a:pt x="10" y="16"/>
                    <a:pt x="13" y="16"/>
                  </a:cubicBezTo>
                  <a:cubicBezTo>
                    <a:pt x="20" y="16"/>
                    <a:pt x="26" y="15"/>
                    <a:pt x="31" y="7"/>
                  </a:cubicBezTo>
                  <a:cubicBezTo>
                    <a:pt x="25" y="3"/>
                    <a:pt x="20" y="0"/>
                    <a:pt x="16" y="0"/>
                  </a:cubicBezTo>
                  <a:close/>
                  <a:moveTo>
                    <a:pt x="2" y="16"/>
                  </a:move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2" y="18"/>
                  </a:lnTo>
                  <a:cubicBezTo>
                    <a:pt x="2" y="17"/>
                    <a:pt x="2" y="17"/>
                    <a:pt x="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35"/>
            <p:cNvSpPr/>
            <p:nvPr/>
          </p:nvSpPr>
          <p:spPr>
            <a:xfrm>
              <a:off x="5146175" y="20755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15"/>
                    <a:pt x="3" y="24"/>
                    <a:pt x="19" y="30"/>
                  </a:cubicBezTo>
                  <a:lnTo>
                    <a:pt x="19" y="30"/>
                  </a:lnTo>
                  <a:cubicBezTo>
                    <a:pt x="19" y="20"/>
                    <a:pt x="21" y="8"/>
                    <a:pt x="10" y="0"/>
                  </a:cubicBezTo>
                  <a:close/>
                  <a:moveTo>
                    <a:pt x="19" y="30"/>
                  </a:moveTo>
                  <a:lnTo>
                    <a:pt x="19" y="30"/>
                  </a:lnTo>
                  <a:cubicBezTo>
                    <a:pt x="19" y="30"/>
                    <a:pt x="19" y="31"/>
                    <a:pt x="19" y="31"/>
                  </a:cubicBezTo>
                  <a:lnTo>
                    <a:pt x="20" y="30"/>
                  </a:lnTo>
                  <a:cubicBezTo>
                    <a:pt x="20" y="30"/>
                    <a:pt x="20" y="30"/>
                    <a:pt x="19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35"/>
            <p:cNvSpPr/>
            <p:nvPr/>
          </p:nvSpPr>
          <p:spPr>
            <a:xfrm>
              <a:off x="5021375" y="2070650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12" y="0"/>
                  </a:moveTo>
                  <a:cubicBezTo>
                    <a:pt x="1" y="8"/>
                    <a:pt x="3" y="16"/>
                    <a:pt x="11" y="25"/>
                  </a:cubicBezTo>
                  <a:cubicBezTo>
                    <a:pt x="21" y="21"/>
                    <a:pt x="21" y="6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35"/>
            <p:cNvSpPr/>
            <p:nvPr/>
          </p:nvSpPr>
          <p:spPr>
            <a:xfrm>
              <a:off x="4976075" y="2070500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2" y="1"/>
                  </a:moveTo>
                  <a:lnTo>
                    <a:pt x="2" y="2"/>
                  </a:lnTo>
                  <a:lnTo>
                    <a:pt x="3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9" y="1"/>
                  </a:moveTo>
                  <a:lnTo>
                    <a:pt x="19" y="2"/>
                  </a:lnTo>
                  <a:lnTo>
                    <a:pt x="21" y="2"/>
                  </a:lnTo>
                  <a:lnTo>
                    <a:pt x="19" y="1"/>
                  </a:lnTo>
                  <a:close/>
                  <a:moveTo>
                    <a:pt x="3" y="2"/>
                  </a:moveTo>
                  <a:cubicBezTo>
                    <a:pt x="4" y="15"/>
                    <a:pt x="1" y="31"/>
                    <a:pt x="19" y="36"/>
                  </a:cubicBezTo>
                  <a:lnTo>
                    <a:pt x="19" y="36"/>
                  </a:lnTo>
                  <a:lnTo>
                    <a:pt x="19" y="2"/>
                  </a:lnTo>
                  <a:close/>
                  <a:moveTo>
                    <a:pt x="19" y="36"/>
                  </a:moveTo>
                  <a:lnTo>
                    <a:pt x="19" y="36"/>
                  </a:lnTo>
                  <a:lnTo>
                    <a:pt x="21" y="36"/>
                  </a:lnTo>
                  <a:cubicBezTo>
                    <a:pt x="20" y="36"/>
                    <a:pt x="20" y="36"/>
                    <a:pt x="19" y="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35"/>
            <p:cNvSpPr/>
            <p:nvPr/>
          </p:nvSpPr>
          <p:spPr>
            <a:xfrm>
              <a:off x="5015075" y="2069625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5" y="0"/>
                  </a:moveTo>
                  <a:lnTo>
                    <a:pt x="5" y="0"/>
                  </a:lnTo>
                  <a:cubicBezTo>
                    <a:pt x="6" y="15"/>
                    <a:pt x="1" y="32"/>
                    <a:pt x="24" y="36"/>
                  </a:cubicBezTo>
                  <a:cubicBezTo>
                    <a:pt x="22" y="22"/>
                    <a:pt x="24" y="7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35"/>
            <p:cNvSpPr/>
            <p:nvPr/>
          </p:nvSpPr>
          <p:spPr>
            <a:xfrm>
              <a:off x="5021075" y="2068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6" y="0"/>
                  </a:moveTo>
                  <a:cubicBezTo>
                    <a:pt x="12" y="0"/>
                    <a:pt x="6" y="1"/>
                    <a:pt x="0" y="4"/>
                  </a:cubicBezTo>
                  <a:cubicBezTo>
                    <a:pt x="7" y="9"/>
                    <a:pt x="13" y="12"/>
                    <a:pt x="18" y="12"/>
                  </a:cubicBezTo>
                  <a:cubicBezTo>
                    <a:pt x="21" y="12"/>
                    <a:pt x="24" y="10"/>
                    <a:pt x="24" y="7"/>
                  </a:cubicBezTo>
                  <a:cubicBezTo>
                    <a:pt x="25" y="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35"/>
            <p:cNvSpPr/>
            <p:nvPr/>
          </p:nvSpPr>
          <p:spPr>
            <a:xfrm>
              <a:off x="4976975" y="2067400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3" y="0"/>
                  </a:moveTo>
                  <a:lnTo>
                    <a:pt x="2" y="1"/>
                  </a:lnTo>
                  <a:cubicBezTo>
                    <a:pt x="2" y="2"/>
                    <a:pt x="2" y="2"/>
                    <a:pt x="3" y="2"/>
                  </a:cubicBezTo>
                  <a:lnTo>
                    <a:pt x="3" y="2"/>
                  </a:lnTo>
                  <a:cubicBezTo>
                    <a:pt x="3" y="1"/>
                    <a:pt x="3" y="1"/>
                    <a:pt x="3" y="0"/>
                  </a:cubicBezTo>
                  <a:close/>
                  <a:moveTo>
                    <a:pt x="3" y="2"/>
                  </a:moveTo>
                  <a:cubicBezTo>
                    <a:pt x="1" y="15"/>
                    <a:pt x="7" y="28"/>
                    <a:pt x="18" y="36"/>
                  </a:cubicBezTo>
                  <a:cubicBezTo>
                    <a:pt x="18" y="19"/>
                    <a:pt x="22" y="5"/>
                    <a:pt x="3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35"/>
            <p:cNvSpPr/>
            <p:nvPr/>
          </p:nvSpPr>
          <p:spPr>
            <a:xfrm>
              <a:off x="4883225" y="2067400"/>
              <a:ext cx="625" cy="800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22" y="0"/>
                  </a:moveTo>
                  <a:lnTo>
                    <a:pt x="22" y="0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0"/>
                  </a:lnTo>
                  <a:close/>
                  <a:moveTo>
                    <a:pt x="22" y="1"/>
                  </a:moveTo>
                  <a:cubicBezTo>
                    <a:pt x="5" y="6"/>
                    <a:pt x="1" y="16"/>
                    <a:pt x="12" y="31"/>
                  </a:cubicBezTo>
                  <a:cubicBezTo>
                    <a:pt x="24" y="23"/>
                    <a:pt x="21" y="12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35"/>
            <p:cNvSpPr/>
            <p:nvPr/>
          </p:nvSpPr>
          <p:spPr>
            <a:xfrm>
              <a:off x="4896575" y="2066950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0" y="0"/>
                  </a:moveTo>
                  <a:cubicBezTo>
                    <a:pt x="20" y="1"/>
                    <a:pt x="20" y="1"/>
                    <a:pt x="20" y="2"/>
                  </a:cubicBezTo>
                  <a:lnTo>
                    <a:pt x="20" y="2"/>
                  </a:lnTo>
                  <a:cubicBezTo>
                    <a:pt x="20" y="1"/>
                    <a:pt x="21" y="1"/>
                    <a:pt x="21" y="1"/>
                  </a:cubicBezTo>
                  <a:lnTo>
                    <a:pt x="20" y="0"/>
                  </a:lnTo>
                  <a:close/>
                  <a:moveTo>
                    <a:pt x="20" y="2"/>
                  </a:moveTo>
                  <a:cubicBezTo>
                    <a:pt x="3" y="7"/>
                    <a:pt x="1" y="17"/>
                    <a:pt x="11" y="32"/>
                  </a:cubicBezTo>
                  <a:cubicBezTo>
                    <a:pt x="23" y="23"/>
                    <a:pt x="20" y="12"/>
                    <a:pt x="20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35"/>
            <p:cNvSpPr/>
            <p:nvPr/>
          </p:nvSpPr>
          <p:spPr>
            <a:xfrm>
              <a:off x="5121325" y="2063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7" y="0"/>
                  </a:moveTo>
                  <a:cubicBezTo>
                    <a:pt x="0" y="8"/>
                    <a:pt x="1" y="15"/>
                    <a:pt x="9" y="22"/>
                  </a:cubicBezTo>
                  <a:cubicBezTo>
                    <a:pt x="19" y="14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35"/>
            <p:cNvSpPr/>
            <p:nvPr/>
          </p:nvSpPr>
          <p:spPr>
            <a:xfrm>
              <a:off x="4878800" y="2058950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1" y="1"/>
                  </a:moveTo>
                  <a:lnTo>
                    <a:pt x="21" y="1"/>
                  </a:lnTo>
                  <a:cubicBezTo>
                    <a:pt x="4" y="7"/>
                    <a:pt x="1" y="17"/>
                    <a:pt x="12" y="33"/>
                  </a:cubicBezTo>
                  <a:cubicBezTo>
                    <a:pt x="24" y="23"/>
                    <a:pt x="20" y="12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35"/>
            <p:cNvSpPr/>
            <p:nvPr/>
          </p:nvSpPr>
          <p:spPr>
            <a:xfrm>
              <a:off x="4969625" y="2057675"/>
              <a:ext cx="650" cy="350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9" y="1"/>
                  </a:moveTo>
                  <a:cubicBezTo>
                    <a:pt x="5" y="1"/>
                    <a:pt x="2" y="3"/>
                    <a:pt x="1" y="7"/>
                  </a:cubicBezTo>
                  <a:cubicBezTo>
                    <a:pt x="1" y="12"/>
                    <a:pt x="4" y="14"/>
                    <a:pt x="10" y="14"/>
                  </a:cubicBezTo>
                  <a:cubicBezTo>
                    <a:pt x="14" y="14"/>
                    <a:pt x="19" y="13"/>
                    <a:pt x="25" y="11"/>
                  </a:cubicBez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35"/>
            <p:cNvSpPr/>
            <p:nvPr/>
          </p:nvSpPr>
          <p:spPr>
            <a:xfrm>
              <a:off x="4955250" y="2049150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0" y="2"/>
                  </a:move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1" y="12"/>
                  </a:cubicBezTo>
                  <a:cubicBezTo>
                    <a:pt x="23" y="1"/>
                    <a:pt x="12" y="3"/>
                    <a:pt x="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35"/>
            <p:cNvSpPr/>
            <p:nvPr/>
          </p:nvSpPr>
          <p:spPr>
            <a:xfrm>
              <a:off x="5123050" y="2038250"/>
              <a:ext cx="550" cy="600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2" y="0"/>
                  </a:moveTo>
                  <a:lnTo>
                    <a:pt x="12" y="0"/>
                  </a:lnTo>
                  <a:cubicBezTo>
                    <a:pt x="2" y="10"/>
                    <a:pt x="1" y="16"/>
                    <a:pt x="15" y="23"/>
                  </a:cubicBezTo>
                  <a:cubicBezTo>
                    <a:pt x="21" y="16"/>
                    <a:pt x="20" y="5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35"/>
            <p:cNvSpPr/>
            <p:nvPr/>
          </p:nvSpPr>
          <p:spPr>
            <a:xfrm>
              <a:off x="4952725" y="20381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10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4" y="10"/>
                    <a:pt x="8" y="12"/>
                    <a:pt x="14" y="12"/>
                  </a:cubicBezTo>
                  <a:cubicBezTo>
                    <a:pt x="18" y="12"/>
                    <a:pt x="22" y="11"/>
                    <a:pt x="28" y="9"/>
                  </a:cubicBezTo>
                  <a:cubicBezTo>
                    <a:pt x="21" y="4"/>
                    <a:pt x="15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35"/>
            <p:cNvSpPr/>
            <p:nvPr/>
          </p:nvSpPr>
          <p:spPr>
            <a:xfrm>
              <a:off x="4939275" y="2037200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0" y="0"/>
                  </a:moveTo>
                  <a:lnTo>
                    <a:pt x="0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0" y="0"/>
                  </a:cubicBezTo>
                  <a:close/>
                  <a:moveTo>
                    <a:pt x="13" y="1"/>
                  </a:moveTo>
                  <a:cubicBezTo>
                    <a:pt x="10" y="1"/>
                    <a:pt x="7" y="2"/>
                    <a:pt x="5" y="2"/>
                  </a:cubicBezTo>
                  <a:cubicBezTo>
                    <a:pt x="3" y="2"/>
                    <a:pt x="2" y="1"/>
                    <a:pt x="1" y="1"/>
                  </a:cubicBezTo>
                  <a:lnTo>
                    <a:pt x="1" y="1"/>
                  </a:lnTo>
                  <a:cubicBezTo>
                    <a:pt x="4" y="11"/>
                    <a:pt x="10" y="15"/>
                    <a:pt x="16" y="15"/>
                  </a:cubicBezTo>
                  <a:cubicBezTo>
                    <a:pt x="21" y="15"/>
                    <a:pt x="26" y="13"/>
                    <a:pt x="31" y="9"/>
                  </a:cubicBezTo>
                  <a:cubicBezTo>
                    <a:pt x="26" y="2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35"/>
            <p:cNvSpPr/>
            <p:nvPr/>
          </p:nvSpPr>
          <p:spPr>
            <a:xfrm>
              <a:off x="5127600" y="203162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7" y="1"/>
                  </a:moveTo>
                  <a:cubicBezTo>
                    <a:pt x="0" y="1"/>
                    <a:pt x="3" y="13"/>
                    <a:pt x="6" y="25"/>
                  </a:cubicBezTo>
                  <a:cubicBezTo>
                    <a:pt x="15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35"/>
            <p:cNvSpPr/>
            <p:nvPr/>
          </p:nvSpPr>
          <p:spPr>
            <a:xfrm>
              <a:off x="5265650" y="20176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11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1" y="18"/>
                  </a:lnTo>
                  <a:cubicBezTo>
                    <a:pt x="11" y="17"/>
                    <a:pt x="24" y="20"/>
                    <a:pt x="32" y="9"/>
                  </a:cubicBezTo>
                  <a:cubicBezTo>
                    <a:pt x="26" y="2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35"/>
            <p:cNvSpPr/>
            <p:nvPr/>
          </p:nvSpPr>
          <p:spPr>
            <a:xfrm>
              <a:off x="5130225" y="2016075"/>
              <a:ext cx="500" cy="600"/>
            </a:xfrm>
            <a:custGeom>
              <a:avLst/>
              <a:gdLst/>
              <a:ahLst/>
              <a:cxnLst/>
              <a:rect l="l" t="t" r="r" b="b"/>
              <a:pathLst>
                <a:path w="20" h="24" extrusionOk="0">
                  <a:moveTo>
                    <a:pt x="7" y="1"/>
                  </a:moveTo>
                  <a:cubicBezTo>
                    <a:pt x="0" y="7"/>
                    <a:pt x="0" y="18"/>
                    <a:pt x="8" y="24"/>
                  </a:cubicBezTo>
                  <a:cubicBezTo>
                    <a:pt x="16" y="15"/>
                    <a:pt x="20" y="7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35"/>
            <p:cNvSpPr/>
            <p:nvPr/>
          </p:nvSpPr>
          <p:spPr>
            <a:xfrm>
              <a:off x="5125375" y="20062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9" y="1"/>
                  </a:moveTo>
                  <a:cubicBezTo>
                    <a:pt x="7" y="4"/>
                    <a:pt x="1" y="6"/>
                    <a:pt x="1" y="10"/>
                  </a:cubicBezTo>
                  <a:cubicBezTo>
                    <a:pt x="1" y="14"/>
                    <a:pt x="0" y="22"/>
                    <a:pt x="5" y="22"/>
                  </a:cubicBezTo>
                  <a:cubicBezTo>
                    <a:pt x="7" y="22"/>
                    <a:pt x="8" y="21"/>
                    <a:pt x="11" y="20"/>
                  </a:cubicBezTo>
                  <a:cubicBezTo>
                    <a:pt x="17" y="17"/>
                    <a:pt x="16" y="7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35"/>
            <p:cNvSpPr/>
            <p:nvPr/>
          </p:nvSpPr>
          <p:spPr>
            <a:xfrm>
              <a:off x="4974500" y="2006600"/>
              <a:ext cx="675" cy="400"/>
            </a:xfrm>
            <a:custGeom>
              <a:avLst/>
              <a:gdLst/>
              <a:ahLst/>
              <a:cxnLst/>
              <a:rect l="l" t="t" r="r" b="b"/>
              <a:pathLst>
                <a:path w="27" h="16" extrusionOk="0">
                  <a:moveTo>
                    <a:pt x="13" y="0"/>
                  </a:moveTo>
                  <a:cubicBezTo>
                    <a:pt x="9" y="0"/>
                    <a:pt x="4" y="2"/>
                    <a:pt x="0" y="7"/>
                  </a:cubicBezTo>
                  <a:cubicBezTo>
                    <a:pt x="3" y="10"/>
                    <a:pt x="6" y="14"/>
                    <a:pt x="9" y="15"/>
                  </a:cubicBezTo>
                  <a:cubicBezTo>
                    <a:pt x="11" y="15"/>
                    <a:pt x="12" y="15"/>
                    <a:pt x="14" y="15"/>
                  </a:cubicBezTo>
                  <a:cubicBezTo>
                    <a:pt x="20" y="15"/>
                    <a:pt x="26" y="13"/>
                    <a:pt x="21" y="5"/>
                  </a:cubicBezTo>
                  <a:cubicBezTo>
                    <a:pt x="19" y="2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35"/>
            <p:cNvSpPr/>
            <p:nvPr/>
          </p:nvSpPr>
          <p:spPr>
            <a:xfrm>
              <a:off x="4976125" y="2003450"/>
              <a:ext cx="925" cy="475"/>
            </a:xfrm>
            <a:custGeom>
              <a:avLst/>
              <a:gdLst/>
              <a:ahLst/>
              <a:cxnLst/>
              <a:rect l="l" t="t" r="r" b="b"/>
              <a:pathLst>
                <a:path w="37" h="1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4" y="17"/>
                    <a:pt x="16" y="19"/>
                    <a:pt x="29" y="19"/>
                  </a:cubicBezTo>
                  <a:cubicBezTo>
                    <a:pt x="31" y="19"/>
                    <a:pt x="34" y="19"/>
                    <a:pt x="37" y="19"/>
                  </a:cubicBezTo>
                  <a:lnTo>
                    <a:pt x="36" y="18"/>
                  </a:lnTo>
                  <a:cubicBezTo>
                    <a:pt x="30" y="1"/>
                    <a:pt x="16" y="2"/>
                    <a:pt x="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35"/>
            <p:cNvSpPr/>
            <p:nvPr/>
          </p:nvSpPr>
          <p:spPr>
            <a:xfrm>
              <a:off x="5129750" y="1934750"/>
              <a:ext cx="550" cy="675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10" y="0"/>
                  </a:moveTo>
                  <a:cubicBezTo>
                    <a:pt x="1" y="8"/>
                    <a:pt x="1" y="17"/>
                    <a:pt x="10" y="27"/>
                  </a:cubicBezTo>
                  <a:cubicBezTo>
                    <a:pt x="18" y="17"/>
                    <a:pt x="22" y="9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35"/>
            <p:cNvSpPr/>
            <p:nvPr/>
          </p:nvSpPr>
          <p:spPr>
            <a:xfrm>
              <a:off x="5129900" y="19240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7" y="15"/>
                    <a:pt x="21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35"/>
            <p:cNvSpPr/>
            <p:nvPr/>
          </p:nvSpPr>
          <p:spPr>
            <a:xfrm>
              <a:off x="5263125" y="1897375"/>
              <a:ext cx="625" cy="350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13" y="0"/>
                  </a:moveTo>
                  <a:cubicBezTo>
                    <a:pt x="8" y="0"/>
                    <a:pt x="4" y="2"/>
                    <a:pt x="0" y="7"/>
                  </a:cubicBezTo>
                  <a:cubicBezTo>
                    <a:pt x="5" y="11"/>
                    <a:pt x="9" y="14"/>
                    <a:pt x="13" y="14"/>
                  </a:cubicBezTo>
                  <a:cubicBezTo>
                    <a:pt x="17" y="14"/>
                    <a:pt x="21" y="11"/>
                    <a:pt x="24" y="4"/>
                  </a:cubicBezTo>
                  <a:cubicBezTo>
                    <a:pt x="20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35"/>
            <p:cNvSpPr/>
            <p:nvPr/>
          </p:nvSpPr>
          <p:spPr>
            <a:xfrm>
              <a:off x="5264025" y="18898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" y="10"/>
                    <a:pt x="7" y="14"/>
                    <a:pt x="10" y="15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21" y="16"/>
                    <a:pt x="26" y="14"/>
                    <a:pt x="21" y="5"/>
                  </a:cubicBezTo>
                  <a:cubicBezTo>
                    <a:pt x="20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35"/>
            <p:cNvSpPr/>
            <p:nvPr/>
          </p:nvSpPr>
          <p:spPr>
            <a:xfrm>
              <a:off x="5262675" y="1862725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8" y="1"/>
                    <a:pt x="4" y="4"/>
                    <a:pt x="0" y="11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8" y="15"/>
                    <a:pt x="22" y="13"/>
                    <a:pt x="25" y="5"/>
                  </a:cubicBezTo>
                  <a:cubicBezTo>
                    <a:pt x="21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35"/>
            <p:cNvSpPr/>
            <p:nvPr/>
          </p:nvSpPr>
          <p:spPr>
            <a:xfrm>
              <a:off x="5263400" y="1827275"/>
              <a:ext cx="525" cy="650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11" y="1"/>
                  </a:moveTo>
                  <a:lnTo>
                    <a:pt x="11" y="1"/>
                  </a:lnTo>
                  <a:cubicBezTo>
                    <a:pt x="2" y="6"/>
                    <a:pt x="1" y="20"/>
                    <a:pt x="10" y="26"/>
                  </a:cubicBezTo>
                  <a:cubicBezTo>
                    <a:pt x="20" y="21"/>
                    <a:pt x="20" y="8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35"/>
            <p:cNvSpPr/>
            <p:nvPr/>
          </p:nvSpPr>
          <p:spPr>
            <a:xfrm>
              <a:off x="5261775" y="1784125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5" y="1"/>
                  </a:moveTo>
                  <a:cubicBezTo>
                    <a:pt x="11" y="1"/>
                    <a:pt x="5" y="3"/>
                    <a:pt x="1" y="8"/>
                  </a:cubicBezTo>
                  <a:cubicBezTo>
                    <a:pt x="4" y="10"/>
                    <a:pt x="8" y="14"/>
                    <a:pt x="11" y="14"/>
                  </a:cubicBezTo>
                  <a:cubicBezTo>
                    <a:pt x="13" y="15"/>
                    <a:pt x="15" y="15"/>
                    <a:pt x="16" y="15"/>
                  </a:cubicBezTo>
                  <a:cubicBezTo>
                    <a:pt x="22" y="15"/>
                    <a:pt x="27" y="13"/>
                    <a:pt x="23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35"/>
            <p:cNvSpPr/>
            <p:nvPr/>
          </p:nvSpPr>
          <p:spPr>
            <a:xfrm>
              <a:off x="5262450" y="1780250"/>
              <a:ext cx="650" cy="775"/>
            </a:xfrm>
            <a:custGeom>
              <a:avLst/>
              <a:gdLst/>
              <a:ahLst/>
              <a:cxnLst/>
              <a:rect l="l" t="t" r="r" b="b"/>
              <a:pathLst>
                <a:path w="26" h="31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8"/>
                    <a:pt x="6" y="19"/>
                    <a:pt x="5" y="29"/>
                  </a:cubicBezTo>
                  <a:lnTo>
                    <a:pt x="5" y="29"/>
                  </a:lnTo>
                  <a:cubicBezTo>
                    <a:pt x="20" y="23"/>
                    <a:pt x="25" y="14"/>
                    <a:pt x="14" y="1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5" y="29"/>
                    <a:pt x="5" y="29"/>
                    <a:pt x="5" y="29"/>
                  </a:cubicBezTo>
                  <a:lnTo>
                    <a:pt x="5" y="30"/>
                  </a:lnTo>
                  <a:cubicBezTo>
                    <a:pt x="5" y="30"/>
                    <a:pt x="5" y="29"/>
                    <a:pt x="5" y="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35"/>
            <p:cNvSpPr/>
            <p:nvPr/>
          </p:nvSpPr>
          <p:spPr>
            <a:xfrm>
              <a:off x="5082350" y="1761050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7" y="1"/>
                  </a:moveTo>
                  <a:cubicBezTo>
                    <a:pt x="13" y="1"/>
                    <a:pt x="7" y="3"/>
                    <a:pt x="1" y="5"/>
                  </a:cubicBezTo>
                  <a:cubicBezTo>
                    <a:pt x="7" y="12"/>
                    <a:pt x="14" y="15"/>
                    <a:pt x="18" y="15"/>
                  </a:cubicBezTo>
                  <a:cubicBezTo>
                    <a:pt x="22" y="15"/>
                    <a:pt x="24" y="13"/>
                    <a:pt x="25" y="9"/>
                  </a:cubicBezTo>
                  <a:cubicBezTo>
                    <a:pt x="25" y="3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35"/>
            <p:cNvSpPr/>
            <p:nvPr/>
          </p:nvSpPr>
          <p:spPr>
            <a:xfrm>
              <a:off x="5074400" y="17588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4" y="1"/>
                  </a:moveTo>
                  <a:cubicBezTo>
                    <a:pt x="9" y="1"/>
                    <a:pt x="5" y="3"/>
                    <a:pt x="1" y="8"/>
                  </a:cubicBezTo>
                  <a:cubicBezTo>
                    <a:pt x="3" y="12"/>
                    <a:pt x="8" y="15"/>
                    <a:pt x="13" y="15"/>
                  </a:cubicBezTo>
                  <a:cubicBezTo>
                    <a:pt x="18" y="15"/>
                    <a:pt x="23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35"/>
            <p:cNvSpPr/>
            <p:nvPr/>
          </p:nvSpPr>
          <p:spPr>
            <a:xfrm>
              <a:off x="5062450" y="175840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4" y="11"/>
                    <a:pt x="7" y="14"/>
                    <a:pt x="11" y="14"/>
                  </a:cubicBezTo>
                  <a:cubicBezTo>
                    <a:pt x="15" y="14"/>
                    <a:pt x="19" y="11"/>
                    <a:pt x="23" y="7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35"/>
            <p:cNvSpPr/>
            <p:nvPr/>
          </p:nvSpPr>
          <p:spPr>
            <a:xfrm>
              <a:off x="5075750" y="1756950"/>
              <a:ext cx="750" cy="475"/>
            </a:xfrm>
            <a:custGeom>
              <a:avLst/>
              <a:gdLst/>
              <a:ahLst/>
              <a:cxnLst/>
              <a:rect l="l" t="t" r="r" b="b"/>
              <a:pathLst>
                <a:path w="30" h="19" extrusionOk="0">
                  <a:moveTo>
                    <a:pt x="30" y="3"/>
                  </a:moveTo>
                  <a:lnTo>
                    <a:pt x="30" y="3"/>
                  </a:lnTo>
                  <a:cubicBezTo>
                    <a:pt x="20" y="5"/>
                    <a:pt x="8" y="0"/>
                    <a:pt x="0" y="12"/>
                  </a:cubicBezTo>
                  <a:cubicBezTo>
                    <a:pt x="6" y="17"/>
                    <a:pt x="10" y="19"/>
                    <a:pt x="14" y="19"/>
                  </a:cubicBezTo>
                  <a:cubicBezTo>
                    <a:pt x="21" y="19"/>
                    <a:pt x="26" y="12"/>
                    <a:pt x="3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35"/>
            <p:cNvSpPr/>
            <p:nvPr/>
          </p:nvSpPr>
          <p:spPr>
            <a:xfrm>
              <a:off x="5090850" y="17517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1" y="1"/>
                  </a:moveTo>
                  <a:cubicBezTo>
                    <a:pt x="7" y="1"/>
                    <a:pt x="4" y="2"/>
                    <a:pt x="1" y="8"/>
                  </a:cubicBezTo>
                  <a:cubicBezTo>
                    <a:pt x="5" y="11"/>
                    <a:pt x="9" y="14"/>
                    <a:pt x="12" y="14"/>
                  </a:cubicBezTo>
                  <a:cubicBezTo>
                    <a:pt x="16" y="14"/>
                    <a:pt x="19" y="11"/>
                    <a:pt x="21" y="3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35"/>
            <p:cNvSpPr/>
            <p:nvPr/>
          </p:nvSpPr>
          <p:spPr>
            <a:xfrm>
              <a:off x="5225250" y="23151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2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2"/>
                    <a:pt x="7" y="12"/>
                  </a:cubicBezTo>
                  <a:cubicBezTo>
                    <a:pt x="9" y="12"/>
                    <a:pt x="11" y="11"/>
                    <a:pt x="14" y="9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35"/>
            <p:cNvSpPr/>
            <p:nvPr/>
          </p:nvSpPr>
          <p:spPr>
            <a:xfrm>
              <a:off x="5216350" y="231530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0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8" y="11"/>
                    <a:pt x="18" y="13"/>
                    <a:pt x="10" y="0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2" y="13"/>
                    <a:pt x="1" y="14"/>
                    <a:pt x="1" y="14"/>
                  </a:cubicBezTo>
                  <a:lnTo>
                    <a:pt x="2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35"/>
            <p:cNvSpPr/>
            <p:nvPr/>
          </p:nvSpPr>
          <p:spPr>
            <a:xfrm>
              <a:off x="5210250" y="23130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3"/>
                    <a:pt x="0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8" y="6"/>
                    <a:pt x="11" y="5"/>
                  </a:cubicBezTo>
                  <a:cubicBezTo>
                    <a:pt x="9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35"/>
            <p:cNvSpPr/>
            <p:nvPr/>
          </p:nvSpPr>
          <p:spPr>
            <a:xfrm>
              <a:off x="5209825" y="23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35"/>
            <p:cNvSpPr/>
            <p:nvPr/>
          </p:nvSpPr>
          <p:spPr>
            <a:xfrm>
              <a:off x="5243550" y="2306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8" y="9"/>
                    <a:pt x="10" y="8"/>
                    <a:pt x="10" y="5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35"/>
            <p:cNvSpPr/>
            <p:nvPr/>
          </p:nvSpPr>
          <p:spPr>
            <a:xfrm>
              <a:off x="5171600" y="23015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5" y="1"/>
                    <a:pt x="3" y="2"/>
                    <a:pt x="2" y="5"/>
                  </a:cubicBezTo>
                  <a:cubicBezTo>
                    <a:pt x="1" y="6"/>
                    <a:pt x="4" y="8"/>
                    <a:pt x="6" y="11"/>
                  </a:cubicBezTo>
                  <a:cubicBezTo>
                    <a:pt x="7" y="9"/>
                    <a:pt x="11" y="7"/>
                    <a:pt x="11" y="6"/>
                  </a:cubicBezTo>
                  <a:cubicBezTo>
                    <a:pt x="10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35"/>
            <p:cNvSpPr/>
            <p:nvPr/>
          </p:nvSpPr>
          <p:spPr>
            <a:xfrm>
              <a:off x="5126775" y="191920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9"/>
                    <a:pt x="5" y="10"/>
                  </a:cubicBezTo>
                  <a:cubicBezTo>
                    <a:pt x="7" y="9"/>
                    <a:pt x="10" y="6"/>
                    <a:pt x="9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35"/>
            <p:cNvSpPr/>
            <p:nvPr/>
          </p:nvSpPr>
          <p:spPr>
            <a:xfrm>
              <a:off x="5129325" y="19137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1"/>
                  </a:moveTo>
                  <a:cubicBezTo>
                    <a:pt x="3" y="3"/>
                    <a:pt x="1" y="12"/>
                    <a:pt x="6" y="12"/>
                  </a:cubicBezTo>
                  <a:cubicBezTo>
                    <a:pt x="7" y="12"/>
                    <a:pt x="9" y="11"/>
                    <a:pt x="12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35"/>
            <p:cNvSpPr/>
            <p:nvPr/>
          </p:nvSpPr>
          <p:spPr>
            <a:xfrm>
              <a:off x="5006450" y="20315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3" y="0"/>
                    <a:pt x="1" y="3"/>
                    <a:pt x="0" y="4"/>
                  </a:cubicBezTo>
                  <a:lnTo>
                    <a:pt x="3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35"/>
            <p:cNvSpPr/>
            <p:nvPr/>
          </p:nvSpPr>
          <p:spPr>
            <a:xfrm>
              <a:off x="5128875" y="19093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2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4"/>
                    <a:pt x="8" y="14"/>
                  </a:cubicBezTo>
                  <a:cubicBezTo>
                    <a:pt x="9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35"/>
            <p:cNvSpPr/>
            <p:nvPr/>
          </p:nvSpPr>
          <p:spPr>
            <a:xfrm>
              <a:off x="4966075" y="19925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35"/>
            <p:cNvSpPr/>
            <p:nvPr/>
          </p:nvSpPr>
          <p:spPr>
            <a:xfrm>
              <a:off x="5128875" y="19085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9" y="12"/>
                    <a:pt x="10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1" y="13"/>
                  </a:cubicBezTo>
                  <a:lnTo>
                    <a:pt x="2" y="15"/>
                  </a:lnTo>
                  <a:cubicBezTo>
                    <a:pt x="2" y="14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35"/>
            <p:cNvSpPr/>
            <p:nvPr/>
          </p:nvSpPr>
          <p:spPr>
            <a:xfrm>
              <a:off x="5267100" y="2034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8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3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35"/>
            <p:cNvSpPr/>
            <p:nvPr/>
          </p:nvSpPr>
          <p:spPr>
            <a:xfrm>
              <a:off x="5267425" y="20349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1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" y="6"/>
                    <a:pt x="3" y="13"/>
                    <a:pt x="7" y="13"/>
                  </a:cubicBezTo>
                  <a:cubicBezTo>
                    <a:pt x="8" y="13"/>
                    <a:pt x="10" y="12"/>
                    <a:pt x="13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35"/>
            <p:cNvSpPr/>
            <p:nvPr/>
          </p:nvSpPr>
          <p:spPr>
            <a:xfrm>
              <a:off x="4937625" y="20391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3" y="9"/>
                    <a:pt x="4" y="10"/>
                  </a:cubicBezTo>
                  <a:cubicBezTo>
                    <a:pt x="6" y="9"/>
                    <a:pt x="9" y="6"/>
                    <a:pt x="8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35"/>
            <p:cNvSpPr/>
            <p:nvPr/>
          </p:nvSpPr>
          <p:spPr>
            <a:xfrm>
              <a:off x="5128525" y="19045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35"/>
            <p:cNvSpPr/>
            <p:nvPr/>
          </p:nvSpPr>
          <p:spPr>
            <a:xfrm>
              <a:off x="5126775" y="204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lnTo>
                    <a:pt x="0" y="4"/>
                  </a:lnTo>
                  <a:cubicBezTo>
                    <a:pt x="2" y="6"/>
                    <a:pt x="4" y="8"/>
                    <a:pt x="5" y="9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35"/>
            <p:cNvSpPr/>
            <p:nvPr/>
          </p:nvSpPr>
          <p:spPr>
            <a:xfrm>
              <a:off x="4911425" y="19938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1" y="7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35"/>
            <p:cNvSpPr/>
            <p:nvPr/>
          </p:nvSpPr>
          <p:spPr>
            <a:xfrm>
              <a:off x="4933650" y="2041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4" y="1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35"/>
            <p:cNvSpPr/>
            <p:nvPr/>
          </p:nvSpPr>
          <p:spPr>
            <a:xfrm>
              <a:off x="5266725" y="20417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0" y="8"/>
                  </a:lnTo>
                  <a:lnTo>
                    <a:pt x="7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35"/>
            <p:cNvSpPr/>
            <p:nvPr/>
          </p:nvSpPr>
          <p:spPr>
            <a:xfrm>
              <a:off x="4944300" y="2042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5" y="1"/>
                    <a:pt x="3" y="2"/>
                    <a:pt x="0" y="5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0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35"/>
            <p:cNvSpPr/>
            <p:nvPr/>
          </p:nvSpPr>
          <p:spPr>
            <a:xfrm>
              <a:off x="5267150" y="20426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35"/>
            <p:cNvSpPr/>
            <p:nvPr/>
          </p:nvSpPr>
          <p:spPr>
            <a:xfrm>
              <a:off x="4960275" y="20453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0" y="1"/>
                    <a:pt x="6" y="1"/>
                  </a:cubicBezTo>
                  <a:close/>
                  <a:moveTo>
                    <a:pt x="11" y="10"/>
                  </a:moveTo>
                  <a:lnTo>
                    <a:pt x="11" y="10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2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35"/>
            <p:cNvSpPr/>
            <p:nvPr/>
          </p:nvSpPr>
          <p:spPr>
            <a:xfrm>
              <a:off x="4921525" y="204610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lnTo>
                    <a:pt x="9" y="13"/>
                  </a:lnTo>
                  <a:cubicBezTo>
                    <a:pt x="12" y="8"/>
                    <a:pt x="15" y="4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35"/>
            <p:cNvSpPr/>
            <p:nvPr/>
          </p:nvSpPr>
          <p:spPr>
            <a:xfrm>
              <a:off x="5124575" y="20462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35"/>
            <p:cNvSpPr/>
            <p:nvPr/>
          </p:nvSpPr>
          <p:spPr>
            <a:xfrm>
              <a:off x="5123300" y="20466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35"/>
            <p:cNvSpPr/>
            <p:nvPr/>
          </p:nvSpPr>
          <p:spPr>
            <a:xfrm>
              <a:off x="5267125" y="2046700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0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35"/>
            <p:cNvSpPr/>
            <p:nvPr/>
          </p:nvSpPr>
          <p:spPr>
            <a:xfrm>
              <a:off x="4954925" y="20489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6" y="0"/>
                    <a:pt x="4" y="1"/>
                    <a:pt x="1" y="3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1"/>
                  </a:moveTo>
                  <a:cubicBezTo>
                    <a:pt x="13" y="12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35"/>
            <p:cNvSpPr/>
            <p:nvPr/>
          </p:nvSpPr>
          <p:spPr>
            <a:xfrm>
              <a:off x="5122775" y="204927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10" y="8"/>
                    <a:pt x="10" y="7"/>
                  </a:cubicBezTo>
                  <a:cubicBezTo>
                    <a:pt x="10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35"/>
            <p:cNvSpPr/>
            <p:nvPr/>
          </p:nvSpPr>
          <p:spPr>
            <a:xfrm>
              <a:off x="4899325" y="205185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0" y="1"/>
                  </a:moveTo>
                  <a:cubicBezTo>
                    <a:pt x="1" y="5"/>
                    <a:pt x="2" y="13"/>
                    <a:pt x="8" y="13"/>
                  </a:cubicBezTo>
                  <a:cubicBezTo>
                    <a:pt x="9" y="13"/>
                    <a:pt x="10" y="12"/>
                    <a:pt x="12" y="12"/>
                  </a:cubicBezTo>
                  <a:cubicBezTo>
                    <a:pt x="14" y="12"/>
                    <a:pt x="15" y="5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35"/>
            <p:cNvSpPr/>
            <p:nvPr/>
          </p:nvSpPr>
          <p:spPr>
            <a:xfrm>
              <a:off x="5121000" y="20527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3" y="0"/>
                  </a:moveTo>
                  <a:lnTo>
                    <a:pt x="13" y="1"/>
                  </a:lnTo>
                  <a:lnTo>
                    <a:pt x="14" y="0"/>
                  </a:lnTo>
                  <a:close/>
                  <a:moveTo>
                    <a:pt x="13" y="1"/>
                  </a:moveTo>
                  <a:lnTo>
                    <a:pt x="1" y="8"/>
                  </a:lnTo>
                  <a:lnTo>
                    <a:pt x="13" y="16"/>
                  </a:lnTo>
                  <a:lnTo>
                    <a:pt x="13" y="1"/>
                  </a:lnTo>
                  <a:close/>
                  <a:moveTo>
                    <a:pt x="13" y="16"/>
                  </a:moveTo>
                  <a:lnTo>
                    <a:pt x="13" y="18"/>
                  </a:lnTo>
                  <a:lnTo>
                    <a:pt x="14" y="17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35"/>
            <p:cNvSpPr/>
            <p:nvPr/>
          </p:nvSpPr>
          <p:spPr>
            <a:xfrm>
              <a:off x="5267100" y="19938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4" y="1"/>
                  </a:moveTo>
                  <a:cubicBezTo>
                    <a:pt x="4" y="1"/>
                    <a:pt x="1" y="3"/>
                    <a:pt x="0" y="4"/>
                  </a:cubicBezTo>
                  <a:cubicBezTo>
                    <a:pt x="1" y="6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11" y="8"/>
                    <a:pt x="11" y="3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35"/>
            <p:cNvSpPr/>
            <p:nvPr/>
          </p:nvSpPr>
          <p:spPr>
            <a:xfrm>
              <a:off x="5127650" y="20533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8"/>
                    <a:pt x="5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35"/>
            <p:cNvSpPr/>
            <p:nvPr/>
          </p:nvSpPr>
          <p:spPr>
            <a:xfrm>
              <a:off x="5120550" y="20555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8"/>
                    <a:pt x="5" y="10"/>
                  </a:cubicBezTo>
                  <a:cubicBezTo>
                    <a:pt x="7" y="9"/>
                    <a:pt x="11" y="6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35"/>
            <p:cNvSpPr/>
            <p:nvPr/>
          </p:nvSpPr>
          <p:spPr>
            <a:xfrm>
              <a:off x="4970050" y="20591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35"/>
            <p:cNvSpPr/>
            <p:nvPr/>
          </p:nvSpPr>
          <p:spPr>
            <a:xfrm>
              <a:off x="5120600" y="20591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0"/>
                  </a:moveTo>
                  <a:lnTo>
                    <a:pt x="1" y="6"/>
                  </a:lnTo>
                  <a:lnTo>
                    <a:pt x="5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35"/>
            <p:cNvSpPr/>
            <p:nvPr/>
          </p:nvSpPr>
          <p:spPr>
            <a:xfrm>
              <a:off x="5261225" y="18600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4"/>
                    <a:pt x="1" y="13"/>
                    <a:pt x="6" y="13"/>
                  </a:cubicBezTo>
                  <a:cubicBezTo>
                    <a:pt x="8" y="13"/>
                    <a:pt x="10" y="12"/>
                    <a:pt x="14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35"/>
            <p:cNvSpPr/>
            <p:nvPr/>
          </p:nvSpPr>
          <p:spPr>
            <a:xfrm>
              <a:off x="4967850" y="20618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7" y="1"/>
                  </a:moveTo>
                  <a:cubicBezTo>
                    <a:pt x="5" y="1"/>
                    <a:pt x="3" y="1"/>
                    <a:pt x="1" y="3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1" y="10"/>
                  </a:moveTo>
                  <a:cubicBezTo>
                    <a:pt x="11" y="11"/>
                    <a:pt x="11" y="12"/>
                    <a:pt x="12" y="12"/>
                  </a:cubicBezTo>
                  <a:lnTo>
                    <a:pt x="12" y="11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35"/>
            <p:cNvSpPr/>
            <p:nvPr/>
          </p:nvSpPr>
          <p:spPr>
            <a:xfrm>
              <a:off x="5019775" y="20617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0"/>
                  </a:moveTo>
                  <a:lnTo>
                    <a:pt x="1" y="6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35"/>
            <p:cNvSpPr/>
            <p:nvPr/>
          </p:nvSpPr>
          <p:spPr>
            <a:xfrm>
              <a:off x="5118850" y="206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2" y="8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35"/>
            <p:cNvSpPr/>
            <p:nvPr/>
          </p:nvSpPr>
          <p:spPr>
            <a:xfrm>
              <a:off x="4968125" y="20620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3" y="13"/>
                    <a:pt x="7" y="13"/>
                  </a:cubicBezTo>
                  <a:cubicBezTo>
                    <a:pt x="9" y="13"/>
                    <a:pt x="11" y="12"/>
                    <a:pt x="13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35"/>
            <p:cNvSpPr/>
            <p:nvPr/>
          </p:nvSpPr>
          <p:spPr>
            <a:xfrm>
              <a:off x="4910975" y="20626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8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35"/>
            <p:cNvSpPr/>
            <p:nvPr/>
          </p:nvSpPr>
          <p:spPr>
            <a:xfrm>
              <a:off x="4906950" y="20635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4"/>
                  </a:lnTo>
                  <a:lnTo>
                    <a:pt x="5" y="9"/>
                  </a:lnTo>
                  <a:cubicBezTo>
                    <a:pt x="8" y="8"/>
                    <a:pt x="10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35"/>
            <p:cNvSpPr/>
            <p:nvPr/>
          </p:nvSpPr>
          <p:spPr>
            <a:xfrm>
              <a:off x="4887025" y="2064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4" y="1"/>
                  </a:moveTo>
                  <a:lnTo>
                    <a:pt x="0" y="6"/>
                  </a:lnTo>
                  <a:lnTo>
                    <a:pt x="6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35"/>
            <p:cNvSpPr/>
            <p:nvPr/>
          </p:nvSpPr>
          <p:spPr>
            <a:xfrm>
              <a:off x="4889525" y="20642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7" y="17"/>
                    <a:pt x="15" y="16"/>
                    <a:pt x="12" y="8"/>
                  </a:cubicBezTo>
                  <a:cubicBezTo>
                    <a:pt x="12" y="4"/>
                    <a:pt x="5" y="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35"/>
            <p:cNvSpPr/>
            <p:nvPr/>
          </p:nvSpPr>
          <p:spPr>
            <a:xfrm>
              <a:off x="4889100" y="20647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cubicBezTo>
                    <a:pt x="18" y="0"/>
                    <a:pt x="18" y="1"/>
                    <a:pt x="18" y="1"/>
                  </a:cubicBezTo>
                  <a:lnTo>
                    <a:pt x="19" y="1"/>
                  </a:lnTo>
                  <a:lnTo>
                    <a:pt x="18" y="0"/>
                  </a:lnTo>
                  <a:close/>
                  <a:moveTo>
                    <a:pt x="1" y="1"/>
                  </a:moveTo>
                  <a:cubicBezTo>
                    <a:pt x="3" y="5"/>
                    <a:pt x="3" y="11"/>
                    <a:pt x="6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5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35"/>
            <p:cNvSpPr/>
            <p:nvPr/>
          </p:nvSpPr>
          <p:spPr>
            <a:xfrm>
              <a:off x="4897100" y="20666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4"/>
                  </a:lnTo>
                  <a:lnTo>
                    <a:pt x="1" y="14"/>
                  </a:lnTo>
                  <a:cubicBezTo>
                    <a:pt x="6" y="12"/>
                    <a:pt x="19" y="13"/>
                    <a:pt x="8" y="0"/>
                  </a:cubicBezTo>
                  <a:close/>
                  <a:moveTo>
                    <a:pt x="1" y="14"/>
                  </a:moveTo>
                  <a:cubicBezTo>
                    <a:pt x="1" y="14"/>
                    <a:pt x="0" y="14"/>
                    <a:pt x="0" y="14"/>
                  </a:cubicBezTo>
                  <a:lnTo>
                    <a:pt x="0" y="15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35"/>
            <p:cNvSpPr/>
            <p:nvPr/>
          </p:nvSpPr>
          <p:spPr>
            <a:xfrm>
              <a:off x="4883750" y="20670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cubicBezTo>
                    <a:pt x="8" y="4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1" y="15"/>
                  </a:lnTo>
                  <a:cubicBezTo>
                    <a:pt x="2" y="15"/>
                    <a:pt x="2" y="14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35"/>
            <p:cNvSpPr/>
            <p:nvPr/>
          </p:nvSpPr>
          <p:spPr>
            <a:xfrm>
              <a:off x="4976225" y="2067950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7"/>
                    <a:pt x="4" y="10"/>
                    <a:pt x="4" y="10"/>
                  </a:cubicBezTo>
                  <a:cubicBezTo>
                    <a:pt x="11" y="8"/>
                    <a:pt x="11" y="5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35"/>
            <p:cNvSpPr/>
            <p:nvPr/>
          </p:nvSpPr>
          <p:spPr>
            <a:xfrm>
              <a:off x="4973025" y="20682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35"/>
            <p:cNvSpPr/>
            <p:nvPr/>
          </p:nvSpPr>
          <p:spPr>
            <a:xfrm>
              <a:off x="5014800" y="20692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8" y="1"/>
                  </a:moveTo>
                  <a:lnTo>
                    <a:pt x="8" y="1"/>
                  </a:lnTo>
                  <a:cubicBezTo>
                    <a:pt x="1" y="12"/>
                    <a:pt x="9" y="12"/>
                    <a:pt x="16" y="14"/>
                  </a:cubicBezTo>
                  <a:lnTo>
                    <a:pt x="16" y="14"/>
                  </a:lnTo>
                  <a:lnTo>
                    <a:pt x="8" y="1"/>
                  </a:lnTo>
                  <a:close/>
                  <a:moveTo>
                    <a:pt x="16" y="14"/>
                  </a:moveTo>
                  <a:lnTo>
                    <a:pt x="16" y="14"/>
                  </a:lnTo>
                  <a:lnTo>
                    <a:pt x="17" y="14"/>
                  </a:lnTo>
                  <a:cubicBezTo>
                    <a:pt x="17" y="14"/>
                    <a:pt x="17" y="14"/>
                    <a:pt x="16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35"/>
            <p:cNvSpPr/>
            <p:nvPr/>
          </p:nvSpPr>
          <p:spPr>
            <a:xfrm>
              <a:off x="4896625" y="2069625"/>
              <a:ext cx="500" cy="47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19" y="0"/>
                  </a:moveTo>
                  <a:lnTo>
                    <a:pt x="19" y="0"/>
                  </a:lnTo>
                  <a:cubicBezTo>
                    <a:pt x="10" y="1"/>
                    <a:pt x="3" y="8"/>
                    <a:pt x="2" y="17"/>
                  </a:cubicBezTo>
                  <a:lnTo>
                    <a:pt x="2" y="17"/>
                  </a:lnTo>
                  <a:cubicBezTo>
                    <a:pt x="12" y="17"/>
                    <a:pt x="18" y="9"/>
                    <a:pt x="19" y="0"/>
                  </a:cubicBezTo>
                  <a:close/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lnTo>
                    <a:pt x="2" y="19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35"/>
            <p:cNvSpPr/>
            <p:nvPr/>
          </p:nvSpPr>
          <p:spPr>
            <a:xfrm>
              <a:off x="5015650" y="20705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"/>
                  </a:moveTo>
                  <a:cubicBezTo>
                    <a:pt x="3" y="5"/>
                    <a:pt x="2" y="14"/>
                    <a:pt x="7" y="14"/>
                  </a:cubicBezTo>
                  <a:cubicBezTo>
                    <a:pt x="8" y="14"/>
                    <a:pt x="11" y="12"/>
                    <a:pt x="14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35"/>
            <p:cNvSpPr/>
            <p:nvPr/>
          </p:nvSpPr>
          <p:spPr>
            <a:xfrm>
              <a:off x="5263550" y="183257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6" y="1"/>
                  </a:moveTo>
                  <a:lnTo>
                    <a:pt x="1" y="5"/>
                  </a:lnTo>
                  <a:lnTo>
                    <a:pt x="5" y="11"/>
                  </a:lnTo>
                  <a:cubicBezTo>
                    <a:pt x="7" y="10"/>
                    <a:pt x="10" y="8"/>
                    <a:pt x="10" y="7"/>
                  </a:cubicBezTo>
                  <a:cubicBezTo>
                    <a:pt x="11" y="5"/>
                    <a:pt x="7" y="3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35"/>
            <p:cNvSpPr/>
            <p:nvPr/>
          </p:nvSpPr>
          <p:spPr>
            <a:xfrm>
              <a:off x="5262175" y="2074525"/>
              <a:ext cx="400" cy="450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6" y="1"/>
                  </a:moveTo>
                  <a:cubicBezTo>
                    <a:pt x="9" y="2"/>
                    <a:pt x="1" y="3"/>
                    <a:pt x="3" y="12"/>
                  </a:cubicBezTo>
                  <a:cubicBezTo>
                    <a:pt x="4" y="14"/>
                    <a:pt x="11" y="15"/>
                    <a:pt x="16" y="18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35"/>
            <p:cNvSpPr/>
            <p:nvPr/>
          </p:nvSpPr>
          <p:spPr>
            <a:xfrm>
              <a:off x="5264425" y="20746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0"/>
                  </a:moveTo>
                  <a:lnTo>
                    <a:pt x="1" y="2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35"/>
            <p:cNvSpPr/>
            <p:nvPr/>
          </p:nvSpPr>
          <p:spPr>
            <a:xfrm>
              <a:off x="4978050" y="19965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0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35"/>
            <p:cNvSpPr/>
            <p:nvPr/>
          </p:nvSpPr>
          <p:spPr>
            <a:xfrm>
              <a:off x="5013950" y="2075850"/>
              <a:ext cx="375" cy="37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2" y="5"/>
                    <a:pt x="0" y="2"/>
                    <a:pt x="7" y="1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35"/>
            <p:cNvSpPr/>
            <p:nvPr/>
          </p:nvSpPr>
          <p:spPr>
            <a:xfrm>
              <a:off x="5014000" y="20777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7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1" y="7"/>
                    <a:pt x="12" y="1"/>
                    <a:pt x="7" y="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35"/>
            <p:cNvSpPr/>
            <p:nvPr/>
          </p:nvSpPr>
          <p:spPr>
            <a:xfrm>
              <a:off x="5264875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0" y="6"/>
                    <a:pt x="3" y="8"/>
                    <a:pt x="5" y="11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35"/>
            <p:cNvSpPr/>
            <p:nvPr/>
          </p:nvSpPr>
          <p:spPr>
            <a:xfrm>
              <a:off x="5265750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6"/>
                    <a:pt x="4" y="8"/>
                    <a:pt x="5" y="11"/>
                  </a:cubicBezTo>
                  <a:cubicBezTo>
                    <a:pt x="7" y="8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35"/>
            <p:cNvSpPr/>
            <p:nvPr/>
          </p:nvSpPr>
          <p:spPr>
            <a:xfrm>
              <a:off x="4980575" y="20838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7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2"/>
                  </a:cubicBezTo>
                  <a:lnTo>
                    <a:pt x="17" y="0"/>
                  </a:lnTo>
                  <a:close/>
                  <a:moveTo>
                    <a:pt x="16" y="2"/>
                  </a:moveTo>
                  <a:lnTo>
                    <a:pt x="16" y="2"/>
                  </a:lnTo>
                  <a:cubicBezTo>
                    <a:pt x="10" y="3"/>
                    <a:pt x="0" y="2"/>
                    <a:pt x="9" y="1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35"/>
            <p:cNvSpPr/>
            <p:nvPr/>
          </p:nvSpPr>
          <p:spPr>
            <a:xfrm>
              <a:off x="5119200" y="20839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3" y="6"/>
                    <a:pt x="4" y="9"/>
                    <a:pt x="5" y="9"/>
                  </a:cubicBezTo>
                  <a:cubicBezTo>
                    <a:pt x="12" y="7"/>
                    <a:pt x="12" y="3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35"/>
            <p:cNvSpPr/>
            <p:nvPr/>
          </p:nvSpPr>
          <p:spPr>
            <a:xfrm>
              <a:off x="5127575" y="19981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7" y="0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3"/>
                    <a:pt x="18" y="3"/>
                    <a:pt x="18" y="3"/>
                  </a:cubicBezTo>
                  <a:lnTo>
                    <a:pt x="17" y="0"/>
                  </a:lnTo>
                  <a:close/>
                  <a:moveTo>
                    <a:pt x="16" y="3"/>
                  </a:moveTo>
                  <a:cubicBezTo>
                    <a:pt x="10" y="4"/>
                    <a:pt x="1" y="4"/>
                    <a:pt x="9" y="1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35"/>
            <p:cNvSpPr/>
            <p:nvPr/>
          </p:nvSpPr>
          <p:spPr>
            <a:xfrm>
              <a:off x="5261750" y="18166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4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35"/>
            <p:cNvSpPr/>
            <p:nvPr/>
          </p:nvSpPr>
          <p:spPr>
            <a:xfrm>
              <a:off x="5011350" y="20852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35"/>
            <p:cNvSpPr/>
            <p:nvPr/>
          </p:nvSpPr>
          <p:spPr>
            <a:xfrm>
              <a:off x="5014875" y="20871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5" y="6"/>
                    <a:pt x="9" y="8"/>
                    <a:pt x="13" y="11"/>
                  </a:cubicBezTo>
                  <a:lnTo>
                    <a:pt x="13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3" y="11"/>
                  </a:moveTo>
                  <a:lnTo>
                    <a:pt x="13" y="11"/>
                  </a:ln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cubicBezTo>
                    <a:pt x="14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35"/>
            <p:cNvSpPr/>
            <p:nvPr/>
          </p:nvSpPr>
          <p:spPr>
            <a:xfrm>
              <a:off x="5260050" y="18113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0" y="6"/>
                  </a:lnTo>
                  <a:lnTo>
                    <a:pt x="7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35"/>
            <p:cNvSpPr/>
            <p:nvPr/>
          </p:nvSpPr>
          <p:spPr>
            <a:xfrm>
              <a:off x="5261325" y="18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35"/>
            <p:cNvSpPr/>
            <p:nvPr/>
          </p:nvSpPr>
          <p:spPr>
            <a:xfrm>
              <a:off x="4982075" y="20910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3" y="0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35"/>
            <p:cNvSpPr/>
            <p:nvPr/>
          </p:nvSpPr>
          <p:spPr>
            <a:xfrm>
              <a:off x="5127675" y="19529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6" y="0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35"/>
            <p:cNvSpPr/>
            <p:nvPr/>
          </p:nvSpPr>
          <p:spPr>
            <a:xfrm>
              <a:off x="4982075" y="2091975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1"/>
                  </a:moveTo>
                  <a:lnTo>
                    <a:pt x="3" y="9"/>
                  </a:lnTo>
                  <a:lnTo>
                    <a:pt x="7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35"/>
            <p:cNvSpPr/>
            <p:nvPr/>
          </p:nvSpPr>
          <p:spPr>
            <a:xfrm>
              <a:off x="5098825" y="20919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35"/>
            <p:cNvSpPr/>
            <p:nvPr/>
          </p:nvSpPr>
          <p:spPr>
            <a:xfrm>
              <a:off x="4961150" y="2001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35"/>
            <p:cNvSpPr/>
            <p:nvPr/>
          </p:nvSpPr>
          <p:spPr>
            <a:xfrm>
              <a:off x="4963700" y="20012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2"/>
                    <a:pt x="18" y="2"/>
                    <a:pt x="18" y="2"/>
                  </a:cubicBezTo>
                  <a:lnTo>
                    <a:pt x="18" y="1"/>
                  </a:lnTo>
                  <a:close/>
                  <a:moveTo>
                    <a:pt x="17" y="2"/>
                  </a:moveTo>
                  <a:cubicBezTo>
                    <a:pt x="12" y="4"/>
                    <a:pt x="1" y="2"/>
                    <a:pt x="9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35"/>
            <p:cNvSpPr/>
            <p:nvPr/>
          </p:nvSpPr>
          <p:spPr>
            <a:xfrm>
              <a:off x="5129875" y="19476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lnTo>
                    <a:pt x="1" y="4"/>
                  </a:lnTo>
                  <a:lnTo>
                    <a:pt x="4" y="10"/>
                  </a:lnTo>
                  <a:cubicBezTo>
                    <a:pt x="6" y="9"/>
                    <a:pt x="9" y="8"/>
                    <a:pt x="10" y="5"/>
                  </a:cubicBezTo>
                  <a:cubicBezTo>
                    <a:pt x="10" y="4"/>
                    <a:pt x="7" y="2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35"/>
            <p:cNvSpPr/>
            <p:nvPr/>
          </p:nvSpPr>
          <p:spPr>
            <a:xfrm>
              <a:off x="5259975" y="17935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7" y="1"/>
                  </a:moveTo>
                  <a:lnTo>
                    <a:pt x="1" y="6"/>
                  </a:lnTo>
                  <a:lnTo>
                    <a:pt x="6" y="10"/>
                  </a:lnTo>
                  <a:cubicBezTo>
                    <a:pt x="7" y="9"/>
                    <a:pt x="10" y="8"/>
                    <a:pt x="10" y="7"/>
                  </a:cubicBezTo>
                  <a:cubicBezTo>
                    <a:pt x="10" y="4"/>
                    <a:pt x="8" y="3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35"/>
            <p:cNvSpPr/>
            <p:nvPr/>
          </p:nvSpPr>
          <p:spPr>
            <a:xfrm>
              <a:off x="5105925" y="2096375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cubicBezTo>
                    <a:pt x="1" y="6"/>
                    <a:pt x="2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1" y="7"/>
                    <a:pt x="11" y="4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35"/>
            <p:cNvSpPr/>
            <p:nvPr/>
          </p:nvSpPr>
          <p:spPr>
            <a:xfrm>
              <a:off x="4960600" y="200227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9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3" y="2"/>
                    <a:pt x="2" y="9"/>
                    <a:pt x="1" y="12"/>
                  </a:cubicBezTo>
                  <a:lnTo>
                    <a:pt x="18" y="12"/>
                  </a:lnTo>
                  <a:cubicBezTo>
                    <a:pt x="17" y="7"/>
                    <a:pt x="16" y="0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35"/>
            <p:cNvSpPr/>
            <p:nvPr/>
          </p:nvSpPr>
          <p:spPr>
            <a:xfrm>
              <a:off x="5013450" y="20967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12" y="2"/>
                    <a:pt x="1" y="1"/>
                    <a:pt x="9" y="1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35"/>
            <p:cNvSpPr/>
            <p:nvPr/>
          </p:nvSpPr>
          <p:spPr>
            <a:xfrm>
              <a:off x="5129450" y="1946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8"/>
                    <a:pt x="8" y="7"/>
                    <a:pt x="10" y="6"/>
                  </a:cubicBezTo>
                  <a:cubicBezTo>
                    <a:pt x="10" y="4"/>
                    <a:pt x="7" y="3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35"/>
            <p:cNvSpPr/>
            <p:nvPr/>
          </p:nvSpPr>
          <p:spPr>
            <a:xfrm>
              <a:off x="5043200" y="1786325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1"/>
                  </a:moveTo>
                  <a:cubicBezTo>
                    <a:pt x="9" y="1"/>
                    <a:pt x="1" y="8"/>
                    <a:pt x="1" y="18"/>
                  </a:cubicBez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35"/>
            <p:cNvSpPr/>
            <p:nvPr/>
          </p:nvSpPr>
          <p:spPr>
            <a:xfrm>
              <a:off x="5051775" y="2097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35"/>
            <p:cNvSpPr/>
            <p:nvPr/>
          </p:nvSpPr>
          <p:spPr>
            <a:xfrm>
              <a:off x="5043300" y="17855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8"/>
                    <a:pt x="12" y="0"/>
                    <a:pt x="8" y="0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35"/>
            <p:cNvSpPr/>
            <p:nvPr/>
          </p:nvSpPr>
          <p:spPr>
            <a:xfrm>
              <a:off x="5013075" y="20990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2"/>
                    <a:pt x="3" y="4"/>
                    <a:pt x="1" y="5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6"/>
                    <a:pt x="11" y="5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35"/>
            <p:cNvSpPr/>
            <p:nvPr/>
          </p:nvSpPr>
          <p:spPr>
            <a:xfrm>
              <a:off x="5259875" y="17796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9" y="1"/>
                  </a:moveTo>
                  <a:cubicBezTo>
                    <a:pt x="8" y="1"/>
                    <a:pt x="0" y="9"/>
                    <a:pt x="0" y="18"/>
                  </a:cubicBezTo>
                  <a:cubicBezTo>
                    <a:pt x="11" y="18"/>
                    <a:pt x="19" y="1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35"/>
            <p:cNvSpPr/>
            <p:nvPr/>
          </p:nvSpPr>
          <p:spPr>
            <a:xfrm>
              <a:off x="5013975" y="20990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4"/>
                    <a:pt x="0" y="5"/>
                  </a:cubicBezTo>
                  <a:cubicBezTo>
                    <a:pt x="1" y="7"/>
                    <a:pt x="4" y="8"/>
                    <a:pt x="5" y="11"/>
                  </a:cubicBezTo>
                  <a:cubicBezTo>
                    <a:pt x="7" y="8"/>
                    <a:pt x="9" y="7"/>
                    <a:pt x="9" y="6"/>
                  </a:cubicBezTo>
                  <a:cubicBezTo>
                    <a:pt x="11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35"/>
            <p:cNvSpPr/>
            <p:nvPr/>
          </p:nvSpPr>
          <p:spPr>
            <a:xfrm>
              <a:off x="5024225" y="20990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2" y="1"/>
                  </a:moveTo>
                  <a:lnTo>
                    <a:pt x="1" y="7"/>
                  </a:lnTo>
                  <a:lnTo>
                    <a:pt x="8" y="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35"/>
            <p:cNvSpPr/>
            <p:nvPr/>
          </p:nvSpPr>
          <p:spPr>
            <a:xfrm>
              <a:off x="4964575" y="2003100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1"/>
                  </a:moveTo>
                  <a:cubicBezTo>
                    <a:pt x="7" y="6"/>
                    <a:pt x="4" y="10"/>
                    <a:pt x="3" y="14"/>
                  </a:cubicBezTo>
                  <a:lnTo>
                    <a:pt x="3" y="14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4"/>
                  </a:moveTo>
                  <a:cubicBezTo>
                    <a:pt x="2" y="14"/>
                    <a:pt x="1" y="14"/>
                    <a:pt x="0" y="15"/>
                  </a:cubicBezTo>
                  <a:lnTo>
                    <a:pt x="1" y="16"/>
                  </a:lnTo>
                  <a:cubicBezTo>
                    <a:pt x="2" y="15"/>
                    <a:pt x="2" y="14"/>
                    <a:pt x="3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35"/>
            <p:cNvSpPr/>
            <p:nvPr/>
          </p:nvSpPr>
          <p:spPr>
            <a:xfrm>
              <a:off x="5259875" y="177797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2"/>
                    <a:pt x="18" y="11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1" y="14"/>
                    <a:pt x="0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35"/>
            <p:cNvSpPr/>
            <p:nvPr/>
          </p:nvSpPr>
          <p:spPr>
            <a:xfrm>
              <a:off x="4983375" y="2100425"/>
              <a:ext cx="350" cy="300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35"/>
            <p:cNvSpPr/>
            <p:nvPr/>
          </p:nvSpPr>
          <p:spPr>
            <a:xfrm>
              <a:off x="4983225" y="2101175"/>
              <a:ext cx="475" cy="325"/>
            </a:xfrm>
            <a:custGeom>
              <a:avLst/>
              <a:gdLst/>
              <a:ahLst/>
              <a:cxnLst/>
              <a:rect l="l" t="t" r="r" b="b"/>
              <a:pathLst>
                <a:path w="19" h="13" extrusionOk="0">
                  <a:moveTo>
                    <a:pt x="19" y="0"/>
                  </a:moveTo>
                  <a:cubicBezTo>
                    <a:pt x="15" y="3"/>
                    <a:pt x="0" y="0"/>
                    <a:pt x="11" y="13"/>
                  </a:cubicBezTo>
                  <a:cubicBezTo>
                    <a:pt x="13" y="8"/>
                    <a:pt x="15" y="5"/>
                    <a:pt x="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35"/>
            <p:cNvSpPr/>
            <p:nvPr/>
          </p:nvSpPr>
          <p:spPr>
            <a:xfrm>
              <a:off x="5046850" y="2102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4" y="10"/>
                  </a:lnTo>
                  <a:lnTo>
                    <a:pt x="10" y="5"/>
                  </a:lnTo>
                  <a:cubicBezTo>
                    <a:pt x="9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35"/>
            <p:cNvSpPr/>
            <p:nvPr/>
          </p:nvSpPr>
          <p:spPr>
            <a:xfrm>
              <a:off x="4985175" y="21101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35"/>
            <p:cNvSpPr/>
            <p:nvPr/>
          </p:nvSpPr>
          <p:spPr>
            <a:xfrm>
              <a:off x="5266200" y="200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1" y="4"/>
                  </a:ln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35"/>
            <p:cNvSpPr/>
            <p:nvPr/>
          </p:nvSpPr>
          <p:spPr>
            <a:xfrm>
              <a:off x="5265325" y="21101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7"/>
                    <a:pt x="3" y="9"/>
                    <a:pt x="4" y="11"/>
                  </a:cubicBezTo>
                  <a:cubicBezTo>
                    <a:pt x="6" y="9"/>
                    <a:pt x="9" y="7"/>
                    <a:pt x="9" y="7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35"/>
            <p:cNvSpPr/>
            <p:nvPr/>
          </p:nvSpPr>
          <p:spPr>
            <a:xfrm>
              <a:off x="5132100" y="194185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1" y="3"/>
                    <a:pt x="1" y="4"/>
                  </a:cubicBezTo>
                  <a:cubicBezTo>
                    <a:pt x="2" y="6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12" y="7"/>
                    <a:pt x="12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35"/>
            <p:cNvSpPr/>
            <p:nvPr/>
          </p:nvSpPr>
          <p:spPr>
            <a:xfrm>
              <a:off x="5265200" y="21110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0" y="1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1"/>
                    <a:pt x="19" y="13"/>
                    <a:pt x="10" y="1"/>
                  </a:cubicBezTo>
                  <a:close/>
                  <a:moveTo>
                    <a:pt x="3" y="13"/>
                  </a:moveTo>
                  <a:cubicBezTo>
                    <a:pt x="2" y="14"/>
                    <a:pt x="1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35"/>
            <p:cNvSpPr/>
            <p:nvPr/>
          </p:nvSpPr>
          <p:spPr>
            <a:xfrm>
              <a:off x="5046025" y="1766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6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35"/>
            <p:cNvSpPr/>
            <p:nvPr/>
          </p:nvSpPr>
          <p:spPr>
            <a:xfrm>
              <a:off x="5262550" y="176642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5" y="9"/>
                    <a:pt x="2" y="13"/>
                  </a:cubicBezTo>
                  <a:lnTo>
                    <a:pt x="2" y="13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1" y="13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4"/>
                    <a:pt x="2" y="14"/>
                    <a:pt x="2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35"/>
            <p:cNvSpPr/>
            <p:nvPr/>
          </p:nvSpPr>
          <p:spPr>
            <a:xfrm>
              <a:off x="4986075" y="2112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35"/>
            <p:cNvSpPr/>
            <p:nvPr/>
          </p:nvSpPr>
          <p:spPr>
            <a:xfrm>
              <a:off x="5264750" y="21141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0" y="0"/>
                  </a:moveTo>
                  <a:cubicBezTo>
                    <a:pt x="8" y="4"/>
                    <a:pt x="5" y="8"/>
                    <a:pt x="3" y="12"/>
                  </a:cubicBezTo>
                  <a:lnTo>
                    <a:pt x="3" y="12"/>
                  </a:lnTo>
                  <a:cubicBezTo>
                    <a:pt x="9" y="10"/>
                    <a:pt x="18" y="11"/>
                    <a:pt x="10" y="0"/>
                  </a:cubicBezTo>
                  <a:close/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lnTo>
                    <a:pt x="2" y="14"/>
                  </a:lnTo>
                  <a:cubicBezTo>
                    <a:pt x="2" y="13"/>
                    <a:pt x="2" y="12"/>
                    <a:pt x="3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35"/>
            <p:cNvSpPr/>
            <p:nvPr/>
          </p:nvSpPr>
          <p:spPr>
            <a:xfrm>
              <a:off x="5047800" y="17642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35"/>
            <p:cNvSpPr/>
            <p:nvPr/>
          </p:nvSpPr>
          <p:spPr>
            <a:xfrm>
              <a:off x="5075325" y="17629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35"/>
            <p:cNvSpPr/>
            <p:nvPr/>
          </p:nvSpPr>
          <p:spPr>
            <a:xfrm>
              <a:off x="5041100" y="211687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35"/>
            <p:cNvSpPr/>
            <p:nvPr/>
          </p:nvSpPr>
          <p:spPr>
            <a:xfrm>
              <a:off x="5027775" y="21181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35"/>
            <p:cNvSpPr/>
            <p:nvPr/>
          </p:nvSpPr>
          <p:spPr>
            <a:xfrm>
              <a:off x="4891900" y="2007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35"/>
            <p:cNvSpPr/>
            <p:nvPr/>
          </p:nvSpPr>
          <p:spPr>
            <a:xfrm>
              <a:off x="5073025" y="176065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7" y="9"/>
                    <a:pt x="11" y="8"/>
                    <a:pt x="10" y="6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35"/>
            <p:cNvSpPr/>
            <p:nvPr/>
          </p:nvSpPr>
          <p:spPr>
            <a:xfrm>
              <a:off x="5074375" y="17602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35"/>
            <p:cNvSpPr/>
            <p:nvPr/>
          </p:nvSpPr>
          <p:spPr>
            <a:xfrm>
              <a:off x="5265375" y="21213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35"/>
            <p:cNvSpPr/>
            <p:nvPr/>
          </p:nvSpPr>
          <p:spPr>
            <a:xfrm>
              <a:off x="4993550" y="200805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3"/>
                  </a:cubicBezTo>
                  <a:lnTo>
                    <a:pt x="14" y="12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35"/>
            <p:cNvSpPr/>
            <p:nvPr/>
          </p:nvSpPr>
          <p:spPr>
            <a:xfrm>
              <a:off x="4993900" y="2008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0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0" y="1"/>
                    <a:pt x="0" y="1"/>
                  </a:cubicBezTo>
                  <a:close/>
                  <a:moveTo>
                    <a:pt x="1" y="2"/>
                  </a:moveTo>
                  <a:cubicBezTo>
                    <a:pt x="2" y="6"/>
                    <a:pt x="1" y="13"/>
                    <a:pt x="6" y="13"/>
                  </a:cubicBezTo>
                  <a:cubicBezTo>
                    <a:pt x="7" y="13"/>
                    <a:pt x="9" y="12"/>
                    <a:pt x="13" y="10"/>
                  </a:cubicBezTo>
                  <a:cubicBezTo>
                    <a:pt x="8" y="8"/>
                    <a:pt x="4" y="5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35"/>
            <p:cNvSpPr/>
            <p:nvPr/>
          </p:nvSpPr>
          <p:spPr>
            <a:xfrm>
              <a:off x="5083700" y="17562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6"/>
                    <a:pt x="4" y="10"/>
                    <a:pt x="4" y="10"/>
                  </a:cubicBezTo>
                  <a:cubicBezTo>
                    <a:pt x="12" y="8"/>
                    <a:pt x="12" y="4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35"/>
            <p:cNvSpPr/>
            <p:nvPr/>
          </p:nvSpPr>
          <p:spPr>
            <a:xfrm>
              <a:off x="5028650" y="21253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4" y="7"/>
                  </a:lnTo>
                  <a:lnTo>
                    <a:pt x="8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35"/>
            <p:cNvSpPr/>
            <p:nvPr/>
          </p:nvSpPr>
          <p:spPr>
            <a:xfrm>
              <a:off x="5076150" y="175582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7" y="0"/>
                  </a:moveTo>
                  <a:cubicBezTo>
                    <a:pt x="6" y="0"/>
                    <a:pt x="3" y="1"/>
                    <a:pt x="0" y="3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5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5" y="11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35"/>
            <p:cNvSpPr/>
            <p:nvPr/>
          </p:nvSpPr>
          <p:spPr>
            <a:xfrm>
              <a:off x="5062400" y="17553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4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35"/>
            <p:cNvSpPr/>
            <p:nvPr/>
          </p:nvSpPr>
          <p:spPr>
            <a:xfrm>
              <a:off x="5078375" y="175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cubicBezTo>
                    <a:pt x="6" y="8"/>
                    <a:pt x="9" y="6"/>
                    <a:pt x="9" y="5"/>
                  </a:cubicBezTo>
                  <a:cubicBezTo>
                    <a:pt x="9" y="4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35"/>
            <p:cNvSpPr/>
            <p:nvPr/>
          </p:nvSpPr>
          <p:spPr>
            <a:xfrm>
              <a:off x="5090400" y="17496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35"/>
            <p:cNvSpPr/>
            <p:nvPr/>
          </p:nvSpPr>
          <p:spPr>
            <a:xfrm>
              <a:off x="5264750" y="21368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0" y="0"/>
                  </a:moveTo>
                  <a:lnTo>
                    <a:pt x="3" y="11"/>
                  </a:lnTo>
                  <a:lnTo>
                    <a:pt x="3" y="11"/>
                  </a:lnTo>
                  <a:cubicBezTo>
                    <a:pt x="8" y="10"/>
                    <a:pt x="17" y="11"/>
                    <a:pt x="10" y="0"/>
                  </a:cubicBezTo>
                  <a:close/>
                  <a:moveTo>
                    <a:pt x="3" y="11"/>
                  </a:moveTo>
                  <a:lnTo>
                    <a:pt x="3" y="11"/>
                  </a:lnTo>
                  <a:cubicBezTo>
                    <a:pt x="2" y="11"/>
                    <a:pt x="1" y="11"/>
                    <a:pt x="0" y="11"/>
                  </a:cubicBezTo>
                  <a:lnTo>
                    <a:pt x="2" y="13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35"/>
            <p:cNvSpPr/>
            <p:nvPr/>
          </p:nvSpPr>
          <p:spPr>
            <a:xfrm>
              <a:off x="5092925" y="21385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4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35"/>
            <p:cNvSpPr/>
            <p:nvPr/>
          </p:nvSpPr>
          <p:spPr>
            <a:xfrm>
              <a:off x="5094350" y="21385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2" y="6"/>
                    <a:pt x="3" y="10"/>
                    <a:pt x="6" y="10"/>
                  </a:cubicBezTo>
                  <a:cubicBezTo>
                    <a:pt x="7" y="10"/>
                    <a:pt x="9" y="8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35"/>
            <p:cNvSpPr/>
            <p:nvPr/>
          </p:nvSpPr>
          <p:spPr>
            <a:xfrm>
              <a:off x="5264475" y="2139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35"/>
            <p:cNvSpPr/>
            <p:nvPr/>
          </p:nvSpPr>
          <p:spPr>
            <a:xfrm>
              <a:off x="5152975" y="21403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3"/>
                    <a:pt x="2" y="4"/>
                    <a:pt x="1" y="5"/>
                  </a:cubicBezTo>
                  <a:cubicBezTo>
                    <a:pt x="2" y="7"/>
                    <a:pt x="4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9" y="7"/>
                    <a:pt x="10" y="6"/>
                  </a:cubicBezTo>
                  <a:cubicBezTo>
                    <a:pt x="9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35"/>
            <p:cNvSpPr/>
            <p:nvPr/>
          </p:nvSpPr>
          <p:spPr>
            <a:xfrm>
              <a:off x="4990450" y="21407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4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35"/>
            <p:cNvSpPr/>
            <p:nvPr/>
          </p:nvSpPr>
          <p:spPr>
            <a:xfrm>
              <a:off x="5092025" y="21415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7" y="3"/>
                  </a:lnTo>
                  <a:lnTo>
                    <a:pt x="17" y="3"/>
                  </a:lnTo>
                  <a:cubicBezTo>
                    <a:pt x="18" y="2"/>
                    <a:pt x="18" y="2"/>
                    <a:pt x="19" y="2"/>
                  </a:cubicBezTo>
                  <a:lnTo>
                    <a:pt x="18" y="0"/>
                  </a:lnTo>
                  <a:close/>
                  <a:moveTo>
                    <a:pt x="17" y="3"/>
                  </a:moveTo>
                  <a:cubicBezTo>
                    <a:pt x="11" y="4"/>
                    <a:pt x="1" y="3"/>
                    <a:pt x="11" y="1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35"/>
            <p:cNvSpPr/>
            <p:nvPr/>
          </p:nvSpPr>
          <p:spPr>
            <a:xfrm>
              <a:off x="5128100" y="2008475"/>
              <a:ext cx="250" cy="225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7" y="0"/>
                  </a:moveTo>
                  <a:lnTo>
                    <a:pt x="1" y="4"/>
                  </a:lnTo>
                  <a:cubicBezTo>
                    <a:pt x="2" y="6"/>
                    <a:pt x="4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35"/>
            <p:cNvSpPr/>
            <p:nvPr/>
          </p:nvSpPr>
          <p:spPr>
            <a:xfrm>
              <a:off x="5025975" y="21430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35"/>
            <p:cNvSpPr/>
            <p:nvPr/>
          </p:nvSpPr>
          <p:spPr>
            <a:xfrm>
              <a:off x="4978800" y="20088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4" y="9"/>
                    <a:pt x="1" y="14"/>
                  </a:cubicBezTo>
                  <a:lnTo>
                    <a:pt x="1" y="14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5"/>
                    <a:pt x="1" y="14"/>
                    <a:pt x="1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35"/>
            <p:cNvSpPr/>
            <p:nvPr/>
          </p:nvSpPr>
          <p:spPr>
            <a:xfrm>
              <a:off x="4917975" y="1991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0"/>
                  </a:moveTo>
                  <a:lnTo>
                    <a:pt x="0" y="13"/>
                  </a:lnTo>
                  <a:lnTo>
                    <a:pt x="17" y="13"/>
                  </a:lnTo>
                  <a:lnTo>
                    <a:pt x="9" y="0"/>
                  </a:lnTo>
                  <a:close/>
                  <a:moveTo>
                    <a:pt x="17" y="13"/>
                  </a:moveTo>
                  <a:lnTo>
                    <a:pt x="17" y="14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35"/>
            <p:cNvSpPr/>
            <p:nvPr/>
          </p:nvSpPr>
          <p:spPr>
            <a:xfrm>
              <a:off x="5027325" y="2146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1"/>
                  </a:moveTo>
                  <a:cubicBezTo>
                    <a:pt x="3" y="1"/>
                    <a:pt x="1" y="3"/>
                    <a:pt x="0" y="5"/>
                  </a:cubicBezTo>
                  <a:lnTo>
                    <a:pt x="4" y="9"/>
                  </a:lnTo>
                  <a:lnTo>
                    <a:pt x="9" y="5"/>
                  </a:lnTo>
                  <a:cubicBezTo>
                    <a:pt x="8" y="3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35"/>
            <p:cNvSpPr/>
            <p:nvPr/>
          </p:nvSpPr>
          <p:spPr>
            <a:xfrm>
              <a:off x="5091250" y="2151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4"/>
                    <a:pt x="1" y="5"/>
                  </a:cubicBezTo>
                  <a:lnTo>
                    <a:pt x="4" y="10"/>
                  </a:lnTo>
                  <a:lnTo>
                    <a:pt x="10" y="6"/>
                  </a:lnTo>
                  <a:cubicBezTo>
                    <a:pt x="9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35"/>
            <p:cNvSpPr/>
            <p:nvPr/>
          </p:nvSpPr>
          <p:spPr>
            <a:xfrm>
              <a:off x="5088475" y="215222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cubicBezTo>
                    <a:pt x="2" y="1"/>
                    <a:pt x="1" y="0"/>
                    <a:pt x="1" y="0"/>
                  </a:cubicBezTo>
                  <a:close/>
                  <a:moveTo>
                    <a:pt x="2" y="1"/>
                  </a:moveTo>
                  <a:lnTo>
                    <a:pt x="2" y="1"/>
                  </a:lnTo>
                  <a:cubicBezTo>
                    <a:pt x="4" y="5"/>
                    <a:pt x="3" y="12"/>
                    <a:pt x="7" y="12"/>
                  </a:cubicBezTo>
                  <a:cubicBezTo>
                    <a:pt x="9" y="12"/>
                    <a:pt x="11" y="11"/>
                    <a:pt x="15" y="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35"/>
            <p:cNvSpPr/>
            <p:nvPr/>
          </p:nvSpPr>
          <p:spPr>
            <a:xfrm>
              <a:off x="4955450" y="1991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0"/>
                  </a:moveTo>
                  <a:lnTo>
                    <a:pt x="0" y="6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35"/>
            <p:cNvSpPr/>
            <p:nvPr/>
          </p:nvSpPr>
          <p:spPr>
            <a:xfrm>
              <a:off x="5087700" y="21537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2"/>
                    <a:pt x="13" y="12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35"/>
            <p:cNvSpPr/>
            <p:nvPr/>
          </p:nvSpPr>
          <p:spPr>
            <a:xfrm>
              <a:off x="5258225" y="21581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7" y="0"/>
                  </a:moveTo>
                  <a:lnTo>
                    <a:pt x="0" y="4"/>
                  </a:ln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35"/>
            <p:cNvSpPr/>
            <p:nvPr/>
          </p:nvSpPr>
          <p:spPr>
            <a:xfrm>
              <a:off x="4978375" y="20092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7" y="2"/>
                    <a:pt x="18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0" y="1"/>
                    <a:pt x="8" y="13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35"/>
            <p:cNvSpPr/>
            <p:nvPr/>
          </p:nvSpPr>
          <p:spPr>
            <a:xfrm>
              <a:off x="4994900" y="21625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3" y="1"/>
                    <a:pt x="2" y="2"/>
                    <a:pt x="0" y="6"/>
                  </a:cubicBezTo>
                  <a:cubicBezTo>
                    <a:pt x="0" y="7"/>
                    <a:pt x="3" y="9"/>
                    <a:pt x="5" y="10"/>
                  </a:cubicBezTo>
                  <a:cubicBezTo>
                    <a:pt x="6" y="9"/>
                    <a:pt x="9" y="8"/>
                    <a:pt x="9" y="7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35"/>
            <p:cNvSpPr/>
            <p:nvPr/>
          </p:nvSpPr>
          <p:spPr>
            <a:xfrm>
              <a:off x="5155200" y="21634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1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35"/>
            <p:cNvSpPr/>
            <p:nvPr/>
          </p:nvSpPr>
          <p:spPr>
            <a:xfrm>
              <a:off x="4996550" y="21656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9" y="12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2" y="14"/>
                    <a:pt x="1" y="14"/>
                    <a:pt x="0" y="14"/>
                  </a:cubicBezTo>
                  <a:lnTo>
                    <a:pt x="1" y="15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35"/>
            <p:cNvSpPr/>
            <p:nvPr/>
          </p:nvSpPr>
          <p:spPr>
            <a:xfrm>
              <a:off x="5258650" y="21665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4"/>
                    <a:pt x="0" y="5"/>
                  </a:cubicBezTo>
                  <a:cubicBezTo>
                    <a:pt x="1" y="7"/>
                    <a:pt x="4" y="10"/>
                    <a:pt x="5" y="10"/>
                  </a:cubicBezTo>
                  <a:cubicBezTo>
                    <a:pt x="12" y="8"/>
                    <a:pt x="12" y="4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35"/>
            <p:cNvSpPr/>
            <p:nvPr/>
          </p:nvSpPr>
          <p:spPr>
            <a:xfrm>
              <a:off x="5129875" y="19329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10" y="6"/>
                    <a:pt x="10" y="5"/>
                  </a:cubicBezTo>
                  <a:cubicBezTo>
                    <a:pt x="11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35"/>
            <p:cNvSpPr/>
            <p:nvPr/>
          </p:nvSpPr>
          <p:spPr>
            <a:xfrm>
              <a:off x="5063725" y="21789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2" y="6"/>
                    <a:pt x="3" y="8"/>
                    <a:pt x="4" y="9"/>
                  </a:cubicBezTo>
                  <a:cubicBezTo>
                    <a:pt x="7" y="8"/>
                    <a:pt x="9" y="7"/>
                    <a:pt x="10" y="5"/>
                  </a:cubicBezTo>
                  <a:cubicBezTo>
                    <a:pt x="10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35"/>
            <p:cNvSpPr/>
            <p:nvPr/>
          </p:nvSpPr>
          <p:spPr>
            <a:xfrm>
              <a:off x="5063700" y="21803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0"/>
                    <a:pt x="4" y="2"/>
                    <a:pt x="2" y="5"/>
                  </a:cubicBezTo>
                  <a:cubicBezTo>
                    <a:pt x="1" y="7"/>
                    <a:pt x="4" y="9"/>
                    <a:pt x="5" y="10"/>
                  </a:cubicBezTo>
                  <a:cubicBezTo>
                    <a:pt x="8" y="9"/>
                    <a:pt x="11" y="7"/>
                    <a:pt x="10" y="7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35"/>
            <p:cNvSpPr/>
            <p:nvPr/>
          </p:nvSpPr>
          <p:spPr>
            <a:xfrm>
              <a:off x="5263100" y="2180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9" y="8"/>
                    <a:pt x="9" y="6"/>
                  </a:cubicBezTo>
                  <a:cubicBezTo>
                    <a:pt x="9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35"/>
            <p:cNvSpPr/>
            <p:nvPr/>
          </p:nvSpPr>
          <p:spPr>
            <a:xfrm>
              <a:off x="5128100" y="20142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1"/>
                  </a:moveTo>
                  <a:lnTo>
                    <a:pt x="1" y="4"/>
                  </a:lnTo>
                  <a:cubicBezTo>
                    <a:pt x="2" y="7"/>
                    <a:pt x="4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6"/>
                    <a:pt x="11" y="5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35"/>
            <p:cNvSpPr/>
            <p:nvPr/>
          </p:nvSpPr>
          <p:spPr>
            <a:xfrm>
              <a:off x="5004250" y="2183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3" y="12"/>
                  </a:lnTo>
                  <a:cubicBezTo>
                    <a:pt x="10" y="9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35"/>
            <p:cNvSpPr/>
            <p:nvPr/>
          </p:nvSpPr>
          <p:spPr>
            <a:xfrm>
              <a:off x="5261225" y="21847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35"/>
            <p:cNvSpPr/>
            <p:nvPr/>
          </p:nvSpPr>
          <p:spPr>
            <a:xfrm>
              <a:off x="5006325" y="21886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ubicBezTo>
                    <a:pt x="1" y="2"/>
                    <a:pt x="1" y="1"/>
                    <a:pt x="0" y="1"/>
                  </a:cubicBezTo>
                  <a:close/>
                  <a:moveTo>
                    <a:pt x="1" y="2"/>
                  </a:moveTo>
                  <a:cubicBezTo>
                    <a:pt x="3" y="7"/>
                    <a:pt x="2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35"/>
            <p:cNvSpPr/>
            <p:nvPr/>
          </p:nvSpPr>
          <p:spPr>
            <a:xfrm>
              <a:off x="5062375" y="21891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3" y="4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35"/>
            <p:cNvSpPr/>
            <p:nvPr/>
          </p:nvSpPr>
          <p:spPr>
            <a:xfrm>
              <a:off x="5006450" y="21901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2" y="12"/>
                  </a:lnTo>
                  <a:lnTo>
                    <a:pt x="12" y="12"/>
                  </a:lnTo>
                  <a:cubicBezTo>
                    <a:pt x="11" y="8"/>
                    <a:pt x="12" y="1"/>
                    <a:pt x="8" y="1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3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35"/>
            <p:cNvSpPr/>
            <p:nvPr/>
          </p:nvSpPr>
          <p:spPr>
            <a:xfrm>
              <a:off x="5006750" y="21904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2"/>
                  </a:moveTo>
                  <a:cubicBezTo>
                    <a:pt x="4" y="6"/>
                    <a:pt x="3" y="13"/>
                    <a:pt x="7" y="13"/>
                  </a:cubicBezTo>
                  <a:cubicBezTo>
                    <a:pt x="9" y="13"/>
                    <a:pt x="12" y="12"/>
                    <a:pt x="15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35"/>
            <p:cNvSpPr/>
            <p:nvPr/>
          </p:nvSpPr>
          <p:spPr>
            <a:xfrm>
              <a:off x="5004225" y="21931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3" y="1"/>
                    <a:pt x="2" y="2"/>
                    <a:pt x="0" y="5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6" y="8"/>
                    <a:pt x="9" y="7"/>
                    <a:pt x="9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35"/>
            <p:cNvSpPr/>
            <p:nvPr/>
          </p:nvSpPr>
          <p:spPr>
            <a:xfrm>
              <a:off x="5007200" y="219395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9" y="2"/>
                    <a:pt x="19" y="2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1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35"/>
            <p:cNvSpPr/>
            <p:nvPr/>
          </p:nvSpPr>
          <p:spPr>
            <a:xfrm>
              <a:off x="5009125" y="21994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4" y="6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35"/>
            <p:cNvSpPr/>
            <p:nvPr/>
          </p:nvSpPr>
          <p:spPr>
            <a:xfrm>
              <a:off x="5255100" y="22007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35"/>
            <p:cNvSpPr/>
            <p:nvPr/>
          </p:nvSpPr>
          <p:spPr>
            <a:xfrm>
              <a:off x="5011325" y="22025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35"/>
            <p:cNvSpPr/>
            <p:nvPr/>
          </p:nvSpPr>
          <p:spPr>
            <a:xfrm>
              <a:off x="5158300" y="22033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cubicBezTo>
                    <a:pt x="2" y="6"/>
                    <a:pt x="3" y="9"/>
                    <a:pt x="4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35"/>
            <p:cNvSpPr/>
            <p:nvPr/>
          </p:nvSpPr>
          <p:spPr>
            <a:xfrm>
              <a:off x="5015775" y="2204150"/>
              <a:ext cx="350" cy="500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13" y="1"/>
                  </a:moveTo>
                  <a:lnTo>
                    <a:pt x="13" y="2"/>
                  </a:lnTo>
                  <a:lnTo>
                    <a:pt x="13" y="2"/>
                  </a:lnTo>
                  <a:cubicBezTo>
                    <a:pt x="13" y="2"/>
                    <a:pt x="13" y="2"/>
                    <a:pt x="14" y="2"/>
                  </a:cubicBez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3" y="2"/>
                  </a:lnTo>
                  <a:cubicBezTo>
                    <a:pt x="7" y="4"/>
                    <a:pt x="0" y="5"/>
                    <a:pt x="2" y="13"/>
                  </a:cubicBezTo>
                  <a:cubicBezTo>
                    <a:pt x="2" y="15"/>
                    <a:pt x="8" y="16"/>
                    <a:pt x="13" y="18"/>
                  </a:cubicBezTo>
                  <a:lnTo>
                    <a:pt x="13" y="18"/>
                  </a:lnTo>
                  <a:lnTo>
                    <a:pt x="13" y="2"/>
                  </a:lnTo>
                  <a:close/>
                  <a:moveTo>
                    <a:pt x="13" y="18"/>
                  </a:moveTo>
                  <a:lnTo>
                    <a:pt x="13" y="20"/>
                  </a:lnTo>
                  <a:lnTo>
                    <a:pt x="14" y="19"/>
                  </a:lnTo>
                  <a:cubicBezTo>
                    <a:pt x="13" y="19"/>
                    <a:pt x="13" y="18"/>
                    <a:pt x="13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35"/>
            <p:cNvSpPr/>
            <p:nvPr/>
          </p:nvSpPr>
          <p:spPr>
            <a:xfrm>
              <a:off x="5127650" y="201555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6"/>
                    <a:pt x="4" y="8"/>
                    <a:pt x="5" y="11"/>
                  </a:cubicBezTo>
                  <a:cubicBezTo>
                    <a:pt x="7" y="9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35"/>
            <p:cNvSpPr/>
            <p:nvPr/>
          </p:nvSpPr>
          <p:spPr>
            <a:xfrm>
              <a:off x="5016100" y="2204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" y="1"/>
                  </a:moveTo>
                  <a:cubicBezTo>
                    <a:pt x="3" y="5"/>
                    <a:pt x="4" y="11"/>
                    <a:pt x="7" y="12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6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35"/>
            <p:cNvSpPr/>
            <p:nvPr/>
          </p:nvSpPr>
          <p:spPr>
            <a:xfrm>
              <a:off x="5016150" y="22063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6" y="1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6" y="2"/>
                    <a:pt x="16" y="2"/>
                    <a:pt x="17" y="2"/>
                  </a:cubicBezTo>
                  <a:lnTo>
                    <a:pt x="16" y="1"/>
                  </a:lnTo>
                  <a:close/>
                  <a:moveTo>
                    <a:pt x="15" y="2"/>
                  </a:moveTo>
                  <a:cubicBezTo>
                    <a:pt x="9" y="4"/>
                    <a:pt x="1" y="3"/>
                    <a:pt x="7" y="14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35"/>
            <p:cNvSpPr/>
            <p:nvPr/>
          </p:nvSpPr>
          <p:spPr>
            <a:xfrm>
              <a:off x="5266625" y="20164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8"/>
                    <a:pt x="11" y="5"/>
                  </a:cubicBezTo>
                  <a:cubicBezTo>
                    <a:pt x="10" y="4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35"/>
            <p:cNvSpPr/>
            <p:nvPr/>
          </p:nvSpPr>
          <p:spPr>
            <a:xfrm>
              <a:off x="5050400" y="2207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10"/>
                    <a:pt x="5" y="10"/>
                  </a:cubicBezTo>
                  <a:cubicBezTo>
                    <a:pt x="6" y="10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35"/>
            <p:cNvSpPr/>
            <p:nvPr/>
          </p:nvSpPr>
          <p:spPr>
            <a:xfrm>
              <a:off x="5254675" y="22109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2" y="6"/>
                    <a:pt x="3" y="7"/>
                    <a:pt x="4" y="9"/>
                  </a:cubicBezTo>
                  <a:cubicBezTo>
                    <a:pt x="6" y="8"/>
                    <a:pt x="9" y="6"/>
                    <a:pt x="9" y="5"/>
                  </a:cubicBezTo>
                  <a:cubicBezTo>
                    <a:pt x="10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35"/>
            <p:cNvSpPr/>
            <p:nvPr/>
          </p:nvSpPr>
          <p:spPr>
            <a:xfrm>
              <a:off x="5029125" y="2214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35"/>
            <p:cNvSpPr/>
            <p:nvPr/>
          </p:nvSpPr>
          <p:spPr>
            <a:xfrm>
              <a:off x="5260450" y="221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2"/>
                    <a:pt x="0" y="3"/>
                  </a:cubicBezTo>
                  <a:lnTo>
                    <a:pt x="4" y="9"/>
                  </a:lnTo>
                  <a:cubicBezTo>
                    <a:pt x="6" y="7"/>
                    <a:pt x="8" y="6"/>
                    <a:pt x="9" y="5"/>
                  </a:cubicBezTo>
                  <a:cubicBezTo>
                    <a:pt x="9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35"/>
            <p:cNvSpPr/>
            <p:nvPr/>
          </p:nvSpPr>
          <p:spPr>
            <a:xfrm>
              <a:off x="5025525" y="22158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7" y="8"/>
                    <a:pt x="11" y="7"/>
                    <a:pt x="9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35"/>
            <p:cNvSpPr/>
            <p:nvPr/>
          </p:nvSpPr>
          <p:spPr>
            <a:xfrm>
              <a:off x="5042400" y="22162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4" y="0"/>
                    <a:pt x="2" y="3"/>
                    <a:pt x="1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35"/>
            <p:cNvSpPr/>
            <p:nvPr/>
          </p:nvSpPr>
          <p:spPr>
            <a:xfrm>
              <a:off x="5042000" y="2217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1"/>
                  </a:moveTo>
                  <a:lnTo>
                    <a:pt x="1" y="3"/>
                  </a:lnTo>
                  <a:lnTo>
                    <a:pt x="5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35"/>
            <p:cNvSpPr/>
            <p:nvPr/>
          </p:nvSpPr>
          <p:spPr>
            <a:xfrm>
              <a:off x="5260450" y="22184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6"/>
                    <a:pt x="2" y="9"/>
                    <a:pt x="4" y="11"/>
                  </a:cubicBezTo>
                  <a:cubicBezTo>
                    <a:pt x="6" y="9"/>
                    <a:pt x="9" y="7"/>
                    <a:pt x="8" y="6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35"/>
            <p:cNvSpPr/>
            <p:nvPr/>
          </p:nvSpPr>
          <p:spPr>
            <a:xfrm>
              <a:off x="5253800" y="22239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7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35"/>
            <p:cNvSpPr/>
            <p:nvPr/>
          </p:nvSpPr>
          <p:spPr>
            <a:xfrm>
              <a:off x="5254100" y="22246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lnTo>
                    <a:pt x="2" y="14"/>
                  </a:lnTo>
                  <a:lnTo>
                    <a:pt x="2" y="14"/>
                  </a:lnTo>
                  <a:cubicBezTo>
                    <a:pt x="7" y="12"/>
                    <a:pt x="19" y="14"/>
                    <a:pt x="9" y="1"/>
                  </a:cubicBezTo>
                  <a:close/>
                  <a:moveTo>
                    <a:pt x="2" y="14"/>
                  </a:moveTo>
                  <a:cubicBezTo>
                    <a:pt x="2" y="14"/>
                    <a:pt x="1" y="14"/>
                    <a:pt x="1" y="15"/>
                  </a:cubicBezTo>
                  <a:lnTo>
                    <a:pt x="1" y="16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35"/>
            <p:cNvSpPr/>
            <p:nvPr/>
          </p:nvSpPr>
          <p:spPr>
            <a:xfrm>
              <a:off x="5159700" y="222785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35"/>
            <p:cNvSpPr/>
            <p:nvPr/>
          </p:nvSpPr>
          <p:spPr>
            <a:xfrm>
              <a:off x="5267100" y="20177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lnTo>
                    <a:pt x="10" y="5"/>
                  </a:ln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35"/>
            <p:cNvSpPr/>
            <p:nvPr/>
          </p:nvSpPr>
          <p:spPr>
            <a:xfrm>
              <a:off x="5129450" y="192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5"/>
                  </a:lnTo>
                  <a:cubicBezTo>
                    <a:pt x="2" y="7"/>
                    <a:pt x="3" y="9"/>
                    <a:pt x="5" y="9"/>
                  </a:cubicBezTo>
                  <a:cubicBezTo>
                    <a:pt x="5" y="9"/>
                    <a:pt x="5" y="10"/>
                    <a:pt x="6" y="10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10" y="4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35"/>
            <p:cNvSpPr/>
            <p:nvPr/>
          </p:nvSpPr>
          <p:spPr>
            <a:xfrm>
              <a:off x="5259100" y="22349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3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35"/>
            <p:cNvSpPr/>
            <p:nvPr/>
          </p:nvSpPr>
          <p:spPr>
            <a:xfrm>
              <a:off x="5160050" y="22380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9"/>
                    <a:pt x="5" y="10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0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35"/>
            <p:cNvSpPr/>
            <p:nvPr/>
          </p:nvSpPr>
          <p:spPr>
            <a:xfrm>
              <a:off x="5159225" y="2258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1"/>
                  </a:moveTo>
                  <a:lnTo>
                    <a:pt x="0" y="7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35"/>
            <p:cNvSpPr/>
            <p:nvPr/>
          </p:nvSpPr>
          <p:spPr>
            <a:xfrm>
              <a:off x="5254100" y="22649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2" y="1"/>
                  </a:moveTo>
                  <a:lnTo>
                    <a:pt x="1" y="2"/>
                  </a:lnTo>
                  <a:lnTo>
                    <a:pt x="3" y="3"/>
                  </a:lnTo>
                  <a:lnTo>
                    <a:pt x="3" y="3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3" y="3"/>
                  </a:moveTo>
                  <a:cubicBezTo>
                    <a:pt x="4" y="8"/>
                    <a:pt x="3" y="14"/>
                    <a:pt x="7" y="14"/>
                  </a:cubicBezTo>
                  <a:cubicBezTo>
                    <a:pt x="9" y="14"/>
                    <a:pt x="11" y="13"/>
                    <a:pt x="15" y="1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35"/>
            <p:cNvSpPr/>
            <p:nvPr/>
          </p:nvSpPr>
          <p:spPr>
            <a:xfrm>
              <a:off x="5157475" y="22798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35"/>
            <p:cNvSpPr/>
            <p:nvPr/>
          </p:nvSpPr>
          <p:spPr>
            <a:xfrm>
              <a:off x="5127725" y="20208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35"/>
            <p:cNvSpPr/>
            <p:nvPr/>
          </p:nvSpPr>
          <p:spPr>
            <a:xfrm>
              <a:off x="5247425" y="2280650"/>
              <a:ext cx="500" cy="400"/>
            </a:xfrm>
            <a:custGeom>
              <a:avLst/>
              <a:gdLst/>
              <a:ahLst/>
              <a:cxnLst/>
              <a:rect l="l" t="t" r="r" b="b"/>
              <a:pathLst>
                <a:path w="20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10" y="11"/>
                    <a:pt x="19" y="12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2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35"/>
            <p:cNvSpPr/>
            <p:nvPr/>
          </p:nvSpPr>
          <p:spPr>
            <a:xfrm>
              <a:off x="4954825" y="19924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6" y="10"/>
                    <a:pt x="19" y="13"/>
                    <a:pt x="8" y="0"/>
                  </a:cubicBezTo>
                  <a:close/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0" y="14"/>
                    <a:pt x="0" y="14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35"/>
            <p:cNvSpPr/>
            <p:nvPr/>
          </p:nvSpPr>
          <p:spPr>
            <a:xfrm>
              <a:off x="5129875" y="1921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6" y="9"/>
                    <a:pt x="10" y="6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35"/>
            <p:cNvSpPr/>
            <p:nvPr/>
          </p:nvSpPr>
          <p:spPr>
            <a:xfrm>
              <a:off x="5128100" y="20227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7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35"/>
            <p:cNvSpPr/>
            <p:nvPr/>
          </p:nvSpPr>
          <p:spPr>
            <a:xfrm>
              <a:off x="5248000" y="22975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8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35"/>
            <p:cNvSpPr/>
            <p:nvPr/>
          </p:nvSpPr>
          <p:spPr>
            <a:xfrm>
              <a:off x="5124550" y="191967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8" y="0"/>
                  </a:moveTo>
                  <a:cubicBezTo>
                    <a:pt x="7" y="0"/>
                    <a:pt x="4" y="1"/>
                    <a:pt x="0" y="4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cubicBezTo>
                    <a:pt x="14" y="12"/>
                    <a:pt x="14" y="12"/>
                    <a:pt x="14" y="12"/>
                  </a:cubicBezTo>
                  <a:lnTo>
                    <a:pt x="15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35"/>
            <p:cNvSpPr/>
            <p:nvPr/>
          </p:nvSpPr>
          <p:spPr>
            <a:xfrm>
              <a:off x="5248000" y="2298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5"/>
                  </a:lnTo>
                  <a:lnTo>
                    <a:pt x="5" y="9"/>
                  </a:lnTo>
                  <a:cubicBezTo>
                    <a:pt x="7" y="8"/>
                    <a:pt x="9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35"/>
            <p:cNvSpPr/>
            <p:nvPr/>
          </p:nvSpPr>
          <p:spPr>
            <a:xfrm>
              <a:off x="5172525" y="2299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35"/>
            <p:cNvSpPr/>
            <p:nvPr/>
          </p:nvSpPr>
          <p:spPr>
            <a:xfrm>
              <a:off x="5129050" y="1747425"/>
              <a:ext cx="6525" cy="9075"/>
            </a:xfrm>
            <a:custGeom>
              <a:avLst/>
              <a:gdLst/>
              <a:ahLst/>
              <a:cxnLst/>
              <a:rect l="l" t="t" r="r" b="b"/>
              <a:pathLst>
                <a:path w="261" h="363" extrusionOk="0">
                  <a:moveTo>
                    <a:pt x="51" y="0"/>
                  </a:moveTo>
                  <a:cubicBezTo>
                    <a:pt x="52" y="64"/>
                    <a:pt x="22" y="94"/>
                    <a:pt x="0" y="128"/>
                  </a:cubicBezTo>
                  <a:cubicBezTo>
                    <a:pt x="6" y="152"/>
                    <a:pt x="38" y="145"/>
                    <a:pt x="45" y="167"/>
                  </a:cubicBezTo>
                  <a:cubicBezTo>
                    <a:pt x="26" y="266"/>
                    <a:pt x="27" y="272"/>
                    <a:pt x="93" y="362"/>
                  </a:cubicBezTo>
                  <a:cubicBezTo>
                    <a:pt x="109" y="344"/>
                    <a:pt x="87" y="314"/>
                    <a:pt x="109" y="297"/>
                  </a:cubicBezTo>
                  <a:cubicBezTo>
                    <a:pt x="112" y="296"/>
                    <a:pt x="114" y="296"/>
                    <a:pt x="117" y="296"/>
                  </a:cubicBezTo>
                  <a:cubicBezTo>
                    <a:pt x="142" y="296"/>
                    <a:pt x="152" y="328"/>
                    <a:pt x="188" y="328"/>
                  </a:cubicBezTo>
                  <a:cubicBezTo>
                    <a:pt x="190" y="328"/>
                    <a:pt x="192" y="328"/>
                    <a:pt x="194" y="328"/>
                  </a:cubicBezTo>
                  <a:cubicBezTo>
                    <a:pt x="241" y="321"/>
                    <a:pt x="225" y="261"/>
                    <a:pt x="261" y="238"/>
                  </a:cubicBezTo>
                  <a:cubicBezTo>
                    <a:pt x="254" y="229"/>
                    <a:pt x="243" y="224"/>
                    <a:pt x="233" y="224"/>
                  </a:cubicBezTo>
                  <a:cubicBezTo>
                    <a:pt x="227" y="224"/>
                    <a:pt x="222" y="225"/>
                    <a:pt x="217" y="227"/>
                  </a:cubicBezTo>
                  <a:cubicBezTo>
                    <a:pt x="198" y="239"/>
                    <a:pt x="221" y="273"/>
                    <a:pt x="184" y="276"/>
                  </a:cubicBezTo>
                  <a:cubicBezTo>
                    <a:pt x="158" y="263"/>
                    <a:pt x="150" y="238"/>
                    <a:pt x="150" y="206"/>
                  </a:cubicBezTo>
                  <a:cubicBezTo>
                    <a:pt x="151" y="177"/>
                    <a:pt x="159" y="148"/>
                    <a:pt x="148" y="121"/>
                  </a:cubicBezTo>
                  <a:cubicBezTo>
                    <a:pt x="139" y="111"/>
                    <a:pt x="131" y="103"/>
                    <a:pt x="120" y="103"/>
                  </a:cubicBezTo>
                  <a:cubicBezTo>
                    <a:pt x="117" y="103"/>
                    <a:pt x="113" y="103"/>
                    <a:pt x="109" y="105"/>
                  </a:cubicBezTo>
                  <a:cubicBezTo>
                    <a:pt x="87" y="126"/>
                    <a:pt x="135" y="146"/>
                    <a:pt x="107" y="169"/>
                  </a:cubicBezTo>
                  <a:cubicBezTo>
                    <a:pt x="68" y="166"/>
                    <a:pt x="63" y="132"/>
                    <a:pt x="53" y="103"/>
                  </a:cubicBezTo>
                  <a:lnTo>
                    <a:pt x="76" y="7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35"/>
            <p:cNvSpPr/>
            <p:nvPr/>
          </p:nvSpPr>
          <p:spPr>
            <a:xfrm>
              <a:off x="5108925" y="1763250"/>
              <a:ext cx="4500" cy="6675"/>
            </a:xfrm>
            <a:custGeom>
              <a:avLst/>
              <a:gdLst/>
              <a:ahLst/>
              <a:cxnLst/>
              <a:rect l="l" t="t" r="r" b="b"/>
              <a:pathLst>
                <a:path w="180" h="267" extrusionOk="0">
                  <a:moveTo>
                    <a:pt x="94" y="1"/>
                  </a:moveTo>
                  <a:cubicBezTo>
                    <a:pt x="89" y="1"/>
                    <a:pt x="83" y="2"/>
                    <a:pt x="76" y="4"/>
                  </a:cubicBezTo>
                  <a:cubicBezTo>
                    <a:pt x="72" y="22"/>
                    <a:pt x="68" y="35"/>
                    <a:pt x="65" y="50"/>
                  </a:cubicBezTo>
                  <a:cubicBezTo>
                    <a:pt x="52" y="43"/>
                    <a:pt x="40" y="36"/>
                    <a:pt x="27" y="36"/>
                  </a:cubicBezTo>
                  <a:cubicBezTo>
                    <a:pt x="19" y="36"/>
                    <a:pt x="11" y="38"/>
                    <a:pt x="1" y="46"/>
                  </a:cubicBezTo>
                  <a:cubicBezTo>
                    <a:pt x="0" y="80"/>
                    <a:pt x="18" y="115"/>
                    <a:pt x="30" y="152"/>
                  </a:cubicBezTo>
                  <a:cubicBezTo>
                    <a:pt x="24" y="165"/>
                    <a:pt x="13" y="179"/>
                    <a:pt x="19" y="198"/>
                  </a:cubicBezTo>
                  <a:cubicBezTo>
                    <a:pt x="23" y="213"/>
                    <a:pt x="48" y="206"/>
                    <a:pt x="48" y="224"/>
                  </a:cubicBezTo>
                  <a:cubicBezTo>
                    <a:pt x="43" y="234"/>
                    <a:pt x="33" y="245"/>
                    <a:pt x="40" y="256"/>
                  </a:cubicBezTo>
                  <a:cubicBezTo>
                    <a:pt x="42" y="261"/>
                    <a:pt x="49" y="263"/>
                    <a:pt x="53" y="265"/>
                  </a:cubicBezTo>
                  <a:lnTo>
                    <a:pt x="53" y="265"/>
                  </a:lnTo>
                  <a:cubicBezTo>
                    <a:pt x="62" y="247"/>
                    <a:pt x="71" y="231"/>
                    <a:pt x="80" y="214"/>
                  </a:cubicBezTo>
                  <a:cubicBezTo>
                    <a:pt x="105" y="210"/>
                    <a:pt x="129" y="209"/>
                    <a:pt x="139" y="182"/>
                  </a:cubicBezTo>
                  <a:cubicBezTo>
                    <a:pt x="143" y="165"/>
                    <a:pt x="120" y="153"/>
                    <a:pt x="128" y="133"/>
                  </a:cubicBezTo>
                  <a:cubicBezTo>
                    <a:pt x="140" y="119"/>
                    <a:pt x="165" y="118"/>
                    <a:pt x="177" y="84"/>
                  </a:cubicBezTo>
                  <a:cubicBezTo>
                    <a:pt x="179" y="66"/>
                    <a:pt x="176" y="47"/>
                    <a:pt x="165" y="31"/>
                  </a:cubicBezTo>
                  <a:cubicBezTo>
                    <a:pt x="143" y="25"/>
                    <a:pt x="122" y="1"/>
                    <a:pt x="94" y="1"/>
                  </a:cubicBezTo>
                  <a:close/>
                  <a:moveTo>
                    <a:pt x="53" y="265"/>
                  </a:moveTo>
                  <a:lnTo>
                    <a:pt x="53" y="265"/>
                  </a:lnTo>
                  <a:cubicBezTo>
                    <a:pt x="53" y="265"/>
                    <a:pt x="53" y="266"/>
                    <a:pt x="53" y="266"/>
                  </a:cubicBezTo>
                  <a:lnTo>
                    <a:pt x="54" y="265"/>
                  </a:lnTo>
                  <a:cubicBezTo>
                    <a:pt x="53" y="265"/>
                    <a:pt x="53" y="265"/>
                    <a:pt x="53" y="2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35"/>
            <p:cNvSpPr/>
            <p:nvPr/>
          </p:nvSpPr>
          <p:spPr>
            <a:xfrm>
              <a:off x="5134850" y="1760600"/>
              <a:ext cx="3800" cy="4350"/>
            </a:xfrm>
            <a:custGeom>
              <a:avLst/>
              <a:gdLst/>
              <a:ahLst/>
              <a:cxnLst/>
              <a:rect l="l" t="t" r="r" b="b"/>
              <a:pathLst>
                <a:path w="152" h="174" extrusionOk="0">
                  <a:moveTo>
                    <a:pt x="10" y="0"/>
                  </a:moveTo>
                  <a:cubicBezTo>
                    <a:pt x="26" y="28"/>
                    <a:pt x="60" y="44"/>
                    <a:pt x="39" y="81"/>
                  </a:cubicBezTo>
                  <a:cubicBezTo>
                    <a:pt x="37" y="87"/>
                    <a:pt x="32" y="87"/>
                    <a:pt x="26" y="87"/>
                  </a:cubicBezTo>
                  <a:cubicBezTo>
                    <a:pt x="24" y="87"/>
                    <a:pt x="22" y="87"/>
                    <a:pt x="19" y="87"/>
                  </a:cubicBezTo>
                  <a:cubicBezTo>
                    <a:pt x="11" y="87"/>
                    <a:pt x="4" y="88"/>
                    <a:pt x="0" y="97"/>
                  </a:cubicBezTo>
                  <a:cubicBezTo>
                    <a:pt x="13" y="110"/>
                    <a:pt x="38" y="95"/>
                    <a:pt x="43" y="117"/>
                  </a:cubicBezTo>
                  <a:cubicBezTo>
                    <a:pt x="51" y="141"/>
                    <a:pt x="15" y="149"/>
                    <a:pt x="19" y="174"/>
                  </a:cubicBezTo>
                  <a:cubicBezTo>
                    <a:pt x="63" y="165"/>
                    <a:pt x="91" y="136"/>
                    <a:pt x="128" y="134"/>
                  </a:cubicBezTo>
                  <a:lnTo>
                    <a:pt x="152" y="87"/>
                  </a:lnTo>
                  <a:lnTo>
                    <a:pt x="11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35"/>
            <p:cNvSpPr/>
            <p:nvPr/>
          </p:nvSpPr>
          <p:spPr>
            <a:xfrm>
              <a:off x="5116650" y="1747850"/>
              <a:ext cx="1925" cy="11500"/>
            </a:xfrm>
            <a:custGeom>
              <a:avLst/>
              <a:gdLst/>
              <a:ahLst/>
              <a:cxnLst/>
              <a:rect l="l" t="t" r="r" b="b"/>
              <a:pathLst>
                <a:path w="77" h="460" extrusionOk="0">
                  <a:moveTo>
                    <a:pt x="37" y="1"/>
                  </a:moveTo>
                  <a:cubicBezTo>
                    <a:pt x="34" y="1"/>
                    <a:pt x="31" y="1"/>
                    <a:pt x="28" y="3"/>
                  </a:cubicBezTo>
                  <a:cubicBezTo>
                    <a:pt x="0" y="38"/>
                    <a:pt x="5" y="85"/>
                    <a:pt x="16" y="124"/>
                  </a:cubicBezTo>
                  <a:cubicBezTo>
                    <a:pt x="34" y="180"/>
                    <a:pt x="29" y="231"/>
                    <a:pt x="16" y="286"/>
                  </a:cubicBezTo>
                  <a:cubicBezTo>
                    <a:pt x="1" y="345"/>
                    <a:pt x="12" y="408"/>
                    <a:pt x="45" y="459"/>
                  </a:cubicBezTo>
                  <a:cubicBezTo>
                    <a:pt x="70" y="431"/>
                    <a:pt x="44" y="403"/>
                    <a:pt x="57" y="378"/>
                  </a:cubicBezTo>
                  <a:cubicBezTo>
                    <a:pt x="73" y="348"/>
                    <a:pt x="57" y="321"/>
                    <a:pt x="50" y="301"/>
                  </a:cubicBezTo>
                  <a:cubicBezTo>
                    <a:pt x="77" y="207"/>
                    <a:pt x="37" y="125"/>
                    <a:pt x="34" y="34"/>
                  </a:cubicBezTo>
                  <a:cubicBezTo>
                    <a:pt x="38" y="26"/>
                    <a:pt x="41" y="18"/>
                    <a:pt x="42" y="9"/>
                  </a:cubicBezTo>
                  <a:cubicBezTo>
                    <a:pt x="44" y="4"/>
                    <a:pt x="42" y="1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35"/>
            <p:cNvSpPr/>
            <p:nvPr/>
          </p:nvSpPr>
          <p:spPr>
            <a:xfrm>
              <a:off x="5131550" y="1741450"/>
              <a:ext cx="4100" cy="3900"/>
            </a:xfrm>
            <a:custGeom>
              <a:avLst/>
              <a:gdLst/>
              <a:ahLst/>
              <a:cxnLst/>
              <a:rect l="l" t="t" r="r" b="b"/>
              <a:pathLst>
                <a:path w="164" h="156" extrusionOk="0">
                  <a:moveTo>
                    <a:pt x="107" y="1"/>
                  </a:moveTo>
                  <a:cubicBezTo>
                    <a:pt x="107" y="2"/>
                    <a:pt x="108" y="2"/>
                    <a:pt x="108" y="3"/>
                  </a:cubicBezTo>
                  <a:lnTo>
                    <a:pt x="108" y="3"/>
                  </a:lnTo>
                  <a:cubicBezTo>
                    <a:pt x="108" y="2"/>
                    <a:pt x="108" y="2"/>
                    <a:pt x="108" y="1"/>
                  </a:cubicBezTo>
                  <a:close/>
                  <a:moveTo>
                    <a:pt x="90" y="20"/>
                  </a:moveTo>
                  <a:cubicBezTo>
                    <a:pt x="92" y="42"/>
                    <a:pt x="84" y="57"/>
                    <a:pt x="59" y="69"/>
                  </a:cubicBezTo>
                  <a:cubicBezTo>
                    <a:pt x="53" y="40"/>
                    <a:pt x="67" y="26"/>
                    <a:pt x="90" y="20"/>
                  </a:cubicBezTo>
                  <a:close/>
                  <a:moveTo>
                    <a:pt x="48" y="1"/>
                  </a:moveTo>
                  <a:cubicBezTo>
                    <a:pt x="21" y="42"/>
                    <a:pt x="33" y="92"/>
                    <a:pt x="1" y="126"/>
                  </a:cubicBezTo>
                  <a:cubicBezTo>
                    <a:pt x="23" y="146"/>
                    <a:pt x="34" y="156"/>
                    <a:pt x="45" y="156"/>
                  </a:cubicBezTo>
                  <a:cubicBezTo>
                    <a:pt x="55" y="156"/>
                    <a:pt x="66" y="148"/>
                    <a:pt x="86" y="134"/>
                  </a:cubicBezTo>
                  <a:cubicBezTo>
                    <a:pt x="96" y="117"/>
                    <a:pt x="57" y="89"/>
                    <a:pt x="100" y="77"/>
                  </a:cubicBezTo>
                  <a:lnTo>
                    <a:pt x="100" y="77"/>
                  </a:lnTo>
                  <a:cubicBezTo>
                    <a:pt x="119" y="93"/>
                    <a:pt x="99" y="122"/>
                    <a:pt x="118" y="139"/>
                  </a:cubicBezTo>
                  <a:cubicBezTo>
                    <a:pt x="123" y="142"/>
                    <a:pt x="128" y="143"/>
                    <a:pt x="134" y="143"/>
                  </a:cubicBezTo>
                  <a:cubicBezTo>
                    <a:pt x="142" y="143"/>
                    <a:pt x="151" y="140"/>
                    <a:pt x="157" y="133"/>
                  </a:cubicBezTo>
                  <a:cubicBezTo>
                    <a:pt x="164" y="106"/>
                    <a:pt x="137" y="100"/>
                    <a:pt x="129" y="82"/>
                  </a:cubicBezTo>
                  <a:cubicBezTo>
                    <a:pt x="135" y="45"/>
                    <a:pt x="135" y="44"/>
                    <a:pt x="108" y="3"/>
                  </a:cubicBezTo>
                  <a:lnTo>
                    <a:pt x="108" y="3"/>
                  </a:lnTo>
                  <a:cubicBezTo>
                    <a:pt x="107" y="11"/>
                    <a:pt x="100" y="18"/>
                    <a:pt x="91" y="18"/>
                  </a:cubicBezTo>
                  <a:lnTo>
                    <a:pt x="91" y="1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35"/>
            <p:cNvSpPr/>
            <p:nvPr/>
          </p:nvSpPr>
          <p:spPr>
            <a:xfrm>
              <a:off x="5117050" y="1765975"/>
              <a:ext cx="1875" cy="5625"/>
            </a:xfrm>
            <a:custGeom>
              <a:avLst/>
              <a:gdLst/>
              <a:ahLst/>
              <a:cxnLst/>
              <a:rect l="l" t="t" r="r" b="b"/>
              <a:pathLst>
                <a:path w="75" h="225" extrusionOk="0">
                  <a:moveTo>
                    <a:pt x="32" y="0"/>
                  </a:moveTo>
                  <a:cubicBezTo>
                    <a:pt x="28" y="0"/>
                    <a:pt x="24" y="1"/>
                    <a:pt x="20" y="2"/>
                  </a:cubicBezTo>
                  <a:lnTo>
                    <a:pt x="0" y="64"/>
                  </a:lnTo>
                  <a:lnTo>
                    <a:pt x="44" y="131"/>
                  </a:lnTo>
                  <a:cubicBezTo>
                    <a:pt x="34" y="151"/>
                    <a:pt x="8" y="163"/>
                    <a:pt x="15" y="198"/>
                  </a:cubicBezTo>
                  <a:cubicBezTo>
                    <a:pt x="22" y="206"/>
                    <a:pt x="26" y="225"/>
                    <a:pt x="49" y="225"/>
                  </a:cubicBezTo>
                  <a:cubicBezTo>
                    <a:pt x="52" y="225"/>
                    <a:pt x="55" y="224"/>
                    <a:pt x="59" y="224"/>
                  </a:cubicBezTo>
                  <a:cubicBezTo>
                    <a:pt x="74" y="170"/>
                    <a:pt x="54" y="111"/>
                    <a:pt x="74" y="56"/>
                  </a:cubicBezTo>
                  <a:cubicBezTo>
                    <a:pt x="48" y="49"/>
                    <a:pt x="50" y="26"/>
                    <a:pt x="44" y="8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35"/>
            <p:cNvSpPr/>
            <p:nvPr/>
          </p:nvSpPr>
          <p:spPr>
            <a:xfrm>
              <a:off x="5105075" y="1783700"/>
              <a:ext cx="2350" cy="6075"/>
            </a:xfrm>
            <a:custGeom>
              <a:avLst/>
              <a:gdLst/>
              <a:ahLst/>
              <a:cxnLst/>
              <a:rect l="l" t="t" r="r" b="b"/>
              <a:pathLst>
                <a:path w="94" h="243" extrusionOk="0">
                  <a:moveTo>
                    <a:pt x="45" y="1"/>
                  </a:moveTo>
                  <a:cubicBezTo>
                    <a:pt x="42" y="1"/>
                    <a:pt x="39" y="1"/>
                    <a:pt x="37" y="2"/>
                  </a:cubicBezTo>
                  <a:cubicBezTo>
                    <a:pt x="0" y="78"/>
                    <a:pt x="79" y="155"/>
                    <a:pt x="35" y="228"/>
                  </a:cubicBezTo>
                  <a:lnTo>
                    <a:pt x="56" y="242"/>
                  </a:lnTo>
                  <a:cubicBezTo>
                    <a:pt x="82" y="230"/>
                    <a:pt x="87" y="204"/>
                    <a:pt x="94" y="182"/>
                  </a:cubicBezTo>
                  <a:cubicBezTo>
                    <a:pt x="74" y="155"/>
                    <a:pt x="86" y="121"/>
                    <a:pt x="68" y="96"/>
                  </a:cubicBezTo>
                  <a:cubicBezTo>
                    <a:pt x="52" y="70"/>
                    <a:pt x="74" y="42"/>
                    <a:pt x="75" y="20"/>
                  </a:cubicBezTo>
                  <a:cubicBezTo>
                    <a:pt x="65" y="8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35"/>
            <p:cNvSpPr/>
            <p:nvPr/>
          </p:nvSpPr>
          <p:spPr>
            <a:xfrm>
              <a:off x="5119425" y="1804800"/>
              <a:ext cx="1925" cy="3850"/>
            </a:xfrm>
            <a:custGeom>
              <a:avLst/>
              <a:gdLst/>
              <a:ahLst/>
              <a:cxnLst/>
              <a:rect l="l" t="t" r="r" b="b"/>
              <a:pathLst>
                <a:path w="77" h="154" extrusionOk="0">
                  <a:moveTo>
                    <a:pt x="8" y="1"/>
                  </a:moveTo>
                  <a:cubicBezTo>
                    <a:pt x="8" y="58"/>
                    <a:pt x="1" y="102"/>
                    <a:pt x="15" y="154"/>
                  </a:cubicBezTo>
                  <a:cubicBezTo>
                    <a:pt x="51" y="130"/>
                    <a:pt x="56" y="93"/>
                    <a:pt x="76" y="65"/>
                  </a:cubicBezTo>
                  <a:cubicBezTo>
                    <a:pt x="66" y="36"/>
                    <a:pt x="33" y="33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35"/>
            <p:cNvSpPr/>
            <p:nvPr/>
          </p:nvSpPr>
          <p:spPr>
            <a:xfrm>
              <a:off x="5104675" y="1769100"/>
              <a:ext cx="2775" cy="3550"/>
            </a:xfrm>
            <a:custGeom>
              <a:avLst/>
              <a:gdLst/>
              <a:ahLst/>
              <a:cxnLst/>
              <a:rect l="l" t="t" r="r" b="b"/>
              <a:pathLst>
                <a:path w="111" h="142" extrusionOk="0">
                  <a:moveTo>
                    <a:pt x="57" y="0"/>
                  </a:moveTo>
                  <a:cubicBezTo>
                    <a:pt x="0" y="24"/>
                    <a:pt x="50" y="72"/>
                    <a:pt x="31" y="105"/>
                  </a:cubicBezTo>
                  <a:cubicBezTo>
                    <a:pt x="25" y="116"/>
                    <a:pt x="42" y="128"/>
                    <a:pt x="80" y="142"/>
                  </a:cubicBezTo>
                  <a:cubicBezTo>
                    <a:pt x="55" y="87"/>
                    <a:pt x="111" y="4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35"/>
            <p:cNvSpPr/>
            <p:nvPr/>
          </p:nvSpPr>
          <p:spPr>
            <a:xfrm>
              <a:off x="5104775" y="1763700"/>
              <a:ext cx="1775" cy="3375"/>
            </a:xfrm>
            <a:custGeom>
              <a:avLst/>
              <a:gdLst/>
              <a:ahLst/>
              <a:cxnLst/>
              <a:rect l="l" t="t" r="r" b="b"/>
              <a:pathLst>
                <a:path w="71" h="135" extrusionOk="0">
                  <a:moveTo>
                    <a:pt x="49" y="1"/>
                  </a:moveTo>
                  <a:cubicBezTo>
                    <a:pt x="17" y="4"/>
                    <a:pt x="22" y="34"/>
                    <a:pt x="1" y="51"/>
                  </a:cubicBezTo>
                  <a:cubicBezTo>
                    <a:pt x="33" y="75"/>
                    <a:pt x="10" y="124"/>
                    <a:pt x="61" y="134"/>
                  </a:cubicBezTo>
                  <a:cubicBezTo>
                    <a:pt x="53" y="88"/>
                    <a:pt x="70" y="44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35"/>
            <p:cNvSpPr/>
            <p:nvPr/>
          </p:nvSpPr>
          <p:spPr>
            <a:xfrm>
              <a:off x="5107250" y="18125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lnTo>
                    <a:pt x="32" y="1"/>
                  </a:lnTo>
                  <a:close/>
                  <a:moveTo>
                    <a:pt x="31" y="1"/>
                  </a:moveTo>
                  <a:lnTo>
                    <a:pt x="1" y="48"/>
                  </a:lnTo>
                  <a:lnTo>
                    <a:pt x="58" y="119"/>
                  </a:lnTo>
                  <a:cubicBezTo>
                    <a:pt x="65" y="66"/>
                    <a:pt x="84" y="25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35"/>
            <p:cNvSpPr/>
            <p:nvPr/>
          </p:nvSpPr>
          <p:spPr>
            <a:xfrm>
              <a:off x="5107775" y="1819750"/>
              <a:ext cx="1175" cy="3900"/>
            </a:xfrm>
            <a:custGeom>
              <a:avLst/>
              <a:gdLst/>
              <a:ahLst/>
              <a:cxnLst/>
              <a:rect l="l" t="t" r="r" b="b"/>
              <a:pathLst>
                <a:path w="47" h="156" extrusionOk="0">
                  <a:moveTo>
                    <a:pt x="39" y="1"/>
                  </a:moveTo>
                  <a:cubicBezTo>
                    <a:pt x="5" y="45"/>
                    <a:pt x="0" y="105"/>
                    <a:pt x="29" y="154"/>
                  </a:cubicBezTo>
                  <a:lnTo>
                    <a:pt x="29" y="154"/>
                  </a:lnTo>
                  <a:cubicBezTo>
                    <a:pt x="34" y="144"/>
                    <a:pt x="44" y="135"/>
                    <a:pt x="44" y="125"/>
                  </a:cubicBezTo>
                  <a:cubicBezTo>
                    <a:pt x="46" y="84"/>
                    <a:pt x="35" y="43"/>
                    <a:pt x="39" y="1"/>
                  </a:cubicBezTo>
                  <a:close/>
                  <a:moveTo>
                    <a:pt x="29" y="154"/>
                  </a:moveTo>
                  <a:lnTo>
                    <a:pt x="29" y="154"/>
                  </a:lnTo>
                  <a:cubicBezTo>
                    <a:pt x="28" y="155"/>
                    <a:pt x="28" y="155"/>
                    <a:pt x="28" y="156"/>
                  </a:cubicBezTo>
                  <a:lnTo>
                    <a:pt x="29" y="155"/>
                  </a:lnTo>
                  <a:cubicBezTo>
                    <a:pt x="29" y="154"/>
                    <a:pt x="29" y="154"/>
                    <a:pt x="29" y="1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35"/>
            <p:cNvSpPr/>
            <p:nvPr/>
          </p:nvSpPr>
          <p:spPr>
            <a:xfrm>
              <a:off x="5133225" y="1758000"/>
              <a:ext cx="1775" cy="2525"/>
            </a:xfrm>
            <a:custGeom>
              <a:avLst/>
              <a:gdLst/>
              <a:ahLst/>
              <a:cxnLst/>
              <a:rect l="l" t="t" r="r" b="b"/>
              <a:pathLst>
                <a:path w="71" h="101" extrusionOk="0">
                  <a:moveTo>
                    <a:pt x="13" y="1"/>
                  </a:moveTo>
                  <a:cubicBezTo>
                    <a:pt x="0" y="26"/>
                    <a:pt x="3" y="51"/>
                    <a:pt x="8" y="76"/>
                  </a:cubicBezTo>
                  <a:cubicBezTo>
                    <a:pt x="17" y="87"/>
                    <a:pt x="24" y="100"/>
                    <a:pt x="38" y="100"/>
                  </a:cubicBezTo>
                  <a:cubicBezTo>
                    <a:pt x="42" y="100"/>
                    <a:pt x="47" y="99"/>
                    <a:pt x="52" y="96"/>
                  </a:cubicBezTo>
                  <a:cubicBezTo>
                    <a:pt x="71" y="52"/>
                    <a:pt x="45" y="26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35"/>
            <p:cNvSpPr/>
            <p:nvPr/>
          </p:nvSpPr>
          <p:spPr>
            <a:xfrm>
              <a:off x="5116550" y="1809400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50" y="0"/>
                  </a:moveTo>
                  <a:cubicBezTo>
                    <a:pt x="26" y="7"/>
                    <a:pt x="14" y="27"/>
                    <a:pt x="1" y="48"/>
                  </a:cubicBezTo>
                  <a:cubicBezTo>
                    <a:pt x="21" y="50"/>
                    <a:pt x="41" y="54"/>
                    <a:pt x="60" y="54"/>
                  </a:cubicBezTo>
                  <a:cubicBezTo>
                    <a:pt x="74" y="54"/>
                    <a:pt x="87" y="52"/>
                    <a:pt x="100" y="43"/>
                  </a:cubicBezTo>
                  <a:cubicBezTo>
                    <a:pt x="98" y="4"/>
                    <a:pt x="52" y="31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35"/>
            <p:cNvSpPr/>
            <p:nvPr/>
          </p:nvSpPr>
          <p:spPr>
            <a:xfrm>
              <a:off x="5104575" y="1753075"/>
              <a:ext cx="1750" cy="1575"/>
            </a:xfrm>
            <a:custGeom>
              <a:avLst/>
              <a:gdLst/>
              <a:ahLst/>
              <a:cxnLst/>
              <a:rect l="l" t="t" r="r" b="b"/>
              <a:pathLst>
                <a:path w="70" h="63" extrusionOk="0">
                  <a:moveTo>
                    <a:pt x="41" y="0"/>
                  </a:moveTo>
                  <a:cubicBezTo>
                    <a:pt x="36" y="6"/>
                    <a:pt x="29" y="9"/>
                    <a:pt x="22" y="9"/>
                  </a:cubicBezTo>
                  <a:cubicBezTo>
                    <a:pt x="15" y="9"/>
                    <a:pt x="9" y="6"/>
                    <a:pt x="4" y="1"/>
                  </a:cubicBezTo>
                  <a:lnTo>
                    <a:pt x="4" y="1"/>
                  </a:lnTo>
                  <a:cubicBezTo>
                    <a:pt x="1" y="48"/>
                    <a:pt x="2" y="62"/>
                    <a:pt x="28" y="62"/>
                  </a:cubicBezTo>
                  <a:cubicBezTo>
                    <a:pt x="38" y="62"/>
                    <a:pt x="51" y="60"/>
                    <a:pt x="69" y="57"/>
                  </a:cubicBezTo>
                  <a:cubicBezTo>
                    <a:pt x="59" y="38"/>
                    <a:pt x="50" y="20"/>
                    <a:pt x="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35"/>
            <p:cNvSpPr/>
            <p:nvPr/>
          </p:nvSpPr>
          <p:spPr>
            <a:xfrm>
              <a:off x="5106150" y="1797900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37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21" y="6"/>
                    <a:pt x="11" y="18"/>
                    <a:pt x="6" y="31"/>
                  </a:cubicBezTo>
                  <a:cubicBezTo>
                    <a:pt x="0" y="45"/>
                    <a:pt x="6" y="61"/>
                    <a:pt x="17" y="69"/>
                  </a:cubicBezTo>
                  <a:cubicBezTo>
                    <a:pt x="45" y="63"/>
                    <a:pt x="57" y="45"/>
                    <a:pt x="69" y="25"/>
                  </a:cubicBezTo>
                  <a:cubicBezTo>
                    <a:pt x="60" y="14"/>
                    <a:pt x="52" y="1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35"/>
            <p:cNvSpPr/>
            <p:nvPr/>
          </p:nvSpPr>
          <p:spPr>
            <a:xfrm>
              <a:off x="5113650" y="1749900"/>
              <a:ext cx="1650" cy="1775"/>
            </a:xfrm>
            <a:custGeom>
              <a:avLst/>
              <a:gdLst/>
              <a:ahLst/>
              <a:cxnLst/>
              <a:rect l="l" t="t" r="r" b="b"/>
              <a:pathLst>
                <a:path w="66" h="71" extrusionOk="0">
                  <a:moveTo>
                    <a:pt x="31" y="1"/>
                  </a:moveTo>
                  <a:cubicBezTo>
                    <a:pt x="24" y="1"/>
                    <a:pt x="17" y="3"/>
                    <a:pt x="11" y="9"/>
                  </a:cubicBezTo>
                  <a:cubicBezTo>
                    <a:pt x="0" y="42"/>
                    <a:pt x="15" y="60"/>
                    <a:pt x="51" y="70"/>
                  </a:cubicBezTo>
                  <a:cubicBezTo>
                    <a:pt x="61" y="49"/>
                    <a:pt x="65" y="28"/>
                    <a:pt x="52" y="8"/>
                  </a:cubicBezTo>
                  <a:cubicBezTo>
                    <a:pt x="46" y="3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35"/>
            <p:cNvSpPr/>
            <p:nvPr/>
          </p:nvSpPr>
          <p:spPr>
            <a:xfrm>
              <a:off x="5114000" y="1753975"/>
              <a:ext cx="2125" cy="2050"/>
            </a:xfrm>
            <a:custGeom>
              <a:avLst/>
              <a:gdLst/>
              <a:ahLst/>
              <a:cxnLst/>
              <a:rect l="l" t="t" r="r" b="b"/>
              <a:pathLst>
                <a:path w="85" h="82" extrusionOk="0">
                  <a:moveTo>
                    <a:pt x="39" y="1"/>
                  </a:moveTo>
                  <a:cubicBezTo>
                    <a:pt x="0" y="22"/>
                    <a:pt x="14" y="51"/>
                    <a:pt x="15" y="77"/>
                  </a:cubicBezTo>
                  <a:cubicBezTo>
                    <a:pt x="21" y="80"/>
                    <a:pt x="26" y="81"/>
                    <a:pt x="31" y="81"/>
                  </a:cubicBezTo>
                  <a:cubicBezTo>
                    <a:pt x="38" y="81"/>
                    <a:pt x="44" y="77"/>
                    <a:pt x="46" y="68"/>
                  </a:cubicBezTo>
                  <a:lnTo>
                    <a:pt x="31" y="60"/>
                  </a:lnTo>
                  <a:cubicBezTo>
                    <a:pt x="35" y="57"/>
                    <a:pt x="38" y="56"/>
                    <a:pt x="40" y="56"/>
                  </a:cubicBezTo>
                  <a:cubicBezTo>
                    <a:pt x="44" y="56"/>
                    <a:pt x="43" y="64"/>
                    <a:pt x="46" y="68"/>
                  </a:cubicBezTo>
                  <a:cubicBezTo>
                    <a:pt x="85" y="40"/>
                    <a:pt x="57" y="2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35"/>
            <p:cNvSpPr/>
            <p:nvPr/>
          </p:nvSpPr>
          <p:spPr>
            <a:xfrm>
              <a:off x="5117550" y="1773275"/>
              <a:ext cx="1050" cy="2625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1" y="67"/>
                    <a:pt x="1" y="67"/>
                    <a:pt x="42" y="105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35"/>
            <p:cNvSpPr/>
            <p:nvPr/>
          </p:nvSpPr>
          <p:spPr>
            <a:xfrm>
              <a:off x="5116525" y="1745000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41" y="0"/>
                  </a:moveTo>
                  <a:cubicBezTo>
                    <a:pt x="15" y="10"/>
                    <a:pt x="3" y="20"/>
                    <a:pt x="1" y="39"/>
                  </a:cubicBezTo>
                  <a:cubicBezTo>
                    <a:pt x="5" y="52"/>
                    <a:pt x="10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46" y="37"/>
                    <a:pt x="46" y="37"/>
                    <a:pt x="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35"/>
            <p:cNvSpPr/>
            <p:nvPr/>
          </p:nvSpPr>
          <p:spPr>
            <a:xfrm>
              <a:off x="5135275" y="1781900"/>
              <a:ext cx="1250" cy="2050"/>
            </a:xfrm>
            <a:custGeom>
              <a:avLst/>
              <a:gdLst/>
              <a:ahLst/>
              <a:cxnLst/>
              <a:rect l="l" t="t" r="r" b="b"/>
              <a:pathLst>
                <a:path w="50" h="82" extrusionOk="0">
                  <a:moveTo>
                    <a:pt x="40" y="1"/>
                  </a:moveTo>
                  <a:lnTo>
                    <a:pt x="40" y="1"/>
                  </a:lnTo>
                  <a:cubicBezTo>
                    <a:pt x="6" y="4"/>
                    <a:pt x="6" y="28"/>
                    <a:pt x="0" y="49"/>
                  </a:cubicBezTo>
                  <a:cubicBezTo>
                    <a:pt x="12" y="58"/>
                    <a:pt x="6" y="77"/>
                    <a:pt x="26" y="82"/>
                  </a:cubicBezTo>
                  <a:cubicBezTo>
                    <a:pt x="28" y="70"/>
                    <a:pt x="29" y="59"/>
                    <a:pt x="31" y="49"/>
                  </a:cubicBezTo>
                  <a:cubicBezTo>
                    <a:pt x="34" y="35"/>
                    <a:pt x="49" y="26"/>
                    <a:pt x="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35"/>
            <p:cNvSpPr/>
            <p:nvPr/>
          </p:nvSpPr>
          <p:spPr>
            <a:xfrm>
              <a:off x="5105375" y="1780575"/>
              <a:ext cx="1700" cy="1750"/>
            </a:xfrm>
            <a:custGeom>
              <a:avLst/>
              <a:gdLst/>
              <a:ahLst/>
              <a:cxnLst/>
              <a:rect l="l" t="t" r="r" b="b"/>
              <a:pathLst>
                <a:path w="68" h="70" extrusionOk="0">
                  <a:moveTo>
                    <a:pt x="30" y="0"/>
                  </a:moveTo>
                  <a:cubicBezTo>
                    <a:pt x="28" y="21"/>
                    <a:pt x="29" y="41"/>
                    <a:pt x="9" y="55"/>
                  </a:cubicBezTo>
                  <a:cubicBezTo>
                    <a:pt x="1" y="58"/>
                    <a:pt x="3" y="64"/>
                    <a:pt x="11" y="67"/>
                  </a:cubicBezTo>
                  <a:cubicBezTo>
                    <a:pt x="14" y="68"/>
                    <a:pt x="18" y="69"/>
                    <a:pt x="22" y="69"/>
                  </a:cubicBezTo>
                  <a:cubicBezTo>
                    <a:pt x="30" y="69"/>
                    <a:pt x="40" y="66"/>
                    <a:pt x="53" y="55"/>
                  </a:cubicBezTo>
                  <a:cubicBezTo>
                    <a:pt x="43" y="39"/>
                    <a:pt x="68" y="1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35"/>
            <p:cNvSpPr/>
            <p:nvPr/>
          </p:nvSpPr>
          <p:spPr>
            <a:xfrm>
              <a:off x="5105175" y="1774250"/>
              <a:ext cx="1550" cy="1750"/>
            </a:xfrm>
            <a:custGeom>
              <a:avLst/>
              <a:gdLst/>
              <a:ahLst/>
              <a:cxnLst/>
              <a:rect l="l" t="t" r="r" b="b"/>
              <a:pathLst>
                <a:path w="62" h="70" extrusionOk="0">
                  <a:moveTo>
                    <a:pt x="14" y="1"/>
                  </a:moveTo>
                  <a:cubicBezTo>
                    <a:pt x="10" y="28"/>
                    <a:pt x="1" y="51"/>
                    <a:pt x="31" y="69"/>
                  </a:cubicBezTo>
                  <a:cubicBezTo>
                    <a:pt x="34" y="48"/>
                    <a:pt x="61" y="19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35"/>
            <p:cNvSpPr/>
            <p:nvPr/>
          </p:nvSpPr>
          <p:spPr>
            <a:xfrm>
              <a:off x="5114925" y="1771775"/>
              <a:ext cx="1250" cy="1975"/>
            </a:xfrm>
            <a:custGeom>
              <a:avLst/>
              <a:gdLst/>
              <a:ahLst/>
              <a:cxnLst/>
              <a:rect l="l" t="t" r="r" b="b"/>
              <a:pathLst>
                <a:path w="50" h="79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26"/>
                    <a:pt x="32" y="49"/>
                    <a:pt x="36" y="78"/>
                  </a:cubicBezTo>
                  <a:cubicBezTo>
                    <a:pt x="43" y="44"/>
                    <a:pt x="50" y="1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35"/>
            <p:cNvSpPr/>
            <p:nvPr/>
          </p:nvSpPr>
          <p:spPr>
            <a:xfrm>
              <a:off x="5113325" y="1745025"/>
              <a:ext cx="1525" cy="1275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42" y="1"/>
                  </a:moveTo>
                  <a:cubicBezTo>
                    <a:pt x="22" y="2"/>
                    <a:pt x="6" y="16"/>
                    <a:pt x="2" y="35"/>
                  </a:cubicBezTo>
                  <a:lnTo>
                    <a:pt x="2" y="35"/>
                  </a:lnTo>
                  <a:cubicBezTo>
                    <a:pt x="2" y="35"/>
                    <a:pt x="1" y="35"/>
                    <a:pt x="1" y="35"/>
                  </a:cubicBezTo>
                  <a:lnTo>
                    <a:pt x="1" y="35"/>
                  </a:lnTo>
                  <a:lnTo>
                    <a:pt x="2" y="36"/>
                  </a:lnTo>
                  <a:cubicBezTo>
                    <a:pt x="2" y="36"/>
                    <a:pt x="2" y="35"/>
                    <a:pt x="2" y="35"/>
                  </a:cubicBezTo>
                  <a:lnTo>
                    <a:pt x="2" y="35"/>
                  </a:lnTo>
                  <a:cubicBezTo>
                    <a:pt x="14" y="37"/>
                    <a:pt x="22" y="50"/>
                    <a:pt x="35" y="50"/>
                  </a:cubicBezTo>
                  <a:cubicBezTo>
                    <a:pt x="40" y="50"/>
                    <a:pt x="45" y="49"/>
                    <a:pt x="51" y="45"/>
                  </a:cubicBezTo>
                  <a:cubicBezTo>
                    <a:pt x="52" y="33"/>
                    <a:pt x="60" y="17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35"/>
            <p:cNvSpPr/>
            <p:nvPr/>
          </p:nvSpPr>
          <p:spPr>
            <a:xfrm>
              <a:off x="5114100" y="1767575"/>
              <a:ext cx="1225" cy="1775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2"/>
                    <a:pt x="3" y="43"/>
                    <a:pt x="14" y="71"/>
                  </a:cubicBezTo>
                  <a:cubicBezTo>
                    <a:pt x="37" y="57"/>
                    <a:pt x="49" y="41"/>
                    <a:pt x="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35"/>
            <p:cNvSpPr/>
            <p:nvPr/>
          </p:nvSpPr>
          <p:spPr>
            <a:xfrm>
              <a:off x="5107025" y="17654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0" y="1"/>
                  </a:moveTo>
                  <a:cubicBezTo>
                    <a:pt x="1" y="11"/>
                    <a:pt x="5" y="26"/>
                    <a:pt x="6" y="40"/>
                  </a:cubicBezTo>
                  <a:lnTo>
                    <a:pt x="30" y="51"/>
                  </a:lnTo>
                  <a:cubicBezTo>
                    <a:pt x="41" y="29"/>
                    <a:pt x="51" y="10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35"/>
            <p:cNvSpPr/>
            <p:nvPr/>
          </p:nvSpPr>
          <p:spPr>
            <a:xfrm>
              <a:off x="5136000" y="17557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8" y="0"/>
                  </a:moveTo>
                  <a:cubicBezTo>
                    <a:pt x="12" y="0"/>
                    <a:pt x="7" y="4"/>
                    <a:pt x="4" y="9"/>
                  </a:cubicBezTo>
                  <a:cubicBezTo>
                    <a:pt x="1" y="25"/>
                    <a:pt x="10" y="40"/>
                    <a:pt x="25" y="46"/>
                  </a:cubicBezTo>
                  <a:lnTo>
                    <a:pt x="53" y="35"/>
                  </a:lnTo>
                  <a:lnTo>
                    <a:pt x="53" y="35"/>
                  </a:lnTo>
                  <a:cubicBezTo>
                    <a:pt x="53" y="35"/>
                    <a:pt x="53" y="35"/>
                    <a:pt x="53" y="36"/>
                  </a:cubicBezTo>
                  <a:lnTo>
                    <a:pt x="54" y="34"/>
                  </a:lnTo>
                  <a:lnTo>
                    <a:pt x="53" y="35"/>
                  </a:lnTo>
                  <a:lnTo>
                    <a:pt x="53" y="35"/>
                  </a:lnTo>
                  <a:cubicBezTo>
                    <a:pt x="50" y="20"/>
                    <a:pt x="39" y="8"/>
                    <a:pt x="26" y="3"/>
                  </a:cubicBezTo>
                  <a:cubicBezTo>
                    <a:pt x="23" y="1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35"/>
            <p:cNvSpPr/>
            <p:nvPr/>
          </p:nvSpPr>
          <p:spPr>
            <a:xfrm>
              <a:off x="5117475" y="1814400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0" y="0"/>
                  </a:moveTo>
                  <a:cubicBezTo>
                    <a:pt x="11" y="7"/>
                    <a:pt x="0" y="13"/>
                    <a:pt x="3" y="27"/>
                  </a:cubicBezTo>
                  <a:cubicBezTo>
                    <a:pt x="10" y="37"/>
                    <a:pt x="18" y="46"/>
                    <a:pt x="29" y="46"/>
                  </a:cubicBezTo>
                  <a:cubicBezTo>
                    <a:pt x="34" y="46"/>
                    <a:pt x="40" y="44"/>
                    <a:pt x="46" y="39"/>
                  </a:cubicBezTo>
                  <a:cubicBezTo>
                    <a:pt x="49" y="17"/>
                    <a:pt x="37" y="8"/>
                    <a:pt x="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35"/>
            <p:cNvSpPr/>
            <p:nvPr/>
          </p:nvSpPr>
          <p:spPr>
            <a:xfrm>
              <a:off x="5104775" y="17614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5" y="0"/>
                  </a:moveTo>
                  <a:cubicBezTo>
                    <a:pt x="20" y="0"/>
                    <a:pt x="15" y="3"/>
                    <a:pt x="9" y="9"/>
                  </a:cubicBezTo>
                  <a:cubicBezTo>
                    <a:pt x="1" y="38"/>
                    <a:pt x="40" y="31"/>
                    <a:pt x="42" y="52"/>
                  </a:cubicBezTo>
                  <a:lnTo>
                    <a:pt x="42" y="52"/>
                  </a:lnTo>
                  <a:cubicBezTo>
                    <a:pt x="61" y="45"/>
                    <a:pt x="60" y="33"/>
                    <a:pt x="51" y="19"/>
                  </a:cubicBezTo>
                  <a:cubicBezTo>
                    <a:pt x="44" y="10"/>
                    <a:pt x="36" y="0"/>
                    <a:pt x="25" y="0"/>
                  </a:cubicBezTo>
                  <a:close/>
                  <a:moveTo>
                    <a:pt x="42" y="52"/>
                  </a:moveTo>
                  <a:lnTo>
                    <a:pt x="42" y="52"/>
                  </a:lnTo>
                  <a:cubicBezTo>
                    <a:pt x="41" y="52"/>
                    <a:pt x="41" y="52"/>
                    <a:pt x="41" y="52"/>
                  </a:cubicBezTo>
                  <a:lnTo>
                    <a:pt x="42" y="53"/>
                  </a:lnTo>
                  <a:cubicBezTo>
                    <a:pt x="42" y="53"/>
                    <a:pt x="42" y="52"/>
                    <a:pt x="42" y="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35"/>
            <p:cNvSpPr/>
            <p:nvPr/>
          </p:nvSpPr>
          <p:spPr>
            <a:xfrm>
              <a:off x="5114650" y="1763725"/>
              <a:ext cx="1075" cy="1625"/>
            </a:xfrm>
            <a:custGeom>
              <a:avLst/>
              <a:gdLst/>
              <a:ahLst/>
              <a:cxnLst/>
              <a:rect l="l" t="t" r="r" b="b"/>
              <a:pathLst>
                <a:path w="43" h="65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2"/>
                    <a:pt x="1" y="44"/>
                    <a:pt x="11" y="65"/>
                  </a:cubicBezTo>
                  <a:cubicBezTo>
                    <a:pt x="43" y="43"/>
                    <a:pt x="39" y="24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35"/>
            <p:cNvSpPr/>
            <p:nvPr/>
          </p:nvSpPr>
          <p:spPr>
            <a:xfrm>
              <a:off x="5106175" y="17903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2" y="0"/>
                  </a:moveTo>
                  <a:lnTo>
                    <a:pt x="13" y="2"/>
                  </a:lnTo>
                  <a:lnTo>
                    <a:pt x="7" y="8"/>
                  </a:lnTo>
                  <a:cubicBezTo>
                    <a:pt x="4" y="22"/>
                    <a:pt x="1" y="36"/>
                    <a:pt x="13" y="47"/>
                  </a:cubicBezTo>
                  <a:lnTo>
                    <a:pt x="42" y="47"/>
                  </a:lnTo>
                  <a:cubicBezTo>
                    <a:pt x="34" y="27"/>
                    <a:pt x="47" y="6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35"/>
            <p:cNvSpPr/>
            <p:nvPr/>
          </p:nvSpPr>
          <p:spPr>
            <a:xfrm>
              <a:off x="5134550" y="1780175"/>
              <a:ext cx="1225" cy="1275"/>
            </a:xfrm>
            <a:custGeom>
              <a:avLst/>
              <a:gdLst/>
              <a:ahLst/>
              <a:cxnLst/>
              <a:rect l="l" t="t" r="r" b="b"/>
              <a:pathLst>
                <a:path w="49" h="51" extrusionOk="0">
                  <a:moveTo>
                    <a:pt x="34" y="0"/>
                  </a:moveTo>
                  <a:cubicBezTo>
                    <a:pt x="15" y="13"/>
                    <a:pt x="1" y="22"/>
                    <a:pt x="14" y="50"/>
                  </a:cubicBezTo>
                  <a:cubicBezTo>
                    <a:pt x="49" y="41"/>
                    <a:pt x="42" y="23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35"/>
            <p:cNvSpPr/>
            <p:nvPr/>
          </p:nvSpPr>
          <p:spPr>
            <a:xfrm>
              <a:off x="5107425" y="1815525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33" y="1"/>
                  </a:moveTo>
                  <a:lnTo>
                    <a:pt x="33" y="1"/>
                  </a:lnTo>
                  <a:cubicBezTo>
                    <a:pt x="29" y="30"/>
                    <a:pt x="1" y="42"/>
                    <a:pt x="14" y="71"/>
                  </a:cubicBezTo>
                  <a:cubicBezTo>
                    <a:pt x="42" y="54"/>
                    <a:pt x="49" y="36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35"/>
            <p:cNvSpPr/>
            <p:nvPr/>
          </p:nvSpPr>
          <p:spPr>
            <a:xfrm>
              <a:off x="5124850" y="1823625"/>
              <a:ext cx="800" cy="1200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9" y="1"/>
                  </a:moveTo>
                  <a:lnTo>
                    <a:pt x="9" y="1"/>
                  </a:lnTo>
                  <a:cubicBezTo>
                    <a:pt x="4" y="24"/>
                    <a:pt x="1" y="37"/>
                    <a:pt x="12" y="47"/>
                  </a:cubicBezTo>
                  <a:cubicBezTo>
                    <a:pt x="22" y="43"/>
                    <a:pt x="32" y="36"/>
                    <a:pt x="30" y="22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35"/>
            <p:cNvSpPr/>
            <p:nvPr/>
          </p:nvSpPr>
          <p:spPr>
            <a:xfrm>
              <a:off x="5125000" y="1826325"/>
              <a:ext cx="1075" cy="1075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2" y="1"/>
                  </a:moveTo>
                  <a:cubicBezTo>
                    <a:pt x="10" y="1"/>
                    <a:pt x="8" y="1"/>
                    <a:pt x="5" y="1"/>
                  </a:cubicBezTo>
                  <a:cubicBezTo>
                    <a:pt x="0" y="20"/>
                    <a:pt x="16" y="31"/>
                    <a:pt x="28" y="42"/>
                  </a:cubicBezTo>
                  <a:cubicBezTo>
                    <a:pt x="21" y="28"/>
                    <a:pt x="43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35"/>
            <p:cNvSpPr/>
            <p:nvPr/>
          </p:nvSpPr>
          <p:spPr>
            <a:xfrm>
              <a:off x="5132975" y="1746450"/>
              <a:ext cx="800" cy="700"/>
            </a:xfrm>
            <a:custGeom>
              <a:avLst/>
              <a:gdLst/>
              <a:ahLst/>
              <a:cxnLst/>
              <a:rect l="l" t="t" r="r" b="b"/>
              <a:pathLst>
                <a:path w="32" h="28" extrusionOk="0">
                  <a:moveTo>
                    <a:pt x="13" y="1"/>
                  </a:moveTo>
                  <a:cubicBezTo>
                    <a:pt x="6" y="1"/>
                    <a:pt x="1" y="7"/>
                    <a:pt x="1" y="14"/>
                  </a:cubicBezTo>
                  <a:cubicBezTo>
                    <a:pt x="2" y="22"/>
                    <a:pt x="5" y="27"/>
                    <a:pt x="13" y="27"/>
                  </a:cubicBezTo>
                  <a:cubicBezTo>
                    <a:pt x="14" y="27"/>
                    <a:pt x="15" y="27"/>
                    <a:pt x="17" y="27"/>
                  </a:cubicBezTo>
                  <a:cubicBezTo>
                    <a:pt x="21" y="26"/>
                    <a:pt x="27" y="22"/>
                    <a:pt x="28" y="19"/>
                  </a:cubicBezTo>
                  <a:cubicBezTo>
                    <a:pt x="32" y="11"/>
                    <a:pt x="26" y="2"/>
                    <a:pt x="18" y="2"/>
                  </a:cubicBezTo>
                  <a:cubicBezTo>
                    <a:pt x="16" y="1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35"/>
            <p:cNvSpPr/>
            <p:nvPr/>
          </p:nvSpPr>
          <p:spPr>
            <a:xfrm>
              <a:off x="5114125" y="1746850"/>
              <a:ext cx="1150" cy="1225"/>
            </a:xfrm>
            <a:custGeom>
              <a:avLst/>
              <a:gdLst/>
              <a:ahLst/>
              <a:cxnLst/>
              <a:rect l="l" t="t" r="r" b="b"/>
              <a:pathLst>
                <a:path w="46" h="49" extrusionOk="0">
                  <a:moveTo>
                    <a:pt x="12" y="1"/>
                  </a:moveTo>
                  <a:cubicBezTo>
                    <a:pt x="1" y="28"/>
                    <a:pt x="18" y="35"/>
                    <a:pt x="34" y="49"/>
                  </a:cubicBezTo>
                  <a:cubicBezTo>
                    <a:pt x="45" y="17"/>
                    <a:pt x="25" y="14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35"/>
            <p:cNvSpPr/>
            <p:nvPr/>
          </p:nvSpPr>
          <p:spPr>
            <a:xfrm>
              <a:off x="5133350" y="1769900"/>
              <a:ext cx="775" cy="1275"/>
            </a:xfrm>
            <a:custGeom>
              <a:avLst/>
              <a:gdLst/>
              <a:ahLst/>
              <a:cxnLst/>
              <a:rect l="l" t="t" r="r" b="b"/>
              <a:pathLst>
                <a:path w="31" h="51" extrusionOk="0">
                  <a:moveTo>
                    <a:pt x="6" y="0"/>
                  </a:moveTo>
                  <a:cubicBezTo>
                    <a:pt x="3" y="10"/>
                    <a:pt x="2" y="19"/>
                    <a:pt x="1" y="29"/>
                  </a:cubicBezTo>
                  <a:cubicBezTo>
                    <a:pt x="2" y="36"/>
                    <a:pt x="5" y="44"/>
                    <a:pt x="9" y="51"/>
                  </a:cubicBezTo>
                  <a:lnTo>
                    <a:pt x="26" y="47"/>
                  </a:lnTo>
                  <a:cubicBezTo>
                    <a:pt x="30" y="38"/>
                    <a:pt x="24" y="32"/>
                    <a:pt x="20" y="25"/>
                  </a:cubicBezTo>
                  <a:cubicBezTo>
                    <a:pt x="17" y="19"/>
                    <a:pt x="13" y="12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35"/>
            <p:cNvSpPr/>
            <p:nvPr/>
          </p:nvSpPr>
          <p:spPr>
            <a:xfrm>
              <a:off x="5138250" y="176647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17"/>
                    <a:pt x="3" y="27"/>
                    <a:pt x="15" y="27"/>
                  </a:cubicBezTo>
                  <a:cubicBezTo>
                    <a:pt x="19" y="27"/>
                    <a:pt x="24" y="26"/>
                    <a:pt x="29" y="24"/>
                  </a:cubicBezTo>
                  <a:cubicBezTo>
                    <a:pt x="27" y="12"/>
                    <a:pt x="17" y="2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35"/>
            <p:cNvSpPr/>
            <p:nvPr/>
          </p:nvSpPr>
          <p:spPr>
            <a:xfrm>
              <a:off x="5104575" y="1750775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22" y="1"/>
                  </a:moveTo>
                  <a:cubicBezTo>
                    <a:pt x="14" y="1"/>
                    <a:pt x="6" y="4"/>
                    <a:pt x="1" y="10"/>
                  </a:cubicBezTo>
                  <a:cubicBezTo>
                    <a:pt x="6" y="16"/>
                    <a:pt x="14" y="20"/>
                    <a:pt x="22" y="20"/>
                  </a:cubicBezTo>
                  <a:cubicBezTo>
                    <a:pt x="30" y="20"/>
                    <a:pt x="38" y="16"/>
                    <a:pt x="44" y="10"/>
                  </a:cubicBezTo>
                  <a:cubicBezTo>
                    <a:pt x="38" y="4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35"/>
            <p:cNvSpPr/>
            <p:nvPr/>
          </p:nvSpPr>
          <p:spPr>
            <a:xfrm>
              <a:off x="5133475" y="1749625"/>
              <a:ext cx="700" cy="675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23" y="0"/>
                  </a:moveTo>
                  <a:cubicBezTo>
                    <a:pt x="12" y="1"/>
                    <a:pt x="3" y="9"/>
                    <a:pt x="0" y="21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20" y="26"/>
                    <a:pt x="24" y="23"/>
                    <a:pt x="28" y="14"/>
                  </a:cubicBezTo>
                  <a:cubicBezTo>
                    <a:pt x="28" y="9"/>
                    <a:pt x="27" y="4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35"/>
            <p:cNvSpPr/>
            <p:nvPr/>
          </p:nvSpPr>
          <p:spPr>
            <a:xfrm>
              <a:off x="5133750" y="1772725"/>
              <a:ext cx="625" cy="1025"/>
            </a:xfrm>
            <a:custGeom>
              <a:avLst/>
              <a:gdLst/>
              <a:ahLst/>
              <a:cxnLst/>
              <a:rect l="l" t="t" r="r" b="b"/>
              <a:pathLst>
                <a:path w="25" h="41" extrusionOk="0">
                  <a:moveTo>
                    <a:pt x="10" y="0"/>
                  </a:moveTo>
                  <a:cubicBezTo>
                    <a:pt x="1" y="13"/>
                    <a:pt x="1" y="29"/>
                    <a:pt x="10" y="40"/>
                  </a:cubicBezTo>
                  <a:cubicBezTo>
                    <a:pt x="25" y="27"/>
                    <a:pt x="20" y="14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35"/>
            <p:cNvSpPr/>
            <p:nvPr/>
          </p:nvSpPr>
          <p:spPr>
            <a:xfrm>
              <a:off x="5139600" y="1774775"/>
              <a:ext cx="675" cy="775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1" y="0"/>
                  </a:moveTo>
                  <a:cubicBezTo>
                    <a:pt x="1" y="19"/>
                    <a:pt x="1" y="31"/>
                    <a:pt x="15" y="31"/>
                  </a:cubicBezTo>
                  <a:cubicBezTo>
                    <a:pt x="18" y="31"/>
                    <a:pt x="22" y="30"/>
                    <a:pt x="27" y="29"/>
                  </a:cubicBezTo>
                  <a:cubicBezTo>
                    <a:pt x="27" y="15"/>
                    <a:pt x="17" y="1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35"/>
            <p:cNvSpPr/>
            <p:nvPr/>
          </p:nvSpPr>
          <p:spPr>
            <a:xfrm>
              <a:off x="5124550" y="1821550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"/>
                    <a:pt x="6" y="11"/>
                    <a:pt x="0" y="29"/>
                  </a:cubicBezTo>
                  <a:cubicBezTo>
                    <a:pt x="28" y="27"/>
                    <a:pt x="34" y="19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35"/>
            <p:cNvSpPr/>
            <p:nvPr/>
          </p:nvSpPr>
          <p:spPr>
            <a:xfrm>
              <a:off x="5123425" y="1821900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6" y="17"/>
                    <a:pt x="1" y="31"/>
                    <a:pt x="19" y="46"/>
                  </a:cubicBezTo>
                  <a:cubicBezTo>
                    <a:pt x="26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35"/>
            <p:cNvSpPr/>
            <p:nvPr/>
          </p:nvSpPr>
          <p:spPr>
            <a:xfrm>
              <a:off x="5114250" y="1762000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7" y="0"/>
                  </a:moveTo>
                  <a:cubicBezTo>
                    <a:pt x="0" y="16"/>
                    <a:pt x="0" y="25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21" y="29"/>
                    <a:pt x="28" y="26"/>
                    <a:pt x="28" y="24"/>
                  </a:cubicBezTo>
                  <a:cubicBezTo>
                    <a:pt x="29" y="13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35"/>
            <p:cNvSpPr/>
            <p:nvPr/>
          </p:nvSpPr>
          <p:spPr>
            <a:xfrm>
              <a:off x="5134250" y="176112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18"/>
                    <a:pt x="8" y="27"/>
                    <a:pt x="17" y="27"/>
                  </a:cubicBezTo>
                  <a:cubicBezTo>
                    <a:pt x="20" y="27"/>
                    <a:pt x="25" y="26"/>
                    <a:pt x="30" y="23"/>
                  </a:cubicBezTo>
                  <a:cubicBezTo>
                    <a:pt x="25" y="10"/>
                    <a:pt x="14" y="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35"/>
            <p:cNvSpPr/>
            <p:nvPr/>
          </p:nvSpPr>
          <p:spPr>
            <a:xfrm>
              <a:off x="5118675" y="1832500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7" y="0"/>
                  </a:moveTo>
                  <a:cubicBezTo>
                    <a:pt x="5" y="0"/>
                    <a:pt x="2" y="0"/>
                    <a:pt x="0" y="0"/>
                  </a:cubicBezTo>
                  <a:lnTo>
                    <a:pt x="1" y="0"/>
                  </a:lnTo>
                  <a:cubicBezTo>
                    <a:pt x="6" y="15"/>
                    <a:pt x="13" y="29"/>
                    <a:pt x="33" y="29"/>
                  </a:cubicBezTo>
                  <a:cubicBezTo>
                    <a:pt x="36" y="2"/>
                    <a:pt x="22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35"/>
            <p:cNvSpPr/>
            <p:nvPr/>
          </p:nvSpPr>
          <p:spPr>
            <a:xfrm>
              <a:off x="5126650" y="1812725"/>
              <a:ext cx="825" cy="625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1" y="1"/>
                  </a:moveTo>
                  <a:cubicBezTo>
                    <a:pt x="9" y="1"/>
                    <a:pt x="8" y="1"/>
                    <a:pt x="6" y="1"/>
                  </a:cubicBezTo>
                  <a:cubicBezTo>
                    <a:pt x="1" y="20"/>
                    <a:pt x="6" y="25"/>
                    <a:pt x="16" y="25"/>
                  </a:cubicBezTo>
                  <a:cubicBezTo>
                    <a:pt x="20" y="25"/>
                    <a:pt x="26" y="24"/>
                    <a:pt x="33" y="23"/>
                  </a:cubicBezTo>
                  <a:cubicBezTo>
                    <a:pt x="26" y="10"/>
                    <a:pt x="23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35"/>
            <p:cNvSpPr/>
            <p:nvPr/>
          </p:nvSpPr>
          <p:spPr>
            <a:xfrm>
              <a:off x="5115125" y="1819575"/>
              <a:ext cx="800" cy="550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1" y="2"/>
                  </a:moveTo>
                  <a:lnTo>
                    <a:pt x="1" y="20"/>
                  </a:lnTo>
                  <a:cubicBezTo>
                    <a:pt x="11" y="18"/>
                    <a:pt x="24" y="21"/>
                    <a:pt x="32" y="11"/>
                  </a:cubicBezTo>
                  <a:cubicBezTo>
                    <a:pt x="24" y="1"/>
                    <a:pt x="11" y="3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35"/>
            <p:cNvSpPr/>
            <p:nvPr/>
          </p:nvSpPr>
          <p:spPr>
            <a:xfrm>
              <a:off x="5107550" y="18117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4"/>
                    <a:pt x="2" y="26"/>
                    <a:pt x="19" y="31"/>
                  </a:cubicBezTo>
                  <a:lnTo>
                    <a:pt x="19" y="31"/>
                  </a:lnTo>
                  <a:cubicBezTo>
                    <a:pt x="19" y="21"/>
                    <a:pt x="22" y="9"/>
                    <a:pt x="11" y="1"/>
                  </a:cubicBezTo>
                  <a:close/>
                  <a:moveTo>
                    <a:pt x="19" y="31"/>
                  </a:moveTo>
                  <a:cubicBezTo>
                    <a:pt x="19" y="32"/>
                    <a:pt x="19" y="32"/>
                    <a:pt x="19" y="32"/>
                  </a:cubicBezTo>
                  <a:lnTo>
                    <a:pt x="20" y="32"/>
                  </a:lnTo>
                  <a:cubicBezTo>
                    <a:pt x="19" y="32"/>
                    <a:pt x="19" y="32"/>
                    <a:pt x="19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35"/>
            <p:cNvSpPr/>
            <p:nvPr/>
          </p:nvSpPr>
          <p:spPr>
            <a:xfrm>
              <a:off x="5110250" y="181112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1" y="2"/>
                  </a:moveTo>
                  <a:lnTo>
                    <a:pt x="1" y="3"/>
                  </a:ln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cubicBezTo>
                    <a:pt x="6" y="24"/>
                    <a:pt x="21" y="19"/>
                    <a:pt x="36" y="20"/>
                  </a:cubicBezTo>
                  <a:cubicBezTo>
                    <a:pt x="31" y="0"/>
                    <a:pt x="15" y="4"/>
                    <a:pt x="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35"/>
            <p:cNvSpPr/>
            <p:nvPr/>
          </p:nvSpPr>
          <p:spPr>
            <a:xfrm>
              <a:off x="5119100" y="18024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7"/>
                    <a:pt x="0" y="20"/>
                    <a:pt x="9" y="26"/>
                  </a:cubicBezTo>
                  <a:cubicBezTo>
                    <a:pt x="20" y="21"/>
                    <a:pt x="21" y="8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35"/>
            <p:cNvSpPr/>
            <p:nvPr/>
          </p:nvSpPr>
          <p:spPr>
            <a:xfrm>
              <a:off x="5109475" y="1801900"/>
              <a:ext cx="800" cy="475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17" y="0"/>
                  </a:moveTo>
                  <a:cubicBezTo>
                    <a:pt x="12" y="0"/>
                    <a:pt x="7" y="3"/>
                    <a:pt x="1" y="7"/>
                  </a:cubicBezTo>
                  <a:cubicBezTo>
                    <a:pt x="9" y="19"/>
                    <a:pt x="21" y="15"/>
                    <a:pt x="32" y="16"/>
                  </a:cubicBezTo>
                  <a:cubicBezTo>
                    <a:pt x="28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35"/>
            <p:cNvSpPr/>
            <p:nvPr/>
          </p:nvSpPr>
          <p:spPr>
            <a:xfrm>
              <a:off x="5105825" y="17784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4"/>
                    <a:pt x="2" y="6"/>
                    <a:pt x="2" y="10"/>
                  </a:cubicBezTo>
                  <a:cubicBezTo>
                    <a:pt x="1" y="15"/>
                    <a:pt x="1" y="22"/>
                    <a:pt x="7" y="22"/>
                  </a:cubicBezTo>
                  <a:cubicBezTo>
                    <a:pt x="8" y="22"/>
                    <a:pt x="9" y="22"/>
                    <a:pt x="11" y="21"/>
                  </a:cubicBezTo>
                  <a:cubicBezTo>
                    <a:pt x="18" y="18"/>
                    <a:pt x="17" y="8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35"/>
            <p:cNvSpPr/>
            <p:nvPr/>
          </p:nvSpPr>
          <p:spPr>
            <a:xfrm>
              <a:off x="5136800" y="177582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1"/>
                  </a:moveTo>
                  <a:cubicBezTo>
                    <a:pt x="1" y="10"/>
                    <a:pt x="4" y="17"/>
                    <a:pt x="16" y="22"/>
                  </a:cubicBezTo>
                  <a:cubicBezTo>
                    <a:pt x="20" y="12"/>
                    <a:pt x="22" y="5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35"/>
            <p:cNvSpPr/>
            <p:nvPr/>
          </p:nvSpPr>
          <p:spPr>
            <a:xfrm>
              <a:off x="5135300" y="1771275"/>
              <a:ext cx="550" cy="375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1" y="1"/>
                  </a:moveTo>
                  <a:cubicBezTo>
                    <a:pt x="7" y="1"/>
                    <a:pt x="3" y="3"/>
                    <a:pt x="0" y="8"/>
                  </a:cubicBezTo>
                  <a:cubicBezTo>
                    <a:pt x="4" y="13"/>
                    <a:pt x="7" y="14"/>
                    <a:pt x="10" y="14"/>
                  </a:cubicBezTo>
                  <a:cubicBezTo>
                    <a:pt x="14" y="14"/>
                    <a:pt x="18" y="10"/>
                    <a:pt x="22" y="5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35"/>
            <p:cNvSpPr/>
            <p:nvPr/>
          </p:nvSpPr>
          <p:spPr>
            <a:xfrm>
              <a:off x="5105450" y="1767700"/>
              <a:ext cx="700" cy="400"/>
            </a:xfrm>
            <a:custGeom>
              <a:avLst/>
              <a:gdLst/>
              <a:ahLst/>
              <a:cxnLst/>
              <a:rect l="l" t="t" r="r" b="b"/>
              <a:pathLst>
                <a:path w="28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6" y="13"/>
                    <a:pt x="10" y="15"/>
                    <a:pt x="14" y="15"/>
                  </a:cubicBezTo>
                  <a:cubicBezTo>
                    <a:pt x="19" y="15"/>
                    <a:pt x="23" y="13"/>
                    <a:pt x="27" y="9"/>
                  </a:cubicBezTo>
                  <a:cubicBezTo>
                    <a:pt x="23" y="3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35"/>
            <p:cNvSpPr/>
            <p:nvPr/>
          </p:nvSpPr>
          <p:spPr>
            <a:xfrm>
              <a:off x="5137500" y="1765075"/>
              <a:ext cx="575" cy="325"/>
            </a:xfrm>
            <a:custGeom>
              <a:avLst/>
              <a:gdLst/>
              <a:ahLst/>
              <a:cxnLst/>
              <a:rect l="l" t="t" r="r" b="b"/>
              <a:pathLst>
                <a:path w="23" h="13" extrusionOk="0">
                  <a:moveTo>
                    <a:pt x="12" y="0"/>
                  </a:moveTo>
                  <a:cubicBezTo>
                    <a:pt x="8" y="0"/>
                    <a:pt x="4" y="3"/>
                    <a:pt x="0" y="9"/>
                  </a:cubicBezTo>
                  <a:cubicBezTo>
                    <a:pt x="5" y="11"/>
                    <a:pt x="9" y="13"/>
                    <a:pt x="12" y="13"/>
                  </a:cubicBezTo>
                  <a:cubicBezTo>
                    <a:pt x="16" y="13"/>
                    <a:pt x="20" y="11"/>
                    <a:pt x="23" y="6"/>
                  </a:cubicBez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35"/>
            <p:cNvSpPr/>
            <p:nvPr/>
          </p:nvSpPr>
          <p:spPr>
            <a:xfrm>
              <a:off x="5105025" y="17627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31" y="0"/>
                  </a:move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1" y="1"/>
                    <a:pt x="31" y="1"/>
                    <a:pt x="32" y="1"/>
                  </a:cubicBezTo>
                  <a:lnTo>
                    <a:pt x="31" y="0"/>
                  </a:lnTo>
                  <a:close/>
                  <a:moveTo>
                    <a:pt x="20" y="1"/>
                  </a:moveTo>
                  <a:cubicBezTo>
                    <a:pt x="13" y="1"/>
                    <a:pt x="6" y="2"/>
                    <a:pt x="1" y="9"/>
                  </a:cubicBezTo>
                  <a:cubicBezTo>
                    <a:pt x="7" y="14"/>
                    <a:pt x="12" y="16"/>
                    <a:pt x="17" y="16"/>
                  </a:cubicBezTo>
                  <a:cubicBezTo>
                    <a:pt x="23" y="16"/>
                    <a:pt x="27" y="11"/>
                    <a:pt x="30" y="1"/>
                  </a:cubicBezTo>
                  <a:lnTo>
                    <a:pt x="30" y="1"/>
                  </a:lnTo>
                  <a:cubicBezTo>
                    <a:pt x="27" y="1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35"/>
            <p:cNvSpPr/>
            <p:nvPr/>
          </p:nvSpPr>
          <p:spPr>
            <a:xfrm>
              <a:off x="5117275" y="176072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11" y="0"/>
                  </a:moveTo>
                  <a:cubicBezTo>
                    <a:pt x="0" y="9"/>
                    <a:pt x="3" y="16"/>
                    <a:pt x="15" y="23"/>
                  </a:cubicBezTo>
                  <a:cubicBezTo>
                    <a:pt x="20" y="13"/>
                    <a:pt x="21" y="6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35"/>
            <p:cNvSpPr/>
            <p:nvPr/>
          </p:nvSpPr>
          <p:spPr>
            <a:xfrm>
              <a:off x="5135975" y="1754500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1" y="0"/>
                  </a:moveTo>
                  <a:cubicBezTo>
                    <a:pt x="10" y="0"/>
                    <a:pt x="4" y="4"/>
                    <a:pt x="4" y="5"/>
                  </a:cubicBezTo>
                  <a:cubicBezTo>
                    <a:pt x="4" y="12"/>
                    <a:pt x="1" y="20"/>
                    <a:pt x="11" y="23"/>
                  </a:cubicBezTo>
                  <a:cubicBezTo>
                    <a:pt x="19" y="15"/>
                    <a:pt x="19" y="7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35"/>
            <p:cNvSpPr/>
            <p:nvPr/>
          </p:nvSpPr>
          <p:spPr>
            <a:xfrm>
              <a:off x="5125000" y="18254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cubicBezTo>
                    <a:pt x="4" y="2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35"/>
            <p:cNvSpPr/>
            <p:nvPr/>
          </p:nvSpPr>
          <p:spPr>
            <a:xfrm>
              <a:off x="5123650" y="18210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2" y="4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35"/>
            <p:cNvSpPr/>
            <p:nvPr/>
          </p:nvSpPr>
          <p:spPr>
            <a:xfrm>
              <a:off x="5111275" y="18170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0"/>
                  </a:moveTo>
                  <a:lnTo>
                    <a:pt x="1" y="6"/>
                  </a:lnTo>
                  <a:lnTo>
                    <a:pt x="8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35"/>
            <p:cNvSpPr/>
            <p:nvPr/>
          </p:nvSpPr>
          <p:spPr>
            <a:xfrm>
              <a:off x="5117925" y="181360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35"/>
            <p:cNvSpPr/>
            <p:nvPr/>
          </p:nvSpPr>
          <p:spPr>
            <a:xfrm>
              <a:off x="5124125" y="1811275"/>
              <a:ext cx="225" cy="250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lnTo>
                    <a:pt x="0" y="5"/>
                  </a:lnTo>
                  <a:cubicBezTo>
                    <a:pt x="1" y="6"/>
                    <a:pt x="2" y="9"/>
                    <a:pt x="4" y="10"/>
                  </a:cubicBezTo>
                  <a:cubicBezTo>
                    <a:pt x="6" y="9"/>
                    <a:pt x="8" y="8"/>
                    <a:pt x="8" y="6"/>
                  </a:cubicBezTo>
                  <a:cubicBezTo>
                    <a:pt x="8" y="4"/>
                    <a:pt x="6" y="3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35"/>
            <p:cNvSpPr/>
            <p:nvPr/>
          </p:nvSpPr>
          <p:spPr>
            <a:xfrm>
              <a:off x="5120625" y="18113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lnTo>
                    <a:pt x="1" y="7"/>
                  </a:lnTo>
                  <a:lnTo>
                    <a:pt x="8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35"/>
            <p:cNvSpPr/>
            <p:nvPr/>
          </p:nvSpPr>
          <p:spPr>
            <a:xfrm>
              <a:off x="5109950" y="1810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6" y="1"/>
                    <a:pt x="3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3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35"/>
            <p:cNvSpPr/>
            <p:nvPr/>
          </p:nvSpPr>
          <p:spPr>
            <a:xfrm>
              <a:off x="5124125" y="1808600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4" y="11"/>
                  </a:lnTo>
                  <a:cubicBezTo>
                    <a:pt x="6" y="10"/>
                    <a:pt x="8" y="7"/>
                    <a:pt x="8" y="6"/>
                  </a:cubicBezTo>
                  <a:cubicBezTo>
                    <a:pt x="9" y="4"/>
                    <a:pt x="6" y="3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35"/>
            <p:cNvSpPr/>
            <p:nvPr/>
          </p:nvSpPr>
          <p:spPr>
            <a:xfrm>
              <a:off x="5106850" y="17944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35"/>
            <p:cNvSpPr/>
            <p:nvPr/>
          </p:nvSpPr>
          <p:spPr>
            <a:xfrm>
              <a:off x="5108125" y="178510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2" y="3"/>
                    <a:pt x="0" y="4"/>
                  </a:cubicBezTo>
                  <a:cubicBezTo>
                    <a:pt x="2" y="6"/>
                    <a:pt x="3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0" y="7"/>
                    <a:pt x="11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35"/>
            <p:cNvSpPr/>
            <p:nvPr/>
          </p:nvSpPr>
          <p:spPr>
            <a:xfrm>
              <a:off x="5109450" y="1777125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3" y="12"/>
                    <a:pt x="13" y="13"/>
                  </a:cubicBezTo>
                  <a:lnTo>
                    <a:pt x="14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35"/>
            <p:cNvSpPr/>
            <p:nvPr/>
          </p:nvSpPr>
          <p:spPr>
            <a:xfrm>
              <a:off x="5116625" y="17762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35"/>
            <p:cNvSpPr/>
            <p:nvPr/>
          </p:nvSpPr>
          <p:spPr>
            <a:xfrm>
              <a:off x="5107725" y="177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35"/>
            <p:cNvSpPr/>
            <p:nvPr/>
          </p:nvSpPr>
          <p:spPr>
            <a:xfrm>
              <a:off x="5139725" y="177092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35"/>
            <p:cNvSpPr/>
            <p:nvPr/>
          </p:nvSpPr>
          <p:spPr>
            <a:xfrm>
              <a:off x="5136550" y="177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4"/>
                  </a:cubicBezTo>
                  <a:lnTo>
                    <a:pt x="4" y="9"/>
                  </a:lnTo>
                  <a:lnTo>
                    <a:pt x="10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35"/>
            <p:cNvSpPr/>
            <p:nvPr/>
          </p:nvSpPr>
          <p:spPr>
            <a:xfrm>
              <a:off x="5138800" y="1767850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35"/>
            <p:cNvSpPr/>
            <p:nvPr/>
          </p:nvSpPr>
          <p:spPr>
            <a:xfrm>
              <a:off x="5135275" y="1767325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0" y="6"/>
                  </a:lnTo>
                  <a:lnTo>
                    <a:pt x="5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35"/>
            <p:cNvSpPr/>
            <p:nvPr/>
          </p:nvSpPr>
          <p:spPr>
            <a:xfrm>
              <a:off x="5109850" y="1762775"/>
              <a:ext cx="425" cy="325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16" y="0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5" y="2"/>
                    <a:pt x="16" y="2"/>
                    <a:pt x="17" y="1"/>
                  </a:cubicBezTo>
                  <a:lnTo>
                    <a:pt x="16" y="0"/>
                  </a:lnTo>
                  <a:close/>
                  <a:moveTo>
                    <a:pt x="15" y="2"/>
                  </a:moveTo>
                  <a:lnTo>
                    <a:pt x="15" y="2"/>
                  </a:lnTo>
                  <a:cubicBezTo>
                    <a:pt x="9" y="3"/>
                    <a:pt x="1" y="3"/>
                    <a:pt x="9" y="13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35"/>
            <p:cNvSpPr/>
            <p:nvPr/>
          </p:nvSpPr>
          <p:spPr>
            <a:xfrm>
              <a:off x="5107750" y="17629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0" y="8"/>
                  </a:lnTo>
                  <a:lnTo>
                    <a:pt x="5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35"/>
            <p:cNvSpPr/>
            <p:nvPr/>
          </p:nvSpPr>
          <p:spPr>
            <a:xfrm>
              <a:off x="5110250" y="17624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7" y="10"/>
                    <a:pt x="18" y="13"/>
                    <a:pt x="9" y="1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1" y="13"/>
                    <a:pt x="1" y="13"/>
                    <a:pt x="1" y="13"/>
                  </a:cubicBezTo>
                  <a:lnTo>
                    <a:pt x="1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35"/>
            <p:cNvSpPr/>
            <p:nvPr/>
          </p:nvSpPr>
          <p:spPr>
            <a:xfrm>
              <a:off x="5131650" y="17606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6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35"/>
            <p:cNvSpPr/>
            <p:nvPr/>
          </p:nvSpPr>
          <p:spPr>
            <a:xfrm>
              <a:off x="5104475" y="17601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1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1" y="1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35"/>
            <p:cNvSpPr/>
            <p:nvPr/>
          </p:nvSpPr>
          <p:spPr>
            <a:xfrm>
              <a:off x="5137325" y="17565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3"/>
                    <a:pt x="7" y="13"/>
                  </a:cubicBezTo>
                  <a:cubicBezTo>
                    <a:pt x="9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35"/>
            <p:cNvSpPr/>
            <p:nvPr/>
          </p:nvSpPr>
          <p:spPr>
            <a:xfrm>
              <a:off x="5107225" y="175625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8"/>
                    <a:pt x="13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3"/>
                    <a:pt x="14" y="13"/>
                    <a:pt x="14" y="14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35"/>
            <p:cNvSpPr/>
            <p:nvPr/>
          </p:nvSpPr>
          <p:spPr>
            <a:xfrm>
              <a:off x="5134775" y="17558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35"/>
            <p:cNvSpPr/>
            <p:nvPr/>
          </p:nvSpPr>
          <p:spPr>
            <a:xfrm>
              <a:off x="5133950" y="17514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35"/>
            <p:cNvSpPr/>
            <p:nvPr/>
          </p:nvSpPr>
          <p:spPr>
            <a:xfrm>
              <a:off x="5115725" y="1746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35"/>
            <p:cNvSpPr/>
            <p:nvPr/>
          </p:nvSpPr>
          <p:spPr>
            <a:xfrm>
              <a:off x="5117025" y="17433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5" y="0"/>
                  </a:moveTo>
                  <a:lnTo>
                    <a:pt x="0" y="6"/>
                  </a:lnTo>
                  <a:lnTo>
                    <a:pt x="6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35"/>
            <p:cNvSpPr/>
            <p:nvPr/>
          </p:nvSpPr>
          <p:spPr>
            <a:xfrm>
              <a:off x="5111100" y="1847150"/>
              <a:ext cx="1750" cy="2225"/>
            </a:xfrm>
            <a:custGeom>
              <a:avLst/>
              <a:gdLst/>
              <a:ahLst/>
              <a:cxnLst/>
              <a:rect l="l" t="t" r="r" b="b"/>
              <a:pathLst>
                <a:path w="70" h="89" extrusionOk="0">
                  <a:moveTo>
                    <a:pt x="48" y="0"/>
                  </a:moveTo>
                  <a:cubicBezTo>
                    <a:pt x="37" y="0"/>
                    <a:pt x="26" y="6"/>
                    <a:pt x="20" y="16"/>
                  </a:cubicBezTo>
                  <a:cubicBezTo>
                    <a:pt x="30" y="37"/>
                    <a:pt x="0" y="69"/>
                    <a:pt x="36" y="88"/>
                  </a:cubicBezTo>
                  <a:lnTo>
                    <a:pt x="36" y="88"/>
                  </a:lnTo>
                  <a:cubicBezTo>
                    <a:pt x="34" y="60"/>
                    <a:pt x="56" y="42"/>
                    <a:pt x="65" y="18"/>
                  </a:cubicBezTo>
                  <a:cubicBezTo>
                    <a:pt x="67" y="11"/>
                    <a:pt x="69" y="7"/>
                    <a:pt x="61" y="3"/>
                  </a:cubicBezTo>
                  <a:cubicBezTo>
                    <a:pt x="57" y="1"/>
                    <a:pt x="53" y="0"/>
                    <a:pt x="48" y="0"/>
                  </a:cubicBezTo>
                  <a:close/>
                  <a:moveTo>
                    <a:pt x="36" y="88"/>
                  </a:moveTo>
                  <a:cubicBezTo>
                    <a:pt x="36" y="88"/>
                    <a:pt x="36" y="89"/>
                    <a:pt x="36" y="89"/>
                  </a:cubicBezTo>
                  <a:lnTo>
                    <a:pt x="37" y="89"/>
                  </a:lnTo>
                  <a:cubicBezTo>
                    <a:pt x="37" y="89"/>
                    <a:pt x="37" y="88"/>
                    <a:pt x="36" y="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35"/>
            <p:cNvSpPr/>
            <p:nvPr/>
          </p:nvSpPr>
          <p:spPr>
            <a:xfrm>
              <a:off x="5112450" y="1866350"/>
              <a:ext cx="925" cy="85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1" y="0"/>
                  </a:moveTo>
                  <a:cubicBezTo>
                    <a:pt x="17" y="0"/>
                    <a:pt x="12" y="1"/>
                    <a:pt x="5" y="4"/>
                  </a:cubicBezTo>
                  <a:cubicBezTo>
                    <a:pt x="1" y="33"/>
                    <a:pt x="19" y="30"/>
                    <a:pt x="36" y="31"/>
                  </a:cubicBezTo>
                  <a:lnTo>
                    <a:pt x="36" y="31"/>
                  </a:lnTo>
                  <a:cubicBezTo>
                    <a:pt x="36" y="15"/>
                    <a:pt x="35" y="0"/>
                    <a:pt x="21" y="0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1"/>
                    <a:pt x="36" y="31"/>
                  </a:cubicBezTo>
                  <a:lnTo>
                    <a:pt x="37" y="31"/>
                  </a:lnTo>
                  <a:cubicBezTo>
                    <a:pt x="37" y="31"/>
                    <a:pt x="36" y="31"/>
                    <a:pt x="36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35"/>
            <p:cNvSpPr/>
            <p:nvPr/>
          </p:nvSpPr>
          <p:spPr>
            <a:xfrm>
              <a:off x="5111625" y="1832625"/>
              <a:ext cx="1250" cy="1050"/>
            </a:xfrm>
            <a:custGeom>
              <a:avLst/>
              <a:gdLst/>
              <a:ahLst/>
              <a:cxnLst/>
              <a:rect l="l" t="t" r="r" b="b"/>
              <a:pathLst>
                <a:path w="50" h="42" extrusionOk="0">
                  <a:moveTo>
                    <a:pt x="28" y="0"/>
                  </a:moveTo>
                  <a:cubicBezTo>
                    <a:pt x="23" y="0"/>
                    <a:pt x="19" y="1"/>
                    <a:pt x="15" y="5"/>
                  </a:cubicBezTo>
                  <a:cubicBezTo>
                    <a:pt x="0" y="15"/>
                    <a:pt x="6" y="38"/>
                    <a:pt x="23" y="41"/>
                  </a:cubicBezTo>
                  <a:cubicBezTo>
                    <a:pt x="37" y="41"/>
                    <a:pt x="41" y="31"/>
                    <a:pt x="48" y="23"/>
                  </a:cubicBezTo>
                  <a:cubicBezTo>
                    <a:pt x="49" y="10"/>
                    <a:pt x="39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35"/>
            <p:cNvSpPr/>
            <p:nvPr/>
          </p:nvSpPr>
          <p:spPr>
            <a:xfrm>
              <a:off x="5113000" y="187840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8" y="1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6" y="19"/>
                    <a:pt x="7" y="22"/>
                    <a:pt x="20" y="22"/>
                  </a:cubicBezTo>
                  <a:cubicBezTo>
                    <a:pt x="23" y="22"/>
                    <a:pt x="27" y="22"/>
                    <a:pt x="32" y="22"/>
                  </a:cubicBezTo>
                  <a:cubicBezTo>
                    <a:pt x="22" y="16"/>
                    <a:pt x="20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35"/>
            <p:cNvSpPr/>
            <p:nvPr/>
          </p:nvSpPr>
          <p:spPr>
            <a:xfrm>
              <a:off x="5112600" y="186752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30" y="2"/>
                  </a:moveTo>
                  <a:cubicBezTo>
                    <a:pt x="30" y="2"/>
                    <a:pt x="30" y="2"/>
                    <a:pt x="29" y="3"/>
                  </a:cubicBezTo>
                  <a:lnTo>
                    <a:pt x="29" y="3"/>
                  </a:lnTo>
                  <a:cubicBezTo>
                    <a:pt x="30" y="3"/>
                    <a:pt x="30" y="3"/>
                    <a:pt x="31" y="3"/>
                  </a:cubicBezTo>
                  <a:lnTo>
                    <a:pt x="30" y="2"/>
                  </a:lnTo>
                  <a:close/>
                  <a:moveTo>
                    <a:pt x="29" y="3"/>
                  </a:moveTo>
                  <a:lnTo>
                    <a:pt x="29" y="3"/>
                  </a:lnTo>
                  <a:cubicBezTo>
                    <a:pt x="19" y="4"/>
                    <a:pt x="8" y="1"/>
                    <a:pt x="0" y="12"/>
                  </a:cubicBezTo>
                  <a:cubicBezTo>
                    <a:pt x="6" y="16"/>
                    <a:pt x="11" y="18"/>
                    <a:pt x="15" y="18"/>
                  </a:cubicBezTo>
                  <a:cubicBezTo>
                    <a:pt x="21" y="18"/>
                    <a:pt x="26" y="13"/>
                    <a:pt x="29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35"/>
            <p:cNvSpPr/>
            <p:nvPr/>
          </p:nvSpPr>
          <p:spPr>
            <a:xfrm>
              <a:off x="5112400" y="1859575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4" y="0"/>
                  </a:moveTo>
                  <a:lnTo>
                    <a:pt x="2" y="1"/>
                  </a:lnTo>
                  <a:cubicBezTo>
                    <a:pt x="3" y="1"/>
                    <a:pt x="3" y="1"/>
                    <a:pt x="4" y="2"/>
                  </a:cubicBezTo>
                  <a:lnTo>
                    <a:pt x="4" y="2"/>
                  </a:lnTo>
                  <a:cubicBezTo>
                    <a:pt x="4" y="1"/>
                    <a:pt x="4" y="1"/>
                    <a:pt x="4" y="0"/>
                  </a:cubicBezTo>
                  <a:close/>
                  <a:moveTo>
                    <a:pt x="4" y="2"/>
                  </a:moveTo>
                  <a:lnTo>
                    <a:pt x="4" y="2"/>
                  </a:lnTo>
                  <a:cubicBezTo>
                    <a:pt x="3" y="12"/>
                    <a:pt x="1" y="23"/>
                    <a:pt x="18" y="36"/>
                  </a:cubicBezTo>
                  <a:cubicBezTo>
                    <a:pt x="18" y="19"/>
                    <a:pt x="23" y="6"/>
                    <a:pt x="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35"/>
            <p:cNvSpPr/>
            <p:nvPr/>
          </p:nvSpPr>
          <p:spPr>
            <a:xfrm>
              <a:off x="5112050" y="18517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10" y="0"/>
                  </a:moveTo>
                  <a:cubicBezTo>
                    <a:pt x="6" y="4"/>
                    <a:pt x="2" y="6"/>
                    <a:pt x="2" y="10"/>
                  </a:cubicBezTo>
                  <a:cubicBezTo>
                    <a:pt x="1" y="15"/>
                    <a:pt x="1" y="23"/>
                    <a:pt x="6" y="23"/>
                  </a:cubicBezTo>
                  <a:cubicBezTo>
                    <a:pt x="8" y="23"/>
                    <a:pt x="9" y="22"/>
                    <a:pt x="12" y="21"/>
                  </a:cubicBezTo>
                  <a:cubicBezTo>
                    <a:pt x="18" y="18"/>
                    <a:pt x="18" y="7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35"/>
            <p:cNvSpPr/>
            <p:nvPr/>
          </p:nvSpPr>
          <p:spPr>
            <a:xfrm>
              <a:off x="5113800" y="18871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0"/>
                  </a:moveTo>
                  <a:lnTo>
                    <a:pt x="9" y="1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35"/>
            <p:cNvSpPr/>
            <p:nvPr/>
          </p:nvSpPr>
          <p:spPr>
            <a:xfrm>
              <a:off x="5113475" y="188680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7" y="1"/>
                  </a:moveTo>
                  <a:cubicBezTo>
                    <a:pt x="6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3" y="13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35"/>
            <p:cNvSpPr/>
            <p:nvPr/>
          </p:nvSpPr>
          <p:spPr>
            <a:xfrm>
              <a:off x="5112125" y="18592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3" y="12"/>
                    <a:pt x="13" y="13"/>
                    <a:pt x="13" y="13"/>
                  </a:cubicBezTo>
                  <a:lnTo>
                    <a:pt x="15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35"/>
            <p:cNvSpPr/>
            <p:nvPr/>
          </p:nvSpPr>
          <p:spPr>
            <a:xfrm>
              <a:off x="5112125" y="185567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lnTo>
                    <a:pt x="1" y="4"/>
                  </a:lnTo>
                  <a:cubicBezTo>
                    <a:pt x="2" y="7"/>
                    <a:pt x="3" y="9"/>
                    <a:pt x="4" y="10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35"/>
            <p:cNvSpPr/>
            <p:nvPr/>
          </p:nvSpPr>
          <p:spPr>
            <a:xfrm>
              <a:off x="5112000" y="184935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4" y="14"/>
                    <a:pt x="8" y="14"/>
                  </a:cubicBezTo>
                  <a:cubicBezTo>
                    <a:pt x="10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35"/>
            <p:cNvSpPr/>
            <p:nvPr/>
          </p:nvSpPr>
          <p:spPr>
            <a:xfrm>
              <a:off x="5111675" y="18419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0"/>
                  </a:cubicBezTo>
                  <a:cubicBezTo>
                    <a:pt x="6" y="9"/>
                    <a:pt x="10" y="7"/>
                    <a:pt x="10" y="6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35"/>
            <p:cNvSpPr/>
            <p:nvPr/>
          </p:nvSpPr>
          <p:spPr>
            <a:xfrm>
              <a:off x="5111275" y="1839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6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35"/>
            <p:cNvSpPr/>
            <p:nvPr/>
          </p:nvSpPr>
          <p:spPr>
            <a:xfrm>
              <a:off x="5110800" y="18330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4"/>
                  </a:lnTo>
                  <a:lnTo>
                    <a:pt x="4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1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35"/>
            <p:cNvSpPr/>
            <p:nvPr/>
          </p:nvSpPr>
          <p:spPr>
            <a:xfrm>
              <a:off x="5019550" y="2141225"/>
              <a:ext cx="2750" cy="2150"/>
            </a:xfrm>
            <a:custGeom>
              <a:avLst/>
              <a:gdLst/>
              <a:ahLst/>
              <a:cxnLst/>
              <a:rect l="l" t="t" r="r" b="b"/>
              <a:pathLst>
                <a:path w="110" h="86" extrusionOk="0">
                  <a:moveTo>
                    <a:pt x="49" y="1"/>
                  </a:moveTo>
                  <a:lnTo>
                    <a:pt x="7" y="26"/>
                  </a:lnTo>
                  <a:cubicBezTo>
                    <a:pt x="4" y="45"/>
                    <a:pt x="1" y="63"/>
                    <a:pt x="11" y="78"/>
                  </a:cubicBezTo>
                  <a:cubicBezTo>
                    <a:pt x="21" y="78"/>
                    <a:pt x="32" y="69"/>
                    <a:pt x="42" y="69"/>
                  </a:cubicBezTo>
                  <a:cubicBezTo>
                    <a:pt x="48" y="69"/>
                    <a:pt x="53" y="73"/>
                    <a:pt x="58" y="85"/>
                  </a:cubicBezTo>
                  <a:lnTo>
                    <a:pt x="58" y="84"/>
                  </a:lnTo>
                  <a:cubicBezTo>
                    <a:pt x="61" y="84"/>
                    <a:pt x="64" y="84"/>
                    <a:pt x="68" y="84"/>
                  </a:cubicBezTo>
                  <a:cubicBezTo>
                    <a:pt x="76" y="84"/>
                    <a:pt x="83" y="83"/>
                    <a:pt x="89" y="75"/>
                  </a:cubicBezTo>
                  <a:cubicBezTo>
                    <a:pt x="109" y="33"/>
                    <a:pt x="53" y="31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35"/>
            <p:cNvSpPr/>
            <p:nvPr/>
          </p:nvSpPr>
          <p:spPr>
            <a:xfrm>
              <a:off x="5017000" y="2124800"/>
              <a:ext cx="1475" cy="1575"/>
            </a:xfrm>
            <a:custGeom>
              <a:avLst/>
              <a:gdLst/>
              <a:ahLst/>
              <a:cxnLst/>
              <a:rect l="l" t="t" r="r" b="b"/>
              <a:pathLst>
                <a:path w="59" h="63" extrusionOk="0">
                  <a:moveTo>
                    <a:pt x="46" y="1"/>
                  </a:moveTo>
                  <a:lnTo>
                    <a:pt x="0" y="32"/>
                  </a:lnTo>
                  <a:cubicBezTo>
                    <a:pt x="6" y="49"/>
                    <a:pt x="16" y="62"/>
                    <a:pt x="34" y="62"/>
                  </a:cubicBezTo>
                  <a:cubicBezTo>
                    <a:pt x="37" y="62"/>
                    <a:pt x="40" y="62"/>
                    <a:pt x="44" y="61"/>
                  </a:cubicBezTo>
                  <a:cubicBezTo>
                    <a:pt x="58" y="41"/>
                    <a:pt x="52" y="22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35"/>
            <p:cNvSpPr/>
            <p:nvPr/>
          </p:nvSpPr>
          <p:spPr>
            <a:xfrm>
              <a:off x="5017750" y="2128750"/>
              <a:ext cx="1200" cy="1350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9" y="0"/>
                  </a:moveTo>
                  <a:cubicBezTo>
                    <a:pt x="1" y="13"/>
                    <a:pt x="7" y="33"/>
                    <a:pt x="6" y="52"/>
                  </a:cubicBezTo>
                  <a:cubicBezTo>
                    <a:pt x="16" y="50"/>
                    <a:pt x="28" y="54"/>
                    <a:pt x="40" y="39"/>
                  </a:cubicBezTo>
                  <a:cubicBezTo>
                    <a:pt x="35" y="29"/>
                    <a:pt x="48" y="8"/>
                    <a:pt x="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35"/>
            <p:cNvSpPr/>
            <p:nvPr/>
          </p:nvSpPr>
          <p:spPr>
            <a:xfrm>
              <a:off x="5015800" y="2125100"/>
              <a:ext cx="1225" cy="500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26" y="0"/>
                  </a:moveTo>
                  <a:cubicBezTo>
                    <a:pt x="18" y="0"/>
                    <a:pt x="10" y="4"/>
                    <a:pt x="0" y="10"/>
                  </a:cubicBezTo>
                  <a:cubicBezTo>
                    <a:pt x="7" y="18"/>
                    <a:pt x="15" y="19"/>
                    <a:pt x="23" y="19"/>
                  </a:cubicBezTo>
                  <a:cubicBezTo>
                    <a:pt x="29" y="19"/>
                    <a:pt x="34" y="19"/>
                    <a:pt x="39" y="19"/>
                  </a:cubicBezTo>
                  <a:cubicBezTo>
                    <a:pt x="42" y="19"/>
                    <a:pt x="45" y="19"/>
                    <a:pt x="48" y="20"/>
                  </a:cubicBezTo>
                  <a:cubicBezTo>
                    <a:pt x="42" y="5"/>
                    <a:pt x="35" y="0"/>
                    <a:pt x="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35"/>
            <p:cNvSpPr/>
            <p:nvPr/>
          </p:nvSpPr>
          <p:spPr>
            <a:xfrm>
              <a:off x="5017875" y="21433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1" y="3"/>
                    <a:pt x="10" y="15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35"/>
            <p:cNvSpPr/>
            <p:nvPr/>
          </p:nvSpPr>
          <p:spPr>
            <a:xfrm>
              <a:off x="5020550" y="21433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7" y="2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0" y="2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35"/>
            <p:cNvSpPr/>
            <p:nvPr/>
          </p:nvSpPr>
          <p:spPr>
            <a:xfrm>
              <a:off x="5021400" y="21452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9" y="1"/>
                  </a:moveTo>
                  <a:lnTo>
                    <a:pt x="3" y="12"/>
                  </a:lnTo>
                  <a:lnTo>
                    <a:pt x="3" y="12"/>
                  </a:lnTo>
                  <a:cubicBezTo>
                    <a:pt x="9" y="10"/>
                    <a:pt x="18" y="11"/>
                    <a:pt x="9" y="1"/>
                  </a:cubicBezTo>
                  <a:close/>
                  <a:moveTo>
                    <a:pt x="3" y="12"/>
                  </a:moveTo>
                  <a:lnTo>
                    <a:pt x="3" y="12"/>
                  </a:lnTo>
                  <a:cubicBezTo>
                    <a:pt x="2" y="12"/>
                    <a:pt x="2" y="12"/>
                    <a:pt x="1" y="12"/>
                  </a:cubicBezTo>
                  <a:lnTo>
                    <a:pt x="2" y="13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35"/>
            <p:cNvSpPr/>
            <p:nvPr/>
          </p:nvSpPr>
          <p:spPr>
            <a:xfrm>
              <a:off x="5114525" y="2036400"/>
              <a:ext cx="950" cy="325"/>
            </a:xfrm>
            <a:custGeom>
              <a:avLst/>
              <a:gdLst/>
              <a:ahLst/>
              <a:cxnLst/>
              <a:rect l="l" t="t" r="r" b="b"/>
              <a:pathLst>
                <a:path w="38" h="13" extrusionOk="0">
                  <a:moveTo>
                    <a:pt x="27" y="0"/>
                  </a:moveTo>
                  <a:cubicBezTo>
                    <a:pt x="22" y="0"/>
                    <a:pt x="15" y="2"/>
                    <a:pt x="1" y="4"/>
                  </a:cubicBezTo>
                  <a:cubicBezTo>
                    <a:pt x="17" y="9"/>
                    <a:pt x="23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7" y="11"/>
                    <a:pt x="37" y="4"/>
                    <a:pt x="30" y="1"/>
                  </a:cubicBezTo>
                  <a:cubicBezTo>
                    <a:pt x="29" y="1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35"/>
            <p:cNvSpPr/>
            <p:nvPr/>
          </p:nvSpPr>
          <p:spPr>
            <a:xfrm>
              <a:off x="5113400" y="2020500"/>
              <a:ext cx="425" cy="650"/>
            </a:xfrm>
            <a:custGeom>
              <a:avLst/>
              <a:gdLst/>
              <a:ahLst/>
              <a:cxnLst/>
              <a:rect l="l" t="t" r="r" b="b"/>
              <a:pathLst>
                <a:path w="17" h="26" extrusionOk="0">
                  <a:moveTo>
                    <a:pt x="7" y="1"/>
                  </a:moveTo>
                  <a:cubicBezTo>
                    <a:pt x="0" y="1"/>
                    <a:pt x="0" y="12"/>
                    <a:pt x="5" y="26"/>
                  </a:cubicBezTo>
                  <a:cubicBezTo>
                    <a:pt x="16" y="14"/>
                    <a:pt x="16" y="2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35"/>
            <p:cNvSpPr/>
            <p:nvPr/>
          </p:nvSpPr>
          <p:spPr>
            <a:xfrm>
              <a:off x="5113875" y="2019550"/>
              <a:ext cx="350" cy="250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6" y="0"/>
                  </a:moveTo>
                  <a:cubicBezTo>
                    <a:pt x="5" y="0"/>
                    <a:pt x="3" y="3"/>
                    <a:pt x="1" y="5"/>
                  </a:cubicBezTo>
                  <a:cubicBezTo>
                    <a:pt x="3" y="7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3" y="3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35"/>
            <p:cNvSpPr/>
            <p:nvPr/>
          </p:nvSpPr>
          <p:spPr>
            <a:xfrm>
              <a:off x="5046250" y="2163750"/>
              <a:ext cx="2150" cy="2500"/>
            </a:xfrm>
            <a:custGeom>
              <a:avLst/>
              <a:gdLst/>
              <a:ahLst/>
              <a:cxnLst/>
              <a:rect l="l" t="t" r="r" b="b"/>
              <a:pathLst>
                <a:path w="86" h="100" extrusionOk="0">
                  <a:moveTo>
                    <a:pt x="67" y="1"/>
                  </a:moveTo>
                  <a:cubicBezTo>
                    <a:pt x="60" y="1"/>
                    <a:pt x="52" y="4"/>
                    <a:pt x="43" y="8"/>
                  </a:cubicBezTo>
                  <a:cubicBezTo>
                    <a:pt x="42" y="34"/>
                    <a:pt x="22" y="55"/>
                    <a:pt x="1" y="74"/>
                  </a:cubicBezTo>
                  <a:cubicBezTo>
                    <a:pt x="13" y="85"/>
                    <a:pt x="16" y="99"/>
                    <a:pt x="35" y="99"/>
                  </a:cubicBezTo>
                  <a:cubicBezTo>
                    <a:pt x="37" y="99"/>
                    <a:pt x="38" y="99"/>
                    <a:pt x="39" y="99"/>
                  </a:cubicBezTo>
                  <a:lnTo>
                    <a:pt x="85" y="10"/>
                  </a:lnTo>
                  <a:cubicBezTo>
                    <a:pt x="79" y="3"/>
                    <a:pt x="73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35"/>
            <p:cNvSpPr/>
            <p:nvPr/>
          </p:nvSpPr>
          <p:spPr>
            <a:xfrm>
              <a:off x="5047600" y="2158000"/>
              <a:ext cx="1575" cy="1800"/>
            </a:xfrm>
            <a:custGeom>
              <a:avLst/>
              <a:gdLst/>
              <a:ahLst/>
              <a:cxnLst/>
              <a:rect l="l" t="t" r="r" b="b"/>
              <a:pathLst>
                <a:path w="63" h="72" extrusionOk="0">
                  <a:moveTo>
                    <a:pt x="41" y="1"/>
                  </a:moveTo>
                  <a:cubicBezTo>
                    <a:pt x="39" y="1"/>
                    <a:pt x="37" y="1"/>
                    <a:pt x="34" y="1"/>
                  </a:cubicBezTo>
                  <a:cubicBezTo>
                    <a:pt x="31" y="1"/>
                    <a:pt x="26" y="1"/>
                    <a:pt x="22" y="1"/>
                  </a:cubicBezTo>
                  <a:cubicBezTo>
                    <a:pt x="14" y="1"/>
                    <a:pt x="5" y="3"/>
                    <a:pt x="1" y="18"/>
                  </a:cubicBezTo>
                  <a:lnTo>
                    <a:pt x="0" y="18"/>
                  </a:lnTo>
                  <a:lnTo>
                    <a:pt x="25" y="20"/>
                  </a:lnTo>
                  <a:cubicBezTo>
                    <a:pt x="44" y="32"/>
                    <a:pt x="31" y="54"/>
                    <a:pt x="54" y="71"/>
                  </a:cubicBezTo>
                  <a:cubicBezTo>
                    <a:pt x="49" y="44"/>
                    <a:pt x="63" y="22"/>
                    <a:pt x="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35"/>
            <p:cNvSpPr/>
            <p:nvPr/>
          </p:nvSpPr>
          <p:spPr>
            <a:xfrm>
              <a:off x="5048600" y="2156300"/>
              <a:ext cx="1125" cy="750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31" y="0"/>
                  </a:moveTo>
                  <a:cubicBezTo>
                    <a:pt x="18" y="0"/>
                    <a:pt x="10" y="12"/>
                    <a:pt x="0" y="29"/>
                  </a:cubicBezTo>
                  <a:cubicBezTo>
                    <a:pt x="4" y="29"/>
                    <a:pt x="8" y="30"/>
                    <a:pt x="12" y="30"/>
                  </a:cubicBezTo>
                  <a:cubicBezTo>
                    <a:pt x="32" y="30"/>
                    <a:pt x="40" y="19"/>
                    <a:pt x="45" y="4"/>
                  </a:cubicBez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35"/>
            <p:cNvSpPr/>
            <p:nvPr/>
          </p:nvSpPr>
          <p:spPr>
            <a:xfrm>
              <a:off x="5046225" y="216345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2" y="1"/>
                  </a:moveTo>
                  <a:lnTo>
                    <a:pt x="12" y="1"/>
                  </a:lnTo>
                  <a:cubicBezTo>
                    <a:pt x="3" y="10"/>
                    <a:pt x="1" y="18"/>
                    <a:pt x="14" y="23"/>
                  </a:cubicBezTo>
                  <a:cubicBezTo>
                    <a:pt x="22" y="18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35"/>
            <p:cNvSpPr/>
            <p:nvPr/>
          </p:nvSpPr>
          <p:spPr>
            <a:xfrm>
              <a:off x="5047200" y="21584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1"/>
                  </a:moveTo>
                  <a:lnTo>
                    <a:pt x="9" y="1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35"/>
            <p:cNvSpPr/>
            <p:nvPr/>
          </p:nvSpPr>
          <p:spPr>
            <a:xfrm>
              <a:off x="5049125" y="2168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35"/>
            <p:cNvSpPr/>
            <p:nvPr/>
          </p:nvSpPr>
          <p:spPr>
            <a:xfrm>
              <a:off x="5125000" y="1849525"/>
              <a:ext cx="1125" cy="625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6" y="1"/>
                  </a:moveTo>
                  <a:cubicBezTo>
                    <a:pt x="4" y="1"/>
                    <a:pt x="3" y="1"/>
                    <a:pt x="0" y="2"/>
                  </a:cubicBezTo>
                  <a:cubicBezTo>
                    <a:pt x="5" y="21"/>
                    <a:pt x="5" y="21"/>
                    <a:pt x="45" y="25"/>
                  </a:cubicBezTo>
                  <a:cubicBezTo>
                    <a:pt x="21" y="16"/>
                    <a:pt x="20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35"/>
            <p:cNvSpPr/>
            <p:nvPr/>
          </p:nvSpPr>
          <p:spPr>
            <a:xfrm>
              <a:off x="5124850" y="184640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0" y="0"/>
                  </a:moveTo>
                  <a:lnTo>
                    <a:pt x="10" y="0"/>
                  </a:lnTo>
                  <a:cubicBezTo>
                    <a:pt x="2" y="9"/>
                    <a:pt x="1" y="17"/>
                    <a:pt x="12" y="23"/>
                  </a:cubicBezTo>
                  <a:cubicBezTo>
                    <a:pt x="22" y="15"/>
                    <a:pt x="20" y="7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35"/>
            <p:cNvSpPr/>
            <p:nvPr/>
          </p:nvSpPr>
          <p:spPr>
            <a:xfrm>
              <a:off x="5126300" y="1872125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7" y="0"/>
                  </a:moveTo>
                  <a:lnTo>
                    <a:pt x="1" y="5"/>
                  </a:lnTo>
                  <a:lnTo>
                    <a:pt x="5" y="10"/>
                  </a:lnTo>
                  <a:cubicBezTo>
                    <a:pt x="8" y="8"/>
                    <a:pt x="10" y="7"/>
                    <a:pt x="10" y="6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35"/>
            <p:cNvSpPr/>
            <p:nvPr/>
          </p:nvSpPr>
          <p:spPr>
            <a:xfrm>
              <a:off x="5120025" y="18743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3" y="0"/>
                  </a:moveTo>
                  <a:cubicBezTo>
                    <a:pt x="5" y="0"/>
                    <a:pt x="1" y="10"/>
                    <a:pt x="8" y="40"/>
                  </a:cubicBezTo>
                  <a:lnTo>
                    <a:pt x="41" y="2"/>
                  </a:lnTo>
                  <a:cubicBezTo>
                    <a:pt x="34" y="1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35"/>
            <p:cNvSpPr/>
            <p:nvPr/>
          </p:nvSpPr>
          <p:spPr>
            <a:xfrm>
              <a:off x="5260025" y="21137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0"/>
                  </a:move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35"/>
            <p:cNvSpPr/>
            <p:nvPr/>
          </p:nvSpPr>
          <p:spPr>
            <a:xfrm>
              <a:off x="5112450" y="1993750"/>
              <a:ext cx="1375" cy="875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31" y="1"/>
                  </a:moveTo>
                  <a:cubicBezTo>
                    <a:pt x="23" y="1"/>
                    <a:pt x="16" y="11"/>
                    <a:pt x="0" y="34"/>
                  </a:cubicBezTo>
                  <a:cubicBezTo>
                    <a:pt x="3" y="34"/>
                    <a:pt x="5" y="35"/>
                    <a:pt x="7" y="35"/>
                  </a:cubicBezTo>
                  <a:cubicBezTo>
                    <a:pt x="24" y="35"/>
                    <a:pt x="37" y="20"/>
                    <a:pt x="53" y="16"/>
                  </a:cubicBezTo>
                  <a:lnTo>
                    <a:pt x="53" y="16"/>
                  </a:lnTo>
                  <a:cubicBezTo>
                    <a:pt x="53" y="16"/>
                    <a:pt x="54" y="16"/>
                    <a:pt x="54" y="17"/>
                  </a:cubicBezTo>
                  <a:lnTo>
                    <a:pt x="54" y="16"/>
                  </a:lnTo>
                  <a:cubicBezTo>
                    <a:pt x="54" y="16"/>
                    <a:pt x="53" y="16"/>
                    <a:pt x="53" y="16"/>
                  </a:cubicBezTo>
                  <a:lnTo>
                    <a:pt x="53" y="16"/>
                  </a:lnTo>
                  <a:cubicBezTo>
                    <a:pt x="43" y="6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35"/>
            <p:cNvSpPr/>
            <p:nvPr/>
          </p:nvSpPr>
          <p:spPr>
            <a:xfrm>
              <a:off x="5113800" y="1994100"/>
              <a:ext cx="775" cy="450"/>
            </a:xfrm>
            <a:custGeom>
              <a:avLst/>
              <a:gdLst/>
              <a:ahLst/>
              <a:cxnLst/>
              <a:rect l="l" t="t" r="r" b="b"/>
              <a:pathLst>
                <a:path w="31" h="18" extrusionOk="0">
                  <a:moveTo>
                    <a:pt x="0" y="2"/>
                  </a:moveTo>
                  <a:lnTo>
                    <a:pt x="0" y="2"/>
                  </a:lnTo>
                  <a:cubicBezTo>
                    <a:pt x="4" y="12"/>
                    <a:pt x="9" y="18"/>
                    <a:pt x="16" y="18"/>
                  </a:cubicBezTo>
                  <a:cubicBezTo>
                    <a:pt x="20" y="18"/>
                    <a:pt x="25" y="15"/>
                    <a:pt x="31" y="11"/>
                  </a:cubicBezTo>
                  <a:cubicBezTo>
                    <a:pt x="23" y="0"/>
                    <a:pt x="10" y="3"/>
                    <a:pt x="0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35"/>
            <p:cNvSpPr/>
            <p:nvPr/>
          </p:nvSpPr>
          <p:spPr>
            <a:xfrm>
              <a:off x="5112000" y="1989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35"/>
            <p:cNvSpPr/>
            <p:nvPr/>
          </p:nvSpPr>
          <p:spPr>
            <a:xfrm>
              <a:off x="5005575" y="2116250"/>
              <a:ext cx="1350" cy="137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9" y="1"/>
                  </a:moveTo>
                  <a:lnTo>
                    <a:pt x="9" y="1"/>
                  </a:lnTo>
                  <a:cubicBezTo>
                    <a:pt x="23" y="21"/>
                    <a:pt x="1" y="40"/>
                    <a:pt x="37" y="54"/>
                  </a:cubicBezTo>
                  <a:cubicBezTo>
                    <a:pt x="53" y="28"/>
                    <a:pt x="41" y="15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35"/>
            <p:cNvSpPr/>
            <p:nvPr/>
          </p:nvSpPr>
          <p:spPr>
            <a:xfrm>
              <a:off x="5114325" y="2047175"/>
              <a:ext cx="925" cy="975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35"/>
                    <a:pt x="1" y="35"/>
                    <a:pt x="27" y="38"/>
                  </a:cubicBezTo>
                  <a:cubicBezTo>
                    <a:pt x="36" y="15"/>
                    <a:pt x="21" y="7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35"/>
            <p:cNvSpPr/>
            <p:nvPr/>
          </p:nvSpPr>
          <p:spPr>
            <a:xfrm>
              <a:off x="5113825" y="2049850"/>
              <a:ext cx="425" cy="600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7" y="1"/>
                  </a:moveTo>
                  <a:cubicBezTo>
                    <a:pt x="1" y="1"/>
                    <a:pt x="0" y="13"/>
                    <a:pt x="6" y="24"/>
                  </a:cubicBezTo>
                  <a:cubicBezTo>
                    <a:pt x="16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35"/>
            <p:cNvSpPr/>
            <p:nvPr/>
          </p:nvSpPr>
          <p:spPr>
            <a:xfrm>
              <a:off x="4999775" y="2076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35"/>
            <p:cNvSpPr/>
            <p:nvPr/>
          </p:nvSpPr>
          <p:spPr>
            <a:xfrm>
              <a:off x="5160575" y="20773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35"/>
            <p:cNvSpPr/>
            <p:nvPr/>
          </p:nvSpPr>
          <p:spPr>
            <a:xfrm>
              <a:off x="5004225" y="2129675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2" y="1"/>
                  </a:moveTo>
                  <a:cubicBezTo>
                    <a:pt x="10" y="7"/>
                    <a:pt x="1" y="17"/>
                    <a:pt x="0" y="29"/>
                  </a:cubicBezTo>
                  <a:lnTo>
                    <a:pt x="16" y="45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9" y="32"/>
                    <a:pt x="49" y="32"/>
                    <a:pt x="49" y="33"/>
                  </a:cubicBezTo>
                  <a:lnTo>
                    <a:pt x="49" y="32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5" y="17"/>
                    <a:pt x="35" y="6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35"/>
            <p:cNvSpPr/>
            <p:nvPr/>
          </p:nvSpPr>
          <p:spPr>
            <a:xfrm>
              <a:off x="5164275" y="2121200"/>
              <a:ext cx="1875" cy="1700"/>
            </a:xfrm>
            <a:custGeom>
              <a:avLst/>
              <a:gdLst/>
              <a:ahLst/>
              <a:cxnLst/>
              <a:rect l="l" t="t" r="r" b="b"/>
              <a:pathLst>
                <a:path w="75" h="68" extrusionOk="0">
                  <a:moveTo>
                    <a:pt x="28" y="0"/>
                  </a:moveTo>
                  <a:cubicBezTo>
                    <a:pt x="24" y="0"/>
                    <a:pt x="19" y="4"/>
                    <a:pt x="14" y="4"/>
                  </a:cubicBezTo>
                  <a:cubicBezTo>
                    <a:pt x="0" y="23"/>
                    <a:pt x="3" y="42"/>
                    <a:pt x="15" y="65"/>
                  </a:cubicBezTo>
                  <a:cubicBezTo>
                    <a:pt x="24" y="65"/>
                    <a:pt x="34" y="68"/>
                    <a:pt x="43" y="68"/>
                  </a:cubicBezTo>
                  <a:cubicBezTo>
                    <a:pt x="54" y="68"/>
                    <a:pt x="65" y="65"/>
                    <a:pt x="75" y="52"/>
                  </a:cubicBezTo>
                  <a:cubicBezTo>
                    <a:pt x="67" y="31"/>
                    <a:pt x="51" y="12"/>
                    <a:pt x="30" y="1"/>
                  </a:cubicBezTo>
                  <a:cubicBezTo>
                    <a:pt x="29" y="1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35"/>
            <p:cNvSpPr/>
            <p:nvPr/>
          </p:nvSpPr>
          <p:spPr>
            <a:xfrm>
              <a:off x="5166650" y="212130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9" y="0"/>
                  </a:moveTo>
                  <a:cubicBezTo>
                    <a:pt x="1" y="5"/>
                    <a:pt x="0" y="16"/>
                    <a:pt x="7" y="22"/>
                  </a:cubicBezTo>
                  <a:cubicBezTo>
                    <a:pt x="18" y="15"/>
                    <a:pt x="18" y="8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35"/>
            <p:cNvSpPr/>
            <p:nvPr/>
          </p:nvSpPr>
          <p:spPr>
            <a:xfrm>
              <a:off x="5006800" y="213532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7" y="1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2"/>
                    <a:pt x="17" y="2"/>
                    <a:pt x="18" y="2"/>
                  </a:cubicBezTo>
                  <a:lnTo>
                    <a:pt x="17" y="1"/>
                  </a:lnTo>
                  <a:close/>
                  <a:moveTo>
                    <a:pt x="16" y="3"/>
                  </a:moveTo>
                  <a:cubicBezTo>
                    <a:pt x="10" y="4"/>
                    <a:pt x="1" y="3"/>
                    <a:pt x="9" y="14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35"/>
            <p:cNvSpPr/>
            <p:nvPr/>
          </p:nvSpPr>
          <p:spPr>
            <a:xfrm>
              <a:off x="5084050" y="17740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1"/>
                  </a:moveTo>
                  <a:lnTo>
                    <a:pt x="0" y="12"/>
                  </a:lnTo>
                  <a:cubicBezTo>
                    <a:pt x="4" y="9"/>
                    <a:pt x="17" y="13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35"/>
            <p:cNvSpPr/>
            <p:nvPr/>
          </p:nvSpPr>
          <p:spPr>
            <a:xfrm>
              <a:off x="5067300" y="2005725"/>
              <a:ext cx="1275" cy="1250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35" y="1"/>
                  </a:moveTo>
                  <a:cubicBezTo>
                    <a:pt x="15" y="3"/>
                    <a:pt x="1" y="8"/>
                    <a:pt x="4" y="32"/>
                  </a:cubicBezTo>
                  <a:cubicBezTo>
                    <a:pt x="11" y="40"/>
                    <a:pt x="17" y="49"/>
                    <a:pt x="27" y="49"/>
                  </a:cubicBezTo>
                  <a:cubicBezTo>
                    <a:pt x="31" y="49"/>
                    <a:pt x="35" y="48"/>
                    <a:pt x="39" y="45"/>
                  </a:cubicBezTo>
                  <a:cubicBezTo>
                    <a:pt x="48" y="29"/>
                    <a:pt x="51" y="15"/>
                    <a:pt x="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35"/>
            <p:cNvSpPr/>
            <p:nvPr/>
          </p:nvSpPr>
          <p:spPr>
            <a:xfrm>
              <a:off x="4920275" y="199782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7"/>
                    <a:pt x="12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3"/>
                    <a:pt x="14" y="13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35"/>
            <p:cNvSpPr/>
            <p:nvPr/>
          </p:nvSpPr>
          <p:spPr>
            <a:xfrm>
              <a:off x="5201725" y="2301550"/>
              <a:ext cx="1000" cy="800"/>
            </a:xfrm>
            <a:custGeom>
              <a:avLst/>
              <a:gdLst/>
              <a:ahLst/>
              <a:cxnLst/>
              <a:rect l="l" t="t" r="r" b="b"/>
              <a:pathLst>
                <a:path w="40" h="32" extrusionOk="0">
                  <a:moveTo>
                    <a:pt x="29" y="0"/>
                  </a:moveTo>
                  <a:cubicBezTo>
                    <a:pt x="15" y="5"/>
                    <a:pt x="4" y="16"/>
                    <a:pt x="1" y="30"/>
                  </a:cubicBezTo>
                  <a:lnTo>
                    <a:pt x="1" y="30"/>
                  </a:lnTo>
                  <a:cubicBezTo>
                    <a:pt x="0" y="30"/>
                    <a:pt x="0" y="30"/>
                    <a:pt x="0" y="30"/>
                  </a:cubicBezTo>
                  <a:lnTo>
                    <a:pt x="0" y="31"/>
                  </a:lnTo>
                  <a:cubicBezTo>
                    <a:pt x="0" y="31"/>
                    <a:pt x="0" y="31"/>
                    <a:pt x="1" y="30"/>
                  </a:cubicBezTo>
                  <a:lnTo>
                    <a:pt x="1" y="30"/>
                  </a:lnTo>
                  <a:cubicBezTo>
                    <a:pt x="3" y="30"/>
                    <a:pt x="5" y="30"/>
                    <a:pt x="8" y="30"/>
                  </a:cubicBezTo>
                  <a:cubicBezTo>
                    <a:pt x="25" y="30"/>
                    <a:pt x="40" y="28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35"/>
            <p:cNvSpPr/>
            <p:nvPr/>
          </p:nvSpPr>
          <p:spPr>
            <a:xfrm>
              <a:off x="5115550" y="179920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8" y="2"/>
                    <a:pt x="19" y="1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0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35"/>
            <p:cNvSpPr/>
            <p:nvPr/>
          </p:nvSpPr>
          <p:spPr>
            <a:xfrm>
              <a:off x="5046400" y="2179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35"/>
            <p:cNvSpPr/>
            <p:nvPr/>
          </p:nvSpPr>
          <p:spPr>
            <a:xfrm>
              <a:off x="4995800" y="2080650"/>
              <a:ext cx="800" cy="600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31" y="3"/>
                  </a:moveTo>
                  <a:cubicBezTo>
                    <a:pt x="20" y="4"/>
                    <a:pt x="9" y="1"/>
                    <a:pt x="1" y="12"/>
                  </a:cubicBezTo>
                  <a:cubicBezTo>
                    <a:pt x="9" y="24"/>
                    <a:pt x="20" y="20"/>
                    <a:pt x="31" y="21"/>
                  </a:cubicBezTo>
                  <a:lnTo>
                    <a:pt x="31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35"/>
            <p:cNvSpPr/>
            <p:nvPr/>
          </p:nvSpPr>
          <p:spPr>
            <a:xfrm>
              <a:off x="5262100" y="209460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4" y="9"/>
                    <a:pt x="2" y="13"/>
                  </a:cubicBezTo>
                  <a:lnTo>
                    <a:pt x="2" y="13"/>
                  </a:lnTo>
                  <a:cubicBezTo>
                    <a:pt x="8" y="12"/>
                    <a:pt x="19" y="13"/>
                    <a:pt x="10" y="1"/>
                  </a:cubicBezTo>
                  <a:close/>
                  <a:moveTo>
                    <a:pt x="2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2" y="14"/>
                  </a:lnTo>
                  <a:cubicBezTo>
                    <a:pt x="2" y="14"/>
                    <a:pt x="2" y="13"/>
                    <a:pt x="2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35"/>
            <p:cNvSpPr/>
            <p:nvPr/>
          </p:nvSpPr>
          <p:spPr>
            <a:xfrm>
              <a:off x="4995775" y="2057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35"/>
            <p:cNvSpPr/>
            <p:nvPr/>
          </p:nvSpPr>
          <p:spPr>
            <a:xfrm>
              <a:off x="5087300" y="17753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35"/>
            <p:cNvSpPr/>
            <p:nvPr/>
          </p:nvSpPr>
          <p:spPr>
            <a:xfrm>
              <a:off x="5127100" y="1895525"/>
              <a:ext cx="500" cy="350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1" y="1"/>
                  </a:moveTo>
                  <a:cubicBezTo>
                    <a:pt x="2" y="7"/>
                    <a:pt x="3" y="14"/>
                    <a:pt x="9" y="14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6" y="12"/>
                    <a:pt x="17" y="5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35"/>
            <p:cNvSpPr/>
            <p:nvPr/>
          </p:nvSpPr>
          <p:spPr>
            <a:xfrm>
              <a:off x="5098275" y="1810275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2" y="1"/>
                  </a:moveTo>
                  <a:cubicBezTo>
                    <a:pt x="52" y="1"/>
                    <a:pt x="52" y="2"/>
                    <a:pt x="51" y="2"/>
                  </a:cubicBezTo>
                  <a:lnTo>
                    <a:pt x="51" y="2"/>
                  </a:lnTo>
                  <a:cubicBezTo>
                    <a:pt x="52" y="2"/>
                    <a:pt x="52" y="2"/>
                    <a:pt x="53" y="2"/>
                  </a:cubicBezTo>
                  <a:lnTo>
                    <a:pt x="52" y="1"/>
                  </a:lnTo>
                  <a:close/>
                  <a:moveTo>
                    <a:pt x="31" y="2"/>
                  </a:moveTo>
                  <a:cubicBezTo>
                    <a:pt x="21" y="2"/>
                    <a:pt x="11" y="4"/>
                    <a:pt x="1" y="14"/>
                  </a:cubicBezTo>
                  <a:cubicBezTo>
                    <a:pt x="12" y="14"/>
                    <a:pt x="22" y="18"/>
                    <a:pt x="31" y="18"/>
                  </a:cubicBezTo>
                  <a:cubicBezTo>
                    <a:pt x="39" y="18"/>
                    <a:pt x="46" y="15"/>
                    <a:pt x="51" y="2"/>
                  </a:cubicBezTo>
                  <a:lnTo>
                    <a:pt x="51" y="2"/>
                  </a:lnTo>
                  <a:cubicBezTo>
                    <a:pt x="50" y="2"/>
                    <a:pt x="48" y="2"/>
                    <a:pt x="47" y="2"/>
                  </a:cubicBezTo>
                  <a:cubicBezTo>
                    <a:pt x="42" y="2"/>
                    <a:pt x="36" y="2"/>
                    <a:pt x="3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35"/>
            <p:cNvSpPr/>
            <p:nvPr/>
          </p:nvSpPr>
          <p:spPr>
            <a:xfrm>
              <a:off x="5124550" y="19352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2" y="1"/>
                    <a:pt x="8" y="1"/>
                  </a:cubicBezTo>
                  <a:close/>
                  <a:moveTo>
                    <a:pt x="13" y="12"/>
                  </a:moveTo>
                  <a:cubicBezTo>
                    <a:pt x="14" y="13"/>
                    <a:pt x="14" y="13"/>
                    <a:pt x="14" y="13"/>
                  </a:cubicBezTo>
                  <a:lnTo>
                    <a:pt x="15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35"/>
            <p:cNvSpPr/>
            <p:nvPr/>
          </p:nvSpPr>
          <p:spPr>
            <a:xfrm>
              <a:off x="5024525" y="216020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1"/>
                  </a:moveTo>
                  <a:cubicBezTo>
                    <a:pt x="1" y="11"/>
                    <a:pt x="9" y="19"/>
                    <a:pt x="19" y="19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7" name="Google Shape;10767;p35"/>
          <p:cNvSpPr/>
          <p:nvPr/>
        </p:nvSpPr>
        <p:spPr>
          <a:xfrm>
            <a:off x="8428900" y="149200"/>
            <a:ext cx="549797" cy="1150930"/>
          </a:xfrm>
          <a:custGeom>
            <a:avLst/>
            <a:gdLst/>
            <a:ahLst/>
            <a:cxnLst/>
            <a:rect l="l" t="t" r="r" b="b"/>
            <a:pathLst>
              <a:path w="18493" h="38716" extrusionOk="0">
                <a:moveTo>
                  <a:pt x="15548" y="3966"/>
                </a:moveTo>
                <a:cubicBezTo>
                  <a:pt x="15571" y="3987"/>
                  <a:pt x="15610" y="4005"/>
                  <a:pt x="15612" y="4028"/>
                </a:cubicBezTo>
                <a:cubicBezTo>
                  <a:pt x="15617" y="4082"/>
                  <a:pt x="15663" y="4137"/>
                  <a:pt x="15601" y="4213"/>
                </a:cubicBezTo>
                <a:cubicBezTo>
                  <a:pt x="15570" y="4127"/>
                  <a:pt x="15544" y="4058"/>
                  <a:pt x="15519" y="3988"/>
                </a:cubicBezTo>
                <a:lnTo>
                  <a:pt x="15548" y="3966"/>
                </a:lnTo>
                <a:close/>
                <a:moveTo>
                  <a:pt x="7191" y="4245"/>
                </a:moveTo>
                <a:cubicBezTo>
                  <a:pt x="7231" y="4245"/>
                  <a:pt x="7258" y="4285"/>
                  <a:pt x="7285" y="4374"/>
                </a:cubicBezTo>
                <a:cubicBezTo>
                  <a:pt x="7208" y="4369"/>
                  <a:pt x="7146" y="4347"/>
                  <a:pt x="7097" y="4288"/>
                </a:cubicBezTo>
                <a:cubicBezTo>
                  <a:pt x="7136" y="4260"/>
                  <a:pt x="7166" y="4245"/>
                  <a:pt x="7191" y="4245"/>
                </a:cubicBezTo>
                <a:close/>
                <a:moveTo>
                  <a:pt x="15405" y="4359"/>
                </a:moveTo>
                <a:lnTo>
                  <a:pt x="15485" y="4380"/>
                </a:lnTo>
                <a:cubicBezTo>
                  <a:pt x="15488" y="4428"/>
                  <a:pt x="15490" y="4471"/>
                  <a:pt x="15493" y="4511"/>
                </a:cubicBezTo>
                <a:cubicBezTo>
                  <a:pt x="15478" y="4517"/>
                  <a:pt x="15467" y="4520"/>
                  <a:pt x="15459" y="4520"/>
                </a:cubicBezTo>
                <a:cubicBezTo>
                  <a:pt x="15426" y="4520"/>
                  <a:pt x="15426" y="4480"/>
                  <a:pt x="15405" y="4469"/>
                </a:cubicBezTo>
                <a:lnTo>
                  <a:pt x="15301" y="4467"/>
                </a:lnTo>
                <a:lnTo>
                  <a:pt x="15405" y="4359"/>
                </a:lnTo>
                <a:close/>
                <a:moveTo>
                  <a:pt x="15153" y="4574"/>
                </a:moveTo>
                <a:lnTo>
                  <a:pt x="15153" y="4574"/>
                </a:lnTo>
                <a:cubicBezTo>
                  <a:pt x="15177" y="4666"/>
                  <a:pt x="15166" y="4677"/>
                  <a:pt x="15024" y="4724"/>
                </a:cubicBezTo>
                <a:cubicBezTo>
                  <a:pt x="15015" y="4714"/>
                  <a:pt x="15005" y="4700"/>
                  <a:pt x="14994" y="4688"/>
                </a:cubicBezTo>
                <a:cubicBezTo>
                  <a:pt x="14983" y="4677"/>
                  <a:pt x="14971" y="4667"/>
                  <a:pt x="14961" y="4657"/>
                </a:cubicBezTo>
                <a:cubicBezTo>
                  <a:pt x="14967" y="4647"/>
                  <a:pt x="14968" y="4642"/>
                  <a:pt x="14970" y="4641"/>
                </a:cubicBezTo>
                <a:cubicBezTo>
                  <a:pt x="15028" y="4619"/>
                  <a:pt x="15086" y="4598"/>
                  <a:pt x="15153" y="4574"/>
                </a:cubicBezTo>
                <a:close/>
                <a:moveTo>
                  <a:pt x="16660" y="4601"/>
                </a:moveTo>
                <a:lnTo>
                  <a:pt x="16696" y="4723"/>
                </a:lnTo>
                <a:lnTo>
                  <a:pt x="16616" y="4748"/>
                </a:lnTo>
                <a:lnTo>
                  <a:pt x="16566" y="4671"/>
                </a:lnTo>
                <a:lnTo>
                  <a:pt x="16660" y="4601"/>
                </a:lnTo>
                <a:close/>
                <a:moveTo>
                  <a:pt x="15609" y="4396"/>
                </a:moveTo>
                <a:cubicBezTo>
                  <a:pt x="15677" y="4428"/>
                  <a:pt x="15682" y="4480"/>
                  <a:pt x="15664" y="4537"/>
                </a:cubicBezTo>
                <a:lnTo>
                  <a:pt x="15754" y="4643"/>
                </a:lnTo>
                <a:lnTo>
                  <a:pt x="15666" y="4693"/>
                </a:lnTo>
                <a:cubicBezTo>
                  <a:pt x="15647" y="4784"/>
                  <a:pt x="15641" y="4879"/>
                  <a:pt x="15538" y="4942"/>
                </a:cubicBezTo>
                <a:lnTo>
                  <a:pt x="15486" y="4799"/>
                </a:lnTo>
                <a:lnTo>
                  <a:pt x="15275" y="4785"/>
                </a:lnTo>
                <a:cubicBezTo>
                  <a:pt x="15277" y="4727"/>
                  <a:pt x="15279" y="4682"/>
                  <a:pt x="15283" y="4633"/>
                </a:cubicBezTo>
                <a:lnTo>
                  <a:pt x="15351" y="4623"/>
                </a:lnTo>
                <a:cubicBezTo>
                  <a:pt x="15348" y="4587"/>
                  <a:pt x="15345" y="4554"/>
                  <a:pt x="15341" y="4512"/>
                </a:cubicBezTo>
                <a:cubicBezTo>
                  <a:pt x="15351" y="4506"/>
                  <a:pt x="15360" y="4503"/>
                  <a:pt x="15369" y="4503"/>
                </a:cubicBezTo>
                <a:cubicBezTo>
                  <a:pt x="15411" y="4503"/>
                  <a:pt x="15444" y="4558"/>
                  <a:pt x="15491" y="4558"/>
                </a:cubicBezTo>
                <a:cubicBezTo>
                  <a:pt x="15509" y="4558"/>
                  <a:pt x="15529" y="4550"/>
                  <a:pt x="15552" y="4528"/>
                </a:cubicBezTo>
                <a:cubicBezTo>
                  <a:pt x="15566" y="4496"/>
                  <a:pt x="15586" y="4448"/>
                  <a:pt x="15609" y="4396"/>
                </a:cubicBezTo>
                <a:close/>
                <a:moveTo>
                  <a:pt x="15355" y="4860"/>
                </a:moveTo>
                <a:lnTo>
                  <a:pt x="15384" y="4865"/>
                </a:lnTo>
                <a:cubicBezTo>
                  <a:pt x="15382" y="4905"/>
                  <a:pt x="15381" y="4945"/>
                  <a:pt x="15380" y="4992"/>
                </a:cubicBezTo>
                <a:lnTo>
                  <a:pt x="15270" y="5000"/>
                </a:lnTo>
                <a:cubicBezTo>
                  <a:pt x="15261" y="4922"/>
                  <a:pt x="15329" y="4904"/>
                  <a:pt x="15355" y="4860"/>
                </a:cubicBezTo>
                <a:close/>
                <a:moveTo>
                  <a:pt x="6740" y="5327"/>
                </a:moveTo>
                <a:lnTo>
                  <a:pt x="6868" y="5396"/>
                </a:lnTo>
                <a:cubicBezTo>
                  <a:pt x="6859" y="5416"/>
                  <a:pt x="6851" y="5436"/>
                  <a:pt x="6838" y="5467"/>
                </a:cubicBezTo>
                <a:lnTo>
                  <a:pt x="6683" y="5388"/>
                </a:lnTo>
                <a:lnTo>
                  <a:pt x="6740" y="5327"/>
                </a:lnTo>
                <a:close/>
                <a:moveTo>
                  <a:pt x="6626" y="5438"/>
                </a:moveTo>
                <a:lnTo>
                  <a:pt x="6810" y="5517"/>
                </a:lnTo>
                <a:lnTo>
                  <a:pt x="6700" y="5568"/>
                </a:lnTo>
                <a:lnTo>
                  <a:pt x="6701" y="5568"/>
                </a:lnTo>
                <a:cubicBezTo>
                  <a:pt x="6664" y="5685"/>
                  <a:pt x="6648" y="5719"/>
                  <a:pt x="6595" y="5719"/>
                </a:cubicBezTo>
                <a:cubicBezTo>
                  <a:pt x="6580" y="5719"/>
                  <a:pt x="6560" y="5715"/>
                  <a:pt x="6536" y="5711"/>
                </a:cubicBezTo>
                <a:lnTo>
                  <a:pt x="6626" y="5438"/>
                </a:lnTo>
                <a:close/>
                <a:moveTo>
                  <a:pt x="14971" y="4978"/>
                </a:moveTo>
                <a:cubicBezTo>
                  <a:pt x="15005" y="4978"/>
                  <a:pt x="15041" y="4989"/>
                  <a:pt x="15073" y="4994"/>
                </a:cubicBezTo>
                <a:cubicBezTo>
                  <a:pt x="15218" y="5015"/>
                  <a:pt x="15260" y="5128"/>
                  <a:pt x="15318" y="5224"/>
                </a:cubicBezTo>
                <a:cubicBezTo>
                  <a:pt x="15312" y="5229"/>
                  <a:pt x="15307" y="5236"/>
                  <a:pt x="15301" y="5243"/>
                </a:cubicBezTo>
                <a:cubicBezTo>
                  <a:pt x="15269" y="5234"/>
                  <a:pt x="15237" y="5225"/>
                  <a:pt x="15206" y="5216"/>
                </a:cubicBezTo>
                <a:lnTo>
                  <a:pt x="15146" y="5420"/>
                </a:lnTo>
                <a:lnTo>
                  <a:pt x="14995" y="5603"/>
                </a:lnTo>
                <a:lnTo>
                  <a:pt x="15066" y="5630"/>
                </a:lnTo>
                <a:lnTo>
                  <a:pt x="15052" y="5764"/>
                </a:lnTo>
                <a:lnTo>
                  <a:pt x="15036" y="5759"/>
                </a:lnTo>
                <a:lnTo>
                  <a:pt x="14926" y="5905"/>
                </a:lnTo>
                <a:cubicBezTo>
                  <a:pt x="14943" y="5935"/>
                  <a:pt x="14958" y="5964"/>
                  <a:pt x="14972" y="5992"/>
                </a:cubicBezTo>
                <a:lnTo>
                  <a:pt x="14880" y="6027"/>
                </a:lnTo>
                <a:lnTo>
                  <a:pt x="14958" y="6104"/>
                </a:lnTo>
                <a:lnTo>
                  <a:pt x="14859" y="6119"/>
                </a:lnTo>
                <a:cubicBezTo>
                  <a:pt x="14846" y="6172"/>
                  <a:pt x="14831" y="6224"/>
                  <a:pt x="14814" y="6282"/>
                </a:cubicBezTo>
                <a:cubicBezTo>
                  <a:pt x="14737" y="6323"/>
                  <a:pt x="14647" y="6449"/>
                  <a:pt x="14637" y="6537"/>
                </a:cubicBezTo>
                <a:lnTo>
                  <a:pt x="14579" y="6567"/>
                </a:lnTo>
                <a:cubicBezTo>
                  <a:pt x="14578" y="6588"/>
                  <a:pt x="14576" y="6608"/>
                  <a:pt x="14575" y="6635"/>
                </a:cubicBezTo>
                <a:lnTo>
                  <a:pt x="14511" y="6632"/>
                </a:lnTo>
                <a:lnTo>
                  <a:pt x="14511" y="6632"/>
                </a:lnTo>
                <a:cubicBezTo>
                  <a:pt x="14515" y="6650"/>
                  <a:pt x="14519" y="6666"/>
                  <a:pt x="14523" y="6680"/>
                </a:cubicBezTo>
                <a:cubicBezTo>
                  <a:pt x="14521" y="6684"/>
                  <a:pt x="14518" y="6689"/>
                  <a:pt x="14516" y="6689"/>
                </a:cubicBezTo>
                <a:lnTo>
                  <a:pt x="14373" y="6689"/>
                </a:lnTo>
                <a:lnTo>
                  <a:pt x="14333" y="6614"/>
                </a:lnTo>
                <a:lnTo>
                  <a:pt x="14441" y="6615"/>
                </a:lnTo>
                <a:cubicBezTo>
                  <a:pt x="14444" y="6586"/>
                  <a:pt x="14448" y="6557"/>
                  <a:pt x="14452" y="6525"/>
                </a:cubicBezTo>
                <a:lnTo>
                  <a:pt x="14452" y="6525"/>
                </a:lnTo>
                <a:lnTo>
                  <a:pt x="14316" y="6532"/>
                </a:lnTo>
                <a:cubicBezTo>
                  <a:pt x="14313" y="6523"/>
                  <a:pt x="14311" y="6514"/>
                  <a:pt x="14308" y="6506"/>
                </a:cubicBezTo>
                <a:cubicBezTo>
                  <a:pt x="14411" y="6459"/>
                  <a:pt x="14490" y="6369"/>
                  <a:pt x="14624" y="6363"/>
                </a:cubicBezTo>
                <a:lnTo>
                  <a:pt x="14590" y="6287"/>
                </a:lnTo>
                <a:lnTo>
                  <a:pt x="14450" y="6238"/>
                </a:lnTo>
                <a:cubicBezTo>
                  <a:pt x="14435" y="6189"/>
                  <a:pt x="14424" y="6151"/>
                  <a:pt x="14409" y="6104"/>
                </a:cubicBezTo>
                <a:lnTo>
                  <a:pt x="14409" y="6104"/>
                </a:lnTo>
                <a:cubicBezTo>
                  <a:pt x="14438" y="6107"/>
                  <a:pt x="14465" y="6110"/>
                  <a:pt x="14495" y="6113"/>
                </a:cubicBezTo>
                <a:cubicBezTo>
                  <a:pt x="14515" y="6096"/>
                  <a:pt x="14541" y="6072"/>
                  <a:pt x="14571" y="6045"/>
                </a:cubicBezTo>
                <a:cubicBezTo>
                  <a:pt x="14566" y="6027"/>
                  <a:pt x="14561" y="6002"/>
                  <a:pt x="14554" y="5975"/>
                </a:cubicBezTo>
                <a:lnTo>
                  <a:pt x="14433" y="5961"/>
                </a:lnTo>
                <a:cubicBezTo>
                  <a:pt x="14444" y="5900"/>
                  <a:pt x="14454" y="5845"/>
                  <a:pt x="14466" y="5781"/>
                </a:cubicBezTo>
                <a:cubicBezTo>
                  <a:pt x="14474" y="5788"/>
                  <a:pt x="14483" y="5795"/>
                  <a:pt x="14490" y="5802"/>
                </a:cubicBezTo>
                <a:cubicBezTo>
                  <a:pt x="14497" y="5810"/>
                  <a:pt x="14502" y="5818"/>
                  <a:pt x="14511" y="5828"/>
                </a:cubicBezTo>
                <a:lnTo>
                  <a:pt x="14610" y="5825"/>
                </a:lnTo>
                <a:cubicBezTo>
                  <a:pt x="14616" y="5820"/>
                  <a:pt x="14626" y="5818"/>
                  <a:pt x="14629" y="5812"/>
                </a:cubicBezTo>
                <a:cubicBezTo>
                  <a:pt x="14664" y="5751"/>
                  <a:pt x="14721" y="5705"/>
                  <a:pt x="14778" y="5663"/>
                </a:cubicBezTo>
                <a:cubicBezTo>
                  <a:pt x="14837" y="5621"/>
                  <a:pt x="14840" y="5559"/>
                  <a:pt x="14811" y="5502"/>
                </a:cubicBezTo>
                <a:lnTo>
                  <a:pt x="14866" y="5472"/>
                </a:lnTo>
                <a:cubicBezTo>
                  <a:pt x="14861" y="5470"/>
                  <a:pt x="14856" y="5468"/>
                  <a:pt x="14850" y="5465"/>
                </a:cubicBezTo>
                <a:cubicBezTo>
                  <a:pt x="14870" y="5424"/>
                  <a:pt x="14879" y="5370"/>
                  <a:pt x="14913" y="5346"/>
                </a:cubicBezTo>
                <a:cubicBezTo>
                  <a:pt x="14928" y="5336"/>
                  <a:pt x="14941" y="5331"/>
                  <a:pt x="14954" y="5331"/>
                </a:cubicBezTo>
                <a:cubicBezTo>
                  <a:pt x="14992" y="5331"/>
                  <a:pt x="15022" y="5370"/>
                  <a:pt x="15064" y="5388"/>
                </a:cubicBezTo>
                <a:cubicBezTo>
                  <a:pt x="15042" y="5330"/>
                  <a:pt x="15020" y="5270"/>
                  <a:pt x="14996" y="5205"/>
                </a:cubicBezTo>
                <a:lnTo>
                  <a:pt x="15114" y="5125"/>
                </a:lnTo>
                <a:lnTo>
                  <a:pt x="15049" y="5063"/>
                </a:lnTo>
                <a:cubicBezTo>
                  <a:pt x="15043" y="5100"/>
                  <a:pt x="15041" y="5117"/>
                  <a:pt x="15037" y="5135"/>
                </a:cubicBezTo>
                <a:cubicBezTo>
                  <a:pt x="15031" y="5137"/>
                  <a:pt x="15025" y="5138"/>
                  <a:pt x="15019" y="5138"/>
                </a:cubicBezTo>
                <a:cubicBezTo>
                  <a:pt x="14990" y="5138"/>
                  <a:pt x="14952" y="5110"/>
                  <a:pt x="14872" y="5032"/>
                </a:cubicBezTo>
                <a:cubicBezTo>
                  <a:pt x="14901" y="4990"/>
                  <a:pt x="14935" y="4978"/>
                  <a:pt x="14971" y="4978"/>
                </a:cubicBezTo>
                <a:close/>
                <a:moveTo>
                  <a:pt x="14104" y="6892"/>
                </a:moveTo>
                <a:cubicBezTo>
                  <a:pt x="14180" y="6892"/>
                  <a:pt x="14241" y="6911"/>
                  <a:pt x="14292" y="6951"/>
                </a:cubicBezTo>
                <a:cubicBezTo>
                  <a:pt x="14343" y="6990"/>
                  <a:pt x="14341" y="7015"/>
                  <a:pt x="14298" y="7072"/>
                </a:cubicBezTo>
                <a:cubicBezTo>
                  <a:pt x="14286" y="7088"/>
                  <a:pt x="14281" y="7110"/>
                  <a:pt x="14268" y="7126"/>
                </a:cubicBezTo>
                <a:cubicBezTo>
                  <a:pt x="14257" y="7144"/>
                  <a:pt x="14242" y="7158"/>
                  <a:pt x="14211" y="7195"/>
                </a:cubicBezTo>
                <a:cubicBezTo>
                  <a:pt x="14218" y="7047"/>
                  <a:pt x="14100" y="6995"/>
                  <a:pt x="14019" y="6897"/>
                </a:cubicBezTo>
                <a:lnTo>
                  <a:pt x="14019" y="6897"/>
                </a:lnTo>
                <a:lnTo>
                  <a:pt x="14020" y="6898"/>
                </a:lnTo>
                <a:cubicBezTo>
                  <a:pt x="14050" y="6894"/>
                  <a:pt x="14078" y="6892"/>
                  <a:pt x="14104" y="6892"/>
                </a:cubicBezTo>
                <a:close/>
                <a:moveTo>
                  <a:pt x="13958" y="7194"/>
                </a:moveTo>
                <a:lnTo>
                  <a:pt x="14101" y="7238"/>
                </a:lnTo>
                <a:cubicBezTo>
                  <a:pt x="14081" y="7262"/>
                  <a:pt x="14062" y="7285"/>
                  <a:pt x="14041" y="7311"/>
                </a:cubicBezTo>
                <a:lnTo>
                  <a:pt x="14097" y="7412"/>
                </a:lnTo>
                <a:cubicBezTo>
                  <a:pt x="13997" y="7377"/>
                  <a:pt x="13942" y="7286"/>
                  <a:pt x="13958" y="7194"/>
                </a:cubicBezTo>
                <a:close/>
                <a:moveTo>
                  <a:pt x="8672" y="8121"/>
                </a:moveTo>
                <a:cubicBezTo>
                  <a:pt x="8705" y="8143"/>
                  <a:pt x="8739" y="8167"/>
                  <a:pt x="8777" y="8192"/>
                </a:cubicBezTo>
                <a:cubicBezTo>
                  <a:pt x="8782" y="8216"/>
                  <a:pt x="8789" y="8242"/>
                  <a:pt x="8795" y="8268"/>
                </a:cubicBezTo>
                <a:lnTo>
                  <a:pt x="8718" y="8314"/>
                </a:lnTo>
                <a:cubicBezTo>
                  <a:pt x="8704" y="8377"/>
                  <a:pt x="8690" y="8434"/>
                  <a:pt x="8673" y="8503"/>
                </a:cubicBezTo>
                <a:cubicBezTo>
                  <a:pt x="8678" y="8510"/>
                  <a:pt x="8693" y="8527"/>
                  <a:pt x="8702" y="8540"/>
                </a:cubicBezTo>
                <a:cubicBezTo>
                  <a:pt x="8596" y="8662"/>
                  <a:pt x="8532" y="8799"/>
                  <a:pt x="8466" y="8944"/>
                </a:cubicBezTo>
                <a:lnTo>
                  <a:pt x="8394" y="8865"/>
                </a:lnTo>
                <a:lnTo>
                  <a:pt x="8562" y="8525"/>
                </a:lnTo>
                <a:cubicBezTo>
                  <a:pt x="8563" y="8516"/>
                  <a:pt x="8564" y="8483"/>
                  <a:pt x="8565" y="8446"/>
                </a:cubicBezTo>
                <a:lnTo>
                  <a:pt x="8456" y="8427"/>
                </a:lnTo>
                <a:lnTo>
                  <a:pt x="8516" y="8368"/>
                </a:lnTo>
                <a:cubicBezTo>
                  <a:pt x="8515" y="8336"/>
                  <a:pt x="8515" y="8297"/>
                  <a:pt x="8515" y="8264"/>
                </a:cubicBezTo>
                <a:cubicBezTo>
                  <a:pt x="8488" y="8298"/>
                  <a:pt x="8457" y="8336"/>
                  <a:pt x="8429" y="8372"/>
                </a:cubicBezTo>
                <a:cubicBezTo>
                  <a:pt x="8345" y="8346"/>
                  <a:pt x="8348" y="8299"/>
                  <a:pt x="8376" y="8235"/>
                </a:cubicBezTo>
                <a:lnTo>
                  <a:pt x="8475" y="8209"/>
                </a:lnTo>
                <a:cubicBezTo>
                  <a:pt x="8487" y="8179"/>
                  <a:pt x="8495" y="8157"/>
                  <a:pt x="8505" y="8129"/>
                </a:cubicBezTo>
                <a:lnTo>
                  <a:pt x="8672" y="8121"/>
                </a:lnTo>
                <a:close/>
                <a:moveTo>
                  <a:pt x="13075" y="9340"/>
                </a:moveTo>
                <a:cubicBezTo>
                  <a:pt x="13105" y="9437"/>
                  <a:pt x="13045" y="9508"/>
                  <a:pt x="12988" y="9579"/>
                </a:cubicBezTo>
                <a:lnTo>
                  <a:pt x="12968" y="9572"/>
                </a:lnTo>
                <a:cubicBezTo>
                  <a:pt x="12953" y="9617"/>
                  <a:pt x="12937" y="9661"/>
                  <a:pt x="12917" y="9723"/>
                </a:cubicBezTo>
                <a:cubicBezTo>
                  <a:pt x="12888" y="9686"/>
                  <a:pt x="12857" y="9674"/>
                  <a:pt x="12825" y="9674"/>
                </a:cubicBezTo>
                <a:cubicBezTo>
                  <a:pt x="12772" y="9674"/>
                  <a:pt x="12717" y="9704"/>
                  <a:pt x="12662" y="9704"/>
                </a:cubicBezTo>
                <a:cubicBezTo>
                  <a:pt x="12643" y="9704"/>
                  <a:pt x="12625" y="9701"/>
                  <a:pt x="12606" y="9692"/>
                </a:cubicBezTo>
                <a:lnTo>
                  <a:pt x="12722" y="9650"/>
                </a:lnTo>
                <a:lnTo>
                  <a:pt x="12893" y="9450"/>
                </a:lnTo>
                <a:lnTo>
                  <a:pt x="12881" y="9438"/>
                </a:lnTo>
                <a:lnTo>
                  <a:pt x="13075" y="9340"/>
                </a:lnTo>
                <a:close/>
                <a:moveTo>
                  <a:pt x="2151" y="10280"/>
                </a:moveTo>
                <a:cubicBezTo>
                  <a:pt x="2161" y="10292"/>
                  <a:pt x="2180" y="10305"/>
                  <a:pt x="2181" y="10318"/>
                </a:cubicBezTo>
                <a:cubicBezTo>
                  <a:pt x="2188" y="10393"/>
                  <a:pt x="2191" y="10468"/>
                  <a:pt x="2195" y="10553"/>
                </a:cubicBezTo>
                <a:lnTo>
                  <a:pt x="2113" y="10499"/>
                </a:lnTo>
                <a:cubicBezTo>
                  <a:pt x="2118" y="10435"/>
                  <a:pt x="2121" y="10372"/>
                  <a:pt x="2126" y="10308"/>
                </a:cubicBezTo>
                <a:lnTo>
                  <a:pt x="2151" y="10280"/>
                </a:lnTo>
                <a:close/>
                <a:moveTo>
                  <a:pt x="15993" y="10632"/>
                </a:moveTo>
                <a:cubicBezTo>
                  <a:pt x="15999" y="10695"/>
                  <a:pt x="16003" y="10731"/>
                  <a:pt x="16007" y="10772"/>
                </a:cubicBezTo>
                <a:lnTo>
                  <a:pt x="15907" y="10819"/>
                </a:lnTo>
                <a:lnTo>
                  <a:pt x="15850" y="10738"/>
                </a:lnTo>
                <a:lnTo>
                  <a:pt x="15993" y="10632"/>
                </a:lnTo>
                <a:close/>
                <a:moveTo>
                  <a:pt x="17981" y="11919"/>
                </a:moveTo>
                <a:cubicBezTo>
                  <a:pt x="17959" y="11984"/>
                  <a:pt x="17942" y="12037"/>
                  <a:pt x="17924" y="12091"/>
                </a:cubicBezTo>
                <a:cubicBezTo>
                  <a:pt x="17882" y="12117"/>
                  <a:pt x="17861" y="12129"/>
                  <a:pt x="17842" y="12129"/>
                </a:cubicBezTo>
                <a:cubicBezTo>
                  <a:pt x="17825" y="12129"/>
                  <a:pt x="17810" y="12118"/>
                  <a:pt x="17783" y="12097"/>
                </a:cubicBezTo>
                <a:lnTo>
                  <a:pt x="17852" y="12066"/>
                </a:lnTo>
                <a:lnTo>
                  <a:pt x="17907" y="11938"/>
                </a:lnTo>
                <a:lnTo>
                  <a:pt x="17981" y="11919"/>
                </a:lnTo>
                <a:close/>
                <a:moveTo>
                  <a:pt x="2786" y="12713"/>
                </a:moveTo>
                <a:lnTo>
                  <a:pt x="2848" y="12753"/>
                </a:lnTo>
                <a:cubicBezTo>
                  <a:pt x="2883" y="12820"/>
                  <a:pt x="2910" y="12873"/>
                  <a:pt x="2947" y="12942"/>
                </a:cubicBezTo>
                <a:cubicBezTo>
                  <a:pt x="2930" y="12973"/>
                  <a:pt x="2902" y="13015"/>
                  <a:pt x="2876" y="13059"/>
                </a:cubicBezTo>
                <a:lnTo>
                  <a:pt x="2851" y="13053"/>
                </a:lnTo>
                <a:cubicBezTo>
                  <a:pt x="2836" y="12995"/>
                  <a:pt x="2899" y="12924"/>
                  <a:pt x="2837" y="12875"/>
                </a:cubicBezTo>
                <a:cubicBezTo>
                  <a:pt x="2788" y="12837"/>
                  <a:pt x="2740" y="12799"/>
                  <a:pt x="2678" y="12747"/>
                </a:cubicBezTo>
                <a:lnTo>
                  <a:pt x="2786" y="12713"/>
                </a:lnTo>
                <a:close/>
                <a:moveTo>
                  <a:pt x="17523" y="12813"/>
                </a:moveTo>
                <a:lnTo>
                  <a:pt x="17523" y="12813"/>
                </a:lnTo>
                <a:cubicBezTo>
                  <a:pt x="17516" y="12914"/>
                  <a:pt x="17512" y="12989"/>
                  <a:pt x="17508" y="13066"/>
                </a:cubicBezTo>
                <a:lnTo>
                  <a:pt x="17474" y="13068"/>
                </a:lnTo>
                <a:lnTo>
                  <a:pt x="17474" y="12963"/>
                </a:lnTo>
                <a:lnTo>
                  <a:pt x="17424" y="12867"/>
                </a:lnTo>
                <a:lnTo>
                  <a:pt x="17523" y="12813"/>
                </a:lnTo>
                <a:close/>
                <a:moveTo>
                  <a:pt x="2599" y="13051"/>
                </a:moveTo>
                <a:lnTo>
                  <a:pt x="2747" y="13176"/>
                </a:lnTo>
                <a:cubicBezTo>
                  <a:pt x="2728" y="13178"/>
                  <a:pt x="2710" y="13179"/>
                  <a:pt x="2695" y="13179"/>
                </a:cubicBezTo>
                <a:cubicBezTo>
                  <a:pt x="2595" y="13179"/>
                  <a:pt x="2570" y="13143"/>
                  <a:pt x="2599" y="13051"/>
                </a:cubicBezTo>
                <a:close/>
                <a:moveTo>
                  <a:pt x="14556" y="12761"/>
                </a:moveTo>
                <a:lnTo>
                  <a:pt x="14582" y="12763"/>
                </a:lnTo>
                <a:cubicBezTo>
                  <a:pt x="14591" y="12793"/>
                  <a:pt x="14600" y="12821"/>
                  <a:pt x="14610" y="12851"/>
                </a:cubicBezTo>
                <a:lnTo>
                  <a:pt x="14591" y="12852"/>
                </a:lnTo>
                <a:cubicBezTo>
                  <a:pt x="14583" y="12925"/>
                  <a:pt x="14574" y="12999"/>
                  <a:pt x="14566" y="13071"/>
                </a:cubicBezTo>
                <a:cubicBezTo>
                  <a:pt x="14542" y="13106"/>
                  <a:pt x="14511" y="13112"/>
                  <a:pt x="14479" y="13112"/>
                </a:cubicBezTo>
                <a:cubicBezTo>
                  <a:pt x="14462" y="13112"/>
                  <a:pt x="14444" y="13110"/>
                  <a:pt x="14427" y="13110"/>
                </a:cubicBezTo>
                <a:cubicBezTo>
                  <a:pt x="14427" y="13134"/>
                  <a:pt x="14428" y="13158"/>
                  <a:pt x="14429" y="13189"/>
                </a:cubicBezTo>
                <a:lnTo>
                  <a:pt x="14252" y="13186"/>
                </a:lnTo>
                <a:lnTo>
                  <a:pt x="14247" y="13157"/>
                </a:lnTo>
                <a:cubicBezTo>
                  <a:pt x="14271" y="13141"/>
                  <a:pt x="14296" y="13128"/>
                  <a:pt x="14322" y="13117"/>
                </a:cubicBezTo>
                <a:cubicBezTo>
                  <a:pt x="14351" y="13110"/>
                  <a:pt x="14380" y="13105"/>
                  <a:pt x="14409" y="13104"/>
                </a:cubicBezTo>
                <a:cubicBezTo>
                  <a:pt x="14388" y="13048"/>
                  <a:pt x="14303" y="13022"/>
                  <a:pt x="14325" y="12936"/>
                </a:cubicBezTo>
                <a:lnTo>
                  <a:pt x="14325" y="12936"/>
                </a:lnTo>
                <a:lnTo>
                  <a:pt x="14466" y="12969"/>
                </a:lnTo>
                <a:lnTo>
                  <a:pt x="14556" y="12761"/>
                </a:lnTo>
                <a:close/>
                <a:moveTo>
                  <a:pt x="2099" y="13282"/>
                </a:moveTo>
                <a:lnTo>
                  <a:pt x="2171" y="13355"/>
                </a:lnTo>
                <a:lnTo>
                  <a:pt x="2070" y="13449"/>
                </a:lnTo>
                <a:lnTo>
                  <a:pt x="1988" y="13334"/>
                </a:lnTo>
                <a:lnTo>
                  <a:pt x="2099" y="13282"/>
                </a:lnTo>
                <a:close/>
                <a:moveTo>
                  <a:pt x="14075" y="13539"/>
                </a:moveTo>
                <a:cubicBezTo>
                  <a:pt x="14114" y="13580"/>
                  <a:pt x="14126" y="13619"/>
                  <a:pt x="14086" y="13679"/>
                </a:cubicBezTo>
                <a:lnTo>
                  <a:pt x="13968" y="13626"/>
                </a:lnTo>
                <a:lnTo>
                  <a:pt x="13968" y="13597"/>
                </a:lnTo>
                <a:lnTo>
                  <a:pt x="14075" y="13539"/>
                </a:lnTo>
                <a:close/>
                <a:moveTo>
                  <a:pt x="1804" y="14730"/>
                </a:moveTo>
                <a:cubicBezTo>
                  <a:pt x="1778" y="14771"/>
                  <a:pt x="1756" y="14806"/>
                  <a:pt x="1731" y="14845"/>
                </a:cubicBezTo>
                <a:lnTo>
                  <a:pt x="1786" y="14886"/>
                </a:lnTo>
                <a:lnTo>
                  <a:pt x="1670" y="14905"/>
                </a:lnTo>
                <a:cubicBezTo>
                  <a:pt x="1669" y="14819"/>
                  <a:pt x="1715" y="14759"/>
                  <a:pt x="1804" y="14730"/>
                </a:cubicBezTo>
                <a:close/>
                <a:moveTo>
                  <a:pt x="16379" y="16005"/>
                </a:moveTo>
                <a:lnTo>
                  <a:pt x="16379" y="16005"/>
                </a:lnTo>
                <a:cubicBezTo>
                  <a:pt x="16394" y="16069"/>
                  <a:pt x="16358" y="16106"/>
                  <a:pt x="16295" y="16156"/>
                </a:cubicBezTo>
                <a:cubicBezTo>
                  <a:pt x="16284" y="16094"/>
                  <a:pt x="16277" y="16057"/>
                  <a:pt x="16271" y="16009"/>
                </a:cubicBezTo>
                <a:lnTo>
                  <a:pt x="16379" y="16005"/>
                </a:lnTo>
                <a:close/>
                <a:moveTo>
                  <a:pt x="13671" y="20078"/>
                </a:moveTo>
                <a:cubicBezTo>
                  <a:pt x="13695" y="20108"/>
                  <a:pt x="13720" y="20139"/>
                  <a:pt x="13746" y="20172"/>
                </a:cubicBezTo>
                <a:lnTo>
                  <a:pt x="13674" y="20258"/>
                </a:lnTo>
                <a:cubicBezTo>
                  <a:pt x="13579" y="20199"/>
                  <a:pt x="13581" y="20153"/>
                  <a:pt x="13671" y="20078"/>
                </a:cubicBezTo>
                <a:close/>
                <a:moveTo>
                  <a:pt x="13859" y="19865"/>
                </a:moveTo>
                <a:cubicBezTo>
                  <a:pt x="13874" y="19865"/>
                  <a:pt x="13890" y="19870"/>
                  <a:pt x="13909" y="19874"/>
                </a:cubicBezTo>
                <a:lnTo>
                  <a:pt x="13978" y="20009"/>
                </a:lnTo>
                <a:lnTo>
                  <a:pt x="13883" y="20101"/>
                </a:lnTo>
                <a:lnTo>
                  <a:pt x="14052" y="20138"/>
                </a:lnTo>
                <a:cubicBezTo>
                  <a:pt x="14054" y="20196"/>
                  <a:pt x="14057" y="20252"/>
                  <a:pt x="14061" y="20320"/>
                </a:cubicBezTo>
                <a:lnTo>
                  <a:pt x="13927" y="20285"/>
                </a:lnTo>
                <a:lnTo>
                  <a:pt x="13927" y="20285"/>
                </a:lnTo>
                <a:cubicBezTo>
                  <a:pt x="13886" y="20355"/>
                  <a:pt x="13951" y="20389"/>
                  <a:pt x="13972" y="20444"/>
                </a:cubicBezTo>
                <a:lnTo>
                  <a:pt x="13870" y="20452"/>
                </a:lnTo>
                <a:cubicBezTo>
                  <a:pt x="13890" y="20485"/>
                  <a:pt x="13903" y="20511"/>
                  <a:pt x="13914" y="20530"/>
                </a:cubicBezTo>
                <a:lnTo>
                  <a:pt x="13826" y="20732"/>
                </a:lnTo>
                <a:lnTo>
                  <a:pt x="13658" y="20781"/>
                </a:lnTo>
                <a:cubicBezTo>
                  <a:pt x="13681" y="20878"/>
                  <a:pt x="13757" y="20890"/>
                  <a:pt x="13840" y="20904"/>
                </a:cubicBezTo>
                <a:cubicBezTo>
                  <a:pt x="13846" y="20959"/>
                  <a:pt x="13854" y="21015"/>
                  <a:pt x="13861" y="21072"/>
                </a:cubicBezTo>
                <a:lnTo>
                  <a:pt x="13861" y="21072"/>
                </a:lnTo>
                <a:lnTo>
                  <a:pt x="13715" y="21026"/>
                </a:lnTo>
                <a:lnTo>
                  <a:pt x="13576" y="20874"/>
                </a:lnTo>
                <a:cubicBezTo>
                  <a:pt x="13585" y="20762"/>
                  <a:pt x="13624" y="20659"/>
                  <a:pt x="13787" y="20629"/>
                </a:cubicBezTo>
                <a:cubicBezTo>
                  <a:pt x="13769" y="20593"/>
                  <a:pt x="13754" y="20564"/>
                  <a:pt x="13737" y="20529"/>
                </a:cubicBezTo>
                <a:cubicBezTo>
                  <a:pt x="13765" y="20463"/>
                  <a:pt x="13796" y="20393"/>
                  <a:pt x="13833" y="20308"/>
                </a:cubicBezTo>
                <a:cubicBezTo>
                  <a:pt x="13822" y="20246"/>
                  <a:pt x="13811" y="20168"/>
                  <a:pt x="13796" y="20082"/>
                </a:cubicBezTo>
                <a:lnTo>
                  <a:pt x="13722" y="20030"/>
                </a:lnTo>
                <a:lnTo>
                  <a:pt x="13784" y="19978"/>
                </a:lnTo>
                <a:lnTo>
                  <a:pt x="13859" y="20011"/>
                </a:lnTo>
                <a:cubicBezTo>
                  <a:pt x="13830" y="19962"/>
                  <a:pt x="13811" y="19929"/>
                  <a:pt x="13789" y="19890"/>
                </a:cubicBezTo>
                <a:cubicBezTo>
                  <a:pt x="13809" y="19880"/>
                  <a:pt x="13828" y="19872"/>
                  <a:pt x="13849" y="19866"/>
                </a:cubicBezTo>
                <a:cubicBezTo>
                  <a:pt x="13852" y="19865"/>
                  <a:pt x="13856" y="19865"/>
                  <a:pt x="13859" y="19865"/>
                </a:cubicBezTo>
                <a:close/>
                <a:moveTo>
                  <a:pt x="13562" y="21360"/>
                </a:moveTo>
                <a:lnTo>
                  <a:pt x="13562" y="21362"/>
                </a:lnTo>
                <a:cubicBezTo>
                  <a:pt x="13646" y="21431"/>
                  <a:pt x="13642" y="21451"/>
                  <a:pt x="13538" y="21499"/>
                </a:cubicBezTo>
                <a:lnTo>
                  <a:pt x="13500" y="21392"/>
                </a:lnTo>
                <a:lnTo>
                  <a:pt x="13562" y="21360"/>
                </a:lnTo>
                <a:close/>
                <a:moveTo>
                  <a:pt x="13193" y="21801"/>
                </a:moveTo>
                <a:lnTo>
                  <a:pt x="13228" y="21805"/>
                </a:lnTo>
                <a:lnTo>
                  <a:pt x="13228" y="21804"/>
                </a:lnTo>
                <a:lnTo>
                  <a:pt x="13228" y="21804"/>
                </a:lnTo>
                <a:cubicBezTo>
                  <a:pt x="13249" y="21885"/>
                  <a:pt x="13166" y="21962"/>
                  <a:pt x="13197" y="22053"/>
                </a:cubicBezTo>
                <a:cubicBezTo>
                  <a:pt x="13116" y="22030"/>
                  <a:pt x="13104" y="21985"/>
                  <a:pt x="13096" y="21933"/>
                </a:cubicBezTo>
                <a:lnTo>
                  <a:pt x="13193" y="21801"/>
                </a:lnTo>
                <a:close/>
                <a:moveTo>
                  <a:pt x="1830" y="23669"/>
                </a:moveTo>
                <a:cubicBezTo>
                  <a:pt x="1883" y="23669"/>
                  <a:pt x="1929" y="23677"/>
                  <a:pt x="1975" y="23704"/>
                </a:cubicBezTo>
                <a:cubicBezTo>
                  <a:pt x="1944" y="23724"/>
                  <a:pt x="1913" y="23735"/>
                  <a:pt x="1882" y="23735"/>
                </a:cubicBezTo>
                <a:cubicBezTo>
                  <a:pt x="1839" y="23735"/>
                  <a:pt x="1796" y="23714"/>
                  <a:pt x="1751" y="23673"/>
                </a:cubicBezTo>
                <a:cubicBezTo>
                  <a:pt x="1779" y="23671"/>
                  <a:pt x="1805" y="23669"/>
                  <a:pt x="1830" y="23669"/>
                </a:cubicBezTo>
                <a:close/>
                <a:moveTo>
                  <a:pt x="11607" y="24244"/>
                </a:moveTo>
                <a:lnTo>
                  <a:pt x="11662" y="24354"/>
                </a:lnTo>
                <a:lnTo>
                  <a:pt x="11528" y="24378"/>
                </a:lnTo>
                <a:lnTo>
                  <a:pt x="11483" y="24306"/>
                </a:lnTo>
                <a:lnTo>
                  <a:pt x="11607" y="24244"/>
                </a:lnTo>
                <a:close/>
                <a:moveTo>
                  <a:pt x="11730" y="24310"/>
                </a:moveTo>
                <a:cubicBezTo>
                  <a:pt x="11771" y="24379"/>
                  <a:pt x="11771" y="24379"/>
                  <a:pt x="11702" y="24499"/>
                </a:cubicBezTo>
                <a:lnTo>
                  <a:pt x="11784" y="24645"/>
                </a:lnTo>
                <a:lnTo>
                  <a:pt x="11837" y="24556"/>
                </a:lnTo>
                <a:lnTo>
                  <a:pt x="11943" y="24546"/>
                </a:lnTo>
                <a:lnTo>
                  <a:pt x="11783" y="24744"/>
                </a:lnTo>
                <a:cubicBezTo>
                  <a:pt x="11754" y="24715"/>
                  <a:pt x="11731" y="24680"/>
                  <a:pt x="11696" y="24655"/>
                </a:cubicBezTo>
                <a:cubicBezTo>
                  <a:pt x="11661" y="24630"/>
                  <a:pt x="11617" y="24614"/>
                  <a:pt x="11560" y="24586"/>
                </a:cubicBezTo>
                <a:lnTo>
                  <a:pt x="11645" y="24524"/>
                </a:lnTo>
                <a:lnTo>
                  <a:pt x="11730" y="24310"/>
                </a:lnTo>
                <a:close/>
                <a:moveTo>
                  <a:pt x="10755" y="26023"/>
                </a:moveTo>
                <a:lnTo>
                  <a:pt x="10869" y="26099"/>
                </a:lnTo>
                <a:lnTo>
                  <a:pt x="10709" y="26258"/>
                </a:lnTo>
                <a:cubicBezTo>
                  <a:pt x="10663" y="26195"/>
                  <a:pt x="10736" y="26174"/>
                  <a:pt x="10748" y="26135"/>
                </a:cubicBezTo>
                <a:cubicBezTo>
                  <a:pt x="10750" y="26103"/>
                  <a:pt x="10752" y="26071"/>
                  <a:pt x="10755" y="26023"/>
                </a:cubicBezTo>
                <a:close/>
                <a:moveTo>
                  <a:pt x="2699" y="27437"/>
                </a:moveTo>
                <a:cubicBezTo>
                  <a:pt x="2821" y="27437"/>
                  <a:pt x="2779" y="27563"/>
                  <a:pt x="2864" y="27578"/>
                </a:cubicBezTo>
                <a:cubicBezTo>
                  <a:pt x="2808" y="27649"/>
                  <a:pt x="2808" y="27649"/>
                  <a:pt x="2664" y="27660"/>
                </a:cubicBezTo>
                <a:lnTo>
                  <a:pt x="2624" y="27711"/>
                </a:lnTo>
                <a:cubicBezTo>
                  <a:pt x="2612" y="27706"/>
                  <a:pt x="2597" y="27703"/>
                  <a:pt x="2593" y="27697"/>
                </a:cubicBezTo>
                <a:cubicBezTo>
                  <a:pt x="2572" y="27650"/>
                  <a:pt x="2572" y="27607"/>
                  <a:pt x="2634" y="27568"/>
                </a:cubicBezTo>
                <a:lnTo>
                  <a:pt x="2738" y="27589"/>
                </a:lnTo>
                <a:cubicBezTo>
                  <a:pt x="2730" y="27554"/>
                  <a:pt x="2727" y="27530"/>
                  <a:pt x="2720" y="27507"/>
                </a:cubicBezTo>
                <a:cubicBezTo>
                  <a:pt x="2715" y="27486"/>
                  <a:pt x="2709" y="27465"/>
                  <a:pt x="2699" y="27437"/>
                </a:cubicBezTo>
                <a:close/>
                <a:moveTo>
                  <a:pt x="9684" y="27620"/>
                </a:moveTo>
                <a:lnTo>
                  <a:pt x="9839" y="27702"/>
                </a:lnTo>
                <a:cubicBezTo>
                  <a:pt x="9844" y="27694"/>
                  <a:pt x="9851" y="27686"/>
                  <a:pt x="9858" y="27678"/>
                </a:cubicBezTo>
                <a:lnTo>
                  <a:pt x="9858" y="27745"/>
                </a:lnTo>
                <a:cubicBezTo>
                  <a:pt x="9752" y="27800"/>
                  <a:pt x="9704" y="27825"/>
                  <a:pt x="9673" y="27825"/>
                </a:cubicBezTo>
                <a:cubicBezTo>
                  <a:pt x="9647" y="27825"/>
                  <a:pt x="9632" y="27808"/>
                  <a:pt x="9605" y="27778"/>
                </a:cubicBezTo>
                <a:lnTo>
                  <a:pt x="9729" y="27745"/>
                </a:lnTo>
                <a:cubicBezTo>
                  <a:pt x="9712" y="27700"/>
                  <a:pt x="9699" y="27664"/>
                  <a:pt x="9684" y="27620"/>
                </a:cubicBezTo>
                <a:close/>
                <a:moveTo>
                  <a:pt x="9642" y="27930"/>
                </a:moveTo>
                <a:cubicBezTo>
                  <a:pt x="9647" y="27930"/>
                  <a:pt x="9654" y="27931"/>
                  <a:pt x="9661" y="27932"/>
                </a:cubicBezTo>
                <a:cubicBezTo>
                  <a:pt x="9673" y="28002"/>
                  <a:pt x="9598" y="28026"/>
                  <a:pt x="9563" y="28070"/>
                </a:cubicBezTo>
                <a:cubicBezTo>
                  <a:pt x="9571" y="28104"/>
                  <a:pt x="9577" y="28136"/>
                  <a:pt x="9591" y="28187"/>
                </a:cubicBezTo>
                <a:cubicBezTo>
                  <a:pt x="9542" y="28173"/>
                  <a:pt x="9511" y="28163"/>
                  <a:pt x="9479" y="28154"/>
                </a:cubicBezTo>
                <a:lnTo>
                  <a:pt x="9438" y="28041"/>
                </a:lnTo>
                <a:lnTo>
                  <a:pt x="9516" y="28037"/>
                </a:lnTo>
                <a:cubicBezTo>
                  <a:pt x="9571" y="28008"/>
                  <a:pt x="9570" y="27930"/>
                  <a:pt x="9642" y="27930"/>
                </a:cubicBezTo>
                <a:close/>
                <a:moveTo>
                  <a:pt x="9044" y="28747"/>
                </a:moveTo>
                <a:lnTo>
                  <a:pt x="9044" y="28747"/>
                </a:lnTo>
                <a:cubicBezTo>
                  <a:pt x="9090" y="28793"/>
                  <a:pt x="9009" y="28901"/>
                  <a:pt x="8905" y="28933"/>
                </a:cubicBezTo>
                <a:cubicBezTo>
                  <a:pt x="8907" y="28906"/>
                  <a:pt x="8907" y="28881"/>
                  <a:pt x="8908" y="28843"/>
                </a:cubicBezTo>
                <a:lnTo>
                  <a:pt x="8984" y="28752"/>
                </a:lnTo>
                <a:lnTo>
                  <a:pt x="9044" y="28747"/>
                </a:lnTo>
                <a:close/>
                <a:moveTo>
                  <a:pt x="1368" y="33840"/>
                </a:moveTo>
                <a:cubicBezTo>
                  <a:pt x="1369" y="33840"/>
                  <a:pt x="1369" y="33840"/>
                  <a:pt x="1369" y="33840"/>
                </a:cubicBezTo>
                <a:cubicBezTo>
                  <a:pt x="1389" y="33859"/>
                  <a:pt x="1412" y="33864"/>
                  <a:pt x="1437" y="33864"/>
                </a:cubicBezTo>
                <a:cubicBezTo>
                  <a:pt x="1470" y="33864"/>
                  <a:pt x="1506" y="33855"/>
                  <a:pt x="1541" y="33855"/>
                </a:cubicBezTo>
                <a:cubicBezTo>
                  <a:pt x="1572" y="33855"/>
                  <a:pt x="1601" y="33862"/>
                  <a:pt x="1628" y="33887"/>
                </a:cubicBezTo>
                <a:lnTo>
                  <a:pt x="1487" y="33939"/>
                </a:lnTo>
                <a:cubicBezTo>
                  <a:pt x="1439" y="33919"/>
                  <a:pt x="1360" y="33934"/>
                  <a:pt x="1332" y="33857"/>
                </a:cubicBezTo>
                <a:cubicBezTo>
                  <a:pt x="1344" y="33852"/>
                  <a:pt x="1364" y="33840"/>
                  <a:pt x="1368" y="33840"/>
                </a:cubicBezTo>
                <a:close/>
                <a:moveTo>
                  <a:pt x="2751" y="37003"/>
                </a:moveTo>
                <a:lnTo>
                  <a:pt x="2856" y="37073"/>
                </a:lnTo>
                <a:lnTo>
                  <a:pt x="2783" y="37131"/>
                </a:lnTo>
                <a:lnTo>
                  <a:pt x="2657" y="37123"/>
                </a:lnTo>
                <a:lnTo>
                  <a:pt x="2751" y="37003"/>
                </a:lnTo>
                <a:close/>
                <a:moveTo>
                  <a:pt x="14944" y="1"/>
                </a:moveTo>
                <a:cubicBezTo>
                  <a:pt x="14872" y="1"/>
                  <a:pt x="14805" y="20"/>
                  <a:pt x="14746" y="62"/>
                </a:cubicBezTo>
                <a:cubicBezTo>
                  <a:pt x="14662" y="123"/>
                  <a:pt x="14567" y="181"/>
                  <a:pt x="14530" y="283"/>
                </a:cubicBezTo>
                <a:cubicBezTo>
                  <a:pt x="14525" y="297"/>
                  <a:pt x="14506" y="310"/>
                  <a:pt x="14493" y="323"/>
                </a:cubicBezTo>
                <a:cubicBezTo>
                  <a:pt x="14450" y="367"/>
                  <a:pt x="14403" y="408"/>
                  <a:pt x="14363" y="455"/>
                </a:cubicBezTo>
                <a:cubicBezTo>
                  <a:pt x="14322" y="505"/>
                  <a:pt x="14287" y="560"/>
                  <a:pt x="14250" y="610"/>
                </a:cubicBezTo>
                <a:lnTo>
                  <a:pt x="14134" y="627"/>
                </a:lnTo>
                <a:cubicBezTo>
                  <a:pt x="14060" y="685"/>
                  <a:pt x="14020" y="775"/>
                  <a:pt x="14028" y="869"/>
                </a:cubicBezTo>
                <a:lnTo>
                  <a:pt x="13906" y="903"/>
                </a:lnTo>
                <a:cubicBezTo>
                  <a:pt x="13905" y="933"/>
                  <a:pt x="13905" y="951"/>
                  <a:pt x="13903" y="967"/>
                </a:cubicBezTo>
                <a:cubicBezTo>
                  <a:pt x="13902" y="984"/>
                  <a:pt x="13902" y="1000"/>
                  <a:pt x="13902" y="1014"/>
                </a:cubicBezTo>
                <a:cubicBezTo>
                  <a:pt x="13811" y="1058"/>
                  <a:pt x="13811" y="1058"/>
                  <a:pt x="13796" y="1139"/>
                </a:cubicBezTo>
                <a:lnTo>
                  <a:pt x="13735" y="1183"/>
                </a:lnTo>
                <a:cubicBezTo>
                  <a:pt x="13745" y="1210"/>
                  <a:pt x="13753" y="1232"/>
                  <a:pt x="13762" y="1256"/>
                </a:cubicBezTo>
                <a:cubicBezTo>
                  <a:pt x="13736" y="1279"/>
                  <a:pt x="13711" y="1300"/>
                  <a:pt x="13687" y="1321"/>
                </a:cubicBezTo>
                <a:lnTo>
                  <a:pt x="13505" y="1275"/>
                </a:lnTo>
                <a:lnTo>
                  <a:pt x="13422" y="1378"/>
                </a:lnTo>
                <a:cubicBezTo>
                  <a:pt x="13443" y="1398"/>
                  <a:pt x="13465" y="1405"/>
                  <a:pt x="13488" y="1405"/>
                </a:cubicBezTo>
                <a:cubicBezTo>
                  <a:pt x="13533" y="1405"/>
                  <a:pt x="13582" y="1379"/>
                  <a:pt x="13628" y="1379"/>
                </a:cubicBezTo>
                <a:cubicBezTo>
                  <a:pt x="13647" y="1379"/>
                  <a:pt x="13666" y="1384"/>
                  <a:pt x="13684" y="1396"/>
                </a:cubicBezTo>
                <a:cubicBezTo>
                  <a:pt x="13712" y="1483"/>
                  <a:pt x="13614" y="1541"/>
                  <a:pt x="13599" y="1621"/>
                </a:cubicBezTo>
                <a:lnTo>
                  <a:pt x="13569" y="1628"/>
                </a:lnTo>
                <a:cubicBezTo>
                  <a:pt x="13521" y="1576"/>
                  <a:pt x="13472" y="1525"/>
                  <a:pt x="13421" y="1471"/>
                </a:cubicBezTo>
                <a:lnTo>
                  <a:pt x="13421" y="1471"/>
                </a:lnTo>
                <a:cubicBezTo>
                  <a:pt x="13352" y="1536"/>
                  <a:pt x="13422" y="1556"/>
                  <a:pt x="13438" y="1587"/>
                </a:cubicBezTo>
                <a:cubicBezTo>
                  <a:pt x="13439" y="1629"/>
                  <a:pt x="13439" y="1670"/>
                  <a:pt x="13439" y="1714"/>
                </a:cubicBezTo>
                <a:lnTo>
                  <a:pt x="13334" y="1736"/>
                </a:lnTo>
                <a:cubicBezTo>
                  <a:pt x="13251" y="1658"/>
                  <a:pt x="13243" y="1639"/>
                  <a:pt x="13231" y="1502"/>
                </a:cubicBezTo>
                <a:lnTo>
                  <a:pt x="13314" y="1450"/>
                </a:lnTo>
                <a:cubicBezTo>
                  <a:pt x="13303" y="1403"/>
                  <a:pt x="13295" y="1361"/>
                  <a:pt x="13286" y="1321"/>
                </a:cubicBezTo>
                <a:lnTo>
                  <a:pt x="13366" y="1243"/>
                </a:lnTo>
                <a:cubicBezTo>
                  <a:pt x="13356" y="1196"/>
                  <a:pt x="13346" y="1151"/>
                  <a:pt x="13336" y="1107"/>
                </a:cubicBezTo>
                <a:lnTo>
                  <a:pt x="13411" y="980"/>
                </a:lnTo>
                <a:cubicBezTo>
                  <a:pt x="13388" y="948"/>
                  <a:pt x="13369" y="924"/>
                  <a:pt x="13351" y="898"/>
                </a:cubicBezTo>
                <a:lnTo>
                  <a:pt x="13416" y="836"/>
                </a:lnTo>
                <a:lnTo>
                  <a:pt x="13390" y="766"/>
                </a:lnTo>
                <a:lnTo>
                  <a:pt x="13478" y="723"/>
                </a:lnTo>
                <a:cubicBezTo>
                  <a:pt x="13535" y="610"/>
                  <a:pt x="13583" y="433"/>
                  <a:pt x="13574" y="324"/>
                </a:cubicBezTo>
                <a:cubicBezTo>
                  <a:pt x="13570" y="269"/>
                  <a:pt x="13554" y="216"/>
                  <a:pt x="13530" y="167"/>
                </a:cubicBezTo>
                <a:cubicBezTo>
                  <a:pt x="13503" y="113"/>
                  <a:pt x="13422" y="82"/>
                  <a:pt x="13343" y="82"/>
                </a:cubicBezTo>
                <a:cubicBezTo>
                  <a:pt x="13295" y="82"/>
                  <a:pt x="13249" y="94"/>
                  <a:pt x="13217" y="118"/>
                </a:cubicBezTo>
                <a:cubicBezTo>
                  <a:pt x="13114" y="195"/>
                  <a:pt x="13012" y="268"/>
                  <a:pt x="12928" y="366"/>
                </a:cubicBezTo>
                <a:cubicBezTo>
                  <a:pt x="12861" y="443"/>
                  <a:pt x="12781" y="510"/>
                  <a:pt x="12750" y="608"/>
                </a:cubicBezTo>
                <a:cubicBezTo>
                  <a:pt x="12744" y="623"/>
                  <a:pt x="12734" y="634"/>
                  <a:pt x="12722" y="642"/>
                </a:cubicBezTo>
                <a:cubicBezTo>
                  <a:pt x="12686" y="661"/>
                  <a:pt x="12661" y="694"/>
                  <a:pt x="12650" y="733"/>
                </a:cubicBezTo>
                <a:cubicBezTo>
                  <a:pt x="12642" y="757"/>
                  <a:pt x="12604" y="774"/>
                  <a:pt x="12586" y="790"/>
                </a:cubicBezTo>
                <a:lnTo>
                  <a:pt x="12498" y="759"/>
                </a:lnTo>
                <a:cubicBezTo>
                  <a:pt x="12472" y="798"/>
                  <a:pt x="12449" y="834"/>
                  <a:pt x="12426" y="867"/>
                </a:cubicBezTo>
                <a:cubicBezTo>
                  <a:pt x="12466" y="918"/>
                  <a:pt x="12472" y="966"/>
                  <a:pt x="12443" y="1018"/>
                </a:cubicBezTo>
                <a:cubicBezTo>
                  <a:pt x="12483" y="1104"/>
                  <a:pt x="12587" y="1086"/>
                  <a:pt x="12664" y="1131"/>
                </a:cubicBezTo>
                <a:cubicBezTo>
                  <a:pt x="12659" y="1151"/>
                  <a:pt x="12651" y="1184"/>
                  <a:pt x="12642" y="1217"/>
                </a:cubicBezTo>
                <a:lnTo>
                  <a:pt x="12572" y="1237"/>
                </a:lnTo>
                <a:cubicBezTo>
                  <a:pt x="12540" y="1208"/>
                  <a:pt x="12527" y="1155"/>
                  <a:pt x="12473" y="1155"/>
                </a:cubicBezTo>
                <a:cubicBezTo>
                  <a:pt x="12459" y="1155"/>
                  <a:pt x="12444" y="1158"/>
                  <a:pt x="12425" y="1166"/>
                </a:cubicBezTo>
                <a:cubicBezTo>
                  <a:pt x="12452" y="1105"/>
                  <a:pt x="12364" y="1070"/>
                  <a:pt x="12427" y="1015"/>
                </a:cubicBezTo>
                <a:lnTo>
                  <a:pt x="12355" y="979"/>
                </a:lnTo>
                <a:cubicBezTo>
                  <a:pt x="12321" y="1022"/>
                  <a:pt x="12291" y="1058"/>
                  <a:pt x="12259" y="1098"/>
                </a:cubicBezTo>
                <a:cubicBezTo>
                  <a:pt x="12257" y="1126"/>
                  <a:pt x="12254" y="1156"/>
                  <a:pt x="12250" y="1187"/>
                </a:cubicBezTo>
                <a:lnTo>
                  <a:pt x="12163" y="1272"/>
                </a:lnTo>
                <a:cubicBezTo>
                  <a:pt x="12175" y="1293"/>
                  <a:pt x="12185" y="1309"/>
                  <a:pt x="12205" y="1340"/>
                </a:cubicBezTo>
                <a:lnTo>
                  <a:pt x="12060" y="1411"/>
                </a:lnTo>
                <a:lnTo>
                  <a:pt x="12123" y="1462"/>
                </a:lnTo>
                <a:lnTo>
                  <a:pt x="11962" y="1539"/>
                </a:lnTo>
                <a:cubicBezTo>
                  <a:pt x="11955" y="1568"/>
                  <a:pt x="11949" y="1595"/>
                  <a:pt x="11942" y="1622"/>
                </a:cubicBezTo>
                <a:lnTo>
                  <a:pt x="11930" y="1616"/>
                </a:lnTo>
                <a:lnTo>
                  <a:pt x="11669" y="1952"/>
                </a:lnTo>
                <a:cubicBezTo>
                  <a:pt x="11666" y="2001"/>
                  <a:pt x="11663" y="2069"/>
                  <a:pt x="11658" y="2144"/>
                </a:cubicBezTo>
                <a:lnTo>
                  <a:pt x="11617" y="2196"/>
                </a:lnTo>
                <a:lnTo>
                  <a:pt x="11802" y="2312"/>
                </a:lnTo>
                <a:cubicBezTo>
                  <a:pt x="11826" y="2247"/>
                  <a:pt x="11844" y="2200"/>
                  <a:pt x="11868" y="2138"/>
                </a:cubicBezTo>
                <a:lnTo>
                  <a:pt x="11970" y="2204"/>
                </a:lnTo>
                <a:cubicBezTo>
                  <a:pt x="11938" y="2239"/>
                  <a:pt x="11916" y="2264"/>
                  <a:pt x="11894" y="2289"/>
                </a:cubicBezTo>
                <a:cubicBezTo>
                  <a:pt x="11873" y="2313"/>
                  <a:pt x="11850" y="2337"/>
                  <a:pt x="11826" y="2363"/>
                </a:cubicBezTo>
                <a:cubicBezTo>
                  <a:pt x="11858" y="2442"/>
                  <a:pt x="11853" y="2473"/>
                  <a:pt x="11792" y="2547"/>
                </a:cubicBezTo>
                <a:cubicBezTo>
                  <a:pt x="11767" y="2505"/>
                  <a:pt x="11745" y="2468"/>
                  <a:pt x="11720" y="2429"/>
                </a:cubicBezTo>
                <a:lnTo>
                  <a:pt x="11720" y="2429"/>
                </a:lnTo>
                <a:cubicBezTo>
                  <a:pt x="11646" y="2516"/>
                  <a:pt x="11779" y="2546"/>
                  <a:pt x="11758" y="2621"/>
                </a:cubicBezTo>
                <a:lnTo>
                  <a:pt x="11647" y="2669"/>
                </a:lnTo>
                <a:lnTo>
                  <a:pt x="11679" y="2710"/>
                </a:lnTo>
                <a:lnTo>
                  <a:pt x="11625" y="2768"/>
                </a:lnTo>
                <a:lnTo>
                  <a:pt x="11419" y="2764"/>
                </a:lnTo>
                <a:cubicBezTo>
                  <a:pt x="11424" y="2745"/>
                  <a:pt x="11429" y="2727"/>
                  <a:pt x="11437" y="2705"/>
                </a:cubicBezTo>
                <a:lnTo>
                  <a:pt x="11437" y="2705"/>
                </a:lnTo>
                <a:cubicBezTo>
                  <a:pt x="11342" y="2765"/>
                  <a:pt x="11289" y="2870"/>
                  <a:pt x="11333" y="2893"/>
                </a:cubicBezTo>
                <a:lnTo>
                  <a:pt x="11419" y="2847"/>
                </a:lnTo>
                <a:lnTo>
                  <a:pt x="11419" y="2847"/>
                </a:lnTo>
                <a:cubicBezTo>
                  <a:pt x="11414" y="2895"/>
                  <a:pt x="11411" y="2928"/>
                  <a:pt x="11408" y="2964"/>
                </a:cubicBezTo>
                <a:cubicBezTo>
                  <a:pt x="11431" y="2990"/>
                  <a:pt x="11455" y="3016"/>
                  <a:pt x="11485" y="3049"/>
                </a:cubicBezTo>
                <a:lnTo>
                  <a:pt x="11379" y="3108"/>
                </a:lnTo>
                <a:cubicBezTo>
                  <a:pt x="11350" y="3227"/>
                  <a:pt x="11281" y="3338"/>
                  <a:pt x="11195" y="3440"/>
                </a:cubicBezTo>
                <a:cubicBezTo>
                  <a:pt x="11208" y="3474"/>
                  <a:pt x="11218" y="3501"/>
                  <a:pt x="11232" y="3540"/>
                </a:cubicBezTo>
                <a:lnTo>
                  <a:pt x="11100" y="3573"/>
                </a:lnTo>
                <a:cubicBezTo>
                  <a:pt x="11127" y="3748"/>
                  <a:pt x="11011" y="3890"/>
                  <a:pt x="10948" y="4048"/>
                </a:cubicBezTo>
                <a:lnTo>
                  <a:pt x="10905" y="4028"/>
                </a:lnTo>
                <a:cubicBezTo>
                  <a:pt x="10886" y="4051"/>
                  <a:pt x="10865" y="4068"/>
                  <a:pt x="10855" y="4090"/>
                </a:cubicBezTo>
                <a:cubicBezTo>
                  <a:pt x="10838" y="4126"/>
                  <a:pt x="10806" y="4174"/>
                  <a:pt x="10817" y="4200"/>
                </a:cubicBezTo>
                <a:cubicBezTo>
                  <a:pt x="10837" y="4247"/>
                  <a:pt x="10812" y="4271"/>
                  <a:pt x="10792" y="4304"/>
                </a:cubicBezTo>
                <a:cubicBezTo>
                  <a:pt x="10780" y="4325"/>
                  <a:pt x="10758" y="4344"/>
                  <a:pt x="10754" y="4366"/>
                </a:cubicBezTo>
                <a:cubicBezTo>
                  <a:pt x="10736" y="4455"/>
                  <a:pt x="10673" y="4519"/>
                  <a:pt x="10613" y="4587"/>
                </a:cubicBezTo>
                <a:cubicBezTo>
                  <a:pt x="10622" y="4607"/>
                  <a:pt x="10632" y="4627"/>
                  <a:pt x="10646" y="4660"/>
                </a:cubicBezTo>
                <a:lnTo>
                  <a:pt x="10432" y="4714"/>
                </a:lnTo>
                <a:cubicBezTo>
                  <a:pt x="10457" y="4771"/>
                  <a:pt x="10482" y="4828"/>
                  <a:pt x="10507" y="4885"/>
                </a:cubicBezTo>
                <a:lnTo>
                  <a:pt x="10450" y="4934"/>
                </a:lnTo>
                <a:cubicBezTo>
                  <a:pt x="10454" y="4950"/>
                  <a:pt x="10457" y="4966"/>
                  <a:pt x="10459" y="4975"/>
                </a:cubicBezTo>
                <a:cubicBezTo>
                  <a:pt x="10417" y="5006"/>
                  <a:pt x="10382" y="5031"/>
                  <a:pt x="10345" y="5056"/>
                </a:cubicBezTo>
                <a:lnTo>
                  <a:pt x="10362" y="5064"/>
                </a:lnTo>
                <a:cubicBezTo>
                  <a:pt x="10349" y="5101"/>
                  <a:pt x="10334" y="5140"/>
                  <a:pt x="10320" y="5178"/>
                </a:cubicBezTo>
                <a:cubicBezTo>
                  <a:pt x="10334" y="5194"/>
                  <a:pt x="10347" y="5210"/>
                  <a:pt x="10358" y="5222"/>
                </a:cubicBezTo>
                <a:lnTo>
                  <a:pt x="10206" y="5325"/>
                </a:lnTo>
                <a:cubicBezTo>
                  <a:pt x="10217" y="5355"/>
                  <a:pt x="10224" y="5373"/>
                  <a:pt x="10230" y="5388"/>
                </a:cubicBezTo>
                <a:cubicBezTo>
                  <a:pt x="10202" y="5423"/>
                  <a:pt x="10173" y="5437"/>
                  <a:pt x="10140" y="5437"/>
                </a:cubicBezTo>
                <a:cubicBezTo>
                  <a:pt x="10123" y="5437"/>
                  <a:pt x="10106" y="5433"/>
                  <a:pt x="10087" y="5427"/>
                </a:cubicBezTo>
                <a:cubicBezTo>
                  <a:pt x="10096" y="5387"/>
                  <a:pt x="10106" y="5352"/>
                  <a:pt x="10119" y="5301"/>
                </a:cubicBezTo>
                <a:lnTo>
                  <a:pt x="10119" y="5301"/>
                </a:lnTo>
                <a:cubicBezTo>
                  <a:pt x="10030" y="5349"/>
                  <a:pt x="10021" y="5397"/>
                  <a:pt x="10053" y="5461"/>
                </a:cubicBezTo>
                <a:lnTo>
                  <a:pt x="10143" y="5490"/>
                </a:lnTo>
                <a:cubicBezTo>
                  <a:pt x="10144" y="5516"/>
                  <a:pt x="10147" y="5542"/>
                  <a:pt x="10147" y="5568"/>
                </a:cubicBezTo>
                <a:lnTo>
                  <a:pt x="10049" y="5574"/>
                </a:lnTo>
                <a:cubicBezTo>
                  <a:pt x="10039" y="5633"/>
                  <a:pt x="10033" y="5679"/>
                  <a:pt x="10023" y="5732"/>
                </a:cubicBezTo>
                <a:lnTo>
                  <a:pt x="10085" y="5792"/>
                </a:lnTo>
                <a:lnTo>
                  <a:pt x="9949" y="5887"/>
                </a:lnTo>
                <a:lnTo>
                  <a:pt x="9986" y="5935"/>
                </a:lnTo>
                <a:lnTo>
                  <a:pt x="9901" y="6038"/>
                </a:lnTo>
                <a:lnTo>
                  <a:pt x="9790" y="6016"/>
                </a:lnTo>
                <a:cubicBezTo>
                  <a:pt x="9780" y="6030"/>
                  <a:pt x="9771" y="6044"/>
                  <a:pt x="9754" y="6069"/>
                </a:cubicBezTo>
                <a:lnTo>
                  <a:pt x="9879" y="6078"/>
                </a:lnTo>
                <a:cubicBezTo>
                  <a:pt x="9891" y="6181"/>
                  <a:pt x="9780" y="6224"/>
                  <a:pt x="9739" y="6299"/>
                </a:cubicBezTo>
                <a:lnTo>
                  <a:pt x="9771" y="6336"/>
                </a:lnTo>
                <a:cubicBezTo>
                  <a:pt x="9745" y="6373"/>
                  <a:pt x="9725" y="6402"/>
                  <a:pt x="9695" y="6444"/>
                </a:cubicBezTo>
                <a:lnTo>
                  <a:pt x="9556" y="6470"/>
                </a:lnTo>
                <a:cubicBezTo>
                  <a:pt x="9547" y="6523"/>
                  <a:pt x="9541" y="6575"/>
                  <a:pt x="9539" y="6628"/>
                </a:cubicBezTo>
                <a:cubicBezTo>
                  <a:pt x="9540" y="6675"/>
                  <a:pt x="9545" y="6723"/>
                  <a:pt x="9552" y="6768"/>
                </a:cubicBezTo>
                <a:lnTo>
                  <a:pt x="9479" y="6818"/>
                </a:lnTo>
                <a:cubicBezTo>
                  <a:pt x="9487" y="6836"/>
                  <a:pt x="9494" y="6847"/>
                  <a:pt x="9495" y="6850"/>
                </a:cubicBezTo>
                <a:lnTo>
                  <a:pt x="9433" y="7012"/>
                </a:lnTo>
                <a:lnTo>
                  <a:pt x="9349" y="7061"/>
                </a:lnTo>
                <a:lnTo>
                  <a:pt x="9313" y="7041"/>
                </a:lnTo>
                <a:lnTo>
                  <a:pt x="9354" y="7018"/>
                </a:lnTo>
                <a:cubicBezTo>
                  <a:pt x="9304" y="6939"/>
                  <a:pt x="9338" y="6863"/>
                  <a:pt x="9373" y="6782"/>
                </a:cubicBezTo>
                <a:cubicBezTo>
                  <a:pt x="9409" y="6701"/>
                  <a:pt x="9423" y="6613"/>
                  <a:pt x="9445" y="6533"/>
                </a:cubicBezTo>
                <a:cubicBezTo>
                  <a:pt x="9378" y="6491"/>
                  <a:pt x="9312" y="6465"/>
                  <a:pt x="9239" y="6465"/>
                </a:cubicBezTo>
                <a:cubicBezTo>
                  <a:pt x="9214" y="6465"/>
                  <a:pt x="9188" y="6469"/>
                  <a:pt x="9161" y="6475"/>
                </a:cubicBezTo>
                <a:cubicBezTo>
                  <a:pt x="9142" y="6442"/>
                  <a:pt x="9124" y="6413"/>
                  <a:pt x="9111" y="6392"/>
                </a:cubicBezTo>
                <a:cubicBezTo>
                  <a:pt x="9124" y="6354"/>
                  <a:pt x="9135" y="6326"/>
                  <a:pt x="9146" y="6294"/>
                </a:cubicBezTo>
                <a:lnTo>
                  <a:pt x="9207" y="6296"/>
                </a:lnTo>
                <a:cubicBezTo>
                  <a:pt x="9208" y="6318"/>
                  <a:pt x="9209" y="6336"/>
                  <a:pt x="9211" y="6355"/>
                </a:cubicBezTo>
                <a:lnTo>
                  <a:pt x="9313" y="6330"/>
                </a:lnTo>
                <a:lnTo>
                  <a:pt x="9480" y="6154"/>
                </a:lnTo>
                <a:lnTo>
                  <a:pt x="9636" y="6227"/>
                </a:lnTo>
                <a:cubicBezTo>
                  <a:pt x="9650" y="6174"/>
                  <a:pt x="9661" y="6135"/>
                  <a:pt x="9673" y="6087"/>
                </a:cubicBezTo>
                <a:cubicBezTo>
                  <a:pt x="9663" y="6067"/>
                  <a:pt x="9649" y="6040"/>
                  <a:pt x="9636" y="6015"/>
                </a:cubicBezTo>
                <a:lnTo>
                  <a:pt x="9547" y="6015"/>
                </a:lnTo>
                <a:cubicBezTo>
                  <a:pt x="9569" y="5990"/>
                  <a:pt x="9587" y="5972"/>
                  <a:pt x="9612" y="5946"/>
                </a:cubicBezTo>
                <a:lnTo>
                  <a:pt x="9485" y="5922"/>
                </a:lnTo>
                <a:cubicBezTo>
                  <a:pt x="9492" y="5900"/>
                  <a:pt x="9498" y="5883"/>
                  <a:pt x="9507" y="5853"/>
                </a:cubicBezTo>
                <a:lnTo>
                  <a:pt x="9507" y="5853"/>
                </a:lnTo>
                <a:cubicBezTo>
                  <a:pt x="9481" y="5874"/>
                  <a:pt x="9459" y="5881"/>
                  <a:pt x="9438" y="5881"/>
                </a:cubicBezTo>
                <a:cubicBezTo>
                  <a:pt x="9400" y="5881"/>
                  <a:pt x="9368" y="5854"/>
                  <a:pt x="9332" y="5835"/>
                </a:cubicBezTo>
                <a:cubicBezTo>
                  <a:pt x="9328" y="5894"/>
                  <a:pt x="9293" y="5912"/>
                  <a:pt x="9243" y="5912"/>
                </a:cubicBezTo>
                <a:cubicBezTo>
                  <a:pt x="9239" y="5912"/>
                  <a:pt x="9234" y="5912"/>
                  <a:pt x="9229" y="5911"/>
                </a:cubicBezTo>
                <a:lnTo>
                  <a:pt x="9195" y="5848"/>
                </a:lnTo>
                <a:cubicBezTo>
                  <a:pt x="9120" y="5863"/>
                  <a:pt x="9085" y="5953"/>
                  <a:pt x="9009" y="5953"/>
                </a:cubicBezTo>
                <a:cubicBezTo>
                  <a:pt x="8995" y="5953"/>
                  <a:pt x="8979" y="5950"/>
                  <a:pt x="8961" y="5942"/>
                </a:cubicBezTo>
                <a:cubicBezTo>
                  <a:pt x="8964" y="5922"/>
                  <a:pt x="8966" y="5902"/>
                  <a:pt x="8968" y="5883"/>
                </a:cubicBezTo>
                <a:lnTo>
                  <a:pt x="8888" y="5869"/>
                </a:lnTo>
                <a:cubicBezTo>
                  <a:pt x="8887" y="5821"/>
                  <a:pt x="8886" y="5778"/>
                  <a:pt x="8885" y="5732"/>
                </a:cubicBezTo>
                <a:lnTo>
                  <a:pt x="8788" y="5715"/>
                </a:lnTo>
                <a:lnTo>
                  <a:pt x="8789" y="5696"/>
                </a:lnTo>
                <a:lnTo>
                  <a:pt x="8923" y="5657"/>
                </a:lnTo>
                <a:lnTo>
                  <a:pt x="8920" y="5644"/>
                </a:lnTo>
                <a:lnTo>
                  <a:pt x="8871" y="5649"/>
                </a:lnTo>
                <a:lnTo>
                  <a:pt x="8766" y="5558"/>
                </a:lnTo>
                <a:cubicBezTo>
                  <a:pt x="8764" y="5497"/>
                  <a:pt x="8763" y="5436"/>
                  <a:pt x="8761" y="5370"/>
                </a:cubicBezTo>
                <a:cubicBezTo>
                  <a:pt x="8734" y="5349"/>
                  <a:pt x="8701" y="5324"/>
                  <a:pt x="8667" y="5297"/>
                </a:cubicBezTo>
                <a:cubicBezTo>
                  <a:pt x="8677" y="5255"/>
                  <a:pt x="8685" y="5218"/>
                  <a:pt x="8694" y="5180"/>
                </a:cubicBezTo>
                <a:lnTo>
                  <a:pt x="9039" y="5010"/>
                </a:lnTo>
                <a:cubicBezTo>
                  <a:pt x="8952" y="4948"/>
                  <a:pt x="8900" y="4869"/>
                  <a:pt x="8776" y="4869"/>
                </a:cubicBezTo>
                <a:cubicBezTo>
                  <a:pt x="8770" y="4869"/>
                  <a:pt x="8763" y="4869"/>
                  <a:pt x="8756" y="4870"/>
                </a:cubicBezTo>
                <a:lnTo>
                  <a:pt x="8848" y="4804"/>
                </a:lnTo>
                <a:lnTo>
                  <a:pt x="8627" y="4817"/>
                </a:lnTo>
                <a:cubicBezTo>
                  <a:pt x="8625" y="4801"/>
                  <a:pt x="8623" y="4785"/>
                  <a:pt x="8620" y="4771"/>
                </a:cubicBezTo>
                <a:cubicBezTo>
                  <a:pt x="8579" y="4762"/>
                  <a:pt x="8538" y="4756"/>
                  <a:pt x="8499" y="4756"/>
                </a:cubicBezTo>
                <a:cubicBezTo>
                  <a:pt x="8442" y="4756"/>
                  <a:pt x="8388" y="4769"/>
                  <a:pt x="8341" y="4805"/>
                </a:cubicBezTo>
                <a:cubicBezTo>
                  <a:pt x="8327" y="4740"/>
                  <a:pt x="8315" y="4678"/>
                  <a:pt x="8302" y="4615"/>
                </a:cubicBezTo>
                <a:lnTo>
                  <a:pt x="8176" y="4607"/>
                </a:lnTo>
                <a:cubicBezTo>
                  <a:pt x="8142" y="4653"/>
                  <a:pt x="8105" y="4699"/>
                  <a:pt x="8070" y="4746"/>
                </a:cubicBezTo>
                <a:cubicBezTo>
                  <a:pt x="8024" y="4808"/>
                  <a:pt x="7973" y="4840"/>
                  <a:pt x="7918" y="4840"/>
                </a:cubicBezTo>
                <a:cubicBezTo>
                  <a:pt x="7881" y="4840"/>
                  <a:pt x="7843" y="4826"/>
                  <a:pt x="7803" y="4797"/>
                </a:cubicBezTo>
                <a:cubicBezTo>
                  <a:pt x="7781" y="4782"/>
                  <a:pt x="7756" y="4768"/>
                  <a:pt x="7732" y="4755"/>
                </a:cubicBezTo>
                <a:cubicBezTo>
                  <a:pt x="7750" y="4691"/>
                  <a:pt x="7768" y="4628"/>
                  <a:pt x="7785" y="4569"/>
                </a:cubicBezTo>
                <a:lnTo>
                  <a:pt x="7667" y="4540"/>
                </a:lnTo>
                <a:cubicBezTo>
                  <a:pt x="7671" y="4488"/>
                  <a:pt x="7675" y="4441"/>
                  <a:pt x="7679" y="4390"/>
                </a:cubicBezTo>
                <a:cubicBezTo>
                  <a:pt x="7657" y="4315"/>
                  <a:pt x="7614" y="4254"/>
                  <a:pt x="7517" y="4242"/>
                </a:cubicBezTo>
                <a:cubicBezTo>
                  <a:pt x="7495" y="4192"/>
                  <a:pt x="7473" y="4142"/>
                  <a:pt x="7411" y="4142"/>
                </a:cubicBezTo>
                <a:cubicBezTo>
                  <a:pt x="7403" y="4142"/>
                  <a:pt x="7395" y="4143"/>
                  <a:pt x="7386" y="4144"/>
                </a:cubicBezTo>
                <a:lnTo>
                  <a:pt x="7386" y="3998"/>
                </a:lnTo>
                <a:cubicBezTo>
                  <a:pt x="7492" y="3893"/>
                  <a:pt x="7627" y="3820"/>
                  <a:pt x="7773" y="3759"/>
                </a:cubicBezTo>
                <a:cubicBezTo>
                  <a:pt x="7794" y="3705"/>
                  <a:pt x="7874" y="3666"/>
                  <a:pt x="7834" y="3594"/>
                </a:cubicBezTo>
                <a:cubicBezTo>
                  <a:pt x="7827" y="3593"/>
                  <a:pt x="7820" y="3593"/>
                  <a:pt x="7814" y="3593"/>
                </a:cubicBezTo>
                <a:cubicBezTo>
                  <a:pt x="7755" y="3593"/>
                  <a:pt x="7733" y="3643"/>
                  <a:pt x="7705" y="3675"/>
                </a:cubicBezTo>
                <a:lnTo>
                  <a:pt x="7582" y="3671"/>
                </a:lnTo>
                <a:cubicBezTo>
                  <a:pt x="7578" y="3625"/>
                  <a:pt x="7574" y="3583"/>
                  <a:pt x="7571" y="3535"/>
                </a:cubicBezTo>
                <a:lnTo>
                  <a:pt x="7435" y="3535"/>
                </a:lnTo>
                <a:lnTo>
                  <a:pt x="7400" y="3647"/>
                </a:lnTo>
                <a:lnTo>
                  <a:pt x="7267" y="3599"/>
                </a:lnTo>
                <a:cubicBezTo>
                  <a:pt x="7218" y="3646"/>
                  <a:pt x="7168" y="3695"/>
                  <a:pt x="7125" y="3736"/>
                </a:cubicBezTo>
                <a:cubicBezTo>
                  <a:pt x="7128" y="3889"/>
                  <a:pt x="7128" y="3889"/>
                  <a:pt x="7055" y="4018"/>
                </a:cubicBezTo>
                <a:cubicBezTo>
                  <a:pt x="7045" y="4036"/>
                  <a:pt x="7038" y="4056"/>
                  <a:pt x="7036" y="4077"/>
                </a:cubicBezTo>
                <a:cubicBezTo>
                  <a:pt x="7028" y="4132"/>
                  <a:pt x="6997" y="4159"/>
                  <a:pt x="6938" y="4164"/>
                </a:cubicBezTo>
                <a:cubicBezTo>
                  <a:pt x="6925" y="4166"/>
                  <a:pt x="6914" y="4168"/>
                  <a:pt x="6901" y="4172"/>
                </a:cubicBezTo>
                <a:lnTo>
                  <a:pt x="6828" y="4244"/>
                </a:lnTo>
                <a:lnTo>
                  <a:pt x="6699" y="4217"/>
                </a:lnTo>
                <a:lnTo>
                  <a:pt x="6699" y="4217"/>
                </a:lnTo>
                <a:cubicBezTo>
                  <a:pt x="6676" y="4311"/>
                  <a:pt x="6803" y="4344"/>
                  <a:pt x="6756" y="4441"/>
                </a:cubicBezTo>
                <a:lnTo>
                  <a:pt x="6675" y="4377"/>
                </a:lnTo>
                <a:lnTo>
                  <a:pt x="6542" y="4418"/>
                </a:lnTo>
                <a:cubicBezTo>
                  <a:pt x="6537" y="4464"/>
                  <a:pt x="6628" y="4443"/>
                  <a:pt x="6579" y="4506"/>
                </a:cubicBezTo>
                <a:lnTo>
                  <a:pt x="6497" y="4499"/>
                </a:lnTo>
                <a:cubicBezTo>
                  <a:pt x="6486" y="4534"/>
                  <a:pt x="6477" y="4568"/>
                  <a:pt x="6468" y="4599"/>
                </a:cubicBezTo>
                <a:lnTo>
                  <a:pt x="6320" y="4630"/>
                </a:lnTo>
                <a:lnTo>
                  <a:pt x="6239" y="4822"/>
                </a:lnTo>
                <a:cubicBezTo>
                  <a:pt x="6254" y="4861"/>
                  <a:pt x="6272" y="4912"/>
                  <a:pt x="6292" y="4965"/>
                </a:cubicBezTo>
                <a:lnTo>
                  <a:pt x="6270" y="4984"/>
                </a:lnTo>
                <a:lnTo>
                  <a:pt x="6231" y="4950"/>
                </a:lnTo>
                <a:lnTo>
                  <a:pt x="6100" y="5139"/>
                </a:lnTo>
                <a:cubicBezTo>
                  <a:pt x="6098" y="5144"/>
                  <a:pt x="6096" y="5147"/>
                  <a:pt x="6093" y="5152"/>
                </a:cubicBezTo>
                <a:cubicBezTo>
                  <a:pt x="6090" y="5208"/>
                  <a:pt x="6130" y="5263"/>
                  <a:pt x="6079" y="5319"/>
                </a:cubicBezTo>
                <a:lnTo>
                  <a:pt x="5926" y="5318"/>
                </a:lnTo>
                <a:lnTo>
                  <a:pt x="5865" y="5253"/>
                </a:lnTo>
                <a:lnTo>
                  <a:pt x="5807" y="5389"/>
                </a:lnTo>
                <a:lnTo>
                  <a:pt x="5905" y="5409"/>
                </a:lnTo>
                <a:cubicBezTo>
                  <a:pt x="5898" y="5482"/>
                  <a:pt x="5978" y="5561"/>
                  <a:pt x="5862" y="5637"/>
                </a:cubicBezTo>
                <a:lnTo>
                  <a:pt x="5723" y="5537"/>
                </a:lnTo>
                <a:lnTo>
                  <a:pt x="5769" y="5496"/>
                </a:lnTo>
                <a:cubicBezTo>
                  <a:pt x="5756" y="5495"/>
                  <a:pt x="5746" y="5494"/>
                  <a:pt x="5737" y="5494"/>
                </a:cubicBezTo>
                <a:cubicBezTo>
                  <a:pt x="5703" y="5494"/>
                  <a:pt x="5691" y="5510"/>
                  <a:pt x="5631" y="5592"/>
                </a:cubicBezTo>
                <a:lnTo>
                  <a:pt x="5725" y="5662"/>
                </a:lnTo>
                <a:lnTo>
                  <a:pt x="5569" y="5703"/>
                </a:lnTo>
                <a:cubicBezTo>
                  <a:pt x="5593" y="5828"/>
                  <a:pt x="5593" y="5828"/>
                  <a:pt x="5512" y="5829"/>
                </a:cubicBezTo>
                <a:cubicBezTo>
                  <a:pt x="5497" y="5718"/>
                  <a:pt x="5490" y="5711"/>
                  <a:pt x="5378" y="5699"/>
                </a:cubicBezTo>
                <a:cubicBezTo>
                  <a:pt x="5367" y="5725"/>
                  <a:pt x="5354" y="5754"/>
                  <a:pt x="5340" y="5786"/>
                </a:cubicBezTo>
                <a:lnTo>
                  <a:pt x="5466" y="5786"/>
                </a:lnTo>
                <a:cubicBezTo>
                  <a:pt x="5468" y="5793"/>
                  <a:pt x="5470" y="5801"/>
                  <a:pt x="5473" y="5809"/>
                </a:cubicBezTo>
                <a:cubicBezTo>
                  <a:pt x="5427" y="5851"/>
                  <a:pt x="5383" y="5893"/>
                  <a:pt x="5340" y="5934"/>
                </a:cubicBezTo>
                <a:lnTo>
                  <a:pt x="5203" y="5951"/>
                </a:lnTo>
                <a:cubicBezTo>
                  <a:pt x="5175" y="5873"/>
                  <a:pt x="5148" y="5799"/>
                  <a:pt x="5125" y="5736"/>
                </a:cubicBezTo>
                <a:cubicBezTo>
                  <a:pt x="5106" y="5725"/>
                  <a:pt x="5092" y="5720"/>
                  <a:pt x="5080" y="5720"/>
                </a:cubicBezTo>
                <a:cubicBezTo>
                  <a:pt x="5038" y="5720"/>
                  <a:pt x="5031" y="5780"/>
                  <a:pt x="4986" y="5792"/>
                </a:cubicBezTo>
                <a:cubicBezTo>
                  <a:pt x="4961" y="5689"/>
                  <a:pt x="4806" y="5719"/>
                  <a:pt x="4761" y="5615"/>
                </a:cubicBezTo>
                <a:cubicBezTo>
                  <a:pt x="4768" y="5614"/>
                  <a:pt x="4774" y="5613"/>
                  <a:pt x="4781" y="5613"/>
                </a:cubicBezTo>
                <a:cubicBezTo>
                  <a:pt x="4844" y="5613"/>
                  <a:pt x="4889" y="5667"/>
                  <a:pt x="4952" y="5667"/>
                </a:cubicBezTo>
                <a:cubicBezTo>
                  <a:pt x="4972" y="5667"/>
                  <a:pt x="4995" y="5661"/>
                  <a:pt x="5020" y="5647"/>
                </a:cubicBezTo>
                <a:lnTo>
                  <a:pt x="4967" y="5540"/>
                </a:lnTo>
                <a:lnTo>
                  <a:pt x="5043" y="5380"/>
                </a:lnTo>
                <a:cubicBezTo>
                  <a:pt x="5024" y="5348"/>
                  <a:pt x="5010" y="5322"/>
                  <a:pt x="4994" y="5293"/>
                </a:cubicBezTo>
                <a:cubicBezTo>
                  <a:pt x="5016" y="5254"/>
                  <a:pt x="5037" y="5218"/>
                  <a:pt x="5060" y="5179"/>
                </a:cubicBezTo>
                <a:lnTo>
                  <a:pt x="5040" y="5136"/>
                </a:lnTo>
                <a:cubicBezTo>
                  <a:pt x="5075" y="5048"/>
                  <a:pt x="5100" y="4979"/>
                  <a:pt x="5128" y="4911"/>
                </a:cubicBezTo>
                <a:cubicBezTo>
                  <a:pt x="5148" y="4864"/>
                  <a:pt x="5170" y="4819"/>
                  <a:pt x="5198" y="4776"/>
                </a:cubicBezTo>
                <a:cubicBezTo>
                  <a:pt x="5253" y="4701"/>
                  <a:pt x="5254" y="4627"/>
                  <a:pt x="5223" y="4541"/>
                </a:cubicBezTo>
                <a:lnTo>
                  <a:pt x="5099" y="4530"/>
                </a:lnTo>
                <a:cubicBezTo>
                  <a:pt x="5073" y="4493"/>
                  <a:pt x="5048" y="4459"/>
                  <a:pt x="5027" y="4427"/>
                </a:cubicBezTo>
                <a:cubicBezTo>
                  <a:pt x="4938" y="4451"/>
                  <a:pt x="4966" y="4509"/>
                  <a:pt x="4957" y="4547"/>
                </a:cubicBezTo>
                <a:cubicBezTo>
                  <a:pt x="4938" y="4564"/>
                  <a:pt x="4920" y="4569"/>
                  <a:pt x="4903" y="4569"/>
                </a:cubicBezTo>
                <a:cubicBezTo>
                  <a:pt x="4866" y="4569"/>
                  <a:pt x="4832" y="4544"/>
                  <a:pt x="4792" y="4544"/>
                </a:cubicBezTo>
                <a:cubicBezTo>
                  <a:pt x="4797" y="4588"/>
                  <a:pt x="4803" y="4627"/>
                  <a:pt x="4809" y="4674"/>
                </a:cubicBezTo>
                <a:lnTo>
                  <a:pt x="4722" y="4692"/>
                </a:lnTo>
                <a:lnTo>
                  <a:pt x="4597" y="4636"/>
                </a:lnTo>
                <a:cubicBezTo>
                  <a:pt x="4551" y="4695"/>
                  <a:pt x="4585" y="4773"/>
                  <a:pt x="4496" y="4801"/>
                </a:cubicBezTo>
                <a:lnTo>
                  <a:pt x="4435" y="4767"/>
                </a:lnTo>
                <a:lnTo>
                  <a:pt x="4343" y="4825"/>
                </a:lnTo>
                <a:cubicBezTo>
                  <a:pt x="4335" y="4860"/>
                  <a:pt x="4331" y="4887"/>
                  <a:pt x="4328" y="4896"/>
                </a:cubicBezTo>
                <a:cubicBezTo>
                  <a:pt x="4270" y="4946"/>
                  <a:pt x="4221" y="4984"/>
                  <a:pt x="4182" y="5024"/>
                </a:cubicBezTo>
                <a:cubicBezTo>
                  <a:pt x="4143" y="5063"/>
                  <a:pt x="4111" y="5108"/>
                  <a:pt x="4060" y="5168"/>
                </a:cubicBezTo>
                <a:cubicBezTo>
                  <a:pt x="4073" y="5209"/>
                  <a:pt x="4091" y="5268"/>
                  <a:pt x="4112" y="5338"/>
                </a:cubicBezTo>
                <a:cubicBezTo>
                  <a:pt x="4088" y="5328"/>
                  <a:pt x="4064" y="5320"/>
                  <a:pt x="4039" y="5314"/>
                </a:cubicBezTo>
                <a:cubicBezTo>
                  <a:pt x="4012" y="5311"/>
                  <a:pt x="3986" y="5310"/>
                  <a:pt x="3960" y="5310"/>
                </a:cubicBezTo>
                <a:cubicBezTo>
                  <a:pt x="3942" y="5363"/>
                  <a:pt x="3927" y="5408"/>
                  <a:pt x="3911" y="5453"/>
                </a:cubicBezTo>
                <a:cubicBezTo>
                  <a:pt x="3926" y="5472"/>
                  <a:pt x="3937" y="5488"/>
                  <a:pt x="3958" y="5517"/>
                </a:cubicBezTo>
                <a:cubicBezTo>
                  <a:pt x="3908" y="5598"/>
                  <a:pt x="3853" y="5683"/>
                  <a:pt x="3801" y="5769"/>
                </a:cubicBezTo>
                <a:cubicBezTo>
                  <a:pt x="3780" y="5801"/>
                  <a:pt x="3764" y="5836"/>
                  <a:pt x="3752" y="5874"/>
                </a:cubicBezTo>
                <a:cubicBezTo>
                  <a:pt x="3724" y="5998"/>
                  <a:pt x="3692" y="6124"/>
                  <a:pt x="3717" y="6256"/>
                </a:cubicBezTo>
                <a:lnTo>
                  <a:pt x="3610" y="6234"/>
                </a:lnTo>
                <a:cubicBezTo>
                  <a:pt x="3586" y="6255"/>
                  <a:pt x="3568" y="6270"/>
                  <a:pt x="3552" y="6283"/>
                </a:cubicBezTo>
                <a:cubicBezTo>
                  <a:pt x="3524" y="6243"/>
                  <a:pt x="3496" y="6207"/>
                  <a:pt x="3465" y="6170"/>
                </a:cubicBezTo>
                <a:cubicBezTo>
                  <a:pt x="3463" y="6169"/>
                  <a:pt x="3461" y="6168"/>
                  <a:pt x="3457" y="6168"/>
                </a:cubicBezTo>
                <a:cubicBezTo>
                  <a:pt x="3445" y="6168"/>
                  <a:pt x="3423" y="6176"/>
                  <a:pt x="3402" y="6180"/>
                </a:cubicBezTo>
                <a:cubicBezTo>
                  <a:pt x="3416" y="6216"/>
                  <a:pt x="3426" y="6245"/>
                  <a:pt x="3434" y="6267"/>
                </a:cubicBezTo>
                <a:cubicBezTo>
                  <a:pt x="3418" y="6306"/>
                  <a:pt x="3404" y="6337"/>
                  <a:pt x="3383" y="6387"/>
                </a:cubicBezTo>
                <a:lnTo>
                  <a:pt x="3548" y="6327"/>
                </a:lnTo>
                <a:cubicBezTo>
                  <a:pt x="3634" y="6354"/>
                  <a:pt x="3634" y="6354"/>
                  <a:pt x="3649" y="6415"/>
                </a:cubicBezTo>
                <a:lnTo>
                  <a:pt x="3534" y="6484"/>
                </a:lnTo>
                <a:lnTo>
                  <a:pt x="3642" y="6484"/>
                </a:lnTo>
                <a:cubicBezTo>
                  <a:pt x="3661" y="6571"/>
                  <a:pt x="3546" y="6565"/>
                  <a:pt x="3531" y="6651"/>
                </a:cubicBezTo>
                <a:cubicBezTo>
                  <a:pt x="3538" y="6670"/>
                  <a:pt x="3553" y="6710"/>
                  <a:pt x="3566" y="6751"/>
                </a:cubicBezTo>
                <a:cubicBezTo>
                  <a:pt x="3568" y="6756"/>
                  <a:pt x="3554" y="6765"/>
                  <a:pt x="3546" y="6775"/>
                </a:cubicBezTo>
                <a:cubicBezTo>
                  <a:pt x="3524" y="6749"/>
                  <a:pt x="3507" y="6724"/>
                  <a:pt x="3482" y="6692"/>
                </a:cubicBezTo>
                <a:lnTo>
                  <a:pt x="3351" y="6765"/>
                </a:lnTo>
                <a:lnTo>
                  <a:pt x="3359" y="6785"/>
                </a:lnTo>
                <a:lnTo>
                  <a:pt x="3473" y="6785"/>
                </a:lnTo>
                <a:lnTo>
                  <a:pt x="3530" y="6905"/>
                </a:lnTo>
                <a:lnTo>
                  <a:pt x="3463" y="7013"/>
                </a:lnTo>
                <a:lnTo>
                  <a:pt x="3352" y="7012"/>
                </a:lnTo>
                <a:lnTo>
                  <a:pt x="3341" y="7040"/>
                </a:lnTo>
                <a:lnTo>
                  <a:pt x="3451" y="7120"/>
                </a:lnTo>
                <a:cubicBezTo>
                  <a:pt x="3449" y="7155"/>
                  <a:pt x="3445" y="7194"/>
                  <a:pt x="3441" y="7255"/>
                </a:cubicBezTo>
                <a:cubicBezTo>
                  <a:pt x="3402" y="7220"/>
                  <a:pt x="3367" y="7201"/>
                  <a:pt x="3331" y="7201"/>
                </a:cubicBezTo>
                <a:cubicBezTo>
                  <a:pt x="3306" y="7201"/>
                  <a:pt x="3280" y="7210"/>
                  <a:pt x="3252" y="7229"/>
                </a:cubicBezTo>
                <a:lnTo>
                  <a:pt x="3319" y="7322"/>
                </a:lnTo>
                <a:lnTo>
                  <a:pt x="3209" y="7381"/>
                </a:lnTo>
                <a:cubicBezTo>
                  <a:pt x="3189" y="7428"/>
                  <a:pt x="3270" y="7466"/>
                  <a:pt x="3181" y="7497"/>
                </a:cubicBezTo>
                <a:lnTo>
                  <a:pt x="3079" y="7464"/>
                </a:lnTo>
                <a:lnTo>
                  <a:pt x="3004" y="7709"/>
                </a:lnTo>
                <a:cubicBezTo>
                  <a:pt x="2980" y="7749"/>
                  <a:pt x="2954" y="7805"/>
                  <a:pt x="2916" y="7852"/>
                </a:cubicBezTo>
                <a:cubicBezTo>
                  <a:pt x="2804" y="7995"/>
                  <a:pt x="2802" y="8150"/>
                  <a:pt x="2818" y="8303"/>
                </a:cubicBezTo>
                <a:cubicBezTo>
                  <a:pt x="2827" y="8382"/>
                  <a:pt x="2808" y="8463"/>
                  <a:pt x="2763" y="8531"/>
                </a:cubicBezTo>
                <a:cubicBezTo>
                  <a:pt x="2744" y="8557"/>
                  <a:pt x="2730" y="8586"/>
                  <a:pt x="2721" y="8616"/>
                </a:cubicBezTo>
                <a:cubicBezTo>
                  <a:pt x="2713" y="8662"/>
                  <a:pt x="2714" y="8709"/>
                  <a:pt x="2711" y="8756"/>
                </a:cubicBezTo>
                <a:cubicBezTo>
                  <a:pt x="2715" y="8808"/>
                  <a:pt x="2778" y="8860"/>
                  <a:pt x="2686" y="8923"/>
                </a:cubicBezTo>
                <a:cubicBezTo>
                  <a:pt x="2670" y="8881"/>
                  <a:pt x="2657" y="8846"/>
                  <a:pt x="2643" y="8810"/>
                </a:cubicBezTo>
                <a:cubicBezTo>
                  <a:pt x="2556" y="8919"/>
                  <a:pt x="2537" y="9026"/>
                  <a:pt x="2593" y="9133"/>
                </a:cubicBezTo>
                <a:lnTo>
                  <a:pt x="2688" y="9205"/>
                </a:lnTo>
                <a:cubicBezTo>
                  <a:pt x="2677" y="9228"/>
                  <a:pt x="2667" y="9246"/>
                  <a:pt x="2653" y="9277"/>
                </a:cubicBezTo>
                <a:lnTo>
                  <a:pt x="2529" y="9181"/>
                </a:lnTo>
                <a:cubicBezTo>
                  <a:pt x="2510" y="9244"/>
                  <a:pt x="2495" y="9291"/>
                  <a:pt x="2480" y="9338"/>
                </a:cubicBezTo>
                <a:cubicBezTo>
                  <a:pt x="2443" y="9354"/>
                  <a:pt x="2408" y="9368"/>
                  <a:pt x="2370" y="9385"/>
                </a:cubicBezTo>
                <a:lnTo>
                  <a:pt x="2404" y="9504"/>
                </a:lnTo>
                <a:lnTo>
                  <a:pt x="2335" y="9566"/>
                </a:lnTo>
                <a:cubicBezTo>
                  <a:pt x="2350" y="9686"/>
                  <a:pt x="2463" y="9722"/>
                  <a:pt x="2556" y="9796"/>
                </a:cubicBezTo>
                <a:cubicBezTo>
                  <a:pt x="2509" y="9799"/>
                  <a:pt x="2487" y="9799"/>
                  <a:pt x="2466" y="9804"/>
                </a:cubicBezTo>
                <a:cubicBezTo>
                  <a:pt x="2440" y="9807"/>
                  <a:pt x="2416" y="9815"/>
                  <a:pt x="2393" y="9821"/>
                </a:cubicBezTo>
                <a:cubicBezTo>
                  <a:pt x="2377" y="9744"/>
                  <a:pt x="2353" y="9708"/>
                  <a:pt x="2313" y="9708"/>
                </a:cubicBezTo>
                <a:cubicBezTo>
                  <a:pt x="2289" y="9708"/>
                  <a:pt x="2259" y="9721"/>
                  <a:pt x="2223" y="9746"/>
                </a:cubicBezTo>
                <a:cubicBezTo>
                  <a:pt x="2260" y="9823"/>
                  <a:pt x="2345" y="9848"/>
                  <a:pt x="2445" y="9888"/>
                </a:cubicBezTo>
                <a:lnTo>
                  <a:pt x="2318" y="9953"/>
                </a:lnTo>
                <a:cubicBezTo>
                  <a:pt x="2292" y="9916"/>
                  <a:pt x="2275" y="9892"/>
                  <a:pt x="2253" y="9861"/>
                </a:cubicBezTo>
                <a:lnTo>
                  <a:pt x="2072" y="10025"/>
                </a:lnTo>
                <a:cubicBezTo>
                  <a:pt x="2097" y="10065"/>
                  <a:pt x="2124" y="10110"/>
                  <a:pt x="2153" y="10158"/>
                </a:cubicBezTo>
                <a:cubicBezTo>
                  <a:pt x="2016" y="10281"/>
                  <a:pt x="1930" y="10409"/>
                  <a:pt x="2033" y="10571"/>
                </a:cubicBezTo>
                <a:lnTo>
                  <a:pt x="1922" y="10631"/>
                </a:lnTo>
                <a:cubicBezTo>
                  <a:pt x="1930" y="10681"/>
                  <a:pt x="1938" y="10731"/>
                  <a:pt x="1946" y="10782"/>
                </a:cubicBezTo>
                <a:lnTo>
                  <a:pt x="1876" y="10898"/>
                </a:lnTo>
                <a:lnTo>
                  <a:pt x="2026" y="10931"/>
                </a:lnTo>
                <a:cubicBezTo>
                  <a:pt x="2001" y="10984"/>
                  <a:pt x="1970" y="10999"/>
                  <a:pt x="1938" y="10999"/>
                </a:cubicBezTo>
                <a:cubicBezTo>
                  <a:pt x="1897" y="10999"/>
                  <a:pt x="1853" y="10975"/>
                  <a:pt x="1814" y="10975"/>
                </a:cubicBezTo>
                <a:cubicBezTo>
                  <a:pt x="1810" y="10975"/>
                  <a:pt x="1806" y="10975"/>
                  <a:pt x="1802" y="10976"/>
                </a:cubicBezTo>
                <a:lnTo>
                  <a:pt x="1852" y="11112"/>
                </a:lnTo>
                <a:lnTo>
                  <a:pt x="1778" y="11075"/>
                </a:lnTo>
                <a:lnTo>
                  <a:pt x="1778" y="11075"/>
                </a:lnTo>
                <a:cubicBezTo>
                  <a:pt x="1781" y="11139"/>
                  <a:pt x="1734" y="11212"/>
                  <a:pt x="1824" y="11253"/>
                </a:cubicBezTo>
                <a:cubicBezTo>
                  <a:pt x="1829" y="11160"/>
                  <a:pt x="1845" y="11134"/>
                  <a:pt x="1904" y="11130"/>
                </a:cubicBezTo>
                <a:cubicBezTo>
                  <a:pt x="1905" y="11130"/>
                  <a:pt x="1906" y="11130"/>
                  <a:pt x="1906" y="11130"/>
                </a:cubicBezTo>
                <a:cubicBezTo>
                  <a:pt x="1923" y="11130"/>
                  <a:pt x="1940" y="11144"/>
                  <a:pt x="1962" y="11152"/>
                </a:cubicBezTo>
                <a:lnTo>
                  <a:pt x="1911" y="11189"/>
                </a:lnTo>
                <a:lnTo>
                  <a:pt x="1867" y="11317"/>
                </a:lnTo>
                <a:cubicBezTo>
                  <a:pt x="1871" y="11370"/>
                  <a:pt x="1875" y="11407"/>
                  <a:pt x="1878" y="11444"/>
                </a:cubicBezTo>
                <a:lnTo>
                  <a:pt x="1734" y="11450"/>
                </a:lnTo>
                <a:cubicBezTo>
                  <a:pt x="1761" y="11498"/>
                  <a:pt x="1779" y="11532"/>
                  <a:pt x="1799" y="11569"/>
                </a:cubicBezTo>
                <a:lnTo>
                  <a:pt x="1707" y="11621"/>
                </a:lnTo>
                <a:cubicBezTo>
                  <a:pt x="1731" y="11689"/>
                  <a:pt x="1755" y="11752"/>
                  <a:pt x="1768" y="11789"/>
                </a:cubicBezTo>
                <a:cubicBezTo>
                  <a:pt x="1733" y="11880"/>
                  <a:pt x="1709" y="11943"/>
                  <a:pt x="1683" y="12010"/>
                </a:cubicBezTo>
                <a:lnTo>
                  <a:pt x="1579" y="12094"/>
                </a:lnTo>
                <a:lnTo>
                  <a:pt x="1645" y="12141"/>
                </a:lnTo>
                <a:lnTo>
                  <a:pt x="1455" y="12298"/>
                </a:lnTo>
                <a:cubicBezTo>
                  <a:pt x="1495" y="12340"/>
                  <a:pt x="1529" y="12375"/>
                  <a:pt x="1564" y="12413"/>
                </a:cubicBezTo>
                <a:lnTo>
                  <a:pt x="1462" y="12480"/>
                </a:lnTo>
                <a:cubicBezTo>
                  <a:pt x="1446" y="12537"/>
                  <a:pt x="1433" y="12588"/>
                  <a:pt x="1418" y="12641"/>
                </a:cubicBezTo>
                <a:cubicBezTo>
                  <a:pt x="1466" y="12682"/>
                  <a:pt x="1514" y="12723"/>
                  <a:pt x="1567" y="12768"/>
                </a:cubicBezTo>
                <a:lnTo>
                  <a:pt x="1498" y="12840"/>
                </a:lnTo>
                <a:cubicBezTo>
                  <a:pt x="1466" y="12823"/>
                  <a:pt x="1442" y="12811"/>
                  <a:pt x="1400" y="12788"/>
                </a:cubicBezTo>
                <a:cubicBezTo>
                  <a:pt x="1394" y="12851"/>
                  <a:pt x="1391" y="12897"/>
                  <a:pt x="1387" y="12949"/>
                </a:cubicBezTo>
                <a:cubicBezTo>
                  <a:pt x="1325" y="13004"/>
                  <a:pt x="1292" y="13085"/>
                  <a:pt x="1296" y="13168"/>
                </a:cubicBezTo>
                <a:cubicBezTo>
                  <a:pt x="1297" y="13210"/>
                  <a:pt x="1287" y="13252"/>
                  <a:pt x="1265" y="13288"/>
                </a:cubicBezTo>
                <a:cubicBezTo>
                  <a:pt x="1227" y="13348"/>
                  <a:pt x="1221" y="13424"/>
                  <a:pt x="1248" y="13491"/>
                </a:cubicBezTo>
                <a:lnTo>
                  <a:pt x="1317" y="13546"/>
                </a:lnTo>
                <a:cubicBezTo>
                  <a:pt x="1322" y="13577"/>
                  <a:pt x="1327" y="13603"/>
                  <a:pt x="1335" y="13643"/>
                </a:cubicBezTo>
                <a:cubicBezTo>
                  <a:pt x="1384" y="13660"/>
                  <a:pt x="1437" y="13685"/>
                  <a:pt x="1494" y="13695"/>
                </a:cubicBezTo>
                <a:cubicBezTo>
                  <a:pt x="1529" y="13701"/>
                  <a:pt x="1564" y="13704"/>
                  <a:pt x="1599" y="13704"/>
                </a:cubicBezTo>
                <a:cubicBezTo>
                  <a:pt x="1678" y="13704"/>
                  <a:pt x="1755" y="13691"/>
                  <a:pt x="1826" y="13674"/>
                </a:cubicBezTo>
                <a:lnTo>
                  <a:pt x="2041" y="13533"/>
                </a:lnTo>
                <a:lnTo>
                  <a:pt x="2041" y="13533"/>
                </a:lnTo>
                <a:cubicBezTo>
                  <a:pt x="2030" y="13577"/>
                  <a:pt x="2024" y="13597"/>
                  <a:pt x="2016" y="13630"/>
                </a:cubicBezTo>
                <a:lnTo>
                  <a:pt x="2106" y="13573"/>
                </a:lnTo>
                <a:lnTo>
                  <a:pt x="2106" y="13573"/>
                </a:lnTo>
                <a:cubicBezTo>
                  <a:pt x="2089" y="13622"/>
                  <a:pt x="2078" y="13652"/>
                  <a:pt x="2065" y="13686"/>
                </a:cubicBezTo>
                <a:cubicBezTo>
                  <a:pt x="2113" y="13747"/>
                  <a:pt x="2087" y="13811"/>
                  <a:pt x="2058" y="13880"/>
                </a:cubicBezTo>
                <a:cubicBezTo>
                  <a:pt x="2011" y="13994"/>
                  <a:pt x="1977" y="14113"/>
                  <a:pt x="1937" y="14230"/>
                </a:cubicBezTo>
                <a:cubicBezTo>
                  <a:pt x="1927" y="14263"/>
                  <a:pt x="1917" y="14297"/>
                  <a:pt x="1909" y="14322"/>
                </a:cubicBezTo>
                <a:lnTo>
                  <a:pt x="1803" y="14382"/>
                </a:lnTo>
                <a:lnTo>
                  <a:pt x="1878" y="14421"/>
                </a:lnTo>
                <a:cubicBezTo>
                  <a:pt x="1872" y="14448"/>
                  <a:pt x="1865" y="14474"/>
                  <a:pt x="1861" y="14496"/>
                </a:cubicBezTo>
                <a:lnTo>
                  <a:pt x="1944" y="14579"/>
                </a:lnTo>
                <a:cubicBezTo>
                  <a:pt x="1912" y="14616"/>
                  <a:pt x="1886" y="14644"/>
                  <a:pt x="1865" y="14668"/>
                </a:cubicBezTo>
                <a:cubicBezTo>
                  <a:pt x="1821" y="14639"/>
                  <a:pt x="1783" y="14613"/>
                  <a:pt x="1731" y="14577"/>
                </a:cubicBezTo>
                <a:cubicBezTo>
                  <a:pt x="1725" y="14640"/>
                  <a:pt x="1722" y="14680"/>
                  <a:pt x="1719" y="14701"/>
                </a:cubicBezTo>
                <a:lnTo>
                  <a:pt x="1586" y="14861"/>
                </a:lnTo>
                <a:cubicBezTo>
                  <a:pt x="1609" y="14908"/>
                  <a:pt x="1633" y="14956"/>
                  <a:pt x="1657" y="15006"/>
                </a:cubicBezTo>
                <a:cubicBezTo>
                  <a:pt x="1594" y="15027"/>
                  <a:pt x="1514" y="15033"/>
                  <a:pt x="1498" y="15122"/>
                </a:cubicBezTo>
                <a:lnTo>
                  <a:pt x="1559" y="15208"/>
                </a:lnTo>
                <a:lnTo>
                  <a:pt x="1460" y="15230"/>
                </a:lnTo>
                <a:cubicBezTo>
                  <a:pt x="1443" y="15268"/>
                  <a:pt x="1430" y="15300"/>
                  <a:pt x="1415" y="15335"/>
                </a:cubicBezTo>
                <a:cubicBezTo>
                  <a:pt x="1375" y="15357"/>
                  <a:pt x="1336" y="15380"/>
                  <a:pt x="1305" y="15397"/>
                </a:cubicBezTo>
                <a:cubicBezTo>
                  <a:pt x="1286" y="15466"/>
                  <a:pt x="1269" y="15526"/>
                  <a:pt x="1252" y="15588"/>
                </a:cubicBezTo>
                <a:cubicBezTo>
                  <a:pt x="1268" y="15605"/>
                  <a:pt x="1285" y="15623"/>
                  <a:pt x="1308" y="15648"/>
                </a:cubicBezTo>
                <a:lnTo>
                  <a:pt x="1182" y="15756"/>
                </a:lnTo>
                <a:cubicBezTo>
                  <a:pt x="1173" y="15788"/>
                  <a:pt x="1165" y="15822"/>
                  <a:pt x="1154" y="15864"/>
                </a:cubicBezTo>
                <a:cubicBezTo>
                  <a:pt x="1014" y="15945"/>
                  <a:pt x="927" y="16069"/>
                  <a:pt x="879" y="16207"/>
                </a:cubicBezTo>
                <a:cubicBezTo>
                  <a:pt x="835" y="16291"/>
                  <a:pt x="797" y="16367"/>
                  <a:pt x="760" y="16438"/>
                </a:cubicBezTo>
                <a:lnTo>
                  <a:pt x="624" y="16586"/>
                </a:lnTo>
                <a:cubicBezTo>
                  <a:pt x="619" y="16676"/>
                  <a:pt x="613" y="16762"/>
                  <a:pt x="607" y="16851"/>
                </a:cubicBezTo>
                <a:lnTo>
                  <a:pt x="536" y="16932"/>
                </a:lnTo>
                <a:lnTo>
                  <a:pt x="650" y="16971"/>
                </a:lnTo>
                <a:lnTo>
                  <a:pt x="547" y="17077"/>
                </a:lnTo>
                <a:cubicBezTo>
                  <a:pt x="556" y="17090"/>
                  <a:pt x="574" y="17106"/>
                  <a:pt x="571" y="17119"/>
                </a:cubicBezTo>
                <a:cubicBezTo>
                  <a:pt x="557" y="17177"/>
                  <a:pt x="539" y="17233"/>
                  <a:pt x="516" y="17288"/>
                </a:cubicBezTo>
                <a:cubicBezTo>
                  <a:pt x="494" y="17343"/>
                  <a:pt x="501" y="17382"/>
                  <a:pt x="552" y="17412"/>
                </a:cubicBezTo>
                <a:cubicBezTo>
                  <a:pt x="572" y="17426"/>
                  <a:pt x="590" y="17439"/>
                  <a:pt x="608" y="17454"/>
                </a:cubicBezTo>
                <a:lnTo>
                  <a:pt x="474" y="17784"/>
                </a:lnTo>
                <a:lnTo>
                  <a:pt x="635" y="17865"/>
                </a:lnTo>
                <a:cubicBezTo>
                  <a:pt x="566" y="17936"/>
                  <a:pt x="621" y="17985"/>
                  <a:pt x="630" y="18040"/>
                </a:cubicBezTo>
                <a:cubicBezTo>
                  <a:pt x="639" y="18093"/>
                  <a:pt x="635" y="18150"/>
                  <a:pt x="636" y="18207"/>
                </a:cubicBezTo>
                <a:lnTo>
                  <a:pt x="533" y="18232"/>
                </a:lnTo>
                <a:lnTo>
                  <a:pt x="381" y="18389"/>
                </a:lnTo>
                <a:cubicBezTo>
                  <a:pt x="392" y="18417"/>
                  <a:pt x="400" y="18439"/>
                  <a:pt x="407" y="18461"/>
                </a:cubicBezTo>
                <a:cubicBezTo>
                  <a:pt x="363" y="18528"/>
                  <a:pt x="264" y="18573"/>
                  <a:pt x="300" y="18668"/>
                </a:cubicBezTo>
                <a:lnTo>
                  <a:pt x="395" y="18693"/>
                </a:lnTo>
                <a:lnTo>
                  <a:pt x="301" y="18850"/>
                </a:lnTo>
                <a:lnTo>
                  <a:pt x="195" y="18861"/>
                </a:lnTo>
                <a:lnTo>
                  <a:pt x="452" y="19030"/>
                </a:lnTo>
                <a:cubicBezTo>
                  <a:pt x="486" y="19008"/>
                  <a:pt x="524" y="18990"/>
                  <a:pt x="549" y="18966"/>
                </a:cubicBezTo>
                <a:cubicBezTo>
                  <a:pt x="574" y="18943"/>
                  <a:pt x="589" y="18911"/>
                  <a:pt x="614" y="18875"/>
                </a:cubicBezTo>
                <a:lnTo>
                  <a:pt x="674" y="18978"/>
                </a:lnTo>
                <a:lnTo>
                  <a:pt x="1033" y="18925"/>
                </a:lnTo>
                <a:lnTo>
                  <a:pt x="1251" y="18689"/>
                </a:lnTo>
                <a:cubicBezTo>
                  <a:pt x="1219" y="18666"/>
                  <a:pt x="1198" y="18650"/>
                  <a:pt x="1179" y="18636"/>
                </a:cubicBezTo>
                <a:lnTo>
                  <a:pt x="1254" y="18540"/>
                </a:lnTo>
                <a:lnTo>
                  <a:pt x="1254" y="18540"/>
                </a:lnTo>
                <a:cubicBezTo>
                  <a:pt x="1157" y="18556"/>
                  <a:pt x="1111" y="18604"/>
                  <a:pt x="1082" y="18677"/>
                </a:cubicBezTo>
                <a:lnTo>
                  <a:pt x="970" y="18646"/>
                </a:lnTo>
                <a:cubicBezTo>
                  <a:pt x="970" y="18640"/>
                  <a:pt x="971" y="18633"/>
                  <a:pt x="972" y="18626"/>
                </a:cubicBezTo>
                <a:lnTo>
                  <a:pt x="1043" y="18593"/>
                </a:lnTo>
                <a:lnTo>
                  <a:pt x="1192" y="18348"/>
                </a:lnTo>
                <a:lnTo>
                  <a:pt x="1264" y="18335"/>
                </a:lnTo>
                <a:cubicBezTo>
                  <a:pt x="1298" y="18280"/>
                  <a:pt x="1262" y="18208"/>
                  <a:pt x="1345" y="18167"/>
                </a:cubicBezTo>
                <a:cubicBezTo>
                  <a:pt x="1436" y="18123"/>
                  <a:pt x="1459" y="18110"/>
                  <a:pt x="1481" y="18110"/>
                </a:cubicBezTo>
                <a:cubicBezTo>
                  <a:pt x="1488" y="18110"/>
                  <a:pt x="1495" y="18111"/>
                  <a:pt x="1505" y="18114"/>
                </a:cubicBezTo>
                <a:cubicBezTo>
                  <a:pt x="1535" y="18162"/>
                  <a:pt x="1562" y="18205"/>
                  <a:pt x="1588" y="18248"/>
                </a:cubicBezTo>
                <a:cubicBezTo>
                  <a:pt x="1625" y="18242"/>
                  <a:pt x="1661" y="18238"/>
                  <a:pt x="1694" y="18238"/>
                </a:cubicBezTo>
                <a:cubicBezTo>
                  <a:pt x="1751" y="18238"/>
                  <a:pt x="1803" y="18251"/>
                  <a:pt x="1846" y="18292"/>
                </a:cubicBezTo>
                <a:cubicBezTo>
                  <a:pt x="1854" y="18271"/>
                  <a:pt x="1862" y="18253"/>
                  <a:pt x="1870" y="18231"/>
                </a:cubicBezTo>
                <a:lnTo>
                  <a:pt x="1954" y="18279"/>
                </a:lnTo>
                <a:lnTo>
                  <a:pt x="1865" y="18448"/>
                </a:lnTo>
                <a:lnTo>
                  <a:pt x="1854" y="18443"/>
                </a:lnTo>
                <a:cubicBezTo>
                  <a:pt x="1849" y="18474"/>
                  <a:pt x="1845" y="18505"/>
                  <a:pt x="1839" y="18540"/>
                </a:cubicBezTo>
                <a:lnTo>
                  <a:pt x="1689" y="18573"/>
                </a:lnTo>
                <a:cubicBezTo>
                  <a:pt x="1690" y="18602"/>
                  <a:pt x="1732" y="18636"/>
                  <a:pt x="1664" y="18661"/>
                </a:cubicBezTo>
                <a:lnTo>
                  <a:pt x="1609" y="18597"/>
                </a:lnTo>
                <a:cubicBezTo>
                  <a:pt x="1572" y="18621"/>
                  <a:pt x="1531" y="18644"/>
                  <a:pt x="1499" y="18673"/>
                </a:cubicBezTo>
                <a:cubicBezTo>
                  <a:pt x="1470" y="18699"/>
                  <a:pt x="1438" y="18731"/>
                  <a:pt x="1425" y="18764"/>
                </a:cubicBezTo>
                <a:cubicBezTo>
                  <a:pt x="1381" y="18883"/>
                  <a:pt x="1369" y="19007"/>
                  <a:pt x="1285" y="19118"/>
                </a:cubicBezTo>
                <a:cubicBezTo>
                  <a:pt x="1249" y="19164"/>
                  <a:pt x="1246" y="19229"/>
                  <a:pt x="1227" y="19291"/>
                </a:cubicBezTo>
                <a:cubicBezTo>
                  <a:pt x="1233" y="19321"/>
                  <a:pt x="1241" y="19356"/>
                  <a:pt x="1249" y="19393"/>
                </a:cubicBezTo>
                <a:lnTo>
                  <a:pt x="1128" y="19462"/>
                </a:lnTo>
                <a:cubicBezTo>
                  <a:pt x="1195" y="19591"/>
                  <a:pt x="1151" y="19695"/>
                  <a:pt x="1019" y="19777"/>
                </a:cubicBezTo>
                <a:cubicBezTo>
                  <a:pt x="1025" y="19877"/>
                  <a:pt x="1030" y="19977"/>
                  <a:pt x="1036" y="20072"/>
                </a:cubicBezTo>
                <a:cubicBezTo>
                  <a:pt x="1021" y="20117"/>
                  <a:pt x="1009" y="20158"/>
                  <a:pt x="993" y="20209"/>
                </a:cubicBezTo>
                <a:cubicBezTo>
                  <a:pt x="944" y="20255"/>
                  <a:pt x="944" y="20255"/>
                  <a:pt x="932" y="20418"/>
                </a:cubicBezTo>
                <a:lnTo>
                  <a:pt x="862" y="20464"/>
                </a:lnTo>
                <a:lnTo>
                  <a:pt x="937" y="20501"/>
                </a:lnTo>
                <a:cubicBezTo>
                  <a:pt x="909" y="20601"/>
                  <a:pt x="1033" y="20618"/>
                  <a:pt x="1057" y="20701"/>
                </a:cubicBezTo>
                <a:cubicBezTo>
                  <a:pt x="1046" y="20724"/>
                  <a:pt x="1032" y="20754"/>
                  <a:pt x="1019" y="20782"/>
                </a:cubicBezTo>
                <a:cubicBezTo>
                  <a:pt x="995" y="20836"/>
                  <a:pt x="944" y="20898"/>
                  <a:pt x="956" y="20943"/>
                </a:cubicBezTo>
                <a:cubicBezTo>
                  <a:pt x="977" y="21025"/>
                  <a:pt x="914" y="21073"/>
                  <a:pt x="891" y="21136"/>
                </a:cubicBezTo>
                <a:cubicBezTo>
                  <a:pt x="867" y="21204"/>
                  <a:pt x="834" y="21275"/>
                  <a:pt x="896" y="21339"/>
                </a:cubicBezTo>
                <a:lnTo>
                  <a:pt x="841" y="21437"/>
                </a:lnTo>
                <a:cubicBezTo>
                  <a:pt x="818" y="21447"/>
                  <a:pt x="793" y="21454"/>
                  <a:pt x="768" y="21459"/>
                </a:cubicBezTo>
                <a:cubicBezTo>
                  <a:pt x="741" y="21459"/>
                  <a:pt x="712" y="21456"/>
                  <a:pt x="685" y="21452"/>
                </a:cubicBezTo>
                <a:lnTo>
                  <a:pt x="685" y="21452"/>
                </a:lnTo>
                <a:cubicBezTo>
                  <a:pt x="660" y="21524"/>
                  <a:pt x="675" y="21573"/>
                  <a:pt x="715" y="21573"/>
                </a:cubicBezTo>
                <a:cubicBezTo>
                  <a:pt x="719" y="21573"/>
                  <a:pt x="723" y="21572"/>
                  <a:pt x="727" y="21572"/>
                </a:cubicBezTo>
                <a:cubicBezTo>
                  <a:pt x="733" y="21549"/>
                  <a:pt x="737" y="21527"/>
                  <a:pt x="743" y="21503"/>
                </a:cubicBezTo>
                <a:cubicBezTo>
                  <a:pt x="757" y="21498"/>
                  <a:pt x="770" y="21496"/>
                  <a:pt x="781" y="21496"/>
                </a:cubicBezTo>
                <a:cubicBezTo>
                  <a:pt x="840" y="21496"/>
                  <a:pt x="869" y="21548"/>
                  <a:pt x="899" y="21553"/>
                </a:cubicBezTo>
                <a:cubicBezTo>
                  <a:pt x="947" y="21611"/>
                  <a:pt x="981" y="21651"/>
                  <a:pt x="1014" y="21692"/>
                </a:cubicBezTo>
                <a:cubicBezTo>
                  <a:pt x="1011" y="21699"/>
                  <a:pt x="1008" y="21706"/>
                  <a:pt x="1003" y="21713"/>
                </a:cubicBezTo>
                <a:lnTo>
                  <a:pt x="804" y="21688"/>
                </a:lnTo>
                <a:cubicBezTo>
                  <a:pt x="782" y="21771"/>
                  <a:pt x="760" y="21848"/>
                  <a:pt x="741" y="21918"/>
                </a:cubicBezTo>
                <a:cubicBezTo>
                  <a:pt x="668" y="21967"/>
                  <a:pt x="579" y="21996"/>
                  <a:pt x="601" y="22091"/>
                </a:cubicBezTo>
                <a:lnTo>
                  <a:pt x="641" y="22119"/>
                </a:lnTo>
                <a:cubicBezTo>
                  <a:pt x="623" y="22201"/>
                  <a:pt x="601" y="22267"/>
                  <a:pt x="597" y="22334"/>
                </a:cubicBezTo>
                <a:cubicBezTo>
                  <a:pt x="593" y="22380"/>
                  <a:pt x="581" y="22413"/>
                  <a:pt x="530" y="22436"/>
                </a:cubicBezTo>
                <a:cubicBezTo>
                  <a:pt x="514" y="22419"/>
                  <a:pt x="496" y="22402"/>
                  <a:pt x="481" y="22385"/>
                </a:cubicBezTo>
                <a:lnTo>
                  <a:pt x="466" y="22394"/>
                </a:lnTo>
                <a:cubicBezTo>
                  <a:pt x="485" y="22473"/>
                  <a:pt x="504" y="22552"/>
                  <a:pt x="525" y="22638"/>
                </a:cubicBezTo>
                <a:lnTo>
                  <a:pt x="592" y="22691"/>
                </a:lnTo>
                <a:cubicBezTo>
                  <a:pt x="611" y="22690"/>
                  <a:pt x="631" y="22688"/>
                  <a:pt x="649" y="22688"/>
                </a:cubicBezTo>
                <a:cubicBezTo>
                  <a:pt x="695" y="22688"/>
                  <a:pt x="735" y="22698"/>
                  <a:pt x="755" y="22753"/>
                </a:cubicBezTo>
                <a:lnTo>
                  <a:pt x="692" y="22825"/>
                </a:lnTo>
                <a:cubicBezTo>
                  <a:pt x="750" y="22848"/>
                  <a:pt x="806" y="22857"/>
                  <a:pt x="860" y="22857"/>
                </a:cubicBezTo>
                <a:cubicBezTo>
                  <a:pt x="1027" y="22857"/>
                  <a:pt x="1178" y="22769"/>
                  <a:pt x="1330" y="22706"/>
                </a:cubicBezTo>
                <a:cubicBezTo>
                  <a:pt x="1409" y="22672"/>
                  <a:pt x="1471" y="22598"/>
                  <a:pt x="1551" y="22534"/>
                </a:cubicBezTo>
                <a:cubicBezTo>
                  <a:pt x="1556" y="22512"/>
                  <a:pt x="1564" y="22474"/>
                  <a:pt x="1569" y="22456"/>
                </a:cubicBezTo>
                <a:lnTo>
                  <a:pt x="1813" y="22318"/>
                </a:lnTo>
                <a:lnTo>
                  <a:pt x="1717" y="22249"/>
                </a:lnTo>
                <a:lnTo>
                  <a:pt x="1667" y="22269"/>
                </a:lnTo>
                <a:cubicBezTo>
                  <a:pt x="1656" y="22215"/>
                  <a:pt x="1645" y="22166"/>
                  <a:pt x="1634" y="22113"/>
                </a:cubicBezTo>
                <a:lnTo>
                  <a:pt x="1634" y="22113"/>
                </a:lnTo>
                <a:lnTo>
                  <a:pt x="1708" y="22124"/>
                </a:lnTo>
                <a:cubicBezTo>
                  <a:pt x="1729" y="22028"/>
                  <a:pt x="1794" y="21980"/>
                  <a:pt x="1883" y="21971"/>
                </a:cubicBezTo>
                <a:lnTo>
                  <a:pt x="2138" y="22066"/>
                </a:lnTo>
                <a:lnTo>
                  <a:pt x="2211" y="22029"/>
                </a:lnTo>
                <a:cubicBezTo>
                  <a:pt x="2235" y="22123"/>
                  <a:pt x="2257" y="22206"/>
                  <a:pt x="2280" y="22296"/>
                </a:cubicBezTo>
                <a:lnTo>
                  <a:pt x="2195" y="22366"/>
                </a:lnTo>
                <a:lnTo>
                  <a:pt x="2122" y="22340"/>
                </a:lnTo>
                <a:cubicBezTo>
                  <a:pt x="2108" y="22379"/>
                  <a:pt x="2097" y="22412"/>
                  <a:pt x="2082" y="22456"/>
                </a:cubicBezTo>
                <a:lnTo>
                  <a:pt x="2151" y="22427"/>
                </a:lnTo>
                <a:lnTo>
                  <a:pt x="2242" y="22498"/>
                </a:lnTo>
                <a:lnTo>
                  <a:pt x="2330" y="22431"/>
                </a:lnTo>
                <a:lnTo>
                  <a:pt x="2423" y="22557"/>
                </a:lnTo>
                <a:lnTo>
                  <a:pt x="2313" y="22645"/>
                </a:lnTo>
                <a:lnTo>
                  <a:pt x="2156" y="22594"/>
                </a:lnTo>
                <a:lnTo>
                  <a:pt x="2156" y="22594"/>
                </a:lnTo>
                <a:cubicBezTo>
                  <a:pt x="2171" y="22671"/>
                  <a:pt x="2184" y="22732"/>
                  <a:pt x="2196" y="22795"/>
                </a:cubicBezTo>
                <a:lnTo>
                  <a:pt x="2079" y="22808"/>
                </a:lnTo>
                <a:cubicBezTo>
                  <a:pt x="2103" y="22896"/>
                  <a:pt x="2123" y="22974"/>
                  <a:pt x="2144" y="23051"/>
                </a:cubicBezTo>
                <a:lnTo>
                  <a:pt x="2239" y="23006"/>
                </a:lnTo>
                <a:lnTo>
                  <a:pt x="2285" y="23132"/>
                </a:lnTo>
                <a:cubicBezTo>
                  <a:pt x="2276" y="23194"/>
                  <a:pt x="2268" y="23241"/>
                  <a:pt x="2261" y="23288"/>
                </a:cubicBezTo>
                <a:lnTo>
                  <a:pt x="2249" y="23284"/>
                </a:lnTo>
                <a:cubicBezTo>
                  <a:pt x="2215" y="23351"/>
                  <a:pt x="2179" y="23419"/>
                  <a:pt x="2140" y="23494"/>
                </a:cubicBezTo>
                <a:lnTo>
                  <a:pt x="2074" y="23439"/>
                </a:lnTo>
                <a:lnTo>
                  <a:pt x="2089" y="23332"/>
                </a:lnTo>
                <a:lnTo>
                  <a:pt x="1984" y="23364"/>
                </a:lnTo>
                <a:cubicBezTo>
                  <a:pt x="1969" y="23439"/>
                  <a:pt x="2013" y="23508"/>
                  <a:pt x="1937" y="23575"/>
                </a:cubicBezTo>
                <a:lnTo>
                  <a:pt x="1773" y="23568"/>
                </a:lnTo>
                <a:cubicBezTo>
                  <a:pt x="1722" y="23625"/>
                  <a:pt x="1673" y="23850"/>
                  <a:pt x="1681" y="23982"/>
                </a:cubicBezTo>
                <a:lnTo>
                  <a:pt x="1824" y="23995"/>
                </a:lnTo>
                <a:cubicBezTo>
                  <a:pt x="1832" y="24057"/>
                  <a:pt x="1837" y="24103"/>
                  <a:pt x="1843" y="24149"/>
                </a:cubicBezTo>
                <a:cubicBezTo>
                  <a:pt x="1771" y="24149"/>
                  <a:pt x="1735" y="24120"/>
                  <a:pt x="1716" y="24053"/>
                </a:cubicBezTo>
                <a:cubicBezTo>
                  <a:pt x="1709" y="24030"/>
                  <a:pt x="1690" y="24011"/>
                  <a:pt x="1677" y="23989"/>
                </a:cubicBezTo>
                <a:cubicBezTo>
                  <a:pt x="1593" y="24013"/>
                  <a:pt x="1569" y="24072"/>
                  <a:pt x="1559" y="24143"/>
                </a:cubicBezTo>
                <a:cubicBezTo>
                  <a:pt x="1549" y="24201"/>
                  <a:pt x="1546" y="24266"/>
                  <a:pt x="1514" y="24313"/>
                </a:cubicBezTo>
                <a:cubicBezTo>
                  <a:pt x="1451" y="24405"/>
                  <a:pt x="1448" y="24495"/>
                  <a:pt x="1454" y="24594"/>
                </a:cubicBezTo>
                <a:cubicBezTo>
                  <a:pt x="1459" y="24688"/>
                  <a:pt x="1471" y="24788"/>
                  <a:pt x="1387" y="24873"/>
                </a:cubicBezTo>
                <a:cubicBezTo>
                  <a:pt x="1391" y="24905"/>
                  <a:pt x="1393" y="24936"/>
                  <a:pt x="1397" y="24965"/>
                </a:cubicBezTo>
                <a:cubicBezTo>
                  <a:pt x="1286" y="25048"/>
                  <a:pt x="1358" y="25122"/>
                  <a:pt x="1375" y="25163"/>
                </a:cubicBezTo>
                <a:cubicBezTo>
                  <a:pt x="1346" y="25264"/>
                  <a:pt x="1328" y="25333"/>
                  <a:pt x="1303" y="25423"/>
                </a:cubicBezTo>
                <a:lnTo>
                  <a:pt x="1264" y="25471"/>
                </a:lnTo>
                <a:lnTo>
                  <a:pt x="1298" y="25530"/>
                </a:lnTo>
                <a:cubicBezTo>
                  <a:pt x="1295" y="25616"/>
                  <a:pt x="1293" y="25686"/>
                  <a:pt x="1290" y="25752"/>
                </a:cubicBezTo>
                <a:lnTo>
                  <a:pt x="1394" y="25774"/>
                </a:lnTo>
                <a:lnTo>
                  <a:pt x="1290" y="26089"/>
                </a:lnTo>
                <a:lnTo>
                  <a:pt x="1320" y="26144"/>
                </a:lnTo>
                <a:lnTo>
                  <a:pt x="1175" y="26198"/>
                </a:lnTo>
                <a:cubicBezTo>
                  <a:pt x="1174" y="26250"/>
                  <a:pt x="1173" y="26304"/>
                  <a:pt x="1172" y="26374"/>
                </a:cubicBezTo>
                <a:lnTo>
                  <a:pt x="1131" y="26436"/>
                </a:lnTo>
                <a:cubicBezTo>
                  <a:pt x="1142" y="26481"/>
                  <a:pt x="1150" y="26509"/>
                  <a:pt x="1157" y="26538"/>
                </a:cubicBezTo>
                <a:cubicBezTo>
                  <a:pt x="1135" y="26571"/>
                  <a:pt x="1115" y="26600"/>
                  <a:pt x="1090" y="26637"/>
                </a:cubicBezTo>
                <a:cubicBezTo>
                  <a:pt x="1139" y="26710"/>
                  <a:pt x="1094" y="26778"/>
                  <a:pt x="1040" y="26855"/>
                </a:cubicBezTo>
                <a:lnTo>
                  <a:pt x="1149" y="26943"/>
                </a:lnTo>
                <a:cubicBezTo>
                  <a:pt x="1152" y="26984"/>
                  <a:pt x="1157" y="27030"/>
                  <a:pt x="1160" y="27071"/>
                </a:cubicBezTo>
                <a:cubicBezTo>
                  <a:pt x="1179" y="27084"/>
                  <a:pt x="1200" y="27087"/>
                  <a:pt x="1222" y="27087"/>
                </a:cubicBezTo>
                <a:cubicBezTo>
                  <a:pt x="1243" y="27087"/>
                  <a:pt x="1265" y="27084"/>
                  <a:pt x="1286" y="27084"/>
                </a:cubicBezTo>
                <a:cubicBezTo>
                  <a:pt x="1317" y="27084"/>
                  <a:pt x="1346" y="27091"/>
                  <a:pt x="1367" y="27122"/>
                </a:cubicBezTo>
                <a:lnTo>
                  <a:pt x="1253" y="27172"/>
                </a:lnTo>
                <a:lnTo>
                  <a:pt x="1094" y="27125"/>
                </a:lnTo>
                <a:lnTo>
                  <a:pt x="1094" y="27125"/>
                </a:lnTo>
                <a:cubicBezTo>
                  <a:pt x="1108" y="27254"/>
                  <a:pt x="1119" y="27365"/>
                  <a:pt x="1131" y="27482"/>
                </a:cubicBezTo>
                <a:lnTo>
                  <a:pt x="1251" y="27505"/>
                </a:lnTo>
                <a:lnTo>
                  <a:pt x="1357" y="27640"/>
                </a:lnTo>
                <a:lnTo>
                  <a:pt x="1462" y="27666"/>
                </a:lnTo>
                <a:cubicBezTo>
                  <a:pt x="1478" y="27718"/>
                  <a:pt x="1490" y="27763"/>
                  <a:pt x="1499" y="27791"/>
                </a:cubicBezTo>
                <a:lnTo>
                  <a:pt x="1455" y="28038"/>
                </a:lnTo>
                <a:lnTo>
                  <a:pt x="1410" y="28095"/>
                </a:lnTo>
                <a:cubicBezTo>
                  <a:pt x="1430" y="28120"/>
                  <a:pt x="1446" y="28140"/>
                  <a:pt x="1462" y="28161"/>
                </a:cubicBezTo>
                <a:cubicBezTo>
                  <a:pt x="1449" y="28191"/>
                  <a:pt x="1435" y="28218"/>
                  <a:pt x="1421" y="28252"/>
                </a:cubicBezTo>
                <a:lnTo>
                  <a:pt x="1490" y="28309"/>
                </a:lnTo>
                <a:lnTo>
                  <a:pt x="1581" y="28283"/>
                </a:lnTo>
                <a:lnTo>
                  <a:pt x="1751" y="28387"/>
                </a:lnTo>
                <a:cubicBezTo>
                  <a:pt x="1756" y="28334"/>
                  <a:pt x="1759" y="28296"/>
                  <a:pt x="1765" y="28235"/>
                </a:cubicBezTo>
                <a:lnTo>
                  <a:pt x="1909" y="28406"/>
                </a:lnTo>
                <a:cubicBezTo>
                  <a:pt x="1957" y="28390"/>
                  <a:pt x="2002" y="28374"/>
                  <a:pt x="2048" y="28361"/>
                </a:cubicBezTo>
                <a:cubicBezTo>
                  <a:pt x="2083" y="28349"/>
                  <a:pt x="2119" y="28331"/>
                  <a:pt x="2154" y="28329"/>
                </a:cubicBezTo>
                <a:cubicBezTo>
                  <a:pt x="2251" y="28322"/>
                  <a:pt x="2306" y="28270"/>
                  <a:pt x="2348" y="28195"/>
                </a:cubicBezTo>
                <a:cubicBezTo>
                  <a:pt x="2381" y="28135"/>
                  <a:pt x="2418" y="28078"/>
                  <a:pt x="2454" y="28018"/>
                </a:cubicBezTo>
                <a:cubicBezTo>
                  <a:pt x="2488" y="27964"/>
                  <a:pt x="2525" y="27910"/>
                  <a:pt x="2557" y="27853"/>
                </a:cubicBezTo>
                <a:cubicBezTo>
                  <a:pt x="2580" y="27813"/>
                  <a:pt x="2605" y="27780"/>
                  <a:pt x="2665" y="27775"/>
                </a:cubicBezTo>
                <a:cubicBezTo>
                  <a:pt x="2674" y="27800"/>
                  <a:pt x="2683" y="27826"/>
                  <a:pt x="2693" y="27851"/>
                </a:cubicBezTo>
                <a:lnTo>
                  <a:pt x="2714" y="27851"/>
                </a:lnTo>
                <a:lnTo>
                  <a:pt x="2743" y="27742"/>
                </a:lnTo>
                <a:cubicBezTo>
                  <a:pt x="2764" y="27732"/>
                  <a:pt x="2782" y="27727"/>
                  <a:pt x="2799" y="27727"/>
                </a:cubicBezTo>
                <a:cubicBezTo>
                  <a:pt x="2844" y="27727"/>
                  <a:pt x="2876" y="27758"/>
                  <a:pt x="2910" y="27781"/>
                </a:cubicBezTo>
                <a:lnTo>
                  <a:pt x="3001" y="27762"/>
                </a:lnTo>
                <a:cubicBezTo>
                  <a:pt x="3019" y="27804"/>
                  <a:pt x="3035" y="27840"/>
                  <a:pt x="3052" y="27879"/>
                </a:cubicBezTo>
                <a:lnTo>
                  <a:pt x="3150" y="27843"/>
                </a:lnTo>
                <a:cubicBezTo>
                  <a:pt x="3174" y="27863"/>
                  <a:pt x="3200" y="27881"/>
                  <a:pt x="3228" y="27897"/>
                </a:cubicBezTo>
                <a:cubicBezTo>
                  <a:pt x="3229" y="27898"/>
                  <a:pt x="3230" y="27898"/>
                  <a:pt x="3232" y="27898"/>
                </a:cubicBezTo>
                <a:cubicBezTo>
                  <a:pt x="3241" y="27898"/>
                  <a:pt x="3257" y="27890"/>
                  <a:pt x="3274" y="27885"/>
                </a:cubicBezTo>
                <a:lnTo>
                  <a:pt x="3234" y="27830"/>
                </a:lnTo>
                <a:cubicBezTo>
                  <a:pt x="3246" y="27794"/>
                  <a:pt x="3256" y="27763"/>
                  <a:pt x="3265" y="27733"/>
                </a:cubicBezTo>
                <a:cubicBezTo>
                  <a:pt x="3276" y="27705"/>
                  <a:pt x="3283" y="27677"/>
                  <a:pt x="3304" y="27616"/>
                </a:cubicBezTo>
                <a:lnTo>
                  <a:pt x="3395" y="27705"/>
                </a:lnTo>
                <a:lnTo>
                  <a:pt x="3464" y="27563"/>
                </a:lnTo>
                <a:cubicBezTo>
                  <a:pt x="3556" y="27570"/>
                  <a:pt x="3533" y="27676"/>
                  <a:pt x="3600" y="27705"/>
                </a:cubicBezTo>
                <a:lnTo>
                  <a:pt x="3735" y="27750"/>
                </a:lnTo>
                <a:cubicBezTo>
                  <a:pt x="3684" y="27780"/>
                  <a:pt x="3657" y="27807"/>
                  <a:pt x="3633" y="27807"/>
                </a:cubicBezTo>
                <a:cubicBezTo>
                  <a:pt x="3631" y="27807"/>
                  <a:pt x="3630" y="27807"/>
                  <a:pt x="3629" y="27807"/>
                </a:cubicBezTo>
                <a:cubicBezTo>
                  <a:pt x="3565" y="27807"/>
                  <a:pt x="3528" y="27835"/>
                  <a:pt x="3507" y="27875"/>
                </a:cubicBezTo>
                <a:cubicBezTo>
                  <a:pt x="3545" y="27954"/>
                  <a:pt x="3476" y="28022"/>
                  <a:pt x="3481" y="28090"/>
                </a:cubicBezTo>
                <a:cubicBezTo>
                  <a:pt x="3481" y="28094"/>
                  <a:pt x="3472" y="28099"/>
                  <a:pt x="3466" y="28104"/>
                </a:cubicBezTo>
                <a:lnTo>
                  <a:pt x="3383" y="28082"/>
                </a:lnTo>
                <a:cubicBezTo>
                  <a:pt x="3362" y="28211"/>
                  <a:pt x="3343" y="28330"/>
                  <a:pt x="3325" y="28446"/>
                </a:cubicBezTo>
                <a:cubicBezTo>
                  <a:pt x="3488" y="28513"/>
                  <a:pt x="3514" y="28632"/>
                  <a:pt x="3415" y="28852"/>
                </a:cubicBezTo>
                <a:cubicBezTo>
                  <a:pt x="3410" y="28853"/>
                  <a:pt x="3406" y="28853"/>
                  <a:pt x="3402" y="28853"/>
                </a:cubicBezTo>
                <a:cubicBezTo>
                  <a:pt x="3337" y="28853"/>
                  <a:pt x="3328" y="28804"/>
                  <a:pt x="3318" y="28756"/>
                </a:cubicBezTo>
                <a:cubicBezTo>
                  <a:pt x="3310" y="28717"/>
                  <a:pt x="3306" y="28674"/>
                  <a:pt x="3236" y="28669"/>
                </a:cubicBezTo>
                <a:cubicBezTo>
                  <a:pt x="3217" y="28794"/>
                  <a:pt x="3199" y="28916"/>
                  <a:pt x="3180" y="29044"/>
                </a:cubicBezTo>
                <a:lnTo>
                  <a:pt x="3068" y="29054"/>
                </a:lnTo>
                <a:cubicBezTo>
                  <a:pt x="3066" y="29095"/>
                  <a:pt x="3063" y="29131"/>
                  <a:pt x="3061" y="29161"/>
                </a:cubicBezTo>
                <a:cubicBezTo>
                  <a:pt x="3204" y="29229"/>
                  <a:pt x="3230" y="29285"/>
                  <a:pt x="3150" y="29338"/>
                </a:cubicBezTo>
                <a:cubicBezTo>
                  <a:pt x="3124" y="29301"/>
                  <a:pt x="3099" y="29264"/>
                  <a:pt x="3074" y="29228"/>
                </a:cubicBezTo>
                <a:cubicBezTo>
                  <a:pt x="2978" y="29272"/>
                  <a:pt x="3031" y="29341"/>
                  <a:pt x="3001" y="29388"/>
                </a:cubicBezTo>
                <a:cubicBezTo>
                  <a:pt x="2964" y="29424"/>
                  <a:pt x="2922" y="29459"/>
                  <a:pt x="2907" y="29501"/>
                </a:cubicBezTo>
                <a:cubicBezTo>
                  <a:pt x="2850" y="29660"/>
                  <a:pt x="2802" y="29821"/>
                  <a:pt x="2753" y="29973"/>
                </a:cubicBezTo>
                <a:lnTo>
                  <a:pt x="2664" y="30014"/>
                </a:lnTo>
                <a:cubicBezTo>
                  <a:pt x="2662" y="30055"/>
                  <a:pt x="2659" y="30089"/>
                  <a:pt x="2657" y="30124"/>
                </a:cubicBezTo>
                <a:lnTo>
                  <a:pt x="2719" y="30216"/>
                </a:lnTo>
                <a:cubicBezTo>
                  <a:pt x="2703" y="30262"/>
                  <a:pt x="2687" y="30306"/>
                  <a:pt x="2673" y="30348"/>
                </a:cubicBezTo>
                <a:cubicBezTo>
                  <a:pt x="2589" y="30368"/>
                  <a:pt x="2552" y="30400"/>
                  <a:pt x="2573" y="30433"/>
                </a:cubicBezTo>
                <a:lnTo>
                  <a:pt x="2625" y="30445"/>
                </a:lnTo>
                <a:cubicBezTo>
                  <a:pt x="2671" y="30404"/>
                  <a:pt x="2687" y="30332"/>
                  <a:pt x="2760" y="30332"/>
                </a:cubicBezTo>
                <a:cubicBezTo>
                  <a:pt x="2762" y="30332"/>
                  <a:pt x="2764" y="30332"/>
                  <a:pt x="2766" y="30332"/>
                </a:cubicBezTo>
                <a:cubicBezTo>
                  <a:pt x="2739" y="30448"/>
                  <a:pt x="2656" y="30551"/>
                  <a:pt x="2705" y="30665"/>
                </a:cubicBezTo>
                <a:lnTo>
                  <a:pt x="2657" y="30714"/>
                </a:lnTo>
                <a:cubicBezTo>
                  <a:pt x="2691" y="30791"/>
                  <a:pt x="2690" y="30799"/>
                  <a:pt x="2624" y="30882"/>
                </a:cubicBezTo>
                <a:lnTo>
                  <a:pt x="2437" y="30832"/>
                </a:lnTo>
                <a:lnTo>
                  <a:pt x="2437" y="30832"/>
                </a:lnTo>
                <a:cubicBezTo>
                  <a:pt x="2455" y="30872"/>
                  <a:pt x="2482" y="30906"/>
                  <a:pt x="2516" y="30933"/>
                </a:cubicBezTo>
                <a:cubicBezTo>
                  <a:pt x="2548" y="30961"/>
                  <a:pt x="2583" y="30984"/>
                  <a:pt x="2630" y="31021"/>
                </a:cubicBezTo>
                <a:lnTo>
                  <a:pt x="2511" y="31057"/>
                </a:lnTo>
                <a:lnTo>
                  <a:pt x="2404" y="30964"/>
                </a:lnTo>
                <a:lnTo>
                  <a:pt x="2404" y="30964"/>
                </a:lnTo>
                <a:cubicBezTo>
                  <a:pt x="2430" y="31034"/>
                  <a:pt x="2455" y="31096"/>
                  <a:pt x="2475" y="31161"/>
                </a:cubicBezTo>
                <a:cubicBezTo>
                  <a:pt x="2482" y="31184"/>
                  <a:pt x="2475" y="31213"/>
                  <a:pt x="2470" y="31238"/>
                </a:cubicBezTo>
                <a:cubicBezTo>
                  <a:pt x="2470" y="31241"/>
                  <a:pt x="2451" y="31243"/>
                  <a:pt x="2437" y="31247"/>
                </a:cubicBezTo>
                <a:lnTo>
                  <a:pt x="2430" y="31160"/>
                </a:lnTo>
                <a:cubicBezTo>
                  <a:pt x="2426" y="31160"/>
                  <a:pt x="2422" y="31160"/>
                  <a:pt x="2419" y="31160"/>
                </a:cubicBezTo>
                <a:cubicBezTo>
                  <a:pt x="2343" y="31160"/>
                  <a:pt x="2350" y="31216"/>
                  <a:pt x="2337" y="31254"/>
                </a:cubicBezTo>
                <a:lnTo>
                  <a:pt x="2251" y="31290"/>
                </a:lnTo>
                <a:cubicBezTo>
                  <a:pt x="2234" y="31362"/>
                  <a:pt x="2218" y="31429"/>
                  <a:pt x="2202" y="31497"/>
                </a:cubicBezTo>
                <a:lnTo>
                  <a:pt x="2327" y="31629"/>
                </a:lnTo>
                <a:lnTo>
                  <a:pt x="2236" y="31669"/>
                </a:lnTo>
                <a:cubicBezTo>
                  <a:pt x="2249" y="31721"/>
                  <a:pt x="2261" y="31771"/>
                  <a:pt x="2273" y="31821"/>
                </a:cubicBezTo>
                <a:lnTo>
                  <a:pt x="2296" y="31822"/>
                </a:lnTo>
                <a:cubicBezTo>
                  <a:pt x="2248" y="31925"/>
                  <a:pt x="2200" y="32027"/>
                  <a:pt x="2144" y="32148"/>
                </a:cubicBezTo>
                <a:cubicBezTo>
                  <a:pt x="2145" y="32154"/>
                  <a:pt x="2151" y="32182"/>
                  <a:pt x="2160" y="32221"/>
                </a:cubicBezTo>
                <a:lnTo>
                  <a:pt x="1750" y="32448"/>
                </a:lnTo>
                <a:cubicBezTo>
                  <a:pt x="1816" y="32509"/>
                  <a:pt x="1781" y="32565"/>
                  <a:pt x="1740" y="32620"/>
                </a:cubicBezTo>
                <a:cubicBezTo>
                  <a:pt x="1716" y="32652"/>
                  <a:pt x="1706" y="32684"/>
                  <a:pt x="1757" y="32706"/>
                </a:cubicBezTo>
                <a:lnTo>
                  <a:pt x="1846" y="32649"/>
                </a:lnTo>
                <a:cubicBezTo>
                  <a:pt x="1944" y="32683"/>
                  <a:pt x="1945" y="32684"/>
                  <a:pt x="1930" y="32772"/>
                </a:cubicBezTo>
                <a:cubicBezTo>
                  <a:pt x="1912" y="32780"/>
                  <a:pt x="1893" y="32788"/>
                  <a:pt x="1888" y="32790"/>
                </a:cubicBezTo>
                <a:cubicBezTo>
                  <a:pt x="1893" y="32858"/>
                  <a:pt x="1899" y="32916"/>
                  <a:pt x="1903" y="32979"/>
                </a:cubicBezTo>
                <a:lnTo>
                  <a:pt x="1802" y="33114"/>
                </a:lnTo>
                <a:lnTo>
                  <a:pt x="1749" y="33064"/>
                </a:lnTo>
                <a:lnTo>
                  <a:pt x="1739" y="33082"/>
                </a:lnTo>
                <a:lnTo>
                  <a:pt x="1796" y="33159"/>
                </a:lnTo>
                <a:lnTo>
                  <a:pt x="1723" y="33266"/>
                </a:lnTo>
                <a:cubicBezTo>
                  <a:pt x="1734" y="33286"/>
                  <a:pt x="1750" y="33315"/>
                  <a:pt x="1766" y="33343"/>
                </a:cubicBezTo>
                <a:lnTo>
                  <a:pt x="1727" y="33419"/>
                </a:lnTo>
                <a:lnTo>
                  <a:pt x="1792" y="33459"/>
                </a:lnTo>
                <a:lnTo>
                  <a:pt x="1656" y="33811"/>
                </a:lnTo>
                <a:lnTo>
                  <a:pt x="1496" y="33741"/>
                </a:lnTo>
                <a:cubicBezTo>
                  <a:pt x="1452" y="33731"/>
                  <a:pt x="1421" y="33724"/>
                  <a:pt x="1397" y="33724"/>
                </a:cubicBezTo>
                <a:cubicBezTo>
                  <a:pt x="1339" y="33724"/>
                  <a:pt x="1317" y="33764"/>
                  <a:pt x="1245" y="33903"/>
                </a:cubicBezTo>
                <a:cubicBezTo>
                  <a:pt x="1271" y="33937"/>
                  <a:pt x="1298" y="33973"/>
                  <a:pt x="1329" y="34013"/>
                </a:cubicBezTo>
                <a:lnTo>
                  <a:pt x="1194" y="34049"/>
                </a:lnTo>
                <a:cubicBezTo>
                  <a:pt x="1184" y="34224"/>
                  <a:pt x="1312" y="34303"/>
                  <a:pt x="1434" y="34391"/>
                </a:cubicBezTo>
                <a:cubicBezTo>
                  <a:pt x="1409" y="34408"/>
                  <a:pt x="1386" y="34414"/>
                  <a:pt x="1366" y="34414"/>
                </a:cubicBezTo>
                <a:cubicBezTo>
                  <a:pt x="1321" y="34414"/>
                  <a:pt x="1284" y="34386"/>
                  <a:pt x="1245" y="34374"/>
                </a:cubicBezTo>
                <a:lnTo>
                  <a:pt x="1156" y="34448"/>
                </a:lnTo>
                <a:lnTo>
                  <a:pt x="1320" y="34448"/>
                </a:lnTo>
                <a:cubicBezTo>
                  <a:pt x="1313" y="34489"/>
                  <a:pt x="1306" y="34526"/>
                  <a:pt x="1300" y="34561"/>
                </a:cubicBezTo>
                <a:lnTo>
                  <a:pt x="1227" y="34602"/>
                </a:lnTo>
                <a:lnTo>
                  <a:pt x="1265" y="34706"/>
                </a:lnTo>
                <a:lnTo>
                  <a:pt x="1160" y="34763"/>
                </a:lnTo>
                <a:cubicBezTo>
                  <a:pt x="1172" y="34826"/>
                  <a:pt x="1182" y="34883"/>
                  <a:pt x="1192" y="34942"/>
                </a:cubicBezTo>
                <a:lnTo>
                  <a:pt x="1116" y="34966"/>
                </a:lnTo>
                <a:cubicBezTo>
                  <a:pt x="1111" y="35013"/>
                  <a:pt x="1147" y="35070"/>
                  <a:pt x="1073" y="35097"/>
                </a:cubicBezTo>
                <a:cubicBezTo>
                  <a:pt x="1011" y="35066"/>
                  <a:pt x="1092" y="34971"/>
                  <a:pt x="993" y="34957"/>
                </a:cubicBezTo>
                <a:cubicBezTo>
                  <a:pt x="987" y="34999"/>
                  <a:pt x="981" y="35037"/>
                  <a:pt x="978" y="35065"/>
                </a:cubicBezTo>
                <a:lnTo>
                  <a:pt x="851" y="35138"/>
                </a:lnTo>
                <a:cubicBezTo>
                  <a:pt x="872" y="35223"/>
                  <a:pt x="888" y="35293"/>
                  <a:pt x="903" y="35352"/>
                </a:cubicBezTo>
                <a:lnTo>
                  <a:pt x="778" y="35507"/>
                </a:lnTo>
                <a:lnTo>
                  <a:pt x="697" y="35482"/>
                </a:lnTo>
                <a:lnTo>
                  <a:pt x="697" y="35482"/>
                </a:lnTo>
                <a:lnTo>
                  <a:pt x="731" y="35603"/>
                </a:lnTo>
                <a:lnTo>
                  <a:pt x="817" y="35626"/>
                </a:lnTo>
                <a:cubicBezTo>
                  <a:pt x="738" y="35698"/>
                  <a:pt x="664" y="35766"/>
                  <a:pt x="588" y="35834"/>
                </a:cubicBezTo>
                <a:cubicBezTo>
                  <a:pt x="591" y="35876"/>
                  <a:pt x="593" y="35916"/>
                  <a:pt x="596" y="35954"/>
                </a:cubicBezTo>
                <a:lnTo>
                  <a:pt x="490" y="36022"/>
                </a:lnTo>
                <a:cubicBezTo>
                  <a:pt x="490" y="36075"/>
                  <a:pt x="490" y="36118"/>
                  <a:pt x="490" y="36162"/>
                </a:cubicBezTo>
                <a:lnTo>
                  <a:pt x="544" y="36203"/>
                </a:lnTo>
                <a:lnTo>
                  <a:pt x="438" y="36363"/>
                </a:lnTo>
                <a:cubicBezTo>
                  <a:pt x="370" y="36382"/>
                  <a:pt x="334" y="36438"/>
                  <a:pt x="331" y="36505"/>
                </a:cubicBezTo>
                <a:cubicBezTo>
                  <a:pt x="338" y="36564"/>
                  <a:pt x="345" y="36624"/>
                  <a:pt x="353" y="36689"/>
                </a:cubicBezTo>
                <a:lnTo>
                  <a:pt x="420" y="36739"/>
                </a:lnTo>
                <a:cubicBezTo>
                  <a:pt x="341" y="36752"/>
                  <a:pt x="308" y="36784"/>
                  <a:pt x="321" y="36841"/>
                </a:cubicBezTo>
                <a:lnTo>
                  <a:pt x="449" y="36924"/>
                </a:lnTo>
                <a:lnTo>
                  <a:pt x="315" y="36994"/>
                </a:lnTo>
                <a:lnTo>
                  <a:pt x="363" y="37027"/>
                </a:lnTo>
                <a:lnTo>
                  <a:pt x="245" y="37079"/>
                </a:lnTo>
                <a:cubicBezTo>
                  <a:pt x="304" y="37132"/>
                  <a:pt x="355" y="37178"/>
                  <a:pt x="409" y="37227"/>
                </a:cubicBezTo>
                <a:cubicBezTo>
                  <a:pt x="364" y="37252"/>
                  <a:pt x="319" y="37276"/>
                  <a:pt x="268" y="37305"/>
                </a:cubicBezTo>
                <a:cubicBezTo>
                  <a:pt x="252" y="37443"/>
                  <a:pt x="238" y="37576"/>
                  <a:pt x="223" y="37710"/>
                </a:cubicBezTo>
                <a:cubicBezTo>
                  <a:pt x="209" y="37835"/>
                  <a:pt x="180" y="37950"/>
                  <a:pt x="95" y="38064"/>
                </a:cubicBezTo>
                <a:cubicBezTo>
                  <a:pt x="39" y="38139"/>
                  <a:pt x="29" y="38241"/>
                  <a:pt x="0" y="38327"/>
                </a:cubicBezTo>
                <a:lnTo>
                  <a:pt x="78" y="38395"/>
                </a:lnTo>
                <a:cubicBezTo>
                  <a:pt x="71" y="38432"/>
                  <a:pt x="64" y="38465"/>
                  <a:pt x="62" y="38476"/>
                </a:cubicBezTo>
                <a:lnTo>
                  <a:pt x="166" y="38644"/>
                </a:lnTo>
                <a:lnTo>
                  <a:pt x="152" y="38657"/>
                </a:lnTo>
                <a:lnTo>
                  <a:pt x="295" y="38716"/>
                </a:lnTo>
                <a:cubicBezTo>
                  <a:pt x="300" y="38661"/>
                  <a:pt x="304" y="38627"/>
                  <a:pt x="306" y="38607"/>
                </a:cubicBezTo>
                <a:lnTo>
                  <a:pt x="412" y="38445"/>
                </a:lnTo>
                <a:lnTo>
                  <a:pt x="621" y="38403"/>
                </a:lnTo>
                <a:cubicBezTo>
                  <a:pt x="638" y="38433"/>
                  <a:pt x="647" y="38450"/>
                  <a:pt x="658" y="38472"/>
                </a:cubicBezTo>
                <a:lnTo>
                  <a:pt x="775" y="38444"/>
                </a:lnTo>
                <a:cubicBezTo>
                  <a:pt x="771" y="38412"/>
                  <a:pt x="768" y="38387"/>
                  <a:pt x="766" y="38362"/>
                </a:cubicBezTo>
                <a:lnTo>
                  <a:pt x="1020" y="38289"/>
                </a:lnTo>
                <a:cubicBezTo>
                  <a:pt x="1012" y="38248"/>
                  <a:pt x="1008" y="38222"/>
                  <a:pt x="1003" y="38198"/>
                </a:cubicBezTo>
                <a:cubicBezTo>
                  <a:pt x="1099" y="38123"/>
                  <a:pt x="1204" y="38059"/>
                  <a:pt x="1231" y="37937"/>
                </a:cubicBezTo>
                <a:cubicBezTo>
                  <a:pt x="1236" y="37914"/>
                  <a:pt x="1252" y="37885"/>
                  <a:pt x="1287" y="37885"/>
                </a:cubicBezTo>
                <a:cubicBezTo>
                  <a:pt x="1293" y="37885"/>
                  <a:pt x="1299" y="37886"/>
                  <a:pt x="1306" y="37888"/>
                </a:cubicBezTo>
                <a:cubicBezTo>
                  <a:pt x="1302" y="37915"/>
                  <a:pt x="1298" y="37942"/>
                  <a:pt x="1295" y="37970"/>
                </a:cubicBezTo>
                <a:lnTo>
                  <a:pt x="1312" y="37978"/>
                </a:lnTo>
                <a:lnTo>
                  <a:pt x="1510" y="37795"/>
                </a:lnTo>
                <a:cubicBezTo>
                  <a:pt x="1527" y="37811"/>
                  <a:pt x="1549" y="37814"/>
                  <a:pt x="1573" y="37814"/>
                </a:cubicBezTo>
                <a:cubicBezTo>
                  <a:pt x="1591" y="37814"/>
                  <a:pt x="1609" y="37813"/>
                  <a:pt x="1626" y="37813"/>
                </a:cubicBezTo>
                <a:cubicBezTo>
                  <a:pt x="1665" y="37813"/>
                  <a:pt x="1699" y="37822"/>
                  <a:pt x="1708" y="37883"/>
                </a:cubicBezTo>
                <a:lnTo>
                  <a:pt x="1796" y="37864"/>
                </a:lnTo>
                <a:cubicBezTo>
                  <a:pt x="1808" y="37833"/>
                  <a:pt x="1819" y="37810"/>
                  <a:pt x="1829" y="37784"/>
                </a:cubicBezTo>
                <a:lnTo>
                  <a:pt x="2090" y="37920"/>
                </a:lnTo>
                <a:lnTo>
                  <a:pt x="1976" y="37744"/>
                </a:lnTo>
                <a:lnTo>
                  <a:pt x="2115" y="37568"/>
                </a:lnTo>
                <a:lnTo>
                  <a:pt x="2325" y="37588"/>
                </a:lnTo>
                <a:lnTo>
                  <a:pt x="2373" y="37639"/>
                </a:lnTo>
                <a:cubicBezTo>
                  <a:pt x="2363" y="37599"/>
                  <a:pt x="2355" y="37570"/>
                  <a:pt x="2349" y="37550"/>
                </a:cubicBezTo>
                <a:cubicBezTo>
                  <a:pt x="2377" y="37485"/>
                  <a:pt x="2401" y="37429"/>
                  <a:pt x="2424" y="37372"/>
                </a:cubicBezTo>
                <a:cubicBezTo>
                  <a:pt x="2450" y="37397"/>
                  <a:pt x="2460" y="37422"/>
                  <a:pt x="2456" y="37446"/>
                </a:cubicBezTo>
                <a:cubicBezTo>
                  <a:pt x="2453" y="37476"/>
                  <a:pt x="2439" y="37504"/>
                  <a:pt x="2427" y="37542"/>
                </a:cubicBezTo>
                <a:cubicBezTo>
                  <a:pt x="2469" y="37564"/>
                  <a:pt x="2515" y="37585"/>
                  <a:pt x="2556" y="37610"/>
                </a:cubicBezTo>
                <a:cubicBezTo>
                  <a:pt x="2598" y="37634"/>
                  <a:pt x="2636" y="37663"/>
                  <a:pt x="2673" y="37688"/>
                </a:cubicBezTo>
                <a:lnTo>
                  <a:pt x="2607" y="37408"/>
                </a:lnTo>
                <a:cubicBezTo>
                  <a:pt x="2656" y="37387"/>
                  <a:pt x="2698" y="37380"/>
                  <a:pt x="2714" y="37358"/>
                </a:cubicBezTo>
                <a:cubicBezTo>
                  <a:pt x="2736" y="37329"/>
                  <a:pt x="2736" y="37286"/>
                  <a:pt x="2745" y="37251"/>
                </a:cubicBezTo>
                <a:lnTo>
                  <a:pt x="2835" y="37205"/>
                </a:lnTo>
                <a:lnTo>
                  <a:pt x="2821" y="37195"/>
                </a:lnTo>
                <a:lnTo>
                  <a:pt x="3068" y="36783"/>
                </a:lnTo>
                <a:cubicBezTo>
                  <a:pt x="3067" y="36780"/>
                  <a:pt x="3055" y="36759"/>
                  <a:pt x="3046" y="36742"/>
                </a:cubicBezTo>
                <a:cubicBezTo>
                  <a:pt x="3111" y="36660"/>
                  <a:pt x="3164" y="36581"/>
                  <a:pt x="3155" y="36486"/>
                </a:cubicBezTo>
                <a:lnTo>
                  <a:pt x="3061" y="36464"/>
                </a:lnTo>
                <a:cubicBezTo>
                  <a:pt x="3067" y="36435"/>
                  <a:pt x="3071" y="36413"/>
                  <a:pt x="3077" y="36383"/>
                </a:cubicBezTo>
                <a:lnTo>
                  <a:pt x="3179" y="36357"/>
                </a:lnTo>
                <a:lnTo>
                  <a:pt x="3179" y="36357"/>
                </a:lnTo>
                <a:cubicBezTo>
                  <a:pt x="3168" y="36384"/>
                  <a:pt x="3161" y="36400"/>
                  <a:pt x="3156" y="36416"/>
                </a:cubicBezTo>
                <a:lnTo>
                  <a:pt x="3177" y="36421"/>
                </a:lnTo>
                <a:cubicBezTo>
                  <a:pt x="3190" y="36391"/>
                  <a:pt x="3201" y="36362"/>
                  <a:pt x="3218" y="36321"/>
                </a:cubicBezTo>
                <a:lnTo>
                  <a:pt x="3218" y="36321"/>
                </a:lnTo>
                <a:cubicBezTo>
                  <a:pt x="3204" y="36324"/>
                  <a:pt x="3192" y="36325"/>
                  <a:pt x="3180" y="36325"/>
                </a:cubicBezTo>
                <a:cubicBezTo>
                  <a:pt x="3103" y="36325"/>
                  <a:pt x="3083" y="36268"/>
                  <a:pt x="3048" y="36230"/>
                </a:cubicBezTo>
                <a:cubicBezTo>
                  <a:pt x="3077" y="36112"/>
                  <a:pt x="3172" y="36097"/>
                  <a:pt x="3269" y="36076"/>
                </a:cubicBezTo>
                <a:lnTo>
                  <a:pt x="3180" y="36060"/>
                </a:lnTo>
                <a:lnTo>
                  <a:pt x="3215" y="36020"/>
                </a:lnTo>
                <a:lnTo>
                  <a:pt x="3132" y="36005"/>
                </a:lnTo>
                <a:lnTo>
                  <a:pt x="3193" y="35921"/>
                </a:lnTo>
                <a:lnTo>
                  <a:pt x="3433" y="35920"/>
                </a:lnTo>
                <a:cubicBezTo>
                  <a:pt x="3456" y="35884"/>
                  <a:pt x="3468" y="35862"/>
                  <a:pt x="3484" y="35842"/>
                </a:cubicBezTo>
                <a:cubicBezTo>
                  <a:pt x="3501" y="35823"/>
                  <a:pt x="3520" y="35804"/>
                  <a:pt x="3539" y="35787"/>
                </a:cubicBezTo>
                <a:lnTo>
                  <a:pt x="3650" y="35774"/>
                </a:lnTo>
                <a:cubicBezTo>
                  <a:pt x="3694" y="35695"/>
                  <a:pt x="3716" y="35670"/>
                  <a:pt x="3771" y="35670"/>
                </a:cubicBezTo>
                <a:cubicBezTo>
                  <a:pt x="3787" y="35670"/>
                  <a:pt x="3805" y="35672"/>
                  <a:pt x="3828" y="35676"/>
                </a:cubicBezTo>
                <a:cubicBezTo>
                  <a:pt x="3828" y="35711"/>
                  <a:pt x="3827" y="35749"/>
                  <a:pt x="3827" y="35787"/>
                </a:cubicBezTo>
                <a:lnTo>
                  <a:pt x="3909" y="35867"/>
                </a:lnTo>
                <a:cubicBezTo>
                  <a:pt x="3910" y="35774"/>
                  <a:pt x="3910" y="35705"/>
                  <a:pt x="3910" y="35631"/>
                </a:cubicBezTo>
                <a:cubicBezTo>
                  <a:pt x="3970" y="35619"/>
                  <a:pt x="4017" y="35597"/>
                  <a:pt x="4007" y="35527"/>
                </a:cubicBezTo>
                <a:lnTo>
                  <a:pt x="3943" y="35454"/>
                </a:lnTo>
                <a:lnTo>
                  <a:pt x="3979" y="35412"/>
                </a:lnTo>
                <a:lnTo>
                  <a:pt x="4059" y="35417"/>
                </a:lnTo>
                <a:cubicBezTo>
                  <a:pt x="4087" y="35341"/>
                  <a:pt x="4147" y="35279"/>
                  <a:pt x="4133" y="35201"/>
                </a:cubicBezTo>
                <a:cubicBezTo>
                  <a:pt x="4110" y="35185"/>
                  <a:pt x="4087" y="35177"/>
                  <a:pt x="4066" y="35177"/>
                </a:cubicBezTo>
                <a:cubicBezTo>
                  <a:pt x="4043" y="35177"/>
                  <a:pt x="4020" y="35186"/>
                  <a:pt x="3998" y="35202"/>
                </a:cubicBezTo>
                <a:cubicBezTo>
                  <a:pt x="4022" y="35245"/>
                  <a:pt x="4042" y="35282"/>
                  <a:pt x="4065" y="35323"/>
                </a:cubicBezTo>
                <a:cubicBezTo>
                  <a:pt x="4051" y="35328"/>
                  <a:pt x="4038" y="35330"/>
                  <a:pt x="4028" y="35330"/>
                </a:cubicBezTo>
                <a:cubicBezTo>
                  <a:pt x="3984" y="35330"/>
                  <a:pt x="3970" y="35294"/>
                  <a:pt x="3951" y="35272"/>
                </a:cubicBezTo>
                <a:cubicBezTo>
                  <a:pt x="3909" y="35226"/>
                  <a:pt x="3876" y="35175"/>
                  <a:pt x="3795" y="35175"/>
                </a:cubicBezTo>
                <a:cubicBezTo>
                  <a:pt x="3774" y="35175"/>
                  <a:pt x="3756" y="35141"/>
                  <a:pt x="3727" y="35113"/>
                </a:cubicBezTo>
                <a:lnTo>
                  <a:pt x="3820" y="35079"/>
                </a:lnTo>
                <a:cubicBezTo>
                  <a:pt x="3811" y="35047"/>
                  <a:pt x="3803" y="35018"/>
                  <a:pt x="3793" y="34985"/>
                </a:cubicBezTo>
                <a:lnTo>
                  <a:pt x="3866" y="34959"/>
                </a:lnTo>
                <a:cubicBezTo>
                  <a:pt x="3869" y="34990"/>
                  <a:pt x="3870" y="35013"/>
                  <a:pt x="3871" y="35041"/>
                </a:cubicBezTo>
                <a:cubicBezTo>
                  <a:pt x="3960" y="35045"/>
                  <a:pt x="4051" y="35039"/>
                  <a:pt x="4095" y="35126"/>
                </a:cubicBezTo>
                <a:lnTo>
                  <a:pt x="4188" y="35099"/>
                </a:lnTo>
                <a:cubicBezTo>
                  <a:pt x="4171" y="35060"/>
                  <a:pt x="4156" y="35030"/>
                  <a:pt x="4136" y="34985"/>
                </a:cubicBezTo>
                <a:cubicBezTo>
                  <a:pt x="4146" y="34966"/>
                  <a:pt x="4161" y="34936"/>
                  <a:pt x="4177" y="34907"/>
                </a:cubicBezTo>
                <a:lnTo>
                  <a:pt x="4203" y="34912"/>
                </a:lnTo>
                <a:cubicBezTo>
                  <a:pt x="4208" y="34935"/>
                  <a:pt x="4211" y="34958"/>
                  <a:pt x="4216" y="34981"/>
                </a:cubicBezTo>
                <a:lnTo>
                  <a:pt x="4238" y="34984"/>
                </a:lnTo>
                <a:cubicBezTo>
                  <a:pt x="4464" y="34435"/>
                  <a:pt x="4689" y="33887"/>
                  <a:pt x="4907" y="33353"/>
                </a:cubicBezTo>
                <a:cubicBezTo>
                  <a:pt x="4898" y="33294"/>
                  <a:pt x="4890" y="33248"/>
                  <a:pt x="4882" y="33201"/>
                </a:cubicBezTo>
                <a:lnTo>
                  <a:pt x="4780" y="33101"/>
                </a:lnTo>
                <a:lnTo>
                  <a:pt x="4666" y="33118"/>
                </a:lnTo>
                <a:cubicBezTo>
                  <a:pt x="4609" y="32960"/>
                  <a:pt x="4609" y="32960"/>
                  <a:pt x="4650" y="32923"/>
                </a:cubicBezTo>
                <a:lnTo>
                  <a:pt x="4650" y="32923"/>
                </a:lnTo>
                <a:lnTo>
                  <a:pt x="4733" y="33024"/>
                </a:lnTo>
                <a:lnTo>
                  <a:pt x="4826" y="32960"/>
                </a:lnTo>
                <a:cubicBezTo>
                  <a:pt x="4808" y="32893"/>
                  <a:pt x="4789" y="32828"/>
                  <a:pt x="4777" y="32779"/>
                </a:cubicBezTo>
                <a:cubicBezTo>
                  <a:pt x="4796" y="32730"/>
                  <a:pt x="4811" y="32690"/>
                  <a:pt x="4826" y="32656"/>
                </a:cubicBezTo>
                <a:lnTo>
                  <a:pt x="4725" y="32588"/>
                </a:lnTo>
                <a:lnTo>
                  <a:pt x="4822" y="32509"/>
                </a:lnTo>
                <a:cubicBezTo>
                  <a:pt x="4820" y="32431"/>
                  <a:pt x="4817" y="32357"/>
                  <a:pt x="4814" y="32277"/>
                </a:cubicBezTo>
                <a:lnTo>
                  <a:pt x="4885" y="32251"/>
                </a:lnTo>
                <a:cubicBezTo>
                  <a:pt x="4891" y="32223"/>
                  <a:pt x="4895" y="32201"/>
                  <a:pt x="4900" y="32177"/>
                </a:cubicBezTo>
                <a:cubicBezTo>
                  <a:pt x="4884" y="32161"/>
                  <a:pt x="4868" y="32144"/>
                  <a:pt x="4852" y="32126"/>
                </a:cubicBezTo>
                <a:lnTo>
                  <a:pt x="4908" y="32079"/>
                </a:lnTo>
                <a:lnTo>
                  <a:pt x="4891" y="32074"/>
                </a:lnTo>
                <a:cubicBezTo>
                  <a:pt x="4914" y="32000"/>
                  <a:pt x="4935" y="31926"/>
                  <a:pt x="4957" y="31854"/>
                </a:cubicBezTo>
                <a:lnTo>
                  <a:pt x="5021" y="31844"/>
                </a:lnTo>
                <a:lnTo>
                  <a:pt x="4966" y="31724"/>
                </a:lnTo>
                <a:lnTo>
                  <a:pt x="5094" y="31676"/>
                </a:lnTo>
                <a:cubicBezTo>
                  <a:pt x="5084" y="31654"/>
                  <a:pt x="5076" y="31637"/>
                  <a:pt x="5062" y="31610"/>
                </a:cubicBezTo>
                <a:lnTo>
                  <a:pt x="5164" y="31565"/>
                </a:lnTo>
                <a:lnTo>
                  <a:pt x="5070" y="31475"/>
                </a:lnTo>
                <a:cubicBezTo>
                  <a:pt x="5132" y="31385"/>
                  <a:pt x="5205" y="31304"/>
                  <a:pt x="5169" y="31197"/>
                </a:cubicBezTo>
                <a:lnTo>
                  <a:pt x="5229" y="31172"/>
                </a:lnTo>
                <a:cubicBezTo>
                  <a:pt x="5188" y="31101"/>
                  <a:pt x="5291" y="31072"/>
                  <a:pt x="5281" y="31011"/>
                </a:cubicBezTo>
                <a:lnTo>
                  <a:pt x="5490" y="30961"/>
                </a:lnTo>
                <a:lnTo>
                  <a:pt x="5453" y="30895"/>
                </a:lnTo>
                <a:lnTo>
                  <a:pt x="5303" y="30864"/>
                </a:lnTo>
                <a:lnTo>
                  <a:pt x="5493" y="30657"/>
                </a:lnTo>
                <a:lnTo>
                  <a:pt x="5383" y="30651"/>
                </a:lnTo>
                <a:lnTo>
                  <a:pt x="5451" y="30549"/>
                </a:lnTo>
                <a:lnTo>
                  <a:pt x="5532" y="30564"/>
                </a:lnTo>
                <a:lnTo>
                  <a:pt x="5635" y="30452"/>
                </a:lnTo>
                <a:cubicBezTo>
                  <a:pt x="5669" y="30349"/>
                  <a:pt x="5612" y="30291"/>
                  <a:pt x="5543" y="30242"/>
                </a:cubicBezTo>
                <a:lnTo>
                  <a:pt x="5618" y="30083"/>
                </a:lnTo>
                <a:cubicBezTo>
                  <a:pt x="5703" y="30107"/>
                  <a:pt x="5677" y="30169"/>
                  <a:pt x="5671" y="30227"/>
                </a:cubicBezTo>
                <a:lnTo>
                  <a:pt x="5745" y="30229"/>
                </a:lnTo>
                <a:cubicBezTo>
                  <a:pt x="5705" y="30325"/>
                  <a:pt x="5669" y="30402"/>
                  <a:pt x="5719" y="30471"/>
                </a:cubicBezTo>
                <a:lnTo>
                  <a:pt x="5847" y="30535"/>
                </a:lnTo>
                <a:cubicBezTo>
                  <a:pt x="5834" y="30561"/>
                  <a:pt x="5825" y="30578"/>
                  <a:pt x="5820" y="30590"/>
                </a:cubicBezTo>
                <a:cubicBezTo>
                  <a:pt x="5815" y="30591"/>
                  <a:pt x="5812" y="30592"/>
                  <a:pt x="5808" y="30592"/>
                </a:cubicBezTo>
                <a:cubicBezTo>
                  <a:pt x="5785" y="30592"/>
                  <a:pt x="5769" y="30568"/>
                  <a:pt x="5749" y="30568"/>
                </a:cubicBezTo>
                <a:cubicBezTo>
                  <a:pt x="5739" y="30568"/>
                  <a:pt x="5730" y="30573"/>
                  <a:pt x="5718" y="30587"/>
                </a:cubicBezTo>
                <a:cubicBezTo>
                  <a:pt x="5748" y="30603"/>
                  <a:pt x="5777" y="30613"/>
                  <a:pt x="5806" y="30613"/>
                </a:cubicBezTo>
                <a:cubicBezTo>
                  <a:pt x="5837" y="30613"/>
                  <a:pt x="5868" y="30602"/>
                  <a:pt x="5902" y="30573"/>
                </a:cubicBezTo>
                <a:cubicBezTo>
                  <a:pt x="5872" y="30476"/>
                  <a:pt x="5975" y="30419"/>
                  <a:pt x="6019" y="30346"/>
                </a:cubicBezTo>
                <a:cubicBezTo>
                  <a:pt x="6000" y="30311"/>
                  <a:pt x="5985" y="30285"/>
                  <a:pt x="5974" y="30262"/>
                </a:cubicBezTo>
                <a:lnTo>
                  <a:pt x="5996" y="30174"/>
                </a:lnTo>
                <a:lnTo>
                  <a:pt x="5926" y="30179"/>
                </a:lnTo>
                <a:lnTo>
                  <a:pt x="5810" y="30044"/>
                </a:lnTo>
                <a:lnTo>
                  <a:pt x="5716" y="30035"/>
                </a:lnTo>
                <a:cubicBezTo>
                  <a:pt x="5724" y="29974"/>
                  <a:pt x="5732" y="29914"/>
                  <a:pt x="5740" y="29855"/>
                </a:cubicBezTo>
                <a:lnTo>
                  <a:pt x="5929" y="29785"/>
                </a:lnTo>
                <a:lnTo>
                  <a:pt x="5929" y="29734"/>
                </a:lnTo>
                <a:lnTo>
                  <a:pt x="5875" y="29767"/>
                </a:lnTo>
                <a:lnTo>
                  <a:pt x="5856" y="29757"/>
                </a:lnTo>
                <a:cubicBezTo>
                  <a:pt x="5872" y="29703"/>
                  <a:pt x="5888" y="29651"/>
                  <a:pt x="5904" y="29596"/>
                </a:cubicBezTo>
                <a:lnTo>
                  <a:pt x="5841" y="29577"/>
                </a:lnTo>
                <a:cubicBezTo>
                  <a:pt x="5849" y="29379"/>
                  <a:pt x="5995" y="29218"/>
                  <a:pt x="6035" y="29077"/>
                </a:cubicBezTo>
                <a:lnTo>
                  <a:pt x="6245" y="29103"/>
                </a:lnTo>
                <a:cubicBezTo>
                  <a:pt x="6264" y="29157"/>
                  <a:pt x="6279" y="29198"/>
                  <a:pt x="6292" y="29232"/>
                </a:cubicBezTo>
                <a:lnTo>
                  <a:pt x="6152" y="29360"/>
                </a:lnTo>
                <a:lnTo>
                  <a:pt x="6017" y="29427"/>
                </a:lnTo>
                <a:lnTo>
                  <a:pt x="6113" y="29458"/>
                </a:lnTo>
                <a:cubicBezTo>
                  <a:pt x="6101" y="29504"/>
                  <a:pt x="6091" y="29545"/>
                  <a:pt x="6082" y="29580"/>
                </a:cubicBezTo>
                <a:cubicBezTo>
                  <a:pt x="6130" y="29601"/>
                  <a:pt x="6169" y="29627"/>
                  <a:pt x="6213" y="29635"/>
                </a:cubicBezTo>
                <a:cubicBezTo>
                  <a:pt x="6225" y="29637"/>
                  <a:pt x="6237" y="29638"/>
                  <a:pt x="6250" y="29638"/>
                </a:cubicBezTo>
                <a:cubicBezTo>
                  <a:pt x="6285" y="29638"/>
                  <a:pt x="6322" y="29632"/>
                  <a:pt x="6363" y="29629"/>
                </a:cubicBezTo>
                <a:cubicBezTo>
                  <a:pt x="6441" y="29706"/>
                  <a:pt x="6549" y="29741"/>
                  <a:pt x="6670" y="29741"/>
                </a:cubicBezTo>
                <a:cubicBezTo>
                  <a:pt x="6673" y="29741"/>
                  <a:pt x="6677" y="29741"/>
                  <a:pt x="6681" y="29741"/>
                </a:cubicBezTo>
                <a:lnTo>
                  <a:pt x="6725" y="29693"/>
                </a:lnTo>
                <a:lnTo>
                  <a:pt x="6923" y="29693"/>
                </a:lnTo>
                <a:cubicBezTo>
                  <a:pt x="6924" y="29686"/>
                  <a:pt x="6925" y="29679"/>
                  <a:pt x="6926" y="29674"/>
                </a:cubicBezTo>
                <a:lnTo>
                  <a:pt x="6852" y="29655"/>
                </a:lnTo>
                <a:cubicBezTo>
                  <a:pt x="6932" y="29598"/>
                  <a:pt x="7000" y="29549"/>
                  <a:pt x="7068" y="29499"/>
                </a:cubicBezTo>
                <a:cubicBezTo>
                  <a:pt x="7089" y="29483"/>
                  <a:pt x="7108" y="29466"/>
                  <a:pt x="7125" y="29446"/>
                </a:cubicBezTo>
                <a:cubicBezTo>
                  <a:pt x="7158" y="29407"/>
                  <a:pt x="7186" y="29365"/>
                  <a:pt x="7218" y="29323"/>
                </a:cubicBezTo>
                <a:cubicBezTo>
                  <a:pt x="7223" y="29324"/>
                  <a:pt x="7227" y="29324"/>
                  <a:pt x="7232" y="29324"/>
                </a:cubicBezTo>
                <a:cubicBezTo>
                  <a:pt x="7285" y="29324"/>
                  <a:pt x="7340" y="29300"/>
                  <a:pt x="7391" y="29300"/>
                </a:cubicBezTo>
                <a:cubicBezTo>
                  <a:pt x="7426" y="29300"/>
                  <a:pt x="7459" y="29312"/>
                  <a:pt x="7487" y="29351"/>
                </a:cubicBezTo>
                <a:lnTo>
                  <a:pt x="7532" y="29279"/>
                </a:lnTo>
                <a:cubicBezTo>
                  <a:pt x="7639" y="29251"/>
                  <a:pt x="7742" y="29208"/>
                  <a:pt x="7854" y="29208"/>
                </a:cubicBezTo>
                <a:cubicBezTo>
                  <a:pt x="7885" y="29208"/>
                  <a:pt x="7917" y="29212"/>
                  <a:pt x="7951" y="29220"/>
                </a:cubicBezTo>
                <a:cubicBezTo>
                  <a:pt x="7933" y="29120"/>
                  <a:pt x="8016" y="29090"/>
                  <a:pt x="8057" y="29054"/>
                </a:cubicBezTo>
                <a:lnTo>
                  <a:pt x="8188" y="29033"/>
                </a:lnTo>
                <a:lnTo>
                  <a:pt x="8147" y="28994"/>
                </a:lnTo>
                <a:cubicBezTo>
                  <a:pt x="8159" y="28974"/>
                  <a:pt x="8172" y="28953"/>
                  <a:pt x="8183" y="28934"/>
                </a:cubicBezTo>
                <a:lnTo>
                  <a:pt x="8323" y="28891"/>
                </a:lnTo>
                <a:cubicBezTo>
                  <a:pt x="8351" y="28944"/>
                  <a:pt x="8417" y="28978"/>
                  <a:pt x="8423" y="29066"/>
                </a:cubicBezTo>
                <a:cubicBezTo>
                  <a:pt x="8371" y="29041"/>
                  <a:pt x="8327" y="29008"/>
                  <a:pt x="8279" y="29008"/>
                </a:cubicBezTo>
                <a:cubicBezTo>
                  <a:pt x="8255" y="29008"/>
                  <a:pt x="8230" y="29016"/>
                  <a:pt x="8203" y="29038"/>
                </a:cubicBezTo>
                <a:cubicBezTo>
                  <a:pt x="8211" y="29063"/>
                  <a:pt x="8220" y="29087"/>
                  <a:pt x="8230" y="29117"/>
                </a:cubicBezTo>
                <a:lnTo>
                  <a:pt x="8140" y="29120"/>
                </a:lnTo>
                <a:cubicBezTo>
                  <a:pt x="8148" y="29139"/>
                  <a:pt x="8154" y="29151"/>
                  <a:pt x="8155" y="29151"/>
                </a:cubicBezTo>
                <a:cubicBezTo>
                  <a:pt x="8155" y="29151"/>
                  <a:pt x="8154" y="29150"/>
                  <a:pt x="8154" y="29149"/>
                </a:cubicBezTo>
                <a:lnTo>
                  <a:pt x="8154" y="29149"/>
                </a:lnTo>
                <a:lnTo>
                  <a:pt x="8393" y="29193"/>
                </a:lnTo>
                <a:cubicBezTo>
                  <a:pt x="8413" y="29126"/>
                  <a:pt x="8413" y="29126"/>
                  <a:pt x="8505" y="29069"/>
                </a:cubicBezTo>
                <a:lnTo>
                  <a:pt x="8538" y="28973"/>
                </a:lnTo>
                <a:lnTo>
                  <a:pt x="8457" y="28957"/>
                </a:lnTo>
                <a:lnTo>
                  <a:pt x="8507" y="28872"/>
                </a:lnTo>
                <a:lnTo>
                  <a:pt x="8597" y="28887"/>
                </a:lnTo>
                <a:cubicBezTo>
                  <a:pt x="8648" y="28977"/>
                  <a:pt x="8612" y="29095"/>
                  <a:pt x="8708" y="29156"/>
                </a:cubicBezTo>
                <a:cubicBezTo>
                  <a:pt x="8698" y="29265"/>
                  <a:pt x="8700" y="29291"/>
                  <a:pt x="8758" y="29291"/>
                </a:cubicBezTo>
                <a:cubicBezTo>
                  <a:pt x="8773" y="29291"/>
                  <a:pt x="8790" y="29289"/>
                  <a:pt x="8812" y="29287"/>
                </a:cubicBezTo>
                <a:cubicBezTo>
                  <a:pt x="8837" y="29260"/>
                  <a:pt x="8862" y="29233"/>
                  <a:pt x="8887" y="29206"/>
                </a:cubicBezTo>
                <a:cubicBezTo>
                  <a:pt x="8911" y="29179"/>
                  <a:pt x="8934" y="29150"/>
                  <a:pt x="8959" y="29120"/>
                </a:cubicBezTo>
                <a:cubicBezTo>
                  <a:pt x="9103" y="29103"/>
                  <a:pt x="9145" y="29071"/>
                  <a:pt x="9183" y="28946"/>
                </a:cubicBezTo>
                <a:lnTo>
                  <a:pt x="9140" y="28829"/>
                </a:lnTo>
                <a:lnTo>
                  <a:pt x="9269" y="28835"/>
                </a:lnTo>
                <a:lnTo>
                  <a:pt x="9325" y="28742"/>
                </a:lnTo>
                <a:lnTo>
                  <a:pt x="9394" y="28743"/>
                </a:lnTo>
                <a:cubicBezTo>
                  <a:pt x="9401" y="28704"/>
                  <a:pt x="9406" y="28674"/>
                  <a:pt x="9411" y="28647"/>
                </a:cubicBezTo>
                <a:lnTo>
                  <a:pt x="9495" y="28628"/>
                </a:lnTo>
                <a:cubicBezTo>
                  <a:pt x="9483" y="28604"/>
                  <a:pt x="9475" y="28589"/>
                  <a:pt x="9467" y="28574"/>
                </a:cubicBezTo>
                <a:cubicBezTo>
                  <a:pt x="9436" y="28565"/>
                  <a:pt x="9405" y="28555"/>
                  <a:pt x="9374" y="28547"/>
                </a:cubicBezTo>
                <a:cubicBezTo>
                  <a:pt x="9310" y="28531"/>
                  <a:pt x="9248" y="28516"/>
                  <a:pt x="9185" y="28500"/>
                </a:cubicBezTo>
                <a:cubicBezTo>
                  <a:pt x="9168" y="28495"/>
                  <a:pt x="9152" y="28489"/>
                  <a:pt x="9136" y="28483"/>
                </a:cubicBezTo>
                <a:lnTo>
                  <a:pt x="9252" y="28341"/>
                </a:lnTo>
                <a:lnTo>
                  <a:pt x="9377" y="28419"/>
                </a:lnTo>
                <a:cubicBezTo>
                  <a:pt x="9393" y="28349"/>
                  <a:pt x="9403" y="28301"/>
                  <a:pt x="9417" y="28235"/>
                </a:cubicBezTo>
                <a:lnTo>
                  <a:pt x="9544" y="28289"/>
                </a:lnTo>
                <a:cubicBezTo>
                  <a:pt x="9499" y="28349"/>
                  <a:pt x="9461" y="28399"/>
                  <a:pt x="9419" y="28458"/>
                </a:cubicBezTo>
                <a:cubicBezTo>
                  <a:pt x="9434" y="28487"/>
                  <a:pt x="9452" y="28523"/>
                  <a:pt x="9470" y="28558"/>
                </a:cubicBezTo>
                <a:lnTo>
                  <a:pt x="9573" y="28526"/>
                </a:lnTo>
                <a:cubicBezTo>
                  <a:pt x="9569" y="28475"/>
                  <a:pt x="9567" y="28431"/>
                  <a:pt x="9566" y="28407"/>
                </a:cubicBezTo>
                <a:cubicBezTo>
                  <a:pt x="9592" y="28333"/>
                  <a:pt x="9614" y="28276"/>
                  <a:pt x="9634" y="28218"/>
                </a:cubicBezTo>
                <a:lnTo>
                  <a:pt x="9783" y="28291"/>
                </a:lnTo>
                <a:cubicBezTo>
                  <a:pt x="9940" y="28128"/>
                  <a:pt x="9955" y="28087"/>
                  <a:pt x="9889" y="28021"/>
                </a:cubicBezTo>
                <a:lnTo>
                  <a:pt x="9889" y="28021"/>
                </a:lnTo>
                <a:lnTo>
                  <a:pt x="9822" y="28106"/>
                </a:lnTo>
                <a:lnTo>
                  <a:pt x="9793" y="28095"/>
                </a:lnTo>
                <a:lnTo>
                  <a:pt x="9842" y="27954"/>
                </a:lnTo>
                <a:lnTo>
                  <a:pt x="10030" y="27934"/>
                </a:lnTo>
                <a:lnTo>
                  <a:pt x="10173" y="27756"/>
                </a:lnTo>
                <a:lnTo>
                  <a:pt x="10020" y="27739"/>
                </a:lnTo>
                <a:lnTo>
                  <a:pt x="9879" y="27572"/>
                </a:lnTo>
                <a:lnTo>
                  <a:pt x="9925" y="27466"/>
                </a:lnTo>
                <a:lnTo>
                  <a:pt x="9857" y="27422"/>
                </a:lnTo>
                <a:cubicBezTo>
                  <a:pt x="9867" y="27393"/>
                  <a:pt x="9877" y="27364"/>
                  <a:pt x="9889" y="27333"/>
                </a:cubicBezTo>
                <a:lnTo>
                  <a:pt x="10000" y="27343"/>
                </a:lnTo>
                <a:lnTo>
                  <a:pt x="10158" y="27132"/>
                </a:lnTo>
                <a:lnTo>
                  <a:pt x="10277" y="27089"/>
                </a:lnTo>
                <a:lnTo>
                  <a:pt x="10371" y="27140"/>
                </a:lnTo>
                <a:cubicBezTo>
                  <a:pt x="10404" y="27108"/>
                  <a:pt x="10435" y="27078"/>
                  <a:pt x="10468" y="27047"/>
                </a:cubicBezTo>
                <a:cubicBezTo>
                  <a:pt x="10499" y="27068"/>
                  <a:pt x="10520" y="27101"/>
                  <a:pt x="10557" y="27101"/>
                </a:cubicBezTo>
                <a:cubicBezTo>
                  <a:pt x="10571" y="27101"/>
                  <a:pt x="10587" y="27096"/>
                  <a:pt x="10608" y="27084"/>
                </a:cubicBezTo>
                <a:cubicBezTo>
                  <a:pt x="10625" y="27049"/>
                  <a:pt x="10647" y="27004"/>
                  <a:pt x="10661" y="26976"/>
                </a:cubicBezTo>
                <a:cubicBezTo>
                  <a:pt x="10675" y="26862"/>
                  <a:pt x="10544" y="26824"/>
                  <a:pt x="10559" y="26726"/>
                </a:cubicBezTo>
                <a:cubicBezTo>
                  <a:pt x="10576" y="26716"/>
                  <a:pt x="10593" y="26712"/>
                  <a:pt x="10609" y="26712"/>
                </a:cubicBezTo>
                <a:cubicBezTo>
                  <a:pt x="10662" y="26712"/>
                  <a:pt x="10712" y="26750"/>
                  <a:pt x="10765" y="26750"/>
                </a:cubicBezTo>
                <a:cubicBezTo>
                  <a:pt x="10790" y="26750"/>
                  <a:pt x="10814" y="26742"/>
                  <a:pt x="10840" y="26718"/>
                </a:cubicBezTo>
                <a:lnTo>
                  <a:pt x="10726" y="26569"/>
                </a:lnTo>
                <a:lnTo>
                  <a:pt x="10855" y="26593"/>
                </a:lnTo>
                <a:cubicBezTo>
                  <a:pt x="10867" y="26454"/>
                  <a:pt x="11011" y="26413"/>
                  <a:pt x="11086" y="26321"/>
                </a:cubicBezTo>
                <a:cubicBezTo>
                  <a:pt x="11042" y="26225"/>
                  <a:pt x="11147" y="26102"/>
                  <a:pt x="11021" y="26034"/>
                </a:cubicBezTo>
                <a:lnTo>
                  <a:pt x="11070" y="25935"/>
                </a:lnTo>
                <a:lnTo>
                  <a:pt x="10836" y="25893"/>
                </a:lnTo>
                <a:lnTo>
                  <a:pt x="10798" y="25788"/>
                </a:lnTo>
                <a:lnTo>
                  <a:pt x="10971" y="25676"/>
                </a:lnTo>
                <a:cubicBezTo>
                  <a:pt x="10945" y="25605"/>
                  <a:pt x="10917" y="25528"/>
                  <a:pt x="10887" y="25445"/>
                </a:cubicBezTo>
                <a:lnTo>
                  <a:pt x="10887" y="25445"/>
                </a:lnTo>
                <a:cubicBezTo>
                  <a:pt x="10909" y="25447"/>
                  <a:pt x="10929" y="25448"/>
                  <a:pt x="10946" y="25448"/>
                </a:cubicBezTo>
                <a:cubicBezTo>
                  <a:pt x="11040" y="25448"/>
                  <a:pt x="11080" y="25414"/>
                  <a:pt x="11098" y="25331"/>
                </a:cubicBezTo>
                <a:lnTo>
                  <a:pt x="11098" y="25331"/>
                </a:lnTo>
                <a:lnTo>
                  <a:pt x="10977" y="25342"/>
                </a:lnTo>
                <a:lnTo>
                  <a:pt x="10977" y="25342"/>
                </a:lnTo>
                <a:lnTo>
                  <a:pt x="11138" y="25175"/>
                </a:lnTo>
                <a:cubicBezTo>
                  <a:pt x="11146" y="25172"/>
                  <a:pt x="11155" y="25171"/>
                  <a:pt x="11164" y="25171"/>
                </a:cubicBezTo>
                <a:cubicBezTo>
                  <a:pt x="11174" y="25171"/>
                  <a:pt x="11184" y="25172"/>
                  <a:pt x="11194" y="25172"/>
                </a:cubicBezTo>
                <a:cubicBezTo>
                  <a:pt x="11217" y="25172"/>
                  <a:pt x="11238" y="25167"/>
                  <a:pt x="11248" y="25134"/>
                </a:cubicBezTo>
                <a:cubicBezTo>
                  <a:pt x="11244" y="25078"/>
                  <a:pt x="11130" y="25090"/>
                  <a:pt x="11168" y="25008"/>
                </a:cubicBezTo>
                <a:lnTo>
                  <a:pt x="11168" y="25008"/>
                </a:lnTo>
                <a:cubicBezTo>
                  <a:pt x="11238" y="25016"/>
                  <a:pt x="11303" y="25024"/>
                  <a:pt x="11384" y="25032"/>
                </a:cubicBezTo>
                <a:cubicBezTo>
                  <a:pt x="11381" y="24989"/>
                  <a:pt x="11378" y="24945"/>
                  <a:pt x="11373" y="24898"/>
                </a:cubicBezTo>
                <a:lnTo>
                  <a:pt x="11467" y="24821"/>
                </a:lnTo>
                <a:lnTo>
                  <a:pt x="11457" y="24800"/>
                </a:lnTo>
                <a:lnTo>
                  <a:pt x="11355" y="24808"/>
                </a:lnTo>
                <a:cubicBezTo>
                  <a:pt x="11342" y="24856"/>
                  <a:pt x="11332" y="24892"/>
                  <a:pt x="11322" y="24929"/>
                </a:cubicBezTo>
                <a:lnTo>
                  <a:pt x="11208" y="24929"/>
                </a:lnTo>
                <a:cubicBezTo>
                  <a:pt x="11258" y="24841"/>
                  <a:pt x="11203" y="24736"/>
                  <a:pt x="11286" y="24664"/>
                </a:cubicBezTo>
                <a:cubicBezTo>
                  <a:pt x="11302" y="24660"/>
                  <a:pt x="11316" y="24658"/>
                  <a:pt x="11329" y="24658"/>
                </a:cubicBezTo>
                <a:cubicBezTo>
                  <a:pt x="11410" y="24658"/>
                  <a:pt x="11443" y="24733"/>
                  <a:pt x="11509" y="24750"/>
                </a:cubicBezTo>
                <a:lnTo>
                  <a:pt x="11624" y="24664"/>
                </a:lnTo>
                <a:lnTo>
                  <a:pt x="11624" y="24664"/>
                </a:lnTo>
                <a:cubicBezTo>
                  <a:pt x="11618" y="24734"/>
                  <a:pt x="11614" y="24784"/>
                  <a:pt x="11610" y="24827"/>
                </a:cubicBezTo>
                <a:cubicBezTo>
                  <a:pt x="11580" y="24851"/>
                  <a:pt x="11551" y="24873"/>
                  <a:pt x="11527" y="24892"/>
                </a:cubicBezTo>
                <a:cubicBezTo>
                  <a:pt x="11504" y="24913"/>
                  <a:pt x="11481" y="24934"/>
                  <a:pt x="11456" y="24956"/>
                </a:cubicBezTo>
                <a:lnTo>
                  <a:pt x="11543" y="25053"/>
                </a:lnTo>
                <a:lnTo>
                  <a:pt x="11552" y="25059"/>
                </a:lnTo>
                <a:cubicBezTo>
                  <a:pt x="11572" y="25007"/>
                  <a:pt x="11592" y="24955"/>
                  <a:pt x="11614" y="24899"/>
                </a:cubicBezTo>
                <a:cubicBezTo>
                  <a:pt x="11640" y="24910"/>
                  <a:pt x="11654" y="24947"/>
                  <a:pt x="11687" y="24947"/>
                </a:cubicBezTo>
                <a:cubicBezTo>
                  <a:pt x="11698" y="24947"/>
                  <a:pt x="11711" y="24943"/>
                  <a:pt x="11728" y="24931"/>
                </a:cubicBezTo>
                <a:cubicBezTo>
                  <a:pt x="11722" y="24906"/>
                  <a:pt x="11716" y="24878"/>
                  <a:pt x="11711" y="24853"/>
                </a:cubicBezTo>
                <a:lnTo>
                  <a:pt x="11817" y="24793"/>
                </a:lnTo>
                <a:lnTo>
                  <a:pt x="11940" y="24780"/>
                </a:lnTo>
                <a:cubicBezTo>
                  <a:pt x="11995" y="24718"/>
                  <a:pt x="11935" y="24699"/>
                  <a:pt x="11909" y="24668"/>
                </a:cubicBezTo>
                <a:cubicBezTo>
                  <a:pt x="11970" y="24634"/>
                  <a:pt x="12038" y="24613"/>
                  <a:pt x="12074" y="24571"/>
                </a:cubicBezTo>
                <a:cubicBezTo>
                  <a:pt x="12111" y="24525"/>
                  <a:pt x="12118" y="24460"/>
                  <a:pt x="12134" y="24416"/>
                </a:cubicBezTo>
                <a:cubicBezTo>
                  <a:pt x="12168" y="24372"/>
                  <a:pt x="12206" y="24339"/>
                  <a:pt x="12224" y="24299"/>
                </a:cubicBezTo>
                <a:cubicBezTo>
                  <a:pt x="12264" y="24216"/>
                  <a:pt x="12294" y="24128"/>
                  <a:pt x="12331" y="24033"/>
                </a:cubicBezTo>
                <a:cubicBezTo>
                  <a:pt x="12324" y="24009"/>
                  <a:pt x="12314" y="23978"/>
                  <a:pt x="12305" y="23949"/>
                </a:cubicBezTo>
                <a:lnTo>
                  <a:pt x="12208" y="23879"/>
                </a:lnTo>
                <a:cubicBezTo>
                  <a:pt x="12242" y="23805"/>
                  <a:pt x="12278" y="23732"/>
                  <a:pt x="12313" y="23658"/>
                </a:cubicBezTo>
                <a:lnTo>
                  <a:pt x="12309" y="23654"/>
                </a:lnTo>
                <a:lnTo>
                  <a:pt x="12142" y="23666"/>
                </a:lnTo>
                <a:cubicBezTo>
                  <a:pt x="12150" y="23715"/>
                  <a:pt x="12156" y="23746"/>
                  <a:pt x="12161" y="23776"/>
                </a:cubicBezTo>
                <a:cubicBezTo>
                  <a:pt x="12144" y="23797"/>
                  <a:pt x="12127" y="23805"/>
                  <a:pt x="12109" y="23805"/>
                </a:cubicBezTo>
                <a:cubicBezTo>
                  <a:pt x="12094" y="23805"/>
                  <a:pt x="12078" y="23799"/>
                  <a:pt x="12063" y="23789"/>
                </a:cubicBezTo>
                <a:lnTo>
                  <a:pt x="11942" y="23846"/>
                </a:lnTo>
                <a:lnTo>
                  <a:pt x="11985" y="23960"/>
                </a:lnTo>
                <a:lnTo>
                  <a:pt x="12085" y="23918"/>
                </a:lnTo>
                <a:lnTo>
                  <a:pt x="12133" y="23970"/>
                </a:lnTo>
                <a:lnTo>
                  <a:pt x="12078" y="24047"/>
                </a:lnTo>
                <a:cubicBezTo>
                  <a:pt x="12060" y="24048"/>
                  <a:pt x="12043" y="24049"/>
                  <a:pt x="12029" y="24049"/>
                </a:cubicBezTo>
                <a:cubicBezTo>
                  <a:pt x="11928" y="24049"/>
                  <a:pt x="11895" y="24016"/>
                  <a:pt x="11859" y="23906"/>
                </a:cubicBezTo>
                <a:lnTo>
                  <a:pt x="11779" y="23959"/>
                </a:lnTo>
                <a:cubicBezTo>
                  <a:pt x="11769" y="23898"/>
                  <a:pt x="11760" y="23847"/>
                  <a:pt x="11748" y="23778"/>
                </a:cubicBezTo>
                <a:lnTo>
                  <a:pt x="11748" y="23778"/>
                </a:lnTo>
                <a:lnTo>
                  <a:pt x="11858" y="23825"/>
                </a:lnTo>
                <a:cubicBezTo>
                  <a:pt x="11868" y="23809"/>
                  <a:pt x="11880" y="23792"/>
                  <a:pt x="11893" y="23771"/>
                </a:cubicBezTo>
                <a:lnTo>
                  <a:pt x="11963" y="23785"/>
                </a:lnTo>
                <a:lnTo>
                  <a:pt x="12014" y="23739"/>
                </a:lnTo>
                <a:lnTo>
                  <a:pt x="12070" y="23772"/>
                </a:lnTo>
                <a:lnTo>
                  <a:pt x="12070" y="23649"/>
                </a:lnTo>
                <a:lnTo>
                  <a:pt x="12053" y="23647"/>
                </a:lnTo>
                <a:lnTo>
                  <a:pt x="12107" y="23568"/>
                </a:lnTo>
                <a:lnTo>
                  <a:pt x="12089" y="23567"/>
                </a:lnTo>
                <a:cubicBezTo>
                  <a:pt x="12094" y="23511"/>
                  <a:pt x="12100" y="23455"/>
                  <a:pt x="12102" y="23399"/>
                </a:cubicBezTo>
                <a:cubicBezTo>
                  <a:pt x="12104" y="23357"/>
                  <a:pt x="12102" y="23314"/>
                  <a:pt x="12102" y="23255"/>
                </a:cubicBezTo>
                <a:lnTo>
                  <a:pt x="12147" y="23220"/>
                </a:lnTo>
                <a:cubicBezTo>
                  <a:pt x="12169" y="23164"/>
                  <a:pt x="12191" y="23108"/>
                  <a:pt x="12213" y="23053"/>
                </a:cubicBezTo>
                <a:lnTo>
                  <a:pt x="12317" y="23075"/>
                </a:lnTo>
                <a:cubicBezTo>
                  <a:pt x="12331" y="23107"/>
                  <a:pt x="12344" y="23138"/>
                  <a:pt x="12363" y="23182"/>
                </a:cubicBezTo>
                <a:cubicBezTo>
                  <a:pt x="12396" y="23147"/>
                  <a:pt x="12418" y="23123"/>
                  <a:pt x="12442" y="23097"/>
                </a:cubicBezTo>
                <a:lnTo>
                  <a:pt x="12346" y="23016"/>
                </a:lnTo>
                <a:cubicBezTo>
                  <a:pt x="12370" y="23007"/>
                  <a:pt x="12394" y="22998"/>
                  <a:pt x="12419" y="22991"/>
                </a:cubicBezTo>
                <a:cubicBezTo>
                  <a:pt x="12442" y="22987"/>
                  <a:pt x="12466" y="22985"/>
                  <a:pt x="12490" y="22984"/>
                </a:cubicBezTo>
                <a:cubicBezTo>
                  <a:pt x="12475" y="22951"/>
                  <a:pt x="12460" y="22921"/>
                  <a:pt x="12443" y="22883"/>
                </a:cubicBezTo>
                <a:lnTo>
                  <a:pt x="12531" y="22852"/>
                </a:lnTo>
                <a:cubicBezTo>
                  <a:pt x="12628" y="22964"/>
                  <a:pt x="12634" y="23007"/>
                  <a:pt x="12560" y="23096"/>
                </a:cubicBezTo>
                <a:cubicBezTo>
                  <a:pt x="12561" y="23096"/>
                  <a:pt x="12563" y="23096"/>
                  <a:pt x="12564" y="23096"/>
                </a:cubicBezTo>
                <a:cubicBezTo>
                  <a:pt x="12645" y="23096"/>
                  <a:pt x="12664" y="23150"/>
                  <a:pt x="12685" y="23204"/>
                </a:cubicBezTo>
                <a:cubicBezTo>
                  <a:pt x="12694" y="23233"/>
                  <a:pt x="12706" y="23260"/>
                  <a:pt x="12720" y="23286"/>
                </a:cubicBezTo>
                <a:cubicBezTo>
                  <a:pt x="12722" y="23290"/>
                  <a:pt x="12728" y="23290"/>
                  <a:pt x="12737" y="23290"/>
                </a:cubicBezTo>
                <a:cubicBezTo>
                  <a:pt x="12742" y="23290"/>
                  <a:pt x="12747" y="23290"/>
                  <a:pt x="12752" y="23290"/>
                </a:cubicBezTo>
                <a:cubicBezTo>
                  <a:pt x="12758" y="23290"/>
                  <a:pt x="12763" y="23290"/>
                  <a:pt x="12769" y="23291"/>
                </a:cubicBezTo>
                <a:cubicBezTo>
                  <a:pt x="12763" y="23260"/>
                  <a:pt x="12757" y="23238"/>
                  <a:pt x="12752" y="23217"/>
                </a:cubicBezTo>
                <a:cubicBezTo>
                  <a:pt x="12868" y="23050"/>
                  <a:pt x="12878" y="23010"/>
                  <a:pt x="12818" y="22960"/>
                </a:cubicBezTo>
                <a:lnTo>
                  <a:pt x="12818" y="22960"/>
                </a:lnTo>
                <a:lnTo>
                  <a:pt x="12655" y="23043"/>
                </a:lnTo>
                <a:cubicBezTo>
                  <a:pt x="12672" y="22967"/>
                  <a:pt x="12683" y="22918"/>
                  <a:pt x="12693" y="22869"/>
                </a:cubicBezTo>
                <a:lnTo>
                  <a:pt x="12795" y="22868"/>
                </a:lnTo>
                <a:cubicBezTo>
                  <a:pt x="12785" y="22840"/>
                  <a:pt x="12779" y="22822"/>
                  <a:pt x="12769" y="22798"/>
                </a:cubicBezTo>
                <a:cubicBezTo>
                  <a:pt x="12779" y="22796"/>
                  <a:pt x="12787" y="22794"/>
                  <a:pt x="12795" y="22794"/>
                </a:cubicBezTo>
                <a:cubicBezTo>
                  <a:pt x="12857" y="22794"/>
                  <a:pt x="12847" y="22872"/>
                  <a:pt x="12897" y="22877"/>
                </a:cubicBezTo>
                <a:cubicBezTo>
                  <a:pt x="13015" y="22821"/>
                  <a:pt x="13015" y="22821"/>
                  <a:pt x="13045" y="22775"/>
                </a:cubicBezTo>
                <a:cubicBezTo>
                  <a:pt x="12976" y="22732"/>
                  <a:pt x="12979" y="22732"/>
                  <a:pt x="12963" y="22648"/>
                </a:cubicBezTo>
                <a:cubicBezTo>
                  <a:pt x="12958" y="22614"/>
                  <a:pt x="12937" y="22582"/>
                  <a:pt x="12920" y="22542"/>
                </a:cubicBezTo>
                <a:cubicBezTo>
                  <a:pt x="13002" y="22502"/>
                  <a:pt x="12957" y="22425"/>
                  <a:pt x="12983" y="22346"/>
                </a:cubicBezTo>
                <a:lnTo>
                  <a:pt x="12983" y="22346"/>
                </a:lnTo>
                <a:lnTo>
                  <a:pt x="13245" y="22445"/>
                </a:lnTo>
                <a:cubicBezTo>
                  <a:pt x="13276" y="22354"/>
                  <a:pt x="13178" y="22379"/>
                  <a:pt x="13144" y="22336"/>
                </a:cubicBezTo>
                <a:cubicBezTo>
                  <a:pt x="13112" y="22285"/>
                  <a:pt x="13112" y="22193"/>
                  <a:pt x="13014" y="22193"/>
                </a:cubicBezTo>
                <a:cubicBezTo>
                  <a:pt x="13004" y="22193"/>
                  <a:pt x="12994" y="22194"/>
                  <a:pt x="12983" y="22196"/>
                </a:cubicBezTo>
                <a:cubicBezTo>
                  <a:pt x="12977" y="22150"/>
                  <a:pt x="12972" y="22110"/>
                  <a:pt x="12967" y="22064"/>
                </a:cubicBezTo>
                <a:lnTo>
                  <a:pt x="13049" y="22022"/>
                </a:lnTo>
                <a:cubicBezTo>
                  <a:pt x="13067" y="22071"/>
                  <a:pt x="13082" y="22111"/>
                  <a:pt x="13096" y="22150"/>
                </a:cubicBezTo>
                <a:lnTo>
                  <a:pt x="13185" y="22165"/>
                </a:lnTo>
                <a:lnTo>
                  <a:pt x="13315" y="22264"/>
                </a:lnTo>
                <a:lnTo>
                  <a:pt x="13342" y="22249"/>
                </a:lnTo>
                <a:cubicBezTo>
                  <a:pt x="13334" y="22206"/>
                  <a:pt x="13327" y="22161"/>
                  <a:pt x="13319" y="22111"/>
                </a:cubicBezTo>
                <a:lnTo>
                  <a:pt x="13369" y="22043"/>
                </a:lnTo>
                <a:lnTo>
                  <a:pt x="13306" y="21985"/>
                </a:lnTo>
                <a:cubicBezTo>
                  <a:pt x="13304" y="21978"/>
                  <a:pt x="13269" y="21672"/>
                  <a:pt x="13269" y="21667"/>
                </a:cubicBezTo>
                <a:lnTo>
                  <a:pt x="13419" y="21658"/>
                </a:lnTo>
                <a:lnTo>
                  <a:pt x="13419" y="21658"/>
                </a:lnTo>
                <a:cubicBezTo>
                  <a:pt x="13414" y="21724"/>
                  <a:pt x="13412" y="21785"/>
                  <a:pt x="13407" y="21870"/>
                </a:cubicBezTo>
                <a:cubicBezTo>
                  <a:pt x="13448" y="21834"/>
                  <a:pt x="13480" y="21818"/>
                  <a:pt x="13488" y="21797"/>
                </a:cubicBezTo>
                <a:cubicBezTo>
                  <a:pt x="13514" y="21724"/>
                  <a:pt x="13576" y="21684"/>
                  <a:pt x="13635" y="21638"/>
                </a:cubicBezTo>
                <a:cubicBezTo>
                  <a:pt x="13711" y="21580"/>
                  <a:pt x="13806" y="21525"/>
                  <a:pt x="13768" y="21415"/>
                </a:cubicBezTo>
                <a:cubicBezTo>
                  <a:pt x="13855" y="21331"/>
                  <a:pt x="13884" y="21238"/>
                  <a:pt x="13863" y="21133"/>
                </a:cubicBezTo>
                <a:cubicBezTo>
                  <a:pt x="13861" y="21114"/>
                  <a:pt x="13860" y="21093"/>
                  <a:pt x="13861" y="21073"/>
                </a:cubicBezTo>
                <a:lnTo>
                  <a:pt x="13861" y="21073"/>
                </a:lnTo>
                <a:cubicBezTo>
                  <a:pt x="13861" y="21073"/>
                  <a:pt x="13861" y="21073"/>
                  <a:pt x="13861" y="21073"/>
                </a:cubicBezTo>
                <a:cubicBezTo>
                  <a:pt x="13928" y="21058"/>
                  <a:pt x="14005" y="21000"/>
                  <a:pt x="14043" y="20930"/>
                </a:cubicBezTo>
                <a:cubicBezTo>
                  <a:pt x="13991" y="20921"/>
                  <a:pt x="13926" y="20924"/>
                  <a:pt x="13932" y="20835"/>
                </a:cubicBezTo>
                <a:lnTo>
                  <a:pt x="13932" y="20835"/>
                </a:lnTo>
                <a:lnTo>
                  <a:pt x="14075" y="20864"/>
                </a:lnTo>
                <a:cubicBezTo>
                  <a:pt x="14156" y="20815"/>
                  <a:pt x="14046" y="20790"/>
                  <a:pt x="14075" y="20743"/>
                </a:cubicBezTo>
                <a:lnTo>
                  <a:pt x="14169" y="20724"/>
                </a:lnTo>
                <a:cubicBezTo>
                  <a:pt x="14173" y="20613"/>
                  <a:pt x="14056" y="20619"/>
                  <a:pt x="14002" y="20566"/>
                </a:cubicBezTo>
                <a:cubicBezTo>
                  <a:pt x="14004" y="20549"/>
                  <a:pt x="14006" y="20533"/>
                  <a:pt x="14008" y="20516"/>
                </a:cubicBezTo>
                <a:lnTo>
                  <a:pt x="14216" y="20536"/>
                </a:lnTo>
                <a:cubicBezTo>
                  <a:pt x="14197" y="20471"/>
                  <a:pt x="14184" y="20430"/>
                  <a:pt x="14169" y="20378"/>
                </a:cubicBezTo>
                <a:lnTo>
                  <a:pt x="14169" y="20378"/>
                </a:lnTo>
                <a:lnTo>
                  <a:pt x="14340" y="20393"/>
                </a:lnTo>
                <a:cubicBezTo>
                  <a:pt x="14356" y="20342"/>
                  <a:pt x="14368" y="20302"/>
                  <a:pt x="14379" y="20262"/>
                </a:cubicBezTo>
                <a:cubicBezTo>
                  <a:pt x="14515" y="20065"/>
                  <a:pt x="14644" y="19865"/>
                  <a:pt x="14704" y="19644"/>
                </a:cubicBezTo>
                <a:lnTo>
                  <a:pt x="14635" y="19588"/>
                </a:lnTo>
                <a:cubicBezTo>
                  <a:pt x="14642" y="19531"/>
                  <a:pt x="14648" y="19475"/>
                  <a:pt x="14654" y="19430"/>
                </a:cubicBezTo>
                <a:lnTo>
                  <a:pt x="14599" y="19308"/>
                </a:lnTo>
                <a:cubicBezTo>
                  <a:pt x="14597" y="19333"/>
                  <a:pt x="14596" y="19349"/>
                  <a:pt x="14594" y="19375"/>
                </a:cubicBezTo>
                <a:lnTo>
                  <a:pt x="14510" y="19363"/>
                </a:lnTo>
                <a:lnTo>
                  <a:pt x="14492" y="19261"/>
                </a:lnTo>
                <a:lnTo>
                  <a:pt x="14422" y="19274"/>
                </a:lnTo>
                <a:cubicBezTo>
                  <a:pt x="14446" y="19322"/>
                  <a:pt x="14467" y="19359"/>
                  <a:pt x="14483" y="19391"/>
                </a:cubicBezTo>
                <a:lnTo>
                  <a:pt x="14592" y="19423"/>
                </a:lnTo>
                <a:cubicBezTo>
                  <a:pt x="14567" y="19480"/>
                  <a:pt x="14602" y="19550"/>
                  <a:pt x="14518" y="19588"/>
                </a:cubicBezTo>
                <a:lnTo>
                  <a:pt x="14453" y="19520"/>
                </a:lnTo>
                <a:cubicBezTo>
                  <a:pt x="14375" y="19582"/>
                  <a:pt x="14404" y="19646"/>
                  <a:pt x="14417" y="19705"/>
                </a:cubicBezTo>
                <a:lnTo>
                  <a:pt x="14294" y="19848"/>
                </a:lnTo>
                <a:cubicBezTo>
                  <a:pt x="14279" y="19795"/>
                  <a:pt x="14266" y="19755"/>
                  <a:pt x="14259" y="19733"/>
                </a:cubicBezTo>
                <a:cubicBezTo>
                  <a:pt x="14292" y="19682"/>
                  <a:pt x="14315" y="19647"/>
                  <a:pt x="14338" y="19613"/>
                </a:cubicBezTo>
                <a:cubicBezTo>
                  <a:pt x="14314" y="19589"/>
                  <a:pt x="14291" y="19579"/>
                  <a:pt x="14269" y="19579"/>
                </a:cubicBezTo>
                <a:cubicBezTo>
                  <a:pt x="14242" y="19579"/>
                  <a:pt x="14216" y="19593"/>
                  <a:pt x="14189" y="19613"/>
                </a:cubicBezTo>
                <a:cubicBezTo>
                  <a:pt x="14179" y="19666"/>
                  <a:pt x="14170" y="19721"/>
                  <a:pt x="14161" y="19774"/>
                </a:cubicBezTo>
                <a:lnTo>
                  <a:pt x="14239" y="19837"/>
                </a:lnTo>
                <a:cubicBezTo>
                  <a:pt x="14234" y="19879"/>
                  <a:pt x="14231" y="19917"/>
                  <a:pt x="14225" y="19974"/>
                </a:cubicBezTo>
                <a:lnTo>
                  <a:pt x="14142" y="19905"/>
                </a:lnTo>
                <a:cubicBezTo>
                  <a:pt x="14136" y="19972"/>
                  <a:pt x="14112" y="20017"/>
                  <a:pt x="14036" y="20022"/>
                </a:cubicBezTo>
                <a:cubicBezTo>
                  <a:pt x="13980" y="19954"/>
                  <a:pt x="14035" y="19883"/>
                  <a:pt x="14067" y="19833"/>
                </a:cubicBezTo>
                <a:cubicBezTo>
                  <a:pt x="14098" y="19784"/>
                  <a:pt x="14113" y="19726"/>
                  <a:pt x="14106" y="19669"/>
                </a:cubicBezTo>
                <a:cubicBezTo>
                  <a:pt x="14102" y="19599"/>
                  <a:pt x="14083" y="19517"/>
                  <a:pt x="14186" y="19460"/>
                </a:cubicBezTo>
                <a:cubicBezTo>
                  <a:pt x="14201" y="19491"/>
                  <a:pt x="14216" y="19526"/>
                  <a:pt x="14249" y="19526"/>
                </a:cubicBezTo>
                <a:cubicBezTo>
                  <a:pt x="14261" y="19526"/>
                  <a:pt x="14275" y="19522"/>
                  <a:pt x="14292" y="19511"/>
                </a:cubicBezTo>
                <a:lnTo>
                  <a:pt x="14348" y="19388"/>
                </a:lnTo>
                <a:lnTo>
                  <a:pt x="14270" y="19333"/>
                </a:lnTo>
                <a:lnTo>
                  <a:pt x="14355" y="19229"/>
                </a:lnTo>
                <a:cubicBezTo>
                  <a:pt x="14356" y="19172"/>
                  <a:pt x="14359" y="19113"/>
                  <a:pt x="14361" y="19048"/>
                </a:cubicBezTo>
                <a:lnTo>
                  <a:pt x="14484" y="18937"/>
                </a:lnTo>
                <a:lnTo>
                  <a:pt x="14584" y="18965"/>
                </a:lnTo>
                <a:cubicBezTo>
                  <a:pt x="14594" y="18996"/>
                  <a:pt x="14600" y="19020"/>
                  <a:pt x="14607" y="19042"/>
                </a:cubicBezTo>
                <a:cubicBezTo>
                  <a:pt x="14654" y="19057"/>
                  <a:pt x="14698" y="19073"/>
                  <a:pt x="14749" y="19073"/>
                </a:cubicBezTo>
                <a:cubicBezTo>
                  <a:pt x="14775" y="19073"/>
                  <a:pt x="14803" y="19069"/>
                  <a:pt x="14834" y="19058"/>
                </a:cubicBezTo>
                <a:cubicBezTo>
                  <a:pt x="14811" y="19037"/>
                  <a:pt x="14799" y="19016"/>
                  <a:pt x="14781" y="19008"/>
                </a:cubicBezTo>
                <a:cubicBezTo>
                  <a:pt x="14730" y="18988"/>
                  <a:pt x="14677" y="18973"/>
                  <a:pt x="14627" y="18956"/>
                </a:cubicBezTo>
                <a:cubicBezTo>
                  <a:pt x="14576" y="18937"/>
                  <a:pt x="14559" y="18904"/>
                  <a:pt x="14568" y="18851"/>
                </a:cubicBezTo>
                <a:lnTo>
                  <a:pt x="14568" y="18851"/>
                </a:lnTo>
                <a:lnTo>
                  <a:pt x="14621" y="18873"/>
                </a:lnTo>
                <a:cubicBezTo>
                  <a:pt x="14642" y="18807"/>
                  <a:pt x="14522" y="18789"/>
                  <a:pt x="14564" y="18715"/>
                </a:cubicBezTo>
                <a:cubicBezTo>
                  <a:pt x="14582" y="18711"/>
                  <a:pt x="14598" y="18709"/>
                  <a:pt x="14612" y="18709"/>
                </a:cubicBezTo>
                <a:cubicBezTo>
                  <a:pt x="14735" y="18709"/>
                  <a:pt x="14768" y="18843"/>
                  <a:pt x="14872" y="18875"/>
                </a:cubicBezTo>
                <a:lnTo>
                  <a:pt x="14910" y="18816"/>
                </a:lnTo>
                <a:cubicBezTo>
                  <a:pt x="14811" y="18810"/>
                  <a:pt x="14804" y="18735"/>
                  <a:pt x="14772" y="18661"/>
                </a:cubicBezTo>
                <a:lnTo>
                  <a:pt x="14548" y="18644"/>
                </a:lnTo>
                <a:lnTo>
                  <a:pt x="14667" y="18568"/>
                </a:lnTo>
                <a:cubicBezTo>
                  <a:pt x="14854" y="18570"/>
                  <a:pt x="14946" y="18707"/>
                  <a:pt x="15089" y="18782"/>
                </a:cubicBezTo>
                <a:lnTo>
                  <a:pt x="15130" y="18640"/>
                </a:lnTo>
                <a:lnTo>
                  <a:pt x="15235" y="18697"/>
                </a:lnTo>
                <a:lnTo>
                  <a:pt x="15331" y="18526"/>
                </a:lnTo>
                <a:lnTo>
                  <a:pt x="15252" y="18442"/>
                </a:lnTo>
                <a:cubicBezTo>
                  <a:pt x="15323" y="18395"/>
                  <a:pt x="15394" y="18367"/>
                  <a:pt x="15441" y="18313"/>
                </a:cubicBezTo>
                <a:cubicBezTo>
                  <a:pt x="15487" y="18261"/>
                  <a:pt x="15504" y="18188"/>
                  <a:pt x="15531" y="18132"/>
                </a:cubicBezTo>
                <a:cubicBezTo>
                  <a:pt x="15401" y="17988"/>
                  <a:pt x="15248" y="17878"/>
                  <a:pt x="15218" y="17687"/>
                </a:cubicBezTo>
                <a:lnTo>
                  <a:pt x="15102" y="17721"/>
                </a:lnTo>
                <a:lnTo>
                  <a:pt x="15102" y="17614"/>
                </a:lnTo>
                <a:lnTo>
                  <a:pt x="15173" y="17596"/>
                </a:lnTo>
                <a:cubicBezTo>
                  <a:pt x="15154" y="17575"/>
                  <a:pt x="15140" y="17560"/>
                  <a:pt x="15120" y="17539"/>
                </a:cubicBezTo>
                <a:lnTo>
                  <a:pt x="15210" y="17506"/>
                </a:lnTo>
                <a:cubicBezTo>
                  <a:pt x="15222" y="17523"/>
                  <a:pt x="15234" y="17539"/>
                  <a:pt x="15243" y="17551"/>
                </a:cubicBezTo>
                <a:lnTo>
                  <a:pt x="15329" y="17449"/>
                </a:lnTo>
                <a:lnTo>
                  <a:pt x="15235" y="17348"/>
                </a:lnTo>
                <a:lnTo>
                  <a:pt x="15327" y="17277"/>
                </a:lnTo>
                <a:cubicBezTo>
                  <a:pt x="15339" y="17315"/>
                  <a:pt x="15344" y="17337"/>
                  <a:pt x="15352" y="17365"/>
                </a:cubicBezTo>
                <a:cubicBezTo>
                  <a:pt x="15429" y="17280"/>
                  <a:pt x="15329" y="17248"/>
                  <a:pt x="15324" y="17199"/>
                </a:cubicBezTo>
                <a:lnTo>
                  <a:pt x="15436" y="17034"/>
                </a:lnTo>
                <a:cubicBezTo>
                  <a:pt x="15505" y="17044"/>
                  <a:pt x="15447" y="17103"/>
                  <a:pt x="15474" y="17129"/>
                </a:cubicBezTo>
                <a:cubicBezTo>
                  <a:pt x="15532" y="17219"/>
                  <a:pt x="15591" y="17309"/>
                  <a:pt x="15651" y="17405"/>
                </a:cubicBezTo>
                <a:lnTo>
                  <a:pt x="15615" y="17479"/>
                </a:lnTo>
                <a:cubicBezTo>
                  <a:pt x="15642" y="17539"/>
                  <a:pt x="15728" y="17576"/>
                  <a:pt x="15658" y="17661"/>
                </a:cubicBezTo>
                <a:lnTo>
                  <a:pt x="15539" y="17676"/>
                </a:lnTo>
                <a:lnTo>
                  <a:pt x="15447" y="17597"/>
                </a:lnTo>
                <a:cubicBezTo>
                  <a:pt x="15433" y="17624"/>
                  <a:pt x="15423" y="17646"/>
                  <a:pt x="15410" y="17671"/>
                </a:cubicBezTo>
                <a:lnTo>
                  <a:pt x="15489" y="17697"/>
                </a:lnTo>
                <a:cubicBezTo>
                  <a:pt x="15490" y="17732"/>
                  <a:pt x="15493" y="17766"/>
                  <a:pt x="15494" y="17810"/>
                </a:cubicBezTo>
                <a:lnTo>
                  <a:pt x="15400" y="17724"/>
                </a:lnTo>
                <a:cubicBezTo>
                  <a:pt x="15389" y="17762"/>
                  <a:pt x="15370" y="17790"/>
                  <a:pt x="15378" y="17805"/>
                </a:cubicBezTo>
                <a:cubicBezTo>
                  <a:pt x="15422" y="17891"/>
                  <a:pt x="15511" y="17936"/>
                  <a:pt x="15604" y="17984"/>
                </a:cubicBezTo>
                <a:lnTo>
                  <a:pt x="15564" y="17789"/>
                </a:lnTo>
                <a:cubicBezTo>
                  <a:pt x="15651" y="17768"/>
                  <a:pt x="15839" y="17583"/>
                  <a:pt x="15875" y="17484"/>
                </a:cubicBezTo>
                <a:cubicBezTo>
                  <a:pt x="15758" y="17479"/>
                  <a:pt x="15745" y="17396"/>
                  <a:pt x="15733" y="17317"/>
                </a:cubicBezTo>
                <a:lnTo>
                  <a:pt x="15637" y="17285"/>
                </a:lnTo>
                <a:cubicBezTo>
                  <a:pt x="15633" y="17238"/>
                  <a:pt x="15627" y="17193"/>
                  <a:pt x="15623" y="17153"/>
                </a:cubicBezTo>
                <a:cubicBezTo>
                  <a:pt x="15580" y="17126"/>
                  <a:pt x="15518" y="17119"/>
                  <a:pt x="15537" y="17044"/>
                </a:cubicBezTo>
                <a:lnTo>
                  <a:pt x="15537" y="17044"/>
                </a:lnTo>
                <a:cubicBezTo>
                  <a:pt x="15548" y="17046"/>
                  <a:pt x="15558" y="17047"/>
                  <a:pt x="15567" y="17047"/>
                </a:cubicBezTo>
                <a:cubicBezTo>
                  <a:pt x="15648" y="17047"/>
                  <a:pt x="15658" y="16969"/>
                  <a:pt x="15694" y="16896"/>
                </a:cubicBezTo>
                <a:cubicBezTo>
                  <a:pt x="15721" y="16949"/>
                  <a:pt x="15738" y="16983"/>
                  <a:pt x="15755" y="17019"/>
                </a:cubicBezTo>
                <a:cubicBezTo>
                  <a:pt x="15767" y="17017"/>
                  <a:pt x="15779" y="17015"/>
                  <a:pt x="15790" y="17011"/>
                </a:cubicBezTo>
                <a:cubicBezTo>
                  <a:pt x="15802" y="17004"/>
                  <a:pt x="15812" y="16995"/>
                  <a:pt x="15821" y="16984"/>
                </a:cubicBezTo>
                <a:cubicBezTo>
                  <a:pt x="15752" y="16861"/>
                  <a:pt x="15752" y="16861"/>
                  <a:pt x="15763" y="16773"/>
                </a:cubicBezTo>
                <a:lnTo>
                  <a:pt x="15871" y="16768"/>
                </a:lnTo>
                <a:lnTo>
                  <a:pt x="15860" y="16852"/>
                </a:lnTo>
                <a:cubicBezTo>
                  <a:pt x="15874" y="16852"/>
                  <a:pt x="15888" y="16853"/>
                  <a:pt x="15901" y="16853"/>
                </a:cubicBezTo>
                <a:cubicBezTo>
                  <a:pt x="15936" y="16853"/>
                  <a:pt x="15965" y="16845"/>
                  <a:pt x="15968" y="16789"/>
                </a:cubicBezTo>
                <a:lnTo>
                  <a:pt x="15908" y="16721"/>
                </a:lnTo>
                <a:cubicBezTo>
                  <a:pt x="15916" y="16682"/>
                  <a:pt x="15925" y="16644"/>
                  <a:pt x="15934" y="16607"/>
                </a:cubicBezTo>
                <a:cubicBezTo>
                  <a:pt x="16012" y="16681"/>
                  <a:pt x="15982" y="16796"/>
                  <a:pt x="16076" y="16854"/>
                </a:cubicBezTo>
                <a:lnTo>
                  <a:pt x="16200" y="16850"/>
                </a:lnTo>
                <a:lnTo>
                  <a:pt x="16200" y="16754"/>
                </a:lnTo>
                <a:lnTo>
                  <a:pt x="16052" y="16714"/>
                </a:lnTo>
                <a:cubicBezTo>
                  <a:pt x="16068" y="16629"/>
                  <a:pt x="15984" y="16543"/>
                  <a:pt x="16095" y="16460"/>
                </a:cubicBezTo>
                <a:cubicBezTo>
                  <a:pt x="16068" y="16429"/>
                  <a:pt x="16040" y="16400"/>
                  <a:pt x="16003" y="16359"/>
                </a:cubicBezTo>
                <a:lnTo>
                  <a:pt x="15893" y="16457"/>
                </a:lnTo>
                <a:lnTo>
                  <a:pt x="15809" y="16397"/>
                </a:lnTo>
                <a:lnTo>
                  <a:pt x="15900" y="16286"/>
                </a:lnTo>
                <a:lnTo>
                  <a:pt x="16012" y="16272"/>
                </a:lnTo>
                <a:lnTo>
                  <a:pt x="16185" y="16434"/>
                </a:lnTo>
                <a:lnTo>
                  <a:pt x="16141" y="16472"/>
                </a:lnTo>
                <a:lnTo>
                  <a:pt x="16207" y="16529"/>
                </a:lnTo>
                <a:lnTo>
                  <a:pt x="16380" y="16465"/>
                </a:lnTo>
                <a:lnTo>
                  <a:pt x="16287" y="16434"/>
                </a:lnTo>
                <a:cubicBezTo>
                  <a:pt x="16267" y="16399"/>
                  <a:pt x="16252" y="16373"/>
                  <a:pt x="16238" y="16347"/>
                </a:cubicBezTo>
                <a:cubicBezTo>
                  <a:pt x="16223" y="16320"/>
                  <a:pt x="16207" y="16295"/>
                  <a:pt x="16187" y="16261"/>
                </a:cubicBezTo>
                <a:lnTo>
                  <a:pt x="16284" y="16182"/>
                </a:lnTo>
                <a:lnTo>
                  <a:pt x="16349" y="16287"/>
                </a:lnTo>
                <a:cubicBezTo>
                  <a:pt x="16498" y="16284"/>
                  <a:pt x="16500" y="16282"/>
                  <a:pt x="16609" y="16035"/>
                </a:cubicBezTo>
                <a:cubicBezTo>
                  <a:pt x="16592" y="15890"/>
                  <a:pt x="16587" y="15882"/>
                  <a:pt x="16465" y="15809"/>
                </a:cubicBezTo>
                <a:cubicBezTo>
                  <a:pt x="16492" y="15767"/>
                  <a:pt x="16496" y="15712"/>
                  <a:pt x="16574" y="15684"/>
                </a:cubicBezTo>
                <a:lnTo>
                  <a:pt x="16574" y="15684"/>
                </a:lnTo>
                <a:cubicBezTo>
                  <a:pt x="16565" y="15723"/>
                  <a:pt x="16559" y="15748"/>
                  <a:pt x="16555" y="15768"/>
                </a:cubicBezTo>
                <a:lnTo>
                  <a:pt x="16677" y="15845"/>
                </a:lnTo>
                <a:cubicBezTo>
                  <a:pt x="16778" y="15788"/>
                  <a:pt x="16782" y="15699"/>
                  <a:pt x="16825" y="15629"/>
                </a:cubicBezTo>
                <a:cubicBezTo>
                  <a:pt x="16898" y="15514"/>
                  <a:pt x="16876" y="15427"/>
                  <a:pt x="16755" y="15361"/>
                </a:cubicBezTo>
                <a:cubicBezTo>
                  <a:pt x="16759" y="15343"/>
                  <a:pt x="16762" y="15323"/>
                  <a:pt x="16766" y="15306"/>
                </a:cubicBezTo>
                <a:lnTo>
                  <a:pt x="16968" y="15266"/>
                </a:lnTo>
                <a:lnTo>
                  <a:pt x="16938" y="15198"/>
                </a:lnTo>
                <a:cubicBezTo>
                  <a:pt x="16910" y="15191"/>
                  <a:pt x="16893" y="15158"/>
                  <a:pt x="16860" y="15158"/>
                </a:cubicBezTo>
                <a:cubicBezTo>
                  <a:pt x="16852" y="15158"/>
                  <a:pt x="16842" y="15160"/>
                  <a:pt x="16831" y="15166"/>
                </a:cubicBezTo>
                <a:cubicBezTo>
                  <a:pt x="16830" y="15166"/>
                  <a:pt x="16830" y="15166"/>
                  <a:pt x="16829" y="15166"/>
                </a:cubicBezTo>
                <a:cubicBezTo>
                  <a:pt x="16820" y="15166"/>
                  <a:pt x="16800" y="15146"/>
                  <a:pt x="16784" y="15134"/>
                </a:cubicBezTo>
                <a:cubicBezTo>
                  <a:pt x="16821" y="15106"/>
                  <a:pt x="16852" y="15091"/>
                  <a:pt x="16876" y="15091"/>
                </a:cubicBezTo>
                <a:cubicBezTo>
                  <a:pt x="16912" y="15091"/>
                  <a:pt x="16935" y="15123"/>
                  <a:pt x="16948" y="15187"/>
                </a:cubicBezTo>
                <a:lnTo>
                  <a:pt x="17043" y="15181"/>
                </a:lnTo>
                <a:cubicBezTo>
                  <a:pt x="17079" y="15024"/>
                  <a:pt x="17260" y="14905"/>
                  <a:pt x="17180" y="14715"/>
                </a:cubicBezTo>
                <a:lnTo>
                  <a:pt x="17317" y="14582"/>
                </a:lnTo>
                <a:lnTo>
                  <a:pt x="17288" y="14575"/>
                </a:lnTo>
                <a:cubicBezTo>
                  <a:pt x="17352" y="14480"/>
                  <a:pt x="17418" y="14388"/>
                  <a:pt x="17476" y="14291"/>
                </a:cubicBezTo>
                <a:cubicBezTo>
                  <a:pt x="17525" y="14208"/>
                  <a:pt x="17571" y="14121"/>
                  <a:pt x="17610" y="14032"/>
                </a:cubicBezTo>
                <a:cubicBezTo>
                  <a:pt x="17635" y="13974"/>
                  <a:pt x="17661" y="13912"/>
                  <a:pt x="17664" y="13853"/>
                </a:cubicBezTo>
                <a:cubicBezTo>
                  <a:pt x="17664" y="13799"/>
                  <a:pt x="17686" y="13748"/>
                  <a:pt x="17727" y="13714"/>
                </a:cubicBezTo>
                <a:cubicBezTo>
                  <a:pt x="17766" y="13678"/>
                  <a:pt x="17798" y="13638"/>
                  <a:pt x="17824" y="13594"/>
                </a:cubicBezTo>
                <a:cubicBezTo>
                  <a:pt x="17879" y="13493"/>
                  <a:pt x="17925" y="13388"/>
                  <a:pt x="17977" y="13287"/>
                </a:cubicBezTo>
                <a:cubicBezTo>
                  <a:pt x="18017" y="13209"/>
                  <a:pt x="18061" y="13134"/>
                  <a:pt x="18091" y="13077"/>
                </a:cubicBezTo>
                <a:cubicBezTo>
                  <a:pt x="18070" y="12972"/>
                  <a:pt x="18051" y="12885"/>
                  <a:pt x="18033" y="12796"/>
                </a:cubicBezTo>
                <a:lnTo>
                  <a:pt x="17919" y="12847"/>
                </a:lnTo>
                <a:cubicBezTo>
                  <a:pt x="17875" y="12774"/>
                  <a:pt x="17848" y="12681"/>
                  <a:pt x="17745" y="12681"/>
                </a:cubicBezTo>
                <a:cubicBezTo>
                  <a:pt x="17729" y="12681"/>
                  <a:pt x="17712" y="12683"/>
                  <a:pt x="17692" y="12688"/>
                </a:cubicBezTo>
                <a:cubicBezTo>
                  <a:pt x="17732" y="12742"/>
                  <a:pt x="17732" y="12742"/>
                  <a:pt x="17702" y="12793"/>
                </a:cubicBezTo>
                <a:lnTo>
                  <a:pt x="17520" y="12710"/>
                </a:lnTo>
                <a:cubicBezTo>
                  <a:pt x="17538" y="12597"/>
                  <a:pt x="17711" y="12549"/>
                  <a:pt x="17695" y="12423"/>
                </a:cubicBezTo>
                <a:lnTo>
                  <a:pt x="17808" y="12339"/>
                </a:lnTo>
                <a:lnTo>
                  <a:pt x="17878" y="12345"/>
                </a:lnTo>
                <a:cubicBezTo>
                  <a:pt x="17918" y="12299"/>
                  <a:pt x="17966" y="12265"/>
                  <a:pt x="17983" y="12222"/>
                </a:cubicBezTo>
                <a:cubicBezTo>
                  <a:pt x="18014" y="12147"/>
                  <a:pt x="18066" y="12097"/>
                  <a:pt x="18136" y="12053"/>
                </a:cubicBezTo>
                <a:cubicBezTo>
                  <a:pt x="18164" y="12033"/>
                  <a:pt x="18183" y="12000"/>
                  <a:pt x="18204" y="11970"/>
                </a:cubicBezTo>
                <a:cubicBezTo>
                  <a:pt x="18225" y="11940"/>
                  <a:pt x="18243" y="11909"/>
                  <a:pt x="18268" y="11869"/>
                </a:cubicBezTo>
                <a:cubicBezTo>
                  <a:pt x="18249" y="11815"/>
                  <a:pt x="18289" y="11776"/>
                  <a:pt x="18357" y="11749"/>
                </a:cubicBezTo>
                <a:lnTo>
                  <a:pt x="18320" y="11676"/>
                </a:lnTo>
                <a:lnTo>
                  <a:pt x="18227" y="11692"/>
                </a:lnTo>
                <a:lnTo>
                  <a:pt x="18254" y="11592"/>
                </a:lnTo>
                <a:cubicBezTo>
                  <a:pt x="18266" y="11589"/>
                  <a:pt x="18277" y="11587"/>
                  <a:pt x="18287" y="11587"/>
                </a:cubicBezTo>
                <a:cubicBezTo>
                  <a:pt x="18383" y="11587"/>
                  <a:pt x="18393" y="11710"/>
                  <a:pt x="18493" y="11716"/>
                </a:cubicBezTo>
                <a:cubicBezTo>
                  <a:pt x="18444" y="11625"/>
                  <a:pt x="18399" y="11544"/>
                  <a:pt x="18351" y="11457"/>
                </a:cubicBezTo>
                <a:lnTo>
                  <a:pt x="18290" y="11480"/>
                </a:lnTo>
                <a:cubicBezTo>
                  <a:pt x="18243" y="11458"/>
                  <a:pt x="18202" y="11439"/>
                  <a:pt x="18160" y="11419"/>
                </a:cubicBezTo>
                <a:lnTo>
                  <a:pt x="18234" y="11292"/>
                </a:lnTo>
                <a:cubicBezTo>
                  <a:pt x="18210" y="11227"/>
                  <a:pt x="18192" y="11176"/>
                  <a:pt x="18171" y="11119"/>
                </a:cubicBezTo>
                <a:lnTo>
                  <a:pt x="17970" y="11090"/>
                </a:lnTo>
                <a:cubicBezTo>
                  <a:pt x="17839" y="11104"/>
                  <a:pt x="17717" y="11133"/>
                  <a:pt x="17602" y="11133"/>
                </a:cubicBezTo>
                <a:cubicBezTo>
                  <a:pt x="17585" y="11133"/>
                  <a:pt x="17567" y="11132"/>
                  <a:pt x="17549" y="11131"/>
                </a:cubicBezTo>
                <a:cubicBezTo>
                  <a:pt x="17509" y="11127"/>
                  <a:pt x="17469" y="11125"/>
                  <a:pt x="17429" y="11125"/>
                </a:cubicBezTo>
                <a:cubicBezTo>
                  <a:pt x="17334" y="11125"/>
                  <a:pt x="17239" y="11135"/>
                  <a:pt x="17140" y="11147"/>
                </a:cubicBezTo>
                <a:lnTo>
                  <a:pt x="16990" y="11107"/>
                </a:lnTo>
                <a:cubicBezTo>
                  <a:pt x="16865" y="11192"/>
                  <a:pt x="16865" y="11192"/>
                  <a:pt x="16754" y="11204"/>
                </a:cubicBezTo>
                <a:cubicBezTo>
                  <a:pt x="16762" y="11110"/>
                  <a:pt x="16770" y="11019"/>
                  <a:pt x="16778" y="10930"/>
                </a:cubicBezTo>
                <a:cubicBezTo>
                  <a:pt x="16904" y="10856"/>
                  <a:pt x="16970" y="10762"/>
                  <a:pt x="16966" y="10633"/>
                </a:cubicBezTo>
                <a:cubicBezTo>
                  <a:pt x="16905" y="10615"/>
                  <a:pt x="16905" y="10615"/>
                  <a:pt x="16876" y="10512"/>
                </a:cubicBezTo>
                <a:lnTo>
                  <a:pt x="16677" y="10522"/>
                </a:lnTo>
                <a:lnTo>
                  <a:pt x="16612" y="10441"/>
                </a:lnTo>
                <a:cubicBezTo>
                  <a:pt x="16639" y="10380"/>
                  <a:pt x="16664" y="10322"/>
                  <a:pt x="16689" y="10266"/>
                </a:cubicBezTo>
                <a:cubicBezTo>
                  <a:pt x="16750" y="10252"/>
                  <a:pt x="16814" y="10247"/>
                  <a:pt x="16864" y="10224"/>
                </a:cubicBezTo>
                <a:cubicBezTo>
                  <a:pt x="16914" y="10201"/>
                  <a:pt x="16955" y="10158"/>
                  <a:pt x="17013" y="10114"/>
                </a:cubicBezTo>
                <a:cubicBezTo>
                  <a:pt x="17014" y="10163"/>
                  <a:pt x="17016" y="10195"/>
                  <a:pt x="17016" y="10233"/>
                </a:cubicBezTo>
                <a:cubicBezTo>
                  <a:pt x="17138" y="10218"/>
                  <a:pt x="17197" y="10144"/>
                  <a:pt x="17252" y="10053"/>
                </a:cubicBezTo>
                <a:cubicBezTo>
                  <a:pt x="17225" y="9981"/>
                  <a:pt x="17198" y="9907"/>
                  <a:pt x="17170" y="9830"/>
                </a:cubicBezTo>
                <a:lnTo>
                  <a:pt x="17261" y="9815"/>
                </a:lnTo>
                <a:cubicBezTo>
                  <a:pt x="17233" y="9780"/>
                  <a:pt x="17208" y="9755"/>
                  <a:pt x="17194" y="9725"/>
                </a:cubicBezTo>
                <a:cubicBezTo>
                  <a:pt x="17182" y="9699"/>
                  <a:pt x="17174" y="9670"/>
                  <a:pt x="17168" y="9641"/>
                </a:cubicBezTo>
                <a:cubicBezTo>
                  <a:pt x="17152" y="9635"/>
                  <a:pt x="17137" y="9632"/>
                  <a:pt x="17124" y="9632"/>
                </a:cubicBezTo>
                <a:cubicBezTo>
                  <a:pt x="17076" y="9632"/>
                  <a:pt x="17050" y="9667"/>
                  <a:pt x="17018" y="9678"/>
                </a:cubicBezTo>
                <a:lnTo>
                  <a:pt x="16805" y="9685"/>
                </a:lnTo>
                <a:cubicBezTo>
                  <a:pt x="16798" y="9718"/>
                  <a:pt x="16794" y="9741"/>
                  <a:pt x="16790" y="9762"/>
                </a:cubicBezTo>
                <a:lnTo>
                  <a:pt x="16688" y="9815"/>
                </a:lnTo>
                <a:cubicBezTo>
                  <a:pt x="16693" y="9844"/>
                  <a:pt x="16696" y="9866"/>
                  <a:pt x="16700" y="9887"/>
                </a:cubicBezTo>
                <a:lnTo>
                  <a:pt x="16663" y="9910"/>
                </a:lnTo>
                <a:cubicBezTo>
                  <a:pt x="16660" y="9943"/>
                  <a:pt x="16657" y="9966"/>
                  <a:pt x="16655" y="9998"/>
                </a:cubicBezTo>
                <a:lnTo>
                  <a:pt x="16581" y="9966"/>
                </a:lnTo>
                <a:lnTo>
                  <a:pt x="16581" y="9966"/>
                </a:lnTo>
                <a:cubicBezTo>
                  <a:pt x="16518" y="10022"/>
                  <a:pt x="16609" y="10039"/>
                  <a:pt x="16598" y="10080"/>
                </a:cubicBezTo>
                <a:lnTo>
                  <a:pt x="16573" y="10070"/>
                </a:lnTo>
                <a:cubicBezTo>
                  <a:pt x="16551" y="10111"/>
                  <a:pt x="16530" y="10151"/>
                  <a:pt x="16508" y="10192"/>
                </a:cubicBezTo>
                <a:lnTo>
                  <a:pt x="16533" y="10200"/>
                </a:lnTo>
                <a:cubicBezTo>
                  <a:pt x="16490" y="10229"/>
                  <a:pt x="16442" y="10256"/>
                  <a:pt x="16405" y="10291"/>
                </a:cubicBezTo>
                <a:cubicBezTo>
                  <a:pt x="16373" y="10322"/>
                  <a:pt x="16354" y="10363"/>
                  <a:pt x="16326" y="10403"/>
                </a:cubicBezTo>
                <a:cubicBezTo>
                  <a:pt x="16282" y="10370"/>
                  <a:pt x="16249" y="10344"/>
                  <a:pt x="16214" y="10321"/>
                </a:cubicBezTo>
                <a:cubicBezTo>
                  <a:pt x="16213" y="10320"/>
                  <a:pt x="16212" y="10320"/>
                  <a:pt x="16210" y="10320"/>
                </a:cubicBezTo>
                <a:cubicBezTo>
                  <a:pt x="16202" y="10320"/>
                  <a:pt x="16186" y="10329"/>
                  <a:pt x="16165" y="10336"/>
                </a:cubicBezTo>
                <a:lnTo>
                  <a:pt x="16249" y="10386"/>
                </a:lnTo>
                <a:lnTo>
                  <a:pt x="16151" y="10500"/>
                </a:lnTo>
                <a:lnTo>
                  <a:pt x="16042" y="10437"/>
                </a:lnTo>
                <a:lnTo>
                  <a:pt x="15956" y="10498"/>
                </a:lnTo>
                <a:cubicBezTo>
                  <a:pt x="15995" y="10550"/>
                  <a:pt x="15969" y="10572"/>
                  <a:pt x="15915" y="10580"/>
                </a:cubicBezTo>
                <a:cubicBezTo>
                  <a:pt x="15891" y="10548"/>
                  <a:pt x="15874" y="10494"/>
                  <a:pt x="15847" y="10492"/>
                </a:cubicBezTo>
                <a:cubicBezTo>
                  <a:pt x="15778" y="10486"/>
                  <a:pt x="15756" y="10433"/>
                  <a:pt x="15697" y="10394"/>
                </a:cubicBezTo>
                <a:cubicBezTo>
                  <a:pt x="15689" y="10421"/>
                  <a:pt x="15682" y="10441"/>
                  <a:pt x="15676" y="10461"/>
                </a:cubicBezTo>
                <a:cubicBezTo>
                  <a:pt x="15730" y="10478"/>
                  <a:pt x="15730" y="10478"/>
                  <a:pt x="15741" y="10556"/>
                </a:cubicBezTo>
                <a:lnTo>
                  <a:pt x="15841" y="10557"/>
                </a:lnTo>
                <a:cubicBezTo>
                  <a:pt x="15815" y="10611"/>
                  <a:pt x="15779" y="10629"/>
                  <a:pt x="15723" y="10629"/>
                </a:cubicBezTo>
                <a:cubicBezTo>
                  <a:pt x="15720" y="10629"/>
                  <a:pt x="15716" y="10629"/>
                  <a:pt x="15713" y="10629"/>
                </a:cubicBezTo>
                <a:lnTo>
                  <a:pt x="15668" y="10476"/>
                </a:lnTo>
                <a:lnTo>
                  <a:pt x="15571" y="10569"/>
                </a:lnTo>
                <a:lnTo>
                  <a:pt x="15514" y="10567"/>
                </a:lnTo>
                <a:cubicBezTo>
                  <a:pt x="15532" y="10534"/>
                  <a:pt x="15548" y="10509"/>
                  <a:pt x="15564" y="10480"/>
                </a:cubicBezTo>
                <a:lnTo>
                  <a:pt x="15528" y="10429"/>
                </a:lnTo>
                <a:cubicBezTo>
                  <a:pt x="15569" y="10298"/>
                  <a:pt x="15684" y="10196"/>
                  <a:pt x="15664" y="10065"/>
                </a:cubicBezTo>
                <a:lnTo>
                  <a:pt x="15752" y="10006"/>
                </a:lnTo>
                <a:lnTo>
                  <a:pt x="15777" y="9830"/>
                </a:lnTo>
                <a:lnTo>
                  <a:pt x="16046" y="9652"/>
                </a:lnTo>
                <a:lnTo>
                  <a:pt x="15961" y="9423"/>
                </a:lnTo>
                <a:cubicBezTo>
                  <a:pt x="15969" y="9422"/>
                  <a:pt x="15976" y="9421"/>
                  <a:pt x="15982" y="9421"/>
                </a:cubicBezTo>
                <a:cubicBezTo>
                  <a:pt x="16036" y="9421"/>
                  <a:pt x="16029" y="9469"/>
                  <a:pt x="16045" y="9494"/>
                </a:cubicBezTo>
                <a:cubicBezTo>
                  <a:pt x="16061" y="9519"/>
                  <a:pt x="16077" y="9537"/>
                  <a:pt x="16097" y="9537"/>
                </a:cubicBezTo>
                <a:cubicBezTo>
                  <a:pt x="16105" y="9537"/>
                  <a:pt x="16115" y="9533"/>
                  <a:pt x="16126" y="9524"/>
                </a:cubicBezTo>
                <a:cubicBezTo>
                  <a:pt x="16123" y="9462"/>
                  <a:pt x="16121" y="9410"/>
                  <a:pt x="16119" y="9356"/>
                </a:cubicBezTo>
                <a:lnTo>
                  <a:pt x="16029" y="9373"/>
                </a:lnTo>
                <a:cubicBezTo>
                  <a:pt x="15983" y="9279"/>
                  <a:pt x="16063" y="9204"/>
                  <a:pt x="16069" y="9123"/>
                </a:cubicBezTo>
                <a:lnTo>
                  <a:pt x="16154" y="9053"/>
                </a:lnTo>
                <a:cubicBezTo>
                  <a:pt x="16179" y="9000"/>
                  <a:pt x="16157" y="8943"/>
                  <a:pt x="16228" y="8913"/>
                </a:cubicBezTo>
                <a:cubicBezTo>
                  <a:pt x="16235" y="8946"/>
                  <a:pt x="16241" y="8973"/>
                  <a:pt x="16247" y="9002"/>
                </a:cubicBezTo>
                <a:lnTo>
                  <a:pt x="16320" y="8999"/>
                </a:lnTo>
                <a:cubicBezTo>
                  <a:pt x="16324" y="9027"/>
                  <a:pt x="16329" y="9052"/>
                  <a:pt x="16333" y="9075"/>
                </a:cubicBezTo>
                <a:lnTo>
                  <a:pt x="16230" y="9126"/>
                </a:lnTo>
                <a:cubicBezTo>
                  <a:pt x="16268" y="9187"/>
                  <a:pt x="16149" y="9249"/>
                  <a:pt x="16236" y="9311"/>
                </a:cubicBezTo>
                <a:lnTo>
                  <a:pt x="16356" y="9289"/>
                </a:lnTo>
                <a:lnTo>
                  <a:pt x="16482" y="9323"/>
                </a:lnTo>
                <a:cubicBezTo>
                  <a:pt x="16471" y="9257"/>
                  <a:pt x="16465" y="9212"/>
                  <a:pt x="16460" y="9183"/>
                </a:cubicBezTo>
                <a:cubicBezTo>
                  <a:pt x="16523" y="9095"/>
                  <a:pt x="16583" y="9025"/>
                  <a:pt x="16625" y="8946"/>
                </a:cubicBezTo>
                <a:cubicBezTo>
                  <a:pt x="16669" y="8867"/>
                  <a:pt x="16682" y="8776"/>
                  <a:pt x="16727" y="8700"/>
                </a:cubicBezTo>
                <a:cubicBezTo>
                  <a:pt x="16781" y="8608"/>
                  <a:pt x="16805" y="8523"/>
                  <a:pt x="16754" y="8435"/>
                </a:cubicBezTo>
                <a:cubicBezTo>
                  <a:pt x="16916" y="8335"/>
                  <a:pt x="16941" y="8195"/>
                  <a:pt x="16935" y="8048"/>
                </a:cubicBezTo>
                <a:cubicBezTo>
                  <a:pt x="17060" y="7936"/>
                  <a:pt x="17091" y="7852"/>
                  <a:pt x="17040" y="7742"/>
                </a:cubicBezTo>
                <a:lnTo>
                  <a:pt x="17040" y="7742"/>
                </a:lnTo>
                <a:lnTo>
                  <a:pt x="16921" y="7787"/>
                </a:lnTo>
                <a:lnTo>
                  <a:pt x="16849" y="7716"/>
                </a:lnTo>
                <a:cubicBezTo>
                  <a:pt x="16888" y="7636"/>
                  <a:pt x="16924" y="7561"/>
                  <a:pt x="16966" y="7472"/>
                </a:cubicBezTo>
                <a:lnTo>
                  <a:pt x="16834" y="7426"/>
                </a:lnTo>
                <a:lnTo>
                  <a:pt x="16912" y="7363"/>
                </a:lnTo>
                <a:lnTo>
                  <a:pt x="16890" y="7357"/>
                </a:lnTo>
                <a:cubicBezTo>
                  <a:pt x="16908" y="7291"/>
                  <a:pt x="16925" y="7227"/>
                  <a:pt x="16943" y="7162"/>
                </a:cubicBezTo>
                <a:lnTo>
                  <a:pt x="17082" y="7142"/>
                </a:lnTo>
                <a:lnTo>
                  <a:pt x="16986" y="7056"/>
                </a:lnTo>
                <a:cubicBezTo>
                  <a:pt x="17114" y="6983"/>
                  <a:pt x="17069" y="6883"/>
                  <a:pt x="17058" y="6789"/>
                </a:cubicBezTo>
                <a:lnTo>
                  <a:pt x="17251" y="6688"/>
                </a:lnTo>
                <a:cubicBezTo>
                  <a:pt x="17253" y="6660"/>
                  <a:pt x="17255" y="6635"/>
                  <a:pt x="17256" y="6610"/>
                </a:cubicBezTo>
                <a:lnTo>
                  <a:pt x="17125" y="6610"/>
                </a:lnTo>
                <a:cubicBezTo>
                  <a:pt x="17184" y="6557"/>
                  <a:pt x="17224" y="6523"/>
                  <a:pt x="17267" y="6486"/>
                </a:cubicBezTo>
                <a:cubicBezTo>
                  <a:pt x="17279" y="6493"/>
                  <a:pt x="17297" y="6504"/>
                  <a:pt x="17319" y="6516"/>
                </a:cubicBezTo>
                <a:cubicBezTo>
                  <a:pt x="17326" y="6481"/>
                  <a:pt x="17332" y="6451"/>
                  <a:pt x="17338" y="6416"/>
                </a:cubicBezTo>
                <a:lnTo>
                  <a:pt x="17479" y="6419"/>
                </a:lnTo>
                <a:cubicBezTo>
                  <a:pt x="17515" y="6378"/>
                  <a:pt x="17538" y="6347"/>
                  <a:pt x="17564" y="6321"/>
                </a:cubicBezTo>
                <a:cubicBezTo>
                  <a:pt x="17600" y="6286"/>
                  <a:pt x="17610" y="6249"/>
                  <a:pt x="17602" y="6213"/>
                </a:cubicBezTo>
                <a:lnTo>
                  <a:pt x="17458" y="6176"/>
                </a:lnTo>
                <a:cubicBezTo>
                  <a:pt x="17465" y="6120"/>
                  <a:pt x="17468" y="6081"/>
                  <a:pt x="17473" y="6039"/>
                </a:cubicBezTo>
                <a:lnTo>
                  <a:pt x="17543" y="6013"/>
                </a:lnTo>
                <a:lnTo>
                  <a:pt x="17426" y="5991"/>
                </a:lnTo>
                <a:cubicBezTo>
                  <a:pt x="17426" y="5986"/>
                  <a:pt x="17427" y="5978"/>
                  <a:pt x="17427" y="5971"/>
                </a:cubicBezTo>
                <a:cubicBezTo>
                  <a:pt x="17448" y="5959"/>
                  <a:pt x="17470" y="5947"/>
                  <a:pt x="17489" y="5935"/>
                </a:cubicBezTo>
                <a:cubicBezTo>
                  <a:pt x="17494" y="5895"/>
                  <a:pt x="17497" y="5857"/>
                  <a:pt x="17500" y="5819"/>
                </a:cubicBezTo>
                <a:lnTo>
                  <a:pt x="17520" y="5819"/>
                </a:lnTo>
                <a:lnTo>
                  <a:pt x="17563" y="5939"/>
                </a:lnTo>
                <a:lnTo>
                  <a:pt x="17629" y="5852"/>
                </a:lnTo>
                <a:cubicBezTo>
                  <a:pt x="17606" y="5827"/>
                  <a:pt x="17584" y="5800"/>
                  <a:pt x="17561" y="5773"/>
                </a:cubicBezTo>
                <a:cubicBezTo>
                  <a:pt x="17595" y="5728"/>
                  <a:pt x="17622" y="5689"/>
                  <a:pt x="17646" y="5657"/>
                </a:cubicBezTo>
                <a:lnTo>
                  <a:pt x="17564" y="5561"/>
                </a:lnTo>
                <a:cubicBezTo>
                  <a:pt x="17681" y="5436"/>
                  <a:pt x="17674" y="5276"/>
                  <a:pt x="17739" y="5140"/>
                </a:cubicBezTo>
                <a:lnTo>
                  <a:pt x="17739" y="5140"/>
                </a:lnTo>
                <a:lnTo>
                  <a:pt x="17646" y="5151"/>
                </a:lnTo>
                <a:cubicBezTo>
                  <a:pt x="17664" y="5113"/>
                  <a:pt x="17675" y="5088"/>
                  <a:pt x="17685" y="5066"/>
                </a:cubicBezTo>
                <a:lnTo>
                  <a:pt x="17603" y="5038"/>
                </a:lnTo>
                <a:lnTo>
                  <a:pt x="17699" y="4992"/>
                </a:lnTo>
                <a:lnTo>
                  <a:pt x="17630" y="4890"/>
                </a:lnTo>
                <a:lnTo>
                  <a:pt x="17795" y="4860"/>
                </a:lnTo>
                <a:cubicBezTo>
                  <a:pt x="17749" y="4821"/>
                  <a:pt x="17726" y="4792"/>
                  <a:pt x="17694" y="4774"/>
                </a:cubicBezTo>
                <a:cubicBezTo>
                  <a:pt x="17664" y="4757"/>
                  <a:pt x="17624" y="4750"/>
                  <a:pt x="17584" y="4738"/>
                </a:cubicBezTo>
                <a:cubicBezTo>
                  <a:pt x="17638" y="4682"/>
                  <a:pt x="17681" y="4655"/>
                  <a:pt x="17723" y="4655"/>
                </a:cubicBezTo>
                <a:cubicBezTo>
                  <a:pt x="17742" y="4655"/>
                  <a:pt x="17761" y="4661"/>
                  <a:pt x="17781" y="4673"/>
                </a:cubicBezTo>
                <a:lnTo>
                  <a:pt x="17822" y="4747"/>
                </a:lnTo>
                <a:cubicBezTo>
                  <a:pt x="17848" y="4723"/>
                  <a:pt x="17867" y="4706"/>
                  <a:pt x="17892" y="4682"/>
                </a:cubicBezTo>
                <a:lnTo>
                  <a:pt x="17804" y="4619"/>
                </a:lnTo>
                <a:cubicBezTo>
                  <a:pt x="17781" y="4572"/>
                  <a:pt x="17763" y="4534"/>
                  <a:pt x="17743" y="4493"/>
                </a:cubicBezTo>
                <a:cubicBezTo>
                  <a:pt x="17698" y="4509"/>
                  <a:pt x="17667" y="4526"/>
                  <a:pt x="17635" y="4531"/>
                </a:cubicBezTo>
                <a:cubicBezTo>
                  <a:pt x="17618" y="4533"/>
                  <a:pt x="17601" y="4534"/>
                  <a:pt x="17583" y="4534"/>
                </a:cubicBezTo>
                <a:cubicBezTo>
                  <a:pt x="17566" y="4534"/>
                  <a:pt x="17548" y="4533"/>
                  <a:pt x="17531" y="4531"/>
                </a:cubicBezTo>
                <a:cubicBezTo>
                  <a:pt x="17433" y="4603"/>
                  <a:pt x="17510" y="4671"/>
                  <a:pt x="17505" y="4746"/>
                </a:cubicBezTo>
                <a:lnTo>
                  <a:pt x="17421" y="4806"/>
                </a:lnTo>
                <a:lnTo>
                  <a:pt x="17324" y="4744"/>
                </a:lnTo>
                <a:lnTo>
                  <a:pt x="17288" y="4763"/>
                </a:lnTo>
                <a:cubicBezTo>
                  <a:pt x="17139" y="4760"/>
                  <a:pt x="17065" y="4683"/>
                  <a:pt x="17017" y="4581"/>
                </a:cubicBezTo>
                <a:cubicBezTo>
                  <a:pt x="16970" y="4575"/>
                  <a:pt x="16926" y="4559"/>
                  <a:pt x="16885" y="4559"/>
                </a:cubicBezTo>
                <a:cubicBezTo>
                  <a:pt x="16876" y="4559"/>
                  <a:pt x="16867" y="4560"/>
                  <a:pt x="16858" y="4562"/>
                </a:cubicBezTo>
                <a:cubicBezTo>
                  <a:pt x="16835" y="4567"/>
                  <a:pt x="16813" y="4569"/>
                  <a:pt x="16792" y="4569"/>
                </a:cubicBezTo>
                <a:cubicBezTo>
                  <a:pt x="16722" y="4569"/>
                  <a:pt x="16664" y="4541"/>
                  <a:pt x="16606" y="4487"/>
                </a:cubicBezTo>
                <a:cubicBezTo>
                  <a:pt x="16606" y="4436"/>
                  <a:pt x="16606" y="4375"/>
                  <a:pt x="16608" y="4314"/>
                </a:cubicBezTo>
                <a:cubicBezTo>
                  <a:pt x="16614" y="4167"/>
                  <a:pt x="16687" y="4017"/>
                  <a:pt x="16603" y="3873"/>
                </a:cubicBezTo>
                <a:cubicBezTo>
                  <a:pt x="16628" y="3866"/>
                  <a:pt x="16652" y="3859"/>
                  <a:pt x="16676" y="3851"/>
                </a:cubicBezTo>
                <a:cubicBezTo>
                  <a:pt x="16696" y="3840"/>
                  <a:pt x="16716" y="3828"/>
                  <a:pt x="16734" y="3816"/>
                </a:cubicBezTo>
                <a:cubicBezTo>
                  <a:pt x="16660" y="3722"/>
                  <a:pt x="16674" y="3631"/>
                  <a:pt x="16745" y="3542"/>
                </a:cubicBezTo>
                <a:lnTo>
                  <a:pt x="16562" y="3461"/>
                </a:lnTo>
                <a:cubicBezTo>
                  <a:pt x="16589" y="3405"/>
                  <a:pt x="16613" y="3356"/>
                  <a:pt x="16635" y="3313"/>
                </a:cubicBezTo>
                <a:lnTo>
                  <a:pt x="16762" y="3310"/>
                </a:lnTo>
                <a:cubicBezTo>
                  <a:pt x="16765" y="3280"/>
                  <a:pt x="16766" y="3258"/>
                  <a:pt x="16767" y="3232"/>
                </a:cubicBezTo>
                <a:lnTo>
                  <a:pt x="16474" y="3215"/>
                </a:lnTo>
                <a:lnTo>
                  <a:pt x="16364" y="3366"/>
                </a:lnTo>
                <a:lnTo>
                  <a:pt x="16191" y="3470"/>
                </a:lnTo>
                <a:cubicBezTo>
                  <a:pt x="16190" y="3499"/>
                  <a:pt x="16188" y="3521"/>
                  <a:pt x="16188" y="3545"/>
                </a:cubicBezTo>
                <a:lnTo>
                  <a:pt x="16097" y="3560"/>
                </a:lnTo>
                <a:cubicBezTo>
                  <a:pt x="16087" y="3601"/>
                  <a:pt x="16079" y="3638"/>
                  <a:pt x="16068" y="3682"/>
                </a:cubicBezTo>
                <a:lnTo>
                  <a:pt x="15957" y="3665"/>
                </a:lnTo>
                <a:cubicBezTo>
                  <a:pt x="15966" y="3572"/>
                  <a:pt x="16036" y="3494"/>
                  <a:pt x="15997" y="3437"/>
                </a:cubicBezTo>
                <a:cubicBezTo>
                  <a:pt x="16018" y="3371"/>
                  <a:pt x="16033" y="3327"/>
                  <a:pt x="16050" y="3276"/>
                </a:cubicBezTo>
                <a:cubicBezTo>
                  <a:pt x="16142" y="3203"/>
                  <a:pt x="16155" y="3104"/>
                  <a:pt x="16128" y="3014"/>
                </a:cubicBezTo>
                <a:cubicBezTo>
                  <a:pt x="16168" y="2958"/>
                  <a:pt x="16208" y="2917"/>
                  <a:pt x="16230" y="2870"/>
                </a:cubicBezTo>
                <a:cubicBezTo>
                  <a:pt x="16261" y="2795"/>
                  <a:pt x="16289" y="2718"/>
                  <a:pt x="16313" y="2640"/>
                </a:cubicBezTo>
                <a:cubicBezTo>
                  <a:pt x="16321" y="2613"/>
                  <a:pt x="16324" y="2586"/>
                  <a:pt x="16323" y="2559"/>
                </a:cubicBezTo>
                <a:cubicBezTo>
                  <a:pt x="16317" y="2481"/>
                  <a:pt x="16308" y="2406"/>
                  <a:pt x="16298" y="2316"/>
                </a:cubicBezTo>
                <a:lnTo>
                  <a:pt x="16192" y="2362"/>
                </a:lnTo>
                <a:cubicBezTo>
                  <a:pt x="16135" y="2292"/>
                  <a:pt x="16135" y="2289"/>
                  <a:pt x="16223" y="2232"/>
                </a:cubicBezTo>
                <a:lnTo>
                  <a:pt x="16331" y="2279"/>
                </a:lnTo>
                <a:cubicBezTo>
                  <a:pt x="16332" y="2249"/>
                  <a:pt x="16332" y="2224"/>
                  <a:pt x="16332" y="2207"/>
                </a:cubicBezTo>
                <a:lnTo>
                  <a:pt x="16462" y="2216"/>
                </a:lnTo>
                <a:cubicBezTo>
                  <a:pt x="16463" y="2128"/>
                  <a:pt x="16465" y="2046"/>
                  <a:pt x="16465" y="1965"/>
                </a:cubicBezTo>
                <a:lnTo>
                  <a:pt x="16465" y="1965"/>
                </a:lnTo>
                <a:lnTo>
                  <a:pt x="16231" y="1982"/>
                </a:lnTo>
                <a:lnTo>
                  <a:pt x="16330" y="1847"/>
                </a:lnTo>
                <a:lnTo>
                  <a:pt x="16194" y="1616"/>
                </a:lnTo>
                <a:lnTo>
                  <a:pt x="16048" y="1591"/>
                </a:lnTo>
                <a:cubicBezTo>
                  <a:pt x="16077" y="1557"/>
                  <a:pt x="16110" y="1544"/>
                  <a:pt x="16141" y="1528"/>
                </a:cubicBezTo>
                <a:cubicBezTo>
                  <a:pt x="16165" y="1516"/>
                  <a:pt x="16187" y="1500"/>
                  <a:pt x="16210" y="1486"/>
                </a:cubicBezTo>
                <a:lnTo>
                  <a:pt x="16210" y="1486"/>
                </a:lnTo>
                <a:lnTo>
                  <a:pt x="16104" y="1490"/>
                </a:lnTo>
                <a:cubicBezTo>
                  <a:pt x="16097" y="1462"/>
                  <a:pt x="16090" y="1438"/>
                  <a:pt x="16080" y="1404"/>
                </a:cubicBezTo>
                <a:cubicBezTo>
                  <a:pt x="16106" y="1402"/>
                  <a:pt x="16126" y="1398"/>
                  <a:pt x="16144" y="1398"/>
                </a:cubicBezTo>
                <a:cubicBezTo>
                  <a:pt x="16151" y="1398"/>
                  <a:pt x="16157" y="1399"/>
                  <a:pt x="16163" y="1401"/>
                </a:cubicBezTo>
                <a:cubicBezTo>
                  <a:pt x="16207" y="1412"/>
                  <a:pt x="16245" y="1431"/>
                  <a:pt x="16224" y="1486"/>
                </a:cubicBezTo>
                <a:lnTo>
                  <a:pt x="16264" y="1557"/>
                </a:lnTo>
                <a:cubicBezTo>
                  <a:pt x="16282" y="1517"/>
                  <a:pt x="16292" y="1492"/>
                  <a:pt x="16299" y="1475"/>
                </a:cubicBezTo>
                <a:lnTo>
                  <a:pt x="16241" y="1368"/>
                </a:lnTo>
                <a:cubicBezTo>
                  <a:pt x="16147" y="1339"/>
                  <a:pt x="16079" y="1270"/>
                  <a:pt x="15987" y="1270"/>
                </a:cubicBezTo>
                <a:cubicBezTo>
                  <a:pt x="15976" y="1270"/>
                  <a:pt x="15965" y="1271"/>
                  <a:pt x="15953" y="1273"/>
                </a:cubicBezTo>
                <a:lnTo>
                  <a:pt x="15825" y="1352"/>
                </a:lnTo>
                <a:cubicBezTo>
                  <a:pt x="15821" y="1406"/>
                  <a:pt x="15817" y="1466"/>
                  <a:pt x="15812" y="1539"/>
                </a:cubicBezTo>
                <a:cubicBezTo>
                  <a:pt x="15772" y="1493"/>
                  <a:pt x="15747" y="1458"/>
                  <a:pt x="15715" y="1428"/>
                </a:cubicBezTo>
                <a:cubicBezTo>
                  <a:pt x="15683" y="1401"/>
                  <a:pt x="15650" y="1376"/>
                  <a:pt x="15615" y="1352"/>
                </a:cubicBezTo>
                <a:cubicBezTo>
                  <a:pt x="15617" y="1345"/>
                  <a:pt x="15619" y="1338"/>
                  <a:pt x="15621" y="1331"/>
                </a:cubicBezTo>
                <a:lnTo>
                  <a:pt x="15621" y="1331"/>
                </a:lnTo>
                <a:lnTo>
                  <a:pt x="15327" y="1347"/>
                </a:lnTo>
                <a:lnTo>
                  <a:pt x="15243" y="1495"/>
                </a:lnTo>
                <a:lnTo>
                  <a:pt x="15142" y="1444"/>
                </a:lnTo>
                <a:lnTo>
                  <a:pt x="15093" y="1619"/>
                </a:lnTo>
                <a:lnTo>
                  <a:pt x="14979" y="1584"/>
                </a:lnTo>
                <a:lnTo>
                  <a:pt x="14823" y="1657"/>
                </a:lnTo>
                <a:lnTo>
                  <a:pt x="14794" y="1552"/>
                </a:lnTo>
                <a:lnTo>
                  <a:pt x="14869" y="1389"/>
                </a:lnTo>
                <a:cubicBezTo>
                  <a:pt x="14913" y="1412"/>
                  <a:pt x="14946" y="1424"/>
                  <a:pt x="14970" y="1424"/>
                </a:cubicBezTo>
                <a:cubicBezTo>
                  <a:pt x="15008" y="1424"/>
                  <a:pt x="15026" y="1394"/>
                  <a:pt x="15040" y="1330"/>
                </a:cubicBezTo>
                <a:lnTo>
                  <a:pt x="15040" y="1330"/>
                </a:lnTo>
                <a:lnTo>
                  <a:pt x="14956" y="1331"/>
                </a:lnTo>
                <a:cubicBezTo>
                  <a:pt x="14946" y="1222"/>
                  <a:pt x="14937" y="1118"/>
                  <a:pt x="14926" y="985"/>
                </a:cubicBezTo>
                <a:cubicBezTo>
                  <a:pt x="14943" y="947"/>
                  <a:pt x="14975" y="879"/>
                  <a:pt x="15011" y="803"/>
                </a:cubicBezTo>
                <a:lnTo>
                  <a:pt x="14869" y="677"/>
                </a:lnTo>
                <a:lnTo>
                  <a:pt x="14924" y="432"/>
                </a:lnTo>
                <a:lnTo>
                  <a:pt x="15020" y="323"/>
                </a:lnTo>
                <a:lnTo>
                  <a:pt x="15113" y="331"/>
                </a:lnTo>
                <a:cubicBezTo>
                  <a:pt x="15098" y="272"/>
                  <a:pt x="15086" y="229"/>
                  <a:pt x="15075" y="185"/>
                </a:cubicBezTo>
                <a:lnTo>
                  <a:pt x="15082" y="185"/>
                </a:lnTo>
                <a:cubicBezTo>
                  <a:pt x="15078" y="130"/>
                  <a:pt x="15075" y="75"/>
                  <a:pt x="15072" y="19"/>
                </a:cubicBezTo>
                <a:cubicBezTo>
                  <a:pt x="15027" y="7"/>
                  <a:pt x="14985" y="1"/>
                  <a:pt x="149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68" name="Google Shape;10768;p35"/>
          <p:cNvGrpSpPr/>
          <p:nvPr/>
        </p:nvGrpSpPr>
        <p:grpSpPr>
          <a:xfrm rot="9569642">
            <a:off x="8272945" y="4345639"/>
            <a:ext cx="709526" cy="525722"/>
            <a:chOff x="3904725" y="1607500"/>
            <a:chExt cx="499900" cy="370400"/>
          </a:xfrm>
        </p:grpSpPr>
        <p:sp>
          <p:nvSpPr>
            <p:cNvPr id="10769" name="Google Shape;10769;p35"/>
            <p:cNvSpPr/>
            <p:nvPr/>
          </p:nvSpPr>
          <p:spPr>
            <a:xfrm>
              <a:off x="4110475" y="1607500"/>
              <a:ext cx="68500" cy="62900"/>
            </a:xfrm>
            <a:custGeom>
              <a:avLst/>
              <a:gdLst/>
              <a:ahLst/>
              <a:cxnLst/>
              <a:rect l="l" t="t" r="r" b="b"/>
              <a:pathLst>
                <a:path w="2740" h="2516" extrusionOk="0">
                  <a:moveTo>
                    <a:pt x="1748" y="1"/>
                  </a:moveTo>
                  <a:cubicBezTo>
                    <a:pt x="1740" y="29"/>
                    <a:pt x="1734" y="51"/>
                    <a:pt x="1724" y="86"/>
                  </a:cubicBezTo>
                  <a:lnTo>
                    <a:pt x="1641" y="4"/>
                  </a:lnTo>
                  <a:cubicBezTo>
                    <a:pt x="1583" y="12"/>
                    <a:pt x="1616" y="77"/>
                    <a:pt x="1554" y="91"/>
                  </a:cubicBezTo>
                  <a:cubicBezTo>
                    <a:pt x="1486" y="104"/>
                    <a:pt x="1423" y="156"/>
                    <a:pt x="1360" y="194"/>
                  </a:cubicBezTo>
                  <a:cubicBezTo>
                    <a:pt x="1334" y="210"/>
                    <a:pt x="1314" y="236"/>
                    <a:pt x="1290" y="257"/>
                  </a:cubicBezTo>
                  <a:cubicBezTo>
                    <a:pt x="1289" y="254"/>
                    <a:pt x="1288" y="252"/>
                    <a:pt x="1288" y="248"/>
                  </a:cubicBezTo>
                  <a:lnTo>
                    <a:pt x="1120" y="345"/>
                  </a:lnTo>
                  <a:cubicBezTo>
                    <a:pt x="1128" y="382"/>
                    <a:pt x="1133" y="407"/>
                    <a:pt x="1134" y="412"/>
                  </a:cubicBezTo>
                  <a:lnTo>
                    <a:pt x="1399" y="566"/>
                  </a:lnTo>
                  <a:lnTo>
                    <a:pt x="1398" y="583"/>
                  </a:lnTo>
                  <a:lnTo>
                    <a:pt x="1286" y="586"/>
                  </a:lnTo>
                  <a:cubicBezTo>
                    <a:pt x="1252" y="617"/>
                    <a:pt x="1215" y="644"/>
                    <a:pt x="1171" y="644"/>
                  </a:cubicBezTo>
                  <a:cubicBezTo>
                    <a:pt x="1148" y="644"/>
                    <a:pt x="1122" y="636"/>
                    <a:pt x="1094" y="617"/>
                  </a:cubicBezTo>
                  <a:lnTo>
                    <a:pt x="1060" y="523"/>
                  </a:lnTo>
                  <a:lnTo>
                    <a:pt x="965" y="586"/>
                  </a:lnTo>
                  <a:cubicBezTo>
                    <a:pt x="947" y="636"/>
                    <a:pt x="930" y="685"/>
                    <a:pt x="915" y="722"/>
                  </a:cubicBezTo>
                  <a:cubicBezTo>
                    <a:pt x="877" y="757"/>
                    <a:pt x="848" y="783"/>
                    <a:pt x="810" y="819"/>
                  </a:cubicBezTo>
                  <a:lnTo>
                    <a:pt x="712" y="710"/>
                  </a:lnTo>
                  <a:lnTo>
                    <a:pt x="619" y="707"/>
                  </a:lnTo>
                  <a:cubicBezTo>
                    <a:pt x="487" y="861"/>
                    <a:pt x="438" y="1068"/>
                    <a:pt x="250" y="1144"/>
                  </a:cubicBezTo>
                  <a:cubicBezTo>
                    <a:pt x="237" y="1200"/>
                    <a:pt x="240" y="1247"/>
                    <a:pt x="217" y="1278"/>
                  </a:cubicBezTo>
                  <a:cubicBezTo>
                    <a:pt x="158" y="1363"/>
                    <a:pt x="146" y="1452"/>
                    <a:pt x="167" y="1553"/>
                  </a:cubicBezTo>
                  <a:lnTo>
                    <a:pt x="96" y="1606"/>
                  </a:lnTo>
                  <a:lnTo>
                    <a:pt x="36" y="1560"/>
                  </a:lnTo>
                  <a:cubicBezTo>
                    <a:pt x="31" y="1607"/>
                    <a:pt x="30" y="1643"/>
                    <a:pt x="24" y="1680"/>
                  </a:cubicBezTo>
                  <a:cubicBezTo>
                    <a:pt x="7" y="1776"/>
                    <a:pt x="0" y="1866"/>
                    <a:pt x="74" y="1947"/>
                  </a:cubicBezTo>
                  <a:cubicBezTo>
                    <a:pt x="98" y="1975"/>
                    <a:pt x="112" y="2013"/>
                    <a:pt x="112" y="2051"/>
                  </a:cubicBezTo>
                  <a:cubicBezTo>
                    <a:pt x="112" y="2142"/>
                    <a:pt x="180" y="2186"/>
                    <a:pt x="237" y="2227"/>
                  </a:cubicBezTo>
                  <a:cubicBezTo>
                    <a:pt x="300" y="2275"/>
                    <a:pt x="381" y="2298"/>
                    <a:pt x="459" y="2334"/>
                  </a:cubicBezTo>
                  <a:cubicBezTo>
                    <a:pt x="460" y="2356"/>
                    <a:pt x="461" y="2381"/>
                    <a:pt x="461" y="2392"/>
                  </a:cubicBezTo>
                  <a:cubicBezTo>
                    <a:pt x="566" y="2473"/>
                    <a:pt x="677" y="2516"/>
                    <a:pt x="798" y="2516"/>
                  </a:cubicBezTo>
                  <a:cubicBezTo>
                    <a:pt x="808" y="2516"/>
                    <a:pt x="818" y="2516"/>
                    <a:pt x="828" y="2515"/>
                  </a:cubicBezTo>
                  <a:cubicBezTo>
                    <a:pt x="898" y="2490"/>
                    <a:pt x="969" y="2454"/>
                    <a:pt x="1039" y="2454"/>
                  </a:cubicBezTo>
                  <a:cubicBezTo>
                    <a:pt x="1043" y="2454"/>
                    <a:pt x="1048" y="2454"/>
                    <a:pt x="1053" y="2454"/>
                  </a:cubicBezTo>
                  <a:cubicBezTo>
                    <a:pt x="1061" y="2455"/>
                    <a:pt x="1069" y="2455"/>
                    <a:pt x="1077" y="2455"/>
                  </a:cubicBezTo>
                  <a:cubicBezTo>
                    <a:pt x="1134" y="2455"/>
                    <a:pt x="1187" y="2445"/>
                    <a:pt x="1241" y="2436"/>
                  </a:cubicBezTo>
                  <a:cubicBezTo>
                    <a:pt x="1352" y="2418"/>
                    <a:pt x="1444" y="2331"/>
                    <a:pt x="1562" y="2331"/>
                  </a:cubicBezTo>
                  <a:cubicBezTo>
                    <a:pt x="1572" y="2331"/>
                    <a:pt x="1583" y="2332"/>
                    <a:pt x="1594" y="2334"/>
                  </a:cubicBezTo>
                  <a:cubicBezTo>
                    <a:pt x="1594" y="2334"/>
                    <a:pt x="1595" y="2334"/>
                    <a:pt x="1595" y="2334"/>
                  </a:cubicBezTo>
                  <a:cubicBezTo>
                    <a:pt x="1602" y="2334"/>
                    <a:pt x="1608" y="2327"/>
                    <a:pt x="1614" y="2323"/>
                  </a:cubicBezTo>
                  <a:cubicBezTo>
                    <a:pt x="1707" y="2272"/>
                    <a:pt x="1798" y="2219"/>
                    <a:pt x="1910" y="2156"/>
                  </a:cubicBezTo>
                  <a:lnTo>
                    <a:pt x="1998" y="2144"/>
                  </a:lnTo>
                  <a:cubicBezTo>
                    <a:pt x="2050" y="2092"/>
                    <a:pt x="2110" y="2055"/>
                    <a:pt x="2170" y="2019"/>
                  </a:cubicBezTo>
                  <a:cubicBezTo>
                    <a:pt x="2196" y="2003"/>
                    <a:pt x="2227" y="1995"/>
                    <a:pt x="2248" y="1974"/>
                  </a:cubicBezTo>
                  <a:cubicBezTo>
                    <a:pt x="2332" y="1891"/>
                    <a:pt x="2421" y="1811"/>
                    <a:pt x="2496" y="1720"/>
                  </a:cubicBezTo>
                  <a:cubicBezTo>
                    <a:pt x="2550" y="1655"/>
                    <a:pt x="2585" y="1574"/>
                    <a:pt x="2632" y="1495"/>
                  </a:cubicBezTo>
                  <a:lnTo>
                    <a:pt x="2592" y="1399"/>
                  </a:lnTo>
                  <a:cubicBezTo>
                    <a:pt x="2739" y="1260"/>
                    <a:pt x="2673" y="1105"/>
                    <a:pt x="2637" y="941"/>
                  </a:cubicBezTo>
                  <a:cubicBezTo>
                    <a:pt x="2648" y="913"/>
                    <a:pt x="2664" y="874"/>
                    <a:pt x="2680" y="836"/>
                  </a:cubicBezTo>
                  <a:lnTo>
                    <a:pt x="2621" y="701"/>
                  </a:lnTo>
                  <a:cubicBezTo>
                    <a:pt x="2639" y="641"/>
                    <a:pt x="2650" y="580"/>
                    <a:pt x="2637" y="525"/>
                  </a:cubicBezTo>
                  <a:cubicBezTo>
                    <a:pt x="2622" y="475"/>
                    <a:pt x="2580" y="432"/>
                    <a:pt x="2548" y="383"/>
                  </a:cubicBezTo>
                  <a:lnTo>
                    <a:pt x="2405" y="369"/>
                  </a:lnTo>
                  <a:lnTo>
                    <a:pt x="2329" y="426"/>
                  </a:lnTo>
                  <a:cubicBezTo>
                    <a:pt x="2322" y="364"/>
                    <a:pt x="2315" y="317"/>
                    <a:pt x="2309" y="267"/>
                  </a:cubicBezTo>
                  <a:lnTo>
                    <a:pt x="2123" y="119"/>
                  </a:lnTo>
                  <a:lnTo>
                    <a:pt x="2115" y="4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35"/>
            <p:cNvSpPr/>
            <p:nvPr/>
          </p:nvSpPr>
          <p:spPr>
            <a:xfrm>
              <a:off x="4135400" y="1680525"/>
              <a:ext cx="73550" cy="69525"/>
            </a:xfrm>
            <a:custGeom>
              <a:avLst/>
              <a:gdLst/>
              <a:ahLst/>
              <a:cxnLst/>
              <a:rect l="l" t="t" r="r" b="b"/>
              <a:pathLst>
                <a:path w="2942" h="2781" extrusionOk="0">
                  <a:moveTo>
                    <a:pt x="2273" y="0"/>
                  </a:moveTo>
                  <a:cubicBezTo>
                    <a:pt x="2168" y="14"/>
                    <a:pt x="2070" y="67"/>
                    <a:pt x="1965" y="67"/>
                  </a:cubicBezTo>
                  <a:cubicBezTo>
                    <a:pt x="1928" y="67"/>
                    <a:pt x="1890" y="60"/>
                    <a:pt x="1851" y="43"/>
                  </a:cubicBezTo>
                  <a:lnTo>
                    <a:pt x="1851" y="43"/>
                  </a:lnTo>
                  <a:cubicBezTo>
                    <a:pt x="1869" y="151"/>
                    <a:pt x="1786" y="146"/>
                    <a:pt x="1734" y="168"/>
                  </a:cubicBezTo>
                  <a:cubicBezTo>
                    <a:pt x="1725" y="306"/>
                    <a:pt x="1618" y="329"/>
                    <a:pt x="1528" y="361"/>
                  </a:cubicBezTo>
                  <a:cubicBezTo>
                    <a:pt x="1434" y="439"/>
                    <a:pt x="1397" y="559"/>
                    <a:pt x="1275" y="608"/>
                  </a:cubicBezTo>
                  <a:cubicBezTo>
                    <a:pt x="1223" y="627"/>
                    <a:pt x="1189" y="698"/>
                    <a:pt x="1151" y="750"/>
                  </a:cubicBezTo>
                  <a:cubicBezTo>
                    <a:pt x="1114" y="804"/>
                    <a:pt x="1081" y="864"/>
                    <a:pt x="1045" y="921"/>
                  </a:cubicBezTo>
                  <a:cubicBezTo>
                    <a:pt x="1044" y="923"/>
                    <a:pt x="1038" y="923"/>
                    <a:pt x="1034" y="925"/>
                  </a:cubicBezTo>
                  <a:lnTo>
                    <a:pt x="985" y="891"/>
                  </a:lnTo>
                  <a:cubicBezTo>
                    <a:pt x="937" y="951"/>
                    <a:pt x="891" y="1011"/>
                    <a:pt x="841" y="1075"/>
                  </a:cubicBezTo>
                  <a:cubicBezTo>
                    <a:pt x="840" y="1075"/>
                    <a:pt x="838" y="1075"/>
                    <a:pt x="837" y="1075"/>
                  </a:cubicBezTo>
                  <a:cubicBezTo>
                    <a:pt x="751" y="1075"/>
                    <a:pt x="716" y="1148"/>
                    <a:pt x="682" y="1210"/>
                  </a:cubicBezTo>
                  <a:cubicBezTo>
                    <a:pt x="640" y="1288"/>
                    <a:pt x="587" y="1344"/>
                    <a:pt x="509" y="1377"/>
                  </a:cubicBezTo>
                  <a:cubicBezTo>
                    <a:pt x="460" y="1457"/>
                    <a:pt x="417" y="1526"/>
                    <a:pt x="373" y="1601"/>
                  </a:cubicBezTo>
                  <a:lnTo>
                    <a:pt x="462" y="1711"/>
                  </a:lnTo>
                  <a:lnTo>
                    <a:pt x="330" y="1805"/>
                  </a:lnTo>
                  <a:lnTo>
                    <a:pt x="247" y="1734"/>
                  </a:lnTo>
                  <a:lnTo>
                    <a:pt x="0" y="1984"/>
                  </a:lnTo>
                  <a:cubicBezTo>
                    <a:pt x="48" y="2059"/>
                    <a:pt x="82" y="2141"/>
                    <a:pt x="44" y="2214"/>
                  </a:cubicBezTo>
                  <a:lnTo>
                    <a:pt x="81" y="2363"/>
                  </a:lnTo>
                  <a:lnTo>
                    <a:pt x="224" y="2334"/>
                  </a:lnTo>
                  <a:cubicBezTo>
                    <a:pt x="196" y="2273"/>
                    <a:pt x="178" y="2230"/>
                    <a:pt x="158" y="2181"/>
                  </a:cubicBezTo>
                  <a:cubicBezTo>
                    <a:pt x="165" y="2181"/>
                    <a:pt x="172" y="2180"/>
                    <a:pt x="179" y="2180"/>
                  </a:cubicBezTo>
                  <a:cubicBezTo>
                    <a:pt x="254" y="2180"/>
                    <a:pt x="295" y="2226"/>
                    <a:pt x="341" y="2276"/>
                  </a:cubicBezTo>
                  <a:lnTo>
                    <a:pt x="292" y="2312"/>
                  </a:lnTo>
                  <a:cubicBezTo>
                    <a:pt x="281" y="2401"/>
                    <a:pt x="272" y="2474"/>
                    <a:pt x="262" y="2554"/>
                  </a:cubicBezTo>
                  <a:cubicBezTo>
                    <a:pt x="361" y="2574"/>
                    <a:pt x="431" y="2633"/>
                    <a:pt x="455" y="2745"/>
                  </a:cubicBezTo>
                  <a:lnTo>
                    <a:pt x="527" y="2717"/>
                  </a:lnTo>
                  <a:lnTo>
                    <a:pt x="665" y="2780"/>
                  </a:lnTo>
                  <a:lnTo>
                    <a:pt x="711" y="2740"/>
                  </a:lnTo>
                  <a:cubicBezTo>
                    <a:pt x="745" y="2762"/>
                    <a:pt x="778" y="2779"/>
                    <a:pt x="810" y="2779"/>
                  </a:cubicBezTo>
                  <a:cubicBezTo>
                    <a:pt x="842" y="2779"/>
                    <a:pt x="872" y="2761"/>
                    <a:pt x="896" y="2712"/>
                  </a:cubicBezTo>
                  <a:lnTo>
                    <a:pt x="943" y="2739"/>
                  </a:lnTo>
                  <a:cubicBezTo>
                    <a:pt x="1006" y="2689"/>
                    <a:pt x="1054" y="2621"/>
                    <a:pt x="1131" y="2621"/>
                  </a:cubicBezTo>
                  <a:cubicBezTo>
                    <a:pt x="1141" y="2621"/>
                    <a:pt x="1152" y="2623"/>
                    <a:pt x="1163" y="2625"/>
                  </a:cubicBezTo>
                  <a:cubicBezTo>
                    <a:pt x="1349" y="2439"/>
                    <a:pt x="1504" y="2231"/>
                    <a:pt x="1726" y="2097"/>
                  </a:cubicBezTo>
                  <a:cubicBezTo>
                    <a:pt x="1710" y="2069"/>
                    <a:pt x="1698" y="2048"/>
                    <a:pt x="1682" y="2020"/>
                  </a:cubicBezTo>
                  <a:lnTo>
                    <a:pt x="1682" y="2020"/>
                  </a:lnTo>
                  <a:lnTo>
                    <a:pt x="1802" y="2030"/>
                  </a:lnTo>
                  <a:cubicBezTo>
                    <a:pt x="1862" y="1962"/>
                    <a:pt x="1917" y="1894"/>
                    <a:pt x="1978" y="1834"/>
                  </a:cubicBezTo>
                  <a:cubicBezTo>
                    <a:pt x="2104" y="1714"/>
                    <a:pt x="2233" y="1598"/>
                    <a:pt x="2359" y="1480"/>
                  </a:cubicBezTo>
                  <a:cubicBezTo>
                    <a:pt x="2374" y="1463"/>
                    <a:pt x="2389" y="1444"/>
                    <a:pt x="2401" y="1425"/>
                  </a:cubicBezTo>
                  <a:cubicBezTo>
                    <a:pt x="2431" y="1388"/>
                    <a:pt x="2460" y="1348"/>
                    <a:pt x="2493" y="1314"/>
                  </a:cubicBezTo>
                  <a:cubicBezTo>
                    <a:pt x="2533" y="1272"/>
                    <a:pt x="2580" y="1237"/>
                    <a:pt x="2566" y="1168"/>
                  </a:cubicBezTo>
                  <a:cubicBezTo>
                    <a:pt x="2548" y="1070"/>
                    <a:pt x="2601" y="1012"/>
                    <a:pt x="2680" y="959"/>
                  </a:cubicBezTo>
                  <a:lnTo>
                    <a:pt x="2762" y="1051"/>
                  </a:lnTo>
                  <a:cubicBezTo>
                    <a:pt x="2769" y="973"/>
                    <a:pt x="2772" y="918"/>
                    <a:pt x="2777" y="864"/>
                  </a:cubicBezTo>
                  <a:cubicBezTo>
                    <a:pt x="2788" y="859"/>
                    <a:pt x="2799" y="853"/>
                    <a:pt x="2809" y="850"/>
                  </a:cubicBezTo>
                  <a:cubicBezTo>
                    <a:pt x="2924" y="804"/>
                    <a:pt x="2941" y="785"/>
                    <a:pt x="2916" y="664"/>
                  </a:cubicBezTo>
                  <a:cubicBezTo>
                    <a:pt x="2901" y="590"/>
                    <a:pt x="2863" y="520"/>
                    <a:pt x="2835" y="448"/>
                  </a:cubicBezTo>
                  <a:cubicBezTo>
                    <a:pt x="2841" y="423"/>
                    <a:pt x="2847" y="398"/>
                    <a:pt x="2851" y="372"/>
                  </a:cubicBezTo>
                  <a:cubicBezTo>
                    <a:pt x="2873" y="240"/>
                    <a:pt x="2858" y="218"/>
                    <a:pt x="2725" y="185"/>
                  </a:cubicBezTo>
                  <a:cubicBezTo>
                    <a:pt x="2706" y="180"/>
                    <a:pt x="2690" y="169"/>
                    <a:pt x="2672" y="164"/>
                  </a:cubicBezTo>
                  <a:cubicBezTo>
                    <a:pt x="2577" y="142"/>
                    <a:pt x="2484" y="120"/>
                    <a:pt x="2389" y="98"/>
                  </a:cubicBezTo>
                  <a:cubicBezTo>
                    <a:pt x="2388" y="103"/>
                    <a:pt x="2387" y="107"/>
                    <a:pt x="2385" y="112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35"/>
            <p:cNvSpPr/>
            <p:nvPr/>
          </p:nvSpPr>
          <p:spPr>
            <a:xfrm>
              <a:off x="4212675" y="1701175"/>
              <a:ext cx="67625" cy="62175"/>
            </a:xfrm>
            <a:custGeom>
              <a:avLst/>
              <a:gdLst/>
              <a:ahLst/>
              <a:cxnLst/>
              <a:rect l="l" t="t" r="r" b="b"/>
              <a:pathLst>
                <a:path w="2705" h="2487" extrusionOk="0">
                  <a:moveTo>
                    <a:pt x="2287" y="573"/>
                  </a:moveTo>
                  <a:cubicBezTo>
                    <a:pt x="2414" y="602"/>
                    <a:pt x="2435" y="629"/>
                    <a:pt x="2432" y="756"/>
                  </a:cubicBezTo>
                  <a:cubicBezTo>
                    <a:pt x="2408" y="732"/>
                    <a:pt x="2389" y="713"/>
                    <a:pt x="2362" y="688"/>
                  </a:cubicBezTo>
                  <a:cubicBezTo>
                    <a:pt x="2308" y="695"/>
                    <a:pt x="2252" y="703"/>
                    <a:pt x="2195" y="710"/>
                  </a:cubicBezTo>
                  <a:cubicBezTo>
                    <a:pt x="2195" y="715"/>
                    <a:pt x="2196" y="720"/>
                    <a:pt x="2196" y="726"/>
                  </a:cubicBezTo>
                  <a:lnTo>
                    <a:pt x="2066" y="691"/>
                  </a:lnTo>
                  <a:lnTo>
                    <a:pt x="2287" y="573"/>
                  </a:lnTo>
                  <a:close/>
                  <a:moveTo>
                    <a:pt x="1941" y="384"/>
                  </a:moveTo>
                  <a:cubicBezTo>
                    <a:pt x="1989" y="384"/>
                    <a:pt x="2015" y="412"/>
                    <a:pt x="2010" y="464"/>
                  </a:cubicBezTo>
                  <a:lnTo>
                    <a:pt x="2089" y="519"/>
                  </a:lnTo>
                  <a:cubicBezTo>
                    <a:pt x="2051" y="585"/>
                    <a:pt x="2017" y="648"/>
                    <a:pt x="1977" y="716"/>
                  </a:cubicBezTo>
                  <a:lnTo>
                    <a:pt x="1924" y="706"/>
                  </a:lnTo>
                  <a:cubicBezTo>
                    <a:pt x="1920" y="677"/>
                    <a:pt x="1916" y="651"/>
                    <a:pt x="1913" y="625"/>
                  </a:cubicBezTo>
                  <a:lnTo>
                    <a:pt x="1867" y="610"/>
                  </a:lnTo>
                  <a:cubicBezTo>
                    <a:pt x="1840" y="647"/>
                    <a:pt x="1836" y="707"/>
                    <a:pt x="1770" y="707"/>
                  </a:cubicBezTo>
                  <a:cubicBezTo>
                    <a:pt x="1785" y="792"/>
                    <a:pt x="1695" y="789"/>
                    <a:pt x="1666" y="849"/>
                  </a:cubicBezTo>
                  <a:lnTo>
                    <a:pt x="1522" y="742"/>
                  </a:lnTo>
                  <a:lnTo>
                    <a:pt x="1724" y="691"/>
                  </a:lnTo>
                  <a:cubicBezTo>
                    <a:pt x="1724" y="638"/>
                    <a:pt x="1722" y="583"/>
                    <a:pt x="1722" y="529"/>
                  </a:cubicBezTo>
                  <a:cubicBezTo>
                    <a:pt x="1735" y="486"/>
                    <a:pt x="1750" y="444"/>
                    <a:pt x="1763" y="397"/>
                  </a:cubicBezTo>
                  <a:cubicBezTo>
                    <a:pt x="1827" y="392"/>
                    <a:pt x="1882" y="384"/>
                    <a:pt x="1938" y="384"/>
                  </a:cubicBezTo>
                  <a:cubicBezTo>
                    <a:pt x="1939" y="384"/>
                    <a:pt x="1940" y="384"/>
                    <a:pt x="1941" y="384"/>
                  </a:cubicBezTo>
                  <a:close/>
                  <a:moveTo>
                    <a:pt x="2232" y="921"/>
                  </a:moveTo>
                  <a:lnTo>
                    <a:pt x="2328" y="1026"/>
                  </a:lnTo>
                  <a:cubicBezTo>
                    <a:pt x="2273" y="1065"/>
                    <a:pt x="2206" y="1088"/>
                    <a:pt x="2138" y="1088"/>
                  </a:cubicBezTo>
                  <a:cubicBezTo>
                    <a:pt x="2132" y="1088"/>
                    <a:pt x="2126" y="1088"/>
                    <a:pt x="2119" y="1087"/>
                  </a:cubicBezTo>
                  <a:cubicBezTo>
                    <a:pt x="2111" y="1051"/>
                    <a:pt x="2103" y="1013"/>
                    <a:pt x="2092" y="962"/>
                  </a:cubicBezTo>
                  <a:lnTo>
                    <a:pt x="2232" y="921"/>
                  </a:lnTo>
                  <a:close/>
                  <a:moveTo>
                    <a:pt x="1778" y="0"/>
                  </a:moveTo>
                  <a:lnTo>
                    <a:pt x="1402" y="181"/>
                  </a:lnTo>
                  <a:cubicBezTo>
                    <a:pt x="1321" y="357"/>
                    <a:pt x="1112" y="416"/>
                    <a:pt x="992" y="568"/>
                  </a:cubicBezTo>
                  <a:cubicBezTo>
                    <a:pt x="980" y="603"/>
                    <a:pt x="968" y="639"/>
                    <a:pt x="963" y="655"/>
                  </a:cubicBezTo>
                  <a:cubicBezTo>
                    <a:pt x="749" y="808"/>
                    <a:pt x="545" y="939"/>
                    <a:pt x="447" y="1188"/>
                  </a:cubicBezTo>
                  <a:lnTo>
                    <a:pt x="353" y="1228"/>
                  </a:lnTo>
                  <a:cubicBezTo>
                    <a:pt x="347" y="1239"/>
                    <a:pt x="342" y="1250"/>
                    <a:pt x="337" y="1263"/>
                  </a:cubicBezTo>
                  <a:cubicBezTo>
                    <a:pt x="308" y="1374"/>
                    <a:pt x="270" y="1474"/>
                    <a:pt x="128" y="1475"/>
                  </a:cubicBezTo>
                  <a:cubicBezTo>
                    <a:pt x="102" y="1475"/>
                    <a:pt x="78" y="1496"/>
                    <a:pt x="59" y="1504"/>
                  </a:cubicBezTo>
                  <a:cubicBezTo>
                    <a:pt x="20" y="1613"/>
                    <a:pt x="88" y="1737"/>
                    <a:pt x="1" y="1816"/>
                  </a:cubicBezTo>
                  <a:cubicBezTo>
                    <a:pt x="16" y="1887"/>
                    <a:pt x="28" y="1947"/>
                    <a:pt x="48" y="2036"/>
                  </a:cubicBezTo>
                  <a:cubicBezTo>
                    <a:pt x="86" y="2065"/>
                    <a:pt x="143" y="2128"/>
                    <a:pt x="213" y="2156"/>
                  </a:cubicBezTo>
                  <a:cubicBezTo>
                    <a:pt x="347" y="2210"/>
                    <a:pt x="453" y="2291"/>
                    <a:pt x="558" y="2390"/>
                  </a:cubicBezTo>
                  <a:cubicBezTo>
                    <a:pt x="618" y="2447"/>
                    <a:pt x="695" y="2487"/>
                    <a:pt x="784" y="2487"/>
                  </a:cubicBezTo>
                  <a:cubicBezTo>
                    <a:pt x="812" y="2487"/>
                    <a:pt x="841" y="2483"/>
                    <a:pt x="871" y="2474"/>
                  </a:cubicBezTo>
                  <a:cubicBezTo>
                    <a:pt x="910" y="2463"/>
                    <a:pt x="955" y="2440"/>
                    <a:pt x="994" y="2440"/>
                  </a:cubicBezTo>
                  <a:cubicBezTo>
                    <a:pt x="1012" y="2440"/>
                    <a:pt x="1028" y="2444"/>
                    <a:pt x="1042" y="2457"/>
                  </a:cubicBezTo>
                  <a:cubicBezTo>
                    <a:pt x="1169" y="2429"/>
                    <a:pt x="1299" y="2444"/>
                    <a:pt x="1373" y="2325"/>
                  </a:cubicBezTo>
                  <a:cubicBezTo>
                    <a:pt x="1436" y="2227"/>
                    <a:pt x="1591" y="2197"/>
                    <a:pt x="1579" y="2044"/>
                  </a:cubicBezTo>
                  <a:lnTo>
                    <a:pt x="1698" y="1951"/>
                  </a:lnTo>
                  <a:cubicBezTo>
                    <a:pt x="1701" y="1976"/>
                    <a:pt x="1702" y="1993"/>
                    <a:pt x="1703" y="2011"/>
                  </a:cubicBezTo>
                  <a:cubicBezTo>
                    <a:pt x="1779" y="1947"/>
                    <a:pt x="1857" y="1889"/>
                    <a:pt x="1930" y="1822"/>
                  </a:cubicBezTo>
                  <a:cubicBezTo>
                    <a:pt x="1992" y="1763"/>
                    <a:pt x="2059" y="1702"/>
                    <a:pt x="2049" y="1601"/>
                  </a:cubicBezTo>
                  <a:cubicBezTo>
                    <a:pt x="2048" y="1585"/>
                    <a:pt x="2062" y="1566"/>
                    <a:pt x="2071" y="1546"/>
                  </a:cubicBezTo>
                  <a:cubicBezTo>
                    <a:pt x="2077" y="1546"/>
                    <a:pt x="2082" y="1546"/>
                    <a:pt x="2087" y="1546"/>
                  </a:cubicBezTo>
                  <a:cubicBezTo>
                    <a:pt x="2170" y="1546"/>
                    <a:pt x="2230" y="1504"/>
                    <a:pt x="2264" y="1431"/>
                  </a:cubicBezTo>
                  <a:cubicBezTo>
                    <a:pt x="2297" y="1360"/>
                    <a:pt x="2318" y="1285"/>
                    <a:pt x="2340" y="1224"/>
                  </a:cubicBezTo>
                  <a:cubicBezTo>
                    <a:pt x="2410" y="1142"/>
                    <a:pt x="2475" y="1067"/>
                    <a:pt x="2540" y="991"/>
                  </a:cubicBezTo>
                  <a:lnTo>
                    <a:pt x="2530" y="982"/>
                  </a:lnTo>
                  <a:lnTo>
                    <a:pt x="2659" y="874"/>
                  </a:lnTo>
                  <a:lnTo>
                    <a:pt x="2643" y="802"/>
                  </a:lnTo>
                  <a:lnTo>
                    <a:pt x="2658" y="805"/>
                  </a:lnTo>
                  <a:cubicBezTo>
                    <a:pt x="2675" y="730"/>
                    <a:pt x="2691" y="655"/>
                    <a:pt x="2705" y="586"/>
                  </a:cubicBezTo>
                  <a:lnTo>
                    <a:pt x="2629" y="512"/>
                  </a:lnTo>
                  <a:cubicBezTo>
                    <a:pt x="2626" y="484"/>
                    <a:pt x="2624" y="455"/>
                    <a:pt x="2620" y="429"/>
                  </a:cubicBezTo>
                  <a:lnTo>
                    <a:pt x="2506" y="456"/>
                  </a:lnTo>
                  <a:cubicBezTo>
                    <a:pt x="2531" y="412"/>
                    <a:pt x="2546" y="387"/>
                    <a:pt x="2559" y="364"/>
                  </a:cubicBezTo>
                  <a:cubicBezTo>
                    <a:pt x="2543" y="330"/>
                    <a:pt x="2516" y="299"/>
                    <a:pt x="2519" y="272"/>
                  </a:cubicBezTo>
                  <a:cubicBezTo>
                    <a:pt x="2524" y="216"/>
                    <a:pt x="2497" y="202"/>
                    <a:pt x="2453" y="189"/>
                  </a:cubicBezTo>
                  <a:cubicBezTo>
                    <a:pt x="2376" y="169"/>
                    <a:pt x="2303" y="143"/>
                    <a:pt x="2220" y="118"/>
                  </a:cubicBezTo>
                  <a:cubicBezTo>
                    <a:pt x="2198" y="119"/>
                    <a:pt x="2172" y="133"/>
                    <a:pt x="2145" y="133"/>
                  </a:cubicBezTo>
                  <a:cubicBezTo>
                    <a:pt x="2124" y="133"/>
                    <a:pt x="2102" y="124"/>
                    <a:pt x="2082" y="92"/>
                  </a:cubicBezTo>
                  <a:lnTo>
                    <a:pt x="2082" y="92"/>
                  </a:lnTo>
                  <a:cubicBezTo>
                    <a:pt x="2098" y="98"/>
                    <a:pt x="2115" y="102"/>
                    <a:pt x="2132" y="103"/>
                  </a:cubicBezTo>
                  <a:cubicBezTo>
                    <a:pt x="2147" y="100"/>
                    <a:pt x="2162" y="96"/>
                    <a:pt x="2175" y="89"/>
                  </a:cubicBezTo>
                  <a:cubicBezTo>
                    <a:pt x="2158" y="58"/>
                    <a:pt x="2144" y="33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35"/>
            <p:cNvSpPr/>
            <p:nvPr/>
          </p:nvSpPr>
          <p:spPr>
            <a:xfrm>
              <a:off x="3961950" y="1785975"/>
              <a:ext cx="63600" cy="63325"/>
            </a:xfrm>
            <a:custGeom>
              <a:avLst/>
              <a:gdLst/>
              <a:ahLst/>
              <a:cxnLst/>
              <a:rect l="l" t="t" r="r" b="b"/>
              <a:pathLst>
                <a:path w="2544" h="2533" extrusionOk="0">
                  <a:moveTo>
                    <a:pt x="1607" y="1"/>
                  </a:moveTo>
                  <a:cubicBezTo>
                    <a:pt x="1581" y="21"/>
                    <a:pt x="1559" y="37"/>
                    <a:pt x="1539" y="56"/>
                  </a:cubicBezTo>
                  <a:cubicBezTo>
                    <a:pt x="1505" y="88"/>
                    <a:pt x="1477" y="139"/>
                    <a:pt x="1438" y="149"/>
                  </a:cubicBezTo>
                  <a:cubicBezTo>
                    <a:pt x="1369" y="167"/>
                    <a:pt x="1329" y="212"/>
                    <a:pt x="1283" y="257"/>
                  </a:cubicBezTo>
                  <a:cubicBezTo>
                    <a:pt x="1241" y="301"/>
                    <a:pt x="1199" y="343"/>
                    <a:pt x="1155" y="388"/>
                  </a:cubicBezTo>
                  <a:cubicBezTo>
                    <a:pt x="1169" y="415"/>
                    <a:pt x="1189" y="451"/>
                    <a:pt x="1207" y="487"/>
                  </a:cubicBezTo>
                  <a:lnTo>
                    <a:pt x="1187" y="500"/>
                  </a:lnTo>
                  <a:lnTo>
                    <a:pt x="1114" y="446"/>
                  </a:lnTo>
                  <a:cubicBezTo>
                    <a:pt x="1093" y="485"/>
                    <a:pt x="1076" y="516"/>
                    <a:pt x="1065" y="534"/>
                  </a:cubicBezTo>
                  <a:cubicBezTo>
                    <a:pt x="1021" y="548"/>
                    <a:pt x="980" y="550"/>
                    <a:pt x="963" y="570"/>
                  </a:cubicBezTo>
                  <a:cubicBezTo>
                    <a:pt x="890" y="655"/>
                    <a:pt x="779" y="702"/>
                    <a:pt x="734" y="817"/>
                  </a:cubicBezTo>
                  <a:cubicBezTo>
                    <a:pt x="716" y="862"/>
                    <a:pt x="665" y="895"/>
                    <a:pt x="626" y="931"/>
                  </a:cubicBezTo>
                  <a:cubicBezTo>
                    <a:pt x="598" y="952"/>
                    <a:pt x="569" y="973"/>
                    <a:pt x="538" y="991"/>
                  </a:cubicBezTo>
                  <a:cubicBezTo>
                    <a:pt x="558" y="1036"/>
                    <a:pt x="575" y="1074"/>
                    <a:pt x="588" y="1105"/>
                  </a:cubicBezTo>
                  <a:cubicBezTo>
                    <a:pt x="470" y="1138"/>
                    <a:pt x="383" y="1209"/>
                    <a:pt x="294" y="1274"/>
                  </a:cubicBezTo>
                  <a:lnTo>
                    <a:pt x="342" y="1405"/>
                  </a:lnTo>
                  <a:cubicBezTo>
                    <a:pt x="317" y="1464"/>
                    <a:pt x="312" y="1526"/>
                    <a:pt x="300" y="1585"/>
                  </a:cubicBezTo>
                  <a:cubicBezTo>
                    <a:pt x="278" y="1682"/>
                    <a:pt x="302" y="1799"/>
                    <a:pt x="183" y="1848"/>
                  </a:cubicBezTo>
                  <a:lnTo>
                    <a:pt x="210" y="1940"/>
                  </a:lnTo>
                  <a:cubicBezTo>
                    <a:pt x="175" y="1929"/>
                    <a:pt x="145" y="1905"/>
                    <a:pt x="117" y="1905"/>
                  </a:cubicBezTo>
                  <a:cubicBezTo>
                    <a:pt x="100" y="1905"/>
                    <a:pt x="84" y="1914"/>
                    <a:pt x="69" y="1941"/>
                  </a:cubicBezTo>
                  <a:lnTo>
                    <a:pt x="106" y="1987"/>
                  </a:lnTo>
                  <a:lnTo>
                    <a:pt x="17" y="2053"/>
                  </a:lnTo>
                  <a:cubicBezTo>
                    <a:pt x="1" y="2149"/>
                    <a:pt x="69" y="2391"/>
                    <a:pt x="121" y="2416"/>
                  </a:cubicBezTo>
                  <a:lnTo>
                    <a:pt x="181" y="2405"/>
                  </a:lnTo>
                  <a:cubicBezTo>
                    <a:pt x="233" y="2508"/>
                    <a:pt x="310" y="2533"/>
                    <a:pt x="385" y="2533"/>
                  </a:cubicBezTo>
                  <a:cubicBezTo>
                    <a:pt x="433" y="2533"/>
                    <a:pt x="480" y="2523"/>
                    <a:pt x="521" y="2517"/>
                  </a:cubicBezTo>
                  <a:cubicBezTo>
                    <a:pt x="720" y="2438"/>
                    <a:pt x="858" y="2301"/>
                    <a:pt x="1038" y="2301"/>
                  </a:cubicBezTo>
                  <a:cubicBezTo>
                    <a:pt x="1210" y="2279"/>
                    <a:pt x="1315" y="2149"/>
                    <a:pt x="1449" y="2110"/>
                  </a:cubicBezTo>
                  <a:cubicBezTo>
                    <a:pt x="1523" y="2035"/>
                    <a:pt x="1588" y="1969"/>
                    <a:pt x="1672" y="1883"/>
                  </a:cubicBezTo>
                  <a:cubicBezTo>
                    <a:pt x="1692" y="1823"/>
                    <a:pt x="1741" y="1751"/>
                    <a:pt x="1822" y="1696"/>
                  </a:cubicBezTo>
                  <a:cubicBezTo>
                    <a:pt x="1864" y="1668"/>
                    <a:pt x="1886" y="1607"/>
                    <a:pt x="1916" y="1560"/>
                  </a:cubicBezTo>
                  <a:cubicBezTo>
                    <a:pt x="1935" y="1533"/>
                    <a:pt x="1949" y="1502"/>
                    <a:pt x="1972" y="1479"/>
                  </a:cubicBezTo>
                  <a:cubicBezTo>
                    <a:pt x="2127" y="1326"/>
                    <a:pt x="2286" y="1176"/>
                    <a:pt x="2442" y="1024"/>
                  </a:cubicBezTo>
                  <a:cubicBezTo>
                    <a:pt x="2442" y="974"/>
                    <a:pt x="2451" y="923"/>
                    <a:pt x="2472" y="877"/>
                  </a:cubicBezTo>
                  <a:cubicBezTo>
                    <a:pt x="2494" y="832"/>
                    <a:pt x="2518" y="790"/>
                    <a:pt x="2544" y="749"/>
                  </a:cubicBezTo>
                  <a:lnTo>
                    <a:pt x="2448" y="642"/>
                  </a:lnTo>
                  <a:cubicBezTo>
                    <a:pt x="2481" y="577"/>
                    <a:pt x="2505" y="512"/>
                    <a:pt x="2443" y="451"/>
                  </a:cubicBezTo>
                  <a:lnTo>
                    <a:pt x="2341" y="446"/>
                  </a:lnTo>
                  <a:lnTo>
                    <a:pt x="2325" y="431"/>
                  </a:lnTo>
                  <a:lnTo>
                    <a:pt x="2293" y="431"/>
                  </a:lnTo>
                  <a:lnTo>
                    <a:pt x="2157" y="240"/>
                  </a:lnTo>
                  <a:lnTo>
                    <a:pt x="1938" y="215"/>
                  </a:lnTo>
                  <a:lnTo>
                    <a:pt x="1831" y="77"/>
                  </a:lnTo>
                  <a:lnTo>
                    <a:pt x="1665" y="83"/>
                  </a:lnTo>
                  <a:cubicBezTo>
                    <a:pt x="1645" y="53"/>
                    <a:pt x="1630" y="33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35"/>
            <p:cNvSpPr/>
            <p:nvPr/>
          </p:nvSpPr>
          <p:spPr>
            <a:xfrm>
              <a:off x="4336075" y="1676200"/>
              <a:ext cx="68550" cy="65975"/>
            </a:xfrm>
            <a:custGeom>
              <a:avLst/>
              <a:gdLst/>
              <a:ahLst/>
              <a:cxnLst/>
              <a:rect l="l" t="t" r="r" b="b"/>
              <a:pathLst>
                <a:path w="2742" h="2639" extrusionOk="0">
                  <a:moveTo>
                    <a:pt x="1603" y="261"/>
                  </a:moveTo>
                  <a:lnTo>
                    <a:pt x="1666" y="316"/>
                  </a:lnTo>
                  <a:lnTo>
                    <a:pt x="1666" y="317"/>
                  </a:lnTo>
                  <a:cubicBezTo>
                    <a:pt x="1641" y="359"/>
                    <a:pt x="1610" y="367"/>
                    <a:pt x="1578" y="367"/>
                  </a:cubicBezTo>
                  <a:cubicBezTo>
                    <a:pt x="1558" y="367"/>
                    <a:pt x="1537" y="364"/>
                    <a:pt x="1517" y="364"/>
                  </a:cubicBezTo>
                  <a:cubicBezTo>
                    <a:pt x="1503" y="364"/>
                    <a:pt x="1490" y="365"/>
                    <a:pt x="1476" y="369"/>
                  </a:cubicBezTo>
                  <a:cubicBezTo>
                    <a:pt x="1498" y="289"/>
                    <a:pt x="1569" y="303"/>
                    <a:pt x="1603" y="261"/>
                  </a:cubicBezTo>
                  <a:close/>
                  <a:moveTo>
                    <a:pt x="1934" y="986"/>
                  </a:moveTo>
                  <a:lnTo>
                    <a:pt x="1959" y="1004"/>
                  </a:lnTo>
                  <a:cubicBezTo>
                    <a:pt x="1952" y="1042"/>
                    <a:pt x="1944" y="1081"/>
                    <a:pt x="1938" y="1117"/>
                  </a:cubicBezTo>
                  <a:cubicBezTo>
                    <a:pt x="1910" y="1122"/>
                    <a:pt x="1891" y="1126"/>
                    <a:pt x="1875" y="1126"/>
                  </a:cubicBezTo>
                  <a:cubicBezTo>
                    <a:pt x="1846" y="1126"/>
                    <a:pt x="1828" y="1113"/>
                    <a:pt x="1776" y="1075"/>
                  </a:cubicBezTo>
                  <a:lnTo>
                    <a:pt x="1934" y="986"/>
                  </a:lnTo>
                  <a:close/>
                  <a:moveTo>
                    <a:pt x="1336" y="1372"/>
                  </a:moveTo>
                  <a:lnTo>
                    <a:pt x="1336" y="1372"/>
                  </a:lnTo>
                  <a:cubicBezTo>
                    <a:pt x="1417" y="1387"/>
                    <a:pt x="1499" y="1401"/>
                    <a:pt x="1566" y="1412"/>
                  </a:cubicBezTo>
                  <a:lnTo>
                    <a:pt x="1456" y="1601"/>
                  </a:lnTo>
                  <a:cubicBezTo>
                    <a:pt x="1376" y="1541"/>
                    <a:pt x="1328" y="1447"/>
                    <a:pt x="1336" y="1372"/>
                  </a:cubicBezTo>
                  <a:close/>
                  <a:moveTo>
                    <a:pt x="714" y="1636"/>
                  </a:moveTo>
                  <a:cubicBezTo>
                    <a:pt x="722" y="1636"/>
                    <a:pt x="733" y="1639"/>
                    <a:pt x="745" y="1648"/>
                  </a:cubicBezTo>
                  <a:lnTo>
                    <a:pt x="644" y="1788"/>
                  </a:lnTo>
                  <a:cubicBezTo>
                    <a:pt x="613" y="1759"/>
                    <a:pt x="592" y="1738"/>
                    <a:pt x="569" y="1715"/>
                  </a:cubicBezTo>
                  <a:lnTo>
                    <a:pt x="471" y="1750"/>
                  </a:lnTo>
                  <a:lnTo>
                    <a:pt x="539" y="1663"/>
                  </a:lnTo>
                  <a:lnTo>
                    <a:pt x="639" y="1686"/>
                  </a:lnTo>
                  <a:cubicBezTo>
                    <a:pt x="670" y="1685"/>
                    <a:pt x="681" y="1636"/>
                    <a:pt x="714" y="1636"/>
                  </a:cubicBezTo>
                  <a:close/>
                  <a:moveTo>
                    <a:pt x="1869" y="0"/>
                  </a:moveTo>
                  <a:cubicBezTo>
                    <a:pt x="1847" y="0"/>
                    <a:pt x="1825" y="8"/>
                    <a:pt x="1789" y="24"/>
                  </a:cubicBezTo>
                  <a:cubicBezTo>
                    <a:pt x="1653" y="183"/>
                    <a:pt x="1481" y="229"/>
                    <a:pt x="1315" y="287"/>
                  </a:cubicBezTo>
                  <a:lnTo>
                    <a:pt x="1220" y="431"/>
                  </a:lnTo>
                  <a:cubicBezTo>
                    <a:pt x="1224" y="447"/>
                    <a:pt x="1231" y="472"/>
                    <a:pt x="1245" y="519"/>
                  </a:cubicBezTo>
                  <a:lnTo>
                    <a:pt x="1077" y="491"/>
                  </a:lnTo>
                  <a:lnTo>
                    <a:pt x="1077" y="491"/>
                  </a:lnTo>
                  <a:cubicBezTo>
                    <a:pt x="1078" y="499"/>
                    <a:pt x="1080" y="506"/>
                    <a:pt x="1082" y="514"/>
                  </a:cubicBezTo>
                  <a:cubicBezTo>
                    <a:pt x="952" y="567"/>
                    <a:pt x="890" y="669"/>
                    <a:pt x="882" y="803"/>
                  </a:cubicBezTo>
                  <a:lnTo>
                    <a:pt x="763" y="788"/>
                  </a:lnTo>
                  <a:cubicBezTo>
                    <a:pt x="544" y="973"/>
                    <a:pt x="312" y="1145"/>
                    <a:pt x="235" y="1446"/>
                  </a:cubicBezTo>
                  <a:lnTo>
                    <a:pt x="129" y="1500"/>
                  </a:lnTo>
                  <a:cubicBezTo>
                    <a:pt x="191" y="1597"/>
                    <a:pt x="87" y="1683"/>
                    <a:pt x="123" y="1761"/>
                  </a:cubicBezTo>
                  <a:lnTo>
                    <a:pt x="0" y="1922"/>
                  </a:lnTo>
                  <a:lnTo>
                    <a:pt x="25" y="1926"/>
                  </a:lnTo>
                  <a:cubicBezTo>
                    <a:pt x="40" y="2029"/>
                    <a:pt x="54" y="2131"/>
                    <a:pt x="69" y="2232"/>
                  </a:cubicBezTo>
                  <a:lnTo>
                    <a:pt x="218" y="2247"/>
                  </a:lnTo>
                  <a:cubicBezTo>
                    <a:pt x="171" y="2281"/>
                    <a:pt x="111" y="2297"/>
                    <a:pt x="159" y="2362"/>
                  </a:cubicBezTo>
                  <a:lnTo>
                    <a:pt x="276" y="2414"/>
                  </a:lnTo>
                  <a:lnTo>
                    <a:pt x="502" y="2326"/>
                  </a:lnTo>
                  <a:cubicBezTo>
                    <a:pt x="507" y="2333"/>
                    <a:pt x="510" y="2338"/>
                    <a:pt x="515" y="2344"/>
                  </a:cubicBezTo>
                  <a:lnTo>
                    <a:pt x="438" y="2422"/>
                  </a:lnTo>
                  <a:lnTo>
                    <a:pt x="657" y="2638"/>
                  </a:lnTo>
                  <a:lnTo>
                    <a:pt x="945" y="2627"/>
                  </a:lnTo>
                  <a:lnTo>
                    <a:pt x="1257" y="2407"/>
                  </a:lnTo>
                  <a:cubicBezTo>
                    <a:pt x="1260" y="2313"/>
                    <a:pt x="1262" y="2245"/>
                    <a:pt x="1264" y="2152"/>
                  </a:cubicBezTo>
                  <a:cubicBezTo>
                    <a:pt x="1260" y="2143"/>
                    <a:pt x="1245" y="2110"/>
                    <a:pt x="1236" y="2091"/>
                  </a:cubicBezTo>
                  <a:lnTo>
                    <a:pt x="1468" y="1856"/>
                  </a:lnTo>
                  <a:cubicBezTo>
                    <a:pt x="1469" y="1858"/>
                    <a:pt x="1471" y="1860"/>
                    <a:pt x="1472" y="1864"/>
                  </a:cubicBezTo>
                  <a:lnTo>
                    <a:pt x="1604" y="1793"/>
                  </a:lnTo>
                  <a:cubicBezTo>
                    <a:pt x="1623" y="1804"/>
                    <a:pt x="1660" y="1822"/>
                    <a:pt x="1695" y="1843"/>
                  </a:cubicBezTo>
                  <a:cubicBezTo>
                    <a:pt x="1700" y="1845"/>
                    <a:pt x="1695" y="1863"/>
                    <a:pt x="1695" y="1879"/>
                  </a:cubicBezTo>
                  <a:lnTo>
                    <a:pt x="1615" y="1889"/>
                  </a:lnTo>
                  <a:lnTo>
                    <a:pt x="1562" y="1968"/>
                  </a:lnTo>
                  <a:lnTo>
                    <a:pt x="1512" y="1901"/>
                  </a:lnTo>
                  <a:cubicBezTo>
                    <a:pt x="1428" y="1966"/>
                    <a:pt x="1424" y="2043"/>
                    <a:pt x="1448" y="2130"/>
                  </a:cubicBezTo>
                  <a:cubicBezTo>
                    <a:pt x="1464" y="2135"/>
                    <a:pt x="1479" y="2138"/>
                    <a:pt x="1494" y="2138"/>
                  </a:cubicBezTo>
                  <a:cubicBezTo>
                    <a:pt x="1556" y="2138"/>
                    <a:pt x="1599" y="2092"/>
                    <a:pt x="1627" y="2053"/>
                  </a:cubicBezTo>
                  <a:cubicBezTo>
                    <a:pt x="1690" y="1964"/>
                    <a:pt x="1769" y="1905"/>
                    <a:pt x="1857" y="1856"/>
                  </a:cubicBezTo>
                  <a:cubicBezTo>
                    <a:pt x="1865" y="1814"/>
                    <a:pt x="1872" y="1776"/>
                    <a:pt x="1879" y="1739"/>
                  </a:cubicBezTo>
                  <a:cubicBezTo>
                    <a:pt x="1903" y="1655"/>
                    <a:pt x="1926" y="1569"/>
                    <a:pt x="1954" y="1488"/>
                  </a:cubicBezTo>
                  <a:cubicBezTo>
                    <a:pt x="1960" y="1471"/>
                    <a:pt x="1989" y="1462"/>
                    <a:pt x="2006" y="1450"/>
                  </a:cubicBezTo>
                  <a:cubicBezTo>
                    <a:pt x="2009" y="1411"/>
                    <a:pt x="2012" y="1371"/>
                    <a:pt x="2017" y="1318"/>
                  </a:cubicBezTo>
                  <a:lnTo>
                    <a:pt x="2017" y="1318"/>
                  </a:lnTo>
                  <a:lnTo>
                    <a:pt x="1937" y="1377"/>
                  </a:lnTo>
                  <a:lnTo>
                    <a:pt x="1814" y="1326"/>
                  </a:lnTo>
                  <a:lnTo>
                    <a:pt x="2025" y="1207"/>
                  </a:lnTo>
                  <a:lnTo>
                    <a:pt x="2253" y="1377"/>
                  </a:lnTo>
                  <a:cubicBezTo>
                    <a:pt x="2258" y="1358"/>
                    <a:pt x="2265" y="1341"/>
                    <a:pt x="2275" y="1325"/>
                  </a:cubicBezTo>
                  <a:cubicBezTo>
                    <a:pt x="2300" y="1296"/>
                    <a:pt x="2330" y="1247"/>
                    <a:pt x="2357" y="1247"/>
                  </a:cubicBezTo>
                  <a:cubicBezTo>
                    <a:pt x="2358" y="1247"/>
                    <a:pt x="2359" y="1247"/>
                    <a:pt x="2360" y="1247"/>
                  </a:cubicBezTo>
                  <a:cubicBezTo>
                    <a:pt x="2427" y="1247"/>
                    <a:pt x="2456" y="1200"/>
                    <a:pt x="2494" y="1164"/>
                  </a:cubicBezTo>
                  <a:cubicBezTo>
                    <a:pt x="2519" y="1142"/>
                    <a:pt x="2536" y="1110"/>
                    <a:pt x="2562" y="1088"/>
                  </a:cubicBezTo>
                  <a:cubicBezTo>
                    <a:pt x="2686" y="991"/>
                    <a:pt x="2732" y="864"/>
                    <a:pt x="2726" y="710"/>
                  </a:cubicBezTo>
                  <a:cubicBezTo>
                    <a:pt x="2724" y="682"/>
                    <a:pt x="2736" y="652"/>
                    <a:pt x="2741" y="618"/>
                  </a:cubicBezTo>
                  <a:lnTo>
                    <a:pt x="2681" y="545"/>
                  </a:lnTo>
                  <a:cubicBezTo>
                    <a:pt x="2675" y="474"/>
                    <a:pt x="2670" y="407"/>
                    <a:pt x="2665" y="345"/>
                  </a:cubicBezTo>
                  <a:lnTo>
                    <a:pt x="2452" y="230"/>
                  </a:lnTo>
                  <a:lnTo>
                    <a:pt x="2459" y="212"/>
                  </a:lnTo>
                  <a:lnTo>
                    <a:pt x="2347" y="208"/>
                  </a:lnTo>
                  <a:cubicBezTo>
                    <a:pt x="2312" y="185"/>
                    <a:pt x="2298" y="126"/>
                    <a:pt x="2248" y="126"/>
                  </a:cubicBezTo>
                  <a:cubicBezTo>
                    <a:pt x="2237" y="126"/>
                    <a:pt x="2224" y="129"/>
                    <a:pt x="2209" y="137"/>
                  </a:cubicBezTo>
                  <a:cubicBezTo>
                    <a:pt x="2209" y="159"/>
                    <a:pt x="2210" y="181"/>
                    <a:pt x="2211" y="203"/>
                  </a:cubicBezTo>
                  <a:cubicBezTo>
                    <a:pt x="2192" y="277"/>
                    <a:pt x="2245" y="321"/>
                    <a:pt x="2269" y="345"/>
                  </a:cubicBezTo>
                  <a:cubicBezTo>
                    <a:pt x="2262" y="427"/>
                    <a:pt x="2250" y="484"/>
                    <a:pt x="2254" y="539"/>
                  </a:cubicBezTo>
                  <a:cubicBezTo>
                    <a:pt x="2270" y="698"/>
                    <a:pt x="2263" y="717"/>
                    <a:pt x="2120" y="800"/>
                  </a:cubicBezTo>
                  <a:lnTo>
                    <a:pt x="1898" y="734"/>
                  </a:lnTo>
                  <a:cubicBezTo>
                    <a:pt x="1896" y="693"/>
                    <a:pt x="1895" y="657"/>
                    <a:pt x="1894" y="608"/>
                  </a:cubicBezTo>
                  <a:lnTo>
                    <a:pt x="1804" y="645"/>
                  </a:lnTo>
                  <a:cubicBezTo>
                    <a:pt x="1817" y="660"/>
                    <a:pt x="1824" y="668"/>
                    <a:pt x="1837" y="683"/>
                  </a:cubicBezTo>
                  <a:cubicBezTo>
                    <a:pt x="1846" y="763"/>
                    <a:pt x="1749" y="748"/>
                    <a:pt x="1711" y="802"/>
                  </a:cubicBezTo>
                  <a:cubicBezTo>
                    <a:pt x="1726" y="830"/>
                    <a:pt x="1742" y="859"/>
                    <a:pt x="1757" y="887"/>
                  </a:cubicBezTo>
                  <a:lnTo>
                    <a:pt x="1654" y="991"/>
                  </a:lnTo>
                  <a:cubicBezTo>
                    <a:pt x="1660" y="1020"/>
                    <a:pt x="1666" y="1046"/>
                    <a:pt x="1673" y="1077"/>
                  </a:cubicBezTo>
                  <a:lnTo>
                    <a:pt x="1442" y="1069"/>
                  </a:lnTo>
                  <a:cubicBezTo>
                    <a:pt x="1472" y="952"/>
                    <a:pt x="1581" y="887"/>
                    <a:pt x="1650" y="774"/>
                  </a:cubicBezTo>
                  <a:lnTo>
                    <a:pt x="1534" y="717"/>
                  </a:lnTo>
                  <a:lnTo>
                    <a:pt x="1566" y="654"/>
                  </a:lnTo>
                  <a:cubicBezTo>
                    <a:pt x="1554" y="615"/>
                    <a:pt x="1541" y="575"/>
                    <a:pt x="1529" y="531"/>
                  </a:cubicBezTo>
                  <a:lnTo>
                    <a:pt x="1676" y="471"/>
                  </a:lnTo>
                  <a:cubicBezTo>
                    <a:pt x="1677" y="442"/>
                    <a:pt x="1679" y="417"/>
                    <a:pt x="1682" y="383"/>
                  </a:cubicBezTo>
                  <a:lnTo>
                    <a:pt x="1796" y="380"/>
                  </a:lnTo>
                  <a:lnTo>
                    <a:pt x="1887" y="188"/>
                  </a:lnTo>
                  <a:lnTo>
                    <a:pt x="1951" y="139"/>
                  </a:lnTo>
                  <a:cubicBezTo>
                    <a:pt x="1955" y="106"/>
                    <a:pt x="1960" y="74"/>
                    <a:pt x="1965" y="41"/>
                  </a:cubicBezTo>
                  <a:cubicBezTo>
                    <a:pt x="1919" y="13"/>
                    <a:pt x="1895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35"/>
            <p:cNvSpPr/>
            <p:nvPr/>
          </p:nvSpPr>
          <p:spPr>
            <a:xfrm>
              <a:off x="3904725" y="1918825"/>
              <a:ext cx="58450" cy="59075"/>
            </a:xfrm>
            <a:custGeom>
              <a:avLst/>
              <a:gdLst/>
              <a:ahLst/>
              <a:cxnLst/>
              <a:rect l="l" t="t" r="r" b="b"/>
              <a:pathLst>
                <a:path w="2338" h="2363" extrusionOk="0">
                  <a:moveTo>
                    <a:pt x="1772" y="394"/>
                  </a:moveTo>
                  <a:cubicBezTo>
                    <a:pt x="1826" y="433"/>
                    <a:pt x="1811" y="478"/>
                    <a:pt x="1805" y="521"/>
                  </a:cubicBezTo>
                  <a:cubicBezTo>
                    <a:pt x="1801" y="562"/>
                    <a:pt x="1798" y="602"/>
                    <a:pt x="1794" y="648"/>
                  </a:cubicBezTo>
                  <a:lnTo>
                    <a:pt x="1731" y="642"/>
                  </a:lnTo>
                  <a:cubicBezTo>
                    <a:pt x="1747" y="559"/>
                    <a:pt x="1688" y="470"/>
                    <a:pt x="1772" y="394"/>
                  </a:cubicBezTo>
                  <a:close/>
                  <a:moveTo>
                    <a:pt x="1064" y="536"/>
                  </a:moveTo>
                  <a:cubicBezTo>
                    <a:pt x="1086" y="567"/>
                    <a:pt x="1108" y="595"/>
                    <a:pt x="1132" y="627"/>
                  </a:cubicBezTo>
                  <a:lnTo>
                    <a:pt x="1093" y="665"/>
                  </a:lnTo>
                  <a:cubicBezTo>
                    <a:pt x="1106" y="684"/>
                    <a:pt x="1118" y="701"/>
                    <a:pt x="1141" y="734"/>
                  </a:cubicBezTo>
                  <a:cubicBezTo>
                    <a:pt x="1064" y="745"/>
                    <a:pt x="999" y="753"/>
                    <a:pt x="928" y="763"/>
                  </a:cubicBezTo>
                  <a:cubicBezTo>
                    <a:pt x="926" y="713"/>
                    <a:pt x="923" y="675"/>
                    <a:pt x="921" y="628"/>
                  </a:cubicBezTo>
                  <a:lnTo>
                    <a:pt x="855" y="634"/>
                  </a:lnTo>
                  <a:lnTo>
                    <a:pt x="839" y="588"/>
                  </a:lnTo>
                  <a:cubicBezTo>
                    <a:pt x="859" y="571"/>
                    <a:pt x="877" y="564"/>
                    <a:pt x="894" y="564"/>
                  </a:cubicBezTo>
                  <a:cubicBezTo>
                    <a:pt x="927" y="564"/>
                    <a:pt x="956" y="589"/>
                    <a:pt x="987" y="607"/>
                  </a:cubicBezTo>
                  <a:cubicBezTo>
                    <a:pt x="994" y="583"/>
                    <a:pt x="1000" y="562"/>
                    <a:pt x="1007" y="538"/>
                  </a:cubicBezTo>
                  <a:lnTo>
                    <a:pt x="1064" y="536"/>
                  </a:lnTo>
                  <a:close/>
                  <a:moveTo>
                    <a:pt x="981" y="1297"/>
                  </a:moveTo>
                  <a:cubicBezTo>
                    <a:pt x="1012" y="1297"/>
                    <a:pt x="1038" y="1314"/>
                    <a:pt x="1058" y="1357"/>
                  </a:cubicBezTo>
                  <a:lnTo>
                    <a:pt x="997" y="1377"/>
                  </a:lnTo>
                  <a:cubicBezTo>
                    <a:pt x="1000" y="1427"/>
                    <a:pt x="1002" y="1482"/>
                    <a:pt x="1005" y="1543"/>
                  </a:cubicBezTo>
                  <a:lnTo>
                    <a:pt x="936" y="1550"/>
                  </a:lnTo>
                  <a:lnTo>
                    <a:pt x="884" y="1626"/>
                  </a:lnTo>
                  <a:lnTo>
                    <a:pt x="886" y="1626"/>
                  </a:lnTo>
                  <a:cubicBezTo>
                    <a:pt x="886" y="1637"/>
                    <a:pt x="886" y="1648"/>
                    <a:pt x="886" y="1658"/>
                  </a:cubicBezTo>
                  <a:lnTo>
                    <a:pt x="802" y="1640"/>
                  </a:lnTo>
                  <a:cubicBezTo>
                    <a:pt x="810" y="1596"/>
                    <a:pt x="816" y="1560"/>
                    <a:pt x="823" y="1523"/>
                  </a:cubicBezTo>
                  <a:cubicBezTo>
                    <a:pt x="890" y="1487"/>
                    <a:pt x="970" y="1462"/>
                    <a:pt x="939" y="1345"/>
                  </a:cubicBezTo>
                  <a:lnTo>
                    <a:pt x="939" y="1345"/>
                  </a:lnTo>
                  <a:lnTo>
                    <a:pt x="884" y="1410"/>
                  </a:lnTo>
                  <a:lnTo>
                    <a:pt x="849" y="1353"/>
                  </a:lnTo>
                  <a:cubicBezTo>
                    <a:pt x="879" y="1334"/>
                    <a:pt x="910" y="1318"/>
                    <a:pt x="941" y="1305"/>
                  </a:cubicBezTo>
                  <a:cubicBezTo>
                    <a:pt x="955" y="1299"/>
                    <a:pt x="969" y="1297"/>
                    <a:pt x="981" y="1297"/>
                  </a:cubicBezTo>
                  <a:close/>
                  <a:moveTo>
                    <a:pt x="1254" y="1784"/>
                  </a:moveTo>
                  <a:lnTo>
                    <a:pt x="1343" y="1826"/>
                  </a:lnTo>
                  <a:cubicBezTo>
                    <a:pt x="1310" y="1872"/>
                    <a:pt x="1283" y="1912"/>
                    <a:pt x="1257" y="1946"/>
                  </a:cubicBezTo>
                  <a:lnTo>
                    <a:pt x="1122" y="1979"/>
                  </a:lnTo>
                  <a:lnTo>
                    <a:pt x="1065" y="1900"/>
                  </a:lnTo>
                  <a:lnTo>
                    <a:pt x="1011" y="1954"/>
                  </a:lnTo>
                  <a:lnTo>
                    <a:pt x="854" y="1921"/>
                  </a:lnTo>
                  <a:cubicBezTo>
                    <a:pt x="862" y="1888"/>
                    <a:pt x="871" y="1850"/>
                    <a:pt x="876" y="1826"/>
                  </a:cubicBezTo>
                  <a:lnTo>
                    <a:pt x="1060" y="1859"/>
                  </a:lnTo>
                  <a:cubicBezTo>
                    <a:pt x="1061" y="1842"/>
                    <a:pt x="1064" y="1825"/>
                    <a:pt x="1065" y="1809"/>
                  </a:cubicBezTo>
                  <a:lnTo>
                    <a:pt x="1081" y="1884"/>
                  </a:lnTo>
                  <a:lnTo>
                    <a:pt x="1244" y="1827"/>
                  </a:lnTo>
                  <a:cubicBezTo>
                    <a:pt x="1245" y="1823"/>
                    <a:pt x="1248" y="1808"/>
                    <a:pt x="1254" y="1784"/>
                  </a:cubicBezTo>
                  <a:close/>
                  <a:moveTo>
                    <a:pt x="1337" y="1"/>
                  </a:moveTo>
                  <a:cubicBezTo>
                    <a:pt x="1334" y="18"/>
                    <a:pt x="1331" y="33"/>
                    <a:pt x="1326" y="52"/>
                  </a:cubicBezTo>
                  <a:lnTo>
                    <a:pt x="1224" y="45"/>
                  </a:lnTo>
                  <a:lnTo>
                    <a:pt x="1189" y="115"/>
                  </a:lnTo>
                  <a:lnTo>
                    <a:pt x="1054" y="118"/>
                  </a:lnTo>
                  <a:cubicBezTo>
                    <a:pt x="1027" y="165"/>
                    <a:pt x="1003" y="205"/>
                    <a:pt x="978" y="248"/>
                  </a:cubicBezTo>
                  <a:cubicBezTo>
                    <a:pt x="979" y="254"/>
                    <a:pt x="983" y="261"/>
                    <a:pt x="986" y="265"/>
                  </a:cubicBezTo>
                  <a:cubicBezTo>
                    <a:pt x="994" y="272"/>
                    <a:pt x="1002" y="279"/>
                    <a:pt x="1011" y="285"/>
                  </a:cubicBezTo>
                  <a:cubicBezTo>
                    <a:pt x="1052" y="273"/>
                    <a:pt x="1084" y="266"/>
                    <a:pt x="1111" y="266"/>
                  </a:cubicBezTo>
                  <a:cubicBezTo>
                    <a:pt x="1179" y="266"/>
                    <a:pt x="1211" y="310"/>
                    <a:pt x="1250" y="424"/>
                  </a:cubicBezTo>
                  <a:lnTo>
                    <a:pt x="1100" y="391"/>
                  </a:lnTo>
                  <a:cubicBezTo>
                    <a:pt x="1050" y="400"/>
                    <a:pt x="1014" y="413"/>
                    <a:pt x="979" y="413"/>
                  </a:cubicBezTo>
                  <a:cubicBezTo>
                    <a:pt x="974" y="413"/>
                    <a:pt x="969" y="413"/>
                    <a:pt x="964" y="413"/>
                  </a:cubicBezTo>
                  <a:cubicBezTo>
                    <a:pt x="926" y="408"/>
                    <a:pt x="888" y="385"/>
                    <a:pt x="846" y="369"/>
                  </a:cubicBezTo>
                  <a:lnTo>
                    <a:pt x="644" y="483"/>
                  </a:lnTo>
                  <a:lnTo>
                    <a:pt x="631" y="577"/>
                  </a:lnTo>
                  <a:lnTo>
                    <a:pt x="503" y="638"/>
                  </a:lnTo>
                  <a:cubicBezTo>
                    <a:pt x="446" y="727"/>
                    <a:pt x="385" y="818"/>
                    <a:pt x="311" y="886"/>
                  </a:cubicBezTo>
                  <a:cubicBezTo>
                    <a:pt x="236" y="954"/>
                    <a:pt x="223" y="1029"/>
                    <a:pt x="236" y="1122"/>
                  </a:cubicBezTo>
                  <a:lnTo>
                    <a:pt x="365" y="1154"/>
                  </a:lnTo>
                  <a:lnTo>
                    <a:pt x="227" y="1212"/>
                  </a:lnTo>
                  <a:lnTo>
                    <a:pt x="119" y="1451"/>
                  </a:lnTo>
                  <a:lnTo>
                    <a:pt x="0" y="1525"/>
                  </a:lnTo>
                  <a:cubicBezTo>
                    <a:pt x="39" y="1676"/>
                    <a:pt x="78" y="1824"/>
                    <a:pt x="120" y="1986"/>
                  </a:cubicBezTo>
                  <a:cubicBezTo>
                    <a:pt x="167" y="2009"/>
                    <a:pt x="225" y="2034"/>
                    <a:pt x="281" y="2066"/>
                  </a:cubicBezTo>
                  <a:cubicBezTo>
                    <a:pt x="316" y="2086"/>
                    <a:pt x="347" y="2112"/>
                    <a:pt x="371" y="2144"/>
                  </a:cubicBezTo>
                  <a:cubicBezTo>
                    <a:pt x="422" y="2219"/>
                    <a:pt x="465" y="2296"/>
                    <a:pt x="505" y="2362"/>
                  </a:cubicBezTo>
                  <a:lnTo>
                    <a:pt x="737" y="2353"/>
                  </a:lnTo>
                  <a:cubicBezTo>
                    <a:pt x="799" y="2321"/>
                    <a:pt x="867" y="2289"/>
                    <a:pt x="940" y="2289"/>
                  </a:cubicBezTo>
                  <a:cubicBezTo>
                    <a:pt x="959" y="2289"/>
                    <a:pt x="979" y="2291"/>
                    <a:pt x="999" y="2296"/>
                  </a:cubicBezTo>
                  <a:cubicBezTo>
                    <a:pt x="1069" y="2244"/>
                    <a:pt x="1129" y="2188"/>
                    <a:pt x="1199" y="2154"/>
                  </a:cubicBezTo>
                  <a:cubicBezTo>
                    <a:pt x="1296" y="2104"/>
                    <a:pt x="1356" y="2036"/>
                    <a:pt x="1367" y="1931"/>
                  </a:cubicBezTo>
                  <a:cubicBezTo>
                    <a:pt x="1481" y="1920"/>
                    <a:pt x="1564" y="1858"/>
                    <a:pt x="1658" y="1706"/>
                  </a:cubicBezTo>
                  <a:cubicBezTo>
                    <a:pt x="1656" y="1683"/>
                    <a:pt x="1653" y="1658"/>
                    <a:pt x="1649" y="1625"/>
                  </a:cubicBezTo>
                  <a:lnTo>
                    <a:pt x="1649" y="1625"/>
                  </a:lnTo>
                  <a:lnTo>
                    <a:pt x="1714" y="1653"/>
                  </a:lnTo>
                  <a:lnTo>
                    <a:pt x="1844" y="1544"/>
                  </a:lnTo>
                  <a:cubicBezTo>
                    <a:pt x="1829" y="1456"/>
                    <a:pt x="1900" y="1436"/>
                    <a:pt x="1965" y="1411"/>
                  </a:cubicBezTo>
                  <a:lnTo>
                    <a:pt x="1789" y="1273"/>
                  </a:lnTo>
                  <a:lnTo>
                    <a:pt x="1879" y="1210"/>
                  </a:lnTo>
                  <a:cubicBezTo>
                    <a:pt x="1909" y="1281"/>
                    <a:pt x="1921" y="1353"/>
                    <a:pt x="2000" y="1369"/>
                  </a:cubicBezTo>
                  <a:lnTo>
                    <a:pt x="2170" y="1103"/>
                  </a:lnTo>
                  <a:cubicBezTo>
                    <a:pt x="2176" y="1025"/>
                    <a:pt x="2209" y="998"/>
                    <a:pt x="2338" y="851"/>
                  </a:cubicBezTo>
                  <a:lnTo>
                    <a:pt x="2263" y="700"/>
                  </a:lnTo>
                  <a:lnTo>
                    <a:pt x="2316" y="595"/>
                  </a:lnTo>
                  <a:lnTo>
                    <a:pt x="2127" y="275"/>
                  </a:lnTo>
                  <a:cubicBezTo>
                    <a:pt x="1960" y="272"/>
                    <a:pt x="1960" y="272"/>
                    <a:pt x="1904" y="204"/>
                  </a:cubicBezTo>
                  <a:cubicBezTo>
                    <a:pt x="1890" y="218"/>
                    <a:pt x="1877" y="223"/>
                    <a:pt x="1865" y="223"/>
                  </a:cubicBezTo>
                  <a:cubicBezTo>
                    <a:pt x="1830" y="223"/>
                    <a:pt x="1804" y="176"/>
                    <a:pt x="1769" y="173"/>
                  </a:cubicBezTo>
                  <a:cubicBezTo>
                    <a:pt x="1680" y="165"/>
                    <a:pt x="1624" y="122"/>
                    <a:pt x="1617" y="22"/>
                  </a:cubicBezTo>
                  <a:cubicBezTo>
                    <a:pt x="1598" y="57"/>
                    <a:pt x="1575" y="66"/>
                    <a:pt x="1551" y="66"/>
                  </a:cubicBezTo>
                  <a:cubicBezTo>
                    <a:pt x="1528" y="66"/>
                    <a:pt x="1504" y="57"/>
                    <a:pt x="1482" y="53"/>
                  </a:cubicBezTo>
                  <a:cubicBezTo>
                    <a:pt x="1433" y="42"/>
                    <a:pt x="1385" y="19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35"/>
            <p:cNvSpPr/>
            <p:nvPr/>
          </p:nvSpPr>
          <p:spPr>
            <a:xfrm>
              <a:off x="4099550" y="1776225"/>
              <a:ext cx="55100" cy="51650"/>
            </a:xfrm>
            <a:custGeom>
              <a:avLst/>
              <a:gdLst/>
              <a:ahLst/>
              <a:cxnLst/>
              <a:rect l="l" t="t" r="r" b="b"/>
              <a:pathLst>
                <a:path w="2204" h="2066" extrusionOk="0">
                  <a:moveTo>
                    <a:pt x="1301" y="0"/>
                  </a:moveTo>
                  <a:cubicBezTo>
                    <a:pt x="1198" y="0"/>
                    <a:pt x="1105" y="39"/>
                    <a:pt x="1013" y="86"/>
                  </a:cubicBezTo>
                  <a:cubicBezTo>
                    <a:pt x="990" y="98"/>
                    <a:pt x="965" y="111"/>
                    <a:pt x="952" y="131"/>
                  </a:cubicBezTo>
                  <a:cubicBezTo>
                    <a:pt x="888" y="224"/>
                    <a:pt x="841" y="331"/>
                    <a:pt x="733" y="386"/>
                  </a:cubicBezTo>
                  <a:cubicBezTo>
                    <a:pt x="688" y="509"/>
                    <a:pt x="579" y="537"/>
                    <a:pt x="469" y="568"/>
                  </a:cubicBezTo>
                  <a:cubicBezTo>
                    <a:pt x="446" y="677"/>
                    <a:pt x="377" y="754"/>
                    <a:pt x="287" y="805"/>
                  </a:cubicBezTo>
                  <a:lnTo>
                    <a:pt x="231" y="953"/>
                  </a:lnTo>
                  <a:cubicBezTo>
                    <a:pt x="241" y="977"/>
                    <a:pt x="251" y="1005"/>
                    <a:pt x="267" y="1045"/>
                  </a:cubicBezTo>
                  <a:lnTo>
                    <a:pt x="182" y="1006"/>
                  </a:lnTo>
                  <a:lnTo>
                    <a:pt x="98" y="1074"/>
                  </a:lnTo>
                  <a:cubicBezTo>
                    <a:pt x="21" y="1139"/>
                    <a:pt x="0" y="1278"/>
                    <a:pt x="44" y="1373"/>
                  </a:cubicBezTo>
                  <a:cubicBezTo>
                    <a:pt x="90" y="1473"/>
                    <a:pt x="128" y="1580"/>
                    <a:pt x="179" y="1705"/>
                  </a:cubicBezTo>
                  <a:cubicBezTo>
                    <a:pt x="201" y="1713"/>
                    <a:pt x="248" y="1728"/>
                    <a:pt x="297" y="1744"/>
                  </a:cubicBezTo>
                  <a:lnTo>
                    <a:pt x="341" y="1799"/>
                  </a:lnTo>
                  <a:lnTo>
                    <a:pt x="426" y="1744"/>
                  </a:lnTo>
                  <a:lnTo>
                    <a:pt x="426" y="1744"/>
                  </a:lnTo>
                  <a:cubicBezTo>
                    <a:pt x="490" y="1819"/>
                    <a:pt x="411" y="1880"/>
                    <a:pt x="419" y="1946"/>
                  </a:cubicBezTo>
                  <a:cubicBezTo>
                    <a:pt x="454" y="1965"/>
                    <a:pt x="499" y="1977"/>
                    <a:pt x="525" y="2005"/>
                  </a:cubicBezTo>
                  <a:cubicBezTo>
                    <a:pt x="568" y="2049"/>
                    <a:pt x="615" y="2066"/>
                    <a:pt x="667" y="2066"/>
                  </a:cubicBezTo>
                  <a:cubicBezTo>
                    <a:pt x="686" y="2066"/>
                    <a:pt x="705" y="2063"/>
                    <a:pt x="725" y="2060"/>
                  </a:cubicBezTo>
                  <a:cubicBezTo>
                    <a:pt x="781" y="2050"/>
                    <a:pt x="835" y="2032"/>
                    <a:pt x="891" y="2023"/>
                  </a:cubicBezTo>
                  <a:cubicBezTo>
                    <a:pt x="897" y="2022"/>
                    <a:pt x="903" y="2022"/>
                    <a:pt x="910" y="2022"/>
                  </a:cubicBezTo>
                  <a:cubicBezTo>
                    <a:pt x="929" y="2022"/>
                    <a:pt x="951" y="2026"/>
                    <a:pt x="977" y="2028"/>
                  </a:cubicBezTo>
                  <a:lnTo>
                    <a:pt x="1034" y="1900"/>
                  </a:lnTo>
                  <a:lnTo>
                    <a:pt x="1199" y="1940"/>
                  </a:lnTo>
                  <a:cubicBezTo>
                    <a:pt x="1319" y="1861"/>
                    <a:pt x="1440" y="1794"/>
                    <a:pt x="1526" y="1678"/>
                  </a:cubicBezTo>
                  <a:cubicBezTo>
                    <a:pt x="1572" y="1614"/>
                    <a:pt x="1596" y="1562"/>
                    <a:pt x="1552" y="1493"/>
                  </a:cubicBezTo>
                  <a:cubicBezTo>
                    <a:pt x="1547" y="1486"/>
                    <a:pt x="1552" y="1473"/>
                    <a:pt x="1552" y="1463"/>
                  </a:cubicBezTo>
                  <a:lnTo>
                    <a:pt x="1668" y="1488"/>
                  </a:lnTo>
                  <a:cubicBezTo>
                    <a:pt x="1624" y="1403"/>
                    <a:pt x="1589" y="1339"/>
                    <a:pt x="1555" y="1274"/>
                  </a:cubicBezTo>
                  <a:lnTo>
                    <a:pt x="1555" y="1274"/>
                  </a:lnTo>
                  <a:cubicBezTo>
                    <a:pt x="1659" y="1379"/>
                    <a:pt x="1659" y="1379"/>
                    <a:pt x="1742" y="1405"/>
                  </a:cubicBezTo>
                  <a:cubicBezTo>
                    <a:pt x="1851" y="1301"/>
                    <a:pt x="1928" y="1169"/>
                    <a:pt x="1968" y="1024"/>
                  </a:cubicBezTo>
                  <a:cubicBezTo>
                    <a:pt x="1992" y="942"/>
                    <a:pt x="2031" y="872"/>
                    <a:pt x="2072" y="799"/>
                  </a:cubicBezTo>
                  <a:cubicBezTo>
                    <a:pt x="2090" y="767"/>
                    <a:pt x="2097" y="728"/>
                    <a:pt x="2111" y="685"/>
                  </a:cubicBezTo>
                  <a:lnTo>
                    <a:pt x="2199" y="624"/>
                  </a:lnTo>
                  <a:cubicBezTo>
                    <a:pt x="2139" y="584"/>
                    <a:pt x="2098" y="545"/>
                    <a:pt x="2120" y="481"/>
                  </a:cubicBezTo>
                  <a:lnTo>
                    <a:pt x="2203" y="415"/>
                  </a:lnTo>
                  <a:cubicBezTo>
                    <a:pt x="2196" y="399"/>
                    <a:pt x="2195" y="393"/>
                    <a:pt x="2193" y="393"/>
                  </a:cubicBezTo>
                  <a:cubicBezTo>
                    <a:pt x="2176" y="387"/>
                    <a:pt x="2158" y="384"/>
                    <a:pt x="2140" y="379"/>
                  </a:cubicBezTo>
                  <a:cubicBezTo>
                    <a:pt x="2098" y="296"/>
                    <a:pt x="2077" y="200"/>
                    <a:pt x="1988" y="156"/>
                  </a:cubicBezTo>
                  <a:lnTo>
                    <a:pt x="1707" y="54"/>
                  </a:lnTo>
                  <a:lnTo>
                    <a:pt x="1688" y="99"/>
                  </a:lnTo>
                  <a:lnTo>
                    <a:pt x="1568" y="17"/>
                  </a:lnTo>
                  <a:cubicBezTo>
                    <a:pt x="1558" y="16"/>
                    <a:pt x="1549" y="16"/>
                    <a:pt x="1539" y="16"/>
                  </a:cubicBezTo>
                  <a:cubicBezTo>
                    <a:pt x="1514" y="16"/>
                    <a:pt x="1490" y="17"/>
                    <a:pt x="1467" y="17"/>
                  </a:cubicBezTo>
                  <a:cubicBezTo>
                    <a:pt x="1439" y="17"/>
                    <a:pt x="1413" y="16"/>
                    <a:pt x="1387" y="10"/>
                  </a:cubicBezTo>
                  <a:cubicBezTo>
                    <a:pt x="1358" y="3"/>
                    <a:pt x="1329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35"/>
            <p:cNvSpPr/>
            <p:nvPr/>
          </p:nvSpPr>
          <p:spPr>
            <a:xfrm>
              <a:off x="4179800" y="1609525"/>
              <a:ext cx="55150" cy="51950"/>
            </a:xfrm>
            <a:custGeom>
              <a:avLst/>
              <a:gdLst/>
              <a:ahLst/>
              <a:cxnLst/>
              <a:rect l="l" t="t" r="r" b="b"/>
              <a:pathLst>
                <a:path w="2206" h="2078" extrusionOk="0">
                  <a:moveTo>
                    <a:pt x="1649" y="1"/>
                  </a:moveTo>
                  <a:lnTo>
                    <a:pt x="1424" y="27"/>
                  </a:lnTo>
                  <a:cubicBezTo>
                    <a:pt x="1424" y="34"/>
                    <a:pt x="1424" y="48"/>
                    <a:pt x="1424" y="72"/>
                  </a:cubicBezTo>
                  <a:cubicBezTo>
                    <a:pt x="1384" y="55"/>
                    <a:pt x="1346" y="46"/>
                    <a:pt x="1311" y="46"/>
                  </a:cubicBezTo>
                  <a:cubicBezTo>
                    <a:pt x="1245" y="46"/>
                    <a:pt x="1188" y="78"/>
                    <a:pt x="1140" y="139"/>
                  </a:cubicBezTo>
                  <a:cubicBezTo>
                    <a:pt x="1122" y="160"/>
                    <a:pt x="1103" y="194"/>
                    <a:pt x="1080" y="198"/>
                  </a:cubicBezTo>
                  <a:cubicBezTo>
                    <a:pt x="953" y="220"/>
                    <a:pt x="861" y="299"/>
                    <a:pt x="761" y="370"/>
                  </a:cubicBezTo>
                  <a:cubicBezTo>
                    <a:pt x="758" y="373"/>
                    <a:pt x="753" y="374"/>
                    <a:pt x="748" y="374"/>
                  </a:cubicBezTo>
                  <a:cubicBezTo>
                    <a:pt x="736" y="374"/>
                    <a:pt x="722" y="370"/>
                    <a:pt x="710" y="369"/>
                  </a:cubicBezTo>
                  <a:lnTo>
                    <a:pt x="710" y="369"/>
                  </a:lnTo>
                  <a:cubicBezTo>
                    <a:pt x="712" y="391"/>
                    <a:pt x="715" y="409"/>
                    <a:pt x="715" y="419"/>
                  </a:cubicBezTo>
                  <a:cubicBezTo>
                    <a:pt x="555" y="500"/>
                    <a:pt x="489" y="662"/>
                    <a:pt x="359" y="771"/>
                  </a:cubicBezTo>
                  <a:cubicBezTo>
                    <a:pt x="359" y="868"/>
                    <a:pt x="278" y="901"/>
                    <a:pt x="204" y="936"/>
                  </a:cubicBezTo>
                  <a:cubicBezTo>
                    <a:pt x="229" y="1106"/>
                    <a:pt x="37" y="1142"/>
                    <a:pt x="1" y="1285"/>
                  </a:cubicBezTo>
                  <a:cubicBezTo>
                    <a:pt x="18" y="1391"/>
                    <a:pt x="35" y="1509"/>
                    <a:pt x="55" y="1640"/>
                  </a:cubicBezTo>
                  <a:lnTo>
                    <a:pt x="216" y="1707"/>
                  </a:lnTo>
                  <a:cubicBezTo>
                    <a:pt x="226" y="1735"/>
                    <a:pt x="239" y="1765"/>
                    <a:pt x="255" y="1806"/>
                  </a:cubicBezTo>
                  <a:cubicBezTo>
                    <a:pt x="400" y="1808"/>
                    <a:pt x="474" y="1911"/>
                    <a:pt x="544" y="2023"/>
                  </a:cubicBezTo>
                  <a:cubicBezTo>
                    <a:pt x="555" y="2037"/>
                    <a:pt x="568" y="2049"/>
                    <a:pt x="581" y="2061"/>
                  </a:cubicBezTo>
                  <a:cubicBezTo>
                    <a:pt x="614" y="2067"/>
                    <a:pt x="645" y="2077"/>
                    <a:pt x="674" y="2077"/>
                  </a:cubicBezTo>
                  <a:cubicBezTo>
                    <a:pt x="678" y="2077"/>
                    <a:pt x="681" y="2077"/>
                    <a:pt x="685" y="2077"/>
                  </a:cubicBezTo>
                  <a:cubicBezTo>
                    <a:pt x="736" y="2072"/>
                    <a:pt x="793" y="2069"/>
                    <a:pt x="834" y="2044"/>
                  </a:cubicBezTo>
                  <a:cubicBezTo>
                    <a:pt x="895" y="2007"/>
                    <a:pt x="955" y="1986"/>
                    <a:pt x="1005" y="1986"/>
                  </a:cubicBezTo>
                  <a:cubicBezTo>
                    <a:pt x="1011" y="1986"/>
                    <a:pt x="1017" y="1986"/>
                    <a:pt x="1023" y="1987"/>
                  </a:cubicBezTo>
                  <a:lnTo>
                    <a:pt x="1233" y="1868"/>
                  </a:lnTo>
                  <a:lnTo>
                    <a:pt x="1244" y="1884"/>
                  </a:lnTo>
                  <a:lnTo>
                    <a:pt x="1346" y="1735"/>
                  </a:lnTo>
                  <a:lnTo>
                    <a:pt x="1508" y="1654"/>
                  </a:lnTo>
                  <a:lnTo>
                    <a:pt x="1565" y="1544"/>
                  </a:lnTo>
                  <a:cubicBezTo>
                    <a:pt x="1655" y="1513"/>
                    <a:pt x="1712" y="1455"/>
                    <a:pt x="1753" y="1371"/>
                  </a:cubicBezTo>
                  <a:cubicBezTo>
                    <a:pt x="1788" y="1303"/>
                    <a:pt x="1832" y="1241"/>
                    <a:pt x="1881" y="1184"/>
                  </a:cubicBezTo>
                  <a:cubicBezTo>
                    <a:pt x="1957" y="1090"/>
                    <a:pt x="2039" y="1002"/>
                    <a:pt x="2118" y="912"/>
                  </a:cubicBezTo>
                  <a:cubicBezTo>
                    <a:pt x="2119" y="885"/>
                    <a:pt x="2112" y="854"/>
                    <a:pt x="2124" y="832"/>
                  </a:cubicBezTo>
                  <a:cubicBezTo>
                    <a:pt x="2193" y="696"/>
                    <a:pt x="2177" y="561"/>
                    <a:pt x="2128" y="425"/>
                  </a:cubicBezTo>
                  <a:cubicBezTo>
                    <a:pt x="2126" y="419"/>
                    <a:pt x="2132" y="410"/>
                    <a:pt x="2134" y="401"/>
                  </a:cubicBezTo>
                  <a:lnTo>
                    <a:pt x="2206" y="321"/>
                  </a:lnTo>
                  <a:lnTo>
                    <a:pt x="2117" y="291"/>
                  </a:lnTo>
                  <a:cubicBezTo>
                    <a:pt x="2118" y="255"/>
                    <a:pt x="2119" y="226"/>
                    <a:pt x="2119" y="190"/>
                  </a:cubicBezTo>
                  <a:cubicBezTo>
                    <a:pt x="1948" y="150"/>
                    <a:pt x="1762" y="159"/>
                    <a:pt x="1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35"/>
            <p:cNvSpPr/>
            <p:nvPr/>
          </p:nvSpPr>
          <p:spPr>
            <a:xfrm>
              <a:off x="4079675" y="1869075"/>
              <a:ext cx="57350" cy="53600"/>
            </a:xfrm>
            <a:custGeom>
              <a:avLst/>
              <a:gdLst/>
              <a:ahLst/>
              <a:cxnLst/>
              <a:rect l="l" t="t" r="r" b="b"/>
              <a:pathLst>
                <a:path w="2294" h="2144" extrusionOk="0">
                  <a:moveTo>
                    <a:pt x="2120" y="647"/>
                  </a:moveTo>
                  <a:lnTo>
                    <a:pt x="2120" y="648"/>
                  </a:lnTo>
                  <a:cubicBezTo>
                    <a:pt x="2057" y="737"/>
                    <a:pt x="1989" y="735"/>
                    <a:pt x="1908" y="737"/>
                  </a:cubicBezTo>
                  <a:cubicBezTo>
                    <a:pt x="1916" y="704"/>
                    <a:pt x="1921" y="682"/>
                    <a:pt x="1928" y="657"/>
                  </a:cubicBezTo>
                  <a:lnTo>
                    <a:pt x="2120" y="647"/>
                  </a:lnTo>
                  <a:close/>
                  <a:moveTo>
                    <a:pt x="1474" y="0"/>
                  </a:moveTo>
                  <a:cubicBezTo>
                    <a:pt x="1314" y="74"/>
                    <a:pt x="1135" y="170"/>
                    <a:pt x="1012" y="329"/>
                  </a:cubicBezTo>
                  <a:lnTo>
                    <a:pt x="799" y="431"/>
                  </a:lnTo>
                  <a:cubicBezTo>
                    <a:pt x="775" y="495"/>
                    <a:pt x="750" y="561"/>
                    <a:pt x="722" y="632"/>
                  </a:cubicBezTo>
                  <a:cubicBezTo>
                    <a:pt x="551" y="683"/>
                    <a:pt x="407" y="787"/>
                    <a:pt x="328" y="964"/>
                  </a:cubicBezTo>
                  <a:lnTo>
                    <a:pt x="192" y="1060"/>
                  </a:lnTo>
                  <a:cubicBezTo>
                    <a:pt x="137" y="1174"/>
                    <a:pt x="96" y="1262"/>
                    <a:pt x="50" y="1355"/>
                  </a:cubicBezTo>
                  <a:lnTo>
                    <a:pt x="66" y="1408"/>
                  </a:lnTo>
                  <a:cubicBezTo>
                    <a:pt x="41" y="1466"/>
                    <a:pt x="21" y="1513"/>
                    <a:pt x="0" y="1562"/>
                  </a:cubicBezTo>
                  <a:cubicBezTo>
                    <a:pt x="62" y="1622"/>
                    <a:pt x="114" y="1676"/>
                    <a:pt x="168" y="1727"/>
                  </a:cubicBezTo>
                  <a:cubicBezTo>
                    <a:pt x="223" y="1780"/>
                    <a:pt x="282" y="1828"/>
                    <a:pt x="332" y="1884"/>
                  </a:cubicBezTo>
                  <a:cubicBezTo>
                    <a:pt x="378" y="1933"/>
                    <a:pt x="410" y="1994"/>
                    <a:pt x="454" y="2043"/>
                  </a:cubicBezTo>
                  <a:cubicBezTo>
                    <a:pt x="499" y="2097"/>
                    <a:pt x="565" y="2128"/>
                    <a:pt x="634" y="2129"/>
                  </a:cubicBezTo>
                  <a:cubicBezTo>
                    <a:pt x="681" y="2130"/>
                    <a:pt x="729" y="2137"/>
                    <a:pt x="803" y="2144"/>
                  </a:cubicBezTo>
                  <a:lnTo>
                    <a:pt x="1082" y="2011"/>
                  </a:lnTo>
                  <a:lnTo>
                    <a:pt x="1167" y="2017"/>
                  </a:lnTo>
                  <a:cubicBezTo>
                    <a:pt x="1295" y="1912"/>
                    <a:pt x="1425" y="1809"/>
                    <a:pt x="1549" y="1701"/>
                  </a:cubicBezTo>
                  <a:cubicBezTo>
                    <a:pt x="1673" y="1593"/>
                    <a:pt x="1789" y="1475"/>
                    <a:pt x="1905" y="1364"/>
                  </a:cubicBezTo>
                  <a:lnTo>
                    <a:pt x="1868" y="1287"/>
                  </a:lnTo>
                  <a:lnTo>
                    <a:pt x="1961" y="1269"/>
                  </a:lnTo>
                  <a:cubicBezTo>
                    <a:pt x="2115" y="1071"/>
                    <a:pt x="2293" y="886"/>
                    <a:pt x="2172" y="604"/>
                  </a:cubicBezTo>
                  <a:lnTo>
                    <a:pt x="2049" y="557"/>
                  </a:lnTo>
                  <a:cubicBezTo>
                    <a:pt x="2056" y="528"/>
                    <a:pt x="2063" y="496"/>
                    <a:pt x="2070" y="463"/>
                  </a:cubicBezTo>
                  <a:lnTo>
                    <a:pt x="2039" y="455"/>
                  </a:lnTo>
                  <a:lnTo>
                    <a:pt x="1880" y="615"/>
                  </a:lnTo>
                  <a:lnTo>
                    <a:pt x="1741" y="503"/>
                  </a:lnTo>
                  <a:cubicBezTo>
                    <a:pt x="1789" y="400"/>
                    <a:pt x="1908" y="399"/>
                    <a:pt x="1976" y="324"/>
                  </a:cubicBezTo>
                  <a:cubicBezTo>
                    <a:pt x="1822" y="256"/>
                    <a:pt x="1730" y="135"/>
                    <a:pt x="1658" y="15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35"/>
            <p:cNvSpPr/>
            <p:nvPr/>
          </p:nvSpPr>
          <p:spPr>
            <a:xfrm>
              <a:off x="4023900" y="1618475"/>
              <a:ext cx="52700" cy="51625"/>
            </a:xfrm>
            <a:custGeom>
              <a:avLst/>
              <a:gdLst/>
              <a:ahLst/>
              <a:cxnLst/>
              <a:rect l="l" t="t" r="r" b="b"/>
              <a:pathLst>
                <a:path w="2108" h="2065" extrusionOk="0">
                  <a:moveTo>
                    <a:pt x="600" y="941"/>
                  </a:moveTo>
                  <a:lnTo>
                    <a:pt x="713" y="1016"/>
                  </a:lnTo>
                  <a:cubicBezTo>
                    <a:pt x="675" y="1049"/>
                    <a:pt x="642" y="1079"/>
                    <a:pt x="587" y="1126"/>
                  </a:cubicBezTo>
                  <a:cubicBezTo>
                    <a:pt x="593" y="1049"/>
                    <a:pt x="595" y="1001"/>
                    <a:pt x="600" y="941"/>
                  </a:cubicBezTo>
                  <a:close/>
                  <a:moveTo>
                    <a:pt x="802" y="1050"/>
                  </a:moveTo>
                  <a:cubicBezTo>
                    <a:pt x="823" y="1050"/>
                    <a:pt x="845" y="1058"/>
                    <a:pt x="866" y="1073"/>
                  </a:cubicBezTo>
                  <a:cubicBezTo>
                    <a:pt x="931" y="1119"/>
                    <a:pt x="970" y="1179"/>
                    <a:pt x="949" y="1278"/>
                  </a:cubicBezTo>
                  <a:cubicBezTo>
                    <a:pt x="906" y="1240"/>
                    <a:pt x="902" y="1156"/>
                    <a:pt x="848" y="1156"/>
                  </a:cubicBezTo>
                  <a:cubicBezTo>
                    <a:pt x="843" y="1156"/>
                    <a:pt x="837" y="1157"/>
                    <a:pt x="831" y="1159"/>
                  </a:cubicBezTo>
                  <a:cubicBezTo>
                    <a:pt x="824" y="1169"/>
                    <a:pt x="816" y="1179"/>
                    <a:pt x="810" y="1189"/>
                  </a:cubicBezTo>
                  <a:lnTo>
                    <a:pt x="867" y="1232"/>
                  </a:lnTo>
                  <a:cubicBezTo>
                    <a:pt x="875" y="1284"/>
                    <a:pt x="864" y="1322"/>
                    <a:pt x="793" y="1322"/>
                  </a:cubicBezTo>
                  <a:cubicBezTo>
                    <a:pt x="718" y="1263"/>
                    <a:pt x="758" y="1164"/>
                    <a:pt x="717" y="1096"/>
                  </a:cubicBezTo>
                  <a:cubicBezTo>
                    <a:pt x="746" y="1065"/>
                    <a:pt x="774" y="1050"/>
                    <a:pt x="802" y="1050"/>
                  </a:cubicBezTo>
                  <a:close/>
                  <a:moveTo>
                    <a:pt x="517" y="1695"/>
                  </a:moveTo>
                  <a:cubicBezTo>
                    <a:pt x="547" y="1695"/>
                    <a:pt x="566" y="1720"/>
                    <a:pt x="616" y="1782"/>
                  </a:cubicBezTo>
                  <a:lnTo>
                    <a:pt x="575" y="1827"/>
                  </a:lnTo>
                  <a:lnTo>
                    <a:pt x="437" y="1721"/>
                  </a:lnTo>
                  <a:cubicBezTo>
                    <a:pt x="475" y="1705"/>
                    <a:pt x="498" y="1695"/>
                    <a:pt x="517" y="1695"/>
                  </a:cubicBezTo>
                  <a:close/>
                  <a:moveTo>
                    <a:pt x="1296" y="1"/>
                  </a:moveTo>
                  <a:lnTo>
                    <a:pt x="1105" y="117"/>
                  </a:lnTo>
                  <a:lnTo>
                    <a:pt x="1067" y="79"/>
                  </a:lnTo>
                  <a:lnTo>
                    <a:pt x="718" y="267"/>
                  </a:lnTo>
                  <a:cubicBezTo>
                    <a:pt x="718" y="268"/>
                    <a:pt x="720" y="269"/>
                    <a:pt x="721" y="271"/>
                  </a:cubicBezTo>
                  <a:lnTo>
                    <a:pt x="490" y="395"/>
                  </a:lnTo>
                  <a:cubicBezTo>
                    <a:pt x="450" y="461"/>
                    <a:pt x="408" y="530"/>
                    <a:pt x="362" y="605"/>
                  </a:cubicBezTo>
                  <a:lnTo>
                    <a:pt x="527" y="644"/>
                  </a:lnTo>
                  <a:cubicBezTo>
                    <a:pt x="515" y="665"/>
                    <a:pt x="508" y="677"/>
                    <a:pt x="502" y="689"/>
                  </a:cubicBezTo>
                  <a:cubicBezTo>
                    <a:pt x="472" y="682"/>
                    <a:pt x="447" y="679"/>
                    <a:pt x="426" y="679"/>
                  </a:cubicBezTo>
                  <a:cubicBezTo>
                    <a:pt x="354" y="679"/>
                    <a:pt x="329" y="717"/>
                    <a:pt x="345" y="799"/>
                  </a:cubicBezTo>
                  <a:lnTo>
                    <a:pt x="402" y="814"/>
                  </a:lnTo>
                  <a:cubicBezTo>
                    <a:pt x="361" y="868"/>
                    <a:pt x="326" y="915"/>
                    <a:pt x="291" y="960"/>
                  </a:cubicBezTo>
                  <a:lnTo>
                    <a:pt x="321" y="964"/>
                  </a:lnTo>
                  <a:lnTo>
                    <a:pt x="272" y="1126"/>
                  </a:lnTo>
                  <a:lnTo>
                    <a:pt x="188" y="1089"/>
                  </a:lnTo>
                  <a:lnTo>
                    <a:pt x="188" y="1089"/>
                  </a:lnTo>
                  <a:cubicBezTo>
                    <a:pt x="196" y="1148"/>
                    <a:pt x="188" y="1202"/>
                    <a:pt x="210" y="1232"/>
                  </a:cubicBezTo>
                  <a:cubicBezTo>
                    <a:pt x="269" y="1309"/>
                    <a:pt x="250" y="1372"/>
                    <a:pt x="200" y="1431"/>
                  </a:cubicBezTo>
                  <a:cubicBezTo>
                    <a:pt x="203" y="1475"/>
                    <a:pt x="205" y="1510"/>
                    <a:pt x="207" y="1549"/>
                  </a:cubicBezTo>
                  <a:lnTo>
                    <a:pt x="56" y="1510"/>
                  </a:lnTo>
                  <a:lnTo>
                    <a:pt x="56" y="1510"/>
                  </a:lnTo>
                  <a:cubicBezTo>
                    <a:pt x="65" y="1548"/>
                    <a:pt x="73" y="1576"/>
                    <a:pt x="78" y="1604"/>
                  </a:cubicBezTo>
                  <a:lnTo>
                    <a:pt x="1" y="1616"/>
                  </a:lnTo>
                  <a:cubicBezTo>
                    <a:pt x="37" y="1688"/>
                    <a:pt x="69" y="1752"/>
                    <a:pt x="102" y="1817"/>
                  </a:cubicBezTo>
                  <a:lnTo>
                    <a:pt x="22" y="1871"/>
                  </a:lnTo>
                  <a:cubicBezTo>
                    <a:pt x="80" y="1895"/>
                    <a:pt x="129" y="1905"/>
                    <a:pt x="165" y="1934"/>
                  </a:cubicBezTo>
                  <a:cubicBezTo>
                    <a:pt x="203" y="1963"/>
                    <a:pt x="227" y="2010"/>
                    <a:pt x="255" y="2046"/>
                  </a:cubicBezTo>
                  <a:lnTo>
                    <a:pt x="396" y="2065"/>
                  </a:lnTo>
                  <a:lnTo>
                    <a:pt x="216" y="1824"/>
                  </a:lnTo>
                  <a:lnTo>
                    <a:pt x="340" y="1782"/>
                  </a:lnTo>
                  <a:cubicBezTo>
                    <a:pt x="358" y="1877"/>
                    <a:pt x="422" y="1916"/>
                    <a:pt x="491" y="1953"/>
                  </a:cubicBezTo>
                  <a:lnTo>
                    <a:pt x="540" y="1903"/>
                  </a:lnTo>
                  <a:lnTo>
                    <a:pt x="624" y="1986"/>
                  </a:lnTo>
                  <a:lnTo>
                    <a:pt x="735" y="1964"/>
                  </a:lnTo>
                  <a:lnTo>
                    <a:pt x="819" y="1881"/>
                  </a:lnTo>
                  <a:cubicBezTo>
                    <a:pt x="877" y="1911"/>
                    <a:pt x="937" y="1947"/>
                    <a:pt x="1002" y="1947"/>
                  </a:cubicBezTo>
                  <a:cubicBezTo>
                    <a:pt x="1035" y="1947"/>
                    <a:pt x="1069" y="1938"/>
                    <a:pt x="1104" y="1914"/>
                  </a:cubicBezTo>
                  <a:lnTo>
                    <a:pt x="1219" y="1767"/>
                  </a:lnTo>
                  <a:cubicBezTo>
                    <a:pt x="1204" y="1736"/>
                    <a:pt x="1193" y="1698"/>
                    <a:pt x="1172" y="1670"/>
                  </a:cubicBezTo>
                  <a:cubicBezTo>
                    <a:pt x="1158" y="1650"/>
                    <a:pt x="1128" y="1641"/>
                    <a:pt x="1101" y="1624"/>
                  </a:cubicBezTo>
                  <a:lnTo>
                    <a:pt x="1138" y="1592"/>
                  </a:lnTo>
                  <a:cubicBezTo>
                    <a:pt x="1115" y="1569"/>
                    <a:pt x="1092" y="1558"/>
                    <a:pt x="1070" y="1558"/>
                  </a:cubicBezTo>
                  <a:cubicBezTo>
                    <a:pt x="1043" y="1558"/>
                    <a:pt x="1017" y="1573"/>
                    <a:pt x="993" y="1601"/>
                  </a:cubicBezTo>
                  <a:lnTo>
                    <a:pt x="899" y="1549"/>
                  </a:lnTo>
                  <a:cubicBezTo>
                    <a:pt x="915" y="1510"/>
                    <a:pt x="927" y="1475"/>
                    <a:pt x="943" y="1434"/>
                  </a:cubicBezTo>
                  <a:cubicBezTo>
                    <a:pt x="1036" y="1447"/>
                    <a:pt x="1109" y="1503"/>
                    <a:pt x="1187" y="1544"/>
                  </a:cubicBezTo>
                  <a:cubicBezTo>
                    <a:pt x="1239" y="1492"/>
                    <a:pt x="1291" y="1439"/>
                    <a:pt x="1350" y="1379"/>
                  </a:cubicBezTo>
                  <a:cubicBezTo>
                    <a:pt x="1377" y="1429"/>
                    <a:pt x="1395" y="1466"/>
                    <a:pt x="1417" y="1507"/>
                  </a:cubicBezTo>
                  <a:lnTo>
                    <a:pt x="1536" y="1528"/>
                  </a:lnTo>
                  <a:lnTo>
                    <a:pt x="1674" y="1388"/>
                  </a:lnTo>
                  <a:cubicBezTo>
                    <a:pt x="1676" y="1301"/>
                    <a:pt x="1636" y="1248"/>
                    <a:pt x="1588" y="1196"/>
                  </a:cubicBezTo>
                  <a:cubicBezTo>
                    <a:pt x="1551" y="1159"/>
                    <a:pt x="1520" y="1116"/>
                    <a:pt x="1551" y="1051"/>
                  </a:cubicBezTo>
                  <a:lnTo>
                    <a:pt x="1551" y="1051"/>
                  </a:lnTo>
                  <a:lnTo>
                    <a:pt x="1677" y="1138"/>
                  </a:lnTo>
                  <a:lnTo>
                    <a:pt x="1869" y="1078"/>
                  </a:lnTo>
                  <a:lnTo>
                    <a:pt x="1949" y="1156"/>
                  </a:lnTo>
                  <a:lnTo>
                    <a:pt x="2103" y="918"/>
                  </a:lnTo>
                  <a:cubicBezTo>
                    <a:pt x="2104" y="804"/>
                    <a:pt x="2106" y="690"/>
                    <a:pt x="2108" y="567"/>
                  </a:cubicBezTo>
                  <a:lnTo>
                    <a:pt x="2108" y="567"/>
                  </a:lnTo>
                  <a:lnTo>
                    <a:pt x="1939" y="608"/>
                  </a:lnTo>
                  <a:cubicBezTo>
                    <a:pt x="1852" y="658"/>
                    <a:pt x="1851" y="772"/>
                    <a:pt x="1741" y="781"/>
                  </a:cubicBezTo>
                  <a:lnTo>
                    <a:pt x="1904" y="500"/>
                  </a:lnTo>
                  <a:lnTo>
                    <a:pt x="1872" y="443"/>
                  </a:lnTo>
                  <a:lnTo>
                    <a:pt x="1792" y="462"/>
                  </a:lnTo>
                  <a:cubicBezTo>
                    <a:pt x="1790" y="437"/>
                    <a:pt x="1788" y="422"/>
                    <a:pt x="1787" y="413"/>
                  </a:cubicBezTo>
                  <a:lnTo>
                    <a:pt x="1892" y="341"/>
                  </a:lnTo>
                  <a:lnTo>
                    <a:pt x="1811" y="263"/>
                  </a:lnTo>
                  <a:cubicBezTo>
                    <a:pt x="1782" y="241"/>
                    <a:pt x="1751" y="219"/>
                    <a:pt x="1720" y="196"/>
                  </a:cubicBezTo>
                  <a:cubicBezTo>
                    <a:pt x="1657" y="229"/>
                    <a:pt x="1630" y="267"/>
                    <a:pt x="1678" y="342"/>
                  </a:cubicBezTo>
                  <a:lnTo>
                    <a:pt x="1768" y="280"/>
                  </a:lnTo>
                  <a:lnTo>
                    <a:pt x="1768" y="280"/>
                  </a:lnTo>
                  <a:cubicBezTo>
                    <a:pt x="1787" y="356"/>
                    <a:pt x="1735" y="374"/>
                    <a:pt x="1685" y="408"/>
                  </a:cubicBezTo>
                  <a:lnTo>
                    <a:pt x="1572" y="267"/>
                  </a:lnTo>
                  <a:lnTo>
                    <a:pt x="1475" y="264"/>
                  </a:lnTo>
                  <a:lnTo>
                    <a:pt x="1512" y="192"/>
                  </a:lnTo>
                  <a:lnTo>
                    <a:pt x="1620" y="221"/>
                  </a:lnTo>
                  <a:cubicBezTo>
                    <a:pt x="1632" y="191"/>
                    <a:pt x="1644" y="166"/>
                    <a:pt x="1653" y="144"/>
                  </a:cubicBezTo>
                  <a:lnTo>
                    <a:pt x="1587" y="52"/>
                  </a:lnTo>
                  <a:cubicBezTo>
                    <a:pt x="1538" y="55"/>
                    <a:pt x="1487" y="66"/>
                    <a:pt x="1439" y="66"/>
                  </a:cubicBezTo>
                  <a:cubicBezTo>
                    <a:pt x="1386" y="66"/>
                    <a:pt x="1336" y="53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35"/>
            <p:cNvSpPr/>
            <p:nvPr/>
          </p:nvSpPr>
          <p:spPr>
            <a:xfrm>
              <a:off x="4044100" y="1690600"/>
              <a:ext cx="45375" cy="41950"/>
            </a:xfrm>
            <a:custGeom>
              <a:avLst/>
              <a:gdLst/>
              <a:ahLst/>
              <a:cxnLst/>
              <a:rect l="l" t="t" r="r" b="b"/>
              <a:pathLst>
                <a:path w="1815" h="1678" extrusionOk="0">
                  <a:moveTo>
                    <a:pt x="1426" y="412"/>
                  </a:moveTo>
                  <a:cubicBezTo>
                    <a:pt x="1441" y="412"/>
                    <a:pt x="1455" y="414"/>
                    <a:pt x="1470" y="415"/>
                  </a:cubicBezTo>
                  <a:cubicBezTo>
                    <a:pt x="1512" y="420"/>
                    <a:pt x="1570" y="406"/>
                    <a:pt x="1579" y="499"/>
                  </a:cubicBezTo>
                  <a:cubicBezTo>
                    <a:pt x="1551" y="475"/>
                    <a:pt x="1524" y="467"/>
                    <a:pt x="1498" y="467"/>
                  </a:cubicBezTo>
                  <a:cubicBezTo>
                    <a:pt x="1437" y="467"/>
                    <a:pt x="1380" y="516"/>
                    <a:pt x="1312" y="516"/>
                  </a:cubicBezTo>
                  <a:cubicBezTo>
                    <a:pt x="1309" y="516"/>
                    <a:pt x="1305" y="516"/>
                    <a:pt x="1302" y="515"/>
                  </a:cubicBezTo>
                  <a:cubicBezTo>
                    <a:pt x="1326" y="429"/>
                    <a:pt x="1374" y="412"/>
                    <a:pt x="1426" y="412"/>
                  </a:cubicBezTo>
                  <a:close/>
                  <a:moveTo>
                    <a:pt x="998" y="570"/>
                  </a:moveTo>
                  <a:cubicBezTo>
                    <a:pt x="1034" y="570"/>
                    <a:pt x="1067" y="586"/>
                    <a:pt x="1099" y="593"/>
                  </a:cubicBezTo>
                  <a:cubicBezTo>
                    <a:pt x="1095" y="634"/>
                    <a:pt x="1090" y="671"/>
                    <a:pt x="1084" y="713"/>
                  </a:cubicBezTo>
                  <a:lnTo>
                    <a:pt x="1031" y="651"/>
                  </a:lnTo>
                  <a:lnTo>
                    <a:pt x="890" y="625"/>
                  </a:lnTo>
                  <a:cubicBezTo>
                    <a:pt x="930" y="583"/>
                    <a:pt x="965" y="570"/>
                    <a:pt x="998" y="570"/>
                  </a:cubicBezTo>
                  <a:close/>
                  <a:moveTo>
                    <a:pt x="439" y="797"/>
                  </a:moveTo>
                  <a:cubicBezTo>
                    <a:pt x="456" y="805"/>
                    <a:pt x="474" y="810"/>
                    <a:pt x="474" y="814"/>
                  </a:cubicBezTo>
                  <a:cubicBezTo>
                    <a:pt x="475" y="871"/>
                    <a:pt x="474" y="930"/>
                    <a:pt x="474" y="990"/>
                  </a:cubicBezTo>
                  <a:lnTo>
                    <a:pt x="360" y="1058"/>
                  </a:lnTo>
                  <a:cubicBezTo>
                    <a:pt x="366" y="1015"/>
                    <a:pt x="370" y="985"/>
                    <a:pt x="375" y="956"/>
                  </a:cubicBezTo>
                  <a:lnTo>
                    <a:pt x="295" y="914"/>
                  </a:lnTo>
                  <a:lnTo>
                    <a:pt x="417" y="872"/>
                  </a:lnTo>
                  <a:cubicBezTo>
                    <a:pt x="425" y="849"/>
                    <a:pt x="431" y="826"/>
                    <a:pt x="439" y="797"/>
                  </a:cubicBezTo>
                  <a:close/>
                  <a:moveTo>
                    <a:pt x="1181" y="1"/>
                  </a:moveTo>
                  <a:cubicBezTo>
                    <a:pt x="1088" y="7"/>
                    <a:pt x="974" y="15"/>
                    <a:pt x="861" y="67"/>
                  </a:cubicBezTo>
                  <a:cubicBezTo>
                    <a:pt x="736" y="125"/>
                    <a:pt x="677" y="243"/>
                    <a:pt x="596" y="331"/>
                  </a:cubicBezTo>
                  <a:lnTo>
                    <a:pt x="474" y="302"/>
                  </a:lnTo>
                  <a:cubicBezTo>
                    <a:pt x="439" y="389"/>
                    <a:pt x="404" y="472"/>
                    <a:pt x="363" y="572"/>
                  </a:cubicBezTo>
                  <a:lnTo>
                    <a:pt x="498" y="571"/>
                  </a:lnTo>
                  <a:lnTo>
                    <a:pt x="374" y="697"/>
                  </a:lnTo>
                  <a:lnTo>
                    <a:pt x="298" y="572"/>
                  </a:lnTo>
                  <a:cubicBezTo>
                    <a:pt x="266" y="591"/>
                    <a:pt x="243" y="596"/>
                    <a:pt x="236" y="611"/>
                  </a:cubicBezTo>
                  <a:cubicBezTo>
                    <a:pt x="166" y="741"/>
                    <a:pt x="66" y="857"/>
                    <a:pt x="48" y="1014"/>
                  </a:cubicBezTo>
                  <a:cubicBezTo>
                    <a:pt x="42" y="1079"/>
                    <a:pt x="18" y="1144"/>
                    <a:pt x="1" y="1218"/>
                  </a:cubicBezTo>
                  <a:cubicBezTo>
                    <a:pt x="44" y="1288"/>
                    <a:pt x="51" y="1374"/>
                    <a:pt x="19" y="1450"/>
                  </a:cubicBezTo>
                  <a:cubicBezTo>
                    <a:pt x="29" y="1483"/>
                    <a:pt x="34" y="1516"/>
                    <a:pt x="47" y="1541"/>
                  </a:cubicBezTo>
                  <a:cubicBezTo>
                    <a:pt x="61" y="1565"/>
                    <a:pt x="85" y="1598"/>
                    <a:pt x="108" y="1600"/>
                  </a:cubicBezTo>
                  <a:cubicBezTo>
                    <a:pt x="225" y="1614"/>
                    <a:pt x="341" y="1656"/>
                    <a:pt x="449" y="1656"/>
                  </a:cubicBezTo>
                  <a:cubicBezTo>
                    <a:pt x="491" y="1656"/>
                    <a:pt x="531" y="1650"/>
                    <a:pt x="570" y="1633"/>
                  </a:cubicBezTo>
                  <a:lnTo>
                    <a:pt x="863" y="1678"/>
                  </a:lnTo>
                  <a:cubicBezTo>
                    <a:pt x="860" y="1635"/>
                    <a:pt x="857" y="1601"/>
                    <a:pt x="854" y="1549"/>
                  </a:cubicBezTo>
                  <a:lnTo>
                    <a:pt x="854" y="1549"/>
                  </a:lnTo>
                  <a:lnTo>
                    <a:pt x="950" y="1644"/>
                  </a:lnTo>
                  <a:cubicBezTo>
                    <a:pt x="1120" y="1623"/>
                    <a:pt x="1165" y="1481"/>
                    <a:pt x="1246" y="1374"/>
                  </a:cubicBezTo>
                  <a:cubicBezTo>
                    <a:pt x="1288" y="1363"/>
                    <a:pt x="1340" y="1353"/>
                    <a:pt x="1360" y="1323"/>
                  </a:cubicBezTo>
                  <a:cubicBezTo>
                    <a:pt x="1409" y="1251"/>
                    <a:pt x="1445" y="1168"/>
                    <a:pt x="1484" y="1094"/>
                  </a:cubicBezTo>
                  <a:cubicBezTo>
                    <a:pt x="1559" y="1012"/>
                    <a:pt x="1699" y="995"/>
                    <a:pt x="1715" y="868"/>
                  </a:cubicBezTo>
                  <a:cubicBezTo>
                    <a:pt x="1729" y="758"/>
                    <a:pt x="1814" y="658"/>
                    <a:pt x="1761" y="536"/>
                  </a:cubicBezTo>
                  <a:cubicBezTo>
                    <a:pt x="1700" y="502"/>
                    <a:pt x="1656" y="461"/>
                    <a:pt x="1633" y="386"/>
                  </a:cubicBezTo>
                  <a:cubicBezTo>
                    <a:pt x="1617" y="335"/>
                    <a:pt x="1557" y="278"/>
                    <a:pt x="1503" y="259"/>
                  </a:cubicBezTo>
                  <a:cubicBezTo>
                    <a:pt x="1371" y="212"/>
                    <a:pt x="1299" y="104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35"/>
            <p:cNvSpPr/>
            <p:nvPr/>
          </p:nvSpPr>
          <p:spPr>
            <a:xfrm>
              <a:off x="4383050" y="1711375"/>
              <a:ext cx="7750" cy="8325"/>
            </a:xfrm>
            <a:custGeom>
              <a:avLst/>
              <a:gdLst/>
              <a:ahLst/>
              <a:cxnLst/>
              <a:rect l="l" t="t" r="r" b="b"/>
              <a:pathLst>
                <a:path w="310" h="333" extrusionOk="0">
                  <a:moveTo>
                    <a:pt x="309" y="0"/>
                  </a:moveTo>
                  <a:lnTo>
                    <a:pt x="126" y="41"/>
                  </a:lnTo>
                  <a:cubicBezTo>
                    <a:pt x="108" y="54"/>
                    <a:pt x="80" y="63"/>
                    <a:pt x="74" y="80"/>
                  </a:cubicBezTo>
                  <a:cubicBezTo>
                    <a:pt x="47" y="162"/>
                    <a:pt x="24" y="248"/>
                    <a:pt x="0" y="332"/>
                  </a:cubicBezTo>
                  <a:cubicBezTo>
                    <a:pt x="126" y="297"/>
                    <a:pt x="189" y="186"/>
                    <a:pt x="276" y="105"/>
                  </a:cubicBezTo>
                  <a:cubicBezTo>
                    <a:pt x="295" y="87"/>
                    <a:pt x="294" y="47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35"/>
            <p:cNvSpPr/>
            <p:nvPr/>
          </p:nvSpPr>
          <p:spPr>
            <a:xfrm>
              <a:off x="4069125" y="1624400"/>
              <a:ext cx="8175" cy="5750"/>
            </a:xfrm>
            <a:custGeom>
              <a:avLst/>
              <a:gdLst/>
              <a:ahLst/>
              <a:cxnLst/>
              <a:rect l="l" t="t" r="r" b="b"/>
              <a:pathLst>
                <a:path w="327" h="230" extrusionOk="0">
                  <a:moveTo>
                    <a:pt x="81" y="1"/>
                  </a:moveTo>
                  <a:cubicBezTo>
                    <a:pt x="63" y="1"/>
                    <a:pt x="39" y="10"/>
                    <a:pt x="0" y="26"/>
                  </a:cubicBezTo>
                  <a:lnTo>
                    <a:pt x="81" y="104"/>
                  </a:lnTo>
                  <a:lnTo>
                    <a:pt x="121" y="193"/>
                  </a:lnTo>
                  <a:lnTo>
                    <a:pt x="256" y="229"/>
                  </a:lnTo>
                  <a:cubicBezTo>
                    <a:pt x="278" y="210"/>
                    <a:pt x="295" y="196"/>
                    <a:pt x="311" y="180"/>
                  </a:cubicBezTo>
                  <a:cubicBezTo>
                    <a:pt x="318" y="171"/>
                    <a:pt x="323" y="162"/>
                    <a:pt x="326" y="152"/>
                  </a:cubicBezTo>
                  <a:cubicBezTo>
                    <a:pt x="299" y="88"/>
                    <a:pt x="292" y="72"/>
                    <a:pt x="237" y="72"/>
                  </a:cubicBezTo>
                  <a:cubicBezTo>
                    <a:pt x="218" y="72"/>
                    <a:pt x="193" y="74"/>
                    <a:pt x="160" y="76"/>
                  </a:cubicBezTo>
                  <a:cubicBezTo>
                    <a:pt x="123" y="22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35"/>
            <p:cNvSpPr/>
            <p:nvPr/>
          </p:nvSpPr>
          <p:spPr>
            <a:xfrm>
              <a:off x="4021425" y="1640975"/>
              <a:ext cx="7300" cy="5400"/>
            </a:xfrm>
            <a:custGeom>
              <a:avLst/>
              <a:gdLst/>
              <a:ahLst/>
              <a:cxnLst/>
              <a:rect l="l" t="t" r="r" b="b"/>
              <a:pathLst>
                <a:path w="292" h="216" extrusionOk="0">
                  <a:moveTo>
                    <a:pt x="240" y="0"/>
                  </a:moveTo>
                  <a:cubicBezTo>
                    <a:pt x="227" y="0"/>
                    <a:pt x="215" y="3"/>
                    <a:pt x="206" y="10"/>
                  </a:cubicBezTo>
                  <a:cubicBezTo>
                    <a:pt x="136" y="61"/>
                    <a:pt x="71" y="120"/>
                    <a:pt x="1" y="178"/>
                  </a:cubicBezTo>
                  <a:cubicBezTo>
                    <a:pt x="42" y="203"/>
                    <a:pt x="80" y="215"/>
                    <a:pt x="118" y="215"/>
                  </a:cubicBezTo>
                  <a:cubicBezTo>
                    <a:pt x="170" y="215"/>
                    <a:pt x="221" y="191"/>
                    <a:pt x="281" y="143"/>
                  </a:cubicBezTo>
                  <a:cubicBezTo>
                    <a:pt x="265" y="113"/>
                    <a:pt x="248" y="81"/>
                    <a:pt x="232" y="50"/>
                  </a:cubicBezTo>
                  <a:cubicBezTo>
                    <a:pt x="256" y="34"/>
                    <a:pt x="274" y="23"/>
                    <a:pt x="291" y="11"/>
                  </a:cubicBezTo>
                  <a:cubicBezTo>
                    <a:pt x="274" y="4"/>
                    <a:pt x="25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35"/>
            <p:cNvSpPr/>
            <p:nvPr/>
          </p:nvSpPr>
          <p:spPr>
            <a:xfrm>
              <a:off x="4384825" y="1678900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1" y="30"/>
                  </a:moveTo>
                  <a:lnTo>
                    <a:pt x="1" y="31"/>
                  </a:lnTo>
                  <a:lnTo>
                    <a:pt x="2" y="31"/>
                  </a:lnTo>
                  <a:lnTo>
                    <a:pt x="1" y="30"/>
                  </a:lnTo>
                  <a:close/>
                  <a:moveTo>
                    <a:pt x="173" y="0"/>
                  </a:moveTo>
                  <a:lnTo>
                    <a:pt x="117" y="80"/>
                  </a:lnTo>
                  <a:lnTo>
                    <a:pt x="2" y="31"/>
                  </a:lnTo>
                  <a:lnTo>
                    <a:pt x="122" y="167"/>
                  </a:lnTo>
                  <a:cubicBezTo>
                    <a:pt x="129" y="168"/>
                    <a:pt x="137" y="169"/>
                    <a:pt x="143" y="169"/>
                  </a:cubicBezTo>
                  <a:cubicBezTo>
                    <a:pt x="194" y="169"/>
                    <a:pt x="223" y="124"/>
                    <a:pt x="259" y="93"/>
                  </a:cubicBezTo>
                  <a:lnTo>
                    <a:pt x="259" y="93"/>
                  </a:lnTo>
                  <a:lnTo>
                    <a:pt x="260" y="94"/>
                  </a:lnTo>
                  <a:lnTo>
                    <a:pt x="260" y="92"/>
                  </a:lnTo>
                  <a:cubicBezTo>
                    <a:pt x="260" y="93"/>
                    <a:pt x="259" y="93"/>
                    <a:pt x="259" y="93"/>
                  </a:cubicBezTo>
                  <a:lnTo>
                    <a:pt x="259" y="9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35"/>
            <p:cNvSpPr/>
            <p:nvPr/>
          </p:nvSpPr>
          <p:spPr>
            <a:xfrm>
              <a:off x="4134175" y="1617100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21" y="1"/>
                  </a:moveTo>
                  <a:lnTo>
                    <a:pt x="0" y="97"/>
                  </a:lnTo>
                  <a:cubicBezTo>
                    <a:pt x="7" y="137"/>
                    <a:pt x="13" y="170"/>
                    <a:pt x="17" y="203"/>
                  </a:cubicBezTo>
                  <a:lnTo>
                    <a:pt x="112" y="139"/>
                  </a:lnTo>
                  <a:cubicBezTo>
                    <a:pt x="121" y="97"/>
                    <a:pt x="130" y="55"/>
                    <a:pt x="139" y="12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35"/>
            <p:cNvSpPr/>
            <p:nvPr/>
          </p:nvSpPr>
          <p:spPr>
            <a:xfrm>
              <a:off x="4257650" y="1711875"/>
              <a:ext cx="4125" cy="4950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47" y="1"/>
                  </a:moveTo>
                  <a:lnTo>
                    <a:pt x="1" y="87"/>
                  </a:lnTo>
                  <a:lnTo>
                    <a:pt x="68" y="182"/>
                  </a:lnTo>
                  <a:lnTo>
                    <a:pt x="114" y="197"/>
                  </a:lnTo>
                  <a:lnTo>
                    <a:pt x="164" y="11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9" name="Google Shape;1205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52460">
            <a:off x="-935487" y="3865376"/>
            <a:ext cx="2828769" cy="227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0" name="Google Shape;120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35773">
            <a:off x="7415358" y="-1174907"/>
            <a:ext cx="3027230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1" name="Google Shape;120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20696">
            <a:off x="-735430" y="-999021"/>
            <a:ext cx="1903201" cy="205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2" name="Google Shape;120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078868">
            <a:off x="7606917" y="4110765"/>
            <a:ext cx="2112188" cy="2283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63" name="Google Shape;12063;p39"/>
          <p:cNvGrpSpPr/>
          <p:nvPr/>
        </p:nvGrpSpPr>
        <p:grpSpPr>
          <a:xfrm rot="-8302476">
            <a:off x="8155957" y="734083"/>
            <a:ext cx="712960" cy="1229689"/>
            <a:chOff x="4874800" y="1639750"/>
            <a:chExt cx="393575" cy="678825"/>
          </a:xfrm>
        </p:grpSpPr>
        <p:sp>
          <p:nvSpPr>
            <p:cNvPr id="12064" name="Google Shape;12064;p39"/>
            <p:cNvSpPr/>
            <p:nvPr/>
          </p:nvSpPr>
          <p:spPr>
            <a:xfrm>
              <a:off x="4874800" y="1639750"/>
              <a:ext cx="393575" cy="675875"/>
            </a:xfrm>
            <a:custGeom>
              <a:avLst/>
              <a:gdLst/>
              <a:ahLst/>
              <a:cxnLst/>
              <a:rect l="l" t="t" r="r" b="b"/>
              <a:pathLst>
                <a:path w="15743" h="27035" extrusionOk="0">
                  <a:moveTo>
                    <a:pt x="10029" y="213"/>
                  </a:moveTo>
                  <a:cubicBezTo>
                    <a:pt x="10033" y="213"/>
                    <a:pt x="10032" y="221"/>
                    <a:pt x="10034" y="225"/>
                  </a:cubicBezTo>
                  <a:lnTo>
                    <a:pt x="10034" y="225"/>
                  </a:lnTo>
                  <a:lnTo>
                    <a:pt x="10021" y="218"/>
                  </a:lnTo>
                  <a:cubicBezTo>
                    <a:pt x="10025" y="215"/>
                    <a:pt x="10027" y="213"/>
                    <a:pt x="10029" y="213"/>
                  </a:cubicBezTo>
                  <a:close/>
                  <a:moveTo>
                    <a:pt x="9569" y="218"/>
                  </a:moveTo>
                  <a:cubicBezTo>
                    <a:pt x="9571" y="218"/>
                    <a:pt x="9572" y="220"/>
                    <a:pt x="9573" y="224"/>
                  </a:cubicBezTo>
                  <a:cubicBezTo>
                    <a:pt x="9574" y="226"/>
                    <a:pt x="9570" y="227"/>
                    <a:pt x="9568" y="229"/>
                  </a:cubicBezTo>
                  <a:cubicBezTo>
                    <a:pt x="9567" y="227"/>
                    <a:pt x="9564" y="224"/>
                    <a:pt x="9564" y="223"/>
                  </a:cubicBezTo>
                  <a:cubicBezTo>
                    <a:pt x="9565" y="220"/>
                    <a:pt x="9567" y="218"/>
                    <a:pt x="9569" y="218"/>
                  </a:cubicBezTo>
                  <a:close/>
                  <a:moveTo>
                    <a:pt x="9936" y="200"/>
                  </a:moveTo>
                  <a:cubicBezTo>
                    <a:pt x="9940" y="200"/>
                    <a:pt x="9944" y="200"/>
                    <a:pt x="9948" y="200"/>
                  </a:cubicBezTo>
                  <a:cubicBezTo>
                    <a:pt x="9946" y="240"/>
                    <a:pt x="9972" y="284"/>
                    <a:pt x="9925" y="317"/>
                  </a:cubicBezTo>
                  <a:lnTo>
                    <a:pt x="9924" y="318"/>
                  </a:lnTo>
                  <a:cubicBezTo>
                    <a:pt x="9902" y="295"/>
                    <a:pt x="9940" y="281"/>
                    <a:pt x="9930" y="260"/>
                  </a:cubicBezTo>
                  <a:cubicBezTo>
                    <a:pt x="9924" y="247"/>
                    <a:pt x="9901" y="252"/>
                    <a:pt x="9901" y="229"/>
                  </a:cubicBezTo>
                  <a:cubicBezTo>
                    <a:pt x="9904" y="212"/>
                    <a:pt x="9913" y="200"/>
                    <a:pt x="9936" y="200"/>
                  </a:cubicBezTo>
                  <a:close/>
                  <a:moveTo>
                    <a:pt x="9694" y="378"/>
                  </a:moveTo>
                  <a:cubicBezTo>
                    <a:pt x="9696" y="381"/>
                    <a:pt x="9698" y="382"/>
                    <a:pt x="9698" y="383"/>
                  </a:cubicBezTo>
                  <a:cubicBezTo>
                    <a:pt x="9697" y="385"/>
                    <a:pt x="9695" y="388"/>
                    <a:pt x="9694" y="388"/>
                  </a:cubicBezTo>
                  <a:cubicBezTo>
                    <a:pt x="9691" y="388"/>
                    <a:pt x="9690" y="384"/>
                    <a:pt x="9689" y="383"/>
                  </a:cubicBezTo>
                  <a:lnTo>
                    <a:pt x="9694" y="378"/>
                  </a:lnTo>
                  <a:close/>
                  <a:moveTo>
                    <a:pt x="9958" y="433"/>
                  </a:moveTo>
                  <a:lnTo>
                    <a:pt x="9958" y="433"/>
                  </a:lnTo>
                  <a:cubicBezTo>
                    <a:pt x="9969" y="440"/>
                    <a:pt x="9971" y="447"/>
                    <a:pt x="9961" y="457"/>
                  </a:cubicBezTo>
                  <a:cubicBezTo>
                    <a:pt x="9950" y="450"/>
                    <a:pt x="9950" y="442"/>
                    <a:pt x="9958" y="433"/>
                  </a:cubicBezTo>
                  <a:close/>
                  <a:moveTo>
                    <a:pt x="9924" y="485"/>
                  </a:moveTo>
                  <a:cubicBezTo>
                    <a:pt x="9925" y="485"/>
                    <a:pt x="9925" y="485"/>
                    <a:pt x="9925" y="486"/>
                  </a:cubicBezTo>
                  <a:cubicBezTo>
                    <a:pt x="9926" y="486"/>
                    <a:pt x="9929" y="488"/>
                    <a:pt x="9929" y="490"/>
                  </a:cubicBezTo>
                  <a:cubicBezTo>
                    <a:pt x="9929" y="491"/>
                    <a:pt x="9925" y="493"/>
                    <a:pt x="9924" y="495"/>
                  </a:cubicBezTo>
                  <a:cubicBezTo>
                    <a:pt x="9923" y="493"/>
                    <a:pt x="9921" y="490"/>
                    <a:pt x="9919" y="489"/>
                  </a:cubicBezTo>
                  <a:cubicBezTo>
                    <a:pt x="9921" y="488"/>
                    <a:pt x="9923" y="485"/>
                    <a:pt x="9924" y="485"/>
                  </a:cubicBezTo>
                  <a:close/>
                  <a:moveTo>
                    <a:pt x="9144" y="480"/>
                  </a:moveTo>
                  <a:cubicBezTo>
                    <a:pt x="9155" y="511"/>
                    <a:pt x="9140" y="520"/>
                    <a:pt x="9124" y="530"/>
                  </a:cubicBezTo>
                  <a:cubicBezTo>
                    <a:pt x="9113" y="507"/>
                    <a:pt x="9108" y="489"/>
                    <a:pt x="9144" y="480"/>
                  </a:cubicBezTo>
                  <a:close/>
                  <a:moveTo>
                    <a:pt x="10025" y="518"/>
                  </a:moveTo>
                  <a:cubicBezTo>
                    <a:pt x="10026" y="518"/>
                    <a:pt x="10028" y="518"/>
                    <a:pt x="10029" y="519"/>
                  </a:cubicBezTo>
                  <a:cubicBezTo>
                    <a:pt x="10046" y="531"/>
                    <a:pt x="10045" y="546"/>
                    <a:pt x="10035" y="563"/>
                  </a:cubicBezTo>
                  <a:lnTo>
                    <a:pt x="10034" y="563"/>
                  </a:lnTo>
                  <a:cubicBezTo>
                    <a:pt x="10016" y="562"/>
                    <a:pt x="10003" y="545"/>
                    <a:pt x="10007" y="528"/>
                  </a:cubicBezTo>
                  <a:cubicBezTo>
                    <a:pt x="10011" y="522"/>
                    <a:pt x="10018" y="518"/>
                    <a:pt x="10025" y="518"/>
                  </a:cubicBezTo>
                  <a:close/>
                  <a:moveTo>
                    <a:pt x="8973" y="532"/>
                  </a:moveTo>
                  <a:cubicBezTo>
                    <a:pt x="8990" y="532"/>
                    <a:pt x="9007" y="538"/>
                    <a:pt x="9023" y="556"/>
                  </a:cubicBezTo>
                  <a:cubicBezTo>
                    <a:pt x="9033" y="584"/>
                    <a:pt x="9029" y="616"/>
                    <a:pt x="9010" y="641"/>
                  </a:cubicBezTo>
                  <a:lnTo>
                    <a:pt x="9010" y="641"/>
                  </a:lnTo>
                  <a:cubicBezTo>
                    <a:pt x="8934" y="602"/>
                    <a:pt x="8934" y="602"/>
                    <a:pt x="8921" y="543"/>
                  </a:cubicBezTo>
                  <a:cubicBezTo>
                    <a:pt x="8939" y="537"/>
                    <a:pt x="8956" y="532"/>
                    <a:pt x="8973" y="532"/>
                  </a:cubicBezTo>
                  <a:close/>
                  <a:moveTo>
                    <a:pt x="8860" y="644"/>
                  </a:moveTo>
                  <a:cubicBezTo>
                    <a:pt x="8861" y="645"/>
                    <a:pt x="8863" y="648"/>
                    <a:pt x="8864" y="650"/>
                  </a:cubicBezTo>
                  <a:lnTo>
                    <a:pt x="8859" y="654"/>
                  </a:lnTo>
                  <a:lnTo>
                    <a:pt x="8854" y="649"/>
                  </a:lnTo>
                  <a:cubicBezTo>
                    <a:pt x="8855" y="648"/>
                    <a:pt x="8857" y="644"/>
                    <a:pt x="8860" y="644"/>
                  </a:cubicBezTo>
                  <a:close/>
                  <a:moveTo>
                    <a:pt x="10082" y="632"/>
                  </a:moveTo>
                  <a:cubicBezTo>
                    <a:pt x="10085" y="632"/>
                    <a:pt x="10087" y="632"/>
                    <a:pt x="10091" y="633"/>
                  </a:cubicBezTo>
                  <a:cubicBezTo>
                    <a:pt x="10090" y="653"/>
                    <a:pt x="10082" y="659"/>
                    <a:pt x="10071" y="659"/>
                  </a:cubicBezTo>
                  <a:cubicBezTo>
                    <a:pt x="10065" y="659"/>
                    <a:pt x="10057" y="657"/>
                    <a:pt x="10050" y="654"/>
                  </a:cubicBezTo>
                  <a:cubicBezTo>
                    <a:pt x="10057" y="642"/>
                    <a:pt x="10067" y="632"/>
                    <a:pt x="10082" y="632"/>
                  </a:cubicBezTo>
                  <a:close/>
                  <a:moveTo>
                    <a:pt x="9303" y="662"/>
                  </a:moveTo>
                  <a:lnTo>
                    <a:pt x="9308" y="668"/>
                  </a:lnTo>
                  <a:cubicBezTo>
                    <a:pt x="9306" y="669"/>
                    <a:pt x="9305" y="672"/>
                    <a:pt x="9303" y="672"/>
                  </a:cubicBezTo>
                  <a:cubicBezTo>
                    <a:pt x="9303" y="672"/>
                    <a:pt x="9303" y="672"/>
                    <a:pt x="9302" y="672"/>
                  </a:cubicBezTo>
                  <a:cubicBezTo>
                    <a:pt x="9301" y="672"/>
                    <a:pt x="9299" y="669"/>
                    <a:pt x="9298" y="667"/>
                  </a:cubicBezTo>
                  <a:lnTo>
                    <a:pt x="9303" y="662"/>
                  </a:lnTo>
                  <a:close/>
                  <a:moveTo>
                    <a:pt x="10139" y="662"/>
                  </a:moveTo>
                  <a:cubicBezTo>
                    <a:pt x="10140" y="665"/>
                    <a:pt x="10142" y="666"/>
                    <a:pt x="10142" y="668"/>
                  </a:cubicBezTo>
                  <a:cubicBezTo>
                    <a:pt x="10142" y="669"/>
                    <a:pt x="10139" y="670"/>
                    <a:pt x="10137" y="673"/>
                  </a:cubicBezTo>
                  <a:lnTo>
                    <a:pt x="10133" y="667"/>
                  </a:lnTo>
                  <a:lnTo>
                    <a:pt x="10139" y="662"/>
                  </a:lnTo>
                  <a:close/>
                  <a:moveTo>
                    <a:pt x="9252" y="717"/>
                  </a:moveTo>
                  <a:cubicBezTo>
                    <a:pt x="9256" y="717"/>
                    <a:pt x="9256" y="725"/>
                    <a:pt x="9257" y="729"/>
                  </a:cubicBezTo>
                  <a:lnTo>
                    <a:pt x="9257" y="729"/>
                  </a:lnTo>
                  <a:cubicBezTo>
                    <a:pt x="9253" y="726"/>
                    <a:pt x="9249" y="724"/>
                    <a:pt x="9245" y="721"/>
                  </a:cubicBezTo>
                  <a:cubicBezTo>
                    <a:pt x="9248" y="718"/>
                    <a:pt x="9251" y="717"/>
                    <a:pt x="9252" y="717"/>
                  </a:cubicBezTo>
                  <a:close/>
                  <a:moveTo>
                    <a:pt x="9952" y="698"/>
                  </a:moveTo>
                  <a:cubicBezTo>
                    <a:pt x="9957" y="698"/>
                    <a:pt x="9963" y="699"/>
                    <a:pt x="9971" y="701"/>
                  </a:cubicBezTo>
                  <a:lnTo>
                    <a:pt x="9939" y="738"/>
                  </a:lnTo>
                  <a:cubicBezTo>
                    <a:pt x="9934" y="710"/>
                    <a:pt x="9936" y="698"/>
                    <a:pt x="9952" y="698"/>
                  </a:cubicBezTo>
                  <a:close/>
                  <a:moveTo>
                    <a:pt x="9259" y="731"/>
                  </a:moveTo>
                  <a:lnTo>
                    <a:pt x="9273" y="738"/>
                  </a:lnTo>
                  <a:cubicBezTo>
                    <a:pt x="9269" y="741"/>
                    <a:pt x="9267" y="742"/>
                    <a:pt x="9265" y="742"/>
                  </a:cubicBezTo>
                  <a:cubicBezTo>
                    <a:pt x="9261" y="742"/>
                    <a:pt x="9261" y="735"/>
                    <a:pt x="9259" y="731"/>
                  </a:cubicBezTo>
                  <a:close/>
                  <a:moveTo>
                    <a:pt x="9480" y="674"/>
                  </a:moveTo>
                  <a:cubicBezTo>
                    <a:pt x="9491" y="705"/>
                    <a:pt x="9492" y="723"/>
                    <a:pt x="9484" y="741"/>
                  </a:cubicBezTo>
                  <a:cubicBezTo>
                    <a:pt x="9480" y="744"/>
                    <a:pt x="9476" y="745"/>
                    <a:pt x="9471" y="745"/>
                  </a:cubicBezTo>
                  <a:cubicBezTo>
                    <a:pt x="9467" y="745"/>
                    <a:pt x="9462" y="744"/>
                    <a:pt x="9459" y="741"/>
                  </a:cubicBezTo>
                  <a:cubicBezTo>
                    <a:pt x="9448" y="716"/>
                    <a:pt x="9472" y="702"/>
                    <a:pt x="9480" y="674"/>
                  </a:cubicBezTo>
                  <a:close/>
                  <a:moveTo>
                    <a:pt x="10048" y="751"/>
                  </a:moveTo>
                  <a:cubicBezTo>
                    <a:pt x="10050" y="751"/>
                    <a:pt x="10052" y="753"/>
                    <a:pt x="10053" y="757"/>
                  </a:cubicBezTo>
                  <a:cubicBezTo>
                    <a:pt x="10053" y="758"/>
                    <a:pt x="10050" y="759"/>
                    <a:pt x="10048" y="761"/>
                  </a:cubicBezTo>
                  <a:cubicBezTo>
                    <a:pt x="10046" y="759"/>
                    <a:pt x="10044" y="757"/>
                    <a:pt x="10044" y="756"/>
                  </a:cubicBezTo>
                  <a:cubicBezTo>
                    <a:pt x="10045" y="753"/>
                    <a:pt x="10047" y="751"/>
                    <a:pt x="10048" y="751"/>
                  </a:cubicBezTo>
                  <a:close/>
                  <a:moveTo>
                    <a:pt x="9010" y="641"/>
                  </a:moveTo>
                  <a:cubicBezTo>
                    <a:pt x="9010" y="641"/>
                    <a:pt x="9009" y="642"/>
                    <a:pt x="9009" y="642"/>
                  </a:cubicBezTo>
                  <a:cubicBezTo>
                    <a:pt x="9036" y="648"/>
                    <a:pt x="9044" y="668"/>
                    <a:pt x="9048" y="699"/>
                  </a:cubicBezTo>
                  <a:cubicBezTo>
                    <a:pt x="9021" y="713"/>
                    <a:pt x="8990" y="724"/>
                    <a:pt x="8965" y="762"/>
                  </a:cubicBezTo>
                  <a:cubicBezTo>
                    <a:pt x="8955" y="715"/>
                    <a:pt x="8968" y="692"/>
                    <a:pt x="8993" y="677"/>
                  </a:cubicBezTo>
                  <a:cubicBezTo>
                    <a:pt x="9009" y="668"/>
                    <a:pt x="9009" y="656"/>
                    <a:pt x="9009" y="641"/>
                  </a:cubicBezTo>
                  <a:close/>
                  <a:moveTo>
                    <a:pt x="9039" y="753"/>
                  </a:moveTo>
                  <a:cubicBezTo>
                    <a:pt x="9043" y="753"/>
                    <a:pt x="9042" y="760"/>
                    <a:pt x="9044" y="764"/>
                  </a:cubicBezTo>
                  <a:lnTo>
                    <a:pt x="9044" y="764"/>
                  </a:lnTo>
                  <a:lnTo>
                    <a:pt x="9031" y="757"/>
                  </a:lnTo>
                  <a:cubicBezTo>
                    <a:pt x="9034" y="754"/>
                    <a:pt x="9037" y="753"/>
                    <a:pt x="9039" y="753"/>
                  </a:cubicBezTo>
                  <a:close/>
                  <a:moveTo>
                    <a:pt x="9046" y="766"/>
                  </a:moveTo>
                  <a:lnTo>
                    <a:pt x="9058" y="773"/>
                  </a:lnTo>
                  <a:cubicBezTo>
                    <a:pt x="9055" y="776"/>
                    <a:pt x="9053" y="777"/>
                    <a:pt x="9051" y="777"/>
                  </a:cubicBezTo>
                  <a:cubicBezTo>
                    <a:pt x="9047" y="777"/>
                    <a:pt x="9047" y="770"/>
                    <a:pt x="9046" y="766"/>
                  </a:cubicBezTo>
                  <a:close/>
                  <a:moveTo>
                    <a:pt x="10245" y="748"/>
                  </a:moveTo>
                  <a:cubicBezTo>
                    <a:pt x="10252" y="748"/>
                    <a:pt x="10259" y="749"/>
                    <a:pt x="10267" y="749"/>
                  </a:cubicBezTo>
                  <a:cubicBezTo>
                    <a:pt x="10271" y="767"/>
                    <a:pt x="10263" y="786"/>
                    <a:pt x="10248" y="797"/>
                  </a:cubicBezTo>
                  <a:cubicBezTo>
                    <a:pt x="10231" y="794"/>
                    <a:pt x="10218" y="779"/>
                    <a:pt x="10218" y="762"/>
                  </a:cubicBezTo>
                  <a:cubicBezTo>
                    <a:pt x="10227" y="750"/>
                    <a:pt x="10235" y="748"/>
                    <a:pt x="10245" y="748"/>
                  </a:cubicBezTo>
                  <a:close/>
                  <a:moveTo>
                    <a:pt x="8775" y="813"/>
                  </a:moveTo>
                  <a:cubicBezTo>
                    <a:pt x="8775" y="814"/>
                    <a:pt x="8775" y="814"/>
                    <a:pt x="8775" y="815"/>
                  </a:cubicBezTo>
                  <a:lnTo>
                    <a:pt x="8775" y="815"/>
                  </a:lnTo>
                  <a:cubicBezTo>
                    <a:pt x="8776" y="814"/>
                    <a:pt x="8776" y="814"/>
                    <a:pt x="8776" y="813"/>
                  </a:cubicBezTo>
                  <a:close/>
                  <a:moveTo>
                    <a:pt x="9942" y="893"/>
                  </a:moveTo>
                  <a:cubicBezTo>
                    <a:pt x="9943" y="895"/>
                    <a:pt x="9947" y="896"/>
                    <a:pt x="9947" y="899"/>
                  </a:cubicBezTo>
                  <a:cubicBezTo>
                    <a:pt x="9946" y="900"/>
                    <a:pt x="9943" y="902"/>
                    <a:pt x="9941" y="903"/>
                  </a:cubicBezTo>
                  <a:lnTo>
                    <a:pt x="9938" y="897"/>
                  </a:lnTo>
                  <a:lnTo>
                    <a:pt x="9942" y="893"/>
                  </a:lnTo>
                  <a:close/>
                  <a:moveTo>
                    <a:pt x="8983" y="896"/>
                  </a:moveTo>
                  <a:cubicBezTo>
                    <a:pt x="8988" y="896"/>
                    <a:pt x="8990" y="902"/>
                    <a:pt x="8991" y="907"/>
                  </a:cubicBezTo>
                  <a:lnTo>
                    <a:pt x="8974" y="907"/>
                  </a:lnTo>
                  <a:cubicBezTo>
                    <a:pt x="8977" y="902"/>
                    <a:pt x="8977" y="896"/>
                    <a:pt x="8979" y="896"/>
                  </a:cubicBezTo>
                  <a:cubicBezTo>
                    <a:pt x="8981" y="896"/>
                    <a:pt x="8982" y="896"/>
                    <a:pt x="8983" y="896"/>
                  </a:cubicBezTo>
                  <a:close/>
                  <a:moveTo>
                    <a:pt x="8972" y="909"/>
                  </a:moveTo>
                  <a:lnTo>
                    <a:pt x="8972" y="909"/>
                  </a:lnTo>
                  <a:cubicBezTo>
                    <a:pt x="8970" y="913"/>
                    <a:pt x="8968" y="917"/>
                    <a:pt x="8965" y="921"/>
                  </a:cubicBezTo>
                  <a:cubicBezTo>
                    <a:pt x="8955" y="909"/>
                    <a:pt x="8965" y="911"/>
                    <a:pt x="8972" y="909"/>
                  </a:cubicBezTo>
                  <a:close/>
                  <a:moveTo>
                    <a:pt x="9003" y="908"/>
                  </a:moveTo>
                  <a:cubicBezTo>
                    <a:pt x="9010" y="908"/>
                    <a:pt x="9017" y="909"/>
                    <a:pt x="9022" y="917"/>
                  </a:cubicBezTo>
                  <a:cubicBezTo>
                    <a:pt x="9016" y="922"/>
                    <a:pt x="9011" y="924"/>
                    <a:pt x="9007" y="924"/>
                  </a:cubicBezTo>
                  <a:cubicBezTo>
                    <a:pt x="9000" y="924"/>
                    <a:pt x="8995" y="918"/>
                    <a:pt x="8992" y="908"/>
                  </a:cubicBezTo>
                  <a:lnTo>
                    <a:pt x="8992" y="908"/>
                  </a:lnTo>
                  <a:cubicBezTo>
                    <a:pt x="8993" y="908"/>
                    <a:pt x="8994" y="908"/>
                    <a:pt x="8996" y="908"/>
                  </a:cubicBezTo>
                  <a:cubicBezTo>
                    <a:pt x="8998" y="908"/>
                    <a:pt x="9001" y="908"/>
                    <a:pt x="9003" y="908"/>
                  </a:cubicBezTo>
                  <a:close/>
                  <a:moveTo>
                    <a:pt x="9258" y="942"/>
                  </a:moveTo>
                  <a:lnTo>
                    <a:pt x="9250" y="956"/>
                  </a:lnTo>
                  <a:cubicBezTo>
                    <a:pt x="9240" y="942"/>
                    <a:pt x="9253" y="945"/>
                    <a:pt x="9258" y="942"/>
                  </a:cubicBezTo>
                  <a:close/>
                  <a:moveTo>
                    <a:pt x="10011" y="949"/>
                  </a:moveTo>
                  <a:cubicBezTo>
                    <a:pt x="10024" y="956"/>
                    <a:pt x="10021" y="964"/>
                    <a:pt x="10015" y="973"/>
                  </a:cubicBezTo>
                  <a:cubicBezTo>
                    <a:pt x="10002" y="966"/>
                    <a:pt x="10004" y="958"/>
                    <a:pt x="10010" y="949"/>
                  </a:cubicBezTo>
                  <a:close/>
                  <a:moveTo>
                    <a:pt x="9337" y="751"/>
                  </a:moveTo>
                  <a:lnTo>
                    <a:pt x="9416" y="789"/>
                  </a:lnTo>
                  <a:cubicBezTo>
                    <a:pt x="9424" y="843"/>
                    <a:pt x="9383" y="872"/>
                    <a:pt x="9371" y="917"/>
                  </a:cubicBezTo>
                  <a:cubicBezTo>
                    <a:pt x="9372" y="936"/>
                    <a:pt x="9411" y="944"/>
                    <a:pt x="9389" y="977"/>
                  </a:cubicBezTo>
                  <a:cubicBezTo>
                    <a:pt x="9352" y="966"/>
                    <a:pt x="9329" y="940"/>
                    <a:pt x="9303" y="913"/>
                  </a:cubicBezTo>
                  <a:cubicBezTo>
                    <a:pt x="9291" y="923"/>
                    <a:pt x="9286" y="943"/>
                    <a:pt x="9266" y="943"/>
                  </a:cubicBezTo>
                  <a:cubicBezTo>
                    <a:pt x="9264" y="943"/>
                    <a:pt x="9261" y="943"/>
                    <a:pt x="9258" y="942"/>
                  </a:cubicBezTo>
                  <a:cubicBezTo>
                    <a:pt x="9263" y="915"/>
                    <a:pt x="9229" y="897"/>
                    <a:pt x="9243" y="867"/>
                  </a:cubicBezTo>
                  <a:cubicBezTo>
                    <a:pt x="9247" y="857"/>
                    <a:pt x="9252" y="854"/>
                    <a:pt x="9257" y="854"/>
                  </a:cubicBezTo>
                  <a:cubicBezTo>
                    <a:pt x="9265" y="854"/>
                    <a:pt x="9275" y="861"/>
                    <a:pt x="9285" y="861"/>
                  </a:cubicBezTo>
                  <a:cubicBezTo>
                    <a:pt x="9290" y="861"/>
                    <a:pt x="9295" y="859"/>
                    <a:pt x="9300" y="854"/>
                  </a:cubicBezTo>
                  <a:cubicBezTo>
                    <a:pt x="9308" y="826"/>
                    <a:pt x="9292" y="780"/>
                    <a:pt x="9337" y="751"/>
                  </a:cubicBezTo>
                  <a:close/>
                  <a:moveTo>
                    <a:pt x="9230" y="985"/>
                  </a:moveTo>
                  <a:cubicBezTo>
                    <a:pt x="9242" y="991"/>
                    <a:pt x="9242" y="999"/>
                    <a:pt x="9233" y="1008"/>
                  </a:cubicBezTo>
                  <a:cubicBezTo>
                    <a:pt x="9222" y="1001"/>
                    <a:pt x="9220" y="994"/>
                    <a:pt x="9229" y="985"/>
                  </a:cubicBezTo>
                  <a:close/>
                  <a:moveTo>
                    <a:pt x="9321" y="959"/>
                  </a:moveTo>
                  <a:cubicBezTo>
                    <a:pt x="9333" y="991"/>
                    <a:pt x="9317" y="999"/>
                    <a:pt x="9301" y="1010"/>
                  </a:cubicBezTo>
                  <a:cubicBezTo>
                    <a:pt x="9292" y="989"/>
                    <a:pt x="9285" y="969"/>
                    <a:pt x="9321" y="960"/>
                  </a:cubicBezTo>
                  <a:lnTo>
                    <a:pt x="9321" y="959"/>
                  </a:lnTo>
                  <a:close/>
                  <a:moveTo>
                    <a:pt x="8970" y="1053"/>
                  </a:moveTo>
                  <a:lnTo>
                    <a:pt x="8989" y="1074"/>
                  </a:lnTo>
                  <a:lnTo>
                    <a:pt x="8962" y="1123"/>
                  </a:lnTo>
                  <a:cubicBezTo>
                    <a:pt x="8936" y="1107"/>
                    <a:pt x="8933" y="1081"/>
                    <a:pt x="8906" y="1075"/>
                  </a:cubicBezTo>
                  <a:lnTo>
                    <a:pt x="8970" y="1053"/>
                  </a:lnTo>
                  <a:close/>
                  <a:moveTo>
                    <a:pt x="9054" y="1159"/>
                  </a:moveTo>
                  <a:lnTo>
                    <a:pt x="9054" y="1159"/>
                  </a:lnTo>
                  <a:cubicBezTo>
                    <a:pt x="9064" y="1171"/>
                    <a:pt x="9053" y="1170"/>
                    <a:pt x="9047" y="1172"/>
                  </a:cubicBezTo>
                  <a:lnTo>
                    <a:pt x="9047" y="1172"/>
                  </a:lnTo>
                  <a:lnTo>
                    <a:pt x="9054" y="1159"/>
                  </a:lnTo>
                  <a:close/>
                  <a:moveTo>
                    <a:pt x="10371" y="1156"/>
                  </a:moveTo>
                  <a:cubicBezTo>
                    <a:pt x="10376" y="1156"/>
                    <a:pt x="10382" y="1159"/>
                    <a:pt x="10388" y="1162"/>
                  </a:cubicBezTo>
                  <a:cubicBezTo>
                    <a:pt x="10384" y="1171"/>
                    <a:pt x="10379" y="1173"/>
                    <a:pt x="10374" y="1173"/>
                  </a:cubicBezTo>
                  <a:cubicBezTo>
                    <a:pt x="10367" y="1173"/>
                    <a:pt x="10359" y="1169"/>
                    <a:pt x="10352" y="1169"/>
                  </a:cubicBezTo>
                  <a:cubicBezTo>
                    <a:pt x="10351" y="1169"/>
                    <a:pt x="10350" y="1169"/>
                    <a:pt x="10350" y="1169"/>
                  </a:cubicBezTo>
                  <a:cubicBezTo>
                    <a:pt x="10356" y="1160"/>
                    <a:pt x="10363" y="1156"/>
                    <a:pt x="10371" y="1156"/>
                  </a:cubicBezTo>
                  <a:close/>
                  <a:moveTo>
                    <a:pt x="8770" y="1178"/>
                  </a:moveTo>
                  <a:cubicBezTo>
                    <a:pt x="8772" y="1178"/>
                    <a:pt x="8774" y="1180"/>
                    <a:pt x="8774" y="1183"/>
                  </a:cubicBezTo>
                  <a:cubicBezTo>
                    <a:pt x="8774" y="1184"/>
                    <a:pt x="8771" y="1185"/>
                    <a:pt x="8770" y="1187"/>
                  </a:cubicBezTo>
                  <a:cubicBezTo>
                    <a:pt x="8768" y="1185"/>
                    <a:pt x="8766" y="1184"/>
                    <a:pt x="8765" y="1182"/>
                  </a:cubicBezTo>
                  <a:cubicBezTo>
                    <a:pt x="8767" y="1180"/>
                    <a:pt x="8768" y="1178"/>
                    <a:pt x="8770" y="1178"/>
                  </a:cubicBezTo>
                  <a:close/>
                  <a:moveTo>
                    <a:pt x="9036" y="1173"/>
                  </a:moveTo>
                  <a:cubicBezTo>
                    <a:pt x="9039" y="1173"/>
                    <a:pt x="9042" y="1174"/>
                    <a:pt x="9044" y="1174"/>
                  </a:cubicBezTo>
                  <a:lnTo>
                    <a:pt x="9044" y="1174"/>
                  </a:lnTo>
                  <a:cubicBezTo>
                    <a:pt x="9045" y="1190"/>
                    <a:pt x="9050" y="1206"/>
                    <a:pt x="9060" y="1219"/>
                  </a:cubicBezTo>
                  <a:lnTo>
                    <a:pt x="9038" y="1240"/>
                  </a:lnTo>
                  <a:cubicBezTo>
                    <a:pt x="9013" y="1227"/>
                    <a:pt x="9001" y="1210"/>
                    <a:pt x="9013" y="1183"/>
                  </a:cubicBezTo>
                  <a:cubicBezTo>
                    <a:pt x="9019" y="1175"/>
                    <a:pt x="9027" y="1173"/>
                    <a:pt x="9036" y="1173"/>
                  </a:cubicBezTo>
                  <a:close/>
                  <a:moveTo>
                    <a:pt x="9116" y="1228"/>
                  </a:moveTo>
                  <a:cubicBezTo>
                    <a:pt x="9119" y="1228"/>
                    <a:pt x="9123" y="1230"/>
                    <a:pt x="9127" y="1234"/>
                  </a:cubicBezTo>
                  <a:cubicBezTo>
                    <a:pt x="9123" y="1240"/>
                    <a:pt x="9120" y="1244"/>
                    <a:pt x="9115" y="1244"/>
                  </a:cubicBezTo>
                  <a:cubicBezTo>
                    <a:pt x="9112" y="1244"/>
                    <a:pt x="9108" y="1242"/>
                    <a:pt x="9104" y="1237"/>
                  </a:cubicBezTo>
                  <a:lnTo>
                    <a:pt x="9105" y="1237"/>
                  </a:lnTo>
                  <a:cubicBezTo>
                    <a:pt x="9108" y="1231"/>
                    <a:pt x="9112" y="1228"/>
                    <a:pt x="9116" y="1228"/>
                  </a:cubicBezTo>
                  <a:close/>
                  <a:moveTo>
                    <a:pt x="10361" y="1229"/>
                  </a:moveTo>
                  <a:cubicBezTo>
                    <a:pt x="10368" y="1229"/>
                    <a:pt x="10373" y="1234"/>
                    <a:pt x="10376" y="1244"/>
                  </a:cubicBezTo>
                  <a:lnTo>
                    <a:pt x="10376" y="1244"/>
                  </a:lnTo>
                  <a:cubicBezTo>
                    <a:pt x="10372" y="1244"/>
                    <a:pt x="10368" y="1245"/>
                    <a:pt x="10365" y="1245"/>
                  </a:cubicBezTo>
                  <a:cubicBezTo>
                    <a:pt x="10358" y="1245"/>
                    <a:pt x="10351" y="1243"/>
                    <a:pt x="10346" y="1235"/>
                  </a:cubicBezTo>
                  <a:cubicBezTo>
                    <a:pt x="10352" y="1231"/>
                    <a:pt x="10357" y="1229"/>
                    <a:pt x="10361" y="1229"/>
                  </a:cubicBezTo>
                  <a:close/>
                  <a:moveTo>
                    <a:pt x="8762" y="1246"/>
                  </a:moveTo>
                  <a:cubicBezTo>
                    <a:pt x="8766" y="1246"/>
                    <a:pt x="8770" y="1248"/>
                    <a:pt x="8774" y="1253"/>
                  </a:cubicBezTo>
                  <a:cubicBezTo>
                    <a:pt x="8771" y="1259"/>
                    <a:pt x="8766" y="1261"/>
                    <a:pt x="8761" y="1261"/>
                  </a:cubicBezTo>
                  <a:cubicBezTo>
                    <a:pt x="8756" y="1261"/>
                    <a:pt x="8751" y="1259"/>
                    <a:pt x="8748" y="1253"/>
                  </a:cubicBezTo>
                  <a:cubicBezTo>
                    <a:pt x="8753" y="1249"/>
                    <a:pt x="8757" y="1246"/>
                    <a:pt x="8762" y="1246"/>
                  </a:cubicBezTo>
                  <a:close/>
                  <a:moveTo>
                    <a:pt x="10377" y="1246"/>
                  </a:moveTo>
                  <a:cubicBezTo>
                    <a:pt x="10382" y="1247"/>
                    <a:pt x="10388" y="1248"/>
                    <a:pt x="10388" y="1251"/>
                  </a:cubicBezTo>
                  <a:cubicBezTo>
                    <a:pt x="10390" y="1259"/>
                    <a:pt x="10384" y="1261"/>
                    <a:pt x="10378" y="1262"/>
                  </a:cubicBezTo>
                  <a:lnTo>
                    <a:pt x="10378" y="1262"/>
                  </a:lnTo>
                  <a:cubicBezTo>
                    <a:pt x="10378" y="1257"/>
                    <a:pt x="10378" y="1252"/>
                    <a:pt x="10377" y="1246"/>
                  </a:cubicBezTo>
                  <a:close/>
                  <a:moveTo>
                    <a:pt x="10375" y="1264"/>
                  </a:moveTo>
                  <a:lnTo>
                    <a:pt x="10368" y="1276"/>
                  </a:lnTo>
                  <a:cubicBezTo>
                    <a:pt x="10359" y="1265"/>
                    <a:pt x="10368" y="1266"/>
                    <a:pt x="10375" y="1264"/>
                  </a:cubicBezTo>
                  <a:close/>
                  <a:moveTo>
                    <a:pt x="8887" y="1121"/>
                  </a:moveTo>
                  <a:cubicBezTo>
                    <a:pt x="8904" y="1135"/>
                    <a:pt x="8917" y="1153"/>
                    <a:pt x="8921" y="1174"/>
                  </a:cubicBezTo>
                  <a:cubicBezTo>
                    <a:pt x="8908" y="1221"/>
                    <a:pt x="8862" y="1201"/>
                    <a:pt x="8844" y="1210"/>
                  </a:cubicBezTo>
                  <a:cubicBezTo>
                    <a:pt x="8819" y="1227"/>
                    <a:pt x="8814" y="1243"/>
                    <a:pt x="8815" y="1261"/>
                  </a:cubicBezTo>
                  <a:cubicBezTo>
                    <a:pt x="8816" y="1262"/>
                    <a:pt x="8818" y="1262"/>
                    <a:pt x="8819" y="1262"/>
                  </a:cubicBezTo>
                  <a:cubicBezTo>
                    <a:pt x="8848" y="1262"/>
                    <a:pt x="8869" y="1238"/>
                    <a:pt x="8896" y="1232"/>
                  </a:cubicBezTo>
                  <a:lnTo>
                    <a:pt x="8896" y="1232"/>
                  </a:lnTo>
                  <a:cubicBezTo>
                    <a:pt x="8911" y="1252"/>
                    <a:pt x="8894" y="1263"/>
                    <a:pt x="8881" y="1277"/>
                  </a:cubicBezTo>
                  <a:cubicBezTo>
                    <a:pt x="8870" y="1279"/>
                    <a:pt x="8858" y="1283"/>
                    <a:pt x="8846" y="1283"/>
                  </a:cubicBezTo>
                  <a:cubicBezTo>
                    <a:pt x="8834" y="1283"/>
                    <a:pt x="8823" y="1279"/>
                    <a:pt x="8814" y="1263"/>
                  </a:cubicBezTo>
                  <a:cubicBezTo>
                    <a:pt x="8812" y="1261"/>
                    <a:pt x="8806" y="1261"/>
                    <a:pt x="8806" y="1259"/>
                  </a:cubicBezTo>
                  <a:cubicBezTo>
                    <a:pt x="8792" y="1210"/>
                    <a:pt x="8804" y="1194"/>
                    <a:pt x="8857" y="1185"/>
                  </a:cubicBezTo>
                  <a:cubicBezTo>
                    <a:pt x="8882" y="1171"/>
                    <a:pt x="8849" y="1133"/>
                    <a:pt x="8887" y="1121"/>
                  </a:cubicBezTo>
                  <a:close/>
                  <a:moveTo>
                    <a:pt x="9122" y="1299"/>
                  </a:moveTo>
                  <a:cubicBezTo>
                    <a:pt x="9130" y="1302"/>
                    <a:pt x="9132" y="1308"/>
                    <a:pt x="9127" y="1313"/>
                  </a:cubicBezTo>
                  <a:cubicBezTo>
                    <a:pt x="9110" y="1325"/>
                    <a:pt x="9107" y="1328"/>
                    <a:pt x="9085" y="1328"/>
                  </a:cubicBezTo>
                  <a:cubicBezTo>
                    <a:pt x="9079" y="1328"/>
                    <a:pt x="9072" y="1328"/>
                    <a:pt x="9063" y="1328"/>
                  </a:cubicBezTo>
                  <a:cubicBezTo>
                    <a:pt x="9087" y="1315"/>
                    <a:pt x="9100" y="1300"/>
                    <a:pt x="9122" y="1299"/>
                  </a:cubicBezTo>
                  <a:close/>
                  <a:moveTo>
                    <a:pt x="10261" y="1320"/>
                  </a:moveTo>
                  <a:cubicBezTo>
                    <a:pt x="10270" y="1331"/>
                    <a:pt x="10260" y="1330"/>
                    <a:pt x="10254" y="1332"/>
                  </a:cubicBezTo>
                  <a:lnTo>
                    <a:pt x="10254" y="1332"/>
                  </a:lnTo>
                  <a:cubicBezTo>
                    <a:pt x="10256" y="1328"/>
                    <a:pt x="10259" y="1324"/>
                    <a:pt x="10261" y="1320"/>
                  </a:cubicBezTo>
                  <a:close/>
                  <a:moveTo>
                    <a:pt x="9942" y="1338"/>
                  </a:moveTo>
                  <a:lnTo>
                    <a:pt x="9942" y="1338"/>
                  </a:lnTo>
                  <a:cubicBezTo>
                    <a:pt x="9949" y="1341"/>
                    <a:pt x="9948" y="1345"/>
                    <a:pt x="9941" y="1347"/>
                  </a:cubicBezTo>
                  <a:cubicBezTo>
                    <a:pt x="9940" y="1347"/>
                    <a:pt x="9939" y="1344"/>
                    <a:pt x="9937" y="1342"/>
                  </a:cubicBezTo>
                  <a:cubicBezTo>
                    <a:pt x="9939" y="1340"/>
                    <a:pt x="9941" y="1338"/>
                    <a:pt x="9942" y="1338"/>
                  </a:cubicBezTo>
                  <a:close/>
                  <a:moveTo>
                    <a:pt x="10395" y="1300"/>
                  </a:moveTo>
                  <a:cubicBezTo>
                    <a:pt x="10399" y="1300"/>
                    <a:pt x="10402" y="1301"/>
                    <a:pt x="10405" y="1304"/>
                  </a:cubicBezTo>
                  <a:cubicBezTo>
                    <a:pt x="10418" y="1323"/>
                    <a:pt x="10410" y="1342"/>
                    <a:pt x="10408" y="1363"/>
                  </a:cubicBezTo>
                  <a:cubicBezTo>
                    <a:pt x="10397" y="1344"/>
                    <a:pt x="10376" y="1331"/>
                    <a:pt x="10380" y="1308"/>
                  </a:cubicBezTo>
                  <a:cubicBezTo>
                    <a:pt x="10384" y="1303"/>
                    <a:pt x="10390" y="1300"/>
                    <a:pt x="10395" y="1300"/>
                  </a:cubicBezTo>
                  <a:close/>
                  <a:moveTo>
                    <a:pt x="9640" y="1408"/>
                  </a:moveTo>
                  <a:cubicBezTo>
                    <a:pt x="9642" y="1408"/>
                    <a:pt x="9643" y="1410"/>
                    <a:pt x="9645" y="1413"/>
                  </a:cubicBezTo>
                  <a:cubicBezTo>
                    <a:pt x="9645" y="1414"/>
                    <a:pt x="9641" y="1417"/>
                    <a:pt x="9639" y="1418"/>
                  </a:cubicBezTo>
                  <a:lnTo>
                    <a:pt x="9639" y="1418"/>
                  </a:lnTo>
                  <a:cubicBezTo>
                    <a:pt x="9637" y="1416"/>
                    <a:pt x="9635" y="1414"/>
                    <a:pt x="9635" y="1413"/>
                  </a:cubicBezTo>
                  <a:cubicBezTo>
                    <a:pt x="9637" y="1410"/>
                    <a:pt x="9639" y="1408"/>
                    <a:pt x="9640" y="1408"/>
                  </a:cubicBezTo>
                  <a:close/>
                  <a:moveTo>
                    <a:pt x="12695" y="1427"/>
                  </a:moveTo>
                  <a:cubicBezTo>
                    <a:pt x="12696" y="1427"/>
                    <a:pt x="12699" y="1430"/>
                    <a:pt x="12700" y="1431"/>
                  </a:cubicBezTo>
                  <a:lnTo>
                    <a:pt x="12694" y="1436"/>
                  </a:lnTo>
                  <a:lnTo>
                    <a:pt x="12691" y="1430"/>
                  </a:lnTo>
                  <a:cubicBezTo>
                    <a:pt x="12692" y="1429"/>
                    <a:pt x="12693" y="1427"/>
                    <a:pt x="12695" y="1427"/>
                  </a:cubicBezTo>
                  <a:close/>
                  <a:moveTo>
                    <a:pt x="9151" y="1424"/>
                  </a:moveTo>
                  <a:cubicBezTo>
                    <a:pt x="9156" y="1424"/>
                    <a:pt x="9161" y="1426"/>
                    <a:pt x="9164" y="1431"/>
                  </a:cubicBezTo>
                  <a:cubicBezTo>
                    <a:pt x="9160" y="1436"/>
                    <a:pt x="9156" y="1439"/>
                    <a:pt x="9152" y="1439"/>
                  </a:cubicBezTo>
                  <a:cubicBezTo>
                    <a:pt x="9147" y="1439"/>
                    <a:pt x="9143" y="1436"/>
                    <a:pt x="9138" y="1430"/>
                  </a:cubicBezTo>
                  <a:cubicBezTo>
                    <a:pt x="9141" y="1426"/>
                    <a:pt x="9146" y="1424"/>
                    <a:pt x="9151" y="1424"/>
                  </a:cubicBezTo>
                  <a:close/>
                  <a:moveTo>
                    <a:pt x="13060" y="1423"/>
                  </a:moveTo>
                  <a:cubicBezTo>
                    <a:pt x="13064" y="1423"/>
                    <a:pt x="13067" y="1425"/>
                    <a:pt x="13068" y="1428"/>
                  </a:cubicBezTo>
                  <a:cubicBezTo>
                    <a:pt x="13072" y="1437"/>
                    <a:pt x="13068" y="1439"/>
                    <a:pt x="13062" y="1439"/>
                  </a:cubicBezTo>
                  <a:cubicBezTo>
                    <a:pt x="13060" y="1439"/>
                    <a:pt x="13058" y="1439"/>
                    <a:pt x="13057" y="1438"/>
                  </a:cubicBezTo>
                  <a:cubicBezTo>
                    <a:pt x="13053" y="1437"/>
                    <a:pt x="13050" y="1433"/>
                    <a:pt x="13046" y="1430"/>
                  </a:cubicBezTo>
                  <a:lnTo>
                    <a:pt x="13048" y="1430"/>
                  </a:lnTo>
                  <a:cubicBezTo>
                    <a:pt x="13051" y="1426"/>
                    <a:pt x="13056" y="1423"/>
                    <a:pt x="13060" y="1423"/>
                  </a:cubicBezTo>
                  <a:close/>
                  <a:moveTo>
                    <a:pt x="8930" y="1480"/>
                  </a:moveTo>
                  <a:cubicBezTo>
                    <a:pt x="8931" y="1480"/>
                    <a:pt x="8933" y="1482"/>
                    <a:pt x="8934" y="1485"/>
                  </a:cubicBezTo>
                  <a:cubicBezTo>
                    <a:pt x="8934" y="1486"/>
                    <a:pt x="8930" y="1488"/>
                    <a:pt x="8929" y="1490"/>
                  </a:cubicBezTo>
                  <a:cubicBezTo>
                    <a:pt x="8928" y="1488"/>
                    <a:pt x="8925" y="1485"/>
                    <a:pt x="8925" y="1485"/>
                  </a:cubicBezTo>
                  <a:cubicBezTo>
                    <a:pt x="8926" y="1482"/>
                    <a:pt x="8928" y="1480"/>
                    <a:pt x="8930" y="1480"/>
                  </a:cubicBezTo>
                  <a:close/>
                  <a:moveTo>
                    <a:pt x="8755" y="1441"/>
                  </a:moveTo>
                  <a:cubicBezTo>
                    <a:pt x="8760" y="1441"/>
                    <a:pt x="8765" y="1441"/>
                    <a:pt x="8770" y="1443"/>
                  </a:cubicBezTo>
                  <a:cubicBezTo>
                    <a:pt x="8775" y="1462"/>
                    <a:pt x="8752" y="1454"/>
                    <a:pt x="8747" y="1467"/>
                  </a:cubicBezTo>
                  <a:cubicBezTo>
                    <a:pt x="8742" y="1480"/>
                    <a:pt x="8748" y="1496"/>
                    <a:pt x="8735" y="1507"/>
                  </a:cubicBezTo>
                  <a:cubicBezTo>
                    <a:pt x="8715" y="1491"/>
                    <a:pt x="8732" y="1469"/>
                    <a:pt x="8724" y="1452"/>
                  </a:cubicBezTo>
                  <a:cubicBezTo>
                    <a:pt x="8733" y="1445"/>
                    <a:pt x="8744" y="1441"/>
                    <a:pt x="8755" y="1441"/>
                  </a:cubicBezTo>
                  <a:close/>
                  <a:moveTo>
                    <a:pt x="8947" y="1515"/>
                  </a:moveTo>
                  <a:cubicBezTo>
                    <a:pt x="8949" y="1515"/>
                    <a:pt x="8950" y="1517"/>
                    <a:pt x="8951" y="1520"/>
                  </a:cubicBezTo>
                  <a:cubicBezTo>
                    <a:pt x="8952" y="1521"/>
                    <a:pt x="8949" y="1523"/>
                    <a:pt x="8947" y="1525"/>
                  </a:cubicBezTo>
                  <a:lnTo>
                    <a:pt x="8947" y="1525"/>
                  </a:lnTo>
                  <a:cubicBezTo>
                    <a:pt x="8945" y="1523"/>
                    <a:pt x="8942" y="1520"/>
                    <a:pt x="8942" y="1520"/>
                  </a:cubicBezTo>
                  <a:cubicBezTo>
                    <a:pt x="8943" y="1517"/>
                    <a:pt x="8945" y="1515"/>
                    <a:pt x="8947" y="1515"/>
                  </a:cubicBezTo>
                  <a:close/>
                  <a:moveTo>
                    <a:pt x="12144" y="1568"/>
                  </a:moveTo>
                  <a:cubicBezTo>
                    <a:pt x="12146" y="1569"/>
                    <a:pt x="12149" y="1572"/>
                    <a:pt x="12149" y="1573"/>
                  </a:cubicBezTo>
                  <a:cubicBezTo>
                    <a:pt x="12149" y="1575"/>
                    <a:pt x="12145" y="1576"/>
                    <a:pt x="12144" y="1579"/>
                  </a:cubicBezTo>
                  <a:lnTo>
                    <a:pt x="12140" y="1573"/>
                  </a:lnTo>
                  <a:cubicBezTo>
                    <a:pt x="12142" y="1571"/>
                    <a:pt x="12143" y="1568"/>
                    <a:pt x="12144" y="1568"/>
                  </a:cubicBezTo>
                  <a:close/>
                  <a:moveTo>
                    <a:pt x="12072" y="1605"/>
                  </a:moveTo>
                  <a:cubicBezTo>
                    <a:pt x="12073" y="1605"/>
                    <a:pt x="12073" y="1605"/>
                    <a:pt x="12073" y="1605"/>
                  </a:cubicBezTo>
                  <a:cubicBezTo>
                    <a:pt x="12074" y="1605"/>
                    <a:pt x="12077" y="1607"/>
                    <a:pt x="12078" y="1609"/>
                  </a:cubicBezTo>
                  <a:lnTo>
                    <a:pt x="12072" y="1614"/>
                  </a:lnTo>
                  <a:lnTo>
                    <a:pt x="12068" y="1608"/>
                  </a:lnTo>
                  <a:lnTo>
                    <a:pt x="12069" y="1608"/>
                  </a:lnTo>
                  <a:cubicBezTo>
                    <a:pt x="12070" y="1607"/>
                    <a:pt x="12071" y="1605"/>
                    <a:pt x="12072" y="1605"/>
                  </a:cubicBezTo>
                  <a:close/>
                  <a:moveTo>
                    <a:pt x="13120" y="1623"/>
                  </a:moveTo>
                  <a:cubicBezTo>
                    <a:pt x="13121" y="1623"/>
                    <a:pt x="13121" y="1623"/>
                    <a:pt x="13121" y="1623"/>
                  </a:cubicBezTo>
                  <a:cubicBezTo>
                    <a:pt x="13127" y="1626"/>
                    <a:pt x="13127" y="1630"/>
                    <a:pt x="13121" y="1631"/>
                  </a:cubicBezTo>
                  <a:cubicBezTo>
                    <a:pt x="13119" y="1631"/>
                    <a:pt x="13117" y="1629"/>
                    <a:pt x="13116" y="1626"/>
                  </a:cubicBezTo>
                  <a:lnTo>
                    <a:pt x="13117" y="1626"/>
                  </a:lnTo>
                  <a:cubicBezTo>
                    <a:pt x="13118" y="1625"/>
                    <a:pt x="13120" y="1623"/>
                    <a:pt x="13120" y="1623"/>
                  </a:cubicBezTo>
                  <a:close/>
                  <a:moveTo>
                    <a:pt x="12077" y="1660"/>
                  </a:moveTo>
                  <a:lnTo>
                    <a:pt x="12077" y="1660"/>
                  </a:lnTo>
                  <a:cubicBezTo>
                    <a:pt x="12081" y="1674"/>
                    <a:pt x="12084" y="1686"/>
                    <a:pt x="12067" y="1686"/>
                  </a:cubicBezTo>
                  <a:cubicBezTo>
                    <a:pt x="12063" y="1686"/>
                    <a:pt x="12057" y="1685"/>
                    <a:pt x="12049" y="1684"/>
                  </a:cubicBezTo>
                  <a:lnTo>
                    <a:pt x="12049" y="1682"/>
                  </a:lnTo>
                  <a:cubicBezTo>
                    <a:pt x="12057" y="1669"/>
                    <a:pt x="12064" y="1661"/>
                    <a:pt x="12077" y="1660"/>
                  </a:cubicBezTo>
                  <a:close/>
                  <a:moveTo>
                    <a:pt x="11147" y="1676"/>
                  </a:moveTo>
                  <a:lnTo>
                    <a:pt x="11147" y="1676"/>
                  </a:lnTo>
                  <a:cubicBezTo>
                    <a:pt x="11163" y="1681"/>
                    <a:pt x="11161" y="1690"/>
                    <a:pt x="11153" y="1701"/>
                  </a:cubicBezTo>
                  <a:cubicBezTo>
                    <a:pt x="11140" y="1695"/>
                    <a:pt x="11137" y="1687"/>
                    <a:pt x="11147" y="1676"/>
                  </a:cubicBezTo>
                  <a:close/>
                  <a:moveTo>
                    <a:pt x="8922" y="1653"/>
                  </a:moveTo>
                  <a:cubicBezTo>
                    <a:pt x="8928" y="1653"/>
                    <a:pt x="8934" y="1656"/>
                    <a:pt x="8936" y="1663"/>
                  </a:cubicBezTo>
                  <a:cubicBezTo>
                    <a:pt x="8942" y="1676"/>
                    <a:pt x="8935" y="1685"/>
                    <a:pt x="8922" y="1687"/>
                  </a:cubicBezTo>
                  <a:lnTo>
                    <a:pt x="8922" y="1704"/>
                  </a:lnTo>
                  <a:lnTo>
                    <a:pt x="8904" y="1704"/>
                  </a:lnTo>
                  <a:cubicBezTo>
                    <a:pt x="8904" y="1695"/>
                    <a:pt x="8912" y="1687"/>
                    <a:pt x="8922" y="1687"/>
                  </a:cubicBezTo>
                  <a:cubicBezTo>
                    <a:pt x="8918" y="1678"/>
                    <a:pt x="8914" y="1668"/>
                    <a:pt x="8910" y="1658"/>
                  </a:cubicBezTo>
                  <a:cubicBezTo>
                    <a:pt x="8913" y="1655"/>
                    <a:pt x="8918" y="1653"/>
                    <a:pt x="8922" y="1653"/>
                  </a:cubicBezTo>
                  <a:close/>
                  <a:moveTo>
                    <a:pt x="12988" y="1699"/>
                  </a:moveTo>
                  <a:lnTo>
                    <a:pt x="13000" y="1705"/>
                  </a:lnTo>
                  <a:cubicBezTo>
                    <a:pt x="12996" y="1708"/>
                    <a:pt x="12994" y="1709"/>
                    <a:pt x="12993" y="1709"/>
                  </a:cubicBezTo>
                  <a:cubicBezTo>
                    <a:pt x="12989" y="1709"/>
                    <a:pt x="12989" y="1703"/>
                    <a:pt x="12988" y="1699"/>
                  </a:cubicBezTo>
                  <a:close/>
                  <a:moveTo>
                    <a:pt x="9146" y="1711"/>
                  </a:moveTo>
                  <a:cubicBezTo>
                    <a:pt x="9150" y="1711"/>
                    <a:pt x="9149" y="1717"/>
                    <a:pt x="9151" y="1721"/>
                  </a:cubicBezTo>
                  <a:lnTo>
                    <a:pt x="9151" y="1721"/>
                  </a:lnTo>
                  <a:lnTo>
                    <a:pt x="9139" y="1714"/>
                  </a:lnTo>
                  <a:cubicBezTo>
                    <a:pt x="9142" y="1712"/>
                    <a:pt x="9145" y="1711"/>
                    <a:pt x="9146" y="1711"/>
                  </a:cubicBezTo>
                  <a:close/>
                  <a:moveTo>
                    <a:pt x="8922" y="1704"/>
                  </a:moveTo>
                  <a:lnTo>
                    <a:pt x="8922" y="1705"/>
                  </a:lnTo>
                  <a:cubicBezTo>
                    <a:pt x="8926" y="1705"/>
                    <a:pt x="8929" y="1705"/>
                    <a:pt x="8932" y="1705"/>
                  </a:cubicBezTo>
                  <a:cubicBezTo>
                    <a:pt x="8939" y="1705"/>
                    <a:pt x="8947" y="1706"/>
                    <a:pt x="8953" y="1713"/>
                  </a:cubicBezTo>
                  <a:cubicBezTo>
                    <a:pt x="8949" y="1723"/>
                    <a:pt x="8941" y="1731"/>
                    <a:pt x="8930" y="1736"/>
                  </a:cubicBezTo>
                  <a:cubicBezTo>
                    <a:pt x="8920" y="1727"/>
                    <a:pt x="8922" y="1716"/>
                    <a:pt x="8922" y="1704"/>
                  </a:cubicBezTo>
                  <a:close/>
                  <a:moveTo>
                    <a:pt x="9870" y="1693"/>
                  </a:moveTo>
                  <a:cubicBezTo>
                    <a:pt x="9882" y="1707"/>
                    <a:pt x="9868" y="1704"/>
                    <a:pt x="9862" y="1707"/>
                  </a:cubicBezTo>
                  <a:lnTo>
                    <a:pt x="9862" y="1750"/>
                  </a:lnTo>
                  <a:cubicBezTo>
                    <a:pt x="9836" y="1750"/>
                    <a:pt x="9844" y="1726"/>
                    <a:pt x="9833" y="1717"/>
                  </a:cubicBezTo>
                  <a:cubicBezTo>
                    <a:pt x="9838" y="1707"/>
                    <a:pt x="9845" y="1706"/>
                    <a:pt x="9853" y="1706"/>
                  </a:cubicBezTo>
                  <a:cubicBezTo>
                    <a:pt x="9856" y="1706"/>
                    <a:pt x="9859" y="1706"/>
                    <a:pt x="9862" y="1706"/>
                  </a:cubicBezTo>
                  <a:lnTo>
                    <a:pt x="9870" y="1693"/>
                  </a:lnTo>
                  <a:close/>
                  <a:moveTo>
                    <a:pt x="8811" y="1743"/>
                  </a:moveTo>
                  <a:cubicBezTo>
                    <a:pt x="8813" y="1743"/>
                    <a:pt x="8816" y="1744"/>
                    <a:pt x="8819" y="1745"/>
                  </a:cubicBezTo>
                  <a:cubicBezTo>
                    <a:pt x="8831" y="1750"/>
                    <a:pt x="8832" y="1760"/>
                    <a:pt x="8825" y="1773"/>
                  </a:cubicBezTo>
                  <a:lnTo>
                    <a:pt x="8797" y="1760"/>
                  </a:lnTo>
                  <a:lnTo>
                    <a:pt x="8788" y="1775"/>
                  </a:lnTo>
                  <a:cubicBezTo>
                    <a:pt x="8776" y="1760"/>
                    <a:pt x="8791" y="1763"/>
                    <a:pt x="8796" y="1760"/>
                  </a:cubicBezTo>
                  <a:cubicBezTo>
                    <a:pt x="8797" y="1750"/>
                    <a:pt x="8803" y="1743"/>
                    <a:pt x="8811" y="1743"/>
                  </a:cubicBezTo>
                  <a:close/>
                  <a:moveTo>
                    <a:pt x="11912" y="1628"/>
                  </a:moveTo>
                  <a:cubicBezTo>
                    <a:pt x="11934" y="1628"/>
                    <a:pt x="11946" y="1648"/>
                    <a:pt x="11967" y="1648"/>
                  </a:cubicBezTo>
                  <a:cubicBezTo>
                    <a:pt x="11969" y="1648"/>
                    <a:pt x="11972" y="1647"/>
                    <a:pt x="11974" y="1647"/>
                  </a:cubicBezTo>
                  <a:lnTo>
                    <a:pt x="11974" y="1647"/>
                  </a:lnTo>
                  <a:lnTo>
                    <a:pt x="11942" y="1689"/>
                  </a:lnTo>
                  <a:lnTo>
                    <a:pt x="11970" y="1709"/>
                  </a:lnTo>
                  <a:cubicBezTo>
                    <a:pt x="11976" y="1734"/>
                    <a:pt x="11975" y="1760"/>
                    <a:pt x="11966" y="1784"/>
                  </a:cubicBezTo>
                  <a:cubicBezTo>
                    <a:pt x="11889" y="1759"/>
                    <a:pt x="11889" y="1759"/>
                    <a:pt x="11882" y="1677"/>
                  </a:cubicBezTo>
                  <a:cubicBezTo>
                    <a:pt x="11878" y="1666"/>
                    <a:pt x="11874" y="1656"/>
                    <a:pt x="11867" y="1646"/>
                  </a:cubicBezTo>
                  <a:lnTo>
                    <a:pt x="11867" y="1646"/>
                  </a:lnTo>
                  <a:lnTo>
                    <a:pt x="11901" y="1630"/>
                  </a:lnTo>
                  <a:cubicBezTo>
                    <a:pt x="11905" y="1629"/>
                    <a:pt x="11909" y="1628"/>
                    <a:pt x="11912" y="1628"/>
                  </a:cubicBezTo>
                  <a:close/>
                  <a:moveTo>
                    <a:pt x="9073" y="1782"/>
                  </a:moveTo>
                  <a:cubicBezTo>
                    <a:pt x="9074" y="1784"/>
                    <a:pt x="9076" y="1786"/>
                    <a:pt x="9076" y="1787"/>
                  </a:cubicBezTo>
                  <a:cubicBezTo>
                    <a:pt x="9075" y="1790"/>
                    <a:pt x="9073" y="1792"/>
                    <a:pt x="9071" y="1792"/>
                  </a:cubicBezTo>
                  <a:cubicBezTo>
                    <a:pt x="9070" y="1791"/>
                    <a:pt x="9068" y="1788"/>
                    <a:pt x="9066" y="1786"/>
                  </a:cubicBezTo>
                  <a:lnTo>
                    <a:pt x="9072" y="1783"/>
                  </a:lnTo>
                  <a:lnTo>
                    <a:pt x="9073" y="1782"/>
                  </a:lnTo>
                  <a:close/>
                  <a:moveTo>
                    <a:pt x="10369" y="1781"/>
                  </a:moveTo>
                  <a:cubicBezTo>
                    <a:pt x="10371" y="1781"/>
                    <a:pt x="10372" y="1783"/>
                    <a:pt x="10374" y="1787"/>
                  </a:cubicBezTo>
                  <a:cubicBezTo>
                    <a:pt x="10374" y="1787"/>
                    <a:pt x="10370" y="1790"/>
                    <a:pt x="10369" y="1791"/>
                  </a:cubicBezTo>
                  <a:lnTo>
                    <a:pt x="10368" y="1792"/>
                  </a:lnTo>
                  <a:cubicBezTo>
                    <a:pt x="10367" y="1790"/>
                    <a:pt x="10363" y="1787"/>
                    <a:pt x="10364" y="1786"/>
                  </a:cubicBezTo>
                  <a:cubicBezTo>
                    <a:pt x="10366" y="1783"/>
                    <a:pt x="10368" y="1781"/>
                    <a:pt x="10369" y="1781"/>
                  </a:cubicBezTo>
                  <a:close/>
                  <a:moveTo>
                    <a:pt x="9853" y="1780"/>
                  </a:moveTo>
                  <a:cubicBezTo>
                    <a:pt x="9854" y="1783"/>
                    <a:pt x="9858" y="1785"/>
                    <a:pt x="9858" y="1787"/>
                  </a:cubicBezTo>
                  <a:cubicBezTo>
                    <a:pt x="9858" y="1790"/>
                    <a:pt x="9854" y="1791"/>
                    <a:pt x="9852" y="1793"/>
                  </a:cubicBezTo>
                  <a:lnTo>
                    <a:pt x="9846" y="1786"/>
                  </a:lnTo>
                  <a:lnTo>
                    <a:pt x="9853" y="1780"/>
                  </a:lnTo>
                  <a:close/>
                  <a:moveTo>
                    <a:pt x="12560" y="1779"/>
                  </a:moveTo>
                  <a:cubicBezTo>
                    <a:pt x="12562" y="1779"/>
                    <a:pt x="12563" y="1779"/>
                    <a:pt x="12565" y="1779"/>
                  </a:cubicBezTo>
                  <a:cubicBezTo>
                    <a:pt x="12568" y="1780"/>
                    <a:pt x="12571" y="1786"/>
                    <a:pt x="12573" y="1788"/>
                  </a:cubicBezTo>
                  <a:cubicBezTo>
                    <a:pt x="12570" y="1793"/>
                    <a:pt x="12566" y="1795"/>
                    <a:pt x="12562" y="1795"/>
                  </a:cubicBezTo>
                  <a:cubicBezTo>
                    <a:pt x="12558" y="1795"/>
                    <a:pt x="12555" y="1793"/>
                    <a:pt x="12554" y="1790"/>
                  </a:cubicBezTo>
                  <a:cubicBezTo>
                    <a:pt x="12548" y="1781"/>
                    <a:pt x="12554" y="1779"/>
                    <a:pt x="12560" y="1779"/>
                  </a:cubicBezTo>
                  <a:close/>
                  <a:moveTo>
                    <a:pt x="12750" y="1800"/>
                  </a:moveTo>
                  <a:cubicBezTo>
                    <a:pt x="12751" y="1801"/>
                    <a:pt x="12754" y="1803"/>
                    <a:pt x="12753" y="1804"/>
                  </a:cubicBezTo>
                  <a:cubicBezTo>
                    <a:pt x="12753" y="1807"/>
                    <a:pt x="12751" y="1808"/>
                    <a:pt x="12749" y="1809"/>
                  </a:cubicBezTo>
                  <a:lnTo>
                    <a:pt x="12744" y="1803"/>
                  </a:lnTo>
                  <a:lnTo>
                    <a:pt x="12750" y="1800"/>
                  </a:lnTo>
                  <a:close/>
                  <a:moveTo>
                    <a:pt x="12082" y="1796"/>
                  </a:moveTo>
                  <a:cubicBezTo>
                    <a:pt x="12086" y="1796"/>
                    <a:pt x="12089" y="1798"/>
                    <a:pt x="12090" y="1801"/>
                  </a:cubicBezTo>
                  <a:cubicBezTo>
                    <a:pt x="12096" y="1810"/>
                    <a:pt x="12090" y="1812"/>
                    <a:pt x="12084" y="1812"/>
                  </a:cubicBezTo>
                  <a:cubicBezTo>
                    <a:pt x="12083" y="1812"/>
                    <a:pt x="12081" y="1812"/>
                    <a:pt x="12079" y="1811"/>
                  </a:cubicBezTo>
                  <a:cubicBezTo>
                    <a:pt x="12076" y="1810"/>
                    <a:pt x="12073" y="1806"/>
                    <a:pt x="12070" y="1802"/>
                  </a:cubicBezTo>
                  <a:cubicBezTo>
                    <a:pt x="12073" y="1798"/>
                    <a:pt x="12078" y="1796"/>
                    <a:pt x="12082" y="1796"/>
                  </a:cubicBezTo>
                  <a:close/>
                  <a:moveTo>
                    <a:pt x="9029" y="1828"/>
                  </a:moveTo>
                  <a:cubicBezTo>
                    <a:pt x="9028" y="1828"/>
                    <a:pt x="9028" y="1828"/>
                    <a:pt x="9027" y="1828"/>
                  </a:cubicBezTo>
                  <a:lnTo>
                    <a:pt x="9028" y="1830"/>
                  </a:lnTo>
                  <a:cubicBezTo>
                    <a:pt x="9029" y="1829"/>
                    <a:pt x="9029" y="1829"/>
                    <a:pt x="9029" y="1828"/>
                  </a:cubicBezTo>
                  <a:close/>
                  <a:moveTo>
                    <a:pt x="12573" y="1818"/>
                  </a:moveTo>
                  <a:cubicBezTo>
                    <a:pt x="12581" y="1823"/>
                    <a:pt x="12582" y="1833"/>
                    <a:pt x="12575" y="1839"/>
                  </a:cubicBezTo>
                  <a:cubicBezTo>
                    <a:pt x="12572" y="1840"/>
                    <a:pt x="12570" y="1841"/>
                    <a:pt x="12569" y="1841"/>
                  </a:cubicBezTo>
                  <a:cubicBezTo>
                    <a:pt x="12563" y="1841"/>
                    <a:pt x="12563" y="1833"/>
                    <a:pt x="12564" y="1827"/>
                  </a:cubicBezTo>
                  <a:cubicBezTo>
                    <a:pt x="12564" y="1824"/>
                    <a:pt x="12570" y="1822"/>
                    <a:pt x="12573" y="1818"/>
                  </a:cubicBezTo>
                  <a:close/>
                  <a:moveTo>
                    <a:pt x="12145" y="1852"/>
                  </a:moveTo>
                  <a:cubicBezTo>
                    <a:pt x="12147" y="1852"/>
                    <a:pt x="12150" y="1856"/>
                    <a:pt x="12150" y="1857"/>
                  </a:cubicBezTo>
                  <a:cubicBezTo>
                    <a:pt x="12150" y="1859"/>
                    <a:pt x="12146" y="1860"/>
                    <a:pt x="12145" y="1861"/>
                  </a:cubicBezTo>
                  <a:lnTo>
                    <a:pt x="12141" y="1857"/>
                  </a:lnTo>
                  <a:lnTo>
                    <a:pt x="12140" y="1857"/>
                  </a:lnTo>
                  <a:cubicBezTo>
                    <a:pt x="12142" y="1856"/>
                    <a:pt x="12144" y="1852"/>
                    <a:pt x="12145" y="1852"/>
                  </a:cubicBezTo>
                  <a:close/>
                  <a:moveTo>
                    <a:pt x="9644" y="1805"/>
                  </a:moveTo>
                  <a:cubicBezTo>
                    <a:pt x="9631" y="1825"/>
                    <a:pt x="9630" y="1853"/>
                    <a:pt x="9602" y="1864"/>
                  </a:cubicBezTo>
                  <a:cubicBezTo>
                    <a:pt x="9600" y="1808"/>
                    <a:pt x="9600" y="1808"/>
                    <a:pt x="9644" y="1805"/>
                  </a:cubicBezTo>
                  <a:close/>
                  <a:moveTo>
                    <a:pt x="12754" y="1828"/>
                  </a:moveTo>
                  <a:cubicBezTo>
                    <a:pt x="12782" y="1848"/>
                    <a:pt x="12782" y="1880"/>
                    <a:pt x="12807" y="1893"/>
                  </a:cubicBezTo>
                  <a:cubicBezTo>
                    <a:pt x="12803" y="1894"/>
                    <a:pt x="12798" y="1895"/>
                    <a:pt x="12794" y="1895"/>
                  </a:cubicBezTo>
                  <a:cubicBezTo>
                    <a:pt x="12767" y="1895"/>
                    <a:pt x="12747" y="1879"/>
                    <a:pt x="12728" y="1865"/>
                  </a:cubicBezTo>
                  <a:cubicBezTo>
                    <a:pt x="12726" y="1839"/>
                    <a:pt x="12748" y="1841"/>
                    <a:pt x="12754" y="1828"/>
                  </a:cubicBezTo>
                  <a:close/>
                  <a:moveTo>
                    <a:pt x="8734" y="1865"/>
                  </a:moveTo>
                  <a:cubicBezTo>
                    <a:pt x="8742" y="1865"/>
                    <a:pt x="8750" y="1868"/>
                    <a:pt x="8756" y="1873"/>
                  </a:cubicBezTo>
                  <a:cubicBezTo>
                    <a:pt x="8750" y="1892"/>
                    <a:pt x="8738" y="1900"/>
                    <a:pt x="8712" y="1900"/>
                  </a:cubicBezTo>
                  <a:lnTo>
                    <a:pt x="8710" y="1876"/>
                  </a:lnTo>
                  <a:cubicBezTo>
                    <a:pt x="8716" y="1869"/>
                    <a:pt x="8725" y="1865"/>
                    <a:pt x="8734" y="1865"/>
                  </a:cubicBezTo>
                  <a:close/>
                  <a:moveTo>
                    <a:pt x="12947" y="1835"/>
                  </a:moveTo>
                  <a:cubicBezTo>
                    <a:pt x="12957" y="1861"/>
                    <a:pt x="12987" y="1885"/>
                    <a:pt x="12962" y="1917"/>
                  </a:cubicBezTo>
                  <a:cubicBezTo>
                    <a:pt x="12929" y="1917"/>
                    <a:pt x="12953" y="1899"/>
                    <a:pt x="12948" y="1891"/>
                  </a:cubicBezTo>
                  <a:cubicBezTo>
                    <a:pt x="12939" y="1879"/>
                    <a:pt x="12930" y="1867"/>
                    <a:pt x="12920" y="1856"/>
                  </a:cubicBezTo>
                  <a:lnTo>
                    <a:pt x="12939" y="1839"/>
                  </a:lnTo>
                  <a:lnTo>
                    <a:pt x="12947" y="1835"/>
                  </a:lnTo>
                  <a:close/>
                  <a:moveTo>
                    <a:pt x="8958" y="1917"/>
                  </a:moveTo>
                  <a:lnTo>
                    <a:pt x="8958" y="1917"/>
                  </a:lnTo>
                  <a:cubicBezTo>
                    <a:pt x="8977" y="1922"/>
                    <a:pt x="8971" y="1936"/>
                    <a:pt x="8971" y="1952"/>
                  </a:cubicBezTo>
                  <a:cubicBezTo>
                    <a:pt x="8955" y="1940"/>
                    <a:pt x="8959" y="1928"/>
                    <a:pt x="8958" y="1917"/>
                  </a:cubicBezTo>
                  <a:close/>
                  <a:moveTo>
                    <a:pt x="8705" y="1923"/>
                  </a:moveTo>
                  <a:cubicBezTo>
                    <a:pt x="8725" y="1923"/>
                    <a:pt x="8731" y="1937"/>
                    <a:pt x="8742" y="1948"/>
                  </a:cubicBezTo>
                  <a:cubicBezTo>
                    <a:pt x="8735" y="1951"/>
                    <a:pt x="8730" y="1952"/>
                    <a:pt x="8725" y="1952"/>
                  </a:cubicBezTo>
                  <a:cubicBezTo>
                    <a:pt x="8710" y="1952"/>
                    <a:pt x="8702" y="1941"/>
                    <a:pt x="8693" y="1924"/>
                  </a:cubicBezTo>
                  <a:cubicBezTo>
                    <a:pt x="8698" y="1923"/>
                    <a:pt x="8702" y="1923"/>
                    <a:pt x="8705" y="1923"/>
                  </a:cubicBezTo>
                  <a:close/>
                  <a:moveTo>
                    <a:pt x="9671" y="1791"/>
                  </a:moveTo>
                  <a:cubicBezTo>
                    <a:pt x="9702" y="1833"/>
                    <a:pt x="9739" y="1830"/>
                    <a:pt x="9780" y="1833"/>
                  </a:cubicBezTo>
                  <a:cubicBezTo>
                    <a:pt x="9796" y="1872"/>
                    <a:pt x="9852" y="1876"/>
                    <a:pt x="9864" y="1924"/>
                  </a:cubicBezTo>
                  <a:cubicBezTo>
                    <a:pt x="9867" y="1940"/>
                    <a:pt x="9864" y="1957"/>
                    <a:pt x="9853" y="1971"/>
                  </a:cubicBezTo>
                  <a:lnTo>
                    <a:pt x="9716" y="1971"/>
                  </a:lnTo>
                  <a:cubicBezTo>
                    <a:pt x="9700" y="1963"/>
                    <a:pt x="9671" y="1956"/>
                    <a:pt x="9650" y="1927"/>
                  </a:cubicBezTo>
                  <a:cubicBezTo>
                    <a:pt x="9668" y="1889"/>
                    <a:pt x="9664" y="1846"/>
                    <a:pt x="9671" y="1791"/>
                  </a:cubicBezTo>
                  <a:close/>
                  <a:moveTo>
                    <a:pt x="10491" y="1961"/>
                  </a:moveTo>
                  <a:cubicBezTo>
                    <a:pt x="10510" y="1992"/>
                    <a:pt x="10488" y="1985"/>
                    <a:pt x="10469" y="1992"/>
                  </a:cubicBezTo>
                  <a:cubicBezTo>
                    <a:pt x="10474" y="1972"/>
                    <a:pt x="10481" y="1965"/>
                    <a:pt x="10491" y="1961"/>
                  </a:cubicBezTo>
                  <a:close/>
                  <a:moveTo>
                    <a:pt x="9225" y="2023"/>
                  </a:moveTo>
                  <a:lnTo>
                    <a:pt x="9224" y="2025"/>
                  </a:lnTo>
                  <a:cubicBezTo>
                    <a:pt x="9224" y="2025"/>
                    <a:pt x="9225" y="2025"/>
                    <a:pt x="9225" y="2026"/>
                  </a:cubicBezTo>
                  <a:lnTo>
                    <a:pt x="9225" y="2026"/>
                  </a:lnTo>
                  <a:cubicBezTo>
                    <a:pt x="9225" y="2025"/>
                    <a:pt x="9225" y="2024"/>
                    <a:pt x="9225" y="2023"/>
                  </a:cubicBezTo>
                  <a:close/>
                  <a:moveTo>
                    <a:pt x="13422" y="2002"/>
                  </a:moveTo>
                  <a:cubicBezTo>
                    <a:pt x="13434" y="2011"/>
                    <a:pt x="13431" y="2022"/>
                    <a:pt x="13431" y="2034"/>
                  </a:cubicBezTo>
                  <a:cubicBezTo>
                    <a:pt x="13413" y="2028"/>
                    <a:pt x="13410" y="2018"/>
                    <a:pt x="13422" y="2002"/>
                  </a:cubicBezTo>
                  <a:close/>
                  <a:moveTo>
                    <a:pt x="8828" y="2056"/>
                  </a:moveTo>
                  <a:cubicBezTo>
                    <a:pt x="8828" y="2056"/>
                    <a:pt x="8828" y="2057"/>
                    <a:pt x="8828" y="2057"/>
                  </a:cubicBezTo>
                  <a:lnTo>
                    <a:pt x="8829" y="2057"/>
                  </a:lnTo>
                  <a:cubicBezTo>
                    <a:pt x="8828" y="2057"/>
                    <a:pt x="8828" y="2056"/>
                    <a:pt x="8828" y="2056"/>
                  </a:cubicBezTo>
                  <a:close/>
                  <a:moveTo>
                    <a:pt x="13172" y="1945"/>
                  </a:moveTo>
                  <a:cubicBezTo>
                    <a:pt x="13187" y="1946"/>
                    <a:pt x="13181" y="1963"/>
                    <a:pt x="13191" y="1969"/>
                  </a:cubicBezTo>
                  <a:lnTo>
                    <a:pt x="13207" y="1962"/>
                  </a:lnTo>
                  <a:cubicBezTo>
                    <a:pt x="13231" y="1972"/>
                    <a:pt x="13210" y="2002"/>
                    <a:pt x="13235" y="2011"/>
                  </a:cubicBezTo>
                  <a:cubicBezTo>
                    <a:pt x="13216" y="2037"/>
                    <a:pt x="13222" y="2065"/>
                    <a:pt x="13212" y="2100"/>
                  </a:cubicBezTo>
                  <a:lnTo>
                    <a:pt x="13153" y="1982"/>
                  </a:lnTo>
                  <a:lnTo>
                    <a:pt x="13172" y="1945"/>
                  </a:lnTo>
                  <a:close/>
                  <a:moveTo>
                    <a:pt x="9498" y="2100"/>
                  </a:moveTo>
                  <a:cubicBezTo>
                    <a:pt x="9500" y="2100"/>
                    <a:pt x="9502" y="2102"/>
                    <a:pt x="9503" y="2107"/>
                  </a:cubicBezTo>
                  <a:cubicBezTo>
                    <a:pt x="9504" y="2108"/>
                    <a:pt x="9500" y="2110"/>
                    <a:pt x="9497" y="2112"/>
                  </a:cubicBezTo>
                  <a:cubicBezTo>
                    <a:pt x="9496" y="2110"/>
                    <a:pt x="9492" y="2107"/>
                    <a:pt x="9492" y="2106"/>
                  </a:cubicBezTo>
                  <a:cubicBezTo>
                    <a:pt x="9494" y="2102"/>
                    <a:pt x="9496" y="2100"/>
                    <a:pt x="9498" y="2100"/>
                  </a:cubicBezTo>
                  <a:close/>
                  <a:moveTo>
                    <a:pt x="12180" y="1748"/>
                  </a:moveTo>
                  <a:cubicBezTo>
                    <a:pt x="12181" y="1748"/>
                    <a:pt x="12182" y="1748"/>
                    <a:pt x="12183" y="1749"/>
                  </a:cubicBezTo>
                  <a:cubicBezTo>
                    <a:pt x="12215" y="1763"/>
                    <a:pt x="12242" y="1777"/>
                    <a:pt x="12232" y="1824"/>
                  </a:cubicBezTo>
                  <a:cubicBezTo>
                    <a:pt x="12228" y="1838"/>
                    <a:pt x="12222" y="1867"/>
                    <a:pt x="12242" y="1884"/>
                  </a:cubicBezTo>
                  <a:cubicBezTo>
                    <a:pt x="12268" y="1924"/>
                    <a:pt x="12302" y="1962"/>
                    <a:pt x="12312" y="2014"/>
                  </a:cubicBezTo>
                  <a:cubicBezTo>
                    <a:pt x="12286" y="2039"/>
                    <a:pt x="12268" y="2071"/>
                    <a:pt x="12279" y="2112"/>
                  </a:cubicBezTo>
                  <a:cubicBezTo>
                    <a:pt x="12275" y="2112"/>
                    <a:pt x="12271" y="2112"/>
                    <a:pt x="12268" y="2112"/>
                  </a:cubicBezTo>
                  <a:cubicBezTo>
                    <a:pt x="12265" y="2112"/>
                    <a:pt x="12263" y="2112"/>
                    <a:pt x="12261" y="2112"/>
                  </a:cubicBezTo>
                  <a:cubicBezTo>
                    <a:pt x="12256" y="2112"/>
                    <a:pt x="12254" y="2112"/>
                    <a:pt x="12251" y="2110"/>
                  </a:cubicBezTo>
                  <a:cubicBezTo>
                    <a:pt x="12242" y="2102"/>
                    <a:pt x="12254" y="2097"/>
                    <a:pt x="12255" y="2089"/>
                  </a:cubicBezTo>
                  <a:cubicBezTo>
                    <a:pt x="12247" y="2073"/>
                    <a:pt x="12228" y="2084"/>
                    <a:pt x="12216" y="2074"/>
                  </a:cubicBezTo>
                  <a:cubicBezTo>
                    <a:pt x="12219" y="2017"/>
                    <a:pt x="12222" y="1958"/>
                    <a:pt x="12225" y="1900"/>
                  </a:cubicBezTo>
                  <a:lnTo>
                    <a:pt x="12225" y="1900"/>
                  </a:lnTo>
                  <a:lnTo>
                    <a:pt x="12177" y="1901"/>
                  </a:lnTo>
                  <a:cubicBezTo>
                    <a:pt x="12166" y="1867"/>
                    <a:pt x="12210" y="1833"/>
                    <a:pt x="12173" y="1804"/>
                  </a:cubicBezTo>
                  <a:lnTo>
                    <a:pt x="12198" y="1790"/>
                  </a:lnTo>
                  <a:cubicBezTo>
                    <a:pt x="12205" y="1769"/>
                    <a:pt x="12165" y="1779"/>
                    <a:pt x="12173" y="1757"/>
                  </a:cubicBezTo>
                  <a:cubicBezTo>
                    <a:pt x="12173" y="1751"/>
                    <a:pt x="12177" y="1748"/>
                    <a:pt x="12180" y="1748"/>
                  </a:cubicBezTo>
                  <a:close/>
                  <a:moveTo>
                    <a:pt x="13431" y="2034"/>
                  </a:moveTo>
                  <a:lnTo>
                    <a:pt x="13431" y="2034"/>
                  </a:lnTo>
                  <a:cubicBezTo>
                    <a:pt x="13454" y="2037"/>
                    <a:pt x="13448" y="2055"/>
                    <a:pt x="13449" y="2069"/>
                  </a:cubicBezTo>
                  <a:lnTo>
                    <a:pt x="13466" y="2069"/>
                  </a:lnTo>
                  <a:cubicBezTo>
                    <a:pt x="13465" y="2085"/>
                    <a:pt x="13473" y="2104"/>
                    <a:pt x="13458" y="2118"/>
                  </a:cubicBezTo>
                  <a:cubicBezTo>
                    <a:pt x="13442" y="2103"/>
                    <a:pt x="13451" y="2085"/>
                    <a:pt x="13449" y="2069"/>
                  </a:cubicBezTo>
                  <a:cubicBezTo>
                    <a:pt x="13427" y="2065"/>
                    <a:pt x="13432" y="2047"/>
                    <a:pt x="13431" y="2034"/>
                  </a:cubicBezTo>
                  <a:close/>
                  <a:moveTo>
                    <a:pt x="10368" y="2119"/>
                  </a:moveTo>
                  <a:cubicBezTo>
                    <a:pt x="10375" y="2123"/>
                    <a:pt x="10375" y="2126"/>
                    <a:pt x="10368" y="2128"/>
                  </a:cubicBezTo>
                  <a:cubicBezTo>
                    <a:pt x="10367" y="2128"/>
                    <a:pt x="10364" y="2125"/>
                    <a:pt x="10363" y="2124"/>
                  </a:cubicBezTo>
                  <a:cubicBezTo>
                    <a:pt x="10364" y="2123"/>
                    <a:pt x="10368" y="2119"/>
                    <a:pt x="10368" y="2119"/>
                  </a:cubicBezTo>
                  <a:close/>
                  <a:moveTo>
                    <a:pt x="9526" y="2103"/>
                  </a:moveTo>
                  <a:lnTo>
                    <a:pt x="9526" y="2103"/>
                  </a:lnTo>
                  <a:cubicBezTo>
                    <a:pt x="9540" y="2103"/>
                    <a:pt x="9553" y="2113"/>
                    <a:pt x="9558" y="2126"/>
                  </a:cubicBezTo>
                  <a:cubicBezTo>
                    <a:pt x="9552" y="2129"/>
                    <a:pt x="9547" y="2130"/>
                    <a:pt x="9543" y="2130"/>
                  </a:cubicBezTo>
                  <a:cubicBezTo>
                    <a:pt x="9533" y="2130"/>
                    <a:pt x="9528" y="2123"/>
                    <a:pt x="9526" y="2103"/>
                  </a:cubicBezTo>
                  <a:close/>
                  <a:moveTo>
                    <a:pt x="9666" y="2118"/>
                  </a:moveTo>
                  <a:cubicBezTo>
                    <a:pt x="9670" y="2118"/>
                    <a:pt x="9675" y="2120"/>
                    <a:pt x="9679" y="2125"/>
                  </a:cubicBezTo>
                  <a:lnTo>
                    <a:pt x="9679" y="2125"/>
                  </a:lnTo>
                  <a:cubicBezTo>
                    <a:pt x="9674" y="2129"/>
                    <a:pt x="9670" y="2131"/>
                    <a:pt x="9666" y="2131"/>
                  </a:cubicBezTo>
                  <a:cubicBezTo>
                    <a:pt x="9661" y="2131"/>
                    <a:pt x="9657" y="2129"/>
                    <a:pt x="9653" y="2125"/>
                  </a:cubicBezTo>
                  <a:cubicBezTo>
                    <a:pt x="9657" y="2120"/>
                    <a:pt x="9661" y="2118"/>
                    <a:pt x="9666" y="2118"/>
                  </a:cubicBezTo>
                  <a:close/>
                  <a:moveTo>
                    <a:pt x="9836" y="2155"/>
                  </a:moveTo>
                  <a:cubicBezTo>
                    <a:pt x="9837" y="2157"/>
                    <a:pt x="9840" y="2158"/>
                    <a:pt x="9840" y="2159"/>
                  </a:cubicBezTo>
                  <a:cubicBezTo>
                    <a:pt x="9838" y="2162"/>
                    <a:pt x="9836" y="2164"/>
                    <a:pt x="9835" y="2164"/>
                  </a:cubicBezTo>
                  <a:cubicBezTo>
                    <a:pt x="9833" y="2164"/>
                    <a:pt x="9832" y="2160"/>
                    <a:pt x="9830" y="2159"/>
                  </a:cubicBezTo>
                  <a:lnTo>
                    <a:pt x="9835" y="2155"/>
                  </a:lnTo>
                  <a:close/>
                  <a:moveTo>
                    <a:pt x="13459" y="2172"/>
                  </a:moveTo>
                  <a:cubicBezTo>
                    <a:pt x="13460" y="2172"/>
                    <a:pt x="13462" y="2174"/>
                    <a:pt x="13463" y="2179"/>
                  </a:cubicBezTo>
                  <a:cubicBezTo>
                    <a:pt x="13463" y="2179"/>
                    <a:pt x="13459" y="2181"/>
                    <a:pt x="13458" y="2182"/>
                  </a:cubicBezTo>
                  <a:cubicBezTo>
                    <a:pt x="13457" y="2181"/>
                    <a:pt x="13455" y="2177"/>
                    <a:pt x="13454" y="2177"/>
                  </a:cubicBezTo>
                  <a:cubicBezTo>
                    <a:pt x="13455" y="2174"/>
                    <a:pt x="13457" y="2172"/>
                    <a:pt x="13459" y="2172"/>
                  </a:cubicBezTo>
                  <a:close/>
                  <a:moveTo>
                    <a:pt x="14276" y="2171"/>
                  </a:moveTo>
                  <a:cubicBezTo>
                    <a:pt x="14287" y="2185"/>
                    <a:pt x="14273" y="2183"/>
                    <a:pt x="14267" y="2185"/>
                  </a:cubicBezTo>
                  <a:cubicBezTo>
                    <a:pt x="14271" y="2182"/>
                    <a:pt x="14273" y="2177"/>
                    <a:pt x="14276" y="2171"/>
                  </a:cubicBezTo>
                  <a:close/>
                  <a:moveTo>
                    <a:pt x="9117" y="2163"/>
                  </a:moveTo>
                  <a:cubicBezTo>
                    <a:pt x="9127" y="2163"/>
                    <a:pt x="9136" y="2165"/>
                    <a:pt x="9145" y="2173"/>
                  </a:cubicBezTo>
                  <a:lnTo>
                    <a:pt x="9145" y="2193"/>
                  </a:lnTo>
                  <a:cubicBezTo>
                    <a:pt x="9139" y="2195"/>
                    <a:pt x="9134" y="2196"/>
                    <a:pt x="9129" y="2196"/>
                  </a:cubicBezTo>
                  <a:cubicBezTo>
                    <a:pt x="9111" y="2196"/>
                    <a:pt x="9101" y="2184"/>
                    <a:pt x="9095" y="2164"/>
                  </a:cubicBezTo>
                  <a:lnTo>
                    <a:pt x="9095" y="2164"/>
                  </a:lnTo>
                  <a:cubicBezTo>
                    <a:pt x="9102" y="2164"/>
                    <a:pt x="9110" y="2163"/>
                    <a:pt x="9117" y="2163"/>
                  </a:cubicBezTo>
                  <a:close/>
                  <a:moveTo>
                    <a:pt x="10030" y="2191"/>
                  </a:moveTo>
                  <a:cubicBezTo>
                    <a:pt x="10030" y="2191"/>
                    <a:pt x="10030" y="2191"/>
                    <a:pt x="10030" y="2191"/>
                  </a:cubicBezTo>
                  <a:cubicBezTo>
                    <a:pt x="10037" y="2195"/>
                    <a:pt x="10037" y="2198"/>
                    <a:pt x="10030" y="2199"/>
                  </a:cubicBezTo>
                  <a:cubicBezTo>
                    <a:pt x="10029" y="2199"/>
                    <a:pt x="10027" y="2197"/>
                    <a:pt x="10026" y="2195"/>
                  </a:cubicBezTo>
                  <a:cubicBezTo>
                    <a:pt x="10028" y="2194"/>
                    <a:pt x="10029" y="2191"/>
                    <a:pt x="10030" y="2191"/>
                  </a:cubicBezTo>
                  <a:close/>
                  <a:moveTo>
                    <a:pt x="14267" y="2185"/>
                  </a:moveTo>
                  <a:lnTo>
                    <a:pt x="14259" y="2199"/>
                  </a:lnTo>
                  <a:cubicBezTo>
                    <a:pt x="14249" y="2185"/>
                    <a:pt x="14263" y="2189"/>
                    <a:pt x="14267" y="2185"/>
                  </a:cubicBezTo>
                  <a:close/>
                  <a:moveTo>
                    <a:pt x="10618" y="2190"/>
                  </a:moveTo>
                  <a:cubicBezTo>
                    <a:pt x="10619" y="2192"/>
                    <a:pt x="10622" y="2193"/>
                    <a:pt x="10621" y="2196"/>
                  </a:cubicBezTo>
                  <a:cubicBezTo>
                    <a:pt x="10621" y="2197"/>
                    <a:pt x="10619" y="2200"/>
                    <a:pt x="10617" y="2200"/>
                  </a:cubicBezTo>
                  <a:cubicBezTo>
                    <a:pt x="10614" y="2199"/>
                    <a:pt x="10613" y="2197"/>
                    <a:pt x="10612" y="2195"/>
                  </a:cubicBezTo>
                  <a:lnTo>
                    <a:pt x="10618" y="2190"/>
                  </a:lnTo>
                  <a:close/>
                  <a:moveTo>
                    <a:pt x="9979" y="2208"/>
                  </a:moveTo>
                  <a:cubicBezTo>
                    <a:pt x="9980" y="2209"/>
                    <a:pt x="9982" y="2212"/>
                    <a:pt x="9982" y="2213"/>
                  </a:cubicBezTo>
                  <a:cubicBezTo>
                    <a:pt x="9981" y="2215"/>
                    <a:pt x="9979" y="2217"/>
                    <a:pt x="9977" y="2217"/>
                  </a:cubicBezTo>
                  <a:cubicBezTo>
                    <a:pt x="9975" y="2216"/>
                    <a:pt x="9974" y="2214"/>
                    <a:pt x="9972" y="2212"/>
                  </a:cubicBezTo>
                  <a:lnTo>
                    <a:pt x="9978" y="2208"/>
                  </a:lnTo>
                  <a:close/>
                  <a:moveTo>
                    <a:pt x="10512" y="2208"/>
                  </a:moveTo>
                  <a:cubicBezTo>
                    <a:pt x="10513" y="2209"/>
                    <a:pt x="10515" y="2211"/>
                    <a:pt x="10515" y="2213"/>
                  </a:cubicBezTo>
                  <a:cubicBezTo>
                    <a:pt x="10514" y="2214"/>
                    <a:pt x="10512" y="2217"/>
                    <a:pt x="10510" y="2217"/>
                  </a:cubicBezTo>
                  <a:cubicBezTo>
                    <a:pt x="10508" y="2216"/>
                    <a:pt x="10507" y="2214"/>
                    <a:pt x="10505" y="2212"/>
                  </a:cubicBezTo>
                  <a:lnTo>
                    <a:pt x="10510" y="2208"/>
                  </a:lnTo>
                  <a:close/>
                  <a:moveTo>
                    <a:pt x="9890" y="2207"/>
                  </a:moveTo>
                  <a:cubicBezTo>
                    <a:pt x="9891" y="2209"/>
                    <a:pt x="9893" y="2212"/>
                    <a:pt x="9893" y="2213"/>
                  </a:cubicBezTo>
                  <a:cubicBezTo>
                    <a:pt x="9893" y="2215"/>
                    <a:pt x="9890" y="2216"/>
                    <a:pt x="9889" y="2219"/>
                  </a:cubicBezTo>
                  <a:lnTo>
                    <a:pt x="9883" y="2213"/>
                  </a:lnTo>
                  <a:lnTo>
                    <a:pt x="9889" y="2208"/>
                  </a:lnTo>
                  <a:lnTo>
                    <a:pt x="9890" y="2207"/>
                  </a:lnTo>
                  <a:close/>
                  <a:moveTo>
                    <a:pt x="11590" y="2228"/>
                  </a:moveTo>
                  <a:lnTo>
                    <a:pt x="11596" y="2229"/>
                  </a:lnTo>
                  <a:lnTo>
                    <a:pt x="11593" y="2235"/>
                  </a:lnTo>
                  <a:lnTo>
                    <a:pt x="11590" y="2228"/>
                  </a:lnTo>
                  <a:close/>
                  <a:moveTo>
                    <a:pt x="9410" y="2225"/>
                  </a:moveTo>
                  <a:cubicBezTo>
                    <a:pt x="9412" y="2228"/>
                    <a:pt x="9414" y="2229"/>
                    <a:pt x="9413" y="2230"/>
                  </a:cubicBezTo>
                  <a:cubicBezTo>
                    <a:pt x="9413" y="2232"/>
                    <a:pt x="9411" y="2235"/>
                    <a:pt x="9409" y="2235"/>
                  </a:cubicBezTo>
                  <a:cubicBezTo>
                    <a:pt x="9409" y="2235"/>
                    <a:pt x="9409" y="2235"/>
                    <a:pt x="9408" y="2235"/>
                  </a:cubicBezTo>
                  <a:cubicBezTo>
                    <a:pt x="9406" y="2235"/>
                    <a:pt x="9405" y="2231"/>
                    <a:pt x="9404" y="2230"/>
                  </a:cubicBezTo>
                  <a:lnTo>
                    <a:pt x="9410" y="2225"/>
                  </a:lnTo>
                  <a:close/>
                  <a:moveTo>
                    <a:pt x="9657" y="2225"/>
                  </a:moveTo>
                  <a:lnTo>
                    <a:pt x="9657" y="2225"/>
                  </a:lnTo>
                  <a:cubicBezTo>
                    <a:pt x="9664" y="2229"/>
                    <a:pt x="9664" y="2232"/>
                    <a:pt x="9656" y="2235"/>
                  </a:cubicBezTo>
                  <a:cubicBezTo>
                    <a:pt x="9656" y="2235"/>
                    <a:pt x="9656" y="2235"/>
                    <a:pt x="9655" y="2235"/>
                  </a:cubicBezTo>
                  <a:cubicBezTo>
                    <a:pt x="9654" y="2235"/>
                    <a:pt x="9653" y="2232"/>
                    <a:pt x="9651" y="2230"/>
                  </a:cubicBezTo>
                  <a:lnTo>
                    <a:pt x="9653" y="2230"/>
                  </a:lnTo>
                  <a:cubicBezTo>
                    <a:pt x="9655" y="2229"/>
                    <a:pt x="9657" y="2225"/>
                    <a:pt x="9657" y="2225"/>
                  </a:cubicBezTo>
                  <a:close/>
                  <a:moveTo>
                    <a:pt x="10642" y="2224"/>
                  </a:moveTo>
                  <a:cubicBezTo>
                    <a:pt x="10647" y="2224"/>
                    <a:pt x="10651" y="2227"/>
                    <a:pt x="10656" y="2231"/>
                  </a:cubicBezTo>
                  <a:lnTo>
                    <a:pt x="10658" y="2231"/>
                  </a:lnTo>
                  <a:cubicBezTo>
                    <a:pt x="10652" y="2236"/>
                    <a:pt x="10648" y="2238"/>
                    <a:pt x="10643" y="2238"/>
                  </a:cubicBezTo>
                  <a:cubicBezTo>
                    <a:pt x="10639" y="2238"/>
                    <a:pt x="10635" y="2236"/>
                    <a:pt x="10630" y="2231"/>
                  </a:cubicBezTo>
                  <a:cubicBezTo>
                    <a:pt x="10634" y="2226"/>
                    <a:pt x="10638" y="2224"/>
                    <a:pt x="10642" y="2224"/>
                  </a:cubicBezTo>
                  <a:close/>
                  <a:moveTo>
                    <a:pt x="9054" y="2224"/>
                  </a:moveTo>
                  <a:lnTo>
                    <a:pt x="9054" y="2224"/>
                  </a:lnTo>
                  <a:cubicBezTo>
                    <a:pt x="9065" y="2234"/>
                    <a:pt x="9064" y="2243"/>
                    <a:pt x="9053" y="2252"/>
                  </a:cubicBezTo>
                  <a:lnTo>
                    <a:pt x="9053" y="2252"/>
                  </a:lnTo>
                  <a:cubicBezTo>
                    <a:pt x="9044" y="2242"/>
                    <a:pt x="9042" y="2233"/>
                    <a:pt x="9054" y="2224"/>
                  </a:cubicBezTo>
                  <a:close/>
                  <a:moveTo>
                    <a:pt x="9506" y="2241"/>
                  </a:moveTo>
                  <a:cubicBezTo>
                    <a:pt x="9510" y="2241"/>
                    <a:pt x="9513" y="2243"/>
                    <a:pt x="9518" y="2247"/>
                  </a:cubicBezTo>
                  <a:lnTo>
                    <a:pt x="9519" y="2247"/>
                  </a:lnTo>
                  <a:cubicBezTo>
                    <a:pt x="9515" y="2253"/>
                    <a:pt x="9511" y="2256"/>
                    <a:pt x="9507" y="2256"/>
                  </a:cubicBezTo>
                  <a:cubicBezTo>
                    <a:pt x="9503" y="2256"/>
                    <a:pt x="9499" y="2254"/>
                    <a:pt x="9494" y="2251"/>
                  </a:cubicBezTo>
                  <a:cubicBezTo>
                    <a:pt x="9498" y="2244"/>
                    <a:pt x="9502" y="2241"/>
                    <a:pt x="9506" y="2241"/>
                  </a:cubicBezTo>
                  <a:close/>
                  <a:moveTo>
                    <a:pt x="10663" y="2248"/>
                  </a:moveTo>
                  <a:lnTo>
                    <a:pt x="10692" y="2302"/>
                  </a:lnTo>
                  <a:cubicBezTo>
                    <a:pt x="10688" y="2305"/>
                    <a:pt x="10683" y="2309"/>
                    <a:pt x="10680" y="2309"/>
                  </a:cubicBezTo>
                  <a:cubicBezTo>
                    <a:pt x="10679" y="2309"/>
                    <a:pt x="10678" y="2309"/>
                    <a:pt x="10678" y="2309"/>
                  </a:cubicBezTo>
                  <a:cubicBezTo>
                    <a:pt x="10647" y="2289"/>
                    <a:pt x="10647" y="2289"/>
                    <a:pt x="10663" y="2248"/>
                  </a:cubicBezTo>
                  <a:close/>
                  <a:moveTo>
                    <a:pt x="9072" y="2332"/>
                  </a:moveTo>
                  <a:cubicBezTo>
                    <a:pt x="9073" y="2333"/>
                    <a:pt x="9076" y="2335"/>
                    <a:pt x="9076" y="2337"/>
                  </a:cubicBezTo>
                  <a:cubicBezTo>
                    <a:pt x="9075" y="2338"/>
                    <a:pt x="9073" y="2341"/>
                    <a:pt x="9071" y="2342"/>
                  </a:cubicBezTo>
                  <a:lnTo>
                    <a:pt x="9066" y="2336"/>
                  </a:lnTo>
                  <a:cubicBezTo>
                    <a:pt x="9068" y="2335"/>
                    <a:pt x="9070" y="2332"/>
                    <a:pt x="9072" y="2332"/>
                  </a:cubicBezTo>
                  <a:close/>
                  <a:moveTo>
                    <a:pt x="10669" y="2332"/>
                  </a:moveTo>
                  <a:cubicBezTo>
                    <a:pt x="10677" y="2335"/>
                    <a:pt x="10677" y="2338"/>
                    <a:pt x="10669" y="2342"/>
                  </a:cubicBezTo>
                  <a:cubicBezTo>
                    <a:pt x="10668" y="2342"/>
                    <a:pt x="10667" y="2339"/>
                    <a:pt x="10665" y="2337"/>
                  </a:cubicBezTo>
                  <a:lnTo>
                    <a:pt x="10665" y="2337"/>
                  </a:lnTo>
                  <a:cubicBezTo>
                    <a:pt x="10667" y="2334"/>
                    <a:pt x="10669" y="2332"/>
                    <a:pt x="10669" y="2332"/>
                  </a:cubicBezTo>
                  <a:close/>
                  <a:moveTo>
                    <a:pt x="15434" y="2311"/>
                  </a:moveTo>
                  <a:cubicBezTo>
                    <a:pt x="15433" y="2325"/>
                    <a:pt x="15424" y="2337"/>
                    <a:pt x="15411" y="2342"/>
                  </a:cubicBezTo>
                  <a:cubicBezTo>
                    <a:pt x="15402" y="2322"/>
                    <a:pt x="15406" y="2312"/>
                    <a:pt x="15434" y="2311"/>
                  </a:cubicBezTo>
                  <a:close/>
                  <a:moveTo>
                    <a:pt x="8892" y="2295"/>
                  </a:moveTo>
                  <a:lnTo>
                    <a:pt x="8892" y="2295"/>
                  </a:lnTo>
                  <a:cubicBezTo>
                    <a:pt x="8916" y="2316"/>
                    <a:pt x="8954" y="2302"/>
                    <a:pt x="8969" y="2336"/>
                  </a:cubicBezTo>
                  <a:cubicBezTo>
                    <a:pt x="8965" y="2354"/>
                    <a:pt x="8949" y="2365"/>
                    <a:pt x="8932" y="2365"/>
                  </a:cubicBezTo>
                  <a:cubicBezTo>
                    <a:pt x="8926" y="2365"/>
                    <a:pt x="8920" y="2364"/>
                    <a:pt x="8914" y="2361"/>
                  </a:cubicBezTo>
                  <a:cubicBezTo>
                    <a:pt x="8890" y="2352"/>
                    <a:pt x="8880" y="2330"/>
                    <a:pt x="8892" y="2295"/>
                  </a:cubicBezTo>
                  <a:close/>
                  <a:moveTo>
                    <a:pt x="14242" y="2368"/>
                  </a:moveTo>
                  <a:cubicBezTo>
                    <a:pt x="14251" y="2386"/>
                    <a:pt x="14250" y="2396"/>
                    <a:pt x="14233" y="2396"/>
                  </a:cubicBezTo>
                  <a:cubicBezTo>
                    <a:pt x="14230" y="2396"/>
                    <a:pt x="14227" y="2396"/>
                    <a:pt x="14223" y="2395"/>
                  </a:cubicBezTo>
                  <a:cubicBezTo>
                    <a:pt x="14218" y="2379"/>
                    <a:pt x="14231" y="2374"/>
                    <a:pt x="14242" y="2368"/>
                  </a:cubicBezTo>
                  <a:close/>
                  <a:moveTo>
                    <a:pt x="9645" y="2330"/>
                  </a:moveTo>
                  <a:cubicBezTo>
                    <a:pt x="9666" y="2330"/>
                    <a:pt x="9672" y="2344"/>
                    <a:pt x="9681" y="2354"/>
                  </a:cubicBezTo>
                  <a:cubicBezTo>
                    <a:pt x="9662" y="2384"/>
                    <a:pt x="9631" y="2393"/>
                    <a:pt x="9607" y="2401"/>
                  </a:cubicBezTo>
                  <a:cubicBezTo>
                    <a:pt x="9606" y="2401"/>
                    <a:pt x="9605" y="2401"/>
                    <a:pt x="9604" y="2401"/>
                  </a:cubicBezTo>
                  <a:cubicBezTo>
                    <a:pt x="9585" y="2401"/>
                    <a:pt x="9568" y="2389"/>
                    <a:pt x="9562" y="2370"/>
                  </a:cubicBezTo>
                  <a:lnTo>
                    <a:pt x="9645" y="2330"/>
                  </a:lnTo>
                  <a:close/>
                  <a:moveTo>
                    <a:pt x="9676" y="2403"/>
                  </a:moveTo>
                  <a:cubicBezTo>
                    <a:pt x="9678" y="2406"/>
                    <a:pt x="9680" y="2407"/>
                    <a:pt x="9680" y="2408"/>
                  </a:cubicBezTo>
                  <a:cubicBezTo>
                    <a:pt x="9679" y="2410"/>
                    <a:pt x="9676" y="2413"/>
                    <a:pt x="9675" y="2413"/>
                  </a:cubicBezTo>
                  <a:cubicBezTo>
                    <a:pt x="9673" y="2413"/>
                    <a:pt x="9672" y="2409"/>
                    <a:pt x="9670" y="2408"/>
                  </a:cubicBezTo>
                  <a:lnTo>
                    <a:pt x="9675" y="2403"/>
                  </a:lnTo>
                  <a:close/>
                  <a:moveTo>
                    <a:pt x="15414" y="2403"/>
                  </a:moveTo>
                  <a:cubicBezTo>
                    <a:pt x="15415" y="2403"/>
                    <a:pt x="15417" y="2407"/>
                    <a:pt x="15417" y="2408"/>
                  </a:cubicBezTo>
                  <a:cubicBezTo>
                    <a:pt x="15417" y="2410"/>
                    <a:pt x="15414" y="2411"/>
                    <a:pt x="15413" y="2413"/>
                  </a:cubicBezTo>
                  <a:cubicBezTo>
                    <a:pt x="15411" y="2411"/>
                    <a:pt x="15410" y="2409"/>
                    <a:pt x="15408" y="2408"/>
                  </a:cubicBezTo>
                  <a:lnTo>
                    <a:pt x="15408" y="2407"/>
                  </a:lnTo>
                  <a:cubicBezTo>
                    <a:pt x="15410" y="2406"/>
                    <a:pt x="15411" y="2403"/>
                    <a:pt x="15414" y="2403"/>
                  </a:cubicBezTo>
                  <a:close/>
                  <a:moveTo>
                    <a:pt x="9056" y="2368"/>
                  </a:moveTo>
                  <a:lnTo>
                    <a:pt x="9056" y="2368"/>
                  </a:lnTo>
                  <a:cubicBezTo>
                    <a:pt x="9070" y="2390"/>
                    <a:pt x="9067" y="2409"/>
                    <a:pt x="9051" y="2435"/>
                  </a:cubicBezTo>
                  <a:lnTo>
                    <a:pt x="9030" y="2414"/>
                  </a:lnTo>
                  <a:cubicBezTo>
                    <a:pt x="9026" y="2385"/>
                    <a:pt x="9038" y="2375"/>
                    <a:pt x="9056" y="2368"/>
                  </a:cubicBezTo>
                  <a:close/>
                  <a:moveTo>
                    <a:pt x="10619" y="2425"/>
                  </a:moveTo>
                  <a:cubicBezTo>
                    <a:pt x="10624" y="2425"/>
                    <a:pt x="10624" y="2433"/>
                    <a:pt x="10623" y="2438"/>
                  </a:cubicBezTo>
                  <a:cubicBezTo>
                    <a:pt x="10622" y="2441"/>
                    <a:pt x="10618" y="2444"/>
                    <a:pt x="10614" y="2447"/>
                  </a:cubicBezTo>
                  <a:cubicBezTo>
                    <a:pt x="10607" y="2440"/>
                    <a:pt x="10607" y="2430"/>
                    <a:pt x="10613" y="2427"/>
                  </a:cubicBezTo>
                  <a:cubicBezTo>
                    <a:pt x="10615" y="2426"/>
                    <a:pt x="10617" y="2425"/>
                    <a:pt x="10619" y="2425"/>
                  </a:cubicBezTo>
                  <a:close/>
                  <a:moveTo>
                    <a:pt x="9902" y="2243"/>
                  </a:moveTo>
                  <a:cubicBezTo>
                    <a:pt x="9910" y="2243"/>
                    <a:pt x="9915" y="2249"/>
                    <a:pt x="9916" y="2260"/>
                  </a:cubicBezTo>
                  <a:cubicBezTo>
                    <a:pt x="9923" y="2305"/>
                    <a:pt x="9943" y="2335"/>
                    <a:pt x="9990" y="2344"/>
                  </a:cubicBezTo>
                  <a:cubicBezTo>
                    <a:pt x="10012" y="2328"/>
                    <a:pt x="9994" y="2288"/>
                    <a:pt x="10032" y="2281"/>
                  </a:cubicBezTo>
                  <a:cubicBezTo>
                    <a:pt x="10038" y="2324"/>
                    <a:pt x="10067" y="2359"/>
                    <a:pt x="10108" y="2371"/>
                  </a:cubicBezTo>
                  <a:cubicBezTo>
                    <a:pt x="10117" y="2397"/>
                    <a:pt x="10116" y="2425"/>
                    <a:pt x="10103" y="2449"/>
                  </a:cubicBezTo>
                  <a:cubicBezTo>
                    <a:pt x="10099" y="2450"/>
                    <a:pt x="10096" y="2451"/>
                    <a:pt x="10093" y="2451"/>
                  </a:cubicBezTo>
                  <a:cubicBezTo>
                    <a:pt x="10068" y="2451"/>
                    <a:pt x="10077" y="2413"/>
                    <a:pt x="10059" y="2409"/>
                  </a:cubicBezTo>
                  <a:cubicBezTo>
                    <a:pt x="10045" y="2402"/>
                    <a:pt x="10030" y="2400"/>
                    <a:pt x="10015" y="2400"/>
                  </a:cubicBezTo>
                  <a:cubicBezTo>
                    <a:pt x="9999" y="2400"/>
                    <a:pt x="9982" y="2402"/>
                    <a:pt x="9966" y="2402"/>
                  </a:cubicBezTo>
                  <a:cubicBezTo>
                    <a:pt x="9943" y="2402"/>
                    <a:pt x="9922" y="2398"/>
                    <a:pt x="9901" y="2379"/>
                  </a:cubicBezTo>
                  <a:cubicBezTo>
                    <a:pt x="9892" y="2338"/>
                    <a:pt x="9902" y="2290"/>
                    <a:pt x="9881" y="2251"/>
                  </a:cubicBezTo>
                  <a:cubicBezTo>
                    <a:pt x="9889" y="2245"/>
                    <a:pt x="9896" y="2243"/>
                    <a:pt x="9902" y="2243"/>
                  </a:cubicBezTo>
                  <a:close/>
                  <a:moveTo>
                    <a:pt x="15183" y="2367"/>
                  </a:moveTo>
                  <a:cubicBezTo>
                    <a:pt x="15207" y="2384"/>
                    <a:pt x="15228" y="2406"/>
                    <a:pt x="15244" y="2431"/>
                  </a:cubicBezTo>
                  <a:lnTo>
                    <a:pt x="15244" y="2432"/>
                  </a:lnTo>
                  <a:cubicBezTo>
                    <a:pt x="15237" y="2449"/>
                    <a:pt x="15228" y="2454"/>
                    <a:pt x="15220" y="2454"/>
                  </a:cubicBezTo>
                  <a:cubicBezTo>
                    <a:pt x="15217" y="2454"/>
                    <a:pt x="15215" y="2453"/>
                    <a:pt x="15213" y="2452"/>
                  </a:cubicBezTo>
                  <a:cubicBezTo>
                    <a:pt x="15183" y="2444"/>
                    <a:pt x="15197" y="2419"/>
                    <a:pt x="15184" y="2407"/>
                  </a:cubicBezTo>
                  <a:lnTo>
                    <a:pt x="15184" y="2407"/>
                  </a:lnTo>
                  <a:lnTo>
                    <a:pt x="15162" y="2414"/>
                  </a:lnTo>
                  <a:cubicBezTo>
                    <a:pt x="15148" y="2389"/>
                    <a:pt x="15165" y="2378"/>
                    <a:pt x="15183" y="2367"/>
                  </a:cubicBezTo>
                  <a:close/>
                  <a:moveTo>
                    <a:pt x="13245" y="2440"/>
                  </a:moveTo>
                  <a:cubicBezTo>
                    <a:pt x="13250" y="2440"/>
                    <a:pt x="13255" y="2442"/>
                    <a:pt x="13260" y="2446"/>
                  </a:cubicBezTo>
                  <a:cubicBezTo>
                    <a:pt x="13275" y="2457"/>
                    <a:pt x="13267" y="2482"/>
                    <a:pt x="13247" y="2483"/>
                  </a:cubicBezTo>
                  <a:cubicBezTo>
                    <a:pt x="13237" y="2482"/>
                    <a:pt x="13228" y="2474"/>
                    <a:pt x="13223" y="2464"/>
                  </a:cubicBezTo>
                  <a:cubicBezTo>
                    <a:pt x="13222" y="2450"/>
                    <a:pt x="13233" y="2440"/>
                    <a:pt x="13245" y="2440"/>
                  </a:cubicBezTo>
                  <a:close/>
                  <a:moveTo>
                    <a:pt x="9605" y="2458"/>
                  </a:moveTo>
                  <a:cubicBezTo>
                    <a:pt x="9611" y="2458"/>
                    <a:pt x="9619" y="2458"/>
                    <a:pt x="9630" y="2459"/>
                  </a:cubicBezTo>
                  <a:lnTo>
                    <a:pt x="9582" y="2484"/>
                  </a:lnTo>
                  <a:cubicBezTo>
                    <a:pt x="9586" y="2463"/>
                    <a:pt x="9587" y="2458"/>
                    <a:pt x="9605" y="2458"/>
                  </a:cubicBezTo>
                  <a:close/>
                  <a:moveTo>
                    <a:pt x="10546" y="2475"/>
                  </a:moveTo>
                  <a:cubicBezTo>
                    <a:pt x="10548" y="2475"/>
                    <a:pt x="10549" y="2479"/>
                    <a:pt x="10550" y="2480"/>
                  </a:cubicBezTo>
                  <a:lnTo>
                    <a:pt x="10546" y="2484"/>
                  </a:lnTo>
                  <a:lnTo>
                    <a:pt x="10541" y="2479"/>
                  </a:lnTo>
                  <a:cubicBezTo>
                    <a:pt x="10542" y="2478"/>
                    <a:pt x="10545" y="2475"/>
                    <a:pt x="10546" y="2475"/>
                  </a:cubicBezTo>
                  <a:close/>
                  <a:moveTo>
                    <a:pt x="14277" y="2475"/>
                  </a:moveTo>
                  <a:cubicBezTo>
                    <a:pt x="14278" y="2475"/>
                    <a:pt x="14280" y="2477"/>
                    <a:pt x="14281" y="2481"/>
                  </a:cubicBezTo>
                  <a:cubicBezTo>
                    <a:pt x="14281" y="2481"/>
                    <a:pt x="14277" y="2483"/>
                    <a:pt x="14275" y="2486"/>
                  </a:cubicBezTo>
                  <a:cubicBezTo>
                    <a:pt x="14274" y="2482"/>
                    <a:pt x="14271" y="2480"/>
                    <a:pt x="14272" y="2480"/>
                  </a:cubicBezTo>
                  <a:cubicBezTo>
                    <a:pt x="14273" y="2477"/>
                    <a:pt x="14275" y="2475"/>
                    <a:pt x="14277" y="2475"/>
                  </a:cubicBezTo>
                  <a:close/>
                  <a:moveTo>
                    <a:pt x="10496" y="2475"/>
                  </a:moveTo>
                  <a:cubicBezTo>
                    <a:pt x="10500" y="2475"/>
                    <a:pt x="10500" y="2481"/>
                    <a:pt x="10501" y="2486"/>
                  </a:cubicBezTo>
                  <a:lnTo>
                    <a:pt x="10501" y="2486"/>
                  </a:lnTo>
                  <a:lnTo>
                    <a:pt x="10489" y="2479"/>
                  </a:lnTo>
                  <a:cubicBezTo>
                    <a:pt x="10492" y="2476"/>
                    <a:pt x="10494" y="2475"/>
                    <a:pt x="10496" y="2475"/>
                  </a:cubicBezTo>
                  <a:close/>
                  <a:moveTo>
                    <a:pt x="10615" y="2476"/>
                  </a:moveTo>
                  <a:lnTo>
                    <a:pt x="10615" y="2476"/>
                  </a:lnTo>
                  <a:cubicBezTo>
                    <a:pt x="10625" y="2483"/>
                    <a:pt x="10628" y="2490"/>
                    <a:pt x="10619" y="2499"/>
                  </a:cubicBezTo>
                  <a:lnTo>
                    <a:pt x="10619" y="2499"/>
                  </a:lnTo>
                  <a:cubicBezTo>
                    <a:pt x="10607" y="2492"/>
                    <a:pt x="10607" y="2486"/>
                    <a:pt x="10615" y="2476"/>
                  </a:cubicBezTo>
                  <a:close/>
                  <a:moveTo>
                    <a:pt x="10102" y="2492"/>
                  </a:moveTo>
                  <a:cubicBezTo>
                    <a:pt x="10104" y="2492"/>
                    <a:pt x="10105" y="2494"/>
                    <a:pt x="10105" y="2497"/>
                  </a:cubicBezTo>
                  <a:cubicBezTo>
                    <a:pt x="10106" y="2498"/>
                    <a:pt x="10104" y="2500"/>
                    <a:pt x="10102" y="2501"/>
                  </a:cubicBezTo>
                  <a:lnTo>
                    <a:pt x="10102" y="2501"/>
                  </a:lnTo>
                  <a:cubicBezTo>
                    <a:pt x="10099" y="2499"/>
                    <a:pt x="10097" y="2498"/>
                    <a:pt x="10097" y="2497"/>
                  </a:cubicBezTo>
                  <a:cubicBezTo>
                    <a:pt x="10099" y="2494"/>
                    <a:pt x="10101" y="2492"/>
                    <a:pt x="10102" y="2492"/>
                  </a:cubicBezTo>
                  <a:close/>
                  <a:moveTo>
                    <a:pt x="8725" y="2490"/>
                  </a:moveTo>
                  <a:cubicBezTo>
                    <a:pt x="8730" y="2490"/>
                    <a:pt x="8735" y="2493"/>
                    <a:pt x="8739" y="2498"/>
                  </a:cubicBezTo>
                  <a:cubicBezTo>
                    <a:pt x="8734" y="2503"/>
                    <a:pt x="8730" y="2505"/>
                    <a:pt x="8725" y="2505"/>
                  </a:cubicBezTo>
                  <a:cubicBezTo>
                    <a:pt x="8721" y="2505"/>
                    <a:pt x="8716" y="2502"/>
                    <a:pt x="8711" y="2498"/>
                  </a:cubicBezTo>
                  <a:lnTo>
                    <a:pt x="8711" y="2497"/>
                  </a:lnTo>
                  <a:cubicBezTo>
                    <a:pt x="8715" y="2493"/>
                    <a:pt x="8720" y="2490"/>
                    <a:pt x="8725" y="2490"/>
                  </a:cubicBezTo>
                  <a:close/>
                  <a:moveTo>
                    <a:pt x="13643" y="2513"/>
                  </a:moveTo>
                  <a:lnTo>
                    <a:pt x="13643" y="2531"/>
                  </a:lnTo>
                  <a:lnTo>
                    <a:pt x="13643" y="2531"/>
                  </a:lnTo>
                  <a:cubicBezTo>
                    <a:pt x="13637" y="2530"/>
                    <a:pt x="13630" y="2528"/>
                    <a:pt x="13632" y="2520"/>
                  </a:cubicBezTo>
                  <a:cubicBezTo>
                    <a:pt x="13633" y="2517"/>
                    <a:pt x="13639" y="2515"/>
                    <a:pt x="13643" y="2513"/>
                  </a:cubicBezTo>
                  <a:close/>
                  <a:moveTo>
                    <a:pt x="10504" y="2489"/>
                  </a:moveTo>
                  <a:cubicBezTo>
                    <a:pt x="10511" y="2489"/>
                    <a:pt x="10517" y="2492"/>
                    <a:pt x="10520" y="2498"/>
                  </a:cubicBezTo>
                  <a:cubicBezTo>
                    <a:pt x="10543" y="2518"/>
                    <a:pt x="10543" y="2531"/>
                    <a:pt x="10521" y="2550"/>
                  </a:cubicBezTo>
                  <a:lnTo>
                    <a:pt x="10521" y="2550"/>
                  </a:lnTo>
                  <a:lnTo>
                    <a:pt x="10521" y="2505"/>
                  </a:lnTo>
                  <a:cubicBezTo>
                    <a:pt x="10511" y="2505"/>
                    <a:pt x="10504" y="2498"/>
                    <a:pt x="10503" y="2489"/>
                  </a:cubicBezTo>
                  <a:lnTo>
                    <a:pt x="10503" y="2489"/>
                  </a:lnTo>
                  <a:cubicBezTo>
                    <a:pt x="10503" y="2489"/>
                    <a:pt x="10504" y="2489"/>
                    <a:pt x="10504" y="2489"/>
                  </a:cubicBezTo>
                  <a:close/>
                  <a:moveTo>
                    <a:pt x="10461" y="2541"/>
                  </a:moveTo>
                  <a:cubicBezTo>
                    <a:pt x="10469" y="2541"/>
                    <a:pt x="10477" y="2542"/>
                    <a:pt x="10481" y="2551"/>
                  </a:cubicBezTo>
                  <a:lnTo>
                    <a:pt x="10481" y="2551"/>
                  </a:lnTo>
                  <a:cubicBezTo>
                    <a:pt x="10478" y="2551"/>
                    <a:pt x="10475" y="2551"/>
                    <a:pt x="10472" y="2551"/>
                  </a:cubicBezTo>
                  <a:cubicBezTo>
                    <a:pt x="10464" y="2551"/>
                    <a:pt x="10456" y="2550"/>
                    <a:pt x="10452" y="2541"/>
                  </a:cubicBezTo>
                  <a:lnTo>
                    <a:pt x="10452" y="2541"/>
                  </a:lnTo>
                  <a:cubicBezTo>
                    <a:pt x="10455" y="2541"/>
                    <a:pt x="10458" y="2541"/>
                    <a:pt x="10461" y="2541"/>
                  </a:cubicBezTo>
                  <a:close/>
                  <a:moveTo>
                    <a:pt x="10514" y="2559"/>
                  </a:moveTo>
                  <a:lnTo>
                    <a:pt x="10514" y="2559"/>
                  </a:lnTo>
                  <a:cubicBezTo>
                    <a:pt x="10510" y="2565"/>
                    <a:pt x="10506" y="2569"/>
                    <a:pt x="10502" y="2569"/>
                  </a:cubicBezTo>
                  <a:cubicBezTo>
                    <a:pt x="10498" y="2569"/>
                    <a:pt x="10495" y="2565"/>
                    <a:pt x="10490" y="2559"/>
                  </a:cubicBezTo>
                  <a:close/>
                  <a:moveTo>
                    <a:pt x="13243" y="2509"/>
                  </a:moveTo>
                  <a:lnTo>
                    <a:pt x="13243" y="2509"/>
                  </a:lnTo>
                  <a:cubicBezTo>
                    <a:pt x="13271" y="2524"/>
                    <a:pt x="13280" y="2543"/>
                    <a:pt x="13265" y="2573"/>
                  </a:cubicBezTo>
                  <a:lnTo>
                    <a:pt x="13265" y="2573"/>
                  </a:lnTo>
                  <a:cubicBezTo>
                    <a:pt x="13252" y="2552"/>
                    <a:pt x="13236" y="2536"/>
                    <a:pt x="13243" y="2509"/>
                  </a:cubicBezTo>
                  <a:close/>
                  <a:moveTo>
                    <a:pt x="10635" y="2559"/>
                  </a:moveTo>
                  <a:cubicBezTo>
                    <a:pt x="10642" y="2559"/>
                    <a:pt x="10650" y="2561"/>
                    <a:pt x="10656" y="2567"/>
                  </a:cubicBezTo>
                  <a:cubicBezTo>
                    <a:pt x="10650" y="2574"/>
                    <a:pt x="10644" y="2578"/>
                    <a:pt x="10637" y="2578"/>
                  </a:cubicBezTo>
                  <a:cubicBezTo>
                    <a:pt x="10629" y="2578"/>
                    <a:pt x="10621" y="2574"/>
                    <a:pt x="10611" y="2569"/>
                  </a:cubicBezTo>
                  <a:cubicBezTo>
                    <a:pt x="10618" y="2562"/>
                    <a:pt x="10626" y="2559"/>
                    <a:pt x="10635" y="2559"/>
                  </a:cubicBezTo>
                  <a:close/>
                  <a:moveTo>
                    <a:pt x="15627" y="2567"/>
                  </a:moveTo>
                  <a:cubicBezTo>
                    <a:pt x="15633" y="2567"/>
                    <a:pt x="15634" y="2575"/>
                    <a:pt x="15633" y="2580"/>
                  </a:cubicBezTo>
                  <a:cubicBezTo>
                    <a:pt x="15632" y="2584"/>
                    <a:pt x="15626" y="2587"/>
                    <a:pt x="15624" y="2589"/>
                  </a:cubicBezTo>
                  <a:cubicBezTo>
                    <a:pt x="15617" y="2585"/>
                    <a:pt x="15616" y="2575"/>
                    <a:pt x="15621" y="2569"/>
                  </a:cubicBezTo>
                  <a:cubicBezTo>
                    <a:pt x="15624" y="2567"/>
                    <a:pt x="15626" y="2567"/>
                    <a:pt x="15627" y="2567"/>
                  </a:cubicBezTo>
                  <a:close/>
                  <a:moveTo>
                    <a:pt x="13644" y="2531"/>
                  </a:moveTo>
                  <a:lnTo>
                    <a:pt x="13644" y="2531"/>
                  </a:lnTo>
                  <a:cubicBezTo>
                    <a:pt x="13646" y="2531"/>
                    <a:pt x="13647" y="2531"/>
                    <a:pt x="13648" y="2531"/>
                  </a:cubicBezTo>
                  <a:cubicBezTo>
                    <a:pt x="13651" y="2531"/>
                    <a:pt x="13653" y="2531"/>
                    <a:pt x="13656" y="2531"/>
                  </a:cubicBezTo>
                  <a:cubicBezTo>
                    <a:pt x="13667" y="2531"/>
                    <a:pt x="13676" y="2533"/>
                    <a:pt x="13680" y="2548"/>
                  </a:cubicBezTo>
                  <a:cubicBezTo>
                    <a:pt x="13708" y="2561"/>
                    <a:pt x="13699" y="2579"/>
                    <a:pt x="13688" y="2598"/>
                  </a:cubicBezTo>
                  <a:lnTo>
                    <a:pt x="13672" y="2598"/>
                  </a:lnTo>
                  <a:cubicBezTo>
                    <a:pt x="13660" y="2590"/>
                    <a:pt x="13663" y="2578"/>
                    <a:pt x="13661" y="2567"/>
                  </a:cubicBezTo>
                  <a:cubicBezTo>
                    <a:pt x="13659" y="2566"/>
                    <a:pt x="13657" y="2566"/>
                    <a:pt x="13655" y="2566"/>
                  </a:cubicBezTo>
                  <a:cubicBezTo>
                    <a:pt x="13654" y="2566"/>
                    <a:pt x="13652" y="2566"/>
                    <a:pt x="13651" y="2566"/>
                  </a:cubicBezTo>
                  <a:cubicBezTo>
                    <a:pt x="13644" y="2566"/>
                    <a:pt x="13637" y="2566"/>
                    <a:pt x="13632" y="2560"/>
                  </a:cubicBezTo>
                  <a:lnTo>
                    <a:pt x="13644" y="2531"/>
                  </a:lnTo>
                  <a:close/>
                  <a:moveTo>
                    <a:pt x="9538" y="2576"/>
                  </a:moveTo>
                  <a:cubicBezTo>
                    <a:pt x="9538" y="2590"/>
                    <a:pt x="9530" y="2602"/>
                    <a:pt x="9518" y="2606"/>
                  </a:cubicBezTo>
                  <a:cubicBezTo>
                    <a:pt x="9499" y="2576"/>
                    <a:pt x="9520" y="2582"/>
                    <a:pt x="9538" y="2576"/>
                  </a:cubicBezTo>
                  <a:close/>
                  <a:moveTo>
                    <a:pt x="15520" y="2617"/>
                  </a:moveTo>
                  <a:cubicBezTo>
                    <a:pt x="15521" y="2619"/>
                    <a:pt x="15524" y="2620"/>
                    <a:pt x="15524" y="2622"/>
                  </a:cubicBezTo>
                  <a:cubicBezTo>
                    <a:pt x="15523" y="2624"/>
                    <a:pt x="15521" y="2625"/>
                    <a:pt x="15519" y="2627"/>
                  </a:cubicBezTo>
                  <a:lnTo>
                    <a:pt x="15515" y="2621"/>
                  </a:lnTo>
                  <a:lnTo>
                    <a:pt x="15520" y="2617"/>
                  </a:lnTo>
                  <a:close/>
                  <a:moveTo>
                    <a:pt x="9374" y="2652"/>
                  </a:moveTo>
                  <a:cubicBezTo>
                    <a:pt x="9376" y="2652"/>
                    <a:pt x="9378" y="2654"/>
                    <a:pt x="9379" y="2658"/>
                  </a:cubicBezTo>
                  <a:cubicBezTo>
                    <a:pt x="9379" y="2659"/>
                    <a:pt x="9375" y="2661"/>
                    <a:pt x="9373" y="2663"/>
                  </a:cubicBezTo>
                  <a:lnTo>
                    <a:pt x="9373" y="2662"/>
                  </a:lnTo>
                  <a:cubicBezTo>
                    <a:pt x="9372" y="2660"/>
                    <a:pt x="9367" y="2658"/>
                    <a:pt x="9368" y="2658"/>
                  </a:cubicBezTo>
                  <a:cubicBezTo>
                    <a:pt x="9370" y="2654"/>
                    <a:pt x="9372" y="2652"/>
                    <a:pt x="9374" y="2652"/>
                  </a:cubicBezTo>
                  <a:close/>
                  <a:moveTo>
                    <a:pt x="15627" y="2670"/>
                  </a:moveTo>
                  <a:lnTo>
                    <a:pt x="15632" y="2676"/>
                  </a:lnTo>
                  <a:cubicBezTo>
                    <a:pt x="15629" y="2677"/>
                    <a:pt x="15628" y="2679"/>
                    <a:pt x="15626" y="2679"/>
                  </a:cubicBezTo>
                  <a:cubicBezTo>
                    <a:pt x="15625" y="2679"/>
                    <a:pt x="15622" y="2677"/>
                    <a:pt x="15621" y="2675"/>
                  </a:cubicBezTo>
                  <a:lnTo>
                    <a:pt x="15627" y="2670"/>
                  </a:lnTo>
                  <a:close/>
                  <a:moveTo>
                    <a:pt x="9342" y="2682"/>
                  </a:moveTo>
                  <a:cubicBezTo>
                    <a:pt x="9349" y="2682"/>
                    <a:pt x="9355" y="2684"/>
                    <a:pt x="9360" y="2692"/>
                  </a:cubicBezTo>
                  <a:cubicBezTo>
                    <a:pt x="9355" y="2696"/>
                    <a:pt x="9350" y="2699"/>
                    <a:pt x="9345" y="2699"/>
                  </a:cubicBezTo>
                  <a:cubicBezTo>
                    <a:pt x="9339" y="2699"/>
                    <a:pt x="9334" y="2693"/>
                    <a:pt x="9331" y="2683"/>
                  </a:cubicBezTo>
                  <a:lnTo>
                    <a:pt x="9331" y="2683"/>
                  </a:lnTo>
                  <a:cubicBezTo>
                    <a:pt x="9335" y="2683"/>
                    <a:pt x="9338" y="2682"/>
                    <a:pt x="9342" y="2682"/>
                  </a:cubicBezTo>
                  <a:close/>
                  <a:moveTo>
                    <a:pt x="10460" y="2673"/>
                  </a:moveTo>
                  <a:cubicBezTo>
                    <a:pt x="10468" y="2673"/>
                    <a:pt x="10471" y="2684"/>
                    <a:pt x="10477" y="2689"/>
                  </a:cubicBezTo>
                  <a:cubicBezTo>
                    <a:pt x="10480" y="2703"/>
                    <a:pt x="10467" y="2708"/>
                    <a:pt x="10457" y="2717"/>
                  </a:cubicBezTo>
                  <a:cubicBezTo>
                    <a:pt x="10448" y="2705"/>
                    <a:pt x="10447" y="2690"/>
                    <a:pt x="10452" y="2676"/>
                  </a:cubicBezTo>
                  <a:cubicBezTo>
                    <a:pt x="10455" y="2674"/>
                    <a:pt x="10458" y="2673"/>
                    <a:pt x="10460" y="2673"/>
                  </a:cubicBezTo>
                  <a:close/>
                  <a:moveTo>
                    <a:pt x="13299" y="2740"/>
                  </a:moveTo>
                  <a:cubicBezTo>
                    <a:pt x="13305" y="2743"/>
                    <a:pt x="13305" y="2747"/>
                    <a:pt x="13299" y="2749"/>
                  </a:cubicBezTo>
                  <a:cubicBezTo>
                    <a:pt x="13298" y="2749"/>
                    <a:pt x="13296" y="2747"/>
                    <a:pt x="13295" y="2745"/>
                  </a:cubicBezTo>
                  <a:lnTo>
                    <a:pt x="13295" y="2745"/>
                  </a:lnTo>
                  <a:cubicBezTo>
                    <a:pt x="13297" y="2743"/>
                    <a:pt x="13299" y="2741"/>
                    <a:pt x="13299" y="2740"/>
                  </a:cubicBezTo>
                  <a:close/>
                  <a:moveTo>
                    <a:pt x="10631" y="2707"/>
                  </a:moveTo>
                  <a:lnTo>
                    <a:pt x="10631" y="2707"/>
                  </a:lnTo>
                  <a:cubicBezTo>
                    <a:pt x="10650" y="2712"/>
                    <a:pt x="10660" y="2725"/>
                    <a:pt x="10660" y="2751"/>
                  </a:cubicBezTo>
                  <a:lnTo>
                    <a:pt x="10660" y="2751"/>
                  </a:lnTo>
                  <a:cubicBezTo>
                    <a:pt x="10635" y="2741"/>
                    <a:pt x="10621" y="2731"/>
                    <a:pt x="10631" y="2707"/>
                  </a:cubicBezTo>
                  <a:close/>
                  <a:moveTo>
                    <a:pt x="13674" y="2630"/>
                  </a:moveTo>
                  <a:cubicBezTo>
                    <a:pt x="13687" y="2630"/>
                    <a:pt x="13700" y="2639"/>
                    <a:pt x="13713" y="2656"/>
                  </a:cubicBezTo>
                  <a:cubicBezTo>
                    <a:pt x="13721" y="2691"/>
                    <a:pt x="13720" y="2726"/>
                    <a:pt x="13708" y="2759"/>
                  </a:cubicBezTo>
                  <a:cubicBezTo>
                    <a:pt x="13670" y="2733"/>
                    <a:pt x="13631" y="2721"/>
                    <a:pt x="13609" y="2687"/>
                  </a:cubicBezTo>
                  <a:cubicBezTo>
                    <a:pt x="13614" y="2676"/>
                    <a:pt x="13621" y="2672"/>
                    <a:pt x="13629" y="2672"/>
                  </a:cubicBezTo>
                  <a:cubicBezTo>
                    <a:pt x="13638" y="2672"/>
                    <a:pt x="13649" y="2677"/>
                    <a:pt x="13658" y="2677"/>
                  </a:cubicBezTo>
                  <a:cubicBezTo>
                    <a:pt x="13666" y="2677"/>
                    <a:pt x="13672" y="2673"/>
                    <a:pt x="13675" y="2658"/>
                  </a:cubicBezTo>
                  <a:lnTo>
                    <a:pt x="13650" y="2640"/>
                  </a:lnTo>
                  <a:cubicBezTo>
                    <a:pt x="13659" y="2633"/>
                    <a:pt x="13666" y="2630"/>
                    <a:pt x="13674" y="2630"/>
                  </a:cubicBezTo>
                  <a:close/>
                  <a:moveTo>
                    <a:pt x="10440" y="2758"/>
                  </a:moveTo>
                  <a:lnTo>
                    <a:pt x="10440" y="2759"/>
                  </a:lnTo>
                  <a:cubicBezTo>
                    <a:pt x="10442" y="2760"/>
                    <a:pt x="10444" y="2762"/>
                    <a:pt x="10444" y="2763"/>
                  </a:cubicBezTo>
                  <a:cubicBezTo>
                    <a:pt x="10443" y="2765"/>
                    <a:pt x="10441" y="2767"/>
                    <a:pt x="10440" y="2767"/>
                  </a:cubicBezTo>
                  <a:cubicBezTo>
                    <a:pt x="10437" y="2766"/>
                    <a:pt x="10436" y="2764"/>
                    <a:pt x="10434" y="2762"/>
                  </a:cubicBezTo>
                  <a:lnTo>
                    <a:pt x="10440" y="2758"/>
                  </a:lnTo>
                  <a:close/>
                  <a:moveTo>
                    <a:pt x="14703" y="2758"/>
                  </a:moveTo>
                  <a:cubicBezTo>
                    <a:pt x="14704" y="2758"/>
                    <a:pt x="14706" y="2760"/>
                    <a:pt x="14706" y="2764"/>
                  </a:cubicBezTo>
                  <a:cubicBezTo>
                    <a:pt x="14706" y="2764"/>
                    <a:pt x="14704" y="2766"/>
                    <a:pt x="14702" y="2767"/>
                  </a:cubicBezTo>
                  <a:lnTo>
                    <a:pt x="14702" y="2768"/>
                  </a:lnTo>
                  <a:cubicBezTo>
                    <a:pt x="14701" y="2766"/>
                    <a:pt x="14697" y="2764"/>
                    <a:pt x="14698" y="2763"/>
                  </a:cubicBezTo>
                  <a:cubicBezTo>
                    <a:pt x="14699" y="2759"/>
                    <a:pt x="14701" y="2758"/>
                    <a:pt x="14703" y="2758"/>
                  </a:cubicBezTo>
                  <a:close/>
                  <a:moveTo>
                    <a:pt x="10152" y="2739"/>
                  </a:moveTo>
                  <a:cubicBezTo>
                    <a:pt x="10163" y="2739"/>
                    <a:pt x="10160" y="2755"/>
                    <a:pt x="10166" y="2770"/>
                  </a:cubicBezTo>
                  <a:cubicBezTo>
                    <a:pt x="10146" y="2764"/>
                    <a:pt x="10139" y="2757"/>
                    <a:pt x="10134" y="2747"/>
                  </a:cubicBezTo>
                  <a:cubicBezTo>
                    <a:pt x="10143" y="2742"/>
                    <a:pt x="10148" y="2739"/>
                    <a:pt x="10152" y="2739"/>
                  </a:cubicBezTo>
                  <a:close/>
                  <a:moveTo>
                    <a:pt x="15625" y="2758"/>
                  </a:moveTo>
                  <a:cubicBezTo>
                    <a:pt x="15634" y="2770"/>
                    <a:pt x="15625" y="2770"/>
                    <a:pt x="15619" y="2771"/>
                  </a:cubicBezTo>
                  <a:lnTo>
                    <a:pt x="15619" y="2771"/>
                  </a:lnTo>
                  <a:lnTo>
                    <a:pt x="15625" y="2758"/>
                  </a:lnTo>
                  <a:close/>
                  <a:moveTo>
                    <a:pt x="10671" y="2775"/>
                  </a:moveTo>
                  <a:cubicBezTo>
                    <a:pt x="10672" y="2776"/>
                    <a:pt x="10676" y="2779"/>
                    <a:pt x="10675" y="2780"/>
                  </a:cubicBezTo>
                  <a:cubicBezTo>
                    <a:pt x="10675" y="2782"/>
                    <a:pt x="10672" y="2783"/>
                    <a:pt x="10670" y="2786"/>
                  </a:cubicBezTo>
                  <a:lnTo>
                    <a:pt x="10667" y="2780"/>
                  </a:lnTo>
                  <a:lnTo>
                    <a:pt x="10666" y="2780"/>
                  </a:lnTo>
                  <a:cubicBezTo>
                    <a:pt x="10667" y="2779"/>
                    <a:pt x="10669" y="2775"/>
                    <a:pt x="10671" y="2775"/>
                  </a:cubicBezTo>
                  <a:close/>
                  <a:moveTo>
                    <a:pt x="14685" y="2794"/>
                  </a:moveTo>
                  <a:cubicBezTo>
                    <a:pt x="14693" y="2797"/>
                    <a:pt x="14692" y="2800"/>
                    <a:pt x="14685" y="2803"/>
                  </a:cubicBezTo>
                  <a:cubicBezTo>
                    <a:pt x="14685" y="2803"/>
                    <a:pt x="14684" y="2803"/>
                    <a:pt x="14684" y="2803"/>
                  </a:cubicBezTo>
                  <a:cubicBezTo>
                    <a:pt x="14683" y="2803"/>
                    <a:pt x="14681" y="2799"/>
                    <a:pt x="14680" y="2798"/>
                  </a:cubicBezTo>
                  <a:lnTo>
                    <a:pt x="14679" y="2799"/>
                  </a:lnTo>
                  <a:cubicBezTo>
                    <a:pt x="14681" y="2797"/>
                    <a:pt x="14684" y="2794"/>
                    <a:pt x="14685" y="2794"/>
                  </a:cubicBezTo>
                  <a:close/>
                  <a:moveTo>
                    <a:pt x="9552" y="2772"/>
                  </a:moveTo>
                  <a:lnTo>
                    <a:pt x="9552" y="2772"/>
                  </a:lnTo>
                  <a:cubicBezTo>
                    <a:pt x="9565" y="2803"/>
                    <a:pt x="9548" y="2811"/>
                    <a:pt x="9533" y="2822"/>
                  </a:cubicBezTo>
                  <a:cubicBezTo>
                    <a:pt x="9522" y="2799"/>
                    <a:pt x="9517" y="2781"/>
                    <a:pt x="9552" y="2772"/>
                  </a:cubicBezTo>
                  <a:close/>
                  <a:moveTo>
                    <a:pt x="15537" y="2720"/>
                  </a:moveTo>
                  <a:cubicBezTo>
                    <a:pt x="15575" y="2720"/>
                    <a:pt x="15592" y="2751"/>
                    <a:pt x="15616" y="2772"/>
                  </a:cubicBezTo>
                  <a:lnTo>
                    <a:pt x="15616" y="2772"/>
                  </a:lnTo>
                  <a:cubicBezTo>
                    <a:pt x="15616" y="2772"/>
                    <a:pt x="15616" y="2772"/>
                    <a:pt x="15616" y="2772"/>
                  </a:cubicBezTo>
                  <a:cubicBezTo>
                    <a:pt x="15612" y="2790"/>
                    <a:pt x="15594" y="2805"/>
                    <a:pt x="15598" y="2825"/>
                  </a:cubicBezTo>
                  <a:lnTo>
                    <a:pt x="15598" y="2825"/>
                  </a:lnTo>
                  <a:cubicBezTo>
                    <a:pt x="15583" y="2816"/>
                    <a:pt x="15569" y="2809"/>
                    <a:pt x="15553" y="2809"/>
                  </a:cubicBezTo>
                  <a:cubicBezTo>
                    <a:pt x="15542" y="2809"/>
                    <a:pt x="15531" y="2813"/>
                    <a:pt x="15520" y="2822"/>
                  </a:cubicBezTo>
                  <a:lnTo>
                    <a:pt x="15480" y="2765"/>
                  </a:lnTo>
                  <a:cubicBezTo>
                    <a:pt x="15489" y="2744"/>
                    <a:pt x="15506" y="2730"/>
                    <a:pt x="15527" y="2721"/>
                  </a:cubicBezTo>
                  <a:cubicBezTo>
                    <a:pt x="15530" y="2720"/>
                    <a:pt x="15534" y="2720"/>
                    <a:pt x="15537" y="2720"/>
                  </a:cubicBezTo>
                  <a:close/>
                  <a:moveTo>
                    <a:pt x="10618" y="2792"/>
                  </a:moveTo>
                  <a:cubicBezTo>
                    <a:pt x="10643" y="2792"/>
                    <a:pt x="10654" y="2806"/>
                    <a:pt x="10661" y="2826"/>
                  </a:cubicBezTo>
                  <a:lnTo>
                    <a:pt x="10661" y="2826"/>
                  </a:lnTo>
                  <a:lnTo>
                    <a:pt x="10635" y="2838"/>
                  </a:lnTo>
                  <a:cubicBezTo>
                    <a:pt x="10622" y="2827"/>
                    <a:pt x="10615" y="2810"/>
                    <a:pt x="10615" y="2792"/>
                  </a:cubicBezTo>
                  <a:cubicBezTo>
                    <a:pt x="10616" y="2792"/>
                    <a:pt x="10617" y="2792"/>
                    <a:pt x="10618" y="2792"/>
                  </a:cubicBezTo>
                  <a:close/>
                  <a:moveTo>
                    <a:pt x="14685" y="2829"/>
                  </a:moveTo>
                  <a:cubicBezTo>
                    <a:pt x="14687" y="2829"/>
                    <a:pt x="14689" y="2832"/>
                    <a:pt x="14689" y="2833"/>
                  </a:cubicBezTo>
                  <a:cubicBezTo>
                    <a:pt x="14689" y="2836"/>
                    <a:pt x="14686" y="2837"/>
                    <a:pt x="14685" y="2838"/>
                  </a:cubicBezTo>
                  <a:cubicBezTo>
                    <a:pt x="14684" y="2837"/>
                    <a:pt x="14681" y="2835"/>
                    <a:pt x="14680" y="2833"/>
                  </a:cubicBezTo>
                  <a:cubicBezTo>
                    <a:pt x="14681" y="2832"/>
                    <a:pt x="14684" y="2829"/>
                    <a:pt x="14685" y="2829"/>
                  </a:cubicBezTo>
                  <a:close/>
                  <a:moveTo>
                    <a:pt x="15600" y="2827"/>
                  </a:moveTo>
                  <a:lnTo>
                    <a:pt x="15612" y="2835"/>
                  </a:lnTo>
                  <a:cubicBezTo>
                    <a:pt x="15609" y="2837"/>
                    <a:pt x="15607" y="2838"/>
                    <a:pt x="15605" y="2838"/>
                  </a:cubicBezTo>
                  <a:cubicBezTo>
                    <a:pt x="15601" y="2838"/>
                    <a:pt x="15602" y="2831"/>
                    <a:pt x="15600" y="2827"/>
                  </a:cubicBezTo>
                  <a:close/>
                  <a:moveTo>
                    <a:pt x="10223" y="2746"/>
                  </a:moveTo>
                  <a:lnTo>
                    <a:pt x="10224" y="2747"/>
                  </a:lnTo>
                  <a:cubicBezTo>
                    <a:pt x="10235" y="2782"/>
                    <a:pt x="10243" y="2808"/>
                    <a:pt x="10251" y="2833"/>
                  </a:cubicBezTo>
                  <a:cubicBezTo>
                    <a:pt x="10244" y="2838"/>
                    <a:pt x="10237" y="2840"/>
                    <a:pt x="10232" y="2840"/>
                  </a:cubicBezTo>
                  <a:cubicBezTo>
                    <a:pt x="10223" y="2840"/>
                    <a:pt x="10218" y="2834"/>
                    <a:pt x="10220" y="2822"/>
                  </a:cubicBezTo>
                  <a:cubicBezTo>
                    <a:pt x="10222" y="2799"/>
                    <a:pt x="10183" y="2780"/>
                    <a:pt x="10223" y="2746"/>
                  </a:cubicBezTo>
                  <a:close/>
                  <a:moveTo>
                    <a:pt x="9587" y="2795"/>
                  </a:moveTo>
                  <a:cubicBezTo>
                    <a:pt x="9600" y="2807"/>
                    <a:pt x="9600" y="2828"/>
                    <a:pt x="9587" y="2840"/>
                  </a:cubicBezTo>
                  <a:cubicBezTo>
                    <a:pt x="9574" y="2828"/>
                    <a:pt x="9574" y="2807"/>
                    <a:pt x="9587" y="2795"/>
                  </a:cubicBezTo>
                  <a:close/>
                  <a:moveTo>
                    <a:pt x="9642" y="2738"/>
                  </a:moveTo>
                  <a:cubicBezTo>
                    <a:pt x="9649" y="2738"/>
                    <a:pt x="9655" y="2739"/>
                    <a:pt x="9661" y="2741"/>
                  </a:cubicBezTo>
                  <a:cubicBezTo>
                    <a:pt x="9671" y="2772"/>
                    <a:pt x="9671" y="2805"/>
                    <a:pt x="9658" y="2860"/>
                  </a:cubicBezTo>
                  <a:cubicBezTo>
                    <a:pt x="9646" y="2806"/>
                    <a:pt x="9648" y="2768"/>
                    <a:pt x="9617" y="2744"/>
                  </a:cubicBezTo>
                  <a:cubicBezTo>
                    <a:pt x="9624" y="2740"/>
                    <a:pt x="9633" y="2738"/>
                    <a:pt x="9642" y="2738"/>
                  </a:cubicBezTo>
                  <a:close/>
                  <a:moveTo>
                    <a:pt x="10662" y="2827"/>
                  </a:moveTo>
                  <a:lnTo>
                    <a:pt x="10662" y="2827"/>
                  </a:lnTo>
                  <a:cubicBezTo>
                    <a:pt x="10682" y="2831"/>
                    <a:pt x="10676" y="2844"/>
                    <a:pt x="10677" y="2861"/>
                  </a:cubicBezTo>
                  <a:cubicBezTo>
                    <a:pt x="10660" y="2849"/>
                    <a:pt x="10662" y="2837"/>
                    <a:pt x="10662" y="2827"/>
                  </a:cubicBezTo>
                  <a:close/>
                  <a:moveTo>
                    <a:pt x="10157" y="2825"/>
                  </a:moveTo>
                  <a:lnTo>
                    <a:pt x="10174" y="2831"/>
                  </a:lnTo>
                  <a:cubicBezTo>
                    <a:pt x="10189" y="2855"/>
                    <a:pt x="10168" y="2863"/>
                    <a:pt x="10156" y="2876"/>
                  </a:cubicBezTo>
                  <a:cubicBezTo>
                    <a:pt x="10141" y="2857"/>
                    <a:pt x="10146" y="2843"/>
                    <a:pt x="10157" y="2825"/>
                  </a:cubicBezTo>
                  <a:close/>
                  <a:moveTo>
                    <a:pt x="10191" y="2901"/>
                  </a:moveTo>
                  <a:lnTo>
                    <a:pt x="10191" y="2901"/>
                  </a:lnTo>
                  <a:cubicBezTo>
                    <a:pt x="10198" y="2904"/>
                    <a:pt x="10197" y="2908"/>
                    <a:pt x="10190" y="2910"/>
                  </a:cubicBezTo>
                  <a:cubicBezTo>
                    <a:pt x="10189" y="2910"/>
                    <a:pt x="10188" y="2907"/>
                    <a:pt x="10186" y="2905"/>
                  </a:cubicBezTo>
                  <a:lnTo>
                    <a:pt x="10186" y="2905"/>
                  </a:lnTo>
                  <a:cubicBezTo>
                    <a:pt x="10188" y="2903"/>
                    <a:pt x="10190" y="2901"/>
                    <a:pt x="10191" y="2901"/>
                  </a:cubicBezTo>
                  <a:close/>
                  <a:moveTo>
                    <a:pt x="14720" y="2901"/>
                  </a:moveTo>
                  <a:cubicBezTo>
                    <a:pt x="14727" y="2904"/>
                    <a:pt x="14727" y="2908"/>
                    <a:pt x="14720" y="2910"/>
                  </a:cubicBezTo>
                  <a:cubicBezTo>
                    <a:pt x="14719" y="2910"/>
                    <a:pt x="14717" y="2907"/>
                    <a:pt x="14716" y="2905"/>
                  </a:cubicBezTo>
                  <a:lnTo>
                    <a:pt x="14716" y="2905"/>
                  </a:lnTo>
                  <a:cubicBezTo>
                    <a:pt x="14717" y="2904"/>
                    <a:pt x="14719" y="2901"/>
                    <a:pt x="14720" y="2901"/>
                  </a:cubicBezTo>
                  <a:close/>
                  <a:moveTo>
                    <a:pt x="15679" y="2901"/>
                  </a:moveTo>
                  <a:cubicBezTo>
                    <a:pt x="15682" y="2901"/>
                    <a:pt x="15684" y="2904"/>
                    <a:pt x="15684" y="2905"/>
                  </a:cubicBezTo>
                  <a:cubicBezTo>
                    <a:pt x="15684" y="2908"/>
                    <a:pt x="15681" y="2909"/>
                    <a:pt x="15679" y="2910"/>
                  </a:cubicBezTo>
                  <a:lnTo>
                    <a:pt x="15675" y="2904"/>
                  </a:lnTo>
                  <a:cubicBezTo>
                    <a:pt x="15676" y="2903"/>
                    <a:pt x="15678" y="2901"/>
                    <a:pt x="15679" y="2901"/>
                  </a:cubicBezTo>
                  <a:close/>
                  <a:moveTo>
                    <a:pt x="8694" y="2914"/>
                  </a:moveTo>
                  <a:cubicBezTo>
                    <a:pt x="8704" y="2926"/>
                    <a:pt x="8692" y="2925"/>
                    <a:pt x="8687" y="2927"/>
                  </a:cubicBezTo>
                  <a:lnTo>
                    <a:pt x="8687" y="2927"/>
                  </a:lnTo>
                  <a:lnTo>
                    <a:pt x="8694" y="2914"/>
                  </a:lnTo>
                  <a:close/>
                  <a:moveTo>
                    <a:pt x="13692" y="2791"/>
                  </a:moveTo>
                  <a:cubicBezTo>
                    <a:pt x="13697" y="2791"/>
                    <a:pt x="13703" y="2792"/>
                    <a:pt x="13709" y="2794"/>
                  </a:cubicBezTo>
                  <a:cubicBezTo>
                    <a:pt x="13728" y="2838"/>
                    <a:pt x="13715" y="2881"/>
                    <a:pt x="13716" y="2928"/>
                  </a:cubicBezTo>
                  <a:cubicBezTo>
                    <a:pt x="13698" y="2919"/>
                    <a:pt x="13678" y="2914"/>
                    <a:pt x="13656" y="2914"/>
                  </a:cubicBezTo>
                  <a:cubicBezTo>
                    <a:pt x="13653" y="2914"/>
                    <a:pt x="13649" y="2914"/>
                    <a:pt x="13645" y="2914"/>
                  </a:cubicBezTo>
                  <a:cubicBezTo>
                    <a:pt x="13635" y="2894"/>
                    <a:pt x="13625" y="2873"/>
                    <a:pt x="13613" y="2851"/>
                  </a:cubicBezTo>
                  <a:cubicBezTo>
                    <a:pt x="13638" y="2829"/>
                    <a:pt x="13653" y="2791"/>
                    <a:pt x="13692" y="2791"/>
                  </a:cubicBezTo>
                  <a:close/>
                  <a:moveTo>
                    <a:pt x="9655" y="2886"/>
                  </a:moveTo>
                  <a:cubicBezTo>
                    <a:pt x="9666" y="2918"/>
                    <a:pt x="9666" y="2918"/>
                    <a:pt x="9640" y="2929"/>
                  </a:cubicBezTo>
                  <a:lnTo>
                    <a:pt x="9640" y="2928"/>
                  </a:lnTo>
                  <a:cubicBezTo>
                    <a:pt x="9634" y="2910"/>
                    <a:pt x="9651" y="2901"/>
                    <a:pt x="9655" y="2886"/>
                  </a:cubicBezTo>
                  <a:close/>
                  <a:moveTo>
                    <a:pt x="10679" y="2897"/>
                  </a:moveTo>
                  <a:cubicBezTo>
                    <a:pt x="10683" y="2897"/>
                    <a:pt x="10687" y="2898"/>
                    <a:pt x="10691" y="2901"/>
                  </a:cubicBezTo>
                  <a:cubicBezTo>
                    <a:pt x="10698" y="2910"/>
                    <a:pt x="10696" y="2924"/>
                    <a:pt x="10687" y="2930"/>
                  </a:cubicBezTo>
                  <a:cubicBezTo>
                    <a:pt x="10686" y="2931"/>
                    <a:pt x="10685" y="2931"/>
                    <a:pt x="10684" y="2931"/>
                  </a:cubicBezTo>
                  <a:cubicBezTo>
                    <a:pt x="10667" y="2931"/>
                    <a:pt x="10660" y="2922"/>
                    <a:pt x="10662" y="2905"/>
                  </a:cubicBezTo>
                  <a:cubicBezTo>
                    <a:pt x="10666" y="2900"/>
                    <a:pt x="10673" y="2897"/>
                    <a:pt x="10679" y="2897"/>
                  </a:cubicBezTo>
                  <a:close/>
                  <a:moveTo>
                    <a:pt x="9055" y="2953"/>
                  </a:moveTo>
                  <a:cubicBezTo>
                    <a:pt x="9056" y="2956"/>
                    <a:pt x="9059" y="2957"/>
                    <a:pt x="9059" y="2959"/>
                  </a:cubicBezTo>
                  <a:cubicBezTo>
                    <a:pt x="9058" y="2960"/>
                    <a:pt x="9056" y="2962"/>
                    <a:pt x="9054" y="2964"/>
                  </a:cubicBezTo>
                  <a:lnTo>
                    <a:pt x="9049" y="2958"/>
                  </a:lnTo>
                  <a:lnTo>
                    <a:pt x="9055" y="2953"/>
                  </a:lnTo>
                  <a:close/>
                  <a:moveTo>
                    <a:pt x="14808" y="2878"/>
                  </a:moveTo>
                  <a:cubicBezTo>
                    <a:pt x="14828" y="2918"/>
                    <a:pt x="14801" y="2937"/>
                    <a:pt x="14792" y="2964"/>
                  </a:cubicBezTo>
                  <a:cubicBezTo>
                    <a:pt x="14780" y="2947"/>
                    <a:pt x="14776" y="2927"/>
                    <a:pt x="14743" y="2927"/>
                  </a:cubicBezTo>
                  <a:cubicBezTo>
                    <a:pt x="14741" y="2927"/>
                    <a:pt x="14739" y="2927"/>
                    <a:pt x="14737" y="2927"/>
                  </a:cubicBezTo>
                  <a:cubicBezTo>
                    <a:pt x="14775" y="2913"/>
                    <a:pt x="14802" y="2916"/>
                    <a:pt x="14808" y="2878"/>
                  </a:cubicBezTo>
                  <a:close/>
                  <a:moveTo>
                    <a:pt x="15545" y="2888"/>
                  </a:moveTo>
                  <a:cubicBezTo>
                    <a:pt x="15614" y="2911"/>
                    <a:pt x="15614" y="2911"/>
                    <a:pt x="15590" y="2998"/>
                  </a:cubicBezTo>
                  <a:cubicBezTo>
                    <a:pt x="15588" y="2956"/>
                    <a:pt x="15552" y="2934"/>
                    <a:pt x="15531" y="2905"/>
                  </a:cubicBezTo>
                  <a:lnTo>
                    <a:pt x="15545" y="2888"/>
                  </a:lnTo>
                  <a:close/>
                  <a:moveTo>
                    <a:pt x="13547" y="2914"/>
                  </a:moveTo>
                  <a:cubicBezTo>
                    <a:pt x="13587" y="2949"/>
                    <a:pt x="13586" y="2970"/>
                    <a:pt x="13546" y="3005"/>
                  </a:cubicBezTo>
                  <a:cubicBezTo>
                    <a:pt x="13532" y="2976"/>
                    <a:pt x="13534" y="2943"/>
                    <a:pt x="13547" y="2914"/>
                  </a:cubicBezTo>
                  <a:close/>
                  <a:moveTo>
                    <a:pt x="10014" y="3007"/>
                  </a:moveTo>
                  <a:cubicBezTo>
                    <a:pt x="10026" y="3026"/>
                    <a:pt x="10026" y="3050"/>
                    <a:pt x="10014" y="3070"/>
                  </a:cubicBezTo>
                  <a:cubicBezTo>
                    <a:pt x="10002" y="3063"/>
                    <a:pt x="9989" y="3055"/>
                    <a:pt x="9989" y="3041"/>
                  </a:cubicBezTo>
                  <a:cubicBezTo>
                    <a:pt x="9989" y="3022"/>
                    <a:pt x="10003" y="3016"/>
                    <a:pt x="10014" y="3007"/>
                  </a:cubicBezTo>
                  <a:close/>
                  <a:moveTo>
                    <a:pt x="15570" y="3029"/>
                  </a:moveTo>
                  <a:cubicBezTo>
                    <a:pt x="15590" y="3029"/>
                    <a:pt x="15590" y="3047"/>
                    <a:pt x="15598" y="3055"/>
                  </a:cubicBezTo>
                  <a:cubicBezTo>
                    <a:pt x="15591" y="3072"/>
                    <a:pt x="15582" y="3075"/>
                    <a:pt x="15572" y="3075"/>
                  </a:cubicBezTo>
                  <a:cubicBezTo>
                    <a:pt x="15568" y="3075"/>
                    <a:pt x="15564" y="3074"/>
                    <a:pt x="15560" y="3074"/>
                  </a:cubicBezTo>
                  <a:cubicBezTo>
                    <a:pt x="15557" y="3074"/>
                    <a:pt x="15554" y="3075"/>
                    <a:pt x="15551" y="3075"/>
                  </a:cubicBezTo>
                  <a:lnTo>
                    <a:pt x="15551" y="3074"/>
                  </a:lnTo>
                  <a:cubicBezTo>
                    <a:pt x="15545" y="3057"/>
                    <a:pt x="15552" y="3038"/>
                    <a:pt x="15568" y="3029"/>
                  </a:cubicBezTo>
                  <a:cubicBezTo>
                    <a:pt x="15568" y="3029"/>
                    <a:pt x="15569" y="3029"/>
                    <a:pt x="15570" y="3029"/>
                  </a:cubicBezTo>
                  <a:close/>
                  <a:moveTo>
                    <a:pt x="13646" y="2915"/>
                  </a:moveTo>
                  <a:cubicBezTo>
                    <a:pt x="13680" y="2944"/>
                    <a:pt x="13725" y="2960"/>
                    <a:pt x="13746" y="3013"/>
                  </a:cubicBezTo>
                  <a:cubicBezTo>
                    <a:pt x="13732" y="3031"/>
                    <a:pt x="13742" y="3065"/>
                    <a:pt x="13710" y="3087"/>
                  </a:cubicBezTo>
                  <a:cubicBezTo>
                    <a:pt x="13675" y="3045"/>
                    <a:pt x="13645" y="2995"/>
                    <a:pt x="13596" y="2964"/>
                  </a:cubicBezTo>
                  <a:lnTo>
                    <a:pt x="13618" y="2918"/>
                  </a:lnTo>
                  <a:lnTo>
                    <a:pt x="13646" y="2915"/>
                  </a:lnTo>
                  <a:close/>
                  <a:moveTo>
                    <a:pt x="15520" y="3078"/>
                  </a:moveTo>
                  <a:cubicBezTo>
                    <a:pt x="15522" y="3080"/>
                    <a:pt x="15524" y="3082"/>
                    <a:pt x="15524" y="3083"/>
                  </a:cubicBezTo>
                  <a:cubicBezTo>
                    <a:pt x="15523" y="3086"/>
                    <a:pt x="15521" y="3087"/>
                    <a:pt x="15519" y="3088"/>
                  </a:cubicBezTo>
                  <a:lnTo>
                    <a:pt x="15514" y="3083"/>
                  </a:lnTo>
                  <a:lnTo>
                    <a:pt x="15520" y="3078"/>
                  </a:lnTo>
                  <a:close/>
                  <a:moveTo>
                    <a:pt x="8903" y="3076"/>
                  </a:moveTo>
                  <a:cubicBezTo>
                    <a:pt x="8907" y="3076"/>
                    <a:pt x="8911" y="3079"/>
                    <a:pt x="8916" y="3084"/>
                  </a:cubicBezTo>
                  <a:cubicBezTo>
                    <a:pt x="8912" y="3089"/>
                    <a:pt x="8907" y="3091"/>
                    <a:pt x="8902" y="3091"/>
                  </a:cubicBezTo>
                  <a:cubicBezTo>
                    <a:pt x="8897" y="3091"/>
                    <a:pt x="8892" y="3089"/>
                    <a:pt x="8889" y="3083"/>
                  </a:cubicBezTo>
                  <a:lnTo>
                    <a:pt x="8890" y="3082"/>
                  </a:lnTo>
                  <a:cubicBezTo>
                    <a:pt x="8894" y="3078"/>
                    <a:pt x="8898" y="3076"/>
                    <a:pt x="8903" y="3076"/>
                  </a:cubicBezTo>
                  <a:close/>
                  <a:moveTo>
                    <a:pt x="15573" y="3091"/>
                  </a:moveTo>
                  <a:lnTo>
                    <a:pt x="15593" y="3110"/>
                  </a:lnTo>
                  <a:cubicBezTo>
                    <a:pt x="15590" y="3129"/>
                    <a:pt x="15584" y="3147"/>
                    <a:pt x="15571" y="3163"/>
                  </a:cubicBezTo>
                  <a:cubicBezTo>
                    <a:pt x="15545" y="3151"/>
                    <a:pt x="15513" y="3151"/>
                    <a:pt x="15496" y="3116"/>
                  </a:cubicBezTo>
                  <a:lnTo>
                    <a:pt x="15573" y="3091"/>
                  </a:lnTo>
                  <a:close/>
                  <a:moveTo>
                    <a:pt x="9569" y="3168"/>
                  </a:moveTo>
                  <a:cubicBezTo>
                    <a:pt x="9572" y="3169"/>
                    <a:pt x="9574" y="3170"/>
                    <a:pt x="9573" y="3172"/>
                  </a:cubicBezTo>
                  <a:cubicBezTo>
                    <a:pt x="9573" y="3173"/>
                    <a:pt x="9571" y="3176"/>
                    <a:pt x="9569" y="3176"/>
                  </a:cubicBezTo>
                  <a:cubicBezTo>
                    <a:pt x="9569" y="3176"/>
                    <a:pt x="9568" y="3176"/>
                    <a:pt x="9568" y="3176"/>
                  </a:cubicBezTo>
                  <a:cubicBezTo>
                    <a:pt x="9567" y="3176"/>
                    <a:pt x="9566" y="3173"/>
                    <a:pt x="9564" y="3171"/>
                  </a:cubicBezTo>
                  <a:lnTo>
                    <a:pt x="9569" y="3168"/>
                  </a:lnTo>
                  <a:close/>
                  <a:moveTo>
                    <a:pt x="15645" y="3204"/>
                  </a:moveTo>
                  <a:cubicBezTo>
                    <a:pt x="15653" y="3211"/>
                    <a:pt x="15653" y="3221"/>
                    <a:pt x="15646" y="3226"/>
                  </a:cubicBezTo>
                  <a:cubicBezTo>
                    <a:pt x="15644" y="3227"/>
                    <a:pt x="15643" y="3228"/>
                    <a:pt x="15641" y="3228"/>
                  </a:cubicBezTo>
                  <a:cubicBezTo>
                    <a:pt x="15636" y="3228"/>
                    <a:pt x="15635" y="3220"/>
                    <a:pt x="15636" y="3215"/>
                  </a:cubicBezTo>
                  <a:cubicBezTo>
                    <a:pt x="15637" y="3211"/>
                    <a:pt x="15642" y="3208"/>
                    <a:pt x="15645" y="3205"/>
                  </a:cubicBezTo>
                  <a:lnTo>
                    <a:pt x="15645" y="3204"/>
                  </a:lnTo>
                  <a:close/>
                  <a:moveTo>
                    <a:pt x="13583" y="3253"/>
                  </a:moveTo>
                  <a:cubicBezTo>
                    <a:pt x="13594" y="3253"/>
                    <a:pt x="13601" y="3256"/>
                    <a:pt x="13608" y="3264"/>
                  </a:cubicBezTo>
                  <a:cubicBezTo>
                    <a:pt x="13604" y="3283"/>
                    <a:pt x="13596" y="3287"/>
                    <a:pt x="13586" y="3287"/>
                  </a:cubicBezTo>
                  <a:cubicBezTo>
                    <a:pt x="13579" y="3287"/>
                    <a:pt x="13572" y="3285"/>
                    <a:pt x="13564" y="3284"/>
                  </a:cubicBezTo>
                  <a:lnTo>
                    <a:pt x="13554" y="3259"/>
                  </a:lnTo>
                  <a:cubicBezTo>
                    <a:pt x="13566" y="3255"/>
                    <a:pt x="13575" y="3253"/>
                    <a:pt x="13583" y="3253"/>
                  </a:cubicBezTo>
                  <a:close/>
                  <a:moveTo>
                    <a:pt x="15555" y="3220"/>
                  </a:moveTo>
                  <a:lnTo>
                    <a:pt x="15573" y="3236"/>
                  </a:lnTo>
                  <a:cubicBezTo>
                    <a:pt x="15576" y="3256"/>
                    <a:pt x="15565" y="3268"/>
                    <a:pt x="15553" y="3290"/>
                  </a:cubicBezTo>
                  <a:lnTo>
                    <a:pt x="15553" y="3289"/>
                  </a:lnTo>
                  <a:cubicBezTo>
                    <a:pt x="15541" y="3273"/>
                    <a:pt x="15536" y="3264"/>
                    <a:pt x="15530" y="3259"/>
                  </a:cubicBezTo>
                  <a:cubicBezTo>
                    <a:pt x="15530" y="3237"/>
                    <a:pt x="15543" y="3229"/>
                    <a:pt x="15555" y="3220"/>
                  </a:cubicBezTo>
                  <a:close/>
                  <a:moveTo>
                    <a:pt x="15643" y="3292"/>
                  </a:moveTo>
                  <a:cubicBezTo>
                    <a:pt x="15652" y="3303"/>
                    <a:pt x="15642" y="3303"/>
                    <a:pt x="15636" y="3304"/>
                  </a:cubicBezTo>
                  <a:lnTo>
                    <a:pt x="15636" y="3304"/>
                  </a:lnTo>
                  <a:lnTo>
                    <a:pt x="15643" y="3292"/>
                  </a:lnTo>
                  <a:close/>
                  <a:moveTo>
                    <a:pt x="15537" y="3343"/>
                  </a:moveTo>
                  <a:cubicBezTo>
                    <a:pt x="15544" y="3348"/>
                    <a:pt x="15543" y="3351"/>
                    <a:pt x="15536" y="3353"/>
                  </a:cubicBezTo>
                  <a:cubicBezTo>
                    <a:pt x="15536" y="3353"/>
                    <a:pt x="15535" y="3353"/>
                    <a:pt x="15535" y="3353"/>
                  </a:cubicBezTo>
                  <a:cubicBezTo>
                    <a:pt x="15534" y="3353"/>
                    <a:pt x="15533" y="3350"/>
                    <a:pt x="15531" y="3348"/>
                  </a:cubicBezTo>
                  <a:lnTo>
                    <a:pt x="15531" y="3348"/>
                  </a:lnTo>
                  <a:lnTo>
                    <a:pt x="15532" y="3349"/>
                  </a:lnTo>
                  <a:cubicBezTo>
                    <a:pt x="15533" y="3348"/>
                    <a:pt x="15537" y="3345"/>
                    <a:pt x="15537" y="3343"/>
                  </a:cubicBezTo>
                  <a:close/>
                  <a:moveTo>
                    <a:pt x="9054" y="3345"/>
                  </a:moveTo>
                  <a:cubicBezTo>
                    <a:pt x="9056" y="3345"/>
                    <a:pt x="9058" y="3348"/>
                    <a:pt x="9058" y="3349"/>
                  </a:cubicBezTo>
                  <a:cubicBezTo>
                    <a:pt x="9058" y="3351"/>
                    <a:pt x="9055" y="3353"/>
                    <a:pt x="9052" y="3355"/>
                  </a:cubicBezTo>
                  <a:lnTo>
                    <a:pt x="9048" y="3349"/>
                  </a:lnTo>
                  <a:cubicBezTo>
                    <a:pt x="9050" y="3347"/>
                    <a:pt x="9051" y="3345"/>
                    <a:pt x="9054" y="3345"/>
                  </a:cubicBezTo>
                  <a:close/>
                  <a:moveTo>
                    <a:pt x="9657" y="3253"/>
                  </a:moveTo>
                  <a:cubicBezTo>
                    <a:pt x="9667" y="3273"/>
                    <a:pt x="9643" y="3289"/>
                    <a:pt x="9650" y="3308"/>
                  </a:cubicBezTo>
                  <a:cubicBezTo>
                    <a:pt x="9656" y="3323"/>
                    <a:pt x="9682" y="3340"/>
                    <a:pt x="9642" y="3363"/>
                  </a:cubicBezTo>
                  <a:lnTo>
                    <a:pt x="9641" y="3363"/>
                  </a:lnTo>
                  <a:cubicBezTo>
                    <a:pt x="9631" y="3332"/>
                    <a:pt x="9623" y="3307"/>
                    <a:pt x="9616" y="3284"/>
                  </a:cubicBezTo>
                  <a:cubicBezTo>
                    <a:pt x="9624" y="3267"/>
                    <a:pt x="9634" y="3253"/>
                    <a:pt x="9657" y="3253"/>
                  </a:cubicBezTo>
                  <a:close/>
                  <a:moveTo>
                    <a:pt x="9002" y="3363"/>
                  </a:moveTo>
                  <a:cubicBezTo>
                    <a:pt x="9011" y="3380"/>
                    <a:pt x="9011" y="3391"/>
                    <a:pt x="8993" y="3391"/>
                  </a:cubicBezTo>
                  <a:cubicBezTo>
                    <a:pt x="8990" y="3391"/>
                    <a:pt x="8987" y="3391"/>
                    <a:pt x="8983" y="3390"/>
                  </a:cubicBezTo>
                  <a:cubicBezTo>
                    <a:pt x="8978" y="3374"/>
                    <a:pt x="8991" y="3369"/>
                    <a:pt x="9002" y="3363"/>
                  </a:cubicBezTo>
                  <a:close/>
                  <a:moveTo>
                    <a:pt x="10240" y="3360"/>
                  </a:moveTo>
                  <a:cubicBezTo>
                    <a:pt x="10244" y="3360"/>
                    <a:pt x="10248" y="3361"/>
                    <a:pt x="10252" y="3361"/>
                  </a:cubicBezTo>
                  <a:lnTo>
                    <a:pt x="10252" y="3361"/>
                  </a:lnTo>
                  <a:cubicBezTo>
                    <a:pt x="10251" y="3369"/>
                    <a:pt x="10250" y="3377"/>
                    <a:pt x="10250" y="3386"/>
                  </a:cubicBezTo>
                  <a:cubicBezTo>
                    <a:pt x="10242" y="3390"/>
                    <a:pt x="10234" y="3393"/>
                    <a:pt x="10229" y="3393"/>
                  </a:cubicBezTo>
                  <a:cubicBezTo>
                    <a:pt x="10221" y="3393"/>
                    <a:pt x="10217" y="3387"/>
                    <a:pt x="10221" y="3369"/>
                  </a:cubicBezTo>
                  <a:cubicBezTo>
                    <a:pt x="10226" y="3361"/>
                    <a:pt x="10233" y="3360"/>
                    <a:pt x="10240" y="3360"/>
                  </a:cubicBezTo>
                  <a:close/>
                  <a:moveTo>
                    <a:pt x="9533" y="3412"/>
                  </a:moveTo>
                  <a:lnTo>
                    <a:pt x="9557" y="3438"/>
                  </a:lnTo>
                  <a:cubicBezTo>
                    <a:pt x="9549" y="3445"/>
                    <a:pt x="9542" y="3448"/>
                    <a:pt x="9534" y="3448"/>
                  </a:cubicBezTo>
                  <a:cubicBezTo>
                    <a:pt x="9526" y="3448"/>
                    <a:pt x="9517" y="3445"/>
                    <a:pt x="9508" y="3440"/>
                  </a:cubicBezTo>
                  <a:cubicBezTo>
                    <a:pt x="9517" y="3430"/>
                    <a:pt x="9525" y="3422"/>
                    <a:pt x="9533" y="3412"/>
                  </a:cubicBezTo>
                  <a:close/>
                  <a:moveTo>
                    <a:pt x="9018" y="3504"/>
                  </a:moveTo>
                  <a:cubicBezTo>
                    <a:pt x="9018" y="3504"/>
                    <a:pt x="9018" y="3504"/>
                    <a:pt x="9018" y="3504"/>
                  </a:cubicBezTo>
                  <a:cubicBezTo>
                    <a:pt x="9021" y="3504"/>
                    <a:pt x="9023" y="3507"/>
                    <a:pt x="9023" y="3509"/>
                  </a:cubicBezTo>
                  <a:cubicBezTo>
                    <a:pt x="9023" y="3510"/>
                    <a:pt x="9019" y="3511"/>
                    <a:pt x="9018" y="3513"/>
                  </a:cubicBezTo>
                  <a:lnTo>
                    <a:pt x="9014" y="3508"/>
                  </a:lnTo>
                  <a:lnTo>
                    <a:pt x="9014" y="3508"/>
                  </a:lnTo>
                  <a:cubicBezTo>
                    <a:pt x="9016" y="3507"/>
                    <a:pt x="9017" y="3504"/>
                    <a:pt x="9018" y="3504"/>
                  </a:cubicBezTo>
                  <a:close/>
                  <a:moveTo>
                    <a:pt x="9534" y="3487"/>
                  </a:moveTo>
                  <a:cubicBezTo>
                    <a:pt x="9542" y="3496"/>
                    <a:pt x="9544" y="3505"/>
                    <a:pt x="9533" y="3515"/>
                  </a:cubicBezTo>
                  <a:cubicBezTo>
                    <a:pt x="9522" y="3508"/>
                    <a:pt x="9524" y="3494"/>
                    <a:pt x="9534" y="3488"/>
                  </a:cubicBezTo>
                  <a:lnTo>
                    <a:pt x="9534" y="3487"/>
                  </a:lnTo>
                  <a:close/>
                  <a:moveTo>
                    <a:pt x="10130" y="3520"/>
                  </a:moveTo>
                  <a:cubicBezTo>
                    <a:pt x="10133" y="3520"/>
                    <a:pt x="10136" y="3520"/>
                    <a:pt x="10140" y="3521"/>
                  </a:cubicBezTo>
                  <a:cubicBezTo>
                    <a:pt x="10139" y="3549"/>
                    <a:pt x="10103" y="3553"/>
                    <a:pt x="10112" y="3586"/>
                  </a:cubicBezTo>
                  <a:cubicBezTo>
                    <a:pt x="10083" y="3574"/>
                    <a:pt x="10056" y="3570"/>
                    <a:pt x="10044" y="3544"/>
                  </a:cubicBezTo>
                  <a:cubicBezTo>
                    <a:pt x="10049" y="3539"/>
                    <a:pt x="10053" y="3537"/>
                    <a:pt x="10058" y="3537"/>
                  </a:cubicBezTo>
                  <a:cubicBezTo>
                    <a:pt x="10066" y="3537"/>
                    <a:pt x="10074" y="3544"/>
                    <a:pt x="10083" y="3549"/>
                  </a:cubicBezTo>
                  <a:lnTo>
                    <a:pt x="10084" y="3550"/>
                  </a:lnTo>
                  <a:cubicBezTo>
                    <a:pt x="10103" y="3540"/>
                    <a:pt x="10112" y="3520"/>
                    <a:pt x="10130" y="3520"/>
                  </a:cubicBezTo>
                  <a:close/>
                  <a:moveTo>
                    <a:pt x="15520" y="3593"/>
                  </a:moveTo>
                  <a:lnTo>
                    <a:pt x="15520" y="3593"/>
                  </a:lnTo>
                  <a:cubicBezTo>
                    <a:pt x="15527" y="3597"/>
                    <a:pt x="15525" y="3600"/>
                    <a:pt x="15519" y="3602"/>
                  </a:cubicBezTo>
                  <a:cubicBezTo>
                    <a:pt x="15517" y="3602"/>
                    <a:pt x="15515" y="3599"/>
                    <a:pt x="15514" y="3598"/>
                  </a:cubicBezTo>
                  <a:cubicBezTo>
                    <a:pt x="15516" y="3597"/>
                    <a:pt x="15519" y="3593"/>
                    <a:pt x="15520" y="3593"/>
                  </a:cubicBezTo>
                  <a:close/>
                  <a:moveTo>
                    <a:pt x="10140" y="3596"/>
                  </a:moveTo>
                  <a:cubicBezTo>
                    <a:pt x="10144" y="3596"/>
                    <a:pt x="10144" y="3603"/>
                    <a:pt x="10145" y="3607"/>
                  </a:cubicBezTo>
                  <a:lnTo>
                    <a:pt x="10145" y="3607"/>
                  </a:lnTo>
                  <a:lnTo>
                    <a:pt x="10132" y="3600"/>
                  </a:lnTo>
                  <a:cubicBezTo>
                    <a:pt x="10135" y="3597"/>
                    <a:pt x="10138" y="3596"/>
                    <a:pt x="10140" y="3596"/>
                  </a:cubicBezTo>
                  <a:close/>
                  <a:moveTo>
                    <a:pt x="10188" y="3536"/>
                  </a:moveTo>
                  <a:cubicBezTo>
                    <a:pt x="10199" y="3546"/>
                    <a:pt x="10205" y="3551"/>
                    <a:pt x="10209" y="3557"/>
                  </a:cubicBezTo>
                  <a:cubicBezTo>
                    <a:pt x="10213" y="3577"/>
                    <a:pt x="10190" y="3584"/>
                    <a:pt x="10202" y="3620"/>
                  </a:cubicBezTo>
                  <a:cubicBezTo>
                    <a:pt x="10176" y="3584"/>
                    <a:pt x="10181" y="3565"/>
                    <a:pt x="10188" y="3536"/>
                  </a:cubicBezTo>
                  <a:close/>
                  <a:moveTo>
                    <a:pt x="10146" y="3609"/>
                  </a:moveTo>
                  <a:lnTo>
                    <a:pt x="10159" y="3617"/>
                  </a:lnTo>
                  <a:lnTo>
                    <a:pt x="10146" y="3625"/>
                  </a:lnTo>
                  <a:lnTo>
                    <a:pt x="10146" y="3609"/>
                  </a:lnTo>
                  <a:close/>
                  <a:moveTo>
                    <a:pt x="8644" y="3685"/>
                  </a:moveTo>
                  <a:cubicBezTo>
                    <a:pt x="8655" y="3691"/>
                    <a:pt x="8657" y="3699"/>
                    <a:pt x="8646" y="3710"/>
                  </a:cubicBezTo>
                  <a:cubicBezTo>
                    <a:pt x="8635" y="3703"/>
                    <a:pt x="8633" y="3695"/>
                    <a:pt x="8644" y="3685"/>
                  </a:cubicBezTo>
                  <a:close/>
                  <a:moveTo>
                    <a:pt x="15627" y="3700"/>
                  </a:moveTo>
                  <a:cubicBezTo>
                    <a:pt x="15628" y="3702"/>
                    <a:pt x="15632" y="3704"/>
                    <a:pt x="15630" y="3705"/>
                  </a:cubicBezTo>
                  <a:cubicBezTo>
                    <a:pt x="15630" y="3707"/>
                    <a:pt x="15628" y="3710"/>
                    <a:pt x="15626" y="3710"/>
                  </a:cubicBezTo>
                  <a:cubicBezTo>
                    <a:pt x="15625" y="3708"/>
                    <a:pt x="15622" y="3706"/>
                    <a:pt x="15621" y="3704"/>
                  </a:cubicBezTo>
                  <a:lnTo>
                    <a:pt x="15627" y="3700"/>
                  </a:lnTo>
                  <a:close/>
                  <a:moveTo>
                    <a:pt x="15509" y="3697"/>
                  </a:moveTo>
                  <a:cubicBezTo>
                    <a:pt x="15513" y="3697"/>
                    <a:pt x="15517" y="3700"/>
                    <a:pt x="15521" y="3704"/>
                  </a:cubicBezTo>
                  <a:lnTo>
                    <a:pt x="15522" y="3704"/>
                  </a:lnTo>
                  <a:cubicBezTo>
                    <a:pt x="15519" y="3710"/>
                    <a:pt x="15516" y="3712"/>
                    <a:pt x="15511" y="3712"/>
                  </a:cubicBezTo>
                  <a:cubicBezTo>
                    <a:pt x="15508" y="3712"/>
                    <a:pt x="15504" y="3711"/>
                    <a:pt x="15500" y="3710"/>
                  </a:cubicBezTo>
                  <a:cubicBezTo>
                    <a:pt x="15503" y="3701"/>
                    <a:pt x="15506" y="3697"/>
                    <a:pt x="15509" y="3697"/>
                  </a:cubicBezTo>
                  <a:close/>
                  <a:moveTo>
                    <a:pt x="8991" y="3538"/>
                  </a:moveTo>
                  <a:cubicBezTo>
                    <a:pt x="8991" y="3538"/>
                    <a:pt x="8991" y="3538"/>
                    <a:pt x="8991" y="3539"/>
                  </a:cubicBezTo>
                  <a:cubicBezTo>
                    <a:pt x="8998" y="3544"/>
                    <a:pt x="9005" y="3545"/>
                    <a:pt x="9012" y="3545"/>
                  </a:cubicBezTo>
                  <a:cubicBezTo>
                    <a:pt x="9026" y="3545"/>
                    <a:pt x="9040" y="3540"/>
                    <a:pt x="9056" y="3540"/>
                  </a:cubicBezTo>
                  <a:cubicBezTo>
                    <a:pt x="9057" y="3540"/>
                    <a:pt x="9058" y="3540"/>
                    <a:pt x="9059" y="3540"/>
                  </a:cubicBezTo>
                  <a:cubicBezTo>
                    <a:pt x="9071" y="3574"/>
                    <a:pt x="9065" y="3613"/>
                    <a:pt x="9046" y="3642"/>
                  </a:cubicBezTo>
                  <a:cubicBezTo>
                    <a:pt x="9052" y="3657"/>
                    <a:pt x="9058" y="3667"/>
                    <a:pt x="9064" y="3678"/>
                  </a:cubicBezTo>
                  <a:lnTo>
                    <a:pt x="9076" y="3687"/>
                  </a:lnTo>
                  <a:cubicBezTo>
                    <a:pt x="9073" y="3690"/>
                    <a:pt x="9070" y="3691"/>
                    <a:pt x="9069" y="3691"/>
                  </a:cubicBezTo>
                  <a:cubicBezTo>
                    <a:pt x="9064" y="3691"/>
                    <a:pt x="9064" y="3683"/>
                    <a:pt x="9063" y="3679"/>
                  </a:cubicBezTo>
                  <a:cubicBezTo>
                    <a:pt x="9040" y="3683"/>
                    <a:pt x="9026" y="3715"/>
                    <a:pt x="9001" y="3715"/>
                  </a:cubicBezTo>
                  <a:cubicBezTo>
                    <a:pt x="8995" y="3715"/>
                    <a:pt x="8988" y="3713"/>
                    <a:pt x="8979" y="3707"/>
                  </a:cubicBezTo>
                  <a:cubicBezTo>
                    <a:pt x="8984" y="3685"/>
                    <a:pt x="9011" y="3677"/>
                    <a:pt x="9021" y="3656"/>
                  </a:cubicBezTo>
                  <a:cubicBezTo>
                    <a:pt x="9015" y="3640"/>
                    <a:pt x="9016" y="3622"/>
                    <a:pt x="9026" y="3608"/>
                  </a:cubicBezTo>
                  <a:cubicBezTo>
                    <a:pt x="9021" y="3581"/>
                    <a:pt x="8991" y="3572"/>
                    <a:pt x="8981" y="3546"/>
                  </a:cubicBezTo>
                  <a:cubicBezTo>
                    <a:pt x="8984" y="3544"/>
                    <a:pt x="8989" y="3538"/>
                    <a:pt x="8991" y="3538"/>
                  </a:cubicBezTo>
                  <a:close/>
                  <a:moveTo>
                    <a:pt x="8982" y="3755"/>
                  </a:moveTo>
                  <a:cubicBezTo>
                    <a:pt x="8993" y="3762"/>
                    <a:pt x="8993" y="3770"/>
                    <a:pt x="8984" y="3779"/>
                  </a:cubicBezTo>
                  <a:cubicBezTo>
                    <a:pt x="8974" y="3774"/>
                    <a:pt x="8970" y="3766"/>
                    <a:pt x="8981" y="3756"/>
                  </a:cubicBezTo>
                  <a:lnTo>
                    <a:pt x="8982" y="3755"/>
                  </a:lnTo>
                  <a:close/>
                  <a:moveTo>
                    <a:pt x="10226" y="3754"/>
                  </a:moveTo>
                  <a:lnTo>
                    <a:pt x="10226" y="3754"/>
                  </a:lnTo>
                  <a:cubicBezTo>
                    <a:pt x="10240" y="3774"/>
                    <a:pt x="10231" y="3780"/>
                    <a:pt x="10205" y="3786"/>
                  </a:cubicBezTo>
                  <a:cubicBezTo>
                    <a:pt x="10205" y="3771"/>
                    <a:pt x="10214" y="3759"/>
                    <a:pt x="10226" y="3754"/>
                  </a:cubicBezTo>
                  <a:close/>
                  <a:moveTo>
                    <a:pt x="15610" y="3788"/>
                  </a:moveTo>
                  <a:lnTo>
                    <a:pt x="15614" y="3793"/>
                  </a:lnTo>
                  <a:cubicBezTo>
                    <a:pt x="15612" y="3794"/>
                    <a:pt x="15611" y="3797"/>
                    <a:pt x="15609" y="3797"/>
                  </a:cubicBezTo>
                  <a:cubicBezTo>
                    <a:pt x="15608" y="3796"/>
                    <a:pt x="15606" y="3794"/>
                    <a:pt x="15604" y="3792"/>
                  </a:cubicBezTo>
                  <a:lnTo>
                    <a:pt x="15610" y="3788"/>
                  </a:lnTo>
                  <a:close/>
                  <a:moveTo>
                    <a:pt x="15574" y="3824"/>
                  </a:moveTo>
                  <a:cubicBezTo>
                    <a:pt x="15575" y="3826"/>
                    <a:pt x="15579" y="3827"/>
                    <a:pt x="15578" y="3828"/>
                  </a:cubicBezTo>
                  <a:cubicBezTo>
                    <a:pt x="15578" y="3831"/>
                    <a:pt x="15576" y="3833"/>
                    <a:pt x="15573" y="3833"/>
                  </a:cubicBezTo>
                  <a:cubicBezTo>
                    <a:pt x="15572" y="3833"/>
                    <a:pt x="15571" y="3829"/>
                    <a:pt x="15569" y="3828"/>
                  </a:cubicBezTo>
                  <a:lnTo>
                    <a:pt x="15574" y="3824"/>
                  </a:lnTo>
                  <a:close/>
                  <a:moveTo>
                    <a:pt x="10325" y="3893"/>
                  </a:moveTo>
                  <a:lnTo>
                    <a:pt x="10337" y="3901"/>
                  </a:lnTo>
                  <a:cubicBezTo>
                    <a:pt x="10334" y="3904"/>
                    <a:pt x="10332" y="3905"/>
                    <a:pt x="10330" y="3905"/>
                  </a:cubicBezTo>
                  <a:cubicBezTo>
                    <a:pt x="10326" y="3905"/>
                    <a:pt x="10326" y="3898"/>
                    <a:pt x="10325" y="3893"/>
                  </a:cubicBezTo>
                  <a:close/>
                  <a:moveTo>
                    <a:pt x="9054" y="3877"/>
                  </a:moveTo>
                  <a:lnTo>
                    <a:pt x="9054" y="3877"/>
                  </a:lnTo>
                  <a:cubicBezTo>
                    <a:pt x="9067" y="3896"/>
                    <a:pt x="9072" y="3913"/>
                    <a:pt x="9046" y="3925"/>
                  </a:cubicBezTo>
                  <a:lnTo>
                    <a:pt x="9046" y="3925"/>
                  </a:lnTo>
                  <a:cubicBezTo>
                    <a:pt x="9047" y="3908"/>
                    <a:pt x="9039" y="3891"/>
                    <a:pt x="9054" y="3877"/>
                  </a:cubicBezTo>
                  <a:close/>
                  <a:moveTo>
                    <a:pt x="9044" y="3926"/>
                  </a:moveTo>
                  <a:cubicBezTo>
                    <a:pt x="9044" y="3936"/>
                    <a:pt x="9037" y="3944"/>
                    <a:pt x="9029" y="3944"/>
                  </a:cubicBezTo>
                  <a:cubicBezTo>
                    <a:pt x="9028" y="3944"/>
                    <a:pt x="9028" y="3944"/>
                    <a:pt x="9027" y="3943"/>
                  </a:cubicBezTo>
                  <a:cubicBezTo>
                    <a:pt x="9027" y="3944"/>
                    <a:pt x="9027" y="3944"/>
                    <a:pt x="9027" y="3944"/>
                  </a:cubicBezTo>
                  <a:lnTo>
                    <a:pt x="9027" y="3944"/>
                  </a:lnTo>
                  <a:cubicBezTo>
                    <a:pt x="9027" y="3934"/>
                    <a:pt x="9035" y="3927"/>
                    <a:pt x="9044" y="3926"/>
                  </a:cubicBezTo>
                  <a:close/>
                  <a:moveTo>
                    <a:pt x="9026" y="3945"/>
                  </a:moveTo>
                  <a:lnTo>
                    <a:pt x="9026" y="3945"/>
                  </a:lnTo>
                  <a:cubicBezTo>
                    <a:pt x="9023" y="3950"/>
                    <a:pt x="9021" y="3954"/>
                    <a:pt x="9019" y="3958"/>
                  </a:cubicBezTo>
                  <a:cubicBezTo>
                    <a:pt x="9009" y="3946"/>
                    <a:pt x="9021" y="3948"/>
                    <a:pt x="9026" y="3945"/>
                  </a:cubicBezTo>
                  <a:close/>
                  <a:moveTo>
                    <a:pt x="10708" y="3858"/>
                  </a:moveTo>
                  <a:cubicBezTo>
                    <a:pt x="10719" y="3892"/>
                    <a:pt x="10719" y="3929"/>
                    <a:pt x="10708" y="3963"/>
                  </a:cubicBezTo>
                  <a:lnTo>
                    <a:pt x="10708" y="3962"/>
                  </a:lnTo>
                  <a:cubicBezTo>
                    <a:pt x="10685" y="3934"/>
                    <a:pt x="10704" y="3901"/>
                    <a:pt x="10680" y="3882"/>
                  </a:cubicBezTo>
                  <a:lnTo>
                    <a:pt x="10708" y="3858"/>
                  </a:lnTo>
                  <a:close/>
                  <a:moveTo>
                    <a:pt x="8730" y="3901"/>
                  </a:moveTo>
                  <a:cubicBezTo>
                    <a:pt x="8771" y="3936"/>
                    <a:pt x="8771" y="3936"/>
                    <a:pt x="8781" y="3997"/>
                  </a:cubicBezTo>
                  <a:cubicBezTo>
                    <a:pt x="8782" y="3997"/>
                    <a:pt x="8784" y="3997"/>
                    <a:pt x="8785" y="3997"/>
                  </a:cubicBezTo>
                  <a:cubicBezTo>
                    <a:pt x="8788" y="3997"/>
                    <a:pt x="8790" y="3997"/>
                    <a:pt x="8792" y="3997"/>
                  </a:cubicBezTo>
                  <a:cubicBezTo>
                    <a:pt x="8799" y="3997"/>
                    <a:pt x="8806" y="3998"/>
                    <a:pt x="8812" y="4006"/>
                  </a:cubicBezTo>
                  <a:cubicBezTo>
                    <a:pt x="8805" y="4014"/>
                    <a:pt x="8800" y="4017"/>
                    <a:pt x="8795" y="4017"/>
                  </a:cubicBezTo>
                  <a:cubicBezTo>
                    <a:pt x="8789" y="4017"/>
                    <a:pt x="8783" y="4010"/>
                    <a:pt x="8779" y="3999"/>
                  </a:cubicBezTo>
                  <a:lnTo>
                    <a:pt x="8734" y="4010"/>
                  </a:lnTo>
                  <a:cubicBezTo>
                    <a:pt x="8710" y="3990"/>
                    <a:pt x="8749" y="3977"/>
                    <a:pt x="8741" y="3958"/>
                  </a:cubicBezTo>
                  <a:cubicBezTo>
                    <a:pt x="8733" y="3940"/>
                    <a:pt x="8717" y="3924"/>
                    <a:pt x="8730" y="3901"/>
                  </a:cubicBezTo>
                  <a:close/>
                  <a:moveTo>
                    <a:pt x="8617" y="4082"/>
                  </a:moveTo>
                  <a:lnTo>
                    <a:pt x="8616" y="4083"/>
                  </a:lnTo>
                  <a:cubicBezTo>
                    <a:pt x="8616" y="4083"/>
                    <a:pt x="8616" y="4083"/>
                    <a:pt x="8616" y="4083"/>
                  </a:cubicBezTo>
                  <a:lnTo>
                    <a:pt x="8616" y="4083"/>
                  </a:lnTo>
                  <a:cubicBezTo>
                    <a:pt x="8616" y="4082"/>
                    <a:pt x="8616" y="4082"/>
                    <a:pt x="8617" y="4082"/>
                  </a:cubicBezTo>
                  <a:close/>
                  <a:moveTo>
                    <a:pt x="9572" y="4073"/>
                  </a:moveTo>
                  <a:cubicBezTo>
                    <a:pt x="9576" y="4073"/>
                    <a:pt x="9576" y="4079"/>
                    <a:pt x="9577" y="4084"/>
                  </a:cubicBezTo>
                  <a:lnTo>
                    <a:pt x="9577" y="4084"/>
                  </a:lnTo>
                  <a:lnTo>
                    <a:pt x="9565" y="4077"/>
                  </a:lnTo>
                  <a:cubicBezTo>
                    <a:pt x="9568" y="4074"/>
                    <a:pt x="9570" y="4073"/>
                    <a:pt x="9572" y="4073"/>
                  </a:cubicBezTo>
                  <a:close/>
                  <a:moveTo>
                    <a:pt x="8771" y="4090"/>
                  </a:moveTo>
                  <a:lnTo>
                    <a:pt x="8771" y="4090"/>
                  </a:lnTo>
                  <a:cubicBezTo>
                    <a:pt x="8778" y="4094"/>
                    <a:pt x="8776" y="4098"/>
                    <a:pt x="8770" y="4100"/>
                  </a:cubicBezTo>
                  <a:cubicBezTo>
                    <a:pt x="8768" y="4100"/>
                    <a:pt x="8767" y="4097"/>
                    <a:pt x="8765" y="4095"/>
                  </a:cubicBezTo>
                  <a:lnTo>
                    <a:pt x="8765" y="4095"/>
                  </a:lnTo>
                  <a:cubicBezTo>
                    <a:pt x="8767" y="4093"/>
                    <a:pt x="8769" y="4091"/>
                    <a:pt x="8771" y="4090"/>
                  </a:cubicBezTo>
                  <a:close/>
                  <a:moveTo>
                    <a:pt x="8806" y="4091"/>
                  </a:moveTo>
                  <a:cubicBezTo>
                    <a:pt x="8808" y="4091"/>
                    <a:pt x="8809" y="4094"/>
                    <a:pt x="8811" y="4095"/>
                  </a:cubicBezTo>
                  <a:lnTo>
                    <a:pt x="8805" y="4100"/>
                  </a:lnTo>
                  <a:lnTo>
                    <a:pt x="8801" y="4095"/>
                  </a:lnTo>
                  <a:lnTo>
                    <a:pt x="8801" y="4095"/>
                  </a:lnTo>
                  <a:cubicBezTo>
                    <a:pt x="8802" y="4093"/>
                    <a:pt x="8805" y="4091"/>
                    <a:pt x="8806" y="4091"/>
                  </a:cubicBezTo>
                  <a:close/>
                  <a:moveTo>
                    <a:pt x="9499" y="4091"/>
                  </a:moveTo>
                  <a:cubicBezTo>
                    <a:pt x="9500" y="4091"/>
                    <a:pt x="9502" y="4093"/>
                    <a:pt x="9503" y="4096"/>
                  </a:cubicBezTo>
                  <a:cubicBezTo>
                    <a:pt x="9503" y="4096"/>
                    <a:pt x="9500" y="4099"/>
                    <a:pt x="9499" y="4100"/>
                  </a:cubicBezTo>
                  <a:lnTo>
                    <a:pt x="9497" y="4101"/>
                  </a:lnTo>
                  <a:cubicBezTo>
                    <a:pt x="9496" y="4099"/>
                    <a:pt x="9493" y="4096"/>
                    <a:pt x="9494" y="4095"/>
                  </a:cubicBezTo>
                  <a:cubicBezTo>
                    <a:pt x="9496" y="4092"/>
                    <a:pt x="9497" y="4091"/>
                    <a:pt x="9499" y="4091"/>
                  </a:cubicBezTo>
                  <a:close/>
                  <a:moveTo>
                    <a:pt x="9578" y="4086"/>
                  </a:moveTo>
                  <a:cubicBezTo>
                    <a:pt x="9588" y="4087"/>
                    <a:pt x="9595" y="4094"/>
                    <a:pt x="9595" y="4103"/>
                  </a:cubicBezTo>
                  <a:lnTo>
                    <a:pt x="9595" y="4103"/>
                  </a:lnTo>
                  <a:cubicBezTo>
                    <a:pt x="9586" y="4103"/>
                    <a:pt x="9579" y="4095"/>
                    <a:pt x="9578" y="4086"/>
                  </a:cubicBezTo>
                  <a:close/>
                  <a:moveTo>
                    <a:pt x="10884" y="4143"/>
                  </a:moveTo>
                  <a:cubicBezTo>
                    <a:pt x="10885" y="4143"/>
                    <a:pt x="10887" y="4145"/>
                    <a:pt x="10888" y="4149"/>
                  </a:cubicBezTo>
                  <a:cubicBezTo>
                    <a:pt x="10888" y="4150"/>
                    <a:pt x="10885" y="4152"/>
                    <a:pt x="10883" y="4153"/>
                  </a:cubicBezTo>
                  <a:cubicBezTo>
                    <a:pt x="10881" y="4152"/>
                    <a:pt x="10878" y="4150"/>
                    <a:pt x="10879" y="4149"/>
                  </a:cubicBezTo>
                  <a:cubicBezTo>
                    <a:pt x="10881" y="4145"/>
                    <a:pt x="10882" y="4143"/>
                    <a:pt x="10884" y="4143"/>
                  </a:cubicBezTo>
                  <a:close/>
                  <a:moveTo>
                    <a:pt x="10938" y="4162"/>
                  </a:moveTo>
                  <a:cubicBezTo>
                    <a:pt x="10939" y="4162"/>
                    <a:pt x="10941" y="4164"/>
                    <a:pt x="10942" y="4167"/>
                  </a:cubicBezTo>
                  <a:cubicBezTo>
                    <a:pt x="10942" y="4168"/>
                    <a:pt x="10938" y="4171"/>
                    <a:pt x="10936" y="4172"/>
                  </a:cubicBezTo>
                  <a:cubicBezTo>
                    <a:pt x="10935" y="4171"/>
                    <a:pt x="10931" y="4168"/>
                    <a:pt x="10933" y="4167"/>
                  </a:cubicBezTo>
                  <a:cubicBezTo>
                    <a:pt x="10934" y="4164"/>
                    <a:pt x="10936" y="4162"/>
                    <a:pt x="10938" y="4162"/>
                  </a:cubicBezTo>
                  <a:close/>
                  <a:moveTo>
                    <a:pt x="9030" y="4142"/>
                  </a:moveTo>
                  <a:cubicBezTo>
                    <a:pt x="9044" y="4142"/>
                    <a:pt x="9051" y="4158"/>
                    <a:pt x="9067" y="4164"/>
                  </a:cubicBezTo>
                  <a:cubicBezTo>
                    <a:pt x="9058" y="4169"/>
                    <a:pt x="9050" y="4172"/>
                    <a:pt x="9044" y="4172"/>
                  </a:cubicBezTo>
                  <a:cubicBezTo>
                    <a:pt x="9030" y="4172"/>
                    <a:pt x="9022" y="4160"/>
                    <a:pt x="9013" y="4148"/>
                  </a:cubicBezTo>
                  <a:cubicBezTo>
                    <a:pt x="9019" y="4144"/>
                    <a:pt x="9025" y="4142"/>
                    <a:pt x="9030" y="4142"/>
                  </a:cubicBezTo>
                  <a:close/>
                  <a:moveTo>
                    <a:pt x="8854" y="4156"/>
                  </a:moveTo>
                  <a:cubicBezTo>
                    <a:pt x="8862" y="4156"/>
                    <a:pt x="8871" y="4160"/>
                    <a:pt x="8881" y="4166"/>
                  </a:cubicBezTo>
                  <a:cubicBezTo>
                    <a:pt x="8874" y="4174"/>
                    <a:pt x="8865" y="4175"/>
                    <a:pt x="8856" y="4175"/>
                  </a:cubicBezTo>
                  <a:cubicBezTo>
                    <a:pt x="8850" y="4175"/>
                    <a:pt x="8845" y="4175"/>
                    <a:pt x="8839" y="4175"/>
                  </a:cubicBezTo>
                  <a:cubicBezTo>
                    <a:pt x="8837" y="4175"/>
                    <a:pt x="8835" y="4175"/>
                    <a:pt x="8832" y="4175"/>
                  </a:cubicBezTo>
                  <a:cubicBezTo>
                    <a:pt x="8838" y="4161"/>
                    <a:pt x="8846" y="4156"/>
                    <a:pt x="8854" y="4156"/>
                  </a:cubicBezTo>
                  <a:close/>
                  <a:moveTo>
                    <a:pt x="8646" y="4197"/>
                  </a:moveTo>
                  <a:cubicBezTo>
                    <a:pt x="8647" y="4199"/>
                    <a:pt x="8651" y="4200"/>
                    <a:pt x="8650" y="4202"/>
                  </a:cubicBezTo>
                  <a:cubicBezTo>
                    <a:pt x="8650" y="4204"/>
                    <a:pt x="8647" y="4207"/>
                    <a:pt x="8645" y="4207"/>
                  </a:cubicBezTo>
                  <a:cubicBezTo>
                    <a:pt x="8643" y="4206"/>
                    <a:pt x="8642" y="4204"/>
                    <a:pt x="8641" y="4201"/>
                  </a:cubicBezTo>
                  <a:lnTo>
                    <a:pt x="8646" y="4197"/>
                  </a:lnTo>
                  <a:close/>
                  <a:moveTo>
                    <a:pt x="8736" y="4138"/>
                  </a:moveTo>
                  <a:cubicBezTo>
                    <a:pt x="8749" y="4138"/>
                    <a:pt x="8762" y="4142"/>
                    <a:pt x="8774" y="4142"/>
                  </a:cubicBezTo>
                  <a:cubicBezTo>
                    <a:pt x="8778" y="4142"/>
                    <a:pt x="8781" y="4142"/>
                    <a:pt x="8784" y="4141"/>
                  </a:cubicBezTo>
                  <a:cubicBezTo>
                    <a:pt x="8798" y="4157"/>
                    <a:pt x="8806" y="4177"/>
                    <a:pt x="8826" y="4177"/>
                  </a:cubicBezTo>
                  <a:cubicBezTo>
                    <a:pt x="8828" y="4177"/>
                    <a:pt x="8830" y="4177"/>
                    <a:pt x="8832" y="4176"/>
                  </a:cubicBezTo>
                  <a:lnTo>
                    <a:pt x="8832" y="4176"/>
                  </a:lnTo>
                  <a:cubicBezTo>
                    <a:pt x="8828" y="4196"/>
                    <a:pt x="8814" y="4204"/>
                    <a:pt x="8793" y="4212"/>
                  </a:cubicBezTo>
                  <a:cubicBezTo>
                    <a:pt x="8766" y="4209"/>
                    <a:pt x="8738" y="4193"/>
                    <a:pt x="8710" y="4193"/>
                  </a:cubicBezTo>
                  <a:cubicBezTo>
                    <a:pt x="8707" y="4193"/>
                    <a:pt x="8703" y="4193"/>
                    <a:pt x="8700" y="4193"/>
                  </a:cubicBezTo>
                  <a:cubicBezTo>
                    <a:pt x="8683" y="4169"/>
                    <a:pt x="8700" y="4158"/>
                    <a:pt x="8711" y="4144"/>
                  </a:cubicBezTo>
                  <a:cubicBezTo>
                    <a:pt x="8719" y="4140"/>
                    <a:pt x="8728" y="4138"/>
                    <a:pt x="8736" y="4138"/>
                  </a:cubicBezTo>
                  <a:close/>
                  <a:moveTo>
                    <a:pt x="10779" y="4172"/>
                  </a:moveTo>
                  <a:lnTo>
                    <a:pt x="10779" y="4172"/>
                  </a:lnTo>
                  <a:cubicBezTo>
                    <a:pt x="10789" y="4213"/>
                    <a:pt x="10798" y="4244"/>
                    <a:pt x="10769" y="4271"/>
                  </a:cubicBezTo>
                  <a:cubicBezTo>
                    <a:pt x="10766" y="4273"/>
                    <a:pt x="10763" y="4274"/>
                    <a:pt x="10759" y="4274"/>
                  </a:cubicBezTo>
                  <a:cubicBezTo>
                    <a:pt x="10751" y="4274"/>
                    <a:pt x="10743" y="4269"/>
                    <a:pt x="10735" y="4269"/>
                  </a:cubicBezTo>
                  <a:cubicBezTo>
                    <a:pt x="10731" y="4269"/>
                    <a:pt x="10727" y="4271"/>
                    <a:pt x="10723" y="4275"/>
                  </a:cubicBezTo>
                  <a:cubicBezTo>
                    <a:pt x="10713" y="4266"/>
                    <a:pt x="10716" y="4255"/>
                    <a:pt x="10717" y="4244"/>
                  </a:cubicBezTo>
                  <a:cubicBezTo>
                    <a:pt x="10724" y="4221"/>
                    <a:pt x="10749" y="4233"/>
                    <a:pt x="10761" y="4218"/>
                  </a:cubicBezTo>
                  <a:lnTo>
                    <a:pt x="10779" y="4172"/>
                  </a:lnTo>
                  <a:close/>
                  <a:moveTo>
                    <a:pt x="10759" y="4304"/>
                  </a:moveTo>
                  <a:cubicBezTo>
                    <a:pt x="10761" y="4305"/>
                    <a:pt x="10764" y="4306"/>
                    <a:pt x="10764" y="4309"/>
                  </a:cubicBezTo>
                  <a:cubicBezTo>
                    <a:pt x="10764" y="4311"/>
                    <a:pt x="10760" y="4312"/>
                    <a:pt x="10759" y="4314"/>
                  </a:cubicBezTo>
                  <a:lnTo>
                    <a:pt x="10755" y="4307"/>
                  </a:lnTo>
                  <a:lnTo>
                    <a:pt x="10759" y="4304"/>
                  </a:lnTo>
                  <a:close/>
                  <a:moveTo>
                    <a:pt x="8961" y="4110"/>
                  </a:moveTo>
                  <a:cubicBezTo>
                    <a:pt x="8967" y="4112"/>
                    <a:pt x="8971" y="4113"/>
                    <a:pt x="8976" y="4116"/>
                  </a:cubicBezTo>
                  <a:cubicBezTo>
                    <a:pt x="8998" y="4131"/>
                    <a:pt x="8987" y="4161"/>
                    <a:pt x="9008" y="4182"/>
                  </a:cubicBezTo>
                  <a:cubicBezTo>
                    <a:pt x="9031" y="4196"/>
                    <a:pt x="9062" y="4207"/>
                    <a:pt x="9081" y="4239"/>
                  </a:cubicBezTo>
                  <a:lnTo>
                    <a:pt x="9057" y="4317"/>
                  </a:lnTo>
                  <a:lnTo>
                    <a:pt x="8999" y="4269"/>
                  </a:lnTo>
                  <a:cubicBezTo>
                    <a:pt x="8990" y="4266"/>
                    <a:pt x="8981" y="4265"/>
                    <a:pt x="8972" y="4265"/>
                  </a:cubicBezTo>
                  <a:cubicBezTo>
                    <a:pt x="8964" y="4265"/>
                    <a:pt x="8955" y="4266"/>
                    <a:pt x="8947" y="4266"/>
                  </a:cubicBezTo>
                  <a:cubicBezTo>
                    <a:pt x="8926" y="4266"/>
                    <a:pt x="8905" y="4262"/>
                    <a:pt x="8888" y="4239"/>
                  </a:cubicBezTo>
                  <a:cubicBezTo>
                    <a:pt x="8900" y="4214"/>
                    <a:pt x="8917" y="4210"/>
                    <a:pt x="8935" y="4210"/>
                  </a:cubicBezTo>
                  <a:cubicBezTo>
                    <a:pt x="8944" y="4210"/>
                    <a:pt x="8953" y="4211"/>
                    <a:pt x="8962" y="4211"/>
                  </a:cubicBezTo>
                  <a:cubicBezTo>
                    <a:pt x="8969" y="4211"/>
                    <a:pt x="8977" y="4210"/>
                    <a:pt x="8984" y="4207"/>
                  </a:cubicBezTo>
                  <a:cubicBezTo>
                    <a:pt x="8986" y="4189"/>
                    <a:pt x="8967" y="4196"/>
                    <a:pt x="8955" y="4167"/>
                  </a:cubicBezTo>
                  <a:cubicBezTo>
                    <a:pt x="8952" y="4149"/>
                    <a:pt x="8953" y="4128"/>
                    <a:pt x="8961" y="4110"/>
                  </a:cubicBezTo>
                  <a:close/>
                  <a:moveTo>
                    <a:pt x="10723" y="4357"/>
                  </a:moveTo>
                  <a:cubicBezTo>
                    <a:pt x="10723" y="4357"/>
                    <a:pt x="10724" y="4357"/>
                    <a:pt x="10724" y="4358"/>
                  </a:cubicBezTo>
                  <a:cubicBezTo>
                    <a:pt x="10726" y="4358"/>
                    <a:pt x="10728" y="4360"/>
                    <a:pt x="10728" y="4362"/>
                  </a:cubicBezTo>
                  <a:cubicBezTo>
                    <a:pt x="10727" y="4364"/>
                    <a:pt x="10725" y="4366"/>
                    <a:pt x="10723" y="4367"/>
                  </a:cubicBezTo>
                  <a:cubicBezTo>
                    <a:pt x="10721" y="4366"/>
                    <a:pt x="10720" y="4363"/>
                    <a:pt x="10719" y="4361"/>
                  </a:cubicBezTo>
                  <a:cubicBezTo>
                    <a:pt x="10720" y="4360"/>
                    <a:pt x="10722" y="4357"/>
                    <a:pt x="10723" y="4357"/>
                  </a:cubicBezTo>
                  <a:close/>
                  <a:moveTo>
                    <a:pt x="8723" y="4264"/>
                  </a:moveTo>
                  <a:cubicBezTo>
                    <a:pt x="8758" y="4271"/>
                    <a:pt x="8795" y="4284"/>
                    <a:pt x="8834" y="4284"/>
                  </a:cubicBezTo>
                  <a:cubicBezTo>
                    <a:pt x="8841" y="4284"/>
                    <a:pt x="8849" y="4283"/>
                    <a:pt x="8856" y="4282"/>
                  </a:cubicBezTo>
                  <a:lnTo>
                    <a:pt x="8870" y="4307"/>
                  </a:lnTo>
                  <a:cubicBezTo>
                    <a:pt x="8874" y="4307"/>
                    <a:pt x="8877" y="4307"/>
                    <a:pt x="8881" y="4307"/>
                  </a:cubicBezTo>
                  <a:cubicBezTo>
                    <a:pt x="8901" y="4307"/>
                    <a:pt x="8920" y="4314"/>
                    <a:pt x="8935" y="4328"/>
                  </a:cubicBezTo>
                  <a:cubicBezTo>
                    <a:pt x="8940" y="4352"/>
                    <a:pt x="8912" y="4362"/>
                    <a:pt x="8918" y="4384"/>
                  </a:cubicBezTo>
                  <a:cubicBezTo>
                    <a:pt x="8889" y="4379"/>
                    <a:pt x="8889" y="4354"/>
                    <a:pt x="8876" y="4341"/>
                  </a:cubicBezTo>
                  <a:cubicBezTo>
                    <a:pt x="8851" y="4375"/>
                    <a:pt x="8851" y="4375"/>
                    <a:pt x="8844" y="4417"/>
                  </a:cubicBezTo>
                  <a:cubicBezTo>
                    <a:pt x="8833" y="4400"/>
                    <a:pt x="8819" y="4397"/>
                    <a:pt x="8803" y="4397"/>
                  </a:cubicBezTo>
                  <a:cubicBezTo>
                    <a:pt x="8791" y="4397"/>
                    <a:pt x="8778" y="4399"/>
                    <a:pt x="8765" y="4399"/>
                  </a:cubicBezTo>
                  <a:cubicBezTo>
                    <a:pt x="8747" y="4380"/>
                    <a:pt x="8771" y="4351"/>
                    <a:pt x="8751" y="4321"/>
                  </a:cubicBezTo>
                  <a:cubicBezTo>
                    <a:pt x="8744" y="4312"/>
                    <a:pt x="8720" y="4325"/>
                    <a:pt x="8710" y="4306"/>
                  </a:cubicBezTo>
                  <a:cubicBezTo>
                    <a:pt x="8704" y="4291"/>
                    <a:pt x="8709" y="4274"/>
                    <a:pt x="8723" y="4264"/>
                  </a:cubicBezTo>
                  <a:close/>
                  <a:moveTo>
                    <a:pt x="9054" y="4411"/>
                  </a:moveTo>
                  <a:cubicBezTo>
                    <a:pt x="9054" y="4411"/>
                    <a:pt x="9054" y="4411"/>
                    <a:pt x="9055" y="4411"/>
                  </a:cubicBezTo>
                  <a:cubicBezTo>
                    <a:pt x="9056" y="4411"/>
                    <a:pt x="9057" y="4414"/>
                    <a:pt x="9059" y="4416"/>
                  </a:cubicBezTo>
                  <a:lnTo>
                    <a:pt x="9054" y="4420"/>
                  </a:lnTo>
                  <a:lnTo>
                    <a:pt x="9049" y="4415"/>
                  </a:lnTo>
                  <a:cubicBezTo>
                    <a:pt x="9051" y="4414"/>
                    <a:pt x="9052" y="4411"/>
                    <a:pt x="9054" y="4411"/>
                  </a:cubicBezTo>
                  <a:close/>
                  <a:moveTo>
                    <a:pt x="9481" y="4480"/>
                  </a:moveTo>
                  <a:lnTo>
                    <a:pt x="9487" y="4487"/>
                  </a:lnTo>
                  <a:cubicBezTo>
                    <a:pt x="9485" y="4489"/>
                    <a:pt x="9483" y="4492"/>
                    <a:pt x="9480" y="4492"/>
                  </a:cubicBezTo>
                  <a:cubicBezTo>
                    <a:pt x="9478" y="4492"/>
                    <a:pt x="9476" y="4488"/>
                    <a:pt x="9475" y="4485"/>
                  </a:cubicBezTo>
                  <a:lnTo>
                    <a:pt x="9481" y="4480"/>
                  </a:lnTo>
                  <a:close/>
                  <a:moveTo>
                    <a:pt x="9054" y="4440"/>
                  </a:moveTo>
                  <a:cubicBezTo>
                    <a:pt x="9054" y="4474"/>
                    <a:pt x="9054" y="4474"/>
                    <a:pt x="9036" y="4493"/>
                  </a:cubicBezTo>
                  <a:cubicBezTo>
                    <a:pt x="8992" y="4492"/>
                    <a:pt x="8992" y="4492"/>
                    <a:pt x="8957" y="4463"/>
                  </a:cubicBezTo>
                  <a:lnTo>
                    <a:pt x="8955" y="4463"/>
                  </a:lnTo>
                  <a:cubicBezTo>
                    <a:pt x="8989" y="4463"/>
                    <a:pt x="9023" y="4455"/>
                    <a:pt x="9054" y="4440"/>
                  </a:cubicBezTo>
                  <a:close/>
                  <a:moveTo>
                    <a:pt x="15425" y="4466"/>
                  </a:moveTo>
                  <a:lnTo>
                    <a:pt x="15425" y="4466"/>
                  </a:lnTo>
                  <a:cubicBezTo>
                    <a:pt x="15448" y="4501"/>
                    <a:pt x="15408" y="4520"/>
                    <a:pt x="15419" y="4545"/>
                  </a:cubicBezTo>
                  <a:cubicBezTo>
                    <a:pt x="15416" y="4545"/>
                    <a:pt x="15413" y="4545"/>
                    <a:pt x="15410" y="4545"/>
                  </a:cubicBezTo>
                  <a:cubicBezTo>
                    <a:pt x="15384" y="4545"/>
                    <a:pt x="15397" y="4531"/>
                    <a:pt x="15400" y="4521"/>
                  </a:cubicBezTo>
                  <a:cubicBezTo>
                    <a:pt x="15393" y="4498"/>
                    <a:pt x="15365" y="4504"/>
                    <a:pt x="15353" y="4482"/>
                  </a:cubicBezTo>
                  <a:lnTo>
                    <a:pt x="15425" y="4466"/>
                  </a:lnTo>
                  <a:close/>
                  <a:moveTo>
                    <a:pt x="10792" y="4537"/>
                  </a:moveTo>
                  <a:cubicBezTo>
                    <a:pt x="10806" y="4544"/>
                    <a:pt x="10802" y="4552"/>
                    <a:pt x="10798" y="4562"/>
                  </a:cubicBezTo>
                  <a:cubicBezTo>
                    <a:pt x="10784" y="4555"/>
                    <a:pt x="10785" y="4547"/>
                    <a:pt x="10792" y="4538"/>
                  </a:cubicBezTo>
                  <a:lnTo>
                    <a:pt x="10792" y="4537"/>
                  </a:lnTo>
                  <a:close/>
                  <a:moveTo>
                    <a:pt x="10744" y="4556"/>
                  </a:moveTo>
                  <a:cubicBezTo>
                    <a:pt x="10749" y="4556"/>
                    <a:pt x="10750" y="4564"/>
                    <a:pt x="10749" y="4570"/>
                  </a:cubicBezTo>
                  <a:cubicBezTo>
                    <a:pt x="10748" y="4573"/>
                    <a:pt x="10742" y="4576"/>
                    <a:pt x="10740" y="4579"/>
                  </a:cubicBezTo>
                  <a:lnTo>
                    <a:pt x="10740" y="4578"/>
                  </a:lnTo>
                  <a:cubicBezTo>
                    <a:pt x="10731" y="4572"/>
                    <a:pt x="10731" y="4562"/>
                    <a:pt x="10737" y="4558"/>
                  </a:cubicBezTo>
                  <a:cubicBezTo>
                    <a:pt x="10740" y="4557"/>
                    <a:pt x="10742" y="4556"/>
                    <a:pt x="10744" y="4556"/>
                  </a:cubicBezTo>
                  <a:close/>
                  <a:moveTo>
                    <a:pt x="9062" y="4551"/>
                  </a:moveTo>
                  <a:cubicBezTo>
                    <a:pt x="9066" y="4551"/>
                    <a:pt x="9072" y="4552"/>
                    <a:pt x="9078" y="4553"/>
                  </a:cubicBezTo>
                  <a:cubicBezTo>
                    <a:pt x="9073" y="4566"/>
                    <a:pt x="9063" y="4577"/>
                    <a:pt x="9050" y="4580"/>
                  </a:cubicBezTo>
                  <a:cubicBezTo>
                    <a:pt x="9043" y="4558"/>
                    <a:pt x="9048" y="4551"/>
                    <a:pt x="9062" y="4551"/>
                  </a:cubicBezTo>
                  <a:close/>
                  <a:moveTo>
                    <a:pt x="15431" y="4570"/>
                  </a:moveTo>
                  <a:cubicBezTo>
                    <a:pt x="15440" y="4582"/>
                    <a:pt x="15430" y="4581"/>
                    <a:pt x="15424" y="4583"/>
                  </a:cubicBezTo>
                  <a:lnTo>
                    <a:pt x="15424" y="4583"/>
                  </a:lnTo>
                  <a:lnTo>
                    <a:pt x="15431" y="4570"/>
                  </a:lnTo>
                  <a:close/>
                  <a:moveTo>
                    <a:pt x="15421" y="4585"/>
                  </a:moveTo>
                  <a:lnTo>
                    <a:pt x="15414" y="4597"/>
                  </a:lnTo>
                  <a:cubicBezTo>
                    <a:pt x="15404" y="4586"/>
                    <a:pt x="15414" y="4587"/>
                    <a:pt x="15421" y="4585"/>
                  </a:cubicBezTo>
                  <a:close/>
                  <a:moveTo>
                    <a:pt x="8717" y="4658"/>
                  </a:moveTo>
                  <a:cubicBezTo>
                    <a:pt x="8719" y="4658"/>
                    <a:pt x="8722" y="4661"/>
                    <a:pt x="8722" y="4663"/>
                  </a:cubicBezTo>
                  <a:cubicBezTo>
                    <a:pt x="8720" y="4664"/>
                    <a:pt x="8718" y="4666"/>
                    <a:pt x="8716" y="4668"/>
                  </a:cubicBezTo>
                  <a:lnTo>
                    <a:pt x="8712" y="4663"/>
                  </a:lnTo>
                  <a:lnTo>
                    <a:pt x="8712" y="4663"/>
                  </a:lnTo>
                  <a:cubicBezTo>
                    <a:pt x="8714" y="4661"/>
                    <a:pt x="8716" y="4658"/>
                    <a:pt x="8717" y="4658"/>
                  </a:cubicBezTo>
                  <a:close/>
                  <a:moveTo>
                    <a:pt x="8628" y="4658"/>
                  </a:moveTo>
                  <a:cubicBezTo>
                    <a:pt x="8630" y="4658"/>
                    <a:pt x="8631" y="4660"/>
                    <a:pt x="8633" y="4663"/>
                  </a:cubicBezTo>
                  <a:cubicBezTo>
                    <a:pt x="8633" y="4664"/>
                    <a:pt x="8629" y="4667"/>
                    <a:pt x="8627" y="4668"/>
                  </a:cubicBezTo>
                  <a:lnTo>
                    <a:pt x="8627" y="4669"/>
                  </a:lnTo>
                  <a:cubicBezTo>
                    <a:pt x="8626" y="4667"/>
                    <a:pt x="8622" y="4664"/>
                    <a:pt x="8623" y="4662"/>
                  </a:cubicBezTo>
                  <a:cubicBezTo>
                    <a:pt x="8625" y="4659"/>
                    <a:pt x="8627" y="4658"/>
                    <a:pt x="8628" y="4658"/>
                  </a:cubicBezTo>
                  <a:close/>
                  <a:moveTo>
                    <a:pt x="11080" y="4658"/>
                  </a:moveTo>
                  <a:cubicBezTo>
                    <a:pt x="11081" y="4658"/>
                    <a:pt x="11083" y="4660"/>
                    <a:pt x="11084" y="4663"/>
                  </a:cubicBezTo>
                  <a:cubicBezTo>
                    <a:pt x="11084" y="4664"/>
                    <a:pt x="11081" y="4667"/>
                    <a:pt x="11079" y="4668"/>
                  </a:cubicBezTo>
                  <a:lnTo>
                    <a:pt x="11079" y="4669"/>
                  </a:lnTo>
                  <a:cubicBezTo>
                    <a:pt x="11077" y="4667"/>
                    <a:pt x="11073" y="4664"/>
                    <a:pt x="11074" y="4662"/>
                  </a:cubicBezTo>
                  <a:cubicBezTo>
                    <a:pt x="11076" y="4659"/>
                    <a:pt x="11078" y="4658"/>
                    <a:pt x="11080" y="4658"/>
                  </a:cubicBezTo>
                  <a:close/>
                  <a:moveTo>
                    <a:pt x="9313" y="4671"/>
                  </a:moveTo>
                  <a:lnTo>
                    <a:pt x="9313" y="4672"/>
                  </a:lnTo>
                  <a:lnTo>
                    <a:pt x="9313" y="4673"/>
                  </a:lnTo>
                  <a:lnTo>
                    <a:pt x="9313" y="4673"/>
                  </a:lnTo>
                  <a:cubicBezTo>
                    <a:pt x="9313" y="4672"/>
                    <a:pt x="9313" y="4672"/>
                    <a:pt x="9313" y="4671"/>
                  </a:cubicBezTo>
                  <a:close/>
                  <a:moveTo>
                    <a:pt x="8682" y="4676"/>
                  </a:moveTo>
                  <a:cubicBezTo>
                    <a:pt x="8684" y="4677"/>
                    <a:pt x="8686" y="4679"/>
                    <a:pt x="8686" y="4682"/>
                  </a:cubicBezTo>
                  <a:cubicBezTo>
                    <a:pt x="8686" y="4683"/>
                    <a:pt x="8683" y="4685"/>
                    <a:pt x="8681" y="4686"/>
                  </a:cubicBezTo>
                  <a:cubicBezTo>
                    <a:pt x="8679" y="4684"/>
                    <a:pt x="8678" y="4683"/>
                    <a:pt x="8677" y="4680"/>
                  </a:cubicBezTo>
                  <a:lnTo>
                    <a:pt x="8676" y="4682"/>
                  </a:lnTo>
                  <a:cubicBezTo>
                    <a:pt x="8677" y="4679"/>
                    <a:pt x="8679" y="4676"/>
                    <a:pt x="8682" y="4676"/>
                  </a:cubicBezTo>
                  <a:close/>
                  <a:moveTo>
                    <a:pt x="10831" y="4694"/>
                  </a:moveTo>
                  <a:cubicBezTo>
                    <a:pt x="10832" y="4694"/>
                    <a:pt x="10834" y="4696"/>
                    <a:pt x="10834" y="4700"/>
                  </a:cubicBezTo>
                  <a:cubicBezTo>
                    <a:pt x="10836" y="4701"/>
                    <a:pt x="10832" y="4703"/>
                    <a:pt x="10830" y="4704"/>
                  </a:cubicBezTo>
                  <a:cubicBezTo>
                    <a:pt x="10829" y="4703"/>
                    <a:pt x="10825" y="4700"/>
                    <a:pt x="10825" y="4699"/>
                  </a:cubicBezTo>
                  <a:cubicBezTo>
                    <a:pt x="10827" y="4695"/>
                    <a:pt x="10829" y="4694"/>
                    <a:pt x="10831" y="4694"/>
                  </a:cubicBezTo>
                  <a:close/>
                  <a:moveTo>
                    <a:pt x="14545" y="4676"/>
                  </a:moveTo>
                  <a:lnTo>
                    <a:pt x="14545" y="4676"/>
                  </a:lnTo>
                  <a:cubicBezTo>
                    <a:pt x="14553" y="4694"/>
                    <a:pt x="14551" y="4706"/>
                    <a:pt x="14522" y="4708"/>
                  </a:cubicBezTo>
                  <a:lnTo>
                    <a:pt x="14520" y="4708"/>
                  </a:lnTo>
                  <a:cubicBezTo>
                    <a:pt x="14522" y="4693"/>
                    <a:pt x="14532" y="4679"/>
                    <a:pt x="14545" y="4676"/>
                  </a:cubicBezTo>
                  <a:close/>
                  <a:moveTo>
                    <a:pt x="9036" y="4730"/>
                  </a:moveTo>
                  <a:cubicBezTo>
                    <a:pt x="9039" y="4731"/>
                    <a:pt x="9040" y="4733"/>
                    <a:pt x="9041" y="4735"/>
                  </a:cubicBezTo>
                  <a:lnTo>
                    <a:pt x="9035" y="4740"/>
                  </a:lnTo>
                  <a:lnTo>
                    <a:pt x="9032" y="4734"/>
                  </a:lnTo>
                  <a:lnTo>
                    <a:pt x="9031" y="4734"/>
                  </a:lnTo>
                  <a:cubicBezTo>
                    <a:pt x="9033" y="4733"/>
                    <a:pt x="9035" y="4730"/>
                    <a:pt x="9036" y="4730"/>
                  </a:cubicBezTo>
                  <a:close/>
                  <a:moveTo>
                    <a:pt x="15378" y="4765"/>
                  </a:moveTo>
                  <a:cubicBezTo>
                    <a:pt x="15379" y="4765"/>
                    <a:pt x="15381" y="4767"/>
                    <a:pt x="15382" y="4771"/>
                  </a:cubicBezTo>
                  <a:cubicBezTo>
                    <a:pt x="15382" y="4772"/>
                    <a:pt x="15379" y="4774"/>
                    <a:pt x="15377" y="4775"/>
                  </a:cubicBezTo>
                  <a:cubicBezTo>
                    <a:pt x="15376" y="4774"/>
                    <a:pt x="15373" y="4772"/>
                    <a:pt x="15374" y="4771"/>
                  </a:cubicBezTo>
                  <a:cubicBezTo>
                    <a:pt x="15375" y="4767"/>
                    <a:pt x="15377" y="4765"/>
                    <a:pt x="15378" y="4765"/>
                  </a:cubicBezTo>
                  <a:close/>
                  <a:moveTo>
                    <a:pt x="9594" y="4763"/>
                  </a:moveTo>
                  <a:cubicBezTo>
                    <a:pt x="9596" y="4763"/>
                    <a:pt x="9597" y="4764"/>
                    <a:pt x="9599" y="4764"/>
                  </a:cubicBezTo>
                  <a:cubicBezTo>
                    <a:pt x="9602" y="4765"/>
                    <a:pt x="9604" y="4770"/>
                    <a:pt x="9607" y="4773"/>
                  </a:cubicBezTo>
                  <a:lnTo>
                    <a:pt x="9607" y="4773"/>
                  </a:lnTo>
                  <a:cubicBezTo>
                    <a:pt x="9604" y="4777"/>
                    <a:pt x="9599" y="4779"/>
                    <a:pt x="9595" y="4779"/>
                  </a:cubicBezTo>
                  <a:cubicBezTo>
                    <a:pt x="9591" y="4779"/>
                    <a:pt x="9588" y="4778"/>
                    <a:pt x="9586" y="4775"/>
                  </a:cubicBezTo>
                  <a:cubicBezTo>
                    <a:pt x="9582" y="4766"/>
                    <a:pt x="9588" y="4763"/>
                    <a:pt x="9594" y="4763"/>
                  </a:cubicBezTo>
                  <a:close/>
                  <a:moveTo>
                    <a:pt x="11061" y="4800"/>
                  </a:moveTo>
                  <a:cubicBezTo>
                    <a:pt x="11063" y="4803"/>
                    <a:pt x="11066" y="4804"/>
                    <a:pt x="11066" y="4806"/>
                  </a:cubicBezTo>
                  <a:cubicBezTo>
                    <a:pt x="11065" y="4807"/>
                    <a:pt x="11063" y="4808"/>
                    <a:pt x="11061" y="4811"/>
                  </a:cubicBezTo>
                  <a:lnTo>
                    <a:pt x="11057" y="4805"/>
                  </a:lnTo>
                  <a:cubicBezTo>
                    <a:pt x="11059" y="4804"/>
                    <a:pt x="11060" y="4803"/>
                    <a:pt x="11061" y="4800"/>
                  </a:cubicBezTo>
                  <a:close/>
                  <a:moveTo>
                    <a:pt x="10716" y="4827"/>
                  </a:moveTo>
                  <a:lnTo>
                    <a:pt x="10729" y="4834"/>
                  </a:lnTo>
                  <a:cubicBezTo>
                    <a:pt x="10726" y="4837"/>
                    <a:pt x="10723" y="4838"/>
                    <a:pt x="10722" y="4838"/>
                  </a:cubicBezTo>
                  <a:cubicBezTo>
                    <a:pt x="10717" y="4838"/>
                    <a:pt x="10717" y="4832"/>
                    <a:pt x="10716" y="4827"/>
                  </a:cubicBezTo>
                  <a:close/>
                  <a:moveTo>
                    <a:pt x="7553" y="4815"/>
                  </a:moveTo>
                  <a:cubicBezTo>
                    <a:pt x="7558" y="4815"/>
                    <a:pt x="7562" y="4817"/>
                    <a:pt x="7565" y="4822"/>
                  </a:cubicBezTo>
                  <a:cubicBezTo>
                    <a:pt x="7564" y="4833"/>
                    <a:pt x="7556" y="4842"/>
                    <a:pt x="7545" y="4846"/>
                  </a:cubicBezTo>
                  <a:cubicBezTo>
                    <a:pt x="7534" y="4838"/>
                    <a:pt x="7533" y="4828"/>
                    <a:pt x="7543" y="4820"/>
                  </a:cubicBezTo>
                  <a:cubicBezTo>
                    <a:pt x="7546" y="4817"/>
                    <a:pt x="7550" y="4815"/>
                    <a:pt x="7553" y="4815"/>
                  </a:cubicBezTo>
                  <a:close/>
                  <a:moveTo>
                    <a:pt x="10866" y="4836"/>
                  </a:moveTo>
                  <a:lnTo>
                    <a:pt x="10871" y="4841"/>
                  </a:lnTo>
                  <a:cubicBezTo>
                    <a:pt x="10870" y="4844"/>
                    <a:pt x="10867" y="4846"/>
                    <a:pt x="10866" y="4846"/>
                  </a:cubicBezTo>
                  <a:cubicBezTo>
                    <a:pt x="10864" y="4846"/>
                    <a:pt x="10862" y="4842"/>
                    <a:pt x="10861" y="4840"/>
                  </a:cubicBezTo>
                  <a:lnTo>
                    <a:pt x="10866" y="4836"/>
                  </a:lnTo>
                  <a:close/>
                  <a:moveTo>
                    <a:pt x="7187" y="4857"/>
                  </a:moveTo>
                  <a:lnTo>
                    <a:pt x="7187" y="4857"/>
                  </a:lnTo>
                  <a:cubicBezTo>
                    <a:pt x="7199" y="4863"/>
                    <a:pt x="7199" y="4871"/>
                    <a:pt x="7191" y="4881"/>
                  </a:cubicBezTo>
                  <a:cubicBezTo>
                    <a:pt x="7179" y="4874"/>
                    <a:pt x="7178" y="4866"/>
                    <a:pt x="7187" y="4857"/>
                  </a:cubicBezTo>
                  <a:close/>
                  <a:moveTo>
                    <a:pt x="7240" y="4814"/>
                  </a:moveTo>
                  <a:cubicBezTo>
                    <a:pt x="7241" y="4814"/>
                    <a:pt x="7243" y="4815"/>
                    <a:pt x="7244" y="4815"/>
                  </a:cubicBezTo>
                  <a:cubicBezTo>
                    <a:pt x="7296" y="4832"/>
                    <a:pt x="7339" y="4865"/>
                    <a:pt x="7411" y="4880"/>
                  </a:cubicBezTo>
                  <a:cubicBezTo>
                    <a:pt x="7370" y="4910"/>
                    <a:pt x="7334" y="4904"/>
                    <a:pt x="7317" y="4939"/>
                  </a:cubicBezTo>
                  <a:cubicBezTo>
                    <a:pt x="7294" y="4900"/>
                    <a:pt x="7255" y="4892"/>
                    <a:pt x="7228" y="4874"/>
                  </a:cubicBezTo>
                  <a:cubicBezTo>
                    <a:pt x="7212" y="4854"/>
                    <a:pt x="7210" y="4838"/>
                    <a:pt x="7221" y="4819"/>
                  </a:cubicBezTo>
                  <a:cubicBezTo>
                    <a:pt x="7227" y="4818"/>
                    <a:pt x="7234" y="4814"/>
                    <a:pt x="7240" y="4814"/>
                  </a:cubicBezTo>
                  <a:close/>
                  <a:moveTo>
                    <a:pt x="15456" y="4942"/>
                  </a:moveTo>
                  <a:lnTo>
                    <a:pt x="15470" y="4949"/>
                  </a:lnTo>
                  <a:cubicBezTo>
                    <a:pt x="15466" y="4952"/>
                    <a:pt x="15463" y="4953"/>
                    <a:pt x="15462" y="4953"/>
                  </a:cubicBezTo>
                  <a:cubicBezTo>
                    <a:pt x="15457" y="4953"/>
                    <a:pt x="15457" y="4946"/>
                    <a:pt x="15456" y="4942"/>
                  </a:cubicBezTo>
                  <a:close/>
                  <a:moveTo>
                    <a:pt x="9072" y="4997"/>
                  </a:moveTo>
                  <a:cubicBezTo>
                    <a:pt x="9074" y="4997"/>
                    <a:pt x="9075" y="4999"/>
                    <a:pt x="9076" y="5002"/>
                  </a:cubicBezTo>
                  <a:cubicBezTo>
                    <a:pt x="9076" y="5003"/>
                    <a:pt x="9073" y="5006"/>
                    <a:pt x="9072" y="5007"/>
                  </a:cubicBezTo>
                  <a:cubicBezTo>
                    <a:pt x="9070" y="5004"/>
                    <a:pt x="9067" y="5002"/>
                    <a:pt x="9067" y="5002"/>
                  </a:cubicBezTo>
                  <a:cubicBezTo>
                    <a:pt x="9069" y="4999"/>
                    <a:pt x="9071" y="4997"/>
                    <a:pt x="9072" y="4997"/>
                  </a:cubicBezTo>
                  <a:close/>
                  <a:moveTo>
                    <a:pt x="9036" y="4979"/>
                  </a:moveTo>
                  <a:cubicBezTo>
                    <a:pt x="9049" y="4992"/>
                    <a:pt x="9049" y="5012"/>
                    <a:pt x="9036" y="5024"/>
                  </a:cubicBezTo>
                  <a:cubicBezTo>
                    <a:pt x="9024" y="5011"/>
                    <a:pt x="9024" y="4992"/>
                    <a:pt x="9036" y="4979"/>
                  </a:cubicBezTo>
                  <a:close/>
                  <a:moveTo>
                    <a:pt x="7941" y="5060"/>
                  </a:moveTo>
                  <a:lnTo>
                    <a:pt x="7955" y="5067"/>
                  </a:lnTo>
                  <a:cubicBezTo>
                    <a:pt x="7951" y="5070"/>
                    <a:pt x="7949" y="5071"/>
                    <a:pt x="7947" y="5071"/>
                  </a:cubicBezTo>
                  <a:cubicBezTo>
                    <a:pt x="7942" y="5071"/>
                    <a:pt x="7942" y="5064"/>
                    <a:pt x="7941" y="5060"/>
                  </a:cubicBezTo>
                  <a:close/>
                  <a:moveTo>
                    <a:pt x="10885" y="5104"/>
                  </a:moveTo>
                  <a:cubicBezTo>
                    <a:pt x="10886" y="5105"/>
                    <a:pt x="10889" y="5107"/>
                    <a:pt x="10888" y="5108"/>
                  </a:cubicBezTo>
                  <a:cubicBezTo>
                    <a:pt x="10888" y="5111"/>
                    <a:pt x="10886" y="5112"/>
                    <a:pt x="10883" y="5113"/>
                  </a:cubicBezTo>
                  <a:cubicBezTo>
                    <a:pt x="10882" y="5112"/>
                    <a:pt x="10881" y="5109"/>
                    <a:pt x="10879" y="5108"/>
                  </a:cubicBezTo>
                  <a:lnTo>
                    <a:pt x="10885" y="5104"/>
                  </a:lnTo>
                  <a:close/>
                  <a:moveTo>
                    <a:pt x="8398" y="5082"/>
                  </a:moveTo>
                  <a:cubicBezTo>
                    <a:pt x="8405" y="5082"/>
                    <a:pt x="8412" y="5084"/>
                    <a:pt x="8418" y="5089"/>
                  </a:cubicBezTo>
                  <a:cubicBezTo>
                    <a:pt x="8433" y="5116"/>
                    <a:pt x="8394" y="5125"/>
                    <a:pt x="8402" y="5146"/>
                  </a:cubicBezTo>
                  <a:cubicBezTo>
                    <a:pt x="8392" y="5150"/>
                    <a:pt x="8383" y="5152"/>
                    <a:pt x="8376" y="5152"/>
                  </a:cubicBezTo>
                  <a:cubicBezTo>
                    <a:pt x="8366" y="5152"/>
                    <a:pt x="8359" y="5148"/>
                    <a:pt x="8354" y="5141"/>
                  </a:cubicBezTo>
                  <a:cubicBezTo>
                    <a:pt x="8355" y="5127"/>
                    <a:pt x="8359" y="5124"/>
                    <a:pt x="8364" y="5124"/>
                  </a:cubicBezTo>
                  <a:cubicBezTo>
                    <a:pt x="8369" y="5124"/>
                    <a:pt x="8375" y="5128"/>
                    <a:pt x="8379" y="5128"/>
                  </a:cubicBezTo>
                  <a:cubicBezTo>
                    <a:pt x="8382" y="5128"/>
                    <a:pt x="8384" y="5127"/>
                    <a:pt x="8385" y="5123"/>
                  </a:cubicBezTo>
                  <a:lnTo>
                    <a:pt x="8384" y="5123"/>
                  </a:lnTo>
                  <a:cubicBezTo>
                    <a:pt x="8393" y="5111"/>
                    <a:pt x="8371" y="5100"/>
                    <a:pt x="8378" y="5088"/>
                  </a:cubicBezTo>
                  <a:cubicBezTo>
                    <a:pt x="8384" y="5084"/>
                    <a:pt x="8391" y="5082"/>
                    <a:pt x="8398" y="5082"/>
                  </a:cubicBezTo>
                  <a:close/>
                  <a:moveTo>
                    <a:pt x="10903" y="5143"/>
                  </a:moveTo>
                  <a:cubicBezTo>
                    <a:pt x="10909" y="5143"/>
                    <a:pt x="10908" y="5151"/>
                    <a:pt x="10907" y="5156"/>
                  </a:cubicBezTo>
                  <a:cubicBezTo>
                    <a:pt x="10907" y="5160"/>
                    <a:pt x="10903" y="5163"/>
                    <a:pt x="10899" y="5165"/>
                  </a:cubicBezTo>
                  <a:cubicBezTo>
                    <a:pt x="10891" y="5157"/>
                    <a:pt x="10891" y="5147"/>
                    <a:pt x="10897" y="5145"/>
                  </a:cubicBezTo>
                  <a:cubicBezTo>
                    <a:pt x="10900" y="5143"/>
                    <a:pt x="10902" y="5143"/>
                    <a:pt x="10903" y="5143"/>
                  </a:cubicBezTo>
                  <a:close/>
                  <a:moveTo>
                    <a:pt x="8639" y="5052"/>
                  </a:moveTo>
                  <a:cubicBezTo>
                    <a:pt x="8662" y="5054"/>
                    <a:pt x="8669" y="5072"/>
                    <a:pt x="8683" y="5084"/>
                  </a:cubicBezTo>
                  <a:cubicBezTo>
                    <a:pt x="8678" y="5100"/>
                    <a:pt x="8675" y="5115"/>
                    <a:pt x="8673" y="5131"/>
                  </a:cubicBezTo>
                  <a:cubicBezTo>
                    <a:pt x="8670" y="5148"/>
                    <a:pt x="8676" y="5166"/>
                    <a:pt x="8666" y="5181"/>
                  </a:cubicBezTo>
                  <a:cubicBezTo>
                    <a:pt x="8661" y="5184"/>
                    <a:pt x="8657" y="5185"/>
                    <a:pt x="8652" y="5185"/>
                  </a:cubicBezTo>
                  <a:cubicBezTo>
                    <a:pt x="8644" y="5185"/>
                    <a:pt x="8637" y="5181"/>
                    <a:pt x="8639" y="5176"/>
                  </a:cubicBezTo>
                  <a:cubicBezTo>
                    <a:pt x="8655" y="5135"/>
                    <a:pt x="8627" y="5092"/>
                    <a:pt x="8639" y="5052"/>
                  </a:cubicBezTo>
                  <a:close/>
                  <a:moveTo>
                    <a:pt x="8527" y="5131"/>
                  </a:moveTo>
                  <a:cubicBezTo>
                    <a:pt x="8528" y="5161"/>
                    <a:pt x="8529" y="5194"/>
                    <a:pt x="8473" y="5202"/>
                  </a:cubicBezTo>
                  <a:cubicBezTo>
                    <a:pt x="8494" y="5174"/>
                    <a:pt x="8502" y="5148"/>
                    <a:pt x="8527" y="5131"/>
                  </a:cubicBezTo>
                  <a:close/>
                  <a:moveTo>
                    <a:pt x="8430" y="5154"/>
                  </a:moveTo>
                  <a:cubicBezTo>
                    <a:pt x="8447" y="5177"/>
                    <a:pt x="8441" y="5190"/>
                    <a:pt x="8428" y="5205"/>
                  </a:cubicBezTo>
                  <a:lnTo>
                    <a:pt x="8387" y="5202"/>
                  </a:lnTo>
                  <a:cubicBezTo>
                    <a:pt x="8408" y="5187"/>
                    <a:pt x="8425" y="5177"/>
                    <a:pt x="8430" y="5154"/>
                  </a:cubicBezTo>
                  <a:close/>
                  <a:moveTo>
                    <a:pt x="10817" y="5189"/>
                  </a:moveTo>
                  <a:lnTo>
                    <a:pt x="10840" y="5210"/>
                  </a:lnTo>
                  <a:cubicBezTo>
                    <a:pt x="10832" y="5218"/>
                    <a:pt x="10825" y="5221"/>
                    <a:pt x="10819" y="5221"/>
                  </a:cubicBezTo>
                  <a:cubicBezTo>
                    <a:pt x="10814" y="5221"/>
                    <a:pt x="10810" y="5219"/>
                    <a:pt x="10807" y="5213"/>
                  </a:cubicBezTo>
                  <a:cubicBezTo>
                    <a:pt x="10804" y="5208"/>
                    <a:pt x="10802" y="5197"/>
                    <a:pt x="10817" y="5189"/>
                  </a:cubicBezTo>
                  <a:close/>
                  <a:moveTo>
                    <a:pt x="10813" y="5333"/>
                  </a:moveTo>
                  <a:cubicBezTo>
                    <a:pt x="10815" y="5335"/>
                    <a:pt x="10817" y="5338"/>
                    <a:pt x="10817" y="5340"/>
                  </a:cubicBezTo>
                  <a:cubicBezTo>
                    <a:pt x="10817" y="5342"/>
                    <a:pt x="10814" y="5344"/>
                    <a:pt x="10812" y="5344"/>
                  </a:cubicBezTo>
                  <a:cubicBezTo>
                    <a:pt x="10810" y="5344"/>
                    <a:pt x="10808" y="5341"/>
                    <a:pt x="10807" y="5339"/>
                  </a:cubicBezTo>
                  <a:cubicBezTo>
                    <a:pt x="10809" y="5338"/>
                    <a:pt x="10810" y="5335"/>
                    <a:pt x="10813" y="5334"/>
                  </a:cubicBezTo>
                  <a:lnTo>
                    <a:pt x="10813" y="5333"/>
                  </a:lnTo>
                  <a:close/>
                  <a:moveTo>
                    <a:pt x="9054" y="5353"/>
                  </a:moveTo>
                  <a:cubicBezTo>
                    <a:pt x="9056" y="5353"/>
                    <a:pt x="9057" y="5355"/>
                    <a:pt x="9058" y="5358"/>
                  </a:cubicBezTo>
                  <a:cubicBezTo>
                    <a:pt x="9058" y="5359"/>
                    <a:pt x="9055" y="5362"/>
                    <a:pt x="9054" y="5363"/>
                  </a:cubicBezTo>
                  <a:lnTo>
                    <a:pt x="9054" y="5362"/>
                  </a:lnTo>
                  <a:cubicBezTo>
                    <a:pt x="9053" y="5361"/>
                    <a:pt x="9050" y="5358"/>
                    <a:pt x="9049" y="5358"/>
                  </a:cubicBezTo>
                  <a:cubicBezTo>
                    <a:pt x="9049" y="5358"/>
                    <a:pt x="9049" y="5358"/>
                    <a:pt x="9049" y="5358"/>
                  </a:cubicBezTo>
                  <a:lnTo>
                    <a:pt x="9049" y="5358"/>
                  </a:lnTo>
                  <a:cubicBezTo>
                    <a:pt x="9051" y="5355"/>
                    <a:pt x="9052" y="5353"/>
                    <a:pt x="9054" y="5353"/>
                  </a:cubicBezTo>
                  <a:close/>
                  <a:moveTo>
                    <a:pt x="10919" y="5370"/>
                  </a:moveTo>
                  <a:cubicBezTo>
                    <a:pt x="10921" y="5370"/>
                    <a:pt x="10922" y="5372"/>
                    <a:pt x="10923" y="5375"/>
                  </a:cubicBezTo>
                  <a:cubicBezTo>
                    <a:pt x="10925" y="5376"/>
                    <a:pt x="10920" y="5379"/>
                    <a:pt x="10919" y="5380"/>
                  </a:cubicBezTo>
                  <a:cubicBezTo>
                    <a:pt x="10918" y="5378"/>
                    <a:pt x="10914" y="5375"/>
                    <a:pt x="10914" y="5375"/>
                  </a:cubicBezTo>
                  <a:cubicBezTo>
                    <a:pt x="10916" y="5372"/>
                    <a:pt x="10918" y="5370"/>
                    <a:pt x="10919" y="5370"/>
                  </a:cubicBezTo>
                  <a:close/>
                  <a:moveTo>
                    <a:pt x="8709" y="5243"/>
                  </a:moveTo>
                  <a:lnTo>
                    <a:pt x="8709" y="5243"/>
                  </a:lnTo>
                  <a:cubicBezTo>
                    <a:pt x="8692" y="5300"/>
                    <a:pt x="8711" y="5364"/>
                    <a:pt x="8645" y="5397"/>
                  </a:cubicBezTo>
                  <a:lnTo>
                    <a:pt x="8644" y="5397"/>
                  </a:lnTo>
                  <a:cubicBezTo>
                    <a:pt x="8631" y="5378"/>
                    <a:pt x="8630" y="5350"/>
                    <a:pt x="8639" y="5344"/>
                  </a:cubicBezTo>
                  <a:cubicBezTo>
                    <a:pt x="8675" y="5320"/>
                    <a:pt x="8655" y="5262"/>
                    <a:pt x="8709" y="5243"/>
                  </a:cubicBezTo>
                  <a:close/>
                  <a:moveTo>
                    <a:pt x="8417" y="5240"/>
                  </a:moveTo>
                  <a:cubicBezTo>
                    <a:pt x="8420" y="5240"/>
                    <a:pt x="8422" y="5240"/>
                    <a:pt x="8425" y="5241"/>
                  </a:cubicBezTo>
                  <a:cubicBezTo>
                    <a:pt x="8446" y="5249"/>
                    <a:pt x="8450" y="5278"/>
                    <a:pt x="8474" y="5284"/>
                  </a:cubicBezTo>
                  <a:cubicBezTo>
                    <a:pt x="8452" y="5316"/>
                    <a:pt x="8432" y="5347"/>
                    <a:pt x="8412" y="5375"/>
                  </a:cubicBezTo>
                  <a:cubicBezTo>
                    <a:pt x="8417" y="5385"/>
                    <a:pt x="8420" y="5393"/>
                    <a:pt x="8423" y="5400"/>
                  </a:cubicBezTo>
                  <a:lnTo>
                    <a:pt x="8423" y="5400"/>
                  </a:lnTo>
                  <a:cubicBezTo>
                    <a:pt x="8421" y="5400"/>
                    <a:pt x="8419" y="5400"/>
                    <a:pt x="8417" y="5400"/>
                  </a:cubicBezTo>
                  <a:cubicBezTo>
                    <a:pt x="8410" y="5400"/>
                    <a:pt x="8403" y="5401"/>
                    <a:pt x="8395" y="5401"/>
                  </a:cubicBezTo>
                  <a:cubicBezTo>
                    <a:pt x="8385" y="5401"/>
                    <a:pt x="8376" y="5398"/>
                    <a:pt x="8370" y="5383"/>
                  </a:cubicBezTo>
                  <a:lnTo>
                    <a:pt x="8276" y="5383"/>
                  </a:lnTo>
                  <a:cubicBezTo>
                    <a:pt x="8249" y="5360"/>
                    <a:pt x="8269" y="5340"/>
                    <a:pt x="8277" y="5319"/>
                  </a:cubicBezTo>
                  <a:lnTo>
                    <a:pt x="8245" y="5300"/>
                  </a:lnTo>
                  <a:cubicBezTo>
                    <a:pt x="8257" y="5268"/>
                    <a:pt x="8274" y="5245"/>
                    <a:pt x="8317" y="5241"/>
                  </a:cubicBezTo>
                  <a:lnTo>
                    <a:pt x="8317" y="5241"/>
                  </a:lnTo>
                  <a:cubicBezTo>
                    <a:pt x="8315" y="5276"/>
                    <a:pt x="8288" y="5304"/>
                    <a:pt x="8305" y="5339"/>
                  </a:cubicBezTo>
                  <a:cubicBezTo>
                    <a:pt x="8317" y="5343"/>
                    <a:pt x="8329" y="5347"/>
                    <a:pt x="8341" y="5347"/>
                  </a:cubicBezTo>
                  <a:cubicBezTo>
                    <a:pt x="8358" y="5347"/>
                    <a:pt x="8373" y="5339"/>
                    <a:pt x="8386" y="5317"/>
                  </a:cubicBezTo>
                  <a:cubicBezTo>
                    <a:pt x="8381" y="5301"/>
                    <a:pt x="8376" y="5285"/>
                    <a:pt x="8371" y="5270"/>
                  </a:cubicBezTo>
                  <a:cubicBezTo>
                    <a:pt x="8384" y="5252"/>
                    <a:pt x="8397" y="5240"/>
                    <a:pt x="8417" y="5240"/>
                  </a:cubicBezTo>
                  <a:close/>
                  <a:moveTo>
                    <a:pt x="15385" y="5402"/>
                  </a:moveTo>
                  <a:lnTo>
                    <a:pt x="15385" y="5402"/>
                  </a:lnTo>
                  <a:cubicBezTo>
                    <a:pt x="15385" y="5413"/>
                    <a:pt x="15387" y="5424"/>
                    <a:pt x="15376" y="5433"/>
                  </a:cubicBezTo>
                  <a:cubicBezTo>
                    <a:pt x="15365" y="5417"/>
                    <a:pt x="15367" y="5407"/>
                    <a:pt x="15385" y="5403"/>
                  </a:cubicBezTo>
                  <a:lnTo>
                    <a:pt x="15385" y="5402"/>
                  </a:lnTo>
                  <a:close/>
                  <a:moveTo>
                    <a:pt x="10813" y="5459"/>
                  </a:moveTo>
                  <a:cubicBezTo>
                    <a:pt x="10815" y="5460"/>
                    <a:pt x="10816" y="5462"/>
                    <a:pt x="10817" y="5463"/>
                  </a:cubicBezTo>
                  <a:lnTo>
                    <a:pt x="10813" y="5468"/>
                  </a:lnTo>
                  <a:lnTo>
                    <a:pt x="10808" y="5462"/>
                  </a:lnTo>
                  <a:cubicBezTo>
                    <a:pt x="10809" y="5461"/>
                    <a:pt x="10812" y="5459"/>
                    <a:pt x="10813" y="5459"/>
                  </a:cubicBezTo>
                  <a:close/>
                  <a:moveTo>
                    <a:pt x="8499" y="5397"/>
                  </a:moveTo>
                  <a:cubicBezTo>
                    <a:pt x="8500" y="5397"/>
                    <a:pt x="8501" y="5398"/>
                    <a:pt x="8503" y="5398"/>
                  </a:cubicBezTo>
                  <a:cubicBezTo>
                    <a:pt x="8536" y="5408"/>
                    <a:pt x="8536" y="5430"/>
                    <a:pt x="8541" y="5448"/>
                  </a:cubicBezTo>
                  <a:cubicBezTo>
                    <a:pt x="8515" y="5462"/>
                    <a:pt x="8481" y="5441"/>
                    <a:pt x="8466" y="5472"/>
                  </a:cubicBezTo>
                  <a:cubicBezTo>
                    <a:pt x="8421" y="5461"/>
                    <a:pt x="8424" y="5431"/>
                    <a:pt x="8424" y="5401"/>
                  </a:cubicBezTo>
                  <a:lnTo>
                    <a:pt x="8424" y="5401"/>
                  </a:lnTo>
                  <a:cubicBezTo>
                    <a:pt x="8424" y="5401"/>
                    <a:pt x="8424" y="5401"/>
                    <a:pt x="8424" y="5401"/>
                  </a:cubicBezTo>
                  <a:lnTo>
                    <a:pt x="8455" y="5416"/>
                  </a:lnTo>
                  <a:cubicBezTo>
                    <a:pt x="8456" y="5416"/>
                    <a:pt x="8456" y="5416"/>
                    <a:pt x="8457" y="5416"/>
                  </a:cubicBezTo>
                  <a:cubicBezTo>
                    <a:pt x="8475" y="5416"/>
                    <a:pt x="8487" y="5397"/>
                    <a:pt x="8499" y="5397"/>
                  </a:cubicBezTo>
                  <a:close/>
                  <a:moveTo>
                    <a:pt x="9108" y="5363"/>
                  </a:moveTo>
                  <a:cubicBezTo>
                    <a:pt x="9104" y="5413"/>
                    <a:pt x="9091" y="5461"/>
                    <a:pt x="9072" y="5508"/>
                  </a:cubicBezTo>
                  <a:cubicBezTo>
                    <a:pt x="9026" y="5482"/>
                    <a:pt x="9026" y="5482"/>
                    <a:pt x="9030" y="5412"/>
                  </a:cubicBezTo>
                  <a:cubicBezTo>
                    <a:pt x="9036" y="5398"/>
                    <a:pt x="9047" y="5389"/>
                    <a:pt x="9060" y="5383"/>
                  </a:cubicBezTo>
                  <a:cubicBezTo>
                    <a:pt x="9074" y="5378"/>
                    <a:pt x="9087" y="5372"/>
                    <a:pt x="9108" y="5363"/>
                  </a:cubicBezTo>
                  <a:close/>
                  <a:moveTo>
                    <a:pt x="8465" y="5530"/>
                  </a:moveTo>
                  <a:cubicBezTo>
                    <a:pt x="8479" y="5537"/>
                    <a:pt x="8477" y="5545"/>
                    <a:pt x="8471" y="5557"/>
                  </a:cubicBezTo>
                  <a:lnTo>
                    <a:pt x="8471" y="5555"/>
                  </a:lnTo>
                  <a:cubicBezTo>
                    <a:pt x="8456" y="5547"/>
                    <a:pt x="8459" y="5540"/>
                    <a:pt x="8465" y="5530"/>
                  </a:cubicBezTo>
                  <a:close/>
                  <a:moveTo>
                    <a:pt x="10590" y="5562"/>
                  </a:moveTo>
                  <a:cubicBezTo>
                    <a:pt x="10596" y="5562"/>
                    <a:pt x="10601" y="5565"/>
                    <a:pt x="10604" y="5570"/>
                  </a:cubicBezTo>
                  <a:cubicBezTo>
                    <a:pt x="10599" y="5574"/>
                    <a:pt x="10595" y="5577"/>
                    <a:pt x="10590" y="5577"/>
                  </a:cubicBezTo>
                  <a:cubicBezTo>
                    <a:pt x="10586" y="5577"/>
                    <a:pt x="10582" y="5575"/>
                    <a:pt x="10578" y="5569"/>
                  </a:cubicBezTo>
                  <a:cubicBezTo>
                    <a:pt x="10580" y="5565"/>
                    <a:pt x="10585" y="5562"/>
                    <a:pt x="10590" y="5562"/>
                  </a:cubicBezTo>
                  <a:close/>
                  <a:moveTo>
                    <a:pt x="10547" y="5545"/>
                  </a:moveTo>
                  <a:cubicBezTo>
                    <a:pt x="10554" y="5568"/>
                    <a:pt x="10528" y="5576"/>
                    <a:pt x="10531" y="5593"/>
                  </a:cubicBezTo>
                  <a:cubicBezTo>
                    <a:pt x="10527" y="5593"/>
                    <a:pt x="10524" y="5594"/>
                    <a:pt x="10521" y="5594"/>
                  </a:cubicBezTo>
                  <a:cubicBezTo>
                    <a:pt x="10513" y="5594"/>
                    <a:pt x="10507" y="5592"/>
                    <a:pt x="10502" y="5585"/>
                  </a:cubicBezTo>
                  <a:cubicBezTo>
                    <a:pt x="10506" y="5560"/>
                    <a:pt x="10518" y="5545"/>
                    <a:pt x="10547" y="5545"/>
                  </a:cubicBezTo>
                  <a:close/>
                  <a:moveTo>
                    <a:pt x="9410" y="5618"/>
                  </a:moveTo>
                  <a:cubicBezTo>
                    <a:pt x="9412" y="5619"/>
                    <a:pt x="9414" y="5622"/>
                    <a:pt x="9414" y="5624"/>
                  </a:cubicBezTo>
                  <a:cubicBezTo>
                    <a:pt x="9413" y="5625"/>
                    <a:pt x="9411" y="5626"/>
                    <a:pt x="9410" y="5628"/>
                  </a:cubicBezTo>
                  <a:lnTo>
                    <a:pt x="9405" y="5623"/>
                  </a:lnTo>
                  <a:cubicBezTo>
                    <a:pt x="9406" y="5621"/>
                    <a:pt x="9408" y="5618"/>
                    <a:pt x="9410" y="5618"/>
                  </a:cubicBezTo>
                  <a:close/>
                  <a:moveTo>
                    <a:pt x="9050" y="5566"/>
                  </a:moveTo>
                  <a:cubicBezTo>
                    <a:pt x="9062" y="5568"/>
                    <a:pt x="9071" y="5577"/>
                    <a:pt x="9075" y="5587"/>
                  </a:cubicBezTo>
                  <a:cubicBezTo>
                    <a:pt x="9065" y="5610"/>
                    <a:pt x="9044" y="5626"/>
                    <a:pt x="9021" y="5632"/>
                  </a:cubicBezTo>
                  <a:lnTo>
                    <a:pt x="9050" y="5566"/>
                  </a:lnTo>
                  <a:close/>
                  <a:moveTo>
                    <a:pt x="15511" y="5651"/>
                  </a:moveTo>
                  <a:cubicBezTo>
                    <a:pt x="15511" y="5651"/>
                    <a:pt x="15511" y="5651"/>
                    <a:pt x="15511" y="5651"/>
                  </a:cubicBezTo>
                  <a:lnTo>
                    <a:pt x="15511" y="5651"/>
                  </a:lnTo>
                  <a:cubicBezTo>
                    <a:pt x="15511" y="5651"/>
                    <a:pt x="15511" y="5651"/>
                    <a:pt x="15512" y="5651"/>
                  </a:cubicBezTo>
                  <a:close/>
                  <a:moveTo>
                    <a:pt x="9411" y="5675"/>
                  </a:moveTo>
                  <a:cubicBezTo>
                    <a:pt x="9417" y="5675"/>
                    <a:pt x="9417" y="5682"/>
                    <a:pt x="9416" y="5688"/>
                  </a:cubicBezTo>
                  <a:cubicBezTo>
                    <a:pt x="9415" y="5691"/>
                    <a:pt x="9411" y="5695"/>
                    <a:pt x="9407" y="5698"/>
                  </a:cubicBezTo>
                  <a:cubicBezTo>
                    <a:pt x="9399" y="5691"/>
                    <a:pt x="9399" y="5681"/>
                    <a:pt x="9406" y="5676"/>
                  </a:cubicBezTo>
                  <a:cubicBezTo>
                    <a:pt x="9408" y="5675"/>
                    <a:pt x="9410" y="5675"/>
                    <a:pt x="9411" y="5675"/>
                  </a:cubicBezTo>
                  <a:close/>
                  <a:moveTo>
                    <a:pt x="6880" y="5688"/>
                  </a:moveTo>
                  <a:lnTo>
                    <a:pt x="6892" y="5695"/>
                  </a:lnTo>
                  <a:cubicBezTo>
                    <a:pt x="6889" y="5697"/>
                    <a:pt x="6886" y="5698"/>
                    <a:pt x="6885" y="5698"/>
                  </a:cubicBezTo>
                  <a:cubicBezTo>
                    <a:pt x="6881" y="5698"/>
                    <a:pt x="6881" y="5692"/>
                    <a:pt x="6880" y="5688"/>
                  </a:cubicBezTo>
                  <a:close/>
                  <a:moveTo>
                    <a:pt x="6872" y="5598"/>
                  </a:moveTo>
                  <a:cubicBezTo>
                    <a:pt x="6878" y="5598"/>
                    <a:pt x="6883" y="5599"/>
                    <a:pt x="6888" y="5602"/>
                  </a:cubicBezTo>
                  <a:cubicBezTo>
                    <a:pt x="6893" y="5619"/>
                    <a:pt x="6872" y="5611"/>
                    <a:pt x="6869" y="5623"/>
                  </a:cubicBezTo>
                  <a:cubicBezTo>
                    <a:pt x="6877" y="5642"/>
                    <a:pt x="6880" y="5664"/>
                    <a:pt x="6878" y="5686"/>
                  </a:cubicBezTo>
                  <a:lnTo>
                    <a:pt x="6878" y="5686"/>
                  </a:lnTo>
                  <a:cubicBezTo>
                    <a:pt x="6876" y="5685"/>
                    <a:pt x="6874" y="5685"/>
                    <a:pt x="6872" y="5685"/>
                  </a:cubicBezTo>
                  <a:cubicBezTo>
                    <a:pt x="6853" y="5685"/>
                    <a:pt x="6845" y="5704"/>
                    <a:pt x="6829" y="5719"/>
                  </a:cubicBezTo>
                  <a:cubicBezTo>
                    <a:pt x="6820" y="5673"/>
                    <a:pt x="6851" y="5640"/>
                    <a:pt x="6847" y="5603"/>
                  </a:cubicBezTo>
                  <a:cubicBezTo>
                    <a:pt x="6857" y="5600"/>
                    <a:pt x="6865" y="5598"/>
                    <a:pt x="6872" y="5598"/>
                  </a:cubicBezTo>
                  <a:close/>
                  <a:moveTo>
                    <a:pt x="9569" y="5724"/>
                  </a:moveTo>
                  <a:cubicBezTo>
                    <a:pt x="9578" y="5728"/>
                    <a:pt x="9578" y="5732"/>
                    <a:pt x="9569" y="5736"/>
                  </a:cubicBezTo>
                  <a:cubicBezTo>
                    <a:pt x="9568" y="5736"/>
                    <a:pt x="9566" y="5731"/>
                    <a:pt x="9564" y="5730"/>
                  </a:cubicBezTo>
                  <a:lnTo>
                    <a:pt x="9562" y="5730"/>
                  </a:lnTo>
                  <a:cubicBezTo>
                    <a:pt x="9565" y="5728"/>
                    <a:pt x="9568" y="5724"/>
                    <a:pt x="9569" y="5724"/>
                  </a:cubicBezTo>
                  <a:close/>
                  <a:moveTo>
                    <a:pt x="9623" y="5724"/>
                  </a:moveTo>
                  <a:cubicBezTo>
                    <a:pt x="9632" y="5737"/>
                    <a:pt x="9622" y="5735"/>
                    <a:pt x="9615" y="5737"/>
                  </a:cubicBezTo>
                  <a:lnTo>
                    <a:pt x="9615" y="5737"/>
                  </a:lnTo>
                  <a:lnTo>
                    <a:pt x="9623" y="5724"/>
                  </a:lnTo>
                  <a:close/>
                  <a:moveTo>
                    <a:pt x="9613" y="5739"/>
                  </a:moveTo>
                  <a:lnTo>
                    <a:pt x="9606" y="5752"/>
                  </a:lnTo>
                  <a:cubicBezTo>
                    <a:pt x="9596" y="5739"/>
                    <a:pt x="9607" y="5741"/>
                    <a:pt x="9613" y="5739"/>
                  </a:cubicBezTo>
                  <a:close/>
                  <a:moveTo>
                    <a:pt x="10580" y="5745"/>
                  </a:moveTo>
                  <a:lnTo>
                    <a:pt x="10580" y="5745"/>
                  </a:lnTo>
                  <a:cubicBezTo>
                    <a:pt x="10591" y="5751"/>
                    <a:pt x="10591" y="5759"/>
                    <a:pt x="10583" y="5768"/>
                  </a:cubicBezTo>
                  <a:cubicBezTo>
                    <a:pt x="10572" y="5762"/>
                    <a:pt x="10570" y="5755"/>
                    <a:pt x="10580" y="5745"/>
                  </a:cubicBezTo>
                  <a:close/>
                  <a:moveTo>
                    <a:pt x="6923" y="5796"/>
                  </a:moveTo>
                  <a:cubicBezTo>
                    <a:pt x="6925" y="5796"/>
                    <a:pt x="6927" y="5798"/>
                    <a:pt x="6928" y="5802"/>
                  </a:cubicBezTo>
                  <a:cubicBezTo>
                    <a:pt x="6928" y="5802"/>
                    <a:pt x="6925" y="5804"/>
                    <a:pt x="6923" y="5805"/>
                  </a:cubicBezTo>
                  <a:cubicBezTo>
                    <a:pt x="6920" y="5804"/>
                    <a:pt x="6917" y="5802"/>
                    <a:pt x="6918" y="5801"/>
                  </a:cubicBezTo>
                  <a:cubicBezTo>
                    <a:pt x="6920" y="5798"/>
                    <a:pt x="6921" y="5796"/>
                    <a:pt x="6923" y="5796"/>
                  </a:cubicBezTo>
                  <a:close/>
                  <a:moveTo>
                    <a:pt x="9522" y="5811"/>
                  </a:moveTo>
                  <a:cubicBezTo>
                    <a:pt x="9527" y="5811"/>
                    <a:pt x="9527" y="5818"/>
                    <a:pt x="9528" y="5823"/>
                  </a:cubicBezTo>
                  <a:lnTo>
                    <a:pt x="9528" y="5823"/>
                  </a:lnTo>
                  <a:lnTo>
                    <a:pt x="9514" y="5816"/>
                  </a:lnTo>
                  <a:cubicBezTo>
                    <a:pt x="9518" y="5813"/>
                    <a:pt x="9521" y="5811"/>
                    <a:pt x="9522" y="5811"/>
                  </a:cubicBezTo>
                  <a:close/>
                  <a:moveTo>
                    <a:pt x="10590" y="5829"/>
                  </a:moveTo>
                  <a:cubicBezTo>
                    <a:pt x="10595" y="5829"/>
                    <a:pt x="10599" y="5832"/>
                    <a:pt x="10604" y="5836"/>
                  </a:cubicBezTo>
                  <a:cubicBezTo>
                    <a:pt x="10599" y="5841"/>
                    <a:pt x="10594" y="5843"/>
                    <a:pt x="10590" y="5843"/>
                  </a:cubicBezTo>
                  <a:cubicBezTo>
                    <a:pt x="10585" y="5843"/>
                    <a:pt x="10582" y="5841"/>
                    <a:pt x="10578" y="5836"/>
                  </a:cubicBezTo>
                  <a:cubicBezTo>
                    <a:pt x="10582" y="5831"/>
                    <a:pt x="10586" y="5829"/>
                    <a:pt x="10590" y="5829"/>
                  </a:cubicBezTo>
                  <a:close/>
                  <a:moveTo>
                    <a:pt x="9078" y="5830"/>
                  </a:moveTo>
                  <a:cubicBezTo>
                    <a:pt x="9094" y="5830"/>
                    <a:pt x="9107" y="5841"/>
                    <a:pt x="9110" y="5856"/>
                  </a:cubicBezTo>
                  <a:lnTo>
                    <a:pt x="9110" y="5856"/>
                  </a:lnTo>
                  <a:cubicBezTo>
                    <a:pt x="9103" y="5860"/>
                    <a:pt x="9095" y="5863"/>
                    <a:pt x="9088" y="5863"/>
                  </a:cubicBezTo>
                  <a:cubicBezTo>
                    <a:pt x="9080" y="5863"/>
                    <a:pt x="9072" y="5860"/>
                    <a:pt x="9065" y="5852"/>
                  </a:cubicBezTo>
                  <a:cubicBezTo>
                    <a:pt x="9065" y="5844"/>
                    <a:pt x="9065" y="5835"/>
                    <a:pt x="9074" y="5830"/>
                  </a:cubicBezTo>
                  <a:cubicBezTo>
                    <a:pt x="9076" y="5830"/>
                    <a:pt x="9077" y="5830"/>
                    <a:pt x="9078" y="5830"/>
                  </a:cubicBezTo>
                  <a:close/>
                  <a:moveTo>
                    <a:pt x="6731" y="5875"/>
                  </a:moveTo>
                  <a:cubicBezTo>
                    <a:pt x="6731" y="5875"/>
                    <a:pt x="6731" y="5876"/>
                    <a:pt x="6731" y="5876"/>
                  </a:cubicBezTo>
                  <a:lnTo>
                    <a:pt x="6731" y="5876"/>
                  </a:lnTo>
                  <a:cubicBezTo>
                    <a:pt x="6732" y="5876"/>
                    <a:pt x="6732" y="5876"/>
                    <a:pt x="6732" y="5876"/>
                  </a:cubicBezTo>
                  <a:lnTo>
                    <a:pt x="6731" y="5875"/>
                  </a:lnTo>
                  <a:close/>
                  <a:moveTo>
                    <a:pt x="10886" y="5862"/>
                  </a:moveTo>
                  <a:cubicBezTo>
                    <a:pt x="10891" y="5862"/>
                    <a:pt x="10896" y="5863"/>
                    <a:pt x="10901" y="5865"/>
                  </a:cubicBezTo>
                  <a:cubicBezTo>
                    <a:pt x="10910" y="5871"/>
                    <a:pt x="10912" y="5884"/>
                    <a:pt x="10905" y="5893"/>
                  </a:cubicBezTo>
                  <a:cubicBezTo>
                    <a:pt x="10899" y="5896"/>
                    <a:pt x="10894" y="5897"/>
                    <a:pt x="10890" y="5897"/>
                  </a:cubicBezTo>
                  <a:cubicBezTo>
                    <a:pt x="10876" y="5897"/>
                    <a:pt x="10869" y="5884"/>
                    <a:pt x="10862" y="5870"/>
                  </a:cubicBezTo>
                  <a:cubicBezTo>
                    <a:pt x="10868" y="5865"/>
                    <a:pt x="10877" y="5862"/>
                    <a:pt x="10886" y="5862"/>
                  </a:cubicBezTo>
                  <a:close/>
                  <a:moveTo>
                    <a:pt x="9097" y="5900"/>
                  </a:moveTo>
                  <a:cubicBezTo>
                    <a:pt x="9108" y="5900"/>
                    <a:pt x="9113" y="5905"/>
                    <a:pt x="9113" y="5915"/>
                  </a:cubicBezTo>
                  <a:cubicBezTo>
                    <a:pt x="9115" y="5932"/>
                    <a:pt x="9103" y="5932"/>
                    <a:pt x="9087" y="5932"/>
                  </a:cubicBezTo>
                  <a:cubicBezTo>
                    <a:pt x="9082" y="5914"/>
                    <a:pt x="9081" y="5903"/>
                    <a:pt x="9097" y="5900"/>
                  </a:cubicBezTo>
                  <a:close/>
                  <a:moveTo>
                    <a:pt x="9499" y="5956"/>
                  </a:moveTo>
                  <a:cubicBezTo>
                    <a:pt x="9508" y="5965"/>
                    <a:pt x="9509" y="5973"/>
                    <a:pt x="9499" y="5982"/>
                  </a:cubicBezTo>
                  <a:cubicBezTo>
                    <a:pt x="9488" y="5976"/>
                    <a:pt x="9488" y="5962"/>
                    <a:pt x="9499" y="5956"/>
                  </a:cubicBezTo>
                  <a:close/>
                  <a:moveTo>
                    <a:pt x="8119" y="5953"/>
                  </a:moveTo>
                  <a:cubicBezTo>
                    <a:pt x="8123" y="5953"/>
                    <a:pt x="8128" y="5955"/>
                    <a:pt x="8134" y="5959"/>
                  </a:cubicBezTo>
                  <a:cubicBezTo>
                    <a:pt x="8127" y="5972"/>
                    <a:pt x="8115" y="5968"/>
                    <a:pt x="8106" y="5972"/>
                  </a:cubicBezTo>
                  <a:cubicBezTo>
                    <a:pt x="8111" y="5995"/>
                    <a:pt x="8144" y="5984"/>
                    <a:pt x="8150" y="6012"/>
                  </a:cubicBezTo>
                  <a:cubicBezTo>
                    <a:pt x="8148" y="6032"/>
                    <a:pt x="8123" y="6024"/>
                    <a:pt x="8112" y="6037"/>
                  </a:cubicBezTo>
                  <a:cubicBezTo>
                    <a:pt x="8100" y="6025"/>
                    <a:pt x="8078" y="6029"/>
                    <a:pt x="8069" y="6012"/>
                  </a:cubicBezTo>
                  <a:cubicBezTo>
                    <a:pt x="8067" y="5988"/>
                    <a:pt x="8080" y="5974"/>
                    <a:pt x="8102" y="5968"/>
                  </a:cubicBezTo>
                  <a:lnTo>
                    <a:pt x="8102" y="5967"/>
                  </a:lnTo>
                  <a:cubicBezTo>
                    <a:pt x="8106" y="5958"/>
                    <a:pt x="8112" y="5953"/>
                    <a:pt x="8119" y="5953"/>
                  </a:cubicBezTo>
                  <a:close/>
                  <a:moveTo>
                    <a:pt x="9720" y="6024"/>
                  </a:moveTo>
                  <a:cubicBezTo>
                    <a:pt x="9724" y="6024"/>
                    <a:pt x="9727" y="6025"/>
                    <a:pt x="9729" y="6028"/>
                  </a:cubicBezTo>
                  <a:cubicBezTo>
                    <a:pt x="9733" y="6036"/>
                    <a:pt x="9729" y="6039"/>
                    <a:pt x="9723" y="6039"/>
                  </a:cubicBezTo>
                  <a:cubicBezTo>
                    <a:pt x="9721" y="6039"/>
                    <a:pt x="9719" y="6039"/>
                    <a:pt x="9718" y="6038"/>
                  </a:cubicBezTo>
                  <a:cubicBezTo>
                    <a:pt x="9714" y="6038"/>
                    <a:pt x="9712" y="6032"/>
                    <a:pt x="9708" y="6029"/>
                  </a:cubicBezTo>
                  <a:cubicBezTo>
                    <a:pt x="9712" y="6025"/>
                    <a:pt x="9716" y="6024"/>
                    <a:pt x="9720" y="6024"/>
                  </a:cubicBezTo>
                  <a:close/>
                  <a:moveTo>
                    <a:pt x="6712" y="6030"/>
                  </a:moveTo>
                  <a:cubicBezTo>
                    <a:pt x="6717" y="6030"/>
                    <a:pt x="6717" y="6038"/>
                    <a:pt x="6716" y="6044"/>
                  </a:cubicBezTo>
                  <a:cubicBezTo>
                    <a:pt x="6715" y="6047"/>
                    <a:pt x="6710" y="6049"/>
                    <a:pt x="6708" y="6053"/>
                  </a:cubicBezTo>
                  <a:cubicBezTo>
                    <a:pt x="6700" y="6046"/>
                    <a:pt x="6700" y="6036"/>
                    <a:pt x="6706" y="6032"/>
                  </a:cubicBezTo>
                  <a:cubicBezTo>
                    <a:pt x="6708" y="6031"/>
                    <a:pt x="6710" y="6030"/>
                    <a:pt x="6712" y="6030"/>
                  </a:cubicBezTo>
                  <a:close/>
                  <a:moveTo>
                    <a:pt x="11780" y="6060"/>
                  </a:moveTo>
                  <a:cubicBezTo>
                    <a:pt x="11784" y="6060"/>
                    <a:pt x="11789" y="6062"/>
                    <a:pt x="11794" y="6067"/>
                  </a:cubicBezTo>
                  <a:lnTo>
                    <a:pt x="11794" y="6068"/>
                  </a:lnTo>
                  <a:cubicBezTo>
                    <a:pt x="11789" y="6072"/>
                    <a:pt x="11785" y="6074"/>
                    <a:pt x="11781" y="6074"/>
                  </a:cubicBezTo>
                  <a:cubicBezTo>
                    <a:pt x="11776" y="6074"/>
                    <a:pt x="11772" y="6072"/>
                    <a:pt x="11768" y="6067"/>
                  </a:cubicBezTo>
                  <a:cubicBezTo>
                    <a:pt x="11772" y="6062"/>
                    <a:pt x="11776" y="6060"/>
                    <a:pt x="11780" y="6060"/>
                  </a:cubicBezTo>
                  <a:close/>
                  <a:moveTo>
                    <a:pt x="9694" y="6058"/>
                  </a:moveTo>
                  <a:cubicBezTo>
                    <a:pt x="9700" y="6058"/>
                    <a:pt x="9706" y="6059"/>
                    <a:pt x="9712" y="6062"/>
                  </a:cubicBezTo>
                  <a:cubicBezTo>
                    <a:pt x="9703" y="6077"/>
                    <a:pt x="9698" y="6084"/>
                    <a:pt x="9693" y="6084"/>
                  </a:cubicBezTo>
                  <a:cubicBezTo>
                    <a:pt x="9688" y="6084"/>
                    <a:pt x="9683" y="6077"/>
                    <a:pt x="9673" y="6064"/>
                  </a:cubicBezTo>
                  <a:cubicBezTo>
                    <a:pt x="9679" y="6060"/>
                    <a:pt x="9687" y="6058"/>
                    <a:pt x="9694" y="6058"/>
                  </a:cubicBezTo>
                  <a:close/>
                  <a:moveTo>
                    <a:pt x="6746" y="6080"/>
                  </a:moveTo>
                  <a:cubicBezTo>
                    <a:pt x="6748" y="6080"/>
                    <a:pt x="6749" y="6084"/>
                    <a:pt x="6750" y="6085"/>
                  </a:cubicBezTo>
                  <a:lnTo>
                    <a:pt x="6745" y="6089"/>
                  </a:lnTo>
                  <a:lnTo>
                    <a:pt x="6741" y="6084"/>
                  </a:lnTo>
                  <a:lnTo>
                    <a:pt x="6740" y="6084"/>
                  </a:lnTo>
                  <a:cubicBezTo>
                    <a:pt x="6742" y="6083"/>
                    <a:pt x="6745" y="6080"/>
                    <a:pt x="6746" y="6080"/>
                  </a:cubicBezTo>
                  <a:close/>
                  <a:moveTo>
                    <a:pt x="9089" y="6057"/>
                  </a:moveTo>
                  <a:cubicBezTo>
                    <a:pt x="9098" y="6057"/>
                    <a:pt x="9107" y="6061"/>
                    <a:pt x="9113" y="6069"/>
                  </a:cubicBezTo>
                  <a:cubicBezTo>
                    <a:pt x="9113" y="6075"/>
                    <a:pt x="9112" y="6079"/>
                    <a:pt x="9111" y="6087"/>
                  </a:cubicBezTo>
                  <a:cubicBezTo>
                    <a:pt x="9105" y="6090"/>
                    <a:pt x="9099" y="6091"/>
                    <a:pt x="9095" y="6091"/>
                  </a:cubicBezTo>
                  <a:cubicBezTo>
                    <a:pt x="9082" y="6091"/>
                    <a:pt x="9073" y="6081"/>
                    <a:pt x="9068" y="6065"/>
                  </a:cubicBezTo>
                  <a:lnTo>
                    <a:pt x="9068" y="6064"/>
                  </a:lnTo>
                  <a:cubicBezTo>
                    <a:pt x="9074" y="6059"/>
                    <a:pt x="9082" y="6057"/>
                    <a:pt x="9089" y="6057"/>
                  </a:cubicBezTo>
                  <a:close/>
                  <a:moveTo>
                    <a:pt x="10475" y="6134"/>
                  </a:moveTo>
                  <a:cubicBezTo>
                    <a:pt x="10476" y="6134"/>
                    <a:pt x="10476" y="6134"/>
                    <a:pt x="10476" y="6134"/>
                  </a:cubicBezTo>
                  <a:cubicBezTo>
                    <a:pt x="10477" y="6134"/>
                    <a:pt x="10480" y="6136"/>
                    <a:pt x="10480" y="6138"/>
                  </a:cubicBezTo>
                  <a:cubicBezTo>
                    <a:pt x="10480" y="6140"/>
                    <a:pt x="10477" y="6142"/>
                    <a:pt x="10475" y="6143"/>
                  </a:cubicBezTo>
                  <a:lnTo>
                    <a:pt x="10472" y="6137"/>
                  </a:lnTo>
                  <a:lnTo>
                    <a:pt x="10470" y="6137"/>
                  </a:lnTo>
                  <a:cubicBezTo>
                    <a:pt x="10471" y="6136"/>
                    <a:pt x="10473" y="6134"/>
                    <a:pt x="10475" y="6134"/>
                  </a:cubicBezTo>
                  <a:close/>
                  <a:moveTo>
                    <a:pt x="11283" y="6131"/>
                  </a:moveTo>
                  <a:cubicBezTo>
                    <a:pt x="11287" y="6131"/>
                    <a:pt x="11291" y="6133"/>
                    <a:pt x="11295" y="6136"/>
                  </a:cubicBezTo>
                  <a:cubicBezTo>
                    <a:pt x="11291" y="6142"/>
                    <a:pt x="11287" y="6145"/>
                    <a:pt x="11283" y="6145"/>
                  </a:cubicBezTo>
                  <a:cubicBezTo>
                    <a:pt x="11279" y="6145"/>
                    <a:pt x="11276" y="6143"/>
                    <a:pt x="11271" y="6140"/>
                  </a:cubicBezTo>
                  <a:cubicBezTo>
                    <a:pt x="11275" y="6134"/>
                    <a:pt x="11279" y="6131"/>
                    <a:pt x="11283" y="6131"/>
                  </a:cubicBezTo>
                  <a:close/>
                  <a:moveTo>
                    <a:pt x="9747" y="6151"/>
                  </a:moveTo>
                  <a:cubicBezTo>
                    <a:pt x="9749" y="6151"/>
                    <a:pt x="9751" y="6153"/>
                    <a:pt x="9752" y="6157"/>
                  </a:cubicBezTo>
                  <a:cubicBezTo>
                    <a:pt x="9752" y="6158"/>
                    <a:pt x="9748" y="6160"/>
                    <a:pt x="9747" y="6161"/>
                  </a:cubicBezTo>
                  <a:cubicBezTo>
                    <a:pt x="9745" y="6159"/>
                    <a:pt x="9742" y="6157"/>
                    <a:pt x="9743" y="6156"/>
                  </a:cubicBezTo>
                  <a:cubicBezTo>
                    <a:pt x="9744" y="6153"/>
                    <a:pt x="9746" y="6151"/>
                    <a:pt x="9747" y="6151"/>
                  </a:cubicBezTo>
                  <a:close/>
                  <a:moveTo>
                    <a:pt x="10864" y="6130"/>
                  </a:moveTo>
                  <a:cubicBezTo>
                    <a:pt x="10884" y="6161"/>
                    <a:pt x="10873" y="6189"/>
                    <a:pt x="10857" y="6217"/>
                  </a:cubicBezTo>
                  <a:lnTo>
                    <a:pt x="10857" y="6217"/>
                  </a:lnTo>
                  <a:cubicBezTo>
                    <a:pt x="10829" y="6162"/>
                    <a:pt x="10829" y="6161"/>
                    <a:pt x="10864" y="6130"/>
                  </a:cubicBezTo>
                  <a:close/>
                  <a:moveTo>
                    <a:pt x="10858" y="6219"/>
                  </a:moveTo>
                  <a:lnTo>
                    <a:pt x="10870" y="6226"/>
                  </a:lnTo>
                  <a:cubicBezTo>
                    <a:pt x="10866" y="6229"/>
                    <a:pt x="10864" y="6231"/>
                    <a:pt x="10863" y="6231"/>
                  </a:cubicBezTo>
                  <a:cubicBezTo>
                    <a:pt x="10858" y="6231"/>
                    <a:pt x="10859" y="6223"/>
                    <a:pt x="10858" y="6219"/>
                  </a:cubicBezTo>
                  <a:close/>
                  <a:moveTo>
                    <a:pt x="9128" y="6132"/>
                  </a:moveTo>
                  <a:cubicBezTo>
                    <a:pt x="9135" y="6146"/>
                    <a:pt x="9140" y="6160"/>
                    <a:pt x="9147" y="6174"/>
                  </a:cubicBezTo>
                  <a:lnTo>
                    <a:pt x="9121" y="6192"/>
                  </a:lnTo>
                  <a:cubicBezTo>
                    <a:pt x="9119" y="6205"/>
                    <a:pt x="9122" y="6216"/>
                    <a:pt x="9130" y="6225"/>
                  </a:cubicBezTo>
                  <a:cubicBezTo>
                    <a:pt x="9121" y="6234"/>
                    <a:pt x="9112" y="6238"/>
                    <a:pt x="9101" y="6238"/>
                  </a:cubicBezTo>
                  <a:cubicBezTo>
                    <a:pt x="9091" y="6238"/>
                    <a:pt x="9080" y="6235"/>
                    <a:pt x="9066" y="6231"/>
                  </a:cubicBezTo>
                  <a:cubicBezTo>
                    <a:pt x="9079" y="6208"/>
                    <a:pt x="9084" y="6182"/>
                    <a:pt x="9083" y="6156"/>
                  </a:cubicBezTo>
                  <a:lnTo>
                    <a:pt x="9128" y="6132"/>
                  </a:lnTo>
                  <a:close/>
                  <a:moveTo>
                    <a:pt x="10404" y="6275"/>
                  </a:moveTo>
                  <a:cubicBezTo>
                    <a:pt x="10407" y="6276"/>
                    <a:pt x="10409" y="6279"/>
                    <a:pt x="10409" y="6281"/>
                  </a:cubicBezTo>
                  <a:cubicBezTo>
                    <a:pt x="10409" y="6283"/>
                    <a:pt x="10405" y="6284"/>
                    <a:pt x="10403" y="6286"/>
                  </a:cubicBezTo>
                  <a:lnTo>
                    <a:pt x="10399" y="6280"/>
                  </a:lnTo>
                  <a:cubicBezTo>
                    <a:pt x="10401" y="6279"/>
                    <a:pt x="10403" y="6275"/>
                    <a:pt x="10404" y="6275"/>
                  </a:cubicBezTo>
                  <a:close/>
                  <a:moveTo>
                    <a:pt x="10564" y="6294"/>
                  </a:moveTo>
                  <a:cubicBezTo>
                    <a:pt x="10566" y="6294"/>
                    <a:pt x="10567" y="6296"/>
                    <a:pt x="10569" y="6299"/>
                  </a:cubicBezTo>
                  <a:cubicBezTo>
                    <a:pt x="10569" y="6300"/>
                    <a:pt x="10565" y="6302"/>
                    <a:pt x="10564" y="6304"/>
                  </a:cubicBezTo>
                  <a:lnTo>
                    <a:pt x="10563" y="6303"/>
                  </a:lnTo>
                  <a:cubicBezTo>
                    <a:pt x="10562" y="6302"/>
                    <a:pt x="10559" y="6299"/>
                    <a:pt x="10559" y="6298"/>
                  </a:cubicBezTo>
                  <a:cubicBezTo>
                    <a:pt x="10561" y="6295"/>
                    <a:pt x="10563" y="6294"/>
                    <a:pt x="10564" y="6294"/>
                  </a:cubicBezTo>
                  <a:close/>
                  <a:moveTo>
                    <a:pt x="10442" y="6278"/>
                  </a:moveTo>
                  <a:cubicBezTo>
                    <a:pt x="10455" y="6291"/>
                    <a:pt x="10449" y="6302"/>
                    <a:pt x="10434" y="6311"/>
                  </a:cubicBezTo>
                  <a:lnTo>
                    <a:pt x="10434" y="6310"/>
                  </a:lnTo>
                  <a:cubicBezTo>
                    <a:pt x="10432" y="6316"/>
                    <a:pt x="10429" y="6322"/>
                    <a:pt x="10423" y="6322"/>
                  </a:cubicBezTo>
                  <a:cubicBezTo>
                    <a:pt x="10421" y="6322"/>
                    <a:pt x="10420" y="6322"/>
                    <a:pt x="10418" y="6321"/>
                  </a:cubicBezTo>
                  <a:cubicBezTo>
                    <a:pt x="10413" y="6311"/>
                    <a:pt x="10420" y="6307"/>
                    <a:pt x="10427" y="6304"/>
                  </a:cubicBezTo>
                  <a:cubicBezTo>
                    <a:pt x="10431" y="6295"/>
                    <a:pt x="10428" y="6282"/>
                    <a:pt x="10442" y="6278"/>
                  </a:cubicBezTo>
                  <a:close/>
                  <a:moveTo>
                    <a:pt x="8384" y="6326"/>
                  </a:moveTo>
                  <a:cubicBezTo>
                    <a:pt x="8409" y="6355"/>
                    <a:pt x="8409" y="6355"/>
                    <a:pt x="8378" y="6395"/>
                  </a:cubicBezTo>
                  <a:cubicBezTo>
                    <a:pt x="8366" y="6365"/>
                    <a:pt x="8363" y="6344"/>
                    <a:pt x="8384" y="6326"/>
                  </a:cubicBezTo>
                  <a:close/>
                  <a:moveTo>
                    <a:pt x="9457" y="6392"/>
                  </a:moveTo>
                  <a:lnTo>
                    <a:pt x="9471" y="6401"/>
                  </a:lnTo>
                  <a:cubicBezTo>
                    <a:pt x="9468" y="6403"/>
                    <a:pt x="9465" y="6405"/>
                    <a:pt x="9463" y="6405"/>
                  </a:cubicBezTo>
                  <a:cubicBezTo>
                    <a:pt x="9458" y="6405"/>
                    <a:pt x="9459" y="6396"/>
                    <a:pt x="9457" y="6392"/>
                  </a:cubicBezTo>
                  <a:close/>
                  <a:moveTo>
                    <a:pt x="6747" y="6384"/>
                  </a:moveTo>
                  <a:cubicBezTo>
                    <a:pt x="6753" y="6384"/>
                    <a:pt x="6754" y="6391"/>
                    <a:pt x="6753" y="6397"/>
                  </a:cubicBezTo>
                  <a:cubicBezTo>
                    <a:pt x="6751" y="6401"/>
                    <a:pt x="6746" y="6404"/>
                    <a:pt x="6742" y="6407"/>
                  </a:cubicBezTo>
                  <a:cubicBezTo>
                    <a:pt x="6735" y="6400"/>
                    <a:pt x="6733" y="6389"/>
                    <a:pt x="6741" y="6386"/>
                  </a:cubicBezTo>
                  <a:cubicBezTo>
                    <a:pt x="6744" y="6385"/>
                    <a:pt x="6746" y="6384"/>
                    <a:pt x="6747" y="6384"/>
                  </a:cubicBezTo>
                  <a:close/>
                  <a:moveTo>
                    <a:pt x="8628" y="6400"/>
                  </a:moveTo>
                  <a:cubicBezTo>
                    <a:pt x="8630" y="6402"/>
                    <a:pt x="8633" y="6403"/>
                    <a:pt x="8633" y="6405"/>
                  </a:cubicBezTo>
                  <a:cubicBezTo>
                    <a:pt x="8633" y="6406"/>
                    <a:pt x="8630" y="6409"/>
                    <a:pt x="8629" y="6409"/>
                  </a:cubicBezTo>
                  <a:cubicBezTo>
                    <a:pt x="8628" y="6409"/>
                    <a:pt x="8628" y="6409"/>
                    <a:pt x="8628" y="6409"/>
                  </a:cubicBezTo>
                  <a:cubicBezTo>
                    <a:pt x="8626" y="6409"/>
                    <a:pt x="8625" y="6405"/>
                    <a:pt x="8622" y="6404"/>
                  </a:cubicBezTo>
                  <a:lnTo>
                    <a:pt x="8628" y="6400"/>
                  </a:lnTo>
                  <a:close/>
                  <a:moveTo>
                    <a:pt x="10875" y="6362"/>
                  </a:moveTo>
                  <a:cubicBezTo>
                    <a:pt x="10904" y="6362"/>
                    <a:pt x="10913" y="6371"/>
                    <a:pt x="10922" y="6385"/>
                  </a:cubicBezTo>
                  <a:lnTo>
                    <a:pt x="10904" y="6427"/>
                  </a:lnTo>
                  <a:cubicBezTo>
                    <a:pt x="10885" y="6410"/>
                    <a:pt x="10896" y="6383"/>
                    <a:pt x="10866" y="6362"/>
                  </a:cubicBezTo>
                  <a:lnTo>
                    <a:pt x="10865" y="6362"/>
                  </a:lnTo>
                  <a:cubicBezTo>
                    <a:pt x="10869" y="6362"/>
                    <a:pt x="10872" y="6362"/>
                    <a:pt x="10875" y="6362"/>
                  </a:cubicBezTo>
                  <a:close/>
                  <a:moveTo>
                    <a:pt x="10351" y="6435"/>
                  </a:moveTo>
                  <a:cubicBezTo>
                    <a:pt x="10352" y="6437"/>
                    <a:pt x="10355" y="6438"/>
                    <a:pt x="10354" y="6441"/>
                  </a:cubicBezTo>
                  <a:cubicBezTo>
                    <a:pt x="10354" y="6442"/>
                    <a:pt x="10352" y="6443"/>
                    <a:pt x="10350" y="6444"/>
                  </a:cubicBezTo>
                  <a:cubicBezTo>
                    <a:pt x="10348" y="6443"/>
                    <a:pt x="10347" y="6441"/>
                    <a:pt x="10346" y="6440"/>
                  </a:cubicBezTo>
                  <a:lnTo>
                    <a:pt x="10351" y="6435"/>
                  </a:lnTo>
                  <a:close/>
                  <a:moveTo>
                    <a:pt x="9634" y="6344"/>
                  </a:moveTo>
                  <a:cubicBezTo>
                    <a:pt x="9650" y="6355"/>
                    <a:pt x="9648" y="6368"/>
                    <a:pt x="9649" y="6379"/>
                  </a:cubicBezTo>
                  <a:lnTo>
                    <a:pt x="9649" y="6378"/>
                  </a:lnTo>
                  <a:cubicBezTo>
                    <a:pt x="9681" y="6407"/>
                    <a:pt x="9683" y="6421"/>
                    <a:pt x="9657" y="6468"/>
                  </a:cubicBezTo>
                  <a:cubicBezTo>
                    <a:pt x="9616" y="6454"/>
                    <a:pt x="9576" y="6442"/>
                    <a:pt x="9559" y="6394"/>
                  </a:cubicBezTo>
                  <a:cubicBezTo>
                    <a:pt x="9576" y="6361"/>
                    <a:pt x="9608" y="6355"/>
                    <a:pt x="9634" y="6344"/>
                  </a:cubicBezTo>
                  <a:close/>
                  <a:moveTo>
                    <a:pt x="8742" y="6416"/>
                  </a:moveTo>
                  <a:cubicBezTo>
                    <a:pt x="8744" y="6416"/>
                    <a:pt x="8746" y="6416"/>
                    <a:pt x="8748" y="6417"/>
                  </a:cubicBezTo>
                  <a:cubicBezTo>
                    <a:pt x="8765" y="6424"/>
                    <a:pt x="8763" y="6445"/>
                    <a:pt x="8774" y="6458"/>
                  </a:cubicBezTo>
                  <a:cubicBezTo>
                    <a:pt x="8768" y="6470"/>
                    <a:pt x="8760" y="6483"/>
                    <a:pt x="8754" y="6497"/>
                  </a:cubicBezTo>
                  <a:cubicBezTo>
                    <a:pt x="8724" y="6488"/>
                    <a:pt x="8724" y="6459"/>
                    <a:pt x="8709" y="6435"/>
                  </a:cubicBezTo>
                  <a:cubicBezTo>
                    <a:pt x="8723" y="6425"/>
                    <a:pt x="8731" y="6416"/>
                    <a:pt x="8742" y="6416"/>
                  </a:cubicBezTo>
                  <a:close/>
                  <a:moveTo>
                    <a:pt x="6692" y="6489"/>
                  </a:moveTo>
                  <a:cubicBezTo>
                    <a:pt x="6694" y="6489"/>
                    <a:pt x="6695" y="6491"/>
                    <a:pt x="6696" y="6494"/>
                  </a:cubicBezTo>
                  <a:cubicBezTo>
                    <a:pt x="6697" y="6496"/>
                    <a:pt x="6693" y="6498"/>
                    <a:pt x="6691" y="6499"/>
                  </a:cubicBezTo>
                  <a:lnTo>
                    <a:pt x="6691" y="6498"/>
                  </a:lnTo>
                  <a:cubicBezTo>
                    <a:pt x="6690" y="6497"/>
                    <a:pt x="6686" y="6494"/>
                    <a:pt x="6688" y="6494"/>
                  </a:cubicBezTo>
                  <a:cubicBezTo>
                    <a:pt x="6689" y="6491"/>
                    <a:pt x="6691" y="6489"/>
                    <a:pt x="6692" y="6489"/>
                  </a:cubicBezTo>
                  <a:close/>
                  <a:moveTo>
                    <a:pt x="9107" y="6490"/>
                  </a:moveTo>
                  <a:cubicBezTo>
                    <a:pt x="9107" y="6490"/>
                    <a:pt x="9107" y="6490"/>
                    <a:pt x="9107" y="6490"/>
                  </a:cubicBezTo>
                  <a:cubicBezTo>
                    <a:pt x="9114" y="6493"/>
                    <a:pt x="9114" y="6497"/>
                    <a:pt x="9106" y="6499"/>
                  </a:cubicBezTo>
                  <a:cubicBezTo>
                    <a:pt x="9106" y="6499"/>
                    <a:pt x="9104" y="6496"/>
                    <a:pt x="9103" y="6493"/>
                  </a:cubicBezTo>
                  <a:lnTo>
                    <a:pt x="9102" y="6493"/>
                  </a:lnTo>
                  <a:cubicBezTo>
                    <a:pt x="9103" y="6492"/>
                    <a:pt x="9105" y="6490"/>
                    <a:pt x="9107" y="6490"/>
                  </a:cubicBezTo>
                  <a:close/>
                  <a:moveTo>
                    <a:pt x="10176" y="6491"/>
                  </a:moveTo>
                  <a:cubicBezTo>
                    <a:pt x="10181" y="6491"/>
                    <a:pt x="10180" y="6498"/>
                    <a:pt x="10182" y="6501"/>
                  </a:cubicBezTo>
                  <a:lnTo>
                    <a:pt x="10182" y="6501"/>
                  </a:lnTo>
                  <a:lnTo>
                    <a:pt x="10169" y="6494"/>
                  </a:lnTo>
                  <a:cubicBezTo>
                    <a:pt x="10173" y="6492"/>
                    <a:pt x="10175" y="6491"/>
                    <a:pt x="10176" y="6491"/>
                  </a:cubicBezTo>
                  <a:close/>
                  <a:moveTo>
                    <a:pt x="8433" y="6508"/>
                  </a:moveTo>
                  <a:cubicBezTo>
                    <a:pt x="8434" y="6508"/>
                    <a:pt x="8435" y="6508"/>
                    <a:pt x="8436" y="6508"/>
                  </a:cubicBezTo>
                  <a:cubicBezTo>
                    <a:pt x="8439" y="6518"/>
                    <a:pt x="8432" y="6519"/>
                    <a:pt x="8424" y="6521"/>
                  </a:cubicBezTo>
                  <a:lnTo>
                    <a:pt x="8424" y="6519"/>
                  </a:lnTo>
                  <a:cubicBezTo>
                    <a:pt x="8425" y="6514"/>
                    <a:pt x="8425" y="6508"/>
                    <a:pt x="8433" y="6508"/>
                  </a:cubicBezTo>
                  <a:close/>
                  <a:moveTo>
                    <a:pt x="10183" y="6503"/>
                  </a:moveTo>
                  <a:lnTo>
                    <a:pt x="10183" y="6503"/>
                  </a:lnTo>
                  <a:cubicBezTo>
                    <a:pt x="10200" y="6509"/>
                    <a:pt x="10203" y="6519"/>
                    <a:pt x="10192" y="6534"/>
                  </a:cubicBezTo>
                  <a:cubicBezTo>
                    <a:pt x="10180" y="6526"/>
                    <a:pt x="10183" y="6514"/>
                    <a:pt x="10183" y="6503"/>
                  </a:cubicBezTo>
                  <a:close/>
                  <a:moveTo>
                    <a:pt x="8424" y="6521"/>
                  </a:moveTo>
                  <a:lnTo>
                    <a:pt x="8424" y="6521"/>
                  </a:lnTo>
                  <a:cubicBezTo>
                    <a:pt x="8423" y="6532"/>
                    <a:pt x="8427" y="6543"/>
                    <a:pt x="8415" y="6553"/>
                  </a:cubicBezTo>
                  <a:cubicBezTo>
                    <a:pt x="8402" y="6537"/>
                    <a:pt x="8407" y="6526"/>
                    <a:pt x="8424" y="6521"/>
                  </a:cubicBezTo>
                  <a:close/>
                  <a:moveTo>
                    <a:pt x="8545" y="6557"/>
                  </a:moveTo>
                  <a:cubicBezTo>
                    <a:pt x="8547" y="6557"/>
                    <a:pt x="8548" y="6557"/>
                    <a:pt x="8549" y="6557"/>
                  </a:cubicBezTo>
                  <a:cubicBezTo>
                    <a:pt x="8553" y="6558"/>
                    <a:pt x="8556" y="6564"/>
                    <a:pt x="8558" y="6566"/>
                  </a:cubicBezTo>
                  <a:lnTo>
                    <a:pt x="8560" y="6566"/>
                  </a:lnTo>
                  <a:cubicBezTo>
                    <a:pt x="8556" y="6570"/>
                    <a:pt x="8551" y="6572"/>
                    <a:pt x="8547" y="6572"/>
                  </a:cubicBezTo>
                  <a:cubicBezTo>
                    <a:pt x="8543" y="6572"/>
                    <a:pt x="8540" y="6571"/>
                    <a:pt x="8538" y="6567"/>
                  </a:cubicBezTo>
                  <a:cubicBezTo>
                    <a:pt x="8533" y="6559"/>
                    <a:pt x="8539" y="6557"/>
                    <a:pt x="8545" y="6557"/>
                  </a:cubicBezTo>
                  <a:close/>
                  <a:moveTo>
                    <a:pt x="9143" y="6559"/>
                  </a:moveTo>
                  <a:cubicBezTo>
                    <a:pt x="9154" y="6573"/>
                    <a:pt x="9139" y="6570"/>
                    <a:pt x="9135" y="6573"/>
                  </a:cubicBezTo>
                  <a:cubicBezTo>
                    <a:pt x="9134" y="6573"/>
                    <a:pt x="9134" y="6573"/>
                    <a:pt x="9134" y="6573"/>
                  </a:cubicBezTo>
                  <a:lnTo>
                    <a:pt x="9134" y="6573"/>
                  </a:lnTo>
                  <a:cubicBezTo>
                    <a:pt x="9137" y="6569"/>
                    <a:pt x="9139" y="6565"/>
                    <a:pt x="9143" y="6559"/>
                  </a:cubicBezTo>
                  <a:close/>
                  <a:moveTo>
                    <a:pt x="9135" y="6573"/>
                  </a:moveTo>
                  <a:cubicBezTo>
                    <a:pt x="9131" y="6578"/>
                    <a:pt x="9129" y="6582"/>
                    <a:pt x="9127" y="6586"/>
                  </a:cubicBezTo>
                  <a:cubicBezTo>
                    <a:pt x="9117" y="6574"/>
                    <a:pt x="9129" y="6576"/>
                    <a:pt x="9134" y="6573"/>
                  </a:cubicBezTo>
                  <a:lnTo>
                    <a:pt x="9134" y="6573"/>
                  </a:lnTo>
                  <a:cubicBezTo>
                    <a:pt x="9134" y="6574"/>
                    <a:pt x="9134" y="6574"/>
                    <a:pt x="9133" y="6574"/>
                  </a:cubicBezTo>
                  <a:lnTo>
                    <a:pt x="9135" y="6573"/>
                  </a:lnTo>
                  <a:close/>
                  <a:moveTo>
                    <a:pt x="8806" y="6578"/>
                  </a:moveTo>
                  <a:cubicBezTo>
                    <a:pt x="8807" y="6580"/>
                    <a:pt x="8809" y="6581"/>
                    <a:pt x="8809" y="6583"/>
                  </a:cubicBezTo>
                  <a:cubicBezTo>
                    <a:pt x="8809" y="6585"/>
                    <a:pt x="8806" y="6587"/>
                    <a:pt x="8805" y="6587"/>
                  </a:cubicBezTo>
                  <a:cubicBezTo>
                    <a:pt x="8803" y="6587"/>
                    <a:pt x="8801" y="6583"/>
                    <a:pt x="8800" y="6582"/>
                  </a:cubicBezTo>
                  <a:lnTo>
                    <a:pt x="8806" y="6578"/>
                  </a:lnTo>
                  <a:close/>
                  <a:moveTo>
                    <a:pt x="8361" y="6577"/>
                  </a:moveTo>
                  <a:cubicBezTo>
                    <a:pt x="8361" y="6577"/>
                    <a:pt x="8361" y="6578"/>
                    <a:pt x="8361" y="6578"/>
                  </a:cubicBezTo>
                  <a:cubicBezTo>
                    <a:pt x="8368" y="6581"/>
                    <a:pt x="8368" y="6585"/>
                    <a:pt x="8360" y="6587"/>
                  </a:cubicBezTo>
                  <a:cubicBezTo>
                    <a:pt x="8360" y="6587"/>
                    <a:pt x="8360" y="6587"/>
                    <a:pt x="8359" y="6587"/>
                  </a:cubicBezTo>
                  <a:cubicBezTo>
                    <a:pt x="8358" y="6587"/>
                    <a:pt x="8357" y="6584"/>
                    <a:pt x="8355" y="6582"/>
                  </a:cubicBezTo>
                  <a:lnTo>
                    <a:pt x="8357" y="6582"/>
                  </a:lnTo>
                  <a:cubicBezTo>
                    <a:pt x="8358" y="6580"/>
                    <a:pt x="8359" y="6577"/>
                    <a:pt x="8361" y="6577"/>
                  </a:cubicBezTo>
                  <a:close/>
                  <a:moveTo>
                    <a:pt x="6958" y="6578"/>
                  </a:moveTo>
                  <a:cubicBezTo>
                    <a:pt x="6960" y="6579"/>
                    <a:pt x="6961" y="6581"/>
                    <a:pt x="6962" y="6583"/>
                  </a:cubicBezTo>
                  <a:cubicBezTo>
                    <a:pt x="6962" y="6585"/>
                    <a:pt x="6959" y="6586"/>
                    <a:pt x="6957" y="6588"/>
                  </a:cubicBezTo>
                  <a:lnTo>
                    <a:pt x="6952" y="6582"/>
                  </a:lnTo>
                  <a:lnTo>
                    <a:pt x="6953" y="6581"/>
                  </a:lnTo>
                  <a:cubicBezTo>
                    <a:pt x="6954" y="6580"/>
                    <a:pt x="6957" y="6578"/>
                    <a:pt x="6958" y="6578"/>
                  </a:cubicBezTo>
                  <a:close/>
                  <a:moveTo>
                    <a:pt x="9642" y="6523"/>
                  </a:moveTo>
                  <a:lnTo>
                    <a:pt x="9683" y="6567"/>
                  </a:lnTo>
                  <a:lnTo>
                    <a:pt x="9665" y="6588"/>
                  </a:lnTo>
                  <a:lnTo>
                    <a:pt x="9617" y="6566"/>
                  </a:lnTo>
                  <a:cubicBezTo>
                    <a:pt x="9611" y="6542"/>
                    <a:pt x="9626" y="6533"/>
                    <a:pt x="9642" y="6523"/>
                  </a:cubicBezTo>
                  <a:close/>
                  <a:moveTo>
                    <a:pt x="8745" y="6554"/>
                  </a:moveTo>
                  <a:cubicBezTo>
                    <a:pt x="8753" y="6554"/>
                    <a:pt x="8761" y="6556"/>
                    <a:pt x="8770" y="6557"/>
                  </a:cubicBezTo>
                  <a:cubicBezTo>
                    <a:pt x="8774" y="6579"/>
                    <a:pt x="8758" y="6581"/>
                    <a:pt x="8742" y="6594"/>
                  </a:cubicBezTo>
                  <a:lnTo>
                    <a:pt x="8709" y="6569"/>
                  </a:lnTo>
                  <a:cubicBezTo>
                    <a:pt x="8721" y="6557"/>
                    <a:pt x="8733" y="6554"/>
                    <a:pt x="8745" y="6554"/>
                  </a:cubicBezTo>
                  <a:close/>
                  <a:moveTo>
                    <a:pt x="8558" y="6598"/>
                  </a:moveTo>
                  <a:cubicBezTo>
                    <a:pt x="8563" y="6598"/>
                    <a:pt x="8563" y="6607"/>
                    <a:pt x="8563" y="6612"/>
                  </a:cubicBezTo>
                  <a:cubicBezTo>
                    <a:pt x="8562" y="6615"/>
                    <a:pt x="8557" y="6618"/>
                    <a:pt x="8555" y="6621"/>
                  </a:cubicBezTo>
                  <a:cubicBezTo>
                    <a:pt x="8547" y="6614"/>
                    <a:pt x="8547" y="6604"/>
                    <a:pt x="8553" y="6600"/>
                  </a:cubicBezTo>
                  <a:cubicBezTo>
                    <a:pt x="8555" y="6599"/>
                    <a:pt x="8557" y="6598"/>
                    <a:pt x="8558" y="6598"/>
                  </a:cubicBezTo>
                  <a:close/>
                  <a:moveTo>
                    <a:pt x="7064" y="6631"/>
                  </a:moveTo>
                  <a:cubicBezTo>
                    <a:pt x="7064" y="6631"/>
                    <a:pt x="7064" y="6631"/>
                    <a:pt x="7064" y="6631"/>
                  </a:cubicBezTo>
                  <a:cubicBezTo>
                    <a:pt x="7071" y="6635"/>
                    <a:pt x="7071" y="6638"/>
                    <a:pt x="7064" y="6640"/>
                  </a:cubicBezTo>
                  <a:cubicBezTo>
                    <a:pt x="7063" y="6640"/>
                    <a:pt x="7061" y="6637"/>
                    <a:pt x="7059" y="6636"/>
                  </a:cubicBezTo>
                  <a:lnTo>
                    <a:pt x="7059" y="6635"/>
                  </a:lnTo>
                  <a:cubicBezTo>
                    <a:pt x="7060" y="6634"/>
                    <a:pt x="7063" y="6631"/>
                    <a:pt x="7064" y="6631"/>
                  </a:cubicBezTo>
                  <a:close/>
                  <a:moveTo>
                    <a:pt x="12109" y="6667"/>
                  </a:moveTo>
                  <a:cubicBezTo>
                    <a:pt x="12116" y="6670"/>
                    <a:pt x="12116" y="6673"/>
                    <a:pt x="12109" y="6676"/>
                  </a:cubicBezTo>
                  <a:cubicBezTo>
                    <a:pt x="12108" y="6676"/>
                    <a:pt x="12105" y="6672"/>
                    <a:pt x="12104" y="6671"/>
                  </a:cubicBezTo>
                  <a:cubicBezTo>
                    <a:pt x="12105" y="6669"/>
                    <a:pt x="12109" y="6667"/>
                    <a:pt x="12109" y="6667"/>
                  </a:cubicBezTo>
                  <a:close/>
                  <a:moveTo>
                    <a:pt x="8534" y="6662"/>
                  </a:moveTo>
                  <a:cubicBezTo>
                    <a:pt x="8540" y="6662"/>
                    <a:pt x="8545" y="6667"/>
                    <a:pt x="8548" y="6678"/>
                  </a:cubicBezTo>
                  <a:cubicBezTo>
                    <a:pt x="8544" y="6678"/>
                    <a:pt x="8540" y="6678"/>
                    <a:pt x="8536" y="6678"/>
                  </a:cubicBezTo>
                  <a:cubicBezTo>
                    <a:pt x="8529" y="6678"/>
                    <a:pt x="8523" y="6677"/>
                    <a:pt x="8517" y="6669"/>
                  </a:cubicBezTo>
                  <a:cubicBezTo>
                    <a:pt x="8524" y="6664"/>
                    <a:pt x="8529" y="6662"/>
                    <a:pt x="8534" y="6662"/>
                  </a:cubicBezTo>
                  <a:close/>
                  <a:moveTo>
                    <a:pt x="7502" y="6663"/>
                  </a:moveTo>
                  <a:cubicBezTo>
                    <a:pt x="7506" y="6663"/>
                    <a:pt x="7510" y="6664"/>
                    <a:pt x="7513" y="6668"/>
                  </a:cubicBezTo>
                  <a:cubicBezTo>
                    <a:pt x="7510" y="6677"/>
                    <a:pt x="7506" y="6680"/>
                    <a:pt x="7502" y="6680"/>
                  </a:cubicBezTo>
                  <a:cubicBezTo>
                    <a:pt x="7497" y="6680"/>
                    <a:pt x="7490" y="6674"/>
                    <a:pt x="7484" y="6672"/>
                  </a:cubicBezTo>
                  <a:cubicBezTo>
                    <a:pt x="7491" y="6667"/>
                    <a:pt x="7497" y="6663"/>
                    <a:pt x="7502" y="6663"/>
                  </a:cubicBezTo>
                  <a:close/>
                  <a:moveTo>
                    <a:pt x="8129" y="6720"/>
                  </a:moveTo>
                  <a:cubicBezTo>
                    <a:pt x="8129" y="6720"/>
                    <a:pt x="8130" y="6720"/>
                    <a:pt x="8130" y="6720"/>
                  </a:cubicBezTo>
                  <a:cubicBezTo>
                    <a:pt x="8138" y="6724"/>
                    <a:pt x="8136" y="6727"/>
                    <a:pt x="8130" y="6729"/>
                  </a:cubicBezTo>
                  <a:cubicBezTo>
                    <a:pt x="8128" y="6729"/>
                    <a:pt x="8127" y="6726"/>
                    <a:pt x="8125" y="6725"/>
                  </a:cubicBezTo>
                  <a:lnTo>
                    <a:pt x="8125" y="6724"/>
                  </a:lnTo>
                  <a:cubicBezTo>
                    <a:pt x="8127" y="6723"/>
                    <a:pt x="8129" y="6720"/>
                    <a:pt x="8129" y="6720"/>
                  </a:cubicBezTo>
                  <a:close/>
                  <a:moveTo>
                    <a:pt x="7310" y="6702"/>
                  </a:moveTo>
                  <a:cubicBezTo>
                    <a:pt x="7324" y="6709"/>
                    <a:pt x="7332" y="6715"/>
                    <a:pt x="7333" y="6726"/>
                  </a:cubicBezTo>
                  <a:cubicBezTo>
                    <a:pt x="7329" y="6729"/>
                    <a:pt x="7324" y="6731"/>
                    <a:pt x="7318" y="6731"/>
                  </a:cubicBezTo>
                  <a:cubicBezTo>
                    <a:pt x="7306" y="6728"/>
                    <a:pt x="7304" y="6718"/>
                    <a:pt x="7310" y="6702"/>
                  </a:cubicBezTo>
                  <a:close/>
                  <a:moveTo>
                    <a:pt x="7157" y="6739"/>
                  </a:moveTo>
                  <a:cubicBezTo>
                    <a:pt x="7161" y="6739"/>
                    <a:pt x="7161" y="6745"/>
                    <a:pt x="7161" y="6750"/>
                  </a:cubicBezTo>
                  <a:lnTo>
                    <a:pt x="7161" y="6750"/>
                  </a:lnTo>
                  <a:lnTo>
                    <a:pt x="7150" y="6743"/>
                  </a:lnTo>
                  <a:cubicBezTo>
                    <a:pt x="7153" y="6740"/>
                    <a:pt x="7155" y="6739"/>
                    <a:pt x="7157" y="6739"/>
                  </a:cubicBezTo>
                  <a:close/>
                  <a:moveTo>
                    <a:pt x="8254" y="6739"/>
                  </a:moveTo>
                  <a:cubicBezTo>
                    <a:pt x="8265" y="6750"/>
                    <a:pt x="8252" y="6748"/>
                    <a:pt x="8247" y="6750"/>
                  </a:cubicBezTo>
                  <a:lnTo>
                    <a:pt x="8247" y="6750"/>
                  </a:lnTo>
                  <a:lnTo>
                    <a:pt x="8254" y="6739"/>
                  </a:lnTo>
                  <a:close/>
                  <a:moveTo>
                    <a:pt x="8973" y="6734"/>
                  </a:moveTo>
                  <a:cubicBezTo>
                    <a:pt x="8977" y="6734"/>
                    <a:pt x="8981" y="6735"/>
                    <a:pt x="8985" y="6740"/>
                  </a:cubicBezTo>
                  <a:cubicBezTo>
                    <a:pt x="8981" y="6748"/>
                    <a:pt x="8977" y="6751"/>
                    <a:pt x="8973" y="6751"/>
                  </a:cubicBezTo>
                  <a:cubicBezTo>
                    <a:pt x="8968" y="6751"/>
                    <a:pt x="8963" y="6747"/>
                    <a:pt x="8958" y="6741"/>
                  </a:cubicBezTo>
                  <a:lnTo>
                    <a:pt x="8958" y="6741"/>
                  </a:lnTo>
                  <a:lnTo>
                    <a:pt x="8959" y="6742"/>
                  </a:lnTo>
                  <a:cubicBezTo>
                    <a:pt x="8964" y="6737"/>
                    <a:pt x="8968" y="6734"/>
                    <a:pt x="8973" y="6734"/>
                  </a:cubicBezTo>
                  <a:close/>
                  <a:moveTo>
                    <a:pt x="8177" y="6734"/>
                  </a:moveTo>
                  <a:cubicBezTo>
                    <a:pt x="8181" y="6734"/>
                    <a:pt x="8184" y="6735"/>
                    <a:pt x="8188" y="6740"/>
                  </a:cubicBezTo>
                  <a:cubicBezTo>
                    <a:pt x="8184" y="6749"/>
                    <a:pt x="8180" y="6752"/>
                    <a:pt x="8177" y="6752"/>
                  </a:cubicBezTo>
                  <a:cubicBezTo>
                    <a:pt x="8172" y="6752"/>
                    <a:pt x="8167" y="6747"/>
                    <a:pt x="8161" y="6742"/>
                  </a:cubicBezTo>
                  <a:lnTo>
                    <a:pt x="8161" y="6742"/>
                  </a:lnTo>
                  <a:cubicBezTo>
                    <a:pt x="8166" y="6738"/>
                    <a:pt x="8172" y="6734"/>
                    <a:pt x="8177" y="6734"/>
                  </a:cubicBezTo>
                  <a:close/>
                  <a:moveTo>
                    <a:pt x="8770" y="6756"/>
                  </a:moveTo>
                  <a:cubicBezTo>
                    <a:pt x="8771" y="6756"/>
                    <a:pt x="8773" y="6758"/>
                    <a:pt x="8774" y="6761"/>
                  </a:cubicBezTo>
                  <a:cubicBezTo>
                    <a:pt x="8774" y="6762"/>
                    <a:pt x="8771" y="6764"/>
                    <a:pt x="8770" y="6765"/>
                  </a:cubicBezTo>
                  <a:cubicBezTo>
                    <a:pt x="8767" y="6764"/>
                    <a:pt x="8765" y="6760"/>
                    <a:pt x="8765" y="6760"/>
                  </a:cubicBezTo>
                  <a:cubicBezTo>
                    <a:pt x="8767" y="6757"/>
                    <a:pt x="8768" y="6756"/>
                    <a:pt x="8770" y="6756"/>
                  </a:cubicBezTo>
                  <a:close/>
                  <a:moveTo>
                    <a:pt x="7199" y="6751"/>
                  </a:moveTo>
                  <a:lnTo>
                    <a:pt x="7199" y="6751"/>
                  </a:lnTo>
                  <a:cubicBezTo>
                    <a:pt x="7190" y="6763"/>
                    <a:pt x="7183" y="6767"/>
                    <a:pt x="7178" y="6767"/>
                  </a:cubicBezTo>
                  <a:cubicBezTo>
                    <a:pt x="7172" y="6767"/>
                    <a:pt x="7167" y="6761"/>
                    <a:pt x="7164" y="6752"/>
                  </a:cubicBezTo>
                  <a:lnTo>
                    <a:pt x="7164" y="6752"/>
                  </a:lnTo>
                  <a:lnTo>
                    <a:pt x="7199" y="6751"/>
                  </a:lnTo>
                  <a:close/>
                  <a:moveTo>
                    <a:pt x="8237" y="6752"/>
                  </a:moveTo>
                  <a:cubicBezTo>
                    <a:pt x="8240" y="6752"/>
                    <a:pt x="8243" y="6752"/>
                    <a:pt x="8246" y="6752"/>
                  </a:cubicBezTo>
                  <a:lnTo>
                    <a:pt x="8246" y="6752"/>
                  </a:lnTo>
                  <a:cubicBezTo>
                    <a:pt x="8243" y="6765"/>
                    <a:pt x="8236" y="6768"/>
                    <a:pt x="8227" y="6768"/>
                  </a:cubicBezTo>
                  <a:cubicBezTo>
                    <a:pt x="8222" y="6768"/>
                    <a:pt x="8216" y="6767"/>
                    <a:pt x="8211" y="6767"/>
                  </a:cubicBezTo>
                  <a:cubicBezTo>
                    <a:pt x="8220" y="6754"/>
                    <a:pt x="8229" y="6752"/>
                    <a:pt x="8237" y="6752"/>
                  </a:cubicBezTo>
                  <a:close/>
                  <a:moveTo>
                    <a:pt x="13562" y="6754"/>
                  </a:moveTo>
                  <a:cubicBezTo>
                    <a:pt x="13584" y="6762"/>
                    <a:pt x="13571" y="6774"/>
                    <a:pt x="13567" y="6785"/>
                  </a:cubicBezTo>
                  <a:cubicBezTo>
                    <a:pt x="13555" y="6775"/>
                    <a:pt x="13552" y="6767"/>
                    <a:pt x="13562" y="6754"/>
                  </a:cubicBezTo>
                  <a:close/>
                  <a:moveTo>
                    <a:pt x="6780" y="6791"/>
                  </a:moveTo>
                  <a:cubicBezTo>
                    <a:pt x="6782" y="6791"/>
                    <a:pt x="6783" y="6793"/>
                    <a:pt x="6784" y="6797"/>
                  </a:cubicBezTo>
                  <a:cubicBezTo>
                    <a:pt x="6784" y="6798"/>
                    <a:pt x="6782" y="6799"/>
                    <a:pt x="6780" y="6800"/>
                  </a:cubicBezTo>
                  <a:cubicBezTo>
                    <a:pt x="6779" y="6799"/>
                    <a:pt x="6775" y="6797"/>
                    <a:pt x="6775" y="6796"/>
                  </a:cubicBezTo>
                  <a:cubicBezTo>
                    <a:pt x="6777" y="6793"/>
                    <a:pt x="6779" y="6791"/>
                    <a:pt x="6780" y="6791"/>
                  </a:cubicBezTo>
                  <a:close/>
                  <a:moveTo>
                    <a:pt x="10280" y="6809"/>
                  </a:moveTo>
                  <a:cubicBezTo>
                    <a:pt x="10282" y="6809"/>
                    <a:pt x="10283" y="6811"/>
                    <a:pt x="10285" y="6815"/>
                  </a:cubicBezTo>
                  <a:cubicBezTo>
                    <a:pt x="10285" y="6815"/>
                    <a:pt x="10281" y="6817"/>
                    <a:pt x="10279" y="6818"/>
                  </a:cubicBezTo>
                  <a:cubicBezTo>
                    <a:pt x="10278" y="6816"/>
                    <a:pt x="10274" y="6814"/>
                    <a:pt x="10274" y="6814"/>
                  </a:cubicBezTo>
                  <a:cubicBezTo>
                    <a:pt x="10276" y="6811"/>
                    <a:pt x="10278" y="6809"/>
                    <a:pt x="10280" y="6809"/>
                  </a:cubicBezTo>
                  <a:close/>
                  <a:moveTo>
                    <a:pt x="10227" y="6772"/>
                  </a:moveTo>
                  <a:lnTo>
                    <a:pt x="10251" y="6794"/>
                  </a:lnTo>
                  <a:cubicBezTo>
                    <a:pt x="10254" y="6820"/>
                    <a:pt x="10239" y="6829"/>
                    <a:pt x="10224" y="6838"/>
                  </a:cubicBezTo>
                  <a:cubicBezTo>
                    <a:pt x="10223" y="6838"/>
                    <a:pt x="10222" y="6838"/>
                    <a:pt x="10221" y="6838"/>
                  </a:cubicBezTo>
                  <a:cubicBezTo>
                    <a:pt x="10207" y="6838"/>
                    <a:pt x="10194" y="6830"/>
                    <a:pt x="10188" y="6817"/>
                  </a:cubicBezTo>
                  <a:cubicBezTo>
                    <a:pt x="10192" y="6796"/>
                    <a:pt x="10210" y="6785"/>
                    <a:pt x="10227" y="6772"/>
                  </a:cubicBezTo>
                  <a:close/>
                  <a:moveTo>
                    <a:pt x="7179" y="6811"/>
                  </a:moveTo>
                  <a:cubicBezTo>
                    <a:pt x="7189" y="6811"/>
                    <a:pt x="7203" y="6818"/>
                    <a:pt x="7232" y="6833"/>
                  </a:cubicBezTo>
                  <a:cubicBezTo>
                    <a:pt x="7221" y="6839"/>
                    <a:pt x="7211" y="6841"/>
                    <a:pt x="7200" y="6841"/>
                  </a:cubicBezTo>
                  <a:cubicBezTo>
                    <a:pt x="7183" y="6841"/>
                    <a:pt x="7165" y="6834"/>
                    <a:pt x="7147" y="6829"/>
                  </a:cubicBezTo>
                  <a:cubicBezTo>
                    <a:pt x="7161" y="6817"/>
                    <a:pt x="7169" y="6811"/>
                    <a:pt x="7179" y="6811"/>
                  </a:cubicBezTo>
                  <a:close/>
                  <a:moveTo>
                    <a:pt x="9269" y="6766"/>
                  </a:moveTo>
                  <a:lnTo>
                    <a:pt x="9269" y="6766"/>
                  </a:lnTo>
                  <a:cubicBezTo>
                    <a:pt x="9303" y="6786"/>
                    <a:pt x="9297" y="6812"/>
                    <a:pt x="9281" y="6851"/>
                  </a:cubicBezTo>
                  <a:lnTo>
                    <a:pt x="9281" y="6853"/>
                  </a:lnTo>
                  <a:cubicBezTo>
                    <a:pt x="9252" y="6817"/>
                    <a:pt x="9256" y="6794"/>
                    <a:pt x="9269" y="6766"/>
                  </a:cubicBezTo>
                  <a:close/>
                  <a:moveTo>
                    <a:pt x="11559" y="6843"/>
                  </a:moveTo>
                  <a:cubicBezTo>
                    <a:pt x="11561" y="6843"/>
                    <a:pt x="11563" y="6845"/>
                    <a:pt x="11565" y="6849"/>
                  </a:cubicBezTo>
                  <a:cubicBezTo>
                    <a:pt x="11566" y="6849"/>
                    <a:pt x="11561" y="6854"/>
                    <a:pt x="11560" y="6854"/>
                  </a:cubicBezTo>
                  <a:cubicBezTo>
                    <a:pt x="11560" y="6854"/>
                    <a:pt x="11559" y="6854"/>
                    <a:pt x="11559" y="6854"/>
                  </a:cubicBezTo>
                  <a:cubicBezTo>
                    <a:pt x="11557" y="6854"/>
                    <a:pt x="11555" y="6852"/>
                    <a:pt x="11554" y="6851"/>
                  </a:cubicBezTo>
                  <a:cubicBezTo>
                    <a:pt x="11554" y="6849"/>
                    <a:pt x="11553" y="6847"/>
                    <a:pt x="11554" y="6846"/>
                  </a:cubicBezTo>
                  <a:cubicBezTo>
                    <a:pt x="11556" y="6844"/>
                    <a:pt x="11557" y="6843"/>
                    <a:pt x="11559" y="6843"/>
                  </a:cubicBezTo>
                  <a:close/>
                  <a:moveTo>
                    <a:pt x="7365" y="6808"/>
                  </a:moveTo>
                  <a:cubicBezTo>
                    <a:pt x="7383" y="6817"/>
                    <a:pt x="7402" y="6826"/>
                    <a:pt x="7389" y="6851"/>
                  </a:cubicBezTo>
                  <a:cubicBezTo>
                    <a:pt x="7385" y="6855"/>
                    <a:pt x="7382" y="6856"/>
                    <a:pt x="7378" y="6856"/>
                  </a:cubicBezTo>
                  <a:cubicBezTo>
                    <a:pt x="7374" y="6856"/>
                    <a:pt x="7369" y="6855"/>
                    <a:pt x="7365" y="6854"/>
                  </a:cubicBezTo>
                  <a:cubicBezTo>
                    <a:pt x="7354" y="6840"/>
                    <a:pt x="7354" y="6821"/>
                    <a:pt x="7365" y="6808"/>
                  </a:cubicBezTo>
                  <a:close/>
                  <a:moveTo>
                    <a:pt x="7189" y="6861"/>
                  </a:moveTo>
                  <a:cubicBezTo>
                    <a:pt x="7191" y="6861"/>
                    <a:pt x="7193" y="6863"/>
                    <a:pt x="7194" y="6867"/>
                  </a:cubicBezTo>
                  <a:cubicBezTo>
                    <a:pt x="7194" y="6869"/>
                    <a:pt x="7191" y="6870"/>
                    <a:pt x="7188" y="6872"/>
                  </a:cubicBezTo>
                  <a:cubicBezTo>
                    <a:pt x="7187" y="6870"/>
                    <a:pt x="7184" y="6867"/>
                    <a:pt x="7184" y="6866"/>
                  </a:cubicBezTo>
                  <a:cubicBezTo>
                    <a:pt x="7185" y="6863"/>
                    <a:pt x="7187" y="6861"/>
                    <a:pt x="7189" y="6861"/>
                  </a:cubicBezTo>
                  <a:close/>
                  <a:moveTo>
                    <a:pt x="8240" y="6899"/>
                  </a:moveTo>
                  <a:cubicBezTo>
                    <a:pt x="8244" y="6899"/>
                    <a:pt x="8244" y="6904"/>
                    <a:pt x="8245" y="6908"/>
                  </a:cubicBezTo>
                  <a:lnTo>
                    <a:pt x="8245" y="6908"/>
                  </a:lnTo>
                  <a:lnTo>
                    <a:pt x="8233" y="6902"/>
                  </a:lnTo>
                  <a:cubicBezTo>
                    <a:pt x="8236" y="6899"/>
                    <a:pt x="8239" y="6899"/>
                    <a:pt x="8240" y="6899"/>
                  </a:cubicBezTo>
                  <a:close/>
                  <a:moveTo>
                    <a:pt x="8249" y="6912"/>
                  </a:moveTo>
                  <a:lnTo>
                    <a:pt x="8261" y="6919"/>
                  </a:lnTo>
                  <a:cubicBezTo>
                    <a:pt x="8257" y="6922"/>
                    <a:pt x="8255" y="6923"/>
                    <a:pt x="8254" y="6923"/>
                  </a:cubicBezTo>
                  <a:cubicBezTo>
                    <a:pt x="8250" y="6923"/>
                    <a:pt x="8250" y="6917"/>
                    <a:pt x="8249" y="6912"/>
                  </a:cubicBezTo>
                  <a:close/>
                  <a:moveTo>
                    <a:pt x="8943" y="6891"/>
                  </a:moveTo>
                  <a:cubicBezTo>
                    <a:pt x="8959" y="6918"/>
                    <a:pt x="8929" y="6923"/>
                    <a:pt x="8930" y="6942"/>
                  </a:cubicBezTo>
                  <a:cubicBezTo>
                    <a:pt x="8916" y="6919"/>
                    <a:pt x="8917" y="6903"/>
                    <a:pt x="8943" y="6891"/>
                  </a:cubicBezTo>
                  <a:close/>
                  <a:moveTo>
                    <a:pt x="10156" y="7003"/>
                  </a:moveTo>
                  <a:cubicBezTo>
                    <a:pt x="10158" y="7005"/>
                    <a:pt x="10160" y="7007"/>
                    <a:pt x="10160" y="7009"/>
                  </a:cubicBezTo>
                  <a:cubicBezTo>
                    <a:pt x="10160" y="7010"/>
                    <a:pt x="10157" y="7011"/>
                    <a:pt x="10156" y="7013"/>
                  </a:cubicBezTo>
                  <a:lnTo>
                    <a:pt x="10150" y="7008"/>
                  </a:lnTo>
                  <a:lnTo>
                    <a:pt x="10156" y="7003"/>
                  </a:lnTo>
                  <a:close/>
                  <a:moveTo>
                    <a:pt x="8984" y="7020"/>
                  </a:moveTo>
                  <a:lnTo>
                    <a:pt x="8990" y="7026"/>
                  </a:lnTo>
                  <a:cubicBezTo>
                    <a:pt x="8987" y="7028"/>
                    <a:pt x="8985" y="7032"/>
                    <a:pt x="8983" y="7032"/>
                  </a:cubicBezTo>
                  <a:cubicBezTo>
                    <a:pt x="8981" y="7032"/>
                    <a:pt x="8978" y="7027"/>
                    <a:pt x="8977" y="7026"/>
                  </a:cubicBezTo>
                  <a:lnTo>
                    <a:pt x="8984" y="7020"/>
                  </a:lnTo>
                  <a:close/>
                  <a:moveTo>
                    <a:pt x="8426" y="6643"/>
                  </a:moveTo>
                  <a:cubicBezTo>
                    <a:pt x="8449" y="6663"/>
                    <a:pt x="8460" y="6700"/>
                    <a:pt x="8492" y="6711"/>
                  </a:cubicBezTo>
                  <a:lnTo>
                    <a:pt x="8536" y="6711"/>
                  </a:lnTo>
                  <a:cubicBezTo>
                    <a:pt x="8549" y="6702"/>
                    <a:pt x="8547" y="6689"/>
                    <a:pt x="8548" y="6678"/>
                  </a:cubicBezTo>
                  <a:lnTo>
                    <a:pt x="8548" y="6678"/>
                  </a:lnTo>
                  <a:lnTo>
                    <a:pt x="8548" y="6680"/>
                  </a:lnTo>
                  <a:cubicBezTo>
                    <a:pt x="8576" y="6685"/>
                    <a:pt x="8558" y="6718"/>
                    <a:pt x="8578" y="6728"/>
                  </a:cubicBezTo>
                  <a:cubicBezTo>
                    <a:pt x="8582" y="6732"/>
                    <a:pt x="8586" y="6734"/>
                    <a:pt x="8591" y="6734"/>
                  </a:cubicBezTo>
                  <a:cubicBezTo>
                    <a:pt x="8602" y="6734"/>
                    <a:pt x="8615" y="6724"/>
                    <a:pt x="8628" y="6724"/>
                  </a:cubicBezTo>
                  <a:cubicBezTo>
                    <a:pt x="8636" y="6724"/>
                    <a:pt x="8644" y="6728"/>
                    <a:pt x="8652" y="6741"/>
                  </a:cubicBezTo>
                  <a:cubicBezTo>
                    <a:pt x="8634" y="6754"/>
                    <a:pt x="8609" y="6762"/>
                    <a:pt x="8597" y="6781"/>
                  </a:cubicBezTo>
                  <a:cubicBezTo>
                    <a:pt x="8554" y="6769"/>
                    <a:pt x="8521" y="6733"/>
                    <a:pt x="8477" y="6733"/>
                  </a:cubicBezTo>
                  <a:cubicBezTo>
                    <a:pt x="8468" y="6733"/>
                    <a:pt x="8459" y="6734"/>
                    <a:pt x="8449" y="6737"/>
                  </a:cubicBezTo>
                  <a:cubicBezTo>
                    <a:pt x="8454" y="6753"/>
                    <a:pt x="8479" y="6749"/>
                    <a:pt x="8475" y="6769"/>
                  </a:cubicBezTo>
                  <a:cubicBezTo>
                    <a:pt x="8477" y="6791"/>
                    <a:pt x="8452" y="6783"/>
                    <a:pt x="8444" y="6801"/>
                  </a:cubicBezTo>
                  <a:cubicBezTo>
                    <a:pt x="8439" y="6831"/>
                    <a:pt x="8441" y="6863"/>
                    <a:pt x="8451" y="6891"/>
                  </a:cubicBezTo>
                  <a:cubicBezTo>
                    <a:pt x="8469" y="6945"/>
                    <a:pt x="8466" y="7003"/>
                    <a:pt x="8443" y="7053"/>
                  </a:cubicBezTo>
                  <a:cubicBezTo>
                    <a:pt x="8441" y="7063"/>
                    <a:pt x="8433" y="7068"/>
                    <a:pt x="8424" y="7069"/>
                  </a:cubicBezTo>
                  <a:cubicBezTo>
                    <a:pt x="8418" y="6984"/>
                    <a:pt x="8395" y="6903"/>
                    <a:pt x="8342" y="6833"/>
                  </a:cubicBezTo>
                  <a:cubicBezTo>
                    <a:pt x="8345" y="6813"/>
                    <a:pt x="8373" y="6820"/>
                    <a:pt x="8379" y="6802"/>
                  </a:cubicBezTo>
                  <a:cubicBezTo>
                    <a:pt x="8399" y="6760"/>
                    <a:pt x="8384" y="6716"/>
                    <a:pt x="8388" y="6672"/>
                  </a:cubicBezTo>
                  <a:cubicBezTo>
                    <a:pt x="8396" y="6658"/>
                    <a:pt x="8410" y="6646"/>
                    <a:pt x="8426" y="6643"/>
                  </a:cubicBezTo>
                  <a:close/>
                  <a:moveTo>
                    <a:pt x="10225" y="7017"/>
                  </a:moveTo>
                  <a:cubicBezTo>
                    <a:pt x="10230" y="7017"/>
                    <a:pt x="10235" y="7018"/>
                    <a:pt x="10241" y="7019"/>
                  </a:cubicBezTo>
                  <a:cubicBezTo>
                    <a:pt x="10255" y="7029"/>
                    <a:pt x="10254" y="7044"/>
                    <a:pt x="10250" y="7061"/>
                  </a:cubicBezTo>
                  <a:cubicBezTo>
                    <a:pt x="10240" y="7067"/>
                    <a:pt x="10231" y="7070"/>
                    <a:pt x="10223" y="7070"/>
                  </a:cubicBezTo>
                  <a:cubicBezTo>
                    <a:pt x="10207" y="7070"/>
                    <a:pt x="10196" y="7060"/>
                    <a:pt x="10186" y="7045"/>
                  </a:cubicBezTo>
                  <a:cubicBezTo>
                    <a:pt x="10194" y="7025"/>
                    <a:pt x="10208" y="7017"/>
                    <a:pt x="10225" y="7017"/>
                  </a:cubicBezTo>
                  <a:close/>
                  <a:moveTo>
                    <a:pt x="8784" y="7055"/>
                  </a:moveTo>
                  <a:cubicBezTo>
                    <a:pt x="8794" y="7055"/>
                    <a:pt x="8798" y="7062"/>
                    <a:pt x="8792" y="7081"/>
                  </a:cubicBezTo>
                  <a:cubicBezTo>
                    <a:pt x="8791" y="7081"/>
                    <a:pt x="8789" y="7081"/>
                    <a:pt x="8788" y="7081"/>
                  </a:cubicBezTo>
                  <a:cubicBezTo>
                    <a:pt x="8775" y="7081"/>
                    <a:pt x="8770" y="7071"/>
                    <a:pt x="8768" y="7058"/>
                  </a:cubicBezTo>
                  <a:lnTo>
                    <a:pt x="8767" y="7058"/>
                  </a:lnTo>
                  <a:cubicBezTo>
                    <a:pt x="8774" y="7056"/>
                    <a:pt x="8779" y="7055"/>
                    <a:pt x="8784" y="7055"/>
                  </a:cubicBezTo>
                  <a:close/>
                  <a:moveTo>
                    <a:pt x="8424" y="7069"/>
                  </a:moveTo>
                  <a:lnTo>
                    <a:pt x="8424" y="7069"/>
                  </a:lnTo>
                  <a:cubicBezTo>
                    <a:pt x="8423" y="7080"/>
                    <a:pt x="8427" y="7092"/>
                    <a:pt x="8415" y="7100"/>
                  </a:cubicBezTo>
                  <a:cubicBezTo>
                    <a:pt x="8403" y="7085"/>
                    <a:pt x="8407" y="7075"/>
                    <a:pt x="8424" y="7069"/>
                  </a:cubicBezTo>
                  <a:close/>
                  <a:moveTo>
                    <a:pt x="10493" y="7182"/>
                  </a:moveTo>
                  <a:cubicBezTo>
                    <a:pt x="10493" y="7182"/>
                    <a:pt x="10493" y="7182"/>
                    <a:pt x="10493" y="7182"/>
                  </a:cubicBezTo>
                  <a:cubicBezTo>
                    <a:pt x="10499" y="7185"/>
                    <a:pt x="10499" y="7188"/>
                    <a:pt x="10492" y="7190"/>
                  </a:cubicBezTo>
                  <a:cubicBezTo>
                    <a:pt x="10491" y="7190"/>
                    <a:pt x="10490" y="7187"/>
                    <a:pt x="10488" y="7186"/>
                  </a:cubicBezTo>
                  <a:lnTo>
                    <a:pt x="10489" y="7186"/>
                  </a:lnTo>
                  <a:cubicBezTo>
                    <a:pt x="10490" y="7185"/>
                    <a:pt x="10492" y="7182"/>
                    <a:pt x="10493" y="7182"/>
                  </a:cubicBezTo>
                  <a:close/>
                  <a:moveTo>
                    <a:pt x="7402" y="7181"/>
                  </a:moveTo>
                  <a:cubicBezTo>
                    <a:pt x="7404" y="7181"/>
                    <a:pt x="7406" y="7183"/>
                    <a:pt x="7407" y="7187"/>
                  </a:cubicBezTo>
                  <a:cubicBezTo>
                    <a:pt x="7407" y="7188"/>
                    <a:pt x="7404" y="7190"/>
                    <a:pt x="7402" y="7191"/>
                  </a:cubicBezTo>
                  <a:cubicBezTo>
                    <a:pt x="7401" y="7189"/>
                    <a:pt x="7397" y="7187"/>
                    <a:pt x="7397" y="7186"/>
                  </a:cubicBezTo>
                  <a:cubicBezTo>
                    <a:pt x="7399" y="7182"/>
                    <a:pt x="7401" y="7181"/>
                    <a:pt x="7402" y="7181"/>
                  </a:cubicBezTo>
                  <a:close/>
                  <a:moveTo>
                    <a:pt x="11951" y="7183"/>
                  </a:moveTo>
                  <a:cubicBezTo>
                    <a:pt x="11956" y="7183"/>
                    <a:pt x="11957" y="7191"/>
                    <a:pt x="11956" y="7197"/>
                  </a:cubicBezTo>
                  <a:cubicBezTo>
                    <a:pt x="11955" y="7201"/>
                    <a:pt x="11950" y="7203"/>
                    <a:pt x="11947" y="7206"/>
                  </a:cubicBezTo>
                  <a:lnTo>
                    <a:pt x="11947" y="7207"/>
                  </a:lnTo>
                  <a:cubicBezTo>
                    <a:pt x="11940" y="7199"/>
                    <a:pt x="11939" y="7189"/>
                    <a:pt x="11946" y="7185"/>
                  </a:cubicBezTo>
                  <a:cubicBezTo>
                    <a:pt x="11948" y="7183"/>
                    <a:pt x="11949" y="7183"/>
                    <a:pt x="11951" y="7183"/>
                  </a:cubicBezTo>
                  <a:close/>
                  <a:moveTo>
                    <a:pt x="9803" y="7181"/>
                  </a:moveTo>
                  <a:cubicBezTo>
                    <a:pt x="9811" y="7199"/>
                    <a:pt x="9819" y="7218"/>
                    <a:pt x="9826" y="7234"/>
                  </a:cubicBezTo>
                  <a:cubicBezTo>
                    <a:pt x="9818" y="7244"/>
                    <a:pt x="9810" y="7248"/>
                    <a:pt x="9802" y="7248"/>
                  </a:cubicBezTo>
                  <a:cubicBezTo>
                    <a:pt x="9794" y="7248"/>
                    <a:pt x="9785" y="7244"/>
                    <a:pt x="9776" y="7238"/>
                  </a:cubicBezTo>
                  <a:cubicBezTo>
                    <a:pt x="9778" y="7217"/>
                    <a:pt x="9787" y="7196"/>
                    <a:pt x="9803" y="7181"/>
                  </a:cubicBezTo>
                  <a:close/>
                  <a:moveTo>
                    <a:pt x="9493" y="7245"/>
                  </a:moveTo>
                  <a:lnTo>
                    <a:pt x="9505" y="7252"/>
                  </a:lnTo>
                  <a:cubicBezTo>
                    <a:pt x="9502" y="7255"/>
                    <a:pt x="9500" y="7256"/>
                    <a:pt x="9498" y="7256"/>
                  </a:cubicBezTo>
                  <a:cubicBezTo>
                    <a:pt x="9494" y="7256"/>
                    <a:pt x="9494" y="7249"/>
                    <a:pt x="9493" y="7245"/>
                  </a:cubicBezTo>
                  <a:close/>
                  <a:moveTo>
                    <a:pt x="9818" y="7271"/>
                  </a:moveTo>
                  <a:cubicBezTo>
                    <a:pt x="9821" y="7273"/>
                    <a:pt x="9822" y="7274"/>
                    <a:pt x="9822" y="7276"/>
                  </a:cubicBezTo>
                  <a:cubicBezTo>
                    <a:pt x="9822" y="7277"/>
                    <a:pt x="9821" y="7279"/>
                    <a:pt x="9819" y="7279"/>
                  </a:cubicBezTo>
                  <a:cubicBezTo>
                    <a:pt x="9819" y="7279"/>
                    <a:pt x="9818" y="7279"/>
                    <a:pt x="9818" y="7279"/>
                  </a:cubicBezTo>
                  <a:cubicBezTo>
                    <a:pt x="9816" y="7279"/>
                    <a:pt x="9815" y="7276"/>
                    <a:pt x="9813" y="7275"/>
                  </a:cubicBezTo>
                  <a:lnTo>
                    <a:pt x="9818" y="7271"/>
                  </a:lnTo>
                  <a:close/>
                  <a:moveTo>
                    <a:pt x="9597" y="7267"/>
                  </a:moveTo>
                  <a:cubicBezTo>
                    <a:pt x="9601" y="7267"/>
                    <a:pt x="9605" y="7270"/>
                    <a:pt x="9609" y="7275"/>
                  </a:cubicBezTo>
                  <a:cubicBezTo>
                    <a:pt x="9606" y="7280"/>
                    <a:pt x="9601" y="7282"/>
                    <a:pt x="9596" y="7282"/>
                  </a:cubicBezTo>
                  <a:cubicBezTo>
                    <a:pt x="9591" y="7282"/>
                    <a:pt x="9586" y="7279"/>
                    <a:pt x="9583" y="7274"/>
                  </a:cubicBezTo>
                  <a:lnTo>
                    <a:pt x="9583" y="7274"/>
                  </a:lnTo>
                  <a:cubicBezTo>
                    <a:pt x="9588" y="7270"/>
                    <a:pt x="9592" y="7267"/>
                    <a:pt x="9597" y="7267"/>
                  </a:cubicBezTo>
                  <a:close/>
                  <a:moveTo>
                    <a:pt x="9143" y="7087"/>
                  </a:moveTo>
                  <a:cubicBezTo>
                    <a:pt x="9151" y="7087"/>
                    <a:pt x="9159" y="7090"/>
                    <a:pt x="9168" y="7097"/>
                  </a:cubicBezTo>
                  <a:cubicBezTo>
                    <a:pt x="9171" y="7137"/>
                    <a:pt x="9129" y="7115"/>
                    <a:pt x="9120" y="7136"/>
                  </a:cubicBezTo>
                  <a:cubicBezTo>
                    <a:pt x="9117" y="7172"/>
                    <a:pt x="9148" y="7188"/>
                    <a:pt x="9168" y="7212"/>
                  </a:cubicBezTo>
                  <a:cubicBezTo>
                    <a:pt x="9169" y="7229"/>
                    <a:pt x="9175" y="7246"/>
                    <a:pt x="9160" y="7262"/>
                  </a:cubicBezTo>
                  <a:lnTo>
                    <a:pt x="9145" y="7237"/>
                  </a:lnTo>
                  <a:cubicBezTo>
                    <a:pt x="9128" y="7246"/>
                    <a:pt x="9135" y="7277"/>
                    <a:pt x="9108" y="7278"/>
                  </a:cubicBezTo>
                  <a:cubicBezTo>
                    <a:pt x="9096" y="7281"/>
                    <a:pt x="9084" y="7284"/>
                    <a:pt x="9073" y="7284"/>
                  </a:cubicBezTo>
                  <a:cubicBezTo>
                    <a:pt x="9058" y="7284"/>
                    <a:pt x="9044" y="7279"/>
                    <a:pt x="9033" y="7262"/>
                  </a:cubicBezTo>
                  <a:cubicBezTo>
                    <a:pt x="9054" y="7237"/>
                    <a:pt x="9073" y="7214"/>
                    <a:pt x="9096" y="7187"/>
                  </a:cubicBezTo>
                  <a:cubicBezTo>
                    <a:pt x="9097" y="7164"/>
                    <a:pt x="9098" y="7138"/>
                    <a:pt x="9099" y="7116"/>
                  </a:cubicBezTo>
                  <a:cubicBezTo>
                    <a:pt x="9115" y="7099"/>
                    <a:pt x="9128" y="7087"/>
                    <a:pt x="9143" y="7087"/>
                  </a:cubicBezTo>
                  <a:close/>
                  <a:moveTo>
                    <a:pt x="9853" y="7288"/>
                  </a:moveTo>
                  <a:lnTo>
                    <a:pt x="9853" y="7288"/>
                  </a:lnTo>
                  <a:cubicBezTo>
                    <a:pt x="9860" y="7292"/>
                    <a:pt x="9860" y="7295"/>
                    <a:pt x="9852" y="7298"/>
                  </a:cubicBezTo>
                  <a:cubicBezTo>
                    <a:pt x="9852" y="7298"/>
                    <a:pt x="9850" y="7294"/>
                    <a:pt x="9849" y="7293"/>
                  </a:cubicBezTo>
                  <a:cubicBezTo>
                    <a:pt x="9850" y="7291"/>
                    <a:pt x="9852" y="7288"/>
                    <a:pt x="9853" y="7288"/>
                  </a:cubicBezTo>
                  <a:close/>
                  <a:moveTo>
                    <a:pt x="7424" y="7267"/>
                  </a:moveTo>
                  <a:cubicBezTo>
                    <a:pt x="7437" y="7267"/>
                    <a:pt x="7449" y="7275"/>
                    <a:pt x="7459" y="7290"/>
                  </a:cubicBezTo>
                  <a:cubicBezTo>
                    <a:pt x="7451" y="7296"/>
                    <a:pt x="7445" y="7299"/>
                    <a:pt x="7440" y="7299"/>
                  </a:cubicBezTo>
                  <a:cubicBezTo>
                    <a:pt x="7424" y="7299"/>
                    <a:pt x="7415" y="7276"/>
                    <a:pt x="7399" y="7275"/>
                  </a:cubicBezTo>
                  <a:cubicBezTo>
                    <a:pt x="7408" y="7269"/>
                    <a:pt x="7416" y="7267"/>
                    <a:pt x="7424" y="7267"/>
                  </a:cubicBezTo>
                  <a:close/>
                  <a:moveTo>
                    <a:pt x="8426" y="7267"/>
                  </a:moveTo>
                  <a:cubicBezTo>
                    <a:pt x="8439" y="7267"/>
                    <a:pt x="8447" y="7284"/>
                    <a:pt x="8465" y="7292"/>
                  </a:cubicBezTo>
                  <a:cubicBezTo>
                    <a:pt x="8450" y="7298"/>
                    <a:pt x="8438" y="7301"/>
                    <a:pt x="8429" y="7301"/>
                  </a:cubicBezTo>
                  <a:cubicBezTo>
                    <a:pt x="8417" y="7301"/>
                    <a:pt x="8410" y="7295"/>
                    <a:pt x="8408" y="7278"/>
                  </a:cubicBezTo>
                  <a:cubicBezTo>
                    <a:pt x="8415" y="7270"/>
                    <a:pt x="8421" y="7267"/>
                    <a:pt x="8426" y="7267"/>
                  </a:cubicBezTo>
                  <a:close/>
                  <a:moveTo>
                    <a:pt x="7383" y="7301"/>
                  </a:moveTo>
                  <a:cubicBezTo>
                    <a:pt x="7391" y="7301"/>
                    <a:pt x="7399" y="7306"/>
                    <a:pt x="7407" y="7310"/>
                  </a:cubicBezTo>
                  <a:cubicBezTo>
                    <a:pt x="7410" y="7318"/>
                    <a:pt x="7412" y="7327"/>
                    <a:pt x="7403" y="7333"/>
                  </a:cubicBezTo>
                  <a:lnTo>
                    <a:pt x="7364" y="7312"/>
                  </a:lnTo>
                  <a:cubicBezTo>
                    <a:pt x="7370" y="7304"/>
                    <a:pt x="7376" y="7301"/>
                    <a:pt x="7383" y="7301"/>
                  </a:cubicBezTo>
                  <a:close/>
                  <a:moveTo>
                    <a:pt x="15337" y="7264"/>
                  </a:moveTo>
                  <a:cubicBezTo>
                    <a:pt x="15396" y="7270"/>
                    <a:pt x="15414" y="7302"/>
                    <a:pt x="15443" y="7338"/>
                  </a:cubicBezTo>
                  <a:lnTo>
                    <a:pt x="15443" y="7338"/>
                  </a:lnTo>
                  <a:cubicBezTo>
                    <a:pt x="15392" y="7330"/>
                    <a:pt x="15378" y="7296"/>
                    <a:pt x="15337" y="7264"/>
                  </a:cubicBezTo>
                  <a:close/>
                  <a:moveTo>
                    <a:pt x="8984" y="7359"/>
                  </a:moveTo>
                  <a:cubicBezTo>
                    <a:pt x="8985" y="7361"/>
                    <a:pt x="8987" y="7363"/>
                    <a:pt x="8987" y="7365"/>
                  </a:cubicBezTo>
                  <a:cubicBezTo>
                    <a:pt x="8986" y="7366"/>
                    <a:pt x="8984" y="7368"/>
                    <a:pt x="8983" y="7368"/>
                  </a:cubicBezTo>
                  <a:cubicBezTo>
                    <a:pt x="8981" y="7368"/>
                    <a:pt x="8979" y="7365"/>
                    <a:pt x="8978" y="7364"/>
                  </a:cubicBezTo>
                  <a:lnTo>
                    <a:pt x="8983" y="7359"/>
                  </a:lnTo>
                  <a:close/>
                  <a:moveTo>
                    <a:pt x="7420" y="7359"/>
                  </a:moveTo>
                  <a:cubicBezTo>
                    <a:pt x="7420" y="7359"/>
                    <a:pt x="7420" y="7359"/>
                    <a:pt x="7420" y="7359"/>
                  </a:cubicBezTo>
                  <a:cubicBezTo>
                    <a:pt x="7427" y="7363"/>
                    <a:pt x="7427" y="7366"/>
                    <a:pt x="7419" y="7368"/>
                  </a:cubicBezTo>
                  <a:cubicBezTo>
                    <a:pt x="7419" y="7368"/>
                    <a:pt x="7419" y="7368"/>
                    <a:pt x="7419" y="7368"/>
                  </a:cubicBezTo>
                  <a:cubicBezTo>
                    <a:pt x="7418" y="7368"/>
                    <a:pt x="7416" y="7365"/>
                    <a:pt x="7414" y="7364"/>
                  </a:cubicBezTo>
                  <a:cubicBezTo>
                    <a:pt x="7416" y="7363"/>
                    <a:pt x="7418" y="7359"/>
                    <a:pt x="7420" y="7359"/>
                  </a:cubicBezTo>
                  <a:close/>
                  <a:moveTo>
                    <a:pt x="12660" y="7359"/>
                  </a:moveTo>
                  <a:cubicBezTo>
                    <a:pt x="12662" y="7359"/>
                    <a:pt x="12664" y="7363"/>
                    <a:pt x="12664" y="7364"/>
                  </a:cubicBezTo>
                  <a:cubicBezTo>
                    <a:pt x="12664" y="7366"/>
                    <a:pt x="12661" y="7367"/>
                    <a:pt x="12659" y="7369"/>
                  </a:cubicBezTo>
                  <a:lnTo>
                    <a:pt x="12654" y="7364"/>
                  </a:lnTo>
                  <a:lnTo>
                    <a:pt x="12655" y="7364"/>
                  </a:lnTo>
                  <a:cubicBezTo>
                    <a:pt x="12656" y="7363"/>
                    <a:pt x="12659" y="7359"/>
                    <a:pt x="12660" y="7359"/>
                  </a:cubicBezTo>
                  <a:close/>
                  <a:moveTo>
                    <a:pt x="8840" y="7359"/>
                  </a:moveTo>
                  <a:lnTo>
                    <a:pt x="8840" y="7359"/>
                  </a:lnTo>
                  <a:cubicBezTo>
                    <a:pt x="8850" y="7372"/>
                    <a:pt x="8839" y="7370"/>
                    <a:pt x="8833" y="7372"/>
                  </a:cubicBezTo>
                  <a:lnTo>
                    <a:pt x="8833" y="7372"/>
                  </a:lnTo>
                  <a:lnTo>
                    <a:pt x="8840" y="7359"/>
                  </a:lnTo>
                  <a:close/>
                  <a:moveTo>
                    <a:pt x="15436" y="7359"/>
                  </a:moveTo>
                  <a:cubicBezTo>
                    <a:pt x="15459" y="7359"/>
                    <a:pt x="15471" y="7376"/>
                    <a:pt x="15494" y="7380"/>
                  </a:cubicBezTo>
                  <a:cubicBezTo>
                    <a:pt x="15482" y="7386"/>
                    <a:pt x="15472" y="7389"/>
                    <a:pt x="15463" y="7389"/>
                  </a:cubicBezTo>
                  <a:cubicBezTo>
                    <a:pt x="15447" y="7389"/>
                    <a:pt x="15435" y="7378"/>
                    <a:pt x="15424" y="7360"/>
                  </a:cubicBezTo>
                  <a:cubicBezTo>
                    <a:pt x="15428" y="7359"/>
                    <a:pt x="15432" y="7359"/>
                    <a:pt x="15436" y="7359"/>
                  </a:cubicBezTo>
                  <a:close/>
                  <a:moveTo>
                    <a:pt x="8796" y="7371"/>
                  </a:moveTo>
                  <a:cubicBezTo>
                    <a:pt x="8806" y="7371"/>
                    <a:pt x="8816" y="7373"/>
                    <a:pt x="8826" y="7373"/>
                  </a:cubicBezTo>
                  <a:cubicBezTo>
                    <a:pt x="8828" y="7373"/>
                    <a:pt x="8829" y="7373"/>
                    <a:pt x="8831" y="7373"/>
                  </a:cubicBezTo>
                  <a:lnTo>
                    <a:pt x="8831" y="7373"/>
                  </a:lnTo>
                  <a:cubicBezTo>
                    <a:pt x="8822" y="7388"/>
                    <a:pt x="8811" y="7394"/>
                    <a:pt x="8800" y="7394"/>
                  </a:cubicBezTo>
                  <a:cubicBezTo>
                    <a:pt x="8789" y="7394"/>
                    <a:pt x="8777" y="7389"/>
                    <a:pt x="8764" y="7383"/>
                  </a:cubicBezTo>
                  <a:cubicBezTo>
                    <a:pt x="8774" y="7373"/>
                    <a:pt x="8785" y="7371"/>
                    <a:pt x="8796" y="7371"/>
                  </a:cubicBezTo>
                  <a:close/>
                  <a:moveTo>
                    <a:pt x="12727" y="7397"/>
                  </a:moveTo>
                  <a:lnTo>
                    <a:pt x="12734" y="7398"/>
                  </a:lnTo>
                  <a:lnTo>
                    <a:pt x="12730" y="7404"/>
                  </a:lnTo>
                  <a:lnTo>
                    <a:pt x="12727" y="7397"/>
                  </a:lnTo>
                  <a:close/>
                  <a:moveTo>
                    <a:pt x="7366" y="7413"/>
                  </a:moveTo>
                  <a:cubicBezTo>
                    <a:pt x="7369" y="7413"/>
                    <a:pt x="7370" y="7415"/>
                    <a:pt x="7371" y="7417"/>
                  </a:cubicBezTo>
                  <a:lnTo>
                    <a:pt x="7366" y="7422"/>
                  </a:lnTo>
                  <a:lnTo>
                    <a:pt x="7362" y="7416"/>
                  </a:lnTo>
                  <a:cubicBezTo>
                    <a:pt x="7364" y="7415"/>
                    <a:pt x="7365" y="7413"/>
                    <a:pt x="7366" y="7413"/>
                  </a:cubicBezTo>
                  <a:close/>
                  <a:moveTo>
                    <a:pt x="8681" y="7413"/>
                  </a:moveTo>
                  <a:cubicBezTo>
                    <a:pt x="8683" y="7413"/>
                    <a:pt x="8685" y="7415"/>
                    <a:pt x="8685" y="7417"/>
                  </a:cubicBezTo>
                  <a:cubicBezTo>
                    <a:pt x="8685" y="7420"/>
                    <a:pt x="8682" y="7421"/>
                    <a:pt x="8681" y="7422"/>
                  </a:cubicBezTo>
                  <a:lnTo>
                    <a:pt x="8676" y="7416"/>
                  </a:lnTo>
                  <a:cubicBezTo>
                    <a:pt x="8677" y="7415"/>
                    <a:pt x="8679" y="7413"/>
                    <a:pt x="8681" y="7413"/>
                  </a:cubicBezTo>
                  <a:close/>
                  <a:moveTo>
                    <a:pt x="9149" y="7394"/>
                  </a:moveTo>
                  <a:cubicBezTo>
                    <a:pt x="9150" y="7394"/>
                    <a:pt x="9151" y="7394"/>
                    <a:pt x="9153" y="7394"/>
                  </a:cubicBezTo>
                  <a:cubicBezTo>
                    <a:pt x="9163" y="7396"/>
                    <a:pt x="9168" y="7401"/>
                    <a:pt x="9167" y="7410"/>
                  </a:cubicBezTo>
                  <a:cubicBezTo>
                    <a:pt x="9166" y="7420"/>
                    <a:pt x="9161" y="7424"/>
                    <a:pt x="9153" y="7424"/>
                  </a:cubicBezTo>
                  <a:cubicBezTo>
                    <a:pt x="9152" y="7424"/>
                    <a:pt x="9151" y="7424"/>
                    <a:pt x="9151" y="7424"/>
                  </a:cubicBezTo>
                  <a:cubicBezTo>
                    <a:pt x="9140" y="7422"/>
                    <a:pt x="9135" y="7417"/>
                    <a:pt x="9137" y="7407"/>
                  </a:cubicBezTo>
                  <a:lnTo>
                    <a:pt x="9137" y="7406"/>
                  </a:lnTo>
                  <a:cubicBezTo>
                    <a:pt x="9139" y="7399"/>
                    <a:pt x="9142" y="7394"/>
                    <a:pt x="9149" y="7394"/>
                  </a:cubicBezTo>
                  <a:close/>
                  <a:moveTo>
                    <a:pt x="9577" y="7410"/>
                  </a:moveTo>
                  <a:cubicBezTo>
                    <a:pt x="9581" y="7410"/>
                    <a:pt x="9587" y="7412"/>
                    <a:pt x="9593" y="7415"/>
                  </a:cubicBezTo>
                  <a:lnTo>
                    <a:pt x="9592" y="7415"/>
                  </a:lnTo>
                  <a:cubicBezTo>
                    <a:pt x="9585" y="7429"/>
                    <a:pt x="9578" y="7437"/>
                    <a:pt x="9568" y="7437"/>
                  </a:cubicBezTo>
                  <a:cubicBezTo>
                    <a:pt x="9565" y="7433"/>
                    <a:pt x="9564" y="7428"/>
                    <a:pt x="9565" y="7423"/>
                  </a:cubicBezTo>
                  <a:cubicBezTo>
                    <a:pt x="9566" y="7415"/>
                    <a:pt x="9570" y="7410"/>
                    <a:pt x="9577" y="7410"/>
                  </a:cubicBezTo>
                  <a:close/>
                  <a:moveTo>
                    <a:pt x="9493" y="7441"/>
                  </a:moveTo>
                  <a:lnTo>
                    <a:pt x="9506" y="7448"/>
                  </a:lnTo>
                  <a:cubicBezTo>
                    <a:pt x="9503" y="7451"/>
                    <a:pt x="9500" y="7452"/>
                    <a:pt x="9499" y="7452"/>
                  </a:cubicBezTo>
                  <a:cubicBezTo>
                    <a:pt x="9494" y="7452"/>
                    <a:pt x="9494" y="7446"/>
                    <a:pt x="9493" y="7441"/>
                  </a:cubicBezTo>
                  <a:close/>
                  <a:moveTo>
                    <a:pt x="9667" y="7337"/>
                  </a:moveTo>
                  <a:cubicBezTo>
                    <a:pt x="9686" y="7337"/>
                    <a:pt x="9709" y="7345"/>
                    <a:pt x="9735" y="7361"/>
                  </a:cubicBezTo>
                  <a:cubicBezTo>
                    <a:pt x="9744" y="7382"/>
                    <a:pt x="9722" y="7392"/>
                    <a:pt x="9720" y="7409"/>
                  </a:cubicBezTo>
                  <a:cubicBezTo>
                    <a:pt x="9720" y="7425"/>
                    <a:pt x="9724" y="7441"/>
                    <a:pt x="9735" y="7454"/>
                  </a:cubicBezTo>
                  <a:cubicBezTo>
                    <a:pt x="9722" y="7460"/>
                    <a:pt x="9711" y="7463"/>
                    <a:pt x="9699" y="7463"/>
                  </a:cubicBezTo>
                  <a:cubicBezTo>
                    <a:pt x="9690" y="7463"/>
                    <a:pt x="9680" y="7461"/>
                    <a:pt x="9668" y="7460"/>
                  </a:cubicBezTo>
                  <a:lnTo>
                    <a:pt x="9638" y="7426"/>
                  </a:lnTo>
                  <a:cubicBezTo>
                    <a:pt x="9630" y="7401"/>
                    <a:pt x="9629" y="7375"/>
                    <a:pt x="9633" y="7350"/>
                  </a:cubicBezTo>
                  <a:cubicBezTo>
                    <a:pt x="9642" y="7341"/>
                    <a:pt x="9653" y="7337"/>
                    <a:pt x="9667" y="7337"/>
                  </a:cubicBezTo>
                  <a:close/>
                  <a:moveTo>
                    <a:pt x="9569" y="7465"/>
                  </a:moveTo>
                  <a:cubicBezTo>
                    <a:pt x="9570" y="7468"/>
                    <a:pt x="9574" y="7469"/>
                    <a:pt x="9573" y="7471"/>
                  </a:cubicBezTo>
                  <a:cubicBezTo>
                    <a:pt x="9573" y="7472"/>
                    <a:pt x="9570" y="7473"/>
                    <a:pt x="9568" y="7475"/>
                  </a:cubicBezTo>
                  <a:cubicBezTo>
                    <a:pt x="9567" y="7473"/>
                    <a:pt x="9566" y="7471"/>
                    <a:pt x="9565" y="7470"/>
                  </a:cubicBezTo>
                  <a:lnTo>
                    <a:pt x="9569" y="7465"/>
                  </a:lnTo>
                  <a:close/>
                  <a:moveTo>
                    <a:pt x="7439" y="7449"/>
                  </a:moveTo>
                  <a:lnTo>
                    <a:pt x="7439" y="7449"/>
                  </a:lnTo>
                  <a:cubicBezTo>
                    <a:pt x="7445" y="7464"/>
                    <a:pt x="7447" y="7477"/>
                    <a:pt x="7432" y="7477"/>
                  </a:cubicBezTo>
                  <a:cubicBezTo>
                    <a:pt x="7427" y="7477"/>
                    <a:pt x="7421" y="7476"/>
                    <a:pt x="7413" y="7473"/>
                  </a:cubicBezTo>
                  <a:cubicBezTo>
                    <a:pt x="7421" y="7460"/>
                    <a:pt x="7428" y="7452"/>
                    <a:pt x="7439" y="7449"/>
                  </a:cubicBezTo>
                  <a:close/>
                  <a:moveTo>
                    <a:pt x="7420" y="7519"/>
                  </a:moveTo>
                  <a:cubicBezTo>
                    <a:pt x="7421" y="7519"/>
                    <a:pt x="7424" y="7522"/>
                    <a:pt x="7424" y="7523"/>
                  </a:cubicBezTo>
                  <a:cubicBezTo>
                    <a:pt x="7423" y="7526"/>
                    <a:pt x="7421" y="7527"/>
                    <a:pt x="7419" y="7529"/>
                  </a:cubicBezTo>
                  <a:lnTo>
                    <a:pt x="7414" y="7523"/>
                  </a:lnTo>
                  <a:lnTo>
                    <a:pt x="7415" y="7523"/>
                  </a:lnTo>
                  <a:cubicBezTo>
                    <a:pt x="7417" y="7521"/>
                    <a:pt x="7418" y="7519"/>
                    <a:pt x="7420" y="7519"/>
                  </a:cubicBezTo>
                  <a:close/>
                  <a:moveTo>
                    <a:pt x="9267" y="7537"/>
                  </a:moveTo>
                  <a:cubicBezTo>
                    <a:pt x="9269" y="7537"/>
                    <a:pt x="9270" y="7541"/>
                    <a:pt x="9271" y="7542"/>
                  </a:cubicBezTo>
                  <a:lnTo>
                    <a:pt x="9267" y="7546"/>
                  </a:lnTo>
                  <a:lnTo>
                    <a:pt x="9262" y="7541"/>
                  </a:lnTo>
                  <a:cubicBezTo>
                    <a:pt x="9265" y="7539"/>
                    <a:pt x="9266" y="7537"/>
                    <a:pt x="9267" y="7537"/>
                  </a:cubicBezTo>
                  <a:close/>
                  <a:moveTo>
                    <a:pt x="10173" y="7537"/>
                  </a:moveTo>
                  <a:cubicBezTo>
                    <a:pt x="10178" y="7541"/>
                    <a:pt x="10178" y="7544"/>
                    <a:pt x="10172" y="7546"/>
                  </a:cubicBezTo>
                  <a:cubicBezTo>
                    <a:pt x="10170" y="7546"/>
                    <a:pt x="10168" y="7543"/>
                    <a:pt x="10167" y="7542"/>
                  </a:cubicBezTo>
                  <a:lnTo>
                    <a:pt x="10168" y="7542"/>
                  </a:lnTo>
                  <a:cubicBezTo>
                    <a:pt x="10169" y="7539"/>
                    <a:pt x="10173" y="7537"/>
                    <a:pt x="10173" y="7537"/>
                  </a:cubicBezTo>
                  <a:close/>
                  <a:moveTo>
                    <a:pt x="10455" y="7511"/>
                  </a:moveTo>
                  <a:lnTo>
                    <a:pt x="10455" y="7511"/>
                  </a:lnTo>
                  <a:cubicBezTo>
                    <a:pt x="10506" y="7530"/>
                    <a:pt x="10467" y="7577"/>
                    <a:pt x="10485" y="7602"/>
                  </a:cubicBezTo>
                  <a:cubicBezTo>
                    <a:pt x="10482" y="7602"/>
                    <a:pt x="10480" y="7602"/>
                    <a:pt x="10477" y="7601"/>
                  </a:cubicBezTo>
                  <a:cubicBezTo>
                    <a:pt x="10474" y="7600"/>
                    <a:pt x="10470" y="7598"/>
                    <a:pt x="10470" y="7595"/>
                  </a:cubicBezTo>
                  <a:cubicBezTo>
                    <a:pt x="10466" y="7569"/>
                    <a:pt x="10461" y="7543"/>
                    <a:pt x="10455" y="7511"/>
                  </a:cubicBezTo>
                  <a:close/>
                  <a:moveTo>
                    <a:pt x="9701" y="7614"/>
                  </a:moveTo>
                  <a:cubicBezTo>
                    <a:pt x="9709" y="7614"/>
                    <a:pt x="9717" y="7619"/>
                    <a:pt x="9722" y="7634"/>
                  </a:cubicBezTo>
                  <a:lnTo>
                    <a:pt x="9722" y="7634"/>
                  </a:lnTo>
                  <a:cubicBezTo>
                    <a:pt x="9720" y="7634"/>
                    <a:pt x="9719" y="7634"/>
                    <a:pt x="9717" y="7634"/>
                  </a:cubicBezTo>
                  <a:cubicBezTo>
                    <a:pt x="9711" y="7634"/>
                    <a:pt x="9705" y="7635"/>
                    <a:pt x="9698" y="7635"/>
                  </a:cubicBezTo>
                  <a:cubicBezTo>
                    <a:pt x="9690" y="7635"/>
                    <a:pt x="9682" y="7633"/>
                    <a:pt x="9674" y="7625"/>
                  </a:cubicBezTo>
                  <a:cubicBezTo>
                    <a:pt x="9684" y="7619"/>
                    <a:pt x="9693" y="7614"/>
                    <a:pt x="9701" y="7614"/>
                  </a:cubicBezTo>
                  <a:close/>
                  <a:moveTo>
                    <a:pt x="9555" y="7626"/>
                  </a:moveTo>
                  <a:cubicBezTo>
                    <a:pt x="9559" y="7626"/>
                    <a:pt x="9559" y="7633"/>
                    <a:pt x="9560" y="7638"/>
                  </a:cubicBezTo>
                  <a:lnTo>
                    <a:pt x="9560" y="7638"/>
                  </a:lnTo>
                  <a:lnTo>
                    <a:pt x="9546" y="7631"/>
                  </a:lnTo>
                  <a:cubicBezTo>
                    <a:pt x="9550" y="7627"/>
                    <a:pt x="9553" y="7626"/>
                    <a:pt x="9555" y="7626"/>
                  </a:cubicBezTo>
                  <a:close/>
                  <a:moveTo>
                    <a:pt x="8130" y="7591"/>
                  </a:moveTo>
                  <a:lnTo>
                    <a:pt x="8130" y="7591"/>
                  </a:lnTo>
                  <a:cubicBezTo>
                    <a:pt x="8147" y="7606"/>
                    <a:pt x="8143" y="7616"/>
                    <a:pt x="8124" y="7624"/>
                  </a:cubicBezTo>
                  <a:cubicBezTo>
                    <a:pt x="8122" y="7634"/>
                    <a:pt x="8124" y="7645"/>
                    <a:pt x="8112" y="7652"/>
                  </a:cubicBezTo>
                  <a:cubicBezTo>
                    <a:pt x="8100" y="7637"/>
                    <a:pt x="8106" y="7628"/>
                    <a:pt x="8119" y="7620"/>
                  </a:cubicBezTo>
                  <a:lnTo>
                    <a:pt x="8119" y="7619"/>
                  </a:lnTo>
                  <a:cubicBezTo>
                    <a:pt x="8119" y="7609"/>
                    <a:pt x="8119" y="7598"/>
                    <a:pt x="8130" y="7591"/>
                  </a:cubicBezTo>
                  <a:close/>
                  <a:moveTo>
                    <a:pt x="9167" y="7551"/>
                  </a:moveTo>
                  <a:cubicBezTo>
                    <a:pt x="9190" y="7554"/>
                    <a:pt x="9203" y="7576"/>
                    <a:pt x="9218" y="7592"/>
                  </a:cubicBezTo>
                  <a:lnTo>
                    <a:pt x="9197" y="7655"/>
                  </a:lnTo>
                  <a:cubicBezTo>
                    <a:pt x="9190" y="7650"/>
                    <a:pt x="9184" y="7644"/>
                    <a:pt x="9178" y="7639"/>
                  </a:cubicBezTo>
                  <a:cubicBezTo>
                    <a:pt x="9173" y="7635"/>
                    <a:pt x="9171" y="7629"/>
                    <a:pt x="9170" y="7624"/>
                  </a:cubicBezTo>
                  <a:cubicBezTo>
                    <a:pt x="9169" y="7615"/>
                    <a:pt x="9168" y="7607"/>
                    <a:pt x="9169" y="7598"/>
                  </a:cubicBezTo>
                  <a:cubicBezTo>
                    <a:pt x="9169" y="7592"/>
                    <a:pt x="9169" y="7586"/>
                    <a:pt x="9168" y="7580"/>
                  </a:cubicBezTo>
                  <a:cubicBezTo>
                    <a:pt x="9165" y="7575"/>
                    <a:pt x="9163" y="7569"/>
                    <a:pt x="9160" y="7564"/>
                  </a:cubicBezTo>
                  <a:cubicBezTo>
                    <a:pt x="9155" y="7558"/>
                    <a:pt x="9157" y="7554"/>
                    <a:pt x="9167" y="7551"/>
                  </a:cubicBezTo>
                  <a:close/>
                  <a:moveTo>
                    <a:pt x="9560" y="7640"/>
                  </a:moveTo>
                  <a:cubicBezTo>
                    <a:pt x="9564" y="7641"/>
                    <a:pt x="9570" y="7642"/>
                    <a:pt x="9572" y="7644"/>
                  </a:cubicBezTo>
                  <a:cubicBezTo>
                    <a:pt x="9574" y="7653"/>
                    <a:pt x="9567" y="7655"/>
                    <a:pt x="9560" y="7656"/>
                  </a:cubicBezTo>
                  <a:lnTo>
                    <a:pt x="9560" y="7640"/>
                  </a:lnTo>
                  <a:close/>
                  <a:moveTo>
                    <a:pt x="10579" y="7611"/>
                  </a:moveTo>
                  <a:cubicBezTo>
                    <a:pt x="10590" y="7624"/>
                    <a:pt x="10603" y="7635"/>
                    <a:pt x="10598" y="7657"/>
                  </a:cubicBezTo>
                  <a:cubicBezTo>
                    <a:pt x="10566" y="7652"/>
                    <a:pt x="10573" y="7632"/>
                    <a:pt x="10579" y="7612"/>
                  </a:cubicBezTo>
                  <a:lnTo>
                    <a:pt x="10579" y="7611"/>
                  </a:lnTo>
                  <a:close/>
                  <a:moveTo>
                    <a:pt x="8458" y="7615"/>
                  </a:moveTo>
                  <a:cubicBezTo>
                    <a:pt x="8481" y="7615"/>
                    <a:pt x="8494" y="7630"/>
                    <a:pt x="8508" y="7650"/>
                  </a:cubicBezTo>
                  <a:lnTo>
                    <a:pt x="8508" y="7650"/>
                  </a:lnTo>
                  <a:cubicBezTo>
                    <a:pt x="8497" y="7655"/>
                    <a:pt x="8488" y="7658"/>
                    <a:pt x="8481" y="7658"/>
                  </a:cubicBezTo>
                  <a:cubicBezTo>
                    <a:pt x="8461" y="7658"/>
                    <a:pt x="8449" y="7643"/>
                    <a:pt x="8439" y="7618"/>
                  </a:cubicBezTo>
                  <a:cubicBezTo>
                    <a:pt x="8446" y="7616"/>
                    <a:pt x="8452" y="7615"/>
                    <a:pt x="8458" y="7615"/>
                  </a:cubicBezTo>
                  <a:close/>
                  <a:moveTo>
                    <a:pt x="8590" y="7548"/>
                  </a:moveTo>
                  <a:lnTo>
                    <a:pt x="8590" y="7548"/>
                  </a:lnTo>
                  <a:cubicBezTo>
                    <a:pt x="8631" y="7571"/>
                    <a:pt x="8671" y="7592"/>
                    <a:pt x="8709" y="7617"/>
                  </a:cubicBezTo>
                  <a:cubicBezTo>
                    <a:pt x="8728" y="7627"/>
                    <a:pt x="8733" y="7653"/>
                    <a:pt x="8717" y="7669"/>
                  </a:cubicBezTo>
                  <a:cubicBezTo>
                    <a:pt x="8597" y="7631"/>
                    <a:pt x="8587" y="7623"/>
                    <a:pt x="8590" y="7548"/>
                  </a:cubicBezTo>
                  <a:close/>
                  <a:moveTo>
                    <a:pt x="9587" y="7679"/>
                  </a:moveTo>
                  <a:cubicBezTo>
                    <a:pt x="9589" y="7681"/>
                    <a:pt x="9592" y="7682"/>
                    <a:pt x="9591" y="7684"/>
                  </a:cubicBezTo>
                  <a:cubicBezTo>
                    <a:pt x="9591" y="7685"/>
                    <a:pt x="9589" y="7688"/>
                    <a:pt x="9586" y="7689"/>
                  </a:cubicBezTo>
                  <a:lnTo>
                    <a:pt x="9582" y="7683"/>
                  </a:lnTo>
                  <a:lnTo>
                    <a:pt x="9587" y="7679"/>
                  </a:lnTo>
                  <a:close/>
                  <a:moveTo>
                    <a:pt x="10193" y="7627"/>
                  </a:moveTo>
                  <a:lnTo>
                    <a:pt x="10193" y="7627"/>
                  </a:lnTo>
                  <a:cubicBezTo>
                    <a:pt x="10207" y="7647"/>
                    <a:pt x="10205" y="7673"/>
                    <a:pt x="10189" y="7690"/>
                  </a:cubicBezTo>
                  <a:cubicBezTo>
                    <a:pt x="10157" y="7666"/>
                    <a:pt x="10157" y="7666"/>
                    <a:pt x="10193" y="7627"/>
                  </a:cubicBezTo>
                  <a:close/>
                  <a:moveTo>
                    <a:pt x="9677" y="7699"/>
                  </a:moveTo>
                  <a:cubicBezTo>
                    <a:pt x="9683" y="7699"/>
                    <a:pt x="9683" y="7704"/>
                    <a:pt x="9684" y="7710"/>
                  </a:cubicBezTo>
                  <a:lnTo>
                    <a:pt x="9684" y="7710"/>
                  </a:lnTo>
                  <a:cubicBezTo>
                    <a:pt x="9678" y="7709"/>
                    <a:pt x="9671" y="7708"/>
                    <a:pt x="9673" y="7699"/>
                  </a:cubicBezTo>
                  <a:cubicBezTo>
                    <a:pt x="9674" y="7699"/>
                    <a:pt x="9676" y="7699"/>
                    <a:pt x="9677" y="7699"/>
                  </a:cubicBezTo>
                  <a:close/>
                  <a:moveTo>
                    <a:pt x="10191" y="7708"/>
                  </a:moveTo>
                  <a:lnTo>
                    <a:pt x="10191" y="7708"/>
                  </a:lnTo>
                  <a:cubicBezTo>
                    <a:pt x="10200" y="7719"/>
                    <a:pt x="10190" y="7719"/>
                    <a:pt x="10184" y="7720"/>
                  </a:cubicBezTo>
                  <a:lnTo>
                    <a:pt x="10184" y="7720"/>
                  </a:lnTo>
                  <a:lnTo>
                    <a:pt x="10191" y="7708"/>
                  </a:lnTo>
                  <a:close/>
                  <a:moveTo>
                    <a:pt x="9686" y="7711"/>
                  </a:moveTo>
                  <a:lnTo>
                    <a:pt x="9698" y="7718"/>
                  </a:lnTo>
                  <a:cubicBezTo>
                    <a:pt x="9695" y="7722"/>
                    <a:pt x="9693" y="7723"/>
                    <a:pt x="9691" y="7723"/>
                  </a:cubicBezTo>
                  <a:cubicBezTo>
                    <a:pt x="9687" y="7723"/>
                    <a:pt x="9687" y="7715"/>
                    <a:pt x="9686" y="7711"/>
                  </a:cubicBezTo>
                  <a:close/>
                  <a:moveTo>
                    <a:pt x="9178" y="7715"/>
                  </a:moveTo>
                  <a:cubicBezTo>
                    <a:pt x="9178" y="7715"/>
                    <a:pt x="9178" y="7715"/>
                    <a:pt x="9178" y="7715"/>
                  </a:cubicBezTo>
                  <a:cubicBezTo>
                    <a:pt x="9185" y="7718"/>
                    <a:pt x="9185" y="7722"/>
                    <a:pt x="9178" y="7724"/>
                  </a:cubicBezTo>
                  <a:cubicBezTo>
                    <a:pt x="9177" y="7724"/>
                    <a:pt x="9175" y="7721"/>
                    <a:pt x="9173" y="7720"/>
                  </a:cubicBezTo>
                  <a:lnTo>
                    <a:pt x="9173" y="7718"/>
                  </a:lnTo>
                  <a:cubicBezTo>
                    <a:pt x="9174" y="7717"/>
                    <a:pt x="9177" y="7715"/>
                    <a:pt x="9178" y="7715"/>
                  </a:cubicBezTo>
                  <a:close/>
                  <a:moveTo>
                    <a:pt x="9570" y="7714"/>
                  </a:moveTo>
                  <a:cubicBezTo>
                    <a:pt x="9572" y="7716"/>
                    <a:pt x="9574" y="7718"/>
                    <a:pt x="9574" y="7720"/>
                  </a:cubicBezTo>
                  <a:cubicBezTo>
                    <a:pt x="9574" y="7722"/>
                    <a:pt x="9570" y="7724"/>
                    <a:pt x="9569" y="7724"/>
                  </a:cubicBezTo>
                  <a:cubicBezTo>
                    <a:pt x="9567" y="7724"/>
                    <a:pt x="9566" y="7721"/>
                    <a:pt x="9565" y="7720"/>
                  </a:cubicBezTo>
                  <a:lnTo>
                    <a:pt x="9570" y="7715"/>
                  </a:lnTo>
                  <a:lnTo>
                    <a:pt x="9570" y="7714"/>
                  </a:lnTo>
                  <a:close/>
                  <a:moveTo>
                    <a:pt x="11329" y="7733"/>
                  </a:moveTo>
                  <a:cubicBezTo>
                    <a:pt x="11335" y="7733"/>
                    <a:pt x="11336" y="7742"/>
                    <a:pt x="11334" y="7748"/>
                  </a:cubicBezTo>
                  <a:cubicBezTo>
                    <a:pt x="11334" y="7752"/>
                    <a:pt x="11328" y="7754"/>
                    <a:pt x="11325" y="7757"/>
                  </a:cubicBezTo>
                  <a:lnTo>
                    <a:pt x="11325" y="7758"/>
                  </a:lnTo>
                  <a:cubicBezTo>
                    <a:pt x="11317" y="7752"/>
                    <a:pt x="11317" y="7740"/>
                    <a:pt x="11324" y="7736"/>
                  </a:cubicBezTo>
                  <a:cubicBezTo>
                    <a:pt x="11326" y="7734"/>
                    <a:pt x="11328" y="7733"/>
                    <a:pt x="11329" y="7733"/>
                  </a:cubicBezTo>
                  <a:close/>
                  <a:moveTo>
                    <a:pt x="11409" y="7782"/>
                  </a:moveTo>
                  <a:cubicBezTo>
                    <a:pt x="11412" y="7782"/>
                    <a:pt x="11414" y="7783"/>
                    <a:pt x="11415" y="7786"/>
                  </a:cubicBezTo>
                  <a:cubicBezTo>
                    <a:pt x="11419" y="7794"/>
                    <a:pt x="11415" y="7797"/>
                    <a:pt x="11409" y="7797"/>
                  </a:cubicBezTo>
                  <a:cubicBezTo>
                    <a:pt x="11407" y="7797"/>
                    <a:pt x="11405" y="7796"/>
                    <a:pt x="11404" y="7796"/>
                  </a:cubicBezTo>
                  <a:cubicBezTo>
                    <a:pt x="11401" y="7795"/>
                    <a:pt x="11399" y="7791"/>
                    <a:pt x="11396" y="7789"/>
                  </a:cubicBezTo>
                  <a:lnTo>
                    <a:pt x="11396" y="7789"/>
                  </a:lnTo>
                  <a:cubicBezTo>
                    <a:pt x="11400" y="7785"/>
                    <a:pt x="11405" y="7782"/>
                    <a:pt x="11409" y="7782"/>
                  </a:cubicBezTo>
                  <a:close/>
                  <a:moveTo>
                    <a:pt x="10472" y="7664"/>
                  </a:moveTo>
                  <a:cubicBezTo>
                    <a:pt x="10492" y="7703"/>
                    <a:pt x="10482" y="7738"/>
                    <a:pt x="10502" y="7763"/>
                  </a:cubicBezTo>
                  <a:lnTo>
                    <a:pt x="10502" y="7763"/>
                  </a:lnTo>
                  <a:cubicBezTo>
                    <a:pt x="10486" y="7767"/>
                    <a:pt x="10488" y="7787"/>
                    <a:pt x="10473" y="7797"/>
                  </a:cubicBezTo>
                  <a:cubicBezTo>
                    <a:pt x="10443" y="7756"/>
                    <a:pt x="10460" y="7717"/>
                    <a:pt x="10472" y="7664"/>
                  </a:cubicBezTo>
                  <a:close/>
                  <a:moveTo>
                    <a:pt x="9161" y="7821"/>
                  </a:moveTo>
                  <a:cubicBezTo>
                    <a:pt x="9163" y="7822"/>
                    <a:pt x="9165" y="7825"/>
                    <a:pt x="9165" y="7826"/>
                  </a:cubicBezTo>
                  <a:cubicBezTo>
                    <a:pt x="9164" y="7828"/>
                    <a:pt x="9162" y="7829"/>
                    <a:pt x="9160" y="7830"/>
                  </a:cubicBezTo>
                  <a:lnTo>
                    <a:pt x="9156" y="7826"/>
                  </a:lnTo>
                  <a:lnTo>
                    <a:pt x="9156" y="7825"/>
                  </a:lnTo>
                  <a:cubicBezTo>
                    <a:pt x="9157" y="7823"/>
                    <a:pt x="9160" y="7821"/>
                    <a:pt x="9161" y="7821"/>
                  </a:cubicBezTo>
                  <a:close/>
                  <a:moveTo>
                    <a:pt x="10535" y="7764"/>
                  </a:moveTo>
                  <a:cubicBezTo>
                    <a:pt x="10557" y="7764"/>
                    <a:pt x="10579" y="7768"/>
                    <a:pt x="10591" y="7801"/>
                  </a:cubicBezTo>
                  <a:cubicBezTo>
                    <a:pt x="10578" y="7830"/>
                    <a:pt x="10558" y="7836"/>
                    <a:pt x="10534" y="7836"/>
                  </a:cubicBezTo>
                  <a:cubicBezTo>
                    <a:pt x="10518" y="7836"/>
                    <a:pt x="10501" y="7833"/>
                    <a:pt x="10483" y="7833"/>
                  </a:cubicBezTo>
                  <a:lnTo>
                    <a:pt x="10514" y="7793"/>
                  </a:lnTo>
                  <a:lnTo>
                    <a:pt x="10504" y="7764"/>
                  </a:lnTo>
                  <a:lnTo>
                    <a:pt x="10504" y="7764"/>
                  </a:lnTo>
                  <a:cubicBezTo>
                    <a:pt x="10507" y="7765"/>
                    <a:pt x="10510" y="7765"/>
                    <a:pt x="10513" y="7765"/>
                  </a:cubicBezTo>
                  <a:cubicBezTo>
                    <a:pt x="10520" y="7765"/>
                    <a:pt x="10528" y="7764"/>
                    <a:pt x="10535" y="7764"/>
                  </a:cubicBezTo>
                  <a:close/>
                  <a:moveTo>
                    <a:pt x="12038" y="7892"/>
                  </a:moveTo>
                  <a:cubicBezTo>
                    <a:pt x="12040" y="7892"/>
                    <a:pt x="12042" y="7894"/>
                    <a:pt x="12044" y="7898"/>
                  </a:cubicBezTo>
                  <a:cubicBezTo>
                    <a:pt x="12044" y="7899"/>
                    <a:pt x="12039" y="7901"/>
                    <a:pt x="12038" y="7903"/>
                  </a:cubicBezTo>
                  <a:lnTo>
                    <a:pt x="12038" y="7902"/>
                  </a:lnTo>
                  <a:cubicBezTo>
                    <a:pt x="12036" y="7901"/>
                    <a:pt x="12032" y="7898"/>
                    <a:pt x="12032" y="7898"/>
                  </a:cubicBezTo>
                  <a:cubicBezTo>
                    <a:pt x="12035" y="7894"/>
                    <a:pt x="12037" y="7892"/>
                    <a:pt x="12038" y="7892"/>
                  </a:cubicBezTo>
                  <a:close/>
                  <a:moveTo>
                    <a:pt x="9146" y="7894"/>
                  </a:moveTo>
                  <a:cubicBezTo>
                    <a:pt x="9150" y="7894"/>
                    <a:pt x="9150" y="7900"/>
                    <a:pt x="9151" y="7905"/>
                  </a:cubicBezTo>
                  <a:lnTo>
                    <a:pt x="9151" y="7905"/>
                  </a:lnTo>
                  <a:lnTo>
                    <a:pt x="9139" y="7898"/>
                  </a:lnTo>
                  <a:cubicBezTo>
                    <a:pt x="9142" y="7895"/>
                    <a:pt x="9145" y="7894"/>
                    <a:pt x="9146" y="7894"/>
                  </a:cubicBezTo>
                  <a:close/>
                  <a:moveTo>
                    <a:pt x="9154" y="7908"/>
                  </a:moveTo>
                  <a:lnTo>
                    <a:pt x="9165" y="7915"/>
                  </a:lnTo>
                  <a:cubicBezTo>
                    <a:pt x="9162" y="7917"/>
                    <a:pt x="9160" y="7918"/>
                    <a:pt x="9159" y="7918"/>
                  </a:cubicBezTo>
                  <a:cubicBezTo>
                    <a:pt x="9155" y="7918"/>
                    <a:pt x="9155" y="7912"/>
                    <a:pt x="9154" y="7908"/>
                  </a:cubicBezTo>
                  <a:close/>
                  <a:moveTo>
                    <a:pt x="10484" y="7869"/>
                  </a:moveTo>
                  <a:cubicBezTo>
                    <a:pt x="10495" y="7869"/>
                    <a:pt x="10505" y="7871"/>
                    <a:pt x="10514" y="7877"/>
                  </a:cubicBezTo>
                  <a:cubicBezTo>
                    <a:pt x="10506" y="7895"/>
                    <a:pt x="10491" y="7910"/>
                    <a:pt x="10473" y="7919"/>
                  </a:cubicBezTo>
                  <a:lnTo>
                    <a:pt x="10452" y="7878"/>
                  </a:lnTo>
                  <a:cubicBezTo>
                    <a:pt x="10462" y="7872"/>
                    <a:pt x="10473" y="7869"/>
                    <a:pt x="10484" y="7869"/>
                  </a:cubicBezTo>
                  <a:close/>
                  <a:moveTo>
                    <a:pt x="9612" y="7893"/>
                  </a:moveTo>
                  <a:cubicBezTo>
                    <a:pt x="9633" y="7896"/>
                    <a:pt x="9640" y="7904"/>
                    <a:pt x="9646" y="7915"/>
                  </a:cubicBezTo>
                  <a:cubicBezTo>
                    <a:pt x="9639" y="7919"/>
                    <a:pt x="9635" y="7921"/>
                    <a:pt x="9630" y="7921"/>
                  </a:cubicBezTo>
                  <a:cubicBezTo>
                    <a:pt x="9621" y="7921"/>
                    <a:pt x="9616" y="7911"/>
                    <a:pt x="9612" y="7893"/>
                  </a:cubicBezTo>
                  <a:close/>
                  <a:moveTo>
                    <a:pt x="8492" y="7960"/>
                  </a:moveTo>
                  <a:cubicBezTo>
                    <a:pt x="8493" y="7960"/>
                    <a:pt x="8495" y="7960"/>
                    <a:pt x="8497" y="7960"/>
                  </a:cubicBezTo>
                  <a:cubicBezTo>
                    <a:pt x="8500" y="7961"/>
                    <a:pt x="8503" y="7965"/>
                    <a:pt x="8506" y="7968"/>
                  </a:cubicBezTo>
                  <a:cubicBezTo>
                    <a:pt x="8502" y="7973"/>
                    <a:pt x="8498" y="7975"/>
                    <a:pt x="8494" y="7975"/>
                  </a:cubicBezTo>
                  <a:cubicBezTo>
                    <a:pt x="8490" y="7975"/>
                    <a:pt x="8487" y="7974"/>
                    <a:pt x="8485" y="7971"/>
                  </a:cubicBezTo>
                  <a:cubicBezTo>
                    <a:pt x="8481" y="7962"/>
                    <a:pt x="8486" y="7960"/>
                    <a:pt x="8492" y="7960"/>
                  </a:cubicBezTo>
                  <a:close/>
                  <a:moveTo>
                    <a:pt x="10166" y="7961"/>
                  </a:moveTo>
                  <a:cubicBezTo>
                    <a:pt x="10170" y="7961"/>
                    <a:pt x="10176" y="7961"/>
                    <a:pt x="10182" y="7961"/>
                  </a:cubicBezTo>
                  <a:cubicBezTo>
                    <a:pt x="10173" y="7975"/>
                    <a:pt x="10164" y="7977"/>
                    <a:pt x="10155" y="7977"/>
                  </a:cubicBezTo>
                  <a:cubicBezTo>
                    <a:pt x="10152" y="7977"/>
                    <a:pt x="10149" y="7976"/>
                    <a:pt x="10147" y="7976"/>
                  </a:cubicBezTo>
                  <a:lnTo>
                    <a:pt x="10147" y="7976"/>
                  </a:lnTo>
                  <a:cubicBezTo>
                    <a:pt x="10150" y="7963"/>
                    <a:pt x="10157" y="7961"/>
                    <a:pt x="10166" y="7961"/>
                  </a:cubicBezTo>
                  <a:close/>
                  <a:moveTo>
                    <a:pt x="7048" y="7983"/>
                  </a:moveTo>
                  <a:lnTo>
                    <a:pt x="7048" y="7989"/>
                  </a:lnTo>
                  <a:lnTo>
                    <a:pt x="7042" y="7985"/>
                  </a:lnTo>
                  <a:lnTo>
                    <a:pt x="7048" y="7983"/>
                  </a:lnTo>
                  <a:close/>
                  <a:moveTo>
                    <a:pt x="10146" y="7978"/>
                  </a:moveTo>
                  <a:lnTo>
                    <a:pt x="10139" y="7990"/>
                  </a:lnTo>
                  <a:cubicBezTo>
                    <a:pt x="10128" y="7978"/>
                    <a:pt x="10140" y="7980"/>
                    <a:pt x="10146" y="7978"/>
                  </a:cubicBezTo>
                  <a:close/>
                  <a:moveTo>
                    <a:pt x="8450" y="7980"/>
                  </a:moveTo>
                  <a:cubicBezTo>
                    <a:pt x="8452" y="7980"/>
                    <a:pt x="8455" y="7982"/>
                    <a:pt x="8457" y="7987"/>
                  </a:cubicBezTo>
                  <a:cubicBezTo>
                    <a:pt x="8457" y="7987"/>
                    <a:pt x="8452" y="7991"/>
                    <a:pt x="8451" y="7991"/>
                  </a:cubicBezTo>
                  <a:cubicBezTo>
                    <a:pt x="8451" y="7991"/>
                    <a:pt x="8451" y="7991"/>
                    <a:pt x="8450" y="7991"/>
                  </a:cubicBezTo>
                  <a:cubicBezTo>
                    <a:pt x="8449" y="7991"/>
                    <a:pt x="8447" y="7990"/>
                    <a:pt x="8446" y="7989"/>
                  </a:cubicBezTo>
                  <a:cubicBezTo>
                    <a:pt x="8446" y="7987"/>
                    <a:pt x="8444" y="7983"/>
                    <a:pt x="8446" y="7983"/>
                  </a:cubicBezTo>
                  <a:cubicBezTo>
                    <a:pt x="8447" y="7981"/>
                    <a:pt x="8448" y="7980"/>
                    <a:pt x="8450" y="7980"/>
                  </a:cubicBezTo>
                  <a:close/>
                  <a:moveTo>
                    <a:pt x="10191" y="8034"/>
                  </a:moveTo>
                  <a:cubicBezTo>
                    <a:pt x="10193" y="8034"/>
                    <a:pt x="10194" y="8036"/>
                    <a:pt x="10196" y="8040"/>
                  </a:cubicBezTo>
                  <a:cubicBezTo>
                    <a:pt x="10196" y="8041"/>
                    <a:pt x="10192" y="8042"/>
                    <a:pt x="10190" y="8044"/>
                  </a:cubicBezTo>
                  <a:cubicBezTo>
                    <a:pt x="10189" y="8042"/>
                    <a:pt x="10185" y="8039"/>
                    <a:pt x="10186" y="8039"/>
                  </a:cubicBezTo>
                  <a:cubicBezTo>
                    <a:pt x="10188" y="8036"/>
                    <a:pt x="10190" y="8034"/>
                    <a:pt x="10191" y="8034"/>
                  </a:cubicBezTo>
                  <a:close/>
                  <a:moveTo>
                    <a:pt x="12406" y="8006"/>
                  </a:moveTo>
                  <a:cubicBezTo>
                    <a:pt x="12410" y="8006"/>
                    <a:pt x="12414" y="8006"/>
                    <a:pt x="12419" y="8007"/>
                  </a:cubicBezTo>
                  <a:cubicBezTo>
                    <a:pt x="12421" y="8029"/>
                    <a:pt x="12410" y="8038"/>
                    <a:pt x="12385" y="8045"/>
                  </a:cubicBezTo>
                  <a:cubicBezTo>
                    <a:pt x="12385" y="8022"/>
                    <a:pt x="12385" y="8006"/>
                    <a:pt x="12406" y="8006"/>
                  </a:cubicBezTo>
                  <a:close/>
                  <a:moveTo>
                    <a:pt x="8470" y="8016"/>
                  </a:moveTo>
                  <a:cubicBezTo>
                    <a:pt x="8491" y="8016"/>
                    <a:pt x="8495" y="8025"/>
                    <a:pt x="8488" y="8050"/>
                  </a:cubicBezTo>
                  <a:lnTo>
                    <a:pt x="8451" y="8017"/>
                  </a:lnTo>
                  <a:cubicBezTo>
                    <a:pt x="8459" y="8016"/>
                    <a:pt x="8465" y="8016"/>
                    <a:pt x="8470" y="8016"/>
                  </a:cubicBezTo>
                  <a:close/>
                  <a:moveTo>
                    <a:pt x="10503" y="8067"/>
                  </a:moveTo>
                  <a:lnTo>
                    <a:pt x="10515" y="8074"/>
                  </a:lnTo>
                  <a:cubicBezTo>
                    <a:pt x="10512" y="8077"/>
                    <a:pt x="10509" y="8078"/>
                    <a:pt x="10508" y="8078"/>
                  </a:cubicBezTo>
                  <a:cubicBezTo>
                    <a:pt x="10504" y="8078"/>
                    <a:pt x="10504" y="8071"/>
                    <a:pt x="10503" y="8067"/>
                  </a:cubicBezTo>
                  <a:close/>
                  <a:moveTo>
                    <a:pt x="12554" y="8069"/>
                  </a:moveTo>
                  <a:cubicBezTo>
                    <a:pt x="12555" y="8070"/>
                    <a:pt x="12558" y="8072"/>
                    <a:pt x="12558" y="8074"/>
                  </a:cubicBezTo>
                  <a:cubicBezTo>
                    <a:pt x="12558" y="8077"/>
                    <a:pt x="12555" y="8078"/>
                    <a:pt x="12552" y="8080"/>
                  </a:cubicBezTo>
                  <a:cubicBezTo>
                    <a:pt x="12551" y="8078"/>
                    <a:pt x="12549" y="8076"/>
                    <a:pt x="12548" y="8073"/>
                  </a:cubicBezTo>
                  <a:lnTo>
                    <a:pt x="12554" y="8069"/>
                  </a:lnTo>
                  <a:close/>
                  <a:moveTo>
                    <a:pt x="9314" y="7961"/>
                  </a:moveTo>
                  <a:lnTo>
                    <a:pt x="9360" y="7982"/>
                  </a:lnTo>
                  <a:cubicBezTo>
                    <a:pt x="9374" y="8019"/>
                    <a:pt x="9335" y="8047"/>
                    <a:pt x="9364" y="8073"/>
                  </a:cubicBezTo>
                  <a:cubicBezTo>
                    <a:pt x="9356" y="8079"/>
                    <a:pt x="9350" y="8081"/>
                    <a:pt x="9345" y="8081"/>
                  </a:cubicBezTo>
                  <a:cubicBezTo>
                    <a:pt x="9331" y="8081"/>
                    <a:pt x="9324" y="8067"/>
                    <a:pt x="9314" y="8062"/>
                  </a:cubicBezTo>
                  <a:lnTo>
                    <a:pt x="9314" y="7961"/>
                  </a:lnTo>
                  <a:close/>
                  <a:moveTo>
                    <a:pt x="10476" y="7961"/>
                  </a:moveTo>
                  <a:lnTo>
                    <a:pt x="10476" y="7961"/>
                  </a:lnTo>
                  <a:cubicBezTo>
                    <a:pt x="10493" y="7996"/>
                    <a:pt x="10470" y="8038"/>
                    <a:pt x="10501" y="8066"/>
                  </a:cubicBezTo>
                  <a:lnTo>
                    <a:pt x="10466" y="8066"/>
                  </a:lnTo>
                  <a:lnTo>
                    <a:pt x="10466" y="8084"/>
                  </a:lnTo>
                  <a:lnTo>
                    <a:pt x="10451" y="8076"/>
                  </a:lnTo>
                  <a:lnTo>
                    <a:pt x="10466" y="8066"/>
                  </a:lnTo>
                  <a:cubicBezTo>
                    <a:pt x="10464" y="8048"/>
                    <a:pt x="10443" y="8052"/>
                    <a:pt x="10435" y="8039"/>
                  </a:cubicBezTo>
                  <a:cubicBezTo>
                    <a:pt x="10444" y="8033"/>
                    <a:pt x="10455" y="8027"/>
                    <a:pt x="10461" y="8021"/>
                  </a:cubicBezTo>
                  <a:cubicBezTo>
                    <a:pt x="10469" y="8004"/>
                    <a:pt x="10448" y="7997"/>
                    <a:pt x="10452" y="7981"/>
                  </a:cubicBezTo>
                  <a:lnTo>
                    <a:pt x="10476" y="7961"/>
                  </a:lnTo>
                  <a:close/>
                  <a:moveTo>
                    <a:pt x="10624" y="8013"/>
                  </a:moveTo>
                  <a:cubicBezTo>
                    <a:pt x="10628" y="8013"/>
                    <a:pt x="10632" y="8014"/>
                    <a:pt x="10637" y="8016"/>
                  </a:cubicBezTo>
                  <a:lnTo>
                    <a:pt x="10636" y="8016"/>
                  </a:lnTo>
                  <a:cubicBezTo>
                    <a:pt x="10653" y="8047"/>
                    <a:pt x="10615" y="8056"/>
                    <a:pt x="10613" y="8084"/>
                  </a:cubicBezTo>
                  <a:lnTo>
                    <a:pt x="10575" y="8038"/>
                  </a:lnTo>
                  <a:cubicBezTo>
                    <a:pt x="10595" y="8035"/>
                    <a:pt x="10605" y="8013"/>
                    <a:pt x="10624" y="8013"/>
                  </a:cubicBezTo>
                  <a:close/>
                  <a:moveTo>
                    <a:pt x="10466" y="8084"/>
                  </a:moveTo>
                  <a:lnTo>
                    <a:pt x="10478" y="8093"/>
                  </a:lnTo>
                  <a:cubicBezTo>
                    <a:pt x="10475" y="8095"/>
                    <a:pt x="10473" y="8096"/>
                    <a:pt x="10472" y="8096"/>
                  </a:cubicBezTo>
                  <a:cubicBezTo>
                    <a:pt x="10467" y="8096"/>
                    <a:pt x="10468" y="8087"/>
                    <a:pt x="10466" y="8084"/>
                  </a:cubicBezTo>
                  <a:close/>
                  <a:moveTo>
                    <a:pt x="9925" y="8087"/>
                  </a:moveTo>
                  <a:cubicBezTo>
                    <a:pt x="9926" y="8089"/>
                    <a:pt x="9930" y="8090"/>
                    <a:pt x="9930" y="8092"/>
                  </a:cubicBezTo>
                  <a:cubicBezTo>
                    <a:pt x="9929" y="8094"/>
                    <a:pt x="9927" y="8096"/>
                    <a:pt x="9925" y="8096"/>
                  </a:cubicBezTo>
                  <a:cubicBezTo>
                    <a:pt x="9925" y="8096"/>
                    <a:pt x="9924" y="8096"/>
                    <a:pt x="9924" y="8096"/>
                  </a:cubicBezTo>
                  <a:cubicBezTo>
                    <a:pt x="9922" y="8096"/>
                    <a:pt x="9921" y="8094"/>
                    <a:pt x="9919" y="8092"/>
                  </a:cubicBezTo>
                  <a:lnTo>
                    <a:pt x="9925" y="8087"/>
                  </a:lnTo>
                  <a:close/>
                  <a:moveTo>
                    <a:pt x="6746" y="8089"/>
                  </a:moveTo>
                  <a:cubicBezTo>
                    <a:pt x="6753" y="8089"/>
                    <a:pt x="6754" y="8095"/>
                    <a:pt x="6755" y="8102"/>
                  </a:cubicBezTo>
                  <a:cubicBezTo>
                    <a:pt x="6747" y="8101"/>
                    <a:pt x="6740" y="8100"/>
                    <a:pt x="6742" y="8089"/>
                  </a:cubicBezTo>
                  <a:cubicBezTo>
                    <a:pt x="6744" y="8089"/>
                    <a:pt x="6745" y="8089"/>
                    <a:pt x="6746" y="8089"/>
                  </a:cubicBezTo>
                  <a:close/>
                  <a:moveTo>
                    <a:pt x="6755" y="8102"/>
                  </a:moveTo>
                  <a:lnTo>
                    <a:pt x="6767" y="8110"/>
                  </a:lnTo>
                  <a:cubicBezTo>
                    <a:pt x="6764" y="8112"/>
                    <a:pt x="6762" y="8114"/>
                    <a:pt x="6760" y="8114"/>
                  </a:cubicBezTo>
                  <a:cubicBezTo>
                    <a:pt x="6756" y="8114"/>
                    <a:pt x="6757" y="8105"/>
                    <a:pt x="6755" y="8102"/>
                  </a:cubicBezTo>
                  <a:close/>
                  <a:moveTo>
                    <a:pt x="9194" y="8087"/>
                  </a:moveTo>
                  <a:cubicBezTo>
                    <a:pt x="9208" y="8094"/>
                    <a:pt x="9216" y="8100"/>
                    <a:pt x="9216" y="8112"/>
                  </a:cubicBezTo>
                  <a:cubicBezTo>
                    <a:pt x="9211" y="8115"/>
                    <a:pt x="9206" y="8117"/>
                    <a:pt x="9201" y="8117"/>
                  </a:cubicBezTo>
                  <a:cubicBezTo>
                    <a:pt x="9188" y="8113"/>
                    <a:pt x="9186" y="8104"/>
                    <a:pt x="9193" y="8088"/>
                  </a:cubicBezTo>
                  <a:lnTo>
                    <a:pt x="9194" y="8087"/>
                  </a:lnTo>
                  <a:close/>
                  <a:moveTo>
                    <a:pt x="7047" y="8122"/>
                  </a:moveTo>
                  <a:cubicBezTo>
                    <a:pt x="7049" y="8122"/>
                    <a:pt x="7050" y="8124"/>
                    <a:pt x="7051" y="8128"/>
                  </a:cubicBezTo>
                  <a:cubicBezTo>
                    <a:pt x="7051" y="8129"/>
                    <a:pt x="7048" y="8130"/>
                    <a:pt x="7047" y="8133"/>
                  </a:cubicBezTo>
                  <a:cubicBezTo>
                    <a:pt x="7045" y="8130"/>
                    <a:pt x="7042" y="8128"/>
                    <a:pt x="7042" y="8127"/>
                  </a:cubicBezTo>
                  <a:cubicBezTo>
                    <a:pt x="7044" y="8124"/>
                    <a:pt x="7045" y="8122"/>
                    <a:pt x="7047" y="8122"/>
                  </a:cubicBezTo>
                  <a:close/>
                  <a:moveTo>
                    <a:pt x="10061" y="797"/>
                  </a:moveTo>
                  <a:cubicBezTo>
                    <a:pt x="10092" y="837"/>
                    <a:pt x="10109" y="885"/>
                    <a:pt x="10154" y="905"/>
                  </a:cubicBezTo>
                  <a:cubicBezTo>
                    <a:pt x="10158" y="957"/>
                    <a:pt x="10158" y="957"/>
                    <a:pt x="10199" y="989"/>
                  </a:cubicBezTo>
                  <a:cubicBezTo>
                    <a:pt x="10197" y="996"/>
                    <a:pt x="10193" y="1004"/>
                    <a:pt x="10191" y="1013"/>
                  </a:cubicBezTo>
                  <a:cubicBezTo>
                    <a:pt x="10190" y="1017"/>
                    <a:pt x="10190" y="1022"/>
                    <a:pt x="10190" y="1026"/>
                  </a:cubicBezTo>
                  <a:cubicBezTo>
                    <a:pt x="10193" y="1029"/>
                    <a:pt x="10196" y="1030"/>
                    <a:pt x="10199" y="1030"/>
                  </a:cubicBezTo>
                  <a:cubicBezTo>
                    <a:pt x="10209" y="1030"/>
                    <a:pt x="10217" y="1020"/>
                    <a:pt x="10227" y="1020"/>
                  </a:cubicBezTo>
                  <a:cubicBezTo>
                    <a:pt x="10228" y="1020"/>
                    <a:pt x="10229" y="1020"/>
                    <a:pt x="10230" y="1021"/>
                  </a:cubicBezTo>
                  <a:cubicBezTo>
                    <a:pt x="10245" y="1054"/>
                    <a:pt x="10196" y="1059"/>
                    <a:pt x="10201" y="1088"/>
                  </a:cubicBezTo>
                  <a:cubicBezTo>
                    <a:pt x="10208" y="1122"/>
                    <a:pt x="10251" y="1115"/>
                    <a:pt x="10264" y="1144"/>
                  </a:cubicBezTo>
                  <a:cubicBezTo>
                    <a:pt x="10281" y="1183"/>
                    <a:pt x="10265" y="1211"/>
                    <a:pt x="10234" y="1237"/>
                  </a:cubicBezTo>
                  <a:cubicBezTo>
                    <a:pt x="10240" y="1269"/>
                    <a:pt x="10221" y="1305"/>
                    <a:pt x="10251" y="1332"/>
                  </a:cubicBezTo>
                  <a:lnTo>
                    <a:pt x="10251" y="1332"/>
                  </a:lnTo>
                  <a:cubicBezTo>
                    <a:pt x="10233" y="1379"/>
                    <a:pt x="10257" y="1414"/>
                    <a:pt x="10283" y="1449"/>
                  </a:cubicBezTo>
                  <a:lnTo>
                    <a:pt x="10257" y="1483"/>
                  </a:lnTo>
                  <a:cubicBezTo>
                    <a:pt x="10263" y="1504"/>
                    <a:pt x="10285" y="1509"/>
                    <a:pt x="10305" y="1518"/>
                  </a:cubicBezTo>
                  <a:cubicBezTo>
                    <a:pt x="10261" y="1537"/>
                    <a:pt x="10296" y="1574"/>
                    <a:pt x="10279" y="1597"/>
                  </a:cubicBezTo>
                  <a:cubicBezTo>
                    <a:pt x="10308" y="1622"/>
                    <a:pt x="10296" y="1658"/>
                    <a:pt x="10306" y="1688"/>
                  </a:cubicBezTo>
                  <a:lnTo>
                    <a:pt x="10332" y="1704"/>
                  </a:lnTo>
                  <a:cubicBezTo>
                    <a:pt x="10340" y="1730"/>
                    <a:pt x="10311" y="1733"/>
                    <a:pt x="10311" y="1751"/>
                  </a:cubicBezTo>
                  <a:cubicBezTo>
                    <a:pt x="10306" y="1798"/>
                    <a:pt x="10290" y="1846"/>
                    <a:pt x="10308" y="1892"/>
                  </a:cubicBezTo>
                  <a:cubicBezTo>
                    <a:pt x="10328" y="1938"/>
                    <a:pt x="10327" y="1989"/>
                    <a:pt x="10352" y="2036"/>
                  </a:cubicBezTo>
                  <a:cubicBezTo>
                    <a:pt x="10336" y="2070"/>
                    <a:pt x="10345" y="2110"/>
                    <a:pt x="10344" y="2144"/>
                  </a:cubicBezTo>
                  <a:cubicBezTo>
                    <a:pt x="10350" y="2179"/>
                    <a:pt x="10382" y="2188"/>
                    <a:pt x="10391" y="2213"/>
                  </a:cubicBezTo>
                  <a:lnTo>
                    <a:pt x="10363" y="2231"/>
                  </a:lnTo>
                  <a:cubicBezTo>
                    <a:pt x="10353" y="2264"/>
                    <a:pt x="10376" y="2282"/>
                    <a:pt x="10389" y="2296"/>
                  </a:cubicBezTo>
                  <a:cubicBezTo>
                    <a:pt x="10386" y="2329"/>
                    <a:pt x="10372" y="2360"/>
                    <a:pt x="10382" y="2382"/>
                  </a:cubicBezTo>
                  <a:cubicBezTo>
                    <a:pt x="10394" y="2409"/>
                    <a:pt x="10389" y="2431"/>
                    <a:pt x="10379" y="2458"/>
                  </a:cubicBezTo>
                  <a:cubicBezTo>
                    <a:pt x="10418" y="2469"/>
                    <a:pt x="10448" y="2490"/>
                    <a:pt x="10449" y="2534"/>
                  </a:cubicBezTo>
                  <a:lnTo>
                    <a:pt x="10449" y="2534"/>
                  </a:lnTo>
                  <a:cubicBezTo>
                    <a:pt x="10433" y="2537"/>
                    <a:pt x="10426" y="2550"/>
                    <a:pt x="10416" y="2562"/>
                  </a:cubicBezTo>
                  <a:cubicBezTo>
                    <a:pt x="10408" y="2630"/>
                    <a:pt x="10426" y="2699"/>
                    <a:pt x="10416" y="2767"/>
                  </a:cubicBezTo>
                  <a:cubicBezTo>
                    <a:pt x="10415" y="2778"/>
                    <a:pt x="10425" y="2788"/>
                    <a:pt x="10431" y="2798"/>
                  </a:cubicBezTo>
                  <a:cubicBezTo>
                    <a:pt x="10408" y="2863"/>
                    <a:pt x="10415" y="2906"/>
                    <a:pt x="10461" y="3003"/>
                  </a:cubicBezTo>
                  <a:cubicBezTo>
                    <a:pt x="10434" y="3081"/>
                    <a:pt x="10480" y="3155"/>
                    <a:pt x="10465" y="3230"/>
                  </a:cubicBezTo>
                  <a:lnTo>
                    <a:pt x="10490" y="3248"/>
                  </a:lnTo>
                  <a:cubicBezTo>
                    <a:pt x="10493" y="3289"/>
                    <a:pt x="10502" y="3330"/>
                    <a:pt x="10494" y="3377"/>
                  </a:cubicBezTo>
                  <a:cubicBezTo>
                    <a:pt x="10486" y="3423"/>
                    <a:pt x="10513" y="3477"/>
                    <a:pt x="10530" y="3526"/>
                  </a:cubicBezTo>
                  <a:cubicBezTo>
                    <a:pt x="10538" y="3548"/>
                    <a:pt x="10540" y="3572"/>
                    <a:pt x="10537" y="3594"/>
                  </a:cubicBezTo>
                  <a:cubicBezTo>
                    <a:pt x="10528" y="3662"/>
                    <a:pt x="10543" y="3724"/>
                    <a:pt x="10555" y="3789"/>
                  </a:cubicBezTo>
                  <a:cubicBezTo>
                    <a:pt x="10572" y="3876"/>
                    <a:pt x="10580" y="3964"/>
                    <a:pt x="10579" y="4053"/>
                  </a:cubicBezTo>
                  <a:lnTo>
                    <a:pt x="10607" y="4091"/>
                  </a:lnTo>
                  <a:cubicBezTo>
                    <a:pt x="10612" y="4109"/>
                    <a:pt x="10606" y="4129"/>
                    <a:pt x="10593" y="4142"/>
                  </a:cubicBezTo>
                  <a:cubicBezTo>
                    <a:pt x="10620" y="4209"/>
                    <a:pt x="10619" y="4281"/>
                    <a:pt x="10629" y="4351"/>
                  </a:cubicBezTo>
                  <a:cubicBezTo>
                    <a:pt x="10631" y="4356"/>
                    <a:pt x="10634" y="4357"/>
                    <a:pt x="10637" y="4357"/>
                  </a:cubicBezTo>
                  <a:cubicBezTo>
                    <a:pt x="10641" y="4357"/>
                    <a:pt x="10647" y="4353"/>
                    <a:pt x="10654" y="4353"/>
                  </a:cubicBezTo>
                  <a:cubicBezTo>
                    <a:pt x="10667" y="4357"/>
                    <a:pt x="10664" y="4383"/>
                    <a:pt x="10684" y="4383"/>
                  </a:cubicBezTo>
                  <a:cubicBezTo>
                    <a:pt x="10689" y="4383"/>
                    <a:pt x="10695" y="4382"/>
                    <a:pt x="10703" y="4378"/>
                  </a:cubicBezTo>
                  <a:lnTo>
                    <a:pt x="10703" y="4378"/>
                  </a:lnTo>
                  <a:cubicBezTo>
                    <a:pt x="10677" y="4407"/>
                    <a:pt x="10653" y="4394"/>
                    <a:pt x="10629" y="4410"/>
                  </a:cubicBezTo>
                  <a:cubicBezTo>
                    <a:pt x="10615" y="4471"/>
                    <a:pt x="10650" y="4523"/>
                    <a:pt x="10671" y="4581"/>
                  </a:cubicBezTo>
                  <a:cubicBezTo>
                    <a:pt x="10656" y="4666"/>
                    <a:pt x="10651" y="4752"/>
                    <a:pt x="10714" y="4826"/>
                  </a:cubicBezTo>
                  <a:lnTo>
                    <a:pt x="10714" y="4826"/>
                  </a:lnTo>
                  <a:cubicBezTo>
                    <a:pt x="10698" y="4830"/>
                    <a:pt x="10685" y="4843"/>
                    <a:pt x="10683" y="4861"/>
                  </a:cubicBezTo>
                  <a:cubicBezTo>
                    <a:pt x="10685" y="4901"/>
                    <a:pt x="10735" y="4887"/>
                    <a:pt x="10744" y="4920"/>
                  </a:cubicBezTo>
                  <a:cubicBezTo>
                    <a:pt x="10743" y="4945"/>
                    <a:pt x="10715" y="4927"/>
                    <a:pt x="10701" y="4950"/>
                  </a:cubicBezTo>
                  <a:cubicBezTo>
                    <a:pt x="10700" y="4986"/>
                    <a:pt x="10711" y="5030"/>
                    <a:pt x="10723" y="5072"/>
                  </a:cubicBezTo>
                  <a:cubicBezTo>
                    <a:pt x="10748" y="5095"/>
                    <a:pt x="10783" y="5103"/>
                    <a:pt x="10800" y="5136"/>
                  </a:cubicBezTo>
                  <a:lnTo>
                    <a:pt x="10788" y="5156"/>
                  </a:lnTo>
                  <a:cubicBezTo>
                    <a:pt x="10762" y="5155"/>
                    <a:pt x="10764" y="5113"/>
                    <a:pt x="10738" y="5113"/>
                  </a:cubicBezTo>
                  <a:cubicBezTo>
                    <a:pt x="10734" y="5113"/>
                    <a:pt x="10729" y="5115"/>
                    <a:pt x="10723" y="5117"/>
                  </a:cubicBezTo>
                  <a:cubicBezTo>
                    <a:pt x="10733" y="5170"/>
                    <a:pt x="10739" y="5222"/>
                    <a:pt x="10756" y="5276"/>
                  </a:cubicBezTo>
                  <a:cubicBezTo>
                    <a:pt x="10773" y="5328"/>
                    <a:pt x="10773" y="5381"/>
                    <a:pt x="10773" y="5436"/>
                  </a:cubicBezTo>
                  <a:cubicBezTo>
                    <a:pt x="10775" y="5500"/>
                    <a:pt x="10783" y="5563"/>
                    <a:pt x="10798" y="5626"/>
                  </a:cubicBezTo>
                  <a:cubicBezTo>
                    <a:pt x="10820" y="5746"/>
                    <a:pt x="10853" y="5864"/>
                    <a:pt x="10839" y="5986"/>
                  </a:cubicBezTo>
                  <a:cubicBezTo>
                    <a:pt x="10821" y="6005"/>
                    <a:pt x="10797" y="5995"/>
                    <a:pt x="10782" y="6003"/>
                  </a:cubicBezTo>
                  <a:cubicBezTo>
                    <a:pt x="10759" y="6013"/>
                    <a:pt x="10781" y="6048"/>
                    <a:pt x="10745" y="6048"/>
                  </a:cubicBezTo>
                  <a:cubicBezTo>
                    <a:pt x="10744" y="6048"/>
                    <a:pt x="10744" y="6048"/>
                    <a:pt x="10743" y="6048"/>
                  </a:cubicBezTo>
                  <a:cubicBezTo>
                    <a:pt x="10725" y="6015"/>
                    <a:pt x="10736" y="5976"/>
                    <a:pt x="10732" y="5940"/>
                  </a:cubicBezTo>
                  <a:cubicBezTo>
                    <a:pt x="10724" y="5919"/>
                    <a:pt x="10702" y="5914"/>
                    <a:pt x="10685" y="5901"/>
                  </a:cubicBezTo>
                  <a:cubicBezTo>
                    <a:pt x="10700" y="5885"/>
                    <a:pt x="10729" y="5883"/>
                    <a:pt x="10733" y="5843"/>
                  </a:cubicBezTo>
                  <a:cubicBezTo>
                    <a:pt x="10719" y="5790"/>
                    <a:pt x="10682" y="5743"/>
                    <a:pt x="10630" y="5704"/>
                  </a:cubicBezTo>
                  <a:cubicBezTo>
                    <a:pt x="10624" y="5672"/>
                    <a:pt x="10671" y="5651"/>
                    <a:pt x="10650" y="5616"/>
                  </a:cubicBezTo>
                  <a:cubicBezTo>
                    <a:pt x="10684" y="5601"/>
                    <a:pt x="10687" y="5576"/>
                    <a:pt x="10675" y="5544"/>
                  </a:cubicBezTo>
                  <a:cubicBezTo>
                    <a:pt x="10669" y="5537"/>
                    <a:pt x="10661" y="5536"/>
                    <a:pt x="10652" y="5536"/>
                  </a:cubicBezTo>
                  <a:cubicBezTo>
                    <a:pt x="10647" y="5536"/>
                    <a:pt x="10642" y="5536"/>
                    <a:pt x="10637" y="5536"/>
                  </a:cubicBezTo>
                  <a:cubicBezTo>
                    <a:pt x="10630" y="5536"/>
                    <a:pt x="10623" y="5535"/>
                    <a:pt x="10617" y="5530"/>
                  </a:cubicBezTo>
                  <a:cubicBezTo>
                    <a:pt x="10614" y="5508"/>
                    <a:pt x="10655" y="5501"/>
                    <a:pt x="10638" y="5468"/>
                  </a:cubicBezTo>
                  <a:lnTo>
                    <a:pt x="10638" y="5468"/>
                  </a:lnTo>
                  <a:lnTo>
                    <a:pt x="10579" y="5519"/>
                  </a:lnTo>
                  <a:lnTo>
                    <a:pt x="10485" y="5519"/>
                  </a:lnTo>
                  <a:cubicBezTo>
                    <a:pt x="10462" y="5530"/>
                    <a:pt x="10474" y="5554"/>
                    <a:pt x="10461" y="5566"/>
                  </a:cubicBezTo>
                  <a:cubicBezTo>
                    <a:pt x="10456" y="5568"/>
                    <a:pt x="10452" y="5570"/>
                    <a:pt x="10449" y="5570"/>
                  </a:cubicBezTo>
                  <a:cubicBezTo>
                    <a:pt x="10431" y="5570"/>
                    <a:pt x="10434" y="5538"/>
                    <a:pt x="10417" y="5538"/>
                  </a:cubicBezTo>
                  <a:cubicBezTo>
                    <a:pt x="10416" y="5538"/>
                    <a:pt x="10416" y="5538"/>
                    <a:pt x="10416" y="5538"/>
                  </a:cubicBezTo>
                  <a:cubicBezTo>
                    <a:pt x="10393" y="5538"/>
                    <a:pt x="10389" y="5557"/>
                    <a:pt x="10378" y="5567"/>
                  </a:cubicBezTo>
                  <a:cubicBezTo>
                    <a:pt x="10384" y="5576"/>
                    <a:pt x="10386" y="5584"/>
                    <a:pt x="10391" y="5585"/>
                  </a:cubicBezTo>
                  <a:cubicBezTo>
                    <a:pt x="10427" y="5593"/>
                    <a:pt x="10468" y="5583"/>
                    <a:pt x="10499" y="5615"/>
                  </a:cubicBezTo>
                  <a:cubicBezTo>
                    <a:pt x="10475" y="5652"/>
                    <a:pt x="10486" y="5695"/>
                    <a:pt x="10497" y="5728"/>
                  </a:cubicBezTo>
                  <a:cubicBezTo>
                    <a:pt x="10508" y="5765"/>
                    <a:pt x="10506" y="5805"/>
                    <a:pt x="10523" y="5834"/>
                  </a:cubicBezTo>
                  <a:cubicBezTo>
                    <a:pt x="10518" y="5848"/>
                    <a:pt x="10505" y="5856"/>
                    <a:pt x="10491" y="5856"/>
                  </a:cubicBezTo>
                  <a:cubicBezTo>
                    <a:pt x="10488" y="5856"/>
                    <a:pt x="10484" y="5856"/>
                    <a:pt x="10481" y="5854"/>
                  </a:cubicBezTo>
                  <a:cubicBezTo>
                    <a:pt x="10455" y="5842"/>
                    <a:pt x="10480" y="5798"/>
                    <a:pt x="10441" y="5792"/>
                  </a:cubicBezTo>
                  <a:cubicBezTo>
                    <a:pt x="10439" y="5795"/>
                    <a:pt x="10436" y="5798"/>
                    <a:pt x="10434" y="5802"/>
                  </a:cubicBezTo>
                  <a:cubicBezTo>
                    <a:pt x="10425" y="5829"/>
                    <a:pt x="10458" y="5850"/>
                    <a:pt x="10447" y="5881"/>
                  </a:cubicBezTo>
                  <a:lnTo>
                    <a:pt x="10359" y="5941"/>
                  </a:lnTo>
                  <a:cubicBezTo>
                    <a:pt x="10399" y="5987"/>
                    <a:pt x="10369" y="6032"/>
                    <a:pt x="10355" y="6079"/>
                  </a:cubicBezTo>
                  <a:cubicBezTo>
                    <a:pt x="10351" y="6083"/>
                    <a:pt x="10347" y="6085"/>
                    <a:pt x="10343" y="6085"/>
                  </a:cubicBezTo>
                  <a:cubicBezTo>
                    <a:pt x="10334" y="6085"/>
                    <a:pt x="10325" y="6077"/>
                    <a:pt x="10315" y="6077"/>
                  </a:cubicBezTo>
                  <a:cubicBezTo>
                    <a:pt x="10311" y="6077"/>
                    <a:pt x="10307" y="6078"/>
                    <a:pt x="10303" y="6081"/>
                  </a:cubicBezTo>
                  <a:cubicBezTo>
                    <a:pt x="10304" y="6118"/>
                    <a:pt x="10287" y="6152"/>
                    <a:pt x="10266" y="6186"/>
                  </a:cubicBezTo>
                  <a:cubicBezTo>
                    <a:pt x="10265" y="6187"/>
                    <a:pt x="10264" y="6187"/>
                    <a:pt x="10263" y="6187"/>
                  </a:cubicBezTo>
                  <a:cubicBezTo>
                    <a:pt x="10254" y="6187"/>
                    <a:pt x="10247" y="6178"/>
                    <a:pt x="10238" y="6178"/>
                  </a:cubicBezTo>
                  <a:cubicBezTo>
                    <a:pt x="10233" y="6178"/>
                    <a:pt x="10229" y="6180"/>
                    <a:pt x="10223" y="6186"/>
                  </a:cubicBezTo>
                  <a:lnTo>
                    <a:pt x="10213" y="6223"/>
                  </a:lnTo>
                  <a:lnTo>
                    <a:pt x="10182" y="6214"/>
                  </a:lnTo>
                  <a:cubicBezTo>
                    <a:pt x="10176" y="6217"/>
                    <a:pt x="10169" y="6218"/>
                    <a:pt x="10167" y="6223"/>
                  </a:cubicBezTo>
                  <a:cubicBezTo>
                    <a:pt x="10111" y="6348"/>
                    <a:pt x="10086" y="6476"/>
                    <a:pt x="10121" y="6612"/>
                  </a:cubicBezTo>
                  <a:cubicBezTo>
                    <a:pt x="10129" y="6614"/>
                    <a:pt x="10137" y="6615"/>
                    <a:pt x="10144" y="6615"/>
                  </a:cubicBezTo>
                  <a:cubicBezTo>
                    <a:pt x="10162" y="6615"/>
                    <a:pt x="10179" y="6610"/>
                    <a:pt x="10195" y="6610"/>
                  </a:cubicBezTo>
                  <a:cubicBezTo>
                    <a:pt x="10202" y="6610"/>
                    <a:pt x="10210" y="6611"/>
                    <a:pt x="10217" y="6614"/>
                  </a:cubicBezTo>
                  <a:cubicBezTo>
                    <a:pt x="10205" y="6669"/>
                    <a:pt x="10159" y="6651"/>
                    <a:pt x="10124" y="6659"/>
                  </a:cubicBezTo>
                  <a:cubicBezTo>
                    <a:pt x="10094" y="6681"/>
                    <a:pt x="10099" y="6721"/>
                    <a:pt x="10081" y="6751"/>
                  </a:cubicBezTo>
                  <a:cubicBezTo>
                    <a:pt x="10088" y="6770"/>
                    <a:pt x="10111" y="6780"/>
                    <a:pt x="10112" y="6802"/>
                  </a:cubicBezTo>
                  <a:cubicBezTo>
                    <a:pt x="10115" y="6821"/>
                    <a:pt x="10100" y="6834"/>
                    <a:pt x="10095" y="6845"/>
                  </a:cubicBezTo>
                  <a:cubicBezTo>
                    <a:pt x="10103" y="6882"/>
                    <a:pt x="10132" y="6905"/>
                    <a:pt x="10129" y="6936"/>
                  </a:cubicBezTo>
                  <a:cubicBezTo>
                    <a:pt x="10123" y="6960"/>
                    <a:pt x="10107" y="6956"/>
                    <a:pt x="10089" y="6959"/>
                  </a:cubicBezTo>
                  <a:cubicBezTo>
                    <a:pt x="10076" y="7029"/>
                    <a:pt x="10071" y="7101"/>
                    <a:pt x="10075" y="7173"/>
                  </a:cubicBezTo>
                  <a:cubicBezTo>
                    <a:pt x="10078" y="7234"/>
                    <a:pt x="10062" y="7295"/>
                    <a:pt x="10075" y="7358"/>
                  </a:cubicBezTo>
                  <a:cubicBezTo>
                    <a:pt x="10078" y="7371"/>
                    <a:pt x="10065" y="7385"/>
                    <a:pt x="10060" y="7401"/>
                  </a:cubicBezTo>
                  <a:cubicBezTo>
                    <a:pt x="10089" y="7454"/>
                    <a:pt x="10067" y="7515"/>
                    <a:pt x="10081" y="7572"/>
                  </a:cubicBezTo>
                  <a:lnTo>
                    <a:pt x="10104" y="7568"/>
                  </a:lnTo>
                  <a:lnTo>
                    <a:pt x="10104" y="7568"/>
                  </a:lnTo>
                  <a:cubicBezTo>
                    <a:pt x="10132" y="7608"/>
                    <a:pt x="10084" y="7623"/>
                    <a:pt x="10077" y="7651"/>
                  </a:cubicBezTo>
                  <a:cubicBezTo>
                    <a:pt x="10067" y="7700"/>
                    <a:pt x="10110" y="7722"/>
                    <a:pt x="10121" y="7752"/>
                  </a:cubicBezTo>
                  <a:cubicBezTo>
                    <a:pt x="10129" y="7755"/>
                    <a:pt x="10135" y="7756"/>
                    <a:pt x="10140" y="7756"/>
                  </a:cubicBezTo>
                  <a:cubicBezTo>
                    <a:pt x="10162" y="7756"/>
                    <a:pt x="10163" y="7726"/>
                    <a:pt x="10182" y="7722"/>
                  </a:cubicBezTo>
                  <a:lnTo>
                    <a:pt x="10182" y="7722"/>
                  </a:lnTo>
                  <a:cubicBezTo>
                    <a:pt x="10176" y="7748"/>
                    <a:pt x="10205" y="7762"/>
                    <a:pt x="10200" y="7787"/>
                  </a:cubicBezTo>
                  <a:cubicBezTo>
                    <a:pt x="10193" y="7838"/>
                    <a:pt x="10149" y="7825"/>
                    <a:pt x="10120" y="7831"/>
                  </a:cubicBezTo>
                  <a:lnTo>
                    <a:pt x="10099" y="7872"/>
                  </a:lnTo>
                  <a:lnTo>
                    <a:pt x="10133" y="7895"/>
                  </a:lnTo>
                  <a:cubicBezTo>
                    <a:pt x="10100" y="7920"/>
                    <a:pt x="10134" y="7972"/>
                    <a:pt x="10087" y="7991"/>
                  </a:cubicBezTo>
                  <a:cubicBezTo>
                    <a:pt x="10101" y="8023"/>
                    <a:pt x="10062" y="8055"/>
                    <a:pt x="10093" y="8089"/>
                  </a:cubicBezTo>
                  <a:lnTo>
                    <a:pt x="10068" y="8112"/>
                  </a:lnTo>
                  <a:lnTo>
                    <a:pt x="10027" y="8102"/>
                  </a:lnTo>
                  <a:cubicBezTo>
                    <a:pt x="10011" y="8111"/>
                    <a:pt x="10002" y="8128"/>
                    <a:pt x="10004" y="8147"/>
                  </a:cubicBezTo>
                  <a:lnTo>
                    <a:pt x="10004" y="8147"/>
                  </a:lnTo>
                  <a:cubicBezTo>
                    <a:pt x="9955" y="8127"/>
                    <a:pt x="9977" y="8070"/>
                    <a:pt x="9947" y="8040"/>
                  </a:cubicBezTo>
                  <a:cubicBezTo>
                    <a:pt x="9924" y="8024"/>
                    <a:pt x="9903" y="8005"/>
                    <a:pt x="9886" y="7983"/>
                  </a:cubicBezTo>
                  <a:cubicBezTo>
                    <a:pt x="9892" y="7958"/>
                    <a:pt x="9917" y="7957"/>
                    <a:pt x="9933" y="7942"/>
                  </a:cubicBezTo>
                  <a:lnTo>
                    <a:pt x="9933" y="7879"/>
                  </a:lnTo>
                  <a:lnTo>
                    <a:pt x="9890" y="7846"/>
                  </a:lnTo>
                  <a:cubicBezTo>
                    <a:pt x="9885" y="7828"/>
                    <a:pt x="9911" y="7812"/>
                    <a:pt x="9889" y="7797"/>
                  </a:cubicBezTo>
                  <a:lnTo>
                    <a:pt x="9889" y="7797"/>
                  </a:lnTo>
                  <a:cubicBezTo>
                    <a:pt x="9883" y="7798"/>
                    <a:pt x="9874" y="7798"/>
                    <a:pt x="9873" y="7801"/>
                  </a:cubicBezTo>
                  <a:cubicBezTo>
                    <a:pt x="9860" y="7830"/>
                    <a:pt x="9849" y="7860"/>
                    <a:pt x="9836" y="7893"/>
                  </a:cubicBezTo>
                  <a:cubicBezTo>
                    <a:pt x="9837" y="7903"/>
                    <a:pt x="9854" y="7899"/>
                    <a:pt x="9866" y="7925"/>
                  </a:cubicBezTo>
                  <a:cubicBezTo>
                    <a:pt x="9875" y="7953"/>
                    <a:pt x="9848" y="8004"/>
                    <a:pt x="9885" y="8041"/>
                  </a:cubicBezTo>
                  <a:lnTo>
                    <a:pt x="9857" y="8090"/>
                  </a:lnTo>
                  <a:cubicBezTo>
                    <a:pt x="9841" y="8080"/>
                    <a:pt x="9848" y="8055"/>
                    <a:pt x="9815" y="8052"/>
                  </a:cubicBezTo>
                  <a:cubicBezTo>
                    <a:pt x="9809" y="8053"/>
                    <a:pt x="9799" y="8059"/>
                    <a:pt x="9787" y="8059"/>
                  </a:cubicBezTo>
                  <a:cubicBezTo>
                    <a:pt x="9780" y="8059"/>
                    <a:pt x="9772" y="8056"/>
                    <a:pt x="9764" y="8049"/>
                  </a:cubicBezTo>
                  <a:lnTo>
                    <a:pt x="9747" y="8078"/>
                  </a:lnTo>
                  <a:cubicBezTo>
                    <a:pt x="9740" y="8038"/>
                    <a:pt x="9704" y="8024"/>
                    <a:pt x="9690" y="7999"/>
                  </a:cubicBezTo>
                  <a:cubicBezTo>
                    <a:pt x="9687" y="7971"/>
                    <a:pt x="9711" y="7976"/>
                    <a:pt x="9718" y="7964"/>
                  </a:cubicBezTo>
                  <a:cubicBezTo>
                    <a:pt x="9707" y="7936"/>
                    <a:pt x="9666" y="7930"/>
                    <a:pt x="9673" y="7892"/>
                  </a:cubicBezTo>
                  <a:cubicBezTo>
                    <a:pt x="9677" y="7887"/>
                    <a:pt x="9683" y="7884"/>
                    <a:pt x="9689" y="7884"/>
                  </a:cubicBezTo>
                  <a:cubicBezTo>
                    <a:pt x="9697" y="7884"/>
                    <a:pt x="9706" y="7889"/>
                    <a:pt x="9710" y="7898"/>
                  </a:cubicBezTo>
                  <a:cubicBezTo>
                    <a:pt x="9724" y="7918"/>
                    <a:pt x="9736" y="7942"/>
                    <a:pt x="9748" y="7964"/>
                  </a:cubicBezTo>
                  <a:cubicBezTo>
                    <a:pt x="9755" y="7968"/>
                    <a:pt x="9763" y="7969"/>
                    <a:pt x="9770" y="7969"/>
                  </a:cubicBezTo>
                  <a:cubicBezTo>
                    <a:pt x="9781" y="7969"/>
                    <a:pt x="9791" y="7966"/>
                    <a:pt x="9800" y="7959"/>
                  </a:cubicBezTo>
                  <a:cubicBezTo>
                    <a:pt x="9803" y="7957"/>
                    <a:pt x="9807" y="7956"/>
                    <a:pt x="9810" y="7956"/>
                  </a:cubicBezTo>
                  <a:cubicBezTo>
                    <a:pt x="9822" y="7956"/>
                    <a:pt x="9834" y="7967"/>
                    <a:pt x="9846" y="7969"/>
                  </a:cubicBezTo>
                  <a:cubicBezTo>
                    <a:pt x="9845" y="7925"/>
                    <a:pt x="9807" y="7918"/>
                    <a:pt x="9795" y="7883"/>
                  </a:cubicBezTo>
                  <a:cubicBezTo>
                    <a:pt x="9815" y="7852"/>
                    <a:pt x="9838" y="7817"/>
                    <a:pt x="9843" y="7773"/>
                  </a:cubicBezTo>
                  <a:cubicBezTo>
                    <a:pt x="9841" y="7761"/>
                    <a:pt x="9833" y="7752"/>
                    <a:pt x="9821" y="7746"/>
                  </a:cubicBezTo>
                  <a:lnTo>
                    <a:pt x="9764" y="7828"/>
                  </a:lnTo>
                  <a:cubicBezTo>
                    <a:pt x="9758" y="7829"/>
                    <a:pt x="9753" y="7830"/>
                    <a:pt x="9748" y="7830"/>
                  </a:cubicBezTo>
                  <a:cubicBezTo>
                    <a:pt x="9725" y="7830"/>
                    <a:pt x="9720" y="7814"/>
                    <a:pt x="9723" y="7790"/>
                  </a:cubicBezTo>
                  <a:cubicBezTo>
                    <a:pt x="9726" y="7785"/>
                    <a:pt x="9729" y="7783"/>
                    <a:pt x="9732" y="7783"/>
                  </a:cubicBezTo>
                  <a:cubicBezTo>
                    <a:pt x="9737" y="7783"/>
                    <a:pt x="9741" y="7787"/>
                    <a:pt x="9746" y="7788"/>
                  </a:cubicBezTo>
                  <a:cubicBezTo>
                    <a:pt x="9760" y="7784"/>
                    <a:pt x="9756" y="7771"/>
                    <a:pt x="9756" y="7763"/>
                  </a:cubicBezTo>
                  <a:cubicBezTo>
                    <a:pt x="9755" y="7741"/>
                    <a:pt x="9734" y="7746"/>
                    <a:pt x="9727" y="7732"/>
                  </a:cubicBezTo>
                  <a:cubicBezTo>
                    <a:pt x="9732" y="7718"/>
                    <a:pt x="9744" y="7708"/>
                    <a:pt x="9759" y="7705"/>
                  </a:cubicBezTo>
                  <a:cubicBezTo>
                    <a:pt x="9765" y="7672"/>
                    <a:pt x="9729" y="7660"/>
                    <a:pt x="9723" y="7634"/>
                  </a:cubicBezTo>
                  <a:cubicBezTo>
                    <a:pt x="9723" y="7634"/>
                    <a:pt x="9723" y="7634"/>
                    <a:pt x="9723" y="7634"/>
                  </a:cubicBezTo>
                  <a:lnTo>
                    <a:pt x="9723" y="7634"/>
                  </a:lnTo>
                  <a:lnTo>
                    <a:pt x="9768" y="7633"/>
                  </a:lnTo>
                  <a:lnTo>
                    <a:pt x="9788" y="7587"/>
                  </a:lnTo>
                  <a:lnTo>
                    <a:pt x="9775" y="7572"/>
                  </a:lnTo>
                  <a:cubicBezTo>
                    <a:pt x="9772" y="7572"/>
                    <a:pt x="9770" y="7572"/>
                    <a:pt x="9768" y="7572"/>
                  </a:cubicBezTo>
                  <a:cubicBezTo>
                    <a:pt x="9752" y="7572"/>
                    <a:pt x="9747" y="7592"/>
                    <a:pt x="9731" y="7595"/>
                  </a:cubicBezTo>
                  <a:cubicBezTo>
                    <a:pt x="9712" y="7586"/>
                    <a:pt x="9704" y="7566"/>
                    <a:pt x="9694" y="7547"/>
                  </a:cubicBezTo>
                  <a:lnTo>
                    <a:pt x="9658" y="7559"/>
                  </a:lnTo>
                  <a:cubicBezTo>
                    <a:pt x="9634" y="7543"/>
                    <a:pt x="9614" y="7522"/>
                    <a:pt x="9599" y="7497"/>
                  </a:cubicBezTo>
                  <a:cubicBezTo>
                    <a:pt x="9601" y="7497"/>
                    <a:pt x="9604" y="7497"/>
                    <a:pt x="9606" y="7497"/>
                  </a:cubicBezTo>
                  <a:cubicBezTo>
                    <a:pt x="9629" y="7497"/>
                    <a:pt x="9652" y="7511"/>
                    <a:pt x="9671" y="7511"/>
                  </a:cubicBezTo>
                  <a:cubicBezTo>
                    <a:pt x="9681" y="7511"/>
                    <a:pt x="9690" y="7507"/>
                    <a:pt x="9697" y="7495"/>
                  </a:cubicBezTo>
                  <a:cubicBezTo>
                    <a:pt x="9726" y="7495"/>
                    <a:pt x="9720" y="7520"/>
                    <a:pt x="9735" y="7525"/>
                  </a:cubicBezTo>
                  <a:cubicBezTo>
                    <a:pt x="9739" y="7526"/>
                    <a:pt x="9743" y="7526"/>
                    <a:pt x="9747" y="7526"/>
                  </a:cubicBezTo>
                  <a:cubicBezTo>
                    <a:pt x="9760" y="7526"/>
                    <a:pt x="9773" y="7521"/>
                    <a:pt x="9788" y="7521"/>
                  </a:cubicBezTo>
                  <a:cubicBezTo>
                    <a:pt x="9802" y="7521"/>
                    <a:pt x="9818" y="7526"/>
                    <a:pt x="9836" y="7544"/>
                  </a:cubicBezTo>
                  <a:cubicBezTo>
                    <a:pt x="9808" y="7487"/>
                    <a:pt x="9792" y="7454"/>
                    <a:pt x="9777" y="7425"/>
                  </a:cubicBezTo>
                  <a:cubicBezTo>
                    <a:pt x="9773" y="7408"/>
                    <a:pt x="9778" y="7391"/>
                    <a:pt x="9788" y="7377"/>
                  </a:cubicBezTo>
                  <a:cubicBezTo>
                    <a:pt x="9783" y="7358"/>
                    <a:pt x="9755" y="7351"/>
                    <a:pt x="9761" y="7325"/>
                  </a:cubicBezTo>
                  <a:cubicBezTo>
                    <a:pt x="9770" y="7317"/>
                    <a:pt x="9779" y="7314"/>
                    <a:pt x="9789" y="7314"/>
                  </a:cubicBezTo>
                  <a:cubicBezTo>
                    <a:pt x="9799" y="7314"/>
                    <a:pt x="9809" y="7316"/>
                    <a:pt x="9818" y="7318"/>
                  </a:cubicBezTo>
                  <a:cubicBezTo>
                    <a:pt x="9833" y="7326"/>
                    <a:pt x="9828" y="7347"/>
                    <a:pt x="9846" y="7350"/>
                  </a:cubicBezTo>
                  <a:lnTo>
                    <a:pt x="9856" y="7336"/>
                  </a:lnTo>
                  <a:lnTo>
                    <a:pt x="9856" y="7336"/>
                  </a:lnTo>
                  <a:cubicBezTo>
                    <a:pt x="9867" y="7350"/>
                    <a:pt x="9852" y="7348"/>
                    <a:pt x="9848" y="7351"/>
                  </a:cubicBezTo>
                  <a:cubicBezTo>
                    <a:pt x="9848" y="7369"/>
                    <a:pt x="9820" y="7384"/>
                    <a:pt x="9838" y="7406"/>
                  </a:cubicBezTo>
                  <a:cubicBezTo>
                    <a:pt x="9858" y="7429"/>
                    <a:pt x="9844" y="7450"/>
                    <a:pt x="9830" y="7469"/>
                  </a:cubicBezTo>
                  <a:lnTo>
                    <a:pt x="9859" y="7555"/>
                  </a:lnTo>
                  <a:cubicBezTo>
                    <a:pt x="9858" y="7569"/>
                    <a:pt x="9837" y="7582"/>
                    <a:pt x="9848" y="7596"/>
                  </a:cubicBezTo>
                  <a:cubicBezTo>
                    <a:pt x="9853" y="7616"/>
                    <a:pt x="9867" y="7616"/>
                    <a:pt x="9876" y="7623"/>
                  </a:cubicBezTo>
                  <a:cubicBezTo>
                    <a:pt x="9873" y="7661"/>
                    <a:pt x="9826" y="7696"/>
                    <a:pt x="9868" y="7747"/>
                  </a:cubicBezTo>
                  <a:cubicBezTo>
                    <a:pt x="9884" y="7707"/>
                    <a:pt x="9894" y="7672"/>
                    <a:pt x="9916" y="7643"/>
                  </a:cubicBezTo>
                  <a:cubicBezTo>
                    <a:pt x="9923" y="7611"/>
                    <a:pt x="9918" y="7577"/>
                    <a:pt x="9901" y="7547"/>
                  </a:cubicBezTo>
                  <a:cubicBezTo>
                    <a:pt x="9907" y="7522"/>
                    <a:pt x="9930" y="7501"/>
                    <a:pt x="9906" y="7462"/>
                  </a:cubicBezTo>
                  <a:lnTo>
                    <a:pt x="9881" y="7441"/>
                  </a:lnTo>
                  <a:cubicBezTo>
                    <a:pt x="9896" y="7334"/>
                    <a:pt x="9924" y="7225"/>
                    <a:pt x="9869" y="7112"/>
                  </a:cubicBezTo>
                  <a:cubicBezTo>
                    <a:pt x="9918" y="7063"/>
                    <a:pt x="9834" y="7005"/>
                    <a:pt x="9877" y="6952"/>
                  </a:cubicBezTo>
                  <a:cubicBezTo>
                    <a:pt x="9870" y="6944"/>
                    <a:pt x="9863" y="6943"/>
                    <a:pt x="9856" y="6943"/>
                  </a:cubicBezTo>
                  <a:cubicBezTo>
                    <a:pt x="9848" y="6943"/>
                    <a:pt x="9839" y="6945"/>
                    <a:pt x="9830" y="6945"/>
                  </a:cubicBezTo>
                  <a:cubicBezTo>
                    <a:pt x="9826" y="6945"/>
                    <a:pt x="9821" y="6944"/>
                    <a:pt x="9817" y="6943"/>
                  </a:cubicBezTo>
                  <a:lnTo>
                    <a:pt x="9817" y="6943"/>
                  </a:lnTo>
                  <a:cubicBezTo>
                    <a:pt x="9807" y="6994"/>
                    <a:pt x="9840" y="7031"/>
                    <a:pt x="9837" y="7088"/>
                  </a:cubicBezTo>
                  <a:cubicBezTo>
                    <a:pt x="9836" y="7092"/>
                    <a:pt x="9830" y="7112"/>
                    <a:pt x="9825" y="7132"/>
                  </a:cubicBezTo>
                  <a:cubicBezTo>
                    <a:pt x="9794" y="7137"/>
                    <a:pt x="9779" y="7175"/>
                    <a:pt x="9748" y="7175"/>
                  </a:cubicBezTo>
                  <a:cubicBezTo>
                    <a:pt x="9744" y="7175"/>
                    <a:pt x="9740" y="7174"/>
                    <a:pt x="9736" y="7173"/>
                  </a:cubicBezTo>
                  <a:cubicBezTo>
                    <a:pt x="9713" y="7202"/>
                    <a:pt x="9705" y="7231"/>
                    <a:pt x="9697" y="7270"/>
                  </a:cubicBezTo>
                  <a:cubicBezTo>
                    <a:pt x="9665" y="7246"/>
                    <a:pt x="9635" y="7235"/>
                    <a:pt x="9616" y="7209"/>
                  </a:cubicBezTo>
                  <a:cubicBezTo>
                    <a:pt x="9613" y="7206"/>
                    <a:pt x="9606" y="7205"/>
                    <a:pt x="9605" y="7202"/>
                  </a:cubicBezTo>
                  <a:cubicBezTo>
                    <a:pt x="9602" y="7194"/>
                    <a:pt x="9610" y="7193"/>
                    <a:pt x="9616" y="7190"/>
                  </a:cubicBezTo>
                  <a:cubicBezTo>
                    <a:pt x="9627" y="7159"/>
                    <a:pt x="9675" y="7140"/>
                    <a:pt x="9645" y="7094"/>
                  </a:cubicBezTo>
                  <a:cubicBezTo>
                    <a:pt x="9636" y="7086"/>
                    <a:pt x="9627" y="7083"/>
                    <a:pt x="9618" y="7083"/>
                  </a:cubicBezTo>
                  <a:cubicBezTo>
                    <a:pt x="9599" y="7083"/>
                    <a:pt x="9580" y="7096"/>
                    <a:pt x="9559" y="7100"/>
                  </a:cubicBezTo>
                  <a:cubicBezTo>
                    <a:pt x="9540" y="7093"/>
                    <a:pt x="9543" y="7070"/>
                    <a:pt x="9534" y="7061"/>
                  </a:cubicBezTo>
                  <a:cubicBezTo>
                    <a:pt x="9536" y="6995"/>
                    <a:pt x="9582" y="6962"/>
                    <a:pt x="9626" y="6927"/>
                  </a:cubicBezTo>
                  <a:lnTo>
                    <a:pt x="9665" y="6932"/>
                  </a:lnTo>
                  <a:cubicBezTo>
                    <a:pt x="9665" y="6902"/>
                    <a:pt x="9627" y="6905"/>
                    <a:pt x="9618" y="6873"/>
                  </a:cubicBezTo>
                  <a:cubicBezTo>
                    <a:pt x="9643" y="6837"/>
                    <a:pt x="9614" y="6775"/>
                    <a:pt x="9667" y="6739"/>
                  </a:cubicBezTo>
                  <a:lnTo>
                    <a:pt x="9641" y="6724"/>
                  </a:lnTo>
                  <a:cubicBezTo>
                    <a:pt x="9646" y="6703"/>
                    <a:pt x="9651" y="6683"/>
                    <a:pt x="9659" y="6652"/>
                  </a:cubicBezTo>
                  <a:lnTo>
                    <a:pt x="9698" y="6697"/>
                  </a:lnTo>
                  <a:cubicBezTo>
                    <a:pt x="9698" y="6716"/>
                    <a:pt x="9681" y="6729"/>
                    <a:pt x="9689" y="6748"/>
                  </a:cubicBezTo>
                  <a:cubicBezTo>
                    <a:pt x="9690" y="6768"/>
                    <a:pt x="9723" y="6761"/>
                    <a:pt x="9723" y="6783"/>
                  </a:cubicBezTo>
                  <a:cubicBezTo>
                    <a:pt x="9728" y="6780"/>
                    <a:pt x="9736" y="6778"/>
                    <a:pt x="9737" y="6774"/>
                  </a:cubicBezTo>
                  <a:cubicBezTo>
                    <a:pt x="9749" y="6725"/>
                    <a:pt x="9730" y="6685"/>
                    <a:pt x="9696" y="6651"/>
                  </a:cubicBezTo>
                  <a:cubicBezTo>
                    <a:pt x="9708" y="6642"/>
                    <a:pt x="9721" y="6632"/>
                    <a:pt x="9732" y="6621"/>
                  </a:cubicBezTo>
                  <a:cubicBezTo>
                    <a:pt x="9740" y="6608"/>
                    <a:pt x="9747" y="6595"/>
                    <a:pt x="9753" y="6581"/>
                  </a:cubicBezTo>
                  <a:cubicBezTo>
                    <a:pt x="9746" y="6557"/>
                    <a:pt x="9737" y="6533"/>
                    <a:pt x="9727" y="6510"/>
                  </a:cubicBezTo>
                  <a:cubicBezTo>
                    <a:pt x="9699" y="6462"/>
                    <a:pt x="9691" y="6417"/>
                    <a:pt x="9738" y="6384"/>
                  </a:cubicBezTo>
                  <a:cubicBezTo>
                    <a:pt x="9742" y="6354"/>
                    <a:pt x="9715" y="6362"/>
                    <a:pt x="9711" y="6347"/>
                  </a:cubicBezTo>
                  <a:lnTo>
                    <a:pt x="9719" y="6330"/>
                  </a:lnTo>
                  <a:cubicBezTo>
                    <a:pt x="9672" y="6282"/>
                    <a:pt x="9598" y="6253"/>
                    <a:pt x="9602" y="6152"/>
                  </a:cubicBezTo>
                  <a:lnTo>
                    <a:pt x="9602" y="6152"/>
                  </a:lnTo>
                  <a:lnTo>
                    <a:pt x="9699" y="6245"/>
                  </a:lnTo>
                  <a:cubicBezTo>
                    <a:pt x="9728" y="6238"/>
                    <a:pt x="9716" y="6201"/>
                    <a:pt x="9734" y="6183"/>
                  </a:cubicBezTo>
                  <a:cubicBezTo>
                    <a:pt x="9778" y="6213"/>
                    <a:pt x="9746" y="6257"/>
                    <a:pt x="9769" y="6297"/>
                  </a:cubicBezTo>
                  <a:lnTo>
                    <a:pt x="9789" y="6312"/>
                  </a:lnTo>
                  <a:lnTo>
                    <a:pt x="9761" y="6334"/>
                  </a:lnTo>
                  <a:cubicBezTo>
                    <a:pt x="9761" y="6381"/>
                    <a:pt x="9795" y="6423"/>
                    <a:pt x="9800" y="6480"/>
                  </a:cubicBezTo>
                  <a:cubicBezTo>
                    <a:pt x="9811" y="6461"/>
                    <a:pt x="9819" y="6451"/>
                    <a:pt x="9827" y="6436"/>
                  </a:cubicBezTo>
                  <a:cubicBezTo>
                    <a:pt x="9835" y="6421"/>
                    <a:pt x="9813" y="6410"/>
                    <a:pt x="9819" y="6397"/>
                  </a:cubicBezTo>
                  <a:cubicBezTo>
                    <a:pt x="9828" y="6381"/>
                    <a:pt x="9830" y="6363"/>
                    <a:pt x="9825" y="6346"/>
                  </a:cubicBezTo>
                  <a:cubicBezTo>
                    <a:pt x="9808" y="6306"/>
                    <a:pt x="9809" y="6259"/>
                    <a:pt x="9827" y="6219"/>
                  </a:cubicBezTo>
                  <a:cubicBezTo>
                    <a:pt x="9837" y="6198"/>
                    <a:pt x="9829" y="6167"/>
                    <a:pt x="9829" y="6144"/>
                  </a:cubicBezTo>
                  <a:cubicBezTo>
                    <a:pt x="9826" y="6119"/>
                    <a:pt x="9797" y="6113"/>
                    <a:pt x="9797" y="6104"/>
                  </a:cubicBezTo>
                  <a:cubicBezTo>
                    <a:pt x="9799" y="6070"/>
                    <a:pt x="9821" y="6073"/>
                    <a:pt x="9830" y="6055"/>
                  </a:cubicBezTo>
                  <a:cubicBezTo>
                    <a:pt x="9836" y="5983"/>
                    <a:pt x="9761" y="5914"/>
                    <a:pt x="9807" y="5836"/>
                  </a:cubicBezTo>
                  <a:cubicBezTo>
                    <a:pt x="9801" y="5798"/>
                    <a:pt x="9763" y="5787"/>
                    <a:pt x="9749" y="5756"/>
                  </a:cubicBezTo>
                  <a:lnTo>
                    <a:pt x="9749" y="5756"/>
                  </a:lnTo>
                  <a:cubicBezTo>
                    <a:pt x="9730" y="5786"/>
                    <a:pt x="9755" y="5824"/>
                    <a:pt x="9729" y="5848"/>
                  </a:cubicBezTo>
                  <a:cubicBezTo>
                    <a:pt x="9739" y="5876"/>
                    <a:pt x="9748" y="5903"/>
                    <a:pt x="9757" y="5932"/>
                  </a:cubicBezTo>
                  <a:cubicBezTo>
                    <a:pt x="9750" y="5953"/>
                    <a:pt x="9737" y="5966"/>
                    <a:pt x="9718" y="5966"/>
                  </a:cubicBezTo>
                  <a:cubicBezTo>
                    <a:pt x="9712" y="5966"/>
                    <a:pt x="9706" y="5964"/>
                    <a:pt x="9698" y="5962"/>
                  </a:cubicBezTo>
                  <a:cubicBezTo>
                    <a:pt x="9676" y="5939"/>
                    <a:pt x="9703" y="5902"/>
                    <a:pt x="9676" y="5882"/>
                  </a:cubicBezTo>
                  <a:cubicBezTo>
                    <a:pt x="9675" y="5882"/>
                    <a:pt x="9673" y="5882"/>
                    <a:pt x="9671" y="5882"/>
                  </a:cubicBezTo>
                  <a:cubicBezTo>
                    <a:pt x="9642" y="5882"/>
                    <a:pt x="9684" y="5912"/>
                    <a:pt x="9659" y="5917"/>
                  </a:cubicBezTo>
                  <a:cubicBezTo>
                    <a:pt x="9647" y="5921"/>
                    <a:pt x="9638" y="5937"/>
                    <a:pt x="9630" y="5944"/>
                  </a:cubicBezTo>
                  <a:cubicBezTo>
                    <a:pt x="9627" y="5945"/>
                    <a:pt x="9624" y="5946"/>
                    <a:pt x="9621" y="5946"/>
                  </a:cubicBezTo>
                  <a:cubicBezTo>
                    <a:pt x="9608" y="5946"/>
                    <a:pt x="9596" y="5937"/>
                    <a:pt x="9584" y="5937"/>
                  </a:cubicBezTo>
                  <a:cubicBezTo>
                    <a:pt x="9580" y="5937"/>
                    <a:pt x="9575" y="5939"/>
                    <a:pt x="9570" y="5942"/>
                  </a:cubicBezTo>
                  <a:cubicBezTo>
                    <a:pt x="9543" y="5927"/>
                    <a:pt x="9544" y="5890"/>
                    <a:pt x="9518" y="5874"/>
                  </a:cubicBezTo>
                  <a:cubicBezTo>
                    <a:pt x="9521" y="5857"/>
                    <a:pt x="9525" y="5841"/>
                    <a:pt x="9529" y="5824"/>
                  </a:cubicBezTo>
                  <a:lnTo>
                    <a:pt x="9529" y="5824"/>
                  </a:lnTo>
                  <a:cubicBezTo>
                    <a:pt x="9551" y="5810"/>
                    <a:pt x="9572" y="5803"/>
                    <a:pt x="9592" y="5803"/>
                  </a:cubicBezTo>
                  <a:cubicBezTo>
                    <a:pt x="9617" y="5803"/>
                    <a:pt x="9640" y="5814"/>
                    <a:pt x="9663" y="5838"/>
                  </a:cubicBezTo>
                  <a:cubicBezTo>
                    <a:pt x="9673" y="5812"/>
                    <a:pt x="9673" y="5785"/>
                    <a:pt x="9687" y="5770"/>
                  </a:cubicBezTo>
                  <a:cubicBezTo>
                    <a:pt x="9689" y="5744"/>
                    <a:pt x="9674" y="5730"/>
                    <a:pt x="9671" y="5721"/>
                  </a:cubicBezTo>
                  <a:cubicBezTo>
                    <a:pt x="9671" y="5688"/>
                    <a:pt x="9686" y="5670"/>
                    <a:pt x="9696" y="5649"/>
                  </a:cubicBezTo>
                  <a:cubicBezTo>
                    <a:pt x="9700" y="5649"/>
                    <a:pt x="9704" y="5648"/>
                    <a:pt x="9708" y="5648"/>
                  </a:cubicBezTo>
                  <a:cubicBezTo>
                    <a:pt x="9714" y="5648"/>
                    <a:pt x="9718" y="5649"/>
                    <a:pt x="9721" y="5655"/>
                  </a:cubicBezTo>
                  <a:cubicBezTo>
                    <a:pt x="9727" y="5673"/>
                    <a:pt x="9740" y="5687"/>
                    <a:pt x="9756" y="5696"/>
                  </a:cubicBezTo>
                  <a:lnTo>
                    <a:pt x="9787" y="5657"/>
                  </a:lnTo>
                  <a:cubicBezTo>
                    <a:pt x="9777" y="5633"/>
                    <a:pt x="9783" y="5599"/>
                    <a:pt x="9751" y="5578"/>
                  </a:cubicBezTo>
                  <a:cubicBezTo>
                    <a:pt x="9747" y="5576"/>
                    <a:pt x="9744" y="5575"/>
                    <a:pt x="9741" y="5575"/>
                  </a:cubicBezTo>
                  <a:cubicBezTo>
                    <a:pt x="9728" y="5575"/>
                    <a:pt x="9718" y="5589"/>
                    <a:pt x="9702" y="5589"/>
                  </a:cubicBezTo>
                  <a:cubicBezTo>
                    <a:pt x="9700" y="5589"/>
                    <a:pt x="9698" y="5589"/>
                    <a:pt x="9696" y="5589"/>
                  </a:cubicBezTo>
                  <a:lnTo>
                    <a:pt x="9643" y="5541"/>
                  </a:lnTo>
                  <a:lnTo>
                    <a:pt x="9598" y="5549"/>
                  </a:lnTo>
                  <a:cubicBezTo>
                    <a:pt x="9608" y="5518"/>
                    <a:pt x="9628" y="5511"/>
                    <a:pt x="9650" y="5511"/>
                  </a:cubicBezTo>
                  <a:cubicBezTo>
                    <a:pt x="9655" y="5511"/>
                    <a:pt x="9660" y="5512"/>
                    <a:pt x="9665" y="5512"/>
                  </a:cubicBezTo>
                  <a:cubicBezTo>
                    <a:pt x="9675" y="5485"/>
                    <a:pt x="9647" y="5477"/>
                    <a:pt x="9639" y="5460"/>
                  </a:cubicBezTo>
                  <a:cubicBezTo>
                    <a:pt x="9648" y="5441"/>
                    <a:pt x="9659" y="5423"/>
                    <a:pt x="9645" y="5403"/>
                  </a:cubicBezTo>
                  <a:lnTo>
                    <a:pt x="9645" y="5403"/>
                  </a:lnTo>
                  <a:cubicBezTo>
                    <a:pt x="9630" y="5405"/>
                    <a:pt x="9615" y="5406"/>
                    <a:pt x="9600" y="5406"/>
                  </a:cubicBezTo>
                  <a:cubicBezTo>
                    <a:pt x="9551" y="5406"/>
                    <a:pt x="9503" y="5394"/>
                    <a:pt x="9460" y="5371"/>
                  </a:cubicBezTo>
                  <a:cubicBezTo>
                    <a:pt x="9449" y="5302"/>
                    <a:pt x="9513" y="5309"/>
                    <a:pt x="9542" y="5282"/>
                  </a:cubicBezTo>
                  <a:cubicBezTo>
                    <a:pt x="9533" y="5270"/>
                    <a:pt x="9534" y="5255"/>
                    <a:pt x="9543" y="5245"/>
                  </a:cubicBezTo>
                  <a:cubicBezTo>
                    <a:pt x="9504" y="5238"/>
                    <a:pt x="9480" y="5199"/>
                    <a:pt x="9441" y="5199"/>
                  </a:cubicBezTo>
                  <a:cubicBezTo>
                    <a:pt x="9435" y="5199"/>
                    <a:pt x="9429" y="5200"/>
                    <a:pt x="9422" y="5202"/>
                  </a:cubicBezTo>
                  <a:lnTo>
                    <a:pt x="9422" y="5202"/>
                  </a:lnTo>
                  <a:cubicBezTo>
                    <a:pt x="9422" y="5201"/>
                    <a:pt x="9422" y="5201"/>
                    <a:pt x="9422" y="5201"/>
                  </a:cubicBezTo>
                  <a:lnTo>
                    <a:pt x="9422" y="5202"/>
                  </a:lnTo>
                  <a:cubicBezTo>
                    <a:pt x="9422" y="5202"/>
                    <a:pt x="9422" y="5202"/>
                    <a:pt x="9422" y="5202"/>
                  </a:cubicBezTo>
                  <a:lnTo>
                    <a:pt x="9422" y="5202"/>
                  </a:lnTo>
                  <a:cubicBezTo>
                    <a:pt x="9424" y="5211"/>
                    <a:pt x="9426" y="5219"/>
                    <a:pt x="9427" y="5228"/>
                  </a:cubicBezTo>
                  <a:lnTo>
                    <a:pt x="9470" y="5244"/>
                  </a:lnTo>
                  <a:cubicBezTo>
                    <a:pt x="9460" y="5277"/>
                    <a:pt x="9429" y="5268"/>
                    <a:pt x="9407" y="5282"/>
                  </a:cubicBezTo>
                  <a:cubicBezTo>
                    <a:pt x="9410" y="5333"/>
                    <a:pt x="9398" y="5385"/>
                    <a:pt x="9388" y="5439"/>
                  </a:cubicBezTo>
                  <a:lnTo>
                    <a:pt x="9421" y="5478"/>
                  </a:lnTo>
                  <a:cubicBezTo>
                    <a:pt x="9421" y="5490"/>
                    <a:pt x="9418" y="5501"/>
                    <a:pt x="9404" y="5504"/>
                  </a:cubicBezTo>
                  <a:lnTo>
                    <a:pt x="9404" y="5504"/>
                  </a:lnTo>
                  <a:cubicBezTo>
                    <a:pt x="9404" y="5504"/>
                    <a:pt x="9404" y="5503"/>
                    <a:pt x="9404" y="5503"/>
                  </a:cubicBezTo>
                  <a:lnTo>
                    <a:pt x="9404" y="5503"/>
                  </a:lnTo>
                  <a:lnTo>
                    <a:pt x="9404" y="5504"/>
                  </a:lnTo>
                  <a:cubicBezTo>
                    <a:pt x="9404" y="5504"/>
                    <a:pt x="9404" y="5504"/>
                    <a:pt x="9404" y="5504"/>
                  </a:cubicBezTo>
                  <a:lnTo>
                    <a:pt x="9404" y="5504"/>
                  </a:lnTo>
                  <a:cubicBezTo>
                    <a:pt x="9408" y="5534"/>
                    <a:pt x="9381" y="5549"/>
                    <a:pt x="9367" y="5570"/>
                  </a:cubicBezTo>
                  <a:cubicBezTo>
                    <a:pt x="9388" y="5599"/>
                    <a:pt x="9381" y="5626"/>
                    <a:pt x="9367" y="5650"/>
                  </a:cubicBezTo>
                  <a:cubicBezTo>
                    <a:pt x="9379" y="5700"/>
                    <a:pt x="9398" y="5745"/>
                    <a:pt x="9436" y="5777"/>
                  </a:cubicBezTo>
                  <a:cubicBezTo>
                    <a:pt x="9427" y="5795"/>
                    <a:pt x="9410" y="5808"/>
                    <a:pt x="9390" y="5812"/>
                  </a:cubicBezTo>
                  <a:cubicBezTo>
                    <a:pt x="9412" y="5829"/>
                    <a:pt x="9390" y="5864"/>
                    <a:pt x="9421" y="5876"/>
                  </a:cubicBezTo>
                  <a:lnTo>
                    <a:pt x="9429" y="5864"/>
                  </a:lnTo>
                  <a:lnTo>
                    <a:pt x="9429" y="5864"/>
                  </a:lnTo>
                  <a:cubicBezTo>
                    <a:pt x="9440" y="5876"/>
                    <a:pt x="9427" y="5874"/>
                    <a:pt x="9421" y="5876"/>
                  </a:cubicBezTo>
                  <a:cubicBezTo>
                    <a:pt x="9438" y="5898"/>
                    <a:pt x="9444" y="5927"/>
                    <a:pt x="9436" y="5954"/>
                  </a:cubicBezTo>
                  <a:cubicBezTo>
                    <a:pt x="9428" y="5963"/>
                    <a:pt x="9421" y="5965"/>
                    <a:pt x="9413" y="5965"/>
                  </a:cubicBezTo>
                  <a:cubicBezTo>
                    <a:pt x="9409" y="5965"/>
                    <a:pt x="9405" y="5964"/>
                    <a:pt x="9400" y="5964"/>
                  </a:cubicBezTo>
                  <a:cubicBezTo>
                    <a:pt x="9379" y="5956"/>
                    <a:pt x="9387" y="5924"/>
                    <a:pt x="9358" y="5919"/>
                  </a:cubicBezTo>
                  <a:lnTo>
                    <a:pt x="9341" y="5929"/>
                  </a:lnTo>
                  <a:cubicBezTo>
                    <a:pt x="9334" y="5954"/>
                    <a:pt x="9362" y="5971"/>
                    <a:pt x="9349" y="5997"/>
                  </a:cubicBezTo>
                  <a:cubicBezTo>
                    <a:pt x="9367" y="5992"/>
                    <a:pt x="9381" y="5983"/>
                    <a:pt x="9396" y="5983"/>
                  </a:cubicBezTo>
                  <a:cubicBezTo>
                    <a:pt x="9402" y="5983"/>
                    <a:pt x="9408" y="5985"/>
                    <a:pt x="9414" y="5989"/>
                  </a:cubicBezTo>
                  <a:cubicBezTo>
                    <a:pt x="9433" y="6011"/>
                    <a:pt x="9399" y="6023"/>
                    <a:pt x="9408" y="6060"/>
                  </a:cubicBezTo>
                  <a:lnTo>
                    <a:pt x="9435" y="6134"/>
                  </a:lnTo>
                  <a:cubicBezTo>
                    <a:pt x="9414" y="6159"/>
                    <a:pt x="9433" y="6199"/>
                    <a:pt x="9406" y="6222"/>
                  </a:cubicBezTo>
                  <a:cubicBezTo>
                    <a:pt x="9423" y="6248"/>
                    <a:pt x="9431" y="6278"/>
                    <a:pt x="9457" y="6292"/>
                  </a:cubicBezTo>
                  <a:lnTo>
                    <a:pt x="9457" y="6392"/>
                  </a:lnTo>
                  <a:lnTo>
                    <a:pt x="9427" y="6397"/>
                  </a:lnTo>
                  <a:cubicBezTo>
                    <a:pt x="9416" y="6432"/>
                    <a:pt x="9459" y="6437"/>
                    <a:pt x="9455" y="6467"/>
                  </a:cubicBezTo>
                  <a:cubicBezTo>
                    <a:pt x="9450" y="6483"/>
                    <a:pt x="9437" y="6494"/>
                    <a:pt x="9422" y="6499"/>
                  </a:cubicBezTo>
                  <a:lnTo>
                    <a:pt x="9422" y="6499"/>
                  </a:lnTo>
                  <a:cubicBezTo>
                    <a:pt x="9421" y="6498"/>
                    <a:pt x="9421" y="6498"/>
                    <a:pt x="9421" y="6498"/>
                  </a:cubicBezTo>
                  <a:lnTo>
                    <a:pt x="9421" y="6499"/>
                  </a:lnTo>
                  <a:cubicBezTo>
                    <a:pt x="9421" y="6499"/>
                    <a:pt x="9421" y="6499"/>
                    <a:pt x="9422" y="6499"/>
                  </a:cubicBezTo>
                  <a:lnTo>
                    <a:pt x="9422" y="6499"/>
                  </a:lnTo>
                  <a:cubicBezTo>
                    <a:pt x="9441" y="6522"/>
                    <a:pt x="9429" y="6562"/>
                    <a:pt x="9470" y="6579"/>
                  </a:cubicBezTo>
                  <a:cubicBezTo>
                    <a:pt x="9448" y="6603"/>
                    <a:pt x="9424" y="6629"/>
                    <a:pt x="9438" y="6659"/>
                  </a:cubicBezTo>
                  <a:cubicBezTo>
                    <a:pt x="9423" y="6681"/>
                    <a:pt x="9405" y="6671"/>
                    <a:pt x="9394" y="6681"/>
                  </a:cubicBezTo>
                  <a:cubicBezTo>
                    <a:pt x="9394" y="6686"/>
                    <a:pt x="9394" y="6693"/>
                    <a:pt x="9396" y="6695"/>
                  </a:cubicBezTo>
                  <a:cubicBezTo>
                    <a:pt x="9433" y="6740"/>
                    <a:pt x="9445" y="6797"/>
                    <a:pt x="9470" y="6847"/>
                  </a:cubicBezTo>
                  <a:cubicBezTo>
                    <a:pt x="9476" y="6858"/>
                    <a:pt x="9470" y="6870"/>
                    <a:pt x="9455" y="6872"/>
                  </a:cubicBezTo>
                  <a:lnTo>
                    <a:pt x="9456" y="6872"/>
                  </a:lnTo>
                  <a:lnTo>
                    <a:pt x="9485" y="6915"/>
                  </a:lnTo>
                  <a:cubicBezTo>
                    <a:pt x="9478" y="6936"/>
                    <a:pt x="9452" y="6915"/>
                    <a:pt x="9440" y="6944"/>
                  </a:cubicBezTo>
                  <a:lnTo>
                    <a:pt x="9501" y="6985"/>
                  </a:lnTo>
                  <a:cubicBezTo>
                    <a:pt x="9514" y="7036"/>
                    <a:pt x="9517" y="7066"/>
                    <a:pt x="9493" y="7094"/>
                  </a:cubicBezTo>
                  <a:cubicBezTo>
                    <a:pt x="9489" y="7118"/>
                    <a:pt x="9527" y="7138"/>
                    <a:pt x="9503" y="7166"/>
                  </a:cubicBezTo>
                  <a:cubicBezTo>
                    <a:pt x="9501" y="7167"/>
                    <a:pt x="9500" y="7167"/>
                    <a:pt x="9499" y="7167"/>
                  </a:cubicBezTo>
                  <a:cubicBezTo>
                    <a:pt x="9490" y="7167"/>
                    <a:pt x="9484" y="7158"/>
                    <a:pt x="9474" y="7158"/>
                  </a:cubicBezTo>
                  <a:cubicBezTo>
                    <a:pt x="9470" y="7158"/>
                    <a:pt x="9466" y="7160"/>
                    <a:pt x="9461" y="7163"/>
                  </a:cubicBezTo>
                  <a:cubicBezTo>
                    <a:pt x="9479" y="7186"/>
                    <a:pt x="9499" y="7210"/>
                    <a:pt x="9492" y="7243"/>
                  </a:cubicBezTo>
                  <a:lnTo>
                    <a:pt x="9492" y="7243"/>
                  </a:lnTo>
                  <a:cubicBezTo>
                    <a:pt x="9454" y="7261"/>
                    <a:pt x="9497" y="7282"/>
                    <a:pt x="9489" y="7300"/>
                  </a:cubicBezTo>
                  <a:cubicBezTo>
                    <a:pt x="9488" y="7319"/>
                    <a:pt x="9456" y="7312"/>
                    <a:pt x="9459" y="7332"/>
                  </a:cubicBezTo>
                  <a:cubicBezTo>
                    <a:pt x="9465" y="7355"/>
                    <a:pt x="9483" y="7349"/>
                    <a:pt x="9495" y="7352"/>
                  </a:cubicBezTo>
                  <a:cubicBezTo>
                    <a:pt x="9503" y="7380"/>
                    <a:pt x="9515" y="7411"/>
                    <a:pt x="9493" y="7439"/>
                  </a:cubicBezTo>
                  <a:lnTo>
                    <a:pt x="9493" y="7439"/>
                  </a:lnTo>
                  <a:cubicBezTo>
                    <a:pt x="9489" y="7440"/>
                    <a:pt x="9486" y="7441"/>
                    <a:pt x="9483" y="7441"/>
                  </a:cubicBezTo>
                  <a:cubicBezTo>
                    <a:pt x="9466" y="7441"/>
                    <a:pt x="9453" y="7424"/>
                    <a:pt x="9429" y="7423"/>
                  </a:cubicBezTo>
                  <a:lnTo>
                    <a:pt x="9429" y="7423"/>
                  </a:lnTo>
                  <a:cubicBezTo>
                    <a:pt x="9432" y="7445"/>
                    <a:pt x="9433" y="7464"/>
                    <a:pt x="9457" y="7474"/>
                  </a:cubicBezTo>
                  <a:cubicBezTo>
                    <a:pt x="9480" y="7486"/>
                    <a:pt x="9494" y="7502"/>
                    <a:pt x="9492" y="7528"/>
                  </a:cubicBezTo>
                  <a:cubicBezTo>
                    <a:pt x="9495" y="7528"/>
                    <a:pt x="9499" y="7528"/>
                    <a:pt x="9503" y="7528"/>
                  </a:cubicBezTo>
                  <a:cubicBezTo>
                    <a:pt x="9511" y="7528"/>
                    <a:pt x="9518" y="7529"/>
                    <a:pt x="9522" y="7538"/>
                  </a:cubicBezTo>
                  <a:cubicBezTo>
                    <a:pt x="9517" y="7543"/>
                    <a:pt x="9511" y="7545"/>
                    <a:pt x="9507" y="7545"/>
                  </a:cubicBezTo>
                  <a:cubicBezTo>
                    <a:pt x="9500" y="7545"/>
                    <a:pt x="9495" y="7540"/>
                    <a:pt x="9492" y="7528"/>
                  </a:cubicBezTo>
                  <a:lnTo>
                    <a:pt x="9451" y="7510"/>
                  </a:lnTo>
                  <a:cubicBezTo>
                    <a:pt x="9447" y="7551"/>
                    <a:pt x="9431" y="7586"/>
                    <a:pt x="9441" y="7634"/>
                  </a:cubicBezTo>
                  <a:cubicBezTo>
                    <a:pt x="9411" y="7623"/>
                    <a:pt x="9403" y="7607"/>
                    <a:pt x="9403" y="7586"/>
                  </a:cubicBezTo>
                  <a:cubicBezTo>
                    <a:pt x="9403" y="7542"/>
                    <a:pt x="9404" y="7497"/>
                    <a:pt x="9403" y="7453"/>
                  </a:cubicBezTo>
                  <a:cubicBezTo>
                    <a:pt x="9402" y="7412"/>
                    <a:pt x="9392" y="7372"/>
                    <a:pt x="9350" y="7351"/>
                  </a:cubicBezTo>
                  <a:cubicBezTo>
                    <a:pt x="9330" y="7382"/>
                    <a:pt x="9348" y="7424"/>
                    <a:pt x="9323" y="7455"/>
                  </a:cubicBezTo>
                  <a:cubicBezTo>
                    <a:pt x="9318" y="7457"/>
                    <a:pt x="9314" y="7458"/>
                    <a:pt x="9310" y="7458"/>
                  </a:cubicBezTo>
                  <a:cubicBezTo>
                    <a:pt x="9296" y="7458"/>
                    <a:pt x="9288" y="7444"/>
                    <a:pt x="9283" y="7432"/>
                  </a:cubicBezTo>
                  <a:cubicBezTo>
                    <a:pt x="9268" y="7400"/>
                    <a:pt x="9257" y="7368"/>
                    <a:pt x="9242" y="7329"/>
                  </a:cubicBezTo>
                  <a:cubicBezTo>
                    <a:pt x="9273" y="7303"/>
                    <a:pt x="9285" y="7266"/>
                    <a:pt x="9274" y="7218"/>
                  </a:cubicBezTo>
                  <a:cubicBezTo>
                    <a:pt x="9268" y="7198"/>
                    <a:pt x="9242" y="7193"/>
                    <a:pt x="9222" y="7179"/>
                  </a:cubicBezTo>
                  <a:cubicBezTo>
                    <a:pt x="9236" y="7151"/>
                    <a:pt x="9246" y="7128"/>
                    <a:pt x="9259" y="7100"/>
                  </a:cubicBezTo>
                  <a:lnTo>
                    <a:pt x="9259" y="7009"/>
                  </a:lnTo>
                  <a:cubicBezTo>
                    <a:pt x="9245" y="6988"/>
                    <a:pt x="9233" y="6969"/>
                    <a:pt x="9209" y="6962"/>
                  </a:cubicBezTo>
                  <a:cubicBezTo>
                    <a:pt x="9171" y="6971"/>
                    <a:pt x="9162" y="7010"/>
                    <a:pt x="9129" y="7050"/>
                  </a:cubicBezTo>
                  <a:cubicBezTo>
                    <a:pt x="9128" y="7003"/>
                    <a:pt x="9124" y="6976"/>
                    <a:pt x="9111" y="6950"/>
                  </a:cubicBezTo>
                  <a:cubicBezTo>
                    <a:pt x="9079" y="6940"/>
                    <a:pt x="9043" y="6934"/>
                    <a:pt x="9025" y="6912"/>
                  </a:cubicBezTo>
                  <a:cubicBezTo>
                    <a:pt x="9007" y="6890"/>
                    <a:pt x="9013" y="6872"/>
                    <a:pt x="9011" y="6855"/>
                  </a:cubicBezTo>
                  <a:cubicBezTo>
                    <a:pt x="8997" y="6855"/>
                    <a:pt x="8982" y="6857"/>
                    <a:pt x="8968" y="6857"/>
                  </a:cubicBezTo>
                  <a:cubicBezTo>
                    <a:pt x="8946" y="6857"/>
                    <a:pt x="8925" y="6852"/>
                    <a:pt x="8908" y="6831"/>
                  </a:cubicBezTo>
                  <a:cubicBezTo>
                    <a:pt x="8927" y="6810"/>
                    <a:pt x="8937" y="6801"/>
                    <a:pt x="8949" y="6801"/>
                  </a:cubicBezTo>
                  <a:cubicBezTo>
                    <a:pt x="8959" y="6801"/>
                    <a:pt x="8971" y="6808"/>
                    <a:pt x="8993" y="6820"/>
                  </a:cubicBezTo>
                  <a:lnTo>
                    <a:pt x="9025" y="6823"/>
                  </a:lnTo>
                  <a:cubicBezTo>
                    <a:pt x="9019" y="6835"/>
                    <a:pt x="9016" y="6845"/>
                    <a:pt x="9013" y="6855"/>
                  </a:cubicBezTo>
                  <a:lnTo>
                    <a:pt x="9075" y="6886"/>
                  </a:lnTo>
                  <a:cubicBezTo>
                    <a:pt x="9111" y="6864"/>
                    <a:pt x="9098" y="6830"/>
                    <a:pt x="9099" y="6804"/>
                  </a:cubicBezTo>
                  <a:cubicBezTo>
                    <a:pt x="9097" y="6784"/>
                    <a:pt x="9071" y="6790"/>
                    <a:pt x="9073" y="6769"/>
                  </a:cubicBezTo>
                  <a:lnTo>
                    <a:pt x="9105" y="6764"/>
                  </a:lnTo>
                  <a:cubicBezTo>
                    <a:pt x="9116" y="6797"/>
                    <a:pt x="9146" y="6816"/>
                    <a:pt x="9162" y="6837"/>
                  </a:cubicBezTo>
                  <a:cubicBezTo>
                    <a:pt x="9176" y="6859"/>
                    <a:pt x="9162" y="6870"/>
                    <a:pt x="9159" y="6883"/>
                  </a:cubicBezTo>
                  <a:cubicBezTo>
                    <a:pt x="9166" y="6898"/>
                    <a:pt x="9181" y="6908"/>
                    <a:pt x="9197" y="6908"/>
                  </a:cubicBezTo>
                  <a:cubicBezTo>
                    <a:pt x="9198" y="6908"/>
                    <a:pt x="9200" y="6908"/>
                    <a:pt x="9202" y="6907"/>
                  </a:cubicBezTo>
                  <a:cubicBezTo>
                    <a:pt x="9224" y="6889"/>
                    <a:pt x="9246" y="6873"/>
                    <a:pt x="9270" y="6858"/>
                  </a:cubicBezTo>
                  <a:cubicBezTo>
                    <a:pt x="9293" y="6847"/>
                    <a:pt x="9326" y="6864"/>
                    <a:pt x="9342" y="6832"/>
                  </a:cubicBezTo>
                  <a:cubicBezTo>
                    <a:pt x="9352" y="6804"/>
                    <a:pt x="9349" y="6775"/>
                    <a:pt x="9348" y="6743"/>
                  </a:cubicBezTo>
                  <a:lnTo>
                    <a:pt x="9316" y="6703"/>
                  </a:lnTo>
                  <a:lnTo>
                    <a:pt x="9349" y="6664"/>
                  </a:lnTo>
                  <a:cubicBezTo>
                    <a:pt x="9321" y="6623"/>
                    <a:pt x="9342" y="6565"/>
                    <a:pt x="9305" y="6522"/>
                  </a:cubicBezTo>
                  <a:cubicBezTo>
                    <a:pt x="9297" y="6543"/>
                    <a:pt x="9290" y="6565"/>
                    <a:pt x="9281" y="6590"/>
                  </a:cubicBezTo>
                  <a:cubicBezTo>
                    <a:pt x="9289" y="6606"/>
                    <a:pt x="9297" y="6624"/>
                    <a:pt x="9308" y="6652"/>
                  </a:cubicBezTo>
                  <a:cubicBezTo>
                    <a:pt x="9292" y="6669"/>
                    <a:pt x="9298" y="6697"/>
                    <a:pt x="9294" y="6721"/>
                  </a:cubicBezTo>
                  <a:cubicBezTo>
                    <a:pt x="9287" y="6728"/>
                    <a:pt x="9278" y="6732"/>
                    <a:pt x="9269" y="6732"/>
                  </a:cubicBezTo>
                  <a:cubicBezTo>
                    <a:pt x="9260" y="6732"/>
                    <a:pt x="9251" y="6728"/>
                    <a:pt x="9244" y="6721"/>
                  </a:cubicBezTo>
                  <a:cubicBezTo>
                    <a:pt x="9240" y="6677"/>
                    <a:pt x="9248" y="6627"/>
                    <a:pt x="9225" y="6580"/>
                  </a:cubicBezTo>
                  <a:cubicBezTo>
                    <a:pt x="9212" y="6554"/>
                    <a:pt x="9243" y="6532"/>
                    <a:pt x="9244" y="6502"/>
                  </a:cubicBezTo>
                  <a:lnTo>
                    <a:pt x="9206" y="6450"/>
                  </a:lnTo>
                  <a:cubicBezTo>
                    <a:pt x="9209" y="6413"/>
                    <a:pt x="9226" y="6389"/>
                    <a:pt x="9241" y="6364"/>
                  </a:cubicBezTo>
                  <a:cubicBezTo>
                    <a:pt x="9228" y="6306"/>
                    <a:pt x="9198" y="6251"/>
                    <a:pt x="9206" y="6195"/>
                  </a:cubicBezTo>
                  <a:cubicBezTo>
                    <a:pt x="9196" y="6173"/>
                    <a:pt x="9175" y="6166"/>
                    <a:pt x="9173" y="6144"/>
                  </a:cubicBezTo>
                  <a:cubicBezTo>
                    <a:pt x="9176" y="6120"/>
                    <a:pt x="9210" y="6129"/>
                    <a:pt x="9217" y="6103"/>
                  </a:cubicBezTo>
                  <a:cubicBezTo>
                    <a:pt x="9212" y="6083"/>
                    <a:pt x="9181" y="6088"/>
                    <a:pt x="9173" y="6064"/>
                  </a:cubicBezTo>
                  <a:cubicBezTo>
                    <a:pt x="9179" y="6044"/>
                    <a:pt x="9225" y="6029"/>
                    <a:pt x="9193" y="5995"/>
                  </a:cubicBezTo>
                  <a:cubicBezTo>
                    <a:pt x="9211" y="5966"/>
                    <a:pt x="9204" y="5943"/>
                    <a:pt x="9185" y="5915"/>
                  </a:cubicBezTo>
                  <a:cubicBezTo>
                    <a:pt x="9169" y="5889"/>
                    <a:pt x="9176" y="5853"/>
                    <a:pt x="9201" y="5836"/>
                  </a:cubicBezTo>
                  <a:cubicBezTo>
                    <a:pt x="9192" y="5814"/>
                    <a:pt x="9181" y="5794"/>
                    <a:pt x="9171" y="5772"/>
                  </a:cubicBezTo>
                  <a:cubicBezTo>
                    <a:pt x="9189" y="5741"/>
                    <a:pt x="9190" y="5705"/>
                    <a:pt x="9176" y="5674"/>
                  </a:cubicBezTo>
                  <a:cubicBezTo>
                    <a:pt x="9154" y="5623"/>
                    <a:pt x="9184" y="5563"/>
                    <a:pt x="9159" y="5511"/>
                  </a:cubicBezTo>
                  <a:cubicBezTo>
                    <a:pt x="9189" y="5444"/>
                    <a:pt x="9145" y="5378"/>
                    <a:pt x="9154" y="5308"/>
                  </a:cubicBezTo>
                  <a:cubicBezTo>
                    <a:pt x="9162" y="5286"/>
                    <a:pt x="9197" y="5291"/>
                    <a:pt x="9203" y="5262"/>
                  </a:cubicBezTo>
                  <a:cubicBezTo>
                    <a:pt x="9204" y="5254"/>
                    <a:pt x="9202" y="5246"/>
                    <a:pt x="9195" y="5242"/>
                  </a:cubicBezTo>
                  <a:cubicBezTo>
                    <a:pt x="9165" y="5220"/>
                    <a:pt x="9141" y="5197"/>
                    <a:pt x="9165" y="5157"/>
                  </a:cubicBezTo>
                  <a:lnTo>
                    <a:pt x="9137" y="5103"/>
                  </a:lnTo>
                  <a:cubicBezTo>
                    <a:pt x="9137" y="5080"/>
                    <a:pt x="9169" y="5057"/>
                    <a:pt x="9148" y="5038"/>
                  </a:cubicBezTo>
                  <a:cubicBezTo>
                    <a:pt x="9120" y="5012"/>
                    <a:pt x="9157" y="4990"/>
                    <a:pt x="9140" y="4966"/>
                  </a:cubicBezTo>
                  <a:cubicBezTo>
                    <a:pt x="9124" y="4942"/>
                    <a:pt x="9144" y="4921"/>
                    <a:pt x="9157" y="4897"/>
                  </a:cubicBezTo>
                  <a:cubicBezTo>
                    <a:pt x="9125" y="4853"/>
                    <a:pt x="9138" y="4801"/>
                    <a:pt x="9148" y="4750"/>
                  </a:cubicBezTo>
                  <a:cubicBezTo>
                    <a:pt x="9153" y="4743"/>
                    <a:pt x="9159" y="4740"/>
                    <a:pt x="9167" y="4740"/>
                  </a:cubicBezTo>
                  <a:cubicBezTo>
                    <a:pt x="9176" y="4740"/>
                    <a:pt x="9187" y="4743"/>
                    <a:pt x="9197" y="4745"/>
                  </a:cubicBezTo>
                  <a:cubicBezTo>
                    <a:pt x="9214" y="4766"/>
                    <a:pt x="9203" y="4790"/>
                    <a:pt x="9206" y="4813"/>
                  </a:cubicBezTo>
                  <a:lnTo>
                    <a:pt x="9206" y="4812"/>
                  </a:lnTo>
                  <a:cubicBezTo>
                    <a:pt x="9209" y="4811"/>
                    <a:pt x="9211" y="4811"/>
                    <a:pt x="9213" y="4811"/>
                  </a:cubicBezTo>
                  <a:cubicBezTo>
                    <a:pt x="9233" y="4811"/>
                    <a:pt x="9241" y="4831"/>
                    <a:pt x="9266" y="4857"/>
                  </a:cubicBezTo>
                  <a:cubicBezTo>
                    <a:pt x="9237" y="4771"/>
                    <a:pt x="9262" y="4700"/>
                    <a:pt x="9260" y="4630"/>
                  </a:cubicBezTo>
                  <a:cubicBezTo>
                    <a:pt x="9249" y="4620"/>
                    <a:pt x="9238" y="4617"/>
                    <a:pt x="9227" y="4617"/>
                  </a:cubicBezTo>
                  <a:cubicBezTo>
                    <a:pt x="9217" y="4617"/>
                    <a:pt x="9208" y="4620"/>
                    <a:pt x="9198" y="4621"/>
                  </a:cubicBezTo>
                  <a:cubicBezTo>
                    <a:pt x="9190" y="4638"/>
                    <a:pt x="9169" y="4651"/>
                    <a:pt x="9182" y="4674"/>
                  </a:cubicBezTo>
                  <a:cubicBezTo>
                    <a:pt x="9195" y="4695"/>
                    <a:pt x="9181" y="4707"/>
                    <a:pt x="9167" y="4718"/>
                  </a:cubicBezTo>
                  <a:cubicBezTo>
                    <a:pt x="9148" y="4718"/>
                    <a:pt x="9136" y="4701"/>
                    <a:pt x="9138" y="4692"/>
                  </a:cubicBezTo>
                  <a:cubicBezTo>
                    <a:pt x="9147" y="4650"/>
                    <a:pt x="9132" y="4607"/>
                    <a:pt x="9136" y="4566"/>
                  </a:cubicBezTo>
                  <a:cubicBezTo>
                    <a:pt x="9138" y="4525"/>
                    <a:pt x="9141" y="4485"/>
                    <a:pt x="9145" y="4442"/>
                  </a:cubicBezTo>
                  <a:cubicBezTo>
                    <a:pt x="9138" y="4434"/>
                    <a:pt x="9130" y="4426"/>
                    <a:pt x="9123" y="4416"/>
                  </a:cubicBezTo>
                  <a:cubicBezTo>
                    <a:pt x="9136" y="4377"/>
                    <a:pt x="9140" y="4337"/>
                    <a:pt x="9116" y="4299"/>
                  </a:cubicBezTo>
                  <a:cubicBezTo>
                    <a:pt x="9127" y="4274"/>
                    <a:pt x="9141" y="4252"/>
                    <a:pt x="9130" y="4222"/>
                  </a:cubicBezTo>
                  <a:lnTo>
                    <a:pt x="9102" y="4194"/>
                  </a:lnTo>
                  <a:cubicBezTo>
                    <a:pt x="9128" y="4140"/>
                    <a:pt x="9109" y="4082"/>
                    <a:pt x="9114" y="4026"/>
                  </a:cubicBezTo>
                  <a:cubicBezTo>
                    <a:pt x="9120" y="3971"/>
                    <a:pt x="9130" y="3916"/>
                    <a:pt x="9145" y="3862"/>
                  </a:cubicBezTo>
                  <a:cubicBezTo>
                    <a:pt x="9124" y="3855"/>
                    <a:pt x="9112" y="3832"/>
                    <a:pt x="9117" y="3810"/>
                  </a:cubicBezTo>
                  <a:cubicBezTo>
                    <a:pt x="9128" y="3750"/>
                    <a:pt x="9113" y="3688"/>
                    <a:pt x="9132" y="3625"/>
                  </a:cubicBezTo>
                  <a:cubicBezTo>
                    <a:pt x="9143" y="3586"/>
                    <a:pt x="9123" y="3537"/>
                    <a:pt x="9124" y="3494"/>
                  </a:cubicBezTo>
                  <a:cubicBezTo>
                    <a:pt x="9125" y="3432"/>
                    <a:pt x="9098" y="3370"/>
                    <a:pt x="9135" y="3314"/>
                  </a:cubicBezTo>
                  <a:lnTo>
                    <a:pt x="9107" y="3232"/>
                  </a:lnTo>
                  <a:cubicBezTo>
                    <a:pt x="9077" y="3241"/>
                    <a:pt x="9068" y="3282"/>
                    <a:pt x="9030" y="3282"/>
                  </a:cubicBezTo>
                  <a:cubicBezTo>
                    <a:pt x="9030" y="3282"/>
                    <a:pt x="9029" y="3282"/>
                    <a:pt x="9028" y="3282"/>
                  </a:cubicBezTo>
                  <a:cubicBezTo>
                    <a:pt x="9002" y="3246"/>
                    <a:pt x="9007" y="3181"/>
                    <a:pt x="8941" y="3178"/>
                  </a:cubicBezTo>
                  <a:cubicBezTo>
                    <a:pt x="8963" y="3146"/>
                    <a:pt x="8918" y="3143"/>
                    <a:pt x="8926" y="3118"/>
                  </a:cubicBezTo>
                  <a:lnTo>
                    <a:pt x="9059" y="3078"/>
                  </a:lnTo>
                  <a:cubicBezTo>
                    <a:pt x="9062" y="3102"/>
                    <a:pt x="9065" y="3126"/>
                    <a:pt x="9067" y="3151"/>
                  </a:cubicBezTo>
                  <a:cubicBezTo>
                    <a:pt x="9075" y="3158"/>
                    <a:pt x="9085" y="3161"/>
                    <a:pt x="9095" y="3161"/>
                  </a:cubicBezTo>
                  <a:cubicBezTo>
                    <a:pt x="9096" y="3161"/>
                    <a:pt x="9098" y="3161"/>
                    <a:pt x="9099" y="3161"/>
                  </a:cubicBezTo>
                  <a:cubicBezTo>
                    <a:pt x="9123" y="3100"/>
                    <a:pt x="9125" y="3037"/>
                    <a:pt x="9135" y="2974"/>
                  </a:cubicBezTo>
                  <a:cubicBezTo>
                    <a:pt x="9139" y="2949"/>
                    <a:pt x="9132" y="2921"/>
                    <a:pt x="9147" y="2904"/>
                  </a:cubicBezTo>
                  <a:cubicBezTo>
                    <a:pt x="9125" y="2771"/>
                    <a:pt x="9128" y="2634"/>
                    <a:pt x="9154" y="2500"/>
                  </a:cubicBezTo>
                  <a:lnTo>
                    <a:pt x="9120" y="2457"/>
                  </a:lnTo>
                  <a:cubicBezTo>
                    <a:pt x="9143" y="2368"/>
                    <a:pt x="9091" y="2263"/>
                    <a:pt x="9186" y="2190"/>
                  </a:cubicBezTo>
                  <a:cubicBezTo>
                    <a:pt x="9198" y="2193"/>
                    <a:pt x="9204" y="2217"/>
                    <a:pt x="9230" y="2217"/>
                  </a:cubicBezTo>
                  <a:cubicBezTo>
                    <a:pt x="9233" y="2217"/>
                    <a:pt x="9235" y="2217"/>
                    <a:pt x="9237" y="2216"/>
                  </a:cubicBezTo>
                  <a:cubicBezTo>
                    <a:pt x="9233" y="2193"/>
                    <a:pt x="9203" y="2182"/>
                    <a:pt x="9206" y="2158"/>
                  </a:cubicBezTo>
                  <a:cubicBezTo>
                    <a:pt x="9203" y="2134"/>
                    <a:pt x="9226" y="2132"/>
                    <a:pt x="9241" y="2117"/>
                  </a:cubicBezTo>
                  <a:cubicBezTo>
                    <a:pt x="9234" y="2089"/>
                    <a:pt x="9258" y="2053"/>
                    <a:pt x="9225" y="2026"/>
                  </a:cubicBezTo>
                  <a:lnTo>
                    <a:pt x="9225" y="2026"/>
                  </a:lnTo>
                  <a:cubicBezTo>
                    <a:pt x="9226" y="2031"/>
                    <a:pt x="9226" y="2036"/>
                    <a:pt x="9224" y="2041"/>
                  </a:cubicBezTo>
                  <a:cubicBezTo>
                    <a:pt x="9205" y="2076"/>
                    <a:pt x="9186" y="2110"/>
                    <a:pt x="9167" y="2144"/>
                  </a:cubicBezTo>
                  <a:cubicBezTo>
                    <a:pt x="9152" y="2139"/>
                    <a:pt x="9146" y="2120"/>
                    <a:pt x="9155" y="2107"/>
                  </a:cubicBezTo>
                  <a:cubicBezTo>
                    <a:pt x="9172" y="2079"/>
                    <a:pt x="9178" y="2054"/>
                    <a:pt x="9161" y="2028"/>
                  </a:cubicBezTo>
                  <a:cubicBezTo>
                    <a:pt x="9158" y="2027"/>
                    <a:pt x="9155" y="2027"/>
                    <a:pt x="9153" y="2027"/>
                  </a:cubicBezTo>
                  <a:cubicBezTo>
                    <a:pt x="9137" y="2027"/>
                    <a:pt x="9137" y="2044"/>
                    <a:pt x="9129" y="2053"/>
                  </a:cubicBezTo>
                  <a:cubicBezTo>
                    <a:pt x="9055" y="2003"/>
                    <a:pt x="9055" y="2003"/>
                    <a:pt x="9039" y="1884"/>
                  </a:cubicBezTo>
                  <a:cubicBezTo>
                    <a:pt x="9026" y="1864"/>
                    <a:pt x="9003" y="1864"/>
                    <a:pt x="8986" y="1852"/>
                  </a:cubicBezTo>
                  <a:cubicBezTo>
                    <a:pt x="8973" y="1858"/>
                    <a:pt x="8976" y="1881"/>
                    <a:pt x="8958" y="1881"/>
                  </a:cubicBezTo>
                  <a:lnTo>
                    <a:pt x="8958" y="1917"/>
                  </a:lnTo>
                  <a:cubicBezTo>
                    <a:pt x="8940" y="1914"/>
                    <a:pt x="8925" y="1900"/>
                    <a:pt x="8921" y="1883"/>
                  </a:cubicBezTo>
                  <a:cubicBezTo>
                    <a:pt x="8911" y="1882"/>
                    <a:pt x="8904" y="1874"/>
                    <a:pt x="8904" y="1864"/>
                  </a:cubicBezTo>
                  <a:lnTo>
                    <a:pt x="8879" y="1861"/>
                  </a:lnTo>
                  <a:cubicBezTo>
                    <a:pt x="8861" y="1844"/>
                    <a:pt x="8868" y="1818"/>
                    <a:pt x="8856" y="1800"/>
                  </a:cubicBezTo>
                  <a:cubicBezTo>
                    <a:pt x="8874" y="1768"/>
                    <a:pt x="8877" y="1730"/>
                    <a:pt x="8904" y="1704"/>
                  </a:cubicBezTo>
                  <a:lnTo>
                    <a:pt x="8904" y="1704"/>
                  </a:lnTo>
                  <a:cubicBezTo>
                    <a:pt x="8903" y="1731"/>
                    <a:pt x="8905" y="1758"/>
                    <a:pt x="8938" y="1767"/>
                  </a:cubicBezTo>
                  <a:cubicBezTo>
                    <a:pt x="8935" y="1782"/>
                    <a:pt x="8933" y="1794"/>
                    <a:pt x="8929" y="1810"/>
                  </a:cubicBezTo>
                  <a:cubicBezTo>
                    <a:pt x="8960" y="1808"/>
                    <a:pt x="8986" y="1790"/>
                    <a:pt x="9000" y="1761"/>
                  </a:cubicBezTo>
                  <a:cubicBezTo>
                    <a:pt x="9012" y="1784"/>
                    <a:pt x="9029" y="1802"/>
                    <a:pt x="9029" y="1828"/>
                  </a:cubicBezTo>
                  <a:lnTo>
                    <a:pt x="9029" y="1828"/>
                  </a:lnTo>
                  <a:cubicBezTo>
                    <a:pt x="9073" y="1828"/>
                    <a:pt x="9113" y="1823"/>
                    <a:pt x="9153" y="1783"/>
                  </a:cubicBezTo>
                  <a:lnTo>
                    <a:pt x="9153" y="1724"/>
                  </a:lnTo>
                  <a:lnTo>
                    <a:pt x="9153" y="1724"/>
                  </a:lnTo>
                  <a:cubicBezTo>
                    <a:pt x="9178" y="1733"/>
                    <a:pt x="9189" y="1737"/>
                    <a:pt x="9206" y="1737"/>
                  </a:cubicBezTo>
                  <a:cubicBezTo>
                    <a:pt x="9218" y="1737"/>
                    <a:pt x="9233" y="1735"/>
                    <a:pt x="9258" y="1733"/>
                  </a:cubicBezTo>
                  <a:cubicBezTo>
                    <a:pt x="9245" y="1685"/>
                    <a:pt x="9187" y="1650"/>
                    <a:pt x="9210" y="1590"/>
                  </a:cubicBezTo>
                  <a:lnTo>
                    <a:pt x="9238" y="1571"/>
                  </a:lnTo>
                  <a:cubicBezTo>
                    <a:pt x="9246" y="1540"/>
                    <a:pt x="9230" y="1501"/>
                    <a:pt x="9265" y="1474"/>
                  </a:cubicBezTo>
                  <a:cubicBezTo>
                    <a:pt x="9224" y="1463"/>
                    <a:pt x="9242" y="1429"/>
                    <a:pt x="9228" y="1412"/>
                  </a:cubicBezTo>
                  <a:cubicBezTo>
                    <a:pt x="9254" y="1377"/>
                    <a:pt x="9284" y="1344"/>
                    <a:pt x="9275" y="1292"/>
                  </a:cubicBezTo>
                  <a:cubicBezTo>
                    <a:pt x="9266" y="1284"/>
                    <a:pt x="9254" y="1276"/>
                    <a:pt x="9244" y="1267"/>
                  </a:cubicBezTo>
                  <a:cubicBezTo>
                    <a:pt x="9245" y="1261"/>
                    <a:pt x="9245" y="1252"/>
                    <a:pt x="9248" y="1251"/>
                  </a:cubicBezTo>
                  <a:cubicBezTo>
                    <a:pt x="9281" y="1237"/>
                    <a:pt x="9301" y="1216"/>
                    <a:pt x="9297" y="1180"/>
                  </a:cubicBezTo>
                  <a:lnTo>
                    <a:pt x="9341" y="1159"/>
                  </a:lnTo>
                  <a:cubicBezTo>
                    <a:pt x="9354" y="1183"/>
                    <a:pt x="9346" y="1207"/>
                    <a:pt x="9347" y="1231"/>
                  </a:cubicBezTo>
                  <a:cubicBezTo>
                    <a:pt x="9327" y="1258"/>
                    <a:pt x="9301" y="1283"/>
                    <a:pt x="9297" y="1320"/>
                  </a:cubicBezTo>
                  <a:cubicBezTo>
                    <a:pt x="9300" y="1327"/>
                    <a:pt x="9305" y="1328"/>
                    <a:pt x="9311" y="1328"/>
                  </a:cubicBezTo>
                  <a:cubicBezTo>
                    <a:pt x="9314" y="1328"/>
                    <a:pt x="9317" y="1328"/>
                    <a:pt x="9319" y="1328"/>
                  </a:cubicBezTo>
                  <a:cubicBezTo>
                    <a:pt x="9335" y="1318"/>
                    <a:pt x="9325" y="1300"/>
                    <a:pt x="9337" y="1287"/>
                  </a:cubicBezTo>
                  <a:cubicBezTo>
                    <a:pt x="9351" y="1314"/>
                    <a:pt x="9390" y="1315"/>
                    <a:pt x="9402" y="1354"/>
                  </a:cubicBezTo>
                  <a:cubicBezTo>
                    <a:pt x="9389" y="1377"/>
                    <a:pt x="9356" y="1396"/>
                    <a:pt x="9366" y="1431"/>
                  </a:cubicBezTo>
                  <a:lnTo>
                    <a:pt x="9318" y="1446"/>
                  </a:lnTo>
                  <a:cubicBezTo>
                    <a:pt x="9308" y="1479"/>
                    <a:pt x="9311" y="1515"/>
                    <a:pt x="9327" y="1545"/>
                  </a:cubicBezTo>
                  <a:cubicBezTo>
                    <a:pt x="9327" y="1567"/>
                    <a:pt x="9303" y="1561"/>
                    <a:pt x="9298" y="1576"/>
                  </a:cubicBezTo>
                  <a:cubicBezTo>
                    <a:pt x="9287" y="1612"/>
                    <a:pt x="9317" y="1634"/>
                    <a:pt x="9329" y="1670"/>
                  </a:cubicBezTo>
                  <a:cubicBezTo>
                    <a:pt x="9333" y="1711"/>
                    <a:pt x="9289" y="1742"/>
                    <a:pt x="9292" y="1793"/>
                  </a:cubicBezTo>
                  <a:cubicBezTo>
                    <a:pt x="9294" y="1843"/>
                    <a:pt x="9290" y="1857"/>
                    <a:pt x="9322" y="1906"/>
                  </a:cubicBezTo>
                  <a:cubicBezTo>
                    <a:pt x="9343" y="1939"/>
                    <a:pt x="9335" y="1976"/>
                    <a:pt x="9339" y="2010"/>
                  </a:cubicBezTo>
                  <a:cubicBezTo>
                    <a:pt x="9342" y="2053"/>
                    <a:pt x="9346" y="2099"/>
                    <a:pt x="9318" y="2139"/>
                  </a:cubicBezTo>
                  <a:cubicBezTo>
                    <a:pt x="9338" y="2166"/>
                    <a:pt x="9326" y="2200"/>
                    <a:pt x="9335" y="2231"/>
                  </a:cubicBezTo>
                  <a:cubicBezTo>
                    <a:pt x="9359" y="2243"/>
                    <a:pt x="9391" y="2238"/>
                    <a:pt x="9402" y="2278"/>
                  </a:cubicBezTo>
                  <a:cubicBezTo>
                    <a:pt x="9362" y="2302"/>
                    <a:pt x="9335" y="2341"/>
                    <a:pt x="9314" y="2381"/>
                  </a:cubicBezTo>
                  <a:cubicBezTo>
                    <a:pt x="9310" y="2409"/>
                    <a:pt x="9329" y="2427"/>
                    <a:pt x="9338" y="2448"/>
                  </a:cubicBezTo>
                  <a:cubicBezTo>
                    <a:pt x="9349" y="2443"/>
                    <a:pt x="9359" y="2433"/>
                    <a:pt x="9370" y="2433"/>
                  </a:cubicBezTo>
                  <a:cubicBezTo>
                    <a:pt x="9372" y="2433"/>
                    <a:pt x="9373" y="2434"/>
                    <a:pt x="9375" y="2434"/>
                  </a:cubicBezTo>
                  <a:cubicBezTo>
                    <a:pt x="9406" y="2434"/>
                    <a:pt x="9415" y="2465"/>
                    <a:pt x="9440" y="2467"/>
                  </a:cubicBezTo>
                  <a:cubicBezTo>
                    <a:pt x="9447" y="2469"/>
                    <a:pt x="9454" y="2470"/>
                    <a:pt x="9461" y="2470"/>
                  </a:cubicBezTo>
                  <a:cubicBezTo>
                    <a:pt x="9486" y="2470"/>
                    <a:pt x="9509" y="2459"/>
                    <a:pt x="9533" y="2450"/>
                  </a:cubicBezTo>
                  <a:lnTo>
                    <a:pt x="9558" y="2475"/>
                  </a:lnTo>
                  <a:cubicBezTo>
                    <a:pt x="9541" y="2497"/>
                    <a:pt x="9548" y="2527"/>
                    <a:pt x="9536" y="2555"/>
                  </a:cubicBezTo>
                  <a:cubicBezTo>
                    <a:pt x="9518" y="2517"/>
                    <a:pt x="9467" y="2525"/>
                    <a:pt x="9457" y="2486"/>
                  </a:cubicBezTo>
                  <a:cubicBezTo>
                    <a:pt x="9400" y="2492"/>
                    <a:pt x="9385" y="2561"/>
                    <a:pt x="9324" y="2561"/>
                  </a:cubicBezTo>
                  <a:cubicBezTo>
                    <a:pt x="9320" y="2561"/>
                    <a:pt x="9316" y="2560"/>
                    <a:pt x="9311" y="2560"/>
                  </a:cubicBezTo>
                  <a:lnTo>
                    <a:pt x="9311" y="2560"/>
                  </a:lnTo>
                  <a:cubicBezTo>
                    <a:pt x="9326" y="2603"/>
                    <a:pt x="9336" y="2642"/>
                    <a:pt x="9330" y="2682"/>
                  </a:cubicBezTo>
                  <a:lnTo>
                    <a:pt x="9330" y="2682"/>
                  </a:lnTo>
                  <a:lnTo>
                    <a:pt x="9316" y="2691"/>
                  </a:lnTo>
                  <a:cubicBezTo>
                    <a:pt x="9309" y="2719"/>
                    <a:pt x="9341" y="2727"/>
                    <a:pt x="9348" y="2752"/>
                  </a:cubicBezTo>
                  <a:lnTo>
                    <a:pt x="9348" y="2808"/>
                  </a:lnTo>
                  <a:cubicBezTo>
                    <a:pt x="9330" y="2827"/>
                    <a:pt x="9298" y="2837"/>
                    <a:pt x="9319" y="2871"/>
                  </a:cubicBezTo>
                  <a:lnTo>
                    <a:pt x="9341" y="2864"/>
                  </a:lnTo>
                  <a:lnTo>
                    <a:pt x="9341" y="2864"/>
                  </a:lnTo>
                  <a:cubicBezTo>
                    <a:pt x="9351" y="2885"/>
                    <a:pt x="9358" y="2903"/>
                    <a:pt x="9330" y="2913"/>
                  </a:cubicBezTo>
                  <a:lnTo>
                    <a:pt x="9330" y="2913"/>
                  </a:lnTo>
                  <a:cubicBezTo>
                    <a:pt x="9330" y="2913"/>
                    <a:pt x="9330" y="2913"/>
                    <a:pt x="9330" y="2912"/>
                  </a:cubicBezTo>
                  <a:lnTo>
                    <a:pt x="9330" y="2912"/>
                  </a:lnTo>
                  <a:lnTo>
                    <a:pt x="9330" y="2913"/>
                  </a:lnTo>
                  <a:cubicBezTo>
                    <a:pt x="9330" y="2913"/>
                    <a:pt x="9330" y="2913"/>
                    <a:pt x="9330" y="2913"/>
                  </a:cubicBezTo>
                  <a:lnTo>
                    <a:pt x="9330" y="2913"/>
                  </a:lnTo>
                  <a:cubicBezTo>
                    <a:pt x="9337" y="2939"/>
                    <a:pt x="9309" y="2955"/>
                    <a:pt x="9313" y="2975"/>
                  </a:cubicBezTo>
                  <a:cubicBezTo>
                    <a:pt x="9316" y="3005"/>
                    <a:pt x="9344" y="3001"/>
                    <a:pt x="9359" y="3026"/>
                  </a:cubicBezTo>
                  <a:cubicBezTo>
                    <a:pt x="9354" y="3046"/>
                    <a:pt x="9337" y="3074"/>
                    <a:pt x="9362" y="3099"/>
                  </a:cubicBezTo>
                  <a:cubicBezTo>
                    <a:pt x="9323" y="3116"/>
                    <a:pt x="9327" y="3155"/>
                    <a:pt x="9314" y="3187"/>
                  </a:cubicBezTo>
                  <a:lnTo>
                    <a:pt x="9364" y="3244"/>
                  </a:lnTo>
                  <a:cubicBezTo>
                    <a:pt x="9358" y="3286"/>
                    <a:pt x="9326" y="3288"/>
                    <a:pt x="9298" y="3290"/>
                  </a:cubicBezTo>
                  <a:cubicBezTo>
                    <a:pt x="9310" y="3322"/>
                    <a:pt x="9335" y="3323"/>
                    <a:pt x="9363" y="3324"/>
                  </a:cubicBezTo>
                  <a:cubicBezTo>
                    <a:pt x="9350" y="3351"/>
                    <a:pt x="9340" y="3374"/>
                    <a:pt x="9332" y="3392"/>
                  </a:cubicBezTo>
                  <a:cubicBezTo>
                    <a:pt x="9326" y="3422"/>
                    <a:pt x="9347" y="3435"/>
                    <a:pt x="9357" y="3448"/>
                  </a:cubicBezTo>
                  <a:cubicBezTo>
                    <a:pt x="9350" y="3496"/>
                    <a:pt x="9363" y="3543"/>
                    <a:pt x="9348" y="3589"/>
                  </a:cubicBezTo>
                  <a:cubicBezTo>
                    <a:pt x="9372" y="3597"/>
                    <a:pt x="9367" y="3615"/>
                    <a:pt x="9362" y="3632"/>
                  </a:cubicBezTo>
                  <a:cubicBezTo>
                    <a:pt x="9357" y="3650"/>
                    <a:pt x="9330" y="3658"/>
                    <a:pt x="9333" y="3683"/>
                  </a:cubicBezTo>
                  <a:lnTo>
                    <a:pt x="9362" y="3704"/>
                  </a:lnTo>
                  <a:cubicBezTo>
                    <a:pt x="9355" y="3713"/>
                    <a:pt x="9345" y="3714"/>
                    <a:pt x="9336" y="3714"/>
                  </a:cubicBezTo>
                  <a:cubicBezTo>
                    <a:pt x="9332" y="3714"/>
                    <a:pt x="9328" y="3714"/>
                    <a:pt x="9324" y="3714"/>
                  </a:cubicBezTo>
                  <a:cubicBezTo>
                    <a:pt x="9317" y="3714"/>
                    <a:pt x="9310" y="3715"/>
                    <a:pt x="9305" y="3719"/>
                  </a:cubicBezTo>
                  <a:cubicBezTo>
                    <a:pt x="9292" y="3735"/>
                    <a:pt x="9295" y="3752"/>
                    <a:pt x="9297" y="3769"/>
                  </a:cubicBezTo>
                  <a:cubicBezTo>
                    <a:pt x="9299" y="3775"/>
                    <a:pt x="9302" y="3777"/>
                    <a:pt x="9305" y="3777"/>
                  </a:cubicBezTo>
                  <a:cubicBezTo>
                    <a:pt x="9313" y="3777"/>
                    <a:pt x="9322" y="3770"/>
                    <a:pt x="9329" y="3770"/>
                  </a:cubicBezTo>
                  <a:cubicBezTo>
                    <a:pt x="9334" y="3770"/>
                    <a:pt x="9338" y="3773"/>
                    <a:pt x="9340" y="3781"/>
                  </a:cubicBezTo>
                  <a:cubicBezTo>
                    <a:pt x="9346" y="3808"/>
                    <a:pt x="9315" y="3837"/>
                    <a:pt x="9344" y="3861"/>
                  </a:cubicBezTo>
                  <a:cubicBezTo>
                    <a:pt x="9310" y="3904"/>
                    <a:pt x="9307" y="3955"/>
                    <a:pt x="9294" y="4005"/>
                  </a:cubicBezTo>
                  <a:cubicBezTo>
                    <a:pt x="9296" y="4005"/>
                    <a:pt x="9297" y="4005"/>
                    <a:pt x="9299" y="4005"/>
                  </a:cubicBezTo>
                  <a:cubicBezTo>
                    <a:pt x="9317" y="4005"/>
                    <a:pt x="9314" y="3980"/>
                    <a:pt x="9328" y="3980"/>
                  </a:cubicBezTo>
                  <a:cubicBezTo>
                    <a:pt x="9330" y="3980"/>
                    <a:pt x="9332" y="3980"/>
                    <a:pt x="9334" y="3981"/>
                  </a:cubicBezTo>
                  <a:cubicBezTo>
                    <a:pt x="9375" y="4018"/>
                    <a:pt x="9374" y="4069"/>
                    <a:pt x="9382" y="4120"/>
                  </a:cubicBezTo>
                  <a:cubicBezTo>
                    <a:pt x="9339" y="4193"/>
                    <a:pt x="9342" y="4175"/>
                    <a:pt x="9386" y="4355"/>
                  </a:cubicBezTo>
                  <a:cubicBezTo>
                    <a:pt x="9391" y="4387"/>
                    <a:pt x="9341" y="4401"/>
                    <a:pt x="9357" y="4436"/>
                  </a:cubicBezTo>
                  <a:cubicBezTo>
                    <a:pt x="9352" y="4440"/>
                    <a:pt x="9347" y="4441"/>
                    <a:pt x="9342" y="4441"/>
                  </a:cubicBezTo>
                  <a:cubicBezTo>
                    <a:pt x="9330" y="4441"/>
                    <a:pt x="9317" y="4433"/>
                    <a:pt x="9301" y="4433"/>
                  </a:cubicBezTo>
                  <a:cubicBezTo>
                    <a:pt x="9298" y="4433"/>
                    <a:pt x="9295" y="4433"/>
                    <a:pt x="9292" y="4434"/>
                  </a:cubicBezTo>
                  <a:lnTo>
                    <a:pt x="9387" y="4541"/>
                  </a:lnTo>
                  <a:cubicBezTo>
                    <a:pt x="9364" y="4588"/>
                    <a:pt x="9354" y="4639"/>
                    <a:pt x="9357" y="4692"/>
                  </a:cubicBezTo>
                  <a:lnTo>
                    <a:pt x="9313" y="4673"/>
                  </a:lnTo>
                  <a:lnTo>
                    <a:pt x="9313" y="4673"/>
                  </a:lnTo>
                  <a:cubicBezTo>
                    <a:pt x="9313" y="4688"/>
                    <a:pt x="9309" y="4704"/>
                    <a:pt x="9299" y="4715"/>
                  </a:cubicBezTo>
                  <a:cubicBezTo>
                    <a:pt x="9337" y="4733"/>
                    <a:pt x="9366" y="4766"/>
                    <a:pt x="9380" y="4805"/>
                  </a:cubicBezTo>
                  <a:cubicBezTo>
                    <a:pt x="9383" y="4820"/>
                    <a:pt x="9398" y="4831"/>
                    <a:pt x="9414" y="4831"/>
                  </a:cubicBezTo>
                  <a:cubicBezTo>
                    <a:pt x="9416" y="4831"/>
                    <a:pt x="9417" y="4831"/>
                    <a:pt x="9419" y="4831"/>
                  </a:cubicBezTo>
                  <a:cubicBezTo>
                    <a:pt x="9420" y="4825"/>
                    <a:pt x="9421" y="4819"/>
                    <a:pt x="9428" y="4819"/>
                  </a:cubicBezTo>
                  <a:cubicBezTo>
                    <a:pt x="9429" y="4819"/>
                    <a:pt x="9430" y="4819"/>
                    <a:pt x="9431" y="4820"/>
                  </a:cubicBezTo>
                  <a:cubicBezTo>
                    <a:pt x="9433" y="4830"/>
                    <a:pt x="9425" y="4831"/>
                    <a:pt x="9420" y="4832"/>
                  </a:cubicBezTo>
                  <a:cubicBezTo>
                    <a:pt x="9429" y="4850"/>
                    <a:pt x="9437" y="4868"/>
                    <a:pt x="9454" y="4901"/>
                  </a:cubicBezTo>
                  <a:cubicBezTo>
                    <a:pt x="9465" y="4863"/>
                    <a:pt x="9472" y="4841"/>
                    <a:pt x="9480" y="4813"/>
                  </a:cubicBezTo>
                  <a:cubicBezTo>
                    <a:pt x="9492" y="4818"/>
                    <a:pt x="9504" y="4820"/>
                    <a:pt x="9516" y="4820"/>
                  </a:cubicBezTo>
                  <a:cubicBezTo>
                    <a:pt x="9532" y="4820"/>
                    <a:pt x="9548" y="4817"/>
                    <a:pt x="9563" y="4817"/>
                  </a:cubicBezTo>
                  <a:cubicBezTo>
                    <a:pt x="9578" y="4817"/>
                    <a:pt x="9593" y="4819"/>
                    <a:pt x="9607" y="4828"/>
                  </a:cubicBezTo>
                  <a:lnTo>
                    <a:pt x="9647" y="4792"/>
                  </a:lnTo>
                  <a:lnTo>
                    <a:pt x="9627" y="4755"/>
                  </a:lnTo>
                  <a:cubicBezTo>
                    <a:pt x="9575" y="4717"/>
                    <a:pt x="9510" y="4741"/>
                    <a:pt x="9452" y="4702"/>
                  </a:cubicBezTo>
                  <a:cubicBezTo>
                    <a:pt x="9511" y="4668"/>
                    <a:pt x="9470" y="4595"/>
                    <a:pt x="9519" y="4558"/>
                  </a:cubicBezTo>
                  <a:cubicBezTo>
                    <a:pt x="9518" y="4505"/>
                    <a:pt x="9518" y="4451"/>
                    <a:pt x="9544" y="4402"/>
                  </a:cubicBezTo>
                  <a:lnTo>
                    <a:pt x="9489" y="4342"/>
                  </a:lnTo>
                  <a:lnTo>
                    <a:pt x="9489" y="4301"/>
                  </a:lnTo>
                  <a:cubicBezTo>
                    <a:pt x="9499" y="4273"/>
                    <a:pt x="9540" y="4278"/>
                    <a:pt x="9543" y="4246"/>
                  </a:cubicBezTo>
                  <a:cubicBezTo>
                    <a:pt x="9525" y="4234"/>
                    <a:pt x="9497" y="4233"/>
                    <a:pt x="9489" y="4205"/>
                  </a:cubicBezTo>
                  <a:cubicBezTo>
                    <a:pt x="9501" y="4194"/>
                    <a:pt x="9514" y="4192"/>
                    <a:pt x="9527" y="4192"/>
                  </a:cubicBezTo>
                  <a:cubicBezTo>
                    <a:pt x="9535" y="4192"/>
                    <a:pt x="9543" y="4193"/>
                    <a:pt x="9550" y="4193"/>
                  </a:cubicBezTo>
                  <a:cubicBezTo>
                    <a:pt x="9557" y="4193"/>
                    <a:pt x="9563" y="4192"/>
                    <a:pt x="9569" y="4190"/>
                  </a:cubicBezTo>
                  <a:cubicBezTo>
                    <a:pt x="9587" y="4177"/>
                    <a:pt x="9602" y="4160"/>
                    <a:pt x="9613" y="4141"/>
                  </a:cubicBezTo>
                  <a:lnTo>
                    <a:pt x="9597" y="4104"/>
                  </a:lnTo>
                  <a:lnTo>
                    <a:pt x="9597" y="4104"/>
                  </a:lnTo>
                  <a:cubicBezTo>
                    <a:pt x="9609" y="4100"/>
                    <a:pt x="9619" y="4093"/>
                    <a:pt x="9624" y="4082"/>
                  </a:cubicBezTo>
                  <a:cubicBezTo>
                    <a:pt x="9625" y="4056"/>
                    <a:pt x="9592" y="4048"/>
                    <a:pt x="9592" y="4023"/>
                  </a:cubicBezTo>
                  <a:cubicBezTo>
                    <a:pt x="9591" y="4023"/>
                    <a:pt x="9589" y="4023"/>
                    <a:pt x="9588" y="4023"/>
                  </a:cubicBezTo>
                  <a:cubicBezTo>
                    <a:pt x="9566" y="4023"/>
                    <a:pt x="9551" y="4041"/>
                    <a:pt x="9533" y="4045"/>
                  </a:cubicBezTo>
                  <a:cubicBezTo>
                    <a:pt x="9487" y="4020"/>
                    <a:pt x="9514" y="3961"/>
                    <a:pt x="9471" y="3936"/>
                  </a:cubicBezTo>
                  <a:cubicBezTo>
                    <a:pt x="9527" y="3915"/>
                    <a:pt x="9493" y="3859"/>
                    <a:pt x="9528" y="3833"/>
                  </a:cubicBezTo>
                  <a:lnTo>
                    <a:pt x="9497" y="3815"/>
                  </a:lnTo>
                  <a:cubicBezTo>
                    <a:pt x="9493" y="3796"/>
                    <a:pt x="9520" y="3804"/>
                    <a:pt x="9521" y="3789"/>
                  </a:cubicBezTo>
                  <a:cubicBezTo>
                    <a:pt x="9529" y="3756"/>
                    <a:pt x="9505" y="3734"/>
                    <a:pt x="9496" y="3704"/>
                  </a:cubicBezTo>
                  <a:cubicBezTo>
                    <a:pt x="9495" y="3695"/>
                    <a:pt x="9505" y="3695"/>
                    <a:pt x="9513" y="3693"/>
                  </a:cubicBezTo>
                  <a:cubicBezTo>
                    <a:pt x="9526" y="3675"/>
                    <a:pt x="9499" y="3663"/>
                    <a:pt x="9508" y="3645"/>
                  </a:cubicBezTo>
                  <a:cubicBezTo>
                    <a:pt x="9512" y="3634"/>
                    <a:pt x="9516" y="3624"/>
                    <a:pt x="9519" y="3613"/>
                  </a:cubicBezTo>
                  <a:lnTo>
                    <a:pt x="9495" y="3599"/>
                  </a:lnTo>
                  <a:cubicBezTo>
                    <a:pt x="9503" y="3577"/>
                    <a:pt x="9510" y="3556"/>
                    <a:pt x="9527" y="3542"/>
                  </a:cubicBezTo>
                  <a:cubicBezTo>
                    <a:pt x="9541" y="3535"/>
                    <a:pt x="9554" y="3534"/>
                    <a:pt x="9569" y="3534"/>
                  </a:cubicBezTo>
                  <a:cubicBezTo>
                    <a:pt x="9575" y="3534"/>
                    <a:pt x="9581" y="3534"/>
                    <a:pt x="9588" y="3534"/>
                  </a:cubicBezTo>
                  <a:cubicBezTo>
                    <a:pt x="9601" y="3534"/>
                    <a:pt x="9615" y="3533"/>
                    <a:pt x="9629" y="3527"/>
                  </a:cubicBezTo>
                  <a:cubicBezTo>
                    <a:pt x="9631" y="3489"/>
                    <a:pt x="9600" y="3468"/>
                    <a:pt x="9583" y="3438"/>
                  </a:cubicBezTo>
                  <a:cubicBezTo>
                    <a:pt x="9597" y="3424"/>
                    <a:pt x="9615" y="3415"/>
                    <a:pt x="9634" y="3413"/>
                  </a:cubicBezTo>
                  <a:cubicBezTo>
                    <a:pt x="9663" y="3450"/>
                    <a:pt x="9699" y="3480"/>
                    <a:pt x="9684" y="3532"/>
                  </a:cubicBezTo>
                  <a:cubicBezTo>
                    <a:pt x="9694" y="3532"/>
                    <a:pt x="9699" y="3533"/>
                    <a:pt x="9702" y="3533"/>
                  </a:cubicBezTo>
                  <a:cubicBezTo>
                    <a:pt x="9703" y="3533"/>
                    <a:pt x="9704" y="3532"/>
                    <a:pt x="9705" y="3532"/>
                  </a:cubicBezTo>
                  <a:cubicBezTo>
                    <a:pt x="9726" y="3523"/>
                    <a:pt x="9728" y="3501"/>
                    <a:pt x="9736" y="3484"/>
                  </a:cubicBezTo>
                  <a:cubicBezTo>
                    <a:pt x="9736" y="3465"/>
                    <a:pt x="9720" y="3459"/>
                    <a:pt x="9710" y="3440"/>
                  </a:cubicBezTo>
                  <a:cubicBezTo>
                    <a:pt x="9739" y="3404"/>
                    <a:pt x="9698" y="3348"/>
                    <a:pt x="9738" y="3309"/>
                  </a:cubicBezTo>
                  <a:cubicBezTo>
                    <a:pt x="9723" y="3284"/>
                    <a:pt x="9716" y="3257"/>
                    <a:pt x="9719" y="3228"/>
                  </a:cubicBezTo>
                  <a:cubicBezTo>
                    <a:pt x="9709" y="3220"/>
                    <a:pt x="9701" y="3218"/>
                    <a:pt x="9692" y="3218"/>
                  </a:cubicBezTo>
                  <a:cubicBezTo>
                    <a:pt x="9681" y="3218"/>
                    <a:pt x="9670" y="3223"/>
                    <a:pt x="9657" y="3228"/>
                  </a:cubicBezTo>
                  <a:cubicBezTo>
                    <a:pt x="9646" y="3204"/>
                    <a:pt x="9619" y="3194"/>
                    <a:pt x="9594" y="3175"/>
                  </a:cubicBezTo>
                  <a:cubicBezTo>
                    <a:pt x="9615" y="3154"/>
                    <a:pt x="9631" y="3129"/>
                    <a:pt x="9642" y="3102"/>
                  </a:cubicBezTo>
                  <a:lnTo>
                    <a:pt x="9617" y="3082"/>
                  </a:lnTo>
                  <a:cubicBezTo>
                    <a:pt x="9622" y="3075"/>
                    <a:pt x="9631" y="3072"/>
                    <a:pt x="9640" y="3072"/>
                  </a:cubicBezTo>
                  <a:cubicBezTo>
                    <a:pt x="9641" y="3072"/>
                    <a:pt x="9642" y="3072"/>
                    <a:pt x="9643" y="3072"/>
                  </a:cubicBezTo>
                  <a:cubicBezTo>
                    <a:pt x="9668" y="3080"/>
                    <a:pt x="9665" y="3096"/>
                    <a:pt x="9667" y="3111"/>
                  </a:cubicBezTo>
                  <a:cubicBezTo>
                    <a:pt x="9671" y="3122"/>
                    <a:pt x="9678" y="3132"/>
                    <a:pt x="9688" y="3138"/>
                  </a:cubicBezTo>
                  <a:cubicBezTo>
                    <a:pt x="9689" y="3138"/>
                    <a:pt x="9691" y="3139"/>
                    <a:pt x="9693" y="3139"/>
                  </a:cubicBezTo>
                  <a:cubicBezTo>
                    <a:pt x="9700" y="3139"/>
                    <a:pt x="9707" y="3134"/>
                    <a:pt x="9710" y="3128"/>
                  </a:cubicBezTo>
                  <a:cubicBezTo>
                    <a:pt x="9714" y="3075"/>
                    <a:pt x="9762" y="3025"/>
                    <a:pt x="9721" y="2969"/>
                  </a:cubicBezTo>
                  <a:cubicBezTo>
                    <a:pt x="9729" y="2885"/>
                    <a:pt x="9689" y="2796"/>
                    <a:pt x="9739" y="2715"/>
                  </a:cubicBezTo>
                  <a:cubicBezTo>
                    <a:pt x="9721" y="2666"/>
                    <a:pt x="9710" y="2620"/>
                    <a:pt x="9731" y="2569"/>
                  </a:cubicBezTo>
                  <a:cubicBezTo>
                    <a:pt x="9745" y="2536"/>
                    <a:pt x="9742" y="2495"/>
                    <a:pt x="9754" y="2458"/>
                  </a:cubicBezTo>
                  <a:cubicBezTo>
                    <a:pt x="9761" y="2436"/>
                    <a:pt x="9760" y="2411"/>
                    <a:pt x="9749" y="2390"/>
                  </a:cubicBezTo>
                  <a:cubicBezTo>
                    <a:pt x="9716" y="2335"/>
                    <a:pt x="9729" y="2279"/>
                    <a:pt x="9737" y="2223"/>
                  </a:cubicBezTo>
                  <a:cubicBezTo>
                    <a:pt x="9742" y="2185"/>
                    <a:pt x="9728" y="2151"/>
                    <a:pt x="9727" y="2115"/>
                  </a:cubicBezTo>
                  <a:cubicBezTo>
                    <a:pt x="9728" y="2095"/>
                    <a:pt x="9713" y="2079"/>
                    <a:pt x="9694" y="2079"/>
                  </a:cubicBezTo>
                  <a:cubicBezTo>
                    <a:pt x="9664" y="2079"/>
                    <a:pt x="9661" y="2052"/>
                    <a:pt x="9651" y="2031"/>
                  </a:cubicBezTo>
                  <a:cubicBezTo>
                    <a:pt x="9656" y="2029"/>
                    <a:pt x="9662" y="2028"/>
                    <a:pt x="9666" y="2027"/>
                  </a:cubicBezTo>
                  <a:cubicBezTo>
                    <a:pt x="9682" y="2028"/>
                    <a:pt x="9682" y="2043"/>
                    <a:pt x="9689" y="2054"/>
                  </a:cubicBezTo>
                  <a:cubicBezTo>
                    <a:pt x="9715" y="2047"/>
                    <a:pt x="9726" y="2020"/>
                    <a:pt x="9748" y="2010"/>
                  </a:cubicBezTo>
                  <a:cubicBezTo>
                    <a:pt x="9749" y="2010"/>
                    <a:pt x="9750" y="2010"/>
                    <a:pt x="9752" y="2010"/>
                  </a:cubicBezTo>
                  <a:cubicBezTo>
                    <a:pt x="9763" y="2010"/>
                    <a:pt x="9773" y="2015"/>
                    <a:pt x="9779" y="2023"/>
                  </a:cubicBezTo>
                  <a:cubicBezTo>
                    <a:pt x="9802" y="2047"/>
                    <a:pt x="9780" y="2084"/>
                    <a:pt x="9804" y="2107"/>
                  </a:cubicBezTo>
                  <a:cubicBezTo>
                    <a:pt x="9807" y="2220"/>
                    <a:pt x="9807" y="2220"/>
                    <a:pt x="9856" y="2286"/>
                  </a:cubicBezTo>
                  <a:lnTo>
                    <a:pt x="9815" y="2300"/>
                  </a:lnTo>
                  <a:cubicBezTo>
                    <a:pt x="9824" y="2339"/>
                    <a:pt x="9799" y="2377"/>
                    <a:pt x="9809" y="2417"/>
                  </a:cubicBezTo>
                  <a:cubicBezTo>
                    <a:pt x="9816" y="2446"/>
                    <a:pt x="9864" y="2460"/>
                    <a:pt x="9835" y="2500"/>
                  </a:cubicBezTo>
                  <a:cubicBezTo>
                    <a:pt x="9832" y="2503"/>
                    <a:pt x="9829" y="2504"/>
                    <a:pt x="9826" y="2504"/>
                  </a:cubicBezTo>
                  <a:cubicBezTo>
                    <a:pt x="9817" y="2504"/>
                    <a:pt x="9809" y="2494"/>
                    <a:pt x="9799" y="2494"/>
                  </a:cubicBezTo>
                  <a:cubicBezTo>
                    <a:pt x="9798" y="2494"/>
                    <a:pt x="9797" y="2494"/>
                    <a:pt x="9796" y="2495"/>
                  </a:cubicBezTo>
                  <a:cubicBezTo>
                    <a:pt x="9777" y="2538"/>
                    <a:pt x="9812" y="2551"/>
                    <a:pt x="9843" y="2570"/>
                  </a:cubicBezTo>
                  <a:cubicBezTo>
                    <a:pt x="9833" y="2618"/>
                    <a:pt x="9869" y="2661"/>
                    <a:pt x="9862" y="2711"/>
                  </a:cubicBezTo>
                  <a:lnTo>
                    <a:pt x="9918" y="2768"/>
                  </a:lnTo>
                  <a:lnTo>
                    <a:pt x="9942" y="2762"/>
                  </a:lnTo>
                  <a:cubicBezTo>
                    <a:pt x="9969" y="2825"/>
                    <a:pt x="9994" y="2887"/>
                    <a:pt x="10021" y="2953"/>
                  </a:cubicBezTo>
                  <a:cubicBezTo>
                    <a:pt x="9999" y="2977"/>
                    <a:pt x="9972" y="2986"/>
                    <a:pt x="9941" y="2986"/>
                  </a:cubicBezTo>
                  <a:cubicBezTo>
                    <a:pt x="9934" y="2986"/>
                    <a:pt x="9927" y="2986"/>
                    <a:pt x="9921" y="2985"/>
                  </a:cubicBezTo>
                  <a:lnTo>
                    <a:pt x="9921" y="2985"/>
                  </a:lnTo>
                  <a:cubicBezTo>
                    <a:pt x="9933" y="3037"/>
                    <a:pt x="9967" y="3072"/>
                    <a:pt x="9972" y="3119"/>
                  </a:cubicBezTo>
                  <a:cubicBezTo>
                    <a:pt x="9974" y="3120"/>
                    <a:pt x="9976" y="3120"/>
                    <a:pt x="9978" y="3120"/>
                  </a:cubicBezTo>
                  <a:cubicBezTo>
                    <a:pt x="9985" y="3120"/>
                    <a:pt x="9990" y="3114"/>
                    <a:pt x="10000" y="3110"/>
                  </a:cubicBezTo>
                  <a:cubicBezTo>
                    <a:pt x="10019" y="3132"/>
                    <a:pt x="10050" y="3143"/>
                    <a:pt x="10075" y="3163"/>
                  </a:cubicBezTo>
                  <a:cubicBezTo>
                    <a:pt x="10104" y="3203"/>
                    <a:pt x="10097" y="3257"/>
                    <a:pt x="10125" y="3298"/>
                  </a:cubicBezTo>
                  <a:cubicBezTo>
                    <a:pt x="10084" y="3325"/>
                    <a:pt x="10037" y="3330"/>
                    <a:pt x="9990" y="3348"/>
                  </a:cubicBezTo>
                  <a:cubicBezTo>
                    <a:pt x="10032" y="3375"/>
                    <a:pt x="10084" y="3362"/>
                    <a:pt x="10127" y="3387"/>
                  </a:cubicBezTo>
                  <a:lnTo>
                    <a:pt x="10104" y="3460"/>
                  </a:lnTo>
                  <a:lnTo>
                    <a:pt x="10087" y="3455"/>
                  </a:lnTo>
                  <a:cubicBezTo>
                    <a:pt x="10063" y="3460"/>
                    <a:pt x="10083" y="3488"/>
                    <a:pt x="10065" y="3496"/>
                  </a:cubicBezTo>
                  <a:cubicBezTo>
                    <a:pt x="10048" y="3502"/>
                    <a:pt x="10034" y="3513"/>
                    <a:pt x="10024" y="3528"/>
                  </a:cubicBezTo>
                  <a:cubicBezTo>
                    <a:pt x="10015" y="3567"/>
                    <a:pt x="10039" y="3585"/>
                    <a:pt x="10069" y="3599"/>
                  </a:cubicBezTo>
                  <a:cubicBezTo>
                    <a:pt x="10039" y="3632"/>
                    <a:pt x="10038" y="3670"/>
                    <a:pt x="10064" y="3727"/>
                  </a:cubicBezTo>
                  <a:cubicBezTo>
                    <a:pt x="10081" y="3726"/>
                    <a:pt x="10088" y="3700"/>
                    <a:pt x="10104" y="3700"/>
                  </a:cubicBezTo>
                  <a:cubicBezTo>
                    <a:pt x="10109" y="3700"/>
                    <a:pt x="10116" y="3703"/>
                    <a:pt x="10124" y="3711"/>
                  </a:cubicBezTo>
                  <a:cubicBezTo>
                    <a:pt x="10129" y="3677"/>
                    <a:pt x="10099" y="3671"/>
                    <a:pt x="10099" y="3649"/>
                  </a:cubicBezTo>
                  <a:lnTo>
                    <a:pt x="10146" y="3627"/>
                  </a:lnTo>
                  <a:lnTo>
                    <a:pt x="10146" y="3627"/>
                  </a:lnTo>
                  <a:cubicBezTo>
                    <a:pt x="10156" y="3702"/>
                    <a:pt x="10165" y="3775"/>
                    <a:pt x="10174" y="3850"/>
                  </a:cubicBezTo>
                  <a:cubicBezTo>
                    <a:pt x="10148" y="3861"/>
                    <a:pt x="10139" y="3889"/>
                    <a:pt x="10128" y="3915"/>
                  </a:cubicBezTo>
                  <a:lnTo>
                    <a:pt x="10153" y="3943"/>
                  </a:lnTo>
                  <a:cubicBezTo>
                    <a:pt x="10169" y="3923"/>
                    <a:pt x="10159" y="3889"/>
                    <a:pt x="10192" y="3881"/>
                  </a:cubicBezTo>
                  <a:cubicBezTo>
                    <a:pt x="10213" y="3883"/>
                    <a:pt x="10214" y="3908"/>
                    <a:pt x="10225" y="3922"/>
                  </a:cubicBezTo>
                  <a:lnTo>
                    <a:pt x="10256" y="3910"/>
                  </a:lnTo>
                  <a:cubicBezTo>
                    <a:pt x="10285" y="3928"/>
                    <a:pt x="10256" y="3966"/>
                    <a:pt x="10286" y="3979"/>
                  </a:cubicBezTo>
                  <a:cubicBezTo>
                    <a:pt x="10318" y="3975"/>
                    <a:pt x="10297" y="3942"/>
                    <a:pt x="10316" y="3933"/>
                  </a:cubicBezTo>
                  <a:lnTo>
                    <a:pt x="10316" y="3933"/>
                  </a:lnTo>
                  <a:lnTo>
                    <a:pt x="10355" y="3961"/>
                  </a:lnTo>
                  <a:cubicBezTo>
                    <a:pt x="10368" y="3889"/>
                    <a:pt x="10342" y="3819"/>
                    <a:pt x="10362" y="3759"/>
                  </a:cubicBezTo>
                  <a:cubicBezTo>
                    <a:pt x="10315" y="3665"/>
                    <a:pt x="10315" y="3665"/>
                    <a:pt x="10277" y="3646"/>
                  </a:cubicBezTo>
                  <a:lnTo>
                    <a:pt x="10277" y="3646"/>
                  </a:lnTo>
                  <a:lnTo>
                    <a:pt x="10323" y="3892"/>
                  </a:lnTo>
                  <a:lnTo>
                    <a:pt x="10323" y="3892"/>
                  </a:lnTo>
                  <a:lnTo>
                    <a:pt x="10298" y="3890"/>
                  </a:lnTo>
                  <a:cubicBezTo>
                    <a:pt x="10262" y="3809"/>
                    <a:pt x="10278" y="3720"/>
                    <a:pt x="10250" y="3643"/>
                  </a:cubicBezTo>
                  <a:cubicBezTo>
                    <a:pt x="10272" y="3617"/>
                    <a:pt x="10296" y="3632"/>
                    <a:pt x="10316" y="3620"/>
                  </a:cubicBezTo>
                  <a:cubicBezTo>
                    <a:pt x="10313" y="3593"/>
                    <a:pt x="10280" y="3586"/>
                    <a:pt x="10275" y="3561"/>
                  </a:cubicBezTo>
                  <a:cubicBezTo>
                    <a:pt x="10279" y="3556"/>
                    <a:pt x="10281" y="3550"/>
                    <a:pt x="10285" y="3544"/>
                  </a:cubicBezTo>
                  <a:lnTo>
                    <a:pt x="10237" y="3529"/>
                  </a:lnTo>
                  <a:cubicBezTo>
                    <a:pt x="10240" y="3496"/>
                    <a:pt x="10216" y="3470"/>
                    <a:pt x="10191" y="3446"/>
                  </a:cubicBezTo>
                  <a:cubicBezTo>
                    <a:pt x="10213" y="3432"/>
                    <a:pt x="10232" y="3431"/>
                    <a:pt x="10251" y="3431"/>
                  </a:cubicBezTo>
                  <a:cubicBezTo>
                    <a:pt x="10255" y="3431"/>
                    <a:pt x="10258" y="3431"/>
                    <a:pt x="10262" y="3431"/>
                  </a:cubicBezTo>
                  <a:cubicBezTo>
                    <a:pt x="10274" y="3431"/>
                    <a:pt x="10286" y="3431"/>
                    <a:pt x="10298" y="3426"/>
                  </a:cubicBezTo>
                  <a:lnTo>
                    <a:pt x="10280" y="3362"/>
                  </a:lnTo>
                  <a:lnTo>
                    <a:pt x="10253" y="3359"/>
                  </a:lnTo>
                  <a:cubicBezTo>
                    <a:pt x="10253" y="3360"/>
                    <a:pt x="10253" y="3360"/>
                    <a:pt x="10252" y="3360"/>
                  </a:cubicBezTo>
                  <a:lnTo>
                    <a:pt x="10252" y="3360"/>
                  </a:lnTo>
                  <a:cubicBezTo>
                    <a:pt x="10238" y="3335"/>
                    <a:pt x="10216" y="3332"/>
                    <a:pt x="10188" y="3332"/>
                  </a:cubicBezTo>
                  <a:lnTo>
                    <a:pt x="10169" y="3277"/>
                  </a:lnTo>
                  <a:lnTo>
                    <a:pt x="10191" y="3266"/>
                  </a:lnTo>
                  <a:cubicBezTo>
                    <a:pt x="10191" y="3245"/>
                    <a:pt x="10164" y="3238"/>
                    <a:pt x="10166" y="3217"/>
                  </a:cubicBezTo>
                  <a:cubicBezTo>
                    <a:pt x="10166" y="3208"/>
                    <a:pt x="10173" y="3201"/>
                    <a:pt x="10182" y="3200"/>
                  </a:cubicBezTo>
                  <a:cubicBezTo>
                    <a:pt x="10173" y="3157"/>
                    <a:pt x="10167" y="3116"/>
                    <a:pt x="10201" y="3083"/>
                  </a:cubicBezTo>
                  <a:cubicBezTo>
                    <a:pt x="10204" y="3082"/>
                    <a:pt x="10206" y="3082"/>
                    <a:pt x="10209" y="3082"/>
                  </a:cubicBezTo>
                  <a:cubicBezTo>
                    <a:pt x="10218" y="3082"/>
                    <a:pt x="10226" y="3089"/>
                    <a:pt x="10237" y="3089"/>
                  </a:cubicBezTo>
                  <a:cubicBezTo>
                    <a:pt x="10240" y="3089"/>
                    <a:pt x="10245" y="3088"/>
                    <a:pt x="10249" y="3086"/>
                  </a:cubicBezTo>
                  <a:cubicBezTo>
                    <a:pt x="10232" y="3071"/>
                    <a:pt x="10239" y="3047"/>
                    <a:pt x="10227" y="3029"/>
                  </a:cubicBezTo>
                  <a:cubicBezTo>
                    <a:pt x="10224" y="3026"/>
                    <a:pt x="10221" y="3025"/>
                    <a:pt x="10218" y="3025"/>
                  </a:cubicBezTo>
                  <a:cubicBezTo>
                    <a:pt x="10208" y="3025"/>
                    <a:pt x="10199" y="3034"/>
                    <a:pt x="10189" y="3034"/>
                  </a:cubicBezTo>
                  <a:cubicBezTo>
                    <a:pt x="10188" y="3034"/>
                    <a:pt x="10187" y="3034"/>
                    <a:pt x="10186" y="3034"/>
                  </a:cubicBezTo>
                  <a:cubicBezTo>
                    <a:pt x="10141" y="3005"/>
                    <a:pt x="10188" y="2969"/>
                    <a:pt x="10172" y="2936"/>
                  </a:cubicBezTo>
                  <a:lnTo>
                    <a:pt x="10172" y="2936"/>
                  </a:lnTo>
                  <a:cubicBezTo>
                    <a:pt x="10210" y="2938"/>
                    <a:pt x="10189" y="2973"/>
                    <a:pt x="10210" y="2983"/>
                  </a:cubicBezTo>
                  <a:cubicBezTo>
                    <a:pt x="10222" y="2943"/>
                    <a:pt x="10233" y="2903"/>
                    <a:pt x="10246" y="2862"/>
                  </a:cubicBezTo>
                  <a:cubicBezTo>
                    <a:pt x="10275" y="2872"/>
                    <a:pt x="10277" y="2898"/>
                    <a:pt x="10288" y="2917"/>
                  </a:cubicBezTo>
                  <a:cubicBezTo>
                    <a:pt x="10323" y="2893"/>
                    <a:pt x="10296" y="2857"/>
                    <a:pt x="10308" y="2829"/>
                  </a:cubicBezTo>
                  <a:cubicBezTo>
                    <a:pt x="10290" y="2802"/>
                    <a:pt x="10265" y="2780"/>
                    <a:pt x="10259" y="2746"/>
                  </a:cubicBezTo>
                  <a:lnTo>
                    <a:pt x="10286" y="2731"/>
                  </a:lnTo>
                  <a:cubicBezTo>
                    <a:pt x="10264" y="2708"/>
                    <a:pt x="10245" y="2685"/>
                    <a:pt x="10252" y="2651"/>
                  </a:cubicBezTo>
                  <a:lnTo>
                    <a:pt x="10252" y="2651"/>
                  </a:lnTo>
                  <a:cubicBezTo>
                    <a:pt x="10252" y="2651"/>
                    <a:pt x="10253" y="2651"/>
                    <a:pt x="10253" y="2651"/>
                  </a:cubicBezTo>
                  <a:lnTo>
                    <a:pt x="10253" y="2650"/>
                  </a:lnTo>
                  <a:lnTo>
                    <a:pt x="10253" y="2650"/>
                  </a:lnTo>
                  <a:cubicBezTo>
                    <a:pt x="10253" y="2650"/>
                    <a:pt x="10252" y="2651"/>
                    <a:pt x="10252" y="2651"/>
                  </a:cubicBezTo>
                  <a:lnTo>
                    <a:pt x="10252" y="2651"/>
                  </a:lnTo>
                  <a:cubicBezTo>
                    <a:pt x="10223" y="2645"/>
                    <a:pt x="10243" y="2613"/>
                    <a:pt x="10224" y="2601"/>
                  </a:cubicBezTo>
                  <a:lnTo>
                    <a:pt x="10224" y="2601"/>
                  </a:lnTo>
                  <a:cubicBezTo>
                    <a:pt x="10221" y="2609"/>
                    <a:pt x="10216" y="2617"/>
                    <a:pt x="10209" y="2628"/>
                  </a:cubicBezTo>
                  <a:cubicBezTo>
                    <a:pt x="10168" y="2610"/>
                    <a:pt x="10133" y="2578"/>
                    <a:pt x="10110" y="2538"/>
                  </a:cubicBezTo>
                  <a:cubicBezTo>
                    <a:pt x="10117" y="2531"/>
                    <a:pt x="10123" y="2529"/>
                    <a:pt x="10128" y="2529"/>
                  </a:cubicBezTo>
                  <a:cubicBezTo>
                    <a:pt x="10141" y="2529"/>
                    <a:pt x="10152" y="2541"/>
                    <a:pt x="10164" y="2541"/>
                  </a:cubicBezTo>
                  <a:cubicBezTo>
                    <a:pt x="10167" y="2541"/>
                    <a:pt x="10170" y="2540"/>
                    <a:pt x="10173" y="2539"/>
                  </a:cubicBezTo>
                  <a:cubicBezTo>
                    <a:pt x="10175" y="2532"/>
                    <a:pt x="10178" y="2525"/>
                    <a:pt x="10180" y="2519"/>
                  </a:cubicBezTo>
                  <a:cubicBezTo>
                    <a:pt x="10184" y="2490"/>
                    <a:pt x="10154" y="2480"/>
                    <a:pt x="10146" y="2458"/>
                  </a:cubicBezTo>
                  <a:lnTo>
                    <a:pt x="10164" y="2415"/>
                  </a:lnTo>
                  <a:cubicBezTo>
                    <a:pt x="10156" y="2379"/>
                    <a:pt x="10131" y="2342"/>
                    <a:pt x="10152" y="2300"/>
                  </a:cubicBezTo>
                  <a:lnTo>
                    <a:pt x="10152" y="2300"/>
                  </a:lnTo>
                  <a:cubicBezTo>
                    <a:pt x="10178" y="2332"/>
                    <a:pt x="10178" y="2332"/>
                    <a:pt x="10189" y="2383"/>
                  </a:cubicBezTo>
                  <a:cubicBezTo>
                    <a:pt x="10202" y="2397"/>
                    <a:pt x="10215" y="2401"/>
                    <a:pt x="10230" y="2401"/>
                  </a:cubicBezTo>
                  <a:cubicBezTo>
                    <a:pt x="10242" y="2401"/>
                    <a:pt x="10256" y="2398"/>
                    <a:pt x="10271" y="2394"/>
                  </a:cubicBezTo>
                  <a:cubicBezTo>
                    <a:pt x="10261" y="2352"/>
                    <a:pt x="10202" y="2377"/>
                    <a:pt x="10202" y="2345"/>
                  </a:cubicBezTo>
                  <a:cubicBezTo>
                    <a:pt x="10198" y="2312"/>
                    <a:pt x="10222" y="2317"/>
                    <a:pt x="10229" y="2305"/>
                  </a:cubicBezTo>
                  <a:cubicBezTo>
                    <a:pt x="10216" y="2274"/>
                    <a:pt x="10177" y="2264"/>
                    <a:pt x="10177" y="2225"/>
                  </a:cubicBezTo>
                  <a:cubicBezTo>
                    <a:pt x="10157" y="2238"/>
                    <a:pt x="10168" y="2256"/>
                    <a:pt x="10158" y="2268"/>
                  </a:cubicBezTo>
                  <a:cubicBezTo>
                    <a:pt x="10100" y="2208"/>
                    <a:pt x="10151" y="2124"/>
                    <a:pt x="10110" y="2063"/>
                  </a:cubicBezTo>
                  <a:cubicBezTo>
                    <a:pt x="10119" y="2037"/>
                    <a:pt x="10140" y="2030"/>
                    <a:pt x="10157" y="2020"/>
                  </a:cubicBezTo>
                  <a:lnTo>
                    <a:pt x="10175" y="1963"/>
                  </a:lnTo>
                  <a:cubicBezTo>
                    <a:pt x="10168" y="1953"/>
                    <a:pt x="10160" y="1941"/>
                    <a:pt x="10145" y="1941"/>
                  </a:cubicBezTo>
                  <a:cubicBezTo>
                    <a:pt x="10144" y="1941"/>
                    <a:pt x="10142" y="1941"/>
                    <a:pt x="10141" y="1941"/>
                  </a:cubicBezTo>
                  <a:cubicBezTo>
                    <a:pt x="10117" y="1956"/>
                    <a:pt x="10137" y="1970"/>
                    <a:pt x="10141" y="1985"/>
                  </a:cubicBezTo>
                  <a:cubicBezTo>
                    <a:pt x="10136" y="1989"/>
                    <a:pt x="10131" y="1990"/>
                    <a:pt x="10127" y="1990"/>
                  </a:cubicBezTo>
                  <a:cubicBezTo>
                    <a:pt x="10117" y="1990"/>
                    <a:pt x="10109" y="1981"/>
                    <a:pt x="10099" y="1972"/>
                  </a:cubicBezTo>
                  <a:cubicBezTo>
                    <a:pt x="10128" y="1912"/>
                    <a:pt x="10101" y="1864"/>
                    <a:pt x="10059" y="1824"/>
                  </a:cubicBezTo>
                  <a:cubicBezTo>
                    <a:pt x="10058" y="1804"/>
                    <a:pt x="10067" y="1799"/>
                    <a:pt x="10084" y="1794"/>
                  </a:cubicBezTo>
                  <a:cubicBezTo>
                    <a:pt x="10081" y="1762"/>
                    <a:pt x="10064" y="1730"/>
                    <a:pt x="10081" y="1694"/>
                  </a:cubicBezTo>
                  <a:lnTo>
                    <a:pt x="10081" y="1694"/>
                  </a:lnTo>
                  <a:cubicBezTo>
                    <a:pt x="10112" y="1747"/>
                    <a:pt x="10110" y="1803"/>
                    <a:pt x="10110" y="1854"/>
                  </a:cubicBezTo>
                  <a:cubicBezTo>
                    <a:pt x="10124" y="1878"/>
                    <a:pt x="10140" y="1884"/>
                    <a:pt x="10161" y="1884"/>
                  </a:cubicBezTo>
                  <a:cubicBezTo>
                    <a:pt x="10172" y="1884"/>
                    <a:pt x="10185" y="1882"/>
                    <a:pt x="10199" y="1880"/>
                  </a:cubicBezTo>
                  <a:cubicBezTo>
                    <a:pt x="10164" y="1847"/>
                    <a:pt x="10148" y="1809"/>
                    <a:pt x="10152" y="1766"/>
                  </a:cubicBezTo>
                  <a:cubicBezTo>
                    <a:pt x="10167" y="1758"/>
                    <a:pt x="10185" y="1754"/>
                    <a:pt x="10193" y="1734"/>
                  </a:cubicBezTo>
                  <a:lnTo>
                    <a:pt x="10166" y="1697"/>
                  </a:lnTo>
                  <a:cubicBezTo>
                    <a:pt x="10158" y="1674"/>
                    <a:pt x="10190" y="1665"/>
                    <a:pt x="10170" y="1641"/>
                  </a:cubicBezTo>
                  <a:cubicBezTo>
                    <a:pt x="10164" y="1637"/>
                    <a:pt x="10157" y="1635"/>
                    <a:pt x="10149" y="1635"/>
                  </a:cubicBezTo>
                  <a:cubicBezTo>
                    <a:pt x="10139" y="1635"/>
                    <a:pt x="10129" y="1637"/>
                    <a:pt x="10120" y="1637"/>
                  </a:cubicBezTo>
                  <a:cubicBezTo>
                    <a:pt x="10117" y="1637"/>
                    <a:pt x="10115" y="1637"/>
                    <a:pt x="10112" y="1637"/>
                  </a:cubicBezTo>
                  <a:cubicBezTo>
                    <a:pt x="10094" y="1641"/>
                    <a:pt x="10093" y="1655"/>
                    <a:pt x="10085" y="1666"/>
                  </a:cubicBezTo>
                  <a:cubicBezTo>
                    <a:pt x="10064" y="1679"/>
                    <a:pt x="10032" y="1663"/>
                    <a:pt x="10013" y="1686"/>
                  </a:cubicBezTo>
                  <a:cubicBezTo>
                    <a:pt x="9992" y="1678"/>
                    <a:pt x="9981" y="1656"/>
                    <a:pt x="9986" y="1636"/>
                  </a:cubicBezTo>
                  <a:cubicBezTo>
                    <a:pt x="9988" y="1627"/>
                    <a:pt x="9992" y="1624"/>
                    <a:pt x="9996" y="1624"/>
                  </a:cubicBezTo>
                  <a:cubicBezTo>
                    <a:pt x="10001" y="1624"/>
                    <a:pt x="10007" y="1630"/>
                    <a:pt x="10012" y="1631"/>
                  </a:cubicBezTo>
                  <a:cubicBezTo>
                    <a:pt x="10023" y="1623"/>
                    <a:pt x="10020" y="1601"/>
                    <a:pt x="10038" y="1600"/>
                  </a:cubicBezTo>
                  <a:lnTo>
                    <a:pt x="10038" y="1471"/>
                  </a:lnTo>
                  <a:cubicBezTo>
                    <a:pt x="10042" y="1468"/>
                    <a:pt x="10046" y="1467"/>
                    <a:pt x="10050" y="1467"/>
                  </a:cubicBezTo>
                  <a:cubicBezTo>
                    <a:pt x="10059" y="1467"/>
                    <a:pt x="10067" y="1473"/>
                    <a:pt x="10075" y="1473"/>
                  </a:cubicBezTo>
                  <a:cubicBezTo>
                    <a:pt x="10080" y="1473"/>
                    <a:pt x="10084" y="1471"/>
                    <a:pt x="10088" y="1466"/>
                  </a:cubicBezTo>
                  <a:cubicBezTo>
                    <a:pt x="10089" y="1411"/>
                    <a:pt x="10043" y="1429"/>
                    <a:pt x="10011" y="1418"/>
                  </a:cubicBezTo>
                  <a:cubicBezTo>
                    <a:pt x="10031" y="1365"/>
                    <a:pt x="10021" y="1313"/>
                    <a:pt x="10004" y="1269"/>
                  </a:cubicBezTo>
                  <a:cubicBezTo>
                    <a:pt x="10007" y="1247"/>
                    <a:pt x="10022" y="1247"/>
                    <a:pt x="10032" y="1237"/>
                  </a:cubicBezTo>
                  <a:cubicBezTo>
                    <a:pt x="9996" y="1221"/>
                    <a:pt x="9997" y="1183"/>
                    <a:pt x="9988" y="1153"/>
                  </a:cubicBezTo>
                  <a:cubicBezTo>
                    <a:pt x="9979" y="1125"/>
                    <a:pt x="9986" y="1090"/>
                    <a:pt x="9986" y="1054"/>
                  </a:cubicBezTo>
                  <a:lnTo>
                    <a:pt x="9986" y="1054"/>
                  </a:lnTo>
                  <a:lnTo>
                    <a:pt x="10014" y="1062"/>
                  </a:lnTo>
                  <a:lnTo>
                    <a:pt x="10027" y="1022"/>
                  </a:lnTo>
                  <a:cubicBezTo>
                    <a:pt x="10037" y="1015"/>
                    <a:pt x="10049" y="1013"/>
                    <a:pt x="10061" y="1013"/>
                  </a:cubicBezTo>
                  <a:cubicBezTo>
                    <a:pt x="10071" y="1013"/>
                    <a:pt x="10082" y="1014"/>
                    <a:pt x="10092" y="1014"/>
                  </a:cubicBezTo>
                  <a:cubicBezTo>
                    <a:pt x="10110" y="1014"/>
                    <a:pt x="10127" y="1011"/>
                    <a:pt x="10140" y="991"/>
                  </a:cubicBezTo>
                  <a:cubicBezTo>
                    <a:pt x="10142" y="976"/>
                    <a:pt x="10129" y="973"/>
                    <a:pt x="10123" y="965"/>
                  </a:cubicBezTo>
                  <a:lnTo>
                    <a:pt x="10091" y="977"/>
                  </a:lnTo>
                  <a:cubicBezTo>
                    <a:pt x="10067" y="961"/>
                    <a:pt x="10104" y="948"/>
                    <a:pt x="10092" y="933"/>
                  </a:cubicBezTo>
                  <a:cubicBezTo>
                    <a:pt x="10093" y="899"/>
                    <a:pt x="10048" y="892"/>
                    <a:pt x="10054" y="861"/>
                  </a:cubicBezTo>
                  <a:cubicBezTo>
                    <a:pt x="10049" y="859"/>
                    <a:pt x="10045" y="859"/>
                    <a:pt x="10041" y="859"/>
                  </a:cubicBezTo>
                  <a:cubicBezTo>
                    <a:pt x="10025" y="859"/>
                    <a:pt x="10014" y="870"/>
                    <a:pt x="9998" y="870"/>
                  </a:cubicBezTo>
                  <a:cubicBezTo>
                    <a:pt x="9997" y="870"/>
                    <a:pt x="9996" y="870"/>
                    <a:pt x="9995" y="870"/>
                  </a:cubicBezTo>
                  <a:cubicBezTo>
                    <a:pt x="9994" y="850"/>
                    <a:pt x="10007" y="827"/>
                    <a:pt x="9991" y="807"/>
                  </a:cubicBezTo>
                  <a:cubicBezTo>
                    <a:pt x="10001" y="800"/>
                    <a:pt x="10011" y="799"/>
                    <a:pt x="10022" y="799"/>
                  </a:cubicBezTo>
                  <a:cubicBezTo>
                    <a:pt x="10029" y="799"/>
                    <a:pt x="10035" y="799"/>
                    <a:pt x="10042" y="799"/>
                  </a:cubicBezTo>
                  <a:cubicBezTo>
                    <a:pt x="10048" y="799"/>
                    <a:pt x="10055" y="799"/>
                    <a:pt x="10061" y="797"/>
                  </a:cubicBezTo>
                  <a:close/>
                  <a:moveTo>
                    <a:pt x="8509" y="8108"/>
                  </a:moveTo>
                  <a:cubicBezTo>
                    <a:pt x="8511" y="8138"/>
                    <a:pt x="8512" y="8149"/>
                    <a:pt x="8512" y="8161"/>
                  </a:cubicBezTo>
                  <a:lnTo>
                    <a:pt x="8512" y="8162"/>
                  </a:lnTo>
                  <a:cubicBezTo>
                    <a:pt x="8501" y="8168"/>
                    <a:pt x="8492" y="8172"/>
                    <a:pt x="8484" y="8172"/>
                  </a:cubicBezTo>
                  <a:cubicBezTo>
                    <a:pt x="8477" y="8172"/>
                    <a:pt x="8471" y="8169"/>
                    <a:pt x="8465" y="8165"/>
                  </a:cubicBezTo>
                  <a:cubicBezTo>
                    <a:pt x="8485" y="8150"/>
                    <a:pt x="8500" y="8130"/>
                    <a:pt x="8509" y="8108"/>
                  </a:cubicBezTo>
                  <a:close/>
                  <a:moveTo>
                    <a:pt x="9337" y="8153"/>
                  </a:moveTo>
                  <a:cubicBezTo>
                    <a:pt x="9345" y="8153"/>
                    <a:pt x="9353" y="8157"/>
                    <a:pt x="9359" y="8163"/>
                  </a:cubicBezTo>
                  <a:lnTo>
                    <a:pt x="9360" y="8163"/>
                  </a:lnTo>
                  <a:cubicBezTo>
                    <a:pt x="9354" y="8170"/>
                    <a:pt x="9346" y="8173"/>
                    <a:pt x="9338" y="8173"/>
                  </a:cubicBezTo>
                  <a:cubicBezTo>
                    <a:pt x="9330" y="8173"/>
                    <a:pt x="9322" y="8169"/>
                    <a:pt x="9316" y="8162"/>
                  </a:cubicBezTo>
                  <a:cubicBezTo>
                    <a:pt x="9321" y="8156"/>
                    <a:pt x="9329" y="8153"/>
                    <a:pt x="9337" y="8153"/>
                  </a:cubicBezTo>
                  <a:close/>
                  <a:moveTo>
                    <a:pt x="9196" y="8177"/>
                  </a:moveTo>
                  <a:cubicBezTo>
                    <a:pt x="9196" y="8177"/>
                    <a:pt x="9196" y="8177"/>
                    <a:pt x="9196" y="8177"/>
                  </a:cubicBezTo>
                  <a:cubicBezTo>
                    <a:pt x="9198" y="8177"/>
                    <a:pt x="9201" y="8179"/>
                    <a:pt x="9201" y="8182"/>
                  </a:cubicBezTo>
                  <a:cubicBezTo>
                    <a:pt x="9200" y="8183"/>
                    <a:pt x="9197" y="8184"/>
                    <a:pt x="9195" y="8186"/>
                  </a:cubicBezTo>
                  <a:cubicBezTo>
                    <a:pt x="9194" y="8184"/>
                    <a:pt x="9193" y="8182"/>
                    <a:pt x="9192" y="8181"/>
                  </a:cubicBezTo>
                  <a:lnTo>
                    <a:pt x="9190" y="8181"/>
                  </a:lnTo>
                  <a:cubicBezTo>
                    <a:pt x="9192" y="8180"/>
                    <a:pt x="9194" y="8177"/>
                    <a:pt x="9196" y="8177"/>
                  </a:cubicBezTo>
                  <a:close/>
                  <a:moveTo>
                    <a:pt x="6709" y="8211"/>
                  </a:moveTo>
                  <a:lnTo>
                    <a:pt x="6709" y="8211"/>
                  </a:lnTo>
                  <a:cubicBezTo>
                    <a:pt x="6711" y="8214"/>
                    <a:pt x="6714" y="8215"/>
                    <a:pt x="6714" y="8217"/>
                  </a:cubicBezTo>
                  <a:cubicBezTo>
                    <a:pt x="6714" y="8218"/>
                    <a:pt x="6712" y="8221"/>
                    <a:pt x="6710" y="8221"/>
                  </a:cubicBezTo>
                  <a:cubicBezTo>
                    <a:pt x="6710" y="8221"/>
                    <a:pt x="6710" y="8221"/>
                    <a:pt x="6709" y="8220"/>
                  </a:cubicBezTo>
                  <a:cubicBezTo>
                    <a:pt x="6707" y="8220"/>
                    <a:pt x="6706" y="8218"/>
                    <a:pt x="6705" y="8216"/>
                  </a:cubicBezTo>
                  <a:lnTo>
                    <a:pt x="6710" y="8212"/>
                  </a:lnTo>
                  <a:lnTo>
                    <a:pt x="6709" y="8211"/>
                  </a:lnTo>
                  <a:close/>
                  <a:moveTo>
                    <a:pt x="8504" y="8211"/>
                  </a:moveTo>
                  <a:cubicBezTo>
                    <a:pt x="8505" y="8211"/>
                    <a:pt x="8508" y="8215"/>
                    <a:pt x="8508" y="8216"/>
                  </a:cubicBezTo>
                  <a:cubicBezTo>
                    <a:pt x="8507" y="8218"/>
                    <a:pt x="8505" y="8220"/>
                    <a:pt x="8503" y="8222"/>
                  </a:cubicBezTo>
                  <a:lnTo>
                    <a:pt x="8498" y="8216"/>
                  </a:lnTo>
                  <a:cubicBezTo>
                    <a:pt x="8500" y="8214"/>
                    <a:pt x="8501" y="8211"/>
                    <a:pt x="8504" y="8211"/>
                  </a:cubicBezTo>
                  <a:close/>
                  <a:moveTo>
                    <a:pt x="9866" y="8211"/>
                  </a:moveTo>
                  <a:cubicBezTo>
                    <a:pt x="9874" y="8211"/>
                    <a:pt x="9878" y="8217"/>
                    <a:pt x="9876" y="8233"/>
                  </a:cubicBezTo>
                  <a:cubicBezTo>
                    <a:pt x="9869" y="8242"/>
                    <a:pt x="9862" y="8243"/>
                    <a:pt x="9853" y="8243"/>
                  </a:cubicBezTo>
                  <a:cubicBezTo>
                    <a:pt x="9850" y="8243"/>
                    <a:pt x="9847" y="8243"/>
                    <a:pt x="9844" y="8243"/>
                  </a:cubicBezTo>
                  <a:cubicBezTo>
                    <a:pt x="9845" y="8235"/>
                    <a:pt x="9845" y="8226"/>
                    <a:pt x="9846" y="8217"/>
                  </a:cubicBezTo>
                  <a:cubicBezTo>
                    <a:pt x="9854" y="8213"/>
                    <a:pt x="9861" y="8211"/>
                    <a:pt x="9866" y="8211"/>
                  </a:cubicBezTo>
                  <a:close/>
                  <a:moveTo>
                    <a:pt x="9942" y="8230"/>
                  </a:moveTo>
                  <a:cubicBezTo>
                    <a:pt x="9954" y="8242"/>
                    <a:pt x="9940" y="8241"/>
                    <a:pt x="9934" y="8243"/>
                  </a:cubicBezTo>
                  <a:cubicBezTo>
                    <a:pt x="9933" y="8249"/>
                    <a:pt x="9932" y="8256"/>
                    <a:pt x="9925" y="8256"/>
                  </a:cubicBezTo>
                  <a:cubicBezTo>
                    <a:pt x="9924" y="8256"/>
                    <a:pt x="9923" y="8256"/>
                    <a:pt x="9922" y="8256"/>
                  </a:cubicBezTo>
                  <a:cubicBezTo>
                    <a:pt x="9919" y="8246"/>
                    <a:pt x="9926" y="8244"/>
                    <a:pt x="9933" y="8243"/>
                  </a:cubicBezTo>
                  <a:lnTo>
                    <a:pt x="9932" y="8243"/>
                  </a:lnTo>
                  <a:cubicBezTo>
                    <a:pt x="9935" y="8239"/>
                    <a:pt x="9939" y="8234"/>
                    <a:pt x="9942" y="8230"/>
                  </a:cubicBezTo>
                  <a:close/>
                  <a:moveTo>
                    <a:pt x="9844" y="8243"/>
                  </a:moveTo>
                  <a:cubicBezTo>
                    <a:pt x="9843" y="8254"/>
                    <a:pt x="9846" y="8266"/>
                    <a:pt x="9835" y="8274"/>
                  </a:cubicBezTo>
                  <a:cubicBezTo>
                    <a:pt x="9822" y="8259"/>
                    <a:pt x="9826" y="8249"/>
                    <a:pt x="9844" y="8243"/>
                  </a:cubicBezTo>
                  <a:close/>
                  <a:moveTo>
                    <a:pt x="9752" y="8227"/>
                  </a:moveTo>
                  <a:cubicBezTo>
                    <a:pt x="9767" y="8227"/>
                    <a:pt x="9782" y="8236"/>
                    <a:pt x="9788" y="8250"/>
                  </a:cubicBezTo>
                  <a:cubicBezTo>
                    <a:pt x="9780" y="8268"/>
                    <a:pt x="9759" y="8263"/>
                    <a:pt x="9744" y="8279"/>
                  </a:cubicBezTo>
                  <a:lnTo>
                    <a:pt x="9716" y="8252"/>
                  </a:lnTo>
                  <a:lnTo>
                    <a:pt x="9742" y="8228"/>
                  </a:lnTo>
                  <a:cubicBezTo>
                    <a:pt x="9745" y="8228"/>
                    <a:pt x="9748" y="8227"/>
                    <a:pt x="9752" y="8227"/>
                  </a:cubicBezTo>
                  <a:close/>
                  <a:moveTo>
                    <a:pt x="6689" y="8249"/>
                  </a:moveTo>
                  <a:cubicBezTo>
                    <a:pt x="6708" y="8263"/>
                    <a:pt x="6701" y="8276"/>
                    <a:pt x="6691" y="8292"/>
                  </a:cubicBezTo>
                  <a:lnTo>
                    <a:pt x="6672" y="8276"/>
                  </a:lnTo>
                  <a:cubicBezTo>
                    <a:pt x="6668" y="8260"/>
                    <a:pt x="6680" y="8256"/>
                    <a:pt x="6689" y="8249"/>
                  </a:cubicBezTo>
                  <a:close/>
                  <a:moveTo>
                    <a:pt x="8628" y="8299"/>
                  </a:moveTo>
                  <a:lnTo>
                    <a:pt x="8628" y="8299"/>
                  </a:lnTo>
                  <a:cubicBezTo>
                    <a:pt x="8635" y="8304"/>
                    <a:pt x="8635" y="8307"/>
                    <a:pt x="8627" y="8309"/>
                  </a:cubicBezTo>
                  <a:cubicBezTo>
                    <a:pt x="8627" y="8309"/>
                    <a:pt x="8625" y="8306"/>
                    <a:pt x="8624" y="8304"/>
                  </a:cubicBezTo>
                  <a:lnTo>
                    <a:pt x="8624" y="8304"/>
                  </a:lnTo>
                  <a:cubicBezTo>
                    <a:pt x="8625" y="8303"/>
                    <a:pt x="8627" y="8300"/>
                    <a:pt x="8628" y="8299"/>
                  </a:cubicBezTo>
                  <a:close/>
                  <a:moveTo>
                    <a:pt x="9707" y="8299"/>
                  </a:moveTo>
                  <a:cubicBezTo>
                    <a:pt x="9719" y="8299"/>
                    <a:pt x="9721" y="8307"/>
                    <a:pt x="9711" y="8327"/>
                  </a:cubicBezTo>
                  <a:cubicBezTo>
                    <a:pt x="9701" y="8322"/>
                    <a:pt x="9692" y="8313"/>
                    <a:pt x="9689" y="8303"/>
                  </a:cubicBezTo>
                  <a:lnTo>
                    <a:pt x="9689" y="8303"/>
                  </a:lnTo>
                  <a:cubicBezTo>
                    <a:pt x="9696" y="8300"/>
                    <a:pt x="9702" y="8299"/>
                    <a:pt x="9707" y="8299"/>
                  </a:cubicBezTo>
                  <a:close/>
                  <a:moveTo>
                    <a:pt x="8506" y="8303"/>
                  </a:moveTo>
                  <a:cubicBezTo>
                    <a:pt x="8514" y="8314"/>
                    <a:pt x="8514" y="8331"/>
                    <a:pt x="8506" y="8343"/>
                  </a:cubicBezTo>
                  <a:cubicBezTo>
                    <a:pt x="8492" y="8343"/>
                    <a:pt x="8487" y="8333"/>
                    <a:pt x="8481" y="8323"/>
                  </a:cubicBezTo>
                  <a:cubicBezTo>
                    <a:pt x="8485" y="8313"/>
                    <a:pt x="8495" y="8305"/>
                    <a:pt x="8506" y="8303"/>
                  </a:cubicBezTo>
                  <a:close/>
                  <a:moveTo>
                    <a:pt x="6692" y="8335"/>
                  </a:moveTo>
                  <a:cubicBezTo>
                    <a:pt x="6694" y="8335"/>
                    <a:pt x="6695" y="8337"/>
                    <a:pt x="6697" y="8340"/>
                  </a:cubicBezTo>
                  <a:cubicBezTo>
                    <a:pt x="6697" y="8341"/>
                    <a:pt x="6693" y="8343"/>
                    <a:pt x="6692" y="8345"/>
                  </a:cubicBezTo>
                  <a:lnTo>
                    <a:pt x="6691" y="8346"/>
                  </a:lnTo>
                  <a:cubicBezTo>
                    <a:pt x="6690" y="8344"/>
                    <a:pt x="6686" y="8341"/>
                    <a:pt x="6688" y="8339"/>
                  </a:cubicBezTo>
                  <a:cubicBezTo>
                    <a:pt x="6689" y="8336"/>
                    <a:pt x="6691" y="8335"/>
                    <a:pt x="6692" y="8335"/>
                  </a:cubicBezTo>
                  <a:close/>
                  <a:moveTo>
                    <a:pt x="9764" y="8371"/>
                  </a:moveTo>
                  <a:lnTo>
                    <a:pt x="9765" y="8372"/>
                  </a:lnTo>
                  <a:cubicBezTo>
                    <a:pt x="9773" y="8380"/>
                    <a:pt x="9776" y="8390"/>
                    <a:pt x="9768" y="8394"/>
                  </a:cubicBezTo>
                  <a:cubicBezTo>
                    <a:pt x="9766" y="8395"/>
                    <a:pt x="9764" y="8396"/>
                    <a:pt x="9762" y="8396"/>
                  </a:cubicBezTo>
                  <a:cubicBezTo>
                    <a:pt x="9757" y="8396"/>
                    <a:pt x="9756" y="8388"/>
                    <a:pt x="9757" y="8381"/>
                  </a:cubicBezTo>
                  <a:cubicBezTo>
                    <a:pt x="9757" y="8378"/>
                    <a:pt x="9762" y="8374"/>
                    <a:pt x="9764" y="8371"/>
                  </a:cubicBezTo>
                  <a:close/>
                  <a:moveTo>
                    <a:pt x="9730" y="8424"/>
                  </a:moveTo>
                  <a:lnTo>
                    <a:pt x="9730" y="8425"/>
                  </a:lnTo>
                  <a:cubicBezTo>
                    <a:pt x="9731" y="8426"/>
                    <a:pt x="9735" y="8427"/>
                    <a:pt x="9735" y="8429"/>
                  </a:cubicBezTo>
                  <a:cubicBezTo>
                    <a:pt x="9735" y="8431"/>
                    <a:pt x="9731" y="8433"/>
                    <a:pt x="9729" y="8434"/>
                  </a:cubicBezTo>
                  <a:lnTo>
                    <a:pt x="9724" y="8428"/>
                  </a:lnTo>
                  <a:lnTo>
                    <a:pt x="9730" y="8424"/>
                  </a:lnTo>
                  <a:close/>
                  <a:moveTo>
                    <a:pt x="9870" y="8283"/>
                  </a:moveTo>
                  <a:cubicBezTo>
                    <a:pt x="9893" y="8335"/>
                    <a:pt x="9918" y="8385"/>
                    <a:pt x="9870" y="8436"/>
                  </a:cubicBezTo>
                  <a:cubicBezTo>
                    <a:pt x="9867" y="8437"/>
                    <a:pt x="9864" y="8438"/>
                    <a:pt x="9861" y="8438"/>
                  </a:cubicBezTo>
                  <a:cubicBezTo>
                    <a:pt x="9846" y="8438"/>
                    <a:pt x="9838" y="8424"/>
                    <a:pt x="9830" y="8414"/>
                  </a:cubicBezTo>
                  <a:cubicBezTo>
                    <a:pt x="9820" y="8397"/>
                    <a:pt x="9841" y="8387"/>
                    <a:pt x="9837" y="8373"/>
                  </a:cubicBezTo>
                  <a:cubicBezTo>
                    <a:pt x="9819" y="8344"/>
                    <a:pt x="9792" y="8331"/>
                    <a:pt x="9757" y="8323"/>
                  </a:cubicBezTo>
                  <a:lnTo>
                    <a:pt x="9759" y="8322"/>
                  </a:lnTo>
                  <a:cubicBezTo>
                    <a:pt x="9799" y="8317"/>
                    <a:pt x="9836" y="8305"/>
                    <a:pt x="9870" y="8283"/>
                  </a:cubicBezTo>
                  <a:close/>
                  <a:moveTo>
                    <a:pt x="9348" y="8210"/>
                  </a:moveTo>
                  <a:cubicBezTo>
                    <a:pt x="9358" y="8210"/>
                    <a:pt x="9365" y="8218"/>
                    <a:pt x="9372" y="8225"/>
                  </a:cubicBezTo>
                  <a:cubicBezTo>
                    <a:pt x="9374" y="8227"/>
                    <a:pt x="9376" y="8232"/>
                    <a:pt x="9376" y="8233"/>
                  </a:cubicBezTo>
                  <a:cubicBezTo>
                    <a:pt x="9357" y="8257"/>
                    <a:pt x="9397" y="8282"/>
                    <a:pt x="9376" y="8306"/>
                  </a:cubicBezTo>
                  <a:lnTo>
                    <a:pt x="9355" y="8320"/>
                  </a:lnTo>
                  <a:cubicBezTo>
                    <a:pt x="9353" y="8328"/>
                    <a:pt x="9357" y="8330"/>
                    <a:pt x="9362" y="8330"/>
                  </a:cubicBezTo>
                  <a:cubicBezTo>
                    <a:pt x="9366" y="8330"/>
                    <a:pt x="9372" y="8329"/>
                    <a:pt x="9374" y="8329"/>
                  </a:cubicBezTo>
                  <a:cubicBezTo>
                    <a:pt x="9374" y="8329"/>
                    <a:pt x="9374" y="8329"/>
                    <a:pt x="9374" y="8329"/>
                  </a:cubicBezTo>
                  <a:cubicBezTo>
                    <a:pt x="9388" y="8426"/>
                    <a:pt x="9383" y="8434"/>
                    <a:pt x="9317" y="8467"/>
                  </a:cubicBezTo>
                  <a:cubicBezTo>
                    <a:pt x="9309" y="8454"/>
                    <a:pt x="9316" y="8445"/>
                    <a:pt x="9324" y="8436"/>
                  </a:cubicBezTo>
                  <a:cubicBezTo>
                    <a:pt x="9331" y="8427"/>
                    <a:pt x="9339" y="8418"/>
                    <a:pt x="9350" y="8405"/>
                  </a:cubicBezTo>
                  <a:cubicBezTo>
                    <a:pt x="9307" y="8369"/>
                    <a:pt x="9347" y="8314"/>
                    <a:pt x="9316" y="8271"/>
                  </a:cubicBezTo>
                  <a:lnTo>
                    <a:pt x="9342" y="8252"/>
                  </a:lnTo>
                  <a:cubicBezTo>
                    <a:pt x="9335" y="8240"/>
                    <a:pt x="9325" y="8228"/>
                    <a:pt x="9333" y="8215"/>
                  </a:cubicBezTo>
                  <a:cubicBezTo>
                    <a:pt x="9339" y="8211"/>
                    <a:pt x="9344" y="8210"/>
                    <a:pt x="9348" y="8210"/>
                  </a:cubicBezTo>
                  <a:close/>
                  <a:moveTo>
                    <a:pt x="15456" y="8510"/>
                  </a:moveTo>
                  <a:cubicBezTo>
                    <a:pt x="15462" y="8510"/>
                    <a:pt x="15467" y="8513"/>
                    <a:pt x="15470" y="8518"/>
                  </a:cubicBezTo>
                  <a:lnTo>
                    <a:pt x="15471" y="8519"/>
                  </a:lnTo>
                  <a:cubicBezTo>
                    <a:pt x="15466" y="8523"/>
                    <a:pt x="15461" y="8526"/>
                    <a:pt x="15457" y="8526"/>
                  </a:cubicBezTo>
                  <a:cubicBezTo>
                    <a:pt x="15452" y="8526"/>
                    <a:pt x="15448" y="8524"/>
                    <a:pt x="15443" y="8518"/>
                  </a:cubicBezTo>
                  <a:cubicBezTo>
                    <a:pt x="15446" y="8513"/>
                    <a:pt x="15451" y="8510"/>
                    <a:pt x="15456" y="8510"/>
                  </a:cubicBezTo>
                  <a:close/>
                  <a:moveTo>
                    <a:pt x="9368" y="8493"/>
                  </a:moveTo>
                  <a:cubicBezTo>
                    <a:pt x="9380" y="8493"/>
                    <a:pt x="9390" y="8510"/>
                    <a:pt x="9412" y="8516"/>
                  </a:cubicBezTo>
                  <a:cubicBezTo>
                    <a:pt x="9392" y="8523"/>
                    <a:pt x="9380" y="8527"/>
                    <a:pt x="9370" y="8527"/>
                  </a:cubicBezTo>
                  <a:cubicBezTo>
                    <a:pt x="9363" y="8527"/>
                    <a:pt x="9357" y="8525"/>
                    <a:pt x="9352" y="8519"/>
                  </a:cubicBezTo>
                  <a:cubicBezTo>
                    <a:pt x="9350" y="8516"/>
                    <a:pt x="9350" y="8509"/>
                    <a:pt x="9350" y="8503"/>
                  </a:cubicBezTo>
                  <a:cubicBezTo>
                    <a:pt x="9357" y="8496"/>
                    <a:pt x="9363" y="8493"/>
                    <a:pt x="9368" y="8493"/>
                  </a:cubicBezTo>
                  <a:close/>
                  <a:moveTo>
                    <a:pt x="7528" y="8477"/>
                  </a:moveTo>
                  <a:cubicBezTo>
                    <a:pt x="7537" y="8490"/>
                    <a:pt x="7539" y="8507"/>
                    <a:pt x="7528" y="8520"/>
                  </a:cubicBezTo>
                  <a:cubicBezTo>
                    <a:pt x="7523" y="8526"/>
                    <a:pt x="7516" y="8528"/>
                    <a:pt x="7508" y="8528"/>
                  </a:cubicBezTo>
                  <a:cubicBezTo>
                    <a:pt x="7498" y="8528"/>
                    <a:pt x="7487" y="8523"/>
                    <a:pt x="7480" y="8514"/>
                  </a:cubicBezTo>
                  <a:cubicBezTo>
                    <a:pt x="7486" y="8503"/>
                    <a:pt x="7488" y="8497"/>
                    <a:pt x="7492" y="8494"/>
                  </a:cubicBezTo>
                  <a:cubicBezTo>
                    <a:pt x="7503" y="8487"/>
                    <a:pt x="7516" y="8483"/>
                    <a:pt x="7528" y="8477"/>
                  </a:cubicBezTo>
                  <a:close/>
                  <a:moveTo>
                    <a:pt x="7442" y="8422"/>
                  </a:moveTo>
                  <a:cubicBezTo>
                    <a:pt x="7478" y="8469"/>
                    <a:pt x="7412" y="8511"/>
                    <a:pt x="7450" y="8552"/>
                  </a:cubicBezTo>
                  <a:lnTo>
                    <a:pt x="7397" y="8580"/>
                  </a:lnTo>
                  <a:cubicBezTo>
                    <a:pt x="7377" y="8552"/>
                    <a:pt x="7341" y="8536"/>
                    <a:pt x="7338" y="8494"/>
                  </a:cubicBezTo>
                  <a:cubicBezTo>
                    <a:pt x="7367" y="8462"/>
                    <a:pt x="7404" y="8443"/>
                    <a:pt x="7442" y="8422"/>
                  </a:cubicBezTo>
                  <a:close/>
                  <a:moveTo>
                    <a:pt x="9767" y="8600"/>
                  </a:moveTo>
                  <a:cubicBezTo>
                    <a:pt x="9778" y="8601"/>
                    <a:pt x="9791" y="8601"/>
                    <a:pt x="9788" y="8619"/>
                  </a:cubicBezTo>
                  <a:cubicBezTo>
                    <a:pt x="9787" y="8629"/>
                    <a:pt x="9781" y="8633"/>
                    <a:pt x="9775" y="8633"/>
                  </a:cubicBezTo>
                  <a:cubicBezTo>
                    <a:pt x="9772" y="8633"/>
                    <a:pt x="9768" y="8631"/>
                    <a:pt x="9764" y="8629"/>
                  </a:cubicBezTo>
                  <a:cubicBezTo>
                    <a:pt x="9752" y="8621"/>
                    <a:pt x="9757" y="8609"/>
                    <a:pt x="9767" y="8600"/>
                  </a:cubicBezTo>
                  <a:close/>
                  <a:moveTo>
                    <a:pt x="9764" y="8656"/>
                  </a:moveTo>
                  <a:lnTo>
                    <a:pt x="9764" y="8656"/>
                  </a:lnTo>
                  <a:cubicBezTo>
                    <a:pt x="9777" y="8664"/>
                    <a:pt x="9774" y="8676"/>
                    <a:pt x="9773" y="8687"/>
                  </a:cubicBezTo>
                  <a:lnTo>
                    <a:pt x="9773" y="8687"/>
                  </a:lnTo>
                  <a:cubicBezTo>
                    <a:pt x="9755" y="8681"/>
                    <a:pt x="9753" y="8671"/>
                    <a:pt x="9764" y="8656"/>
                  </a:cubicBezTo>
                  <a:close/>
                  <a:moveTo>
                    <a:pt x="9943" y="8727"/>
                  </a:moveTo>
                  <a:cubicBezTo>
                    <a:pt x="9945" y="8728"/>
                    <a:pt x="9947" y="8730"/>
                    <a:pt x="9947" y="8733"/>
                  </a:cubicBezTo>
                  <a:cubicBezTo>
                    <a:pt x="9946" y="8734"/>
                    <a:pt x="9943" y="8736"/>
                    <a:pt x="9942" y="8736"/>
                  </a:cubicBezTo>
                  <a:cubicBezTo>
                    <a:pt x="9940" y="8736"/>
                    <a:pt x="9939" y="8733"/>
                    <a:pt x="9938" y="8732"/>
                  </a:cubicBezTo>
                  <a:lnTo>
                    <a:pt x="9942" y="8727"/>
                  </a:lnTo>
                  <a:close/>
                  <a:moveTo>
                    <a:pt x="9217" y="8764"/>
                  </a:moveTo>
                  <a:cubicBezTo>
                    <a:pt x="9221" y="8764"/>
                    <a:pt x="9221" y="8771"/>
                    <a:pt x="9222" y="8775"/>
                  </a:cubicBezTo>
                  <a:lnTo>
                    <a:pt x="9222" y="8775"/>
                  </a:lnTo>
                  <a:lnTo>
                    <a:pt x="9210" y="8768"/>
                  </a:lnTo>
                  <a:cubicBezTo>
                    <a:pt x="9213" y="8765"/>
                    <a:pt x="9215" y="8764"/>
                    <a:pt x="9217" y="8764"/>
                  </a:cubicBezTo>
                  <a:close/>
                  <a:moveTo>
                    <a:pt x="7378" y="8740"/>
                  </a:moveTo>
                  <a:cubicBezTo>
                    <a:pt x="7417" y="8744"/>
                    <a:pt x="7415" y="8762"/>
                    <a:pt x="7405" y="8791"/>
                  </a:cubicBezTo>
                  <a:cubicBezTo>
                    <a:pt x="7385" y="8782"/>
                    <a:pt x="7375" y="8769"/>
                    <a:pt x="7377" y="8741"/>
                  </a:cubicBezTo>
                  <a:lnTo>
                    <a:pt x="7378" y="8740"/>
                  </a:lnTo>
                  <a:close/>
                  <a:moveTo>
                    <a:pt x="9224" y="8776"/>
                  </a:moveTo>
                  <a:cubicBezTo>
                    <a:pt x="9235" y="8777"/>
                    <a:pt x="9246" y="8774"/>
                    <a:pt x="9254" y="8786"/>
                  </a:cubicBezTo>
                  <a:cubicBezTo>
                    <a:pt x="9249" y="8791"/>
                    <a:pt x="9244" y="8793"/>
                    <a:pt x="9239" y="8793"/>
                  </a:cubicBezTo>
                  <a:cubicBezTo>
                    <a:pt x="9232" y="8793"/>
                    <a:pt x="9227" y="8787"/>
                    <a:pt x="9224" y="8776"/>
                  </a:cubicBezTo>
                  <a:close/>
                  <a:moveTo>
                    <a:pt x="7282" y="8741"/>
                  </a:moveTo>
                  <a:lnTo>
                    <a:pt x="7282" y="8741"/>
                  </a:lnTo>
                  <a:cubicBezTo>
                    <a:pt x="7289" y="8767"/>
                    <a:pt x="7296" y="8791"/>
                    <a:pt x="7267" y="8815"/>
                  </a:cubicBezTo>
                  <a:cubicBezTo>
                    <a:pt x="7243" y="8793"/>
                    <a:pt x="7250" y="8770"/>
                    <a:pt x="7256" y="8743"/>
                  </a:cubicBezTo>
                  <a:lnTo>
                    <a:pt x="7282" y="8741"/>
                  </a:lnTo>
                  <a:close/>
                  <a:moveTo>
                    <a:pt x="8540" y="8834"/>
                  </a:moveTo>
                  <a:lnTo>
                    <a:pt x="8540" y="8834"/>
                  </a:lnTo>
                  <a:cubicBezTo>
                    <a:pt x="8542" y="8836"/>
                    <a:pt x="8544" y="8837"/>
                    <a:pt x="8544" y="8839"/>
                  </a:cubicBezTo>
                  <a:cubicBezTo>
                    <a:pt x="8544" y="8840"/>
                    <a:pt x="8540" y="8841"/>
                    <a:pt x="8539" y="8843"/>
                  </a:cubicBezTo>
                  <a:lnTo>
                    <a:pt x="8535" y="8838"/>
                  </a:lnTo>
                  <a:lnTo>
                    <a:pt x="8540" y="8834"/>
                  </a:lnTo>
                  <a:close/>
                  <a:moveTo>
                    <a:pt x="6781" y="8851"/>
                  </a:moveTo>
                  <a:lnTo>
                    <a:pt x="6781" y="8851"/>
                  </a:lnTo>
                  <a:cubicBezTo>
                    <a:pt x="6787" y="8855"/>
                    <a:pt x="6787" y="8858"/>
                    <a:pt x="6780" y="8860"/>
                  </a:cubicBezTo>
                  <a:cubicBezTo>
                    <a:pt x="6779" y="8860"/>
                    <a:pt x="6777" y="8857"/>
                    <a:pt x="6775" y="8856"/>
                  </a:cubicBezTo>
                  <a:cubicBezTo>
                    <a:pt x="6778" y="8854"/>
                    <a:pt x="6780" y="8851"/>
                    <a:pt x="6781" y="8851"/>
                  </a:cubicBezTo>
                  <a:close/>
                  <a:moveTo>
                    <a:pt x="6816" y="8851"/>
                  </a:moveTo>
                  <a:cubicBezTo>
                    <a:pt x="6816" y="8851"/>
                    <a:pt x="6816" y="8851"/>
                    <a:pt x="6816" y="8851"/>
                  </a:cubicBezTo>
                  <a:cubicBezTo>
                    <a:pt x="6823" y="8855"/>
                    <a:pt x="6823" y="8858"/>
                    <a:pt x="6815" y="8860"/>
                  </a:cubicBezTo>
                  <a:cubicBezTo>
                    <a:pt x="6815" y="8861"/>
                    <a:pt x="6815" y="8861"/>
                    <a:pt x="6815" y="8861"/>
                  </a:cubicBezTo>
                  <a:cubicBezTo>
                    <a:pt x="6814" y="8861"/>
                    <a:pt x="6812" y="8857"/>
                    <a:pt x="6811" y="8856"/>
                  </a:cubicBezTo>
                  <a:cubicBezTo>
                    <a:pt x="6812" y="8854"/>
                    <a:pt x="6814" y="8851"/>
                    <a:pt x="6816" y="8851"/>
                  </a:cubicBezTo>
                  <a:close/>
                  <a:moveTo>
                    <a:pt x="9819" y="8852"/>
                  </a:moveTo>
                  <a:cubicBezTo>
                    <a:pt x="9828" y="8865"/>
                    <a:pt x="9828" y="8882"/>
                    <a:pt x="9819" y="8895"/>
                  </a:cubicBezTo>
                  <a:lnTo>
                    <a:pt x="9773" y="8873"/>
                  </a:lnTo>
                  <a:lnTo>
                    <a:pt x="9819" y="8852"/>
                  </a:lnTo>
                  <a:close/>
                  <a:moveTo>
                    <a:pt x="10724" y="8887"/>
                  </a:moveTo>
                  <a:lnTo>
                    <a:pt x="10724" y="8887"/>
                  </a:lnTo>
                  <a:cubicBezTo>
                    <a:pt x="10731" y="8890"/>
                    <a:pt x="10729" y="8894"/>
                    <a:pt x="10723" y="8896"/>
                  </a:cubicBezTo>
                  <a:cubicBezTo>
                    <a:pt x="10721" y="8896"/>
                    <a:pt x="10720" y="8892"/>
                    <a:pt x="10718" y="8891"/>
                  </a:cubicBezTo>
                  <a:cubicBezTo>
                    <a:pt x="10720" y="8890"/>
                    <a:pt x="10723" y="8887"/>
                    <a:pt x="10724" y="8887"/>
                  </a:cubicBezTo>
                  <a:close/>
                  <a:moveTo>
                    <a:pt x="9248" y="8833"/>
                  </a:moveTo>
                  <a:lnTo>
                    <a:pt x="9248" y="8833"/>
                  </a:lnTo>
                  <a:cubicBezTo>
                    <a:pt x="9285" y="8854"/>
                    <a:pt x="9277" y="8883"/>
                    <a:pt x="9271" y="8919"/>
                  </a:cubicBezTo>
                  <a:cubicBezTo>
                    <a:pt x="9256" y="8892"/>
                    <a:pt x="9248" y="8863"/>
                    <a:pt x="9248" y="8833"/>
                  </a:cubicBezTo>
                  <a:close/>
                  <a:moveTo>
                    <a:pt x="9586" y="8922"/>
                  </a:moveTo>
                  <a:lnTo>
                    <a:pt x="9587" y="8923"/>
                  </a:lnTo>
                  <a:cubicBezTo>
                    <a:pt x="9595" y="8931"/>
                    <a:pt x="9597" y="8940"/>
                    <a:pt x="9586" y="8948"/>
                  </a:cubicBezTo>
                  <a:cubicBezTo>
                    <a:pt x="9576" y="8941"/>
                    <a:pt x="9576" y="8928"/>
                    <a:pt x="9586" y="8922"/>
                  </a:cubicBezTo>
                  <a:close/>
                  <a:moveTo>
                    <a:pt x="7276" y="8939"/>
                  </a:moveTo>
                  <a:cubicBezTo>
                    <a:pt x="7288" y="8946"/>
                    <a:pt x="7289" y="8955"/>
                    <a:pt x="7278" y="8964"/>
                  </a:cubicBezTo>
                  <a:lnTo>
                    <a:pt x="7278" y="8965"/>
                  </a:lnTo>
                  <a:cubicBezTo>
                    <a:pt x="7267" y="8957"/>
                    <a:pt x="7266" y="8949"/>
                    <a:pt x="7276" y="8939"/>
                  </a:cubicBezTo>
                  <a:close/>
                  <a:moveTo>
                    <a:pt x="9959" y="9010"/>
                  </a:moveTo>
                  <a:cubicBezTo>
                    <a:pt x="9962" y="9011"/>
                    <a:pt x="9964" y="9013"/>
                    <a:pt x="9964" y="9014"/>
                  </a:cubicBezTo>
                  <a:cubicBezTo>
                    <a:pt x="9964" y="9017"/>
                    <a:pt x="9961" y="9018"/>
                    <a:pt x="9959" y="9019"/>
                  </a:cubicBezTo>
                  <a:lnTo>
                    <a:pt x="9955" y="9014"/>
                  </a:lnTo>
                  <a:cubicBezTo>
                    <a:pt x="9957" y="9013"/>
                    <a:pt x="9958" y="9010"/>
                    <a:pt x="9959" y="9010"/>
                  </a:cubicBezTo>
                  <a:close/>
                  <a:moveTo>
                    <a:pt x="7403" y="8996"/>
                  </a:moveTo>
                  <a:cubicBezTo>
                    <a:pt x="7409" y="8996"/>
                    <a:pt x="7409" y="9005"/>
                    <a:pt x="7409" y="9010"/>
                  </a:cubicBezTo>
                  <a:cubicBezTo>
                    <a:pt x="7409" y="9013"/>
                    <a:pt x="7403" y="9017"/>
                    <a:pt x="7399" y="9020"/>
                  </a:cubicBezTo>
                  <a:cubicBezTo>
                    <a:pt x="7391" y="9017"/>
                    <a:pt x="7389" y="9004"/>
                    <a:pt x="7397" y="8998"/>
                  </a:cubicBezTo>
                  <a:cubicBezTo>
                    <a:pt x="7400" y="8997"/>
                    <a:pt x="7402" y="8996"/>
                    <a:pt x="7403" y="8996"/>
                  </a:cubicBezTo>
                  <a:close/>
                  <a:moveTo>
                    <a:pt x="9250" y="9010"/>
                  </a:moveTo>
                  <a:cubicBezTo>
                    <a:pt x="9251" y="9010"/>
                    <a:pt x="9254" y="9013"/>
                    <a:pt x="9253" y="9014"/>
                  </a:cubicBezTo>
                  <a:cubicBezTo>
                    <a:pt x="9253" y="9017"/>
                    <a:pt x="9251" y="9018"/>
                    <a:pt x="9249" y="9020"/>
                  </a:cubicBezTo>
                  <a:lnTo>
                    <a:pt x="9244" y="9014"/>
                  </a:lnTo>
                  <a:cubicBezTo>
                    <a:pt x="9246" y="9013"/>
                    <a:pt x="9248" y="9010"/>
                    <a:pt x="9250" y="9010"/>
                  </a:cubicBezTo>
                  <a:close/>
                  <a:moveTo>
                    <a:pt x="6852" y="9011"/>
                  </a:moveTo>
                  <a:cubicBezTo>
                    <a:pt x="6854" y="9013"/>
                    <a:pt x="6856" y="9014"/>
                    <a:pt x="6856" y="9017"/>
                  </a:cubicBezTo>
                  <a:cubicBezTo>
                    <a:pt x="6855" y="9018"/>
                    <a:pt x="6853" y="9019"/>
                    <a:pt x="6852" y="9021"/>
                  </a:cubicBezTo>
                  <a:cubicBezTo>
                    <a:pt x="6850" y="9019"/>
                    <a:pt x="6848" y="9017"/>
                    <a:pt x="6847" y="9016"/>
                  </a:cubicBezTo>
                  <a:cubicBezTo>
                    <a:pt x="6848" y="9013"/>
                    <a:pt x="6851" y="9012"/>
                    <a:pt x="6852" y="9011"/>
                  </a:cubicBezTo>
                  <a:close/>
                  <a:moveTo>
                    <a:pt x="7525" y="8936"/>
                  </a:moveTo>
                  <a:cubicBezTo>
                    <a:pt x="7559" y="8960"/>
                    <a:pt x="7553" y="8988"/>
                    <a:pt x="7550" y="9024"/>
                  </a:cubicBezTo>
                  <a:lnTo>
                    <a:pt x="7467" y="8970"/>
                  </a:lnTo>
                  <a:cubicBezTo>
                    <a:pt x="7477" y="8939"/>
                    <a:pt x="7498" y="8937"/>
                    <a:pt x="7517" y="8937"/>
                  </a:cubicBezTo>
                  <a:cubicBezTo>
                    <a:pt x="7520" y="8937"/>
                    <a:pt x="7522" y="8937"/>
                    <a:pt x="7525" y="8937"/>
                  </a:cubicBezTo>
                  <a:lnTo>
                    <a:pt x="7525" y="8936"/>
                  </a:lnTo>
                  <a:close/>
                  <a:moveTo>
                    <a:pt x="7153" y="9028"/>
                  </a:moveTo>
                  <a:cubicBezTo>
                    <a:pt x="7160" y="9032"/>
                    <a:pt x="7159" y="9035"/>
                    <a:pt x="7152" y="9037"/>
                  </a:cubicBezTo>
                  <a:cubicBezTo>
                    <a:pt x="7152" y="9037"/>
                    <a:pt x="7150" y="9035"/>
                    <a:pt x="7149" y="9033"/>
                  </a:cubicBezTo>
                  <a:lnTo>
                    <a:pt x="7149" y="9033"/>
                  </a:lnTo>
                  <a:cubicBezTo>
                    <a:pt x="7151" y="9031"/>
                    <a:pt x="7153" y="9029"/>
                    <a:pt x="7153" y="9028"/>
                  </a:cubicBezTo>
                  <a:close/>
                  <a:moveTo>
                    <a:pt x="8665" y="9028"/>
                  </a:moveTo>
                  <a:cubicBezTo>
                    <a:pt x="8666" y="9030"/>
                    <a:pt x="8668" y="9032"/>
                    <a:pt x="8668" y="9033"/>
                  </a:cubicBezTo>
                  <a:cubicBezTo>
                    <a:pt x="8667" y="9035"/>
                    <a:pt x="8665" y="9036"/>
                    <a:pt x="8663" y="9037"/>
                  </a:cubicBezTo>
                  <a:lnTo>
                    <a:pt x="8659" y="9032"/>
                  </a:lnTo>
                  <a:lnTo>
                    <a:pt x="8663" y="9028"/>
                  </a:lnTo>
                  <a:close/>
                  <a:moveTo>
                    <a:pt x="7473" y="9027"/>
                  </a:moveTo>
                  <a:cubicBezTo>
                    <a:pt x="7475" y="9027"/>
                    <a:pt x="7477" y="9029"/>
                    <a:pt x="7478" y="9034"/>
                  </a:cubicBezTo>
                  <a:cubicBezTo>
                    <a:pt x="7478" y="9034"/>
                    <a:pt x="7475" y="9036"/>
                    <a:pt x="7472" y="9038"/>
                  </a:cubicBezTo>
                  <a:lnTo>
                    <a:pt x="7472" y="9040"/>
                  </a:lnTo>
                  <a:cubicBezTo>
                    <a:pt x="7471" y="9037"/>
                    <a:pt x="7468" y="9035"/>
                    <a:pt x="7468" y="9033"/>
                  </a:cubicBezTo>
                  <a:cubicBezTo>
                    <a:pt x="7470" y="9029"/>
                    <a:pt x="7471" y="9027"/>
                    <a:pt x="7473" y="9027"/>
                  </a:cubicBezTo>
                  <a:close/>
                  <a:moveTo>
                    <a:pt x="10705" y="9064"/>
                  </a:moveTo>
                  <a:cubicBezTo>
                    <a:pt x="10708" y="9064"/>
                    <a:pt x="10709" y="9067"/>
                    <a:pt x="10710" y="9068"/>
                  </a:cubicBezTo>
                  <a:lnTo>
                    <a:pt x="10705" y="9073"/>
                  </a:lnTo>
                  <a:cubicBezTo>
                    <a:pt x="10703" y="9072"/>
                    <a:pt x="10702" y="9070"/>
                    <a:pt x="10701" y="9068"/>
                  </a:cubicBezTo>
                  <a:lnTo>
                    <a:pt x="10701" y="9068"/>
                  </a:lnTo>
                  <a:cubicBezTo>
                    <a:pt x="10703" y="9066"/>
                    <a:pt x="10704" y="9064"/>
                    <a:pt x="10705" y="9064"/>
                  </a:cubicBezTo>
                  <a:close/>
                  <a:moveTo>
                    <a:pt x="9786" y="9001"/>
                  </a:moveTo>
                  <a:cubicBezTo>
                    <a:pt x="9825" y="9028"/>
                    <a:pt x="9830" y="9045"/>
                    <a:pt x="9824" y="9068"/>
                  </a:cubicBezTo>
                  <a:cubicBezTo>
                    <a:pt x="9815" y="9076"/>
                    <a:pt x="9806" y="9078"/>
                    <a:pt x="9797" y="9078"/>
                  </a:cubicBezTo>
                  <a:cubicBezTo>
                    <a:pt x="9786" y="9078"/>
                    <a:pt x="9775" y="9075"/>
                    <a:pt x="9766" y="9075"/>
                  </a:cubicBezTo>
                  <a:cubicBezTo>
                    <a:pt x="9765" y="9075"/>
                    <a:pt x="9764" y="9075"/>
                    <a:pt x="9763" y="9075"/>
                  </a:cubicBezTo>
                  <a:cubicBezTo>
                    <a:pt x="9746" y="9032"/>
                    <a:pt x="9811" y="9048"/>
                    <a:pt x="9786" y="9001"/>
                  </a:cubicBezTo>
                  <a:close/>
                  <a:moveTo>
                    <a:pt x="10081" y="9056"/>
                  </a:moveTo>
                  <a:cubicBezTo>
                    <a:pt x="10089" y="9056"/>
                    <a:pt x="10094" y="9063"/>
                    <a:pt x="10093" y="9079"/>
                  </a:cubicBezTo>
                  <a:cubicBezTo>
                    <a:pt x="10086" y="9088"/>
                    <a:pt x="10078" y="9089"/>
                    <a:pt x="10070" y="9089"/>
                  </a:cubicBezTo>
                  <a:cubicBezTo>
                    <a:pt x="10066" y="9089"/>
                    <a:pt x="10063" y="9089"/>
                    <a:pt x="10060" y="9089"/>
                  </a:cubicBezTo>
                  <a:lnTo>
                    <a:pt x="10060" y="9089"/>
                  </a:lnTo>
                  <a:cubicBezTo>
                    <a:pt x="10061" y="9080"/>
                    <a:pt x="10062" y="9072"/>
                    <a:pt x="10062" y="9064"/>
                  </a:cubicBezTo>
                  <a:cubicBezTo>
                    <a:pt x="10070" y="9059"/>
                    <a:pt x="10076" y="9056"/>
                    <a:pt x="10081" y="9056"/>
                  </a:cubicBezTo>
                  <a:close/>
                  <a:moveTo>
                    <a:pt x="7275" y="8994"/>
                  </a:moveTo>
                  <a:cubicBezTo>
                    <a:pt x="7292" y="8995"/>
                    <a:pt x="7297" y="9010"/>
                    <a:pt x="7304" y="9021"/>
                  </a:cubicBezTo>
                  <a:cubicBezTo>
                    <a:pt x="7309" y="9051"/>
                    <a:pt x="7290" y="9070"/>
                    <a:pt x="7278" y="9094"/>
                  </a:cubicBezTo>
                  <a:lnTo>
                    <a:pt x="7252" y="9095"/>
                  </a:lnTo>
                  <a:lnTo>
                    <a:pt x="7252" y="9095"/>
                  </a:lnTo>
                  <a:cubicBezTo>
                    <a:pt x="7248" y="9065"/>
                    <a:pt x="7210" y="9069"/>
                    <a:pt x="7197" y="9045"/>
                  </a:cubicBezTo>
                  <a:cubicBezTo>
                    <a:pt x="7203" y="9030"/>
                    <a:pt x="7209" y="9025"/>
                    <a:pt x="7217" y="9025"/>
                  </a:cubicBezTo>
                  <a:cubicBezTo>
                    <a:pt x="7226" y="9025"/>
                    <a:pt x="7235" y="9032"/>
                    <a:pt x="7244" y="9037"/>
                  </a:cubicBezTo>
                  <a:cubicBezTo>
                    <a:pt x="7252" y="9020"/>
                    <a:pt x="7258" y="9003"/>
                    <a:pt x="7275" y="8994"/>
                  </a:cubicBezTo>
                  <a:close/>
                  <a:moveTo>
                    <a:pt x="6816" y="9046"/>
                  </a:moveTo>
                  <a:cubicBezTo>
                    <a:pt x="6827" y="9054"/>
                    <a:pt x="6843" y="9060"/>
                    <a:pt x="6842" y="9078"/>
                  </a:cubicBezTo>
                  <a:cubicBezTo>
                    <a:pt x="6834" y="9101"/>
                    <a:pt x="6813" y="9101"/>
                    <a:pt x="6795" y="9107"/>
                  </a:cubicBezTo>
                  <a:cubicBezTo>
                    <a:pt x="6782" y="9078"/>
                    <a:pt x="6794" y="9060"/>
                    <a:pt x="6816" y="9046"/>
                  </a:cubicBezTo>
                  <a:close/>
                  <a:moveTo>
                    <a:pt x="8539" y="9099"/>
                  </a:moveTo>
                  <a:cubicBezTo>
                    <a:pt x="8545" y="9102"/>
                    <a:pt x="8545" y="9106"/>
                    <a:pt x="8538" y="9108"/>
                  </a:cubicBezTo>
                  <a:cubicBezTo>
                    <a:pt x="8537" y="9108"/>
                    <a:pt x="8535" y="9106"/>
                    <a:pt x="8534" y="9104"/>
                  </a:cubicBezTo>
                  <a:lnTo>
                    <a:pt x="8534" y="9104"/>
                  </a:lnTo>
                  <a:cubicBezTo>
                    <a:pt x="8536" y="9103"/>
                    <a:pt x="8538" y="9100"/>
                    <a:pt x="8539" y="9099"/>
                  </a:cubicBezTo>
                  <a:close/>
                  <a:moveTo>
                    <a:pt x="7251" y="9097"/>
                  </a:moveTo>
                  <a:lnTo>
                    <a:pt x="7251" y="9097"/>
                  </a:lnTo>
                  <a:cubicBezTo>
                    <a:pt x="7250" y="9103"/>
                    <a:pt x="7249" y="9108"/>
                    <a:pt x="7242" y="9108"/>
                  </a:cubicBezTo>
                  <a:cubicBezTo>
                    <a:pt x="7241" y="9108"/>
                    <a:pt x="7240" y="9108"/>
                    <a:pt x="7240" y="9108"/>
                  </a:cubicBezTo>
                  <a:cubicBezTo>
                    <a:pt x="7238" y="9098"/>
                    <a:pt x="7244" y="9097"/>
                    <a:pt x="7251" y="9097"/>
                  </a:cubicBezTo>
                  <a:close/>
                  <a:moveTo>
                    <a:pt x="10724" y="9099"/>
                  </a:moveTo>
                  <a:cubicBezTo>
                    <a:pt x="10725" y="9101"/>
                    <a:pt x="10728" y="9102"/>
                    <a:pt x="10728" y="9105"/>
                  </a:cubicBezTo>
                  <a:cubicBezTo>
                    <a:pt x="10727" y="9106"/>
                    <a:pt x="10725" y="9108"/>
                    <a:pt x="10723" y="9109"/>
                  </a:cubicBezTo>
                  <a:lnTo>
                    <a:pt x="10718" y="9103"/>
                  </a:lnTo>
                  <a:lnTo>
                    <a:pt x="10724" y="9099"/>
                  </a:lnTo>
                  <a:close/>
                  <a:moveTo>
                    <a:pt x="9243" y="9098"/>
                  </a:moveTo>
                  <a:cubicBezTo>
                    <a:pt x="9254" y="9098"/>
                    <a:pt x="9259" y="9105"/>
                    <a:pt x="9252" y="9129"/>
                  </a:cubicBezTo>
                  <a:cubicBezTo>
                    <a:pt x="9240" y="9125"/>
                    <a:pt x="9230" y="9115"/>
                    <a:pt x="9228" y="9101"/>
                  </a:cubicBezTo>
                  <a:cubicBezTo>
                    <a:pt x="9234" y="9099"/>
                    <a:pt x="9239" y="9098"/>
                    <a:pt x="9243" y="9098"/>
                  </a:cubicBezTo>
                  <a:close/>
                  <a:moveTo>
                    <a:pt x="7367" y="9134"/>
                  </a:moveTo>
                  <a:lnTo>
                    <a:pt x="7367" y="9135"/>
                  </a:lnTo>
                  <a:cubicBezTo>
                    <a:pt x="7369" y="9137"/>
                    <a:pt x="7372" y="9138"/>
                    <a:pt x="7372" y="9140"/>
                  </a:cubicBezTo>
                  <a:cubicBezTo>
                    <a:pt x="7371" y="9142"/>
                    <a:pt x="7369" y="9145"/>
                    <a:pt x="7366" y="9145"/>
                  </a:cubicBezTo>
                  <a:cubicBezTo>
                    <a:pt x="7365" y="9145"/>
                    <a:pt x="7363" y="9141"/>
                    <a:pt x="7362" y="9139"/>
                  </a:cubicBezTo>
                  <a:lnTo>
                    <a:pt x="7367" y="9134"/>
                  </a:lnTo>
                  <a:close/>
                  <a:moveTo>
                    <a:pt x="9803" y="9119"/>
                  </a:moveTo>
                  <a:cubicBezTo>
                    <a:pt x="9809" y="9136"/>
                    <a:pt x="9807" y="9147"/>
                    <a:pt x="9794" y="9147"/>
                  </a:cubicBezTo>
                  <a:cubicBezTo>
                    <a:pt x="9790" y="9147"/>
                    <a:pt x="9786" y="9146"/>
                    <a:pt x="9781" y="9145"/>
                  </a:cubicBezTo>
                  <a:cubicBezTo>
                    <a:pt x="9778" y="9127"/>
                    <a:pt x="9788" y="9123"/>
                    <a:pt x="9803" y="9119"/>
                  </a:cubicBezTo>
                  <a:close/>
                  <a:moveTo>
                    <a:pt x="9587" y="9206"/>
                  </a:moveTo>
                  <a:cubicBezTo>
                    <a:pt x="9589" y="9206"/>
                    <a:pt x="9590" y="9210"/>
                    <a:pt x="9592" y="9211"/>
                  </a:cubicBezTo>
                  <a:lnTo>
                    <a:pt x="9586" y="9216"/>
                  </a:lnTo>
                  <a:lnTo>
                    <a:pt x="9582" y="9211"/>
                  </a:lnTo>
                  <a:cubicBezTo>
                    <a:pt x="9583" y="9208"/>
                    <a:pt x="9585" y="9206"/>
                    <a:pt x="9587" y="9206"/>
                  </a:cubicBezTo>
                  <a:close/>
                  <a:moveTo>
                    <a:pt x="7414" y="9203"/>
                  </a:moveTo>
                  <a:cubicBezTo>
                    <a:pt x="7427" y="9203"/>
                    <a:pt x="7433" y="9217"/>
                    <a:pt x="7442" y="9226"/>
                  </a:cubicBezTo>
                  <a:cubicBezTo>
                    <a:pt x="7430" y="9230"/>
                    <a:pt x="7423" y="9233"/>
                    <a:pt x="7417" y="9233"/>
                  </a:cubicBezTo>
                  <a:cubicBezTo>
                    <a:pt x="7409" y="9233"/>
                    <a:pt x="7404" y="9226"/>
                    <a:pt x="7393" y="9211"/>
                  </a:cubicBezTo>
                  <a:lnTo>
                    <a:pt x="7394" y="9211"/>
                  </a:lnTo>
                  <a:cubicBezTo>
                    <a:pt x="7402" y="9205"/>
                    <a:pt x="7408" y="9203"/>
                    <a:pt x="7414" y="9203"/>
                  </a:cubicBezTo>
                  <a:close/>
                  <a:moveTo>
                    <a:pt x="7277" y="9223"/>
                  </a:moveTo>
                  <a:lnTo>
                    <a:pt x="7277" y="9223"/>
                  </a:lnTo>
                  <a:cubicBezTo>
                    <a:pt x="7287" y="9232"/>
                    <a:pt x="7288" y="9241"/>
                    <a:pt x="7277" y="9250"/>
                  </a:cubicBezTo>
                  <a:lnTo>
                    <a:pt x="7277" y="9250"/>
                  </a:lnTo>
                  <a:cubicBezTo>
                    <a:pt x="7268" y="9241"/>
                    <a:pt x="7266" y="9232"/>
                    <a:pt x="7277" y="9223"/>
                  </a:cubicBezTo>
                  <a:close/>
                  <a:moveTo>
                    <a:pt x="7492" y="9278"/>
                  </a:moveTo>
                  <a:cubicBezTo>
                    <a:pt x="7493" y="9279"/>
                    <a:pt x="7495" y="9280"/>
                    <a:pt x="7495" y="9283"/>
                  </a:cubicBezTo>
                  <a:cubicBezTo>
                    <a:pt x="7495" y="9284"/>
                    <a:pt x="7493" y="9287"/>
                    <a:pt x="7491" y="9287"/>
                  </a:cubicBezTo>
                  <a:cubicBezTo>
                    <a:pt x="7488" y="9286"/>
                    <a:pt x="7487" y="9284"/>
                    <a:pt x="7486" y="9281"/>
                  </a:cubicBezTo>
                  <a:lnTo>
                    <a:pt x="7492" y="9278"/>
                  </a:lnTo>
                  <a:close/>
                  <a:moveTo>
                    <a:pt x="7456" y="9296"/>
                  </a:moveTo>
                  <a:cubicBezTo>
                    <a:pt x="7457" y="9296"/>
                    <a:pt x="7459" y="9297"/>
                    <a:pt x="7460" y="9301"/>
                  </a:cubicBezTo>
                  <a:cubicBezTo>
                    <a:pt x="7460" y="9302"/>
                    <a:pt x="7456" y="9303"/>
                    <a:pt x="7455" y="9304"/>
                  </a:cubicBezTo>
                  <a:cubicBezTo>
                    <a:pt x="7453" y="9303"/>
                    <a:pt x="7451" y="9301"/>
                    <a:pt x="7451" y="9300"/>
                  </a:cubicBezTo>
                  <a:cubicBezTo>
                    <a:pt x="7452" y="9297"/>
                    <a:pt x="7454" y="9296"/>
                    <a:pt x="7456" y="9296"/>
                  </a:cubicBezTo>
                  <a:close/>
                  <a:moveTo>
                    <a:pt x="9238" y="9281"/>
                  </a:moveTo>
                  <a:cubicBezTo>
                    <a:pt x="9242" y="9281"/>
                    <a:pt x="9248" y="9282"/>
                    <a:pt x="9256" y="9283"/>
                  </a:cubicBezTo>
                  <a:lnTo>
                    <a:pt x="9234" y="9309"/>
                  </a:lnTo>
                  <a:cubicBezTo>
                    <a:pt x="9227" y="9287"/>
                    <a:pt x="9225" y="9281"/>
                    <a:pt x="9238" y="9281"/>
                  </a:cubicBezTo>
                  <a:close/>
                  <a:moveTo>
                    <a:pt x="9303" y="9330"/>
                  </a:moveTo>
                  <a:cubicBezTo>
                    <a:pt x="9306" y="9332"/>
                    <a:pt x="9307" y="9334"/>
                    <a:pt x="9308" y="9335"/>
                  </a:cubicBezTo>
                  <a:lnTo>
                    <a:pt x="9303" y="9340"/>
                  </a:lnTo>
                  <a:cubicBezTo>
                    <a:pt x="9301" y="9338"/>
                    <a:pt x="9300" y="9336"/>
                    <a:pt x="9299" y="9335"/>
                  </a:cubicBezTo>
                  <a:lnTo>
                    <a:pt x="9298" y="9335"/>
                  </a:lnTo>
                  <a:cubicBezTo>
                    <a:pt x="9300" y="9334"/>
                    <a:pt x="9302" y="9330"/>
                    <a:pt x="9303" y="9330"/>
                  </a:cubicBezTo>
                  <a:close/>
                  <a:moveTo>
                    <a:pt x="9230" y="9328"/>
                  </a:moveTo>
                  <a:lnTo>
                    <a:pt x="9230" y="9329"/>
                  </a:lnTo>
                  <a:cubicBezTo>
                    <a:pt x="9245" y="9341"/>
                    <a:pt x="9262" y="9349"/>
                    <a:pt x="9256" y="9372"/>
                  </a:cubicBezTo>
                  <a:cubicBezTo>
                    <a:pt x="9249" y="9378"/>
                    <a:pt x="9244" y="9380"/>
                    <a:pt x="9239" y="9380"/>
                  </a:cubicBezTo>
                  <a:cubicBezTo>
                    <a:pt x="9226" y="9380"/>
                    <a:pt x="9218" y="9362"/>
                    <a:pt x="9204" y="9357"/>
                  </a:cubicBezTo>
                  <a:cubicBezTo>
                    <a:pt x="9216" y="9344"/>
                    <a:pt x="9224" y="9336"/>
                    <a:pt x="9230" y="9328"/>
                  </a:cubicBezTo>
                  <a:close/>
                  <a:moveTo>
                    <a:pt x="10856" y="9299"/>
                  </a:moveTo>
                  <a:cubicBezTo>
                    <a:pt x="10857" y="9320"/>
                    <a:pt x="10858" y="9334"/>
                    <a:pt x="10858" y="9348"/>
                  </a:cubicBezTo>
                  <a:cubicBezTo>
                    <a:pt x="10844" y="9372"/>
                    <a:pt x="10826" y="9380"/>
                    <a:pt x="10806" y="9380"/>
                  </a:cubicBezTo>
                  <a:cubicBezTo>
                    <a:pt x="10796" y="9380"/>
                    <a:pt x="10786" y="9378"/>
                    <a:pt x="10776" y="9376"/>
                  </a:cubicBezTo>
                  <a:cubicBezTo>
                    <a:pt x="10774" y="9372"/>
                    <a:pt x="10771" y="9370"/>
                    <a:pt x="10771" y="9368"/>
                  </a:cubicBezTo>
                  <a:cubicBezTo>
                    <a:pt x="10768" y="9345"/>
                    <a:pt x="10783" y="9330"/>
                    <a:pt x="10794" y="9312"/>
                  </a:cubicBezTo>
                  <a:lnTo>
                    <a:pt x="10855" y="9299"/>
                  </a:lnTo>
                  <a:close/>
                  <a:moveTo>
                    <a:pt x="9401" y="9398"/>
                  </a:moveTo>
                  <a:lnTo>
                    <a:pt x="9414" y="9405"/>
                  </a:lnTo>
                  <a:cubicBezTo>
                    <a:pt x="9410" y="9408"/>
                    <a:pt x="9408" y="9409"/>
                    <a:pt x="9406" y="9409"/>
                  </a:cubicBezTo>
                  <a:cubicBezTo>
                    <a:pt x="9402" y="9409"/>
                    <a:pt x="9403" y="9401"/>
                    <a:pt x="9401" y="9398"/>
                  </a:cubicBezTo>
                  <a:close/>
                  <a:moveTo>
                    <a:pt x="9267" y="9401"/>
                  </a:moveTo>
                  <a:cubicBezTo>
                    <a:pt x="9276" y="9408"/>
                    <a:pt x="9276" y="9423"/>
                    <a:pt x="9266" y="9427"/>
                  </a:cubicBezTo>
                  <a:lnTo>
                    <a:pt x="9266" y="9427"/>
                  </a:lnTo>
                  <a:cubicBezTo>
                    <a:pt x="9258" y="9419"/>
                    <a:pt x="9257" y="9410"/>
                    <a:pt x="9267" y="9401"/>
                  </a:cubicBezTo>
                  <a:close/>
                  <a:moveTo>
                    <a:pt x="9399" y="9132"/>
                  </a:moveTo>
                  <a:cubicBezTo>
                    <a:pt x="9414" y="9132"/>
                    <a:pt x="9422" y="9144"/>
                    <a:pt x="9433" y="9157"/>
                  </a:cubicBezTo>
                  <a:cubicBezTo>
                    <a:pt x="9407" y="9220"/>
                    <a:pt x="9437" y="9284"/>
                    <a:pt x="9438" y="9343"/>
                  </a:cubicBezTo>
                  <a:cubicBezTo>
                    <a:pt x="9428" y="9368"/>
                    <a:pt x="9403" y="9374"/>
                    <a:pt x="9399" y="9397"/>
                  </a:cubicBezTo>
                  <a:lnTo>
                    <a:pt x="9400" y="9397"/>
                  </a:lnTo>
                  <a:lnTo>
                    <a:pt x="9400" y="9398"/>
                  </a:lnTo>
                  <a:cubicBezTo>
                    <a:pt x="9386" y="9401"/>
                    <a:pt x="9374" y="9410"/>
                    <a:pt x="9367" y="9424"/>
                  </a:cubicBezTo>
                  <a:cubicBezTo>
                    <a:pt x="9384" y="9435"/>
                    <a:pt x="9405" y="9442"/>
                    <a:pt x="9399" y="9468"/>
                  </a:cubicBezTo>
                  <a:lnTo>
                    <a:pt x="9399" y="9468"/>
                  </a:lnTo>
                  <a:lnTo>
                    <a:pt x="9302" y="9457"/>
                  </a:lnTo>
                  <a:cubicBezTo>
                    <a:pt x="9373" y="9390"/>
                    <a:pt x="9371" y="9313"/>
                    <a:pt x="9341" y="9237"/>
                  </a:cubicBezTo>
                  <a:lnTo>
                    <a:pt x="9378" y="9194"/>
                  </a:lnTo>
                  <a:cubicBezTo>
                    <a:pt x="9374" y="9186"/>
                    <a:pt x="9370" y="9179"/>
                    <a:pt x="9366" y="9171"/>
                  </a:cubicBezTo>
                  <a:cubicBezTo>
                    <a:pt x="9365" y="9150"/>
                    <a:pt x="9380" y="9140"/>
                    <a:pt x="9395" y="9132"/>
                  </a:cubicBezTo>
                  <a:cubicBezTo>
                    <a:pt x="9396" y="9132"/>
                    <a:pt x="9397" y="9132"/>
                    <a:pt x="9399" y="9132"/>
                  </a:cubicBezTo>
                  <a:close/>
                  <a:moveTo>
                    <a:pt x="7267" y="9272"/>
                  </a:moveTo>
                  <a:cubicBezTo>
                    <a:pt x="7291" y="9285"/>
                    <a:pt x="7310" y="9304"/>
                    <a:pt x="7323" y="9328"/>
                  </a:cubicBezTo>
                  <a:cubicBezTo>
                    <a:pt x="7273" y="9362"/>
                    <a:pt x="7347" y="9430"/>
                    <a:pt x="7278" y="9474"/>
                  </a:cubicBezTo>
                  <a:cubicBezTo>
                    <a:pt x="7265" y="9407"/>
                    <a:pt x="7261" y="9340"/>
                    <a:pt x="7267" y="9272"/>
                  </a:cubicBezTo>
                  <a:close/>
                  <a:moveTo>
                    <a:pt x="9401" y="9469"/>
                  </a:moveTo>
                  <a:lnTo>
                    <a:pt x="9413" y="9478"/>
                  </a:lnTo>
                  <a:cubicBezTo>
                    <a:pt x="9410" y="9480"/>
                    <a:pt x="9407" y="9481"/>
                    <a:pt x="9406" y="9481"/>
                  </a:cubicBezTo>
                  <a:cubicBezTo>
                    <a:pt x="9402" y="9481"/>
                    <a:pt x="9402" y="9474"/>
                    <a:pt x="9401" y="9469"/>
                  </a:cubicBezTo>
                  <a:close/>
                  <a:moveTo>
                    <a:pt x="9782" y="9473"/>
                  </a:moveTo>
                  <a:cubicBezTo>
                    <a:pt x="9782" y="9473"/>
                    <a:pt x="9782" y="9473"/>
                    <a:pt x="9783" y="9473"/>
                  </a:cubicBezTo>
                  <a:cubicBezTo>
                    <a:pt x="9784" y="9473"/>
                    <a:pt x="9787" y="9475"/>
                    <a:pt x="9786" y="9478"/>
                  </a:cubicBezTo>
                  <a:cubicBezTo>
                    <a:pt x="9786" y="9479"/>
                    <a:pt x="9784" y="9480"/>
                    <a:pt x="9781" y="9482"/>
                  </a:cubicBezTo>
                  <a:lnTo>
                    <a:pt x="9777" y="9476"/>
                  </a:lnTo>
                  <a:lnTo>
                    <a:pt x="9778" y="9476"/>
                  </a:lnTo>
                  <a:cubicBezTo>
                    <a:pt x="9779" y="9476"/>
                    <a:pt x="9780" y="9473"/>
                    <a:pt x="9782" y="9473"/>
                  </a:cubicBezTo>
                  <a:close/>
                  <a:moveTo>
                    <a:pt x="10048" y="9454"/>
                  </a:moveTo>
                  <a:cubicBezTo>
                    <a:pt x="10063" y="9479"/>
                    <a:pt x="10055" y="9497"/>
                    <a:pt x="10052" y="9516"/>
                  </a:cubicBezTo>
                  <a:cubicBezTo>
                    <a:pt x="10037" y="9498"/>
                    <a:pt x="10036" y="9473"/>
                    <a:pt x="10048" y="9455"/>
                  </a:cubicBezTo>
                  <a:lnTo>
                    <a:pt x="10048" y="9454"/>
                  </a:lnTo>
                  <a:close/>
                  <a:moveTo>
                    <a:pt x="10798" y="9434"/>
                  </a:moveTo>
                  <a:lnTo>
                    <a:pt x="10798" y="9434"/>
                  </a:lnTo>
                  <a:cubicBezTo>
                    <a:pt x="10808" y="9473"/>
                    <a:pt x="10808" y="9499"/>
                    <a:pt x="10779" y="9518"/>
                  </a:cubicBezTo>
                  <a:cubicBezTo>
                    <a:pt x="10764" y="9513"/>
                    <a:pt x="10753" y="9500"/>
                    <a:pt x="10751" y="9486"/>
                  </a:cubicBezTo>
                  <a:cubicBezTo>
                    <a:pt x="10756" y="9463"/>
                    <a:pt x="10775" y="9451"/>
                    <a:pt x="10798" y="9434"/>
                  </a:cubicBezTo>
                  <a:close/>
                  <a:moveTo>
                    <a:pt x="9764" y="8444"/>
                  </a:moveTo>
                  <a:cubicBezTo>
                    <a:pt x="9789" y="8452"/>
                    <a:pt x="9814" y="8465"/>
                    <a:pt x="9839" y="8465"/>
                  </a:cubicBezTo>
                  <a:cubicBezTo>
                    <a:pt x="9850" y="8465"/>
                    <a:pt x="9861" y="8462"/>
                    <a:pt x="9872" y="8457"/>
                  </a:cubicBezTo>
                  <a:cubicBezTo>
                    <a:pt x="9913" y="8499"/>
                    <a:pt x="9897" y="8544"/>
                    <a:pt x="9897" y="8588"/>
                  </a:cubicBezTo>
                  <a:cubicBezTo>
                    <a:pt x="9897" y="8632"/>
                    <a:pt x="9898" y="8677"/>
                    <a:pt x="9915" y="8717"/>
                  </a:cubicBezTo>
                  <a:cubicBezTo>
                    <a:pt x="9932" y="8757"/>
                    <a:pt x="9907" y="8800"/>
                    <a:pt x="9930" y="8841"/>
                  </a:cubicBezTo>
                  <a:cubicBezTo>
                    <a:pt x="9922" y="8850"/>
                    <a:pt x="9915" y="8859"/>
                    <a:pt x="9906" y="8870"/>
                  </a:cubicBezTo>
                  <a:cubicBezTo>
                    <a:pt x="9906" y="8870"/>
                    <a:pt x="9902" y="8873"/>
                    <a:pt x="9902" y="8874"/>
                  </a:cubicBezTo>
                  <a:cubicBezTo>
                    <a:pt x="9931" y="8924"/>
                    <a:pt x="9911" y="8979"/>
                    <a:pt x="9917" y="9032"/>
                  </a:cubicBezTo>
                  <a:cubicBezTo>
                    <a:pt x="9924" y="9089"/>
                    <a:pt x="9930" y="9147"/>
                    <a:pt x="9917" y="9205"/>
                  </a:cubicBezTo>
                  <a:cubicBezTo>
                    <a:pt x="9905" y="9264"/>
                    <a:pt x="9933" y="9319"/>
                    <a:pt x="9942" y="9376"/>
                  </a:cubicBezTo>
                  <a:cubicBezTo>
                    <a:pt x="9950" y="9419"/>
                    <a:pt x="9953" y="9464"/>
                    <a:pt x="9950" y="9508"/>
                  </a:cubicBezTo>
                  <a:cubicBezTo>
                    <a:pt x="9943" y="9517"/>
                    <a:pt x="9933" y="9522"/>
                    <a:pt x="9923" y="9522"/>
                  </a:cubicBezTo>
                  <a:cubicBezTo>
                    <a:pt x="9920" y="9522"/>
                    <a:pt x="9917" y="9522"/>
                    <a:pt x="9914" y="9521"/>
                  </a:cubicBezTo>
                  <a:cubicBezTo>
                    <a:pt x="9889" y="9510"/>
                    <a:pt x="9894" y="9479"/>
                    <a:pt x="9875" y="9463"/>
                  </a:cubicBezTo>
                  <a:cubicBezTo>
                    <a:pt x="9848" y="9448"/>
                    <a:pt x="9816" y="9442"/>
                    <a:pt x="9791" y="9423"/>
                  </a:cubicBezTo>
                  <a:cubicBezTo>
                    <a:pt x="9767" y="9406"/>
                    <a:pt x="9781" y="9361"/>
                    <a:pt x="9742" y="9357"/>
                  </a:cubicBezTo>
                  <a:cubicBezTo>
                    <a:pt x="9750" y="9342"/>
                    <a:pt x="9762" y="9342"/>
                    <a:pt x="9774" y="9342"/>
                  </a:cubicBezTo>
                  <a:cubicBezTo>
                    <a:pt x="9775" y="9342"/>
                    <a:pt x="9776" y="9342"/>
                    <a:pt x="9777" y="9342"/>
                  </a:cubicBezTo>
                  <a:cubicBezTo>
                    <a:pt x="9787" y="9342"/>
                    <a:pt x="9796" y="9342"/>
                    <a:pt x="9803" y="9335"/>
                  </a:cubicBezTo>
                  <a:cubicBezTo>
                    <a:pt x="9808" y="9322"/>
                    <a:pt x="9811" y="9309"/>
                    <a:pt x="9817" y="9294"/>
                  </a:cubicBezTo>
                  <a:lnTo>
                    <a:pt x="9859" y="9324"/>
                  </a:lnTo>
                  <a:cubicBezTo>
                    <a:pt x="9878" y="9324"/>
                    <a:pt x="9886" y="9310"/>
                    <a:pt x="9897" y="9297"/>
                  </a:cubicBezTo>
                  <a:cubicBezTo>
                    <a:pt x="9892" y="9272"/>
                    <a:pt x="9881" y="9248"/>
                    <a:pt x="9864" y="9229"/>
                  </a:cubicBezTo>
                  <a:cubicBezTo>
                    <a:pt x="9861" y="9227"/>
                    <a:pt x="9858" y="9226"/>
                    <a:pt x="9855" y="9226"/>
                  </a:cubicBezTo>
                  <a:cubicBezTo>
                    <a:pt x="9846" y="9226"/>
                    <a:pt x="9837" y="9237"/>
                    <a:pt x="9827" y="9237"/>
                  </a:cubicBezTo>
                  <a:cubicBezTo>
                    <a:pt x="9823" y="9237"/>
                    <a:pt x="9819" y="9235"/>
                    <a:pt x="9815" y="9230"/>
                  </a:cubicBezTo>
                  <a:cubicBezTo>
                    <a:pt x="9820" y="9219"/>
                    <a:pt x="9826" y="9205"/>
                    <a:pt x="9830" y="9192"/>
                  </a:cubicBezTo>
                  <a:cubicBezTo>
                    <a:pt x="9833" y="9191"/>
                    <a:pt x="9835" y="9191"/>
                    <a:pt x="9837" y="9191"/>
                  </a:cubicBezTo>
                  <a:cubicBezTo>
                    <a:pt x="9846" y="9191"/>
                    <a:pt x="9854" y="9201"/>
                    <a:pt x="9863" y="9201"/>
                  </a:cubicBezTo>
                  <a:cubicBezTo>
                    <a:pt x="9865" y="9201"/>
                    <a:pt x="9868" y="9200"/>
                    <a:pt x="9870" y="9198"/>
                  </a:cubicBezTo>
                  <a:cubicBezTo>
                    <a:pt x="9874" y="9194"/>
                    <a:pt x="9880" y="9188"/>
                    <a:pt x="9878" y="9184"/>
                  </a:cubicBezTo>
                  <a:cubicBezTo>
                    <a:pt x="9862" y="9132"/>
                    <a:pt x="9859" y="9077"/>
                    <a:pt x="9870" y="9025"/>
                  </a:cubicBezTo>
                  <a:cubicBezTo>
                    <a:pt x="9880" y="8977"/>
                    <a:pt x="9844" y="8930"/>
                    <a:pt x="9861" y="8880"/>
                  </a:cubicBezTo>
                  <a:cubicBezTo>
                    <a:pt x="9832" y="8846"/>
                    <a:pt x="9853" y="8800"/>
                    <a:pt x="9841" y="8765"/>
                  </a:cubicBezTo>
                  <a:cubicBezTo>
                    <a:pt x="9835" y="8762"/>
                    <a:pt x="9831" y="8761"/>
                    <a:pt x="9827" y="8761"/>
                  </a:cubicBezTo>
                  <a:cubicBezTo>
                    <a:pt x="9808" y="8761"/>
                    <a:pt x="9811" y="8790"/>
                    <a:pt x="9788" y="8790"/>
                  </a:cubicBezTo>
                  <a:cubicBezTo>
                    <a:pt x="9786" y="8790"/>
                    <a:pt x="9785" y="8790"/>
                    <a:pt x="9783" y="8790"/>
                  </a:cubicBezTo>
                  <a:cubicBezTo>
                    <a:pt x="9762" y="8780"/>
                    <a:pt x="9782" y="8731"/>
                    <a:pt x="9748" y="8731"/>
                  </a:cubicBezTo>
                  <a:cubicBezTo>
                    <a:pt x="9746" y="8731"/>
                    <a:pt x="9744" y="8731"/>
                    <a:pt x="9742" y="8732"/>
                  </a:cubicBezTo>
                  <a:cubicBezTo>
                    <a:pt x="9740" y="8699"/>
                    <a:pt x="9774" y="8710"/>
                    <a:pt x="9775" y="8687"/>
                  </a:cubicBezTo>
                  <a:lnTo>
                    <a:pt x="9775" y="8687"/>
                  </a:lnTo>
                  <a:cubicBezTo>
                    <a:pt x="9793" y="8690"/>
                    <a:pt x="9800" y="8711"/>
                    <a:pt x="9816" y="8718"/>
                  </a:cubicBezTo>
                  <a:cubicBezTo>
                    <a:pt x="9852" y="8706"/>
                    <a:pt x="9844" y="8682"/>
                    <a:pt x="9832" y="8657"/>
                  </a:cubicBezTo>
                  <a:lnTo>
                    <a:pt x="9856" y="8629"/>
                  </a:lnTo>
                  <a:cubicBezTo>
                    <a:pt x="9858" y="8612"/>
                    <a:pt x="9838" y="8609"/>
                    <a:pt x="9833" y="8595"/>
                  </a:cubicBezTo>
                  <a:cubicBezTo>
                    <a:pt x="9828" y="8580"/>
                    <a:pt x="9850" y="8570"/>
                    <a:pt x="9837" y="8549"/>
                  </a:cubicBezTo>
                  <a:cubicBezTo>
                    <a:pt x="9823" y="8532"/>
                    <a:pt x="9806" y="8518"/>
                    <a:pt x="9782" y="8518"/>
                  </a:cubicBezTo>
                  <a:cubicBezTo>
                    <a:pt x="9773" y="8518"/>
                    <a:pt x="9762" y="8520"/>
                    <a:pt x="9751" y="8525"/>
                  </a:cubicBezTo>
                  <a:cubicBezTo>
                    <a:pt x="9736" y="8506"/>
                    <a:pt x="9721" y="8485"/>
                    <a:pt x="9706" y="8463"/>
                  </a:cubicBezTo>
                  <a:lnTo>
                    <a:pt x="9764" y="8444"/>
                  </a:lnTo>
                  <a:close/>
                  <a:moveTo>
                    <a:pt x="9420" y="9506"/>
                  </a:moveTo>
                  <a:cubicBezTo>
                    <a:pt x="9426" y="9506"/>
                    <a:pt x="9432" y="9510"/>
                    <a:pt x="9433" y="9521"/>
                  </a:cubicBezTo>
                  <a:cubicBezTo>
                    <a:pt x="9435" y="9538"/>
                    <a:pt x="9422" y="9538"/>
                    <a:pt x="9411" y="9538"/>
                  </a:cubicBezTo>
                  <a:lnTo>
                    <a:pt x="9411" y="9537"/>
                  </a:lnTo>
                  <a:cubicBezTo>
                    <a:pt x="9402" y="9528"/>
                    <a:pt x="9397" y="9516"/>
                    <a:pt x="9410" y="9510"/>
                  </a:cubicBezTo>
                  <a:cubicBezTo>
                    <a:pt x="9413" y="9507"/>
                    <a:pt x="9417" y="9506"/>
                    <a:pt x="9420" y="9506"/>
                  </a:cubicBezTo>
                  <a:close/>
                  <a:moveTo>
                    <a:pt x="9898" y="9559"/>
                  </a:moveTo>
                  <a:cubicBezTo>
                    <a:pt x="9902" y="9559"/>
                    <a:pt x="9906" y="9561"/>
                    <a:pt x="9910" y="9567"/>
                  </a:cubicBezTo>
                  <a:cubicBezTo>
                    <a:pt x="9908" y="9571"/>
                    <a:pt x="9903" y="9574"/>
                    <a:pt x="9898" y="9574"/>
                  </a:cubicBezTo>
                  <a:cubicBezTo>
                    <a:pt x="9893" y="9574"/>
                    <a:pt x="9887" y="9571"/>
                    <a:pt x="9884" y="9565"/>
                  </a:cubicBezTo>
                  <a:cubicBezTo>
                    <a:pt x="9889" y="9561"/>
                    <a:pt x="9893" y="9559"/>
                    <a:pt x="9898" y="9559"/>
                  </a:cubicBezTo>
                  <a:close/>
                  <a:moveTo>
                    <a:pt x="10006" y="8151"/>
                  </a:moveTo>
                  <a:lnTo>
                    <a:pt x="10006" y="8151"/>
                  </a:lnTo>
                  <a:cubicBezTo>
                    <a:pt x="10042" y="8197"/>
                    <a:pt x="10048" y="8259"/>
                    <a:pt x="10075" y="8303"/>
                  </a:cubicBezTo>
                  <a:cubicBezTo>
                    <a:pt x="10072" y="8325"/>
                    <a:pt x="10058" y="8324"/>
                    <a:pt x="10046" y="8333"/>
                  </a:cubicBezTo>
                  <a:cubicBezTo>
                    <a:pt x="10065" y="8370"/>
                    <a:pt x="10084" y="8409"/>
                    <a:pt x="10076" y="8454"/>
                  </a:cubicBezTo>
                  <a:cubicBezTo>
                    <a:pt x="10069" y="8493"/>
                    <a:pt x="10093" y="8538"/>
                    <a:pt x="10054" y="8570"/>
                  </a:cubicBezTo>
                  <a:lnTo>
                    <a:pt x="10026" y="8562"/>
                  </a:lnTo>
                  <a:lnTo>
                    <a:pt x="10026" y="8562"/>
                  </a:lnTo>
                  <a:cubicBezTo>
                    <a:pt x="10018" y="8635"/>
                    <a:pt x="10052" y="8708"/>
                    <a:pt x="10028" y="8781"/>
                  </a:cubicBezTo>
                  <a:lnTo>
                    <a:pt x="10071" y="8793"/>
                  </a:lnTo>
                  <a:cubicBezTo>
                    <a:pt x="10075" y="8807"/>
                    <a:pt x="10079" y="8819"/>
                    <a:pt x="10085" y="8832"/>
                  </a:cubicBezTo>
                  <a:cubicBezTo>
                    <a:pt x="10089" y="8839"/>
                    <a:pt x="10099" y="8842"/>
                    <a:pt x="10107" y="8848"/>
                  </a:cubicBezTo>
                  <a:cubicBezTo>
                    <a:pt x="10093" y="8866"/>
                    <a:pt x="10068" y="8870"/>
                    <a:pt x="10050" y="8883"/>
                  </a:cubicBezTo>
                  <a:cubicBezTo>
                    <a:pt x="10042" y="8895"/>
                    <a:pt x="10042" y="8911"/>
                    <a:pt x="10047" y="8923"/>
                  </a:cubicBezTo>
                  <a:lnTo>
                    <a:pt x="10071" y="8919"/>
                  </a:lnTo>
                  <a:lnTo>
                    <a:pt x="10071" y="8919"/>
                  </a:lnTo>
                  <a:cubicBezTo>
                    <a:pt x="10078" y="8931"/>
                    <a:pt x="10078" y="8931"/>
                    <a:pt x="10045" y="8963"/>
                  </a:cubicBezTo>
                  <a:cubicBezTo>
                    <a:pt x="10045" y="8995"/>
                    <a:pt x="10083" y="8971"/>
                    <a:pt x="10091" y="8993"/>
                  </a:cubicBezTo>
                  <a:cubicBezTo>
                    <a:pt x="10101" y="9032"/>
                    <a:pt x="10042" y="9012"/>
                    <a:pt x="10046" y="9035"/>
                  </a:cubicBezTo>
                  <a:cubicBezTo>
                    <a:pt x="10043" y="9064"/>
                    <a:pt x="10037" y="9082"/>
                    <a:pt x="10060" y="9090"/>
                  </a:cubicBezTo>
                  <a:cubicBezTo>
                    <a:pt x="10060" y="9089"/>
                    <a:pt x="10060" y="9089"/>
                    <a:pt x="10060" y="9089"/>
                  </a:cubicBezTo>
                  <a:lnTo>
                    <a:pt x="10060" y="9089"/>
                  </a:lnTo>
                  <a:cubicBezTo>
                    <a:pt x="10071" y="9106"/>
                    <a:pt x="10082" y="9122"/>
                    <a:pt x="10096" y="9142"/>
                  </a:cubicBezTo>
                  <a:cubicBezTo>
                    <a:pt x="10069" y="9175"/>
                    <a:pt x="10053" y="9208"/>
                    <a:pt x="10092" y="9252"/>
                  </a:cubicBezTo>
                  <a:cubicBezTo>
                    <a:pt x="10108" y="9272"/>
                    <a:pt x="10116" y="9299"/>
                    <a:pt x="10115" y="9325"/>
                  </a:cubicBezTo>
                  <a:cubicBezTo>
                    <a:pt x="10111" y="9401"/>
                    <a:pt x="10113" y="9479"/>
                    <a:pt x="10113" y="9556"/>
                  </a:cubicBezTo>
                  <a:cubicBezTo>
                    <a:pt x="10089" y="9573"/>
                    <a:pt x="10060" y="9584"/>
                    <a:pt x="10055" y="9618"/>
                  </a:cubicBezTo>
                  <a:cubicBezTo>
                    <a:pt x="10038" y="9613"/>
                    <a:pt x="10028" y="9604"/>
                    <a:pt x="10026" y="9589"/>
                  </a:cubicBezTo>
                  <a:cubicBezTo>
                    <a:pt x="10029" y="9560"/>
                    <a:pt x="10056" y="9555"/>
                    <a:pt x="10076" y="9540"/>
                  </a:cubicBezTo>
                  <a:cubicBezTo>
                    <a:pt x="10081" y="9507"/>
                    <a:pt x="10068" y="9470"/>
                    <a:pt x="10096" y="9446"/>
                  </a:cubicBezTo>
                  <a:lnTo>
                    <a:pt x="10073" y="9401"/>
                  </a:lnTo>
                  <a:cubicBezTo>
                    <a:pt x="10071" y="9400"/>
                    <a:pt x="10069" y="9399"/>
                    <a:pt x="10067" y="9399"/>
                  </a:cubicBezTo>
                  <a:cubicBezTo>
                    <a:pt x="10058" y="9399"/>
                    <a:pt x="10051" y="9408"/>
                    <a:pt x="10042" y="9408"/>
                  </a:cubicBezTo>
                  <a:cubicBezTo>
                    <a:pt x="10039" y="9408"/>
                    <a:pt x="10036" y="9407"/>
                    <a:pt x="10032" y="9405"/>
                  </a:cubicBezTo>
                  <a:cubicBezTo>
                    <a:pt x="10022" y="9393"/>
                    <a:pt x="10023" y="9380"/>
                    <a:pt x="10030" y="9362"/>
                  </a:cubicBezTo>
                  <a:lnTo>
                    <a:pt x="10075" y="9346"/>
                  </a:lnTo>
                  <a:cubicBezTo>
                    <a:pt x="10079" y="9310"/>
                    <a:pt x="10030" y="9326"/>
                    <a:pt x="10030" y="9295"/>
                  </a:cubicBezTo>
                  <a:cubicBezTo>
                    <a:pt x="10016" y="9244"/>
                    <a:pt x="10038" y="9183"/>
                    <a:pt x="9992" y="9139"/>
                  </a:cubicBezTo>
                  <a:cubicBezTo>
                    <a:pt x="10038" y="9044"/>
                    <a:pt x="9967" y="8957"/>
                    <a:pt x="9971" y="8876"/>
                  </a:cubicBezTo>
                  <a:cubicBezTo>
                    <a:pt x="9980" y="8857"/>
                    <a:pt x="9997" y="8842"/>
                    <a:pt x="10018" y="8835"/>
                  </a:cubicBezTo>
                  <a:cubicBezTo>
                    <a:pt x="10018" y="8816"/>
                    <a:pt x="9996" y="8810"/>
                    <a:pt x="9989" y="8786"/>
                  </a:cubicBezTo>
                  <a:lnTo>
                    <a:pt x="9989" y="8694"/>
                  </a:lnTo>
                  <a:lnTo>
                    <a:pt x="9937" y="8636"/>
                  </a:lnTo>
                  <a:cubicBezTo>
                    <a:pt x="9933" y="8617"/>
                    <a:pt x="9935" y="8598"/>
                    <a:pt x="9941" y="8581"/>
                  </a:cubicBezTo>
                  <a:lnTo>
                    <a:pt x="9964" y="8588"/>
                  </a:lnTo>
                  <a:cubicBezTo>
                    <a:pt x="9984" y="8543"/>
                    <a:pt x="9959" y="8499"/>
                    <a:pt x="9964" y="8453"/>
                  </a:cubicBezTo>
                  <a:lnTo>
                    <a:pt x="9923" y="8410"/>
                  </a:lnTo>
                  <a:cubicBezTo>
                    <a:pt x="9927" y="8401"/>
                    <a:pt x="9932" y="8398"/>
                    <a:pt x="9936" y="8398"/>
                  </a:cubicBezTo>
                  <a:cubicBezTo>
                    <a:pt x="9945" y="8398"/>
                    <a:pt x="9953" y="8408"/>
                    <a:pt x="9962" y="8408"/>
                  </a:cubicBezTo>
                  <a:cubicBezTo>
                    <a:pt x="9963" y="8408"/>
                    <a:pt x="9964" y="8408"/>
                    <a:pt x="9965" y="8408"/>
                  </a:cubicBezTo>
                  <a:cubicBezTo>
                    <a:pt x="9977" y="8390"/>
                    <a:pt x="9969" y="8373"/>
                    <a:pt x="9970" y="8358"/>
                  </a:cubicBezTo>
                  <a:cubicBezTo>
                    <a:pt x="9962" y="8341"/>
                    <a:pt x="9932" y="8346"/>
                    <a:pt x="9938" y="8320"/>
                  </a:cubicBezTo>
                  <a:cubicBezTo>
                    <a:pt x="9940" y="8315"/>
                    <a:pt x="9943" y="8314"/>
                    <a:pt x="9946" y="8314"/>
                  </a:cubicBezTo>
                  <a:cubicBezTo>
                    <a:pt x="9951" y="8314"/>
                    <a:pt x="9957" y="8320"/>
                    <a:pt x="9966" y="8320"/>
                  </a:cubicBezTo>
                  <a:cubicBezTo>
                    <a:pt x="9981" y="8266"/>
                    <a:pt x="9969" y="8202"/>
                    <a:pt x="10006" y="8151"/>
                  </a:cubicBezTo>
                  <a:close/>
                  <a:moveTo>
                    <a:pt x="10103" y="9598"/>
                  </a:moveTo>
                  <a:cubicBezTo>
                    <a:pt x="10115" y="9609"/>
                    <a:pt x="10116" y="9630"/>
                    <a:pt x="10103" y="9642"/>
                  </a:cubicBezTo>
                  <a:cubicBezTo>
                    <a:pt x="10090" y="9631"/>
                    <a:pt x="10089" y="9609"/>
                    <a:pt x="10103" y="9598"/>
                  </a:cubicBezTo>
                  <a:close/>
                  <a:moveTo>
                    <a:pt x="9833" y="9633"/>
                  </a:moveTo>
                  <a:lnTo>
                    <a:pt x="9841" y="9638"/>
                  </a:lnTo>
                  <a:cubicBezTo>
                    <a:pt x="9838" y="9641"/>
                    <a:pt x="9837" y="9643"/>
                    <a:pt x="9835" y="9644"/>
                  </a:cubicBezTo>
                  <a:lnTo>
                    <a:pt x="9829" y="9638"/>
                  </a:lnTo>
                  <a:lnTo>
                    <a:pt x="9833" y="9633"/>
                  </a:lnTo>
                  <a:close/>
                  <a:moveTo>
                    <a:pt x="7480" y="9645"/>
                  </a:moveTo>
                  <a:cubicBezTo>
                    <a:pt x="7480" y="9645"/>
                    <a:pt x="7480" y="9645"/>
                    <a:pt x="7480" y="9645"/>
                  </a:cubicBezTo>
                  <a:lnTo>
                    <a:pt x="7482" y="9645"/>
                  </a:lnTo>
                  <a:cubicBezTo>
                    <a:pt x="7481" y="9645"/>
                    <a:pt x="7481" y="9645"/>
                    <a:pt x="7480" y="9645"/>
                  </a:cubicBezTo>
                  <a:close/>
                  <a:moveTo>
                    <a:pt x="10774" y="9649"/>
                  </a:moveTo>
                  <a:cubicBezTo>
                    <a:pt x="10788" y="9657"/>
                    <a:pt x="10796" y="9664"/>
                    <a:pt x="10798" y="9676"/>
                  </a:cubicBezTo>
                  <a:cubicBezTo>
                    <a:pt x="10792" y="9678"/>
                    <a:pt x="10787" y="9679"/>
                    <a:pt x="10782" y="9679"/>
                  </a:cubicBezTo>
                  <a:cubicBezTo>
                    <a:pt x="10772" y="9679"/>
                    <a:pt x="10768" y="9672"/>
                    <a:pt x="10774" y="9649"/>
                  </a:cubicBezTo>
                  <a:close/>
                  <a:moveTo>
                    <a:pt x="9782" y="9686"/>
                  </a:moveTo>
                  <a:cubicBezTo>
                    <a:pt x="9784" y="9686"/>
                    <a:pt x="9785" y="9688"/>
                    <a:pt x="9786" y="9692"/>
                  </a:cubicBezTo>
                  <a:cubicBezTo>
                    <a:pt x="9787" y="9692"/>
                    <a:pt x="9784" y="9694"/>
                    <a:pt x="9781" y="9696"/>
                  </a:cubicBezTo>
                  <a:cubicBezTo>
                    <a:pt x="9780" y="9694"/>
                    <a:pt x="9778" y="9692"/>
                    <a:pt x="9778" y="9691"/>
                  </a:cubicBezTo>
                  <a:cubicBezTo>
                    <a:pt x="9780" y="9688"/>
                    <a:pt x="9781" y="9686"/>
                    <a:pt x="9782" y="9686"/>
                  </a:cubicBezTo>
                  <a:close/>
                  <a:moveTo>
                    <a:pt x="15538" y="9704"/>
                  </a:moveTo>
                  <a:cubicBezTo>
                    <a:pt x="15539" y="9706"/>
                    <a:pt x="15541" y="9708"/>
                    <a:pt x="15541" y="9709"/>
                  </a:cubicBezTo>
                  <a:cubicBezTo>
                    <a:pt x="15541" y="9712"/>
                    <a:pt x="15538" y="9713"/>
                    <a:pt x="15537" y="9714"/>
                  </a:cubicBezTo>
                  <a:cubicBezTo>
                    <a:pt x="15536" y="9713"/>
                    <a:pt x="15533" y="9710"/>
                    <a:pt x="15532" y="9709"/>
                  </a:cubicBezTo>
                  <a:lnTo>
                    <a:pt x="15538" y="9705"/>
                  </a:lnTo>
                  <a:lnTo>
                    <a:pt x="15538" y="9704"/>
                  </a:lnTo>
                  <a:close/>
                  <a:moveTo>
                    <a:pt x="7500" y="9613"/>
                  </a:moveTo>
                  <a:cubicBezTo>
                    <a:pt x="7513" y="9613"/>
                    <a:pt x="7517" y="9620"/>
                    <a:pt x="7515" y="9636"/>
                  </a:cubicBezTo>
                  <a:cubicBezTo>
                    <a:pt x="7507" y="9646"/>
                    <a:pt x="7494" y="9644"/>
                    <a:pt x="7484" y="9646"/>
                  </a:cubicBezTo>
                  <a:cubicBezTo>
                    <a:pt x="7480" y="9674"/>
                    <a:pt x="7505" y="9683"/>
                    <a:pt x="7531" y="9701"/>
                  </a:cubicBezTo>
                  <a:lnTo>
                    <a:pt x="7460" y="9715"/>
                  </a:lnTo>
                  <a:cubicBezTo>
                    <a:pt x="7442" y="9705"/>
                    <a:pt x="7427" y="9690"/>
                    <a:pt x="7417" y="9672"/>
                  </a:cubicBezTo>
                  <a:cubicBezTo>
                    <a:pt x="7450" y="9667"/>
                    <a:pt x="7422" y="9623"/>
                    <a:pt x="7454" y="9617"/>
                  </a:cubicBezTo>
                  <a:cubicBezTo>
                    <a:pt x="7469" y="9620"/>
                    <a:pt x="7465" y="9643"/>
                    <a:pt x="7480" y="9645"/>
                  </a:cubicBezTo>
                  <a:lnTo>
                    <a:pt x="7480" y="9645"/>
                  </a:lnTo>
                  <a:cubicBezTo>
                    <a:pt x="7483" y="9634"/>
                    <a:pt x="7482" y="9622"/>
                    <a:pt x="7492" y="9613"/>
                  </a:cubicBezTo>
                  <a:cubicBezTo>
                    <a:pt x="7495" y="9613"/>
                    <a:pt x="7498" y="9613"/>
                    <a:pt x="7500" y="9613"/>
                  </a:cubicBezTo>
                  <a:close/>
                  <a:moveTo>
                    <a:pt x="10830" y="9757"/>
                  </a:moveTo>
                  <a:cubicBezTo>
                    <a:pt x="10837" y="9761"/>
                    <a:pt x="10836" y="9765"/>
                    <a:pt x="10829" y="9766"/>
                  </a:cubicBezTo>
                  <a:cubicBezTo>
                    <a:pt x="10828" y="9766"/>
                    <a:pt x="10826" y="9764"/>
                    <a:pt x="10825" y="9762"/>
                  </a:cubicBezTo>
                  <a:cubicBezTo>
                    <a:pt x="10826" y="9761"/>
                    <a:pt x="10830" y="9757"/>
                    <a:pt x="10830" y="9757"/>
                  </a:cubicBezTo>
                  <a:close/>
                  <a:moveTo>
                    <a:pt x="7572" y="9755"/>
                  </a:moveTo>
                  <a:cubicBezTo>
                    <a:pt x="7581" y="9755"/>
                    <a:pt x="7584" y="9759"/>
                    <a:pt x="7585" y="9770"/>
                  </a:cubicBezTo>
                  <a:cubicBezTo>
                    <a:pt x="7588" y="9780"/>
                    <a:pt x="7581" y="9785"/>
                    <a:pt x="7572" y="9786"/>
                  </a:cubicBezTo>
                  <a:cubicBezTo>
                    <a:pt x="7570" y="9786"/>
                    <a:pt x="7569" y="9786"/>
                    <a:pt x="7568" y="9786"/>
                  </a:cubicBezTo>
                  <a:cubicBezTo>
                    <a:pt x="7561" y="9786"/>
                    <a:pt x="7556" y="9781"/>
                    <a:pt x="7556" y="9773"/>
                  </a:cubicBezTo>
                  <a:cubicBezTo>
                    <a:pt x="7553" y="9762"/>
                    <a:pt x="7559" y="9756"/>
                    <a:pt x="7569" y="9755"/>
                  </a:cubicBezTo>
                  <a:cubicBezTo>
                    <a:pt x="7570" y="9755"/>
                    <a:pt x="7571" y="9755"/>
                    <a:pt x="7572" y="9755"/>
                  </a:cubicBezTo>
                  <a:close/>
                  <a:moveTo>
                    <a:pt x="8734" y="9774"/>
                  </a:moveTo>
                  <a:lnTo>
                    <a:pt x="8734" y="9774"/>
                  </a:lnTo>
                  <a:cubicBezTo>
                    <a:pt x="8743" y="9786"/>
                    <a:pt x="8734" y="9785"/>
                    <a:pt x="8727" y="9787"/>
                  </a:cubicBezTo>
                  <a:lnTo>
                    <a:pt x="8727" y="9787"/>
                  </a:lnTo>
                  <a:lnTo>
                    <a:pt x="8734" y="9774"/>
                  </a:lnTo>
                  <a:close/>
                  <a:moveTo>
                    <a:pt x="10112" y="9667"/>
                  </a:moveTo>
                  <a:cubicBezTo>
                    <a:pt x="10115" y="9667"/>
                    <a:pt x="10119" y="9668"/>
                    <a:pt x="10123" y="9670"/>
                  </a:cubicBezTo>
                  <a:cubicBezTo>
                    <a:pt x="10135" y="9693"/>
                    <a:pt x="10124" y="9718"/>
                    <a:pt x="10127" y="9743"/>
                  </a:cubicBezTo>
                  <a:cubicBezTo>
                    <a:pt x="10124" y="9744"/>
                    <a:pt x="10122" y="9744"/>
                    <a:pt x="10120" y="9744"/>
                  </a:cubicBezTo>
                  <a:cubicBezTo>
                    <a:pt x="10107" y="9744"/>
                    <a:pt x="10112" y="9728"/>
                    <a:pt x="10099" y="9724"/>
                  </a:cubicBezTo>
                  <a:cubicBezTo>
                    <a:pt x="10092" y="9753"/>
                    <a:pt x="10085" y="9788"/>
                    <a:pt x="10049" y="9788"/>
                  </a:cubicBezTo>
                  <a:cubicBezTo>
                    <a:pt x="10041" y="9788"/>
                    <a:pt x="10032" y="9786"/>
                    <a:pt x="10021" y="9782"/>
                  </a:cubicBezTo>
                  <a:cubicBezTo>
                    <a:pt x="10051" y="9755"/>
                    <a:pt x="10067" y="9726"/>
                    <a:pt x="10051" y="9682"/>
                  </a:cubicBezTo>
                  <a:lnTo>
                    <a:pt x="10051" y="9682"/>
                  </a:lnTo>
                  <a:cubicBezTo>
                    <a:pt x="10059" y="9687"/>
                    <a:pt x="10065" y="9689"/>
                    <a:pt x="10071" y="9689"/>
                  </a:cubicBezTo>
                  <a:cubicBezTo>
                    <a:pt x="10089" y="9689"/>
                    <a:pt x="10097" y="9667"/>
                    <a:pt x="10112" y="9667"/>
                  </a:cubicBezTo>
                  <a:close/>
                  <a:moveTo>
                    <a:pt x="8724" y="9790"/>
                  </a:moveTo>
                  <a:cubicBezTo>
                    <a:pt x="8722" y="9794"/>
                    <a:pt x="8720" y="9798"/>
                    <a:pt x="8717" y="9802"/>
                  </a:cubicBezTo>
                  <a:cubicBezTo>
                    <a:pt x="8709" y="9791"/>
                    <a:pt x="8718" y="9792"/>
                    <a:pt x="8724" y="9790"/>
                  </a:cubicBezTo>
                  <a:close/>
                  <a:moveTo>
                    <a:pt x="7314" y="9792"/>
                  </a:moveTo>
                  <a:cubicBezTo>
                    <a:pt x="7316" y="9794"/>
                    <a:pt x="7318" y="9796"/>
                    <a:pt x="7318" y="9798"/>
                  </a:cubicBezTo>
                  <a:cubicBezTo>
                    <a:pt x="7317" y="9800"/>
                    <a:pt x="7315" y="9802"/>
                    <a:pt x="7313" y="9803"/>
                  </a:cubicBezTo>
                  <a:cubicBezTo>
                    <a:pt x="7310" y="9802"/>
                    <a:pt x="7309" y="9799"/>
                    <a:pt x="7308" y="9797"/>
                  </a:cubicBezTo>
                  <a:lnTo>
                    <a:pt x="7314" y="9792"/>
                  </a:lnTo>
                  <a:close/>
                  <a:moveTo>
                    <a:pt x="10119" y="9792"/>
                  </a:moveTo>
                  <a:cubicBezTo>
                    <a:pt x="10129" y="9798"/>
                    <a:pt x="10128" y="9813"/>
                    <a:pt x="10118" y="9819"/>
                  </a:cubicBezTo>
                  <a:lnTo>
                    <a:pt x="10118" y="9819"/>
                  </a:lnTo>
                  <a:cubicBezTo>
                    <a:pt x="10111" y="9809"/>
                    <a:pt x="10109" y="9801"/>
                    <a:pt x="10119" y="9792"/>
                  </a:cubicBezTo>
                  <a:close/>
                  <a:moveTo>
                    <a:pt x="10065" y="9811"/>
                  </a:moveTo>
                  <a:cubicBezTo>
                    <a:pt x="10065" y="9811"/>
                    <a:pt x="10065" y="9811"/>
                    <a:pt x="10065" y="9811"/>
                  </a:cubicBezTo>
                  <a:cubicBezTo>
                    <a:pt x="10072" y="9814"/>
                    <a:pt x="10072" y="9818"/>
                    <a:pt x="10065" y="9820"/>
                  </a:cubicBezTo>
                  <a:cubicBezTo>
                    <a:pt x="10064" y="9820"/>
                    <a:pt x="10062" y="9816"/>
                    <a:pt x="10061" y="9815"/>
                  </a:cubicBezTo>
                  <a:cubicBezTo>
                    <a:pt x="10063" y="9813"/>
                    <a:pt x="10065" y="9811"/>
                    <a:pt x="10065" y="9811"/>
                  </a:cubicBezTo>
                  <a:close/>
                  <a:moveTo>
                    <a:pt x="7385" y="9846"/>
                  </a:moveTo>
                  <a:cubicBezTo>
                    <a:pt x="7387" y="9846"/>
                    <a:pt x="7388" y="9850"/>
                    <a:pt x="7389" y="9851"/>
                  </a:cubicBezTo>
                  <a:lnTo>
                    <a:pt x="7385" y="9855"/>
                  </a:lnTo>
                  <a:lnTo>
                    <a:pt x="7380" y="9850"/>
                  </a:lnTo>
                  <a:cubicBezTo>
                    <a:pt x="7381" y="9848"/>
                    <a:pt x="7383" y="9846"/>
                    <a:pt x="7385" y="9846"/>
                  </a:cubicBezTo>
                  <a:close/>
                  <a:moveTo>
                    <a:pt x="10784" y="9843"/>
                  </a:moveTo>
                  <a:lnTo>
                    <a:pt x="10777" y="9855"/>
                  </a:lnTo>
                  <a:cubicBezTo>
                    <a:pt x="10767" y="9843"/>
                    <a:pt x="10779" y="9845"/>
                    <a:pt x="10784" y="9843"/>
                  </a:cubicBezTo>
                  <a:close/>
                  <a:moveTo>
                    <a:pt x="9420" y="9808"/>
                  </a:moveTo>
                  <a:cubicBezTo>
                    <a:pt x="9432" y="9808"/>
                    <a:pt x="9440" y="9823"/>
                    <a:pt x="9451" y="9835"/>
                  </a:cubicBezTo>
                  <a:lnTo>
                    <a:pt x="9428" y="9856"/>
                  </a:lnTo>
                  <a:cubicBezTo>
                    <a:pt x="9412" y="9848"/>
                    <a:pt x="9399" y="9838"/>
                    <a:pt x="9403" y="9818"/>
                  </a:cubicBezTo>
                  <a:cubicBezTo>
                    <a:pt x="9410" y="9811"/>
                    <a:pt x="9415" y="9808"/>
                    <a:pt x="9420" y="9808"/>
                  </a:cubicBezTo>
                  <a:close/>
                  <a:moveTo>
                    <a:pt x="10804" y="9827"/>
                  </a:moveTo>
                  <a:cubicBezTo>
                    <a:pt x="10805" y="9827"/>
                    <a:pt x="10806" y="9827"/>
                    <a:pt x="10807" y="9827"/>
                  </a:cubicBezTo>
                  <a:cubicBezTo>
                    <a:pt x="10828" y="9834"/>
                    <a:pt x="10844" y="9845"/>
                    <a:pt x="10834" y="9872"/>
                  </a:cubicBezTo>
                  <a:cubicBezTo>
                    <a:pt x="10830" y="9874"/>
                    <a:pt x="10826" y="9875"/>
                    <a:pt x="10823" y="9875"/>
                  </a:cubicBezTo>
                  <a:cubicBezTo>
                    <a:pt x="10800" y="9875"/>
                    <a:pt x="10805" y="9842"/>
                    <a:pt x="10786" y="9842"/>
                  </a:cubicBezTo>
                  <a:lnTo>
                    <a:pt x="10786" y="9842"/>
                  </a:lnTo>
                  <a:cubicBezTo>
                    <a:pt x="10788" y="9833"/>
                    <a:pt x="10792" y="9827"/>
                    <a:pt x="10804" y="9827"/>
                  </a:cubicBezTo>
                  <a:close/>
                  <a:moveTo>
                    <a:pt x="10087" y="9862"/>
                  </a:moveTo>
                  <a:cubicBezTo>
                    <a:pt x="10094" y="9883"/>
                    <a:pt x="10097" y="9896"/>
                    <a:pt x="10083" y="9908"/>
                  </a:cubicBezTo>
                  <a:lnTo>
                    <a:pt x="10064" y="9891"/>
                  </a:lnTo>
                  <a:cubicBezTo>
                    <a:pt x="10063" y="9877"/>
                    <a:pt x="10072" y="9870"/>
                    <a:pt x="10087" y="9862"/>
                  </a:cubicBezTo>
                  <a:close/>
                  <a:moveTo>
                    <a:pt x="7332" y="9897"/>
                  </a:moveTo>
                  <a:cubicBezTo>
                    <a:pt x="7334" y="9897"/>
                    <a:pt x="7336" y="9901"/>
                    <a:pt x="7338" y="9903"/>
                  </a:cubicBezTo>
                  <a:lnTo>
                    <a:pt x="7332" y="9909"/>
                  </a:lnTo>
                  <a:lnTo>
                    <a:pt x="7327" y="9902"/>
                  </a:lnTo>
                  <a:lnTo>
                    <a:pt x="7327" y="9902"/>
                  </a:lnTo>
                  <a:cubicBezTo>
                    <a:pt x="7328" y="9900"/>
                    <a:pt x="7330" y="9897"/>
                    <a:pt x="7332" y="9897"/>
                  </a:cubicBezTo>
                  <a:close/>
                  <a:moveTo>
                    <a:pt x="10129" y="9896"/>
                  </a:moveTo>
                  <a:cubicBezTo>
                    <a:pt x="10132" y="9896"/>
                    <a:pt x="10135" y="9897"/>
                    <a:pt x="10136" y="9900"/>
                  </a:cubicBezTo>
                  <a:cubicBezTo>
                    <a:pt x="10142" y="9908"/>
                    <a:pt x="10136" y="9910"/>
                    <a:pt x="10130" y="9910"/>
                  </a:cubicBezTo>
                  <a:cubicBezTo>
                    <a:pt x="10128" y="9910"/>
                    <a:pt x="10126" y="9910"/>
                    <a:pt x="10125" y="9910"/>
                  </a:cubicBezTo>
                  <a:cubicBezTo>
                    <a:pt x="10122" y="9910"/>
                    <a:pt x="10119" y="9905"/>
                    <a:pt x="10117" y="9902"/>
                  </a:cubicBezTo>
                  <a:lnTo>
                    <a:pt x="10117" y="9902"/>
                  </a:lnTo>
                  <a:cubicBezTo>
                    <a:pt x="10121" y="9898"/>
                    <a:pt x="10125" y="9896"/>
                    <a:pt x="10129" y="9896"/>
                  </a:cubicBezTo>
                  <a:close/>
                  <a:moveTo>
                    <a:pt x="9925" y="9660"/>
                  </a:moveTo>
                  <a:cubicBezTo>
                    <a:pt x="9942" y="9705"/>
                    <a:pt x="9955" y="9737"/>
                    <a:pt x="9967" y="9772"/>
                  </a:cubicBezTo>
                  <a:lnTo>
                    <a:pt x="9932" y="9846"/>
                  </a:lnTo>
                  <a:cubicBezTo>
                    <a:pt x="9937" y="9863"/>
                    <a:pt x="9940" y="9878"/>
                    <a:pt x="9948" y="9912"/>
                  </a:cubicBezTo>
                  <a:cubicBezTo>
                    <a:pt x="9890" y="9854"/>
                    <a:pt x="9943" y="9786"/>
                    <a:pt x="9893" y="9754"/>
                  </a:cubicBezTo>
                  <a:cubicBezTo>
                    <a:pt x="9905" y="9721"/>
                    <a:pt x="9914" y="9696"/>
                    <a:pt x="9925" y="9661"/>
                  </a:cubicBezTo>
                  <a:lnTo>
                    <a:pt x="9925" y="9660"/>
                  </a:lnTo>
                  <a:close/>
                  <a:moveTo>
                    <a:pt x="10798" y="9901"/>
                  </a:moveTo>
                  <a:cubicBezTo>
                    <a:pt x="10803" y="9901"/>
                    <a:pt x="10802" y="9909"/>
                    <a:pt x="10804" y="9913"/>
                  </a:cubicBezTo>
                  <a:lnTo>
                    <a:pt x="10790" y="9905"/>
                  </a:lnTo>
                  <a:cubicBezTo>
                    <a:pt x="10794" y="9902"/>
                    <a:pt x="10796" y="9901"/>
                    <a:pt x="10798" y="9901"/>
                  </a:cubicBezTo>
                  <a:close/>
                  <a:moveTo>
                    <a:pt x="9885" y="9902"/>
                  </a:moveTo>
                  <a:cubicBezTo>
                    <a:pt x="9904" y="9902"/>
                    <a:pt x="9911" y="9915"/>
                    <a:pt x="9916" y="9931"/>
                  </a:cubicBezTo>
                  <a:cubicBezTo>
                    <a:pt x="9915" y="9931"/>
                    <a:pt x="9914" y="9931"/>
                    <a:pt x="9912" y="9931"/>
                  </a:cubicBezTo>
                  <a:cubicBezTo>
                    <a:pt x="9896" y="9931"/>
                    <a:pt x="9880" y="9930"/>
                    <a:pt x="9883" y="9902"/>
                  </a:cubicBezTo>
                  <a:cubicBezTo>
                    <a:pt x="9884" y="9902"/>
                    <a:pt x="9885" y="9902"/>
                    <a:pt x="9885" y="9902"/>
                  </a:cubicBezTo>
                  <a:close/>
                  <a:moveTo>
                    <a:pt x="15575" y="9934"/>
                  </a:moveTo>
                  <a:lnTo>
                    <a:pt x="15573" y="9935"/>
                  </a:lnTo>
                  <a:cubicBezTo>
                    <a:pt x="15575" y="9936"/>
                    <a:pt x="15579" y="9937"/>
                    <a:pt x="15578" y="9939"/>
                  </a:cubicBezTo>
                  <a:cubicBezTo>
                    <a:pt x="15578" y="9941"/>
                    <a:pt x="15576" y="9943"/>
                    <a:pt x="15573" y="9943"/>
                  </a:cubicBezTo>
                  <a:cubicBezTo>
                    <a:pt x="15572" y="9943"/>
                    <a:pt x="15570" y="9940"/>
                    <a:pt x="15569" y="9937"/>
                  </a:cubicBezTo>
                  <a:lnTo>
                    <a:pt x="15575" y="9934"/>
                  </a:lnTo>
                  <a:close/>
                  <a:moveTo>
                    <a:pt x="7527" y="9951"/>
                  </a:moveTo>
                  <a:cubicBezTo>
                    <a:pt x="7535" y="9954"/>
                    <a:pt x="7534" y="9959"/>
                    <a:pt x="7527" y="9961"/>
                  </a:cubicBezTo>
                  <a:cubicBezTo>
                    <a:pt x="7526" y="9961"/>
                    <a:pt x="7524" y="9958"/>
                    <a:pt x="7522" y="9956"/>
                  </a:cubicBezTo>
                  <a:lnTo>
                    <a:pt x="7522" y="9956"/>
                  </a:lnTo>
                  <a:cubicBezTo>
                    <a:pt x="7524" y="9954"/>
                    <a:pt x="7526" y="9951"/>
                    <a:pt x="7527" y="9951"/>
                  </a:cubicBezTo>
                  <a:close/>
                  <a:moveTo>
                    <a:pt x="9916" y="9931"/>
                  </a:moveTo>
                  <a:cubicBezTo>
                    <a:pt x="9946" y="9941"/>
                    <a:pt x="9931" y="9964"/>
                    <a:pt x="9933" y="9983"/>
                  </a:cubicBezTo>
                  <a:lnTo>
                    <a:pt x="9933" y="9983"/>
                  </a:lnTo>
                  <a:cubicBezTo>
                    <a:pt x="9905" y="9973"/>
                    <a:pt x="9919" y="9949"/>
                    <a:pt x="9916" y="9931"/>
                  </a:cubicBezTo>
                  <a:close/>
                  <a:moveTo>
                    <a:pt x="10148" y="9969"/>
                  </a:moveTo>
                  <a:cubicBezTo>
                    <a:pt x="10155" y="9969"/>
                    <a:pt x="10160" y="9972"/>
                    <a:pt x="10161" y="9982"/>
                  </a:cubicBezTo>
                  <a:cubicBezTo>
                    <a:pt x="10164" y="9991"/>
                    <a:pt x="10157" y="9999"/>
                    <a:pt x="10148" y="9999"/>
                  </a:cubicBezTo>
                  <a:cubicBezTo>
                    <a:pt x="10147" y="9999"/>
                    <a:pt x="10146" y="9999"/>
                    <a:pt x="10146" y="9999"/>
                  </a:cubicBezTo>
                  <a:cubicBezTo>
                    <a:pt x="10131" y="9999"/>
                    <a:pt x="10132" y="9987"/>
                    <a:pt x="10131" y="9972"/>
                  </a:cubicBezTo>
                  <a:cubicBezTo>
                    <a:pt x="10137" y="9970"/>
                    <a:pt x="10143" y="9969"/>
                    <a:pt x="10148" y="9969"/>
                  </a:cubicBezTo>
                  <a:close/>
                  <a:moveTo>
                    <a:pt x="9934" y="9985"/>
                  </a:moveTo>
                  <a:cubicBezTo>
                    <a:pt x="9939" y="9987"/>
                    <a:pt x="9945" y="9988"/>
                    <a:pt x="9945" y="9990"/>
                  </a:cubicBezTo>
                  <a:cubicBezTo>
                    <a:pt x="9948" y="9998"/>
                    <a:pt x="9941" y="10000"/>
                    <a:pt x="9934" y="10001"/>
                  </a:cubicBezTo>
                  <a:lnTo>
                    <a:pt x="9934" y="10001"/>
                  </a:lnTo>
                  <a:lnTo>
                    <a:pt x="9934" y="9985"/>
                  </a:lnTo>
                  <a:close/>
                  <a:moveTo>
                    <a:pt x="9933" y="10003"/>
                  </a:moveTo>
                  <a:cubicBezTo>
                    <a:pt x="9932" y="10008"/>
                    <a:pt x="9932" y="10014"/>
                    <a:pt x="9925" y="10014"/>
                  </a:cubicBezTo>
                  <a:cubicBezTo>
                    <a:pt x="9924" y="10014"/>
                    <a:pt x="9923" y="10014"/>
                    <a:pt x="9922" y="10014"/>
                  </a:cubicBezTo>
                  <a:cubicBezTo>
                    <a:pt x="9920" y="10004"/>
                    <a:pt x="9926" y="10004"/>
                    <a:pt x="9933" y="10003"/>
                  </a:cubicBezTo>
                  <a:close/>
                  <a:moveTo>
                    <a:pt x="7579" y="9990"/>
                  </a:moveTo>
                  <a:cubicBezTo>
                    <a:pt x="7590" y="9998"/>
                    <a:pt x="7591" y="10006"/>
                    <a:pt x="7581" y="10015"/>
                  </a:cubicBezTo>
                  <a:cubicBezTo>
                    <a:pt x="7568" y="10008"/>
                    <a:pt x="7567" y="9999"/>
                    <a:pt x="7579" y="9990"/>
                  </a:cubicBezTo>
                  <a:close/>
                  <a:moveTo>
                    <a:pt x="10151" y="10022"/>
                  </a:moveTo>
                  <a:cubicBezTo>
                    <a:pt x="10153" y="10022"/>
                    <a:pt x="10154" y="10022"/>
                    <a:pt x="10156" y="10022"/>
                  </a:cubicBezTo>
                  <a:cubicBezTo>
                    <a:pt x="10162" y="10043"/>
                    <a:pt x="10143" y="10041"/>
                    <a:pt x="10139" y="10058"/>
                  </a:cubicBezTo>
                  <a:lnTo>
                    <a:pt x="10137" y="10058"/>
                  </a:lnTo>
                  <a:cubicBezTo>
                    <a:pt x="10128" y="10030"/>
                    <a:pt x="10133" y="10022"/>
                    <a:pt x="10151" y="10022"/>
                  </a:cubicBezTo>
                  <a:close/>
                  <a:moveTo>
                    <a:pt x="10014" y="10077"/>
                  </a:moveTo>
                  <a:lnTo>
                    <a:pt x="10014" y="10077"/>
                  </a:lnTo>
                  <a:cubicBezTo>
                    <a:pt x="10021" y="10080"/>
                    <a:pt x="10020" y="10083"/>
                    <a:pt x="10013" y="10086"/>
                  </a:cubicBezTo>
                  <a:cubicBezTo>
                    <a:pt x="10012" y="10086"/>
                    <a:pt x="10010" y="10082"/>
                    <a:pt x="10008" y="10080"/>
                  </a:cubicBezTo>
                  <a:lnTo>
                    <a:pt x="10008" y="10080"/>
                  </a:lnTo>
                  <a:cubicBezTo>
                    <a:pt x="10010" y="10078"/>
                    <a:pt x="10012" y="10077"/>
                    <a:pt x="10014" y="10077"/>
                  </a:cubicBezTo>
                  <a:close/>
                  <a:moveTo>
                    <a:pt x="10083" y="10024"/>
                  </a:moveTo>
                  <a:cubicBezTo>
                    <a:pt x="10112" y="10033"/>
                    <a:pt x="10112" y="10062"/>
                    <a:pt x="10124" y="10085"/>
                  </a:cubicBezTo>
                  <a:lnTo>
                    <a:pt x="10123" y="10083"/>
                  </a:lnTo>
                  <a:cubicBezTo>
                    <a:pt x="10113" y="10089"/>
                    <a:pt x="10103" y="10091"/>
                    <a:pt x="10093" y="10091"/>
                  </a:cubicBezTo>
                  <a:cubicBezTo>
                    <a:pt x="10083" y="10091"/>
                    <a:pt x="10073" y="10089"/>
                    <a:pt x="10064" y="10083"/>
                  </a:cubicBezTo>
                  <a:cubicBezTo>
                    <a:pt x="10051" y="10058"/>
                    <a:pt x="10060" y="10039"/>
                    <a:pt x="10083" y="10024"/>
                  </a:cubicBezTo>
                  <a:close/>
                  <a:moveTo>
                    <a:pt x="10804" y="9913"/>
                  </a:moveTo>
                  <a:lnTo>
                    <a:pt x="10875" y="9999"/>
                  </a:lnTo>
                  <a:cubicBezTo>
                    <a:pt x="10861" y="10024"/>
                    <a:pt x="10854" y="10054"/>
                    <a:pt x="10855" y="10083"/>
                  </a:cubicBezTo>
                  <a:cubicBezTo>
                    <a:pt x="10843" y="10089"/>
                    <a:pt x="10831" y="10093"/>
                    <a:pt x="10818" y="10093"/>
                  </a:cubicBezTo>
                  <a:cubicBezTo>
                    <a:pt x="10809" y="10093"/>
                    <a:pt x="10801" y="10091"/>
                    <a:pt x="10792" y="10088"/>
                  </a:cubicBezTo>
                  <a:cubicBezTo>
                    <a:pt x="10776" y="10063"/>
                    <a:pt x="10818" y="10030"/>
                    <a:pt x="10788" y="10005"/>
                  </a:cubicBezTo>
                  <a:cubicBezTo>
                    <a:pt x="10800" y="9976"/>
                    <a:pt x="10806" y="9944"/>
                    <a:pt x="10804" y="9913"/>
                  </a:cubicBezTo>
                  <a:close/>
                  <a:moveTo>
                    <a:pt x="9449" y="9978"/>
                  </a:moveTo>
                  <a:lnTo>
                    <a:pt x="9449" y="10114"/>
                  </a:lnTo>
                  <a:cubicBezTo>
                    <a:pt x="9427" y="10077"/>
                    <a:pt x="9400" y="10032"/>
                    <a:pt x="9449" y="9978"/>
                  </a:cubicBezTo>
                  <a:close/>
                  <a:moveTo>
                    <a:pt x="9309" y="7642"/>
                  </a:moveTo>
                  <a:cubicBezTo>
                    <a:pt x="9317" y="7642"/>
                    <a:pt x="9326" y="7644"/>
                    <a:pt x="9326" y="7651"/>
                  </a:cubicBezTo>
                  <a:cubicBezTo>
                    <a:pt x="9327" y="7696"/>
                    <a:pt x="9354" y="7733"/>
                    <a:pt x="9350" y="7777"/>
                  </a:cubicBezTo>
                  <a:lnTo>
                    <a:pt x="9381" y="7780"/>
                  </a:lnTo>
                  <a:cubicBezTo>
                    <a:pt x="9432" y="7762"/>
                    <a:pt x="9383" y="7701"/>
                    <a:pt x="9425" y="7679"/>
                  </a:cubicBezTo>
                  <a:lnTo>
                    <a:pt x="9425" y="7679"/>
                  </a:lnTo>
                  <a:lnTo>
                    <a:pt x="9445" y="7706"/>
                  </a:lnTo>
                  <a:cubicBezTo>
                    <a:pt x="9448" y="7706"/>
                    <a:pt x="9451" y="7707"/>
                    <a:pt x="9454" y="7707"/>
                  </a:cubicBezTo>
                  <a:cubicBezTo>
                    <a:pt x="9495" y="7707"/>
                    <a:pt x="9515" y="7657"/>
                    <a:pt x="9556" y="7657"/>
                  </a:cubicBezTo>
                  <a:cubicBezTo>
                    <a:pt x="9557" y="7657"/>
                    <a:pt x="9558" y="7657"/>
                    <a:pt x="9559" y="7657"/>
                  </a:cubicBezTo>
                  <a:lnTo>
                    <a:pt x="9559" y="7657"/>
                  </a:lnTo>
                  <a:cubicBezTo>
                    <a:pt x="9543" y="7682"/>
                    <a:pt x="9543" y="7711"/>
                    <a:pt x="9543" y="7740"/>
                  </a:cubicBezTo>
                  <a:lnTo>
                    <a:pt x="9543" y="7823"/>
                  </a:lnTo>
                  <a:cubicBezTo>
                    <a:pt x="9534" y="7837"/>
                    <a:pt x="9525" y="7844"/>
                    <a:pt x="9515" y="7844"/>
                  </a:cubicBezTo>
                  <a:cubicBezTo>
                    <a:pt x="9509" y="7844"/>
                    <a:pt x="9502" y="7842"/>
                    <a:pt x="9495" y="7837"/>
                  </a:cubicBezTo>
                  <a:cubicBezTo>
                    <a:pt x="9492" y="7866"/>
                    <a:pt x="9462" y="7877"/>
                    <a:pt x="9456" y="7903"/>
                  </a:cubicBezTo>
                  <a:cubicBezTo>
                    <a:pt x="9468" y="7935"/>
                    <a:pt x="9510" y="7926"/>
                    <a:pt x="9524" y="7958"/>
                  </a:cubicBezTo>
                  <a:cubicBezTo>
                    <a:pt x="9517" y="7971"/>
                    <a:pt x="9510" y="7987"/>
                    <a:pt x="9502" y="8003"/>
                  </a:cubicBezTo>
                  <a:cubicBezTo>
                    <a:pt x="9491" y="8017"/>
                    <a:pt x="9467" y="8005"/>
                    <a:pt x="9456" y="8023"/>
                  </a:cubicBezTo>
                  <a:cubicBezTo>
                    <a:pt x="9453" y="8038"/>
                    <a:pt x="9452" y="8054"/>
                    <a:pt x="9468" y="8061"/>
                  </a:cubicBezTo>
                  <a:cubicBezTo>
                    <a:pt x="9483" y="8068"/>
                    <a:pt x="9504" y="8062"/>
                    <a:pt x="9510" y="8077"/>
                  </a:cubicBezTo>
                  <a:cubicBezTo>
                    <a:pt x="9530" y="8098"/>
                    <a:pt x="9522" y="8120"/>
                    <a:pt x="9525" y="8138"/>
                  </a:cubicBezTo>
                  <a:cubicBezTo>
                    <a:pt x="9510" y="8165"/>
                    <a:pt x="9486" y="8185"/>
                    <a:pt x="9457" y="8196"/>
                  </a:cubicBezTo>
                  <a:cubicBezTo>
                    <a:pt x="9477" y="8239"/>
                    <a:pt x="9534" y="8212"/>
                    <a:pt x="9553" y="8254"/>
                  </a:cubicBezTo>
                  <a:cubicBezTo>
                    <a:pt x="9567" y="8272"/>
                    <a:pt x="9556" y="8289"/>
                    <a:pt x="9542" y="8308"/>
                  </a:cubicBezTo>
                  <a:cubicBezTo>
                    <a:pt x="9552" y="8330"/>
                    <a:pt x="9564" y="8354"/>
                    <a:pt x="9573" y="8376"/>
                  </a:cubicBezTo>
                  <a:cubicBezTo>
                    <a:pt x="9564" y="8395"/>
                    <a:pt x="9546" y="8401"/>
                    <a:pt x="9528" y="8410"/>
                  </a:cubicBezTo>
                  <a:cubicBezTo>
                    <a:pt x="9516" y="8452"/>
                    <a:pt x="9541" y="8494"/>
                    <a:pt x="9543" y="8538"/>
                  </a:cubicBezTo>
                  <a:cubicBezTo>
                    <a:pt x="9543" y="8560"/>
                    <a:pt x="9517" y="8568"/>
                    <a:pt x="9512" y="8589"/>
                  </a:cubicBezTo>
                  <a:lnTo>
                    <a:pt x="9535" y="8603"/>
                  </a:lnTo>
                  <a:cubicBezTo>
                    <a:pt x="9548" y="8621"/>
                    <a:pt x="9541" y="8640"/>
                    <a:pt x="9541" y="8660"/>
                  </a:cubicBezTo>
                  <a:lnTo>
                    <a:pt x="9497" y="8673"/>
                  </a:lnTo>
                  <a:cubicBezTo>
                    <a:pt x="9483" y="8698"/>
                    <a:pt x="9505" y="8704"/>
                    <a:pt x="9514" y="8722"/>
                  </a:cubicBezTo>
                  <a:lnTo>
                    <a:pt x="9532" y="8690"/>
                  </a:lnTo>
                  <a:cubicBezTo>
                    <a:pt x="9551" y="8696"/>
                    <a:pt x="9561" y="8713"/>
                    <a:pt x="9575" y="8728"/>
                  </a:cubicBezTo>
                  <a:cubicBezTo>
                    <a:pt x="9580" y="8751"/>
                    <a:pt x="9581" y="8774"/>
                    <a:pt x="9578" y="8797"/>
                  </a:cubicBezTo>
                  <a:lnTo>
                    <a:pt x="9548" y="8838"/>
                  </a:lnTo>
                  <a:lnTo>
                    <a:pt x="9576" y="8854"/>
                  </a:lnTo>
                  <a:cubicBezTo>
                    <a:pt x="9567" y="8896"/>
                    <a:pt x="9552" y="8938"/>
                    <a:pt x="9575" y="8985"/>
                  </a:cubicBezTo>
                  <a:cubicBezTo>
                    <a:pt x="9592" y="9021"/>
                    <a:pt x="9572" y="9062"/>
                    <a:pt x="9543" y="9094"/>
                  </a:cubicBezTo>
                  <a:lnTo>
                    <a:pt x="9544" y="9093"/>
                  </a:lnTo>
                  <a:lnTo>
                    <a:pt x="9544" y="9111"/>
                  </a:lnTo>
                  <a:lnTo>
                    <a:pt x="9587" y="9111"/>
                  </a:lnTo>
                  <a:cubicBezTo>
                    <a:pt x="9616" y="9160"/>
                    <a:pt x="9566" y="9176"/>
                    <a:pt x="9549" y="9206"/>
                  </a:cubicBezTo>
                  <a:cubicBezTo>
                    <a:pt x="9556" y="9255"/>
                    <a:pt x="9559" y="9304"/>
                    <a:pt x="9580" y="9349"/>
                  </a:cubicBezTo>
                  <a:cubicBezTo>
                    <a:pt x="9560" y="9369"/>
                    <a:pt x="9536" y="9354"/>
                    <a:pt x="9514" y="9366"/>
                  </a:cubicBezTo>
                  <a:cubicBezTo>
                    <a:pt x="9516" y="9386"/>
                    <a:pt x="9534" y="9403"/>
                    <a:pt x="9525" y="9434"/>
                  </a:cubicBezTo>
                  <a:lnTo>
                    <a:pt x="9568" y="9401"/>
                  </a:lnTo>
                  <a:lnTo>
                    <a:pt x="9568" y="9401"/>
                  </a:lnTo>
                  <a:cubicBezTo>
                    <a:pt x="9568" y="9432"/>
                    <a:pt x="9568" y="9432"/>
                    <a:pt x="9528" y="9466"/>
                  </a:cubicBezTo>
                  <a:cubicBezTo>
                    <a:pt x="9529" y="9481"/>
                    <a:pt x="9540" y="9494"/>
                    <a:pt x="9553" y="9498"/>
                  </a:cubicBezTo>
                  <a:lnTo>
                    <a:pt x="9570" y="9489"/>
                  </a:lnTo>
                  <a:cubicBezTo>
                    <a:pt x="9592" y="9519"/>
                    <a:pt x="9574" y="9552"/>
                    <a:pt x="9580" y="9580"/>
                  </a:cubicBezTo>
                  <a:lnTo>
                    <a:pt x="9529" y="9634"/>
                  </a:lnTo>
                  <a:cubicBezTo>
                    <a:pt x="9546" y="9648"/>
                    <a:pt x="9568" y="9652"/>
                    <a:pt x="9577" y="9673"/>
                  </a:cubicBezTo>
                  <a:cubicBezTo>
                    <a:pt x="9581" y="9693"/>
                    <a:pt x="9565" y="9696"/>
                    <a:pt x="9546" y="9705"/>
                  </a:cubicBezTo>
                  <a:lnTo>
                    <a:pt x="9590" y="9755"/>
                  </a:lnTo>
                  <a:cubicBezTo>
                    <a:pt x="9591" y="9788"/>
                    <a:pt x="9540" y="9795"/>
                    <a:pt x="9549" y="9837"/>
                  </a:cubicBezTo>
                  <a:lnTo>
                    <a:pt x="9584" y="9811"/>
                  </a:lnTo>
                  <a:cubicBezTo>
                    <a:pt x="9587" y="9813"/>
                    <a:pt x="9594" y="9815"/>
                    <a:pt x="9594" y="9819"/>
                  </a:cubicBezTo>
                  <a:cubicBezTo>
                    <a:pt x="9600" y="9845"/>
                    <a:pt x="9594" y="9871"/>
                    <a:pt x="9578" y="9893"/>
                  </a:cubicBezTo>
                  <a:cubicBezTo>
                    <a:pt x="9614" y="9920"/>
                    <a:pt x="9591" y="9957"/>
                    <a:pt x="9597" y="9985"/>
                  </a:cubicBezTo>
                  <a:cubicBezTo>
                    <a:pt x="9592" y="9992"/>
                    <a:pt x="9589" y="9994"/>
                    <a:pt x="9586" y="9994"/>
                  </a:cubicBezTo>
                  <a:cubicBezTo>
                    <a:pt x="9581" y="9994"/>
                    <a:pt x="9577" y="9989"/>
                    <a:pt x="9573" y="9989"/>
                  </a:cubicBezTo>
                  <a:cubicBezTo>
                    <a:pt x="9573" y="9989"/>
                    <a:pt x="9573" y="9989"/>
                    <a:pt x="9573" y="9989"/>
                  </a:cubicBezTo>
                  <a:cubicBezTo>
                    <a:pt x="9533" y="9999"/>
                    <a:pt x="9559" y="10029"/>
                    <a:pt x="9552" y="10048"/>
                  </a:cubicBezTo>
                  <a:cubicBezTo>
                    <a:pt x="9544" y="10071"/>
                    <a:pt x="9550" y="10096"/>
                    <a:pt x="9537" y="10116"/>
                  </a:cubicBezTo>
                  <a:cubicBezTo>
                    <a:pt x="9508" y="10023"/>
                    <a:pt x="9508" y="10023"/>
                    <a:pt x="9520" y="9974"/>
                  </a:cubicBezTo>
                  <a:cubicBezTo>
                    <a:pt x="9511" y="9961"/>
                    <a:pt x="9501" y="9947"/>
                    <a:pt x="9488" y="9929"/>
                  </a:cubicBezTo>
                  <a:cubicBezTo>
                    <a:pt x="9517" y="9863"/>
                    <a:pt x="9514" y="9786"/>
                    <a:pt x="9480" y="9722"/>
                  </a:cubicBezTo>
                  <a:cubicBezTo>
                    <a:pt x="9470" y="9743"/>
                    <a:pt x="9449" y="9759"/>
                    <a:pt x="9425" y="9764"/>
                  </a:cubicBezTo>
                  <a:cubicBezTo>
                    <a:pt x="9412" y="9759"/>
                    <a:pt x="9403" y="9748"/>
                    <a:pt x="9403" y="9734"/>
                  </a:cubicBezTo>
                  <a:cubicBezTo>
                    <a:pt x="9406" y="9684"/>
                    <a:pt x="9387" y="9636"/>
                    <a:pt x="9351" y="9602"/>
                  </a:cubicBezTo>
                  <a:cubicBezTo>
                    <a:pt x="9357" y="9597"/>
                    <a:pt x="9362" y="9595"/>
                    <a:pt x="9366" y="9595"/>
                  </a:cubicBezTo>
                  <a:cubicBezTo>
                    <a:pt x="9377" y="9595"/>
                    <a:pt x="9385" y="9604"/>
                    <a:pt x="9394" y="9604"/>
                  </a:cubicBezTo>
                  <a:cubicBezTo>
                    <a:pt x="9404" y="9600"/>
                    <a:pt x="9397" y="9583"/>
                    <a:pt x="9418" y="9583"/>
                  </a:cubicBezTo>
                  <a:cubicBezTo>
                    <a:pt x="9418" y="9583"/>
                    <a:pt x="9419" y="9583"/>
                    <a:pt x="9420" y="9583"/>
                  </a:cubicBezTo>
                  <a:lnTo>
                    <a:pt x="9420" y="9676"/>
                  </a:lnTo>
                  <a:cubicBezTo>
                    <a:pt x="9423" y="9677"/>
                    <a:pt x="9426" y="9677"/>
                    <a:pt x="9429" y="9677"/>
                  </a:cubicBezTo>
                  <a:cubicBezTo>
                    <a:pt x="9470" y="9677"/>
                    <a:pt x="9475" y="9637"/>
                    <a:pt x="9497" y="9631"/>
                  </a:cubicBezTo>
                  <a:cubicBezTo>
                    <a:pt x="9517" y="9585"/>
                    <a:pt x="9505" y="9554"/>
                    <a:pt x="9471" y="9530"/>
                  </a:cubicBezTo>
                  <a:cubicBezTo>
                    <a:pt x="9481" y="9502"/>
                    <a:pt x="9491" y="9474"/>
                    <a:pt x="9500" y="9445"/>
                  </a:cubicBezTo>
                  <a:cubicBezTo>
                    <a:pt x="9479" y="9392"/>
                    <a:pt x="9501" y="9333"/>
                    <a:pt x="9479" y="9278"/>
                  </a:cubicBezTo>
                  <a:cubicBezTo>
                    <a:pt x="9505" y="9243"/>
                    <a:pt x="9460" y="9214"/>
                    <a:pt x="9470" y="9176"/>
                  </a:cubicBezTo>
                  <a:cubicBezTo>
                    <a:pt x="9476" y="9156"/>
                    <a:pt x="9465" y="9130"/>
                    <a:pt x="9470" y="9103"/>
                  </a:cubicBezTo>
                  <a:cubicBezTo>
                    <a:pt x="9480" y="9056"/>
                    <a:pt x="9455" y="9014"/>
                    <a:pt x="9430" y="8975"/>
                  </a:cubicBezTo>
                  <a:cubicBezTo>
                    <a:pt x="9423" y="9019"/>
                    <a:pt x="9424" y="9064"/>
                    <a:pt x="9415" y="9105"/>
                  </a:cubicBezTo>
                  <a:cubicBezTo>
                    <a:pt x="9405" y="9111"/>
                    <a:pt x="9397" y="9114"/>
                    <a:pt x="9389" y="9114"/>
                  </a:cubicBezTo>
                  <a:cubicBezTo>
                    <a:pt x="9374" y="9114"/>
                    <a:pt x="9363" y="9104"/>
                    <a:pt x="9352" y="9089"/>
                  </a:cubicBezTo>
                  <a:cubicBezTo>
                    <a:pt x="9342" y="9056"/>
                    <a:pt x="9346" y="9020"/>
                    <a:pt x="9363" y="8991"/>
                  </a:cubicBezTo>
                  <a:cubicBezTo>
                    <a:pt x="9363" y="8973"/>
                    <a:pt x="9347" y="8975"/>
                    <a:pt x="9339" y="8968"/>
                  </a:cubicBezTo>
                  <a:cubicBezTo>
                    <a:pt x="9352" y="8900"/>
                    <a:pt x="9351" y="8831"/>
                    <a:pt x="9335" y="8763"/>
                  </a:cubicBezTo>
                  <a:lnTo>
                    <a:pt x="9363" y="8730"/>
                  </a:lnTo>
                  <a:cubicBezTo>
                    <a:pt x="9338" y="8643"/>
                    <a:pt x="9341" y="8593"/>
                    <a:pt x="9383" y="8541"/>
                  </a:cubicBezTo>
                  <a:lnTo>
                    <a:pt x="9383" y="8541"/>
                  </a:lnTo>
                  <a:cubicBezTo>
                    <a:pt x="9373" y="8623"/>
                    <a:pt x="9406" y="8692"/>
                    <a:pt x="9404" y="8766"/>
                  </a:cubicBezTo>
                  <a:lnTo>
                    <a:pt x="9432" y="8785"/>
                  </a:lnTo>
                  <a:cubicBezTo>
                    <a:pt x="9407" y="8832"/>
                    <a:pt x="9418" y="8882"/>
                    <a:pt x="9410" y="8931"/>
                  </a:cubicBezTo>
                  <a:lnTo>
                    <a:pt x="9456" y="8952"/>
                  </a:lnTo>
                  <a:cubicBezTo>
                    <a:pt x="9449" y="8880"/>
                    <a:pt x="9465" y="8814"/>
                    <a:pt x="9441" y="8740"/>
                  </a:cubicBezTo>
                  <a:cubicBezTo>
                    <a:pt x="9460" y="8701"/>
                    <a:pt x="9454" y="8651"/>
                    <a:pt x="9454" y="8599"/>
                  </a:cubicBezTo>
                  <a:lnTo>
                    <a:pt x="9425" y="8541"/>
                  </a:lnTo>
                  <a:cubicBezTo>
                    <a:pt x="9443" y="8484"/>
                    <a:pt x="9454" y="8435"/>
                    <a:pt x="9443" y="8374"/>
                  </a:cubicBezTo>
                  <a:cubicBezTo>
                    <a:pt x="9427" y="8287"/>
                    <a:pt x="9421" y="8195"/>
                    <a:pt x="9406" y="8108"/>
                  </a:cubicBezTo>
                  <a:cubicBezTo>
                    <a:pt x="9429" y="8084"/>
                    <a:pt x="9410" y="8047"/>
                    <a:pt x="9432" y="8022"/>
                  </a:cubicBezTo>
                  <a:cubicBezTo>
                    <a:pt x="9427" y="8013"/>
                    <a:pt x="9420" y="8005"/>
                    <a:pt x="9407" y="7989"/>
                  </a:cubicBezTo>
                  <a:cubicBezTo>
                    <a:pt x="9423" y="7957"/>
                    <a:pt x="9419" y="7918"/>
                    <a:pt x="9416" y="7879"/>
                  </a:cubicBezTo>
                  <a:lnTo>
                    <a:pt x="9374" y="7857"/>
                  </a:lnTo>
                  <a:cubicBezTo>
                    <a:pt x="9367" y="7861"/>
                    <a:pt x="9360" y="7867"/>
                    <a:pt x="9355" y="7872"/>
                  </a:cubicBezTo>
                  <a:cubicBezTo>
                    <a:pt x="9339" y="7891"/>
                    <a:pt x="9357" y="7918"/>
                    <a:pt x="9335" y="7939"/>
                  </a:cubicBezTo>
                  <a:cubicBezTo>
                    <a:pt x="9300" y="7898"/>
                    <a:pt x="9276" y="7858"/>
                    <a:pt x="9309" y="7803"/>
                  </a:cubicBezTo>
                  <a:cubicBezTo>
                    <a:pt x="9301" y="7777"/>
                    <a:pt x="9292" y="7749"/>
                    <a:pt x="9282" y="7717"/>
                  </a:cubicBezTo>
                  <a:cubicBezTo>
                    <a:pt x="9290" y="7707"/>
                    <a:pt x="9299" y="7693"/>
                    <a:pt x="9309" y="7682"/>
                  </a:cubicBezTo>
                  <a:cubicBezTo>
                    <a:pt x="9317" y="7666"/>
                    <a:pt x="9292" y="7656"/>
                    <a:pt x="9305" y="7642"/>
                  </a:cubicBezTo>
                  <a:cubicBezTo>
                    <a:pt x="9306" y="7642"/>
                    <a:pt x="9308" y="7642"/>
                    <a:pt x="9309" y="7642"/>
                  </a:cubicBezTo>
                  <a:close/>
                  <a:moveTo>
                    <a:pt x="7491" y="10130"/>
                  </a:moveTo>
                  <a:lnTo>
                    <a:pt x="7492" y="10131"/>
                  </a:lnTo>
                  <a:cubicBezTo>
                    <a:pt x="7499" y="10139"/>
                    <a:pt x="7501" y="10148"/>
                    <a:pt x="7491" y="10156"/>
                  </a:cubicBezTo>
                  <a:cubicBezTo>
                    <a:pt x="7479" y="10151"/>
                    <a:pt x="7480" y="10135"/>
                    <a:pt x="7491" y="10130"/>
                  </a:cubicBezTo>
                  <a:close/>
                  <a:moveTo>
                    <a:pt x="10014" y="10147"/>
                  </a:moveTo>
                  <a:lnTo>
                    <a:pt x="10014" y="10148"/>
                  </a:lnTo>
                  <a:cubicBezTo>
                    <a:pt x="10015" y="10150"/>
                    <a:pt x="10018" y="10151"/>
                    <a:pt x="10018" y="10152"/>
                  </a:cubicBezTo>
                  <a:cubicBezTo>
                    <a:pt x="10018" y="10154"/>
                    <a:pt x="10014" y="10155"/>
                    <a:pt x="10013" y="10156"/>
                  </a:cubicBezTo>
                  <a:lnTo>
                    <a:pt x="10008" y="10152"/>
                  </a:lnTo>
                  <a:lnTo>
                    <a:pt x="10014" y="10147"/>
                  </a:lnTo>
                  <a:close/>
                  <a:moveTo>
                    <a:pt x="9913" y="10074"/>
                  </a:moveTo>
                  <a:lnTo>
                    <a:pt x="9913" y="10074"/>
                  </a:lnTo>
                  <a:cubicBezTo>
                    <a:pt x="9954" y="10087"/>
                    <a:pt x="9947" y="10121"/>
                    <a:pt x="9967" y="10136"/>
                  </a:cubicBezTo>
                  <a:lnTo>
                    <a:pt x="9941" y="10160"/>
                  </a:lnTo>
                  <a:cubicBezTo>
                    <a:pt x="9933" y="10132"/>
                    <a:pt x="9924" y="10107"/>
                    <a:pt x="9913" y="10074"/>
                  </a:cubicBezTo>
                  <a:close/>
                  <a:moveTo>
                    <a:pt x="9532" y="10150"/>
                  </a:moveTo>
                  <a:lnTo>
                    <a:pt x="9532" y="10150"/>
                  </a:lnTo>
                  <a:cubicBezTo>
                    <a:pt x="9542" y="10156"/>
                    <a:pt x="9545" y="10163"/>
                    <a:pt x="9535" y="10174"/>
                  </a:cubicBezTo>
                  <a:cubicBezTo>
                    <a:pt x="9524" y="10167"/>
                    <a:pt x="9524" y="10159"/>
                    <a:pt x="9532" y="10150"/>
                  </a:cubicBezTo>
                  <a:close/>
                  <a:moveTo>
                    <a:pt x="7483" y="10177"/>
                  </a:moveTo>
                  <a:cubicBezTo>
                    <a:pt x="7468" y="10197"/>
                    <a:pt x="7472" y="10216"/>
                    <a:pt x="7453" y="10226"/>
                  </a:cubicBezTo>
                  <a:cubicBezTo>
                    <a:pt x="7443" y="10205"/>
                    <a:pt x="7440" y="10187"/>
                    <a:pt x="7483" y="10177"/>
                  </a:cubicBezTo>
                  <a:close/>
                  <a:moveTo>
                    <a:pt x="9938" y="10205"/>
                  </a:moveTo>
                  <a:lnTo>
                    <a:pt x="9938" y="10205"/>
                  </a:lnTo>
                  <a:cubicBezTo>
                    <a:pt x="9965" y="10223"/>
                    <a:pt x="9965" y="10223"/>
                    <a:pt x="9940" y="10244"/>
                  </a:cubicBezTo>
                  <a:cubicBezTo>
                    <a:pt x="9931" y="10233"/>
                    <a:pt x="9930" y="10217"/>
                    <a:pt x="9938" y="10205"/>
                  </a:cubicBezTo>
                  <a:close/>
                  <a:moveTo>
                    <a:pt x="10901" y="10236"/>
                  </a:moveTo>
                  <a:cubicBezTo>
                    <a:pt x="10903" y="10236"/>
                    <a:pt x="10905" y="10238"/>
                    <a:pt x="10906" y="10242"/>
                  </a:cubicBezTo>
                  <a:cubicBezTo>
                    <a:pt x="10906" y="10243"/>
                    <a:pt x="10903" y="10244"/>
                    <a:pt x="10901" y="10247"/>
                  </a:cubicBezTo>
                  <a:cubicBezTo>
                    <a:pt x="10899" y="10245"/>
                    <a:pt x="10896" y="10243"/>
                    <a:pt x="10896" y="10241"/>
                  </a:cubicBezTo>
                  <a:cubicBezTo>
                    <a:pt x="10898" y="10238"/>
                    <a:pt x="10900" y="10236"/>
                    <a:pt x="10901" y="10236"/>
                  </a:cubicBezTo>
                  <a:close/>
                  <a:moveTo>
                    <a:pt x="10937" y="10253"/>
                  </a:moveTo>
                  <a:cubicBezTo>
                    <a:pt x="10938" y="10255"/>
                    <a:pt x="10941" y="10257"/>
                    <a:pt x="10942" y="10259"/>
                  </a:cubicBezTo>
                  <a:lnTo>
                    <a:pt x="10936" y="10264"/>
                  </a:lnTo>
                  <a:lnTo>
                    <a:pt x="10931" y="10258"/>
                  </a:lnTo>
                  <a:cubicBezTo>
                    <a:pt x="10934" y="10257"/>
                    <a:pt x="10935" y="10253"/>
                    <a:pt x="10937" y="10253"/>
                  </a:cubicBezTo>
                  <a:close/>
                  <a:moveTo>
                    <a:pt x="10137" y="10112"/>
                  </a:moveTo>
                  <a:cubicBezTo>
                    <a:pt x="10162" y="10127"/>
                    <a:pt x="10172" y="10145"/>
                    <a:pt x="10160" y="10171"/>
                  </a:cubicBezTo>
                  <a:cubicBezTo>
                    <a:pt x="10158" y="10172"/>
                    <a:pt x="10157" y="10172"/>
                    <a:pt x="10155" y="10172"/>
                  </a:cubicBezTo>
                  <a:cubicBezTo>
                    <a:pt x="10146" y="10172"/>
                    <a:pt x="10139" y="10163"/>
                    <a:pt x="10131" y="10163"/>
                  </a:cubicBezTo>
                  <a:cubicBezTo>
                    <a:pt x="10128" y="10163"/>
                    <a:pt x="10125" y="10164"/>
                    <a:pt x="10121" y="10167"/>
                  </a:cubicBezTo>
                  <a:cubicBezTo>
                    <a:pt x="10104" y="10186"/>
                    <a:pt x="10115" y="10210"/>
                    <a:pt x="10111" y="10233"/>
                  </a:cubicBezTo>
                  <a:lnTo>
                    <a:pt x="10110" y="10233"/>
                  </a:lnTo>
                  <a:cubicBezTo>
                    <a:pt x="10119" y="10233"/>
                    <a:pt x="10127" y="10240"/>
                    <a:pt x="10128" y="10249"/>
                  </a:cubicBezTo>
                  <a:cubicBezTo>
                    <a:pt x="10128" y="10268"/>
                    <a:pt x="10110" y="10274"/>
                    <a:pt x="10102" y="10284"/>
                  </a:cubicBezTo>
                  <a:cubicBezTo>
                    <a:pt x="10073" y="10283"/>
                    <a:pt x="10067" y="10266"/>
                    <a:pt x="10059" y="10252"/>
                  </a:cubicBezTo>
                  <a:cubicBezTo>
                    <a:pt x="10064" y="10235"/>
                    <a:pt x="10073" y="10233"/>
                    <a:pt x="10082" y="10233"/>
                  </a:cubicBezTo>
                  <a:cubicBezTo>
                    <a:pt x="10085" y="10233"/>
                    <a:pt x="10088" y="10233"/>
                    <a:pt x="10091" y="10233"/>
                  </a:cubicBezTo>
                  <a:cubicBezTo>
                    <a:pt x="10093" y="10233"/>
                    <a:pt x="10094" y="10233"/>
                    <a:pt x="10095" y="10233"/>
                  </a:cubicBezTo>
                  <a:cubicBezTo>
                    <a:pt x="10092" y="10204"/>
                    <a:pt x="10103" y="10175"/>
                    <a:pt x="10080" y="10154"/>
                  </a:cubicBezTo>
                  <a:cubicBezTo>
                    <a:pt x="10093" y="10124"/>
                    <a:pt x="10124" y="10128"/>
                    <a:pt x="10137" y="10112"/>
                  </a:cubicBezTo>
                  <a:close/>
                  <a:moveTo>
                    <a:pt x="9785" y="10203"/>
                  </a:moveTo>
                  <a:cubicBezTo>
                    <a:pt x="9809" y="10203"/>
                    <a:pt x="9827" y="10216"/>
                    <a:pt x="9849" y="10216"/>
                  </a:cubicBezTo>
                  <a:cubicBezTo>
                    <a:pt x="9852" y="10216"/>
                    <a:pt x="9855" y="10215"/>
                    <a:pt x="9859" y="10215"/>
                  </a:cubicBezTo>
                  <a:lnTo>
                    <a:pt x="9859" y="10215"/>
                  </a:lnTo>
                  <a:cubicBezTo>
                    <a:pt x="9861" y="10255"/>
                    <a:pt x="9812" y="10261"/>
                    <a:pt x="9825" y="10299"/>
                  </a:cubicBezTo>
                  <a:cubicBezTo>
                    <a:pt x="9769" y="10283"/>
                    <a:pt x="9808" y="10228"/>
                    <a:pt x="9778" y="10203"/>
                  </a:cubicBezTo>
                  <a:cubicBezTo>
                    <a:pt x="9780" y="10203"/>
                    <a:pt x="9783" y="10203"/>
                    <a:pt x="9785" y="10203"/>
                  </a:cubicBezTo>
                  <a:close/>
                  <a:moveTo>
                    <a:pt x="10902" y="10289"/>
                  </a:moveTo>
                  <a:cubicBezTo>
                    <a:pt x="10903" y="10291"/>
                    <a:pt x="10906" y="10292"/>
                    <a:pt x="10905" y="10294"/>
                  </a:cubicBezTo>
                  <a:cubicBezTo>
                    <a:pt x="10905" y="10296"/>
                    <a:pt x="10903" y="10298"/>
                    <a:pt x="10901" y="10299"/>
                  </a:cubicBezTo>
                  <a:lnTo>
                    <a:pt x="10896" y="10293"/>
                  </a:lnTo>
                  <a:lnTo>
                    <a:pt x="10902" y="10289"/>
                  </a:lnTo>
                  <a:close/>
                  <a:moveTo>
                    <a:pt x="10828" y="10226"/>
                  </a:moveTo>
                  <a:cubicBezTo>
                    <a:pt x="10841" y="10261"/>
                    <a:pt x="10866" y="10281"/>
                    <a:pt x="10852" y="10314"/>
                  </a:cubicBezTo>
                  <a:cubicBezTo>
                    <a:pt x="10846" y="10318"/>
                    <a:pt x="10842" y="10319"/>
                    <a:pt x="10838" y="10319"/>
                  </a:cubicBezTo>
                  <a:cubicBezTo>
                    <a:pt x="10819" y="10319"/>
                    <a:pt x="10808" y="10288"/>
                    <a:pt x="10790" y="10288"/>
                  </a:cubicBezTo>
                  <a:cubicBezTo>
                    <a:pt x="10785" y="10288"/>
                    <a:pt x="10780" y="10291"/>
                    <a:pt x="10773" y="10297"/>
                  </a:cubicBezTo>
                  <a:lnTo>
                    <a:pt x="10773" y="10297"/>
                  </a:lnTo>
                  <a:cubicBezTo>
                    <a:pt x="10766" y="10286"/>
                    <a:pt x="10765" y="10273"/>
                    <a:pt x="10771" y="10260"/>
                  </a:cubicBezTo>
                  <a:cubicBezTo>
                    <a:pt x="10791" y="10258"/>
                    <a:pt x="10815" y="10260"/>
                    <a:pt x="10828" y="10226"/>
                  </a:cubicBezTo>
                  <a:close/>
                  <a:moveTo>
                    <a:pt x="10885" y="10325"/>
                  </a:moveTo>
                  <a:cubicBezTo>
                    <a:pt x="10886" y="10326"/>
                    <a:pt x="10888" y="10329"/>
                    <a:pt x="10888" y="10330"/>
                  </a:cubicBezTo>
                  <a:cubicBezTo>
                    <a:pt x="10888" y="10332"/>
                    <a:pt x="10885" y="10334"/>
                    <a:pt x="10883" y="10334"/>
                  </a:cubicBezTo>
                  <a:cubicBezTo>
                    <a:pt x="10881" y="10333"/>
                    <a:pt x="10880" y="10331"/>
                    <a:pt x="10879" y="10329"/>
                  </a:cubicBezTo>
                  <a:lnTo>
                    <a:pt x="10885" y="10325"/>
                  </a:lnTo>
                  <a:close/>
                  <a:moveTo>
                    <a:pt x="15413" y="10325"/>
                  </a:moveTo>
                  <a:cubicBezTo>
                    <a:pt x="15414" y="10325"/>
                    <a:pt x="15416" y="10327"/>
                    <a:pt x="15417" y="10331"/>
                  </a:cubicBezTo>
                  <a:cubicBezTo>
                    <a:pt x="15417" y="10331"/>
                    <a:pt x="15415" y="10333"/>
                    <a:pt x="15413" y="10334"/>
                  </a:cubicBezTo>
                  <a:lnTo>
                    <a:pt x="15413" y="10336"/>
                  </a:lnTo>
                  <a:cubicBezTo>
                    <a:pt x="15411" y="10333"/>
                    <a:pt x="15408" y="10331"/>
                    <a:pt x="15409" y="10330"/>
                  </a:cubicBezTo>
                  <a:cubicBezTo>
                    <a:pt x="15410" y="10327"/>
                    <a:pt x="15411" y="10325"/>
                    <a:pt x="15413" y="10325"/>
                  </a:cubicBezTo>
                  <a:close/>
                  <a:moveTo>
                    <a:pt x="15317" y="10306"/>
                  </a:moveTo>
                  <a:cubicBezTo>
                    <a:pt x="15331" y="10306"/>
                    <a:pt x="15331" y="10319"/>
                    <a:pt x="15332" y="10337"/>
                  </a:cubicBezTo>
                  <a:cubicBezTo>
                    <a:pt x="15318" y="10333"/>
                    <a:pt x="15306" y="10323"/>
                    <a:pt x="15303" y="10309"/>
                  </a:cubicBezTo>
                  <a:lnTo>
                    <a:pt x="15302" y="10309"/>
                  </a:lnTo>
                  <a:cubicBezTo>
                    <a:pt x="15308" y="10307"/>
                    <a:pt x="15313" y="10306"/>
                    <a:pt x="15317" y="10306"/>
                  </a:cubicBezTo>
                  <a:close/>
                  <a:moveTo>
                    <a:pt x="9445" y="10342"/>
                  </a:moveTo>
                  <a:cubicBezTo>
                    <a:pt x="9447" y="10342"/>
                    <a:pt x="9448" y="10344"/>
                    <a:pt x="9449" y="10348"/>
                  </a:cubicBezTo>
                  <a:cubicBezTo>
                    <a:pt x="9449" y="10349"/>
                    <a:pt x="9446" y="10352"/>
                    <a:pt x="9444" y="10353"/>
                  </a:cubicBezTo>
                  <a:cubicBezTo>
                    <a:pt x="9443" y="10352"/>
                    <a:pt x="9439" y="10349"/>
                    <a:pt x="9440" y="10347"/>
                  </a:cubicBezTo>
                  <a:cubicBezTo>
                    <a:pt x="9442" y="10344"/>
                    <a:pt x="9443" y="10342"/>
                    <a:pt x="9445" y="10342"/>
                  </a:cubicBezTo>
                  <a:close/>
                  <a:moveTo>
                    <a:pt x="10687" y="10342"/>
                  </a:moveTo>
                  <a:cubicBezTo>
                    <a:pt x="10696" y="10346"/>
                    <a:pt x="10695" y="10350"/>
                    <a:pt x="10687" y="10353"/>
                  </a:cubicBezTo>
                  <a:cubicBezTo>
                    <a:pt x="10686" y="10353"/>
                    <a:pt x="10684" y="10350"/>
                    <a:pt x="10683" y="10348"/>
                  </a:cubicBezTo>
                  <a:lnTo>
                    <a:pt x="10683" y="10348"/>
                  </a:lnTo>
                  <a:cubicBezTo>
                    <a:pt x="10684" y="10345"/>
                    <a:pt x="10687" y="10342"/>
                    <a:pt x="10687" y="10342"/>
                  </a:cubicBezTo>
                  <a:close/>
                  <a:moveTo>
                    <a:pt x="10742" y="10342"/>
                  </a:moveTo>
                  <a:cubicBezTo>
                    <a:pt x="10743" y="10345"/>
                    <a:pt x="10747" y="10346"/>
                    <a:pt x="10747" y="10348"/>
                  </a:cubicBezTo>
                  <a:cubicBezTo>
                    <a:pt x="10747" y="10350"/>
                    <a:pt x="10743" y="10353"/>
                    <a:pt x="10741" y="10353"/>
                  </a:cubicBezTo>
                  <a:cubicBezTo>
                    <a:pt x="10740" y="10352"/>
                    <a:pt x="10739" y="10349"/>
                    <a:pt x="10736" y="10347"/>
                  </a:cubicBezTo>
                  <a:lnTo>
                    <a:pt x="10742" y="10342"/>
                  </a:lnTo>
                  <a:close/>
                  <a:moveTo>
                    <a:pt x="9845" y="10324"/>
                  </a:moveTo>
                  <a:cubicBezTo>
                    <a:pt x="9846" y="10324"/>
                    <a:pt x="9847" y="10324"/>
                    <a:pt x="9848" y="10324"/>
                  </a:cubicBezTo>
                  <a:cubicBezTo>
                    <a:pt x="9869" y="10336"/>
                    <a:pt x="9864" y="10352"/>
                    <a:pt x="9857" y="10369"/>
                  </a:cubicBezTo>
                  <a:cubicBezTo>
                    <a:pt x="9840" y="10366"/>
                    <a:pt x="9825" y="10358"/>
                    <a:pt x="9815" y="10347"/>
                  </a:cubicBezTo>
                  <a:cubicBezTo>
                    <a:pt x="9821" y="10334"/>
                    <a:pt x="9830" y="10324"/>
                    <a:pt x="9845" y="10324"/>
                  </a:cubicBezTo>
                  <a:close/>
                  <a:moveTo>
                    <a:pt x="15493" y="10362"/>
                  </a:moveTo>
                  <a:lnTo>
                    <a:pt x="15506" y="10369"/>
                  </a:lnTo>
                  <a:cubicBezTo>
                    <a:pt x="15502" y="10372"/>
                    <a:pt x="15500" y="10373"/>
                    <a:pt x="15498" y="10373"/>
                  </a:cubicBezTo>
                  <a:cubicBezTo>
                    <a:pt x="15494" y="10373"/>
                    <a:pt x="15495" y="10365"/>
                    <a:pt x="15493" y="10362"/>
                  </a:cubicBezTo>
                  <a:close/>
                  <a:moveTo>
                    <a:pt x="10890" y="10375"/>
                  </a:moveTo>
                  <a:cubicBezTo>
                    <a:pt x="10904" y="10375"/>
                    <a:pt x="10920" y="10381"/>
                    <a:pt x="10942" y="10397"/>
                  </a:cubicBezTo>
                  <a:lnTo>
                    <a:pt x="10864" y="10421"/>
                  </a:lnTo>
                  <a:cubicBezTo>
                    <a:pt x="10854" y="10410"/>
                    <a:pt x="10858" y="10398"/>
                    <a:pt x="10860" y="10383"/>
                  </a:cubicBezTo>
                  <a:cubicBezTo>
                    <a:pt x="10869" y="10378"/>
                    <a:pt x="10879" y="10375"/>
                    <a:pt x="10890" y="10375"/>
                  </a:cubicBezTo>
                  <a:close/>
                  <a:moveTo>
                    <a:pt x="10828" y="10396"/>
                  </a:moveTo>
                  <a:cubicBezTo>
                    <a:pt x="10845" y="10411"/>
                    <a:pt x="10839" y="10426"/>
                    <a:pt x="10832" y="10439"/>
                  </a:cubicBezTo>
                  <a:cubicBezTo>
                    <a:pt x="10821" y="10437"/>
                    <a:pt x="10812" y="10429"/>
                    <a:pt x="10807" y="10418"/>
                  </a:cubicBezTo>
                  <a:cubicBezTo>
                    <a:pt x="10814" y="10412"/>
                    <a:pt x="10820" y="10405"/>
                    <a:pt x="10828" y="10396"/>
                  </a:cubicBezTo>
                  <a:close/>
                  <a:moveTo>
                    <a:pt x="9847" y="10411"/>
                  </a:moveTo>
                  <a:cubicBezTo>
                    <a:pt x="9854" y="10411"/>
                    <a:pt x="9859" y="10417"/>
                    <a:pt x="9862" y="10428"/>
                  </a:cubicBezTo>
                  <a:cubicBezTo>
                    <a:pt x="9866" y="10428"/>
                    <a:pt x="9869" y="10428"/>
                    <a:pt x="9873" y="10428"/>
                  </a:cubicBezTo>
                  <a:cubicBezTo>
                    <a:pt x="9883" y="10428"/>
                    <a:pt x="9894" y="10430"/>
                    <a:pt x="9896" y="10445"/>
                  </a:cubicBezTo>
                  <a:lnTo>
                    <a:pt x="9896" y="10445"/>
                  </a:lnTo>
                  <a:cubicBezTo>
                    <a:pt x="9892" y="10445"/>
                    <a:pt x="9888" y="10446"/>
                    <a:pt x="9883" y="10446"/>
                  </a:cubicBezTo>
                  <a:cubicBezTo>
                    <a:pt x="9874" y="10446"/>
                    <a:pt x="9865" y="10443"/>
                    <a:pt x="9862" y="10428"/>
                  </a:cubicBezTo>
                  <a:cubicBezTo>
                    <a:pt x="9858" y="10428"/>
                    <a:pt x="9854" y="10428"/>
                    <a:pt x="9850" y="10428"/>
                  </a:cubicBezTo>
                  <a:cubicBezTo>
                    <a:pt x="9843" y="10428"/>
                    <a:pt x="9836" y="10427"/>
                    <a:pt x="9830" y="10419"/>
                  </a:cubicBezTo>
                  <a:cubicBezTo>
                    <a:pt x="9837" y="10414"/>
                    <a:pt x="9842" y="10411"/>
                    <a:pt x="9847" y="10411"/>
                  </a:cubicBezTo>
                  <a:close/>
                  <a:moveTo>
                    <a:pt x="9899" y="10447"/>
                  </a:moveTo>
                  <a:lnTo>
                    <a:pt x="9911" y="10454"/>
                  </a:lnTo>
                  <a:cubicBezTo>
                    <a:pt x="9908" y="10457"/>
                    <a:pt x="9906" y="10458"/>
                    <a:pt x="9904" y="10458"/>
                  </a:cubicBezTo>
                  <a:cubicBezTo>
                    <a:pt x="9900" y="10458"/>
                    <a:pt x="9900" y="10452"/>
                    <a:pt x="9899" y="10447"/>
                  </a:cubicBezTo>
                  <a:close/>
                  <a:moveTo>
                    <a:pt x="15502" y="10463"/>
                  </a:moveTo>
                  <a:cubicBezTo>
                    <a:pt x="15519" y="10464"/>
                    <a:pt x="15533" y="10474"/>
                    <a:pt x="15540" y="10487"/>
                  </a:cubicBezTo>
                  <a:cubicBezTo>
                    <a:pt x="15533" y="10516"/>
                    <a:pt x="15504" y="10518"/>
                    <a:pt x="15482" y="10531"/>
                  </a:cubicBezTo>
                  <a:cubicBezTo>
                    <a:pt x="15478" y="10524"/>
                    <a:pt x="15475" y="10516"/>
                    <a:pt x="15473" y="10508"/>
                  </a:cubicBezTo>
                  <a:cubicBezTo>
                    <a:pt x="15473" y="10485"/>
                    <a:pt x="15488" y="10474"/>
                    <a:pt x="15502" y="10463"/>
                  </a:cubicBezTo>
                  <a:close/>
                  <a:moveTo>
                    <a:pt x="9526" y="10203"/>
                  </a:moveTo>
                  <a:cubicBezTo>
                    <a:pt x="9577" y="10217"/>
                    <a:pt x="9577" y="10217"/>
                    <a:pt x="9609" y="10280"/>
                  </a:cubicBezTo>
                  <a:cubicBezTo>
                    <a:pt x="9601" y="10301"/>
                    <a:pt x="9574" y="10299"/>
                    <a:pt x="9565" y="10315"/>
                  </a:cubicBezTo>
                  <a:cubicBezTo>
                    <a:pt x="9546" y="10361"/>
                    <a:pt x="9600" y="10355"/>
                    <a:pt x="9608" y="10382"/>
                  </a:cubicBezTo>
                  <a:cubicBezTo>
                    <a:pt x="9598" y="10398"/>
                    <a:pt x="9570" y="10397"/>
                    <a:pt x="9566" y="10420"/>
                  </a:cubicBezTo>
                  <a:lnTo>
                    <a:pt x="9595" y="10439"/>
                  </a:lnTo>
                  <a:cubicBezTo>
                    <a:pt x="9586" y="10468"/>
                    <a:pt x="9570" y="10498"/>
                    <a:pt x="9599" y="10521"/>
                  </a:cubicBezTo>
                  <a:cubicBezTo>
                    <a:pt x="9583" y="10531"/>
                    <a:pt x="9571" y="10535"/>
                    <a:pt x="9559" y="10535"/>
                  </a:cubicBezTo>
                  <a:cubicBezTo>
                    <a:pt x="9549" y="10535"/>
                    <a:pt x="9541" y="10533"/>
                    <a:pt x="9532" y="10528"/>
                  </a:cubicBezTo>
                  <a:cubicBezTo>
                    <a:pt x="9529" y="10521"/>
                    <a:pt x="9524" y="10512"/>
                    <a:pt x="9526" y="10506"/>
                  </a:cubicBezTo>
                  <a:cubicBezTo>
                    <a:pt x="9536" y="10479"/>
                    <a:pt x="9536" y="10452"/>
                    <a:pt x="9528" y="10425"/>
                  </a:cubicBezTo>
                  <a:cubicBezTo>
                    <a:pt x="9509" y="10353"/>
                    <a:pt x="9529" y="10278"/>
                    <a:pt x="9526" y="10203"/>
                  </a:cubicBezTo>
                  <a:close/>
                  <a:moveTo>
                    <a:pt x="9818" y="10539"/>
                  </a:moveTo>
                  <a:cubicBezTo>
                    <a:pt x="9820" y="10540"/>
                    <a:pt x="9822" y="10541"/>
                    <a:pt x="9822" y="10543"/>
                  </a:cubicBezTo>
                  <a:cubicBezTo>
                    <a:pt x="9822" y="10545"/>
                    <a:pt x="9819" y="10548"/>
                    <a:pt x="9818" y="10548"/>
                  </a:cubicBezTo>
                  <a:cubicBezTo>
                    <a:pt x="9816" y="10547"/>
                    <a:pt x="9815" y="10544"/>
                    <a:pt x="9813" y="10542"/>
                  </a:cubicBezTo>
                  <a:lnTo>
                    <a:pt x="9818" y="10539"/>
                  </a:lnTo>
                  <a:close/>
                  <a:moveTo>
                    <a:pt x="9455" y="10482"/>
                  </a:moveTo>
                  <a:cubicBezTo>
                    <a:pt x="9475" y="10508"/>
                    <a:pt x="9475" y="10529"/>
                    <a:pt x="9463" y="10548"/>
                  </a:cubicBezTo>
                  <a:cubicBezTo>
                    <a:pt x="9459" y="10549"/>
                    <a:pt x="9455" y="10550"/>
                    <a:pt x="9452" y="10550"/>
                  </a:cubicBezTo>
                  <a:cubicBezTo>
                    <a:pt x="9435" y="10550"/>
                    <a:pt x="9436" y="10530"/>
                    <a:pt x="9429" y="10519"/>
                  </a:cubicBezTo>
                  <a:cubicBezTo>
                    <a:pt x="9408" y="10486"/>
                    <a:pt x="9448" y="10496"/>
                    <a:pt x="9455" y="10482"/>
                  </a:cubicBezTo>
                  <a:close/>
                  <a:moveTo>
                    <a:pt x="9302" y="10574"/>
                  </a:moveTo>
                  <a:cubicBezTo>
                    <a:pt x="9305" y="10574"/>
                    <a:pt x="9307" y="10577"/>
                    <a:pt x="9307" y="10579"/>
                  </a:cubicBezTo>
                  <a:cubicBezTo>
                    <a:pt x="9306" y="10581"/>
                    <a:pt x="9303" y="10582"/>
                    <a:pt x="9301" y="10583"/>
                  </a:cubicBezTo>
                  <a:lnTo>
                    <a:pt x="9298" y="10578"/>
                  </a:lnTo>
                  <a:lnTo>
                    <a:pt x="9298" y="10578"/>
                  </a:lnTo>
                  <a:cubicBezTo>
                    <a:pt x="9300" y="10577"/>
                    <a:pt x="9300" y="10574"/>
                    <a:pt x="9302" y="10574"/>
                  </a:cubicBezTo>
                  <a:close/>
                  <a:moveTo>
                    <a:pt x="7615" y="10574"/>
                  </a:moveTo>
                  <a:cubicBezTo>
                    <a:pt x="7617" y="10574"/>
                    <a:pt x="7618" y="10576"/>
                    <a:pt x="7620" y="10580"/>
                  </a:cubicBezTo>
                  <a:cubicBezTo>
                    <a:pt x="7620" y="10580"/>
                    <a:pt x="7616" y="10582"/>
                    <a:pt x="7615" y="10583"/>
                  </a:cubicBezTo>
                  <a:lnTo>
                    <a:pt x="7615" y="10584"/>
                  </a:lnTo>
                  <a:cubicBezTo>
                    <a:pt x="7614" y="10582"/>
                    <a:pt x="7610" y="10580"/>
                    <a:pt x="7610" y="10579"/>
                  </a:cubicBezTo>
                  <a:cubicBezTo>
                    <a:pt x="7612" y="10575"/>
                    <a:pt x="7614" y="10574"/>
                    <a:pt x="7615" y="10574"/>
                  </a:cubicBezTo>
                  <a:close/>
                  <a:moveTo>
                    <a:pt x="10920" y="10628"/>
                  </a:moveTo>
                  <a:cubicBezTo>
                    <a:pt x="10921" y="10629"/>
                    <a:pt x="10923" y="10631"/>
                    <a:pt x="10923" y="10632"/>
                  </a:cubicBezTo>
                  <a:cubicBezTo>
                    <a:pt x="10922" y="10634"/>
                    <a:pt x="10921" y="10636"/>
                    <a:pt x="10919" y="10637"/>
                  </a:cubicBezTo>
                  <a:cubicBezTo>
                    <a:pt x="10917" y="10636"/>
                    <a:pt x="10915" y="10633"/>
                    <a:pt x="10914" y="10631"/>
                  </a:cubicBezTo>
                  <a:lnTo>
                    <a:pt x="10919" y="10628"/>
                  </a:lnTo>
                  <a:close/>
                  <a:moveTo>
                    <a:pt x="10777" y="10645"/>
                  </a:moveTo>
                  <a:cubicBezTo>
                    <a:pt x="10779" y="10645"/>
                    <a:pt x="10781" y="10647"/>
                    <a:pt x="10782" y="10650"/>
                  </a:cubicBezTo>
                  <a:cubicBezTo>
                    <a:pt x="10782" y="10652"/>
                    <a:pt x="10779" y="10653"/>
                    <a:pt x="10776" y="10655"/>
                  </a:cubicBezTo>
                  <a:cubicBezTo>
                    <a:pt x="10775" y="10653"/>
                    <a:pt x="10772" y="10650"/>
                    <a:pt x="10773" y="10649"/>
                  </a:cubicBezTo>
                  <a:cubicBezTo>
                    <a:pt x="10774" y="10646"/>
                    <a:pt x="10776" y="10645"/>
                    <a:pt x="10777" y="10645"/>
                  </a:cubicBezTo>
                  <a:close/>
                  <a:moveTo>
                    <a:pt x="15540" y="10682"/>
                  </a:moveTo>
                  <a:cubicBezTo>
                    <a:pt x="15544" y="10682"/>
                    <a:pt x="15544" y="10688"/>
                    <a:pt x="15545" y="10692"/>
                  </a:cubicBezTo>
                  <a:lnTo>
                    <a:pt x="15545" y="10692"/>
                  </a:lnTo>
                  <a:lnTo>
                    <a:pt x="15533" y="10686"/>
                  </a:lnTo>
                  <a:cubicBezTo>
                    <a:pt x="15537" y="10683"/>
                    <a:pt x="15539" y="10682"/>
                    <a:pt x="15540" y="10682"/>
                  </a:cubicBezTo>
                  <a:close/>
                  <a:moveTo>
                    <a:pt x="10856" y="10608"/>
                  </a:moveTo>
                  <a:cubicBezTo>
                    <a:pt x="10858" y="10608"/>
                    <a:pt x="10860" y="10608"/>
                    <a:pt x="10862" y="10608"/>
                  </a:cubicBezTo>
                  <a:cubicBezTo>
                    <a:pt x="10888" y="10622"/>
                    <a:pt x="10864" y="10653"/>
                    <a:pt x="10882" y="10671"/>
                  </a:cubicBezTo>
                  <a:lnTo>
                    <a:pt x="10923" y="10682"/>
                  </a:lnTo>
                  <a:lnTo>
                    <a:pt x="10910" y="10704"/>
                  </a:lnTo>
                  <a:cubicBezTo>
                    <a:pt x="10907" y="10705"/>
                    <a:pt x="10905" y="10705"/>
                    <a:pt x="10902" y="10705"/>
                  </a:cubicBezTo>
                  <a:cubicBezTo>
                    <a:pt x="10885" y="10705"/>
                    <a:pt x="10871" y="10691"/>
                    <a:pt x="10857" y="10691"/>
                  </a:cubicBezTo>
                  <a:cubicBezTo>
                    <a:pt x="10855" y="10691"/>
                    <a:pt x="10852" y="10691"/>
                    <a:pt x="10849" y="10693"/>
                  </a:cubicBezTo>
                  <a:cubicBezTo>
                    <a:pt x="10832" y="10671"/>
                    <a:pt x="10846" y="10646"/>
                    <a:pt x="10820" y="10633"/>
                  </a:cubicBezTo>
                  <a:cubicBezTo>
                    <a:pt x="10837" y="10618"/>
                    <a:pt x="10844" y="10608"/>
                    <a:pt x="10856" y="10608"/>
                  </a:cubicBezTo>
                  <a:close/>
                  <a:moveTo>
                    <a:pt x="9462" y="10662"/>
                  </a:moveTo>
                  <a:lnTo>
                    <a:pt x="9462" y="10662"/>
                  </a:lnTo>
                  <a:cubicBezTo>
                    <a:pt x="9473" y="10678"/>
                    <a:pt x="9475" y="10693"/>
                    <a:pt x="9459" y="10713"/>
                  </a:cubicBezTo>
                  <a:lnTo>
                    <a:pt x="9435" y="10688"/>
                  </a:lnTo>
                  <a:lnTo>
                    <a:pt x="9462" y="10662"/>
                  </a:lnTo>
                  <a:close/>
                  <a:moveTo>
                    <a:pt x="15484" y="10717"/>
                  </a:moveTo>
                  <a:lnTo>
                    <a:pt x="15489" y="10721"/>
                  </a:lnTo>
                  <a:cubicBezTo>
                    <a:pt x="15488" y="10722"/>
                    <a:pt x="15486" y="10726"/>
                    <a:pt x="15484" y="10726"/>
                  </a:cubicBezTo>
                  <a:cubicBezTo>
                    <a:pt x="15482" y="10726"/>
                    <a:pt x="15481" y="10722"/>
                    <a:pt x="15479" y="10720"/>
                  </a:cubicBezTo>
                  <a:lnTo>
                    <a:pt x="15484" y="10717"/>
                  </a:lnTo>
                  <a:close/>
                  <a:moveTo>
                    <a:pt x="15547" y="10695"/>
                  </a:moveTo>
                  <a:cubicBezTo>
                    <a:pt x="15565" y="10699"/>
                    <a:pt x="15579" y="10712"/>
                    <a:pt x="15583" y="10730"/>
                  </a:cubicBezTo>
                  <a:lnTo>
                    <a:pt x="15551" y="10727"/>
                  </a:lnTo>
                  <a:cubicBezTo>
                    <a:pt x="15549" y="10715"/>
                    <a:pt x="15548" y="10705"/>
                    <a:pt x="15547" y="10695"/>
                  </a:cubicBezTo>
                  <a:close/>
                  <a:moveTo>
                    <a:pt x="9961" y="10735"/>
                  </a:moveTo>
                  <a:cubicBezTo>
                    <a:pt x="9970" y="10742"/>
                    <a:pt x="9970" y="10753"/>
                    <a:pt x="9963" y="10756"/>
                  </a:cubicBezTo>
                  <a:cubicBezTo>
                    <a:pt x="9960" y="10758"/>
                    <a:pt x="9958" y="10759"/>
                    <a:pt x="9957" y="10759"/>
                  </a:cubicBezTo>
                  <a:cubicBezTo>
                    <a:pt x="9951" y="10759"/>
                    <a:pt x="9952" y="10750"/>
                    <a:pt x="9953" y="10745"/>
                  </a:cubicBezTo>
                  <a:cubicBezTo>
                    <a:pt x="9954" y="10742"/>
                    <a:pt x="9958" y="10738"/>
                    <a:pt x="9961" y="10735"/>
                  </a:cubicBezTo>
                  <a:close/>
                  <a:moveTo>
                    <a:pt x="10938" y="10737"/>
                  </a:moveTo>
                  <a:cubicBezTo>
                    <a:pt x="10944" y="10737"/>
                    <a:pt x="10944" y="10745"/>
                    <a:pt x="10943" y="10751"/>
                  </a:cubicBezTo>
                  <a:cubicBezTo>
                    <a:pt x="10943" y="10754"/>
                    <a:pt x="10937" y="10756"/>
                    <a:pt x="10935" y="10760"/>
                  </a:cubicBezTo>
                  <a:lnTo>
                    <a:pt x="10935" y="10759"/>
                  </a:lnTo>
                  <a:cubicBezTo>
                    <a:pt x="10927" y="10753"/>
                    <a:pt x="10927" y="10743"/>
                    <a:pt x="10933" y="10739"/>
                  </a:cubicBezTo>
                  <a:cubicBezTo>
                    <a:pt x="10935" y="10738"/>
                    <a:pt x="10937" y="10737"/>
                    <a:pt x="10938" y="10737"/>
                  </a:cubicBezTo>
                  <a:close/>
                  <a:moveTo>
                    <a:pt x="15583" y="10730"/>
                  </a:moveTo>
                  <a:cubicBezTo>
                    <a:pt x="15601" y="10736"/>
                    <a:pt x="15604" y="10746"/>
                    <a:pt x="15592" y="10761"/>
                  </a:cubicBezTo>
                  <a:cubicBezTo>
                    <a:pt x="15580" y="10753"/>
                    <a:pt x="15583" y="10741"/>
                    <a:pt x="15583" y="10730"/>
                  </a:cubicBezTo>
                  <a:close/>
                  <a:moveTo>
                    <a:pt x="10864" y="10718"/>
                  </a:moveTo>
                  <a:lnTo>
                    <a:pt x="10864" y="10718"/>
                  </a:lnTo>
                  <a:cubicBezTo>
                    <a:pt x="10882" y="10729"/>
                    <a:pt x="10875" y="10742"/>
                    <a:pt x="10866" y="10761"/>
                  </a:cubicBezTo>
                  <a:lnTo>
                    <a:pt x="10866" y="10761"/>
                  </a:lnTo>
                  <a:cubicBezTo>
                    <a:pt x="10855" y="10743"/>
                    <a:pt x="10854" y="10731"/>
                    <a:pt x="10864" y="10718"/>
                  </a:cubicBezTo>
                  <a:close/>
                  <a:moveTo>
                    <a:pt x="9996" y="10769"/>
                  </a:moveTo>
                  <a:cubicBezTo>
                    <a:pt x="9997" y="10770"/>
                    <a:pt x="10000" y="10772"/>
                    <a:pt x="9999" y="10774"/>
                  </a:cubicBezTo>
                  <a:cubicBezTo>
                    <a:pt x="9999" y="10776"/>
                    <a:pt x="9997" y="10777"/>
                    <a:pt x="9995" y="10778"/>
                  </a:cubicBezTo>
                  <a:lnTo>
                    <a:pt x="9990" y="10774"/>
                  </a:lnTo>
                  <a:cubicBezTo>
                    <a:pt x="9992" y="10772"/>
                    <a:pt x="9994" y="10769"/>
                    <a:pt x="9996" y="10769"/>
                  </a:cubicBezTo>
                  <a:close/>
                  <a:moveTo>
                    <a:pt x="9285" y="10769"/>
                  </a:moveTo>
                  <a:cubicBezTo>
                    <a:pt x="9287" y="10770"/>
                    <a:pt x="9290" y="10772"/>
                    <a:pt x="9290" y="10775"/>
                  </a:cubicBezTo>
                  <a:cubicBezTo>
                    <a:pt x="9289" y="10776"/>
                    <a:pt x="9286" y="10777"/>
                    <a:pt x="9285" y="10779"/>
                  </a:cubicBezTo>
                  <a:lnTo>
                    <a:pt x="9281" y="10774"/>
                  </a:lnTo>
                  <a:cubicBezTo>
                    <a:pt x="9282" y="10772"/>
                    <a:pt x="9284" y="10769"/>
                    <a:pt x="9285" y="10769"/>
                  </a:cubicBezTo>
                  <a:close/>
                  <a:moveTo>
                    <a:pt x="9480" y="10787"/>
                  </a:moveTo>
                  <a:lnTo>
                    <a:pt x="9480" y="10787"/>
                  </a:lnTo>
                  <a:cubicBezTo>
                    <a:pt x="9487" y="10791"/>
                    <a:pt x="9487" y="10794"/>
                    <a:pt x="9479" y="10796"/>
                  </a:cubicBezTo>
                  <a:cubicBezTo>
                    <a:pt x="9479" y="10796"/>
                    <a:pt x="9477" y="10793"/>
                    <a:pt x="9476" y="10792"/>
                  </a:cubicBezTo>
                  <a:cubicBezTo>
                    <a:pt x="9477" y="10791"/>
                    <a:pt x="9479" y="10787"/>
                    <a:pt x="9480" y="10787"/>
                  </a:cubicBezTo>
                  <a:close/>
                  <a:moveTo>
                    <a:pt x="10032" y="10787"/>
                  </a:moveTo>
                  <a:cubicBezTo>
                    <a:pt x="10033" y="10787"/>
                    <a:pt x="10035" y="10789"/>
                    <a:pt x="10036" y="10793"/>
                  </a:cubicBezTo>
                  <a:cubicBezTo>
                    <a:pt x="10036" y="10793"/>
                    <a:pt x="10032" y="10795"/>
                    <a:pt x="10030" y="10796"/>
                  </a:cubicBezTo>
                  <a:lnTo>
                    <a:pt x="10030" y="10798"/>
                  </a:lnTo>
                  <a:cubicBezTo>
                    <a:pt x="10029" y="10795"/>
                    <a:pt x="10026" y="10793"/>
                    <a:pt x="10027" y="10792"/>
                  </a:cubicBezTo>
                  <a:cubicBezTo>
                    <a:pt x="10028" y="10789"/>
                    <a:pt x="10030" y="10787"/>
                    <a:pt x="10032" y="10787"/>
                  </a:cubicBezTo>
                  <a:close/>
                  <a:moveTo>
                    <a:pt x="9405" y="10755"/>
                  </a:moveTo>
                  <a:cubicBezTo>
                    <a:pt x="9427" y="10771"/>
                    <a:pt x="9419" y="10791"/>
                    <a:pt x="9410" y="10819"/>
                  </a:cubicBezTo>
                  <a:cubicBezTo>
                    <a:pt x="9398" y="10793"/>
                    <a:pt x="9397" y="10775"/>
                    <a:pt x="9405" y="10755"/>
                  </a:cubicBezTo>
                  <a:close/>
                  <a:moveTo>
                    <a:pt x="9410" y="10840"/>
                  </a:moveTo>
                  <a:cubicBezTo>
                    <a:pt x="9412" y="10840"/>
                    <a:pt x="9413" y="10842"/>
                    <a:pt x="9414" y="10845"/>
                  </a:cubicBezTo>
                  <a:cubicBezTo>
                    <a:pt x="9414" y="10847"/>
                    <a:pt x="9411" y="10849"/>
                    <a:pt x="9410" y="10850"/>
                  </a:cubicBezTo>
                  <a:lnTo>
                    <a:pt x="9408" y="10850"/>
                  </a:lnTo>
                  <a:cubicBezTo>
                    <a:pt x="9407" y="10849"/>
                    <a:pt x="9405" y="10847"/>
                    <a:pt x="9405" y="10845"/>
                  </a:cubicBezTo>
                  <a:cubicBezTo>
                    <a:pt x="9407" y="10842"/>
                    <a:pt x="9408" y="10840"/>
                    <a:pt x="9410" y="10840"/>
                  </a:cubicBezTo>
                  <a:close/>
                  <a:moveTo>
                    <a:pt x="10883" y="10840"/>
                  </a:moveTo>
                  <a:lnTo>
                    <a:pt x="10883" y="10840"/>
                  </a:lnTo>
                  <a:cubicBezTo>
                    <a:pt x="10890" y="10843"/>
                    <a:pt x="10890" y="10848"/>
                    <a:pt x="10882" y="10850"/>
                  </a:cubicBezTo>
                  <a:cubicBezTo>
                    <a:pt x="10881" y="10850"/>
                    <a:pt x="10879" y="10847"/>
                    <a:pt x="10878" y="10845"/>
                  </a:cubicBezTo>
                  <a:lnTo>
                    <a:pt x="10878" y="10845"/>
                  </a:lnTo>
                  <a:cubicBezTo>
                    <a:pt x="10880" y="10843"/>
                    <a:pt x="10882" y="10840"/>
                    <a:pt x="10883" y="10840"/>
                  </a:cubicBezTo>
                  <a:close/>
                  <a:moveTo>
                    <a:pt x="9956" y="10808"/>
                  </a:moveTo>
                  <a:cubicBezTo>
                    <a:pt x="9966" y="10847"/>
                    <a:pt x="9966" y="10847"/>
                    <a:pt x="9938" y="10880"/>
                  </a:cubicBezTo>
                  <a:cubicBezTo>
                    <a:pt x="9946" y="10849"/>
                    <a:pt x="9950" y="10830"/>
                    <a:pt x="9956" y="10808"/>
                  </a:cubicBezTo>
                  <a:close/>
                  <a:moveTo>
                    <a:pt x="9460" y="10822"/>
                  </a:moveTo>
                  <a:cubicBezTo>
                    <a:pt x="9481" y="10833"/>
                    <a:pt x="9497" y="10852"/>
                    <a:pt x="9506" y="10874"/>
                  </a:cubicBezTo>
                  <a:cubicBezTo>
                    <a:pt x="9498" y="10887"/>
                    <a:pt x="9487" y="10890"/>
                    <a:pt x="9476" y="10890"/>
                  </a:cubicBezTo>
                  <a:cubicBezTo>
                    <a:pt x="9472" y="10890"/>
                    <a:pt x="9467" y="10889"/>
                    <a:pt x="9462" y="10889"/>
                  </a:cubicBezTo>
                  <a:lnTo>
                    <a:pt x="9438" y="10844"/>
                  </a:lnTo>
                  <a:lnTo>
                    <a:pt x="9460" y="10822"/>
                  </a:lnTo>
                  <a:close/>
                  <a:moveTo>
                    <a:pt x="9322" y="10879"/>
                  </a:moveTo>
                  <a:cubicBezTo>
                    <a:pt x="9328" y="10879"/>
                    <a:pt x="9328" y="10887"/>
                    <a:pt x="9327" y="10892"/>
                  </a:cubicBezTo>
                  <a:cubicBezTo>
                    <a:pt x="9326" y="10897"/>
                    <a:pt x="9322" y="10900"/>
                    <a:pt x="9319" y="10902"/>
                  </a:cubicBezTo>
                  <a:lnTo>
                    <a:pt x="9319" y="10902"/>
                  </a:lnTo>
                  <a:cubicBezTo>
                    <a:pt x="9310" y="10895"/>
                    <a:pt x="9310" y="10884"/>
                    <a:pt x="9316" y="10881"/>
                  </a:cubicBezTo>
                  <a:cubicBezTo>
                    <a:pt x="9318" y="10879"/>
                    <a:pt x="9320" y="10879"/>
                    <a:pt x="9322" y="10879"/>
                  </a:cubicBezTo>
                  <a:close/>
                  <a:moveTo>
                    <a:pt x="9959" y="10912"/>
                  </a:moveTo>
                  <a:lnTo>
                    <a:pt x="9959" y="10912"/>
                  </a:lnTo>
                  <a:cubicBezTo>
                    <a:pt x="9966" y="10915"/>
                    <a:pt x="9966" y="10918"/>
                    <a:pt x="9958" y="10921"/>
                  </a:cubicBezTo>
                  <a:cubicBezTo>
                    <a:pt x="9958" y="10921"/>
                    <a:pt x="9956" y="10917"/>
                    <a:pt x="9955" y="10916"/>
                  </a:cubicBezTo>
                  <a:cubicBezTo>
                    <a:pt x="9956" y="10915"/>
                    <a:pt x="9959" y="10912"/>
                    <a:pt x="9959" y="10912"/>
                  </a:cubicBezTo>
                  <a:close/>
                  <a:moveTo>
                    <a:pt x="10881" y="10874"/>
                  </a:moveTo>
                  <a:cubicBezTo>
                    <a:pt x="10897" y="10893"/>
                    <a:pt x="10895" y="10914"/>
                    <a:pt x="10882" y="10948"/>
                  </a:cubicBezTo>
                  <a:cubicBezTo>
                    <a:pt x="10877" y="10918"/>
                    <a:pt x="10857" y="10906"/>
                    <a:pt x="10860" y="10877"/>
                  </a:cubicBezTo>
                  <a:lnTo>
                    <a:pt x="10881" y="10874"/>
                  </a:lnTo>
                  <a:close/>
                  <a:moveTo>
                    <a:pt x="9557" y="10568"/>
                  </a:moveTo>
                  <a:lnTo>
                    <a:pt x="9557" y="10568"/>
                  </a:lnTo>
                  <a:cubicBezTo>
                    <a:pt x="9590" y="10592"/>
                    <a:pt x="9591" y="10626"/>
                    <a:pt x="9603" y="10653"/>
                  </a:cubicBezTo>
                  <a:cubicBezTo>
                    <a:pt x="9617" y="10666"/>
                    <a:pt x="9651" y="10648"/>
                    <a:pt x="9646" y="10685"/>
                  </a:cubicBezTo>
                  <a:cubicBezTo>
                    <a:pt x="9643" y="10687"/>
                    <a:pt x="9640" y="10688"/>
                    <a:pt x="9638" y="10688"/>
                  </a:cubicBezTo>
                  <a:cubicBezTo>
                    <a:pt x="9631" y="10688"/>
                    <a:pt x="9624" y="10681"/>
                    <a:pt x="9616" y="10681"/>
                  </a:cubicBezTo>
                  <a:cubicBezTo>
                    <a:pt x="9611" y="10681"/>
                    <a:pt x="9606" y="10683"/>
                    <a:pt x="9600" y="10689"/>
                  </a:cubicBezTo>
                  <a:cubicBezTo>
                    <a:pt x="9595" y="10698"/>
                    <a:pt x="9623" y="10715"/>
                    <a:pt x="9608" y="10742"/>
                  </a:cubicBezTo>
                  <a:lnTo>
                    <a:pt x="9584" y="10771"/>
                  </a:lnTo>
                  <a:cubicBezTo>
                    <a:pt x="9601" y="10809"/>
                    <a:pt x="9622" y="10848"/>
                    <a:pt x="9613" y="10892"/>
                  </a:cubicBezTo>
                  <a:cubicBezTo>
                    <a:pt x="9655" y="10924"/>
                    <a:pt x="9655" y="10924"/>
                    <a:pt x="9665" y="10969"/>
                  </a:cubicBezTo>
                  <a:cubicBezTo>
                    <a:pt x="9662" y="10970"/>
                    <a:pt x="9660" y="10970"/>
                    <a:pt x="9658" y="10970"/>
                  </a:cubicBezTo>
                  <a:cubicBezTo>
                    <a:pt x="9645" y="10970"/>
                    <a:pt x="9650" y="10948"/>
                    <a:pt x="9639" y="10948"/>
                  </a:cubicBezTo>
                  <a:cubicBezTo>
                    <a:pt x="9631" y="10945"/>
                    <a:pt x="9624" y="10944"/>
                    <a:pt x="9617" y="10944"/>
                  </a:cubicBezTo>
                  <a:cubicBezTo>
                    <a:pt x="9599" y="10944"/>
                    <a:pt x="9582" y="10951"/>
                    <a:pt x="9566" y="10956"/>
                  </a:cubicBezTo>
                  <a:cubicBezTo>
                    <a:pt x="9512" y="10911"/>
                    <a:pt x="9549" y="10847"/>
                    <a:pt x="9526" y="10795"/>
                  </a:cubicBezTo>
                  <a:lnTo>
                    <a:pt x="9554" y="10761"/>
                  </a:lnTo>
                  <a:lnTo>
                    <a:pt x="9532" y="10686"/>
                  </a:lnTo>
                  <a:cubicBezTo>
                    <a:pt x="9559" y="10655"/>
                    <a:pt x="9525" y="10608"/>
                    <a:pt x="9557" y="10568"/>
                  </a:cubicBezTo>
                  <a:close/>
                  <a:moveTo>
                    <a:pt x="9480" y="10929"/>
                  </a:moveTo>
                  <a:lnTo>
                    <a:pt x="9480" y="10929"/>
                  </a:lnTo>
                  <a:cubicBezTo>
                    <a:pt x="9494" y="10941"/>
                    <a:pt x="9495" y="10963"/>
                    <a:pt x="9481" y="10974"/>
                  </a:cubicBezTo>
                  <a:cubicBezTo>
                    <a:pt x="9466" y="10960"/>
                    <a:pt x="9468" y="10945"/>
                    <a:pt x="9480" y="10929"/>
                  </a:cubicBezTo>
                  <a:close/>
                  <a:moveTo>
                    <a:pt x="9873" y="11003"/>
                  </a:moveTo>
                  <a:cubicBezTo>
                    <a:pt x="9888" y="11012"/>
                    <a:pt x="9903" y="11020"/>
                    <a:pt x="9896" y="11043"/>
                  </a:cubicBezTo>
                  <a:cubicBezTo>
                    <a:pt x="9889" y="11050"/>
                    <a:pt x="9882" y="11051"/>
                    <a:pt x="9874" y="11051"/>
                  </a:cubicBezTo>
                  <a:cubicBezTo>
                    <a:pt x="9871" y="11051"/>
                    <a:pt x="9867" y="11051"/>
                    <a:pt x="9864" y="11051"/>
                  </a:cubicBezTo>
                  <a:lnTo>
                    <a:pt x="9864" y="11051"/>
                  </a:lnTo>
                  <a:cubicBezTo>
                    <a:pt x="9865" y="11035"/>
                    <a:pt x="9858" y="11016"/>
                    <a:pt x="9873" y="11003"/>
                  </a:cubicBezTo>
                  <a:close/>
                  <a:moveTo>
                    <a:pt x="10937" y="11054"/>
                  </a:moveTo>
                  <a:cubicBezTo>
                    <a:pt x="10939" y="11055"/>
                    <a:pt x="10942" y="11058"/>
                    <a:pt x="10941" y="11059"/>
                  </a:cubicBezTo>
                  <a:cubicBezTo>
                    <a:pt x="10939" y="11061"/>
                    <a:pt x="10938" y="11062"/>
                    <a:pt x="10936" y="11063"/>
                  </a:cubicBezTo>
                  <a:cubicBezTo>
                    <a:pt x="10934" y="11062"/>
                    <a:pt x="10933" y="11060"/>
                    <a:pt x="10931" y="11059"/>
                  </a:cubicBezTo>
                  <a:lnTo>
                    <a:pt x="10937" y="11054"/>
                  </a:lnTo>
                  <a:close/>
                  <a:moveTo>
                    <a:pt x="10882" y="10982"/>
                  </a:moveTo>
                  <a:cubicBezTo>
                    <a:pt x="10899" y="10982"/>
                    <a:pt x="10915" y="10989"/>
                    <a:pt x="10906" y="10995"/>
                  </a:cubicBezTo>
                  <a:cubicBezTo>
                    <a:pt x="10878" y="11018"/>
                    <a:pt x="10927" y="11045"/>
                    <a:pt x="10901" y="11065"/>
                  </a:cubicBezTo>
                  <a:lnTo>
                    <a:pt x="10881" y="11062"/>
                  </a:lnTo>
                  <a:cubicBezTo>
                    <a:pt x="10866" y="11035"/>
                    <a:pt x="10878" y="11009"/>
                    <a:pt x="10878" y="10982"/>
                  </a:cubicBezTo>
                  <a:cubicBezTo>
                    <a:pt x="10879" y="10982"/>
                    <a:pt x="10880" y="10982"/>
                    <a:pt x="10882" y="10982"/>
                  </a:cubicBezTo>
                  <a:close/>
                  <a:moveTo>
                    <a:pt x="10047" y="11017"/>
                  </a:moveTo>
                  <a:cubicBezTo>
                    <a:pt x="10063" y="11034"/>
                    <a:pt x="10060" y="11049"/>
                    <a:pt x="10047" y="11070"/>
                  </a:cubicBezTo>
                  <a:cubicBezTo>
                    <a:pt x="10037" y="11060"/>
                    <a:pt x="10030" y="11052"/>
                    <a:pt x="10020" y="11043"/>
                  </a:cubicBezTo>
                  <a:lnTo>
                    <a:pt x="10047" y="11017"/>
                  </a:lnTo>
                  <a:close/>
                  <a:moveTo>
                    <a:pt x="9809" y="11106"/>
                  </a:moveTo>
                  <a:lnTo>
                    <a:pt x="9802" y="11118"/>
                  </a:lnTo>
                  <a:cubicBezTo>
                    <a:pt x="9793" y="11107"/>
                    <a:pt x="9803" y="11108"/>
                    <a:pt x="9809" y="11106"/>
                  </a:cubicBezTo>
                  <a:close/>
                  <a:moveTo>
                    <a:pt x="10901" y="11142"/>
                  </a:moveTo>
                  <a:cubicBezTo>
                    <a:pt x="10914" y="11155"/>
                    <a:pt x="10914" y="11176"/>
                    <a:pt x="10901" y="11188"/>
                  </a:cubicBezTo>
                  <a:cubicBezTo>
                    <a:pt x="10887" y="11176"/>
                    <a:pt x="10887" y="11155"/>
                    <a:pt x="10901" y="11143"/>
                  </a:cubicBezTo>
                  <a:lnTo>
                    <a:pt x="10901" y="11142"/>
                  </a:lnTo>
                  <a:close/>
                  <a:moveTo>
                    <a:pt x="9815" y="11182"/>
                  </a:moveTo>
                  <a:cubicBezTo>
                    <a:pt x="9827" y="11191"/>
                    <a:pt x="9830" y="11209"/>
                    <a:pt x="9819" y="11222"/>
                  </a:cubicBezTo>
                  <a:cubicBezTo>
                    <a:pt x="9800" y="11211"/>
                    <a:pt x="9816" y="11195"/>
                    <a:pt x="9813" y="11183"/>
                  </a:cubicBezTo>
                  <a:lnTo>
                    <a:pt x="9815" y="11182"/>
                  </a:lnTo>
                  <a:close/>
                  <a:moveTo>
                    <a:pt x="9498" y="11231"/>
                  </a:moveTo>
                  <a:cubicBezTo>
                    <a:pt x="9500" y="11231"/>
                    <a:pt x="9502" y="11233"/>
                    <a:pt x="9503" y="11237"/>
                  </a:cubicBezTo>
                  <a:cubicBezTo>
                    <a:pt x="9503" y="11238"/>
                    <a:pt x="9500" y="11239"/>
                    <a:pt x="9497" y="11241"/>
                  </a:cubicBezTo>
                  <a:cubicBezTo>
                    <a:pt x="9496" y="11239"/>
                    <a:pt x="9493" y="11237"/>
                    <a:pt x="9493" y="11236"/>
                  </a:cubicBezTo>
                  <a:cubicBezTo>
                    <a:pt x="9494" y="11233"/>
                    <a:pt x="9496" y="11231"/>
                    <a:pt x="9498" y="11231"/>
                  </a:cubicBezTo>
                  <a:close/>
                  <a:moveTo>
                    <a:pt x="9844" y="11263"/>
                  </a:moveTo>
                  <a:cubicBezTo>
                    <a:pt x="9848" y="11263"/>
                    <a:pt x="9852" y="11264"/>
                    <a:pt x="9854" y="11266"/>
                  </a:cubicBezTo>
                  <a:cubicBezTo>
                    <a:pt x="9866" y="11277"/>
                    <a:pt x="9862" y="11287"/>
                    <a:pt x="9853" y="11295"/>
                  </a:cubicBezTo>
                  <a:cubicBezTo>
                    <a:pt x="9842" y="11290"/>
                    <a:pt x="9834" y="11281"/>
                    <a:pt x="9832" y="11270"/>
                  </a:cubicBezTo>
                  <a:cubicBezTo>
                    <a:pt x="9834" y="11265"/>
                    <a:pt x="9839" y="11263"/>
                    <a:pt x="9844" y="11263"/>
                  </a:cubicBezTo>
                  <a:close/>
                  <a:moveTo>
                    <a:pt x="9480" y="11286"/>
                  </a:moveTo>
                  <a:cubicBezTo>
                    <a:pt x="9491" y="11295"/>
                    <a:pt x="9488" y="11303"/>
                    <a:pt x="9480" y="11312"/>
                  </a:cubicBezTo>
                  <a:lnTo>
                    <a:pt x="9480" y="11311"/>
                  </a:lnTo>
                  <a:cubicBezTo>
                    <a:pt x="9471" y="11302"/>
                    <a:pt x="9470" y="11294"/>
                    <a:pt x="9480" y="11286"/>
                  </a:cubicBezTo>
                  <a:close/>
                  <a:moveTo>
                    <a:pt x="10896" y="11246"/>
                  </a:moveTo>
                  <a:cubicBezTo>
                    <a:pt x="10923" y="11263"/>
                    <a:pt x="10936" y="11280"/>
                    <a:pt x="10921" y="11312"/>
                  </a:cubicBezTo>
                  <a:cubicBezTo>
                    <a:pt x="10893" y="11296"/>
                    <a:pt x="10890" y="11277"/>
                    <a:pt x="10896" y="11246"/>
                  </a:cubicBezTo>
                  <a:close/>
                  <a:moveTo>
                    <a:pt x="9884" y="11193"/>
                  </a:moveTo>
                  <a:cubicBezTo>
                    <a:pt x="9893" y="11193"/>
                    <a:pt x="9902" y="11194"/>
                    <a:pt x="9910" y="11194"/>
                  </a:cubicBezTo>
                  <a:cubicBezTo>
                    <a:pt x="9912" y="11194"/>
                    <a:pt x="9914" y="11194"/>
                    <a:pt x="9916" y="11194"/>
                  </a:cubicBezTo>
                  <a:lnTo>
                    <a:pt x="9916" y="11194"/>
                  </a:lnTo>
                  <a:cubicBezTo>
                    <a:pt x="9912" y="11224"/>
                    <a:pt x="9925" y="11249"/>
                    <a:pt x="9942" y="11276"/>
                  </a:cubicBezTo>
                  <a:cubicBezTo>
                    <a:pt x="9969" y="11285"/>
                    <a:pt x="9997" y="11289"/>
                    <a:pt x="10019" y="11311"/>
                  </a:cubicBezTo>
                  <a:lnTo>
                    <a:pt x="9978" y="11331"/>
                  </a:lnTo>
                  <a:lnTo>
                    <a:pt x="9965" y="11309"/>
                  </a:lnTo>
                  <a:cubicBezTo>
                    <a:pt x="9963" y="11307"/>
                    <a:pt x="9961" y="11307"/>
                    <a:pt x="9959" y="11307"/>
                  </a:cubicBezTo>
                  <a:cubicBezTo>
                    <a:pt x="9951" y="11307"/>
                    <a:pt x="9944" y="11316"/>
                    <a:pt x="9932" y="11316"/>
                  </a:cubicBezTo>
                  <a:cubicBezTo>
                    <a:pt x="9929" y="11316"/>
                    <a:pt x="9926" y="11315"/>
                    <a:pt x="9922" y="11313"/>
                  </a:cubicBezTo>
                  <a:cubicBezTo>
                    <a:pt x="9907" y="11276"/>
                    <a:pt x="9886" y="11233"/>
                    <a:pt x="9848" y="11205"/>
                  </a:cubicBezTo>
                  <a:cubicBezTo>
                    <a:pt x="9860" y="11195"/>
                    <a:pt x="9872" y="11193"/>
                    <a:pt x="9884" y="11193"/>
                  </a:cubicBezTo>
                  <a:close/>
                  <a:moveTo>
                    <a:pt x="10987" y="11280"/>
                  </a:moveTo>
                  <a:cubicBezTo>
                    <a:pt x="10998" y="11280"/>
                    <a:pt x="11013" y="11291"/>
                    <a:pt x="11035" y="11315"/>
                  </a:cubicBezTo>
                  <a:cubicBezTo>
                    <a:pt x="11035" y="11315"/>
                    <a:pt x="11035" y="11315"/>
                    <a:pt x="11035" y="11315"/>
                  </a:cubicBezTo>
                  <a:lnTo>
                    <a:pt x="11035" y="11315"/>
                  </a:lnTo>
                  <a:cubicBezTo>
                    <a:pt x="11052" y="11321"/>
                    <a:pt x="11056" y="11331"/>
                    <a:pt x="11044" y="11346"/>
                  </a:cubicBezTo>
                  <a:cubicBezTo>
                    <a:pt x="11033" y="11338"/>
                    <a:pt x="11036" y="11327"/>
                    <a:pt x="11035" y="11315"/>
                  </a:cubicBezTo>
                  <a:lnTo>
                    <a:pt x="11035" y="11315"/>
                  </a:lnTo>
                  <a:lnTo>
                    <a:pt x="10992" y="11345"/>
                  </a:lnTo>
                  <a:cubicBezTo>
                    <a:pt x="10966" y="11331"/>
                    <a:pt x="10999" y="11318"/>
                    <a:pt x="10992" y="11303"/>
                  </a:cubicBezTo>
                  <a:lnTo>
                    <a:pt x="10969" y="11290"/>
                  </a:lnTo>
                  <a:cubicBezTo>
                    <a:pt x="10975" y="11283"/>
                    <a:pt x="10980" y="11280"/>
                    <a:pt x="10987" y="11280"/>
                  </a:cubicBezTo>
                  <a:close/>
                  <a:moveTo>
                    <a:pt x="10990" y="11374"/>
                  </a:moveTo>
                  <a:cubicBezTo>
                    <a:pt x="10999" y="11386"/>
                    <a:pt x="10988" y="11384"/>
                    <a:pt x="10982" y="11387"/>
                  </a:cubicBezTo>
                  <a:lnTo>
                    <a:pt x="10982" y="11387"/>
                  </a:lnTo>
                  <a:cubicBezTo>
                    <a:pt x="10984" y="11382"/>
                    <a:pt x="10987" y="11378"/>
                    <a:pt x="10990" y="11374"/>
                  </a:cubicBezTo>
                  <a:close/>
                  <a:moveTo>
                    <a:pt x="10980" y="11387"/>
                  </a:moveTo>
                  <a:lnTo>
                    <a:pt x="10980" y="11387"/>
                  </a:lnTo>
                  <a:cubicBezTo>
                    <a:pt x="10977" y="11398"/>
                    <a:pt x="10972" y="11404"/>
                    <a:pt x="10965" y="11404"/>
                  </a:cubicBezTo>
                  <a:cubicBezTo>
                    <a:pt x="10961" y="11404"/>
                    <a:pt x="10956" y="11401"/>
                    <a:pt x="10950" y="11396"/>
                  </a:cubicBezTo>
                  <a:cubicBezTo>
                    <a:pt x="10958" y="11385"/>
                    <a:pt x="10969" y="11388"/>
                    <a:pt x="10980" y="11387"/>
                  </a:cubicBezTo>
                  <a:close/>
                  <a:moveTo>
                    <a:pt x="9578" y="11016"/>
                  </a:moveTo>
                  <a:cubicBezTo>
                    <a:pt x="9590" y="11016"/>
                    <a:pt x="9596" y="11023"/>
                    <a:pt x="9605" y="11031"/>
                  </a:cubicBezTo>
                  <a:cubicBezTo>
                    <a:pt x="9602" y="11053"/>
                    <a:pt x="9599" y="11078"/>
                    <a:pt x="9595" y="11102"/>
                  </a:cubicBezTo>
                  <a:lnTo>
                    <a:pt x="9622" y="11104"/>
                  </a:lnTo>
                  <a:cubicBezTo>
                    <a:pt x="9630" y="11127"/>
                    <a:pt x="9603" y="11131"/>
                    <a:pt x="9600" y="11147"/>
                  </a:cubicBezTo>
                  <a:cubicBezTo>
                    <a:pt x="9584" y="11204"/>
                    <a:pt x="9608" y="11254"/>
                    <a:pt x="9625" y="11306"/>
                  </a:cubicBezTo>
                  <a:cubicBezTo>
                    <a:pt x="9603" y="11328"/>
                    <a:pt x="9622" y="11362"/>
                    <a:pt x="9606" y="11387"/>
                  </a:cubicBezTo>
                  <a:cubicBezTo>
                    <a:pt x="9594" y="11407"/>
                    <a:pt x="9638" y="11441"/>
                    <a:pt x="9581" y="11450"/>
                  </a:cubicBezTo>
                  <a:cubicBezTo>
                    <a:pt x="9546" y="11399"/>
                    <a:pt x="9576" y="11329"/>
                    <a:pt x="9548" y="11270"/>
                  </a:cubicBezTo>
                  <a:lnTo>
                    <a:pt x="9576" y="11232"/>
                  </a:lnTo>
                  <a:cubicBezTo>
                    <a:pt x="9580" y="11215"/>
                    <a:pt x="9576" y="11197"/>
                    <a:pt x="9565" y="11182"/>
                  </a:cubicBezTo>
                  <a:cubicBezTo>
                    <a:pt x="9575" y="11156"/>
                    <a:pt x="9585" y="11128"/>
                    <a:pt x="9595" y="11102"/>
                  </a:cubicBezTo>
                  <a:lnTo>
                    <a:pt x="9595" y="11102"/>
                  </a:lnTo>
                  <a:cubicBezTo>
                    <a:pt x="9593" y="11103"/>
                    <a:pt x="9590" y="11103"/>
                    <a:pt x="9588" y="11103"/>
                  </a:cubicBezTo>
                  <a:cubicBezTo>
                    <a:pt x="9572" y="11103"/>
                    <a:pt x="9557" y="11094"/>
                    <a:pt x="9549" y="11079"/>
                  </a:cubicBezTo>
                  <a:lnTo>
                    <a:pt x="9568" y="11018"/>
                  </a:lnTo>
                  <a:cubicBezTo>
                    <a:pt x="9572" y="11017"/>
                    <a:pt x="9575" y="11016"/>
                    <a:pt x="9578" y="11016"/>
                  </a:cubicBezTo>
                  <a:close/>
                  <a:moveTo>
                    <a:pt x="10936" y="11462"/>
                  </a:moveTo>
                  <a:lnTo>
                    <a:pt x="10936" y="11462"/>
                  </a:lnTo>
                  <a:cubicBezTo>
                    <a:pt x="10946" y="11474"/>
                    <a:pt x="10934" y="11472"/>
                    <a:pt x="10929" y="11475"/>
                  </a:cubicBezTo>
                  <a:lnTo>
                    <a:pt x="10929" y="11475"/>
                  </a:lnTo>
                  <a:cubicBezTo>
                    <a:pt x="10931" y="11471"/>
                    <a:pt x="10934" y="11467"/>
                    <a:pt x="10936" y="11462"/>
                  </a:cubicBezTo>
                  <a:close/>
                  <a:moveTo>
                    <a:pt x="10927" y="11477"/>
                  </a:moveTo>
                  <a:cubicBezTo>
                    <a:pt x="10924" y="11481"/>
                    <a:pt x="10922" y="11485"/>
                    <a:pt x="10920" y="11489"/>
                  </a:cubicBezTo>
                  <a:cubicBezTo>
                    <a:pt x="10909" y="11477"/>
                    <a:pt x="10921" y="11478"/>
                    <a:pt x="10927" y="11477"/>
                  </a:cubicBezTo>
                  <a:close/>
                  <a:moveTo>
                    <a:pt x="10866" y="11551"/>
                  </a:moveTo>
                  <a:cubicBezTo>
                    <a:pt x="10867" y="11553"/>
                    <a:pt x="10871" y="11554"/>
                    <a:pt x="10870" y="11556"/>
                  </a:cubicBezTo>
                  <a:cubicBezTo>
                    <a:pt x="10870" y="11557"/>
                    <a:pt x="10867" y="11558"/>
                    <a:pt x="10865" y="11561"/>
                  </a:cubicBezTo>
                  <a:lnTo>
                    <a:pt x="10861" y="11555"/>
                  </a:lnTo>
                  <a:cubicBezTo>
                    <a:pt x="10863" y="11554"/>
                    <a:pt x="10864" y="11552"/>
                    <a:pt x="10866" y="11551"/>
                  </a:cubicBezTo>
                  <a:close/>
                  <a:moveTo>
                    <a:pt x="10940" y="11533"/>
                  </a:moveTo>
                  <a:cubicBezTo>
                    <a:pt x="10946" y="11554"/>
                    <a:pt x="10942" y="11562"/>
                    <a:pt x="10932" y="11562"/>
                  </a:cubicBezTo>
                  <a:cubicBezTo>
                    <a:pt x="10928" y="11562"/>
                    <a:pt x="10923" y="11561"/>
                    <a:pt x="10918" y="11558"/>
                  </a:cubicBezTo>
                  <a:cubicBezTo>
                    <a:pt x="10918" y="11546"/>
                    <a:pt x="10925" y="11540"/>
                    <a:pt x="10940" y="11533"/>
                  </a:cubicBezTo>
                  <a:close/>
                  <a:moveTo>
                    <a:pt x="10926" y="11602"/>
                  </a:moveTo>
                  <a:cubicBezTo>
                    <a:pt x="10929" y="11602"/>
                    <a:pt x="10932" y="11603"/>
                    <a:pt x="10936" y="11604"/>
                  </a:cubicBezTo>
                  <a:cubicBezTo>
                    <a:pt x="10945" y="11610"/>
                    <a:pt x="10942" y="11619"/>
                    <a:pt x="10942" y="11627"/>
                  </a:cubicBezTo>
                  <a:cubicBezTo>
                    <a:pt x="10935" y="11633"/>
                    <a:pt x="10927" y="11636"/>
                    <a:pt x="10919" y="11636"/>
                  </a:cubicBezTo>
                  <a:cubicBezTo>
                    <a:pt x="10911" y="11636"/>
                    <a:pt x="10902" y="11633"/>
                    <a:pt x="10896" y="11627"/>
                  </a:cubicBezTo>
                  <a:lnTo>
                    <a:pt x="10897" y="11627"/>
                  </a:lnTo>
                  <a:cubicBezTo>
                    <a:pt x="10905" y="11615"/>
                    <a:pt x="10912" y="11602"/>
                    <a:pt x="10926" y="11602"/>
                  </a:cubicBezTo>
                  <a:close/>
                  <a:moveTo>
                    <a:pt x="7597" y="11639"/>
                  </a:moveTo>
                  <a:lnTo>
                    <a:pt x="7597" y="11639"/>
                  </a:lnTo>
                  <a:cubicBezTo>
                    <a:pt x="7604" y="11643"/>
                    <a:pt x="7604" y="11647"/>
                    <a:pt x="7596" y="11649"/>
                  </a:cubicBezTo>
                  <a:cubicBezTo>
                    <a:pt x="7595" y="11649"/>
                    <a:pt x="7595" y="11649"/>
                    <a:pt x="7595" y="11649"/>
                  </a:cubicBezTo>
                  <a:cubicBezTo>
                    <a:pt x="7594" y="11649"/>
                    <a:pt x="7593" y="11645"/>
                    <a:pt x="7591" y="11644"/>
                  </a:cubicBezTo>
                  <a:lnTo>
                    <a:pt x="7592" y="11644"/>
                  </a:lnTo>
                  <a:cubicBezTo>
                    <a:pt x="7593" y="11643"/>
                    <a:pt x="7597" y="11639"/>
                    <a:pt x="7597" y="11639"/>
                  </a:cubicBezTo>
                  <a:close/>
                  <a:moveTo>
                    <a:pt x="8698" y="11639"/>
                  </a:moveTo>
                  <a:cubicBezTo>
                    <a:pt x="8704" y="11643"/>
                    <a:pt x="8704" y="11646"/>
                    <a:pt x="8697" y="11649"/>
                  </a:cubicBezTo>
                  <a:cubicBezTo>
                    <a:pt x="8697" y="11649"/>
                    <a:pt x="8696" y="11649"/>
                    <a:pt x="8696" y="11649"/>
                  </a:cubicBezTo>
                  <a:cubicBezTo>
                    <a:pt x="8696" y="11649"/>
                    <a:pt x="8694" y="11646"/>
                    <a:pt x="8693" y="11644"/>
                  </a:cubicBezTo>
                  <a:cubicBezTo>
                    <a:pt x="8695" y="11643"/>
                    <a:pt x="8698" y="11639"/>
                    <a:pt x="8698" y="11639"/>
                  </a:cubicBezTo>
                  <a:close/>
                  <a:moveTo>
                    <a:pt x="9987" y="11690"/>
                  </a:moveTo>
                  <a:cubicBezTo>
                    <a:pt x="9990" y="11690"/>
                    <a:pt x="9993" y="11691"/>
                    <a:pt x="9995" y="11694"/>
                  </a:cubicBezTo>
                  <a:cubicBezTo>
                    <a:pt x="9999" y="11703"/>
                    <a:pt x="9994" y="11705"/>
                    <a:pt x="9988" y="11705"/>
                  </a:cubicBezTo>
                  <a:cubicBezTo>
                    <a:pt x="9986" y="11705"/>
                    <a:pt x="9985" y="11705"/>
                    <a:pt x="9983" y="11705"/>
                  </a:cubicBezTo>
                  <a:cubicBezTo>
                    <a:pt x="9980" y="11705"/>
                    <a:pt x="9978" y="11699"/>
                    <a:pt x="9974" y="11695"/>
                  </a:cubicBezTo>
                  <a:lnTo>
                    <a:pt x="9975" y="11695"/>
                  </a:lnTo>
                  <a:cubicBezTo>
                    <a:pt x="9978" y="11692"/>
                    <a:pt x="9983" y="11690"/>
                    <a:pt x="9987" y="11690"/>
                  </a:cubicBezTo>
                  <a:close/>
                  <a:moveTo>
                    <a:pt x="10990" y="11693"/>
                  </a:moveTo>
                  <a:cubicBezTo>
                    <a:pt x="10999" y="11706"/>
                    <a:pt x="10988" y="11704"/>
                    <a:pt x="10982" y="11706"/>
                  </a:cubicBezTo>
                  <a:lnTo>
                    <a:pt x="10982" y="11706"/>
                  </a:lnTo>
                  <a:lnTo>
                    <a:pt x="10990" y="11693"/>
                  </a:lnTo>
                  <a:close/>
                  <a:moveTo>
                    <a:pt x="10883" y="11711"/>
                  </a:moveTo>
                  <a:cubicBezTo>
                    <a:pt x="10884" y="11711"/>
                    <a:pt x="10886" y="11712"/>
                    <a:pt x="10887" y="11716"/>
                  </a:cubicBezTo>
                  <a:cubicBezTo>
                    <a:pt x="10887" y="11717"/>
                    <a:pt x="10884" y="11719"/>
                    <a:pt x="10883" y="11720"/>
                  </a:cubicBezTo>
                  <a:lnTo>
                    <a:pt x="10883" y="11720"/>
                  </a:lnTo>
                  <a:cubicBezTo>
                    <a:pt x="10881" y="11719"/>
                    <a:pt x="10879" y="11716"/>
                    <a:pt x="10878" y="11715"/>
                  </a:cubicBezTo>
                  <a:cubicBezTo>
                    <a:pt x="10879" y="11712"/>
                    <a:pt x="10881" y="11711"/>
                    <a:pt x="10883" y="11711"/>
                  </a:cubicBezTo>
                  <a:close/>
                  <a:moveTo>
                    <a:pt x="9945" y="11619"/>
                  </a:moveTo>
                  <a:lnTo>
                    <a:pt x="9945" y="11619"/>
                  </a:lnTo>
                  <a:cubicBezTo>
                    <a:pt x="9951" y="11658"/>
                    <a:pt x="9959" y="11691"/>
                    <a:pt x="9939" y="11725"/>
                  </a:cubicBezTo>
                  <a:cubicBezTo>
                    <a:pt x="9897" y="11710"/>
                    <a:pt x="9961" y="11694"/>
                    <a:pt x="9934" y="11687"/>
                  </a:cubicBezTo>
                  <a:cubicBezTo>
                    <a:pt x="9914" y="11660"/>
                    <a:pt x="9884" y="11681"/>
                    <a:pt x="9867" y="11662"/>
                  </a:cubicBezTo>
                  <a:cubicBezTo>
                    <a:pt x="9880" y="11627"/>
                    <a:pt x="9919" y="11642"/>
                    <a:pt x="9945" y="11619"/>
                  </a:cubicBezTo>
                  <a:close/>
                  <a:moveTo>
                    <a:pt x="10946" y="11674"/>
                  </a:moveTo>
                  <a:cubicBezTo>
                    <a:pt x="10964" y="11674"/>
                    <a:pt x="10963" y="11707"/>
                    <a:pt x="10979" y="11707"/>
                  </a:cubicBezTo>
                  <a:cubicBezTo>
                    <a:pt x="10979" y="11707"/>
                    <a:pt x="10980" y="11707"/>
                    <a:pt x="10981" y="11707"/>
                  </a:cubicBezTo>
                  <a:lnTo>
                    <a:pt x="10981" y="11707"/>
                  </a:lnTo>
                  <a:cubicBezTo>
                    <a:pt x="10985" y="11716"/>
                    <a:pt x="10990" y="11726"/>
                    <a:pt x="10996" y="11743"/>
                  </a:cubicBezTo>
                  <a:cubicBezTo>
                    <a:pt x="10963" y="11739"/>
                    <a:pt x="10936" y="11715"/>
                    <a:pt x="10928" y="11683"/>
                  </a:cubicBezTo>
                  <a:cubicBezTo>
                    <a:pt x="10936" y="11677"/>
                    <a:pt x="10942" y="11674"/>
                    <a:pt x="10946" y="11674"/>
                  </a:cubicBezTo>
                  <a:close/>
                  <a:moveTo>
                    <a:pt x="10813" y="11764"/>
                  </a:moveTo>
                  <a:cubicBezTo>
                    <a:pt x="10815" y="11764"/>
                    <a:pt x="10817" y="11767"/>
                    <a:pt x="10817" y="11770"/>
                  </a:cubicBezTo>
                  <a:cubicBezTo>
                    <a:pt x="10817" y="11772"/>
                    <a:pt x="10814" y="11773"/>
                    <a:pt x="10812" y="11775"/>
                  </a:cubicBezTo>
                  <a:lnTo>
                    <a:pt x="10807" y="11768"/>
                  </a:lnTo>
                  <a:cubicBezTo>
                    <a:pt x="10809" y="11766"/>
                    <a:pt x="10810" y="11764"/>
                    <a:pt x="10813" y="11764"/>
                  </a:cubicBezTo>
                  <a:close/>
                  <a:moveTo>
                    <a:pt x="9517" y="11746"/>
                  </a:moveTo>
                  <a:lnTo>
                    <a:pt x="9517" y="11746"/>
                  </a:lnTo>
                  <a:cubicBezTo>
                    <a:pt x="9528" y="11765"/>
                    <a:pt x="9528" y="11791"/>
                    <a:pt x="9514" y="11811"/>
                  </a:cubicBezTo>
                  <a:cubicBezTo>
                    <a:pt x="9503" y="11790"/>
                    <a:pt x="9503" y="11765"/>
                    <a:pt x="9517" y="11746"/>
                  </a:cubicBezTo>
                  <a:close/>
                  <a:moveTo>
                    <a:pt x="10064" y="11780"/>
                  </a:moveTo>
                  <a:cubicBezTo>
                    <a:pt x="10073" y="11789"/>
                    <a:pt x="10079" y="11800"/>
                    <a:pt x="10067" y="11808"/>
                  </a:cubicBezTo>
                  <a:cubicBezTo>
                    <a:pt x="10063" y="11810"/>
                    <a:pt x="10059" y="11812"/>
                    <a:pt x="10055" y="11812"/>
                  </a:cubicBezTo>
                  <a:cubicBezTo>
                    <a:pt x="10049" y="11812"/>
                    <a:pt x="10043" y="11808"/>
                    <a:pt x="10043" y="11797"/>
                  </a:cubicBezTo>
                  <a:cubicBezTo>
                    <a:pt x="10040" y="11780"/>
                    <a:pt x="10053" y="11780"/>
                    <a:pt x="10064" y="11780"/>
                  </a:cubicBezTo>
                  <a:close/>
                  <a:moveTo>
                    <a:pt x="9658" y="11817"/>
                  </a:moveTo>
                  <a:lnTo>
                    <a:pt x="9658" y="11817"/>
                  </a:lnTo>
                  <a:cubicBezTo>
                    <a:pt x="9665" y="11821"/>
                    <a:pt x="9664" y="11824"/>
                    <a:pt x="9657" y="11827"/>
                  </a:cubicBezTo>
                  <a:cubicBezTo>
                    <a:pt x="9656" y="11827"/>
                    <a:pt x="9654" y="11823"/>
                    <a:pt x="9653" y="11822"/>
                  </a:cubicBezTo>
                  <a:cubicBezTo>
                    <a:pt x="9655" y="11820"/>
                    <a:pt x="9657" y="11817"/>
                    <a:pt x="9658" y="11817"/>
                  </a:cubicBezTo>
                  <a:close/>
                  <a:moveTo>
                    <a:pt x="7685" y="11643"/>
                  </a:moveTo>
                  <a:cubicBezTo>
                    <a:pt x="7714" y="11694"/>
                    <a:pt x="7714" y="11694"/>
                    <a:pt x="7706" y="11755"/>
                  </a:cubicBezTo>
                  <a:lnTo>
                    <a:pt x="7650" y="11766"/>
                  </a:lnTo>
                  <a:cubicBezTo>
                    <a:pt x="7631" y="11789"/>
                    <a:pt x="7671" y="11804"/>
                    <a:pt x="7650" y="11829"/>
                  </a:cubicBezTo>
                  <a:cubicBezTo>
                    <a:pt x="7648" y="11832"/>
                    <a:pt x="7643" y="11833"/>
                    <a:pt x="7635" y="11833"/>
                  </a:cubicBezTo>
                  <a:cubicBezTo>
                    <a:pt x="7630" y="11833"/>
                    <a:pt x="7624" y="11833"/>
                    <a:pt x="7616" y="11832"/>
                  </a:cubicBezTo>
                  <a:cubicBezTo>
                    <a:pt x="7629" y="11790"/>
                    <a:pt x="7604" y="11759"/>
                    <a:pt x="7589" y="11725"/>
                  </a:cubicBezTo>
                  <a:cubicBezTo>
                    <a:pt x="7579" y="11724"/>
                    <a:pt x="7566" y="11727"/>
                    <a:pt x="7558" y="11716"/>
                  </a:cubicBezTo>
                  <a:cubicBezTo>
                    <a:pt x="7550" y="11694"/>
                    <a:pt x="7565" y="11685"/>
                    <a:pt x="7581" y="11676"/>
                  </a:cubicBezTo>
                  <a:cubicBezTo>
                    <a:pt x="7594" y="11691"/>
                    <a:pt x="7586" y="11709"/>
                    <a:pt x="7589" y="11725"/>
                  </a:cubicBezTo>
                  <a:lnTo>
                    <a:pt x="7663" y="11695"/>
                  </a:lnTo>
                  <a:cubicBezTo>
                    <a:pt x="7681" y="11685"/>
                    <a:pt x="7670" y="11658"/>
                    <a:pt x="7685" y="11643"/>
                  </a:cubicBezTo>
                  <a:close/>
                  <a:moveTo>
                    <a:pt x="10880" y="11766"/>
                  </a:moveTo>
                  <a:cubicBezTo>
                    <a:pt x="10903" y="11770"/>
                    <a:pt x="10912" y="11788"/>
                    <a:pt x="10923" y="11805"/>
                  </a:cubicBezTo>
                  <a:lnTo>
                    <a:pt x="10925" y="11805"/>
                  </a:lnTo>
                  <a:cubicBezTo>
                    <a:pt x="10909" y="11827"/>
                    <a:pt x="10892" y="11833"/>
                    <a:pt x="10874" y="11833"/>
                  </a:cubicBezTo>
                  <a:cubicBezTo>
                    <a:pt x="10857" y="11833"/>
                    <a:pt x="10841" y="11829"/>
                    <a:pt x="10824" y="11827"/>
                  </a:cubicBezTo>
                  <a:cubicBezTo>
                    <a:pt x="10822" y="11800"/>
                    <a:pt x="10833" y="11795"/>
                    <a:pt x="10850" y="11795"/>
                  </a:cubicBezTo>
                  <a:cubicBezTo>
                    <a:pt x="10869" y="11795"/>
                    <a:pt x="10872" y="11779"/>
                    <a:pt x="10880" y="11766"/>
                  </a:cubicBezTo>
                  <a:close/>
                  <a:moveTo>
                    <a:pt x="9516" y="11835"/>
                  </a:moveTo>
                  <a:cubicBezTo>
                    <a:pt x="9518" y="11835"/>
                    <a:pt x="9519" y="11837"/>
                    <a:pt x="9520" y="11841"/>
                  </a:cubicBezTo>
                  <a:cubicBezTo>
                    <a:pt x="9520" y="11841"/>
                    <a:pt x="9517" y="11844"/>
                    <a:pt x="9516" y="11845"/>
                  </a:cubicBezTo>
                  <a:cubicBezTo>
                    <a:pt x="9514" y="11844"/>
                    <a:pt x="9511" y="11840"/>
                    <a:pt x="9511" y="11840"/>
                  </a:cubicBezTo>
                  <a:cubicBezTo>
                    <a:pt x="9513" y="11837"/>
                    <a:pt x="9514" y="11835"/>
                    <a:pt x="9516" y="11835"/>
                  </a:cubicBezTo>
                  <a:close/>
                  <a:moveTo>
                    <a:pt x="9993" y="11797"/>
                  </a:moveTo>
                  <a:cubicBezTo>
                    <a:pt x="10001" y="11797"/>
                    <a:pt x="10010" y="11799"/>
                    <a:pt x="10020" y="11805"/>
                  </a:cubicBezTo>
                  <a:cubicBezTo>
                    <a:pt x="10022" y="11820"/>
                    <a:pt x="10019" y="11829"/>
                    <a:pt x="10005" y="11832"/>
                  </a:cubicBezTo>
                  <a:lnTo>
                    <a:pt x="10005" y="11831"/>
                  </a:lnTo>
                  <a:cubicBezTo>
                    <a:pt x="10002" y="11848"/>
                    <a:pt x="9988" y="11862"/>
                    <a:pt x="9971" y="11865"/>
                  </a:cubicBezTo>
                  <a:cubicBezTo>
                    <a:pt x="9953" y="11865"/>
                    <a:pt x="9946" y="11853"/>
                    <a:pt x="9937" y="11839"/>
                  </a:cubicBezTo>
                  <a:cubicBezTo>
                    <a:pt x="9955" y="11823"/>
                    <a:pt x="9969" y="11797"/>
                    <a:pt x="9993" y="11797"/>
                  </a:cubicBezTo>
                  <a:close/>
                  <a:moveTo>
                    <a:pt x="10901" y="11870"/>
                  </a:moveTo>
                  <a:cubicBezTo>
                    <a:pt x="10912" y="11884"/>
                    <a:pt x="10897" y="11881"/>
                    <a:pt x="10893" y="11885"/>
                  </a:cubicBezTo>
                  <a:cubicBezTo>
                    <a:pt x="10895" y="11880"/>
                    <a:pt x="10898" y="11876"/>
                    <a:pt x="10901" y="11870"/>
                  </a:cubicBezTo>
                  <a:close/>
                  <a:moveTo>
                    <a:pt x="10893" y="11885"/>
                  </a:moveTo>
                  <a:lnTo>
                    <a:pt x="10893" y="11885"/>
                  </a:lnTo>
                  <a:cubicBezTo>
                    <a:pt x="10892" y="11891"/>
                    <a:pt x="10891" y="11897"/>
                    <a:pt x="10884" y="11897"/>
                  </a:cubicBezTo>
                  <a:cubicBezTo>
                    <a:pt x="10883" y="11897"/>
                    <a:pt x="10881" y="11896"/>
                    <a:pt x="10880" y="11896"/>
                  </a:cubicBezTo>
                  <a:cubicBezTo>
                    <a:pt x="10878" y="11886"/>
                    <a:pt x="10885" y="11886"/>
                    <a:pt x="10893" y="11885"/>
                  </a:cubicBezTo>
                  <a:close/>
                  <a:moveTo>
                    <a:pt x="10970" y="11819"/>
                  </a:moveTo>
                  <a:cubicBezTo>
                    <a:pt x="10988" y="11828"/>
                    <a:pt x="10972" y="11852"/>
                    <a:pt x="10991" y="11861"/>
                  </a:cubicBezTo>
                  <a:cubicBezTo>
                    <a:pt x="11002" y="11855"/>
                    <a:pt x="10998" y="11833"/>
                    <a:pt x="11019" y="11833"/>
                  </a:cubicBezTo>
                  <a:cubicBezTo>
                    <a:pt x="11020" y="11833"/>
                    <a:pt x="11022" y="11833"/>
                    <a:pt x="11023" y="11833"/>
                  </a:cubicBezTo>
                  <a:cubicBezTo>
                    <a:pt x="11050" y="11851"/>
                    <a:pt x="11006" y="11878"/>
                    <a:pt x="11027" y="11897"/>
                  </a:cubicBezTo>
                  <a:cubicBezTo>
                    <a:pt x="11017" y="11901"/>
                    <a:pt x="11006" y="11903"/>
                    <a:pt x="10995" y="11903"/>
                  </a:cubicBezTo>
                  <a:cubicBezTo>
                    <a:pt x="10981" y="11903"/>
                    <a:pt x="10967" y="11901"/>
                    <a:pt x="10951" y="11901"/>
                  </a:cubicBezTo>
                  <a:lnTo>
                    <a:pt x="10952" y="11901"/>
                  </a:lnTo>
                  <a:cubicBezTo>
                    <a:pt x="10943" y="11864"/>
                    <a:pt x="10939" y="11837"/>
                    <a:pt x="10970" y="11819"/>
                  </a:cubicBezTo>
                  <a:close/>
                  <a:moveTo>
                    <a:pt x="9925" y="11905"/>
                  </a:moveTo>
                  <a:lnTo>
                    <a:pt x="9925" y="11905"/>
                  </a:lnTo>
                  <a:cubicBezTo>
                    <a:pt x="9932" y="11909"/>
                    <a:pt x="9932" y="11912"/>
                    <a:pt x="9924" y="11914"/>
                  </a:cubicBezTo>
                  <a:cubicBezTo>
                    <a:pt x="9924" y="11914"/>
                    <a:pt x="9922" y="11911"/>
                    <a:pt x="9921" y="11910"/>
                  </a:cubicBezTo>
                  <a:lnTo>
                    <a:pt x="9919" y="11911"/>
                  </a:lnTo>
                  <a:cubicBezTo>
                    <a:pt x="9921" y="11909"/>
                    <a:pt x="9923" y="11906"/>
                    <a:pt x="9925" y="11905"/>
                  </a:cubicBezTo>
                  <a:close/>
                  <a:moveTo>
                    <a:pt x="10449" y="11904"/>
                  </a:moveTo>
                  <a:cubicBezTo>
                    <a:pt x="10453" y="11904"/>
                    <a:pt x="10457" y="11906"/>
                    <a:pt x="10461" y="11911"/>
                  </a:cubicBezTo>
                  <a:cubicBezTo>
                    <a:pt x="10457" y="11916"/>
                    <a:pt x="10453" y="11918"/>
                    <a:pt x="10449" y="11918"/>
                  </a:cubicBezTo>
                  <a:cubicBezTo>
                    <a:pt x="10444" y="11918"/>
                    <a:pt x="10439" y="11915"/>
                    <a:pt x="10434" y="11911"/>
                  </a:cubicBezTo>
                  <a:lnTo>
                    <a:pt x="10435" y="11911"/>
                  </a:lnTo>
                  <a:cubicBezTo>
                    <a:pt x="10440" y="11906"/>
                    <a:pt x="10445" y="11904"/>
                    <a:pt x="10449" y="11904"/>
                  </a:cubicBezTo>
                  <a:close/>
                  <a:moveTo>
                    <a:pt x="10943" y="11922"/>
                  </a:moveTo>
                  <a:cubicBezTo>
                    <a:pt x="10945" y="11922"/>
                    <a:pt x="10947" y="11922"/>
                    <a:pt x="10948" y="11922"/>
                  </a:cubicBezTo>
                  <a:cubicBezTo>
                    <a:pt x="10952" y="11922"/>
                    <a:pt x="10954" y="11928"/>
                    <a:pt x="10956" y="11932"/>
                  </a:cubicBezTo>
                  <a:lnTo>
                    <a:pt x="10958" y="11932"/>
                  </a:lnTo>
                  <a:cubicBezTo>
                    <a:pt x="10954" y="11935"/>
                    <a:pt x="10950" y="11937"/>
                    <a:pt x="10946" y="11937"/>
                  </a:cubicBezTo>
                  <a:cubicBezTo>
                    <a:pt x="10942" y="11937"/>
                    <a:pt x="10939" y="11935"/>
                    <a:pt x="10937" y="11933"/>
                  </a:cubicBezTo>
                  <a:cubicBezTo>
                    <a:pt x="10932" y="11924"/>
                    <a:pt x="10937" y="11922"/>
                    <a:pt x="10943" y="11922"/>
                  </a:cubicBezTo>
                  <a:close/>
                  <a:moveTo>
                    <a:pt x="8717" y="11958"/>
                  </a:moveTo>
                  <a:cubicBezTo>
                    <a:pt x="8718" y="11960"/>
                    <a:pt x="8722" y="11961"/>
                    <a:pt x="8722" y="11963"/>
                  </a:cubicBezTo>
                  <a:cubicBezTo>
                    <a:pt x="8720" y="11965"/>
                    <a:pt x="8718" y="11967"/>
                    <a:pt x="8716" y="11968"/>
                  </a:cubicBezTo>
                  <a:lnTo>
                    <a:pt x="8712" y="11962"/>
                  </a:lnTo>
                  <a:lnTo>
                    <a:pt x="8717" y="11958"/>
                  </a:lnTo>
                  <a:close/>
                  <a:moveTo>
                    <a:pt x="7672" y="11961"/>
                  </a:moveTo>
                  <a:cubicBezTo>
                    <a:pt x="7676" y="11961"/>
                    <a:pt x="7676" y="11967"/>
                    <a:pt x="7677" y="11972"/>
                  </a:cubicBezTo>
                  <a:lnTo>
                    <a:pt x="7677" y="11972"/>
                  </a:lnTo>
                  <a:lnTo>
                    <a:pt x="7665" y="11965"/>
                  </a:lnTo>
                  <a:cubicBezTo>
                    <a:pt x="7668" y="11962"/>
                    <a:pt x="7671" y="11961"/>
                    <a:pt x="7672" y="11961"/>
                  </a:cubicBezTo>
                  <a:close/>
                  <a:moveTo>
                    <a:pt x="10458" y="11942"/>
                  </a:moveTo>
                  <a:cubicBezTo>
                    <a:pt x="10472" y="11953"/>
                    <a:pt x="10472" y="11975"/>
                    <a:pt x="10458" y="11986"/>
                  </a:cubicBezTo>
                  <a:lnTo>
                    <a:pt x="10457" y="11986"/>
                  </a:lnTo>
                  <a:cubicBezTo>
                    <a:pt x="10443" y="11975"/>
                    <a:pt x="10443" y="11953"/>
                    <a:pt x="10458" y="11942"/>
                  </a:cubicBezTo>
                  <a:close/>
                  <a:moveTo>
                    <a:pt x="6934" y="12003"/>
                  </a:moveTo>
                  <a:cubicBezTo>
                    <a:pt x="6935" y="12004"/>
                    <a:pt x="6936" y="12006"/>
                    <a:pt x="6936" y="12006"/>
                  </a:cubicBezTo>
                  <a:cubicBezTo>
                    <a:pt x="6936" y="12006"/>
                    <a:pt x="6935" y="12005"/>
                    <a:pt x="6934" y="12003"/>
                  </a:cubicBezTo>
                  <a:close/>
                  <a:moveTo>
                    <a:pt x="7699" y="11832"/>
                  </a:moveTo>
                  <a:cubicBezTo>
                    <a:pt x="7706" y="11832"/>
                    <a:pt x="7711" y="11837"/>
                    <a:pt x="7714" y="11848"/>
                  </a:cubicBezTo>
                  <a:lnTo>
                    <a:pt x="7713" y="11848"/>
                  </a:lnTo>
                  <a:cubicBezTo>
                    <a:pt x="7742" y="11856"/>
                    <a:pt x="7738" y="11889"/>
                    <a:pt x="7737" y="11900"/>
                  </a:cubicBezTo>
                  <a:cubicBezTo>
                    <a:pt x="7729" y="11935"/>
                    <a:pt x="7756" y="11965"/>
                    <a:pt x="7745" y="12002"/>
                  </a:cubicBezTo>
                  <a:cubicBezTo>
                    <a:pt x="7736" y="12007"/>
                    <a:pt x="7728" y="12009"/>
                    <a:pt x="7720" y="12009"/>
                  </a:cubicBezTo>
                  <a:cubicBezTo>
                    <a:pt x="7702" y="12009"/>
                    <a:pt x="7689" y="11996"/>
                    <a:pt x="7679" y="11973"/>
                  </a:cubicBezTo>
                  <a:lnTo>
                    <a:pt x="7679" y="11973"/>
                  </a:lnTo>
                  <a:lnTo>
                    <a:pt x="7710" y="11968"/>
                  </a:lnTo>
                  <a:cubicBezTo>
                    <a:pt x="7711" y="11929"/>
                    <a:pt x="7713" y="11889"/>
                    <a:pt x="7714" y="11849"/>
                  </a:cubicBezTo>
                  <a:cubicBezTo>
                    <a:pt x="7711" y="11849"/>
                    <a:pt x="7708" y="11850"/>
                    <a:pt x="7705" y="11850"/>
                  </a:cubicBezTo>
                  <a:cubicBezTo>
                    <a:pt x="7697" y="11850"/>
                    <a:pt x="7688" y="11848"/>
                    <a:pt x="7683" y="11839"/>
                  </a:cubicBezTo>
                  <a:cubicBezTo>
                    <a:pt x="7689" y="11835"/>
                    <a:pt x="7695" y="11832"/>
                    <a:pt x="7699" y="11832"/>
                  </a:cubicBezTo>
                  <a:close/>
                  <a:moveTo>
                    <a:pt x="9908" y="12015"/>
                  </a:moveTo>
                  <a:cubicBezTo>
                    <a:pt x="9916" y="12022"/>
                    <a:pt x="9916" y="12032"/>
                    <a:pt x="9909" y="12035"/>
                  </a:cubicBezTo>
                  <a:cubicBezTo>
                    <a:pt x="9907" y="12037"/>
                    <a:pt x="9905" y="12037"/>
                    <a:pt x="9904" y="12037"/>
                  </a:cubicBezTo>
                  <a:cubicBezTo>
                    <a:pt x="9899" y="12037"/>
                    <a:pt x="9899" y="12029"/>
                    <a:pt x="9900" y="12024"/>
                  </a:cubicBezTo>
                  <a:cubicBezTo>
                    <a:pt x="9900" y="12021"/>
                    <a:pt x="9905" y="12017"/>
                    <a:pt x="9908" y="12015"/>
                  </a:cubicBezTo>
                  <a:close/>
                  <a:moveTo>
                    <a:pt x="9970" y="12010"/>
                  </a:moveTo>
                  <a:lnTo>
                    <a:pt x="9996" y="12013"/>
                  </a:lnTo>
                  <a:cubicBezTo>
                    <a:pt x="10005" y="12030"/>
                    <a:pt x="10009" y="12043"/>
                    <a:pt x="9989" y="12043"/>
                  </a:cubicBezTo>
                  <a:cubicBezTo>
                    <a:pt x="9986" y="12043"/>
                    <a:pt x="9983" y="12043"/>
                    <a:pt x="9979" y="12042"/>
                  </a:cubicBezTo>
                  <a:cubicBezTo>
                    <a:pt x="9968" y="12033"/>
                    <a:pt x="9971" y="12021"/>
                    <a:pt x="9970" y="12010"/>
                  </a:cubicBezTo>
                  <a:close/>
                  <a:moveTo>
                    <a:pt x="10854" y="11953"/>
                  </a:moveTo>
                  <a:cubicBezTo>
                    <a:pt x="10866" y="11953"/>
                    <a:pt x="10878" y="11956"/>
                    <a:pt x="10888" y="11956"/>
                  </a:cubicBezTo>
                  <a:cubicBezTo>
                    <a:pt x="10890" y="11956"/>
                    <a:pt x="10893" y="11956"/>
                    <a:pt x="10895" y="11956"/>
                  </a:cubicBezTo>
                  <a:cubicBezTo>
                    <a:pt x="10917" y="11969"/>
                    <a:pt x="10903" y="11995"/>
                    <a:pt x="10923" y="12003"/>
                  </a:cubicBezTo>
                  <a:cubicBezTo>
                    <a:pt x="10925" y="12004"/>
                    <a:pt x="10927" y="12004"/>
                    <a:pt x="10929" y="12004"/>
                  </a:cubicBezTo>
                  <a:cubicBezTo>
                    <a:pt x="10941" y="12004"/>
                    <a:pt x="10951" y="11992"/>
                    <a:pt x="10964" y="11992"/>
                  </a:cubicBezTo>
                  <a:cubicBezTo>
                    <a:pt x="10967" y="11992"/>
                    <a:pt x="10970" y="11993"/>
                    <a:pt x="10974" y="11994"/>
                  </a:cubicBezTo>
                  <a:cubicBezTo>
                    <a:pt x="10984" y="12002"/>
                    <a:pt x="10981" y="12014"/>
                    <a:pt x="10980" y="12025"/>
                  </a:cubicBezTo>
                  <a:lnTo>
                    <a:pt x="10980" y="12025"/>
                  </a:lnTo>
                  <a:cubicBezTo>
                    <a:pt x="10980" y="12025"/>
                    <a:pt x="10980" y="12025"/>
                    <a:pt x="10980" y="12025"/>
                  </a:cubicBezTo>
                  <a:lnTo>
                    <a:pt x="10881" y="12064"/>
                  </a:lnTo>
                  <a:cubicBezTo>
                    <a:pt x="10857" y="12054"/>
                    <a:pt x="10837" y="12037"/>
                    <a:pt x="10823" y="12016"/>
                  </a:cubicBezTo>
                  <a:lnTo>
                    <a:pt x="10823" y="11965"/>
                  </a:lnTo>
                  <a:cubicBezTo>
                    <a:pt x="10834" y="11955"/>
                    <a:pt x="10844" y="11953"/>
                    <a:pt x="10854" y="11953"/>
                  </a:cubicBezTo>
                  <a:close/>
                  <a:moveTo>
                    <a:pt x="9854" y="12066"/>
                  </a:moveTo>
                  <a:lnTo>
                    <a:pt x="9854" y="12066"/>
                  </a:lnTo>
                  <a:cubicBezTo>
                    <a:pt x="9860" y="12070"/>
                    <a:pt x="9860" y="12073"/>
                    <a:pt x="9853" y="12074"/>
                  </a:cubicBezTo>
                  <a:cubicBezTo>
                    <a:pt x="9853" y="12074"/>
                    <a:pt x="9853" y="12074"/>
                    <a:pt x="9853" y="12074"/>
                  </a:cubicBezTo>
                  <a:cubicBezTo>
                    <a:pt x="9852" y="12074"/>
                    <a:pt x="9851" y="12072"/>
                    <a:pt x="9849" y="12070"/>
                  </a:cubicBezTo>
                  <a:lnTo>
                    <a:pt x="9849" y="12070"/>
                  </a:lnTo>
                  <a:cubicBezTo>
                    <a:pt x="9850" y="12069"/>
                    <a:pt x="9852" y="12066"/>
                    <a:pt x="9854" y="12066"/>
                  </a:cubicBezTo>
                  <a:close/>
                  <a:moveTo>
                    <a:pt x="8363" y="12086"/>
                  </a:moveTo>
                  <a:cubicBezTo>
                    <a:pt x="8367" y="12086"/>
                    <a:pt x="8367" y="12092"/>
                    <a:pt x="8368" y="12096"/>
                  </a:cubicBezTo>
                  <a:lnTo>
                    <a:pt x="8368" y="12096"/>
                  </a:lnTo>
                  <a:lnTo>
                    <a:pt x="8357" y="12089"/>
                  </a:lnTo>
                  <a:cubicBezTo>
                    <a:pt x="8360" y="12087"/>
                    <a:pt x="8362" y="12086"/>
                    <a:pt x="8363" y="12086"/>
                  </a:cubicBezTo>
                  <a:close/>
                  <a:moveTo>
                    <a:pt x="15547" y="12099"/>
                  </a:moveTo>
                  <a:cubicBezTo>
                    <a:pt x="15551" y="12099"/>
                    <a:pt x="15555" y="12101"/>
                    <a:pt x="15560" y="12107"/>
                  </a:cubicBezTo>
                  <a:cubicBezTo>
                    <a:pt x="15556" y="12112"/>
                    <a:pt x="15551" y="12114"/>
                    <a:pt x="15546" y="12114"/>
                  </a:cubicBezTo>
                  <a:cubicBezTo>
                    <a:pt x="15541" y="12114"/>
                    <a:pt x="15535" y="12112"/>
                    <a:pt x="15532" y="12106"/>
                  </a:cubicBezTo>
                  <a:lnTo>
                    <a:pt x="15533" y="12106"/>
                  </a:lnTo>
                  <a:cubicBezTo>
                    <a:pt x="15538" y="12101"/>
                    <a:pt x="15543" y="12099"/>
                    <a:pt x="15547" y="12099"/>
                  </a:cubicBezTo>
                  <a:close/>
                  <a:moveTo>
                    <a:pt x="9996" y="12066"/>
                  </a:moveTo>
                  <a:lnTo>
                    <a:pt x="9996" y="12066"/>
                  </a:lnTo>
                  <a:cubicBezTo>
                    <a:pt x="10007" y="12085"/>
                    <a:pt x="10014" y="12103"/>
                    <a:pt x="9987" y="12115"/>
                  </a:cubicBezTo>
                  <a:lnTo>
                    <a:pt x="9987" y="12115"/>
                  </a:lnTo>
                  <a:cubicBezTo>
                    <a:pt x="9989" y="12099"/>
                    <a:pt x="9980" y="12081"/>
                    <a:pt x="9996" y="12066"/>
                  </a:cubicBezTo>
                  <a:close/>
                  <a:moveTo>
                    <a:pt x="8384" y="12097"/>
                  </a:moveTo>
                  <a:cubicBezTo>
                    <a:pt x="8390" y="12097"/>
                    <a:pt x="8396" y="12099"/>
                    <a:pt x="8401" y="12104"/>
                  </a:cubicBezTo>
                  <a:cubicBezTo>
                    <a:pt x="8410" y="12116"/>
                    <a:pt x="8409" y="12132"/>
                    <a:pt x="8400" y="12144"/>
                  </a:cubicBezTo>
                  <a:cubicBezTo>
                    <a:pt x="8373" y="12139"/>
                    <a:pt x="8369" y="12120"/>
                    <a:pt x="8370" y="12098"/>
                  </a:cubicBezTo>
                  <a:lnTo>
                    <a:pt x="8370" y="12098"/>
                  </a:lnTo>
                  <a:cubicBezTo>
                    <a:pt x="8375" y="12098"/>
                    <a:pt x="8379" y="12097"/>
                    <a:pt x="8384" y="12097"/>
                  </a:cubicBezTo>
                  <a:close/>
                  <a:moveTo>
                    <a:pt x="9951" y="12099"/>
                  </a:moveTo>
                  <a:cubicBezTo>
                    <a:pt x="9965" y="12099"/>
                    <a:pt x="9973" y="12114"/>
                    <a:pt x="9986" y="12115"/>
                  </a:cubicBezTo>
                  <a:lnTo>
                    <a:pt x="9986" y="12115"/>
                  </a:lnTo>
                  <a:cubicBezTo>
                    <a:pt x="9986" y="12115"/>
                    <a:pt x="9986" y="12115"/>
                    <a:pt x="9986" y="12115"/>
                  </a:cubicBezTo>
                  <a:cubicBezTo>
                    <a:pt x="9979" y="12138"/>
                    <a:pt x="9957" y="12137"/>
                    <a:pt x="9939" y="12144"/>
                  </a:cubicBezTo>
                  <a:cubicBezTo>
                    <a:pt x="9931" y="12132"/>
                    <a:pt x="9930" y="12117"/>
                    <a:pt x="9937" y="12105"/>
                  </a:cubicBezTo>
                  <a:cubicBezTo>
                    <a:pt x="9942" y="12101"/>
                    <a:pt x="9947" y="12099"/>
                    <a:pt x="9951" y="12099"/>
                  </a:cubicBezTo>
                  <a:close/>
                  <a:moveTo>
                    <a:pt x="9438" y="12057"/>
                  </a:moveTo>
                  <a:lnTo>
                    <a:pt x="9497" y="12082"/>
                  </a:lnTo>
                  <a:cubicBezTo>
                    <a:pt x="9513" y="12105"/>
                    <a:pt x="9510" y="12131"/>
                    <a:pt x="9506" y="12155"/>
                  </a:cubicBezTo>
                  <a:cubicBezTo>
                    <a:pt x="9498" y="12165"/>
                    <a:pt x="9490" y="12170"/>
                    <a:pt x="9480" y="12170"/>
                  </a:cubicBezTo>
                  <a:cubicBezTo>
                    <a:pt x="9472" y="12170"/>
                    <a:pt x="9464" y="12167"/>
                    <a:pt x="9454" y="12161"/>
                  </a:cubicBezTo>
                  <a:cubicBezTo>
                    <a:pt x="9455" y="12132"/>
                    <a:pt x="9478" y="12102"/>
                    <a:pt x="9438" y="12057"/>
                  </a:cubicBezTo>
                  <a:close/>
                  <a:moveTo>
                    <a:pt x="11041" y="11978"/>
                  </a:moveTo>
                  <a:cubicBezTo>
                    <a:pt x="11066" y="12013"/>
                    <a:pt x="11108" y="12026"/>
                    <a:pt x="11138" y="12056"/>
                  </a:cubicBezTo>
                  <a:cubicBezTo>
                    <a:pt x="11123" y="12116"/>
                    <a:pt x="11069" y="12144"/>
                    <a:pt x="11033" y="12186"/>
                  </a:cubicBezTo>
                  <a:cubicBezTo>
                    <a:pt x="11033" y="12186"/>
                    <a:pt x="11033" y="12186"/>
                    <a:pt x="11033" y="12186"/>
                  </a:cubicBezTo>
                  <a:lnTo>
                    <a:pt x="11033" y="12186"/>
                  </a:lnTo>
                  <a:cubicBezTo>
                    <a:pt x="11029" y="12187"/>
                    <a:pt x="11025" y="12187"/>
                    <a:pt x="11022" y="12187"/>
                  </a:cubicBezTo>
                  <a:cubicBezTo>
                    <a:pt x="10993" y="12187"/>
                    <a:pt x="10969" y="12173"/>
                    <a:pt x="10947" y="12157"/>
                  </a:cubicBezTo>
                  <a:cubicBezTo>
                    <a:pt x="10956" y="12107"/>
                    <a:pt x="10956" y="12107"/>
                    <a:pt x="11011" y="12086"/>
                  </a:cubicBezTo>
                  <a:cubicBezTo>
                    <a:pt x="11031" y="12050"/>
                    <a:pt x="10988" y="12048"/>
                    <a:pt x="10981" y="12026"/>
                  </a:cubicBezTo>
                  <a:lnTo>
                    <a:pt x="10981" y="12026"/>
                  </a:lnTo>
                  <a:lnTo>
                    <a:pt x="11041" y="11978"/>
                  </a:lnTo>
                  <a:close/>
                  <a:moveTo>
                    <a:pt x="11035" y="12187"/>
                  </a:moveTo>
                  <a:cubicBezTo>
                    <a:pt x="11039" y="12190"/>
                    <a:pt x="11043" y="12192"/>
                    <a:pt x="11048" y="12194"/>
                  </a:cubicBezTo>
                  <a:cubicBezTo>
                    <a:pt x="11044" y="12197"/>
                    <a:pt x="11042" y="12198"/>
                    <a:pt x="11040" y="12198"/>
                  </a:cubicBezTo>
                  <a:cubicBezTo>
                    <a:pt x="11036" y="12198"/>
                    <a:pt x="11036" y="12191"/>
                    <a:pt x="11035" y="12187"/>
                  </a:cubicBezTo>
                  <a:close/>
                  <a:moveTo>
                    <a:pt x="11080" y="12191"/>
                  </a:moveTo>
                  <a:cubicBezTo>
                    <a:pt x="11082" y="12191"/>
                    <a:pt x="11084" y="12194"/>
                    <a:pt x="11084" y="12195"/>
                  </a:cubicBezTo>
                  <a:cubicBezTo>
                    <a:pt x="11084" y="12197"/>
                    <a:pt x="11081" y="12198"/>
                    <a:pt x="11080" y="12200"/>
                  </a:cubicBezTo>
                  <a:lnTo>
                    <a:pt x="11075" y="12194"/>
                  </a:lnTo>
                  <a:lnTo>
                    <a:pt x="11074" y="12194"/>
                  </a:lnTo>
                  <a:cubicBezTo>
                    <a:pt x="11075" y="12193"/>
                    <a:pt x="11079" y="12191"/>
                    <a:pt x="11080" y="12191"/>
                  </a:cubicBezTo>
                  <a:close/>
                  <a:moveTo>
                    <a:pt x="9427" y="12191"/>
                  </a:moveTo>
                  <a:lnTo>
                    <a:pt x="9427" y="12191"/>
                  </a:lnTo>
                  <a:cubicBezTo>
                    <a:pt x="9436" y="12203"/>
                    <a:pt x="9425" y="12201"/>
                    <a:pt x="9419" y="12203"/>
                  </a:cubicBezTo>
                  <a:lnTo>
                    <a:pt x="9419" y="12203"/>
                  </a:lnTo>
                  <a:lnTo>
                    <a:pt x="9427" y="12191"/>
                  </a:lnTo>
                  <a:close/>
                  <a:moveTo>
                    <a:pt x="8728" y="12189"/>
                  </a:moveTo>
                  <a:cubicBezTo>
                    <a:pt x="8741" y="12189"/>
                    <a:pt x="8743" y="12199"/>
                    <a:pt x="8739" y="12219"/>
                  </a:cubicBezTo>
                  <a:cubicBezTo>
                    <a:pt x="8725" y="12214"/>
                    <a:pt x="8715" y="12204"/>
                    <a:pt x="8711" y="12192"/>
                  </a:cubicBezTo>
                  <a:lnTo>
                    <a:pt x="8712" y="12192"/>
                  </a:lnTo>
                  <a:cubicBezTo>
                    <a:pt x="8719" y="12190"/>
                    <a:pt x="8724" y="12189"/>
                    <a:pt x="8728" y="12189"/>
                  </a:cubicBezTo>
                  <a:close/>
                  <a:moveTo>
                    <a:pt x="10992" y="12228"/>
                  </a:moveTo>
                  <a:cubicBezTo>
                    <a:pt x="11000" y="12235"/>
                    <a:pt x="11001" y="12245"/>
                    <a:pt x="10993" y="12249"/>
                  </a:cubicBezTo>
                  <a:cubicBezTo>
                    <a:pt x="10991" y="12250"/>
                    <a:pt x="10989" y="12250"/>
                    <a:pt x="10988" y="12250"/>
                  </a:cubicBezTo>
                  <a:cubicBezTo>
                    <a:pt x="10982" y="12250"/>
                    <a:pt x="10982" y="12243"/>
                    <a:pt x="10983" y="12237"/>
                  </a:cubicBezTo>
                  <a:cubicBezTo>
                    <a:pt x="10984" y="12234"/>
                    <a:pt x="10988" y="12232"/>
                    <a:pt x="10992" y="12228"/>
                  </a:cubicBezTo>
                  <a:close/>
                  <a:moveTo>
                    <a:pt x="8402" y="12225"/>
                  </a:moveTo>
                  <a:cubicBezTo>
                    <a:pt x="8402" y="12225"/>
                    <a:pt x="8403" y="12225"/>
                    <a:pt x="8403" y="12225"/>
                  </a:cubicBezTo>
                  <a:cubicBezTo>
                    <a:pt x="8404" y="12225"/>
                    <a:pt x="8405" y="12225"/>
                    <a:pt x="8405" y="12225"/>
                  </a:cubicBezTo>
                  <a:cubicBezTo>
                    <a:pt x="8420" y="12225"/>
                    <a:pt x="8420" y="12237"/>
                    <a:pt x="8420" y="12252"/>
                  </a:cubicBezTo>
                  <a:cubicBezTo>
                    <a:pt x="8414" y="12254"/>
                    <a:pt x="8409" y="12255"/>
                    <a:pt x="8404" y="12255"/>
                  </a:cubicBezTo>
                  <a:cubicBezTo>
                    <a:pt x="8396" y="12255"/>
                    <a:pt x="8391" y="12251"/>
                    <a:pt x="8390" y="12241"/>
                  </a:cubicBezTo>
                  <a:cubicBezTo>
                    <a:pt x="8387" y="12232"/>
                    <a:pt x="8393" y="12225"/>
                    <a:pt x="8402" y="12225"/>
                  </a:cubicBezTo>
                  <a:close/>
                  <a:moveTo>
                    <a:pt x="10908" y="12242"/>
                  </a:moveTo>
                  <a:cubicBezTo>
                    <a:pt x="10911" y="12242"/>
                    <a:pt x="10915" y="12243"/>
                    <a:pt x="10920" y="12244"/>
                  </a:cubicBezTo>
                  <a:cubicBezTo>
                    <a:pt x="10922" y="12261"/>
                    <a:pt x="10912" y="12266"/>
                    <a:pt x="10898" y="12269"/>
                  </a:cubicBezTo>
                  <a:cubicBezTo>
                    <a:pt x="10893" y="12253"/>
                    <a:pt x="10894" y="12242"/>
                    <a:pt x="10908" y="12242"/>
                  </a:cubicBezTo>
                  <a:close/>
                  <a:moveTo>
                    <a:pt x="10998" y="12276"/>
                  </a:moveTo>
                  <a:cubicBezTo>
                    <a:pt x="11002" y="12276"/>
                    <a:pt x="11005" y="12278"/>
                    <a:pt x="11010" y="12282"/>
                  </a:cubicBezTo>
                  <a:lnTo>
                    <a:pt x="11010" y="12282"/>
                  </a:lnTo>
                  <a:cubicBezTo>
                    <a:pt x="11006" y="12289"/>
                    <a:pt x="11002" y="12291"/>
                    <a:pt x="10998" y="12291"/>
                  </a:cubicBezTo>
                  <a:cubicBezTo>
                    <a:pt x="10994" y="12291"/>
                    <a:pt x="10991" y="12290"/>
                    <a:pt x="10986" y="12286"/>
                  </a:cubicBezTo>
                  <a:cubicBezTo>
                    <a:pt x="10990" y="12280"/>
                    <a:pt x="10994" y="12276"/>
                    <a:pt x="10998" y="12276"/>
                  </a:cubicBezTo>
                  <a:close/>
                  <a:moveTo>
                    <a:pt x="10071" y="12171"/>
                  </a:moveTo>
                  <a:cubicBezTo>
                    <a:pt x="10079" y="12178"/>
                    <a:pt x="10087" y="12186"/>
                    <a:pt x="10092" y="12191"/>
                  </a:cubicBezTo>
                  <a:cubicBezTo>
                    <a:pt x="10091" y="12220"/>
                    <a:pt x="10077" y="12236"/>
                    <a:pt x="10067" y="12253"/>
                  </a:cubicBezTo>
                  <a:lnTo>
                    <a:pt x="9982" y="12294"/>
                  </a:lnTo>
                  <a:lnTo>
                    <a:pt x="9959" y="12275"/>
                  </a:lnTo>
                  <a:cubicBezTo>
                    <a:pt x="9963" y="12251"/>
                    <a:pt x="10004" y="12245"/>
                    <a:pt x="9984" y="12214"/>
                  </a:cubicBezTo>
                  <a:cubicBezTo>
                    <a:pt x="9988" y="12213"/>
                    <a:pt x="9991" y="12213"/>
                    <a:pt x="9994" y="12213"/>
                  </a:cubicBezTo>
                  <a:cubicBezTo>
                    <a:pt x="10009" y="12213"/>
                    <a:pt x="10020" y="12225"/>
                    <a:pt x="10031" y="12225"/>
                  </a:cubicBezTo>
                  <a:cubicBezTo>
                    <a:pt x="10034" y="12225"/>
                    <a:pt x="10037" y="12224"/>
                    <a:pt x="10040" y="12220"/>
                  </a:cubicBezTo>
                  <a:cubicBezTo>
                    <a:pt x="10064" y="12209"/>
                    <a:pt x="10048" y="12183"/>
                    <a:pt x="10071" y="12171"/>
                  </a:cubicBezTo>
                  <a:close/>
                  <a:moveTo>
                    <a:pt x="10087" y="12276"/>
                  </a:moveTo>
                  <a:cubicBezTo>
                    <a:pt x="10094" y="12276"/>
                    <a:pt x="10101" y="12277"/>
                    <a:pt x="10108" y="12277"/>
                  </a:cubicBezTo>
                  <a:cubicBezTo>
                    <a:pt x="10109" y="12277"/>
                    <a:pt x="10110" y="12277"/>
                    <a:pt x="10111" y="12277"/>
                  </a:cubicBezTo>
                  <a:lnTo>
                    <a:pt x="10111" y="12277"/>
                  </a:lnTo>
                  <a:cubicBezTo>
                    <a:pt x="10107" y="12290"/>
                    <a:pt x="10098" y="12301"/>
                    <a:pt x="10086" y="12308"/>
                  </a:cubicBezTo>
                  <a:cubicBezTo>
                    <a:pt x="10075" y="12303"/>
                    <a:pt x="10067" y="12294"/>
                    <a:pt x="10063" y="12284"/>
                  </a:cubicBezTo>
                  <a:cubicBezTo>
                    <a:pt x="10071" y="12278"/>
                    <a:pt x="10079" y="12276"/>
                    <a:pt x="10087" y="12276"/>
                  </a:cubicBezTo>
                  <a:close/>
                  <a:moveTo>
                    <a:pt x="9339" y="12172"/>
                  </a:moveTo>
                  <a:cubicBezTo>
                    <a:pt x="9356" y="12193"/>
                    <a:pt x="9380" y="12205"/>
                    <a:pt x="9406" y="12205"/>
                  </a:cubicBezTo>
                  <a:cubicBezTo>
                    <a:pt x="9410" y="12205"/>
                    <a:pt x="9414" y="12205"/>
                    <a:pt x="9418" y="12204"/>
                  </a:cubicBezTo>
                  <a:lnTo>
                    <a:pt x="9418" y="12204"/>
                  </a:lnTo>
                  <a:cubicBezTo>
                    <a:pt x="9430" y="12262"/>
                    <a:pt x="9382" y="12289"/>
                    <a:pt x="9354" y="12326"/>
                  </a:cubicBezTo>
                  <a:cubicBezTo>
                    <a:pt x="9353" y="12326"/>
                    <a:pt x="9352" y="12326"/>
                    <a:pt x="9351" y="12326"/>
                  </a:cubicBezTo>
                  <a:cubicBezTo>
                    <a:pt x="9331" y="12326"/>
                    <a:pt x="9315" y="12313"/>
                    <a:pt x="9297" y="12302"/>
                  </a:cubicBezTo>
                  <a:cubicBezTo>
                    <a:pt x="9333" y="12267"/>
                    <a:pt x="9286" y="12209"/>
                    <a:pt x="9339" y="12172"/>
                  </a:cubicBezTo>
                  <a:close/>
                  <a:moveTo>
                    <a:pt x="9970" y="12348"/>
                  </a:moveTo>
                  <a:cubicBezTo>
                    <a:pt x="9974" y="12348"/>
                    <a:pt x="9977" y="12350"/>
                    <a:pt x="9981" y="12355"/>
                  </a:cubicBezTo>
                  <a:cubicBezTo>
                    <a:pt x="9978" y="12360"/>
                    <a:pt x="9974" y="12362"/>
                    <a:pt x="9969" y="12362"/>
                  </a:cubicBezTo>
                  <a:cubicBezTo>
                    <a:pt x="9964" y="12362"/>
                    <a:pt x="9959" y="12359"/>
                    <a:pt x="9956" y="12354"/>
                  </a:cubicBezTo>
                  <a:lnTo>
                    <a:pt x="9956" y="12354"/>
                  </a:lnTo>
                  <a:cubicBezTo>
                    <a:pt x="9961" y="12350"/>
                    <a:pt x="9965" y="12348"/>
                    <a:pt x="9970" y="12348"/>
                  </a:cubicBezTo>
                  <a:close/>
                  <a:moveTo>
                    <a:pt x="11150" y="12309"/>
                  </a:moveTo>
                  <a:cubicBezTo>
                    <a:pt x="11168" y="12310"/>
                    <a:pt x="11183" y="12322"/>
                    <a:pt x="11189" y="12339"/>
                  </a:cubicBezTo>
                  <a:cubicBezTo>
                    <a:pt x="11165" y="12350"/>
                    <a:pt x="11138" y="12347"/>
                    <a:pt x="11115" y="12370"/>
                  </a:cubicBezTo>
                  <a:cubicBezTo>
                    <a:pt x="11116" y="12330"/>
                    <a:pt x="11116" y="12330"/>
                    <a:pt x="11150" y="12309"/>
                  </a:cubicBezTo>
                  <a:close/>
                  <a:moveTo>
                    <a:pt x="9551" y="12422"/>
                  </a:moveTo>
                  <a:cubicBezTo>
                    <a:pt x="9551" y="12422"/>
                    <a:pt x="9551" y="12422"/>
                    <a:pt x="9551" y="12422"/>
                  </a:cubicBezTo>
                  <a:cubicBezTo>
                    <a:pt x="9558" y="12426"/>
                    <a:pt x="9558" y="12429"/>
                    <a:pt x="9551" y="12431"/>
                  </a:cubicBezTo>
                  <a:cubicBezTo>
                    <a:pt x="9550" y="12431"/>
                    <a:pt x="9548" y="12428"/>
                    <a:pt x="9546" y="12426"/>
                  </a:cubicBezTo>
                  <a:cubicBezTo>
                    <a:pt x="9547" y="12425"/>
                    <a:pt x="9550" y="12422"/>
                    <a:pt x="9551" y="12422"/>
                  </a:cubicBezTo>
                  <a:close/>
                  <a:moveTo>
                    <a:pt x="11010" y="12334"/>
                  </a:moveTo>
                  <a:lnTo>
                    <a:pt x="11034" y="12408"/>
                  </a:lnTo>
                  <a:lnTo>
                    <a:pt x="10988" y="12431"/>
                  </a:lnTo>
                  <a:cubicBezTo>
                    <a:pt x="10985" y="12424"/>
                    <a:pt x="10982" y="12419"/>
                    <a:pt x="10980" y="12412"/>
                  </a:cubicBezTo>
                  <a:cubicBezTo>
                    <a:pt x="10979" y="12382"/>
                    <a:pt x="11009" y="12364"/>
                    <a:pt x="11010" y="12334"/>
                  </a:cubicBezTo>
                  <a:close/>
                  <a:moveTo>
                    <a:pt x="11087" y="12401"/>
                  </a:moveTo>
                  <a:cubicBezTo>
                    <a:pt x="11090" y="12401"/>
                    <a:pt x="11094" y="12402"/>
                    <a:pt x="11098" y="12404"/>
                  </a:cubicBezTo>
                  <a:cubicBezTo>
                    <a:pt x="11110" y="12424"/>
                    <a:pt x="11097" y="12435"/>
                    <a:pt x="11084" y="12446"/>
                  </a:cubicBezTo>
                  <a:cubicBezTo>
                    <a:pt x="11082" y="12447"/>
                    <a:pt x="11081" y="12447"/>
                    <a:pt x="11079" y="12447"/>
                  </a:cubicBezTo>
                  <a:cubicBezTo>
                    <a:pt x="11069" y="12447"/>
                    <a:pt x="11065" y="12435"/>
                    <a:pt x="11053" y="12429"/>
                  </a:cubicBezTo>
                  <a:cubicBezTo>
                    <a:pt x="11065" y="12414"/>
                    <a:pt x="11074" y="12401"/>
                    <a:pt x="11087" y="12401"/>
                  </a:cubicBezTo>
                  <a:close/>
                  <a:moveTo>
                    <a:pt x="8412" y="12333"/>
                  </a:moveTo>
                  <a:cubicBezTo>
                    <a:pt x="8420" y="12376"/>
                    <a:pt x="8473" y="12420"/>
                    <a:pt x="8412" y="12470"/>
                  </a:cubicBezTo>
                  <a:cubicBezTo>
                    <a:pt x="8395" y="12422"/>
                    <a:pt x="8407" y="12378"/>
                    <a:pt x="8412" y="12333"/>
                  </a:cubicBezTo>
                  <a:close/>
                  <a:moveTo>
                    <a:pt x="8751" y="12415"/>
                  </a:moveTo>
                  <a:cubicBezTo>
                    <a:pt x="8758" y="12415"/>
                    <a:pt x="8766" y="12418"/>
                    <a:pt x="8772" y="12422"/>
                  </a:cubicBezTo>
                  <a:cubicBezTo>
                    <a:pt x="8785" y="12444"/>
                    <a:pt x="8783" y="12464"/>
                    <a:pt x="8772" y="12488"/>
                  </a:cubicBezTo>
                  <a:cubicBezTo>
                    <a:pt x="8763" y="12487"/>
                    <a:pt x="8755" y="12485"/>
                    <a:pt x="8747" y="12481"/>
                  </a:cubicBezTo>
                  <a:cubicBezTo>
                    <a:pt x="8728" y="12469"/>
                    <a:pt x="8720" y="12447"/>
                    <a:pt x="8726" y="12427"/>
                  </a:cubicBezTo>
                  <a:cubicBezTo>
                    <a:pt x="8733" y="12419"/>
                    <a:pt x="8742" y="12415"/>
                    <a:pt x="8751" y="12415"/>
                  </a:cubicBezTo>
                  <a:close/>
                  <a:moveTo>
                    <a:pt x="7676" y="12455"/>
                  </a:moveTo>
                  <a:cubicBezTo>
                    <a:pt x="7679" y="12455"/>
                    <a:pt x="7682" y="12455"/>
                    <a:pt x="7686" y="12456"/>
                  </a:cubicBezTo>
                  <a:cubicBezTo>
                    <a:pt x="7695" y="12462"/>
                    <a:pt x="7693" y="12471"/>
                    <a:pt x="7693" y="12480"/>
                  </a:cubicBezTo>
                  <a:cubicBezTo>
                    <a:pt x="7686" y="12486"/>
                    <a:pt x="7677" y="12489"/>
                    <a:pt x="7669" y="12489"/>
                  </a:cubicBezTo>
                  <a:cubicBezTo>
                    <a:pt x="7661" y="12489"/>
                    <a:pt x="7653" y="12486"/>
                    <a:pt x="7647" y="12480"/>
                  </a:cubicBezTo>
                  <a:lnTo>
                    <a:pt x="7646" y="12480"/>
                  </a:lnTo>
                  <a:cubicBezTo>
                    <a:pt x="7654" y="12468"/>
                    <a:pt x="7661" y="12455"/>
                    <a:pt x="7676" y="12455"/>
                  </a:cubicBezTo>
                  <a:close/>
                  <a:moveTo>
                    <a:pt x="10953" y="12493"/>
                  </a:moveTo>
                  <a:lnTo>
                    <a:pt x="10953" y="12493"/>
                  </a:lnTo>
                  <a:cubicBezTo>
                    <a:pt x="10964" y="12500"/>
                    <a:pt x="10967" y="12507"/>
                    <a:pt x="10956" y="12517"/>
                  </a:cubicBezTo>
                  <a:lnTo>
                    <a:pt x="10956" y="12517"/>
                  </a:lnTo>
                  <a:cubicBezTo>
                    <a:pt x="10944" y="12510"/>
                    <a:pt x="10944" y="12503"/>
                    <a:pt x="10953" y="12493"/>
                  </a:cubicBezTo>
                  <a:close/>
                  <a:moveTo>
                    <a:pt x="11604" y="12526"/>
                  </a:moveTo>
                  <a:cubicBezTo>
                    <a:pt x="11619" y="12526"/>
                    <a:pt x="11623" y="12535"/>
                    <a:pt x="11616" y="12556"/>
                  </a:cubicBezTo>
                  <a:cubicBezTo>
                    <a:pt x="11602" y="12551"/>
                    <a:pt x="11593" y="12541"/>
                    <a:pt x="11590" y="12528"/>
                  </a:cubicBezTo>
                  <a:lnTo>
                    <a:pt x="11590" y="12528"/>
                  </a:lnTo>
                  <a:cubicBezTo>
                    <a:pt x="11595" y="12527"/>
                    <a:pt x="11600" y="12526"/>
                    <a:pt x="11604" y="12526"/>
                  </a:cubicBezTo>
                  <a:close/>
                  <a:moveTo>
                    <a:pt x="8771" y="12582"/>
                  </a:moveTo>
                  <a:cubicBezTo>
                    <a:pt x="8779" y="12590"/>
                    <a:pt x="8780" y="12600"/>
                    <a:pt x="8773" y="12603"/>
                  </a:cubicBezTo>
                  <a:cubicBezTo>
                    <a:pt x="8771" y="12605"/>
                    <a:pt x="8769" y="12605"/>
                    <a:pt x="8768" y="12605"/>
                  </a:cubicBezTo>
                  <a:cubicBezTo>
                    <a:pt x="8762" y="12605"/>
                    <a:pt x="8762" y="12598"/>
                    <a:pt x="8763" y="12592"/>
                  </a:cubicBezTo>
                  <a:cubicBezTo>
                    <a:pt x="8764" y="12589"/>
                    <a:pt x="8767" y="12585"/>
                    <a:pt x="8770" y="12582"/>
                  </a:cubicBezTo>
                  <a:close/>
                  <a:moveTo>
                    <a:pt x="7758" y="12599"/>
                  </a:moveTo>
                  <a:cubicBezTo>
                    <a:pt x="7759" y="12600"/>
                    <a:pt x="7761" y="12602"/>
                    <a:pt x="7762" y="12605"/>
                  </a:cubicBezTo>
                  <a:lnTo>
                    <a:pt x="7756" y="12609"/>
                  </a:lnTo>
                  <a:lnTo>
                    <a:pt x="7753" y="12603"/>
                  </a:lnTo>
                  <a:cubicBezTo>
                    <a:pt x="7754" y="12601"/>
                    <a:pt x="7756" y="12599"/>
                    <a:pt x="7758" y="12599"/>
                  </a:cubicBezTo>
                  <a:close/>
                  <a:moveTo>
                    <a:pt x="8894" y="12545"/>
                  </a:moveTo>
                  <a:lnTo>
                    <a:pt x="8916" y="12589"/>
                  </a:lnTo>
                  <a:lnTo>
                    <a:pt x="8896" y="12610"/>
                  </a:lnTo>
                  <a:cubicBezTo>
                    <a:pt x="8882" y="12598"/>
                    <a:pt x="8874" y="12581"/>
                    <a:pt x="8873" y="12562"/>
                  </a:cubicBezTo>
                  <a:lnTo>
                    <a:pt x="8894" y="12545"/>
                  </a:lnTo>
                  <a:close/>
                  <a:moveTo>
                    <a:pt x="11096" y="12500"/>
                  </a:moveTo>
                  <a:cubicBezTo>
                    <a:pt x="11108" y="12503"/>
                    <a:pt x="11121" y="12505"/>
                    <a:pt x="11133" y="12507"/>
                  </a:cubicBezTo>
                  <a:cubicBezTo>
                    <a:pt x="11162" y="12535"/>
                    <a:pt x="11182" y="12568"/>
                    <a:pt x="11178" y="12613"/>
                  </a:cubicBezTo>
                  <a:lnTo>
                    <a:pt x="11178" y="12613"/>
                  </a:lnTo>
                  <a:cubicBezTo>
                    <a:pt x="11178" y="12613"/>
                    <a:pt x="11178" y="12613"/>
                    <a:pt x="11178" y="12613"/>
                  </a:cubicBezTo>
                  <a:lnTo>
                    <a:pt x="11142" y="12594"/>
                  </a:lnTo>
                  <a:lnTo>
                    <a:pt x="11142" y="12594"/>
                  </a:lnTo>
                  <a:cubicBezTo>
                    <a:pt x="11142" y="12595"/>
                    <a:pt x="11142" y="12595"/>
                    <a:pt x="11142" y="12595"/>
                  </a:cubicBezTo>
                  <a:lnTo>
                    <a:pt x="11142" y="12595"/>
                  </a:lnTo>
                  <a:cubicBezTo>
                    <a:pt x="11139" y="12581"/>
                    <a:pt x="11129" y="12577"/>
                    <a:pt x="11116" y="12577"/>
                  </a:cubicBezTo>
                  <a:lnTo>
                    <a:pt x="11032" y="12577"/>
                  </a:lnTo>
                  <a:cubicBezTo>
                    <a:pt x="11019" y="12567"/>
                    <a:pt x="11014" y="12550"/>
                    <a:pt x="11022" y="12534"/>
                  </a:cubicBezTo>
                  <a:cubicBezTo>
                    <a:pt x="11024" y="12531"/>
                    <a:pt x="11027" y="12529"/>
                    <a:pt x="11029" y="12529"/>
                  </a:cubicBezTo>
                  <a:cubicBezTo>
                    <a:pt x="11035" y="12529"/>
                    <a:pt x="11039" y="12541"/>
                    <a:pt x="11044" y="12541"/>
                  </a:cubicBezTo>
                  <a:cubicBezTo>
                    <a:pt x="11045" y="12541"/>
                    <a:pt x="11046" y="12540"/>
                    <a:pt x="11047" y="12540"/>
                  </a:cubicBezTo>
                  <a:cubicBezTo>
                    <a:pt x="11048" y="12540"/>
                    <a:pt x="11050" y="12540"/>
                    <a:pt x="11051" y="12540"/>
                  </a:cubicBezTo>
                  <a:cubicBezTo>
                    <a:pt x="11071" y="12540"/>
                    <a:pt x="11069" y="12519"/>
                    <a:pt x="11096" y="12500"/>
                  </a:cubicBezTo>
                  <a:close/>
                  <a:moveTo>
                    <a:pt x="11179" y="12614"/>
                  </a:moveTo>
                  <a:lnTo>
                    <a:pt x="11191" y="12622"/>
                  </a:lnTo>
                  <a:cubicBezTo>
                    <a:pt x="11188" y="12624"/>
                    <a:pt x="11186" y="12625"/>
                    <a:pt x="11184" y="12625"/>
                  </a:cubicBezTo>
                  <a:cubicBezTo>
                    <a:pt x="11180" y="12625"/>
                    <a:pt x="11180" y="12619"/>
                    <a:pt x="11179" y="12614"/>
                  </a:cubicBezTo>
                  <a:close/>
                  <a:moveTo>
                    <a:pt x="8426" y="12511"/>
                  </a:moveTo>
                  <a:lnTo>
                    <a:pt x="8426" y="12511"/>
                  </a:lnTo>
                  <a:cubicBezTo>
                    <a:pt x="8462" y="12554"/>
                    <a:pt x="8477" y="12598"/>
                    <a:pt x="8435" y="12646"/>
                  </a:cubicBezTo>
                  <a:cubicBezTo>
                    <a:pt x="8420" y="12632"/>
                    <a:pt x="8410" y="12615"/>
                    <a:pt x="8406" y="12596"/>
                  </a:cubicBezTo>
                  <a:cubicBezTo>
                    <a:pt x="8404" y="12564"/>
                    <a:pt x="8431" y="12542"/>
                    <a:pt x="8426" y="12511"/>
                  </a:cubicBezTo>
                  <a:close/>
                  <a:moveTo>
                    <a:pt x="11030" y="12636"/>
                  </a:moveTo>
                  <a:cubicBezTo>
                    <a:pt x="11034" y="12636"/>
                    <a:pt x="11034" y="12642"/>
                    <a:pt x="11035" y="12647"/>
                  </a:cubicBezTo>
                  <a:lnTo>
                    <a:pt x="11035" y="12647"/>
                  </a:lnTo>
                  <a:lnTo>
                    <a:pt x="11023" y="12640"/>
                  </a:lnTo>
                  <a:cubicBezTo>
                    <a:pt x="11026" y="12637"/>
                    <a:pt x="11028" y="12636"/>
                    <a:pt x="11030" y="12636"/>
                  </a:cubicBezTo>
                  <a:close/>
                  <a:moveTo>
                    <a:pt x="8776" y="12651"/>
                  </a:moveTo>
                  <a:cubicBezTo>
                    <a:pt x="8779" y="12651"/>
                    <a:pt x="8783" y="12652"/>
                    <a:pt x="8788" y="12653"/>
                  </a:cubicBezTo>
                  <a:cubicBezTo>
                    <a:pt x="8792" y="12670"/>
                    <a:pt x="8780" y="12674"/>
                    <a:pt x="8768" y="12680"/>
                  </a:cubicBezTo>
                  <a:lnTo>
                    <a:pt x="8768" y="12679"/>
                  </a:lnTo>
                  <a:cubicBezTo>
                    <a:pt x="8760" y="12663"/>
                    <a:pt x="8759" y="12651"/>
                    <a:pt x="8776" y="12651"/>
                  </a:cubicBezTo>
                  <a:close/>
                  <a:moveTo>
                    <a:pt x="8900" y="12650"/>
                  </a:moveTo>
                  <a:cubicBezTo>
                    <a:pt x="8902" y="12679"/>
                    <a:pt x="8892" y="12690"/>
                    <a:pt x="8873" y="12696"/>
                  </a:cubicBezTo>
                  <a:cubicBezTo>
                    <a:pt x="8857" y="12670"/>
                    <a:pt x="8877" y="12662"/>
                    <a:pt x="8898" y="12650"/>
                  </a:cubicBezTo>
                  <a:close/>
                  <a:moveTo>
                    <a:pt x="9943" y="12688"/>
                  </a:moveTo>
                  <a:cubicBezTo>
                    <a:pt x="9945" y="12689"/>
                    <a:pt x="9947" y="12691"/>
                    <a:pt x="9946" y="12694"/>
                  </a:cubicBezTo>
                  <a:cubicBezTo>
                    <a:pt x="9946" y="12695"/>
                    <a:pt x="9943" y="12697"/>
                    <a:pt x="9941" y="12697"/>
                  </a:cubicBezTo>
                  <a:cubicBezTo>
                    <a:pt x="9940" y="12697"/>
                    <a:pt x="9938" y="12695"/>
                    <a:pt x="9937" y="12692"/>
                  </a:cubicBezTo>
                  <a:lnTo>
                    <a:pt x="9942" y="12688"/>
                  </a:lnTo>
                  <a:close/>
                  <a:moveTo>
                    <a:pt x="11142" y="12596"/>
                  </a:moveTo>
                  <a:lnTo>
                    <a:pt x="11142" y="12596"/>
                  </a:lnTo>
                  <a:cubicBezTo>
                    <a:pt x="11142" y="12610"/>
                    <a:pt x="11148" y="12624"/>
                    <a:pt x="11146" y="12627"/>
                  </a:cubicBezTo>
                  <a:cubicBezTo>
                    <a:pt x="11140" y="12638"/>
                    <a:pt x="11135" y="12641"/>
                    <a:pt x="11131" y="12641"/>
                  </a:cubicBezTo>
                  <a:cubicBezTo>
                    <a:pt x="11126" y="12641"/>
                    <a:pt x="11122" y="12637"/>
                    <a:pt x="11117" y="12637"/>
                  </a:cubicBezTo>
                  <a:cubicBezTo>
                    <a:pt x="11085" y="12643"/>
                    <a:pt x="11092" y="12675"/>
                    <a:pt x="11085" y="12700"/>
                  </a:cubicBezTo>
                  <a:cubicBezTo>
                    <a:pt x="11063" y="12686"/>
                    <a:pt x="11045" y="12672"/>
                    <a:pt x="11036" y="12648"/>
                  </a:cubicBezTo>
                  <a:lnTo>
                    <a:pt x="11036" y="12648"/>
                  </a:lnTo>
                  <a:lnTo>
                    <a:pt x="11142" y="12596"/>
                  </a:lnTo>
                  <a:close/>
                  <a:moveTo>
                    <a:pt x="10974" y="12706"/>
                  </a:moveTo>
                  <a:cubicBezTo>
                    <a:pt x="10975" y="12707"/>
                    <a:pt x="10976" y="12710"/>
                    <a:pt x="10976" y="12711"/>
                  </a:cubicBezTo>
                  <a:cubicBezTo>
                    <a:pt x="10976" y="12713"/>
                    <a:pt x="10974" y="12715"/>
                    <a:pt x="10971" y="12715"/>
                  </a:cubicBezTo>
                  <a:cubicBezTo>
                    <a:pt x="10970" y="12715"/>
                    <a:pt x="10968" y="12712"/>
                    <a:pt x="10967" y="12711"/>
                  </a:cubicBezTo>
                  <a:lnTo>
                    <a:pt x="10972" y="12706"/>
                  </a:lnTo>
                  <a:close/>
                  <a:moveTo>
                    <a:pt x="9657" y="12724"/>
                  </a:moveTo>
                  <a:cubicBezTo>
                    <a:pt x="9657" y="12724"/>
                    <a:pt x="9658" y="12724"/>
                    <a:pt x="9658" y="12724"/>
                  </a:cubicBezTo>
                  <a:cubicBezTo>
                    <a:pt x="9659" y="12724"/>
                    <a:pt x="9663" y="12727"/>
                    <a:pt x="9662" y="12729"/>
                  </a:cubicBezTo>
                  <a:cubicBezTo>
                    <a:pt x="9662" y="12730"/>
                    <a:pt x="9659" y="12731"/>
                    <a:pt x="9657" y="12732"/>
                  </a:cubicBezTo>
                  <a:lnTo>
                    <a:pt x="9654" y="12728"/>
                  </a:lnTo>
                  <a:lnTo>
                    <a:pt x="9654" y="12727"/>
                  </a:lnTo>
                  <a:cubicBezTo>
                    <a:pt x="9655" y="12726"/>
                    <a:pt x="9656" y="12724"/>
                    <a:pt x="9657" y="12724"/>
                  </a:cubicBezTo>
                  <a:close/>
                  <a:moveTo>
                    <a:pt x="9490" y="12721"/>
                  </a:moveTo>
                  <a:cubicBezTo>
                    <a:pt x="9494" y="12721"/>
                    <a:pt x="9498" y="12723"/>
                    <a:pt x="9502" y="12728"/>
                  </a:cubicBezTo>
                  <a:cubicBezTo>
                    <a:pt x="9498" y="12733"/>
                    <a:pt x="9493" y="12735"/>
                    <a:pt x="9489" y="12735"/>
                  </a:cubicBezTo>
                  <a:cubicBezTo>
                    <a:pt x="9485" y="12735"/>
                    <a:pt x="9480" y="12732"/>
                    <a:pt x="9476" y="12727"/>
                  </a:cubicBezTo>
                  <a:lnTo>
                    <a:pt x="9476" y="12727"/>
                  </a:lnTo>
                  <a:cubicBezTo>
                    <a:pt x="9481" y="12723"/>
                    <a:pt x="9485" y="12721"/>
                    <a:pt x="9490" y="12721"/>
                  </a:cubicBezTo>
                  <a:close/>
                  <a:moveTo>
                    <a:pt x="9873" y="12742"/>
                  </a:moveTo>
                  <a:cubicBezTo>
                    <a:pt x="9878" y="12742"/>
                    <a:pt x="9877" y="12750"/>
                    <a:pt x="9879" y="12754"/>
                  </a:cubicBezTo>
                  <a:lnTo>
                    <a:pt x="9879" y="12754"/>
                  </a:lnTo>
                  <a:lnTo>
                    <a:pt x="9866" y="12746"/>
                  </a:lnTo>
                  <a:cubicBezTo>
                    <a:pt x="9869" y="12743"/>
                    <a:pt x="9872" y="12742"/>
                    <a:pt x="9873" y="12742"/>
                  </a:cubicBezTo>
                  <a:close/>
                  <a:moveTo>
                    <a:pt x="11012" y="12761"/>
                  </a:moveTo>
                  <a:cubicBezTo>
                    <a:pt x="11016" y="12761"/>
                    <a:pt x="11016" y="12767"/>
                    <a:pt x="11017" y="12772"/>
                  </a:cubicBezTo>
                  <a:lnTo>
                    <a:pt x="11017" y="12772"/>
                  </a:lnTo>
                  <a:lnTo>
                    <a:pt x="11004" y="12764"/>
                  </a:lnTo>
                  <a:cubicBezTo>
                    <a:pt x="11008" y="12762"/>
                    <a:pt x="11010" y="12761"/>
                    <a:pt x="11012" y="12761"/>
                  </a:cubicBezTo>
                  <a:close/>
                  <a:moveTo>
                    <a:pt x="9949" y="12756"/>
                  </a:moveTo>
                  <a:cubicBezTo>
                    <a:pt x="9953" y="12756"/>
                    <a:pt x="9958" y="12758"/>
                    <a:pt x="9964" y="12763"/>
                  </a:cubicBezTo>
                  <a:cubicBezTo>
                    <a:pt x="9959" y="12771"/>
                    <a:pt x="9952" y="12773"/>
                    <a:pt x="9945" y="12773"/>
                  </a:cubicBezTo>
                  <a:cubicBezTo>
                    <a:pt x="9941" y="12773"/>
                    <a:pt x="9937" y="12772"/>
                    <a:pt x="9934" y="12772"/>
                  </a:cubicBezTo>
                  <a:lnTo>
                    <a:pt x="9934" y="12772"/>
                  </a:lnTo>
                  <a:cubicBezTo>
                    <a:pt x="9937" y="12761"/>
                    <a:pt x="9942" y="12756"/>
                    <a:pt x="9949" y="12756"/>
                  </a:cubicBezTo>
                  <a:close/>
                  <a:moveTo>
                    <a:pt x="8450" y="12776"/>
                  </a:moveTo>
                  <a:cubicBezTo>
                    <a:pt x="8458" y="12780"/>
                    <a:pt x="8457" y="12784"/>
                    <a:pt x="8449" y="12787"/>
                  </a:cubicBezTo>
                  <a:cubicBezTo>
                    <a:pt x="8448" y="12787"/>
                    <a:pt x="8446" y="12784"/>
                    <a:pt x="8444" y="12781"/>
                  </a:cubicBezTo>
                  <a:cubicBezTo>
                    <a:pt x="8446" y="12779"/>
                    <a:pt x="8449" y="12776"/>
                    <a:pt x="8450" y="12776"/>
                  </a:cubicBezTo>
                  <a:close/>
                  <a:moveTo>
                    <a:pt x="9888" y="12754"/>
                  </a:moveTo>
                  <a:cubicBezTo>
                    <a:pt x="9905" y="12754"/>
                    <a:pt x="9917" y="12768"/>
                    <a:pt x="9933" y="12773"/>
                  </a:cubicBezTo>
                  <a:lnTo>
                    <a:pt x="9933" y="12773"/>
                  </a:lnTo>
                  <a:cubicBezTo>
                    <a:pt x="9929" y="12789"/>
                    <a:pt x="9919" y="12791"/>
                    <a:pt x="9908" y="12791"/>
                  </a:cubicBezTo>
                  <a:cubicBezTo>
                    <a:pt x="9905" y="12791"/>
                    <a:pt x="9901" y="12791"/>
                    <a:pt x="9898" y="12791"/>
                  </a:cubicBezTo>
                  <a:lnTo>
                    <a:pt x="9881" y="12755"/>
                  </a:lnTo>
                  <a:lnTo>
                    <a:pt x="9880" y="12755"/>
                  </a:lnTo>
                  <a:lnTo>
                    <a:pt x="9880" y="12755"/>
                  </a:lnTo>
                  <a:cubicBezTo>
                    <a:pt x="9883" y="12754"/>
                    <a:pt x="9885" y="12754"/>
                    <a:pt x="9888" y="12754"/>
                  </a:cubicBezTo>
                  <a:close/>
                  <a:moveTo>
                    <a:pt x="9362" y="12753"/>
                  </a:moveTo>
                  <a:cubicBezTo>
                    <a:pt x="9372" y="12753"/>
                    <a:pt x="9383" y="12756"/>
                    <a:pt x="9395" y="12760"/>
                  </a:cubicBezTo>
                  <a:cubicBezTo>
                    <a:pt x="9390" y="12783"/>
                    <a:pt x="9372" y="12792"/>
                    <a:pt x="9357" y="12804"/>
                  </a:cubicBezTo>
                  <a:cubicBezTo>
                    <a:pt x="9340" y="12795"/>
                    <a:pt x="9326" y="12786"/>
                    <a:pt x="9331" y="12763"/>
                  </a:cubicBezTo>
                  <a:cubicBezTo>
                    <a:pt x="9341" y="12756"/>
                    <a:pt x="9351" y="12753"/>
                    <a:pt x="9362" y="12753"/>
                  </a:cubicBezTo>
                  <a:close/>
                  <a:moveTo>
                    <a:pt x="9676" y="12795"/>
                  </a:moveTo>
                  <a:cubicBezTo>
                    <a:pt x="9678" y="12796"/>
                    <a:pt x="9680" y="12798"/>
                    <a:pt x="9680" y="12800"/>
                  </a:cubicBezTo>
                  <a:cubicBezTo>
                    <a:pt x="9680" y="12801"/>
                    <a:pt x="9676" y="12804"/>
                    <a:pt x="9675" y="12804"/>
                  </a:cubicBezTo>
                  <a:cubicBezTo>
                    <a:pt x="9673" y="12803"/>
                    <a:pt x="9672" y="12801"/>
                    <a:pt x="9671" y="12799"/>
                  </a:cubicBezTo>
                  <a:lnTo>
                    <a:pt x="9676" y="12795"/>
                  </a:lnTo>
                  <a:close/>
                  <a:moveTo>
                    <a:pt x="9898" y="12791"/>
                  </a:moveTo>
                  <a:lnTo>
                    <a:pt x="9890" y="12804"/>
                  </a:lnTo>
                  <a:cubicBezTo>
                    <a:pt x="9878" y="12791"/>
                    <a:pt x="9893" y="12794"/>
                    <a:pt x="9898" y="12791"/>
                  </a:cubicBezTo>
                  <a:close/>
                  <a:moveTo>
                    <a:pt x="11080" y="12740"/>
                  </a:moveTo>
                  <a:lnTo>
                    <a:pt x="11148" y="12791"/>
                  </a:lnTo>
                  <a:cubicBezTo>
                    <a:pt x="11116" y="12823"/>
                    <a:pt x="11074" y="12797"/>
                    <a:pt x="11049" y="12835"/>
                  </a:cubicBezTo>
                  <a:cubicBezTo>
                    <a:pt x="11036" y="12808"/>
                    <a:pt x="11028" y="12791"/>
                    <a:pt x="11019" y="12774"/>
                  </a:cubicBezTo>
                  <a:lnTo>
                    <a:pt x="11019" y="12774"/>
                  </a:lnTo>
                  <a:cubicBezTo>
                    <a:pt x="11019" y="12774"/>
                    <a:pt x="11019" y="12774"/>
                    <a:pt x="11020" y="12774"/>
                  </a:cubicBezTo>
                  <a:cubicBezTo>
                    <a:pt x="11045" y="12774"/>
                    <a:pt x="11058" y="12751"/>
                    <a:pt x="11080" y="12740"/>
                  </a:cubicBezTo>
                  <a:close/>
                  <a:moveTo>
                    <a:pt x="9942" y="12848"/>
                  </a:moveTo>
                  <a:cubicBezTo>
                    <a:pt x="9944" y="12848"/>
                    <a:pt x="9946" y="12850"/>
                    <a:pt x="9947" y="12853"/>
                  </a:cubicBezTo>
                  <a:cubicBezTo>
                    <a:pt x="9947" y="12854"/>
                    <a:pt x="9943" y="12856"/>
                    <a:pt x="9941" y="12858"/>
                  </a:cubicBezTo>
                  <a:cubicBezTo>
                    <a:pt x="9940" y="12856"/>
                    <a:pt x="9937" y="12853"/>
                    <a:pt x="9938" y="12852"/>
                  </a:cubicBezTo>
                  <a:cubicBezTo>
                    <a:pt x="9939" y="12849"/>
                    <a:pt x="9941" y="12848"/>
                    <a:pt x="9942" y="12848"/>
                  </a:cubicBezTo>
                  <a:close/>
                  <a:moveTo>
                    <a:pt x="8781" y="12862"/>
                  </a:moveTo>
                  <a:cubicBezTo>
                    <a:pt x="8786" y="12862"/>
                    <a:pt x="8790" y="12865"/>
                    <a:pt x="8793" y="12870"/>
                  </a:cubicBezTo>
                  <a:cubicBezTo>
                    <a:pt x="8789" y="12875"/>
                    <a:pt x="8785" y="12878"/>
                    <a:pt x="8780" y="12878"/>
                  </a:cubicBezTo>
                  <a:cubicBezTo>
                    <a:pt x="8775" y="12878"/>
                    <a:pt x="8770" y="12876"/>
                    <a:pt x="8765" y="12869"/>
                  </a:cubicBezTo>
                  <a:cubicBezTo>
                    <a:pt x="8771" y="12864"/>
                    <a:pt x="8777" y="12862"/>
                    <a:pt x="8781" y="12862"/>
                  </a:cubicBezTo>
                  <a:close/>
                  <a:moveTo>
                    <a:pt x="7774" y="12901"/>
                  </a:moveTo>
                  <a:lnTo>
                    <a:pt x="7774" y="12901"/>
                  </a:lnTo>
                  <a:cubicBezTo>
                    <a:pt x="7786" y="12909"/>
                    <a:pt x="7783" y="12921"/>
                    <a:pt x="7783" y="12932"/>
                  </a:cubicBezTo>
                  <a:lnTo>
                    <a:pt x="7783" y="12932"/>
                  </a:lnTo>
                  <a:cubicBezTo>
                    <a:pt x="7765" y="12926"/>
                    <a:pt x="7762" y="12916"/>
                    <a:pt x="7774" y="12901"/>
                  </a:cubicBezTo>
                  <a:close/>
                  <a:moveTo>
                    <a:pt x="7785" y="12934"/>
                  </a:moveTo>
                  <a:lnTo>
                    <a:pt x="7798" y="12941"/>
                  </a:lnTo>
                  <a:cubicBezTo>
                    <a:pt x="7794" y="12944"/>
                    <a:pt x="7792" y="12945"/>
                    <a:pt x="7790" y="12945"/>
                  </a:cubicBezTo>
                  <a:cubicBezTo>
                    <a:pt x="7786" y="12945"/>
                    <a:pt x="7786" y="12939"/>
                    <a:pt x="7785" y="12934"/>
                  </a:cubicBezTo>
                  <a:close/>
                  <a:moveTo>
                    <a:pt x="7650" y="12935"/>
                  </a:moveTo>
                  <a:cubicBezTo>
                    <a:pt x="7658" y="12939"/>
                    <a:pt x="7657" y="12943"/>
                    <a:pt x="7649" y="12946"/>
                  </a:cubicBezTo>
                  <a:cubicBezTo>
                    <a:pt x="7649" y="12946"/>
                    <a:pt x="7647" y="12943"/>
                    <a:pt x="7645" y="12941"/>
                  </a:cubicBezTo>
                  <a:lnTo>
                    <a:pt x="7645" y="12941"/>
                  </a:lnTo>
                  <a:cubicBezTo>
                    <a:pt x="7647" y="12938"/>
                    <a:pt x="7650" y="12935"/>
                    <a:pt x="7650" y="12935"/>
                  </a:cubicBezTo>
                  <a:close/>
                  <a:moveTo>
                    <a:pt x="8449" y="12849"/>
                  </a:moveTo>
                  <a:cubicBezTo>
                    <a:pt x="8485" y="12886"/>
                    <a:pt x="8487" y="12890"/>
                    <a:pt x="8457" y="12954"/>
                  </a:cubicBezTo>
                  <a:cubicBezTo>
                    <a:pt x="8430" y="12923"/>
                    <a:pt x="8450" y="12888"/>
                    <a:pt x="8422" y="12869"/>
                  </a:cubicBezTo>
                  <a:lnTo>
                    <a:pt x="8449" y="12849"/>
                  </a:lnTo>
                  <a:close/>
                  <a:moveTo>
                    <a:pt x="11238" y="12955"/>
                  </a:moveTo>
                  <a:cubicBezTo>
                    <a:pt x="11245" y="12958"/>
                    <a:pt x="11245" y="12962"/>
                    <a:pt x="11238" y="12963"/>
                  </a:cubicBezTo>
                  <a:cubicBezTo>
                    <a:pt x="11238" y="12963"/>
                    <a:pt x="11238" y="12963"/>
                    <a:pt x="11238" y="12963"/>
                  </a:cubicBezTo>
                  <a:cubicBezTo>
                    <a:pt x="11237" y="12963"/>
                    <a:pt x="11235" y="12960"/>
                    <a:pt x="11234" y="12958"/>
                  </a:cubicBezTo>
                  <a:cubicBezTo>
                    <a:pt x="11236" y="12957"/>
                    <a:pt x="11238" y="12955"/>
                    <a:pt x="11238" y="12955"/>
                  </a:cubicBezTo>
                  <a:close/>
                  <a:moveTo>
                    <a:pt x="11044" y="12852"/>
                  </a:moveTo>
                  <a:cubicBezTo>
                    <a:pt x="11056" y="12852"/>
                    <a:pt x="11052" y="12869"/>
                    <a:pt x="11068" y="12875"/>
                  </a:cubicBezTo>
                  <a:cubicBezTo>
                    <a:pt x="11096" y="12864"/>
                    <a:pt x="11126" y="12859"/>
                    <a:pt x="11155" y="12859"/>
                  </a:cubicBezTo>
                  <a:cubicBezTo>
                    <a:pt x="11173" y="12859"/>
                    <a:pt x="11191" y="12861"/>
                    <a:pt x="11209" y="12865"/>
                  </a:cubicBezTo>
                  <a:cubicBezTo>
                    <a:pt x="11215" y="12916"/>
                    <a:pt x="11154" y="12909"/>
                    <a:pt x="11150" y="12946"/>
                  </a:cubicBezTo>
                  <a:cubicBezTo>
                    <a:pt x="11147" y="12947"/>
                    <a:pt x="11145" y="12947"/>
                    <a:pt x="11142" y="12947"/>
                  </a:cubicBezTo>
                  <a:cubicBezTo>
                    <a:pt x="11128" y="12947"/>
                    <a:pt x="11116" y="12935"/>
                    <a:pt x="11100" y="12935"/>
                  </a:cubicBezTo>
                  <a:cubicBezTo>
                    <a:pt x="11092" y="12935"/>
                    <a:pt x="11084" y="12938"/>
                    <a:pt x="11074" y="12946"/>
                  </a:cubicBezTo>
                  <a:cubicBezTo>
                    <a:pt x="11073" y="12948"/>
                    <a:pt x="11091" y="12958"/>
                    <a:pt x="11074" y="12966"/>
                  </a:cubicBezTo>
                  <a:cubicBezTo>
                    <a:pt x="11053" y="12939"/>
                    <a:pt x="11045" y="12909"/>
                    <a:pt x="11040" y="12852"/>
                  </a:cubicBezTo>
                  <a:cubicBezTo>
                    <a:pt x="11041" y="12852"/>
                    <a:pt x="11043" y="12852"/>
                    <a:pt x="11044" y="12852"/>
                  </a:cubicBezTo>
                  <a:close/>
                  <a:moveTo>
                    <a:pt x="10013" y="12972"/>
                  </a:moveTo>
                  <a:cubicBezTo>
                    <a:pt x="10015" y="12972"/>
                    <a:pt x="10016" y="12974"/>
                    <a:pt x="10018" y="12978"/>
                  </a:cubicBezTo>
                  <a:cubicBezTo>
                    <a:pt x="10019" y="12979"/>
                    <a:pt x="10015" y="12980"/>
                    <a:pt x="10013" y="12982"/>
                  </a:cubicBezTo>
                  <a:cubicBezTo>
                    <a:pt x="10011" y="12981"/>
                    <a:pt x="10008" y="12978"/>
                    <a:pt x="10008" y="12977"/>
                  </a:cubicBezTo>
                  <a:cubicBezTo>
                    <a:pt x="10010" y="12973"/>
                    <a:pt x="10012" y="12972"/>
                    <a:pt x="10013" y="12972"/>
                  </a:cubicBezTo>
                  <a:close/>
                  <a:moveTo>
                    <a:pt x="7701" y="12973"/>
                  </a:moveTo>
                  <a:cubicBezTo>
                    <a:pt x="7714" y="12980"/>
                    <a:pt x="7713" y="12988"/>
                    <a:pt x="7706" y="12997"/>
                  </a:cubicBezTo>
                  <a:cubicBezTo>
                    <a:pt x="7694" y="12990"/>
                    <a:pt x="7696" y="12982"/>
                    <a:pt x="7701" y="12973"/>
                  </a:cubicBezTo>
                  <a:close/>
                  <a:moveTo>
                    <a:pt x="8789" y="12989"/>
                  </a:moveTo>
                  <a:cubicBezTo>
                    <a:pt x="8790" y="12990"/>
                    <a:pt x="8793" y="12993"/>
                    <a:pt x="8792" y="12994"/>
                  </a:cubicBezTo>
                  <a:cubicBezTo>
                    <a:pt x="8792" y="12996"/>
                    <a:pt x="8790" y="12997"/>
                    <a:pt x="8788" y="12998"/>
                  </a:cubicBezTo>
                  <a:lnTo>
                    <a:pt x="8784" y="12994"/>
                  </a:lnTo>
                  <a:lnTo>
                    <a:pt x="8789" y="12989"/>
                  </a:lnTo>
                  <a:close/>
                  <a:moveTo>
                    <a:pt x="11141" y="13004"/>
                  </a:moveTo>
                  <a:cubicBezTo>
                    <a:pt x="11145" y="13004"/>
                    <a:pt x="11148" y="13006"/>
                    <a:pt x="11149" y="13008"/>
                  </a:cubicBezTo>
                  <a:cubicBezTo>
                    <a:pt x="11155" y="13017"/>
                    <a:pt x="11149" y="13019"/>
                    <a:pt x="11143" y="13019"/>
                  </a:cubicBezTo>
                  <a:cubicBezTo>
                    <a:pt x="11142" y="13019"/>
                    <a:pt x="11140" y="13019"/>
                    <a:pt x="11139" y="13019"/>
                  </a:cubicBezTo>
                  <a:cubicBezTo>
                    <a:pt x="11134" y="13019"/>
                    <a:pt x="11132" y="13013"/>
                    <a:pt x="11129" y="13011"/>
                  </a:cubicBezTo>
                  <a:cubicBezTo>
                    <a:pt x="11132" y="13006"/>
                    <a:pt x="11137" y="13004"/>
                    <a:pt x="11141" y="13004"/>
                  </a:cubicBezTo>
                  <a:close/>
                  <a:moveTo>
                    <a:pt x="8460" y="13038"/>
                  </a:moveTo>
                  <a:cubicBezTo>
                    <a:pt x="8464" y="13038"/>
                    <a:pt x="8468" y="13040"/>
                    <a:pt x="8473" y="13045"/>
                  </a:cubicBezTo>
                  <a:cubicBezTo>
                    <a:pt x="8469" y="13055"/>
                    <a:pt x="8465" y="13058"/>
                    <a:pt x="8461" y="13058"/>
                  </a:cubicBezTo>
                  <a:cubicBezTo>
                    <a:pt x="8456" y="13058"/>
                    <a:pt x="8450" y="13053"/>
                    <a:pt x="8444" y="13047"/>
                  </a:cubicBezTo>
                  <a:cubicBezTo>
                    <a:pt x="8449" y="13042"/>
                    <a:pt x="8454" y="13038"/>
                    <a:pt x="8460" y="13038"/>
                  </a:cubicBezTo>
                  <a:close/>
                  <a:moveTo>
                    <a:pt x="11148" y="13091"/>
                  </a:moveTo>
                  <a:lnTo>
                    <a:pt x="11226" y="13117"/>
                  </a:lnTo>
                  <a:cubicBezTo>
                    <a:pt x="11189" y="13120"/>
                    <a:pt x="11163" y="13145"/>
                    <a:pt x="11133" y="13165"/>
                  </a:cubicBezTo>
                  <a:lnTo>
                    <a:pt x="11132" y="13165"/>
                  </a:lnTo>
                  <a:cubicBezTo>
                    <a:pt x="11118" y="13133"/>
                    <a:pt x="11139" y="13117"/>
                    <a:pt x="11148" y="13091"/>
                  </a:cubicBezTo>
                  <a:close/>
                  <a:moveTo>
                    <a:pt x="7118" y="13167"/>
                  </a:moveTo>
                  <a:cubicBezTo>
                    <a:pt x="7120" y="13167"/>
                    <a:pt x="7122" y="13169"/>
                    <a:pt x="7122" y="13172"/>
                  </a:cubicBezTo>
                  <a:cubicBezTo>
                    <a:pt x="7122" y="13174"/>
                    <a:pt x="7119" y="13175"/>
                    <a:pt x="7118" y="13176"/>
                  </a:cubicBezTo>
                  <a:lnTo>
                    <a:pt x="7114" y="13171"/>
                  </a:lnTo>
                  <a:lnTo>
                    <a:pt x="7114" y="13171"/>
                  </a:lnTo>
                  <a:cubicBezTo>
                    <a:pt x="7115" y="13170"/>
                    <a:pt x="7117" y="13167"/>
                    <a:pt x="7118" y="13167"/>
                  </a:cubicBezTo>
                  <a:close/>
                  <a:moveTo>
                    <a:pt x="7686" y="13166"/>
                  </a:moveTo>
                  <a:cubicBezTo>
                    <a:pt x="7688" y="13166"/>
                    <a:pt x="7690" y="13168"/>
                    <a:pt x="7691" y="13172"/>
                  </a:cubicBezTo>
                  <a:cubicBezTo>
                    <a:pt x="7691" y="13173"/>
                    <a:pt x="7688" y="13175"/>
                    <a:pt x="7686" y="13176"/>
                  </a:cubicBezTo>
                  <a:lnTo>
                    <a:pt x="7686" y="13177"/>
                  </a:lnTo>
                  <a:cubicBezTo>
                    <a:pt x="7685" y="13175"/>
                    <a:pt x="7681" y="13173"/>
                    <a:pt x="7681" y="13172"/>
                  </a:cubicBezTo>
                  <a:cubicBezTo>
                    <a:pt x="7683" y="13168"/>
                    <a:pt x="7684" y="13166"/>
                    <a:pt x="7686" y="13166"/>
                  </a:cubicBezTo>
                  <a:close/>
                  <a:moveTo>
                    <a:pt x="8814" y="13149"/>
                  </a:moveTo>
                  <a:cubicBezTo>
                    <a:pt x="8817" y="13149"/>
                    <a:pt x="8820" y="13149"/>
                    <a:pt x="8824" y="13150"/>
                  </a:cubicBezTo>
                  <a:cubicBezTo>
                    <a:pt x="8839" y="13180"/>
                    <a:pt x="8821" y="13183"/>
                    <a:pt x="8798" y="13183"/>
                  </a:cubicBezTo>
                  <a:lnTo>
                    <a:pt x="8788" y="13194"/>
                  </a:lnTo>
                  <a:cubicBezTo>
                    <a:pt x="8778" y="13183"/>
                    <a:pt x="8791" y="13184"/>
                    <a:pt x="8796" y="13181"/>
                  </a:cubicBezTo>
                  <a:cubicBezTo>
                    <a:pt x="8796" y="13164"/>
                    <a:pt x="8796" y="13149"/>
                    <a:pt x="8814" y="13149"/>
                  </a:cubicBezTo>
                  <a:close/>
                  <a:moveTo>
                    <a:pt x="8884" y="13183"/>
                  </a:moveTo>
                  <a:cubicBezTo>
                    <a:pt x="8888" y="13183"/>
                    <a:pt x="8894" y="13184"/>
                    <a:pt x="8901" y="13185"/>
                  </a:cubicBezTo>
                  <a:lnTo>
                    <a:pt x="8901" y="13186"/>
                  </a:lnTo>
                  <a:cubicBezTo>
                    <a:pt x="8896" y="13199"/>
                    <a:pt x="8886" y="13207"/>
                    <a:pt x="8873" y="13210"/>
                  </a:cubicBezTo>
                  <a:cubicBezTo>
                    <a:pt x="8868" y="13195"/>
                    <a:pt x="8867" y="13183"/>
                    <a:pt x="8884" y="13183"/>
                  </a:cubicBezTo>
                  <a:close/>
                  <a:moveTo>
                    <a:pt x="9873" y="13093"/>
                  </a:moveTo>
                  <a:cubicBezTo>
                    <a:pt x="9879" y="13093"/>
                    <a:pt x="9885" y="13094"/>
                    <a:pt x="9893" y="13096"/>
                  </a:cubicBezTo>
                  <a:cubicBezTo>
                    <a:pt x="9893" y="13100"/>
                    <a:pt x="9893" y="13103"/>
                    <a:pt x="9892" y="13107"/>
                  </a:cubicBezTo>
                  <a:cubicBezTo>
                    <a:pt x="9874" y="13140"/>
                    <a:pt x="9861" y="13175"/>
                    <a:pt x="9854" y="13212"/>
                  </a:cubicBezTo>
                  <a:lnTo>
                    <a:pt x="9853" y="13212"/>
                  </a:lnTo>
                  <a:cubicBezTo>
                    <a:pt x="9840" y="13186"/>
                    <a:pt x="9849" y="13158"/>
                    <a:pt x="9832" y="13136"/>
                  </a:cubicBezTo>
                  <a:cubicBezTo>
                    <a:pt x="9843" y="13119"/>
                    <a:pt x="9846" y="13093"/>
                    <a:pt x="9873" y="13093"/>
                  </a:cubicBezTo>
                  <a:close/>
                  <a:moveTo>
                    <a:pt x="11150" y="13202"/>
                  </a:moveTo>
                  <a:lnTo>
                    <a:pt x="11155" y="13208"/>
                  </a:lnTo>
                  <a:cubicBezTo>
                    <a:pt x="11153" y="13209"/>
                    <a:pt x="11152" y="13212"/>
                    <a:pt x="11150" y="13212"/>
                  </a:cubicBezTo>
                  <a:cubicBezTo>
                    <a:pt x="11150" y="13212"/>
                    <a:pt x="11150" y="13212"/>
                    <a:pt x="11149" y="13212"/>
                  </a:cubicBezTo>
                  <a:cubicBezTo>
                    <a:pt x="11148" y="13212"/>
                    <a:pt x="11146" y="13209"/>
                    <a:pt x="11145" y="13207"/>
                  </a:cubicBezTo>
                  <a:lnTo>
                    <a:pt x="11150" y="13202"/>
                  </a:lnTo>
                  <a:close/>
                  <a:moveTo>
                    <a:pt x="7591" y="13038"/>
                  </a:moveTo>
                  <a:cubicBezTo>
                    <a:pt x="7599" y="13038"/>
                    <a:pt x="7608" y="13040"/>
                    <a:pt x="7616" y="13044"/>
                  </a:cubicBezTo>
                  <a:cubicBezTo>
                    <a:pt x="7613" y="13060"/>
                    <a:pt x="7609" y="13075"/>
                    <a:pt x="7607" y="13089"/>
                  </a:cubicBezTo>
                  <a:cubicBezTo>
                    <a:pt x="7621" y="13119"/>
                    <a:pt x="7661" y="13103"/>
                    <a:pt x="7671" y="13133"/>
                  </a:cubicBezTo>
                  <a:cubicBezTo>
                    <a:pt x="7674" y="13143"/>
                    <a:pt x="7666" y="13148"/>
                    <a:pt x="7661" y="13153"/>
                  </a:cubicBezTo>
                  <a:cubicBezTo>
                    <a:pt x="7652" y="13162"/>
                    <a:pt x="7641" y="13164"/>
                    <a:pt x="7631" y="13164"/>
                  </a:cubicBezTo>
                  <a:cubicBezTo>
                    <a:pt x="7624" y="13164"/>
                    <a:pt x="7618" y="13163"/>
                    <a:pt x="7613" y="13163"/>
                  </a:cubicBezTo>
                  <a:cubicBezTo>
                    <a:pt x="7609" y="13163"/>
                    <a:pt x="7605" y="13164"/>
                    <a:pt x="7602" y="13165"/>
                  </a:cubicBezTo>
                  <a:cubicBezTo>
                    <a:pt x="7576" y="13188"/>
                    <a:pt x="7607" y="13228"/>
                    <a:pt x="7559" y="13234"/>
                  </a:cubicBezTo>
                  <a:lnTo>
                    <a:pt x="7560" y="13233"/>
                  </a:lnTo>
                  <a:cubicBezTo>
                    <a:pt x="7575" y="13189"/>
                    <a:pt x="7576" y="13144"/>
                    <a:pt x="7552" y="13105"/>
                  </a:cubicBezTo>
                  <a:lnTo>
                    <a:pt x="7583" y="13068"/>
                  </a:lnTo>
                  <a:lnTo>
                    <a:pt x="7558" y="13048"/>
                  </a:lnTo>
                  <a:cubicBezTo>
                    <a:pt x="7568" y="13041"/>
                    <a:pt x="7579" y="13038"/>
                    <a:pt x="7591" y="13038"/>
                  </a:cubicBezTo>
                  <a:close/>
                  <a:moveTo>
                    <a:pt x="11091" y="13206"/>
                  </a:moveTo>
                  <a:cubicBezTo>
                    <a:pt x="11110" y="13206"/>
                    <a:pt x="11117" y="13218"/>
                    <a:pt x="11123" y="13234"/>
                  </a:cubicBezTo>
                  <a:cubicBezTo>
                    <a:pt x="11107" y="13233"/>
                    <a:pt x="11087" y="13239"/>
                    <a:pt x="11091" y="13206"/>
                  </a:cubicBezTo>
                  <a:close/>
                  <a:moveTo>
                    <a:pt x="11125" y="13235"/>
                  </a:moveTo>
                  <a:lnTo>
                    <a:pt x="11137" y="13242"/>
                  </a:lnTo>
                  <a:cubicBezTo>
                    <a:pt x="11133" y="13245"/>
                    <a:pt x="11131" y="13247"/>
                    <a:pt x="11129" y="13247"/>
                  </a:cubicBezTo>
                  <a:cubicBezTo>
                    <a:pt x="11125" y="13247"/>
                    <a:pt x="11126" y="13239"/>
                    <a:pt x="11125" y="13235"/>
                  </a:cubicBezTo>
                  <a:close/>
                  <a:moveTo>
                    <a:pt x="8877" y="13238"/>
                  </a:moveTo>
                  <a:lnTo>
                    <a:pt x="8877" y="13239"/>
                  </a:lnTo>
                  <a:cubicBezTo>
                    <a:pt x="8879" y="13240"/>
                    <a:pt x="8881" y="13242"/>
                    <a:pt x="8880" y="13243"/>
                  </a:cubicBezTo>
                  <a:cubicBezTo>
                    <a:pt x="8880" y="13245"/>
                    <a:pt x="8878" y="13247"/>
                    <a:pt x="8876" y="13247"/>
                  </a:cubicBezTo>
                  <a:cubicBezTo>
                    <a:pt x="8874" y="13247"/>
                    <a:pt x="8872" y="13243"/>
                    <a:pt x="8871" y="13242"/>
                  </a:cubicBezTo>
                  <a:lnTo>
                    <a:pt x="8877" y="13238"/>
                  </a:lnTo>
                  <a:close/>
                  <a:moveTo>
                    <a:pt x="10087" y="13118"/>
                  </a:moveTo>
                  <a:cubicBezTo>
                    <a:pt x="10094" y="13140"/>
                    <a:pt x="10111" y="13162"/>
                    <a:pt x="10107" y="13182"/>
                  </a:cubicBezTo>
                  <a:cubicBezTo>
                    <a:pt x="10097" y="13222"/>
                    <a:pt x="10123" y="13261"/>
                    <a:pt x="10104" y="13299"/>
                  </a:cubicBezTo>
                  <a:cubicBezTo>
                    <a:pt x="10071" y="13287"/>
                    <a:pt x="10058" y="13257"/>
                    <a:pt x="10044" y="13223"/>
                  </a:cubicBezTo>
                  <a:cubicBezTo>
                    <a:pt x="10079" y="13199"/>
                    <a:pt x="10079" y="13158"/>
                    <a:pt x="10086" y="13118"/>
                  </a:cubicBezTo>
                  <a:close/>
                  <a:moveTo>
                    <a:pt x="9673" y="13243"/>
                  </a:moveTo>
                  <a:cubicBezTo>
                    <a:pt x="9699" y="13243"/>
                    <a:pt x="9697" y="13269"/>
                    <a:pt x="9708" y="13281"/>
                  </a:cubicBezTo>
                  <a:cubicBezTo>
                    <a:pt x="9725" y="13281"/>
                    <a:pt x="9717" y="13255"/>
                    <a:pt x="9732" y="13255"/>
                  </a:cubicBezTo>
                  <a:cubicBezTo>
                    <a:pt x="9733" y="13255"/>
                    <a:pt x="9733" y="13255"/>
                    <a:pt x="9734" y="13255"/>
                  </a:cubicBezTo>
                  <a:cubicBezTo>
                    <a:pt x="9735" y="13255"/>
                    <a:pt x="9736" y="13255"/>
                    <a:pt x="9737" y="13255"/>
                  </a:cubicBezTo>
                  <a:cubicBezTo>
                    <a:pt x="9755" y="13255"/>
                    <a:pt x="9761" y="13270"/>
                    <a:pt x="9773" y="13283"/>
                  </a:cubicBezTo>
                  <a:cubicBezTo>
                    <a:pt x="9760" y="13306"/>
                    <a:pt x="9760" y="13332"/>
                    <a:pt x="9737" y="13352"/>
                  </a:cubicBezTo>
                  <a:cubicBezTo>
                    <a:pt x="9726" y="13358"/>
                    <a:pt x="9715" y="13361"/>
                    <a:pt x="9703" y="13361"/>
                  </a:cubicBezTo>
                  <a:cubicBezTo>
                    <a:pt x="9687" y="13361"/>
                    <a:pt x="9671" y="13356"/>
                    <a:pt x="9654" y="13340"/>
                  </a:cubicBezTo>
                  <a:cubicBezTo>
                    <a:pt x="9671" y="13312"/>
                    <a:pt x="9659" y="13277"/>
                    <a:pt x="9668" y="13243"/>
                  </a:cubicBezTo>
                  <a:cubicBezTo>
                    <a:pt x="9670" y="13243"/>
                    <a:pt x="9672" y="13243"/>
                    <a:pt x="9673" y="13243"/>
                  </a:cubicBezTo>
                  <a:close/>
                  <a:moveTo>
                    <a:pt x="9828" y="13305"/>
                  </a:moveTo>
                  <a:cubicBezTo>
                    <a:pt x="9853" y="13319"/>
                    <a:pt x="9873" y="13336"/>
                    <a:pt x="9857" y="13374"/>
                  </a:cubicBezTo>
                  <a:cubicBezTo>
                    <a:pt x="9853" y="13374"/>
                    <a:pt x="9850" y="13374"/>
                    <a:pt x="9847" y="13374"/>
                  </a:cubicBezTo>
                  <a:cubicBezTo>
                    <a:pt x="9821" y="13374"/>
                    <a:pt x="9801" y="13354"/>
                    <a:pt x="9760" y="13353"/>
                  </a:cubicBezTo>
                  <a:lnTo>
                    <a:pt x="9819" y="13334"/>
                  </a:lnTo>
                  <a:lnTo>
                    <a:pt x="9819" y="13335"/>
                  </a:lnTo>
                  <a:cubicBezTo>
                    <a:pt x="9821" y="13324"/>
                    <a:pt x="9805" y="13313"/>
                    <a:pt x="9828" y="13305"/>
                  </a:cubicBezTo>
                  <a:close/>
                  <a:moveTo>
                    <a:pt x="10099" y="13360"/>
                  </a:moveTo>
                  <a:cubicBezTo>
                    <a:pt x="10110" y="13360"/>
                    <a:pt x="10107" y="13375"/>
                    <a:pt x="10112" y="13390"/>
                  </a:cubicBezTo>
                  <a:lnTo>
                    <a:pt x="10111" y="13391"/>
                  </a:lnTo>
                  <a:cubicBezTo>
                    <a:pt x="10097" y="13390"/>
                    <a:pt x="10086" y="13380"/>
                    <a:pt x="10081" y="13368"/>
                  </a:cubicBezTo>
                  <a:cubicBezTo>
                    <a:pt x="10090" y="13362"/>
                    <a:pt x="10096" y="13360"/>
                    <a:pt x="10099" y="13360"/>
                  </a:cubicBezTo>
                  <a:close/>
                  <a:moveTo>
                    <a:pt x="7047" y="13432"/>
                  </a:moveTo>
                  <a:cubicBezTo>
                    <a:pt x="7049" y="13432"/>
                    <a:pt x="7050" y="13434"/>
                    <a:pt x="7051" y="13439"/>
                  </a:cubicBezTo>
                  <a:cubicBezTo>
                    <a:pt x="7051" y="13440"/>
                    <a:pt x="7048" y="13441"/>
                    <a:pt x="7047" y="13442"/>
                  </a:cubicBezTo>
                  <a:lnTo>
                    <a:pt x="7047" y="13443"/>
                  </a:lnTo>
                  <a:cubicBezTo>
                    <a:pt x="7045" y="13442"/>
                    <a:pt x="7042" y="13440"/>
                    <a:pt x="7042" y="13437"/>
                  </a:cubicBezTo>
                  <a:cubicBezTo>
                    <a:pt x="7044" y="13434"/>
                    <a:pt x="7046" y="13432"/>
                    <a:pt x="7047" y="13432"/>
                  </a:cubicBezTo>
                  <a:close/>
                  <a:moveTo>
                    <a:pt x="8947" y="13452"/>
                  </a:moveTo>
                  <a:cubicBezTo>
                    <a:pt x="8947" y="13452"/>
                    <a:pt x="8947" y="13452"/>
                    <a:pt x="8947" y="13452"/>
                  </a:cubicBezTo>
                  <a:cubicBezTo>
                    <a:pt x="8954" y="13456"/>
                    <a:pt x="8953" y="13459"/>
                    <a:pt x="8946" y="13461"/>
                  </a:cubicBezTo>
                  <a:cubicBezTo>
                    <a:pt x="8946" y="13461"/>
                    <a:pt x="8944" y="13458"/>
                    <a:pt x="8943" y="13457"/>
                  </a:cubicBezTo>
                  <a:lnTo>
                    <a:pt x="8943" y="13456"/>
                  </a:lnTo>
                  <a:cubicBezTo>
                    <a:pt x="8944" y="13455"/>
                    <a:pt x="8946" y="13452"/>
                    <a:pt x="8947" y="13452"/>
                  </a:cubicBezTo>
                  <a:close/>
                  <a:moveTo>
                    <a:pt x="7792" y="13358"/>
                  </a:moveTo>
                  <a:cubicBezTo>
                    <a:pt x="7798" y="13358"/>
                    <a:pt x="7804" y="13359"/>
                    <a:pt x="7810" y="13360"/>
                  </a:cubicBezTo>
                  <a:cubicBezTo>
                    <a:pt x="7818" y="13383"/>
                    <a:pt x="7828" y="13405"/>
                    <a:pt x="7836" y="13427"/>
                  </a:cubicBezTo>
                  <a:cubicBezTo>
                    <a:pt x="7835" y="13447"/>
                    <a:pt x="7820" y="13453"/>
                    <a:pt x="7811" y="13463"/>
                  </a:cubicBezTo>
                  <a:cubicBezTo>
                    <a:pt x="7808" y="13463"/>
                    <a:pt x="7806" y="13464"/>
                    <a:pt x="7804" y="13464"/>
                  </a:cubicBezTo>
                  <a:cubicBezTo>
                    <a:pt x="7790" y="13464"/>
                    <a:pt x="7780" y="13453"/>
                    <a:pt x="7768" y="13439"/>
                  </a:cubicBezTo>
                  <a:lnTo>
                    <a:pt x="7767" y="13439"/>
                  </a:lnTo>
                  <a:cubicBezTo>
                    <a:pt x="7767" y="13413"/>
                    <a:pt x="7798" y="13391"/>
                    <a:pt x="7772" y="13367"/>
                  </a:cubicBezTo>
                  <a:cubicBezTo>
                    <a:pt x="7778" y="13360"/>
                    <a:pt x="7785" y="13358"/>
                    <a:pt x="7792" y="13358"/>
                  </a:cubicBezTo>
                  <a:close/>
                  <a:moveTo>
                    <a:pt x="11009" y="13344"/>
                  </a:moveTo>
                  <a:lnTo>
                    <a:pt x="11009" y="13344"/>
                  </a:lnTo>
                  <a:cubicBezTo>
                    <a:pt x="11044" y="13351"/>
                    <a:pt x="11052" y="13372"/>
                    <a:pt x="11072" y="13386"/>
                  </a:cubicBezTo>
                  <a:cubicBezTo>
                    <a:pt x="11090" y="13399"/>
                    <a:pt x="11121" y="13388"/>
                    <a:pt x="11137" y="13421"/>
                  </a:cubicBezTo>
                  <a:lnTo>
                    <a:pt x="11136" y="13421"/>
                  </a:lnTo>
                  <a:cubicBezTo>
                    <a:pt x="11130" y="13434"/>
                    <a:pt x="11123" y="13448"/>
                    <a:pt x="11115" y="13464"/>
                  </a:cubicBezTo>
                  <a:cubicBezTo>
                    <a:pt x="11080" y="13429"/>
                    <a:pt x="11040" y="13399"/>
                    <a:pt x="11009" y="13344"/>
                  </a:cubicBezTo>
                  <a:close/>
                  <a:moveTo>
                    <a:pt x="7829" y="13487"/>
                  </a:moveTo>
                  <a:cubicBezTo>
                    <a:pt x="7829" y="13487"/>
                    <a:pt x="7829" y="13487"/>
                    <a:pt x="7829" y="13488"/>
                  </a:cubicBezTo>
                  <a:cubicBezTo>
                    <a:pt x="7835" y="13491"/>
                    <a:pt x="7835" y="13494"/>
                    <a:pt x="7828" y="13497"/>
                  </a:cubicBezTo>
                  <a:cubicBezTo>
                    <a:pt x="7827" y="13497"/>
                    <a:pt x="7825" y="13493"/>
                    <a:pt x="7824" y="13491"/>
                  </a:cubicBezTo>
                  <a:cubicBezTo>
                    <a:pt x="7825" y="13490"/>
                    <a:pt x="7827" y="13487"/>
                    <a:pt x="7829" y="13487"/>
                  </a:cubicBezTo>
                  <a:close/>
                  <a:moveTo>
                    <a:pt x="9486" y="13507"/>
                  </a:moveTo>
                  <a:lnTo>
                    <a:pt x="9570" y="13526"/>
                  </a:lnTo>
                  <a:cubicBezTo>
                    <a:pt x="9549" y="13541"/>
                    <a:pt x="9537" y="13549"/>
                    <a:pt x="9528" y="13549"/>
                  </a:cubicBezTo>
                  <a:cubicBezTo>
                    <a:pt x="9515" y="13549"/>
                    <a:pt x="9506" y="13536"/>
                    <a:pt x="9486" y="13507"/>
                  </a:cubicBezTo>
                  <a:close/>
                  <a:moveTo>
                    <a:pt x="8504" y="13558"/>
                  </a:moveTo>
                  <a:cubicBezTo>
                    <a:pt x="8505" y="13560"/>
                    <a:pt x="8508" y="13562"/>
                    <a:pt x="8508" y="13563"/>
                  </a:cubicBezTo>
                  <a:cubicBezTo>
                    <a:pt x="8507" y="13565"/>
                    <a:pt x="8505" y="13566"/>
                    <a:pt x="8503" y="13569"/>
                  </a:cubicBezTo>
                  <a:lnTo>
                    <a:pt x="8498" y="13563"/>
                  </a:lnTo>
                  <a:lnTo>
                    <a:pt x="8504" y="13558"/>
                  </a:lnTo>
                  <a:close/>
                  <a:moveTo>
                    <a:pt x="10093" y="13487"/>
                  </a:moveTo>
                  <a:cubicBezTo>
                    <a:pt x="10097" y="13487"/>
                    <a:pt x="10102" y="13487"/>
                    <a:pt x="10107" y="13489"/>
                  </a:cubicBezTo>
                  <a:cubicBezTo>
                    <a:pt x="10097" y="13522"/>
                    <a:pt x="10116" y="13555"/>
                    <a:pt x="10111" y="13590"/>
                  </a:cubicBezTo>
                  <a:lnTo>
                    <a:pt x="10111" y="13589"/>
                  </a:lnTo>
                  <a:cubicBezTo>
                    <a:pt x="10064" y="13579"/>
                    <a:pt x="10080" y="13533"/>
                    <a:pt x="10064" y="13506"/>
                  </a:cubicBezTo>
                  <a:cubicBezTo>
                    <a:pt x="10072" y="13496"/>
                    <a:pt x="10079" y="13487"/>
                    <a:pt x="10093" y="13487"/>
                  </a:cubicBezTo>
                  <a:close/>
                  <a:moveTo>
                    <a:pt x="10111" y="13590"/>
                  </a:moveTo>
                  <a:lnTo>
                    <a:pt x="10126" y="13598"/>
                  </a:lnTo>
                  <a:cubicBezTo>
                    <a:pt x="10122" y="13601"/>
                    <a:pt x="10119" y="13603"/>
                    <a:pt x="10117" y="13603"/>
                  </a:cubicBezTo>
                  <a:cubicBezTo>
                    <a:pt x="10113" y="13603"/>
                    <a:pt x="10114" y="13594"/>
                    <a:pt x="10111" y="13590"/>
                  </a:cubicBezTo>
                  <a:close/>
                  <a:moveTo>
                    <a:pt x="7810" y="13594"/>
                  </a:moveTo>
                  <a:cubicBezTo>
                    <a:pt x="7817" y="13597"/>
                    <a:pt x="7817" y="13602"/>
                    <a:pt x="7810" y="13603"/>
                  </a:cubicBezTo>
                  <a:cubicBezTo>
                    <a:pt x="7810" y="13603"/>
                    <a:pt x="7810" y="13603"/>
                    <a:pt x="7810" y="13603"/>
                  </a:cubicBezTo>
                  <a:cubicBezTo>
                    <a:pt x="7808" y="13603"/>
                    <a:pt x="7807" y="13600"/>
                    <a:pt x="7806" y="13598"/>
                  </a:cubicBezTo>
                  <a:cubicBezTo>
                    <a:pt x="7808" y="13597"/>
                    <a:pt x="7810" y="13594"/>
                    <a:pt x="7810" y="13594"/>
                  </a:cubicBezTo>
                  <a:close/>
                  <a:moveTo>
                    <a:pt x="7744" y="13557"/>
                  </a:moveTo>
                  <a:cubicBezTo>
                    <a:pt x="7761" y="13557"/>
                    <a:pt x="7775" y="13567"/>
                    <a:pt x="7780" y="13583"/>
                  </a:cubicBezTo>
                  <a:lnTo>
                    <a:pt x="7760" y="13604"/>
                  </a:lnTo>
                  <a:cubicBezTo>
                    <a:pt x="7743" y="13595"/>
                    <a:pt x="7727" y="13588"/>
                    <a:pt x="7737" y="13557"/>
                  </a:cubicBezTo>
                  <a:cubicBezTo>
                    <a:pt x="7740" y="13557"/>
                    <a:pt x="7742" y="13557"/>
                    <a:pt x="7744" y="13557"/>
                  </a:cubicBezTo>
                  <a:close/>
                  <a:moveTo>
                    <a:pt x="9487" y="13591"/>
                  </a:moveTo>
                  <a:cubicBezTo>
                    <a:pt x="9491" y="13591"/>
                    <a:pt x="9497" y="13594"/>
                    <a:pt x="9503" y="13598"/>
                  </a:cubicBezTo>
                  <a:cubicBezTo>
                    <a:pt x="9497" y="13606"/>
                    <a:pt x="9490" y="13608"/>
                    <a:pt x="9483" y="13608"/>
                  </a:cubicBezTo>
                  <a:cubicBezTo>
                    <a:pt x="9480" y="13608"/>
                    <a:pt x="9476" y="13607"/>
                    <a:pt x="9472" y="13607"/>
                  </a:cubicBezTo>
                  <a:lnTo>
                    <a:pt x="9472" y="13607"/>
                  </a:lnTo>
                  <a:cubicBezTo>
                    <a:pt x="9472" y="13607"/>
                    <a:pt x="9472" y="13607"/>
                    <a:pt x="9472" y="13607"/>
                  </a:cubicBezTo>
                  <a:cubicBezTo>
                    <a:pt x="9475" y="13597"/>
                    <a:pt x="9480" y="13591"/>
                    <a:pt x="9487" y="13591"/>
                  </a:cubicBezTo>
                  <a:close/>
                  <a:moveTo>
                    <a:pt x="9586" y="11479"/>
                  </a:moveTo>
                  <a:cubicBezTo>
                    <a:pt x="9610" y="11490"/>
                    <a:pt x="9614" y="11509"/>
                    <a:pt x="9614" y="11531"/>
                  </a:cubicBezTo>
                  <a:cubicBezTo>
                    <a:pt x="9614" y="11570"/>
                    <a:pt x="9616" y="11609"/>
                    <a:pt x="9614" y="11646"/>
                  </a:cubicBezTo>
                  <a:cubicBezTo>
                    <a:pt x="9609" y="11687"/>
                    <a:pt x="9619" y="11728"/>
                    <a:pt x="9643" y="11763"/>
                  </a:cubicBezTo>
                  <a:cubicBezTo>
                    <a:pt x="9646" y="11784"/>
                    <a:pt x="9619" y="11788"/>
                    <a:pt x="9617" y="11806"/>
                  </a:cubicBezTo>
                  <a:cubicBezTo>
                    <a:pt x="9615" y="11844"/>
                    <a:pt x="9608" y="11881"/>
                    <a:pt x="9633" y="11921"/>
                  </a:cubicBezTo>
                  <a:cubicBezTo>
                    <a:pt x="9593" y="11956"/>
                    <a:pt x="9626" y="11999"/>
                    <a:pt x="9623" y="12041"/>
                  </a:cubicBezTo>
                  <a:cubicBezTo>
                    <a:pt x="9624" y="12055"/>
                    <a:pt x="9627" y="12070"/>
                    <a:pt x="9632" y="12082"/>
                  </a:cubicBezTo>
                  <a:cubicBezTo>
                    <a:pt x="9645" y="12129"/>
                    <a:pt x="9598" y="12170"/>
                    <a:pt x="9622" y="12219"/>
                  </a:cubicBezTo>
                  <a:cubicBezTo>
                    <a:pt x="9640" y="12260"/>
                    <a:pt x="9631" y="12303"/>
                    <a:pt x="9624" y="12348"/>
                  </a:cubicBezTo>
                  <a:cubicBezTo>
                    <a:pt x="9621" y="12373"/>
                    <a:pt x="9631" y="12404"/>
                    <a:pt x="9632" y="12432"/>
                  </a:cubicBezTo>
                  <a:cubicBezTo>
                    <a:pt x="9637" y="12529"/>
                    <a:pt x="9619" y="12625"/>
                    <a:pt x="9632" y="12722"/>
                  </a:cubicBezTo>
                  <a:cubicBezTo>
                    <a:pt x="9634" y="12742"/>
                    <a:pt x="9617" y="12753"/>
                    <a:pt x="9616" y="12776"/>
                  </a:cubicBezTo>
                  <a:lnTo>
                    <a:pt x="9648" y="12818"/>
                  </a:lnTo>
                  <a:cubicBezTo>
                    <a:pt x="9649" y="12843"/>
                    <a:pt x="9626" y="12850"/>
                    <a:pt x="9621" y="12864"/>
                  </a:cubicBezTo>
                  <a:cubicBezTo>
                    <a:pt x="9647" y="12957"/>
                    <a:pt x="9627" y="13050"/>
                    <a:pt x="9614" y="13125"/>
                  </a:cubicBezTo>
                  <a:cubicBezTo>
                    <a:pt x="9616" y="13167"/>
                    <a:pt x="9649" y="13175"/>
                    <a:pt x="9649" y="13209"/>
                  </a:cubicBezTo>
                  <a:cubicBezTo>
                    <a:pt x="9631" y="13242"/>
                    <a:pt x="9633" y="13287"/>
                    <a:pt x="9631" y="13330"/>
                  </a:cubicBezTo>
                  <a:cubicBezTo>
                    <a:pt x="9629" y="13372"/>
                    <a:pt x="9624" y="13413"/>
                    <a:pt x="9623" y="13455"/>
                  </a:cubicBezTo>
                  <a:cubicBezTo>
                    <a:pt x="9623" y="13497"/>
                    <a:pt x="9608" y="13538"/>
                    <a:pt x="9626" y="13580"/>
                  </a:cubicBezTo>
                  <a:lnTo>
                    <a:pt x="9606" y="13620"/>
                  </a:lnTo>
                  <a:cubicBezTo>
                    <a:pt x="9602" y="13614"/>
                    <a:pt x="9598" y="13610"/>
                    <a:pt x="9598" y="13604"/>
                  </a:cubicBezTo>
                  <a:cubicBezTo>
                    <a:pt x="9594" y="13567"/>
                    <a:pt x="9591" y="13531"/>
                    <a:pt x="9590" y="13494"/>
                  </a:cubicBezTo>
                  <a:cubicBezTo>
                    <a:pt x="9589" y="13477"/>
                    <a:pt x="9570" y="13484"/>
                    <a:pt x="9566" y="13472"/>
                  </a:cubicBezTo>
                  <a:lnTo>
                    <a:pt x="9594" y="13452"/>
                  </a:lnTo>
                  <a:cubicBezTo>
                    <a:pt x="9594" y="13387"/>
                    <a:pt x="9607" y="13320"/>
                    <a:pt x="9582" y="13251"/>
                  </a:cubicBezTo>
                  <a:cubicBezTo>
                    <a:pt x="9609" y="13183"/>
                    <a:pt x="9591" y="13109"/>
                    <a:pt x="9595" y="13034"/>
                  </a:cubicBezTo>
                  <a:lnTo>
                    <a:pt x="9562" y="12991"/>
                  </a:lnTo>
                  <a:cubicBezTo>
                    <a:pt x="9561" y="12972"/>
                    <a:pt x="9573" y="12966"/>
                    <a:pt x="9580" y="12957"/>
                  </a:cubicBezTo>
                  <a:cubicBezTo>
                    <a:pt x="9585" y="12949"/>
                    <a:pt x="9590" y="12942"/>
                    <a:pt x="9595" y="12933"/>
                  </a:cubicBezTo>
                  <a:cubicBezTo>
                    <a:pt x="9585" y="12900"/>
                    <a:pt x="9593" y="12862"/>
                    <a:pt x="9572" y="12828"/>
                  </a:cubicBezTo>
                  <a:lnTo>
                    <a:pt x="9551" y="12857"/>
                  </a:lnTo>
                  <a:cubicBezTo>
                    <a:pt x="9522" y="12818"/>
                    <a:pt x="9569" y="12801"/>
                    <a:pt x="9578" y="12771"/>
                  </a:cubicBezTo>
                  <a:lnTo>
                    <a:pt x="9578" y="12666"/>
                  </a:lnTo>
                  <a:cubicBezTo>
                    <a:pt x="9578" y="12623"/>
                    <a:pt x="9583" y="12580"/>
                    <a:pt x="9591" y="12537"/>
                  </a:cubicBezTo>
                  <a:cubicBezTo>
                    <a:pt x="9599" y="12500"/>
                    <a:pt x="9576" y="12457"/>
                    <a:pt x="9593" y="12416"/>
                  </a:cubicBezTo>
                  <a:cubicBezTo>
                    <a:pt x="9600" y="12400"/>
                    <a:pt x="9599" y="12381"/>
                    <a:pt x="9589" y="12366"/>
                  </a:cubicBezTo>
                  <a:cubicBezTo>
                    <a:pt x="9575" y="12349"/>
                    <a:pt x="9575" y="12325"/>
                    <a:pt x="9589" y="12309"/>
                  </a:cubicBezTo>
                  <a:cubicBezTo>
                    <a:pt x="9591" y="12305"/>
                    <a:pt x="9595" y="12295"/>
                    <a:pt x="9593" y="12293"/>
                  </a:cubicBezTo>
                  <a:cubicBezTo>
                    <a:pt x="9558" y="12249"/>
                    <a:pt x="9591" y="12201"/>
                    <a:pt x="9582" y="12152"/>
                  </a:cubicBezTo>
                  <a:cubicBezTo>
                    <a:pt x="9573" y="12104"/>
                    <a:pt x="9578" y="12052"/>
                    <a:pt x="9578" y="12001"/>
                  </a:cubicBezTo>
                  <a:lnTo>
                    <a:pt x="9578" y="11851"/>
                  </a:lnTo>
                  <a:lnTo>
                    <a:pt x="9578" y="11701"/>
                  </a:lnTo>
                  <a:lnTo>
                    <a:pt x="9548" y="11665"/>
                  </a:lnTo>
                  <a:cubicBezTo>
                    <a:pt x="9569" y="11638"/>
                    <a:pt x="9551" y="11602"/>
                    <a:pt x="9574" y="11576"/>
                  </a:cubicBezTo>
                  <a:cubicBezTo>
                    <a:pt x="9567" y="11566"/>
                    <a:pt x="9558" y="11564"/>
                    <a:pt x="9549" y="11564"/>
                  </a:cubicBezTo>
                  <a:cubicBezTo>
                    <a:pt x="9544" y="11564"/>
                    <a:pt x="9538" y="11565"/>
                    <a:pt x="9533" y="11565"/>
                  </a:cubicBezTo>
                  <a:cubicBezTo>
                    <a:pt x="9530" y="11565"/>
                    <a:pt x="9527" y="11565"/>
                    <a:pt x="9525" y="11564"/>
                  </a:cubicBezTo>
                  <a:lnTo>
                    <a:pt x="9525" y="11564"/>
                  </a:lnTo>
                  <a:cubicBezTo>
                    <a:pt x="9526" y="11579"/>
                    <a:pt x="9521" y="11593"/>
                    <a:pt x="9511" y="11603"/>
                  </a:cubicBezTo>
                  <a:cubicBezTo>
                    <a:pt x="9505" y="11610"/>
                    <a:pt x="9496" y="11614"/>
                    <a:pt x="9487" y="11614"/>
                  </a:cubicBezTo>
                  <a:cubicBezTo>
                    <a:pt x="9483" y="11614"/>
                    <a:pt x="9479" y="11613"/>
                    <a:pt x="9475" y="11611"/>
                  </a:cubicBezTo>
                  <a:cubicBezTo>
                    <a:pt x="9475" y="11580"/>
                    <a:pt x="9486" y="11563"/>
                    <a:pt x="9518" y="11563"/>
                  </a:cubicBezTo>
                  <a:cubicBezTo>
                    <a:pt x="9520" y="11563"/>
                    <a:pt x="9523" y="11563"/>
                    <a:pt x="9525" y="11563"/>
                  </a:cubicBezTo>
                  <a:cubicBezTo>
                    <a:pt x="9529" y="11540"/>
                    <a:pt x="9551" y="11535"/>
                    <a:pt x="9567" y="11522"/>
                  </a:cubicBezTo>
                  <a:cubicBezTo>
                    <a:pt x="9578" y="11514"/>
                    <a:pt x="9580" y="11493"/>
                    <a:pt x="9586" y="11479"/>
                  </a:cubicBezTo>
                  <a:close/>
                  <a:moveTo>
                    <a:pt x="9471" y="13608"/>
                  </a:moveTo>
                  <a:lnTo>
                    <a:pt x="9463" y="13621"/>
                  </a:lnTo>
                  <a:cubicBezTo>
                    <a:pt x="9454" y="13609"/>
                    <a:pt x="9464" y="13610"/>
                    <a:pt x="9471" y="13608"/>
                  </a:cubicBezTo>
                  <a:close/>
                  <a:moveTo>
                    <a:pt x="8717" y="13611"/>
                  </a:moveTo>
                  <a:cubicBezTo>
                    <a:pt x="8730" y="13623"/>
                    <a:pt x="8731" y="13643"/>
                    <a:pt x="8718" y="13655"/>
                  </a:cubicBezTo>
                  <a:cubicBezTo>
                    <a:pt x="8702" y="13643"/>
                    <a:pt x="8704" y="13629"/>
                    <a:pt x="8717" y="13611"/>
                  </a:cubicBezTo>
                  <a:close/>
                  <a:moveTo>
                    <a:pt x="10008" y="13537"/>
                  </a:moveTo>
                  <a:cubicBezTo>
                    <a:pt x="10008" y="13570"/>
                    <a:pt x="10032" y="13599"/>
                    <a:pt x="10018" y="13635"/>
                  </a:cubicBezTo>
                  <a:cubicBezTo>
                    <a:pt x="10006" y="13640"/>
                    <a:pt x="9994" y="13648"/>
                    <a:pt x="9981" y="13655"/>
                  </a:cubicBezTo>
                  <a:cubicBezTo>
                    <a:pt x="9963" y="13648"/>
                    <a:pt x="9951" y="13638"/>
                    <a:pt x="9955" y="13618"/>
                  </a:cubicBezTo>
                  <a:cubicBezTo>
                    <a:pt x="9964" y="13603"/>
                    <a:pt x="9982" y="13611"/>
                    <a:pt x="9996" y="13603"/>
                  </a:cubicBezTo>
                  <a:cubicBezTo>
                    <a:pt x="10000" y="13580"/>
                    <a:pt x="9978" y="13564"/>
                    <a:pt x="9975" y="13544"/>
                  </a:cubicBezTo>
                  <a:cubicBezTo>
                    <a:pt x="9980" y="13538"/>
                    <a:pt x="9985" y="13537"/>
                    <a:pt x="9991" y="13537"/>
                  </a:cubicBezTo>
                  <a:cubicBezTo>
                    <a:pt x="9995" y="13537"/>
                    <a:pt x="9999" y="13537"/>
                    <a:pt x="10003" y="13537"/>
                  </a:cubicBezTo>
                  <a:cubicBezTo>
                    <a:pt x="10005" y="13537"/>
                    <a:pt x="10007" y="13537"/>
                    <a:pt x="10008" y="13537"/>
                  </a:cubicBezTo>
                  <a:close/>
                  <a:moveTo>
                    <a:pt x="11132" y="13647"/>
                  </a:moveTo>
                  <a:cubicBezTo>
                    <a:pt x="11134" y="13647"/>
                    <a:pt x="11137" y="13650"/>
                    <a:pt x="11137" y="13652"/>
                  </a:cubicBezTo>
                  <a:cubicBezTo>
                    <a:pt x="11136" y="13654"/>
                    <a:pt x="11133" y="13655"/>
                    <a:pt x="11131" y="13656"/>
                  </a:cubicBezTo>
                  <a:lnTo>
                    <a:pt x="11128" y="13651"/>
                  </a:lnTo>
                  <a:cubicBezTo>
                    <a:pt x="11129" y="13650"/>
                    <a:pt x="11131" y="13647"/>
                    <a:pt x="11132" y="13647"/>
                  </a:cubicBezTo>
                  <a:close/>
                  <a:moveTo>
                    <a:pt x="9418" y="13644"/>
                  </a:moveTo>
                  <a:cubicBezTo>
                    <a:pt x="9422" y="13644"/>
                    <a:pt x="9427" y="13647"/>
                    <a:pt x="9431" y="13652"/>
                  </a:cubicBezTo>
                  <a:cubicBezTo>
                    <a:pt x="9428" y="13657"/>
                    <a:pt x="9423" y="13659"/>
                    <a:pt x="9418" y="13659"/>
                  </a:cubicBezTo>
                  <a:cubicBezTo>
                    <a:pt x="9413" y="13659"/>
                    <a:pt x="9408" y="13656"/>
                    <a:pt x="9405" y="13651"/>
                  </a:cubicBezTo>
                  <a:cubicBezTo>
                    <a:pt x="9409" y="13647"/>
                    <a:pt x="9413" y="13644"/>
                    <a:pt x="9418" y="13644"/>
                  </a:cubicBezTo>
                  <a:close/>
                  <a:moveTo>
                    <a:pt x="8843" y="13417"/>
                  </a:moveTo>
                  <a:cubicBezTo>
                    <a:pt x="8887" y="13442"/>
                    <a:pt x="8833" y="13476"/>
                    <a:pt x="8852" y="13499"/>
                  </a:cubicBezTo>
                  <a:cubicBezTo>
                    <a:pt x="8861" y="13525"/>
                    <a:pt x="8886" y="13512"/>
                    <a:pt x="8900" y="13528"/>
                  </a:cubicBezTo>
                  <a:lnTo>
                    <a:pt x="8872" y="13566"/>
                  </a:lnTo>
                  <a:cubicBezTo>
                    <a:pt x="8863" y="13588"/>
                    <a:pt x="8877" y="13603"/>
                    <a:pt x="8880" y="13619"/>
                  </a:cubicBezTo>
                  <a:cubicBezTo>
                    <a:pt x="8859" y="13625"/>
                    <a:pt x="8854" y="13648"/>
                    <a:pt x="8836" y="13659"/>
                  </a:cubicBezTo>
                  <a:cubicBezTo>
                    <a:pt x="8834" y="13659"/>
                    <a:pt x="8833" y="13659"/>
                    <a:pt x="8832" y="13659"/>
                  </a:cubicBezTo>
                  <a:cubicBezTo>
                    <a:pt x="8822" y="13659"/>
                    <a:pt x="8812" y="13650"/>
                    <a:pt x="8802" y="13650"/>
                  </a:cubicBezTo>
                  <a:cubicBezTo>
                    <a:pt x="8797" y="13650"/>
                    <a:pt x="8792" y="13652"/>
                    <a:pt x="8787" y="13659"/>
                  </a:cubicBezTo>
                  <a:lnTo>
                    <a:pt x="8787" y="13658"/>
                  </a:lnTo>
                  <a:cubicBezTo>
                    <a:pt x="8763" y="13639"/>
                    <a:pt x="8742" y="13626"/>
                    <a:pt x="8743" y="13604"/>
                  </a:cubicBezTo>
                  <a:cubicBezTo>
                    <a:pt x="8747" y="13575"/>
                    <a:pt x="8717" y="13575"/>
                    <a:pt x="8709" y="13555"/>
                  </a:cubicBezTo>
                  <a:lnTo>
                    <a:pt x="8709" y="13497"/>
                  </a:lnTo>
                  <a:cubicBezTo>
                    <a:pt x="8729" y="13477"/>
                    <a:pt x="8749" y="13463"/>
                    <a:pt x="8771" y="13463"/>
                  </a:cubicBezTo>
                  <a:cubicBezTo>
                    <a:pt x="8782" y="13463"/>
                    <a:pt x="8793" y="13467"/>
                    <a:pt x="8805" y="13475"/>
                  </a:cubicBezTo>
                  <a:cubicBezTo>
                    <a:pt x="8838" y="13464"/>
                    <a:pt x="8824" y="13431"/>
                    <a:pt x="8843" y="13417"/>
                  </a:cubicBezTo>
                  <a:close/>
                  <a:moveTo>
                    <a:pt x="7828" y="13664"/>
                  </a:moveTo>
                  <a:lnTo>
                    <a:pt x="7828" y="13664"/>
                  </a:lnTo>
                  <a:cubicBezTo>
                    <a:pt x="7835" y="13668"/>
                    <a:pt x="7835" y="13671"/>
                    <a:pt x="7827" y="13674"/>
                  </a:cubicBezTo>
                  <a:cubicBezTo>
                    <a:pt x="7826" y="13674"/>
                    <a:pt x="7825" y="13671"/>
                    <a:pt x="7824" y="13669"/>
                  </a:cubicBezTo>
                  <a:cubicBezTo>
                    <a:pt x="7825" y="13668"/>
                    <a:pt x="7827" y="13666"/>
                    <a:pt x="7828" y="13664"/>
                  </a:cubicBezTo>
                  <a:close/>
                  <a:moveTo>
                    <a:pt x="8539" y="13625"/>
                  </a:moveTo>
                  <a:cubicBezTo>
                    <a:pt x="8545" y="13684"/>
                    <a:pt x="8545" y="13684"/>
                    <a:pt x="8498" y="13687"/>
                  </a:cubicBezTo>
                  <a:cubicBezTo>
                    <a:pt x="8490" y="13653"/>
                    <a:pt x="8541" y="13660"/>
                    <a:pt x="8539" y="13625"/>
                  </a:cubicBezTo>
                  <a:close/>
                  <a:moveTo>
                    <a:pt x="9836" y="13682"/>
                  </a:moveTo>
                  <a:cubicBezTo>
                    <a:pt x="9837" y="13683"/>
                    <a:pt x="9841" y="13685"/>
                    <a:pt x="9840" y="13686"/>
                  </a:cubicBezTo>
                  <a:cubicBezTo>
                    <a:pt x="9840" y="13688"/>
                    <a:pt x="9837" y="13690"/>
                    <a:pt x="9835" y="13692"/>
                  </a:cubicBezTo>
                  <a:lnTo>
                    <a:pt x="9830" y="13686"/>
                  </a:lnTo>
                  <a:cubicBezTo>
                    <a:pt x="9833" y="13685"/>
                    <a:pt x="9834" y="13682"/>
                    <a:pt x="9836" y="13682"/>
                  </a:cubicBezTo>
                  <a:close/>
                  <a:moveTo>
                    <a:pt x="9319" y="13664"/>
                  </a:moveTo>
                  <a:cubicBezTo>
                    <a:pt x="9349" y="13687"/>
                    <a:pt x="9384" y="13670"/>
                    <a:pt x="9422" y="13686"/>
                  </a:cubicBezTo>
                  <a:cubicBezTo>
                    <a:pt x="9384" y="13702"/>
                    <a:pt x="9349" y="13695"/>
                    <a:pt x="9325" y="13715"/>
                  </a:cubicBezTo>
                  <a:cubicBezTo>
                    <a:pt x="9309" y="13699"/>
                    <a:pt x="9309" y="13685"/>
                    <a:pt x="9319" y="13664"/>
                  </a:cubicBezTo>
                  <a:close/>
                  <a:moveTo>
                    <a:pt x="9501" y="13629"/>
                  </a:moveTo>
                  <a:cubicBezTo>
                    <a:pt x="9538" y="13669"/>
                    <a:pt x="9521" y="13699"/>
                    <a:pt x="9516" y="13728"/>
                  </a:cubicBezTo>
                  <a:cubicBezTo>
                    <a:pt x="9516" y="13699"/>
                    <a:pt x="9481" y="13677"/>
                    <a:pt x="9500" y="13630"/>
                  </a:cubicBezTo>
                  <a:lnTo>
                    <a:pt x="9501" y="13629"/>
                  </a:lnTo>
                  <a:close/>
                  <a:moveTo>
                    <a:pt x="8805" y="13712"/>
                  </a:moveTo>
                  <a:cubicBezTo>
                    <a:pt x="8813" y="13734"/>
                    <a:pt x="8799" y="13735"/>
                    <a:pt x="8788" y="13751"/>
                  </a:cubicBezTo>
                  <a:lnTo>
                    <a:pt x="8765" y="13729"/>
                  </a:lnTo>
                  <a:cubicBezTo>
                    <a:pt x="8770" y="13717"/>
                    <a:pt x="8777" y="13715"/>
                    <a:pt x="8784" y="13715"/>
                  </a:cubicBezTo>
                  <a:cubicBezTo>
                    <a:pt x="8788" y="13715"/>
                    <a:pt x="8792" y="13716"/>
                    <a:pt x="8796" y="13716"/>
                  </a:cubicBezTo>
                  <a:cubicBezTo>
                    <a:pt x="8799" y="13716"/>
                    <a:pt x="8802" y="13715"/>
                    <a:pt x="8805" y="13712"/>
                  </a:cubicBezTo>
                  <a:close/>
                  <a:moveTo>
                    <a:pt x="10128" y="13784"/>
                  </a:moveTo>
                  <a:lnTo>
                    <a:pt x="10128" y="13784"/>
                  </a:lnTo>
                  <a:cubicBezTo>
                    <a:pt x="10128" y="13785"/>
                    <a:pt x="10128" y="13785"/>
                    <a:pt x="10128" y="13785"/>
                  </a:cubicBezTo>
                  <a:lnTo>
                    <a:pt x="10129" y="13785"/>
                  </a:lnTo>
                  <a:cubicBezTo>
                    <a:pt x="10129" y="13785"/>
                    <a:pt x="10129" y="13785"/>
                    <a:pt x="10128" y="13784"/>
                  </a:cubicBezTo>
                  <a:close/>
                  <a:moveTo>
                    <a:pt x="7810" y="13823"/>
                  </a:moveTo>
                  <a:cubicBezTo>
                    <a:pt x="7819" y="13835"/>
                    <a:pt x="7810" y="13834"/>
                    <a:pt x="7804" y="13836"/>
                  </a:cubicBezTo>
                  <a:lnTo>
                    <a:pt x="7804" y="13836"/>
                  </a:lnTo>
                  <a:cubicBezTo>
                    <a:pt x="7806" y="13832"/>
                    <a:pt x="7808" y="13828"/>
                    <a:pt x="7810" y="13823"/>
                  </a:cubicBezTo>
                  <a:close/>
                  <a:moveTo>
                    <a:pt x="8859" y="13824"/>
                  </a:moveTo>
                  <a:cubicBezTo>
                    <a:pt x="8861" y="13826"/>
                    <a:pt x="8864" y="13828"/>
                    <a:pt x="8864" y="13830"/>
                  </a:cubicBezTo>
                  <a:cubicBezTo>
                    <a:pt x="8863" y="13832"/>
                    <a:pt x="8860" y="13833"/>
                    <a:pt x="8859" y="13836"/>
                  </a:cubicBezTo>
                  <a:lnTo>
                    <a:pt x="8853" y="13829"/>
                  </a:lnTo>
                  <a:lnTo>
                    <a:pt x="8859" y="13824"/>
                  </a:lnTo>
                  <a:close/>
                  <a:moveTo>
                    <a:pt x="7737" y="13730"/>
                  </a:moveTo>
                  <a:cubicBezTo>
                    <a:pt x="7744" y="13730"/>
                    <a:pt x="7751" y="13731"/>
                    <a:pt x="7759" y="13732"/>
                  </a:cubicBezTo>
                  <a:cubicBezTo>
                    <a:pt x="7767" y="13749"/>
                    <a:pt x="7776" y="13766"/>
                    <a:pt x="7783" y="13780"/>
                  </a:cubicBezTo>
                  <a:cubicBezTo>
                    <a:pt x="7777" y="13810"/>
                    <a:pt x="7751" y="13796"/>
                    <a:pt x="7736" y="13809"/>
                  </a:cubicBezTo>
                  <a:cubicBezTo>
                    <a:pt x="7757" y="13823"/>
                    <a:pt x="7774" y="13838"/>
                    <a:pt x="7799" y="13838"/>
                  </a:cubicBezTo>
                  <a:cubicBezTo>
                    <a:pt x="7800" y="13838"/>
                    <a:pt x="7801" y="13838"/>
                    <a:pt x="7801" y="13838"/>
                  </a:cubicBezTo>
                  <a:lnTo>
                    <a:pt x="7801" y="13838"/>
                  </a:lnTo>
                  <a:cubicBezTo>
                    <a:pt x="7804" y="13858"/>
                    <a:pt x="7793" y="13879"/>
                    <a:pt x="7774" y="13888"/>
                  </a:cubicBezTo>
                  <a:cubicBezTo>
                    <a:pt x="7768" y="13890"/>
                    <a:pt x="7763" y="13891"/>
                    <a:pt x="7758" y="13891"/>
                  </a:cubicBezTo>
                  <a:cubicBezTo>
                    <a:pt x="7743" y="13891"/>
                    <a:pt x="7730" y="13883"/>
                    <a:pt x="7718" y="13866"/>
                  </a:cubicBezTo>
                  <a:cubicBezTo>
                    <a:pt x="7704" y="13846"/>
                    <a:pt x="7719" y="13817"/>
                    <a:pt x="7710" y="13792"/>
                  </a:cubicBezTo>
                  <a:cubicBezTo>
                    <a:pt x="7703" y="13780"/>
                    <a:pt x="7691" y="13771"/>
                    <a:pt x="7678" y="13767"/>
                  </a:cubicBezTo>
                  <a:cubicBezTo>
                    <a:pt x="7672" y="13771"/>
                    <a:pt x="7664" y="13773"/>
                    <a:pt x="7663" y="13776"/>
                  </a:cubicBezTo>
                  <a:cubicBezTo>
                    <a:pt x="7649" y="13807"/>
                    <a:pt x="7672" y="13832"/>
                    <a:pt x="7677" y="13857"/>
                  </a:cubicBezTo>
                  <a:cubicBezTo>
                    <a:pt x="7665" y="13872"/>
                    <a:pt x="7654" y="13875"/>
                    <a:pt x="7642" y="13875"/>
                  </a:cubicBezTo>
                  <a:cubicBezTo>
                    <a:pt x="7633" y="13875"/>
                    <a:pt x="7623" y="13873"/>
                    <a:pt x="7615" y="13872"/>
                  </a:cubicBezTo>
                  <a:cubicBezTo>
                    <a:pt x="7588" y="13831"/>
                    <a:pt x="7654" y="13839"/>
                    <a:pt x="7641" y="13807"/>
                  </a:cubicBezTo>
                  <a:cubicBezTo>
                    <a:pt x="7646" y="13781"/>
                    <a:pt x="7604" y="13789"/>
                    <a:pt x="7610" y="13756"/>
                  </a:cubicBezTo>
                  <a:cubicBezTo>
                    <a:pt x="7651" y="13747"/>
                    <a:pt x="7691" y="13730"/>
                    <a:pt x="7737" y="13730"/>
                  </a:cubicBezTo>
                  <a:close/>
                  <a:moveTo>
                    <a:pt x="7829" y="13913"/>
                  </a:moveTo>
                  <a:cubicBezTo>
                    <a:pt x="7831" y="13915"/>
                    <a:pt x="7833" y="13918"/>
                    <a:pt x="7833" y="13919"/>
                  </a:cubicBezTo>
                  <a:cubicBezTo>
                    <a:pt x="7833" y="13921"/>
                    <a:pt x="7829" y="13922"/>
                    <a:pt x="7828" y="13923"/>
                  </a:cubicBezTo>
                  <a:lnTo>
                    <a:pt x="7824" y="13918"/>
                  </a:lnTo>
                  <a:lnTo>
                    <a:pt x="7829" y="13914"/>
                  </a:lnTo>
                  <a:lnTo>
                    <a:pt x="7829" y="13913"/>
                  </a:lnTo>
                  <a:close/>
                  <a:moveTo>
                    <a:pt x="7872" y="13911"/>
                  </a:moveTo>
                  <a:cubicBezTo>
                    <a:pt x="7873" y="13911"/>
                    <a:pt x="7875" y="13911"/>
                    <a:pt x="7876" y="13911"/>
                  </a:cubicBezTo>
                  <a:cubicBezTo>
                    <a:pt x="7880" y="13912"/>
                    <a:pt x="7882" y="13918"/>
                    <a:pt x="7885" y="13920"/>
                  </a:cubicBezTo>
                  <a:lnTo>
                    <a:pt x="7884" y="13920"/>
                  </a:lnTo>
                  <a:cubicBezTo>
                    <a:pt x="7880" y="13924"/>
                    <a:pt x="7876" y="13927"/>
                    <a:pt x="7871" y="13927"/>
                  </a:cubicBezTo>
                  <a:cubicBezTo>
                    <a:pt x="7868" y="13927"/>
                    <a:pt x="7865" y="13925"/>
                    <a:pt x="7864" y="13922"/>
                  </a:cubicBezTo>
                  <a:cubicBezTo>
                    <a:pt x="7859" y="13913"/>
                    <a:pt x="7865" y="13911"/>
                    <a:pt x="7872" y="13911"/>
                  </a:cubicBezTo>
                  <a:close/>
                  <a:moveTo>
                    <a:pt x="7744" y="13910"/>
                  </a:moveTo>
                  <a:lnTo>
                    <a:pt x="7762" y="13937"/>
                  </a:lnTo>
                  <a:lnTo>
                    <a:pt x="7746" y="13957"/>
                  </a:lnTo>
                  <a:cubicBezTo>
                    <a:pt x="7744" y="13957"/>
                    <a:pt x="7743" y="13957"/>
                    <a:pt x="7741" y="13957"/>
                  </a:cubicBezTo>
                  <a:cubicBezTo>
                    <a:pt x="7725" y="13957"/>
                    <a:pt x="7719" y="13935"/>
                    <a:pt x="7702" y="13935"/>
                  </a:cubicBezTo>
                  <a:cubicBezTo>
                    <a:pt x="7701" y="13935"/>
                    <a:pt x="7701" y="13935"/>
                    <a:pt x="7701" y="13935"/>
                  </a:cubicBezTo>
                  <a:lnTo>
                    <a:pt x="7744" y="13910"/>
                  </a:lnTo>
                  <a:close/>
                  <a:moveTo>
                    <a:pt x="14641" y="13929"/>
                  </a:moveTo>
                  <a:cubicBezTo>
                    <a:pt x="14653" y="13929"/>
                    <a:pt x="14658" y="13938"/>
                    <a:pt x="14653" y="13958"/>
                  </a:cubicBezTo>
                  <a:cubicBezTo>
                    <a:pt x="14651" y="13958"/>
                    <a:pt x="14649" y="13958"/>
                    <a:pt x="14648" y="13958"/>
                  </a:cubicBezTo>
                  <a:cubicBezTo>
                    <a:pt x="14634" y="13958"/>
                    <a:pt x="14631" y="13944"/>
                    <a:pt x="14624" y="13933"/>
                  </a:cubicBezTo>
                  <a:cubicBezTo>
                    <a:pt x="14631" y="13930"/>
                    <a:pt x="14636" y="13929"/>
                    <a:pt x="14641" y="13929"/>
                  </a:cubicBezTo>
                  <a:close/>
                  <a:moveTo>
                    <a:pt x="11149" y="13985"/>
                  </a:moveTo>
                  <a:cubicBezTo>
                    <a:pt x="11149" y="13985"/>
                    <a:pt x="11149" y="13985"/>
                    <a:pt x="11149" y="13985"/>
                  </a:cubicBezTo>
                  <a:cubicBezTo>
                    <a:pt x="11156" y="13988"/>
                    <a:pt x="11156" y="13992"/>
                    <a:pt x="11149" y="13994"/>
                  </a:cubicBezTo>
                  <a:cubicBezTo>
                    <a:pt x="11148" y="13994"/>
                    <a:pt x="11146" y="13991"/>
                    <a:pt x="11145" y="13988"/>
                  </a:cubicBezTo>
                  <a:cubicBezTo>
                    <a:pt x="11147" y="13987"/>
                    <a:pt x="11149" y="13985"/>
                    <a:pt x="11149" y="13985"/>
                  </a:cubicBezTo>
                  <a:close/>
                  <a:moveTo>
                    <a:pt x="14596" y="13985"/>
                  </a:moveTo>
                  <a:cubicBezTo>
                    <a:pt x="14604" y="13985"/>
                    <a:pt x="14606" y="13991"/>
                    <a:pt x="14606" y="13998"/>
                  </a:cubicBezTo>
                  <a:lnTo>
                    <a:pt x="14605" y="13999"/>
                  </a:lnTo>
                  <a:cubicBezTo>
                    <a:pt x="14597" y="13998"/>
                    <a:pt x="14590" y="13996"/>
                    <a:pt x="14593" y="13985"/>
                  </a:cubicBezTo>
                  <a:cubicBezTo>
                    <a:pt x="14594" y="13985"/>
                    <a:pt x="14595" y="13985"/>
                    <a:pt x="14596" y="13985"/>
                  </a:cubicBezTo>
                  <a:close/>
                  <a:moveTo>
                    <a:pt x="14606" y="13998"/>
                  </a:moveTo>
                  <a:lnTo>
                    <a:pt x="14619" y="14006"/>
                  </a:lnTo>
                  <a:cubicBezTo>
                    <a:pt x="14615" y="14009"/>
                    <a:pt x="14613" y="14010"/>
                    <a:pt x="14611" y="14010"/>
                  </a:cubicBezTo>
                  <a:cubicBezTo>
                    <a:pt x="14607" y="14010"/>
                    <a:pt x="14608" y="14001"/>
                    <a:pt x="14606" y="13998"/>
                  </a:cubicBezTo>
                  <a:close/>
                  <a:moveTo>
                    <a:pt x="7640" y="14071"/>
                  </a:moveTo>
                  <a:cubicBezTo>
                    <a:pt x="7642" y="14071"/>
                    <a:pt x="7643" y="14072"/>
                    <a:pt x="7645" y="14072"/>
                  </a:cubicBezTo>
                  <a:cubicBezTo>
                    <a:pt x="7648" y="14072"/>
                    <a:pt x="7652" y="14077"/>
                    <a:pt x="7654" y="14081"/>
                  </a:cubicBezTo>
                  <a:cubicBezTo>
                    <a:pt x="7650" y="14084"/>
                    <a:pt x="7646" y="14086"/>
                    <a:pt x="7642" y="14086"/>
                  </a:cubicBezTo>
                  <a:cubicBezTo>
                    <a:pt x="7638" y="14086"/>
                    <a:pt x="7635" y="14085"/>
                    <a:pt x="7633" y="14082"/>
                  </a:cubicBezTo>
                  <a:cubicBezTo>
                    <a:pt x="7629" y="14074"/>
                    <a:pt x="7634" y="14071"/>
                    <a:pt x="7640" y="14071"/>
                  </a:cubicBezTo>
                  <a:close/>
                  <a:moveTo>
                    <a:pt x="10084" y="14091"/>
                  </a:moveTo>
                  <a:cubicBezTo>
                    <a:pt x="10086" y="14091"/>
                    <a:pt x="10087" y="14093"/>
                    <a:pt x="10088" y="14097"/>
                  </a:cubicBezTo>
                  <a:cubicBezTo>
                    <a:pt x="10088" y="14098"/>
                    <a:pt x="10086" y="14099"/>
                    <a:pt x="10084" y="14100"/>
                  </a:cubicBezTo>
                  <a:cubicBezTo>
                    <a:pt x="10083" y="14099"/>
                    <a:pt x="10079" y="14097"/>
                    <a:pt x="10079" y="14096"/>
                  </a:cubicBezTo>
                  <a:cubicBezTo>
                    <a:pt x="10081" y="14092"/>
                    <a:pt x="10082" y="14091"/>
                    <a:pt x="10084" y="14091"/>
                  </a:cubicBezTo>
                  <a:close/>
                  <a:moveTo>
                    <a:pt x="8531" y="13948"/>
                  </a:moveTo>
                  <a:cubicBezTo>
                    <a:pt x="8541" y="13948"/>
                    <a:pt x="8548" y="13956"/>
                    <a:pt x="8557" y="13963"/>
                  </a:cubicBezTo>
                  <a:cubicBezTo>
                    <a:pt x="8558" y="13986"/>
                    <a:pt x="8540" y="14010"/>
                    <a:pt x="8550" y="14034"/>
                  </a:cubicBezTo>
                  <a:cubicBezTo>
                    <a:pt x="8553" y="14055"/>
                    <a:pt x="8585" y="14049"/>
                    <a:pt x="8580" y="14075"/>
                  </a:cubicBezTo>
                  <a:cubicBezTo>
                    <a:pt x="8572" y="14096"/>
                    <a:pt x="8557" y="14104"/>
                    <a:pt x="8539" y="14104"/>
                  </a:cubicBezTo>
                  <a:cubicBezTo>
                    <a:pt x="8532" y="14104"/>
                    <a:pt x="8526" y="14103"/>
                    <a:pt x="8519" y="14101"/>
                  </a:cubicBezTo>
                  <a:lnTo>
                    <a:pt x="8520" y="14101"/>
                  </a:lnTo>
                  <a:cubicBezTo>
                    <a:pt x="8490" y="14050"/>
                    <a:pt x="8545" y="14001"/>
                    <a:pt x="8513" y="13955"/>
                  </a:cubicBezTo>
                  <a:cubicBezTo>
                    <a:pt x="8520" y="13950"/>
                    <a:pt x="8526" y="13948"/>
                    <a:pt x="8531" y="13948"/>
                  </a:cubicBezTo>
                  <a:close/>
                  <a:moveTo>
                    <a:pt x="3194" y="14117"/>
                  </a:moveTo>
                  <a:cubicBezTo>
                    <a:pt x="3194" y="14118"/>
                    <a:pt x="3194" y="14118"/>
                    <a:pt x="3194" y="14119"/>
                  </a:cubicBezTo>
                  <a:lnTo>
                    <a:pt x="3194" y="14119"/>
                  </a:lnTo>
                  <a:lnTo>
                    <a:pt x="3194" y="14119"/>
                  </a:lnTo>
                  <a:lnTo>
                    <a:pt x="3194" y="14117"/>
                  </a:lnTo>
                  <a:close/>
                  <a:moveTo>
                    <a:pt x="3310" y="14089"/>
                  </a:moveTo>
                  <a:lnTo>
                    <a:pt x="3354" y="14109"/>
                  </a:lnTo>
                  <a:cubicBezTo>
                    <a:pt x="3356" y="14123"/>
                    <a:pt x="3346" y="14129"/>
                    <a:pt x="3338" y="14136"/>
                  </a:cubicBezTo>
                  <a:cubicBezTo>
                    <a:pt x="3319" y="14130"/>
                    <a:pt x="3310" y="14119"/>
                    <a:pt x="3310" y="14089"/>
                  </a:cubicBezTo>
                  <a:close/>
                  <a:moveTo>
                    <a:pt x="1701" y="14144"/>
                  </a:moveTo>
                  <a:cubicBezTo>
                    <a:pt x="1703" y="14146"/>
                    <a:pt x="1706" y="14147"/>
                    <a:pt x="1706" y="14149"/>
                  </a:cubicBezTo>
                  <a:cubicBezTo>
                    <a:pt x="1706" y="14152"/>
                    <a:pt x="1702" y="14153"/>
                    <a:pt x="1700" y="14155"/>
                  </a:cubicBezTo>
                  <a:cubicBezTo>
                    <a:pt x="1699" y="14153"/>
                    <a:pt x="1696" y="14150"/>
                    <a:pt x="1695" y="14148"/>
                  </a:cubicBezTo>
                  <a:lnTo>
                    <a:pt x="1701" y="14144"/>
                  </a:lnTo>
                  <a:close/>
                  <a:moveTo>
                    <a:pt x="1896" y="14162"/>
                  </a:moveTo>
                  <a:cubicBezTo>
                    <a:pt x="1898" y="14162"/>
                    <a:pt x="1899" y="14164"/>
                    <a:pt x="1901" y="14168"/>
                  </a:cubicBezTo>
                  <a:cubicBezTo>
                    <a:pt x="1901" y="14169"/>
                    <a:pt x="1897" y="14171"/>
                    <a:pt x="1896" y="14172"/>
                  </a:cubicBezTo>
                  <a:lnTo>
                    <a:pt x="1895" y="14172"/>
                  </a:lnTo>
                  <a:cubicBezTo>
                    <a:pt x="1894" y="14170"/>
                    <a:pt x="1890" y="14168"/>
                    <a:pt x="1892" y="14166"/>
                  </a:cubicBezTo>
                  <a:cubicBezTo>
                    <a:pt x="1893" y="14164"/>
                    <a:pt x="1895" y="14162"/>
                    <a:pt x="1896" y="14162"/>
                  </a:cubicBezTo>
                  <a:close/>
                  <a:moveTo>
                    <a:pt x="1789" y="14163"/>
                  </a:moveTo>
                  <a:lnTo>
                    <a:pt x="1789" y="14163"/>
                  </a:lnTo>
                  <a:cubicBezTo>
                    <a:pt x="1798" y="14174"/>
                    <a:pt x="1787" y="14173"/>
                    <a:pt x="1781" y="14175"/>
                  </a:cubicBezTo>
                  <a:lnTo>
                    <a:pt x="1781" y="14175"/>
                  </a:lnTo>
                  <a:cubicBezTo>
                    <a:pt x="1784" y="14171"/>
                    <a:pt x="1786" y="14167"/>
                    <a:pt x="1789" y="14163"/>
                  </a:cubicBezTo>
                  <a:close/>
                  <a:moveTo>
                    <a:pt x="15484" y="14180"/>
                  </a:moveTo>
                  <a:cubicBezTo>
                    <a:pt x="15487" y="14181"/>
                    <a:pt x="15489" y="14184"/>
                    <a:pt x="15489" y="14185"/>
                  </a:cubicBezTo>
                  <a:cubicBezTo>
                    <a:pt x="15489" y="14187"/>
                    <a:pt x="15486" y="14189"/>
                    <a:pt x="15483" y="14189"/>
                  </a:cubicBezTo>
                  <a:cubicBezTo>
                    <a:pt x="15482" y="14189"/>
                    <a:pt x="15480" y="14186"/>
                    <a:pt x="15479" y="14185"/>
                  </a:cubicBezTo>
                  <a:lnTo>
                    <a:pt x="15484" y="14180"/>
                  </a:lnTo>
                  <a:close/>
                  <a:moveTo>
                    <a:pt x="1768" y="14176"/>
                  </a:moveTo>
                  <a:cubicBezTo>
                    <a:pt x="1772" y="14176"/>
                    <a:pt x="1776" y="14177"/>
                    <a:pt x="1779" y="14177"/>
                  </a:cubicBezTo>
                  <a:lnTo>
                    <a:pt x="1779" y="14177"/>
                  </a:lnTo>
                  <a:cubicBezTo>
                    <a:pt x="1776" y="14187"/>
                    <a:pt x="1771" y="14192"/>
                    <a:pt x="1764" y="14192"/>
                  </a:cubicBezTo>
                  <a:cubicBezTo>
                    <a:pt x="1760" y="14192"/>
                    <a:pt x="1755" y="14190"/>
                    <a:pt x="1749" y="14185"/>
                  </a:cubicBezTo>
                  <a:cubicBezTo>
                    <a:pt x="1754" y="14178"/>
                    <a:pt x="1761" y="14176"/>
                    <a:pt x="1768" y="14176"/>
                  </a:cubicBezTo>
                  <a:close/>
                  <a:moveTo>
                    <a:pt x="7659" y="14177"/>
                  </a:moveTo>
                  <a:cubicBezTo>
                    <a:pt x="7663" y="14177"/>
                    <a:pt x="7667" y="14179"/>
                    <a:pt x="7672" y="14184"/>
                  </a:cubicBezTo>
                  <a:cubicBezTo>
                    <a:pt x="7668" y="14189"/>
                    <a:pt x="7664" y="14192"/>
                    <a:pt x="7660" y="14192"/>
                  </a:cubicBezTo>
                  <a:cubicBezTo>
                    <a:pt x="7657" y="14192"/>
                    <a:pt x="7653" y="14190"/>
                    <a:pt x="7649" y="14186"/>
                  </a:cubicBezTo>
                  <a:lnTo>
                    <a:pt x="7648" y="14186"/>
                  </a:lnTo>
                  <a:cubicBezTo>
                    <a:pt x="7652" y="14180"/>
                    <a:pt x="7655" y="14177"/>
                    <a:pt x="7659" y="14177"/>
                  </a:cubicBezTo>
                  <a:close/>
                  <a:moveTo>
                    <a:pt x="1490" y="14189"/>
                  </a:moveTo>
                  <a:lnTo>
                    <a:pt x="1502" y="14197"/>
                  </a:lnTo>
                  <a:cubicBezTo>
                    <a:pt x="1499" y="14200"/>
                    <a:pt x="1497" y="14201"/>
                    <a:pt x="1495" y="14201"/>
                  </a:cubicBezTo>
                  <a:cubicBezTo>
                    <a:pt x="1491" y="14201"/>
                    <a:pt x="1492" y="14194"/>
                    <a:pt x="1490" y="14189"/>
                  </a:cubicBezTo>
                  <a:close/>
                  <a:moveTo>
                    <a:pt x="1540" y="14183"/>
                  </a:moveTo>
                  <a:cubicBezTo>
                    <a:pt x="1550" y="14190"/>
                    <a:pt x="1550" y="14196"/>
                    <a:pt x="1542" y="14205"/>
                  </a:cubicBezTo>
                  <a:cubicBezTo>
                    <a:pt x="1532" y="14200"/>
                    <a:pt x="1530" y="14192"/>
                    <a:pt x="1540" y="14183"/>
                  </a:cubicBezTo>
                  <a:close/>
                  <a:moveTo>
                    <a:pt x="15520" y="14196"/>
                  </a:moveTo>
                  <a:cubicBezTo>
                    <a:pt x="15521" y="14198"/>
                    <a:pt x="15524" y="14201"/>
                    <a:pt x="15524" y="14202"/>
                  </a:cubicBezTo>
                  <a:cubicBezTo>
                    <a:pt x="15524" y="14204"/>
                    <a:pt x="15521" y="14206"/>
                    <a:pt x="15519" y="14207"/>
                  </a:cubicBezTo>
                  <a:lnTo>
                    <a:pt x="15514" y="14202"/>
                  </a:lnTo>
                  <a:lnTo>
                    <a:pt x="15520" y="14196"/>
                  </a:lnTo>
                  <a:close/>
                  <a:moveTo>
                    <a:pt x="1930" y="14181"/>
                  </a:moveTo>
                  <a:lnTo>
                    <a:pt x="1974" y="14201"/>
                  </a:lnTo>
                  <a:cubicBezTo>
                    <a:pt x="1959" y="14209"/>
                    <a:pt x="1947" y="14220"/>
                    <a:pt x="1932" y="14220"/>
                  </a:cubicBezTo>
                  <a:cubicBezTo>
                    <a:pt x="1929" y="14220"/>
                    <a:pt x="1926" y="14220"/>
                    <a:pt x="1923" y="14219"/>
                  </a:cubicBezTo>
                  <a:cubicBezTo>
                    <a:pt x="1923" y="14204"/>
                    <a:pt x="1920" y="14193"/>
                    <a:pt x="1930" y="14181"/>
                  </a:cubicBezTo>
                  <a:close/>
                  <a:moveTo>
                    <a:pt x="8566" y="14174"/>
                  </a:moveTo>
                  <a:cubicBezTo>
                    <a:pt x="8577" y="14174"/>
                    <a:pt x="8588" y="14177"/>
                    <a:pt x="8597" y="14184"/>
                  </a:cubicBezTo>
                  <a:cubicBezTo>
                    <a:pt x="8586" y="14210"/>
                    <a:pt x="8560" y="14212"/>
                    <a:pt x="8538" y="14226"/>
                  </a:cubicBezTo>
                  <a:lnTo>
                    <a:pt x="8537" y="14226"/>
                  </a:lnTo>
                  <a:cubicBezTo>
                    <a:pt x="8529" y="14213"/>
                    <a:pt x="8529" y="14197"/>
                    <a:pt x="8536" y="14184"/>
                  </a:cubicBezTo>
                  <a:cubicBezTo>
                    <a:pt x="8545" y="14177"/>
                    <a:pt x="8555" y="14174"/>
                    <a:pt x="8566" y="14174"/>
                  </a:cubicBezTo>
                  <a:close/>
                  <a:moveTo>
                    <a:pt x="1795" y="14214"/>
                  </a:moveTo>
                  <a:cubicBezTo>
                    <a:pt x="1800" y="14214"/>
                    <a:pt x="1805" y="14216"/>
                    <a:pt x="1811" y="14219"/>
                  </a:cubicBezTo>
                  <a:lnTo>
                    <a:pt x="1811" y="14219"/>
                  </a:lnTo>
                  <a:cubicBezTo>
                    <a:pt x="1806" y="14233"/>
                    <a:pt x="1799" y="14241"/>
                    <a:pt x="1787" y="14241"/>
                  </a:cubicBezTo>
                  <a:cubicBezTo>
                    <a:pt x="1784" y="14241"/>
                    <a:pt x="1781" y="14231"/>
                    <a:pt x="1782" y="14227"/>
                  </a:cubicBezTo>
                  <a:cubicBezTo>
                    <a:pt x="1784" y="14218"/>
                    <a:pt x="1788" y="14214"/>
                    <a:pt x="1795" y="14214"/>
                  </a:cubicBezTo>
                  <a:close/>
                  <a:moveTo>
                    <a:pt x="1470" y="14250"/>
                  </a:moveTo>
                  <a:cubicBezTo>
                    <a:pt x="1471" y="14250"/>
                    <a:pt x="1473" y="14252"/>
                    <a:pt x="1474" y="14255"/>
                  </a:cubicBezTo>
                  <a:cubicBezTo>
                    <a:pt x="1474" y="14257"/>
                    <a:pt x="1471" y="14259"/>
                    <a:pt x="1469" y="14260"/>
                  </a:cubicBezTo>
                  <a:lnTo>
                    <a:pt x="1469" y="14261"/>
                  </a:lnTo>
                  <a:cubicBezTo>
                    <a:pt x="1467" y="14259"/>
                    <a:pt x="1465" y="14257"/>
                    <a:pt x="1465" y="14255"/>
                  </a:cubicBezTo>
                  <a:cubicBezTo>
                    <a:pt x="1467" y="14252"/>
                    <a:pt x="1468" y="14250"/>
                    <a:pt x="1470" y="14250"/>
                  </a:cubicBezTo>
                  <a:close/>
                  <a:moveTo>
                    <a:pt x="15408" y="14233"/>
                  </a:moveTo>
                  <a:cubicBezTo>
                    <a:pt x="15428" y="14254"/>
                    <a:pt x="15423" y="14269"/>
                    <a:pt x="15400" y="14290"/>
                  </a:cubicBezTo>
                  <a:cubicBezTo>
                    <a:pt x="15387" y="14260"/>
                    <a:pt x="15415" y="14251"/>
                    <a:pt x="15408" y="14233"/>
                  </a:cubicBezTo>
                  <a:close/>
                  <a:moveTo>
                    <a:pt x="1721" y="14272"/>
                  </a:moveTo>
                  <a:cubicBezTo>
                    <a:pt x="1732" y="14272"/>
                    <a:pt x="1737" y="14283"/>
                    <a:pt x="1744" y="14294"/>
                  </a:cubicBezTo>
                  <a:cubicBezTo>
                    <a:pt x="1737" y="14297"/>
                    <a:pt x="1730" y="14299"/>
                    <a:pt x="1725" y="14299"/>
                  </a:cubicBezTo>
                  <a:cubicBezTo>
                    <a:pt x="1715" y="14299"/>
                    <a:pt x="1709" y="14292"/>
                    <a:pt x="1710" y="14275"/>
                  </a:cubicBezTo>
                  <a:cubicBezTo>
                    <a:pt x="1714" y="14273"/>
                    <a:pt x="1718" y="14272"/>
                    <a:pt x="1721" y="14272"/>
                  </a:cubicBezTo>
                  <a:close/>
                  <a:moveTo>
                    <a:pt x="8548" y="14301"/>
                  </a:moveTo>
                  <a:cubicBezTo>
                    <a:pt x="8553" y="14301"/>
                    <a:pt x="8557" y="14304"/>
                    <a:pt x="8562" y="14309"/>
                  </a:cubicBezTo>
                  <a:cubicBezTo>
                    <a:pt x="8557" y="14314"/>
                    <a:pt x="8553" y="14316"/>
                    <a:pt x="8549" y="14316"/>
                  </a:cubicBezTo>
                  <a:cubicBezTo>
                    <a:pt x="8544" y="14316"/>
                    <a:pt x="8539" y="14313"/>
                    <a:pt x="8535" y="14309"/>
                  </a:cubicBezTo>
                  <a:cubicBezTo>
                    <a:pt x="8539" y="14304"/>
                    <a:pt x="8544" y="14301"/>
                    <a:pt x="8548" y="14301"/>
                  </a:cubicBezTo>
                  <a:close/>
                  <a:moveTo>
                    <a:pt x="9498" y="14322"/>
                  </a:moveTo>
                  <a:cubicBezTo>
                    <a:pt x="9498" y="14322"/>
                    <a:pt x="9498" y="14323"/>
                    <a:pt x="9499" y="14323"/>
                  </a:cubicBezTo>
                  <a:cubicBezTo>
                    <a:pt x="9501" y="14323"/>
                    <a:pt x="9503" y="14325"/>
                    <a:pt x="9503" y="14327"/>
                  </a:cubicBezTo>
                  <a:cubicBezTo>
                    <a:pt x="9502" y="14328"/>
                    <a:pt x="9500" y="14330"/>
                    <a:pt x="9497" y="14332"/>
                  </a:cubicBezTo>
                  <a:lnTo>
                    <a:pt x="9494" y="14326"/>
                  </a:lnTo>
                  <a:cubicBezTo>
                    <a:pt x="9495" y="14325"/>
                    <a:pt x="9497" y="14322"/>
                    <a:pt x="9498" y="14322"/>
                  </a:cubicBezTo>
                  <a:close/>
                  <a:moveTo>
                    <a:pt x="1833" y="14334"/>
                  </a:moveTo>
                  <a:lnTo>
                    <a:pt x="1833" y="14335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35"/>
                    <a:pt x="1833" y="14335"/>
                    <a:pt x="1833" y="14334"/>
                  </a:cubicBezTo>
                  <a:close/>
                  <a:moveTo>
                    <a:pt x="3629" y="14352"/>
                  </a:moveTo>
                  <a:lnTo>
                    <a:pt x="3629" y="14352"/>
                  </a:lnTo>
                  <a:cubicBezTo>
                    <a:pt x="3639" y="14365"/>
                    <a:pt x="3627" y="14363"/>
                    <a:pt x="3622" y="14366"/>
                  </a:cubicBezTo>
                  <a:lnTo>
                    <a:pt x="3622" y="14366"/>
                  </a:lnTo>
                  <a:lnTo>
                    <a:pt x="3629" y="14352"/>
                  </a:lnTo>
                  <a:close/>
                  <a:moveTo>
                    <a:pt x="1910" y="14259"/>
                  </a:moveTo>
                  <a:lnTo>
                    <a:pt x="1910" y="14259"/>
                  </a:lnTo>
                  <a:cubicBezTo>
                    <a:pt x="1943" y="14286"/>
                    <a:pt x="1984" y="14266"/>
                    <a:pt x="2011" y="14299"/>
                  </a:cubicBezTo>
                  <a:lnTo>
                    <a:pt x="2011" y="14299"/>
                  </a:lnTo>
                  <a:lnTo>
                    <a:pt x="1895" y="14366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52"/>
                    <a:pt x="1835" y="14369"/>
                    <a:pt x="1813" y="14369"/>
                  </a:cubicBezTo>
                  <a:cubicBezTo>
                    <a:pt x="1811" y="14369"/>
                    <a:pt x="1809" y="14369"/>
                    <a:pt x="1807" y="14368"/>
                  </a:cubicBezTo>
                  <a:cubicBezTo>
                    <a:pt x="1789" y="14346"/>
                    <a:pt x="1804" y="14318"/>
                    <a:pt x="1796" y="14285"/>
                  </a:cubicBezTo>
                  <a:lnTo>
                    <a:pt x="1796" y="14285"/>
                  </a:lnTo>
                  <a:cubicBezTo>
                    <a:pt x="1805" y="14287"/>
                    <a:pt x="1814" y="14287"/>
                    <a:pt x="1823" y="14287"/>
                  </a:cubicBezTo>
                  <a:cubicBezTo>
                    <a:pt x="1836" y="14287"/>
                    <a:pt x="1849" y="14286"/>
                    <a:pt x="1861" y="14286"/>
                  </a:cubicBezTo>
                  <a:cubicBezTo>
                    <a:pt x="1880" y="14286"/>
                    <a:pt x="1899" y="14289"/>
                    <a:pt x="1918" y="14301"/>
                  </a:cubicBezTo>
                  <a:lnTo>
                    <a:pt x="1910" y="14259"/>
                  </a:lnTo>
                  <a:close/>
                  <a:moveTo>
                    <a:pt x="11183" y="14320"/>
                  </a:moveTo>
                  <a:lnTo>
                    <a:pt x="11205" y="14339"/>
                  </a:lnTo>
                  <a:cubicBezTo>
                    <a:pt x="11205" y="14362"/>
                    <a:pt x="11190" y="14366"/>
                    <a:pt x="11160" y="14372"/>
                  </a:cubicBezTo>
                  <a:lnTo>
                    <a:pt x="11183" y="14320"/>
                  </a:lnTo>
                  <a:close/>
                  <a:moveTo>
                    <a:pt x="3620" y="14367"/>
                  </a:moveTo>
                  <a:lnTo>
                    <a:pt x="3612" y="14380"/>
                  </a:lnTo>
                  <a:lnTo>
                    <a:pt x="3605" y="14367"/>
                  </a:lnTo>
                  <a:close/>
                  <a:moveTo>
                    <a:pt x="13619" y="14375"/>
                  </a:moveTo>
                  <a:cubicBezTo>
                    <a:pt x="13620" y="14376"/>
                    <a:pt x="13624" y="14379"/>
                    <a:pt x="13624" y="14381"/>
                  </a:cubicBezTo>
                  <a:cubicBezTo>
                    <a:pt x="13623" y="14382"/>
                    <a:pt x="13620" y="14383"/>
                    <a:pt x="13618" y="14385"/>
                  </a:cubicBezTo>
                  <a:lnTo>
                    <a:pt x="13615" y="14380"/>
                  </a:lnTo>
                  <a:cubicBezTo>
                    <a:pt x="13616" y="14379"/>
                    <a:pt x="13617" y="14375"/>
                    <a:pt x="13619" y="14375"/>
                  </a:cubicBezTo>
                  <a:close/>
                  <a:moveTo>
                    <a:pt x="9937" y="14213"/>
                  </a:moveTo>
                  <a:lnTo>
                    <a:pt x="9937" y="14213"/>
                  </a:lnTo>
                  <a:cubicBezTo>
                    <a:pt x="9965" y="14273"/>
                    <a:pt x="10036" y="14303"/>
                    <a:pt x="10018" y="14387"/>
                  </a:cubicBezTo>
                  <a:lnTo>
                    <a:pt x="9956" y="14387"/>
                  </a:lnTo>
                  <a:cubicBezTo>
                    <a:pt x="9934" y="14350"/>
                    <a:pt x="9893" y="14332"/>
                    <a:pt x="9854" y="14296"/>
                  </a:cubicBezTo>
                  <a:cubicBezTo>
                    <a:pt x="9894" y="14277"/>
                    <a:pt x="9949" y="14277"/>
                    <a:pt x="9937" y="14213"/>
                  </a:cubicBezTo>
                  <a:close/>
                  <a:moveTo>
                    <a:pt x="2233" y="14249"/>
                  </a:moveTo>
                  <a:lnTo>
                    <a:pt x="2233" y="14249"/>
                  </a:lnTo>
                  <a:cubicBezTo>
                    <a:pt x="2235" y="14279"/>
                    <a:pt x="2241" y="14310"/>
                    <a:pt x="2228" y="14339"/>
                  </a:cubicBezTo>
                  <a:cubicBezTo>
                    <a:pt x="2236" y="14355"/>
                    <a:pt x="2265" y="14354"/>
                    <a:pt x="2257" y="14379"/>
                  </a:cubicBezTo>
                  <a:cubicBezTo>
                    <a:pt x="2245" y="14389"/>
                    <a:pt x="2232" y="14392"/>
                    <a:pt x="2219" y="14392"/>
                  </a:cubicBezTo>
                  <a:cubicBezTo>
                    <a:pt x="2201" y="14392"/>
                    <a:pt x="2183" y="14385"/>
                    <a:pt x="2169" y="14380"/>
                  </a:cubicBezTo>
                  <a:cubicBezTo>
                    <a:pt x="2117" y="14361"/>
                    <a:pt x="2063" y="14352"/>
                    <a:pt x="2009" y="14352"/>
                  </a:cubicBezTo>
                  <a:cubicBezTo>
                    <a:pt x="2006" y="14352"/>
                    <a:pt x="2003" y="14352"/>
                    <a:pt x="2000" y="14352"/>
                  </a:cubicBezTo>
                  <a:cubicBezTo>
                    <a:pt x="2004" y="14332"/>
                    <a:pt x="2008" y="14315"/>
                    <a:pt x="2011" y="14300"/>
                  </a:cubicBezTo>
                  <a:lnTo>
                    <a:pt x="2011" y="14300"/>
                  </a:lnTo>
                  <a:cubicBezTo>
                    <a:pt x="2011" y="14300"/>
                    <a:pt x="2011" y="14300"/>
                    <a:pt x="2011" y="14300"/>
                  </a:cubicBezTo>
                  <a:lnTo>
                    <a:pt x="2066" y="14284"/>
                  </a:lnTo>
                  <a:cubicBezTo>
                    <a:pt x="2068" y="14284"/>
                    <a:pt x="2071" y="14283"/>
                    <a:pt x="2073" y="14283"/>
                  </a:cubicBezTo>
                  <a:cubicBezTo>
                    <a:pt x="2101" y="14283"/>
                    <a:pt x="2097" y="14312"/>
                    <a:pt x="2117" y="14315"/>
                  </a:cubicBezTo>
                  <a:cubicBezTo>
                    <a:pt x="2123" y="14312"/>
                    <a:pt x="2132" y="14311"/>
                    <a:pt x="2138" y="14306"/>
                  </a:cubicBezTo>
                  <a:cubicBezTo>
                    <a:pt x="2164" y="14277"/>
                    <a:pt x="2190" y="14252"/>
                    <a:pt x="2233" y="14249"/>
                  </a:cubicBezTo>
                  <a:close/>
                  <a:moveTo>
                    <a:pt x="2913" y="14228"/>
                  </a:moveTo>
                  <a:cubicBezTo>
                    <a:pt x="2921" y="14228"/>
                    <a:pt x="2930" y="14230"/>
                    <a:pt x="2938" y="14231"/>
                  </a:cubicBezTo>
                  <a:cubicBezTo>
                    <a:pt x="2951" y="14235"/>
                    <a:pt x="2965" y="14241"/>
                    <a:pt x="2978" y="14249"/>
                  </a:cubicBezTo>
                  <a:cubicBezTo>
                    <a:pt x="3024" y="14272"/>
                    <a:pt x="3070" y="14304"/>
                    <a:pt x="3115" y="14304"/>
                  </a:cubicBezTo>
                  <a:cubicBezTo>
                    <a:pt x="3122" y="14304"/>
                    <a:pt x="3128" y="14304"/>
                    <a:pt x="3135" y="14302"/>
                  </a:cubicBezTo>
                  <a:lnTo>
                    <a:pt x="3135" y="14301"/>
                  </a:lnTo>
                  <a:cubicBezTo>
                    <a:pt x="3175" y="14324"/>
                    <a:pt x="3160" y="14358"/>
                    <a:pt x="3181" y="14380"/>
                  </a:cubicBezTo>
                  <a:cubicBezTo>
                    <a:pt x="3174" y="14389"/>
                    <a:pt x="3166" y="14397"/>
                    <a:pt x="3156" y="14408"/>
                  </a:cubicBezTo>
                  <a:cubicBezTo>
                    <a:pt x="3128" y="14395"/>
                    <a:pt x="3098" y="14388"/>
                    <a:pt x="3068" y="14388"/>
                  </a:cubicBezTo>
                  <a:cubicBezTo>
                    <a:pt x="3064" y="14388"/>
                    <a:pt x="3059" y="14389"/>
                    <a:pt x="3055" y="14389"/>
                  </a:cubicBezTo>
                  <a:cubicBezTo>
                    <a:pt x="3032" y="14353"/>
                    <a:pt x="3010" y="14315"/>
                    <a:pt x="2968" y="14315"/>
                  </a:cubicBezTo>
                  <a:cubicBezTo>
                    <a:pt x="2966" y="14315"/>
                    <a:pt x="2965" y="14315"/>
                    <a:pt x="2963" y="14315"/>
                  </a:cubicBezTo>
                  <a:cubicBezTo>
                    <a:pt x="2946" y="14294"/>
                    <a:pt x="2966" y="14285"/>
                    <a:pt x="2963" y="14270"/>
                  </a:cubicBezTo>
                  <a:cubicBezTo>
                    <a:pt x="2958" y="14268"/>
                    <a:pt x="2954" y="14267"/>
                    <a:pt x="2951" y="14267"/>
                  </a:cubicBezTo>
                  <a:cubicBezTo>
                    <a:pt x="2936" y="14267"/>
                    <a:pt x="2938" y="14290"/>
                    <a:pt x="2926" y="14295"/>
                  </a:cubicBezTo>
                  <a:cubicBezTo>
                    <a:pt x="2907" y="14285"/>
                    <a:pt x="2891" y="14268"/>
                    <a:pt x="2881" y="14247"/>
                  </a:cubicBezTo>
                  <a:cubicBezTo>
                    <a:pt x="2890" y="14232"/>
                    <a:pt x="2901" y="14228"/>
                    <a:pt x="2913" y="14228"/>
                  </a:cubicBezTo>
                  <a:close/>
                  <a:moveTo>
                    <a:pt x="2463" y="14407"/>
                  </a:moveTo>
                  <a:cubicBezTo>
                    <a:pt x="2471" y="14408"/>
                    <a:pt x="2480" y="14411"/>
                    <a:pt x="2488" y="14414"/>
                  </a:cubicBezTo>
                  <a:cubicBezTo>
                    <a:pt x="2479" y="14423"/>
                    <a:pt x="2469" y="14425"/>
                    <a:pt x="2459" y="14425"/>
                  </a:cubicBezTo>
                  <a:cubicBezTo>
                    <a:pt x="2453" y="14425"/>
                    <a:pt x="2447" y="14424"/>
                    <a:pt x="2441" y="14424"/>
                  </a:cubicBezTo>
                  <a:cubicBezTo>
                    <a:pt x="2440" y="14424"/>
                    <a:pt x="2439" y="14424"/>
                    <a:pt x="2438" y="14424"/>
                  </a:cubicBezTo>
                  <a:lnTo>
                    <a:pt x="2438" y="14424"/>
                  </a:lnTo>
                  <a:cubicBezTo>
                    <a:pt x="2441" y="14410"/>
                    <a:pt x="2451" y="14407"/>
                    <a:pt x="2463" y="14407"/>
                  </a:cubicBezTo>
                  <a:close/>
                  <a:moveTo>
                    <a:pt x="2436" y="14426"/>
                  </a:moveTo>
                  <a:lnTo>
                    <a:pt x="2429" y="14438"/>
                  </a:lnTo>
                  <a:cubicBezTo>
                    <a:pt x="2420" y="14427"/>
                    <a:pt x="2430" y="14427"/>
                    <a:pt x="2436" y="14426"/>
                  </a:cubicBezTo>
                  <a:close/>
                  <a:moveTo>
                    <a:pt x="9605" y="13685"/>
                  </a:moveTo>
                  <a:cubicBezTo>
                    <a:pt x="9625" y="13699"/>
                    <a:pt x="9605" y="13724"/>
                    <a:pt x="9625" y="13743"/>
                  </a:cubicBezTo>
                  <a:lnTo>
                    <a:pt x="9684" y="13755"/>
                  </a:lnTo>
                  <a:lnTo>
                    <a:pt x="9634" y="13815"/>
                  </a:lnTo>
                  <a:cubicBezTo>
                    <a:pt x="9629" y="13854"/>
                    <a:pt x="9642" y="13894"/>
                    <a:pt x="9616" y="13928"/>
                  </a:cubicBezTo>
                  <a:cubicBezTo>
                    <a:pt x="9613" y="13933"/>
                    <a:pt x="9613" y="13939"/>
                    <a:pt x="9615" y="13945"/>
                  </a:cubicBezTo>
                  <a:cubicBezTo>
                    <a:pt x="9633" y="14017"/>
                    <a:pt x="9608" y="14095"/>
                    <a:pt x="9643" y="14165"/>
                  </a:cubicBezTo>
                  <a:cubicBezTo>
                    <a:pt x="9630" y="14207"/>
                    <a:pt x="9625" y="14252"/>
                    <a:pt x="9630" y="14296"/>
                  </a:cubicBezTo>
                  <a:cubicBezTo>
                    <a:pt x="9634" y="14346"/>
                    <a:pt x="9640" y="14396"/>
                    <a:pt x="9605" y="14439"/>
                  </a:cubicBezTo>
                  <a:cubicBezTo>
                    <a:pt x="9602" y="14440"/>
                    <a:pt x="9599" y="14441"/>
                    <a:pt x="9596" y="14441"/>
                  </a:cubicBezTo>
                  <a:cubicBezTo>
                    <a:pt x="9584" y="14441"/>
                    <a:pt x="9576" y="14431"/>
                    <a:pt x="9565" y="14417"/>
                  </a:cubicBezTo>
                  <a:cubicBezTo>
                    <a:pt x="9614" y="14362"/>
                    <a:pt x="9584" y="14300"/>
                    <a:pt x="9573" y="14238"/>
                  </a:cubicBezTo>
                  <a:cubicBezTo>
                    <a:pt x="9571" y="14238"/>
                    <a:pt x="9569" y="14238"/>
                    <a:pt x="9568" y="14238"/>
                  </a:cubicBezTo>
                  <a:cubicBezTo>
                    <a:pt x="9556" y="14238"/>
                    <a:pt x="9545" y="14249"/>
                    <a:pt x="9533" y="14249"/>
                  </a:cubicBezTo>
                  <a:cubicBezTo>
                    <a:pt x="9528" y="14249"/>
                    <a:pt x="9523" y="14247"/>
                    <a:pt x="9518" y="14242"/>
                  </a:cubicBezTo>
                  <a:cubicBezTo>
                    <a:pt x="9502" y="14229"/>
                    <a:pt x="9510" y="14211"/>
                    <a:pt x="9508" y="14194"/>
                  </a:cubicBezTo>
                  <a:lnTo>
                    <a:pt x="9506" y="14194"/>
                  </a:lnTo>
                  <a:cubicBezTo>
                    <a:pt x="9497" y="14192"/>
                    <a:pt x="9489" y="14186"/>
                    <a:pt x="9493" y="14178"/>
                  </a:cubicBezTo>
                  <a:cubicBezTo>
                    <a:pt x="9500" y="14154"/>
                    <a:pt x="9510" y="14131"/>
                    <a:pt x="9518" y="14109"/>
                  </a:cubicBezTo>
                  <a:cubicBezTo>
                    <a:pt x="9520" y="14109"/>
                    <a:pt x="9521" y="14109"/>
                    <a:pt x="9523" y="14109"/>
                  </a:cubicBezTo>
                  <a:cubicBezTo>
                    <a:pt x="9549" y="14109"/>
                    <a:pt x="9556" y="14140"/>
                    <a:pt x="9586" y="14140"/>
                  </a:cubicBezTo>
                  <a:cubicBezTo>
                    <a:pt x="9587" y="14140"/>
                    <a:pt x="9588" y="14140"/>
                    <a:pt x="9589" y="14140"/>
                  </a:cubicBezTo>
                  <a:cubicBezTo>
                    <a:pt x="9572" y="14059"/>
                    <a:pt x="9622" y="13976"/>
                    <a:pt x="9573" y="13889"/>
                  </a:cubicBezTo>
                  <a:lnTo>
                    <a:pt x="9573" y="13889"/>
                  </a:lnTo>
                  <a:lnTo>
                    <a:pt x="9550" y="13934"/>
                  </a:lnTo>
                  <a:cubicBezTo>
                    <a:pt x="9562" y="13971"/>
                    <a:pt x="9565" y="14014"/>
                    <a:pt x="9556" y="14053"/>
                  </a:cubicBezTo>
                  <a:cubicBezTo>
                    <a:pt x="9532" y="14024"/>
                    <a:pt x="9497" y="14045"/>
                    <a:pt x="9475" y="14026"/>
                  </a:cubicBezTo>
                  <a:cubicBezTo>
                    <a:pt x="9472" y="14011"/>
                    <a:pt x="9476" y="14002"/>
                    <a:pt x="9491" y="14000"/>
                  </a:cubicBezTo>
                  <a:lnTo>
                    <a:pt x="9489" y="14000"/>
                  </a:lnTo>
                  <a:cubicBezTo>
                    <a:pt x="9495" y="13963"/>
                    <a:pt x="9479" y="13937"/>
                    <a:pt x="9448" y="13918"/>
                  </a:cubicBezTo>
                  <a:cubicBezTo>
                    <a:pt x="9448" y="13918"/>
                    <a:pt x="9447" y="13918"/>
                    <a:pt x="9447" y="13918"/>
                  </a:cubicBezTo>
                  <a:cubicBezTo>
                    <a:pt x="9430" y="13918"/>
                    <a:pt x="9424" y="13938"/>
                    <a:pt x="9406" y="13944"/>
                  </a:cubicBezTo>
                  <a:cubicBezTo>
                    <a:pt x="9405" y="13944"/>
                    <a:pt x="9405" y="13944"/>
                    <a:pt x="9404" y="13944"/>
                  </a:cubicBezTo>
                  <a:cubicBezTo>
                    <a:pt x="9378" y="13944"/>
                    <a:pt x="9368" y="13922"/>
                    <a:pt x="9352" y="13905"/>
                  </a:cubicBezTo>
                  <a:cubicBezTo>
                    <a:pt x="9359" y="13880"/>
                    <a:pt x="9381" y="13871"/>
                    <a:pt x="9394" y="13858"/>
                  </a:cubicBezTo>
                  <a:cubicBezTo>
                    <a:pt x="9423" y="13860"/>
                    <a:pt x="9430" y="13887"/>
                    <a:pt x="9463" y="13891"/>
                  </a:cubicBezTo>
                  <a:cubicBezTo>
                    <a:pt x="9464" y="13892"/>
                    <a:pt x="9465" y="13892"/>
                    <a:pt x="9466" y="13892"/>
                  </a:cubicBezTo>
                  <a:cubicBezTo>
                    <a:pt x="9486" y="13892"/>
                    <a:pt x="9508" y="13869"/>
                    <a:pt x="9535" y="13862"/>
                  </a:cubicBezTo>
                  <a:lnTo>
                    <a:pt x="9557" y="13872"/>
                  </a:lnTo>
                  <a:cubicBezTo>
                    <a:pt x="9558" y="13872"/>
                    <a:pt x="9559" y="13872"/>
                    <a:pt x="9560" y="13872"/>
                  </a:cubicBezTo>
                  <a:cubicBezTo>
                    <a:pt x="9580" y="13872"/>
                    <a:pt x="9584" y="13852"/>
                    <a:pt x="9600" y="13844"/>
                  </a:cubicBezTo>
                  <a:cubicBezTo>
                    <a:pt x="9584" y="13824"/>
                    <a:pt x="9573" y="13808"/>
                    <a:pt x="9561" y="13793"/>
                  </a:cubicBezTo>
                  <a:cubicBezTo>
                    <a:pt x="9560" y="13772"/>
                    <a:pt x="9578" y="13769"/>
                    <a:pt x="9587" y="13760"/>
                  </a:cubicBezTo>
                  <a:cubicBezTo>
                    <a:pt x="9607" y="13737"/>
                    <a:pt x="9586" y="13707"/>
                    <a:pt x="9605" y="13685"/>
                  </a:cubicBezTo>
                  <a:close/>
                  <a:moveTo>
                    <a:pt x="11125" y="14427"/>
                  </a:moveTo>
                  <a:cubicBezTo>
                    <a:pt x="11134" y="14427"/>
                    <a:pt x="11139" y="14432"/>
                    <a:pt x="11139" y="14441"/>
                  </a:cubicBezTo>
                  <a:cubicBezTo>
                    <a:pt x="11139" y="14452"/>
                    <a:pt x="11136" y="14456"/>
                    <a:pt x="11124" y="14457"/>
                  </a:cubicBezTo>
                  <a:cubicBezTo>
                    <a:pt x="11123" y="14458"/>
                    <a:pt x="11121" y="14458"/>
                    <a:pt x="11120" y="14458"/>
                  </a:cubicBezTo>
                  <a:cubicBezTo>
                    <a:pt x="11112" y="14458"/>
                    <a:pt x="11109" y="14452"/>
                    <a:pt x="11108" y="14444"/>
                  </a:cubicBezTo>
                  <a:cubicBezTo>
                    <a:pt x="11107" y="14433"/>
                    <a:pt x="11112" y="14429"/>
                    <a:pt x="11122" y="14428"/>
                  </a:cubicBezTo>
                  <a:cubicBezTo>
                    <a:pt x="11123" y="14428"/>
                    <a:pt x="11124" y="14427"/>
                    <a:pt x="11125" y="14427"/>
                  </a:cubicBezTo>
                  <a:close/>
                  <a:moveTo>
                    <a:pt x="2622" y="14430"/>
                  </a:moveTo>
                  <a:cubicBezTo>
                    <a:pt x="2633" y="14432"/>
                    <a:pt x="2642" y="14440"/>
                    <a:pt x="2647" y="14452"/>
                  </a:cubicBezTo>
                  <a:cubicBezTo>
                    <a:pt x="2637" y="14458"/>
                    <a:pt x="2627" y="14460"/>
                    <a:pt x="2616" y="14460"/>
                  </a:cubicBezTo>
                  <a:cubicBezTo>
                    <a:pt x="2605" y="14460"/>
                    <a:pt x="2593" y="14457"/>
                    <a:pt x="2583" y="14450"/>
                  </a:cubicBezTo>
                  <a:lnTo>
                    <a:pt x="2622" y="14430"/>
                  </a:lnTo>
                  <a:close/>
                  <a:moveTo>
                    <a:pt x="10012" y="14430"/>
                  </a:moveTo>
                  <a:lnTo>
                    <a:pt x="10012" y="14430"/>
                  </a:lnTo>
                  <a:cubicBezTo>
                    <a:pt x="10031" y="14461"/>
                    <a:pt x="10010" y="14455"/>
                    <a:pt x="9990" y="14461"/>
                  </a:cubicBezTo>
                  <a:cubicBezTo>
                    <a:pt x="9991" y="14447"/>
                    <a:pt x="9999" y="14435"/>
                    <a:pt x="10012" y="14430"/>
                  </a:cubicBezTo>
                  <a:close/>
                  <a:moveTo>
                    <a:pt x="9267" y="14464"/>
                  </a:moveTo>
                  <a:lnTo>
                    <a:pt x="9267" y="14464"/>
                  </a:lnTo>
                  <a:cubicBezTo>
                    <a:pt x="9274" y="14468"/>
                    <a:pt x="9274" y="14471"/>
                    <a:pt x="9266" y="14473"/>
                  </a:cubicBezTo>
                  <a:cubicBezTo>
                    <a:pt x="9266" y="14473"/>
                    <a:pt x="9263" y="14470"/>
                    <a:pt x="9262" y="14469"/>
                  </a:cubicBezTo>
                  <a:cubicBezTo>
                    <a:pt x="9263" y="14468"/>
                    <a:pt x="9266" y="14464"/>
                    <a:pt x="9267" y="14464"/>
                  </a:cubicBezTo>
                  <a:close/>
                  <a:moveTo>
                    <a:pt x="7766" y="14425"/>
                  </a:moveTo>
                  <a:cubicBezTo>
                    <a:pt x="7783" y="14425"/>
                    <a:pt x="7790" y="14438"/>
                    <a:pt x="7799" y="14449"/>
                  </a:cubicBezTo>
                  <a:cubicBezTo>
                    <a:pt x="7794" y="14460"/>
                    <a:pt x="7787" y="14469"/>
                    <a:pt x="7777" y="14473"/>
                  </a:cubicBezTo>
                  <a:cubicBezTo>
                    <a:pt x="7773" y="14474"/>
                    <a:pt x="7770" y="14475"/>
                    <a:pt x="7767" y="14475"/>
                  </a:cubicBezTo>
                  <a:cubicBezTo>
                    <a:pt x="7749" y="14475"/>
                    <a:pt x="7743" y="14460"/>
                    <a:pt x="7731" y="14460"/>
                  </a:cubicBezTo>
                  <a:cubicBezTo>
                    <a:pt x="7731" y="14468"/>
                    <a:pt x="7724" y="14476"/>
                    <a:pt x="7714" y="14477"/>
                  </a:cubicBezTo>
                  <a:lnTo>
                    <a:pt x="7714" y="14477"/>
                  </a:lnTo>
                  <a:cubicBezTo>
                    <a:pt x="7715" y="14467"/>
                    <a:pt x="7723" y="14460"/>
                    <a:pt x="7731" y="14460"/>
                  </a:cubicBezTo>
                  <a:cubicBezTo>
                    <a:pt x="7735" y="14442"/>
                    <a:pt x="7748" y="14429"/>
                    <a:pt x="7766" y="14425"/>
                  </a:cubicBezTo>
                  <a:close/>
                  <a:moveTo>
                    <a:pt x="15650" y="14464"/>
                  </a:moveTo>
                  <a:cubicBezTo>
                    <a:pt x="15648" y="14469"/>
                    <a:pt x="15645" y="14473"/>
                    <a:pt x="15643" y="14477"/>
                  </a:cubicBezTo>
                  <a:cubicBezTo>
                    <a:pt x="15634" y="14464"/>
                    <a:pt x="15644" y="14466"/>
                    <a:pt x="15650" y="14464"/>
                  </a:cubicBezTo>
                  <a:close/>
                  <a:moveTo>
                    <a:pt x="7711" y="14479"/>
                  </a:moveTo>
                  <a:lnTo>
                    <a:pt x="7711" y="14479"/>
                  </a:lnTo>
                  <a:cubicBezTo>
                    <a:pt x="7709" y="14483"/>
                    <a:pt x="7707" y="14487"/>
                    <a:pt x="7705" y="14490"/>
                  </a:cubicBezTo>
                  <a:cubicBezTo>
                    <a:pt x="7696" y="14480"/>
                    <a:pt x="7705" y="14480"/>
                    <a:pt x="7711" y="14479"/>
                  </a:cubicBezTo>
                  <a:close/>
                  <a:moveTo>
                    <a:pt x="8895" y="14483"/>
                  </a:moveTo>
                  <a:cubicBezTo>
                    <a:pt x="8897" y="14484"/>
                    <a:pt x="8900" y="14485"/>
                    <a:pt x="8900" y="14487"/>
                  </a:cubicBezTo>
                  <a:cubicBezTo>
                    <a:pt x="8900" y="14489"/>
                    <a:pt x="8896" y="14490"/>
                    <a:pt x="8895" y="14492"/>
                  </a:cubicBezTo>
                  <a:lnTo>
                    <a:pt x="8890" y="14486"/>
                  </a:lnTo>
                  <a:lnTo>
                    <a:pt x="8895" y="14483"/>
                  </a:lnTo>
                  <a:close/>
                  <a:moveTo>
                    <a:pt x="11195" y="14446"/>
                  </a:moveTo>
                  <a:cubicBezTo>
                    <a:pt x="11214" y="14446"/>
                    <a:pt x="11227" y="14461"/>
                    <a:pt x="11245" y="14469"/>
                  </a:cubicBezTo>
                  <a:lnTo>
                    <a:pt x="11202" y="14493"/>
                  </a:lnTo>
                  <a:lnTo>
                    <a:pt x="11181" y="14448"/>
                  </a:lnTo>
                  <a:cubicBezTo>
                    <a:pt x="11186" y="14446"/>
                    <a:pt x="11191" y="14446"/>
                    <a:pt x="11195" y="14446"/>
                  </a:cubicBezTo>
                  <a:close/>
                  <a:moveTo>
                    <a:pt x="3443" y="14509"/>
                  </a:moveTo>
                  <a:lnTo>
                    <a:pt x="3444" y="14509"/>
                  </a:lnTo>
                  <a:lnTo>
                    <a:pt x="3444" y="14509"/>
                  </a:lnTo>
                  <a:cubicBezTo>
                    <a:pt x="3444" y="14509"/>
                    <a:pt x="3444" y="14509"/>
                    <a:pt x="3444" y="14509"/>
                  </a:cubicBezTo>
                  <a:close/>
                  <a:moveTo>
                    <a:pt x="7669" y="14499"/>
                  </a:moveTo>
                  <a:cubicBezTo>
                    <a:pt x="7671" y="14499"/>
                    <a:pt x="7673" y="14501"/>
                    <a:pt x="7674" y="14505"/>
                  </a:cubicBezTo>
                  <a:cubicBezTo>
                    <a:pt x="7674" y="14506"/>
                    <a:pt x="7671" y="14509"/>
                    <a:pt x="7669" y="14510"/>
                  </a:cubicBezTo>
                  <a:cubicBezTo>
                    <a:pt x="7666" y="14509"/>
                    <a:pt x="7663" y="14505"/>
                    <a:pt x="7664" y="14504"/>
                  </a:cubicBezTo>
                  <a:cubicBezTo>
                    <a:pt x="7666" y="14501"/>
                    <a:pt x="7668" y="14499"/>
                    <a:pt x="7669" y="14499"/>
                  </a:cubicBezTo>
                  <a:close/>
                  <a:moveTo>
                    <a:pt x="11133" y="14500"/>
                  </a:moveTo>
                  <a:cubicBezTo>
                    <a:pt x="11134" y="14501"/>
                    <a:pt x="11138" y="14503"/>
                    <a:pt x="11138" y="14505"/>
                  </a:cubicBezTo>
                  <a:cubicBezTo>
                    <a:pt x="11137" y="14506"/>
                    <a:pt x="11134" y="14508"/>
                    <a:pt x="11133" y="14510"/>
                  </a:cubicBezTo>
                  <a:lnTo>
                    <a:pt x="11129" y="14504"/>
                  </a:lnTo>
                  <a:lnTo>
                    <a:pt x="11133" y="14500"/>
                  </a:lnTo>
                  <a:close/>
                  <a:moveTo>
                    <a:pt x="9258" y="14497"/>
                  </a:moveTo>
                  <a:cubicBezTo>
                    <a:pt x="9263" y="14497"/>
                    <a:pt x="9268" y="14500"/>
                    <a:pt x="9273" y="14504"/>
                  </a:cubicBezTo>
                  <a:lnTo>
                    <a:pt x="9271" y="14504"/>
                  </a:lnTo>
                  <a:cubicBezTo>
                    <a:pt x="9267" y="14509"/>
                    <a:pt x="9262" y="14512"/>
                    <a:pt x="9258" y="14512"/>
                  </a:cubicBezTo>
                  <a:cubicBezTo>
                    <a:pt x="9254" y="14512"/>
                    <a:pt x="9249" y="14509"/>
                    <a:pt x="9245" y="14504"/>
                  </a:cubicBezTo>
                  <a:cubicBezTo>
                    <a:pt x="9249" y="14499"/>
                    <a:pt x="9254" y="14497"/>
                    <a:pt x="9258" y="14497"/>
                  </a:cubicBezTo>
                  <a:close/>
                  <a:moveTo>
                    <a:pt x="7901" y="14357"/>
                  </a:moveTo>
                  <a:cubicBezTo>
                    <a:pt x="7912" y="14393"/>
                    <a:pt x="7937" y="14427"/>
                    <a:pt x="7923" y="14466"/>
                  </a:cubicBezTo>
                  <a:cubicBezTo>
                    <a:pt x="7914" y="14477"/>
                    <a:pt x="7904" y="14478"/>
                    <a:pt x="7893" y="14478"/>
                  </a:cubicBezTo>
                  <a:cubicBezTo>
                    <a:pt x="7887" y="14478"/>
                    <a:pt x="7880" y="14478"/>
                    <a:pt x="7874" y="14478"/>
                  </a:cubicBezTo>
                  <a:cubicBezTo>
                    <a:pt x="7871" y="14494"/>
                    <a:pt x="7879" y="14513"/>
                    <a:pt x="7864" y="14526"/>
                  </a:cubicBezTo>
                  <a:cubicBezTo>
                    <a:pt x="7851" y="14506"/>
                    <a:pt x="7848" y="14489"/>
                    <a:pt x="7873" y="14477"/>
                  </a:cubicBezTo>
                  <a:cubicBezTo>
                    <a:pt x="7865" y="14457"/>
                    <a:pt x="7849" y="14442"/>
                    <a:pt x="7828" y="14437"/>
                  </a:cubicBezTo>
                  <a:cubicBezTo>
                    <a:pt x="7855" y="14413"/>
                    <a:pt x="7866" y="14375"/>
                    <a:pt x="7901" y="14357"/>
                  </a:cubicBezTo>
                  <a:close/>
                  <a:moveTo>
                    <a:pt x="3445" y="14528"/>
                  </a:moveTo>
                  <a:lnTo>
                    <a:pt x="3457" y="14535"/>
                  </a:lnTo>
                  <a:cubicBezTo>
                    <a:pt x="3453" y="14538"/>
                    <a:pt x="3451" y="14539"/>
                    <a:pt x="3450" y="14539"/>
                  </a:cubicBezTo>
                  <a:cubicBezTo>
                    <a:pt x="3446" y="14539"/>
                    <a:pt x="3447" y="14532"/>
                    <a:pt x="3445" y="14528"/>
                  </a:cubicBezTo>
                  <a:close/>
                  <a:moveTo>
                    <a:pt x="7776" y="14535"/>
                  </a:moveTo>
                  <a:cubicBezTo>
                    <a:pt x="7777" y="14535"/>
                    <a:pt x="7779" y="14537"/>
                    <a:pt x="7779" y="14541"/>
                  </a:cubicBezTo>
                  <a:cubicBezTo>
                    <a:pt x="7779" y="14542"/>
                    <a:pt x="7777" y="14544"/>
                    <a:pt x="7775" y="14545"/>
                  </a:cubicBezTo>
                  <a:cubicBezTo>
                    <a:pt x="7774" y="14543"/>
                    <a:pt x="7770" y="14541"/>
                    <a:pt x="7771" y="14539"/>
                  </a:cubicBezTo>
                  <a:cubicBezTo>
                    <a:pt x="7773" y="14537"/>
                    <a:pt x="7775" y="14535"/>
                    <a:pt x="7776" y="14535"/>
                  </a:cubicBezTo>
                  <a:close/>
                  <a:moveTo>
                    <a:pt x="11222" y="14572"/>
                  </a:moveTo>
                  <a:lnTo>
                    <a:pt x="11222" y="14572"/>
                  </a:lnTo>
                  <a:cubicBezTo>
                    <a:pt x="11224" y="14573"/>
                    <a:pt x="11226" y="14574"/>
                    <a:pt x="11226" y="14576"/>
                  </a:cubicBezTo>
                  <a:cubicBezTo>
                    <a:pt x="11226" y="14577"/>
                    <a:pt x="11223" y="14580"/>
                    <a:pt x="11222" y="14580"/>
                  </a:cubicBezTo>
                  <a:cubicBezTo>
                    <a:pt x="11222" y="14580"/>
                    <a:pt x="11221" y="14580"/>
                    <a:pt x="11221" y="14579"/>
                  </a:cubicBezTo>
                  <a:cubicBezTo>
                    <a:pt x="11219" y="14579"/>
                    <a:pt x="11218" y="14577"/>
                    <a:pt x="11217" y="14575"/>
                  </a:cubicBezTo>
                  <a:lnTo>
                    <a:pt x="11222" y="14572"/>
                  </a:lnTo>
                  <a:close/>
                  <a:moveTo>
                    <a:pt x="3537" y="14583"/>
                  </a:moveTo>
                  <a:lnTo>
                    <a:pt x="3584" y="14608"/>
                  </a:lnTo>
                  <a:cubicBezTo>
                    <a:pt x="3572" y="14613"/>
                    <a:pt x="3565" y="14615"/>
                    <a:pt x="3559" y="14615"/>
                  </a:cubicBezTo>
                  <a:cubicBezTo>
                    <a:pt x="3549" y="14615"/>
                    <a:pt x="3546" y="14607"/>
                    <a:pt x="3537" y="14583"/>
                  </a:cubicBezTo>
                  <a:close/>
                  <a:moveTo>
                    <a:pt x="15421" y="14586"/>
                  </a:moveTo>
                  <a:cubicBezTo>
                    <a:pt x="15424" y="14586"/>
                    <a:pt x="15427" y="14586"/>
                    <a:pt x="15431" y="14587"/>
                  </a:cubicBezTo>
                  <a:cubicBezTo>
                    <a:pt x="15430" y="14615"/>
                    <a:pt x="15430" y="14615"/>
                    <a:pt x="15387" y="14617"/>
                  </a:cubicBezTo>
                  <a:cubicBezTo>
                    <a:pt x="15398" y="14598"/>
                    <a:pt x="15407" y="14586"/>
                    <a:pt x="15421" y="14586"/>
                  </a:cubicBezTo>
                  <a:close/>
                  <a:moveTo>
                    <a:pt x="9747" y="14624"/>
                  </a:moveTo>
                  <a:cubicBezTo>
                    <a:pt x="9748" y="14626"/>
                    <a:pt x="9752" y="14627"/>
                    <a:pt x="9752" y="14630"/>
                  </a:cubicBezTo>
                  <a:cubicBezTo>
                    <a:pt x="9751" y="14631"/>
                    <a:pt x="9748" y="14632"/>
                    <a:pt x="9746" y="14634"/>
                  </a:cubicBezTo>
                  <a:cubicBezTo>
                    <a:pt x="9745" y="14632"/>
                    <a:pt x="9744" y="14631"/>
                    <a:pt x="9743" y="14628"/>
                  </a:cubicBezTo>
                  <a:lnTo>
                    <a:pt x="9747" y="14624"/>
                  </a:lnTo>
                  <a:close/>
                  <a:moveTo>
                    <a:pt x="9925" y="14603"/>
                  </a:moveTo>
                  <a:cubicBezTo>
                    <a:pt x="9930" y="14603"/>
                    <a:pt x="9935" y="14604"/>
                    <a:pt x="9940" y="14607"/>
                  </a:cubicBezTo>
                  <a:cubicBezTo>
                    <a:pt x="9952" y="14617"/>
                    <a:pt x="9949" y="14627"/>
                    <a:pt x="9949" y="14638"/>
                  </a:cubicBezTo>
                  <a:lnTo>
                    <a:pt x="9949" y="14638"/>
                  </a:lnTo>
                  <a:lnTo>
                    <a:pt x="9900" y="14614"/>
                  </a:lnTo>
                  <a:cubicBezTo>
                    <a:pt x="9907" y="14607"/>
                    <a:pt x="9916" y="14603"/>
                    <a:pt x="9925" y="14603"/>
                  </a:cubicBezTo>
                  <a:close/>
                  <a:moveTo>
                    <a:pt x="11144" y="14621"/>
                  </a:moveTo>
                  <a:cubicBezTo>
                    <a:pt x="11153" y="14621"/>
                    <a:pt x="11158" y="14629"/>
                    <a:pt x="11152" y="14651"/>
                  </a:cubicBezTo>
                  <a:lnTo>
                    <a:pt x="11153" y="14652"/>
                  </a:lnTo>
                  <a:cubicBezTo>
                    <a:pt x="11139" y="14644"/>
                    <a:pt x="11130" y="14639"/>
                    <a:pt x="11129" y="14625"/>
                  </a:cubicBezTo>
                  <a:cubicBezTo>
                    <a:pt x="11134" y="14623"/>
                    <a:pt x="11140" y="14621"/>
                    <a:pt x="11144" y="14621"/>
                  </a:cubicBezTo>
                  <a:close/>
                  <a:moveTo>
                    <a:pt x="11212" y="14639"/>
                  </a:moveTo>
                  <a:cubicBezTo>
                    <a:pt x="11216" y="14639"/>
                    <a:pt x="11220" y="14641"/>
                    <a:pt x="11225" y="14644"/>
                  </a:cubicBezTo>
                  <a:cubicBezTo>
                    <a:pt x="11221" y="14651"/>
                    <a:pt x="11217" y="14654"/>
                    <a:pt x="11213" y="14654"/>
                  </a:cubicBezTo>
                  <a:cubicBezTo>
                    <a:pt x="11209" y="14654"/>
                    <a:pt x="11206" y="14652"/>
                    <a:pt x="11202" y="14648"/>
                  </a:cubicBezTo>
                  <a:cubicBezTo>
                    <a:pt x="11205" y="14642"/>
                    <a:pt x="11208" y="14639"/>
                    <a:pt x="11212" y="14639"/>
                  </a:cubicBezTo>
                  <a:close/>
                  <a:moveTo>
                    <a:pt x="11222" y="14712"/>
                  </a:moveTo>
                  <a:cubicBezTo>
                    <a:pt x="11223" y="14712"/>
                    <a:pt x="11225" y="14714"/>
                    <a:pt x="11226" y="14717"/>
                  </a:cubicBezTo>
                  <a:cubicBezTo>
                    <a:pt x="11226" y="14719"/>
                    <a:pt x="11222" y="14721"/>
                    <a:pt x="11221" y="14722"/>
                  </a:cubicBezTo>
                  <a:cubicBezTo>
                    <a:pt x="11219" y="14721"/>
                    <a:pt x="11215" y="14719"/>
                    <a:pt x="11217" y="14717"/>
                  </a:cubicBezTo>
                  <a:cubicBezTo>
                    <a:pt x="11218" y="14714"/>
                    <a:pt x="11220" y="14712"/>
                    <a:pt x="11222" y="14712"/>
                  </a:cubicBezTo>
                  <a:close/>
                  <a:moveTo>
                    <a:pt x="7671" y="14531"/>
                  </a:moveTo>
                  <a:cubicBezTo>
                    <a:pt x="7714" y="14538"/>
                    <a:pt x="7682" y="14579"/>
                    <a:pt x="7704" y="14595"/>
                  </a:cubicBezTo>
                  <a:cubicBezTo>
                    <a:pt x="7710" y="14599"/>
                    <a:pt x="7718" y="14601"/>
                    <a:pt x="7725" y="14601"/>
                  </a:cubicBezTo>
                  <a:cubicBezTo>
                    <a:pt x="7730" y="14601"/>
                    <a:pt x="7734" y="14600"/>
                    <a:pt x="7738" y="14599"/>
                  </a:cubicBezTo>
                  <a:lnTo>
                    <a:pt x="7758" y="14569"/>
                  </a:lnTo>
                  <a:lnTo>
                    <a:pt x="7820" y="14627"/>
                  </a:lnTo>
                  <a:cubicBezTo>
                    <a:pt x="7791" y="14650"/>
                    <a:pt x="7787" y="14687"/>
                    <a:pt x="7766" y="14723"/>
                  </a:cubicBezTo>
                  <a:cubicBezTo>
                    <a:pt x="7745" y="14711"/>
                    <a:pt x="7723" y="14709"/>
                    <a:pt x="7700" y="14709"/>
                  </a:cubicBezTo>
                  <a:cubicBezTo>
                    <a:pt x="7689" y="14709"/>
                    <a:pt x="7678" y="14709"/>
                    <a:pt x="7666" y="14709"/>
                  </a:cubicBezTo>
                  <a:cubicBezTo>
                    <a:pt x="7613" y="14647"/>
                    <a:pt x="7671" y="14590"/>
                    <a:pt x="7671" y="14531"/>
                  </a:cubicBezTo>
                  <a:close/>
                  <a:moveTo>
                    <a:pt x="9533" y="14765"/>
                  </a:moveTo>
                  <a:cubicBezTo>
                    <a:pt x="9540" y="14769"/>
                    <a:pt x="9538" y="14772"/>
                    <a:pt x="9532" y="14774"/>
                  </a:cubicBezTo>
                  <a:cubicBezTo>
                    <a:pt x="9532" y="14774"/>
                    <a:pt x="9530" y="14772"/>
                    <a:pt x="9529" y="14770"/>
                  </a:cubicBezTo>
                  <a:lnTo>
                    <a:pt x="9529" y="14770"/>
                  </a:lnTo>
                  <a:cubicBezTo>
                    <a:pt x="9531" y="14768"/>
                    <a:pt x="9533" y="14765"/>
                    <a:pt x="9533" y="14765"/>
                  </a:cubicBezTo>
                  <a:close/>
                  <a:moveTo>
                    <a:pt x="7680" y="14765"/>
                  </a:moveTo>
                  <a:cubicBezTo>
                    <a:pt x="7684" y="14765"/>
                    <a:pt x="7688" y="14766"/>
                    <a:pt x="7694" y="14766"/>
                  </a:cubicBezTo>
                  <a:cubicBezTo>
                    <a:pt x="7689" y="14779"/>
                    <a:pt x="7678" y="14789"/>
                    <a:pt x="7665" y="14794"/>
                  </a:cubicBezTo>
                  <a:cubicBezTo>
                    <a:pt x="7661" y="14773"/>
                    <a:pt x="7665" y="14765"/>
                    <a:pt x="7680" y="14765"/>
                  </a:cubicBezTo>
                  <a:close/>
                  <a:moveTo>
                    <a:pt x="8577" y="14805"/>
                  </a:moveTo>
                  <a:cubicBezTo>
                    <a:pt x="8582" y="14805"/>
                    <a:pt x="8582" y="14812"/>
                    <a:pt x="8581" y="14818"/>
                  </a:cubicBezTo>
                  <a:cubicBezTo>
                    <a:pt x="8581" y="14821"/>
                    <a:pt x="8577" y="14825"/>
                    <a:pt x="8573" y="14828"/>
                  </a:cubicBezTo>
                  <a:cubicBezTo>
                    <a:pt x="8564" y="14820"/>
                    <a:pt x="8564" y="14811"/>
                    <a:pt x="8571" y="14806"/>
                  </a:cubicBezTo>
                  <a:cubicBezTo>
                    <a:pt x="8573" y="14805"/>
                    <a:pt x="8575" y="14805"/>
                    <a:pt x="8577" y="14805"/>
                  </a:cubicBezTo>
                  <a:close/>
                  <a:moveTo>
                    <a:pt x="9319" y="14855"/>
                  </a:moveTo>
                  <a:lnTo>
                    <a:pt x="9319" y="14855"/>
                  </a:lnTo>
                  <a:cubicBezTo>
                    <a:pt x="9330" y="14867"/>
                    <a:pt x="9318" y="14866"/>
                    <a:pt x="9312" y="14868"/>
                  </a:cubicBezTo>
                  <a:lnTo>
                    <a:pt x="9312" y="14868"/>
                  </a:lnTo>
                  <a:lnTo>
                    <a:pt x="9319" y="14855"/>
                  </a:lnTo>
                  <a:close/>
                  <a:moveTo>
                    <a:pt x="11238" y="14838"/>
                  </a:moveTo>
                  <a:cubicBezTo>
                    <a:pt x="11251" y="14846"/>
                    <a:pt x="11247" y="14858"/>
                    <a:pt x="11247" y="14869"/>
                  </a:cubicBezTo>
                  <a:lnTo>
                    <a:pt x="11247" y="14869"/>
                  </a:lnTo>
                  <a:cubicBezTo>
                    <a:pt x="11229" y="14863"/>
                    <a:pt x="11226" y="14853"/>
                    <a:pt x="11238" y="14838"/>
                  </a:cubicBezTo>
                  <a:close/>
                  <a:moveTo>
                    <a:pt x="9311" y="14869"/>
                  </a:moveTo>
                  <a:cubicBezTo>
                    <a:pt x="9310" y="14875"/>
                    <a:pt x="9309" y="14882"/>
                    <a:pt x="9302" y="14882"/>
                  </a:cubicBezTo>
                  <a:cubicBezTo>
                    <a:pt x="9301" y="14882"/>
                    <a:pt x="9301" y="14882"/>
                    <a:pt x="9300" y="14882"/>
                  </a:cubicBezTo>
                  <a:cubicBezTo>
                    <a:pt x="9297" y="14870"/>
                    <a:pt x="9304" y="14870"/>
                    <a:pt x="9311" y="14869"/>
                  </a:cubicBezTo>
                  <a:close/>
                  <a:moveTo>
                    <a:pt x="11249" y="14870"/>
                  </a:moveTo>
                  <a:cubicBezTo>
                    <a:pt x="11276" y="14884"/>
                    <a:pt x="11265" y="14894"/>
                    <a:pt x="11245" y="14905"/>
                  </a:cubicBezTo>
                  <a:cubicBezTo>
                    <a:pt x="11227" y="14889"/>
                    <a:pt x="11250" y="14881"/>
                    <a:pt x="11249" y="14870"/>
                  </a:cubicBezTo>
                  <a:close/>
                  <a:moveTo>
                    <a:pt x="11166" y="14892"/>
                  </a:moveTo>
                  <a:cubicBezTo>
                    <a:pt x="11178" y="14899"/>
                    <a:pt x="11178" y="14906"/>
                    <a:pt x="11170" y="14916"/>
                  </a:cubicBezTo>
                  <a:cubicBezTo>
                    <a:pt x="11158" y="14909"/>
                    <a:pt x="11157" y="14902"/>
                    <a:pt x="11166" y="14892"/>
                  </a:cubicBezTo>
                  <a:close/>
                  <a:moveTo>
                    <a:pt x="7811" y="14908"/>
                  </a:moveTo>
                  <a:cubicBezTo>
                    <a:pt x="7812" y="14910"/>
                    <a:pt x="7816" y="14911"/>
                    <a:pt x="7816" y="14914"/>
                  </a:cubicBezTo>
                  <a:cubicBezTo>
                    <a:pt x="7815" y="14916"/>
                    <a:pt x="7812" y="14917"/>
                    <a:pt x="7810" y="14919"/>
                  </a:cubicBezTo>
                  <a:lnTo>
                    <a:pt x="7806" y="14913"/>
                  </a:lnTo>
                  <a:lnTo>
                    <a:pt x="7811" y="14908"/>
                  </a:lnTo>
                  <a:close/>
                  <a:moveTo>
                    <a:pt x="8585" y="14889"/>
                  </a:moveTo>
                  <a:cubicBezTo>
                    <a:pt x="8594" y="14889"/>
                    <a:pt x="8600" y="14895"/>
                    <a:pt x="8600" y="14907"/>
                  </a:cubicBezTo>
                  <a:cubicBezTo>
                    <a:pt x="8600" y="14917"/>
                    <a:pt x="8595" y="14921"/>
                    <a:pt x="8584" y="14922"/>
                  </a:cubicBezTo>
                  <a:cubicBezTo>
                    <a:pt x="8583" y="14922"/>
                    <a:pt x="8582" y="14922"/>
                    <a:pt x="8581" y="14922"/>
                  </a:cubicBezTo>
                  <a:cubicBezTo>
                    <a:pt x="8572" y="14922"/>
                    <a:pt x="8569" y="14915"/>
                    <a:pt x="8566" y="14908"/>
                  </a:cubicBezTo>
                  <a:cubicBezTo>
                    <a:pt x="8565" y="14900"/>
                    <a:pt x="8571" y="14892"/>
                    <a:pt x="8579" y="14890"/>
                  </a:cubicBezTo>
                  <a:cubicBezTo>
                    <a:pt x="8581" y="14889"/>
                    <a:pt x="8583" y="14889"/>
                    <a:pt x="8585" y="14889"/>
                  </a:cubicBezTo>
                  <a:close/>
                  <a:moveTo>
                    <a:pt x="9987" y="14782"/>
                  </a:moveTo>
                  <a:cubicBezTo>
                    <a:pt x="10005" y="14782"/>
                    <a:pt x="10013" y="14798"/>
                    <a:pt x="10022" y="14813"/>
                  </a:cubicBezTo>
                  <a:cubicBezTo>
                    <a:pt x="10004" y="14865"/>
                    <a:pt x="10019" y="14922"/>
                    <a:pt x="10004" y="14975"/>
                  </a:cubicBezTo>
                  <a:lnTo>
                    <a:pt x="10018" y="14984"/>
                  </a:lnTo>
                  <a:lnTo>
                    <a:pt x="10004" y="14992"/>
                  </a:lnTo>
                  <a:lnTo>
                    <a:pt x="10004" y="15011"/>
                  </a:lnTo>
                  <a:cubicBezTo>
                    <a:pt x="10000" y="15008"/>
                    <a:pt x="9994" y="15007"/>
                    <a:pt x="9992" y="15004"/>
                  </a:cubicBezTo>
                  <a:cubicBezTo>
                    <a:pt x="9990" y="14995"/>
                    <a:pt x="9998" y="14995"/>
                    <a:pt x="10004" y="14992"/>
                  </a:cubicBezTo>
                  <a:lnTo>
                    <a:pt x="10004" y="14974"/>
                  </a:lnTo>
                  <a:cubicBezTo>
                    <a:pt x="9977" y="14971"/>
                    <a:pt x="9974" y="14942"/>
                    <a:pt x="9959" y="14926"/>
                  </a:cubicBezTo>
                  <a:lnTo>
                    <a:pt x="9942" y="14934"/>
                  </a:lnTo>
                  <a:cubicBezTo>
                    <a:pt x="9923" y="14918"/>
                    <a:pt x="9942" y="14889"/>
                    <a:pt x="9916" y="14877"/>
                  </a:cubicBezTo>
                  <a:lnTo>
                    <a:pt x="9940" y="14854"/>
                  </a:lnTo>
                  <a:cubicBezTo>
                    <a:pt x="9961" y="14865"/>
                    <a:pt x="9941" y="14890"/>
                    <a:pt x="9962" y="14899"/>
                  </a:cubicBezTo>
                  <a:lnTo>
                    <a:pt x="9978" y="14869"/>
                  </a:lnTo>
                  <a:cubicBezTo>
                    <a:pt x="9981" y="14841"/>
                    <a:pt x="9951" y="14810"/>
                    <a:pt x="9981" y="14782"/>
                  </a:cubicBezTo>
                  <a:cubicBezTo>
                    <a:pt x="9983" y="14782"/>
                    <a:pt x="9985" y="14782"/>
                    <a:pt x="9987" y="14782"/>
                  </a:cubicBezTo>
                  <a:close/>
                  <a:moveTo>
                    <a:pt x="10004" y="15011"/>
                  </a:moveTo>
                  <a:lnTo>
                    <a:pt x="10004" y="15011"/>
                  </a:lnTo>
                  <a:cubicBezTo>
                    <a:pt x="10035" y="15036"/>
                    <a:pt x="10022" y="15059"/>
                    <a:pt x="10002" y="15079"/>
                  </a:cubicBezTo>
                  <a:cubicBezTo>
                    <a:pt x="9998" y="15056"/>
                    <a:pt x="10007" y="15033"/>
                    <a:pt x="10004" y="15011"/>
                  </a:cubicBezTo>
                  <a:close/>
                  <a:moveTo>
                    <a:pt x="9959" y="15107"/>
                  </a:moveTo>
                  <a:cubicBezTo>
                    <a:pt x="9975" y="15107"/>
                    <a:pt x="9986" y="15119"/>
                    <a:pt x="9999" y="15126"/>
                  </a:cubicBezTo>
                  <a:lnTo>
                    <a:pt x="9958" y="15151"/>
                  </a:lnTo>
                  <a:lnTo>
                    <a:pt x="9937" y="15127"/>
                  </a:lnTo>
                  <a:lnTo>
                    <a:pt x="9953" y="15108"/>
                  </a:lnTo>
                  <a:cubicBezTo>
                    <a:pt x="9955" y="15107"/>
                    <a:pt x="9957" y="15107"/>
                    <a:pt x="9959" y="15107"/>
                  </a:cubicBezTo>
                  <a:close/>
                  <a:moveTo>
                    <a:pt x="9676" y="15140"/>
                  </a:moveTo>
                  <a:lnTo>
                    <a:pt x="9676" y="15140"/>
                  </a:lnTo>
                  <a:cubicBezTo>
                    <a:pt x="9685" y="15149"/>
                    <a:pt x="9685" y="15157"/>
                    <a:pt x="9675" y="15166"/>
                  </a:cubicBezTo>
                  <a:cubicBezTo>
                    <a:pt x="9666" y="15157"/>
                    <a:pt x="9667" y="15148"/>
                    <a:pt x="9676" y="15140"/>
                  </a:cubicBezTo>
                  <a:close/>
                  <a:moveTo>
                    <a:pt x="11220" y="15211"/>
                  </a:moveTo>
                  <a:lnTo>
                    <a:pt x="11220" y="15211"/>
                  </a:lnTo>
                  <a:cubicBezTo>
                    <a:pt x="11231" y="15224"/>
                    <a:pt x="11217" y="15222"/>
                    <a:pt x="11212" y="15224"/>
                  </a:cubicBezTo>
                  <a:lnTo>
                    <a:pt x="11220" y="15211"/>
                  </a:lnTo>
                  <a:close/>
                  <a:moveTo>
                    <a:pt x="9995" y="15149"/>
                  </a:moveTo>
                  <a:cubicBezTo>
                    <a:pt x="10004" y="15178"/>
                    <a:pt x="10011" y="15199"/>
                    <a:pt x="10016" y="15218"/>
                  </a:cubicBezTo>
                  <a:cubicBezTo>
                    <a:pt x="10009" y="15228"/>
                    <a:pt x="10002" y="15232"/>
                    <a:pt x="9995" y="15232"/>
                  </a:cubicBezTo>
                  <a:cubicBezTo>
                    <a:pt x="9981" y="15232"/>
                    <a:pt x="9967" y="15221"/>
                    <a:pt x="9953" y="15221"/>
                  </a:cubicBezTo>
                  <a:cubicBezTo>
                    <a:pt x="9948" y="15221"/>
                    <a:pt x="9942" y="15223"/>
                    <a:pt x="9936" y="15228"/>
                  </a:cubicBezTo>
                  <a:lnTo>
                    <a:pt x="9936" y="15228"/>
                  </a:lnTo>
                  <a:cubicBezTo>
                    <a:pt x="9958" y="15203"/>
                    <a:pt x="9978" y="15177"/>
                    <a:pt x="9995" y="15149"/>
                  </a:cubicBezTo>
                  <a:close/>
                  <a:moveTo>
                    <a:pt x="15654" y="15207"/>
                  </a:moveTo>
                  <a:cubicBezTo>
                    <a:pt x="15661" y="15207"/>
                    <a:pt x="15666" y="15212"/>
                    <a:pt x="15667" y="15223"/>
                  </a:cubicBezTo>
                  <a:cubicBezTo>
                    <a:pt x="15669" y="15239"/>
                    <a:pt x="15657" y="15239"/>
                    <a:pt x="15645" y="15239"/>
                  </a:cubicBezTo>
                  <a:cubicBezTo>
                    <a:pt x="15636" y="15230"/>
                    <a:pt x="15632" y="15219"/>
                    <a:pt x="15643" y="15211"/>
                  </a:cubicBezTo>
                  <a:cubicBezTo>
                    <a:pt x="15647" y="15209"/>
                    <a:pt x="15651" y="15207"/>
                    <a:pt x="15654" y="15207"/>
                  </a:cubicBezTo>
                  <a:close/>
                  <a:moveTo>
                    <a:pt x="4461" y="15221"/>
                  </a:moveTo>
                  <a:cubicBezTo>
                    <a:pt x="4473" y="15221"/>
                    <a:pt x="4484" y="15225"/>
                    <a:pt x="4494" y="15233"/>
                  </a:cubicBezTo>
                  <a:lnTo>
                    <a:pt x="4495" y="15234"/>
                  </a:lnTo>
                  <a:cubicBezTo>
                    <a:pt x="4483" y="15240"/>
                    <a:pt x="4473" y="15243"/>
                    <a:pt x="4462" y="15243"/>
                  </a:cubicBezTo>
                  <a:cubicBezTo>
                    <a:pt x="4451" y="15243"/>
                    <a:pt x="4441" y="15240"/>
                    <a:pt x="4430" y="15232"/>
                  </a:cubicBezTo>
                  <a:cubicBezTo>
                    <a:pt x="4439" y="15225"/>
                    <a:pt x="4450" y="15221"/>
                    <a:pt x="4461" y="15221"/>
                  </a:cubicBezTo>
                  <a:close/>
                  <a:moveTo>
                    <a:pt x="11278" y="15098"/>
                  </a:moveTo>
                  <a:cubicBezTo>
                    <a:pt x="11288" y="15152"/>
                    <a:pt x="11283" y="15201"/>
                    <a:pt x="11282" y="15246"/>
                  </a:cubicBezTo>
                  <a:cubicBezTo>
                    <a:pt x="11271" y="15262"/>
                    <a:pt x="11259" y="15258"/>
                    <a:pt x="11247" y="15259"/>
                  </a:cubicBezTo>
                  <a:lnTo>
                    <a:pt x="11247" y="15166"/>
                  </a:lnTo>
                  <a:cubicBezTo>
                    <a:pt x="11228" y="15159"/>
                    <a:pt x="11205" y="15169"/>
                    <a:pt x="11198" y="15142"/>
                  </a:cubicBezTo>
                  <a:cubicBezTo>
                    <a:pt x="11229" y="15136"/>
                    <a:pt x="11257" y="15121"/>
                    <a:pt x="11278" y="15098"/>
                  </a:cubicBezTo>
                  <a:close/>
                  <a:moveTo>
                    <a:pt x="7580" y="15281"/>
                  </a:moveTo>
                  <a:cubicBezTo>
                    <a:pt x="7582" y="15281"/>
                    <a:pt x="7583" y="15283"/>
                    <a:pt x="7584" y="15287"/>
                  </a:cubicBezTo>
                  <a:cubicBezTo>
                    <a:pt x="7584" y="15288"/>
                    <a:pt x="7581" y="15289"/>
                    <a:pt x="7580" y="15291"/>
                  </a:cubicBezTo>
                  <a:cubicBezTo>
                    <a:pt x="7577" y="15289"/>
                    <a:pt x="7575" y="15287"/>
                    <a:pt x="7575" y="15286"/>
                  </a:cubicBezTo>
                  <a:cubicBezTo>
                    <a:pt x="7577" y="15282"/>
                    <a:pt x="7578" y="15281"/>
                    <a:pt x="7580" y="15281"/>
                  </a:cubicBezTo>
                  <a:close/>
                  <a:moveTo>
                    <a:pt x="11212" y="15224"/>
                  </a:moveTo>
                  <a:cubicBezTo>
                    <a:pt x="11209" y="15249"/>
                    <a:pt x="11219" y="15261"/>
                    <a:pt x="11241" y="15261"/>
                  </a:cubicBezTo>
                  <a:cubicBezTo>
                    <a:pt x="11243" y="15261"/>
                    <a:pt x="11245" y="15261"/>
                    <a:pt x="11247" y="15260"/>
                  </a:cubicBezTo>
                  <a:lnTo>
                    <a:pt x="11247" y="15260"/>
                  </a:lnTo>
                  <a:cubicBezTo>
                    <a:pt x="11240" y="15283"/>
                    <a:pt x="11216" y="15279"/>
                    <a:pt x="11199" y="15291"/>
                  </a:cubicBezTo>
                  <a:cubicBezTo>
                    <a:pt x="11198" y="15267"/>
                    <a:pt x="11179" y="15241"/>
                    <a:pt x="11212" y="15224"/>
                  </a:cubicBezTo>
                  <a:close/>
                  <a:moveTo>
                    <a:pt x="8606" y="15244"/>
                  </a:moveTo>
                  <a:lnTo>
                    <a:pt x="8649" y="15266"/>
                  </a:lnTo>
                  <a:cubicBezTo>
                    <a:pt x="8645" y="15282"/>
                    <a:pt x="8629" y="15295"/>
                    <a:pt x="8612" y="15295"/>
                  </a:cubicBezTo>
                  <a:cubicBezTo>
                    <a:pt x="8594" y="15278"/>
                    <a:pt x="8600" y="15262"/>
                    <a:pt x="8606" y="15244"/>
                  </a:cubicBezTo>
                  <a:close/>
                  <a:moveTo>
                    <a:pt x="4543" y="15299"/>
                  </a:moveTo>
                  <a:cubicBezTo>
                    <a:pt x="4544" y="15299"/>
                    <a:pt x="4546" y="15301"/>
                    <a:pt x="4546" y="15305"/>
                  </a:cubicBezTo>
                  <a:cubicBezTo>
                    <a:pt x="4547" y="15305"/>
                    <a:pt x="4544" y="15307"/>
                    <a:pt x="4542" y="15308"/>
                  </a:cubicBezTo>
                  <a:cubicBezTo>
                    <a:pt x="4541" y="15307"/>
                    <a:pt x="4537" y="15304"/>
                    <a:pt x="4538" y="15304"/>
                  </a:cubicBezTo>
                  <a:cubicBezTo>
                    <a:pt x="4540" y="15301"/>
                    <a:pt x="4541" y="15299"/>
                    <a:pt x="4543" y="15299"/>
                  </a:cubicBezTo>
                  <a:close/>
                  <a:moveTo>
                    <a:pt x="11225" y="15350"/>
                  </a:moveTo>
                  <a:cubicBezTo>
                    <a:pt x="11228" y="15350"/>
                    <a:pt x="11233" y="15351"/>
                    <a:pt x="11239" y="15353"/>
                  </a:cubicBezTo>
                  <a:cubicBezTo>
                    <a:pt x="11242" y="15370"/>
                    <a:pt x="11233" y="15376"/>
                    <a:pt x="11217" y="15379"/>
                  </a:cubicBezTo>
                  <a:lnTo>
                    <a:pt x="11218" y="15378"/>
                  </a:lnTo>
                  <a:cubicBezTo>
                    <a:pt x="11212" y="15361"/>
                    <a:pt x="11212" y="15350"/>
                    <a:pt x="11225" y="15350"/>
                  </a:cubicBezTo>
                  <a:close/>
                  <a:moveTo>
                    <a:pt x="3831" y="15388"/>
                  </a:moveTo>
                  <a:cubicBezTo>
                    <a:pt x="3833" y="15388"/>
                    <a:pt x="3834" y="15390"/>
                    <a:pt x="3835" y="15394"/>
                  </a:cubicBezTo>
                  <a:cubicBezTo>
                    <a:pt x="3835" y="15394"/>
                    <a:pt x="3832" y="15396"/>
                    <a:pt x="3831" y="15397"/>
                  </a:cubicBezTo>
                  <a:cubicBezTo>
                    <a:pt x="3830" y="15396"/>
                    <a:pt x="3826" y="15393"/>
                    <a:pt x="3826" y="15393"/>
                  </a:cubicBezTo>
                  <a:cubicBezTo>
                    <a:pt x="3828" y="15390"/>
                    <a:pt x="3830" y="15388"/>
                    <a:pt x="3831" y="15388"/>
                  </a:cubicBezTo>
                  <a:close/>
                  <a:moveTo>
                    <a:pt x="8610" y="15368"/>
                  </a:moveTo>
                  <a:lnTo>
                    <a:pt x="8610" y="15368"/>
                  </a:lnTo>
                  <a:cubicBezTo>
                    <a:pt x="8619" y="15384"/>
                    <a:pt x="8627" y="15397"/>
                    <a:pt x="8635" y="15413"/>
                  </a:cubicBezTo>
                  <a:cubicBezTo>
                    <a:pt x="8602" y="15409"/>
                    <a:pt x="8602" y="15409"/>
                    <a:pt x="8610" y="15368"/>
                  </a:cubicBezTo>
                  <a:close/>
                  <a:moveTo>
                    <a:pt x="8751" y="15405"/>
                  </a:moveTo>
                  <a:cubicBezTo>
                    <a:pt x="8751" y="15405"/>
                    <a:pt x="8751" y="15405"/>
                    <a:pt x="8751" y="15405"/>
                  </a:cubicBezTo>
                  <a:cubicBezTo>
                    <a:pt x="8754" y="15405"/>
                    <a:pt x="8756" y="15409"/>
                    <a:pt x="8757" y="15411"/>
                  </a:cubicBezTo>
                  <a:cubicBezTo>
                    <a:pt x="8755" y="15412"/>
                    <a:pt x="8752" y="15414"/>
                    <a:pt x="8751" y="15417"/>
                  </a:cubicBezTo>
                  <a:lnTo>
                    <a:pt x="8746" y="15410"/>
                  </a:lnTo>
                  <a:cubicBezTo>
                    <a:pt x="8749" y="15408"/>
                    <a:pt x="8750" y="15405"/>
                    <a:pt x="8751" y="15405"/>
                  </a:cubicBezTo>
                  <a:close/>
                  <a:moveTo>
                    <a:pt x="11292" y="15324"/>
                  </a:moveTo>
                  <a:cubicBezTo>
                    <a:pt x="11304" y="15357"/>
                    <a:pt x="11304" y="15393"/>
                    <a:pt x="11292" y="15425"/>
                  </a:cubicBezTo>
                  <a:cubicBezTo>
                    <a:pt x="11279" y="15393"/>
                    <a:pt x="11279" y="15357"/>
                    <a:pt x="11292" y="15324"/>
                  </a:cubicBezTo>
                  <a:close/>
                  <a:moveTo>
                    <a:pt x="8805" y="15420"/>
                  </a:moveTo>
                  <a:cubicBezTo>
                    <a:pt x="8806" y="15420"/>
                    <a:pt x="8809" y="15426"/>
                    <a:pt x="8809" y="15427"/>
                  </a:cubicBezTo>
                  <a:cubicBezTo>
                    <a:pt x="8811" y="15428"/>
                    <a:pt x="8808" y="15430"/>
                    <a:pt x="8807" y="15432"/>
                  </a:cubicBezTo>
                  <a:lnTo>
                    <a:pt x="8808" y="15433"/>
                  </a:lnTo>
                  <a:cubicBezTo>
                    <a:pt x="8807" y="15433"/>
                    <a:pt x="8806" y="15433"/>
                    <a:pt x="8805" y="15433"/>
                  </a:cubicBezTo>
                  <a:cubicBezTo>
                    <a:pt x="8804" y="15433"/>
                    <a:pt x="8803" y="15433"/>
                    <a:pt x="8801" y="15432"/>
                  </a:cubicBezTo>
                  <a:cubicBezTo>
                    <a:pt x="8797" y="15428"/>
                    <a:pt x="8798" y="15424"/>
                    <a:pt x="8805" y="15420"/>
                  </a:cubicBezTo>
                  <a:close/>
                  <a:moveTo>
                    <a:pt x="9853" y="15420"/>
                  </a:moveTo>
                  <a:lnTo>
                    <a:pt x="9877" y="15445"/>
                  </a:lnTo>
                  <a:cubicBezTo>
                    <a:pt x="9871" y="15452"/>
                    <a:pt x="9862" y="15456"/>
                    <a:pt x="9853" y="15456"/>
                  </a:cubicBezTo>
                  <a:cubicBezTo>
                    <a:pt x="9844" y="15456"/>
                    <a:pt x="9836" y="15452"/>
                    <a:pt x="9829" y="15445"/>
                  </a:cubicBezTo>
                  <a:lnTo>
                    <a:pt x="9853" y="15420"/>
                  </a:lnTo>
                  <a:close/>
                  <a:moveTo>
                    <a:pt x="11291" y="15459"/>
                  </a:moveTo>
                  <a:cubicBezTo>
                    <a:pt x="11293" y="15459"/>
                    <a:pt x="11295" y="15461"/>
                    <a:pt x="11295" y="15465"/>
                  </a:cubicBezTo>
                  <a:cubicBezTo>
                    <a:pt x="11296" y="15465"/>
                    <a:pt x="11294" y="15467"/>
                    <a:pt x="11291" y="15468"/>
                  </a:cubicBezTo>
                  <a:lnTo>
                    <a:pt x="11291" y="15468"/>
                  </a:lnTo>
                  <a:cubicBezTo>
                    <a:pt x="11289" y="15467"/>
                    <a:pt x="11287" y="15465"/>
                    <a:pt x="11286" y="15464"/>
                  </a:cubicBezTo>
                  <a:cubicBezTo>
                    <a:pt x="11288" y="15460"/>
                    <a:pt x="11290" y="15459"/>
                    <a:pt x="11291" y="15459"/>
                  </a:cubicBezTo>
                  <a:close/>
                  <a:moveTo>
                    <a:pt x="7706" y="15460"/>
                  </a:moveTo>
                  <a:cubicBezTo>
                    <a:pt x="7714" y="15467"/>
                    <a:pt x="7714" y="15476"/>
                    <a:pt x="7709" y="15481"/>
                  </a:cubicBezTo>
                  <a:cubicBezTo>
                    <a:pt x="7706" y="15482"/>
                    <a:pt x="7704" y="15483"/>
                    <a:pt x="7703" y="15483"/>
                  </a:cubicBezTo>
                  <a:cubicBezTo>
                    <a:pt x="7697" y="15483"/>
                    <a:pt x="7697" y="15475"/>
                    <a:pt x="7698" y="15469"/>
                  </a:cubicBezTo>
                  <a:cubicBezTo>
                    <a:pt x="7698" y="15466"/>
                    <a:pt x="7704" y="15462"/>
                    <a:pt x="7706" y="15460"/>
                  </a:cubicBezTo>
                  <a:close/>
                  <a:moveTo>
                    <a:pt x="9925" y="15460"/>
                  </a:moveTo>
                  <a:lnTo>
                    <a:pt x="9925" y="15460"/>
                  </a:lnTo>
                  <a:cubicBezTo>
                    <a:pt x="9934" y="15466"/>
                    <a:pt x="9934" y="15480"/>
                    <a:pt x="9924" y="15485"/>
                  </a:cubicBezTo>
                  <a:cubicBezTo>
                    <a:pt x="9916" y="15476"/>
                    <a:pt x="9914" y="15468"/>
                    <a:pt x="9925" y="15460"/>
                  </a:cubicBezTo>
                  <a:close/>
                  <a:moveTo>
                    <a:pt x="9338" y="15476"/>
                  </a:moveTo>
                  <a:cubicBezTo>
                    <a:pt x="9340" y="15476"/>
                    <a:pt x="9342" y="15478"/>
                    <a:pt x="9343" y="15482"/>
                  </a:cubicBezTo>
                  <a:cubicBezTo>
                    <a:pt x="9343" y="15483"/>
                    <a:pt x="9339" y="15485"/>
                    <a:pt x="9338" y="15487"/>
                  </a:cubicBezTo>
                  <a:cubicBezTo>
                    <a:pt x="9337" y="15485"/>
                    <a:pt x="9332" y="15482"/>
                    <a:pt x="9332" y="15482"/>
                  </a:cubicBezTo>
                  <a:cubicBezTo>
                    <a:pt x="9334" y="15478"/>
                    <a:pt x="9336" y="15476"/>
                    <a:pt x="9338" y="15476"/>
                  </a:cubicBezTo>
                  <a:close/>
                  <a:moveTo>
                    <a:pt x="9280" y="15474"/>
                  </a:moveTo>
                  <a:cubicBezTo>
                    <a:pt x="9292" y="15474"/>
                    <a:pt x="9300" y="15490"/>
                    <a:pt x="9319" y="15497"/>
                  </a:cubicBezTo>
                  <a:cubicBezTo>
                    <a:pt x="9308" y="15502"/>
                    <a:pt x="9299" y="15504"/>
                    <a:pt x="9292" y="15504"/>
                  </a:cubicBezTo>
                  <a:cubicBezTo>
                    <a:pt x="9277" y="15504"/>
                    <a:pt x="9271" y="15493"/>
                    <a:pt x="9263" y="15482"/>
                  </a:cubicBezTo>
                  <a:cubicBezTo>
                    <a:pt x="9270" y="15476"/>
                    <a:pt x="9275" y="15474"/>
                    <a:pt x="9280" y="15474"/>
                  </a:cubicBezTo>
                  <a:close/>
                  <a:moveTo>
                    <a:pt x="9891" y="15487"/>
                  </a:moveTo>
                  <a:lnTo>
                    <a:pt x="9916" y="15515"/>
                  </a:lnTo>
                  <a:lnTo>
                    <a:pt x="9889" y="15539"/>
                  </a:lnTo>
                  <a:lnTo>
                    <a:pt x="9889" y="15539"/>
                  </a:lnTo>
                  <a:cubicBezTo>
                    <a:pt x="9875" y="15524"/>
                    <a:pt x="9877" y="15509"/>
                    <a:pt x="9891" y="15487"/>
                  </a:cubicBezTo>
                  <a:close/>
                  <a:moveTo>
                    <a:pt x="9497" y="15495"/>
                  </a:moveTo>
                  <a:cubicBezTo>
                    <a:pt x="9510" y="15508"/>
                    <a:pt x="9510" y="15527"/>
                    <a:pt x="9497" y="15540"/>
                  </a:cubicBezTo>
                  <a:lnTo>
                    <a:pt x="9497" y="15539"/>
                  </a:lnTo>
                  <a:cubicBezTo>
                    <a:pt x="9486" y="15526"/>
                    <a:pt x="9486" y="15507"/>
                    <a:pt x="9497" y="15495"/>
                  </a:cubicBezTo>
                  <a:close/>
                  <a:moveTo>
                    <a:pt x="9365" y="15527"/>
                  </a:moveTo>
                  <a:cubicBezTo>
                    <a:pt x="9369" y="15527"/>
                    <a:pt x="9374" y="15530"/>
                    <a:pt x="9379" y="15535"/>
                  </a:cubicBezTo>
                  <a:cubicBezTo>
                    <a:pt x="9376" y="15540"/>
                    <a:pt x="9371" y="15542"/>
                    <a:pt x="9366" y="15542"/>
                  </a:cubicBezTo>
                  <a:cubicBezTo>
                    <a:pt x="9361" y="15542"/>
                    <a:pt x="9355" y="15540"/>
                    <a:pt x="9352" y="15534"/>
                  </a:cubicBezTo>
                  <a:lnTo>
                    <a:pt x="9352" y="15533"/>
                  </a:lnTo>
                  <a:cubicBezTo>
                    <a:pt x="9356" y="15529"/>
                    <a:pt x="9360" y="15527"/>
                    <a:pt x="9365" y="15527"/>
                  </a:cubicBezTo>
                  <a:close/>
                  <a:moveTo>
                    <a:pt x="10990" y="15565"/>
                  </a:moveTo>
                  <a:cubicBezTo>
                    <a:pt x="10996" y="15568"/>
                    <a:pt x="10995" y="15572"/>
                    <a:pt x="10988" y="15574"/>
                  </a:cubicBezTo>
                  <a:cubicBezTo>
                    <a:pt x="10988" y="15574"/>
                    <a:pt x="10986" y="15571"/>
                    <a:pt x="10985" y="15570"/>
                  </a:cubicBezTo>
                  <a:cubicBezTo>
                    <a:pt x="10987" y="15568"/>
                    <a:pt x="10990" y="15565"/>
                    <a:pt x="10990" y="15565"/>
                  </a:cubicBezTo>
                  <a:close/>
                  <a:moveTo>
                    <a:pt x="9338" y="15565"/>
                  </a:moveTo>
                  <a:cubicBezTo>
                    <a:pt x="9339" y="15565"/>
                    <a:pt x="9341" y="15567"/>
                    <a:pt x="9342" y="15571"/>
                  </a:cubicBezTo>
                  <a:cubicBezTo>
                    <a:pt x="9342" y="15572"/>
                    <a:pt x="9339" y="15573"/>
                    <a:pt x="9338" y="15575"/>
                  </a:cubicBezTo>
                  <a:cubicBezTo>
                    <a:pt x="9337" y="15573"/>
                    <a:pt x="9333" y="15571"/>
                    <a:pt x="9333" y="15570"/>
                  </a:cubicBezTo>
                  <a:cubicBezTo>
                    <a:pt x="9335" y="15566"/>
                    <a:pt x="9336" y="15565"/>
                    <a:pt x="9338" y="15565"/>
                  </a:cubicBezTo>
                  <a:close/>
                  <a:moveTo>
                    <a:pt x="9729" y="15548"/>
                  </a:moveTo>
                  <a:cubicBezTo>
                    <a:pt x="9742" y="15563"/>
                    <a:pt x="9738" y="15573"/>
                    <a:pt x="9720" y="15579"/>
                  </a:cubicBezTo>
                  <a:cubicBezTo>
                    <a:pt x="9721" y="15568"/>
                    <a:pt x="9718" y="15556"/>
                    <a:pt x="9729" y="15548"/>
                  </a:cubicBezTo>
                  <a:close/>
                  <a:moveTo>
                    <a:pt x="7859" y="15521"/>
                  </a:moveTo>
                  <a:lnTo>
                    <a:pt x="7859" y="15521"/>
                  </a:lnTo>
                  <a:cubicBezTo>
                    <a:pt x="7895" y="15538"/>
                    <a:pt x="7931" y="15539"/>
                    <a:pt x="7947" y="15587"/>
                  </a:cubicBezTo>
                  <a:lnTo>
                    <a:pt x="7947" y="15588"/>
                  </a:lnTo>
                  <a:cubicBezTo>
                    <a:pt x="7934" y="15589"/>
                    <a:pt x="7924" y="15591"/>
                    <a:pt x="7915" y="15591"/>
                  </a:cubicBezTo>
                  <a:cubicBezTo>
                    <a:pt x="7888" y="15591"/>
                    <a:pt x="7883" y="15577"/>
                    <a:pt x="7859" y="15521"/>
                  </a:cubicBezTo>
                  <a:close/>
                  <a:moveTo>
                    <a:pt x="10945" y="15564"/>
                  </a:moveTo>
                  <a:cubicBezTo>
                    <a:pt x="10957" y="15564"/>
                    <a:pt x="10961" y="15572"/>
                    <a:pt x="10961" y="15587"/>
                  </a:cubicBezTo>
                  <a:cubicBezTo>
                    <a:pt x="10954" y="15592"/>
                    <a:pt x="10948" y="15595"/>
                    <a:pt x="10943" y="15595"/>
                  </a:cubicBezTo>
                  <a:cubicBezTo>
                    <a:pt x="10934" y="15595"/>
                    <a:pt x="10929" y="15586"/>
                    <a:pt x="10928" y="15567"/>
                  </a:cubicBezTo>
                  <a:cubicBezTo>
                    <a:pt x="10935" y="15565"/>
                    <a:pt x="10941" y="15564"/>
                    <a:pt x="10945" y="15564"/>
                  </a:cubicBezTo>
                  <a:close/>
                  <a:moveTo>
                    <a:pt x="7999" y="15511"/>
                  </a:moveTo>
                  <a:cubicBezTo>
                    <a:pt x="8002" y="15511"/>
                    <a:pt x="8004" y="15511"/>
                    <a:pt x="8007" y="15511"/>
                  </a:cubicBezTo>
                  <a:cubicBezTo>
                    <a:pt x="8023" y="15535"/>
                    <a:pt x="8018" y="15561"/>
                    <a:pt x="8007" y="15607"/>
                  </a:cubicBezTo>
                  <a:cubicBezTo>
                    <a:pt x="7995" y="15567"/>
                    <a:pt x="7987" y="15543"/>
                    <a:pt x="7980" y="15522"/>
                  </a:cubicBezTo>
                  <a:cubicBezTo>
                    <a:pt x="7987" y="15513"/>
                    <a:pt x="7992" y="15511"/>
                    <a:pt x="7999" y="15511"/>
                  </a:cubicBezTo>
                  <a:close/>
                  <a:moveTo>
                    <a:pt x="8754" y="15586"/>
                  </a:moveTo>
                  <a:cubicBezTo>
                    <a:pt x="8760" y="15586"/>
                    <a:pt x="8760" y="15594"/>
                    <a:pt x="8759" y="15599"/>
                  </a:cubicBezTo>
                  <a:cubicBezTo>
                    <a:pt x="8759" y="15603"/>
                    <a:pt x="8754" y="15606"/>
                    <a:pt x="8750" y="15608"/>
                  </a:cubicBezTo>
                  <a:cubicBezTo>
                    <a:pt x="8742" y="15602"/>
                    <a:pt x="8741" y="15591"/>
                    <a:pt x="8749" y="15588"/>
                  </a:cubicBezTo>
                  <a:cubicBezTo>
                    <a:pt x="8751" y="15586"/>
                    <a:pt x="8753" y="15586"/>
                    <a:pt x="8754" y="15586"/>
                  </a:cubicBezTo>
                  <a:close/>
                  <a:moveTo>
                    <a:pt x="9720" y="15580"/>
                  </a:moveTo>
                  <a:cubicBezTo>
                    <a:pt x="9719" y="15591"/>
                    <a:pt x="9723" y="15602"/>
                    <a:pt x="9711" y="15610"/>
                  </a:cubicBezTo>
                  <a:cubicBezTo>
                    <a:pt x="9698" y="15595"/>
                    <a:pt x="9703" y="15585"/>
                    <a:pt x="9720" y="15580"/>
                  </a:cubicBezTo>
                  <a:close/>
                  <a:moveTo>
                    <a:pt x="11276" y="15597"/>
                  </a:moveTo>
                  <a:cubicBezTo>
                    <a:pt x="11286" y="15597"/>
                    <a:pt x="11296" y="15598"/>
                    <a:pt x="11307" y="15599"/>
                  </a:cubicBezTo>
                  <a:cubicBezTo>
                    <a:pt x="11323" y="15615"/>
                    <a:pt x="11317" y="15633"/>
                    <a:pt x="11318" y="15650"/>
                  </a:cubicBezTo>
                  <a:lnTo>
                    <a:pt x="11318" y="15650"/>
                  </a:lnTo>
                  <a:cubicBezTo>
                    <a:pt x="11316" y="15650"/>
                    <a:pt x="11314" y="15650"/>
                    <a:pt x="11311" y="15650"/>
                  </a:cubicBezTo>
                  <a:cubicBezTo>
                    <a:pt x="11282" y="15650"/>
                    <a:pt x="11268" y="15626"/>
                    <a:pt x="11250" y="15604"/>
                  </a:cubicBezTo>
                  <a:cubicBezTo>
                    <a:pt x="11258" y="15600"/>
                    <a:pt x="11267" y="15598"/>
                    <a:pt x="11276" y="15597"/>
                  </a:cubicBezTo>
                  <a:close/>
                  <a:moveTo>
                    <a:pt x="10792" y="15564"/>
                  </a:moveTo>
                  <a:cubicBezTo>
                    <a:pt x="10826" y="15583"/>
                    <a:pt x="10828" y="15611"/>
                    <a:pt x="10815" y="15646"/>
                  </a:cubicBezTo>
                  <a:cubicBezTo>
                    <a:pt x="10810" y="15649"/>
                    <a:pt x="10804" y="15650"/>
                    <a:pt x="10798" y="15650"/>
                  </a:cubicBezTo>
                  <a:cubicBezTo>
                    <a:pt x="10789" y="15650"/>
                    <a:pt x="10779" y="15647"/>
                    <a:pt x="10772" y="15642"/>
                  </a:cubicBezTo>
                  <a:cubicBezTo>
                    <a:pt x="10793" y="15621"/>
                    <a:pt x="10779" y="15590"/>
                    <a:pt x="10792" y="15564"/>
                  </a:cubicBezTo>
                  <a:close/>
                  <a:moveTo>
                    <a:pt x="9491" y="15602"/>
                  </a:moveTo>
                  <a:lnTo>
                    <a:pt x="9491" y="15602"/>
                  </a:lnTo>
                  <a:cubicBezTo>
                    <a:pt x="9511" y="15608"/>
                    <a:pt x="9528" y="15612"/>
                    <a:pt x="9541" y="15628"/>
                  </a:cubicBezTo>
                  <a:cubicBezTo>
                    <a:pt x="9537" y="15645"/>
                    <a:pt x="9529" y="15651"/>
                    <a:pt x="9519" y="15651"/>
                  </a:cubicBezTo>
                  <a:cubicBezTo>
                    <a:pt x="9512" y="15651"/>
                    <a:pt x="9505" y="15648"/>
                    <a:pt x="9496" y="15644"/>
                  </a:cubicBezTo>
                  <a:cubicBezTo>
                    <a:pt x="9486" y="15635"/>
                    <a:pt x="9488" y="15622"/>
                    <a:pt x="9491" y="15602"/>
                  </a:cubicBezTo>
                  <a:close/>
                  <a:moveTo>
                    <a:pt x="11320" y="15652"/>
                  </a:moveTo>
                  <a:lnTo>
                    <a:pt x="11332" y="15659"/>
                  </a:lnTo>
                  <a:cubicBezTo>
                    <a:pt x="11329" y="15661"/>
                    <a:pt x="11326" y="15662"/>
                    <a:pt x="11325" y="15662"/>
                  </a:cubicBezTo>
                  <a:cubicBezTo>
                    <a:pt x="11321" y="15662"/>
                    <a:pt x="11321" y="15656"/>
                    <a:pt x="11320" y="15652"/>
                  </a:cubicBezTo>
                  <a:close/>
                  <a:moveTo>
                    <a:pt x="8983" y="15654"/>
                  </a:moveTo>
                  <a:cubicBezTo>
                    <a:pt x="8989" y="15657"/>
                    <a:pt x="8989" y="15661"/>
                    <a:pt x="8982" y="15663"/>
                  </a:cubicBezTo>
                  <a:cubicBezTo>
                    <a:pt x="8981" y="15663"/>
                    <a:pt x="8979" y="15660"/>
                    <a:pt x="8977" y="15659"/>
                  </a:cubicBezTo>
                  <a:lnTo>
                    <a:pt x="8978" y="15659"/>
                  </a:lnTo>
                  <a:cubicBezTo>
                    <a:pt x="8979" y="15657"/>
                    <a:pt x="8982" y="15654"/>
                    <a:pt x="8983" y="15654"/>
                  </a:cubicBezTo>
                  <a:close/>
                  <a:moveTo>
                    <a:pt x="7721" y="15654"/>
                  </a:moveTo>
                  <a:cubicBezTo>
                    <a:pt x="7723" y="15654"/>
                    <a:pt x="7724" y="15656"/>
                    <a:pt x="7726" y="15660"/>
                  </a:cubicBezTo>
                  <a:cubicBezTo>
                    <a:pt x="7726" y="15661"/>
                    <a:pt x="7722" y="15662"/>
                    <a:pt x="7721" y="15663"/>
                  </a:cubicBezTo>
                  <a:lnTo>
                    <a:pt x="7722" y="15664"/>
                  </a:lnTo>
                  <a:cubicBezTo>
                    <a:pt x="7720" y="15662"/>
                    <a:pt x="7717" y="15660"/>
                    <a:pt x="7718" y="15659"/>
                  </a:cubicBezTo>
                  <a:cubicBezTo>
                    <a:pt x="7719" y="15655"/>
                    <a:pt x="7720" y="15654"/>
                    <a:pt x="7721" y="15654"/>
                  </a:cubicBezTo>
                  <a:close/>
                  <a:moveTo>
                    <a:pt x="9870" y="15654"/>
                  </a:moveTo>
                  <a:cubicBezTo>
                    <a:pt x="9872" y="15654"/>
                    <a:pt x="9874" y="15656"/>
                    <a:pt x="9875" y="15660"/>
                  </a:cubicBezTo>
                  <a:cubicBezTo>
                    <a:pt x="9875" y="15661"/>
                    <a:pt x="9872" y="15662"/>
                    <a:pt x="9870" y="15663"/>
                  </a:cubicBezTo>
                  <a:lnTo>
                    <a:pt x="9870" y="15664"/>
                  </a:lnTo>
                  <a:cubicBezTo>
                    <a:pt x="9869" y="15662"/>
                    <a:pt x="9866" y="15660"/>
                    <a:pt x="9866" y="15659"/>
                  </a:cubicBezTo>
                  <a:cubicBezTo>
                    <a:pt x="9867" y="15655"/>
                    <a:pt x="9869" y="15654"/>
                    <a:pt x="9870" y="15654"/>
                  </a:cubicBezTo>
                  <a:close/>
                  <a:moveTo>
                    <a:pt x="2609" y="15632"/>
                  </a:moveTo>
                  <a:cubicBezTo>
                    <a:pt x="2633" y="15636"/>
                    <a:pt x="2640" y="15648"/>
                    <a:pt x="2652" y="15662"/>
                  </a:cubicBezTo>
                  <a:lnTo>
                    <a:pt x="2651" y="15663"/>
                  </a:lnTo>
                  <a:cubicBezTo>
                    <a:pt x="2649" y="15670"/>
                    <a:pt x="2646" y="15677"/>
                    <a:pt x="2642" y="15684"/>
                  </a:cubicBezTo>
                  <a:cubicBezTo>
                    <a:pt x="2635" y="15691"/>
                    <a:pt x="2628" y="15696"/>
                    <a:pt x="2622" y="15702"/>
                  </a:cubicBezTo>
                  <a:cubicBezTo>
                    <a:pt x="2614" y="15700"/>
                    <a:pt x="2607" y="15696"/>
                    <a:pt x="2600" y="15692"/>
                  </a:cubicBezTo>
                  <a:cubicBezTo>
                    <a:pt x="2594" y="15687"/>
                    <a:pt x="2596" y="15673"/>
                    <a:pt x="2587" y="15673"/>
                  </a:cubicBezTo>
                  <a:cubicBezTo>
                    <a:pt x="2585" y="15673"/>
                    <a:pt x="2583" y="15674"/>
                    <a:pt x="2579" y="15676"/>
                  </a:cubicBezTo>
                  <a:cubicBezTo>
                    <a:pt x="2576" y="15678"/>
                    <a:pt x="2573" y="15678"/>
                    <a:pt x="2571" y="15678"/>
                  </a:cubicBezTo>
                  <a:cubicBezTo>
                    <a:pt x="2566" y="15678"/>
                    <a:pt x="2564" y="15673"/>
                    <a:pt x="2562" y="15665"/>
                  </a:cubicBezTo>
                  <a:cubicBezTo>
                    <a:pt x="2568" y="15636"/>
                    <a:pt x="2605" y="15654"/>
                    <a:pt x="2609" y="15632"/>
                  </a:cubicBezTo>
                  <a:close/>
                  <a:moveTo>
                    <a:pt x="9818" y="15725"/>
                  </a:moveTo>
                  <a:cubicBezTo>
                    <a:pt x="9820" y="15725"/>
                    <a:pt x="9821" y="15727"/>
                    <a:pt x="9822" y="15730"/>
                  </a:cubicBezTo>
                  <a:cubicBezTo>
                    <a:pt x="9822" y="15732"/>
                    <a:pt x="9819" y="15734"/>
                    <a:pt x="9818" y="15735"/>
                  </a:cubicBezTo>
                  <a:cubicBezTo>
                    <a:pt x="9816" y="15733"/>
                    <a:pt x="9813" y="15730"/>
                    <a:pt x="9813" y="15729"/>
                  </a:cubicBezTo>
                  <a:cubicBezTo>
                    <a:pt x="9815" y="15727"/>
                    <a:pt x="9817" y="15725"/>
                    <a:pt x="9818" y="15725"/>
                  </a:cubicBezTo>
                  <a:close/>
                  <a:moveTo>
                    <a:pt x="9941" y="15689"/>
                  </a:moveTo>
                  <a:lnTo>
                    <a:pt x="9941" y="15689"/>
                  </a:lnTo>
                  <a:cubicBezTo>
                    <a:pt x="9955" y="15703"/>
                    <a:pt x="9953" y="15716"/>
                    <a:pt x="9942" y="15735"/>
                  </a:cubicBezTo>
                  <a:lnTo>
                    <a:pt x="9942" y="15736"/>
                  </a:lnTo>
                  <a:cubicBezTo>
                    <a:pt x="9930" y="15724"/>
                    <a:pt x="9929" y="15703"/>
                    <a:pt x="9941" y="15689"/>
                  </a:cubicBezTo>
                  <a:close/>
                  <a:moveTo>
                    <a:pt x="7985" y="15688"/>
                  </a:moveTo>
                  <a:lnTo>
                    <a:pt x="8030" y="15711"/>
                  </a:lnTo>
                  <a:lnTo>
                    <a:pt x="8004" y="15741"/>
                  </a:lnTo>
                  <a:lnTo>
                    <a:pt x="7950" y="15716"/>
                  </a:lnTo>
                  <a:cubicBezTo>
                    <a:pt x="7955" y="15697"/>
                    <a:pt x="7974" y="15702"/>
                    <a:pt x="7985" y="15688"/>
                  </a:cubicBezTo>
                  <a:close/>
                  <a:moveTo>
                    <a:pt x="8748" y="15691"/>
                  </a:moveTo>
                  <a:cubicBezTo>
                    <a:pt x="8771" y="15695"/>
                    <a:pt x="8775" y="15710"/>
                    <a:pt x="8779" y="15743"/>
                  </a:cubicBezTo>
                  <a:cubicBezTo>
                    <a:pt x="8755" y="15724"/>
                    <a:pt x="8738" y="15716"/>
                    <a:pt x="8748" y="15691"/>
                  </a:cubicBezTo>
                  <a:close/>
                  <a:moveTo>
                    <a:pt x="199" y="15739"/>
                  </a:moveTo>
                  <a:cubicBezTo>
                    <a:pt x="203" y="15739"/>
                    <a:pt x="207" y="15741"/>
                    <a:pt x="209" y="15744"/>
                  </a:cubicBezTo>
                  <a:cubicBezTo>
                    <a:pt x="213" y="15753"/>
                    <a:pt x="208" y="15755"/>
                    <a:pt x="203" y="15755"/>
                  </a:cubicBezTo>
                  <a:cubicBezTo>
                    <a:pt x="201" y="15755"/>
                    <a:pt x="199" y="15755"/>
                    <a:pt x="197" y="15754"/>
                  </a:cubicBezTo>
                  <a:cubicBezTo>
                    <a:pt x="194" y="15754"/>
                    <a:pt x="191" y="15749"/>
                    <a:pt x="188" y="15745"/>
                  </a:cubicBezTo>
                  <a:lnTo>
                    <a:pt x="187" y="15745"/>
                  </a:lnTo>
                  <a:cubicBezTo>
                    <a:pt x="191" y="15741"/>
                    <a:pt x="195" y="15739"/>
                    <a:pt x="199" y="15739"/>
                  </a:cubicBezTo>
                  <a:close/>
                  <a:moveTo>
                    <a:pt x="8290" y="15744"/>
                  </a:moveTo>
                  <a:cubicBezTo>
                    <a:pt x="8300" y="15755"/>
                    <a:pt x="8289" y="15754"/>
                    <a:pt x="8283" y="15756"/>
                  </a:cubicBezTo>
                  <a:lnTo>
                    <a:pt x="8283" y="15756"/>
                  </a:lnTo>
                  <a:lnTo>
                    <a:pt x="8290" y="15744"/>
                  </a:lnTo>
                  <a:close/>
                  <a:moveTo>
                    <a:pt x="8281" y="15757"/>
                  </a:moveTo>
                  <a:lnTo>
                    <a:pt x="8273" y="15770"/>
                  </a:lnTo>
                  <a:cubicBezTo>
                    <a:pt x="8263" y="15758"/>
                    <a:pt x="8274" y="15760"/>
                    <a:pt x="8281" y="15757"/>
                  </a:cubicBezTo>
                  <a:close/>
                  <a:moveTo>
                    <a:pt x="9292" y="15758"/>
                  </a:moveTo>
                  <a:cubicBezTo>
                    <a:pt x="9293" y="15758"/>
                    <a:pt x="9295" y="15758"/>
                    <a:pt x="9297" y="15759"/>
                  </a:cubicBezTo>
                  <a:cubicBezTo>
                    <a:pt x="9300" y="15759"/>
                    <a:pt x="9303" y="15765"/>
                    <a:pt x="9306" y="15768"/>
                  </a:cubicBezTo>
                  <a:lnTo>
                    <a:pt x="9305" y="15768"/>
                  </a:lnTo>
                  <a:cubicBezTo>
                    <a:pt x="9301" y="15772"/>
                    <a:pt x="9297" y="15774"/>
                    <a:pt x="9293" y="15774"/>
                  </a:cubicBezTo>
                  <a:cubicBezTo>
                    <a:pt x="9290" y="15774"/>
                    <a:pt x="9287" y="15772"/>
                    <a:pt x="9285" y="15769"/>
                  </a:cubicBezTo>
                  <a:cubicBezTo>
                    <a:pt x="9281" y="15761"/>
                    <a:pt x="9286" y="15758"/>
                    <a:pt x="9292" y="15758"/>
                  </a:cubicBezTo>
                  <a:close/>
                  <a:moveTo>
                    <a:pt x="8814" y="15757"/>
                  </a:moveTo>
                  <a:cubicBezTo>
                    <a:pt x="8818" y="15757"/>
                    <a:pt x="8822" y="15760"/>
                    <a:pt x="8827" y="15765"/>
                  </a:cubicBezTo>
                  <a:lnTo>
                    <a:pt x="8825" y="15765"/>
                  </a:lnTo>
                  <a:cubicBezTo>
                    <a:pt x="8822" y="15771"/>
                    <a:pt x="8818" y="15774"/>
                    <a:pt x="8813" y="15774"/>
                  </a:cubicBezTo>
                  <a:cubicBezTo>
                    <a:pt x="8810" y="15774"/>
                    <a:pt x="8806" y="15772"/>
                    <a:pt x="8801" y="15767"/>
                  </a:cubicBezTo>
                  <a:cubicBezTo>
                    <a:pt x="8805" y="15761"/>
                    <a:pt x="8809" y="15757"/>
                    <a:pt x="8814" y="15757"/>
                  </a:cubicBezTo>
                  <a:close/>
                  <a:moveTo>
                    <a:pt x="9990" y="15758"/>
                  </a:moveTo>
                  <a:cubicBezTo>
                    <a:pt x="10004" y="15758"/>
                    <a:pt x="10011" y="15772"/>
                    <a:pt x="10019" y="15789"/>
                  </a:cubicBezTo>
                  <a:cubicBezTo>
                    <a:pt x="10015" y="15789"/>
                    <a:pt x="10011" y="15790"/>
                    <a:pt x="10008" y="15790"/>
                  </a:cubicBezTo>
                  <a:cubicBezTo>
                    <a:pt x="9987" y="15790"/>
                    <a:pt x="9981" y="15776"/>
                    <a:pt x="9971" y="15765"/>
                  </a:cubicBezTo>
                  <a:cubicBezTo>
                    <a:pt x="9979" y="15760"/>
                    <a:pt x="9985" y="15758"/>
                    <a:pt x="9990" y="15758"/>
                  </a:cubicBezTo>
                  <a:close/>
                  <a:moveTo>
                    <a:pt x="9380" y="15743"/>
                  </a:moveTo>
                  <a:cubicBezTo>
                    <a:pt x="9384" y="15743"/>
                    <a:pt x="9389" y="15744"/>
                    <a:pt x="9395" y="15745"/>
                  </a:cubicBezTo>
                  <a:cubicBezTo>
                    <a:pt x="9406" y="15768"/>
                    <a:pt x="9389" y="15776"/>
                    <a:pt x="9370" y="15792"/>
                  </a:cubicBezTo>
                  <a:cubicBezTo>
                    <a:pt x="9366" y="15767"/>
                    <a:pt x="9356" y="15743"/>
                    <a:pt x="9380" y="15743"/>
                  </a:cubicBezTo>
                  <a:close/>
                  <a:moveTo>
                    <a:pt x="8768" y="15781"/>
                  </a:moveTo>
                  <a:lnTo>
                    <a:pt x="8768" y="15781"/>
                  </a:lnTo>
                  <a:cubicBezTo>
                    <a:pt x="8780" y="15786"/>
                    <a:pt x="8782" y="15794"/>
                    <a:pt x="8772" y="15804"/>
                  </a:cubicBezTo>
                  <a:lnTo>
                    <a:pt x="8771" y="15804"/>
                  </a:lnTo>
                  <a:cubicBezTo>
                    <a:pt x="8759" y="15797"/>
                    <a:pt x="8760" y="15790"/>
                    <a:pt x="8768" y="15781"/>
                  </a:cubicBezTo>
                  <a:close/>
                  <a:moveTo>
                    <a:pt x="1576" y="15832"/>
                  </a:moveTo>
                  <a:cubicBezTo>
                    <a:pt x="1582" y="15835"/>
                    <a:pt x="1582" y="15839"/>
                    <a:pt x="1576" y="15840"/>
                  </a:cubicBezTo>
                  <a:cubicBezTo>
                    <a:pt x="1574" y="15840"/>
                    <a:pt x="1572" y="15838"/>
                    <a:pt x="1571" y="15836"/>
                  </a:cubicBezTo>
                  <a:lnTo>
                    <a:pt x="1571" y="15836"/>
                  </a:lnTo>
                  <a:cubicBezTo>
                    <a:pt x="1573" y="15834"/>
                    <a:pt x="1576" y="15832"/>
                    <a:pt x="1576" y="15832"/>
                  </a:cubicBezTo>
                  <a:close/>
                  <a:moveTo>
                    <a:pt x="7877" y="15809"/>
                  </a:moveTo>
                  <a:cubicBezTo>
                    <a:pt x="7868" y="15839"/>
                    <a:pt x="7855" y="15845"/>
                    <a:pt x="7841" y="15845"/>
                  </a:cubicBezTo>
                  <a:cubicBezTo>
                    <a:pt x="7832" y="15845"/>
                    <a:pt x="7822" y="15842"/>
                    <a:pt x="7814" y="15842"/>
                  </a:cubicBezTo>
                  <a:cubicBezTo>
                    <a:pt x="7814" y="15842"/>
                    <a:pt x="7813" y="15842"/>
                    <a:pt x="7812" y="15842"/>
                  </a:cubicBezTo>
                  <a:cubicBezTo>
                    <a:pt x="7808" y="15837"/>
                    <a:pt x="7809" y="15830"/>
                    <a:pt x="7816" y="15830"/>
                  </a:cubicBezTo>
                  <a:cubicBezTo>
                    <a:pt x="7838" y="15828"/>
                    <a:pt x="7858" y="15820"/>
                    <a:pt x="7877" y="15809"/>
                  </a:cubicBezTo>
                  <a:close/>
                  <a:moveTo>
                    <a:pt x="8652" y="15829"/>
                  </a:moveTo>
                  <a:cubicBezTo>
                    <a:pt x="8653" y="15829"/>
                    <a:pt x="8654" y="15829"/>
                    <a:pt x="8655" y="15830"/>
                  </a:cubicBezTo>
                  <a:cubicBezTo>
                    <a:pt x="8665" y="15831"/>
                    <a:pt x="8670" y="15835"/>
                    <a:pt x="8669" y="15846"/>
                  </a:cubicBezTo>
                  <a:cubicBezTo>
                    <a:pt x="8668" y="15856"/>
                    <a:pt x="8663" y="15861"/>
                    <a:pt x="8655" y="15861"/>
                  </a:cubicBezTo>
                  <a:cubicBezTo>
                    <a:pt x="8654" y="15861"/>
                    <a:pt x="8653" y="15861"/>
                    <a:pt x="8652" y="15861"/>
                  </a:cubicBezTo>
                  <a:cubicBezTo>
                    <a:pt x="8643" y="15859"/>
                    <a:pt x="8637" y="15855"/>
                    <a:pt x="8638" y="15843"/>
                  </a:cubicBezTo>
                  <a:cubicBezTo>
                    <a:pt x="8639" y="15836"/>
                    <a:pt x="8644" y="15829"/>
                    <a:pt x="8652" y="15829"/>
                  </a:cubicBezTo>
                  <a:close/>
                  <a:moveTo>
                    <a:pt x="5052" y="15764"/>
                  </a:moveTo>
                  <a:cubicBezTo>
                    <a:pt x="5060" y="15764"/>
                    <a:pt x="5062" y="15771"/>
                    <a:pt x="5068" y="15791"/>
                  </a:cubicBezTo>
                  <a:cubicBezTo>
                    <a:pt x="5068" y="15791"/>
                    <a:pt x="5069" y="15791"/>
                    <a:pt x="5070" y="15791"/>
                  </a:cubicBezTo>
                  <a:cubicBezTo>
                    <a:pt x="5108" y="15791"/>
                    <a:pt x="5142" y="15818"/>
                    <a:pt x="5151" y="15855"/>
                  </a:cubicBezTo>
                  <a:cubicBezTo>
                    <a:pt x="5139" y="15873"/>
                    <a:pt x="5122" y="15888"/>
                    <a:pt x="5104" y="15898"/>
                  </a:cubicBezTo>
                  <a:cubicBezTo>
                    <a:pt x="5070" y="15890"/>
                    <a:pt x="5055" y="15850"/>
                    <a:pt x="5021" y="15839"/>
                  </a:cubicBezTo>
                  <a:cubicBezTo>
                    <a:pt x="5028" y="15818"/>
                    <a:pt x="5053" y="15833"/>
                    <a:pt x="5063" y="15816"/>
                  </a:cubicBezTo>
                  <a:cubicBezTo>
                    <a:pt x="5064" y="15810"/>
                    <a:pt x="5065" y="15801"/>
                    <a:pt x="5066" y="15793"/>
                  </a:cubicBezTo>
                  <a:cubicBezTo>
                    <a:pt x="5048" y="15793"/>
                    <a:pt x="5031" y="15792"/>
                    <a:pt x="5032" y="15768"/>
                  </a:cubicBezTo>
                  <a:cubicBezTo>
                    <a:pt x="5041" y="15765"/>
                    <a:pt x="5048" y="15764"/>
                    <a:pt x="5052" y="15764"/>
                  </a:cubicBezTo>
                  <a:close/>
                  <a:moveTo>
                    <a:pt x="15395" y="15903"/>
                  </a:moveTo>
                  <a:lnTo>
                    <a:pt x="15395" y="15903"/>
                  </a:lnTo>
                  <a:cubicBezTo>
                    <a:pt x="15402" y="15906"/>
                    <a:pt x="15401" y="15910"/>
                    <a:pt x="15394" y="15912"/>
                  </a:cubicBezTo>
                  <a:cubicBezTo>
                    <a:pt x="15393" y="15912"/>
                    <a:pt x="15392" y="15908"/>
                    <a:pt x="15390" y="15907"/>
                  </a:cubicBezTo>
                  <a:cubicBezTo>
                    <a:pt x="15392" y="15906"/>
                    <a:pt x="15394" y="15903"/>
                    <a:pt x="15395" y="15903"/>
                  </a:cubicBezTo>
                  <a:close/>
                  <a:moveTo>
                    <a:pt x="9668" y="15918"/>
                  </a:moveTo>
                  <a:lnTo>
                    <a:pt x="9668" y="15918"/>
                  </a:lnTo>
                  <a:cubicBezTo>
                    <a:pt x="9679" y="15919"/>
                    <a:pt x="9691" y="15915"/>
                    <a:pt x="9699" y="15928"/>
                  </a:cubicBezTo>
                  <a:cubicBezTo>
                    <a:pt x="9693" y="15932"/>
                    <a:pt x="9688" y="15934"/>
                    <a:pt x="9684" y="15934"/>
                  </a:cubicBezTo>
                  <a:cubicBezTo>
                    <a:pt x="9677" y="15934"/>
                    <a:pt x="9672" y="15929"/>
                    <a:pt x="9668" y="15918"/>
                  </a:cubicBezTo>
                  <a:close/>
                  <a:moveTo>
                    <a:pt x="8637" y="15935"/>
                  </a:moveTo>
                  <a:cubicBezTo>
                    <a:pt x="8641" y="15935"/>
                    <a:pt x="8644" y="15936"/>
                    <a:pt x="8645" y="15939"/>
                  </a:cubicBezTo>
                  <a:cubicBezTo>
                    <a:pt x="8650" y="15948"/>
                    <a:pt x="8646" y="15950"/>
                    <a:pt x="8640" y="15950"/>
                  </a:cubicBezTo>
                  <a:cubicBezTo>
                    <a:pt x="8638" y="15950"/>
                    <a:pt x="8637" y="15950"/>
                    <a:pt x="8635" y="15950"/>
                  </a:cubicBezTo>
                  <a:cubicBezTo>
                    <a:pt x="8631" y="15950"/>
                    <a:pt x="8628" y="15944"/>
                    <a:pt x="8626" y="15942"/>
                  </a:cubicBezTo>
                  <a:lnTo>
                    <a:pt x="8625" y="15940"/>
                  </a:lnTo>
                  <a:cubicBezTo>
                    <a:pt x="8628" y="15937"/>
                    <a:pt x="8633" y="15935"/>
                    <a:pt x="8637" y="15935"/>
                  </a:cubicBezTo>
                  <a:close/>
                  <a:moveTo>
                    <a:pt x="8767" y="15941"/>
                  </a:moveTo>
                  <a:cubicBezTo>
                    <a:pt x="8782" y="15948"/>
                    <a:pt x="8777" y="15954"/>
                    <a:pt x="8774" y="15964"/>
                  </a:cubicBezTo>
                  <a:cubicBezTo>
                    <a:pt x="8759" y="15958"/>
                    <a:pt x="8761" y="15950"/>
                    <a:pt x="8767" y="15941"/>
                  </a:cubicBezTo>
                  <a:close/>
                  <a:moveTo>
                    <a:pt x="9384" y="15955"/>
                  </a:moveTo>
                  <a:cubicBezTo>
                    <a:pt x="9393" y="15955"/>
                    <a:pt x="9398" y="15962"/>
                    <a:pt x="9399" y="15981"/>
                  </a:cubicBezTo>
                  <a:cubicBezTo>
                    <a:pt x="9386" y="15981"/>
                    <a:pt x="9373" y="15972"/>
                    <a:pt x="9368" y="15959"/>
                  </a:cubicBezTo>
                  <a:cubicBezTo>
                    <a:pt x="9375" y="15956"/>
                    <a:pt x="9380" y="15955"/>
                    <a:pt x="9384" y="15955"/>
                  </a:cubicBezTo>
                  <a:close/>
                  <a:moveTo>
                    <a:pt x="7295" y="15974"/>
                  </a:moveTo>
                  <a:cubicBezTo>
                    <a:pt x="7297" y="15974"/>
                    <a:pt x="7298" y="15976"/>
                    <a:pt x="7299" y="15979"/>
                  </a:cubicBezTo>
                  <a:cubicBezTo>
                    <a:pt x="7299" y="15980"/>
                    <a:pt x="7297" y="15981"/>
                    <a:pt x="7294" y="15983"/>
                  </a:cubicBezTo>
                  <a:lnTo>
                    <a:pt x="7294" y="15984"/>
                  </a:lnTo>
                  <a:cubicBezTo>
                    <a:pt x="7294" y="15981"/>
                    <a:pt x="7291" y="15979"/>
                    <a:pt x="7290" y="15978"/>
                  </a:cubicBezTo>
                  <a:cubicBezTo>
                    <a:pt x="7292" y="15975"/>
                    <a:pt x="7293" y="15974"/>
                    <a:pt x="7295" y="15974"/>
                  </a:cubicBezTo>
                  <a:close/>
                  <a:moveTo>
                    <a:pt x="4951" y="15973"/>
                  </a:moveTo>
                  <a:lnTo>
                    <a:pt x="4951" y="15973"/>
                  </a:lnTo>
                  <a:cubicBezTo>
                    <a:pt x="4964" y="15988"/>
                    <a:pt x="4961" y="15999"/>
                    <a:pt x="4942" y="16004"/>
                  </a:cubicBezTo>
                  <a:cubicBezTo>
                    <a:pt x="4942" y="16004"/>
                    <a:pt x="4942" y="16004"/>
                    <a:pt x="4942" y="16004"/>
                  </a:cubicBezTo>
                  <a:lnTo>
                    <a:pt x="4942" y="16004"/>
                  </a:lnTo>
                  <a:cubicBezTo>
                    <a:pt x="4942" y="16004"/>
                    <a:pt x="4941" y="16004"/>
                    <a:pt x="4941" y="16004"/>
                  </a:cubicBezTo>
                  <a:lnTo>
                    <a:pt x="4941" y="16004"/>
                  </a:lnTo>
                  <a:cubicBezTo>
                    <a:pt x="4941" y="15993"/>
                    <a:pt x="4940" y="15982"/>
                    <a:pt x="4951" y="15973"/>
                  </a:cubicBezTo>
                  <a:close/>
                  <a:moveTo>
                    <a:pt x="14099" y="16009"/>
                  </a:moveTo>
                  <a:lnTo>
                    <a:pt x="14099" y="16010"/>
                  </a:lnTo>
                  <a:cubicBezTo>
                    <a:pt x="14101" y="16011"/>
                    <a:pt x="14103" y="16012"/>
                    <a:pt x="14103" y="16015"/>
                  </a:cubicBezTo>
                  <a:cubicBezTo>
                    <a:pt x="14103" y="16016"/>
                    <a:pt x="14099" y="16018"/>
                    <a:pt x="14098" y="16018"/>
                  </a:cubicBezTo>
                  <a:cubicBezTo>
                    <a:pt x="14096" y="16018"/>
                    <a:pt x="14095" y="16015"/>
                    <a:pt x="14094" y="16013"/>
                  </a:cubicBezTo>
                  <a:lnTo>
                    <a:pt x="14099" y="16009"/>
                  </a:lnTo>
                  <a:close/>
                  <a:moveTo>
                    <a:pt x="7963" y="15924"/>
                  </a:moveTo>
                  <a:cubicBezTo>
                    <a:pt x="7987" y="15927"/>
                    <a:pt x="7979" y="15954"/>
                    <a:pt x="7996" y="15960"/>
                  </a:cubicBezTo>
                  <a:cubicBezTo>
                    <a:pt x="7999" y="15962"/>
                    <a:pt x="8001" y="15963"/>
                    <a:pt x="8004" y="15963"/>
                  </a:cubicBezTo>
                  <a:cubicBezTo>
                    <a:pt x="8010" y="15963"/>
                    <a:pt x="8016" y="15959"/>
                    <a:pt x="8022" y="15959"/>
                  </a:cubicBezTo>
                  <a:cubicBezTo>
                    <a:pt x="8024" y="15959"/>
                    <a:pt x="8025" y="15959"/>
                    <a:pt x="8027" y="15960"/>
                  </a:cubicBezTo>
                  <a:cubicBezTo>
                    <a:pt x="8038" y="15980"/>
                    <a:pt x="8037" y="16004"/>
                    <a:pt x="8025" y="16023"/>
                  </a:cubicBezTo>
                  <a:lnTo>
                    <a:pt x="8025" y="16023"/>
                  </a:lnTo>
                  <a:cubicBezTo>
                    <a:pt x="7996" y="15986"/>
                    <a:pt x="7948" y="16017"/>
                    <a:pt x="7908" y="15981"/>
                  </a:cubicBezTo>
                  <a:cubicBezTo>
                    <a:pt x="7932" y="15965"/>
                    <a:pt x="7963" y="15956"/>
                    <a:pt x="7963" y="15924"/>
                  </a:cubicBezTo>
                  <a:close/>
                  <a:moveTo>
                    <a:pt x="9410" y="16026"/>
                  </a:moveTo>
                  <a:lnTo>
                    <a:pt x="9410" y="16026"/>
                  </a:lnTo>
                  <a:cubicBezTo>
                    <a:pt x="9415" y="16029"/>
                    <a:pt x="9415" y="16033"/>
                    <a:pt x="9408" y="16035"/>
                  </a:cubicBezTo>
                  <a:cubicBezTo>
                    <a:pt x="9407" y="16035"/>
                    <a:pt x="9405" y="16033"/>
                    <a:pt x="9404" y="16031"/>
                  </a:cubicBezTo>
                  <a:lnTo>
                    <a:pt x="9404" y="16031"/>
                  </a:lnTo>
                  <a:lnTo>
                    <a:pt x="9405" y="16032"/>
                  </a:lnTo>
                  <a:cubicBezTo>
                    <a:pt x="9406" y="16031"/>
                    <a:pt x="9408" y="16027"/>
                    <a:pt x="9410" y="16026"/>
                  </a:cubicBezTo>
                  <a:close/>
                  <a:moveTo>
                    <a:pt x="7225" y="16027"/>
                  </a:moveTo>
                  <a:cubicBezTo>
                    <a:pt x="7226" y="16028"/>
                    <a:pt x="7228" y="16031"/>
                    <a:pt x="7229" y="16032"/>
                  </a:cubicBezTo>
                  <a:cubicBezTo>
                    <a:pt x="7227" y="16034"/>
                    <a:pt x="7226" y="16036"/>
                    <a:pt x="7224" y="16036"/>
                  </a:cubicBezTo>
                  <a:cubicBezTo>
                    <a:pt x="7223" y="16036"/>
                    <a:pt x="7220" y="16033"/>
                    <a:pt x="7219" y="16032"/>
                  </a:cubicBezTo>
                  <a:lnTo>
                    <a:pt x="7225" y="16027"/>
                  </a:lnTo>
                  <a:close/>
                  <a:moveTo>
                    <a:pt x="8663" y="16027"/>
                  </a:moveTo>
                  <a:cubicBezTo>
                    <a:pt x="8665" y="16027"/>
                    <a:pt x="8667" y="16029"/>
                    <a:pt x="8668" y="16032"/>
                  </a:cubicBezTo>
                  <a:lnTo>
                    <a:pt x="8662" y="16036"/>
                  </a:lnTo>
                  <a:cubicBezTo>
                    <a:pt x="8661" y="16034"/>
                    <a:pt x="8660" y="16033"/>
                    <a:pt x="8659" y="16031"/>
                  </a:cubicBezTo>
                  <a:cubicBezTo>
                    <a:pt x="8660" y="16029"/>
                    <a:pt x="8661" y="16027"/>
                    <a:pt x="8663" y="16027"/>
                  </a:cubicBezTo>
                  <a:close/>
                  <a:moveTo>
                    <a:pt x="11257" y="16044"/>
                  </a:moveTo>
                  <a:cubicBezTo>
                    <a:pt x="11262" y="16048"/>
                    <a:pt x="11262" y="16051"/>
                    <a:pt x="11255" y="16053"/>
                  </a:cubicBezTo>
                  <a:cubicBezTo>
                    <a:pt x="11254" y="16053"/>
                    <a:pt x="11253" y="16050"/>
                    <a:pt x="11252" y="16049"/>
                  </a:cubicBezTo>
                  <a:cubicBezTo>
                    <a:pt x="11253" y="16048"/>
                    <a:pt x="11255" y="16044"/>
                    <a:pt x="11257" y="16044"/>
                  </a:cubicBezTo>
                  <a:close/>
                  <a:moveTo>
                    <a:pt x="2158" y="15977"/>
                  </a:moveTo>
                  <a:lnTo>
                    <a:pt x="2158" y="15977"/>
                  </a:lnTo>
                  <a:cubicBezTo>
                    <a:pt x="2176" y="16003"/>
                    <a:pt x="2170" y="16027"/>
                    <a:pt x="2169" y="16048"/>
                  </a:cubicBezTo>
                  <a:cubicBezTo>
                    <a:pt x="2164" y="16054"/>
                    <a:pt x="2157" y="16057"/>
                    <a:pt x="2150" y="16057"/>
                  </a:cubicBezTo>
                  <a:cubicBezTo>
                    <a:pt x="2147" y="16057"/>
                    <a:pt x="2143" y="16056"/>
                    <a:pt x="2140" y="16054"/>
                  </a:cubicBezTo>
                  <a:cubicBezTo>
                    <a:pt x="2123" y="16025"/>
                    <a:pt x="2174" y="16009"/>
                    <a:pt x="2158" y="15977"/>
                  </a:cubicBezTo>
                  <a:close/>
                  <a:moveTo>
                    <a:pt x="10882" y="16065"/>
                  </a:moveTo>
                  <a:lnTo>
                    <a:pt x="10882" y="16065"/>
                  </a:lnTo>
                  <a:cubicBezTo>
                    <a:pt x="10894" y="16072"/>
                    <a:pt x="10893" y="16080"/>
                    <a:pt x="10886" y="16089"/>
                  </a:cubicBezTo>
                  <a:cubicBezTo>
                    <a:pt x="10875" y="16082"/>
                    <a:pt x="10873" y="16075"/>
                    <a:pt x="10882" y="16065"/>
                  </a:cubicBezTo>
                  <a:close/>
                  <a:moveTo>
                    <a:pt x="11026" y="16080"/>
                  </a:moveTo>
                  <a:cubicBezTo>
                    <a:pt x="11027" y="16082"/>
                    <a:pt x="11031" y="16083"/>
                    <a:pt x="11029" y="16085"/>
                  </a:cubicBezTo>
                  <a:cubicBezTo>
                    <a:pt x="11029" y="16086"/>
                    <a:pt x="11027" y="16088"/>
                    <a:pt x="11025" y="16090"/>
                  </a:cubicBezTo>
                  <a:lnTo>
                    <a:pt x="11022" y="16084"/>
                  </a:lnTo>
                  <a:lnTo>
                    <a:pt x="11026" y="16080"/>
                  </a:lnTo>
                  <a:close/>
                  <a:moveTo>
                    <a:pt x="14543" y="16098"/>
                  </a:moveTo>
                  <a:cubicBezTo>
                    <a:pt x="14544" y="16098"/>
                    <a:pt x="14548" y="16100"/>
                    <a:pt x="14547" y="16102"/>
                  </a:cubicBezTo>
                  <a:cubicBezTo>
                    <a:pt x="14547" y="16105"/>
                    <a:pt x="14544" y="16106"/>
                    <a:pt x="14542" y="16107"/>
                  </a:cubicBezTo>
                  <a:lnTo>
                    <a:pt x="14538" y="16102"/>
                  </a:lnTo>
                  <a:lnTo>
                    <a:pt x="14538" y="16102"/>
                  </a:lnTo>
                  <a:cubicBezTo>
                    <a:pt x="14540" y="16100"/>
                    <a:pt x="14541" y="16098"/>
                    <a:pt x="14543" y="16098"/>
                  </a:cubicBezTo>
                  <a:close/>
                  <a:moveTo>
                    <a:pt x="9818" y="16097"/>
                  </a:moveTo>
                  <a:cubicBezTo>
                    <a:pt x="9820" y="16098"/>
                    <a:pt x="9822" y="16100"/>
                    <a:pt x="9822" y="16102"/>
                  </a:cubicBezTo>
                  <a:cubicBezTo>
                    <a:pt x="9822" y="16105"/>
                    <a:pt x="9819" y="16106"/>
                    <a:pt x="9817" y="16108"/>
                  </a:cubicBezTo>
                  <a:lnTo>
                    <a:pt x="9813" y="16102"/>
                  </a:lnTo>
                  <a:lnTo>
                    <a:pt x="9813" y="16102"/>
                  </a:lnTo>
                  <a:cubicBezTo>
                    <a:pt x="9815" y="16100"/>
                    <a:pt x="9816" y="16097"/>
                    <a:pt x="9818" y="16097"/>
                  </a:cubicBezTo>
                  <a:close/>
                  <a:moveTo>
                    <a:pt x="2130" y="16100"/>
                  </a:moveTo>
                  <a:cubicBezTo>
                    <a:pt x="2134" y="16100"/>
                    <a:pt x="2133" y="16106"/>
                    <a:pt x="2135" y="16110"/>
                  </a:cubicBezTo>
                  <a:lnTo>
                    <a:pt x="2135" y="16110"/>
                  </a:lnTo>
                  <a:lnTo>
                    <a:pt x="2122" y="16104"/>
                  </a:lnTo>
                  <a:cubicBezTo>
                    <a:pt x="2126" y="16101"/>
                    <a:pt x="2128" y="16100"/>
                    <a:pt x="2130" y="16100"/>
                  </a:cubicBezTo>
                  <a:close/>
                  <a:moveTo>
                    <a:pt x="1950" y="16081"/>
                  </a:moveTo>
                  <a:lnTo>
                    <a:pt x="1950" y="16081"/>
                  </a:lnTo>
                  <a:cubicBezTo>
                    <a:pt x="1961" y="16094"/>
                    <a:pt x="1946" y="16091"/>
                    <a:pt x="1941" y="16094"/>
                  </a:cubicBezTo>
                  <a:cubicBezTo>
                    <a:pt x="1937" y="16109"/>
                    <a:pt x="1927" y="16121"/>
                    <a:pt x="1912" y="16126"/>
                  </a:cubicBezTo>
                  <a:cubicBezTo>
                    <a:pt x="1899" y="16095"/>
                    <a:pt x="1917" y="16094"/>
                    <a:pt x="1937" y="16094"/>
                  </a:cubicBezTo>
                  <a:cubicBezTo>
                    <a:pt x="1938" y="16094"/>
                    <a:pt x="1939" y="16094"/>
                    <a:pt x="1941" y="16094"/>
                  </a:cubicBezTo>
                  <a:cubicBezTo>
                    <a:pt x="1943" y="16090"/>
                    <a:pt x="1946" y="16085"/>
                    <a:pt x="1950" y="16081"/>
                  </a:cubicBezTo>
                  <a:close/>
                  <a:moveTo>
                    <a:pt x="8003" y="16076"/>
                  </a:moveTo>
                  <a:cubicBezTo>
                    <a:pt x="8017" y="16092"/>
                    <a:pt x="8038" y="16096"/>
                    <a:pt x="8026" y="16127"/>
                  </a:cubicBezTo>
                  <a:cubicBezTo>
                    <a:pt x="8009" y="16115"/>
                    <a:pt x="7995" y="16105"/>
                    <a:pt x="8003" y="16076"/>
                  </a:cubicBezTo>
                  <a:close/>
                  <a:moveTo>
                    <a:pt x="11212" y="16113"/>
                  </a:moveTo>
                  <a:cubicBezTo>
                    <a:pt x="11216" y="16113"/>
                    <a:pt x="11221" y="16116"/>
                    <a:pt x="11226" y="16121"/>
                  </a:cubicBezTo>
                  <a:cubicBezTo>
                    <a:pt x="11221" y="16126"/>
                    <a:pt x="11217" y="16128"/>
                    <a:pt x="11213" y="16128"/>
                  </a:cubicBezTo>
                  <a:cubicBezTo>
                    <a:pt x="11208" y="16128"/>
                    <a:pt x="11204" y="16125"/>
                    <a:pt x="11199" y="16121"/>
                  </a:cubicBezTo>
                  <a:lnTo>
                    <a:pt x="11198" y="16121"/>
                  </a:lnTo>
                  <a:cubicBezTo>
                    <a:pt x="11203" y="16116"/>
                    <a:pt x="11207" y="16113"/>
                    <a:pt x="11212" y="16113"/>
                  </a:cubicBezTo>
                  <a:close/>
                  <a:moveTo>
                    <a:pt x="11069" y="16077"/>
                  </a:moveTo>
                  <a:lnTo>
                    <a:pt x="11144" y="16086"/>
                  </a:lnTo>
                  <a:cubicBezTo>
                    <a:pt x="11164" y="16101"/>
                    <a:pt x="11157" y="16121"/>
                    <a:pt x="11153" y="16141"/>
                  </a:cubicBezTo>
                  <a:cubicBezTo>
                    <a:pt x="11140" y="16100"/>
                    <a:pt x="11089" y="16122"/>
                    <a:pt x="11069" y="16077"/>
                  </a:cubicBezTo>
                  <a:close/>
                  <a:moveTo>
                    <a:pt x="2137" y="16113"/>
                  </a:moveTo>
                  <a:lnTo>
                    <a:pt x="2137" y="16113"/>
                  </a:lnTo>
                  <a:cubicBezTo>
                    <a:pt x="2153" y="16119"/>
                    <a:pt x="2156" y="16128"/>
                    <a:pt x="2145" y="16143"/>
                  </a:cubicBezTo>
                  <a:cubicBezTo>
                    <a:pt x="2134" y="16135"/>
                    <a:pt x="2137" y="16124"/>
                    <a:pt x="2137" y="16113"/>
                  </a:cubicBezTo>
                  <a:close/>
                  <a:moveTo>
                    <a:pt x="9859" y="16133"/>
                  </a:moveTo>
                  <a:lnTo>
                    <a:pt x="9852" y="16145"/>
                  </a:lnTo>
                  <a:cubicBezTo>
                    <a:pt x="9843" y="16133"/>
                    <a:pt x="9853" y="16134"/>
                    <a:pt x="9859" y="16133"/>
                  </a:cubicBezTo>
                  <a:close/>
                  <a:moveTo>
                    <a:pt x="7754" y="16094"/>
                  </a:moveTo>
                  <a:cubicBezTo>
                    <a:pt x="7762" y="16094"/>
                    <a:pt x="7771" y="16096"/>
                    <a:pt x="7780" y="16099"/>
                  </a:cubicBezTo>
                  <a:lnTo>
                    <a:pt x="7755" y="16145"/>
                  </a:lnTo>
                  <a:cubicBezTo>
                    <a:pt x="7751" y="16147"/>
                    <a:pt x="7746" y="16148"/>
                    <a:pt x="7741" y="16148"/>
                  </a:cubicBezTo>
                  <a:cubicBezTo>
                    <a:pt x="7730" y="16148"/>
                    <a:pt x="7719" y="16143"/>
                    <a:pt x="7713" y="16133"/>
                  </a:cubicBezTo>
                  <a:cubicBezTo>
                    <a:pt x="7720" y="16107"/>
                    <a:pt x="7733" y="16094"/>
                    <a:pt x="7754" y="16094"/>
                  </a:cubicBezTo>
                  <a:close/>
                  <a:moveTo>
                    <a:pt x="7953" y="16151"/>
                  </a:moveTo>
                  <a:cubicBezTo>
                    <a:pt x="7960" y="16155"/>
                    <a:pt x="7960" y="16158"/>
                    <a:pt x="7953" y="16161"/>
                  </a:cubicBezTo>
                  <a:cubicBezTo>
                    <a:pt x="7952" y="16161"/>
                    <a:pt x="7950" y="16158"/>
                    <a:pt x="7949" y="16156"/>
                  </a:cubicBezTo>
                  <a:lnTo>
                    <a:pt x="7949" y="16156"/>
                  </a:lnTo>
                  <a:cubicBezTo>
                    <a:pt x="7950" y="16154"/>
                    <a:pt x="7952" y="16151"/>
                    <a:pt x="7953" y="16151"/>
                  </a:cubicBezTo>
                  <a:close/>
                  <a:moveTo>
                    <a:pt x="7804" y="15923"/>
                  </a:moveTo>
                  <a:cubicBezTo>
                    <a:pt x="7807" y="15924"/>
                    <a:pt x="7810" y="15924"/>
                    <a:pt x="7812" y="15924"/>
                  </a:cubicBezTo>
                  <a:cubicBezTo>
                    <a:pt x="7814" y="15924"/>
                    <a:pt x="7815" y="15924"/>
                    <a:pt x="7815" y="15924"/>
                  </a:cubicBezTo>
                  <a:cubicBezTo>
                    <a:pt x="7819" y="15937"/>
                    <a:pt x="7824" y="15951"/>
                    <a:pt x="7828" y="15964"/>
                  </a:cubicBezTo>
                  <a:cubicBezTo>
                    <a:pt x="7835" y="15954"/>
                    <a:pt x="7841" y="15946"/>
                    <a:pt x="7847" y="15937"/>
                  </a:cubicBezTo>
                  <a:cubicBezTo>
                    <a:pt x="7880" y="15959"/>
                    <a:pt x="7881" y="15984"/>
                    <a:pt x="7860" y="16011"/>
                  </a:cubicBezTo>
                  <a:cubicBezTo>
                    <a:pt x="7876" y="16032"/>
                    <a:pt x="7912" y="16012"/>
                    <a:pt x="7918" y="16045"/>
                  </a:cubicBezTo>
                  <a:cubicBezTo>
                    <a:pt x="7924" y="16058"/>
                    <a:pt x="7904" y="16068"/>
                    <a:pt x="7912" y="16083"/>
                  </a:cubicBezTo>
                  <a:cubicBezTo>
                    <a:pt x="7920" y="16092"/>
                    <a:pt x="7931" y="16093"/>
                    <a:pt x="7942" y="16093"/>
                  </a:cubicBezTo>
                  <a:cubicBezTo>
                    <a:pt x="7945" y="16093"/>
                    <a:pt x="7948" y="16093"/>
                    <a:pt x="7951" y="16093"/>
                  </a:cubicBezTo>
                  <a:cubicBezTo>
                    <a:pt x="7957" y="16093"/>
                    <a:pt x="7963" y="16093"/>
                    <a:pt x="7968" y="16096"/>
                  </a:cubicBezTo>
                  <a:cubicBezTo>
                    <a:pt x="7976" y="16100"/>
                    <a:pt x="7974" y="16104"/>
                    <a:pt x="7968" y="16109"/>
                  </a:cubicBezTo>
                  <a:cubicBezTo>
                    <a:pt x="7936" y="16133"/>
                    <a:pt x="7905" y="16157"/>
                    <a:pt x="7873" y="16181"/>
                  </a:cubicBezTo>
                  <a:cubicBezTo>
                    <a:pt x="7880" y="16182"/>
                    <a:pt x="7888" y="16183"/>
                    <a:pt x="7885" y="16194"/>
                  </a:cubicBezTo>
                  <a:cubicBezTo>
                    <a:pt x="7884" y="16194"/>
                    <a:pt x="7882" y="16194"/>
                    <a:pt x="7881" y="16194"/>
                  </a:cubicBezTo>
                  <a:cubicBezTo>
                    <a:pt x="7875" y="16194"/>
                    <a:pt x="7874" y="16188"/>
                    <a:pt x="7873" y="16182"/>
                  </a:cubicBezTo>
                  <a:lnTo>
                    <a:pt x="7873" y="16183"/>
                  </a:lnTo>
                  <a:cubicBezTo>
                    <a:pt x="7851" y="16159"/>
                    <a:pt x="7824" y="16142"/>
                    <a:pt x="7794" y="16133"/>
                  </a:cubicBezTo>
                  <a:cubicBezTo>
                    <a:pt x="7806" y="16119"/>
                    <a:pt x="7819" y="16117"/>
                    <a:pt x="7832" y="16117"/>
                  </a:cubicBezTo>
                  <a:cubicBezTo>
                    <a:pt x="7840" y="16117"/>
                    <a:pt x="7847" y="16118"/>
                    <a:pt x="7855" y="16118"/>
                  </a:cubicBezTo>
                  <a:cubicBezTo>
                    <a:pt x="7866" y="16118"/>
                    <a:pt x="7875" y="16115"/>
                    <a:pt x="7882" y="16104"/>
                  </a:cubicBezTo>
                  <a:cubicBezTo>
                    <a:pt x="7895" y="16085"/>
                    <a:pt x="7895" y="16061"/>
                    <a:pt x="7882" y="16043"/>
                  </a:cubicBezTo>
                  <a:cubicBezTo>
                    <a:pt x="7872" y="16041"/>
                    <a:pt x="7861" y="16040"/>
                    <a:pt x="7850" y="16040"/>
                  </a:cubicBezTo>
                  <a:cubicBezTo>
                    <a:pt x="7829" y="16040"/>
                    <a:pt x="7807" y="16045"/>
                    <a:pt x="7787" y="16054"/>
                  </a:cubicBezTo>
                  <a:cubicBezTo>
                    <a:pt x="7784" y="16008"/>
                    <a:pt x="7800" y="15965"/>
                    <a:pt x="7804" y="15923"/>
                  </a:cubicBezTo>
                  <a:close/>
                  <a:moveTo>
                    <a:pt x="9599" y="14463"/>
                  </a:moveTo>
                  <a:lnTo>
                    <a:pt x="9599" y="14463"/>
                  </a:lnTo>
                  <a:cubicBezTo>
                    <a:pt x="9662" y="14485"/>
                    <a:pt x="9633" y="14545"/>
                    <a:pt x="9659" y="14578"/>
                  </a:cubicBezTo>
                  <a:lnTo>
                    <a:pt x="9680" y="14570"/>
                  </a:lnTo>
                  <a:lnTo>
                    <a:pt x="9697" y="14608"/>
                  </a:lnTo>
                  <a:cubicBezTo>
                    <a:pt x="9683" y="14647"/>
                    <a:pt x="9629" y="14607"/>
                    <a:pt x="9614" y="14667"/>
                  </a:cubicBezTo>
                  <a:cubicBezTo>
                    <a:pt x="9614" y="14670"/>
                    <a:pt x="9633" y="14671"/>
                    <a:pt x="9648" y="14683"/>
                  </a:cubicBezTo>
                  <a:cubicBezTo>
                    <a:pt x="9664" y="14748"/>
                    <a:pt x="9595" y="14824"/>
                    <a:pt x="9662" y="14879"/>
                  </a:cubicBezTo>
                  <a:cubicBezTo>
                    <a:pt x="9659" y="14917"/>
                    <a:pt x="9629" y="14949"/>
                    <a:pt x="9666" y="14974"/>
                  </a:cubicBezTo>
                  <a:cubicBezTo>
                    <a:pt x="9670" y="14964"/>
                    <a:pt x="9675" y="14959"/>
                    <a:pt x="9682" y="14959"/>
                  </a:cubicBezTo>
                  <a:cubicBezTo>
                    <a:pt x="9686" y="14959"/>
                    <a:pt x="9692" y="14961"/>
                    <a:pt x="9698" y="14966"/>
                  </a:cubicBezTo>
                  <a:cubicBezTo>
                    <a:pt x="9691" y="14979"/>
                    <a:pt x="9679" y="14975"/>
                    <a:pt x="9668" y="14976"/>
                  </a:cubicBezTo>
                  <a:cubicBezTo>
                    <a:pt x="9680" y="15017"/>
                    <a:pt x="9656" y="15055"/>
                    <a:pt x="9656" y="15095"/>
                  </a:cubicBezTo>
                  <a:cubicBezTo>
                    <a:pt x="9656" y="15135"/>
                    <a:pt x="9654" y="15174"/>
                    <a:pt x="9632" y="15207"/>
                  </a:cubicBezTo>
                  <a:lnTo>
                    <a:pt x="9661" y="15246"/>
                  </a:lnTo>
                  <a:cubicBezTo>
                    <a:pt x="9665" y="15267"/>
                    <a:pt x="9641" y="15273"/>
                    <a:pt x="9634" y="15296"/>
                  </a:cubicBezTo>
                  <a:cubicBezTo>
                    <a:pt x="9656" y="15365"/>
                    <a:pt x="9654" y="15445"/>
                    <a:pt x="9667" y="15522"/>
                  </a:cubicBezTo>
                  <a:cubicBezTo>
                    <a:pt x="9668" y="15548"/>
                    <a:pt x="9638" y="15557"/>
                    <a:pt x="9633" y="15583"/>
                  </a:cubicBezTo>
                  <a:lnTo>
                    <a:pt x="9681" y="15618"/>
                  </a:lnTo>
                  <a:cubicBezTo>
                    <a:pt x="9679" y="15646"/>
                    <a:pt x="9653" y="15646"/>
                    <a:pt x="9635" y="15662"/>
                  </a:cubicBezTo>
                  <a:cubicBezTo>
                    <a:pt x="9635" y="15671"/>
                    <a:pt x="9634" y="15683"/>
                    <a:pt x="9634" y="15691"/>
                  </a:cubicBezTo>
                  <a:cubicBezTo>
                    <a:pt x="9646" y="15712"/>
                    <a:pt x="9671" y="15697"/>
                    <a:pt x="9681" y="15715"/>
                  </a:cubicBezTo>
                  <a:lnTo>
                    <a:pt x="9650" y="15735"/>
                  </a:lnTo>
                  <a:cubicBezTo>
                    <a:pt x="9668" y="15794"/>
                    <a:pt x="9664" y="15857"/>
                    <a:pt x="9668" y="15918"/>
                  </a:cubicBezTo>
                  <a:lnTo>
                    <a:pt x="9642" y="15921"/>
                  </a:lnTo>
                  <a:cubicBezTo>
                    <a:pt x="9632" y="15937"/>
                    <a:pt x="9661" y="15945"/>
                    <a:pt x="9654" y="15953"/>
                  </a:cubicBezTo>
                  <a:cubicBezTo>
                    <a:pt x="9638" y="15979"/>
                    <a:pt x="9623" y="15993"/>
                    <a:pt x="9602" y="15994"/>
                  </a:cubicBezTo>
                  <a:cubicBezTo>
                    <a:pt x="9601" y="16035"/>
                    <a:pt x="9625" y="16056"/>
                    <a:pt x="9649" y="16075"/>
                  </a:cubicBezTo>
                  <a:cubicBezTo>
                    <a:pt x="9654" y="16097"/>
                    <a:pt x="9653" y="16118"/>
                    <a:pt x="9647" y="16140"/>
                  </a:cubicBezTo>
                  <a:cubicBezTo>
                    <a:pt x="9631" y="16157"/>
                    <a:pt x="9593" y="16142"/>
                    <a:pt x="9584" y="16175"/>
                  </a:cubicBezTo>
                  <a:lnTo>
                    <a:pt x="9615" y="16194"/>
                  </a:lnTo>
                  <a:cubicBezTo>
                    <a:pt x="9601" y="16195"/>
                    <a:pt x="9591" y="16197"/>
                    <a:pt x="9583" y="16197"/>
                  </a:cubicBezTo>
                  <a:cubicBezTo>
                    <a:pt x="9560" y="16197"/>
                    <a:pt x="9556" y="16185"/>
                    <a:pt x="9538" y="16140"/>
                  </a:cubicBezTo>
                  <a:cubicBezTo>
                    <a:pt x="9520" y="16127"/>
                    <a:pt x="9489" y="16137"/>
                    <a:pt x="9479" y="16110"/>
                  </a:cubicBezTo>
                  <a:cubicBezTo>
                    <a:pt x="9487" y="16073"/>
                    <a:pt x="9494" y="16035"/>
                    <a:pt x="9503" y="15986"/>
                  </a:cubicBezTo>
                  <a:cubicBezTo>
                    <a:pt x="9504" y="15985"/>
                    <a:pt x="9505" y="15985"/>
                    <a:pt x="9506" y="15985"/>
                  </a:cubicBezTo>
                  <a:cubicBezTo>
                    <a:pt x="9510" y="15985"/>
                    <a:pt x="9518" y="15987"/>
                    <a:pt x="9525" y="15987"/>
                  </a:cubicBezTo>
                  <a:cubicBezTo>
                    <a:pt x="9531" y="15987"/>
                    <a:pt x="9537" y="15985"/>
                    <a:pt x="9541" y="15977"/>
                  </a:cubicBezTo>
                  <a:cubicBezTo>
                    <a:pt x="9544" y="15955"/>
                    <a:pt x="9521" y="15956"/>
                    <a:pt x="9513" y="15946"/>
                  </a:cubicBezTo>
                  <a:cubicBezTo>
                    <a:pt x="9527" y="15913"/>
                    <a:pt x="9535" y="15879"/>
                    <a:pt x="9536" y="15843"/>
                  </a:cubicBezTo>
                  <a:cubicBezTo>
                    <a:pt x="9536" y="15843"/>
                    <a:pt x="9536" y="15843"/>
                    <a:pt x="9537" y="15843"/>
                  </a:cubicBezTo>
                  <a:cubicBezTo>
                    <a:pt x="9537" y="15843"/>
                    <a:pt x="9539" y="15843"/>
                    <a:pt x="9540" y="15843"/>
                  </a:cubicBezTo>
                  <a:cubicBezTo>
                    <a:pt x="9547" y="15843"/>
                    <a:pt x="9561" y="15841"/>
                    <a:pt x="9557" y="15813"/>
                  </a:cubicBezTo>
                  <a:cubicBezTo>
                    <a:pt x="9552" y="15792"/>
                    <a:pt x="9509" y="15798"/>
                    <a:pt x="9495" y="15772"/>
                  </a:cubicBezTo>
                  <a:cubicBezTo>
                    <a:pt x="9484" y="15752"/>
                    <a:pt x="9491" y="15732"/>
                    <a:pt x="9491" y="15719"/>
                  </a:cubicBezTo>
                  <a:cubicBezTo>
                    <a:pt x="9506" y="15676"/>
                    <a:pt x="9556" y="15697"/>
                    <a:pt x="9576" y="15657"/>
                  </a:cubicBezTo>
                  <a:cubicBezTo>
                    <a:pt x="9562" y="15631"/>
                    <a:pt x="9569" y="15600"/>
                    <a:pt x="9577" y="15566"/>
                  </a:cubicBezTo>
                  <a:cubicBezTo>
                    <a:pt x="9585" y="15531"/>
                    <a:pt x="9548" y="15502"/>
                    <a:pt x="9559" y="15470"/>
                  </a:cubicBezTo>
                  <a:cubicBezTo>
                    <a:pt x="9548" y="15452"/>
                    <a:pt x="9534" y="15460"/>
                    <a:pt x="9524" y="15454"/>
                  </a:cubicBezTo>
                  <a:cubicBezTo>
                    <a:pt x="9491" y="15433"/>
                    <a:pt x="9496" y="15393"/>
                    <a:pt x="9477" y="15357"/>
                  </a:cubicBezTo>
                  <a:cubicBezTo>
                    <a:pt x="9513" y="15333"/>
                    <a:pt x="9500" y="15287"/>
                    <a:pt x="9520" y="15252"/>
                  </a:cubicBezTo>
                  <a:lnTo>
                    <a:pt x="9492" y="15235"/>
                  </a:lnTo>
                  <a:lnTo>
                    <a:pt x="9520" y="15201"/>
                  </a:lnTo>
                  <a:cubicBezTo>
                    <a:pt x="9503" y="15176"/>
                    <a:pt x="9516" y="15142"/>
                    <a:pt x="9491" y="15124"/>
                  </a:cubicBezTo>
                  <a:cubicBezTo>
                    <a:pt x="9510" y="15081"/>
                    <a:pt x="9521" y="15041"/>
                    <a:pt x="9479" y="15009"/>
                  </a:cubicBezTo>
                  <a:cubicBezTo>
                    <a:pt x="9492" y="14995"/>
                    <a:pt x="9500" y="14981"/>
                    <a:pt x="9514" y="14966"/>
                  </a:cubicBezTo>
                  <a:cubicBezTo>
                    <a:pt x="9529" y="14951"/>
                    <a:pt x="9558" y="14964"/>
                    <a:pt x="9566" y="14947"/>
                  </a:cubicBezTo>
                  <a:cubicBezTo>
                    <a:pt x="9580" y="14931"/>
                    <a:pt x="9583" y="14908"/>
                    <a:pt x="9574" y="14890"/>
                  </a:cubicBezTo>
                  <a:lnTo>
                    <a:pt x="9574" y="14890"/>
                  </a:lnTo>
                  <a:lnTo>
                    <a:pt x="9536" y="14918"/>
                  </a:lnTo>
                  <a:cubicBezTo>
                    <a:pt x="9514" y="14906"/>
                    <a:pt x="9538" y="14875"/>
                    <a:pt x="9509" y="14867"/>
                  </a:cubicBezTo>
                  <a:lnTo>
                    <a:pt x="9534" y="14819"/>
                  </a:lnTo>
                  <a:lnTo>
                    <a:pt x="9554" y="14847"/>
                  </a:lnTo>
                  <a:cubicBezTo>
                    <a:pt x="9556" y="14848"/>
                    <a:pt x="9558" y="14848"/>
                    <a:pt x="9560" y="14848"/>
                  </a:cubicBezTo>
                  <a:cubicBezTo>
                    <a:pt x="9571" y="14848"/>
                    <a:pt x="9581" y="14842"/>
                    <a:pt x="9587" y="14833"/>
                  </a:cubicBezTo>
                  <a:cubicBezTo>
                    <a:pt x="9589" y="14753"/>
                    <a:pt x="9607" y="14671"/>
                    <a:pt x="9551" y="14585"/>
                  </a:cubicBezTo>
                  <a:cubicBezTo>
                    <a:pt x="9551" y="14546"/>
                    <a:pt x="9607" y="14517"/>
                    <a:pt x="9599" y="14463"/>
                  </a:cubicBezTo>
                  <a:close/>
                  <a:moveTo>
                    <a:pt x="7829" y="16187"/>
                  </a:moveTo>
                  <a:cubicBezTo>
                    <a:pt x="7831" y="16187"/>
                    <a:pt x="7832" y="16189"/>
                    <a:pt x="7833" y="16193"/>
                  </a:cubicBezTo>
                  <a:cubicBezTo>
                    <a:pt x="7833" y="16193"/>
                    <a:pt x="7831" y="16195"/>
                    <a:pt x="7828" y="16196"/>
                  </a:cubicBezTo>
                  <a:lnTo>
                    <a:pt x="7828" y="16197"/>
                  </a:lnTo>
                  <a:cubicBezTo>
                    <a:pt x="7826" y="16195"/>
                    <a:pt x="7824" y="16193"/>
                    <a:pt x="7825" y="16191"/>
                  </a:cubicBezTo>
                  <a:cubicBezTo>
                    <a:pt x="7826" y="16188"/>
                    <a:pt x="7828" y="16187"/>
                    <a:pt x="7829" y="16187"/>
                  </a:cubicBezTo>
                  <a:close/>
                  <a:moveTo>
                    <a:pt x="11230" y="16184"/>
                  </a:moveTo>
                  <a:cubicBezTo>
                    <a:pt x="11234" y="16184"/>
                    <a:pt x="11238" y="16186"/>
                    <a:pt x="11243" y="16190"/>
                  </a:cubicBezTo>
                  <a:cubicBezTo>
                    <a:pt x="11239" y="16197"/>
                    <a:pt x="11235" y="16200"/>
                    <a:pt x="11231" y="16200"/>
                  </a:cubicBezTo>
                  <a:cubicBezTo>
                    <a:pt x="11227" y="16200"/>
                    <a:pt x="11223" y="16198"/>
                    <a:pt x="11219" y="16194"/>
                  </a:cubicBezTo>
                  <a:cubicBezTo>
                    <a:pt x="11222" y="16187"/>
                    <a:pt x="11226" y="16184"/>
                    <a:pt x="11230" y="16184"/>
                  </a:cubicBezTo>
                  <a:close/>
                  <a:moveTo>
                    <a:pt x="2039" y="16166"/>
                  </a:moveTo>
                  <a:cubicBezTo>
                    <a:pt x="2049" y="16166"/>
                    <a:pt x="2060" y="16169"/>
                    <a:pt x="2074" y="16175"/>
                  </a:cubicBezTo>
                  <a:lnTo>
                    <a:pt x="2074" y="16177"/>
                  </a:lnTo>
                  <a:cubicBezTo>
                    <a:pt x="2059" y="16197"/>
                    <a:pt x="2044" y="16202"/>
                    <a:pt x="2028" y="16202"/>
                  </a:cubicBezTo>
                  <a:cubicBezTo>
                    <a:pt x="2017" y="16202"/>
                    <a:pt x="2006" y="16199"/>
                    <a:pt x="1993" y="16197"/>
                  </a:cubicBezTo>
                  <a:cubicBezTo>
                    <a:pt x="2007" y="16177"/>
                    <a:pt x="2020" y="16166"/>
                    <a:pt x="2039" y="16166"/>
                  </a:cubicBezTo>
                  <a:close/>
                  <a:moveTo>
                    <a:pt x="11069" y="16202"/>
                  </a:moveTo>
                  <a:cubicBezTo>
                    <a:pt x="11070" y="16202"/>
                    <a:pt x="11072" y="16203"/>
                    <a:pt x="11073" y="16203"/>
                  </a:cubicBezTo>
                  <a:cubicBezTo>
                    <a:pt x="11076" y="16204"/>
                    <a:pt x="11080" y="16208"/>
                    <a:pt x="11082" y="16212"/>
                  </a:cubicBezTo>
                  <a:cubicBezTo>
                    <a:pt x="11078" y="16216"/>
                    <a:pt x="11074" y="16218"/>
                    <a:pt x="11070" y="16218"/>
                  </a:cubicBezTo>
                  <a:cubicBezTo>
                    <a:pt x="11066" y="16218"/>
                    <a:pt x="11064" y="16216"/>
                    <a:pt x="11063" y="16213"/>
                  </a:cubicBezTo>
                  <a:cubicBezTo>
                    <a:pt x="11057" y="16205"/>
                    <a:pt x="11063" y="16202"/>
                    <a:pt x="11069" y="16202"/>
                  </a:cubicBezTo>
                  <a:close/>
                  <a:moveTo>
                    <a:pt x="1878" y="16115"/>
                  </a:moveTo>
                  <a:cubicBezTo>
                    <a:pt x="1895" y="16149"/>
                    <a:pt x="1884" y="16180"/>
                    <a:pt x="1887" y="16215"/>
                  </a:cubicBezTo>
                  <a:lnTo>
                    <a:pt x="1886" y="16215"/>
                  </a:lnTo>
                  <a:cubicBezTo>
                    <a:pt x="1875" y="16216"/>
                    <a:pt x="1867" y="16218"/>
                    <a:pt x="1860" y="16218"/>
                  </a:cubicBezTo>
                  <a:cubicBezTo>
                    <a:pt x="1852" y="16218"/>
                    <a:pt x="1846" y="16216"/>
                    <a:pt x="1840" y="16211"/>
                  </a:cubicBezTo>
                  <a:cubicBezTo>
                    <a:pt x="1852" y="16181"/>
                    <a:pt x="1864" y="16151"/>
                    <a:pt x="1878" y="16115"/>
                  </a:cubicBezTo>
                  <a:close/>
                  <a:moveTo>
                    <a:pt x="3427" y="16232"/>
                  </a:moveTo>
                  <a:lnTo>
                    <a:pt x="3427" y="16234"/>
                  </a:lnTo>
                  <a:cubicBezTo>
                    <a:pt x="3427" y="16234"/>
                    <a:pt x="3428" y="16234"/>
                    <a:pt x="3428" y="16234"/>
                  </a:cubicBezTo>
                  <a:lnTo>
                    <a:pt x="3428" y="16234"/>
                  </a:lnTo>
                  <a:cubicBezTo>
                    <a:pt x="3428" y="16233"/>
                    <a:pt x="3427" y="16233"/>
                    <a:pt x="3427" y="16232"/>
                  </a:cubicBezTo>
                  <a:close/>
                  <a:moveTo>
                    <a:pt x="4819" y="15967"/>
                  </a:moveTo>
                  <a:lnTo>
                    <a:pt x="4819" y="15967"/>
                  </a:lnTo>
                  <a:cubicBezTo>
                    <a:pt x="4843" y="15997"/>
                    <a:pt x="4866" y="16016"/>
                    <a:pt x="4894" y="16021"/>
                  </a:cubicBezTo>
                  <a:cubicBezTo>
                    <a:pt x="4897" y="16023"/>
                    <a:pt x="4900" y="16023"/>
                    <a:pt x="4903" y="16023"/>
                  </a:cubicBezTo>
                  <a:cubicBezTo>
                    <a:pt x="4917" y="16023"/>
                    <a:pt x="4926" y="16007"/>
                    <a:pt x="4941" y="16004"/>
                  </a:cubicBezTo>
                  <a:lnTo>
                    <a:pt x="4941" y="16004"/>
                  </a:lnTo>
                  <a:cubicBezTo>
                    <a:pt x="4941" y="16005"/>
                    <a:pt x="4941" y="16005"/>
                    <a:pt x="4941" y="16005"/>
                  </a:cubicBezTo>
                  <a:lnTo>
                    <a:pt x="4942" y="16004"/>
                  </a:lnTo>
                  <a:lnTo>
                    <a:pt x="4942" y="16004"/>
                  </a:lnTo>
                  <a:cubicBezTo>
                    <a:pt x="4949" y="16023"/>
                    <a:pt x="4967" y="16040"/>
                    <a:pt x="4939" y="16056"/>
                  </a:cubicBezTo>
                  <a:lnTo>
                    <a:pt x="4996" y="16123"/>
                  </a:lnTo>
                  <a:lnTo>
                    <a:pt x="4942" y="16236"/>
                  </a:lnTo>
                  <a:cubicBezTo>
                    <a:pt x="4939" y="16191"/>
                    <a:pt x="4902" y="16180"/>
                    <a:pt x="4922" y="16146"/>
                  </a:cubicBezTo>
                  <a:cubicBezTo>
                    <a:pt x="4906" y="16123"/>
                    <a:pt x="4877" y="16120"/>
                    <a:pt x="4858" y="16102"/>
                  </a:cubicBezTo>
                  <a:cubicBezTo>
                    <a:pt x="4880" y="16072"/>
                    <a:pt x="4858" y="16049"/>
                    <a:pt x="4843" y="16026"/>
                  </a:cubicBezTo>
                  <a:lnTo>
                    <a:pt x="4809" y="16018"/>
                  </a:lnTo>
                  <a:cubicBezTo>
                    <a:pt x="4802" y="16002"/>
                    <a:pt x="4820" y="15994"/>
                    <a:pt x="4819" y="15967"/>
                  </a:cubicBezTo>
                  <a:close/>
                  <a:moveTo>
                    <a:pt x="10892" y="16238"/>
                  </a:moveTo>
                  <a:cubicBezTo>
                    <a:pt x="10893" y="16238"/>
                    <a:pt x="10895" y="16238"/>
                    <a:pt x="10896" y="16238"/>
                  </a:cubicBezTo>
                  <a:cubicBezTo>
                    <a:pt x="10899" y="16239"/>
                    <a:pt x="10902" y="16244"/>
                    <a:pt x="10904" y="16247"/>
                  </a:cubicBezTo>
                  <a:cubicBezTo>
                    <a:pt x="10900" y="16251"/>
                    <a:pt x="10896" y="16253"/>
                    <a:pt x="10892" y="16253"/>
                  </a:cubicBezTo>
                  <a:cubicBezTo>
                    <a:pt x="10889" y="16253"/>
                    <a:pt x="10886" y="16252"/>
                    <a:pt x="10885" y="16248"/>
                  </a:cubicBezTo>
                  <a:cubicBezTo>
                    <a:pt x="10879" y="16240"/>
                    <a:pt x="10885" y="16238"/>
                    <a:pt x="10892" y="16238"/>
                  </a:cubicBezTo>
                  <a:close/>
                  <a:moveTo>
                    <a:pt x="5396" y="16258"/>
                  </a:moveTo>
                  <a:lnTo>
                    <a:pt x="5400" y="16263"/>
                  </a:lnTo>
                  <a:lnTo>
                    <a:pt x="5393" y="16263"/>
                  </a:lnTo>
                  <a:lnTo>
                    <a:pt x="5396" y="16258"/>
                  </a:lnTo>
                  <a:close/>
                  <a:moveTo>
                    <a:pt x="1790" y="16240"/>
                  </a:moveTo>
                  <a:lnTo>
                    <a:pt x="1790" y="16240"/>
                  </a:lnTo>
                  <a:cubicBezTo>
                    <a:pt x="1800" y="16250"/>
                    <a:pt x="1799" y="16259"/>
                    <a:pt x="1789" y="16267"/>
                  </a:cubicBezTo>
                  <a:cubicBezTo>
                    <a:pt x="1780" y="16258"/>
                    <a:pt x="1779" y="16250"/>
                    <a:pt x="1790" y="16240"/>
                  </a:cubicBezTo>
                  <a:close/>
                  <a:moveTo>
                    <a:pt x="11398" y="16329"/>
                  </a:moveTo>
                  <a:cubicBezTo>
                    <a:pt x="11398" y="16329"/>
                    <a:pt x="11398" y="16329"/>
                    <a:pt x="11398" y="16329"/>
                  </a:cubicBezTo>
                  <a:cubicBezTo>
                    <a:pt x="11405" y="16333"/>
                    <a:pt x="11405" y="16336"/>
                    <a:pt x="11397" y="16339"/>
                  </a:cubicBezTo>
                  <a:cubicBezTo>
                    <a:pt x="11396" y="16339"/>
                    <a:pt x="11395" y="16335"/>
                    <a:pt x="11393" y="16334"/>
                  </a:cubicBezTo>
                  <a:cubicBezTo>
                    <a:pt x="11394" y="16332"/>
                    <a:pt x="11397" y="16329"/>
                    <a:pt x="11398" y="16329"/>
                  </a:cubicBezTo>
                  <a:close/>
                  <a:moveTo>
                    <a:pt x="11301" y="16114"/>
                  </a:moveTo>
                  <a:cubicBezTo>
                    <a:pt x="11324" y="16120"/>
                    <a:pt x="11322" y="16146"/>
                    <a:pt x="11334" y="16159"/>
                  </a:cubicBezTo>
                  <a:cubicBezTo>
                    <a:pt x="11339" y="16179"/>
                    <a:pt x="11314" y="16189"/>
                    <a:pt x="11323" y="16210"/>
                  </a:cubicBezTo>
                  <a:cubicBezTo>
                    <a:pt x="11327" y="16215"/>
                    <a:pt x="11332" y="16217"/>
                    <a:pt x="11336" y="16217"/>
                  </a:cubicBezTo>
                  <a:cubicBezTo>
                    <a:pt x="11345" y="16217"/>
                    <a:pt x="11354" y="16209"/>
                    <a:pt x="11366" y="16204"/>
                  </a:cubicBezTo>
                  <a:cubicBezTo>
                    <a:pt x="11368" y="16239"/>
                    <a:pt x="11416" y="16251"/>
                    <a:pt x="11404" y="16299"/>
                  </a:cubicBezTo>
                  <a:cubicBezTo>
                    <a:pt x="11373" y="16310"/>
                    <a:pt x="11330" y="16317"/>
                    <a:pt x="11326" y="16369"/>
                  </a:cubicBezTo>
                  <a:cubicBezTo>
                    <a:pt x="11295" y="16341"/>
                    <a:pt x="11341" y="16315"/>
                    <a:pt x="11301" y="16302"/>
                  </a:cubicBezTo>
                  <a:cubicBezTo>
                    <a:pt x="11314" y="16291"/>
                    <a:pt x="11328" y="16289"/>
                    <a:pt x="11341" y="16289"/>
                  </a:cubicBezTo>
                  <a:cubicBezTo>
                    <a:pt x="11347" y="16289"/>
                    <a:pt x="11352" y="16289"/>
                    <a:pt x="11358" y="16289"/>
                  </a:cubicBezTo>
                  <a:cubicBezTo>
                    <a:pt x="11365" y="16289"/>
                    <a:pt x="11372" y="16289"/>
                    <a:pt x="11379" y="16286"/>
                  </a:cubicBezTo>
                  <a:cubicBezTo>
                    <a:pt x="11387" y="16282"/>
                    <a:pt x="11383" y="16280"/>
                    <a:pt x="11379" y="16274"/>
                  </a:cubicBezTo>
                  <a:cubicBezTo>
                    <a:pt x="11353" y="16236"/>
                    <a:pt x="11302" y="16252"/>
                    <a:pt x="11275" y="16219"/>
                  </a:cubicBezTo>
                  <a:cubicBezTo>
                    <a:pt x="11270" y="16141"/>
                    <a:pt x="11270" y="16141"/>
                    <a:pt x="11301" y="16114"/>
                  </a:cubicBezTo>
                  <a:close/>
                  <a:moveTo>
                    <a:pt x="118" y="16331"/>
                  </a:moveTo>
                  <a:cubicBezTo>
                    <a:pt x="136" y="16339"/>
                    <a:pt x="127" y="16361"/>
                    <a:pt x="141" y="16370"/>
                  </a:cubicBezTo>
                  <a:cubicBezTo>
                    <a:pt x="137" y="16372"/>
                    <a:pt x="133" y="16373"/>
                    <a:pt x="129" y="16373"/>
                  </a:cubicBezTo>
                  <a:cubicBezTo>
                    <a:pt x="117" y="16373"/>
                    <a:pt x="105" y="16367"/>
                    <a:pt x="99" y="16356"/>
                  </a:cubicBezTo>
                  <a:cubicBezTo>
                    <a:pt x="98" y="16342"/>
                    <a:pt x="108" y="16336"/>
                    <a:pt x="118" y="16331"/>
                  </a:cubicBezTo>
                  <a:close/>
                  <a:moveTo>
                    <a:pt x="4818" y="16362"/>
                  </a:moveTo>
                  <a:cubicBezTo>
                    <a:pt x="4822" y="16362"/>
                    <a:pt x="4825" y="16364"/>
                    <a:pt x="4829" y="16366"/>
                  </a:cubicBezTo>
                  <a:cubicBezTo>
                    <a:pt x="4826" y="16374"/>
                    <a:pt x="4822" y="16376"/>
                    <a:pt x="4818" y="16376"/>
                  </a:cubicBezTo>
                  <a:cubicBezTo>
                    <a:pt x="4814" y="16376"/>
                    <a:pt x="4809" y="16374"/>
                    <a:pt x="4805" y="16373"/>
                  </a:cubicBezTo>
                  <a:cubicBezTo>
                    <a:pt x="4809" y="16365"/>
                    <a:pt x="4813" y="16362"/>
                    <a:pt x="4818" y="16362"/>
                  </a:cubicBezTo>
                  <a:close/>
                  <a:moveTo>
                    <a:pt x="11255" y="16276"/>
                  </a:moveTo>
                  <a:cubicBezTo>
                    <a:pt x="11307" y="16305"/>
                    <a:pt x="11274" y="16339"/>
                    <a:pt x="11259" y="16380"/>
                  </a:cubicBezTo>
                  <a:lnTo>
                    <a:pt x="11212" y="16336"/>
                  </a:lnTo>
                  <a:cubicBezTo>
                    <a:pt x="11244" y="16325"/>
                    <a:pt x="11249" y="16300"/>
                    <a:pt x="11255" y="16276"/>
                  </a:cubicBezTo>
                  <a:close/>
                  <a:moveTo>
                    <a:pt x="13459" y="16382"/>
                  </a:moveTo>
                  <a:cubicBezTo>
                    <a:pt x="13462" y="16384"/>
                    <a:pt x="13464" y="16385"/>
                    <a:pt x="13464" y="16388"/>
                  </a:cubicBezTo>
                  <a:cubicBezTo>
                    <a:pt x="13463" y="16390"/>
                    <a:pt x="13462" y="16391"/>
                    <a:pt x="13459" y="16392"/>
                  </a:cubicBezTo>
                  <a:cubicBezTo>
                    <a:pt x="13457" y="16391"/>
                    <a:pt x="13456" y="16389"/>
                    <a:pt x="13454" y="16386"/>
                  </a:cubicBezTo>
                  <a:lnTo>
                    <a:pt x="13459" y="16382"/>
                  </a:lnTo>
                  <a:close/>
                  <a:moveTo>
                    <a:pt x="3639" y="16384"/>
                  </a:moveTo>
                  <a:cubicBezTo>
                    <a:pt x="3643" y="16384"/>
                    <a:pt x="3643" y="16390"/>
                    <a:pt x="3644" y="16394"/>
                  </a:cubicBezTo>
                  <a:lnTo>
                    <a:pt x="3644" y="16394"/>
                  </a:lnTo>
                  <a:lnTo>
                    <a:pt x="3631" y="16388"/>
                  </a:lnTo>
                  <a:cubicBezTo>
                    <a:pt x="3635" y="16385"/>
                    <a:pt x="3637" y="16384"/>
                    <a:pt x="3639" y="16384"/>
                  </a:cubicBezTo>
                  <a:close/>
                  <a:moveTo>
                    <a:pt x="1221" y="16340"/>
                  </a:moveTo>
                  <a:lnTo>
                    <a:pt x="1221" y="16340"/>
                  </a:lnTo>
                  <a:cubicBezTo>
                    <a:pt x="1222" y="16380"/>
                    <a:pt x="1198" y="16394"/>
                    <a:pt x="1171" y="16409"/>
                  </a:cubicBezTo>
                  <a:cubicBezTo>
                    <a:pt x="1185" y="16361"/>
                    <a:pt x="1185" y="16361"/>
                    <a:pt x="1221" y="16340"/>
                  </a:cubicBezTo>
                  <a:close/>
                  <a:moveTo>
                    <a:pt x="9712" y="16400"/>
                  </a:moveTo>
                  <a:cubicBezTo>
                    <a:pt x="9713" y="16401"/>
                    <a:pt x="9715" y="16404"/>
                    <a:pt x="9715" y="16405"/>
                  </a:cubicBezTo>
                  <a:cubicBezTo>
                    <a:pt x="9715" y="16407"/>
                    <a:pt x="9712" y="16408"/>
                    <a:pt x="9711" y="16410"/>
                  </a:cubicBezTo>
                  <a:lnTo>
                    <a:pt x="9706" y="16405"/>
                  </a:lnTo>
                  <a:lnTo>
                    <a:pt x="9712" y="16400"/>
                  </a:lnTo>
                  <a:close/>
                  <a:moveTo>
                    <a:pt x="15484" y="16400"/>
                  </a:moveTo>
                  <a:cubicBezTo>
                    <a:pt x="15486" y="16400"/>
                    <a:pt x="15487" y="16402"/>
                    <a:pt x="15488" y="16406"/>
                  </a:cubicBezTo>
                  <a:cubicBezTo>
                    <a:pt x="15488" y="16407"/>
                    <a:pt x="15486" y="16408"/>
                    <a:pt x="15483" y="16409"/>
                  </a:cubicBezTo>
                  <a:lnTo>
                    <a:pt x="15483" y="16410"/>
                  </a:lnTo>
                  <a:cubicBezTo>
                    <a:pt x="15482" y="16408"/>
                    <a:pt x="15480" y="16406"/>
                    <a:pt x="15479" y="16405"/>
                  </a:cubicBezTo>
                  <a:cubicBezTo>
                    <a:pt x="15480" y="16401"/>
                    <a:pt x="15482" y="16400"/>
                    <a:pt x="15484" y="16400"/>
                  </a:cubicBezTo>
                  <a:close/>
                  <a:moveTo>
                    <a:pt x="5110" y="16400"/>
                  </a:moveTo>
                  <a:cubicBezTo>
                    <a:pt x="5120" y="16407"/>
                    <a:pt x="5120" y="16422"/>
                    <a:pt x="5110" y="16428"/>
                  </a:cubicBezTo>
                  <a:cubicBezTo>
                    <a:pt x="5102" y="16418"/>
                    <a:pt x="5100" y="16409"/>
                    <a:pt x="5110" y="16400"/>
                  </a:cubicBezTo>
                  <a:close/>
                  <a:moveTo>
                    <a:pt x="1041" y="16400"/>
                  </a:moveTo>
                  <a:cubicBezTo>
                    <a:pt x="1055" y="16406"/>
                    <a:pt x="1062" y="16413"/>
                    <a:pt x="1066" y="16425"/>
                  </a:cubicBezTo>
                  <a:cubicBezTo>
                    <a:pt x="1059" y="16427"/>
                    <a:pt x="1053" y="16429"/>
                    <a:pt x="1049" y="16429"/>
                  </a:cubicBezTo>
                  <a:cubicBezTo>
                    <a:pt x="1039" y="16429"/>
                    <a:pt x="1035" y="16422"/>
                    <a:pt x="1041" y="16400"/>
                  </a:cubicBezTo>
                  <a:close/>
                  <a:moveTo>
                    <a:pt x="3654" y="16396"/>
                  </a:moveTo>
                  <a:cubicBezTo>
                    <a:pt x="3673" y="16396"/>
                    <a:pt x="3690" y="16409"/>
                    <a:pt x="3696" y="16428"/>
                  </a:cubicBezTo>
                  <a:cubicBezTo>
                    <a:pt x="3691" y="16429"/>
                    <a:pt x="3687" y="16429"/>
                    <a:pt x="3683" y="16429"/>
                  </a:cubicBezTo>
                  <a:cubicBezTo>
                    <a:pt x="3663" y="16429"/>
                    <a:pt x="3653" y="16416"/>
                    <a:pt x="3646" y="16396"/>
                  </a:cubicBezTo>
                  <a:lnTo>
                    <a:pt x="3646" y="16396"/>
                  </a:lnTo>
                  <a:cubicBezTo>
                    <a:pt x="3649" y="16396"/>
                    <a:pt x="3651" y="16396"/>
                    <a:pt x="3654" y="16396"/>
                  </a:cubicBezTo>
                  <a:close/>
                  <a:moveTo>
                    <a:pt x="5430" y="16435"/>
                  </a:moveTo>
                  <a:cubicBezTo>
                    <a:pt x="5430" y="16435"/>
                    <a:pt x="5430" y="16435"/>
                    <a:pt x="5430" y="16436"/>
                  </a:cubicBezTo>
                  <a:cubicBezTo>
                    <a:pt x="5433" y="16436"/>
                    <a:pt x="5435" y="16438"/>
                    <a:pt x="5435" y="16440"/>
                  </a:cubicBezTo>
                  <a:cubicBezTo>
                    <a:pt x="5435" y="16442"/>
                    <a:pt x="5431" y="16444"/>
                    <a:pt x="5430" y="16445"/>
                  </a:cubicBezTo>
                  <a:lnTo>
                    <a:pt x="5426" y="16440"/>
                  </a:lnTo>
                  <a:cubicBezTo>
                    <a:pt x="5427" y="16438"/>
                    <a:pt x="5429" y="16435"/>
                    <a:pt x="5430" y="16435"/>
                  </a:cubicBezTo>
                  <a:close/>
                  <a:moveTo>
                    <a:pt x="4808" y="16432"/>
                  </a:moveTo>
                  <a:cubicBezTo>
                    <a:pt x="4822" y="16432"/>
                    <a:pt x="4834" y="16434"/>
                    <a:pt x="4846" y="16440"/>
                  </a:cubicBezTo>
                  <a:lnTo>
                    <a:pt x="4847" y="16440"/>
                  </a:lnTo>
                  <a:cubicBezTo>
                    <a:pt x="4834" y="16446"/>
                    <a:pt x="4819" y="16449"/>
                    <a:pt x="4805" y="16449"/>
                  </a:cubicBezTo>
                  <a:cubicBezTo>
                    <a:pt x="4790" y="16449"/>
                    <a:pt x="4776" y="16446"/>
                    <a:pt x="4762" y="16440"/>
                  </a:cubicBezTo>
                  <a:cubicBezTo>
                    <a:pt x="4779" y="16434"/>
                    <a:pt x="4794" y="16432"/>
                    <a:pt x="4808" y="16432"/>
                  </a:cubicBezTo>
                  <a:close/>
                  <a:moveTo>
                    <a:pt x="1002" y="16449"/>
                  </a:moveTo>
                  <a:cubicBezTo>
                    <a:pt x="1011" y="16460"/>
                    <a:pt x="1001" y="16460"/>
                    <a:pt x="995" y="16461"/>
                  </a:cubicBezTo>
                  <a:lnTo>
                    <a:pt x="995" y="16461"/>
                  </a:lnTo>
                  <a:cubicBezTo>
                    <a:pt x="997" y="16457"/>
                    <a:pt x="999" y="16453"/>
                    <a:pt x="1002" y="16449"/>
                  </a:cubicBezTo>
                  <a:close/>
                  <a:moveTo>
                    <a:pt x="1171" y="16409"/>
                  </a:moveTo>
                  <a:cubicBezTo>
                    <a:pt x="1155" y="16434"/>
                    <a:pt x="1153" y="16470"/>
                    <a:pt x="1118" y="16480"/>
                  </a:cubicBezTo>
                  <a:lnTo>
                    <a:pt x="1118" y="16480"/>
                  </a:lnTo>
                  <a:cubicBezTo>
                    <a:pt x="1120" y="16422"/>
                    <a:pt x="1121" y="16422"/>
                    <a:pt x="1171" y="16409"/>
                  </a:cubicBezTo>
                  <a:close/>
                  <a:moveTo>
                    <a:pt x="5315" y="16416"/>
                  </a:moveTo>
                  <a:cubicBezTo>
                    <a:pt x="5322" y="16416"/>
                    <a:pt x="5329" y="16421"/>
                    <a:pt x="5331" y="16428"/>
                  </a:cubicBezTo>
                  <a:cubicBezTo>
                    <a:pt x="5337" y="16447"/>
                    <a:pt x="5340" y="16466"/>
                    <a:pt x="5321" y="16483"/>
                  </a:cubicBezTo>
                  <a:cubicBezTo>
                    <a:pt x="5306" y="16482"/>
                    <a:pt x="5293" y="16475"/>
                    <a:pt x="5287" y="16463"/>
                  </a:cubicBezTo>
                  <a:cubicBezTo>
                    <a:pt x="5285" y="16445"/>
                    <a:pt x="5295" y="16426"/>
                    <a:pt x="5311" y="16416"/>
                  </a:cubicBezTo>
                  <a:cubicBezTo>
                    <a:pt x="5312" y="16416"/>
                    <a:pt x="5313" y="16416"/>
                    <a:pt x="5315" y="16416"/>
                  </a:cubicBezTo>
                  <a:close/>
                  <a:moveTo>
                    <a:pt x="11397" y="16379"/>
                  </a:moveTo>
                  <a:cubicBezTo>
                    <a:pt x="11403" y="16379"/>
                    <a:pt x="11409" y="16380"/>
                    <a:pt x="11415" y="16381"/>
                  </a:cubicBezTo>
                  <a:cubicBezTo>
                    <a:pt x="11430" y="16402"/>
                    <a:pt x="11425" y="16438"/>
                    <a:pt x="11460" y="16454"/>
                  </a:cubicBezTo>
                  <a:cubicBezTo>
                    <a:pt x="11446" y="16479"/>
                    <a:pt x="11430" y="16497"/>
                    <a:pt x="11404" y="16505"/>
                  </a:cubicBezTo>
                  <a:lnTo>
                    <a:pt x="11405" y="16504"/>
                  </a:lnTo>
                  <a:lnTo>
                    <a:pt x="11405" y="16504"/>
                  </a:lnTo>
                  <a:cubicBezTo>
                    <a:pt x="11402" y="16505"/>
                    <a:pt x="11400" y="16505"/>
                    <a:pt x="11398" y="16505"/>
                  </a:cubicBezTo>
                  <a:cubicBezTo>
                    <a:pt x="11379" y="16505"/>
                    <a:pt x="11375" y="16476"/>
                    <a:pt x="11361" y="16476"/>
                  </a:cubicBezTo>
                  <a:cubicBezTo>
                    <a:pt x="11360" y="16476"/>
                    <a:pt x="11359" y="16476"/>
                    <a:pt x="11358" y="16477"/>
                  </a:cubicBezTo>
                  <a:cubicBezTo>
                    <a:pt x="11354" y="16478"/>
                    <a:pt x="11350" y="16479"/>
                    <a:pt x="11347" y="16479"/>
                  </a:cubicBezTo>
                  <a:cubicBezTo>
                    <a:pt x="11331" y="16479"/>
                    <a:pt x="11330" y="16463"/>
                    <a:pt x="11320" y="16459"/>
                  </a:cubicBezTo>
                  <a:cubicBezTo>
                    <a:pt x="11320" y="16422"/>
                    <a:pt x="11355" y="16440"/>
                    <a:pt x="11367" y="16423"/>
                  </a:cubicBezTo>
                  <a:cubicBezTo>
                    <a:pt x="11369" y="16410"/>
                    <a:pt x="11374" y="16397"/>
                    <a:pt x="11376" y="16386"/>
                  </a:cubicBezTo>
                  <a:cubicBezTo>
                    <a:pt x="11383" y="16381"/>
                    <a:pt x="11390" y="16379"/>
                    <a:pt x="11397" y="16379"/>
                  </a:cubicBezTo>
                  <a:close/>
                  <a:moveTo>
                    <a:pt x="3778" y="16506"/>
                  </a:moveTo>
                  <a:cubicBezTo>
                    <a:pt x="3785" y="16510"/>
                    <a:pt x="3785" y="16513"/>
                    <a:pt x="3778" y="16515"/>
                  </a:cubicBezTo>
                  <a:cubicBezTo>
                    <a:pt x="3777" y="16515"/>
                    <a:pt x="3775" y="16512"/>
                    <a:pt x="3774" y="16511"/>
                  </a:cubicBezTo>
                  <a:cubicBezTo>
                    <a:pt x="3775" y="16510"/>
                    <a:pt x="3777" y="16506"/>
                    <a:pt x="3778" y="16506"/>
                  </a:cubicBezTo>
                  <a:close/>
                  <a:moveTo>
                    <a:pt x="8024" y="16451"/>
                  </a:moveTo>
                  <a:cubicBezTo>
                    <a:pt x="8042" y="16451"/>
                    <a:pt x="8058" y="16460"/>
                    <a:pt x="8068" y="16475"/>
                  </a:cubicBezTo>
                  <a:cubicBezTo>
                    <a:pt x="8069" y="16498"/>
                    <a:pt x="8057" y="16506"/>
                    <a:pt x="8043" y="16515"/>
                  </a:cubicBezTo>
                  <a:cubicBezTo>
                    <a:pt x="8018" y="16502"/>
                    <a:pt x="8006" y="16482"/>
                    <a:pt x="8022" y="16451"/>
                  </a:cubicBezTo>
                  <a:lnTo>
                    <a:pt x="8021" y="16451"/>
                  </a:lnTo>
                  <a:cubicBezTo>
                    <a:pt x="8022" y="16451"/>
                    <a:pt x="8023" y="16451"/>
                    <a:pt x="8024" y="16451"/>
                  </a:cubicBezTo>
                  <a:close/>
                  <a:moveTo>
                    <a:pt x="9410" y="16507"/>
                  </a:moveTo>
                  <a:cubicBezTo>
                    <a:pt x="9412" y="16509"/>
                    <a:pt x="9415" y="16510"/>
                    <a:pt x="9414" y="16512"/>
                  </a:cubicBezTo>
                  <a:cubicBezTo>
                    <a:pt x="9414" y="16513"/>
                    <a:pt x="9412" y="16514"/>
                    <a:pt x="9410" y="16517"/>
                  </a:cubicBezTo>
                  <a:lnTo>
                    <a:pt x="9405" y="16511"/>
                  </a:lnTo>
                  <a:lnTo>
                    <a:pt x="9410" y="16507"/>
                  </a:lnTo>
                  <a:close/>
                  <a:moveTo>
                    <a:pt x="7916" y="16328"/>
                  </a:moveTo>
                  <a:cubicBezTo>
                    <a:pt x="7952" y="16351"/>
                    <a:pt x="7990" y="16369"/>
                    <a:pt x="7995" y="16417"/>
                  </a:cubicBezTo>
                  <a:cubicBezTo>
                    <a:pt x="7991" y="16428"/>
                    <a:pt x="7983" y="16438"/>
                    <a:pt x="7973" y="16442"/>
                  </a:cubicBezTo>
                  <a:cubicBezTo>
                    <a:pt x="7954" y="16438"/>
                    <a:pt x="7964" y="16420"/>
                    <a:pt x="7958" y="16408"/>
                  </a:cubicBezTo>
                  <a:cubicBezTo>
                    <a:pt x="7952" y="16401"/>
                    <a:pt x="7943" y="16397"/>
                    <a:pt x="7934" y="16397"/>
                  </a:cubicBezTo>
                  <a:cubicBezTo>
                    <a:pt x="7926" y="16397"/>
                    <a:pt x="7918" y="16400"/>
                    <a:pt x="7912" y="16407"/>
                  </a:cubicBezTo>
                  <a:cubicBezTo>
                    <a:pt x="7915" y="16451"/>
                    <a:pt x="7977" y="16464"/>
                    <a:pt x="7977" y="16517"/>
                  </a:cubicBezTo>
                  <a:cubicBezTo>
                    <a:pt x="7974" y="16517"/>
                    <a:pt x="7972" y="16517"/>
                    <a:pt x="7969" y="16517"/>
                  </a:cubicBezTo>
                  <a:cubicBezTo>
                    <a:pt x="7928" y="16517"/>
                    <a:pt x="7906" y="16483"/>
                    <a:pt x="7874" y="16478"/>
                  </a:cubicBezTo>
                  <a:cubicBezTo>
                    <a:pt x="7875" y="16438"/>
                    <a:pt x="7842" y="16408"/>
                    <a:pt x="7859" y="16369"/>
                  </a:cubicBezTo>
                  <a:cubicBezTo>
                    <a:pt x="7877" y="16357"/>
                    <a:pt x="7910" y="16361"/>
                    <a:pt x="7916" y="16328"/>
                  </a:cubicBezTo>
                  <a:close/>
                  <a:moveTo>
                    <a:pt x="4330" y="16524"/>
                  </a:moveTo>
                  <a:cubicBezTo>
                    <a:pt x="4332" y="16524"/>
                    <a:pt x="4333" y="16527"/>
                    <a:pt x="4334" y="16530"/>
                  </a:cubicBezTo>
                  <a:cubicBezTo>
                    <a:pt x="4335" y="16531"/>
                    <a:pt x="4332" y="16532"/>
                    <a:pt x="4329" y="16535"/>
                  </a:cubicBezTo>
                  <a:lnTo>
                    <a:pt x="4328" y="16535"/>
                  </a:lnTo>
                  <a:cubicBezTo>
                    <a:pt x="4328" y="16532"/>
                    <a:pt x="4324" y="16530"/>
                    <a:pt x="4326" y="16529"/>
                  </a:cubicBezTo>
                  <a:cubicBezTo>
                    <a:pt x="4327" y="16526"/>
                    <a:pt x="4329" y="16524"/>
                    <a:pt x="4330" y="16524"/>
                  </a:cubicBezTo>
                  <a:close/>
                  <a:moveTo>
                    <a:pt x="5327" y="16526"/>
                  </a:moveTo>
                  <a:cubicBezTo>
                    <a:pt x="5331" y="16526"/>
                    <a:pt x="5331" y="16534"/>
                    <a:pt x="5332" y="16537"/>
                  </a:cubicBezTo>
                  <a:lnTo>
                    <a:pt x="5332" y="16537"/>
                  </a:lnTo>
                  <a:lnTo>
                    <a:pt x="5320" y="16530"/>
                  </a:lnTo>
                  <a:cubicBezTo>
                    <a:pt x="5323" y="16528"/>
                    <a:pt x="5325" y="16526"/>
                    <a:pt x="5327" y="16526"/>
                  </a:cubicBezTo>
                  <a:close/>
                  <a:moveTo>
                    <a:pt x="9561" y="16220"/>
                  </a:moveTo>
                  <a:cubicBezTo>
                    <a:pt x="9578" y="16220"/>
                    <a:pt x="9576" y="16241"/>
                    <a:pt x="9590" y="16251"/>
                  </a:cubicBezTo>
                  <a:cubicBezTo>
                    <a:pt x="9592" y="16252"/>
                    <a:pt x="9594" y="16253"/>
                    <a:pt x="9596" y="16253"/>
                  </a:cubicBezTo>
                  <a:cubicBezTo>
                    <a:pt x="9605" y="16253"/>
                    <a:pt x="9613" y="16242"/>
                    <a:pt x="9624" y="16242"/>
                  </a:cubicBezTo>
                  <a:cubicBezTo>
                    <a:pt x="9624" y="16242"/>
                    <a:pt x="9625" y="16242"/>
                    <a:pt x="9625" y="16242"/>
                  </a:cubicBezTo>
                  <a:cubicBezTo>
                    <a:pt x="9654" y="16262"/>
                    <a:pt x="9673" y="16293"/>
                    <a:pt x="9682" y="16327"/>
                  </a:cubicBezTo>
                  <a:cubicBezTo>
                    <a:pt x="9656" y="16345"/>
                    <a:pt x="9645" y="16384"/>
                    <a:pt x="9608" y="16384"/>
                  </a:cubicBezTo>
                  <a:cubicBezTo>
                    <a:pt x="9607" y="16384"/>
                    <a:pt x="9606" y="16384"/>
                    <a:pt x="9605" y="16384"/>
                  </a:cubicBezTo>
                  <a:cubicBezTo>
                    <a:pt x="9595" y="16400"/>
                    <a:pt x="9593" y="16418"/>
                    <a:pt x="9598" y="16437"/>
                  </a:cubicBezTo>
                  <a:cubicBezTo>
                    <a:pt x="9600" y="16441"/>
                    <a:pt x="9603" y="16443"/>
                    <a:pt x="9605" y="16443"/>
                  </a:cubicBezTo>
                  <a:cubicBezTo>
                    <a:pt x="9610" y="16443"/>
                    <a:pt x="9615" y="16438"/>
                    <a:pt x="9621" y="16438"/>
                  </a:cubicBezTo>
                  <a:cubicBezTo>
                    <a:pt x="9631" y="16441"/>
                    <a:pt x="9629" y="16450"/>
                    <a:pt x="9629" y="16457"/>
                  </a:cubicBezTo>
                  <a:cubicBezTo>
                    <a:pt x="9622" y="16467"/>
                    <a:pt x="9613" y="16468"/>
                    <a:pt x="9603" y="16468"/>
                  </a:cubicBezTo>
                  <a:cubicBezTo>
                    <a:pt x="9598" y="16468"/>
                    <a:pt x="9594" y="16468"/>
                    <a:pt x="9589" y="16468"/>
                  </a:cubicBezTo>
                  <a:cubicBezTo>
                    <a:pt x="9578" y="16468"/>
                    <a:pt x="9567" y="16470"/>
                    <a:pt x="9561" y="16483"/>
                  </a:cubicBezTo>
                  <a:cubicBezTo>
                    <a:pt x="9565" y="16492"/>
                    <a:pt x="9569" y="16495"/>
                    <a:pt x="9573" y="16495"/>
                  </a:cubicBezTo>
                  <a:cubicBezTo>
                    <a:pt x="9581" y="16495"/>
                    <a:pt x="9590" y="16482"/>
                    <a:pt x="9598" y="16482"/>
                  </a:cubicBezTo>
                  <a:cubicBezTo>
                    <a:pt x="9601" y="16482"/>
                    <a:pt x="9603" y="16483"/>
                    <a:pt x="9606" y="16486"/>
                  </a:cubicBezTo>
                  <a:lnTo>
                    <a:pt x="9627" y="16511"/>
                  </a:lnTo>
                  <a:cubicBezTo>
                    <a:pt x="9623" y="16518"/>
                    <a:pt x="9619" y="16525"/>
                    <a:pt x="9616" y="16526"/>
                  </a:cubicBezTo>
                  <a:cubicBezTo>
                    <a:pt x="9589" y="16531"/>
                    <a:pt x="9562" y="16536"/>
                    <a:pt x="9538" y="16540"/>
                  </a:cubicBezTo>
                  <a:cubicBezTo>
                    <a:pt x="9522" y="16532"/>
                    <a:pt x="9510" y="16519"/>
                    <a:pt x="9505" y="16502"/>
                  </a:cubicBezTo>
                  <a:lnTo>
                    <a:pt x="9543" y="16428"/>
                  </a:lnTo>
                  <a:cubicBezTo>
                    <a:pt x="9533" y="16396"/>
                    <a:pt x="9524" y="16365"/>
                    <a:pt x="9494" y="16347"/>
                  </a:cubicBezTo>
                  <a:cubicBezTo>
                    <a:pt x="9468" y="16347"/>
                    <a:pt x="9456" y="16361"/>
                    <a:pt x="9455" y="16385"/>
                  </a:cubicBezTo>
                  <a:cubicBezTo>
                    <a:pt x="9454" y="16409"/>
                    <a:pt x="9454" y="16434"/>
                    <a:pt x="9422" y="16446"/>
                  </a:cubicBezTo>
                  <a:cubicBezTo>
                    <a:pt x="9400" y="16384"/>
                    <a:pt x="9354" y="16333"/>
                    <a:pt x="9344" y="16262"/>
                  </a:cubicBezTo>
                  <a:lnTo>
                    <a:pt x="9425" y="16235"/>
                  </a:lnTo>
                  <a:cubicBezTo>
                    <a:pt x="9443" y="16257"/>
                    <a:pt x="9441" y="16307"/>
                    <a:pt x="9477" y="16307"/>
                  </a:cubicBezTo>
                  <a:cubicBezTo>
                    <a:pt x="9483" y="16307"/>
                    <a:pt x="9490" y="16305"/>
                    <a:pt x="9499" y="16302"/>
                  </a:cubicBezTo>
                  <a:cubicBezTo>
                    <a:pt x="9517" y="16269"/>
                    <a:pt x="9470" y="16276"/>
                    <a:pt x="9473" y="16252"/>
                  </a:cubicBezTo>
                  <a:cubicBezTo>
                    <a:pt x="9476" y="16245"/>
                    <a:pt x="9480" y="16242"/>
                    <a:pt x="9483" y="16242"/>
                  </a:cubicBezTo>
                  <a:cubicBezTo>
                    <a:pt x="9490" y="16242"/>
                    <a:pt x="9497" y="16253"/>
                    <a:pt x="9503" y="16253"/>
                  </a:cubicBezTo>
                  <a:cubicBezTo>
                    <a:pt x="9504" y="16253"/>
                    <a:pt x="9505" y="16253"/>
                    <a:pt x="9506" y="16252"/>
                  </a:cubicBezTo>
                  <a:cubicBezTo>
                    <a:pt x="9529" y="16251"/>
                    <a:pt x="9536" y="16223"/>
                    <a:pt x="9557" y="16220"/>
                  </a:cubicBezTo>
                  <a:cubicBezTo>
                    <a:pt x="9558" y="16220"/>
                    <a:pt x="9559" y="16220"/>
                    <a:pt x="9561" y="16220"/>
                  </a:cubicBezTo>
                  <a:close/>
                  <a:moveTo>
                    <a:pt x="4383" y="16540"/>
                  </a:moveTo>
                  <a:cubicBezTo>
                    <a:pt x="4384" y="16540"/>
                    <a:pt x="4388" y="16545"/>
                    <a:pt x="4388" y="16546"/>
                  </a:cubicBezTo>
                  <a:cubicBezTo>
                    <a:pt x="4389" y="16547"/>
                    <a:pt x="4386" y="16550"/>
                    <a:pt x="4385" y="16552"/>
                  </a:cubicBezTo>
                  <a:cubicBezTo>
                    <a:pt x="4383" y="16552"/>
                    <a:pt x="4381" y="16552"/>
                    <a:pt x="4380" y="16551"/>
                  </a:cubicBezTo>
                  <a:cubicBezTo>
                    <a:pt x="4374" y="16547"/>
                    <a:pt x="4376" y="16543"/>
                    <a:pt x="4383" y="16540"/>
                  </a:cubicBezTo>
                  <a:cubicBezTo>
                    <a:pt x="4383" y="16540"/>
                    <a:pt x="4383" y="16540"/>
                    <a:pt x="4383" y="16540"/>
                  </a:cubicBezTo>
                  <a:close/>
                  <a:moveTo>
                    <a:pt x="5112" y="16542"/>
                  </a:moveTo>
                  <a:cubicBezTo>
                    <a:pt x="5112" y="16544"/>
                    <a:pt x="5114" y="16546"/>
                    <a:pt x="5115" y="16547"/>
                  </a:cubicBezTo>
                  <a:cubicBezTo>
                    <a:pt x="5114" y="16548"/>
                    <a:pt x="5112" y="16552"/>
                    <a:pt x="5111" y="16552"/>
                  </a:cubicBezTo>
                  <a:cubicBezTo>
                    <a:pt x="5109" y="16551"/>
                    <a:pt x="5107" y="16548"/>
                    <a:pt x="5106" y="16546"/>
                  </a:cubicBezTo>
                  <a:lnTo>
                    <a:pt x="5112" y="16542"/>
                  </a:lnTo>
                  <a:close/>
                  <a:moveTo>
                    <a:pt x="5333" y="16539"/>
                  </a:moveTo>
                  <a:cubicBezTo>
                    <a:pt x="5351" y="16544"/>
                    <a:pt x="5354" y="16555"/>
                    <a:pt x="5342" y="16570"/>
                  </a:cubicBezTo>
                  <a:cubicBezTo>
                    <a:pt x="5330" y="16561"/>
                    <a:pt x="5333" y="16550"/>
                    <a:pt x="5333" y="16539"/>
                  </a:cubicBezTo>
                  <a:close/>
                  <a:moveTo>
                    <a:pt x="1602" y="16558"/>
                  </a:moveTo>
                  <a:cubicBezTo>
                    <a:pt x="1609" y="16558"/>
                    <a:pt x="1616" y="16561"/>
                    <a:pt x="1623" y="16561"/>
                  </a:cubicBezTo>
                  <a:cubicBezTo>
                    <a:pt x="1625" y="16561"/>
                    <a:pt x="1627" y="16560"/>
                    <a:pt x="1629" y="16560"/>
                  </a:cubicBezTo>
                  <a:lnTo>
                    <a:pt x="1629" y="16560"/>
                  </a:lnTo>
                  <a:cubicBezTo>
                    <a:pt x="1621" y="16573"/>
                    <a:pt x="1610" y="16583"/>
                    <a:pt x="1595" y="16583"/>
                  </a:cubicBezTo>
                  <a:cubicBezTo>
                    <a:pt x="1593" y="16583"/>
                    <a:pt x="1590" y="16583"/>
                    <a:pt x="1588" y="16583"/>
                  </a:cubicBezTo>
                  <a:cubicBezTo>
                    <a:pt x="1586" y="16563"/>
                    <a:pt x="1592" y="16558"/>
                    <a:pt x="1602" y="16558"/>
                  </a:cubicBezTo>
                  <a:close/>
                  <a:moveTo>
                    <a:pt x="5173" y="16626"/>
                  </a:moveTo>
                  <a:lnTo>
                    <a:pt x="5163" y="16640"/>
                  </a:lnTo>
                  <a:cubicBezTo>
                    <a:pt x="5153" y="16626"/>
                    <a:pt x="5168" y="16629"/>
                    <a:pt x="5173" y="16626"/>
                  </a:cubicBezTo>
                  <a:close/>
                  <a:moveTo>
                    <a:pt x="1576" y="16632"/>
                  </a:moveTo>
                  <a:cubicBezTo>
                    <a:pt x="1582" y="16635"/>
                    <a:pt x="1582" y="16639"/>
                    <a:pt x="1576" y="16640"/>
                  </a:cubicBezTo>
                  <a:cubicBezTo>
                    <a:pt x="1575" y="16640"/>
                    <a:pt x="1575" y="16640"/>
                    <a:pt x="1575" y="16640"/>
                  </a:cubicBezTo>
                  <a:cubicBezTo>
                    <a:pt x="1574" y="16640"/>
                    <a:pt x="1572" y="16637"/>
                    <a:pt x="1571" y="16635"/>
                  </a:cubicBezTo>
                  <a:cubicBezTo>
                    <a:pt x="1572" y="16634"/>
                    <a:pt x="1576" y="16632"/>
                    <a:pt x="1576" y="16632"/>
                  </a:cubicBezTo>
                  <a:close/>
                  <a:moveTo>
                    <a:pt x="3893" y="16470"/>
                  </a:moveTo>
                  <a:cubicBezTo>
                    <a:pt x="3903" y="16470"/>
                    <a:pt x="3912" y="16475"/>
                    <a:pt x="3918" y="16483"/>
                  </a:cubicBezTo>
                  <a:cubicBezTo>
                    <a:pt x="3945" y="16527"/>
                    <a:pt x="3974" y="16571"/>
                    <a:pt x="3999" y="16616"/>
                  </a:cubicBezTo>
                  <a:cubicBezTo>
                    <a:pt x="4004" y="16626"/>
                    <a:pt x="4004" y="16645"/>
                    <a:pt x="3981" y="16668"/>
                  </a:cubicBezTo>
                  <a:cubicBezTo>
                    <a:pt x="3937" y="16615"/>
                    <a:pt x="3914" y="16553"/>
                    <a:pt x="3878" y="16501"/>
                  </a:cubicBezTo>
                  <a:cubicBezTo>
                    <a:pt x="3872" y="16490"/>
                    <a:pt x="3877" y="16477"/>
                    <a:pt x="3887" y="16471"/>
                  </a:cubicBezTo>
                  <a:cubicBezTo>
                    <a:pt x="3889" y="16470"/>
                    <a:pt x="3891" y="16470"/>
                    <a:pt x="3893" y="16470"/>
                  </a:cubicBezTo>
                  <a:close/>
                  <a:moveTo>
                    <a:pt x="11168" y="16666"/>
                  </a:moveTo>
                  <a:cubicBezTo>
                    <a:pt x="11174" y="16669"/>
                    <a:pt x="11173" y="16673"/>
                    <a:pt x="11166" y="16675"/>
                  </a:cubicBezTo>
                  <a:cubicBezTo>
                    <a:pt x="11165" y="16675"/>
                    <a:pt x="11164" y="16672"/>
                    <a:pt x="11163" y="16671"/>
                  </a:cubicBezTo>
                  <a:cubicBezTo>
                    <a:pt x="11164" y="16669"/>
                    <a:pt x="11168" y="16667"/>
                    <a:pt x="11168" y="16666"/>
                  </a:cubicBezTo>
                  <a:close/>
                  <a:moveTo>
                    <a:pt x="5208" y="16499"/>
                  </a:moveTo>
                  <a:cubicBezTo>
                    <a:pt x="5241" y="16551"/>
                    <a:pt x="5297" y="16586"/>
                    <a:pt x="5303" y="16655"/>
                  </a:cubicBezTo>
                  <a:cubicBezTo>
                    <a:pt x="5328" y="16640"/>
                    <a:pt x="5298" y="16602"/>
                    <a:pt x="5331" y="16592"/>
                  </a:cubicBezTo>
                  <a:lnTo>
                    <a:pt x="5331" y="16592"/>
                  </a:lnTo>
                  <a:cubicBezTo>
                    <a:pt x="5362" y="16595"/>
                    <a:pt x="5330" y="16613"/>
                    <a:pt x="5340" y="16624"/>
                  </a:cubicBezTo>
                  <a:cubicBezTo>
                    <a:pt x="5349" y="16633"/>
                    <a:pt x="5358" y="16643"/>
                    <a:pt x="5365" y="16655"/>
                  </a:cubicBezTo>
                  <a:cubicBezTo>
                    <a:pt x="5368" y="16675"/>
                    <a:pt x="5355" y="16684"/>
                    <a:pt x="5339" y="16696"/>
                  </a:cubicBezTo>
                  <a:lnTo>
                    <a:pt x="5251" y="16667"/>
                  </a:lnTo>
                  <a:lnTo>
                    <a:pt x="5218" y="16692"/>
                  </a:lnTo>
                  <a:cubicBezTo>
                    <a:pt x="5200" y="16677"/>
                    <a:pt x="5216" y="16666"/>
                    <a:pt x="5220" y="16655"/>
                  </a:cubicBezTo>
                  <a:cubicBezTo>
                    <a:pt x="5213" y="16637"/>
                    <a:pt x="5196" y="16626"/>
                    <a:pt x="5178" y="16626"/>
                  </a:cubicBezTo>
                  <a:cubicBezTo>
                    <a:pt x="5176" y="16626"/>
                    <a:pt x="5174" y="16626"/>
                    <a:pt x="5173" y="16626"/>
                  </a:cubicBezTo>
                  <a:cubicBezTo>
                    <a:pt x="5168" y="16582"/>
                    <a:pt x="5167" y="16538"/>
                    <a:pt x="5208" y="16499"/>
                  </a:cubicBezTo>
                  <a:close/>
                  <a:moveTo>
                    <a:pt x="4969" y="16701"/>
                  </a:moveTo>
                  <a:cubicBezTo>
                    <a:pt x="4971" y="16704"/>
                    <a:pt x="4974" y="16705"/>
                    <a:pt x="4973" y="16706"/>
                  </a:cubicBezTo>
                  <a:cubicBezTo>
                    <a:pt x="4973" y="16708"/>
                    <a:pt x="4969" y="16710"/>
                    <a:pt x="4968" y="16710"/>
                  </a:cubicBezTo>
                  <a:cubicBezTo>
                    <a:pt x="4966" y="16710"/>
                    <a:pt x="4965" y="16707"/>
                    <a:pt x="4964" y="16706"/>
                  </a:cubicBezTo>
                  <a:lnTo>
                    <a:pt x="4969" y="16701"/>
                  </a:lnTo>
                  <a:close/>
                  <a:moveTo>
                    <a:pt x="1496" y="16699"/>
                  </a:moveTo>
                  <a:cubicBezTo>
                    <a:pt x="1501" y="16699"/>
                    <a:pt x="1506" y="16702"/>
                    <a:pt x="1509" y="16707"/>
                  </a:cubicBezTo>
                  <a:cubicBezTo>
                    <a:pt x="1504" y="16711"/>
                    <a:pt x="1500" y="16714"/>
                    <a:pt x="1495" y="16714"/>
                  </a:cubicBezTo>
                  <a:cubicBezTo>
                    <a:pt x="1491" y="16714"/>
                    <a:pt x="1487" y="16712"/>
                    <a:pt x="1483" y="16707"/>
                  </a:cubicBezTo>
                  <a:cubicBezTo>
                    <a:pt x="1486" y="16701"/>
                    <a:pt x="1491" y="16699"/>
                    <a:pt x="1496" y="16699"/>
                  </a:cubicBezTo>
                  <a:close/>
                  <a:moveTo>
                    <a:pt x="9586" y="16737"/>
                  </a:moveTo>
                  <a:cubicBezTo>
                    <a:pt x="9593" y="16740"/>
                    <a:pt x="9592" y="16744"/>
                    <a:pt x="9585" y="16746"/>
                  </a:cubicBezTo>
                  <a:cubicBezTo>
                    <a:pt x="9585" y="16746"/>
                    <a:pt x="9584" y="16743"/>
                    <a:pt x="9582" y="16742"/>
                  </a:cubicBezTo>
                  <a:lnTo>
                    <a:pt x="9582" y="16742"/>
                  </a:lnTo>
                  <a:cubicBezTo>
                    <a:pt x="9584" y="16740"/>
                    <a:pt x="9586" y="16738"/>
                    <a:pt x="9586" y="16737"/>
                  </a:cubicBezTo>
                  <a:close/>
                  <a:moveTo>
                    <a:pt x="11461" y="16734"/>
                  </a:moveTo>
                  <a:cubicBezTo>
                    <a:pt x="11480" y="16739"/>
                    <a:pt x="11482" y="16750"/>
                    <a:pt x="11471" y="16765"/>
                  </a:cubicBezTo>
                  <a:cubicBezTo>
                    <a:pt x="11458" y="16757"/>
                    <a:pt x="11461" y="16745"/>
                    <a:pt x="11461" y="16734"/>
                  </a:cubicBezTo>
                  <a:close/>
                  <a:moveTo>
                    <a:pt x="15474" y="16754"/>
                  </a:moveTo>
                  <a:cubicBezTo>
                    <a:pt x="15475" y="16754"/>
                    <a:pt x="15476" y="16754"/>
                    <a:pt x="15476" y="16754"/>
                  </a:cubicBezTo>
                  <a:cubicBezTo>
                    <a:pt x="15486" y="16755"/>
                    <a:pt x="15491" y="16761"/>
                    <a:pt x="15490" y="16770"/>
                  </a:cubicBezTo>
                  <a:cubicBezTo>
                    <a:pt x="15488" y="16779"/>
                    <a:pt x="15483" y="16785"/>
                    <a:pt x="15475" y="16785"/>
                  </a:cubicBezTo>
                  <a:cubicBezTo>
                    <a:pt x="15475" y="16785"/>
                    <a:pt x="15474" y="16785"/>
                    <a:pt x="15473" y="16785"/>
                  </a:cubicBezTo>
                  <a:cubicBezTo>
                    <a:pt x="15464" y="16783"/>
                    <a:pt x="15458" y="16778"/>
                    <a:pt x="15459" y="16767"/>
                  </a:cubicBezTo>
                  <a:lnTo>
                    <a:pt x="15460" y="16767"/>
                  </a:lnTo>
                  <a:cubicBezTo>
                    <a:pt x="15461" y="16759"/>
                    <a:pt x="15465" y="16754"/>
                    <a:pt x="15474" y="16754"/>
                  </a:cubicBezTo>
                  <a:close/>
                  <a:moveTo>
                    <a:pt x="5373" y="16740"/>
                  </a:moveTo>
                  <a:cubicBezTo>
                    <a:pt x="5396" y="16744"/>
                    <a:pt x="5385" y="16771"/>
                    <a:pt x="5413" y="16778"/>
                  </a:cubicBezTo>
                  <a:lnTo>
                    <a:pt x="5413" y="16779"/>
                  </a:lnTo>
                  <a:cubicBezTo>
                    <a:pt x="5396" y="16783"/>
                    <a:pt x="5385" y="16785"/>
                    <a:pt x="5376" y="16785"/>
                  </a:cubicBezTo>
                  <a:cubicBezTo>
                    <a:pt x="5366" y="16785"/>
                    <a:pt x="5359" y="16782"/>
                    <a:pt x="5354" y="16775"/>
                  </a:cubicBezTo>
                  <a:cubicBezTo>
                    <a:pt x="5350" y="16758"/>
                    <a:pt x="5361" y="16748"/>
                    <a:pt x="5373" y="16740"/>
                  </a:cubicBezTo>
                  <a:close/>
                  <a:moveTo>
                    <a:pt x="493" y="16791"/>
                  </a:moveTo>
                  <a:cubicBezTo>
                    <a:pt x="495" y="16791"/>
                    <a:pt x="496" y="16793"/>
                    <a:pt x="497" y="16796"/>
                  </a:cubicBezTo>
                  <a:cubicBezTo>
                    <a:pt x="497" y="16797"/>
                    <a:pt x="494" y="16799"/>
                    <a:pt x="492" y="16801"/>
                  </a:cubicBezTo>
                  <a:cubicBezTo>
                    <a:pt x="491" y="16799"/>
                    <a:pt x="487" y="16796"/>
                    <a:pt x="488" y="16796"/>
                  </a:cubicBezTo>
                  <a:cubicBezTo>
                    <a:pt x="490" y="16793"/>
                    <a:pt x="492" y="16791"/>
                    <a:pt x="493" y="16791"/>
                  </a:cubicBezTo>
                  <a:close/>
                  <a:moveTo>
                    <a:pt x="9409" y="16791"/>
                  </a:moveTo>
                  <a:cubicBezTo>
                    <a:pt x="9411" y="16791"/>
                    <a:pt x="9412" y="16793"/>
                    <a:pt x="9413" y="16797"/>
                  </a:cubicBezTo>
                  <a:cubicBezTo>
                    <a:pt x="9414" y="16797"/>
                    <a:pt x="9411" y="16799"/>
                    <a:pt x="9408" y="16801"/>
                  </a:cubicBezTo>
                  <a:cubicBezTo>
                    <a:pt x="9407" y="16799"/>
                    <a:pt x="9405" y="16796"/>
                    <a:pt x="9405" y="16796"/>
                  </a:cubicBezTo>
                  <a:cubicBezTo>
                    <a:pt x="9406" y="16793"/>
                    <a:pt x="9408" y="16791"/>
                    <a:pt x="9409" y="16791"/>
                  </a:cubicBezTo>
                  <a:close/>
                  <a:moveTo>
                    <a:pt x="1346" y="16809"/>
                  </a:moveTo>
                  <a:cubicBezTo>
                    <a:pt x="1347" y="16810"/>
                    <a:pt x="1348" y="16812"/>
                    <a:pt x="1350" y="16814"/>
                  </a:cubicBezTo>
                  <a:cubicBezTo>
                    <a:pt x="1349" y="16815"/>
                    <a:pt x="1347" y="16818"/>
                    <a:pt x="1346" y="16818"/>
                  </a:cubicBezTo>
                  <a:cubicBezTo>
                    <a:pt x="1345" y="16818"/>
                    <a:pt x="1345" y="16818"/>
                    <a:pt x="1345" y="16818"/>
                  </a:cubicBezTo>
                  <a:cubicBezTo>
                    <a:pt x="1343" y="16818"/>
                    <a:pt x="1342" y="16815"/>
                    <a:pt x="1339" y="16813"/>
                  </a:cubicBezTo>
                  <a:lnTo>
                    <a:pt x="1345" y="16809"/>
                  </a:lnTo>
                  <a:close/>
                  <a:moveTo>
                    <a:pt x="11433" y="16680"/>
                  </a:moveTo>
                  <a:cubicBezTo>
                    <a:pt x="11439" y="16680"/>
                    <a:pt x="11445" y="16682"/>
                    <a:pt x="11453" y="16686"/>
                  </a:cubicBezTo>
                  <a:cubicBezTo>
                    <a:pt x="11466" y="16699"/>
                    <a:pt x="11460" y="16717"/>
                    <a:pt x="11461" y="16734"/>
                  </a:cubicBezTo>
                  <a:lnTo>
                    <a:pt x="11384" y="16734"/>
                  </a:lnTo>
                  <a:cubicBezTo>
                    <a:pt x="11373" y="16762"/>
                    <a:pt x="11405" y="16763"/>
                    <a:pt x="11398" y="16791"/>
                  </a:cubicBezTo>
                  <a:lnTo>
                    <a:pt x="11369" y="16820"/>
                  </a:lnTo>
                  <a:cubicBezTo>
                    <a:pt x="11348" y="16811"/>
                    <a:pt x="11334" y="16803"/>
                    <a:pt x="11348" y="16781"/>
                  </a:cubicBezTo>
                  <a:cubicBezTo>
                    <a:pt x="11342" y="16753"/>
                    <a:pt x="11308" y="16747"/>
                    <a:pt x="11301" y="16722"/>
                  </a:cubicBezTo>
                  <a:cubicBezTo>
                    <a:pt x="11300" y="16713"/>
                    <a:pt x="11306" y="16704"/>
                    <a:pt x="11315" y="16700"/>
                  </a:cubicBezTo>
                  <a:cubicBezTo>
                    <a:pt x="11322" y="16697"/>
                    <a:pt x="11329" y="16696"/>
                    <a:pt x="11337" y="16696"/>
                  </a:cubicBezTo>
                  <a:cubicBezTo>
                    <a:pt x="11355" y="16696"/>
                    <a:pt x="11373" y="16703"/>
                    <a:pt x="11385" y="16716"/>
                  </a:cubicBezTo>
                  <a:cubicBezTo>
                    <a:pt x="11405" y="16707"/>
                    <a:pt x="11413" y="16680"/>
                    <a:pt x="11433" y="16680"/>
                  </a:cubicBezTo>
                  <a:close/>
                  <a:moveTo>
                    <a:pt x="3968" y="16717"/>
                  </a:moveTo>
                  <a:cubicBezTo>
                    <a:pt x="4008" y="16717"/>
                    <a:pt x="4033" y="16745"/>
                    <a:pt x="4061" y="16755"/>
                  </a:cubicBezTo>
                  <a:cubicBezTo>
                    <a:pt x="4081" y="16779"/>
                    <a:pt x="4058" y="16812"/>
                    <a:pt x="4092" y="16831"/>
                  </a:cubicBezTo>
                  <a:cubicBezTo>
                    <a:pt x="4083" y="16836"/>
                    <a:pt x="4073" y="16838"/>
                    <a:pt x="4062" y="16841"/>
                  </a:cubicBezTo>
                  <a:cubicBezTo>
                    <a:pt x="4035" y="16841"/>
                    <a:pt x="4009" y="16818"/>
                    <a:pt x="4009" y="16802"/>
                  </a:cubicBezTo>
                  <a:cubicBezTo>
                    <a:pt x="4008" y="16760"/>
                    <a:pt x="3969" y="16750"/>
                    <a:pt x="3947" y="16720"/>
                  </a:cubicBezTo>
                  <a:cubicBezTo>
                    <a:pt x="3955" y="16718"/>
                    <a:pt x="3962" y="16717"/>
                    <a:pt x="3968" y="16717"/>
                  </a:cubicBezTo>
                  <a:close/>
                  <a:moveTo>
                    <a:pt x="4862" y="16679"/>
                  </a:moveTo>
                  <a:lnTo>
                    <a:pt x="4884" y="16744"/>
                  </a:lnTo>
                  <a:cubicBezTo>
                    <a:pt x="4868" y="16765"/>
                    <a:pt x="4876" y="16799"/>
                    <a:pt x="4854" y="16822"/>
                  </a:cubicBezTo>
                  <a:lnTo>
                    <a:pt x="4880" y="16825"/>
                  </a:lnTo>
                  <a:cubicBezTo>
                    <a:pt x="4890" y="16843"/>
                    <a:pt x="4891" y="16856"/>
                    <a:pt x="4869" y="16856"/>
                  </a:cubicBezTo>
                  <a:cubicBezTo>
                    <a:pt x="4867" y="16856"/>
                    <a:pt x="4865" y="16856"/>
                    <a:pt x="4863" y="16855"/>
                  </a:cubicBezTo>
                  <a:cubicBezTo>
                    <a:pt x="4853" y="16846"/>
                    <a:pt x="4855" y="16834"/>
                    <a:pt x="4853" y="16823"/>
                  </a:cubicBezTo>
                  <a:cubicBezTo>
                    <a:pt x="4851" y="16824"/>
                    <a:pt x="4849" y="16824"/>
                    <a:pt x="4847" y="16824"/>
                  </a:cubicBezTo>
                  <a:cubicBezTo>
                    <a:pt x="4837" y="16824"/>
                    <a:pt x="4828" y="16820"/>
                    <a:pt x="4821" y="16813"/>
                  </a:cubicBezTo>
                  <a:cubicBezTo>
                    <a:pt x="4811" y="16786"/>
                    <a:pt x="4843" y="16790"/>
                    <a:pt x="4847" y="16777"/>
                  </a:cubicBezTo>
                  <a:cubicBezTo>
                    <a:pt x="4842" y="16754"/>
                    <a:pt x="4813" y="16756"/>
                    <a:pt x="4802" y="16737"/>
                  </a:cubicBezTo>
                  <a:lnTo>
                    <a:pt x="4802" y="16712"/>
                  </a:lnTo>
                  <a:cubicBezTo>
                    <a:pt x="4815" y="16686"/>
                    <a:pt x="4850" y="16709"/>
                    <a:pt x="4862" y="16679"/>
                  </a:cubicBezTo>
                  <a:close/>
                  <a:moveTo>
                    <a:pt x="463" y="16841"/>
                  </a:moveTo>
                  <a:cubicBezTo>
                    <a:pt x="468" y="16841"/>
                    <a:pt x="474" y="16843"/>
                    <a:pt x="480" y="16848"/>
                  </a:cubicBezTo>
                  <a:cubicBezTo>
                    <a:pt x="475" y="16857"/>
                    <a:pt x="468" y="16858"/>
                    <a:pt x="461" y="16858"/>
                  </a:cubicBezTo>
                  <a:cubicBezTo>
                    <a:pt x="457" y="16858"/>
                    <a:pt x="452" y="16858"/>
                    <a:pt x="448" y="16858"/>
                  </a:cubicBezTo>
                  <a:cubicBezTo>
                    <a:pt x="452" y="16847"/>
                    <a:pt x="456" y="16841"/>
                    <a:pt x="463" y="16841"/>
                  </a:cubicBezTo>
                  <a:close/>
                  <a:moveTo>
                    <a:pt x="441" y="16859"/>
                  </a:moveTo>
                  <a:cubicBezTo>
                    <a:pt x="444" y="16859"/>
                    <a:pt x="446" y="16859"/>
                    <a:pt x="448" y="16859"/>
                  </a:cubicBezTo>
                  <a:lnTo>
                    <a:pt x="448" y="16859"/>
                  </a:lnTo>
                  <a:cubicBezTo>
                    <a:pt x="446" y="16875"/>
                    <a:pt x="434" y="16882"/>
                    <a:pt x="420" y="16890"/>
                  </a:cubicBezTo>
                  <a:cubicBezTo>
                    <a:pt x="408" y="16860"/>
                    <a:pt x="424" y="16859"/>
                    <a:pt x="441" y="16859"/>
                  </a:cubicBezTo>
                  <a:close/>
                  <a:moveTo>
                    <a:pt x="11476" y="16806"/>
                  </a:moveTo>
                  <a:cubicBezTo>
                    <a:pt x="11489" y="16806"/>
                    <a:pt x="11503" y="16814"/>
                    <a:pt x="11509" y="16827"/>
                  </a:cubicBezTo>
                  <a:lnTo>
                    <a:pt x="11492" y="16892"/>
                  </a:lnTo>
                  <a:cubicBezTo>
                    <a:pt x="11487" y="16887"/>
                    <a:pt x="11482" y="16886"/>
                    <a:pt x="11482" y="16884"/>
                  </a:cubicBezTo>
                  <a:cubicBezTo>
                    <a:pt x="11478" y="16858"/>
                    <a:pt x="11473" y="16831"/>
                    <a:pt x="11469" y="16806"/>
                  </a:cubicBezTo>
                  <a:cubicBezTo>
                    <a:pt x="11471" y="16806"/>
                    <a:pt x="11473" y="16806"/>
                    <a:pt x="11476" y="16806"/>
                  </a:cubicBezTo>
                  <a:close/>
                  <a:moveTo>
                    <a:pt x="462" y="16891"/>
                  </a:moveTo>
                  <a:cubicBezTo>
                    <a:pt x="469" y="16891"/>
                    <a:pt x="474" y="16896"/>
                    <a:pt x="478" y="16907"/>
                  </a:cubicBezTo>
                  <a:lnTo>
                    <a:pt x="478" y="16907"/>
                  </a:lnTo>
                  <a:cubicBezTo>
                    <a:pt x="476" y="16907"/>
                    <a:pt x="475" y="16906"/>
                    <a:pt x="474" y="16906"/>
                  </a:cubicBezTo>
                  <a:cubicBezTo>
                    <a:pt x="471" y="16906"/>
                    <a:pt x="469" y="16907"/>
                    <a:pt x="466" y="16907"/>
                  </a:cubicBezTo>
                  <a:cubicBezTo>
                    <a:pt x="459" y="16907"/>
                    <a:pt x="452" y="16906"/>
                    <a:pt x="447" y="16898"/>
                  </a:cubicBezTo>
                  <a:cubicBezTo>
                    <a:pt x="453" y="16893"/>
                    <a:pt x="458" y="16891"/>
                    <a:pt x="462" y="16891"/>
                  </a:cubicBezTo>
                  <a:close/>
                  <a:moveTo>
                    <a:pt x="11541" y="16896"/>
                  </a:moveTo>
                  <a:lnTo>
                    <a:pt x="11542" y="16898"/>
                  </a:lnTo>
                  <a:cubicBezTo>
                    <a:pt x="11543" y="16899"/>
                    <a:pt x="11545" y="16900"/>
                    <a:pt x="11545" y="16902"/>
                  </a:cubicBezTo>
                  <a:cubicBezTo>
                    <a:pt x="11545" y="16903"/>
                    <a:pt x="11542" y="16907"/>
                    <a:pt x="11541" y="16907"/>
                  </a:cubicBezTo>
                  <a:cubicBezTo>
                    <a:pt x="11538" y="16906"/>
                    <a:pt x="11537" y="16903"/>
                    <a:pt x="11536" y="16901"/>
                  </a:cubicBezTo>
                  <a:lnTo>
                    <a:pt x="11541" y="16896"/>
                  </a:lnTo>
                  <a:close/>
                  <a:moveTo>
                    <a:pt x="4879" y="16896"/>
                  </a:moveTo>
                  <a:lnTo>
                    <a:pt x="4879" y="16896"/>
                  </a:lnTo>
                  <a:cubicBezTo>
                    <a:pt x="4887" y="16901"/>
                    <a:pt x="4886" y="16904"/>
                    <a:pt x="4878" y="16907"/>
                  </a:cubicBezTo>
                  <a:cubicBezTo>
                    <a:pt x="4878" y="16907"/>
                    <a:pt x="4878" y="16907"/>
                    <a:pt x="4878" y="16907"/>
                  </a:cubicBezTo>
                  <a:cubicBezTo>
                    <a:pt x="4878" y="16907"/>
                    <a:pt x="4876" y="16904"/>
                    <a:pt x="4874" y="16902"/>
                  </a:cubicBezTo>
                  <a:lnTo>
                    <a:pt x="4874" y="16902"/>
                  </a:lnTo>
                  <a:cubicBezTo>
                    <a:pt x="4876" y="16899"/>
                    <a:pt x="4879" y="16896"/>
                    <a:pt x="4879" y="16896"/>
                  </a:cubicBezTo>
                  <a:close/>
                  <a:moveTo>
                    <a:pt x="9424" y="16544"/>
                  </a:moveTo>
                  <a:cubicBezTo>
                    <a:pt x="9443" y="16555"/>
                    <a:pt x="9464" y="16557"/>
                    <a:pt x="9486" y="16557"/>
                  </a:cubicBezTo>
                  <a:cubicBezTo>
                    <a:pt x="9493" y="16557"/>
                    <a:pt x="9500" y="16557"/>
                    <a:pt x="9508" y="16557"/>
                  </a:cubicBezTo>
                  <a:cubicBezTo>
                    <a:pt x="9516" y="16557"/>
                    <a:pt x="9524" y="16557"/>
                    <a:pt x="9532" y="16558"/>
                  </a:cubicBezTo>
                  <a:lnTo>
                    <a:pt x="9589" y="16606"/>
                  </a:lnTo>
                  <a:lnTo>
                    <a:pt x="9642" y="16613"/>
                  </a:lnTo>
                  <a:cubicBezTo>
                    <a:pt x="9630" y="16633"/>
                    <a:pt x="9608" y="16641"/>
                    <a:pt x="9605" y="16664"/>
                  </a:cubicBezTo>
                  <a:lnTo>
                    <a:pt x="9551" y="16645"/>
                  </a:lnTo>
                  <a:cubicBezTo>
                    <a:pt x="9526" y="16651"/>
                    <a:pt x="9503" y="16664"/>
                    <a:pt x="9486" y="16682"/>
                  </a:cubicBezTo>
                  <a:cubicBezTo>
                    <a:pt x="9505" y="16717"/>
                    <a:pt x="9535" y="16748"/>
                    <a:pt x="9541" y="16796"/>
                  </a:cubicBezTo>
                  <a:cubicBezTo>
                    <a:pt x="9489" y="16813"/>
                    <a:pt x="9524" y="16876"/>
                    <a:pt x="9480" y="16910"/>
                  </a:cubicBezTo>
                  <a:cubicBezTo>
                    <a:pt x="9470" y="16886"/>
                    <a:pt x="9457" y="16863"/>
                    <a:pt x="9440" y="16843"/>
                  </a:cubicBezTo>
                  <a:cubicBezTo>
                    <a:pt x="9423" y="16822"/>
                    <a:pt x="9437" y="16787"/>
                    <a:pt x="9452" y="16767"/>
                  </a:cubicBezTo>
                  <a:cubicBezTo>
                    <a:pt x="9451" y="16740"/>
                    <a:pt x="9437" y="16715"/>
                    <a:pt x="9416" y="16698"/>
                  </a:cubicBezTo>
                  <a:lnTo>
                    <a:pt x="9416" y="16698"/>
                  </a:lnTo>
                  <a:cubicBezTo>
                    <a:pt x="9397" y="16715"/>
                    <a:pt x="9428" y="16729"/>
                    <a:pt x="9406" y="16754"/>
                  </a:cubicBezTo>
                  <a:lnTo>
                    <a:pt x="9387" y="16772"/>
                  </a:lnTo>
                  <a:cubicBezTo>
                    <a:pt x="9382" y="16714"/>
                    <a:pt x="9372" y="16664"/>
                    <a:pt x="9392" y="16613"/>
                  </a:cubicBezTo>
                  <a:lnTo>
                    <a:pt x="9370" y="16585"/>
                  </a:lnTo>
                  <a:cubicBezTo>
                    <a:pt x="9379" y="16559"/>
                    <a:pt x="9405" y="16556"/>
                    <a:pt x="9424" y="16544"/>
                  </a:cubicBezTo>
                  <a:close/>
                  <a:moveTo>
                    <a:pt x="9415" y="16894"/>
                  </a:moveTo>
                  <a:cubicBezTo>
                    <a:pt x="9417" y="16894"/>
                    <a:pt x="9419" y="16895"/>
                    <a:pt x="9421" y="16895"/>
                  </a:cubicBezTo>
                  <a:cubicBezTo>
                    <a:pt x="9424" y="16896"/>
                    <a:pt x="9427" y="16901"/>
                    <a:pt x="9429" y="16904"/>
                  </a:cubicBezTo>
                  <a:cubicBezTo>
                    <a:pt x="9425" y="16908"/>
                    <a:pt x="9420" y="16911"/>
                    <a:pt x="9416" y="16911"/>
                  </a:cubicBezTo>
                  <a:cubicBezTo>
                    <a:pt x="9413" y="16911"/>
                    <a:pt x="9410" y="16909"/>
                    <a:pt x="9408" y="16906"/>
                  </a:cubicBezTo>
                  <a:cubicBezTo>
                    <a:pt x="9404" y="16898"/>
                    <a:pt x="9409" y="16894"/>
                    <a:pt x="9415" y="16894"/>
                  </a:cubicBezTo>
                  <a:close/>
                  <a:moveTo>
                    <a:pt x="4312" y="16915"/>
                  </a:moveTo>
                  <a:lnTo>
                    <a:pt x="4312" y="16916"/>
                  </a:lnTo>
                  <a:cubicBezTo>
                    <a:pt x="4313" y="16917"/>
                    <a:pt x="4317" y="16918"/>
                    <a:pt x="4316" y="16919"/>
                  </a:cubicBezTo>
                  <a:cubicBezTo>
                    <a:pt x="4316" y="16922"/>
                    <a:pt x="4313" y="16924"/>
                    <a:pt x="4311" y="16924"/>
                  </a:cubicBezTo>
                  <a:cubicBezTo>
                    <a:pt x="4310" y="16923"/>
                    <a:pt x="4309" y="16920"/>
                    <a:pt x="4307" y="16919"/>
                  </a:cubicBezTo>
                  <a:lnTo>
                    <a:pt x="4312" y="16915"/>
                  </a:lnTo>
                  <a:close/>
                  <a:moveTo>
                    <a:pt x="359" y="16893"/>
                  </a:moveTo>
                  <a:cubicBezTo>
                    <a:pt x="372" y="16893"/>
                    <a:pt x="386" y="16898"/>
                    <a:pt x="403" y="16911"/>
                  </a:cubicBezTo>
                  <a:lnTo>
                    <a:pt x="402" y="16911"/>
                  </a:lnTo>
                  <a:cubicBezTo>
                    <a:pt x="387" y="16923"/>
                    <a:pt x="374" y="16928"/>
                    <a:pt x="364" y="16928"/>
                  </a:cubicBezTo>
                  <a:cubicBezTo>
                    <a:pt x="349" y="16928"/>
                    <a:pt x="338" y="16917"/>
                    <a:pt x="326" y="16900"/>
                  </a:cubicBezTo>
                  <a:cubicBezTo>
                    <a:pt x="337" y="16896"/>
                    <a:pt x="348" y="16893"/>
                    <a:pt x="359" y="16893"/>
                  </a:cubicBezTo>
                  <a:close/>
                  <a:moveTo>
                    <a:pt x="5413" y="16968"/>
                  </a:moveTo>
                  <a:cubicBezTo>
                    <a:pt x="5416" y="16968"/>
                    <a:pt x="5417" y="16971"/>
                    <a:pt x="5418" y="16973"/>
                  </a:cubicBezTo>
                  <a:cubicBezTo>
                    <a:pt x="5417" y="16974"/>
                    <a:pt x="5414" y="16976"/>
                    <a:pt x="5412" y="16977"/>
                  </a:cubicBezTo>
                  <a:lnTo>
                    <a:pt x="5409" y="16972"/>
                  </a:lnTo>
                  <a:lnTo>
                    <a:pt x="5409" y="16972"/>
                  </a:lnTo>
                  <a:cubicBezTo>
                    <a:pt x="5411" y="16970"/>
                    <a:pt x="5412" y="16968"/>
                    <a:pt x="5413" y="16968"/>
                  </a:cubicBezTo>
                  <a:close/>
                  <a:moveTo>
                    <a:pt x="7758" y="16966"/>
                  </a:moveTo>
                  <a:cubicBezTo>
                    <a:pt x="7760" y="16968"/>
                    <a:pt x="7763" y="16971"/>
                    <a:pt x="7763" y="16973"/>
                  </a:cubicBezTo>
                  <a:cubicBezTo>
                    <a:pt x="7763" y="16975"/>
                    <a:pt x="7760" y="16976"/>
                    <a:pt x="7758" y="16979"/>
                  </a:cubicBezTo>
                  <a:lnTo>
                    <a:pt x="7752" y="16972"/>
                  </a:lnTo>
                  <a:lnTo>
                    <a:pt x="7758" y="16966"/>
                  </a:lnTo>
                  <a:close/>
                  <a:moveTo>
                    <a:pt x="9485" y="16936"/>
                  </a:moveTo>
                  <a:lnTo>
                    <a:pt x="9485" y="16936"/>
                  </a:lnTo>
                  <a:cubicBezTo>
                    <a:pt x="9493" y="16971"/>
                    <a:pt x="9457" y="16975"/>
                    <a:pt x="9447" y="17006"/>
                  </a:cubicBezTo>
                  <a:cubicBezTo>
                    <a:pt x="9438" y="16942"/>
                    <a:pt x="9438" y="16942"/>
                    <a:pt x="9485" y="16936"/>
                  </a:cubicBezTo>
                  <a:close/>
                  <a:moveTo>
                    <a:pt x="15549" y="16985"/>
                  </a:moveTo>
                  <a:cubicBezTo>
                    <a:pt x="15560" y="16985"/>
                    <a:pt x="15564" y="16992"/>
                    <a:pt x="15560" y="17009"/>
                  </a:cubicBezTo>
                  <a:cubicBezTo>
                    <a:pt x="15558" y="17010"/>
                    <a:pt x="15557" y="17010"/>
                    <a:pt x="15555" y="17010"/>
                  </a:cubicBezTo>
                  <a:cubicBezTo>
                    <a:pt x="15542" y="17010"/>
                    <a:pt x="15538" y="17000"/>
                    <a:pt x="15535" y="16988"/>
                  </a:cubicBezTo>
                  <a:cubicBezTo>
                    <a:pt x="15540" y="16986"/>
                    <a:pt x="15545" y="16985"/>
                    <a:pt x="15549" y="16985"/>
                  </a:cubicBezTo>
                  <a:close/>
                  <a:moveTo>
                    <a:pt x="15466" y="17022"/>
                  </a:moveTo>
                  <a:cubicBezTo>
                    <a:pt x="15468" y="17023"/>
                    <a:pt x="15471" y="17025"/>
                    <a:pt x="15471" y="17026"/>
                  </a:cubicBezTo>
                  <a:cubicBezTo>
                    <a:pt x="15471" y="17029"/>
                    <a:pt x="15467" y="17030"/>
                    <a:pt x="15466" y="17032"/>
                  </a:cubicBezTo>
                  <a:lnTo>
                    <a:pt x="15462" y="17026"/>
                  </a:lnTo>
                  <a:lnTo>
                    <a:pt x="15462" y="17025"/>
                  </a:lnTo>
                  <a:cubicBezTo>
                    <a:pt x="15463" y="17024"/>
                    <a:pt x="15465" y="17022"/>
                    <a:pt x="15466" y="17022"/>
                  </a:cubicBezTo>
                  <a:close/>
                  <a:moveTo>
                    <a:pt x="8039" y="16983"/>
                  </a:moveTo>
                  <a:lnTo>
                    <a:pt x="8039" y="16983"/>
                  </a:lnTo>
                  <a:cubicBezTo>
                    <a:pt x="8053" y="16998"/>
                    <a:pt x="8075" y="17000"/>
                    <a:pt x="8060" y="17033"/>
                  </a:cubicBezTo>
                  <a:cubicBezTo>
                    <a:pt x="8044" y="17020"/>
                    <a:pt x="8028" y="17010"/>
                    <a:pt x="8039" y="16983"/>
                  </a:cubicBezTo>
                  <a:close/>
                  <a:moveTo>
                    <a:pt x="11397" y="16862"/>
                  </a:moveTo>
                  <a:cubicBezTo>
                    <a:pt x="11432" y="16875"/>
                    <a:pt x="11426" y="16917"/>
                    <a:pt x="11450" y="16937"/>
                  </a:cubicBezTo>
                  <a:cubicBezTo>
                    <a:pt x="11468" y="16951"/>
                    <a:pt x="11492" y="16936"/>
                    <a:pt x="11507" y="16953"/>
                  </a:cubicBezTo>
                  <a:cubicBezTo>
                    <a:pt x="11520" y="16981"/>
                    <a:pt x="11489" y="16992"/>
                    <a:pt x="11492" y="17013"/>
                  </a:cubicBezTo>
                  <a:cubicBezTo>
                    <a:pt x="11487" y="17015"/>
                    <a:pt x="11483" y="17016"/>
                    <a:pt x="11478" y="17016"/>
                  </a:cubicBezTo>
                  <a:cubicBezTo>
                    <a:pt x="11469" y="17016"/>
                    <a:pt x="11460" y="17012"/>
                    <a:pt x="11454" y="17006"/>
                  </a:cubicBezTo>
                  <a:cubicBezTo>
                    <a:pt x="11429" y="17009"/>
                    <a:pt x="11424" y="17040"/>
                    <a:pt x="11397" y="17047"/>
                  </a:cubicBezTo>
                  <a:lnTo>
                    <a:pt x="11372" y="17000"/>
                  </a:lnTo>
                  <a:cubicBezTo>
                    <a:pt x="11363" y="16959"/>
                    <a:pt x="11417" y="16952"/>
                    <a:pt x="11400" y="16917"/>
                  </a:cubicBezTo>
                  <a:lnTo>
                    <a:pt x="11400" y="16917"/>
                  </a:lnTo>
                  <a:lnTo>
                    <a:pt x="11380" y="16925"/>
                  </a:lnTo>
                  <a:cubicBezTo>
                    <a:pt x="11359" y="16896"/>
                    <a:pt x="11372" y="16878"/>
                    <a:pt x="11397" y="16862"/>
                  </a:cubicBezTo>
                  <a:close/>
                  <a:moveTo>
                    <a:pt x="7988" y="17039"/>
                  </a:moveTo>
                  <a:cubicBezTo>
                    <a:pt x="7990" y="17039"/>
                    <a:pt x="7993" y="17042"/>
                    <a:pt x="7993" y="17044"/>
                  </a:cubicBezTo>
                  <a:cubicBezTo>
                    <a:pt x="7993" y="17046"/>
                    <a:pt x="7989" y="17047"/>
                    <a:pt x="7988" y="17049"/>
                  </a:cubicBezTo>
                  <a:lnTo>
                    <a:pt x="7983" y="17044"/>
                  </a:lnTo>
                  <a:cubicBezTo>
                    <a:pt x="7985" y="17042"/>
                    <a:pt x="7987" y="17039"/>
                    <a:pt x="7988" y="17039"/>
                  </a:cubicBezTo>
                  <a:close/>
                  <a:moveTo>
                    <a:pt x="1007" y="17075"/>
                  </a:moveTo>
                  <a:cubicBezTo>
                    <a:pt x="1007" y="17075"/>
                    <a:pt x="1007" y="17075"/>
                    <a:pt x="1007" y="17076"/>
                  </a:cubicBezTo>
                  <a:cubicBezTo>
                    <a:pt x="1010" y="17076"/>
                    <a:pt x="1012" y="17078"/>
                    <a:pt x="1012" y="17080"/>
                  </a:cubicBezTo>
                  <a:cubicBezTo>
                    <a:pt x="1012" y="17081"/>
                    <a:pt x="1009" y="17084"/>
                    <a:pt x="1007" y="17085"/>
                  </a:cubicBezTo>
                  <a:lnTo>
                    <a:pt x="1003" y="17079"/>
                  </a:lnTo>
                  <a:cubicBezTo>
                    <a:pt x="1005" y="17078"/>
                    <a:pt x="1006" y="17075"/>
                    <a:pt x="1007" y="17075"/>
                  </a:cubicBezTo>
                  <a:close/>
                  <a:moveTo>
                    <a:pt x="8050" y="17072"/>
                  </a:moveTo>
                  <a:cubicBezTo>
                    <a:pt x="8054" y="17072"/>
                    <a:pt x="8058" y="17074"/>
                    <a:pt x="8062" y="17077"/>
                  </a:cubicBezTo>
                  <a:cubicBezTo>
                    <a:pt x="8059" y="17085"/>
                    <a:pt x="8054" y="17088"/>
                    <a:pt x="8049" y="17088"/>
                  </a:cubicBezTo>
                  <a:cubicBezTo>
                    <a:pt x="8045" y="17088"/>
                    <a:pt x="8041" y="17086"/>
                    <a:pt x="8036" y="17084"/>
                  </a:cubicBezTo>
                  <a:cubicBezTo>
                    <a:pt x="8041" y="17075"/>
                    <a:pt x="8045" y="17072"/>
                    <a:pt x="8050" y="17072"/>
                  </a:cubicBezTo>
                  <a:close/>
                  <a:moveTo>
                    <a:pt x="5162" y="17034"/>
                  </a:moveTo>
                  <a:cubicBezTo>
                    <a:pt x="5174" y="17060"/>
                    <a:pt x="5146" y="17065"/>
                    <a:pt x="5152" y="17091"/>
                  </a:cubicBezTo>
                  <a:cubicBezTo>
                    <a:pt x="5134" y="17071"/>
                    <a:pt x="5136" y="17060"/>
                    <a:pt x="5141" y="17048"/>
                  </a:cubicBezTo>
                  <a:cubicBezTo>
                    <a:pt x="5143" y="17042"/>
                    <a:pt x="5153" y="17040"/>
                    <a:pt x="5162" y="17034"/>
                  </a:cubicBezTo>
                  <a:close/>
                  <a:moveTo>
                    <a:pt x="7912" y="17074"/>
                  </a:moveTo>
                  <a:cubicBezTo>
                    <a:pt x="7922" y="17074"/>
                    <a:pt x="7926" y="17080"/>
                    <a:pt x="7921" y="17098"/>
                  </a:cubicBezTo>
                  <a:cubicBezTo>
                    <a:pt x="7919" y="17099"/>
                    <a:pt x="7917" y="17099"/>
                    <a:pt x="7915" y="17099"/>
                  </a:cubicBezTo>
                  <a:cubicBezTo>
                    <a:pt x="7903" y="17099"/>
                    <a:pt x="7899" y="17089"/>
                    <a:pt x="7896" y="17077"/>
                  </a:cubicBezTo>
                  <a:lnTo>
                    <a:pt x="7897" y="17077"/>
                  </a:lnTo>
                  <a:cubicBezTo>
                    <a:pt x="7903" y="17075"/>
                    <a:pt x="7908" y="17074"/>
                    <a:pt x="7912" y="17074"/>
                  </a:cubicBezTo>
                  <a:close/>
                  <a:moveTo>
                    <a:pt x="5215" y="17076"/>
                  </a:moveTo>
                  <a:lnTo>
                    <a:pt x="5215" y="17076"/>
                  </a:lnTo>
                  <a:cubicBezTo>
                    <a:pt x="5228" y="17084"/>
                    <a:pt x="5226" y="17091"/>
                    <a:pt x="5220" y="17101"/>
                  </a:cubicBezTo>
                  <a:cubicBezTo>
                    <a:pt x="5206" y="17094"/>
                    <a:pt x="5209" y="17086"/>
                    <a:pt x="5215" y="17076"/>
                  </a:cubicBezTo>
                  <a:close/>
                  <a:moveTo>
                    <a:pt x="7865" y="17094"/>
                  </a:moveTo>
                  <a:lnTo>
                    <a:pt x="7869" y="17098"/>
                  </a:lnTo>
                  <a:cubicBezTo>
                    <a:pt x="7867" y="17101"/>
                    <a:pt x="7866" y="17103"/>
                    <a:pt x="7864" y="17103"/>
                  </a:cubicBezTo>
                  <a:cubicBezTo>
                    <a:pt x="7861" y="17103"/>
                    <a:pt x="7860" y="17099"/>
                    <a:pt x="7859" y="17097"/>
                  </a:cubicBezTo>
                  <a:lnTo>
                    <a:pt x="7865" y="17094"/>
                  </a:lnTo>
                  <a:close/>
                  <a:moveTo>
                    <a:pt x="9293" y="17125"/>
                  </a:moveTo>
                  <a:cubicBezTo>
                    <a:pt x="9297" y="17125"/>
                    <a:pt x="9301" y="17128"/>
                    <a:pt x="9306" y="17131"/>
                  </a:cubicBezTo>
                  <a:cubicBezTo>
                    <a:pt x="9302" y="17138"/>
                    <a:pt x="9298" y="17142"/>
                    <a:pt x="9293" y="17142"/>
                  </a:cubicBezTo>
                  <a:cubicBezTo>
                    <a:pt x="9290" y="17142"/>
                    <a:pt x="9286" y="17140"/>
                    <a:pt x="9282" y="17135"/>
                  </a:cubicBezTo>
                  <a:cubicBezTo>
                    <a:pt x="9285" y="17128"/>
                    <a:pt x="9288" y="17125"/>
                    <a:pt x="9293" y="17125"/>
                  </a:cubicBezTo>
                  <a:close/>
                  <a:moveTo>
                    <a:pt x="5012" y="17127"/>
                  </a:moveTo>
                  <a:cubicBezTo>
                    <a:pt x="5016" y="17127"/>
                    <a:pt x="5019" y="17127"/>
                    <a:pt x="5023" y="17128"/>
                  </a:cubicBezTo>
                  <a:cubicBezTo>
                    <a:pt x="5028" y="17145"/>
                    <a:pt x="5014" y="17150"/>
                    <a:pt x="5003" y="17155"/>
                  </a:cubicBezTo>
                  <a:cubicBezTo>
                    <a:pt x="4994" y="17138"/>
                    <a:pt x="4995" y="17127"/>
                    <a:pt x="5012" y="17127"/>
                  </a:cubicBezTo>
                  <a:close/>
                  <a:moveTo>
                    <a:pt x="9435" y="17026"/>
                  </a:moveTo>
                  <a:cubicBezTo>
                    <a:pt x="9479" y="17044"/>
                    <a:pt x="9479" y="17044"/>
                    <a:pt x="9506" y="17088"/>
                  </a:cubicBezTo>
                  <a:cubicBezTo>
                    <a:pt x="9485" y="17112"/>
                    <a:pt x="9500" y="17157"/>
                    <a:pt x="9461" y="17174"/>
                  </a:cubicBezTo>
                  <a:cubicBezTo>
                    <a:pt x="9440" y="17151"/>
                    <a:pt x="9477" y="17137"/>
                    <a:pt x="9467" y="17115"/>
                  </a:cubicBezTo>
                  <a:lnTo>
                    <a:pt x="9421" y="17101"/>
                  </a:lnTo>
                  <a:cubicBezTo>
                    <a:pt x="9413" y="17072"/>
                    <a:pt x="9414" y="17048"/>
                    <a:pt x="9435" y="17026"/>
                  </a:cubicBezTo>
                  <a:close/>
                  <a:moveTo>
                    <a:pt x="15466" y="17164"/>
                  </a:moveTo>
                  <a:cubicBezTo>
                    <a:pt x="15466" y="17164"/>
                    <a:pt x="15466" y="17164"/>
                    <a:pt x="15466" y="17165"/>
                  </a:cubicBezTo>
                  <a:cubicBezTo>
                    <a:pt x="15468" y="17166"/>
                    <a:pt x="15470" y="17167"/>
                    <a:pt x="15471" y="17169"/>
                  </a:cubicBezTo>
                  <a:cubicBezTo>
                    <a:pt x="15471" y="17171"/>
                    <a:pt x="15467" y="17172"/>
                    <a:pt x="15466" y="17174"/>
                  </a:cubicBezTo>
                  <a:lnTo>
                    <a:pt x="15462" y="17168"/>
                  </a:lnTo>
                  <a:cubicBezTo>
                    <a:pt x="15463" y="17167"/>
                    <a:pt x="15464" y="17164"/>
                    <a:pt x="15466" y="17164"/>
                  </a:cubicBezTo>
                  <a:close/>
                  <a:moveTo>
                    <a:pt x="4880" y="17164"/>
                  </a:moveTo>
                  <a:cubicBezTo>
                    <a:pt x="4882" y="17164"/>
                    <a:pt x="4884" y="17166"/>
                    <a:pt x="4885" y="17170"/>
                  </a:cubicBezTo>
                  <a:cubicBezTo>
                    <a:pt x="4885" y="17171"/>
                    <a:pt x="4882" y="17174"/>
                    <a:pt x="4879" y="17175"/>
                  </a:cubicBezTo>
                  <a:cubicBezTo>
                    <a:pt x="4878" y="17172"/>
                    <a:pt x="4875" y="17169"/>
                    <a:pt x="4875" y="17169"/>
                  </a:cubicBezTo>
                  <a:cubicBezTo>
                    <a:pt x="4876" y="17166"/>
                    <a:pt x="4878" y="17164"/>
                    <a:pt x="4880" y="17164"/>
                  </a:cubicBezTo>
                  <a:close/>
                  <a:moveTo>
                    <a:pt x="8042" y="17165"/>
                  </a:moveTo>
                  <a:cubicBezTo>
                    <a:pt x="8050" y="17174"/>
                    <a:pt x="8052" y="17182"/>
                    <a:pt x="8042" y="17191"/>
                  </a:cubicBezTo>
                  <a:cubicBezTo>
                    <a:pt x="8031" y="17184"/>
                    <a:pt x="8033" y="17170"/>
                    <a:pt x="8042" y="17165"/>
                  </a:cubicBezTo>
                  <a:close/>
                  <a:moveTo>
                    <a:pt x="886" y="17190"/>
                  </a:moveTo>
                  <a:cubicBezTo>
                    <a:pt x="886" y="17191"/>
                    <a:pt x="886" y="17191"/>
                    <a:pt x="885" y="17191"/>
                  </a:cubicBezTo>
                  <a:lnTo>
                    <a:pt x="886" y="17192"/>
                  </a:lnTo>
                  <a:cubicBezTo>
                    <a:pt x="886" y="17191"/>
                    <a:pt x="886" y="17191"/>
                    <a:pt x="886" y="17190"/>
                  </a:cubicBezTo>
                  <a:close/>
                  <a:moveTo>
                    <a:pt x="7756" y="17182"/>
                  </a:moveTo>
                  <a:cubicBezTo>
                    <a:pt x="7769" y="17191"/>
                    <a:pt x="7766" y="17199"/>
                    <a:pt x="7757" y="17208"/>
                  </a:cubicBezTo>
                  <a:lnTo>
                    <a:pt x="7757" y="17208"/>
                  </a:lnTo>
                  <a:cubicBezTo>
                    <a:pt x="7748" y="17198"/>
                    <a:pt x="7748" y="17191"/>
                    <a:pt x="7756" y="17182"/>
                  </a:cubicBezTo>
                  <a:close/>
                  <a:moveTo>
                    <a:pt x="5327" y="17159"/>
                  </a:moveTo>
                  <a:cubicBezTo>
                    <a:pt x="5332" y="17159"/>
                    <a:pt x="5336" y="17160"/>
                    <a:pt x="5340" y="17161"/>
                  </a:cubicBezTo>
                  <a:cubicBezTo>
                    <a:pt x="5356" y="17176"/>
                    <a:pt x="5353" y="17192"/>
                    <a:pt x="5342" y="17208"/>
                  </a:cubicBezTo>
                  <a:cubicBezTo>
                    <a:pt x="5338" y="17209"/>
                    <a:pt x="5335" y="17209"/>
                    <a:pt x="5331" y="17209"/>
                  </a:cubicBezTo>
                  <a:cubicBezTo>
                    <a:pt x="5309" y="17209"/>
                    <a:pt x="5304" y="17191"/>
                    <a:pt x="5298" y="17174"/>
                  </a:cubicBezTo>
                  <a:cubicBezTo>
                    <a:pt x="5305" y="17164"/>
                    <a:pt x="5316" y="17159"/>
                    <a:pt x="5327" y="17159"/>
                  </a:cubicBezTo>
                  <a:close/>
                  <a:moveTo>
                    <a:pt x="11573" y="17180"/>
                  </a:moveTo>
                  <a:cubicBezTo>
                    <a:pt x="11584" y="17180"/>
                    <a:pt x="11581" y="17196"/>
                    <a:pt x="11586" y="17210"/>
                  </a:cubicBezTo>
                  <a:cubicBezTo>
                    <a:pt x="11573" y="17209"/>
                    <a:pt x="11561" y="17200"/>
                    <a:pt x="11555" y="17187"/>
                  </a:cubicBezTo>
                  <a:cubicBezTo>
                    <a:pt x="11564" y="17182"/>
                    <a:pt x="11569" y="17180"/>
                    <a:pt x="11573" y="17180"/>
                  </a:cubicBezTo>
                  <a:close/>
                  <a:moveTo>
                    <a:pt x="5232" y="16709"/>
                  </a:moveTo>
                  <a:cubicBezTo>
                    <a:pt x="5272" y="16730"/>
                    <a:pt x="5271" y="16764"/>
                    <a:pt x="5287" y="16782"/>
                  </a:cubicBezTo>
                  <a:cubicBezTo>
                    <a:pt x="5300" y="16803"/>
                    <a:pt x="5324" y="16804"/>
                    <a:pt x="5340" y="16818"/>
                  </a:cubicBezTo>
                  <a:cubicBezTo>
                    <a:pt x="5353" y="16814"/>
                    <a:pt x="5365" y="16805"/>
                    <a:pt x="5379" y="16805"/>
                  </a:cubicBezTo>
                  <a:cubicBezTo>
                    <a:pt x="5386" y="16805"/>
                    <a:pt x="5393" y="16807"/>
                    <a:pt x="5402" y="16813"/>
                  </a:cubicBezTo>
                  <a:cubicBezTo>
                    <a:pt x="5411" y="16839"/>
                    <a:pt x="5397" y="16883"/>
                    <a:pt x="5442" y="16896"/>
                  </a:cubicBezTo>
                  <a:cubicBezTo>
                    <a:pt x="5419" y="16932"/>
                    <a:pt x="5377" y="16940"/>
                    <a:pt x="5372" y="16987"/>
                  </a:cubicBezTo>
                  <a:cubicBezTo>
                    <a:pt x="5378" y="16997"/>
                    <a:pt x="5385" y="17013"/>
                    <a:pt x="5393" y="17028"/>
                  </a:cubicBezTo>
                  <a:cubicBezTo>
                    <a:pt x="5394" y="17028"/>
                    <a:pt x="5395" y="17028"/>
                    <a:pt x="5395" y="17028"/>
                  </a:cubicBezTo>
                  <a:cubicBezTo>
                    <a:pt x="5411" y="17028"/>
                    <a:pt x="5416" y="17009"/>
                    <a:pt x="5430" y="17006"/>
                  </a:cubicBezTo>
                  <a:cubicBezTo>
                    <a:pt x="5449" y="17022"/>
                    <a:pt x="5439" y="17041"/>
                    <a:pt x="5438" y="17061"/>
                  </a:cubicBezTo>
                  <a:lnTo>
                    <a:pt x="5410" y="17080"/>
                  </a:lnTo>
                  <a:cubicBezTo>
                    <a:pt x="5425" y="17101"/>
                    <a:pt x="5451" y="17076"/>
                    <a:pt x="5475" y="17107"/>
                  </a:cubicBezTo>
                  <a:cubicBezTo>
                    <a:pt x="5482" y="17132"/>
                    <a:pt x="5474" y="17173"/>
                    <a:pt x="5475" y="17212"/>
                  </a:cubicBezTo>
                  <a:lnTo>
                    <a:pt x="5431" y="17212"/>
                  </a:lnTo>
                  <a:cubicBezTo>
                    <a:pt x="5408" y="17174"/>
                    <a:pt x="5385" y="17137"/>
                    <a:pt x="5379" y="17088"/>
                  </a:cubicBezTo>
                  <a:lnTo>
                    <a:pt x="5356" y="17122"/>
                  </a:lnTo>
                  <a:cubicBezTo>
                    <a:pt x="5352" y="17124"/>
                    <a:pt x="5347" y="17124"/>
                    <a:pt x="5343" y="17124"/>
                  </a:cubicBezTo>
                  <a:cubicBezTo>
                    <a:pt x="5320" y="17124"/>
                    <a:pt x="5300" y="17105"/>
                    <a:pt x="5277" y="17105"/>
                  </a:cubicBezTo>
                  <a:cubicBezTo>
                    <a:pt x="5275" y="17105"/>
                    <a:pt x="5273" y="17105"/>
                    <a:pt x="5271" y="17105"/>
                  </a:cubicBezTo>
                  <a:cubicBezTo>
                    <a:pt x="5257" y="17086"/>
                    <a:pt x="5263" y="17052"/>
                    <a:pt x="5228" y="17046"/>
                  </a:cubicBezTo>
                  <a:lnTo>
                    <a:pt x="5258" y="17009"/>
                  </a:lnTo>
                  <a:cubicBezTo>
                    <a:pt x="5219" y="16977"/>
                    <a:pt x="5220" y="16934"/>
                    <a:pt x="5226" y="16888"/>
                  </a:cubicBezTo>
                  <a:lnTo>
                    <a:pt x="5258" y="16848"/>
                  </a:lnTo>
                  <a:cubicBezTo>
                    <a:pt x="5268" y="16802"/>
                    <a:pt x="5236" y="16763"/>
                    <a:pt x="5232" y="16709"/>
                  </a:cubicBezTo>
                  <a:close/>
                  <a:moveTo>
                    <a:pt x="11511" y="17034"/>
                  </a:moveTo>
                  <a:lnTo>
                    <a:pt x="11511" y="17187"/>
                  </a:lnTo>
                  <a:cubicBezTo>
                    <a:pt x="11505" y="17192"/>
                    <a:pt x="11500" y="17193"/>
                    <a:pt x="11496" y="17193"/>
                  </a:cubicBezTo>
                  <a:cubicBezTo>
                    <a:pt x="11485" y="17193"/>
                    <a:pt x="11477" y="17184"/>
                    <a:pt x="11468" y="17183"/>
                  </a:cubicBezTo>
                  <a:lnTo>
                    <a:pt x="11417" y="17227"/>
                  </a:lnTo>
                  <a:cubicBezTo>
                    <a:pt x="11398" y="17206"/>
                    <a:pt x="11425" y="17194"/>
                    <a:pt x="11423" y="17175"/>
                  </a:cubicBezTo>
                  <a:cubicBezTo>
                    <a:pt x="11413" y="17157"/>
                    <a:pt x="11381" y="17159"/>
                    <a:pt x="11375" y="17135"/>
                  </a:cubicBezTo>
                  <a:cubicBezTo>
                    <a:pt x="11365" y="17110"/>
                    <a:pt x="11397" y="17101"/>
                    <a:pt x="11389" y="17076"/>
                  </a:cubicBezTo>
                  <a:cubicBezTo>
                    <a:pt x="11433" y="17072"/>
                    <a:pt x="11465" y="17042"/>
                    <a:pt x="11511" y="17034"/>
                  </a:cubicBezTo>
                  <a:close/>
                  <a:moveTo>
                    <a:pt x="11490" y="17219"/>
                  </a:moveTo>
                  <a:cubicBezTo>
                    <a:pt x="11494" y="17219"/>
                    <a:pt x="11494" y="17225"/>
                    <a:pt x="11495" y="17229"/>
                  </a:cubicBezTo>
                  <a:lnTo>
                    <a:pt x="11495" y="17229"/>
                  </a:lnTo>
                  <a:lnTo>
                    <a:pt x="11482" y="17223"/>
                  </a:lnTo>
                  <a:cubicBezTo>
                    <a:pt x="11486" y="17220"/>
                    <a:pt x="11488" y="17219"/>
                    <a:pt x="11490" y="17219"/>
                  </a:cubicBezTo>
                  <a:close/>
                  <a:moveTo>
                    <a:pt x="5487" y="17214"/>
                  </a:moveTo>
                  <a:cubicBezTo>
                    <a:pt x="5495" y="17214"/>
                    <a:pt x="5502" y="17215"/>
                    <a:pt x="5507" y="17223"/>
                  </a:cubicBezTo>
                  <a:cubicBezTo>
                    <a:pt x="5501" y="17227"/>
                    <a:pt x="5496" y="17230"/>
                    <a:pt x="5492" y="17230"/>
                  </a:cubicBezTo>
                  <a:cubicBezTo>
                    <a:pt x="5485" y="17230"/>
                    <a:pt x="5480" y="17224"/>
                    <a:pt x="5476" y="17214"/>
                  </a:cubicBezTo>
                  <a:lnTo>
                    <a:pt x="5476" y="17214"/>
                  </a:lnTo>
                  <a:cubicBezTo>
                    <a:pt x="5477" y="17214"/>
                    <a:pt x="5479" y="17214"/>
                    <a:pt x="5480" y="17214"/>
                  </a:cubicBezTo>
                  <a:cubicBezTo>
                    <a:pt x="5482" y="17214"/>
                    <a:pt x="5485" y="17214"/>
                    <a:pt x="5487" y="17214"/>
                  </a:cubicBezTo>
                  <a:close/>
                  <a:moveTo>
                    <a:pt x="9473" y="17214"/>
                  </a:moveTo>
                  <a:cubicBezTo>
                    <a:pt x="9476" y="17214"/>
                    <a:pt x="9479" y="17215"/>
                    <a:pt x="9480" y="17218"/>
                  </a:cubicBezTo>
                  <a:cubicBezTo>
                    <a:pt x="9485" y="17227"/>
                    <a:pt x="9479" y="17230"/>
                    <a:pt x="9473" y="17230"/>
                  </a:cubicBezTo>
                  <a:cubicBezTo>
                    <a:pt x="9472" y="17230"/>
                    <a:pt x="9470" y="17230"/>
                    <a:pt x="9469" y="17230"/>
                  </a:cubicBezTo>
                  <a:cubicBezTo>
                    <a:pt x="9464" y="17228"/>
                    <a:pt x="9462" y="17223"/>
                    <a:pt x="9460" y="17220"/>
                  </a:cubicBezTo>
                  <a:cubicBezTo>
                    <a:pt x="9464" y="17216"/>
                    <a:pt x="9468" y="17214"/>
                    <a:pt x="9473" y="17214"/>
                  </a:cubicBezTo>
                  <a:close/>
                  <a:moveTo>
                    <a:pt x="11498" y="17233"/>
                  </a:moveTo>
                  <a:lnTo>
                    <a:pt x="11510" y="17240"/>
                  </a:lnTo>
                  <a:cubicBezTo>
                    <a:pt x="11507" y="17242"/>
                    <a:pt x="11504" y="17244"/>
                    <a:pt x="11503" y="17244"/>
                  </a:cubicBezTo>
                  <a:cubicBezTo>
                    <a:pt x="11499" y="17244"/>
                    <a:pt x="11499" y="17237"/>
                    <a:pt x="11498" y="17233"/>
                  </a:cubicBezTo>
                  <a:close/>
                  <a:moveTo>
                    <a:pt x="7758" y="17235"/>
                  </a:moveTo>
                  <a:cubicBezTo>
                    <a:pt x="7759" y="17236"/>
                    <a:pt x="7762" y="17239"/>
                    <a:pt x="7761" y="17240"/>
                  </a:cubicBezTo>
                  <a:cubicBezTo>
                    <a:pt x="7761" y="17242"/>
                    <a:pt x="7759" y="17243"/>
                    <a:pt x="7756" y="17244"/>
                  </a:cubicBezTo>
                  <a:cubicBezTo>
                    <a:pt x="7755" y="17243"/>
                    <a:pt x="7754" y="17241"/>
                    <a:pt x="7753" y="17239"/>
                  </a:cubicBezTo>
                  <a:lnTo>
                    <a:pt x="7758" y="17235"/>
                  </a:lnTo>
                  <a:close/>
                  <a:moveTo>
                    <a:pt x="11576" y="17235"/>
                  </a:moveTo>
                  <a:lnTo>
                    <a:pt x="11576" y="17235"/>
                  </a:lnTo>
                  <a:cubicBezTo>
                    <a:pt x="11583" y="17239"/>
                    <a:pt x="11583" y="17242"/>
                    <a:pt x="11575" y="17244"/>
                  </a:cubicBezTo>
                  <a:cubicBezTo>
                    <a:pt x="11575" y="17244"/>
                    <a:pt x="11573" y="17241"/>
                    <a:pt x="11571" y="17240"/>
                  </a:cubicBezTo>
                  <a:lnTo>
                    <a:pt x="11571" y="17239"/>
                  </a:lnTo>
                  <a:cubicBezTo>
                    <a:pt x="11573" y="17238"/>
                    <a:pt x="11576" y="17235"/>
                    <a:pt x="11576" y="17235"/>
                  </a:cubicBezTo>
                  <a:close/>
                  <a:moveTo>
                    <a:pt x="4940" y="17219"/>
                  </a:moveTo>
                  <a:cubicBezTo>
                    <a:pt x="4941" y="17232"/>
                    <a:pt x="4941" y="17243"/>
                    <a:pt x="4942" y="17255"/>
                  </a:cubicBezTo>
                  <a:cubicBezTo>
                    <a:pt x="4929" y="17266"/>
                    <a:pt x="4916" y="17268"/>
                    <a:pt x="4901" y="17268"/>
                  </a:cubicBezTo>
                  <a:cubicBezTo>
                    <a:pt x="4892" y="17268"/>
                    <a:pt x="4883" y="17267"/>
                    <a:pt x="4873" y="17267"/>
                  </a:cubicBezTo>
                  <a:cubicBezTo>
                    <a:pt x="4864" y="17267"/>
                    <a:pt x="4854" y="17267"/>
                    <a:pt x="4843" y="17269"/>
                  </a:cubicBezTo>
                  <a:cubicBezTo>
                    <a:pt x="4883" y="17241"/>
                    <a:pt x="4908" y="17225"/>
                    <a:pt x="4940" y="17219"/>
                  </a:cubicBezTo>
                  <a:close/>
                  <a:moveTo>
                    <a:pt x="9586" y="17271"/>
                  </a:moveTo>
                  <a:cubicBezTo>
                    <a:pt x="9596" y="17283"/>
                    <a:pt x="9585" y="17281"/>
                    <a:pt x="9579" y="17284"/>
                  </a:cubicBezTo>
                  <a:lnTo>
                    <a:pt x="9579" y="17284"/>
                  </a:lnTo>
                  <a:cubicBezTo>
                    <a:pt x="9581" y="17279"/>
                    <a:pt x="9584" y="17275"/>
                    <a:pt x="9586" y="17271"/>
                  </a:cubicBezTo>
                  <a:close/>
                  <a:moveTo>
                    <a:pt x="9533" y="17271"/>
                  </a:moveTo>
                  <a:cubicBezTo>
                    <a:pt x="9544" y="17280"/>
                    <a:pt x="9542" y="17289"/>
                    <a:pt x="9533" y="17297"/>
                  </a:cubicBezTo>
                  <a:cubicBezTo>
                    <a:pt x="9524" y="17288"/>
                    <a:pt x="9524" y="17280"/>
                    <a:pt x="9533" y="17271"/>
                  </a:cubicBezTo>
                  <a:close/>
                  <a:moveTo>
                    <a:pt x="9577" y="17285"/>
                  </a:moveTo>
                  <a:lnTo>
                    <a:pt x="9577" y="17285"/>
                  </a:lnTo>
                  <a:cubicBezTo>
                    <a:pt x="9577" y="17295"/>
                    <a:pt x="9580" y="17307"/>
                    <a:pt x="9568" y="17315"/>
                  </a:cubicBezTo>
                  <a:cubicBezTo>
                    <a:pt x="9556" y="17301"/>
                    <a:pt x="9561" y="17290"/>
                    <a:pt x="9577" y="17285"/>
                  </a:cubicBezTo>
                  <a:close/>
                  <a:moveTo>
                    <a:pt x="11308" y="17345"/>
                  </a:moveTo>
                  <a:cubicBezTo>
                    <a:pt x="11318" y="17352"/>
                    <a:pt x="11320" y="17358"/>
                    <a:pt x="11311" y="17368"/>
                  </a:cubicBezTo>
                  <a:lnTo>
                    <a:pt x="11311" y="17366"/>
                  </a:lnTo>
                  <a:cubicBezTo>
                    <a:pt x="11300" y="17360"/>
                    <a:pt x="11300" y="17353"/>
                    <a:pt x="11308" y="17345"/>
                  </a:cubicBezTo>
                  <a:close/>
                  <a:moveTo>
                    <a:pt x="4809" y="17360"/>
                  </a:moveTo>
                  <a:cubicBezTo>
                    <a:pt x="4810" y="17360"/>
                    <a:pt x="4812" y="17362"/>
                    <a:pt x="4813" y="17365"/>
                  </a:cubicBezTo>
                  <a:cubicBezTo>
                    <a:pt x="4813" y="17366"/>
                    <a:pt x="4810" y="17368"/>
                    <a:pt x="4809" y="17370"/>
                  </a:cubicBezTo>
                  <a:lnTo>
                    <a:pt x="4809" y="17369"/>
                  </a:lnTo>
                  <a:cubicBezTo>
                    <a:pt x="4806" y="17368"/>
                    <a:pt x="4804" y="17365"/>
                    <a:pt x="4804" y="17364"/>
                  </a:cubicBezTo>
                  <a:cubicBezTo>
                    <a:pt x="4806" y="17361"/>
                    <a:pt x="4807" y="17360"/>
                    <a:pt x="4809" y="17360"/>
                  </a:cubicBezTo>
                  <a:close/>
                  <a:moveTo>
                    <a:pt x="9497" y="17363"/>
                  </a:moveTo>
                  <a:cubicBezTo>
                    <a:pt x="9498" y="17363"/>
                    <a:pt x="9499" y="17363"/>
                    <a:pt x="9501" y="17363"/>
                  </a:cubicBezTo>
                  <a:cubicBezTo>
                    <a:pt x="9503" y="17363"/>
                    <a:pt x="9505" y="17372"/>
                    <a:pt x="9505" y="17377"/>
                  </a:cubicBezTo>
                  <a:cubicBezTo>
                    <a:pt x="9504" y="17386"/>
                    <a:pt x="9500" y="17390"/>
                    <a:pt x="9493" y="17390"/>
                  </a:cubicBezTo>
                  <a:cubicBezTo>
                    <a:pt x="9488" y="17390"/>
                    <a:pt x="9482" y="17388"/>
                    <a:pt x="9475" y="17385"/>
                  </a:cubicBezTo>
                  <a:cubicBezTo>
                    <a:pt x="9481" y="17372"/>
                    <a:pt x="9486" y="17363"/>
                    <a:pt x="9497" y="17363"/>
                  </a:cubicBezTo>
                  <a:close/>
                  <a:moveTo>
                    <a:pt x="15412" y="17395"/>
                  </a:moveTo>
                  <a:cubicBezTo>
                    <a:pt x="15412" y="17395"/>
                    <a:pt x="15413" y="17395"/>
                    <a:pt x="15413" y="17395"/>
                  </a:cubicBezTo>
                  <a:cubicBezTo>
                    <a:pt x="15421" y="17398"/>
                    <a:pt x="15421" y="17403"/>
                    <a:pt x="15413" y="17405"/>
                  </a:cubicBezTo>
                  <a:cubicBezTo>
                    <a:pt x="15411" y="17405"/>
                    <a:pt x="15409" y="17402"/>
                    <a:pt x="15407" y="17400"/>
                  </a:cubicBezTo>
                  <a:cubicBezTo>
                    <a:pt x="15409" y="17398"/>
                    <a:pt x="15412" y="17395"/>
                    <a:pt x="15412" y="17395"/>
                  </a:cubicBezTo>
                  <a:close/>
                  <a:moveTo>
                    <a:pt x="5061" y="17361"/>
                  </a:moveTo>
                  <a:lnTo>
                    <a:pt x="5061" y="17361"/>
                  </a:lnTo>
                  <a:cubicBezTo>
                    <a:pt x="5070" y="17384"/>
                    <a:pt x="5057" y="17396"/>
                    <a:pt x="5036" y="17409"/>
                  </a:cubicBezTo>
                  <a:cubicBezTo>
                    <a:pt x="5024" y="17377"/>
                    <a:pt x="5041" y="17368"/>
                    <a:pt x="5061" y="17361"/>
                  </a:cubicBezTo>
                  <a:close/>
                  <a:moveTo>
                    <a:pt x="9826" y="17411"/>
                  </a:moveTo>
                  <a:lnTo>
                    <a:pt x="9819" y="17423"/>
                  </a:lnTo>
                  <a:cubicBezTo>
                    <a:pt x="9809" y="17412"/>
                    <a:pt x="9821" y="17413"/>
                    <a:pt x="9826" y="17411"/>
                  </a:cubicBezTo>
                  <a:close/>
                  <a:moveTo>
                    <a:pt x="15598" y="17482"/>
                  </a:moveTo>
                  <a:cubicBezTo>
                    <a:pt x="15599" y="17482"/>
                    <a:pt x="15599" y="17482"/>
                    <a:pt x="15599" y="17483"/>
                  </a:cubicBezTo>
                  <a:lnTo>
                    <a:pt x="15599" y="17483"/>
                  </a:lnTo>
                  <a:cubicBezTo>
                    <a:pt x="15599" y="17483"/>
                    <a:pt x="15599" y="17483"/>
                    <a:pt x="15600" y="17483"/>
                  </a:cubicBezTo>
                  <a:lnTo>
                    <a:pt x="15598" y="17482"/>
                  </a:lnTo>
                  <a:close/>
                  <a:moveTo>
                    <a:pt x="11781" y="17481"/>
                  </a:moveTo>
                  <a:cubicBezTo>
                    <a:pt x="11785" y="17481"/>
                    <a:pt x="11789" y="17484"/>
                    <a:pt x="11793" y="17490"/>
                  </a:cubicBezTo>
                  <a:cubicBezTo>
                    <a:pt x="11790" y="17494"/>
                    <a:pt x="11785" y="17496"/>
                    <a:pt x="11780" y="17496"/>
                  </a:cubicBezTo>
                  <a:cubicBezTo>
                    <a:pt x="11775" y="17496"/>
                    <a:pt x="11770" y="17494"/>
                    <a:pt x="11768" y="17490"/>
                  </a:cubicBezTo>
                  <a:lnTo>
                    <a:pt x="11768" y="17488"/>
                  </a:lnTo>
                  <a:cubicBezTo>
                    <a:pt x="11772" y="17484"/>
                    <a:pt x="11777" y="17481"/>
                    <a:pt x="11781" y="17481"/>
                  </a:cubicBezTo>
                  <a:close/>
                  <a:moveTo>
                    <a:pt x="9303" y="17502"/>
                  </a:moveTo>
                  <a:cubicBezTo>
                    <a:pt x="9304" y="17502"/>
                    <a:pt x="9306" y="17503"/>
                    <a:pt x="9307" y="17507"/>
                  </a:cubicBezTo>
                  <a:cubicBezTo>
                    <a:pt x="9307" y="17508"/>
                    <a:pt x="9303" y="17510"/>
                    <a:pt x="9302" y="17511"/>
                  </a:cubicBezTo>
                  <a:cubicBezTo>
                    <a:pt x="9301" y="17509"/>
                    <a:pt x="9298" y="17507"/>
                    <a:pt x="9298" y="17507"/>
                  </a:cubicBezTo>
                  <a:cubicBezTo>
                    <a:pt x="9299" y="17503"/>
                    <a:pt x="9301" y="17502"/>
                    <a:pt x="9303" y="17502"/>
                  </a:cubicBezTo>
                  <a:close/>
                  <a:moveTo>
                    <a:pt x="7884" y="17503"/>
                  </a:moveTo>
                  <a:cubicBezTo>
                    <a:pt x="7888" y="17503"/>
                    <a:pt x="7888" y="17509"/>
                    <a:pt x="7889" y="17514"/>
                  </a:cubicBezTo>
                  <a:lnTo>
                    <a:pt x="7889" y="17514"/>
                  </a:lnTo>
                  <a:lnTo>
                    <a:pt x="7876" y="17507"/>
                  </a:lnTo>
                  <a:cubicBezTo>
                    <a:pt x="7880" y="17504"/>
                    <a:pt x="7882" y="17503"/>
                    <a:pt x="7884" y="17503"/>
                  </a:cubicBezTo>
                  <a:close/>
                  <a:moveTo>
                    <a:pt x="11328" y="17501"/>
                  </a:moveTo>
                  <a:lnTo>
                    <a:pt x="11328" y="17501"/>
                  </a:lnTo>
                  <a:cubicBezTo>
                    <a:pt x="11336" y="17511"/>
                    <a:pt x="11339" y="17520"/>
                    <a:pt x="11327" y="17531"/>
                  </a:cubicBezTo>
                  <a:cubicBezTo>
                    <a:pt x="11317" y="17524"/>
                    <a:pt x="11317" y="17509"/>
                    <a:pt x="11328" y="17502"/>
                  </a:cubicBezTo>
                  <a:lnTo>
                    <a:pt x="11328" y="17501"/>
                  </a:lnTo>
                  <a:close/>
                  <a:moveTo>
                    <a:pt x="15605" y="17518"/>
                  </a:moveTo>
                  <a:cubicBezTo>
                    <a:pt x="15620" y="17524"/>
                    <a:pt x="15628" y="17532"/>
                    <a:pt x="15628" y="17544"/>
                  </a:cubicBezTo>
                  <a:cubicBezTo>
                    <a:pt x="15628" y="17546"/>
                    <a:pt x="15618" y="17549"/>
                    <a:pt x="15613" y="17549"/>
                  </a:cubicBezTo>
                  <a:cubicBezTo>
                    <a:pt x="15598" y="17547"/>
                    <a:pt x="15598" y="17536"/>
                    <a:pt x="15605" y="17518"/>
                  </a:cubicBezTo>
                  <a:close/>
                  <a:moveTo>
                    <a:pt x="9269" y="17542"/>
                  </a:moveTo>
                  <a:cubicBezTo>
                    <a:pt x="9274" y="17542"/>
                    <a:pt x="9275" y="17549"/>
                    <a:pt x="9274" y="17555"/>
                  </a:cubicBezTo>
                  <a:cubicBezTo>
                    <a:pt x="9273" y="17558"/>
                    <a:pt x="9269" y="17562"/>
                    <a:pt x="9266" y="17565"/>
                  </a:cubicBezTo>
                  <a:lnTo>
                    <a:pt x="9266" y="17564"/>
                  </a:lnTo>
                  <a:cubicBezTo>
                    <a:pt x="9258" y="17556"/>
                    <a:pt x="9257" y="17546"/>
                    <a:pt x="9263" y="17543"/>
                  </a:cubicBezTo>
                  <a:cubicBezTo>
                    <a:pt x="9266" y="17542"/>
                    <a:pt x="9267" y="17542"/>
                    <a:pt x="9269" y="17542"/>
                  </a:cubicBezTo>
                  <a:close/>
                  <a:moveTo>
                    <a:pt x="11327" y="17572"/>
                  </a:moveTo>
                  <a:cubicBezTo>
                    <a:pt x="11329" y="17572"/>
                    <a:pt x="11331" y="17574"/>
                    <a:pt x="11332" y="17579"/>
                  </a:cubicBezTo>
                  <a:cubicBezTo>
                    <a:pt x="11332" y="17579"/>
                    <a:pt x="11328" y="17581"/>
                    <a:pt x="11327" y="17582"/>
                  </a:cubicBezTo>
                  <a:cubicBezTo>
                    <a:pt x="11326" y="17581"/>
                    <a:pt x="11323" y="17579"/>
                    <a:pt x="11323" y="17577"/>
                  </a:cubicBezTo>
                  <a:cubicBezTo>
                    <a:pt x="11324" y="17574"/>
                    <a:pt x="11326" y="17572"/>
                    <a:pt x="11327" y="17572"/>
                  </a:cubicBezTo>
                  <a:close/>
                  <a:moveTo>
                    <a:pt x="9372" y="17533"/>
                  </a:moveTo>
                  <a:lnTo>
                    <a:pt x="9372" y="17533"/>
                  </a:lnTo>
                  <a:cubicBezTo>
                    <a:pt x="9391" y="17557"/>
                    <a:pt x="9374" y="17568"/>
                    <a:pt x="9355" y="17583"/>
                  </a:cubicBezTo>
                  <a:lnTo>
                    <a:pt x="9354" y="17583"/>
                  </a:lnTo>
                  <a:cubicBezTo>
                    <a:pt x="9344" y="17557"/>
                    <a:pt x="9341" y="17539"/>
                    <a:pt x="9372" y="17533"/>
                  </a:cubicBezTo>
                  <a:close/>
                  <a:moveTo>
                    <a:pt x="11328" y="17608"/>
                  </a:moveTo>
                  <a:cubicBezTo>
                    <a:pt x="11330" y="17609"/>
                    <a:pt x="11333" y="17612"/>
                    <a:pt x="11332" y="17613"/>
                  </a:cubicBezTo>
                  <a:cubicBezTo>
                    <a:pt x="11332" y="17615"/>
                    <a:pt x="11330" y="17616"/>
                    <a:pt x="11327" y="17617"/>
                  </a:cubicBezTo>
                  <a:lnTo>
                    <a:pt x="11323" y="17612"/>
                  </a:lnTo>
                  <a:lnTo>
                    <a:pt x="11328" y="17608"/>
                  </a:lnTo>
                  <a:close/>
                  <a:moveTo>
                    <a:pt x="15417" y="17627"/>
                  </a:moveTo>
                  <a:cubicBezTo>
                    <a:pt x="15421" y="17627"/>
                    <a:pt x="15420" y="17636"/>
                    <a:pt x="15423" y="17639"/>
                  </a:cubicBezTo>
                  <a:lnTo>
                    <a:pt x="15409" y="17631"/>
                  </a:lnTo>
                  <a:cubicBezTo>
                    <a:pt x="15413" y="17628"/>
                    <a:pt x="15415" y="17627"/>
                    <a:pt x="15417" y="17627"/>
                  </a:cubicBezTo>
                  <a:close/>
                  <a:moveTo>
                    <a:pt x="15423" y="17639"/>
                  </a:moveTo>
                  <a:lnTo>
                    <a:pt x="15436" y="17648"/>
                  </a:lnTo>
                  <a:cubicBezTo>
                    <a:pt x="15433" y="17651"/>
                    <a:pt x="15430" y="17652"/>
                    <a:pt x="15429" y="17652"/>
                  </a:cubicBezTo>
                  <a:cubicBezTo>
                    <a:pt x="15424" y="17652"/>
                    <a:pt x="15424" y="17643"/>
                    <a:pt x="15423" y="17639"/>
                  </a:cubicBezTo>
                  <a:close/>
                  <a:moveTo>
                    <a:pt x="11389" y="17658"/>
                  </a:moveTo>
                  <a:lnTo>
                    <a:pt x="11389" y="17658"/>
                  </a:lnTo>
                  <a:cubicBezTo>
                    <a:pt x="11386" y="17662"/>
                    <a:pt x="11384" y="17667"/>
                    <a:pt x="11382" y="17672"/>
                  </a:cubicBezTo>
                  <a:cubicBezTo>
                    <a:pt x="11371" y="17658"/>
                    <a:pt x="11382" y="17659"/>
                    <a:pt x="11389" y="17658"/>
                  </a:cubicBezTo>
                  <a:close/>
                  <a:moveTo>
                    <a:pt x="15362" y="17664"/>
                  </a:moveTo>
                  <a:cubicBezTo>
                    <a:pt x="15368" y="17671"/>
                    <a:pt x="15371" y="17681"/>
                    <a:pt x="15362" y="17686"/>
                  </a:cubicBezTo>
                  <a:cubicBezTo>
                    <a:pt x="15360" y="17687"/>
                    <a:pt x="15359" y="17688"/>
                    <a:pt x="15357" y="17688"/>
                  </a:cubicBezTo>
                  <a:cubicBezTo>
                    <a:pt x="15351" y="17688"/>
                    <a:pt x="15350" y="17680"/>
                    <a:pt x="15352" y="17673"/>
                  </a:cubicBezTo>
                  <a:cubicBezTo>
                    <a:pt x="15353" y="17670"/>
                    <a:pt x="15359" y="17668"/>
                    <a:pt x="15361" y="17664"/>
                  </a:cubicBezTo>
                  <a:close/>
                  <a:moveTo>
                    <a:pt x="8044" y="17216"/>
                  </a:moveTo>
                  <a:cubicBezTo>
                    <a:pt x="8083" y="17216"/>
                    <a:pt x="8094" y="17273"/>
                    <a:pt x="8071" y="17340"/>
                  </a:cubicBezTo>
                  <a:cubicBezTo>
                    <a:pt x="8074" y="17345"/>
                    <a:pt x="8077" y="17347"/>
                    <a:pt x="8081" y="17347"/>
                  </a:cubicBezTo>
                  <a:cubicBezTo>
                    <a:pt x="8089" y="17347"/>
                    <a:pt x="8098" y="17337"/>
                    <a:pt x="8105" y="17337"/>
                  </a:cubicBezTo>
                  <a:cubicBezTo>
                    <a:pt x="8108" y="17337"/>
                    <a:pt x="8111" y="17338"/>
                    <a:pt x="8114" y="17342"/>
                  </a:cubicBezTo>
                  <a:cubicBezTo>
                    <a:pt x="8132" y="17364"/>
                    <a:pt x="8117" y="17381"/>
                    <a:pt x="8111" y="17400"/>
                  </a:cubicBezTo>
                  <a:cubicBezTo>
                    <a:pt x="8115" y="17404"/>
                    <a:pt x="8119" y="17405"/>
                    <a:pt x="8123" y="17405"/>
                  </a:cubicBezTo>
                  <a:cubicBezTo>
                    <a:pt x="8133" y="17405"/>
                    <a:pt x="8145" y="17395"/>
                    <a:pt x="8156" y="17395"/>
                  </a:cubicBezTo>
                  <a:cubicBezTo>
                    <a:pt x="8163" y="17395"/>
                    <a:pt x="8170" y="17399"/>
                    <a:pt x="8176" y="17410"/>
                  </a:cubicBezTo>
                  <a:cubicBezTo>
                    <a:pt x="8138" y="17434"/>
                    <a:pt x="8117" y="17475"/>
                    <a:pt x="8086" y="17509"/>
                  </a:cubicBezTo>
                  <a:lnTo>
                    <a:pt x="8102" y="17551"/>
                  </a:lnTo>
                  <a:cubicBezTo>
                    <a:pt x="8101" y="17574"/>
                    <a:pt x="8075" y="17581"/>
                    <a:pt x="8069" y="17608"/>
                  </a:cubicBezTo>
                  <a:cubicBezTo>
                    <a:pt x="8061" y="17631"/>
                    <a:pt x="8082" y="17665"/>
                    <a:pt x="8053" y="17697"/>
                  </a:cubicBezTo>
                  <a:cubicBezTo>
                    <a:pt x="8018" y="17671"/>
                    <a:pt x="8045" y="17631"/>
                    <a:pt x="8025" y="17606"/>
                  </a:cubicBezTo>
                  <a:cubicBezTo>
                    <a:pt x="8011" y="17582"/>
                    <a:pt x="7965" y="17611"/>
                    <a:pt x="7962" y="17568"/>
                  </a:cubicBezTo>
                  <a:lnTo>
                    <a:pt x="7937" y="17571"/>
                  </a:lnTo>
                  <a:cubicBezTo>
                    <a:pt x="7916" y="17587"/>
                    <a:pt x="7939" y="17601"/>
                    <a:pt x="7936" y="17619"/>
                  </a:cubicBezTo>
                  <a:lnTo>
                    <a:pt x="7847" y="17619"/>
                  </a:lnTo>
                  <a:cubicBezTo>
                    <a:pt x="7828" y="17597"/>
                    <a:pt x="7864" y="17577"/>
                    <a:pt x="7842" y="17560"/>
                  </a:cubicBezTo>
                  <a:cubicBezTo>
                    <a:pt x="7848" y="17534"/>
                    <a:pt x="7882" y="17540"/>
                    <a:pt x="7891" y="17516"/>
                  </a:cubicBezTo>
                  <a:lnTo>
                    <a:pt x="7891" y="17516"/>
                  </a:lnTo>
                  <a:lnTo>
                    <a:pt x="7962" y="17568"/>
                  </a:lnTo>
                  <a:cubicBezTo>
                    <a:pt x="7968" y="17566"/>
                    <a:pt x="7973" y="17564"/>
                    <a:pt x="7978" y="17560"/>
                  </a:cubicBezTo>
                  <a:cubicBezTo>
                    <a:pt x="7985" y="17554"/>
                    <a:pt x="7991" y="17547"/>
                    <a:pt x="7997" y="17539"/>
                  </a:cubicBezTo>
                  <a:cubicBezTo>
                    <a:pt x="7987" y="17510"/>
                    <a:pt x="7977" y="17479"/>
                    <a:pt x="7964" y="17444"/>
                  </a:cubicBezTo>
                  <a:lnTo>
                    <a:pt x="7991" y="17385"/>
                  </a:lnTo>
                  <a:cubicBezTo>
                    <a:pt x="7973" y="17344"/>
                    <a:pt x="7977" y="17301"/>
                    <a:pt x="7983" y="17258"/>
                  </a:cubicBezTo>
                  <a:cubicBezTo>
                    <a:pt x="7986" y="17255"/>
                    <a:pt x="7989" y="17254"/>
                    <a:pt x="7991" y="17254"/>
                  </a:cubicBezTo>
                  <a:cubicBezTo>
                    <a:pt x="7996" y="17254"/>
                    <a:pt x="8001" y="17260"/>
                    <a:pt x="8006" y="17260"/>
                  </a:cubicBezTo>
                  <a:cubicBezTo>
                    <a:pt x="8030" y="17255"/>
                    <a:pt x="8028" y="17227"/>
                    <a:pt x="8044" y="17216"/>
                  </a:cubicBezTo>
                  <a:close/>
                  <a:moveTo>
                    <a:pt x="11338" y="17306"/>
                  </a:moveTo>
                  <a:cubicBezTo>
                    <a:pt x="11373" y="17313"/>
                    <a:pt x="11368" y="17349"/>
                    <a:pt x="11389" y="17362"/>
                  </a:cubicBezTo>
                  <a:cubicBezTo>
                    <a:pt x="11507" y="17404"/>
                    <a:pt x="11535" y="17442"/>
                    <a:pt x="11530" y="17557"/>
                  </a:cubicBezTo>
                  <a:cubicBezTo>
                    <a:pt x="11528" y="17561"/>
                    <a:pt x="11525" y="17563"/>
                    <a:pt x="11522" y="17563"/>
                  </a:cubicBezTo>
                  <a:cubicBezTo>
                    <a:pt x="11517" y="17563"/>
                    <a:pt x="11511" y="17556"/>
                    <a:pt x="11505" y="17556"/>
                  </a:cubicBezTo>
                  <a:cubicBezTo>
                    <a:pt x="11504" y="17556"/>
                    <a:pt x="11503" y="17556"/>
                    <a:pt x="11502" y="17557"/>
                  </a:cubicBezTo>
                  <a:cubicBezTo>
                    <a:pt x="11487" y="17566"/>
                    <a:pt x="11478" y="17583"/>
                    <a:pt x="11480" y="17601"/>
                  </a:cubicBezTo>
                  <a:cubicBezTo>
                    <a:pt x="11481" y="17627"/>
                    <a:pt x="11513" y="17635"/>
                    <a:pt x="11514" y="17663"/>
                  </a:cubicBezTo>
                  <a:cubicBezTo>
                    <a:pt x="11517" y="17681"/>
                    <a:pt x="11505" y="17700"/>
                    <a:pt x="11488" y="17706"/>
                  </a:cubicBezTo>
                  <a:cubicBezTo>
                    <a:pt x="11484" y="17707"/>
                    <a:pt x="11480" y="17708"/>
                    <a:pt x="11477" y="17708"/>
                  </a:cubicBezTo>
                  <a:cubicBezTo>
                    <a:pt x="11438" y="17708"/>
                    <a:pt x="11429" y="17657"/>
                    <a:pt x="11393" y="17657"/>
                  </a:cubicBezTo>
                  <a:cubicBezTo>
                    <a:pt x="11392" y="17657"/>
                    <a:pt x="11391" y="17657"/>
                    <a:pt x="11390" y="17657"/>
                  </a:cubicBezTo>
                  <a:cubicBezTo>
                    <a:pt x="11393" y="17647"/>
                    <a:pt x="11404" y="17632"/>
                    <a:pt x="11399" y="17627"/>
                  </a:cubicBezTo>
                  <a:cubicBezTo>
                    <a:pt x="11379" y="17596"/>
                    <a:pt x="11397" y="17571"/>
                    <a:pt x="11407" y="17543"/>
                  </a:cubicBezTo>
                  <a:cubicBezTo>
                    <a:pt x="11399" y="17519"/>
                    <a:pt x="11391" y="17495"/>
                    <a:pt x="11383" y="17469"/>
                  </a:cubicBezTo>
                  <a:cubicBezTo>
                    <a:pt x="11358" y="17457"/>
                    <a:pt x="11336" y="17437"/>
                    <a:pt x="11320" y="17414"/>
                  </a:cubicBezTo>
                  <a:cubicBezTo>
                    <a:pt x="11335" y="17385"/>
                    <a:pt x="11335" y="17347"/>
                    <a:pt x="11338" y="17306"/>
                  </a:cubicBezTo>
                  <a:close/>
                  <a:moveTo>
                    <a:pt x="4827" y="17538"/>
                  </a:moveTo>
                  <a:cubicBezTo>
                    <a:pt x="4852" y="17567"/>
                    <a:pt x="4854" y="17607"/>
                    <a:pt x="4871" y="17639"/>
                  </a:cubicBezTo>
                  <a:lnTo>
                    <a:pt x="4886" y="17648"/>
                  </a:lnTo>
                  <a:lnTo>
                    <a:pt x="4871" y="17656"/>
                  </a:lnTo>
                  <a:cubicBezTo>
                    <a:pt x="4870" y="17681"/>
                    <a:pt x="4882" y="17710"/>
                    <a:pt x="4842" y="17725"/>
                  </a:cubicBezTo>
                  <a:cubicBezTo>
                    <a:pt x="4841" y="17694"/>
                    <a:pt x="4825" y="17665"/>
                    <a:pt x="4799" y="17648"/>
                  </a:cubicBezTo>
                  <a:cubicBezTo>
                    <a:pt x="4811" y="17620"/>
                    <a:pt x="4822" y="17593"/>
                    <a:pt x="4801" y="17568"/>
                  </a:cubicBezTo>
                  <a:lnTo>
                    <a:pt x="4799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801" y="17568"/>
                  </a:lnTo>
                  <a:cubicBezTo>
                    <a:pt x="4801" y="17568"/>
                    <a:pt x="4801" y="17568"/>
                    <a:pt x="4801" y="17568"/>
                  </a:cubicBezTo>
                  <a:lnTo>
                    <a:pt x="4801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787" y="17559"/>
                  </a:lnTo>
                  <a:cubicBezTo>
                    <a:pt x="4790" y="17557"/>
                    <a:pt x="4793" y="17556"/>
                    <a:pt x="4795" y="17556"/>
                  </a:cubicBezTo>
                  <a:cubicBezTo>
                    <a:pt x="4799" y="17556"/>
                    <a:pt x="4798" y="17564"/>
                    <a:pt x="4801" y="17568"/>
                  </a:cubicBezTo>
                  <a:lnTo>
                    <a:pt x="4801" y="17568"/>
                  </a:lnTo>
                  <a:cubicBezTo>
                    <a:pt x="4818" y="17565"/>
                    <a:pt x="4815" y="17545"/>
                    <a:pt x="4827" y="17538"/>
                  </a:cubicBezTo>
                  <a:close/>
                  <a:moveTo>
                    <a:pt x="4918" y="17301"/>
                  </a:moveTo>
                  <a:cubicBezTo>
                    <a:pt x="4928" y="17301"/>
                    <a:pt x="4939" y="17304"/>
                    <a:pt x="4949" y="17305"/>
                  </a:cubicBezTo>
                  <a:cubicBezTo>
                    <a:pt x="4964" y="17316"/>
                    <a:pt x="4961" y="17330"/>
                    <a:pt x="4957" y="17345"/>
                  </a:cubicBezTo>
                  <a:cubicBezTo>
                    <a:pt x="4947" y="17363"/>
                    <a:pt x="4914" y="17346"/>
                    <a:pt x="4909" y="17379"/>
                  </a:cubicBezTo>
                  <a:cubicBezTo>
                    <a:pt x="4917" y="17387"/>
                    <a:pt x="4926" y="17390"/>
                    <a:pt x="4934" y="17390"/>
                  </a:cubicBezTo>
                  <a:cubicBezTo>
                    <a:pt x="4945" y="17390"/>
                    <a:pt x="4957" y="17384"/>
                    <a:pt x="4968" y="17378"/>
                  </a:cubicBezTo>
                  <a:cubicBezTo>
                    <a:pt x="4997" y="17387"/>
                    <a:pt x="4997" y="17415"/>
                    <a:pt x="5003" y="17439"/>
                  </a:cubicBezTo>
                  <a:lnTo>
                    <a:pt x="5024" y="17429"/>
                  </a:lnTo>
                  <a:lnTo>
                    <a:pt x="5024" y="17429"/>
                  </a:lnTo>
                  <a:cubicBezTo>
                    <a:pt x="5042" y="17453"/>
                    <a:pt x="5023" y="17482"/>
                    <a:pt x="5037" y="17507"/>
                  </a:cubicBezTo>
                  <a:cubicBezTo>
                    <a:pt x="5041" y="17511"/>
                    <a:pt x="5045" y="17512"/>
                    <a:pt x="5049" y="17512"/>
                  </a:cubicBezTo>
                  <a:cubicBezTo>
                    <a:pt x="5062" y="17512"/>
                    <a:pt x="5072" y="17497"/>
                    <a:pt x="5085" y="17497"/>
                  </a:cubicBezTo>
                  <a:cubicBezTo>
                    <a:pt x="5088" y="17497"/>
                    <a:pt x="5090" y="17498"/>
                    <a:pt x="5093" y="17499"/>
                  </a:cubicBezTo>
                  <a:cubicBezTo>
                    <a:pt x="5114" y="17515"/>
                    <a:pt x="5095" y="17527"/>
                    <a:pt x="5089" y="17543"/>
                  </a:cubicBezTo>
                  <a:lnTo>
                    <a:pt x="5113" y="17572"/>
                  </a:lnTo>
                  <a:cubicBezTo>
                    <a:pt x="5114" y="17623"/>
                    <a:pt x="5066" y="17637"/>
                    <a:pt x="5041" y="17656"/>
                  </a:cubicBezTo>
                  <a:cubicBezTo>
                    <a:pt x="5026" y="17684"/>
                    <a:pt x="5048" y="17696"/>
                    <a:pt x="5049" y="17705"/>
                  </a:cubicBezTo>
                  <a:cubicBezTo>
                    <a:pt x="5047" y="17720"/>
                    <a:pt x="5039" y="17733"/>
                    <a:pt x="5025" y="17739"/>
                  </a:cubicBezTo>
                  <a:cubicBezTo>
                    <a:pt x="5003" y="17735"/>
                    <a:pt x="5021" y="17708"/>
                    <a:pt x="4999" y="17696"/>
                  </a:cubicBezTo>
                  <a:lnTo>
                    <a:pt x="4940" y="17692"/>
                  </a:lnTo>
                  <a:cubicBezTo>
                    <a:pt x="4928" y="17688"/>
                    <a:pt x="4930" y="17685"/>
                    <a:pt x="4933" y="17677"/>
                  </a:cubicBezTo>
                  <a:cubicBezTo>
                    <a:pt x="4943" y="17656"/>
                    <a:pt x="4952" y="17636"/>
                    <a:pt x="4961" y="17615"/>
                  </a:cubicBezTo>
                  <a:cubicBezTo>
                    <a:pt x="4952" y="17581"/>
                    <a:pt x="4923" y="17585"/>
                    <a:pt x="4915" y="17565"/>
                  </a:cubicBezTo>
                  <a:cubicBezTo>
                    <a:pt x="4896" y="17543"/>
                    <a:pt x="4919" y="17510"/>
                    <a:pt x="4894" y="17494"/>
                  </a:cubicBezTo>
                  <a:cubicBezTo>
                    <a:pt x="4895" y="17474"/>
                    <a:pt x="4922" y="17481"/>
                    <a:pt x="4922" y="17463"/>
                  </a:cubicBezTo>
                  <a:cubicBezTo>
                    <a:pt x="4924" y="17441"/>
                    <a:pt x="4898" y="17449"/>
                    <a:pt x="4891" y="17414"/>
                  </a:cubicBezTo>
                  <a:lnTo>
                    <a:pt x="4891" y="17312"/>
                  </a:lnTo>
                  <a:cubicBezTo>
                    <a:pt x="4900" y="17303"/>
                    <a:pt x="4909" y="17301"/>
                    <a:pt x="4918" y="17301"/>
                  </a:cubicBezTo>
                  <a:close/>
                  <a:moveTo>
                    <a:pt x="11505" y="17733"/>
                  </a:moveTo>
                  <a:lnTo>
                    <a:pt x="11505" y="17733"/>
                  </a:lnTo>
                  <a:cubicBezTo>
                    <a:pt x="11512" y="17736"/>
                    <a:pt x="11512" y="17739"/>
                    <a:pt x="11504" y="17742"/>
                  </a:cubicBezTo>
                  <a:cubicBezTo>
                    <a:pt x="11504" y="17742"/>
                    <a:pt x="11502" y="17738"/>
                    <a:pt x="11501" y="17737"/>
                  </a:cubicBezTo>
                  <a:cubicBezTo>
                    <a:pt x="11502" y="17735"/>
                    <a:pt x="11504" y="17733"/>
                    <a:pt x="11505" y="17733"/>
                  </a:cubicBezTo>
                  <a:close/>
                  <a:moveTo>
                    <a:pt x="8046" y="17734"/>
                  </a:moveTo>
                  <a:cubicBezTo>
                    <a:pt x="8050" y="17734"/>
                    <a:pt x="8049" y="17742"/>
                    <a:pt x="8050" y="17745"/>
                  </a:cubicBezTo>
                  <a:lnTo>
                    <a:pt x="8050" y="17745"/>
                  </a:lnTo>
                  <a:lnTo>
                    <a:pt x="8038" y="17738"/>
                  </a:lnTo>
                  <a:cubicBezTo>
                    <a:pt x="8042" y="17735"/>
                    <a:pt x="8044" y="17734"/>
                    <a:pt x="8046" y="17734"/>
                  </a:cubicBezTo>
                  <a:close/>
                  <a:moveTo>
                    <a:pt x="5343" y="17796"/>
                  </a:moveTo>
                  <a:lnTo>
                    <a:pt x="5336" y="17809"/>
                  </a:lnTo>
                  <a:cubicBezTo>
                    <a:pt x="5327" y="17797"/>
                    <a:pt x="5336" y="17798"/>
                    <a:pt x="5343" y="17796"/>
                  </a:cubicBezTo>
                  <a:close/>
                  <a:moveTo>
                    <a:pt x="7833" y="17713"/>
                  </a:moveTo>
                  <a:cubicBezTo>
                    <a:pt x="7866" y="17713"/>
                    <a:pt x="7845" y="17749"/>
                    <a:pt x="7865" y="17759"/>
                  </a:cubicBezTo>
                  <a:cubicBezTo>
                    <a:pt x="7868" y="17761"/>
                    <a:pt x="7871" y="17762"/>
                    <a:pt x="7874" y="17762"/>
                  </a:cubicBezTo>
                  <a:cubicBezTo>
                    <a:pt x="7883" y="17762"/>
                    <a:pt x="7892" y="17752"/>
                    <a:pt x="7904" y="17752"/>
                  </a:cubicBezTo>
                  <a:cubicBezTo>
                    <a:pt x="7905" y="17752"/>
                    <a:pt x="7905" y="17752"/>
                    <a:pt x="7906" y="17752"/>
                  </a:cubicBezTo>
                  <a:lnTo>
                    <a:pt x="7924" y="17774"/>
                  </a:lnTo>
                  <a:cubicBezTo>
                    <a:pt x="7928" y="17792"/>
                    <a:pt x="7918" y="17800"/>
                    <a:pt x="7907" y="17809"/>
                  </a:cubicBezTo>
                  <a:cubicBezTo>
                    <a:pt x="7867" y="17808"/>
                    <a:pt x="7842" y="17782"/>
                    <a:pt x="7820" y="17752"/>
                  </a:cubicBezTo>
                  <a:cubicBezTo>
                    <a:pt x="7822" y="17737"/>
                    <a:pt x="7815" y="17721"/>
                    <a:pt x="7833" y="17713"/>
                  </a:cubicBezTo>
                  <a:close/>
                  <a:moveTo>
                    <a:pt x="4863" y="17789"/>
                  </a:moveTo>
                  <a:cubicBezTo>
                    <a:pt x="4875" y="17789"/>
                    <a:pt x="4879" y="17800"/>
                    <a:pt x="4884" y="17809"/>
                  </a:cubicBezTo>
                  <a:cubicBezTo>
                    <a:pt x="4877" y="17813"/>
                    <a:pt x="4871" y="17815"/>
                    <a:pt x="4867" y="17815"/>
                  </a:cubicBezTo>
                  <a:cubicBezTo>
                    <a:pt x="4858" y="17815"/>
                    <a:pt x="4854" y="17808"/>
                    <a:pt x="4857" y="17790"/>
                  </a:cubicBezTo>
                  <a:cubicBezTo>
                    <a:pt x="4859" y="17789"/>
                    <a:pt x="4861" y="17789"/>
                    <a:pt x="4863" y="17789"/>
                  </a:cubicBezTo>
                  <a:close/>
                  <a:moveTo>
                    <a:pt x="11462" y="17784"/>
                  </a:moveTo>
                  <a:cubicBezTo>
                    <a:pt x="11501" y="17785"/>
                    <a:pt x="11512" y="17800"/>
                    <a:pt x="11513" y="17832"/>
                  </a:cubicBezTo>
                  <a:cubicBezTo>
                    <a:pt x="11509" y="17832"/>
                    <a:pt x="11505" y="17833"/>
                    <a:pt x="11502" y="17833"/>
                  </a:cubicBezTo>
                  <a:cubicBezTo>
                    <a:pt x="11474" y="17833"/>
                    <a:pt x="11465" y="17816"/>
                    <a:pt x="11462" y="17784"/>
                  </a:cubicBezTo>
                  <a:close/>
                  <a:moveTo>
                    <a:pt x="5261" y="17802"/>
                  </a:moveTo>
                  <a:cubicBezTo>
                    <a:pt x="5309" y="17802"/>
                    <a:pt x="5292" y="17827"/>
                    <a:pt x="5300" y="17844"/>
                  </a:cubicBezTo>
                  <a:cubicBezTo>
                    <a:pt x="5268" y="17839"/>
                    <a:pt x="5279" y="17816"/>
                    <a:pt x="5258" y="17802"/>
                  </a:cubicBezTo>
                  <a:cubicBezTo>
                    <a:pt x="5259" y="17802"/>
                    <a:pt x="5260" y="17802"/>
                    <a:pt x="5261" y="17802"/>
                  </a:cubicBezTo>
                  <a:close/>
                  <a:moveTo>
                    <a:pt x="8877" y="17839"/>
                  </a:moveTo>
                  <a:cubicBezTo>
                    <a:pt x="8879" y="17839"/>
                    <a:pt x="8880" y="17841"/>
                    <a:pt x="8881" y="17844"/>
                  </a:cubicBezTo>
                  <a:cubicBezTo>
                    <a:pt x="8881" y="17846"/>
                    <a:pt x="8878" y="17847"/>
                    <a:pt x="8877" y="17849"/>
                  </a:cubicBezTo>
                  <a:lnTo>
                    <a:pt x="8876" y="17849"/>
                  </a:lnTo>
                  <a:cubicBezTo>
                    <a:pt x="8874" y="17847"/>
                    <a:pt x="8871" y="17844"/>
                    <a:pt x="8872" y="17843"/>
                  </a:cubicBezTo>
                  <a:cubicBezTo>
                    <a:pt x="8874" y="17840"/>
                    <a:pt x="8875" y="17839"/>
                    <a:pt x="8877" y="17839"/>
                  </a:cubicBezTo>
                  <a:close/>
                  <a:moveTo>
                    <a:pt x="8051" y="17747"/>
                  </a:moveTo>
                  <a:cubicBezTo>
                    <a:pt x="8083" y="17772"/>
                    <a:pt x="8075" y="17815"/>
                    <a:pt x="8102" y="17842"/>
                  </a:cubicBezTo>
                  <a:cubicBezTo>
                    <a:pt x="8096" y="17850"/>
                    <a:pt x="8086" y="17854"/>
                    <a:pt x="8076" y="17854"/>
                  </a:cubicBezTo>
                  <a:cubicBezTo>
                    <a:pt x="8071" y="17854"/>
                    <a:pt x="8067" y="17853"/>
                    <a:pt x="8062" y="17851"/>
                  </a:cubicBezTo>
                  <a:cubicBezTo>
                    <a:pt x="8045" y="17844"/>
                    <a:pt x="8035" y="17828"/>
                    <a:pt x="8034" y="17810"/>
                  </a:cubicBezTo>
                  <a:cubicBezTo>
                    <a:pt x="8031" y="17788"/>
                    <a:pt x="8038" y="17765"/>
                    <a:pt x="8051" y="17747"/>
                  </a:cubicBezTo>
                  <a:close/>
                  <a:moveTo>
                    <a:pt x="11505" y="17857"/>
                  </a:moveTo>
                  <a:cubicBezTo>
                    <a:pt x="11505" y="17857"/>
                    <a:pt x="11505" y="17857"/>
                    <a:pt x="11505" y="17857"/>
                  </a:cubicBezTo>
                  <a:cubicBezTo>
                    <a:pt x="11512" y="17860"/>
                    <a:pt x="11512" y="17864"/>
                    <a:pt x="11504" y="17866"/>
                  </a:cubicBezTo>
                  <a:cubicBezTo>
                    <a:pt x="11504" y="17866"/>
                    <a:pt x="11502" y="17863"/>
                    <a:pt x="11501" y="17861"/>
                  </a:cubicBezTo>
                  <a:lnTo>
                    <a:pt x="11501" y="17861"/>
                  </a:lnTo>
                  <a:cubicBezTo>
                    <a:pt x="11502" y="17859"/>
                    <a:pt x="11504" y="17857"/>
                    <a:pt x="11505" y="17857"/>
                  </a:cubicBezTo>
                  <a:close/>
                  <a:moveTo>
                    <a:pt x="5345" y="17836"/>
                  </a:moveTo>
                  <a:cubicBezTo>
                    <a:pt x="5344" y="17851"/>
                    <a:pt x="5334" y="17863"/>
                    <a:pt x="5321" y="17867"/>
                  </a:cubicBezTo>
                  <a:cubicBezTo>
                    <a:pt x="5313" y="17849"/>
                    <a:pt x="5316" y="17838"/>
                    <a:pt x="5345" y="17836"/>
                  </a:cubicBezTo>
                  <a:close/>
                  <a:moveTo>
                    <a:pt x="4339" y="17851"/>
                  </a:moveTo>
                  <a:cubicBezTo>
                    <a:pt x="4349" y="17851"/>
                    <a:pt x="4359" y="17868"/>
                    <a:pt x="4373" y="17868"/>
                  </a:cubicBezTo>
                  <a:cubicBezTo>
                    <a:pt x="4375" y="17868"/>
                    <a:pt x="4377" y="17868"/>
                    <a:pt x="4379" y="17867"/>
                  </a:cubicBezTo>
                  <a:lnTo>
                    <a:pt x="4379" y="17867"/>
                  </a:lnTo>
                  <a:cubicBezTo>
                    <a:pt x="4367" y="17879"/>
                    <a:pt x="4359" y="17883"/>
                    <a:pt x="4352" y="17883"/>
                  </a:cubicBezTo>
                  <a:cubicBezTo>
                    <a:pt x="4339" y="17883"/>
                    <a:pt x="4331" y="17871"/>
                    <a:pt x="4320" y="17871"/>
                  </a:cubicBezTo>
                  <a:cubicBezTo>
                    <a:pt x="4327" y="17856"/>
                    <a:pt x="4333" y="17851"/>
                    <a:pt x="4339" y="17851"/>
                  </a:cubicBezTo>
                  <a:close/>
                  <a:moveTo>
                    <a:pt x="4320" y="17871"/>
                  </a:moveTo>
                  <a:lnTo>
                    <a:pt x="4311" y="17884"/>
                  </a:lnTo>
                  <a:cubicBezTo>
                    <a:pt x="4300" y="17871"/>
                    <a:pt x="4315" y="17873"/>
                    <a:pt x="4320" y="17871"/>
                  </a:cubicBezTo>
                  <a:close/>
                  <a:moveTo>
                    <a:pt x="4437" y="17874"/>
                  </a:moveTo>
                  <a:cubicBezTo>
                    <a:pt x="4438" y="17875"/>
                    <a:pt x="4440" y="17878"/>
                    <a:pt x="4440" y="17880"/>
                  </a:cubicBezTo>
                  <a:cubicBezTo>
                    <a:pt x="4440" y="17881"/>
                    <a:pt x="4437" y="17882"/>
                    <a:pt x="4436" y="17884"/>
                  </a:cubicBezTo>
                  <a:lnTo>
                    <a:pt x="4431" y="17879"/>
                  </a:lnTo>
                  <a:cubicBezTo>
                    <a:pt x="4433" y="17878"/>
                    <a:pt x="4434" y="17874"/>
                    <a:pt x="4437" y="17874"/>
                  </a:cubicBezTo>
                  <a:close/>
                  <a:moveTo>
                    <a:pt x="9384" y="17691"/>
                  </a:moveTo>
                  <a:cubicBezTo>
                    <a:pt x="9391" y="17691"/>
                    <a:pt x="9398" y="17691"/>
                    <a:pt x="9405" y="17692"/>
                  </a:cubicBezTo>
                  <a:cubicBezTo>
                    <a:pt x="9432" y="17716"/>
                    <a:pt x="9410" y="17751"/>
                    <a:pt x="9432" y="17773"/>
                  </a:cubicBezTo>
                  <a:lnTo>
                    <a:pt x="9403" y="17812"/>
                  </a:lnTo>
                  <a:cubicBezTo>
                    <a:pt x="9397" y="17832"/>
                    <a:pt x="9407" y="17844"/>
                    <a:pt x="9414" y="17858"/>
                  </a:cubicBezTo>
                  <a:cubicBezTo>
                    <a:pt x="9403" y="17875"/>
                    <a:pt x="9383" y="17880"/>
                    <a:pt x="9366" y="17886"/>
                  </a:cubicBezTo>
                  <a:cubicBezTo>
                    <a:pt x="9337" y="17883"/>
                    <a:pt x="9335" y="17855"/>
                    <a:pt x="9321" y="17839"/>
                  </a:cubicBezTo>
                  <a:cubicBezTo>
                    <a:pt x="9315" y="17842"/>
                    <a:pt x="9309" y="17846"/>
                    <a:pt x="9304" y="17846"/>
                  </a:cubicBezTo>
                  <a:cubicBezTo>
                    <a:pt x="9301" y="17846"/>
                    <a:pt x="9297" y="17844"/>
                    <a:pt x="9294" y="17839"/>
                  </a:cubicBezTo>
                  <a:cubicBezTo>
                    <a:pt x="9297" y="17832"/>
                    <a:pt x="9297" y="17823"/>
                    <a:pt x="9300" y="17822"/>
                  </a:cubicBezTo>
                  <a:cubicBezTo>
                    <a:pt x="9350" y="17806"/>
                    <a:pt x="9348" y="17757"/>
                    <a:pt x="9360" y="17718"/>
                  </a:cubicBezTo>
                  <a:cubicBezTo>
                    <a:pt x="9360" y="17717"/>
                    <a:pt x="9351" y="17712"/>
                    <a:pt x="9347" y="17709"/>
                  </a:cubicBezTo>
                  <a:lnTo>
                    <a:pt x="9347" y="17710"/>
                  </a:lnTo>
                  <a:cubicBezTo>
                    <a:pt x="9343" y="17724"/>
                    <a:pt x="9333" y="17735"/>
                    <a:pt x="9319" y="17739"/>
                  </a:cubicBezTo>
                  <a:cubicBezTo>
                    <a:pt x="9308" y="17728"/>
                    <a:pt x="9302" y="17712"/>
                    <a:pt x="9301" y="17695"/>
                  </a:cubicBezTo>
                  <a:cubicBezTo>
                    <a:pt x="9305" y="17693"/>
                    <a:pt x="9309" y="17692"/>
                    <a:pt x="9312" y="17692"/>
                  </a:cubicBezTo>
                  <a:cubicBezTo>
                    <a:pt x="9325" y="17692"/>
                    <a:pt x="9334" y="17709"/>
                    <a:pt x="9347" y="17709"/>
                  </a:cubicBezTo>
                  <a:cubicBezTo>
                    <a:pt x="9348" y="17700"/>
                    <a:pt x="9355" y="17693"/>
                    <a:pt x="9364" y="17692"/>
                  </a:cubicBezTo>
                  <a:cubicBezTo>
                    <a:pt x="9371" y="17691"/>
                    <a:pt x="9378" y="17691"/>
                    <a:pt x="9384" y="17691"/>
                  </a:cubicBezTo>
                  <a:close/>
                  <a:moveTo>
                    <a:pt x="9197" y="17840"/>
                  </a:moveTo>
                  <a:cubicBezTo>
                    <a:pt x="9204" y="17854"/>
                    <a:pt x="9211" y="17866"/>
                    <a:pt x="9217" y="17880"/>
                  </a:cubicBezTo>
                  <a:cubicBezTo>
                    <a:pt x="9210" y="17887"/>
                    <a:pt x="9204" y="17889"/>
                    <a:pt x="9197" y="17889"/>
                  </a:cubicBezTo>
                  <a:cubicBezTo>
                    <a:pt x="9189" y="17889"/>
                    <a:pt x="9181" y="17886"/>
                    <a:pt x="9173" y="17884"/>
                  </a:cubicBezTo>
                  <a:lnTo>
                    <a:pt x="9173" y="17883"/>
                  </a:lnTo>
                  <a:cubicBezTo>
                    <a:pt x="9168" y="17858"/>
                    <a:pt x="9180" y="17848"/>
                    <a:pt x="9197" y="17840"/>
                  </a:cubicBezTo>
                  <a:close/>
                  <a:moveTo>
                    <a:pt x="9305" y="17892"/>
                  </a:moveTo>
                  <a:lnTo>
                    <a:pt x="9305" y="17892"/>
                  </a:lnTo>
                  <a:cubicBezTo>
                    <a:pt x="9314" y="17910"/>
                    <a:pt x="9312" y="17921"/>
                    <a:pt x="9293" y="17921"/>
                  </a:cubicBezTo>
                  <a:cubicBezTo>
                    <a:pt x="9290" y="17921"/>
                    <a:pt x="9287" y="17921"/>
                    <a:pt x="9284" y="17921"/>
                  </a:cubicBezTo>
                  <a:cubicBezTo>
                    <a:pt x="9279" y="17904"/>
                    <a:pt x="9292" y="17899"/>
                    <a:pt x="9303" y="17893"/>
                  </a:cubicBezTo>
                  <a:lnTo>
                    <a:pt x="9305" y="17892"/>
                  </a:lnTo>
                  <a:close/>
                  <a:moveTo>
                    <a:pt x="15431" y="17875"/>
                  </a:moveTo>
                  <a:cubicBezTo>
                    <a:pt x="15434" y="17875"/>
                    <a:pt x="15436" y="17877"/>
                    <a:pt x="15438" y="17882"/>
                  </a:cubicBezTo>
                  <a:cubicBezTo>
                    <a:pt x="15441" y="17899"/>
                    <a:pt x="15441" y="17916"/>
                    <a:pt x="15447" y="17932"/>
                  </a:cubicBezTo>
                  <a:cubicBezTo>
                    <a:pt x="15449" y="17941"/>
                    <a:pt x="15473" y="17940"/>
                    <a:pt x="15465" y="17957"/>
                  </a:cubicBezTo>
                  <a:cubicBezTo>
                    <a:pt x="15457" y="17961"/>
                    <a:pt x="15450" y="17963"/>
                    <a:pt x="15443" y="17963"/>
                  </a:cubicBezTo>
                  <a:cubicBezTo>
                    <a:pt x="15402" y="17963"/>
                    <a:pt x="15379" y="17900"/>
                    <a:pt x="15425" y="17878"/>
                  </a:cubicBezTo>
                  <a:cubicBezTo>
                    <a:pt x="15427" y="17876"/>
                    <a:pt x="15429" y="17875"/>
                    <a:pt x="15431" y="17875"/>
                  </a:cubicBezTo>
                  <a:close/>
                  <a:moveTo>
                    <a:pt x="11037" y="17935"/>
                  </a:moveTo>
                  <a:cubicBezTo>
                    <a:pt x="11055" y="17949"/>
                    <a:pt x="11063" y="17956"/>
                    <a:pt x="11072" y="17965"/>
                  </a:cubicBezTo>
                  <a:cubicBezTo>
                    <a:pt x="11061" y="17971"/>
                    <a:pt x="11054" y="17973"/>
                    <a:pt x="11049" y="17973"/>
                  </a:cubicBezTo>
                  <a:cubicBezTo>
                    <a:pt x="11036" y="17973"/>
                    <a:pt x="11037" y="17958"/>
                    <a:pt x="11037" y="17935"/>
                  </a:cubicBezTo>
                  <a:close/>
                  <a:moveTo>
                    <a:pt x="9143" y="17981"/>
                  </a:moveTo>
                  <a:cubicBezTo>
                    <a:pt x="9145" y="17981"/>
                    <a:pt x="9146" y="17982"/>
                    <a:pt x="9147" y="17986"/>
                  </a:cubicBezTo>
                  <a:cubicBezTo>
                    <a:pt x="9147" y="17987"/>
                    <a:pt x="9144" y="17989"/>
                    <a:pt x="9143" y="17990"/>
                  </a:cubicBezTo>
                  <a:cubicBezTo>
                    <a:pt x="9141" y="17989"/>
                    <a:pt x="9138" y="17986"/>
                    <a:pt x="9138" y="17986"/>
                  </a:cubicBezTo>
                  <a:cubicBezTo>
                    <a:pt x="9140" y="17982"/>
                    <a:pt x="9141" y="17981"/>
                    <a:pt x="9143" y="17981"/>
                  </a:cubicBezTo>
                  <a:close/>
                  <a:moveTo>
                    <a:pt x="9179" y="17980"/>
                  </a:moveTo>
                  <a:cubicBezTo>
                    <a:pt x="9180" y="17982"/>
                    <a:pt x="9184" y="17984"/>
                    <a:pt x="9184" y="17986"/>
                  </a:cubicBezTo>
                  <a:cubicBezTo>
                    <a:pt x="9182" y="17987"/>
                    <a:pt x="9180" y="17990"/>
                    <a:pt x="9178" y="17990"/>
                  </a:cubicBezTo>
                  <a:cubicBezTo>
                    <a:pt x="9176" y="17989"/>
                    <a:pt x="9175" y="17987"/>
                    <a:pt x="9173" y="17985"/>
                  </a:cubicBezTo>
                  <a:lnTo>
                    <a:pt x="9179" y="17980"/>
                  </a:lnTo>
                  <a:close/>
                  <a:moveTo>
                    <a:pt x="8787" y="17963"/>
                  </a:moveTo>
                  <a:lnTo>
                    <a:pt x="8787" y="17964"/>
                  </a:lnTo>
                  <a:cubicBezTo>
                    <a:pt x="8801" y="17973"/>
                    <a:pt x="8816" y="17981"/>
                    <a:pt x="8812" y="18002"/>
                  </a:cubicBezTo>
                  <a:cubicBezTo>
                    <a:pt x="8808" y="18005"/>
                    <a:pt x="8805" y="18006"/>
                    <a:pt x="8802" y="18006"/>
                  </a:cubicBezTo>
                  <a:cubicBezTo>
                    <a:pt x="8794" y="18006"/>
                    <a:pt x="8791" y="17997"/>
                    <a:pt x="8787" y="17992"/>
                  </a:cubicBezTo>
                  <a:cubicBezTo>
                    <a:pt x="8778" y="17985"/>
                    <a:pt x="8778" y="17971"/>
                    <a:pt x="8787" y="17963"/>
                  </a:cubicBezTo>
                  <a:close/>
                  <a:moveTo>
                    <a:pt x="9161" y="18017"/>
                  </a:moveTo>
                  <a:lnTo>
                    <a:pt x="9161" y="18017"/>
                  </a:lnTo>
                  <a:cubicBezTo>
                    <a:pt x="9168" y="18020"/>
                    <a:pt x="9167" y="18024"/>
                    <a:pt x="9160" y="18026"/>
                  </a:cubicBezTo>
                  <a:cubicBezTo>
                    <a:pt x="9159" y="18026"/>
                    <a:pt x="9157" y="18022"/>
                    <a:pt x="9155" y="18021"/>
                  </a:cubicBezTo>
                  <a:cubicBezTo>
                    <a:pt x="9157" y="18020"/>
                    <a:pt x="9160" y="18017"/>
                    <a:pt x="9161" y="18017"/>
                  </a:cubicBezTo>
                  <a:close/>
                  <a:moveTo>
                    <a:pt x="15466" y="18017"/>
                  </a:moveTo>
                  <a:cubicBezTo>
                    <a:pt x="15468" y="18018"/>
                    <a:pt x="15470" y="18020"/>
                    <a:pt x="15471" y="18021"/>
                  </a:cubicBezTo>
                  <a:lnTo>
                    <a:pt x="15466" y="18026"/>
                  </a:lnTo>
                  <a:lnTo>
                    <a:pt x="15462" y="18021"/>
                  </a:lnTo>
                  <a:lnTo>
                    <a:pt x="15462" y="18020"/>
                  </a:lnTo>
                  <a:cubicBezTo>
                    <a:pt x="15463" y="18019"/>
                    <a:pt x="15465" y="18017"/>
                    <a:pt x="15466" y="18017"/>
                  </a:cubicBezTo>
                  <a:close/>
                  <a:moveTo>
                    <a:pt x="15422" y="18014"/>
                  </a:moveTo>
                  <a:cubicBezTo>
                    <a:pt x="15426" y="18014"/>
                    <a:pt x="15430" y="18017"/>
                    <a:pt x="15434" y="18022"/>
                  </a:cubicBezTo>
                  <a:cubicBezTo>
                    <a:pt x="15431" y="18027"/>
                    <a:pt x="15426" y="18030"/>
                    <a:pt x="15422" y="18030"/>
                  </a:cubicBezTo>
                  <a:cubicBezTo>
                    <a:pt x="15416" y="18030"/>
                    <a:pt x="15411" y="18027"/>
                    <a:pt x="15409" y="18021"/>
                  </a:cubicBezTo>
                  <a:lnTo>
                    <a:pt x="15408" y="18021"/>
                  </a:lnTo>
                  <a:cubicBezTo>
                    <a:pt x="15413" y="18017"/>
                    <a:pt x="15418" y="18014"/>
                    <a:pt x="15422" y="18014"/>
                  </a:cubicBezTo>
                  <a:close/>
                  <a:moveTo>
                    <a:pt x="8487" y="18012"/>
                  </a:moveTo>
                  <a:cubicBezTo>
                    <a:pt x="8494" y="18012"/>
                    <a:pt x="8500" y="18015"/>
                    <a:pt x="8507" y="18020"/>
                  </a:cubicBezTo>
                  <a:cubicBezTo>
                    <a:pt x="8501" y="18028"/>
                    <a:pt x="8495" y="18031"/>
                    <a:pt x="8489" y="18031"/>
                  </a:cubicBezTo>
                  <a:cubicBezTo>
                    <a:pt x="8481" y="18031"/>
                    <a:pt x="8472" y="18027"/>
                    <a:pt x="8462" y="18022"/>
                  </a:cubicBezTo>
                  <a:cubicBezTo>
                    <a:pt x="8471" y="18016"/>
                    <a:pt x="8479" y="18012"/>
                    <a:pt x="8487" y="18012"/>
                  </a:cubicBezTo>
                  <a:close/>
                  <a:moveTo>
                    <a:pt x="4652" y="18038"/>
                  </a:moveTo>
                  <a:lnTo>
                    <a:pt x="4649" y="18044"/>
                  </a:lnTo>
                  <a:lnTo>
                    <a:pt x="4645" y="18038"/>
                  </a:lnTo>
                  <a:close/>
                  <a:moveTo>
                    <a:pt x="7964" y="17891"/>
                  </a:moveTo>
                  <a:lnTo>
                    <a:pt x="7964" y="17891"/>
                  </a:lnTo>
                  <a:cubicBezTo>
                    <a:pt x="7993" y="17907"/>
                    <a:pt x="8027" y="17897"/>
                    <a:pt x="8046" y="17931"/>
                  </a:cubicBezTo>
                  <a:lnTo>
                    <a:pt x="8034" y="17960"/>
                  </a:lnTo>
                  <a:cubicBezTo>
                    <a:pt x="8036" y="17959"/>
                    <a:pt x="8038" y="17959"/>
                    <a:pt x="8040" y="17959"/>
                  </a:cubicBezTo>
                  <a:cubicBezTo>
                    <a:pt x="8065" y="17959"/>
                    <a:pt x="8083" y="17977"/>
                    <a:pt x="8103" y="17989"/>
                  </a:cubicBezTo>
                  <a:cubicBezTo>
                    <a:pt x="8104" y="18006"/>
                    <a:pt x="8109" y="18025"/>
                    <a:pt x="8096" y="18045"/>
                  </a:cubicBezTo>
                  <a:cubicBezTo>
                    <a:pt x="8069" y="18020"/>
                    <a:pt x="8033" y="18004"/>
                    <a:pt x="8034" y="17959"/>
                  </a:cubicBezTo>
                  <a:lnTo>
                    <a:pt x="8009" y="17948"/>
                  </a:lnTo>
                  <a:cubicBezTo>
                    <a:pt x="7995" y="17950"/>
                    <a:pt x="7997" y="17976"/>
                    <a:pt x="7980" y="17976"/>
                  </a:cubicBezTo>
                  <a:cubicBezTo>
                    <a:pt x="7978" y="17976"/>
                    <a:pt x="7975" y="17976"/>
                    <a:pt x="7972" y="17974"/>
                  </a:cubicBezTo>
                  <a:cubicBezTo>
                    <a:pt x="7957" y="17952"/>
                    <a:pt x="7961" y="17927"/>
                    <a:pt x="7964" y="17891"/>
                  </a:cubicBezTo>
                  <a:close/>
                  <a:moveTo>
                    <a:pt x="9279" y="17945"/>
                  </a:moveTo>
                  <a:cubicBezTo>
                    <a:pt x="9283" y="17945"/>
                    <a:pt x="9287" y="17945"/>
                    <a:pt x="9291" y="17946"/>
                  </a:cubicBezTo>
                  <a:cubicBezTo>
                    <a:pt x="9294" y="17977"/>
                    <a:pt x="9269" y="18001"/>
                    <a:pt x="9276" y="18029"/>
                  </a:cubicBezTo>
                  <a:cubicBezTo>
                    <a:pt x="9286" y="18029"/>
                    <a:pt x="9294" y="18038"/>
                    <a:pt x="9294" y="18048"/>
                  </a:cubicBezTo>
                  <a:cubicBezTo>
                    <a:pt x="9284" y="18048"/>
                    <a:pt x="9276" y="18040"/>
                    <a:pt x="9276" y="18029"/>
                  </a:cubicBezTo>
                  <a:cubicBezTo>
                    <a:pt x="9249" y="18022"/>
                    <a:pt x="9240" y="17997"/>
                    <a:pt x="9218" y="17977"/>
                  </a:cubicBezTo>
                  <a:cubicBezTo>
                    <a:pt x="9240" y="17962"/>
                    <a:pt x="9254" y="17945"/>
                    <a:pt x="9279" y="17945"/>
                  </a:cubicBezTo>
                  <a:close/>
                  <a:moveTo>
                    <a:pt x="9044" y="18049"/>
                  </a:moveTo>
                  <a:cubicBezTo>
                    <a:pt x="9044" y="18049"/>
                    <a:pt x="9044" y="18049"/>
                    <a:pt x="9043" y="18049"/>
                  </a:cubicBezTo>
                  <a:lnTo>
                    <a:pt x="9044" y="18049"/>
                  </a:lnTo>
                  <a:cubicBezTo>
                    <a:pt x="9044" y="18049"/>
                    <a:pt x="9044" y="18049"/>
                    <a:pt x="9044" y="18049"/>
                  </a:cubicBezTo>
                  <a:close/>
                  <a:moveTo>
                    <a:pt x="9294" y="18048"/>
                  </a:moveTo>
                  <a:lnTo>
                    <a:pt x="9308" y="18055"/>
                  </a:lnTo>
                  <a:cubicBezTo>
                    <a:pt x="9304" y="18059"/>
                    <a:pt x="9302" y="18060"/>
                    <a:pt x="9300" y="18060"/>
                  </a:cubicBezTo>
                  <a:cubicBezTo>
                    <a:pt x="9296" y="18060"/>
                    <a:pt x="9297" y="18052"/>
                    <a:pt x="9294" y="18048"/>
                  </a:cubicBezTo>
                  <a:close/>
                  <a:moveTo>
                    <a:pt x="4880" y="18052"/>
                  </a:moveTo>
                  <a:cubicBezTo>
                    <a:pt x="4881" y="18052"/>
                    <a:pt x="4883" y="18054"/>
                    <a:pt x="4884" y="18058"/>
                  </a:cubicBezTo>
                  <a:cubicBezTo>
                    <a:pt x="4884" y="18059"/>
                    <a:pt x="4882" y="18061"/>
                    <a:pt x="4879" y="18062"/>
                  </a:cubicBezTo>
                  <a:cubicBezTo>
                    <a:pt x="4878" y="18060"/>
                    <a:pt x="4875" y="18058"/>
                    <a:pt x="4875" y="18057"/>
                  </a:cubicBezTo>
                  <a:cubicBezTo>
                    <a:pt x="4876" y="18054"/>
                    <a:pt x="4878" y="18052"/>
                    <a:pt x="4880" y="18052"/>
                  </a:cubicBezTo>
                  <a:close/>
                  <a:moveTo>
                    <a:pt x="11595" y="18053"/>
                  </a:moveTo>
                  <a:cubicBezTo>
                    <a:pt x="11596" y="18053"/>
                    <a:pt x="11598" y="18054"/>
                    <a:pt x="11599" y="18058"/>
                  </a:cubicBezTo>
                  <a:cubicBezTo>
                    <a:pt x="11599" y="18059"/>
                    <a:pt x="11595" y="18061"/>
                    <a:pt x="11593" y="18062"/>
                  </a:cubicBezTo>
                  <a:cubicBezTo>
                    <a:pt x="11592" y="18060"/>
                    <a:pt x="11590" y="18058"/>
                    <a:pt x="11590" y="18058"/>
                  </a:cubicBezTo>
                  <a:cubicBezTo>
                    <a:pt x="11591" y="18054"/>
                    <a:pt x="11593" y="18053"/>
                    <a:pt x="11595" y="18053"/>
                  </a:cubicBezTo>
                  <a:close/>
                  <a:moveTo>
                    <a:pt x="11521" y="18018"/>
                  </a:moveTo>
                  <a:cubicBezTo>
                    <a:pt x="11539" y="18029"/>
                    <a:pt x="11531" y="18044"/>
                    <a:pt x="11523" y="18062"/>
                  </a:cubicBezTo>
                  <a:lnTo>
                    <a:pt x="11523" y="18063"/>
                  </a:lnTo>
                  <a:cubicBezTo>
                    <a:pt x="11511" y="18045"/>
                    <a:pt x="11511" y="18032"/>
                    <a:pt x="11521" y="18018"/>
                  </a:cubicBezTo>
                  <a:close/>
                  <a:moveTo>
                    <a:pt x="4513" y="18068"/>
                  </a:moveTo>
                  <a:cubicBezTo>
                    <a:pt x="4515" y="18068"/>
                    <a:pt x="4516" y="18068"/>
                    <a:pt x="4518" y="18068"/>
                  </a:cubicBezTo>
                  <a:cubicBezTo>
                    <a:pt x="4521" y="18069"/>
                    <a:pt x="4523" y="18075"/>
                    <a:pt x="4527" y="18077"/>
                  </a:cubicBezTo>
                  <a:cubicBezTo>
                    <a:pt x="4523" y="18080"/>
                    <a:pt x="4518" y="18083"/>
                    <a:pt x="4513" y="18083"/>
                  </a:cubicBezTo>
                  <a:cubicBezTo>
                    <a:pt x="4510" y="18083"/>
                    <a:pt x="4508" y="18082"/>
                    <a:pt x="4506" y="18078"/>
                  </a:cubicBezTo>
                  <a:cubicBezTo>
                    <a:pt x="4502" y="18070"/>
                    <a:pt x="4507" y="18068"/>
                    <a:pt x="4513" y="18068"/>
                  </a:cubicBezTo>
                  <a:close/>
                  <a:moveTo>
                    <a:pt x="7509" y="18087"/>
                  </a:moveTo>
                  <a:cubicBezTo>
                    <a:pt x="7511" y="18090"/>
                    <a:pt x="7513" y="18091"/>
                    <a:pt x="7513" y="18093"/>
                  </a:cubicBezTo>
                  <a:cubicBezTo>
                    <a:pt x="7513" y="18094"/>
                    <a:pt x="7510" y="18098"/>
                    <a:pt x="7509" y="18098"/>
                  </a:cubicBezTo>
                  <a:cubicBezTo>
                    <a:pt x="7507" y="18098"/>
                    <a:pt x="7505" y="18094"/>
                    <a:pt x="7503" y="18092"/>
                  </a:cubicBezTo>
                  <a:lnTo>
                    <a:pt x="7509" y="18087"/>
                  </a:lnTo>
                  <a:close/>
                  <a:moveTo>
                    <a:pt x="15463" y="18089"/>
                  </a:moveTo>
                  <a:lnTo>
                    <a:pt x="15463" y="18089"/>
                  </a:lnTo>
                  <a:cubicBezTo>
                    <a:pt x="15476" y="18095"/>
                    <a:pt x="15475" y="18105"/>
                    <a:pt x="15468" y="18114"/>
                  </a:cubicBezTo>
                  <a:lnTo>
                    <a:pt x="15468" y="18113"/>
                  </a:lnTo>
                  <a:cubicBezTo>
                    <a:pt x="15455" y="18106"/>
                    <a:pt x="15457" y="18098"/>
                    <a:pt x="15463" y="18089"/>
                  </a:cubicBezTo>
                  <a:close/>
                  <a:moveTo>
                    <a:pt x="4490" y="18104"/>
                  </a:moveTo>
                  <a:cubicBezTo>
                    <a:pt x="4491" y="18104"/>
                    <a:pt x="4494" y="18108"/>
                    <a:pt x="4494" y="18110"/>
                  </a:cubicBezTo>
                  <a:cubicBezTo>
                    <a:pt x="4495" y="18111"/>
                    <a:pt x="4493" y="18114"/>
                    <a:pt x="4491" y="18115"/>
                  </a:cubicBezTo>
                  <a:lnTo>
                    <a:pt x="4486" y="18115"/>
                  </a:lnTo>
                  <a:cubicBezTo>
                    <a:pt x="4481" y="18111"/>
                    <a:pt x="4482" y="18107"/>
                    <a:pt x="4489" y="18105"/>
                  </a:cubicBezTo>
                  <a:cubicBezTo>
                    <a:pt x="4489" y="18104"/>
                    <a:pt x="4489" y="18104"/>
                    <a:pt x="4490" y="18104"/>
                  </a:cubicBezTo>
                  <a:close/>
                  <a:moveTo>
                    <a:pt x="4614" y="18106"/>
                  </a:moveTo>
                  <a:lnTo>
                    <a:pt x="4614" y="18106"/>
                  </a:lnTo>
                  <a:cubicBezTo>
                    <a:pt x="4619" y="18109"/>
                    <a:pt x="4619" y="18113"/>
                    <a:pt x="4612" y="18115"/>
                  </a:cubicBezTo>
                  <a:cubicBezTo>
                    <a:pt x="4611" y="18115"/>
                    <a:pt x="4610" y="18111"/>
                    <a:pt x="4608" y="18110"/>
                  </a:cubicBezTo>
                  <a:lnTo>
                    <a:pt x="4609" y="18109"/>
                  </a:lnTo>
                  <a:cubicBezTo>
                    <a:pt x="4610" y="18108"/>
                    <a:pt x="4614" y="18106"/>
                    <a:pt x="4614" y="18106"/>
                  </a:cubicBezTo>
                  <a:close/>
                  <a:moveTo>
                    <a:pt x="4895" y="18108"/>
                  </a:moveTo>
                  <a:cubicBezTo>
                    <a:pt x="4907" y="18115"/>
                    <a:pt x="4909" y="18122"/>
                    <a:pt x="4899" y="18132"/>
                  </a:cubicBezTo>
                  <a:lnTo>
                    <a:pt x="4899" y="18131"/>
                  </a:lnTo>
                  <a:cubicBezTo>
                    <a:pt x="4887" y="18124"/>
                    <a:pt x="4888" y="18116"/>
                    <a:pt x="4895" y="18108"/>
                  </a:cubicBezTo>
                  <a:close/>
                  <a:moveTo>
                    <a:pt x="7758" y="18121"/>
                  </a:moveTo>
                  <a:cubicBezTo>
                    <a:pt x="7758" y="18121"/>
                    <a:pt x="7762" y="18126"/>
                    <a:pt x="7762" y="18127"/>
                  </a:cubicBezTo>
                  <a:cubicBezTo>
                    <a:pt x="7763" y="18129"/>
                    <a:pt x="7761" y="18131"/>
                    <a:pt x="7760" y="18133"/>
                  </a:cubicBezTo>
                  <a:cubicBezTo>
                    <a:pt x="7759" y="18133"/>
                    <a:pt x="7755" y="18133"/>
                    <a:pt x="7754" y="18132"/>
                  </a:cubicBezTo>
                  <a:cubicBezTo>
                    <a:pt x="7748" y="18129"/>
                    <a:pt x="7750" y="18124"/>
                    <a:pt x="7758" y="18121"/>
                  </a:cubicBezTo>
                  <a:close/>
                  <a:moveTo>
                    <a:pt x="9320" y="18123"/>
                  </a:moveTo>
                  <a:cubicBezTo>
                    <a:pt x="9322" y="18123"/>
                    <a:pt x="9324" y="18125"/>
                    <a:pt x="9325" y="18130"/>
                  </a:cubicBezTo>
                  <a:cubicBezTo>
                    <a:pt x="9326" y="18130"/>
                    <a:pt x="9322" y="18132"/>
                    <a:pt x="9321" y="18134"/>
                  </a:cubicBezTo>
                  <a:lnTo>
                    <a:pt x="9319" y="18133"/>
                  </a:lnTo>
                  <a:cubicBezTo>
                    <a:pt x="9318" y="18132"/>
                    <a:pt x="9315" y="18129"/>
                    <a:pt x="9315" y="18129"/>
                  </a:cubicBezTo>
                  <a:cubicBezTo>
                    <a:pt x="9317" y="18125"/>
                    <a:pt x="9319" y="18123"/>
                    <a:pt x="9320" y="18123"/>
                  </a:cubicBezTo>
                  <a:close/>
                  <a:moveTo>
                    <a:pt x="9276" y="18121"/>
                  </a:moveTo>
                  <a:cubicBezTo>
                    <a:pt x="9281" y="18121"/>
                    <a:pt x="9286" y="18124"/>
                    <a:pt x="9289" y="18130"/>
                  </a:cubicBezTo>
                  <a:lnTo>
                    <a:pt x="9289" y="18130"/>
                  </a:lnTo>
                  <a:cubicBezTo>
                    <a:pt x="9284" y="18133"/>
                    <a:pt x="9280" y="18135"/>
                    <a:pt x="9275" y="18135"/>
                  </a:cubicBezTo>
                  <a:cubicBezTo>
                    <a:pt x="9271" y="18135"/>
                    <a:pt x="9267" y="18133"/>
                    <a:pt x="9262" y="18129"/>
                  </a:cubicBezTo>
                  <a:cubicBezTo>
                    <a:pt x="9266" y="18124"/>
                    <a:pt x="9271" y="18121"/>
                    <a:pt x="9276" y="18121"/>
                  </a:cubicBezTo>
                  <a:close/>
                  <a:moveTo>
                    <a:pt x="11328" y="18141"/>
                  </a:moveTo>
                  <a:lnTo>
                    <a:pt x="11328" y="18141"/>
                  </a:lnTo>
                  <a:cubicBezTo>
                    <a:pt x="11335" y="18144"/>
                    <a:pt x="11334" y="18149"/>
                    <a:pt x="11327" y="18150"/>
                  </a:cubicBezTo>
                  <a:cubicBezTo>
                    <a:pt x="11327" y="18150"/>
                    <a:pt x="11327" y="18150"/>
                    <a:pt x="11327" y="18150"/>
                  </a:cubicBezTo>
                  <a:cubicBezTo>
                    <a:pt x="11325" y="18150"/>
                    <a:pt x="11324" y="18148"/>
                    <a:pt x="11323" y="18146"/>
                  </a:cubicBezTo>
                  <a:cubicBezTo>
                    <a:pt x="11324" y="18143"/>
                    <a:pt x="11326" y="18141"/>
                    <a:pt x="11328" y="18141"/>
                  </a:cubicBezTo>
                  <a:close/>
                  <a:moveTo>
                    <a:pt x="9144" y="18141"/>
                  </a:moveTo>
                  <a:cubicBezTo>
                    <a:pt x="9145" y="18143"/>
                    <a:pt x="9148" y="18144"/>
                    <a:pt x="9148" y="18147"/>
                  </a:cubicBezTo>
                  <a:cubicBezTo>
                    <a:pt x="9148" y="18148"/>
                    <a:pt x="9146" y="18150"/>
                    <a:pt x="9144" y="18150"/>
                  </a:cubicBezTo>
                  <a:cubicBezTo>
                    <a:pt x="9144" y="18150"/>
                    <a:pt x="9144" y="18150"/>
                    <a:pt x="9144" y="18150"/>
                  </a:cubicBezTo>
                  <a:cubicBezTo>
                    <a:pt x="9141" y="18150"/>
                    <a:pt x="9140" y="18148"/>
                    <a:pt x="9138" y="18146"/>
                  </a:cubicBezTo>
                  <a:lnTo>
                    <a:pt x="9144" y="18141"/>
                  </a:lnTo>
                  <a:close/>
                  <a:moveTo>
                    <a:pt x="9206" y="18091"/>
                  </a:moveTo>
                  <a:cubicBezTo>
                    <a:pt x="9221" y="18091"/>
                    <a:pt x="9235" y="18102"/>
                    <a:pt x="9238" y="18117"/>
                  </a:cubicBezTo>
                  <a:cubicBezTo>
                    <a:pt x="9240" y="18134"/>
                    <a:pt x="9228" y="18142"/>
                    <a:pt x="9214" y="18151"/>
                  </a:cubicBezTo>
                  <a:lnTo>
                    <a:pt x="9196" y="18138"/>
                  </a:lnTo>
                  <a:cubicBezTo>
                    <a:pt x="9186" y="18116"/>
                    <a:pt x="9214" y="18109"/>
                    <a:pt x="9204" y="18091"/>
                  </a:cubicBezTo>
                  <a:cubicBezTo>
                    <a:pt x="9205" y="18091"/>
                    <a:pt x="9206" y="18091"/>
                    <a:pt x="9206" y="18091"/>
                  </a:cubicBezTo>
                  <a:close/>
                  <a:moveTo>
                    <a:pt x="7989" y="18051"/>
                  </a:moveTo>
                  <a:cubicBezTo>
                    <a:pt x="7999" y="18075"/>
                    <a:pt x="8018" y="18092"/>
                    <a:pt x="8015" y="18118"/>
                  </a:cubicBezTo>
                  <a:lnTo>
                    <a:pt x="8054" y="18102"/>
                  </a:lnTo>
                  <a:cubicBezTo>
                    <a:pt x="8070" y="18110"/>
                    <a:pt x="8086" y="18118"/>
                    <a:pt x="8085" y="18139"/>
                  </a:cubicBezTo>
                  <a:cubicBezTo>
                    <a:pt x="8077" y="18163"/>
                    <a:pt x="8055" y="18159"/>
                    <a:pt x="8038" y="18166"/>
                  </a:cubicBezTo>
                  <a:lnTo>
                    <a:pt x="8013" y="18122"/>
                  </a:lnTo>
                  <a:cubicBezTo>
                    <a:pt x="8011" y="18122"/>
                    <a:pt x="8008" y="18123"/>
                    <a:pt x="8006" y="18123"/>
                  </a:cubicBezTo>
                  <a:cubicBezTo>
                    <a:pt x="8003" y="18123"/>
                    <a:pt x="8001" y="18122"/>
                    <a:pt x="7998" y="18122"/>
                  </a:cubicBezTo>
                  <a:lnTo>
                    <a:pt x="7989" y="18133"/>
                  </a:lnTo>
                  <a:cubicBezTo>
                    <a:pt x="7977" y="18122"/>
                    <a:pt x="7990" y="18122"/>
                    <a:pt x="7996" y="18118"/>
                  </a:cubicBezTo>
                  <a:cubicBezTo>
                    <a:pt x="7987" y="18103"/>
                    <a:pt x="7974" y="18101"/>
                    <a:pt x="7961" y="18101"/>
                  </a:cubicBezTo>
                  <a:cubicBezTo>
                    <a:pt x="7955" y="18101"/>
                    <a:pt x="7948" y="18101"/>
                    <a:pt x="7942" y="18101"/>
                  </a:cubicBezTo>
                  <a:cubicBezTo>
                    <a:pt x="7931" y="18101"/>
                    <a:pt x="7921" y="18100"/>
                    <a:pt x="7910" y="18093"/>
                  </a:cubicBezTo>
                  <a:lnTo>
                    <a:pt x="7989" y="18051"/>
                  </a:lnTo>
                  <a:close/>
                  <a:moveTo>
                    <a:pt x="8183" y="18159"/>
                  </a:moveTo>
                  <a:cubicBezTo>
                    <a:pt x="8183" y="18159"/>
                    <a:pt x="8183" y="18159"/>
                    <a:pt x="8183" y="18159"/>
                  </a:cubicBezTo>
                  <a:cubicBezTo>
                    <a:pt x="8190" y="18163"/>
                    <a:pt x="8190" y="18166"/>
                    <a:pt x="8183" y="18168"/>
                  </a:cubicBezTo>
                  <a:cubicBezTo>
                    <a:pt x="8182" y="18168"/>
                    <a:pt x="8180" y="18165"/>
                    <a:pt x="8179" y="18163"/>
                  </a:cubicBezTo>
                  <a:cubicBezTo>
                    <a:pt x="8180" y="18162"/>
                    <a:pt x="8182" y="18159"/>
                    <a:pt x="8183" y="18159"/>
                  </a:cubicBezTo>
                  <a:close/>
                  <a:moveTo>
                    <a:pt x="8645" y="18144"/>
                  </a:moveTo>
                  <a:cubicBezTo>
                    <a:pt x="8648" y="18144"/>
                    <a:pt x="8651" y="18146"/>
                    <a:pt x="8652" y="18150"/>
                  </a:cubicBezTo>
                  <a:cubicBezTo>
                    <a:pt x="8657" y="18158"/>
                    <a:pt x="8651" y="18167"/>
                    <a:pt x="8643" y="18168"/>
                  </a:cubicBezTo>
                  <a:cubicBezTo>
                    <a:pt x="8635" y="18162"/>
                    <a:pt x="8637" y="18152"/>
                    <a:pt x="8641" y="18147"/>
                  </a:cubicBezTo>
                  <a:cubicBezTo>
                    <a:pt x="8642" y="18145"/>
                    <a:pt x="8644" y="18144"/>
                    <a:pt x="8645" y="18144"/>
                  </a:cubicBezTo>
                  <a:close/>
                  <a:moveTo>
                    <a:pt x="4862" y="18177"/>
                  </a:moveTo>
                  <a:cubicBezTo>
                    <a:pt x="4862" y="18177"/>
                    <a:pt x="4862" y="18177"/>
                    <a:pt x="4862" y="18178"/>
                  </a:cubicBezTo>
                  <a:cubicBezTo>
                    <a:pt x="4868" y="18181"/>
                    <a:pt x="4868" y="18184"/>
                    <a:pt x="4861" y="18187"/>
                  </a:cubicBezTo>
                  <a:cubicBezTo>
                    <a:pt x="4860" y="18187"/>
                    <a:pt x="4858" y="18183"/>
                    <a:pt x="4857" y="18181"/>
                  </a:cubicBezTo>
                  <a:cubicBezTo>
                    <a:pt x="4858" y="18180"/>
                    <a:pt x="4860" y="18177"/>
                    <a:pt x="4862" y="18177"/>
                  </a:cubicBezTo>
                  <a:close/>
                  <a:moveTo>
                    <a:pt x="8309" y="18176"/>
                  </a:moveTo>
                  <a:cubicBezTo>
                    <a:pt x="8310" y="18176"/>
                    <a:pt x="8311" y="18178"/>
                    <a:pt x="8312" y="18182"/>
                  </a:cubicBezTo>
                  <a:cubicBezTo>
                    <a:pt x="8313" y="18183"/>
                    <a:pt x="8310" y="18186"/>
                    <a:pt x="8307" y="18187"/>
                  </a:cubicBezTo>
                  <a:lnTo>
                    <a:pt x="8307" y="18186"/>
                  </a:lnTo>
                  <a:cubicBezTo>
                    <a:pt x="8306" y="18184"/>
                    <a:pt x="8303" y="18182"/>
                    <a:pt x="8304" y="18181"/>
                  </a:cubicBezTo>
                  <a:cubicBezTo>
                    <a:pt x="8306" y="18178"/>
                    <a:pt x="8307" y="18176"/>
                    <a:pt x="8309" y="18176"/>
                  </a:cubicBezTo>
                  <a:close/>
                  <a:moveTo>
                    <a:pt x="4914" y="18179"/>
                  </a:moveTo>
                  <a:cubicBezTo>
                    <a:pt x="4925" y="18186"/>
                    <a:pt x="4926" y="18192"/>
                    <a:pt x="4917" y="18203"/>
                  </a:cubicBezTo>
                  <a:cubicBezTo>
                    <a:pt x="4906" y="18196"/>
                    <a:pt x="4904" y="18189"/>
                    <a:pt x="4914" y="18180"/>
                  </a:cubicBezTo>
                  <a:lnTo>
                    <a:pt x="4914" y="18179"/>
                  </a:lnTo>
                  <a:close/>
                  <a:moveTo>
                    <a:pt x="5004" y="18195"/>
                  </a:moveTo>
                  <a:cubicBezTo>
                    <a:pt x="5012" y="18195"/>
                    <a:pt x="5019" y="18196"/>
                    <a:pt x="5026" y="18199"/>
                  </a:cubicBezTo>
                  <a:lnTo>
                    <a:pt x="5025" y="18200"/>
                  </a:lnTo>
                  <a:cubicBezTo>
                    <a:pt x="5019" y="18202"/>
                    <a:pt x="5013" y="18203"/>
                    <a:pt x="5007" y="18203"/>
                  </a:cubicBezTo>
                  <a:cubicBezTo>
                    <a:pt x="4999" y="18203"/>
                    <a:pt x="4991" y="18201"/>
                    <a:pt x="4983" y="18198"/>
                  </a:cubicBezTo>
                  <a:cubicBezTo>
                    <a:pt x="4990" y="18196"/>
                    <a:pt x="4997" y="18195"/>
                    <a:pt x="5004" y="18195"/>
                  </a:cubicBezTo>
                  <a:close/>
                  <a:moveTo>
                    <a:pt x="7757" y="18158"/>
                  </a:moveTo>
                  <a:lnTo>
                    <a:pt x="7757" y="18158"/>
                  </a:lnTo>
                  <a:cubicBezTo>
                    <a:pt x="7769" y="18171"/>
                    <a:pt x="7770" y="18189"/>
                    <a:pt x="7760" y="18204"/>
                  </a:cubicBezTo>
                  <a:cubicBezTo>
                    <a:pt x="7743" y="18189"/>
                    <a:pt x="7746" y="18177"/>
                    <a:pt x="7757" y="18158"/>
                  </a:cubicBezTo>
                  <a:close/>
                  <a:moveTo>
                    <a:pt x="13558" y="18174"/>
                  </a:moveTo>
                  <a:cubicBezTo>
                    <a:pt x="13573" y="18174"/>
                    <a:pt x="13576" y="18183"/>
                    <a:pt x="13570" y="18204"/>
                  </a:cubicBezTo>
                  <a:cubicBezTo>
                    <a:pt x="13557" y="18199"/>
                    <a:pt x="13548" y="18189"/>
                    <a:pt x="13543" y="18176"/>
                  </a:cubicBezTo>
                  <a:lnTo>
                    <a:pt x="13543" y="18176"/>
                  </a:lnTo>
                  <a:cubicBezTo>
                    <a:pt x="13549" y="18175"/>
                    <a:pt x="13554" y="18174"/>
                    <a:pt x="13558" y="18174"/>
                  </a:cubicBezTo>
                  <a:close/>
                  <a:moveTo>
                    <a:pt x="7898" y="18159"/>
                  </a:moveTo>
                  <a:cubicBezTo>
                    <a:pt x="7915" y="18167"/>
                    <a:pt x="7928" y="18178"/>
                    <a:pt x="7923" y="18198"/>
                  </a:cubicBezTo>
                  <a:cubicBezTo>
                    <a:pt x="7919" y="18205"/>
                    <a:pt x="7913" y="18206"/>
                    <a:pt x="7906" y="18206"/>
                  </a:cubicBezTo>
                  <a:cubicBezTo>
                    <a:pt x="7904" y="18206"/>
                    <a:pt x="7902" y="18206"/>
                    <a:pt x="7900" y="18206"/>
                  </a:cubicBezTo>
                  <a:lnTo>
                    <a:pt x="7901" y="18206"/>
                  </a:lnTo>
                  <a:cubicBezTo>
                    <a:pt x="7885" y="18191"/>
                    <a:pt x="7889" y="18176"/>
                    <a:pt x="7898" y="18159"/>
                  </a:cubicBezTo>
                  <a:close/>
                  <a:moveTo>
                    <a:pt x="8806" y="18212"/>
                  </a:moveTo>
                  <a:cubicBezTo>
                    <a:pt x="8807" y="18212"/>
                    <a:pt x="8809" y="18214"/>
                    <a:pt x="8809" y="18217"/>
                  </a:cubicBezTo>
                  <a:cubicBezTo>
                    <a:pt x="8811" y="18219"/>
                    <a:pt x="8807" y="18221"/>
                    <a:pt x="8805" y="18222"/>
                  </a:cubicBezTo>
                  <a:cubicBezTo>
                    <a:pt x="8804" y="18220"/>
                    <a:pt x="8800" y="18217"/>
                    <a:pt x="8800" y="18217"/>
                  </a:cubicBezTo>
                  <a:cubicBezTo>
                    <a:pt x="8802" y="18214"/>
                    <a:pt x="8804" y="18212"/>
                    <a:pt x="8806" y="18212"/>
                  </a:cubicBezTo>
                  <a:close/>
                  <a:moveTo>
                    <a:pt x="8294" y="18213"/>
                  </a:moveTo>
                  <a:cubicBezTo>
                    <a:pt x="8297" y="18213"/>
                    <a:pt x="8297" y="18219"/>
                    <a:pt x="8299" y="18223"/>
                  </a:cubicBezTo>
                  <a:lnTo>
                    <a:pt x="8299" y="18223"/>
                  </a:lnTo>
                  <a:lnTo>
                    <a:pt x="8287" y="18216"/>
                  </a:lnTo>
                  <a:cubicBezTo>
                    <a:pt x="8290" y="18214"/>
                    <a:pt x="8292" y="18213"/>
                    <a:pt x="8294" y="18213"/>
                  </a:cubicBezTo>
                  <a:close/>
                  <a:moveTo>
                    <a:pt x="8443" y="18089"/>
                  </a:moveTo>
                  <a:cubicBezTo>
                    <a:pt x="8473" y="18098"/>
                    <a:pt x="8501" y="18113"/>
                    <a:pt x="8528" y="18131"/>
                  </a:cubicBezTo>
                  <a:cubicBezTo>
                    <a:pt x="8535" y="18159"/>
                    <a:pt x="8503" y="18163"/>
                    <a:pt x="8499" y="18183"/>
                  </a:cubicBezTo>
                  <a:lnTo>
                    <a:pt x="8529" y="18202"/>
                  </a:lnTo>
                  <a:lnTo>
                    <a:pt x="8501" y="18225"/>
                  </a:lnTo>
                  <a:cubicBezTo>
                    <a:pt x="8480" y="18221"/>
                    <a:pt x="8459" y="18211"/>
                    <a:pt x="8443" y="18195"/>
                  </a:cubicBezTo>
                  <a:cubicBezTo>
                    <a:pt x="8440" y="18170"/>
                    <a:pt x="8465" y="18176"/>
                    <a:pt x="8471" y="18163"/>
                  </a:cubicBezTo>
                  <a:cubicBezTo>
                    <a:pt x="8468" y="18148"/>
                    <a:pt x="8462" y="18144"/>
                    <a:pt x="8455" y="18144"/>
                  </a:cubicBezTo>
                  <a:cubicBezTo>
                    <a:pt x="8445" y="18144"/>
                    <a:pt x="8432" y="18153"/>
                    <a:pt x="8421" y="18153"/>
                  </a:cubicBezTo>
                  <a:cubicBezTo>
                    <a:pt x="8416" y="18153"/>
                    <a:pt x="8411" y="18151"/>
                    <a:pt x="8408" y="18144"/>
                  </a:cubicBezTo>
                  <a:cubicBezTo>
                    <a:pt x="8404" y="18116"/>
                    <a:pt x="8431" y="18107"/>
                    <a:pt x="8443" y="18089"/>
                  </a:cubicBezTo>
                  <a:close/>
                  <a:moveTo>
                    <a:pt x="15395" y="18156"/>
                  </a:moveTo>
                  <a:lnTo>
                    <a:pt x="15395" y="18156"/>
                  </a:lnTo>
                  <a:cubicBezTo>
                    <a:pt x="15422" y="18162"/>
                    <a:pt x="15449" y="18172"/>
                    <a:pt x="15476" y="18172"/>
                  </a:cubicBezTo>
                  <a:cubicBezTo>
                    <a:pt x="15491" y="18172"/>
                    <a:pt x="15506" y="18169"/>
                    <a:pt x="15522" y="18159"/>
                  </a:cubicBezTo>
                  <a:lnTo>
                    <a:pt x="15522" y="18159"/>
                  </a:lnTo>
                  <a:cubicBezTo>
                    <a:pt x="15533" y="18179"/>
                    <a:pt x="15532" y="18204"/>
                    <a:pt x="15521" y="18223"/>
                  </a:cubicBezTo>
                  <a:cubicBezTo>
                    <a:pt x="15518" y="18224"/>
                    <a:pt x="15516" y="18224"/>
                    <a:pt x="15513" y="18224"/>
                  </a:cubicBezTo>
                  <a:cubicBezTo>
                    <a:pt x="15503" y="18224"/>
                    <a:pt x="15496" y="18220"/>
                    <a:pt x="15494" y="18208"/>
                  </a:cubicBezTo>
                  <a:cubicBezTo>
                    <a:pt x="15462" y="18210"/>
                    <a:pt x="15428" y="18206"/>
                    <a:pt x="15403" y="18229"/>
                  </a:cubicBezTo>
                  <a:cubicBezTo>
                    <a:pt x="15383" y="18203"/>
                    <a:pt x="15384" y="18182"/>
                    <a:pt x="15395" y="18156"/>
                  </a:cubicBezTo>
                  <a:close/>
                  <a:moveTo>
                    <a:pt x="4952" y="18196"/>
                  </a:moveTo>
                  <a:cubicBezTo>
                    <a:pt x="4965" y="18211"/>
                    <a:pt x="4963" y="18222"/>
                    <a:pt x="4944" y="18228"/>
                  </a:cubicBezTo>
                  <a:lnTo>
                    <a:pt x="4934" y="18239"/>
                  </a:lnTo>
                  <a:cubicBezTo>
                    <a:pt x="4922" y="18228"/>
                    <a:pt x="4935" y="18229"/>
                    <a:pt x="4941" y="18224"/>
                  </a:cubicBezTo>
                  <a:cubicBezTo>
                    <a:pt x="4941" y="18213"/>
                    <a:pt x="4939" y="18202"/>
                    <a:pt x="4952" y="18196"/>
                  </a:cubicBezTo>
                  <a:close/>
                  <a:moveTo>
                    <a:pt x="4791" y="18229"/>
                  </a:moveTo>
                  <a:cubicBezTo>
                    <a:pt x="4793" y="18231"/>
                    <a:pt x="4796" y="18233"/>
                    <a:pt x="4796" y="18236"/>
                  </a:cubicBezTo>
                  <a:cubicBezTo>
                    <a:pt x="4796" y="18237"/>
                    <a:pt x="4793" y="18238"/>
                    <a:pt x="4791" y="18240"/>
                  </a:cubicBezTo>
                  <a:lnTo>
                    <a:pt x="4786" y="18235"/>
                  </a:lnTo>
                  <a:lnTo>
                    <a:pt x="4791" y="18230"/>
                  </a:lnTo>
                  <a:lnTo>
                    <a:pt x="4791" y="18229"/>
                  </a:lnTo>
                  <a:close/>
                  <a:moveTo>
                    <a:pt x="8282" y="18279"/>
                  </a:moveTo>
                  <a:lnTo>
                    <a:pt x="8274" y="18292"/>
                  </a:lnTo>
                  <a:cubicBezTo>
                    <a:pt x="8265" y="18280"/>
                    <a:pt x="8276" y="18281"/>
                    <a:pt x="8282" y="18279"/>
                  </a:cubicBezTo>
                  <a:close/>
                  <a:moveTo>
                    <a:pt x="8353" y="18278"/>
                  </a:moveTo>
                  <a:lnTo>
                    <a:pt x="8345" y="18292"/>
                  </a:lnTo>
                  <a:cubicBezTo>
                    <a:pt x="8335" y="18278"/>
                    <a:pt x="8349" y="18281"/>
                    <a:pt x="8353" y="18278"/>
                  </a:cubicBezTo>
                  <a:close/>
                  <a:moveTo>
                    <a:pt x="15520" y="18283"/>
                  </a:moveTo>
                  <a:cubicBezTo>
                    <a:pt x="15522" y="18283"/>
                    <a:pt x="15523" y="18285"/>
                    <a:pt x="15524" y="18288"/>
                  </a:cubicBezTo>
                  <a:cubicBezTo>
                    <a:pt x="15524" y="18289"/>
                    <a:pt x="15521" y="18292"/>
                    <a:pt x="15520" y="18293"/>
                  </a:cubicBezTo>
                  <a:lnTo>
                    <a:pt x="15519" y="18293"/>
                  </a:lnTo>
                  <a:cubicBezTo>
                    <a:pt x="15517" y="18290"/>
                    <a:pt x="15514" y="18288"/>
                    <a:pt x="15515" y="18288"/>
                  </a:cubicBezTo>
                  <a:cubicBezTo>
                    <a:pt x="15517" y="18285"/>
                    <a:pt x="15519" y="18283"/>
                    <a:pt x="15520" y="18283"/>
                  </a:cubicBezTo>
                  <a:close/>
                  <a:moveTo>
                    <a:pt x="8388" y="18225"/>
                  </a:moveTo>
                  <a:cubicBezTo>
                    <a:pt x="8414" y="18231"/>
                    <a:pt x="8401" y="18259"/>
                    <a:pt x="8420" y="18263"/>
                  </a:cubicBezTo>
                  <a:cubicBezTo>
                    <a:pt x="8418" y="18276"/>
                    <a:pt x="8410" y="18287"/>
                    <a:pt x="8399" y="18293"/>
                  </a:cubicBezTo>
                  <a:cubicBezTo>
                    <a:pt x="8395" y="18294"/>
                    <a:pt x="8392" y="18294"/>
                    <a:pt x="8389" y="18294"/>
                  </a:cubicBezTo>
                  <a:cubicBezTo>
                    <a:pt x="8372" y="18294"/>
                    <a:pt x="8366" y="18279"/>
                    <a:pt x="8353" y="18278"/>
                  </a:cubicBezTo>
                  <a:cubicBezTo>
                    <a:pt x="8349" y="18259"/>
                    <a:pt x="8333" y="18262"/>
                    <a:pt x="8318" y="18261"/>
                  </a:cubicBezTo>
                  <a:cubicBezTo>
                    <a:pt x="8315" y="18276"/>
                    <a:pt x="8305" y="18278"/>
                    <a:pt x="8295" y="18278"/>
                  </a:cubicBezTo>
                  <a:cubicBezTo>
                    <a:pt x="8292" y="18278"/>
                    <a:pt x="8290" y="18278"/>
                    <a:pt x="8287" y="18278"/>
                  </a:cubicBezTo>
                  <a:cubicBezTo>
                    <a:pt x="8286" y="18278"/>
                    <a:pt x="8284" y="18278"/>
                    <a:pt x="8283" y="18278"/>
                  </a:cubicBezTo>
                  <a:lnTo>
                    <a:pt x="8283" y="18278"/>
                  </a:lnTo>
                  <a:cubicBezTo>
                    <a:pt x="8287" y="18262"/>
                    <a:pt x="8299" y="18261"/>
                    <a:pt x="8310" y="18261"/>
                  </a:cubicBezTo>
                  <a:cubicBezTo>
                    <a:pt x="8313" y="18261"/>
                    <a:pt x="8315" y="18261"/>
                    <a:pt x="8318" y="18261"/>
                  </a:cubicBezTo>
                  <a:cubicBezTo>
                    <a:pt x="8317" y="18255"/>
                    <a:pt x="8317" y="18248"/>
                    <a:pt x="8318" y="18243"/>
                  </a:cubicBezTo>
                  <a:cubicBezTo>
                    <a:pt x="8308" y="18243"/>
                    <a:pt x="8301" y="18235"/>
                    <a:pt x="8301" y="18226"/>
                  </a:cubicBezTo>
                  <a:lnTo>
                    <a:pt x="8301" y="18226"/>
                  </a:lnTo>
                  <a:cubicBezTo>
                    <a:pt x="8310" y="18226"/>
                    <a:pt x="8318" y="18233"/>
                    <a:pt x="8318" y="18243"/>
                  </a:cubicBezTo>
                  <a:cubicBezTo>
                    <a:pt x="8320" y="18243"/>
                    <a:pt x="8322" y="18243"/>
                    <a:pt x="8325" y="18243"/>
                  </a:cubicBezTo>
                  <a:cubicBezTo>
                    <a:pt x="8348" y="18243"/>
                    <a:pt x="8369" y="18233"/>
                    <a:pt x="8388" y="18225"/>
                  </a:cubicBezTo>
                  <a:close/>
                  <a:moveTo>
                    <a:pt x="7754" y="18285"/>
                  </a:moveTo>
                  <a:cubicBezTo>
                    <a:pt x="7767" y="18286"/>
                    <a:pt x="7774" y="18295"/>
                    <a:pt x="7780" y="18309"/>
                  </a:cubicBezTo>
                  <a:cubicBezTo>
                    <a:pt x="7774" y="18310"/>
                    <a:pt x="7769" y="18311"/>
                    <a:pt x="7765" y="18311"/>
                  </a:cubicBezTo>
                  <a:cubicBezTo>
                    <a:pt x="7750" y="18311"/>
                    <a:pt x="7749" y="18300"/>
                    <a:pt x="7754" y="18285"/>
                  </a:cubicBezTo>
                  <a:close/>
                  <a:moveTo>
                    <a:pt x="15442" y="18279"/>
                  </a:moveTo>
                  <a:cubicBezTo>
                    <a:pt x="15459" y="18289"/>
                    <a:pt x="15467" y="18296"/>
                    <a:pt x="15470" y="18309"/>
                  </a:cubicBezTo>
                  <a:cubicBezTo>
                    <a:pt x="15464" y="18311"/>
                    <a:pt x="15460" y="18312"/>
                    <a:pt x="15456" y="18312"/>
                  </a:cubicBezTo>
                  <a:cubicBezTo>
                    <a:pt x="15445" y="18312"/>
                    <a:pt x="15440" y="18303"/>
                    <a:pt x="15442" y="18280"/>
                  </a:cubicBezTo>
                  <a:lnTo>
                    <a:pt x="15442" y="18279"/>
                  </a:lnTo>
                  <a:close/>
                  <a:moveTo>
                    <a:pt x="15392" y="18303"/>
                  </a:moveTo>
                  <a:lnTo>
                    <a:pt x="15392" y="18303"/>
                  </a:lnTo>
                  <a:cubicBezTo>
                    <a:pt x="15406" y="18310"/>
                    <a:pt x="15403" y="18318"/>
                    <a:pt x="15398" y="18327"/>
                  </a:cubicBezTo>
                  <a:lnTo>
                    <a:pt x="15398" y="18326"/>
                  </a:lnTo>
                  <a:cubicBezTo>
                    <a:pt x="15384" y="18319"/>
                    <a:pt x="15387" y="18311"/>
                    <a:pt x="15392" y="18303"/>
                  </a:cubicBezTo>
                  <a:close/>
                  <a:moveTo>
                    <a:pt x="13602" y="18319"/>
                  </a:moveTo>
                  <a:cubicBezTo>
                    <a:pt x="13603" y="18319"/>
                    <a:pt x="13607" y="18321"/>
                    <a:pt x="13605" y="18324"/>
                  </a:cubicBezTo>
                  <a:cubicBezTo>
                    <a:pt x="13605" y="18325"/>
                    <a:pt x="13603" y="18326"/>
                    <a:pt x="13601" y="18328"/>
                  </a:cubicBezTo>
                  <a:lnTo>
                    <a:pt x="13597" y="18322"/>
                  </a:lnTo>
                  <a:cubicBezTo>
                    <a:pt x="13599" y="18321"/>
                    <a:pt x="13601" y="18319"/>
                    <a:pt x="13602" y="18319"/>
                  </a:cubicBezTo>
                  <a:close/>
                  <a:moveTo>
                    <a:pt x="4951" y="18302"/>
                  </a:moveTo>
                  <a:cubicBezTo>
                    <a:pt x="4964" y="18314"/>
                    <a:pt x="4964" y="18334"/>
                    <a:pt x="4951" y="18346"/>
                  </a:cubicBezTo>
                  <a:cubicBezTo>
                    <a:pt x="4939" y="18334"/>
                    <a:pt x="4939" y="18314"/>
                    <a:pt x="4951" y="18302"/>
                  </a:cubicBezTo>
                  <a:close/>
                  <a:moveTo>
                    <a:pt x="5769" y="18336"/>
                  </a:moveTo>
                  <a:cubicBezTo>
                    <a:pt x="5771" y="18337"/>
                    <a:pt x="5774" y="18340"/>
                    <a:pt x="5774" y="18342"/>
                  </a:cubicBezTo>
                  <a:cubicBezTo>
                    <a:pt x="5774" y="18343"/>
                    <a:pt x="5770" y="18344"/>
                    <a:pt x="5768" y="18346"/>
                  </a:cubicBezTo>
                  <a:lnTo>
                    <a:pt x="5765" y="18341"/>
                  </a:lnTo>
                  <a:lnTo>
                    <a:pt x="5763" y="18341"/>
                  </a:lnTo>
                  <a:cubicBezTo>
                    <a:pt x="5765" y="18338"/>
                    <a:pt x="5768" y="18336"/>
                    <a:pt x="5769" y="18336"/>
                  </a:cubicBezTo>
                  <a:close/>
                  <a:moveTo>
                    <a:pt x="4995" y="18029"/>
                  </a:moveTo>
                  <a:cubicBezTo>
                    <a:pt x="5009" y="18029"/>
                    <a:pt x="5025" y="18032"/>
                    <a:pt x="5041" y="18035"/>
                  </a:cubicBezTo>
                  <a:cubicBezTo>
                    <a:pt x="5066" y="18090"/>
                    <a:pt x="5112" y="18134"/>
                    <a:pt x="5112" y="18204"/>
                  </a:cubicBezTo>
                  <a:cubicBezTo>
                    <a:pt x="5077" y="18239"/>
                    <a:pt x="5069" y="18292"/>
                    <a:pt x="5064" y="18348"/>
                  </a:cubicBezTo>
                  <a:lnTo>
                    <a:pt x="5016" y="18328"/>
                  </a:lnTo>
                  <a:cubicBezTo>
                    <a:pt x="5030" y="18287"/>
                    <a:pt x="5060" y="18253"/>
                    <a:pt x="5064" y="18208"/>
                  </a:cubicBezTo>
                  <a:cubicBezTo>
                    <a:pt x="5065" y="18205"/>
                    <a:pt x="5073" y="18203"/>
                    <a:pt x="5078" y="18200"/>
                  </a:cubicBezTo>
                  <a:cubicBezTo>
                    <a:pt x="5062" y="18172"/>
                    <a:pt x="5032" y="18154"/>
                    <a:pt x="4999" y="18151"/>
                  </a:cubicBezTo>
                  <a:cubicBezTo>
                    <a:pt x="4996" y="18127"/>
                    <a:pt x="4992" y="18108"/>
                    <a:pt x="4989" y="18086"/>
                  </a:cubicBezTo>
                  <a:lnTo>
                    <a:pt x="4945" y="18058"/>
                  </a:lnTo>
                  <a:cubicBezTo>
                    <a:pt x="4959" y="18035"/>
                    <a:pt x="4976" y="18029"/>
                    <a:pt x="4995" y="18029"/>
                  </a:cubicBezTo>
                  <a:close/>
                  <a:moveTo>
                    <a:pt x="7847" y="18336"/>
                  </a:moveTo>
                  <a:lnTo>
                    <a:pt x="7852" y="18338"/>
                  </a:lnTo>
                  <a:lnTo>
                    <a:pt x="7845" y="18348"/>
                  </a:lnTo>
                  <a:lnTo>
                    <a:pt x="7840" y="18341"/>
                  </a:lnTo>
                  <a:lnTo>
                    <a:pt x="7847" y="18336"/>
                  </a:lnTo>
                  <a:close/>
                  <a:moveTo>
                    <a:pt x="5167" y="18338"/>
                  </a:moveTo>
                  <a:cubicBezTo>
                    <a:pt x="5171" y="18338"/>
                    <a:pt x="5171" y="18345"/>
                    <a:pt x="5172" y="18349"/>
                  </a:cubicBezTo>
                  <a:lnTo>
                    <a:pt x="5172" y="18349"/>
                  </a:lnTo>
                  <a:cubicBezTo>
                    <a:pt x="5168" y="18347"/>
                    <a:pt x="5164" y="18344"/>
                    <a:pt x="5160" y="18342"/>
                  </a:cubicBezTo>
                  <a:cubicBezTo>
                    <a:pt x="5163" y="18339"/>
                    <a:pt x="5166" y="18338"/>
                    <a:pt x="5167" y="18338"/>
                  </a:cubicBezTo>
                  <a:close/>
                  <a:moveTo>
                    <a:pt x="8264" y="18334"/>
                  </a:moveTo>
                  <a:cubicBezTo>
                    <a:pt x="8267" y="18334"/>
                    <a:pt x="8271" y="18336"/>
                    <a:pt x="8276" y="18341"/>
                  </a:cubicBezTo>
                  <a:cubicBezTo>
                    <a:pt x="8272" y="18346"/>
                    <a:pt x="8268" y="18350"/>
                    <a:pt x="8264" y="18350"/>
                  </a:cubicBezTo>
                  <a:cubicBezTo>
                    <a:pt x="8260" y="18350"/>
                    <a:pt x="8257" y="18348"/>
                    <a:pt x="8253" y="18343"/>
                  </a:cubicBezTo>
                  <a:cubicBezTo>
                    <a:pt x="8256" y="18337"/>
                    <a:pt x="8259" y="18334"/>
                    <a:pt x="8264" y="18334"/>
                  </a:cubicBezTo>
                  <a:close/>
                  <a:moveTo>
                    <a:pt x="5174" y="18350"/>
                  </a:moveTo>
                  <a:cubicBezTo>
                    <a:pt x="5191" y="18356"/>
                    <a:pt x="5194" y="18366"/>
                    <a:pt x="5183" y="18381"/>
                  </a:cubicBezTo>
                  <a:cubicBezTo>
                    <a:pt x="5170" y="18373"/>
                    <a:pt x="5175" y="18361"/>
                    <a:pt x="5174" y="18350"/>
                  </a:cubicBezTo>
                  <a:close/>
                  <a:moveTo>
                    <a:pt x="12145" y="18371"/>
                  </a:moveTo>
                  <a:cubicBezTo>
                    <a:pt x="12146" y="18373"/>
                    <a:pt x="12150" y="18375"/>
                    <a:pt x="12150" y="18377"/>
                  </a:cubicBezTo>
                  <a:cubicBezTo>
                    <a:pt x="12149" y="18378"/>
                    <a:pt x="12146" y="18379"/>
                    <a:pt x="12144" y="18381"/>
                  </a:cubicBezTo>
                  <a:lnTo>
                    <a:pt x="12141" y="18376"/>
                  </a:lnTo>
                  <a:lnTo>
                    <a:pt x="12140" y="18376"/>
                  </a:lnTo>
                  <a:cubicBezTo>
                    <a:pt x="12142" y="18375"/>
                    <a:pt x="12143" y="18371"/>
                    <a:pt x="12145" y="18371"/>
                  </a:cubicBezTo>
                  <a:close/>
                  <a:moveTo>
                    <a:pt x="8807" y="18352"/>
                  </a:moveTo>
                  <a:cubicBezTo>
                    <a:pt x="8807" y="18366"/>
                    <a:pt x="8798" y="18379"/>
                    <a:pt x="8784" y="18383"/>
                  </a:cubicBezTo>
                  <a:cubicBezTo>
                    <a:pt x="8776" y="18354"/>
                    <a:pt x="8789" y="18352"/>
                    <a:pt x="8807" y="18352"/>
                  </a:cubicBezTo>
                  <a:close/>
                  <a:moveTo>
                    <a:pt x="4951" y="18373"/>
                  </a:moveTo>
                  <a:lnTo>
                    <a:pt x="4951" y="18373"/>
                  </a:lnTo>
                  <a:cubicBezTo>
                    <a:pt x="4961" y="18379"/>
                    <a:pt x="4960" y="18394"/>
                    <a:pt x="4950" y="18400"/>
                  </a:cubicBezTo>
                  <a:cubicBezTo>
                    <a:pt x="4941" y="18390"/>
                    <a:pt x="4940" y="18381"/>
                    <a:pt x="4951" y="18373"/>
                  </a:cubicBezTo>
                  <a:close/>
                  <a:moveTo>
                    <a:pt x="5450" y="18400"/>
                  </a:moveTo>
                  <a:lnTo>
                    <a:pt x="5443" y="18413"/>
                  </a:lnTo>
                  <a:cubicBezTo>
                    <a:pt x="5434" y="18400"/>
                    <a:pt x="5443" y="18402"/>
                    <a:pt x="5450" y="18400"/>
                  </a:cubicBezTo>
                  <a:close/>
                  <a:moveTo>
                    <a:pt x="5128" y="18353"/>
                  </a:moveTo>
                  <a:cubicBezTo>
                    <a:pt x="5141" y="18373"/>
                    <a:pt x="5141" y="18398"/>
                    <a:pt x="5130" y="18418"/>
                  </a:cubicBezTo>
                  <a:cubicBezTo>
                    <a:pt x="5128" y="18418"/>
                    <a:pt x="5127" y="18418"/>
                    <a:pt x="5125" y="18418"/>
                  </a:cubicBezTo>
                  <a:cubicBezTo>
                    <a:pt x="5113" y="18418"/>
                    <a:pt x="5107" y="18415"/>
                    <a:pt x="5103" y="18407"/>
                  </a:cubicBezTo>
                  <a:cubicBezTo>
                    <a:pt x="5102" y="18386"/>
                    <a:pt x="5119" y="18373"/>
                    <a:pt x="5128" y="18353"/>
                  </a:cubicBezTo>
                  <a:close/>
                  <a:moveTo>
                    <a:pt x="11100" y="18402"/>
                  </a:moveTo>
                  <a:cubicBezTo>
                    <a:pt x="11100" y="18416"/>
                    <a:pt x="11092" y="18430"/>
                    <a:pt x="11079" y="18434"/>
                  </a:cubicBezTo>
                  <a:cubicBezTo>
                    <a:pt x="11065" y="18415"/>
                    <a:pt x="11074" y="18408"/>
                    <a:pt x="11100" y="18402"/>
                  </a:cubicBezTo>
                  <a:close/>
                  <a:moveTo>
                    <a:pt x="5199" y="18443"/>
                  </a:moveTo>
                  <a:cubicBezTo>
                    <a:pt x="5199" y="18443"/>
                    <a:pt x="5200" y="18443"/>
                    <a:pt x="5200" y="18443"/>
                  </a:cubicBezTo>
                  <a:cubicBezTo>
                    <a:pt x="5201" y="18443"/>
                    <a:pt x="5203" y="18446"/>
                    <a:pt x="5204" y="18448"/>
                  </a:cubicBezTo>
                  <a:lnTo>
                    <a:pt x="5199" y="18452"/>
                  </a:lnTo>
                  <a:lnTo>
                    <a:pt x="5195" y="18447"/>
                  </a:lnTo>
                  <a:lnTo>
                    <a:pt x="5194" y="18447"/>
                  </a:lnTo>
                  <a:cubicBezTo>
                    <a:pt x="5196" y="18446"/>
                    <a:pt x="5197" y="18443"/>
                    <a:pt x="5199" y="18443"/>
                  </a:cubicBezTo>
                  <a:close/>
                  <a:moveTo>
                    <a:pt x="7918" y="18443"/>
                  </a:moveTo>
                  <a:cubicBezTo>
                    <a:pt x="7919" y="18443"/>
                    <a:pt x="7921" y="18445"/>
                    <a:pt x="7922" y="18449"/>
                  </a:cubicBezTo>
                  <a:cubicBezTo>
                    <a:pt x="7922" y="18449"/>
                    <a:pt x="7918" y="18451"/>
                    <a:pt x="7917" y="18452"/>
                  </a:cubicBezTo>
                  <a:cubicBezTo>
                    <a:pt x="7915" y="18450"/>
                    <a:pt x="7913" y="18448"/>
                    <a:pt x="7913" y="18448"/>
                  </a:cubicBezTo>
                  <a:cubicBezTo>
                    <a:pt x="7914" y="18445"/>
                    <a:pt x="7916" y="18443"/>
                    <a:pt x="7918" y="18443"/>
                  </a:cubicBezTo>
                  <a:close/>
                  <a:moveTo>
                    <a:pt x="4483" y="18441"/>
                  </a:moveTo>
                  <a:cubicBezTo>
                    <a:pt x="4494" y="18454"/>
                    <a:pt x="4482" y="18452"/>
                    <a:pt x="4477" y="18454"/>
                  </a:cubicBezTo>
                  <a:lnTo>
                    <a:pt x="4477" y="18454"/>
                  </a:lnTo>
                  <a:cubicBezTo>
                    <a:pt x="4479" y="18449"/>
                    <a:pt x="4481" y="18445"/>
                    <a:pt x="4483" y="18441"/>
                  </a:cubicBezTo>
                  <a:close/>
                  <a:moveTo>
                    <a:pt x="5076" y="18462"/>
                  </a:moveTo>
                  <a:cubicBezTo>
                    <a:pt x="5077" y="18462"/>
                    <a:pt x="5079" y="18464"/>
                    <a:pt x="5080" y="18467"/>
                  </a:cubicBezTo>
                  <a:cubicBezTo>
                    <a:pt x="5080" y="18467"/>
                    <a:pt x="5077" y="18470"/>
                    <a:pt x="5074" y="18471"/>
                  </a:cubicBezTo>
                  <a:lnTo>
                    <a:pt x="5074" y="18470"/>
                  </a:lnTo>
                  <a:cubicBezTo>
                    <a:pt x="5073" y="18468"/>
                    <a:pt x="5070" y="18466"/>
                    <a:pt x="5071" y="18466"/>
                  </a:cubicBezTo>
                  <a:cubicBezTo>
                    <a:pt x="5073" y="18463"/>
                    <a:pt x="5074" y="18462"/>
                    <a:pt x="5076" y="18462"/>
                  </a:cubicBezTo>
                  <a:close/>
                  <a:moveTo>
                    <a:pt x="5728" y="18439"/>
                  </a:moveTo>
                  <a:cubicBezTo>
                    <a:pt x="5739" y="18439"/>
                    <a:pt x="5747" y="18452"/>
                    <a:pt x="5755" y="18463"/>
                  </a:cubicBezTo>
                  <a:cubicBezTo>
                    <a:pt x="5754" y="18476"/>
                    <a:pt x="5745" y="18482"/>
                    <a:pt x="5735" y="18488"/>
                  </a:cubicBezTo>
                  <a:cubicBezTo>
                    <a:pt x="5718" y="18481"/>
                    <a:pt x="5704" y="18471"/>
                    <a:pt x="5709" y="18449"/>
                  </a:cubicBezTo>
                  <a:lnTo>
                    <a:pt x="5709" y="18449"/>
                  </a:lnTo>
                  <a:cubicBezTo>
                    <a:pt x="5716" y="18442"/>
                    <a:pt x="5722" y="18439"/>
                    <a:pt x="5728" y="18439"/>
                  </a:cubicBezTo>
                  <a:close/>
                  <a:moveTo>
                    <a:pt x="7946" y="18406"/>
                  </a:moveTo>
                  <a:cubicBezTo>
                    <a:pt x="7962" y="18406"/>
                    <a:pt x="7962" y="18422"/>
                    <a:pt x="7962" y="18439"/>
                  </a:cubicBezTo>
                  <a:lnTo>
                    <a:pt x="7962" y="18439"/>
                  </a:lnTo>
                  <a:cubicBezTo>
                    <a:pt x="7964" y="18438"/>
                    <a:pt x="7966" y="18438"/>
                    <a:pt x="7968" y="18438"/>
                  </a:cubicBezTo>
                  <a:cubicBezTo>
                    <a:pt x="7991" y="18438"/>
                    <a:pt x="8009" y="18456"/>
                    <a:pt x="8034" y="18456"/>
                  </a:cubicBezTo>
                  <a:cubicBezTo>
                    <a:pt x="8038" y="18456"/>
                    <a:pt x="8043" y="18456"/>
                    <a:pt x="8047" y="18455"/>
                  </a:cubicBezTo>
                  <a:lnTo>
                    <a:pt x="8047" y="18455"/>
                  </a:lnTo>
                  <a:cubicBezTo>
                    <a:pt x="8039" y="18482"/>
                    <a:pt x="8017" y="18478"/>
                    <a:pt x="8006" y="18489"/>
                  </a:cubicBezTo>
                  <a:cubicBezTo>
                    <a:pt x="7988" y="18475"/>
                    <a:pt x="7970" y="18463"/>
                    <a:pt x="7963" y="18439"/>
                  </a:cubicBezTo>
                  <a:cubicBezTo>
                    <a:pt x="7963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1" y="18439"/>
                  </a:lnTo>
                  <a:cubicBezTo>
                    <a:pt x="7961" y="18439"/>
                    <a:pt x="7961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46" y="18436"/>
                    <a:pt x="7939" y="18425"/>
                    <a:pt x="7929" y="18410"/>
                  </a:cubicBezTo>
                  <a:cubicBezTo>
                    <a:pt x="7936" y="18408"/>
                    <a:pt x="7941" y="18406"/>
                    <a:pt x="7946" y="18406"/>
                  </a:cubicBezTo>
                  <a:close/>
                  <a:moveTo>
                    <a:pt x="7758" y="18429"/>
                  </a:moveTo>
                  <a:cubicBezTo>
                    <a:pt x="7773" y="18429"/>
                    <a:pt x="7784" y="18441"/>
                    <a:pt x="7796" y="18447"/>
                  </a:cubicBezTo>
                  <a:cubicBezTo>
                    <a:pt x="7786" y="18461"/>
                    <a:pt x="7788" y="18485"/>
                    <a:pt x="7767" y="18492"/>
                  </a:cubicBezTo>
                  <a:lnTo>
                    <a:pt x="7767" y="18492"/>
                  </a:lnTo>
                  <a:cubicBezTo>
                    <a:pt x="7774" y="18468"/>
                    <a:pt x="7744" y="18454"/>
                    <a:pt x="7752" y="18430"/>
                  </a:cubicBezTo>
                  <a:cubicBezTo>
                    <a:pt x="7754" y="18429"/>
                    <a:pt x="7756" y="18429"/>
                    <a:pt x="7758" y="18429"/>
                  </a:cubicBezTo>
                  <a:close/>
                  <a:moveTo>
                    <a:pt x="8077" y="18497"/>
                  </a:moveTo>
                  <a:cubicBezTo>
                    <a:pt x="8079" y="18497"/>
                    <a:pt x="8080" y="18499"/>
                    <a:pt x="8080" y="18503"/>
                  </a:cubicBezTo>
                  <a:cubicBezTo>
                    <a:pt x="8081" y="18503"/>
                    <a:pt x="8079" y="18505"/>
                    <a:pt x="8077" y="18506"/>
                  </a:cubicBezTo>
                  <a:lnTo>
                    <a:pt x="8077" y="18506"/>
                  </a:lnTo>
                  <a:cubicBezTo>
                    <a:pt x="8075" y="18504"/>
                    <a:pt x="8072" y="18502"/>
                    <a:pt x="8072" y="18502"/>
                  </a:cubicBezTo>
                  <a:cubicBezTo>
                    <a:pt x="8074" y="18498"/>
                    <a:pt x="8076" y="18497"/>
                    <a:pt x="8077" y="18497"/>
                  </a:cubicBezTo>
                  <a:close/>
                  <a:moveTo>
                    <a:pt x="7765" y="18493"/>
                  </a:moveTo>
                  <a:lnTo>
                    <a:pt x="7758" y="18506"/>
                  </a:lnTo>
                  <a:cubicBezTo>
                    <a:pt x="7748" y="18493"/>
                    <a:pt x="7759" y="18494"/>
                    <a:pt x="7765" y="18493"/>
                  </a:cubicBezTo>
                  <a:close/>
                  <a:moveTo>
                    <a:pt x="15436" y="18421"/>
                  </a:moveTo>
                  <a:cubicBezTo>
                    <a:pt x="15492" y="18448"/>
                    <a:pt x="15444" y="18502"/>
                    <a:pt x="15472" y="18537"/>
                  </a:cubicBezTo>
                  <a:cubicBezTo>
                    <a:pt x="15446" y="18524"/>
                    <a:pt x="15414" y="18535"/>
                    <a:pt x="15390" y="18506"/>
                  </a:cubicBezTo>
                  <a:cubicBezTo>
                    <a:pt x="15381" y="18482"/>
                    <a:pt x="15379" y="18456"/>
                    <a:pt x="15387" y="18432"/>
                  </a:cubicBezTo>
                  <a:cubicBezTo>
                    <a:pt x="15397" y="18423"/>
                    <a:pt x="15407" y="18422"/>
                    <a:pt x="15415" y="18422"/>
                  </a:cubicBezTo>
                  <a:cubicBezTo>
                    <a:pt x="15419" y="18422"/>
                    <a:pt x="15423" y="18422"/>
                    <a:pt x="15427" y="18422"/>
                  </a:cubicBezTo>
                  <a:cubicBezTo>
                    <a:pt x="15430" y="18422"/>
                    <a:pt x="15434" y="18422"/>
                    <a:pt x="15436" y="18421"/>
                  </a:cubicBezTo>
                  <a:close/>
                  <a:moveTo>
                    <a:pt x="8648" y="18536"/>
                  </a:moveTo>
                  <a:cubicBezTo>
                    <a:pt x="8653" y="18536"/>
                    <a:pt x="8653" y="18543"/>
                    <a:pt x="8652" y="18548"/>
                  </a:cubicBezTo>
                  <a:cubicBezTo>
                    <a:pt x="8651" y="18552"/>
                    <a:pt x="8646" y="18555"/>
                    <a:pt x="8644" y="18557"/>
                  </a:cubicBezTo>
                  <a:lnTo>
                    <a:pt x="8644" y="18556"/>
                  </a:lnTo>
                  <a:cubicBezTo>
                    <a:pt x="8636" y="18551"/>
                    <a:pt x="8636" y="18540"/>
                    <a:pt x="8642" y="18538"/>
                  </a:cubicBezTo>
                  <a:cubicBezTo>
                    <a:pt x="8644" y="18536"/>
                    <a:pt x="8646" y="18536"/>
                    <a:pt x="8648" y="18536"/>
                  </a:cubicBezTo>
                  <a:close/>
                  <a:moveTo>
                    <a:pt x="12041" y="18553"/>
                  </a:moveTo>
                  <a:lnTo>
                    <a:pt x="12037" y="18559"/>
                  </a:lnTo>
                  <a:lnTo>
                    <a:pt x="12035" y="18553"/>
                  </a:lnTo>
                  <a:close/>
                  <a:moveTo>
                    <a:pt x="11949" y="18602"/>
                  </a:moveTo>
                  <a:lnTo>
                    <a:pt x="11955" y="18605"/>
                  </a:lnTo>
                  <a:lnTo>
                    <a:pt x="11948" y="18613"/>
                  </a:lnTo>
                  <a:lnTo>
                    <a:pt x="11942" y="18608"/>
                  </a:lnTo>
                  <a:lnTo>
                    <a:pt x="11949" y="18602"/>
                  </a:lnTo>
                  <a:close/>
                  <a:moveTo>
                    <a:pt x="15425" y="18564"/>
                  </a:moveTo>
                  <a:lnTo>
                    <a:pt x="15471" y="18587"/>
                  </a:lnTo>
                  <a:cubicBezTo>
                    <a:pt x="15460" y="18610"/>
                    <a:pt x="15445" y="18616"/>
                    <a:pt x="15424" y="18616"/>
                  </a:cubicBezTo>
                  <a:cubicBezTo>
                    <a:pt x="15413" y="18616"/>
                    <a:pt x="15400" y="18614"/>
                    <a:pt x="15386" y="18612"/>
                  </a:cubicBezTo>
                  <a:cubicBezTo>
                    <a:pt x="15405" y="18594"/>
                    <a:pt x="15428" y="18592"/>
                    <a:pt x="15425" y="18564"/>
                  </a:cubicBezTo>
                  <a:close/>
                  <a:moveTo>
                    <a:pt x="5501" y="18457"/>
                  </a:moveTo>
                  <a:cubicBezTo>
                    <a:pt x="5507" y="18457"/>
                    <a:pt x="5513" y="18458"/>
                    <a:pt x="5520" y="18459"/>
                  </a:cubicBezTo>
                  <a:cubicBezTo>
                    <a:pt x="5534" y="18490"/>
                    <a:pt x="5535" y="18532"/>
                    <a:pt x="5582" y="18544"/>
                  </a:cubicBezTo>
                  <a:lnTo>
                    <a:pt x="5555" y="18600"/>
                  </a:lnTo>
                  <a:lnTo>
                    <a:pt x="5510" y="18600"/>
                  </a:lnTo>
                  <a:cubicBezTo>
                    <a:pt x="5512" y="18617"/>
                    <a:pt x="5533" y="18613"/>
                    <a:pt x="5542" y="18626"/>
                  </a:cubicBezTo>
                  <a:cubicBezTo>
                    <a:pt x="5532" y="18632"/>
                    <a:pt x="5524" y="18634"/>
                    <a:pt x="5516" y="18634"/>
                  </a:cubicBezTo>
                  <a:cubicBezTo>
                    <a:pt x="5501" y="18634"/>
                    <a:pt x="5489" y="18624"/>
                    <a:pt x="5479" y="18608"/>
                  </a:cubicBezTo>
                  <a:cubicBezTo>
                    <a:pt x="5485" y="18601"/>
                    <a:pt x="5492" y="18599"/>
                    <a:pt x="5500" y="18599"/>
                  </a:cubicBezTo>
                  <a:cubicBezTo>
                    <a:pt x="5503" y="18599"/>
                    <a:pt x="5507" y="18600"/>
                    <a:pt x="5510" y="18600"/>
                  </a:cubicBezTo>
                  <a:cubicBezTo>
                    <a:pt x="5501" y="18561"/>
                    <a:pt x="5495" y="18521"/>
                    <a:pt x="5458" y="18495"/>
                  </a:cubicBezTo>
                  <a:cubicBezTo>
                    <a:pt x="5464" y="18471"/>
                    <a:pt x="5477" y="18457"/>
                    <a:pt x="5501" y="18457"/>
                  </a:cubicBezTo>
                  <a:close/>
                  <a:moveTo>
                    <a:pt x="11932" y="18639"/>
                  </a:moveTo>
                  <a:cubicBezTo>
                    <a:pt x="11934" y="18639"/>
                    <a:pt x="11935" y="18641"/>
                    <a:pt x="11936" y="18644"/>
                  </a:cubicBezTo>
                  <a:cubicBezTo>
                    <a:pt x="11936" y="18645"/>
                    <a:pt x="11933" y="18646"/>
                    <a:pt x="11932" y="18649"/>
                  </a:cubicBezTo>
                  <a:lnTo>
                    <a:pt x="11931" y="18648"/>
                  </a:lnTo>
                  <a:cubicBezTo>
                    <a:pt x="11930" y="18646"/>
                    <a:pt x="11926" y="18644"/>
                    <a:pt x="11927" y="18643"/>
                  </a:cubicBezTo>
                  <a:cubicBezTo>
                    <a:pt x="11929" y="18640"/>
                    <a:pt x="11931" y="18639"/>
                    <a:pt x="11932" y="18639"/>
                  </a:cubicBezTo>
                  <a:close/>
                  <a:moveTo>
                    <a:pt x="8654" y="18635"/>
                  </a:moveTo>
                  <a:cubicBezTo>
                    <a:pt x="8657" y="18635"/>
                    <a:pt x="8661" y="18637"/>
                    <a:pt x="8662" y="18641"/>
                  </a:cubicBezTo>
                  <a:cubicBezTo>
                    <a:pt x="8668" y="18649"/>
                    <a:pt x="8662" y="18651"/>
                    <a:pt x="8656" y="18651"/>
                  </a:cubicBezTo>
                  <a:cubicBezTo>
                    <a:pt x="8655" y="18651"/>
                    <a:pt x="8653" y="18651"/>
                    <a:pt x="8652" y="18651"/>
                  </a:cubicBezTo>
                  <a:cubicBezTo>
                    <a:pt x="8649" y="18650"/>
                    <a:pt x="8645" y="18644"/>
                    <a:pt x="8643" y="18642"/>
                  </a:cubicBezTo>
                  <a:lnTo>
                    <a:pt x="8643" y="18641"/>
                  </a:lnTo>
                  <a:cubicBezTo>
                    <a:pt x="8646" y="18637"/>
                    <a:pt x="8650" y="18635"/>
                    <a:pt x="8654" y="18635"/>
                  </a:cubicBezTo>
                  <a:close/>
                  <a:moveTo>
                    <a:pt x="11493" y="18552"/>
                  </a:moveTo>
                  <a:cubicBezTo>
                    <a:pt x="11528" y="18600"/>
                    <a:pt x="11516" y="18635"/>
                    <a:pt x="11496" y="18670"/>
                  </a:cubicBezTo>
                  <a:lnTo>
                    <a:pt x="11496" y="18670"/>
                  </a:lnTo>
                  <a:lnTo>
                    <a:pt x="11496" y="18669"/>
                  </a:lnTo>
                  <a:cubicBezTo>
                    <a:pt x="11481" y="18665"/>
                    <a:pt x="11468" y="18654"/>
                    <a:pt x="11460" y="18642"/>
                  </a:cubicBezTo>
                  <a:cubicBezTo>
                    <a:pt x="11469" y="18617"/>
                    <a:pt x="11479" y="18591"/>
                    <a:pt x="11493" y="18552"/>
                  </a:cubicBezTo>
                  <a:close/>
                  <a:moveTo>
                    <a:pt x="11498" y="18672"/>
                  </a:moveTo>
                  <a:cubicBezTo>
                    <a:pt x="11502" y="18674"/>
                    <a:pt x="11506" y="18676"/>
                    <a:pt x="11511" y="18678"/>
                  </a:cubicBezTo>
                  <a:cubicBezTo>
                    <a:pt x="11507" y="18681"/>
                    <a:pt x="11505" y="18683"/>
                    <a:pt x="11503" y="18683"/>
                  </a:cubicBezTo>
                  <a:cubicBezTo>
                    <a:pt x="11499" y="18683"/>
                    <a:pt x="11500" y="18676"/>
                    <a:pt x="11498" y="18672"/>
                  </a:cubicBezTo>
                  <a:close/>
                  <a:moveTo>
                    <a:pt x="7958" y="18510"/>
                  </a:moveTo>
                  <a:lnTo>
                    <a:pt x="7958" y="18510"/>
                  </a:lnTo>
                  <a:cubicBezTo>
                    <a:pt x="8003" y="18513"/>
                    <a:pt x="8043" y="18535"/>
                    <a:pt x="8068" y="18571"/>
                  </a:cubicBezTo>
                  <a:lnTo>
                    <a:pt x="8068" y="18645"/>
                  </a:lnTo>
                  <a:lnTo>
                    <a:pt x="8030" y="18686"/>
                  </a:lnTo>
                  <a:lnTo>
                    <a:pt x="7993" y="18667"/>
                  </a:lnTo>
                  <a:cubicBezTo>
                    <a:pt x="7976" y="18660"/>
                    <a:pt x="7997" y="18649"/>
                    <a:pt x="7991" y="18643"/>
                  </a:cubicBezTo>
                  <a:cubicBezTo>
                    <a:pt x="7981" y="18621"/>
                    <a:pt x="7963" y="18617"/>
                    <a:pt x="7944" y="18610"/>
                  </a:cubicBezTo>
                  <a:cubicBezTo>
                    <a:pt x="7950" y="18577"/>
                    <a:pt x="7971" y="18549"/>
                    <a:pt x="7958" y="18510"/>
                  </a:cubicBezTo>
                  <a:close/>
                  <a:moveTo>
                    <a:pt x="11526" y="18103"/>
                  </a:moveTo>
                  <a:cubicBezTo>
                    <a:pt x="11531" y="18108"/>
                    <a:pt x="11538" y="18110"/>
                    <a:pt x="11544" y="18110"/>
                  </a:cubicBezTo>
                  <a:cubicBezTo>
                    <a:pt x="11553" y="18110"/>
                    <a:pt x="11563" y="18107"/>
                    <a:pt x="11572" y="18107"/>
                  </a:cubicBezTo>
                  <a:cubicBezTo>
                    <a:pt x="11580" y="18107"/>
                    <a:pt x="11588" y="18110"/>
                    <a:pt x="11594" y="18119"/>
                  </a:cubicBezTo>
                  <a:cubicBezTo>
                    <a:pt x="11606" y="18135"/>
                    <a:pt x="11579" y="18144"/>
                    <a:pt x="11588" y="18159"/>
                  </a:cubicBezTo>
                  <a:cubicBezTo>
                    <a:pt x="11604" y="18181"/>
                    <a:pt x="11634" y="18164"/>
                    <a:pt x="11651" y="18178"/>
                  </a:cubicBezTo>
                  <a:cubicBezTo>
                    <a:pt x="11652" y="18186"/>
                    <a:pt x="11654" y="18191"/>
                    <a:pt x="11655" y="18198"/>
                  </a:cubicBezTo>
                  <a:cubicBezTo>
                    <a:pt x="11652" y="18199"/>
                    <a:pt x="11649" y="18200"/>
                    <a:pt x="11646" y="18200"/>
                  </a:cubicBezTo>
                  <a:cubicBezTo>
                    <a:pt x="11634" y="18200"/>
                    <a:pt x="11622" y="18190"/>
                    <a:pt x="11609" y="18190"/>
                  </a:cubicBezTo>
                  <a:cubicBezTo>
                    <a:pt x="11605" y="18190"/>
                    <a:pt x="11601" y="18191"/>
                    <a:pt x="11596" y="18194"/>
                  </a:cubicBezTo>
                  <a:cubicBezTo>
                    <a:pt x="11603" y="18231"/>
                    <a:pt x="11585" y="18275"/>
                    <a:pt x="11624" y="18306"/>
                  </a:cubicBezTo>
                  <a:cubicBezTo>
                    <a:pt x="11626" y="18308"/>
                    <a:pt x="11628" y="18309"/>
                    <a:pt x="11630" y="18309"/>
                  </a:cubicBezTo>
                  <a:cubicBezTo>
                    <a:pt x="11636" y="18309"/>
                    <a:pt x="11640" y="18302"/>
                    <a:pt x="11646" y="18301"/>
                  </a:cubicBezTo>
                  <a:cubicBezTo>
                    <a:pt x="11652" y="18300"/>
                    <a:pt x="11659" y="18300"/>
                    <a:pt x="11666" y="18298"/>
                  </a:cubicBezTo>
                  <a:cubicBezTo>
                    <a:pt x="11673" y="18327"/>
                    <a:pt x="11696" y="18353"/>
                    <a:pt x="11674" y="18385"/>
                  </a:cubicBezTo>
                  <a:cubicBezTo>
                    <a:pt x="11676" y="18385"/>
                    <a:pt x="11679" y="18385"/>
                    <a:pt x="11681" y="18385"/>
                  </a:cubicBezTo>
                  <a:cubicBezTo>
                    <a:pt x="11696" y="18385"/>
                    <a:pt x="11710" y="18387"/>
                    <a:pt x="11706" y="18414"/>
                  </a:cubicBezTo>
                  <a:cubicBezTo>
                    <a:pt x="11687" y="18414"/>
                    <a:pt x="11679" y="18402"/>
                    <a:pt x="11674" y="18385"/>
                  </a:cubicBezTo>
                  <a:lnTo>
                    <a:pt x="11628" y="18353"/>
                  </a:lnTo>
                  <a:cubicBezTo>
                    <a:pt x="11619" y="18376"/>
                    <a:pt x="11618" y="18402"/>
                    <a:pt x="11626" y="18427"/>
                  </a:cubicBezTo>
                  <a:cubicBezTo>
                    <a:pt x="11636" y="18436"/>
                    <a:pt x="11647" y="18438"/>
                    <a:pt x="11658" y="18438"/>
                  </a:cubicBezTo>
                  <a:cubicBezTo>
                    <a:pt x="11667" y="18438"/>
                    <a:pt x="11675" y="18437"/>
                    <a:pt x="11684" y="18437"/>
                  </a:cubicBezTo>
                  <a:cubicBezTo>
                    <a:pt x="11690" y="18437"/>
                    <a:pt x="11697" y="18438"/>
                    <a:pt x="11703" y="18440"/>
                  </a:cubicBezTo>
                  <a:cubicBezTo>
                    <a:pt x="11716" y="18459"/>
                    <a:pt x="11717" y="18486"/>
                    <a:pt x="11704" y="18505"/>
                  </a:cubicBezTo>
                  <a:cubicBezTo>
                    <a:pt x="11701" y="18505"/>
                    <a:pt x="11698" y="18506"/>
                    <a:pt x="11696" y="18506"/>
                  </a:cubicBezTo>
                  <a:cubicBezTo>
                    <a:pt x="11685" y="18506"/>
                    <a:pt x="11674" y="18502"/>
                    <a:pt x="11665" y="18495"/>
                  </a:cubicBezTo>
                  <a:lnTo>
                    <a:pt x="11626" y="18530"/>
                  </a:lnTo>
                  <a:lnTo>
                    <a:pt x="11644" y="18571"/>
                  </a:lnTo>
                  <a:cubicBezTo>
                    <a:pt x="11645" y="18571"/>
                    <a:pt x="11646" y="18571"/>
                    <a:pt x="11646" y="18571"/>
                  </a:cubicBezTo>
                  <a:cubicBezTo>
                    <a:pt x="11674" y="18571"/>
                    <a:pt x="11668" y="18528"/>
                    <a:pt x="11696" y="18528"/>
                  </a:cubicBezTo>
                  <a:cubicBezTo>
                    <a:pt x="11697" y="18528"/>
                    <a:pt x="11697" y="18528"/>
                    <a:pt x="11698" y="18528"/>
                  </a:cubicBezTo>
                  <a:cubicBezTo>
                    <a:pt x="11717" y="18536"/>
                    <a:pt x="11708" y="18552"/>
                    <a:pt x="11711" y="18567"/>
                  </a:cubicBezTo>
                  <a:cubicBezTo>
                    <a:pt x="11693" y="18587"/>
                    <a:pt x="11652" y="18587"/>
                    <a:pt x="11659" y="18635"/>
                  </a:cubicBezTo>
                  <a:cubicBezTo>
                    <a:pt x="11683" y="18647"/>
                    <a:pt x="11690" y="18688"/>
                    <a:pt x="11731" y="18688"/>
                  </a:cubicBezTo>
                  <a:cubicBezTo>
                    <a:pt x="11735" y="18688"/>
                    <a:pt x="11740" y="18687"/>
                    <a:pt x="11745" y="18686"/>
                  </a:cubicBezTo>
                  <a:lnTo>
                    <a:pt x="11745" y="18686"/>
                  </a:lnTo>
                  <a:cubicBezTo>
                    <a:pt x="11732" y="18713"/>
                    <a:pt x="11717" y="18721"/>
                    <a:pt x="11702" y="18721"/>
                  </a:cubicBezTo>
                  <a:cubicBezTo>
                    <a:pt x="11689" y="18721"/>
                    <a:pt x="11676" y="18716"/>
                    <a:pt x="11664" y="18711"/>
                  </a:cubicBezTo>
                  <a:lnTo>
                    <a:pt x="11649" y="18734"/>
                  </a:lnTo>
                  <a:cubicBezTo>
                    <a:pt x="11630" y="18725"/>
                    <a:pt x="11648" y="18699"/>
                    <a:pt x="11625" y="18690"/>
                  </a:cubicBezTo>
                  <a:cubicBezTo>
                    <a:pt x="11623" y="18689"/>
                    <a:pt x="11622" y="18689"/>
                    <a:pt x="11621" y="18689"/>
                  </a:cubicBezTo>
                  <a:cubicBezTo>
                    <a:pt x="11608" y="18689"/>
                    <a:pt x="11604" y="18703"/>
                    <a:pt x="11598" y="18721"/>
                  </a:cubicBezTo>
                  <a:cubicBezTo>
                    <a:pt x="11581" y="18701"/>
                    <a:pt x="11588" y="18681"/>
                    <a:pt x="11583" y="18664"/>
                  </a:cubicBezTo>
                  <a:cubicBezTo>
                    <a:pt x="11568" y="18651"/>
                    <a:pt x="11545" y="18646"/>
                    <a:pt x="11531" y="18612"/>
                  </a:cubicBezTo>
                  <a:cubicBezTo>
                    <a:pt x="11525" y="18559"/>
                    <a:pt x="11558" y="18496"/>
                    <a:pt x="11553" y="18416"/>
                  </a:cubicBezTo>
                  <a:lnTo>
                    <a:pt x="11533" y="18393"/>
                  </a:lnTo>
                  <a:lnTo>
                    <a:pt x="11533" y="18293"/>
                  </a:lnTo>
                  <a:lnTo>
                    <a:pt x="11496" y="18246"/>
                  </a:lnTo>
                  <a:lnTo>
                    <a:pt x="11526" y="18183"/>
                  </a:lnTo>
                  <a:cubicBezTo>
                    <a:pt x="11527" y="18167"/>
                    <a:pt x="11506" y="18175"/>
                    <a:pt x="11503" y="18163"/>
                  </a:cubicBezTo>
                  <a:cubicBezTo>
                    <a:pt x="11495" y="18138"/>
                    <a:pt x="11515" y="18123"/>
                    <a:pt x="11526" y="18103"/>
                  </a:cubicBezTo>
                  <a:close/>
                  <a:moveTo>
                    <a:pt x="15373" y="18686"/>
                  </a:moveTo>
                  <a:cubicBezTo>
                    <a:pt x="15377" y="18686"/>
                    <a:pt x="15382" y="18687"/>
                    <a:pt x="15387" y="18688"/>
                  </a:cubicBezTo>
                  <a:cubicBezTo>
                    <a:pt x="15407" y="18714"/>
                    <a:pt x="15407" y="18714"/>
                    <a:pt x="15408" y="18740"/>
                  </a:cubicBezTo>
                  <a:cubicBezTo>
                    <a:pt x="15404" y="18741"/>
                    <a:pt x="15400" y="18741"/>
                    <a:pt x="15397" y="18741"/>
                  </a:cubicBezTo>
                  <a:cubicBezTo>
                    <a:pt x="15375" y="18741"/>
                    <a:pt x="15356" y="18726"/>
                    <a:pt x="15352" y="18703"/>
                  </a:cubicBezTo>
                  <a:cubicBezTo>
                    <a:pt x="15357" y="18689"/>
                    <a:pt x="15364" y="18686"/>
                    <a:pt x="15373" y="18686"/>
                  </a:cubicBezTo>
                  <a:close/>
                  <a:moveTo>
                    <a:pt x="8522" y="18745"/>
                  </a:moveTo>
                  <a:cubicBezTo>
                    <a:pt x="8523" y="18747"/>
                    <a:pt x="8527" y="18749"/>
                    <a:pt x="8527" y="18750"/>
                  </a:cubicBezTo>
                  <a:cubicBezTo>
                    <a:pt x="8525" y="18753"/>
                    <a:pt x="8523" y="18755"/>
                    <a:pt x="8522" y="18755"/>
                  </a:cubicBezTo>
                  <a:cubicBezTo>
                    <a:pt x="8520" y="18754"/>
                    <a:pt x="8519" y="18751"/>
                    <a:pt x="8517" y="18749"/>
                  </a:cubicBezTo>
                  <a:lnTo>
                    <a:pt x="8522" y="18746"/>
                  </a:lnTo>
                  <a:lnTo>
                    <a:pt x="8522" y="18745"/>
                  </a:lnTo>
                  <a:close/>
                  <a:moveTo>
                    <a:pt x="5133" y="18703"/>
                  </a:moveTo>
                  <a:lnTo>
                    <a:pt x="5152" y="18715"/>
                  </a:lnTo>
                  <a:cubicBezTo>
                    <a:pt x="5135" y="18725"/>
                    <a:pt x="5145" y="18756"/>
                    <a:pt x="5103" y="18757"/>
                  </a:cubicBezTo>
                  <a:cubicBezTo>
                    <a:pt x="5114" y="18737"/>
                    <a:pt x="5123" y="18721"/>
                    <a:pt x="5133" y="18703"/>
                  </a:cubicBezTo>
                  <a:close/>
                  <a:moveTo>
                    <a:pt x="5227" y="18692"/>
                  </a:moveTo>
                  <a:lnTo>
                    <a:pt x="5254" y="18740"/>
                  </a:lnTo>
                  <a:cubicBezTo>
                    <a:pt x="5272" y="18766"/>
                    <a:pt x="5251" y="18776"/>
                    <a:pt x="5233" y="18795"/>
                  </a:cubicBezTo>
                  <a:lnTo>
                    <a:pt x="5232" y="18795"/>
                  </a:lnTo>
                  <a:cubicBezTo>
                    <a:pt x="5223" y="18759"/>
                    <a:pt x="5226" y="18727"/>
                    <a:pt x="5227" y="18692"/>
                  </a:cubicBezTo>
                  <a:close/>
                  <a:moveTo>
                    <a:pt x="12678" y="18816"/>
                  </a:moveTo>
                  <a:cubicBezTo>
                    <a:pt x="12680" y="18816"/>
                    <a:pt x="12683" y="18820"/>
                    <a:pt x="12683" y="18821"/>
                  </a:cubicBezTo>
                  <a:cubicBezTo>
                    <a:pt x="12681" y="18823"/>
                    <a:pt x="12679" y="18824"/>
                    <a:pt x="12677" y="18826"/>
                  </a:cubicBezTo>
                  <a:lnTo>
                    <a:pt x="12673" y="18820"/>
                  </a:lnTo>
                  <a:cubicBezTo>
                    <a:pt x="12675" y="18819"/>
                    <a:pt x="12677" y="18816"/>
                    <a:pt x="12678" y="18816"/>
                  </a:cubicBezTo>
                  <a:close/>
                  <a:moveTo>
                    <a:pt x="12732" y="18815"/>
                  </a:moveTo>
                  <a:cubicBezTo>
                    <a:pt x="12733" y="18818"/>
                    <a:pt x="12736" y="18819"/>
                    <a:pt x="12736" y="18821"/>
                  </a:cubicBezTo>
                  <a:cubicBezTo>
                    <a:pt x="12735" y="18823"/>
                    <a:pt x="12733" y="18824"/>
                    <a:pt x="12730" y="18826"/>
                  </a:cubicBezTo>
                  <a:lnTo>
                    <a:pt x="12726" y="18820"/>
                  </a:lnTo>
                  <a:lnTo>
                    <a:pt x="12732" y="18815"/>
                  </a:lnTo>
                  <a:close/>
                  <a:moveTo>
                    <a:pt x="5431" y="18816"/>
                  </a:moveTo>
                  <a:cubicBezTo>
                    <a:pt x="5433" y="18816"/>
                    <a:pt x="5434" y="18818"/>
                    <a:pt x="5435" y="18822"/>
                  </a:cubicBezTo>
                  <a:cubicBezTo>
                    <a:pt x="5436" y="18823"/>
                    <a:pt x="5433" y="18824"/>
                    <a:pt x="5430" y="18827"/>
                  </a:cubicBezTo>
                  <a:lnTo>
                    <a:pt x="5430" y="18826"/>
                  </a:lnTo>
                  <a:cubicBezTo>
                    <a:pt x="5428" y="18825"/>
                    <a:pt x="5426" y="18822"/>
                    <a:pt x="5426" y="18822"/>
                  </a:cubicBezTo>
                  <a:cubicBezTo>
                    <a:pt x="5426" y="18822"/>
                    <a:pt x="5426" y="18822"/>
                    <a:pt x="5426" y="18822"/>
                  </a:cubicBezTo>
                  <a:lnTo>
                    <a:pt x="5426" y="18822"/>
                  </a:lnTo>
                  <a:cubicBezTo>
                    <a:pt x="5428" y="18818"/>
                    <a:pt x="5430" y="18816"/>
                    <a:pt x="5431" y="18816"/>
                  </a:cubicBezTo>
                  <a:close/>
                  <a:moveTo>
                    <a:pt x="5427" y="18848"/>
                  </a:moveTo>
                  <a:cubicBezTo>
                    <a:pt x="5436" y="18848"/>
                    <a:pt x="5447" y="18853"/>
                    <a:pt x="5459" y="18857"/>
                  </a:cubicBezTo>
                  <a:cubicBezTo>
                    <a:pt x="5452" y="18876"/>
                    <a:pt x="5443" y="18883"/>
                    <a:pt x="5433" y="18883"/>
                  </a:cubicBezTo>
                  <a:cubicBezTo>
                    <a:pt x="5424" y="18883"/>
                    <a:pt x="5414" y="18878"/>
                    <a:pt x="5403" y="18871"/>
                  </a:cubicBezTo>
                  <a:cubicBezTo>
                    <a:pt x="5409" y="18853"/>
                    <a:pt x="5417" y="18848"/>
                    <a:pt x="5427" y="18848"/>
                  </a:cubicBezTo>
                  <a:close/>
                  <a:moveTo>
                    <a:pt x="5361" y="18873"/>
                  </a:moveTo>
                  <a:cubicBezTo>
                    <a:pt x="5367" y="18873"/>
                    <a:pt x="5367" y="18881"/>
                    <a:pt x="5366" y="18886"/>
                  </a:cubicBezTo>
                  <a:cubicBezTo>
                    <a:pt x="5365" y="18891"/>
                    <a:pt x="5361" y="18893"/>
                    <a:pt x="5358" y="18896"/>
                  </a:cubicBezTo>
                  <a:cubicBezTo>
                    <a:pt x="5350" y="18888"/>
                    <a:pt x="5349" y="18878"/>
                    <a:pt x="5356" y="18875"/>
                  </a:cubicBezTo>
                  <a:cubicBezTo>
                    <a:pt x="5358" y="18873"/>
                    <a:pt x="5360" y="18873"/>
                    <a:pt x="5361" y="18873"/>
                  </a:cubicBezTo>
                  <a:close/>
                  <a:moveTo>
                    <a:pt x="8788" y="18888"/>
                  </a:moveTo>
                  <a:cubicBezTo>
                    <a:pt x="8790" y="18889"/>
                    <a:pt x="8792" y="18891"/>
                    <a:pt x="8792" y="18893"/>
                  </a:cubicBezTo>
                  <a:cubicBezTo>
                    <a:pt x="8792" y="18894"/>
                    <a:pt x="8789" y="18895"/>
                    <a:pt x="8788" y="18897"/>
                  </a:cubicBezTo>
                  <a:lnTo>
                    <a:pt x="8783" y="18892"/>
                  </a:lnTo>
                  <a:lnTo>
                    <a:pt x="8788" y="18888"/>
                  </a:lnTo>
                  <a:close/>
                  <a:moveTo>
                    <a:pt x="5038" y="18850"/>
                  </a:moveTo>
                  <a:cubicBezTo>
                    <a:pt x="5049" y="18850"/>
                    <a:pt x="5056" y="18857"/>
                    <a:pt x="5055" y="18863"/>
                  </a:cubicBezTo>
                  <a:cubicBezTo>
                    <a:pt x="5054" y="18894"/>
                    <a:pt x="5071" y="18917"/>
                    <a:pt x="5086" y="18936"/>
                  </a:cubicBezTo>
                  <a:cubicBezTo>
                    <a:pt x="5079" y="18948"/>
                    <a:pt x="5066" y="18955"/>
                    <a:pt x="5053" y="18955"/>
                  </a:cubicBezTo>
                  <a:cubicBezTo>
                    <a:pt x="5048" y="18955"/>
                    <a:pt x="5044" y="18954"/>
                    <a:pt x="5039" y="18952"/>
                  </a:cubicBezTo>
                  <a:cubicBezTo>
                    <a:pt x="5016" y="18927"/>
                    <a:pt x="5041" y="18886"/>
                    <a:pt x="5007" y="18862"/>
                  </a:cubicBezTo>
                  <a:lnTo>
                    <a:pt x="5008" y="18861"/>
                  </a:lnTo>
                  <a:cubicBezTo>
                    <a:pt x="5020" y="18853"/>
                    <a:pt x="5030" y="18850"/>
                    <a:pt x="5038" y="18850"/>
                  </a:cubicBezTo>
                  <a:close/>
                  <a:moveTo>
                    <a:pt x="8719" y="18958"/>
                  </a:moveTo>
                  <a:cubicBezTo>
                    <a:pt x="8727" y="18965"/>
                    <a:pt x="8724" y="18975"/>
                    <a:pt x="8720" y="18981"/>
                  </a:cubicBezTo>
                  <a:cubicBezTo>
                    <a:pt x="8720" y="18983"/>
                    <a:pt x="8718" y="18984"/>
                    <a:pt x="8716" y="18984"/>
                  </a:cubicBezTo>
                  <a:cubicBezTo>
                    <a:pt x="8713" y="18984"/>
                    <a:pt x="8710" y="18982"/>
                    <a:pt x="8709" y="18977"/>
                  </a:cubicBezTo>
                  <a:cubicBezTo>
                    <a:pt x="8704" y="18969"/>
                    <a:pt x="8710" y="18960"/>
                    <a:pt x="8719" y="18959"/>
                  </a:cubicBezTo>
                  <a:lnTo>
                    <a:pt x="8719" y="18958"/>
                  </a:lnTo>
                  <a:close/>
                  <a:moveTo>
                    <a:pt x="5822" y="18976"/>
                  </a:moveTo>
                  <a:cubicBezTo>
                    <a:pt x="5824" y="18976"/>
                    <a:pt x="5825" y="18978"/>
                    <a:pt x="5826" y="18982"/>
                  </a:cubicBezTo>
                  <a:cubicBezTo>
                    <a:pt x="5826" y="18983"/>
                    <a:pt x="5823" y="18985"/>
                    <a:pt x="5821" y="18986"/>
                  </a:cubicBezTo>
                  <a:cubicBezTo>
                    <a:pt x="5819" y="18984"/>
                    <a:pt x="5816" y="18982"/>
                    <a:pt x="5816" y="18981"/>
                  </a:cubicBezTo>
                  <a:cubicBezTo>
                    <a:pt x="5818" y="18977"/>
                    <a:pt x="5820" y="18976"/>
                    <a:pt x="5822" y="18976"/>
                  </a:cubicBezTo>
                  <a:close/>
                  <a:moveTo>
                    <a:pt x="11504" y="18978"/>
                  </a:moveTo>
                  <a:cubicBezTo>
                    <a:pt x="11515" y="18984"/>
                    <a:pt x="11515" y="18992"/>
                    <a:pt x="11506" y="19002"/>
                  </a:cubicBezTo>
                  <a:cubicBezTo>
                    <a:pt x="11496" y="18996"/>
                    <a:pt x="11494" y="18989"/>
                    <a:pt x="11504" y="18978"/>
                  </a:cubicBezTo>
                  <a:close/>
                  <a:moveTo>
                    <a:pt x="5075" y="18995"/>
                  </a:moveTo>
                  <a:cubicBezTo>
                    <a:pt x="5076" y="18995"/>
                    <a:pt x="5078" y="18995"/>
                    <a:pt x="5079" y="18996"/>
                  </a:cubicBezTo>
                  <a:cubicBezTo>
                    <a:pt x="5081" y="19005"/>
                    <a:pt x="5073" y="19006"/>
                    <a:pt x="5066" y="19007"/>
                  </a:cubicBezTo>
                  <a:cubicBezTo>
                    <a:pt x="5067" y="19001"/>
                    <a:pt x="5068" y="18995"/>
                    <a:pt x="5075" y="18995"/>
                  </a:cubicBezTo>
                  <a:close/>
                  <a:moveTo>
                    <a:pt x="5066" y="19007"/>
                  </a:moveTo>
                  <a:lnTo>
                    <a:pt x="5058" y="19019"/>
                  </a:lnTo>
                  <a:cubicBezTo>
                    <a:pt x="5048" y="19007"/>
                    <a:pt x="5062" y="19010"/>
                    <a:pt x="5066" y="19007"/>
                  </a:cubicBezTo>
                  <a:close/>
                  <a:moveTo>
                    <a:pt x="5426" y="18903"/>
                  </a:moveTo>
                  <a:lnTo>
                    <a:pt x="5426" y="18903"/>
                  </a:lnTo>
                  <a:cubicBezTo>
                    <a:pt x="5426" y="18916"/>
                    <a:pt x="5425" y="18928"/>
                    <a:pt x="5423" y="18942"/>
                  </a:cubicBezTo>
                  <a:lnTo>
                    <a:pt x="5457" y="18988"/>
                  </a:lnTo>
                  <a:cubicBezTo>
                    <a:pt x="5451" y="18996"/>
                    <a:pt x="5449" y="19004"/>
                    <a:pt x="5445" y="19004"/>
                  </a:cubicBezTo>
                  <a:cubicBezTo>
                    <a:pt x="5411" y="19008"/>
                    <a:pt x="5378" y="19018"/>
                    <a:pt x="5347" y="19034"/>
                  </a:cubicBezTo>
                  <a:cubicBezTo>
                    <a:pt x="5372" y="18976"/>
                    <a:pt x="5416" y="18951"/>
                    <a:pt x="5426" y="18903"/>
                  </a:cubicBezTo>
                  <a:close/>
                  <a:moveTo>
                    <a:pt x="4537" y="19045"/>
                  </a:moveTo>
                  <a:cubicBezTo>
                    <a:pt x="4546" y="19056"/>
                    <a:pt x="4536" y="19055"/>
                    <a:pt x="4530" y="19056"/>
                  </a:cubicBezTo>
                  <a:lnTo>
                    <a:pt x="4530" y="19056"/>
                  </a:lnTo>
                  <a:lnTo>
                    <a:pt x="4537" y="19045"/>
                  </a:lnTo>
                  <a:close/>
                  <a:moveTo>
                    <a:pt x="11538" y="19025"/>
                  </a:moveTo>
                  <a:cubicBezTo>
                    <a:pt x="11551" y="19037"/>
                    <a:pt x="11554" y="19056"/>
                    <a:pt x="11544" y="19070"/>
                  </a:cubicBezTo>
                  <a:cubicBezTo>
                    <a:pt x="11543" y="19070"/>
                    <a:pt x="11543" y="19070"/>
                    <a:pt x="11542" y="19070"/>
                  </a:cubicBezTo>
                  <a:cubicBezTo>
                    <a:pt x="11523" y="19070"/>
                    <a:pt x="11511" y="19056"/>
                    <a:pt x="11490" y="19047"/>
                  </a:cubicBezTo>
                  <a:cubicBezTo>
                    <a:pt x="11496" y="19039"/>
                    <a:pt x="11502" y="19037"/>
                    <a:pt x="11508" y="19037"/>
                  </a:cubicBezTo>
                  <a:cubicBezTo>
                    <a:pt x="11515" y="19037"/>
                    <a:pt x="11522" y="19041"/>
                    <a:pt x="11527" y="19041"/>
                  </a:cubicBezTo>
                  <a:cubicBezTo>
                    <a:pt x="11532" y="19041"/>
                    <a:pt x="11536" y="19038"/>
                    <a:pt x="11538" y="19025"/>
                  </a:cubicBezTo>
                  <a:close/>
                  <a:moveTo>
                    <a:pt x="8788" y="19047"/>
                  </a:moveTo>
                  <a:lnTo>
                    <a:pt x="8788" y="19047"/>
                  </a:lnTo>
                  <a:cubicBezTo>
                    <a:pt x="8796" y="19056"/>
                    <a:pt x="8798" y="19065"/>
                    <a:pt x="8787" y="19074"/>
                  </a:cubicBezTo>
                  <a:cubicBezTo>
                    <a:pt x="8778" y="19067"/>
                    <a:pt x="8778" y="19054"/>
                    <a:pt x="8788" y="19048"/>
                  </a:cubicBezTo>
                  <a:lnTo>
                    <a:pt x="8788" y="19047"/>
                  </a:lnTo>
                  <a:close/>
                  <a:moveTo>
                    <a:pt x="5483" y="19064"/>
                  </a:moveTo>
                  <a:lnTo>
                    <a:pt x="5489" y="19066"/>
                  </a:lnTo>
                  <a:lnTo>
                    <a:pt x="5483" y="19075"/>
                  </a:lnTo>
                  <a:lnTo>
                    <a:pt x="5477" y="19070"/>
                  </a:lnTo>
                  <a:lnTo>
                    <a:pt x="5483" y="19064"/>
                  </a:lnTo>
                  <a:close/>
                  <a:moveTo>
                    <a:pt x="11607" y="18836"/>
                  </a:moveTo>
                  <a:cubicBezTo>
                    <a:pt x="11624" y="18863"/>
                    <a:pt x="11628" y="18895"/>
                    <a:pt x="11655" y="18909"/>
                  </a:cubicBezTo>
                  <a:lnTo>
                    <a:pt x="11655" y="18908"/>
                  </a:lnTo>
                  <a:lnTo>
                    <a:pt x="11655" y="18908"/>
                  </a:lnTo>
                  <a:cubicBezTo>
                    <a:pt x="11659" y="18972"/>
                    <a:pt x="11647" y="19022"/>
                    <a:pt x="11673" y="19066"/>
                  </a:cubicBezTo>
                  <a:cubicBezTo>
                    <a:pt x="11666" y="19074"/>
                    <a:pt x="11660" y="19077"/>
                    <a:pt x="11654" y="19077"/>
                  </a:cubicBezTo>
                  <a:cubicBezTo>
                    <a:pt x="11641" y="19077"/>
                    <a:pt x="11631" y="19060"/>
                    <a:pt x="11619" y="19060"/>
                  </a:cubicBezTo>
                  <a:cubicBezTo>
                    <a:pt x="11617" y="19060"/>
                    <a:pt x="11615" y="19060"/>
                    <a:pt x="11612" y="19062"/>
                  </a:cubicBezTo>
                  <a:cubicBezTo>
                    <a:pt x="11612" y="18983"/>
                    <a:pt x="11611" y="18910"/>
                    <a:pt x="11607" y="18836"/>
                  </a:cubicBezTo>
                  <a:close/>
                  <a:moveTo>
                    <a:pt x="8633" y="18980"/>
                  </a:moveTo>
                  <a:cubicBezTo>
                    <a:pt x="8670" y="18980"/>
                    <a:pt x="8695" y="19006"/>
                    <a:pt x="8756" y="19089"/>
                  </a:cubicBezTo>
                  <a:cubicBezTo>
                    <a:pt x="8747" y="19095"/>
                    <a:pt x="8738" y="19098"/>
                    <a:pt x="8729" y="19098"/>
                  </a:cubicBezTo>
                  <a:cubicBezTo>
                    <a:pt x="8710" y="19098"/>
                    <a:pt x="8690" y="19087"/>
                    <a:pt x="8671" y="19087"/>
                  </a:cubicBezTo>
                  <a:cubicBezTo>
                    <a:pt x="8662" y="19087"/>
                    <a:pt x="8653" y="19089"/>
                    <a:pt x="8644" y="19097"/>
                  </a:cubicBezTo>
                  <a:cubicBezTo>
                    <a:pt x="8612" y="19062"/>
                    <a:pt x="8608" y="19022"/>
                    <a:pt x="8596" y="18985"/>
                  </a:cubicBezTo>
                  <a:cubicBezTo>
                    <a:pt x="8610" y="18982"/>
                    <a:pt x="8622" y="18980"/>
                    <a:pt x="8633" y="18980"/>
                  </a:cubicBezTo>
                  <a:close/>
                  <a:moveTo>
                    <a:pt x="8788" y="19118"/>
                  </a:moveTo>
                  <a:lnTo>
                    <a:pt x="8788" y="19118"/>
                  </a:lnTo>
                  <a:cubicBezTo>
                    <a:pt x="8791" y="19120"/>
                    <a:pt x="8793" y="19121"/>
                    <a:pt x="8793" y="19123"/>
                  </a:cubicBezTo>
                  <a:cubicBezTo>
                    <a:pt x="8792" y="19124"/>
                    <a:pt x="8790" y="19126"/>
                    <a:pt x="8788" y="19128"/>
                  </a:cubicBezTo>
                  <a:lnTo>
                    <a:pt x="8783" y="19122"/>
                  </a:lnTo>
                  <a:lnTo>
                    <a:pt x="8788" y="19118"/>
                  </a:lnTo>
                  <a:close/>
                  <a:moveTo>
                    <a:pt x="11523" y="19118"/>
                  </a:moveTo>
                  <a:cubicBezTo>
                    <a:pt x="11526" y="19119"/>
                    <a:pt x="11528" y="19121"/>
                    <a:pt x="11528" y="19123"/>
                  </a:cubicBezTo>
                  <a:cubicBezTo>
                    <a:pt x="11528" y="19124"/>
                    <a:pt x="11525" y="19126"/>
                    <a:pt x="11523" y="19128"/>
                  </a:cubicBezTo>
                  <a:cubicBezTo>
                    <a:pt x="11521" y="19126"/>
                    <a:pt x="11520" y="19123"/>
                    <a:pt x="11519" y="19122"/>
                  </a:cubicBezTo>
                  <a:lnTo>
                    <a:pt x="11518" y="19122"/>
                  </a:lnTo>
                  <a:cubicBezTo>
                    <a:pt x="11520" y="19121"/>
                    <a:pt x="11522" y="19118"/>
                    <a:pt x="11523" y="19118"/>
                  </a:cubicBezTo>
                  <a:close/>
                  <a:moveTo>
                    <a:pt x="11128" y="19049"/>
                  </a:moveTo>
                  <a:lnTo>
                    <a:pt x="11128" y="19049"/>
                  </a:lnTo>
                  <a:cubicBezTo>
                    <a:pt x="11161" y="19054"/>
                    <a:pt x="11185" y="19066"/>
                    <a:pt x="11185" y="19114"/>
                  </a:cubicBezTo>
                  <a:cubicBezTo>
                    <a:pt x="11180" y="19125"/>
                    <a:pt x="11168" y="19132"/>
                    <a:pt x="11148" y="19132"/>
                  </a:cubicBezTo>
                  <a:cubicBezTo>
                    <a:pt x="11142" y="19132"/>
                    <a:pt x="11135" y="19132"/>
                    <a:pt x="11128" y="19130"/>
                  </a:cubicBezTo>
                  <a:lnTo>
                    <a:pt x="11129" y="19130"/>
                  </a:lnTo>
                  <a:cubicBezTo>
                    <a:pt x="11117" y="19099"/>
                    <a:pt x="11123" y="19074"/>
                    <a:pt x="11128" y="19049"/>
                  </a:cubicBezTo>
                  <a:close/>
                  <a:moveTo>
                    <a:pt x="5074" y="19078"/>
                  </a:moveTo>
                  <a:cubicBezTo>
                    <a:pt x="5082" y="19078"/>
                    <a:pt x="5089" y="19080"/>
                    <a:pt x="5096" y="19085"/>
                  </a:cubicBezTo>
                  <a:cubicBezTo>
                    <a:pt x="5104" y="19097"/>
                    <a:pt x="5104" y="19112"/>
                    <a:pt x="5096" y="19124"/>
                  </a:cubicBezTo>
                  <a:cubicBezTo>
                    <a:pt x="5090" y="19130"/>
                    <a:pt x="5083" y="19133"/>
                    <a:pt x="5075" y="19133"/>
                  </a:cubicBezTo>
                  <a:cubicBezTo>
                    <a:pt x="5069" y="19133"/>
                    <a:pt x="5063" y="19131"/>
                    <a:pt x="5057" y="19128"/>
                  </a:cubicBezTo>
                  <a:cubicBezTo>
                    <a:pt x="5046" y="19110"/>
                    <a:pt x="5045" y="19095"/>
                    <a:pt x="5062" y="19080"/>
                  </a:cubicBezTo>
                  <a:lnTo>
                    <a:pt x="5061" y="19080"/>
                  </a:lnTo>
                  <a:cubicBezTo>
                    <a:pt x="5065" y="19078"/>
                    <a:pt x="5070" y="19078"/>
                    <a:pt x="5074" y="19078"/>
                  </a:cubicBezTo>
                  <a:close/>
                  <a:moveTo>
                    <a:pt x="5824" y="19038"/>
                  </a:moveTo>
                  <a:cubicBezTo>
                    <a:pt x="5823" y="19065"/>
                    <a:pt x="5829" y="19093"/>
                    <a:pt x="5817" y="19134"/>
                  </a:cubicBezTo>
                  <a:cubicBezTo>
                    <a:pt x="5801" y="19090"/>
                    <a:pt x="5794" y="19063"/>
                    <a:pt x="5824" y="19038"/>
                  </a:cubicBezTo>
                  <a:close/>
                  <a:moveTo>
                    <a:pt x="5457" y="19133"/>
                  </a:moveTo>
                  <a:cubicBezTo>
                    <a:pt x="5461" y="19133"/>
                    <a:pt x="5466" y="19136"/>
                    <a:pt x="5470" y="19142"/>
                  </a:cubicBezTo>
                  <a:cubicBezTo>
                    <a:pt x="5467" y="19147"/>
                    <a:pt x="5462" y="19149"/>
                    <a:pt x="5457" y="19149"/>
                  </a:cubicBezTo>
                  <a:cubicBezTo>
                    <a:pt x="5452" y="19149"/>
                    <a:pt x="5446" y="19146"/>
                    <a:pt x="5444" y="19140"/>
                  </a:cubicBezTo>
                  <a:lnTo>
                    <a:pt x="5444" y="19139"/>
                  </a:lnTo>
                  <a:cubicBezTo>
                    <a:pt x="5448" y="19135"/>
                    <a:pt x="5453" y="19133"/>
                    <a:pt x="5457" y="19133"/>
                  </a:cubicBezTo>
                  <a:close/>
                  <a:moveTo>
                    <a:pt x="5823" y="19153"/>
                  </a:moveTo>
                  <a:cubicBezTo>
                    <a:pt x="5824" y="19154"/>
                    <a:pt x="5826" y="19156"/>
                    <a:pt x="5826" y="19159"/>
                  </a:cubicBezTo>
                  <a:cubicBezTo>
                    <a:pt x="5826" y="19160"/>
                    <a:pt x="5823" y="19162"/>
                    <a:pt x="5822" y="19163"/>
                  </a:cubicBezTo>
                  <a:lnTo>
                    <a:pt x="5817" y="19158"/>
                  </a:lnTo>
                  <a:lnTo>
                    <a:pt x="5823" y="19153"/>
                  </a:lnTo>
                  <a:close/>
                  <a:moveTo>
                    <a:pt x="5632" y="19151"/>
                  </a:moveTo>
                  <a:cubicBezTo>
                    <a:pt x="5636" y="19151"/>
                    <a:pt x="5642" y="19153"/>
                    <a:pt x="5648" y="19158"/>
                  </a:cubicBezTo>
                  <a:cubicBezTo>
                    <a:pt x="5643" y="19166"/>
                    <a:pt x="5636" y="19167"/>
                    <a:pt x="5629" y="19167"/>
                  </a:cubicBezTo>
                  <a:cubicBezTo>
                    <a:pt x="5625" y="19167"/>
                    <a:pt x="5621" y="19167"/>
                    <a:pt x="5617" y="19167"/>
                  </a:cubicBezTo>
                  <a:cubicBezTo>
                    <a:pt x="5620" y="19156"/>
                    <a:pt x="5625" y="19151"/>
                    <a:pt x="5632" y="19151"/>
                  </a:cubicBezTo>
                  <a:close/>
                  <a:moveTo>
                    <a:pt x="11327" y="19152"/>
                  </a:moveTo>
                  <a:cubicBezTo>
                    <a:pt x="11336" y="19160"/>
                    <a:pt x="11340" y="19168"/>
                    <a:pt x="11330" y="19179"/>
                  </a:cubicBezTo>
                  <a:cubicBezTo>
                    <a:pt x="11314" y="19171"/>
                    <a:pt x="11317" y="19162"/>
                    <a:pt x="11327" y="19152"/>
                  </a:cubicBezTo>
                  <a:close/>
                  <a:moveTo>
                    <a:pt x="5617" y="19167"/>
                  </a:moveTo>
                  <a:lnTo>
                    <a:pt x="5609" y="19180"/>
                  </a:lnTo>
                  <a:cubicBezTo>
                    <a:pt x="5598" y="19167"/>
                    <a:pt x="5612" y="19170"/>
                    <a:pt x="5617" y="19167"/>
                  </a:cubicBezTo>
                  <a:close/>
                  <a:moveTo>
                    <a:pt x="8771" y="19170"/>
                  </a:moveTo>
                  <a:cubicBezTo>
                    <a:pt x="8772" y="19172"/>
                    <a:pt x="8775" y="19173"/>
                    <a:pt x="8774" y="19176"/>
                  </a:cubicBezTo>
                  <a:cubicBezTo>
                    <a:pt x="8774" y="19177"/>
                    <a:pt x="8772" y="19179"/>
                    <a:pt x="8770" y="19180"/>
                  </a:cubicBezTo>
                  <a:lnTo>
                    <a:pt x="8765" y="19175"/>
                  </a:lnTo>
                  <a:lnTo>
                    <a:pt x="8771" y="19170"/>
                  </a:lnTo>
                  <a:close/>
                  <a:moveTo>
                    <a:pt x="5822" y="19188"/>
                  </a:moveTo>
                  <a:cubicBezTo>
                    <a:pt x="5828" y="19192"/>
                    <a:pt x="5827" y="19195"/>
                    <a:pt x="5821" y="19197"/>
                  </a:cubicBezTo>
                  <a:cubicBezTo>
                    <a:pt x="5819" y="19197"/>
                    <a:pt x="5818" y="19194"/>
                    <a:pt x="5816" y="19193"/>
                  </a:cubicBezTo>
                  <a:cubicBezTo>
                    <a:pt x="5818" y="19192"/>
                    <a:pt x="5821" y="19188"/>
                    <a:pt x="5822" y="19188"/>
                  </a:cubicBezTo>
                  <a:close/>
                  <a:moveTo>
                    <a:pt x="11150" y="19186"/>
                  </a:moveTo>
                  <a:cubicBezTo>
                    <a:pt x="11152" y="19186"/>
                    <a:pt x="11155" y="19191"/>
                    <a:pt x="11155" y="19192"/>
                  </a:cubicBezTo>
                  <a:cubicBezTo>
                    <a:pt x="11156" y="19193"/>
                    <a:pt x="11154" y="19195"/>
                    <a:pt x="11153" y="19197"/>
                  </a:cubicBezTo>
                  <a:lnTo>
                    <a:pt x="11153" y="19199"/>
                  </a:lnTo>
                  <a:cubicBezTo>
                    <a:pt x="11150" y="19199"/>
                    <a:pt x="11148" y="19199"/>
                    <a:pt x="11147" y="19197"/>
                  </a:cubicBezTo>
                  <a:cubicBezTo>
                    <a:pt x="11142" y="19194"/>
                    <a:pt x="11144" y="19189"/>
                    <a:pt x="11150" y="19186"/>
                  </a:cubicBezTo>
                  <a:close/>
                  <a:moveTo>
                    <a:pt x="11789" y="19224"/>
                  </a:moveTo>
                  <a:cubicBezTo>
                    <a:pt x="11791" y="19224"/>
                    <a:pt x="11793" y="19226"/>
                    <a:pt x="11794" y="19229"/>
                  </a:cubicBezTo>
                  <a:cubicBezTo>
                    <a:pt x="11794" y="19231"/>
                    <a:pt x="11790" y="19233"/>
                    <a:pt x="11789" y="19234"/>
                  </a:cubicBezTo>
                  <a:cubicBezTo>
                    <a:pt x="11787" y="19233"/>
                    <a:pt x="11785" y="19231"/>
                    <a:pt x="11785" y="19228"/>
                  </a:cubicBezTo>
                  <a:cubicBezTo>
                    <a:pt x="11786" y="19226"/>
                    <a:pt x="11788" y="19224"/>
                    <a:pt x="11789" y="19224"/>
                  </a:cubicBezTo>
                  <a:close/>
                  <a:moveTo>
                    <a:pt x="8646" y="19242"/>
                  </a:moveTo>
                  <a:cubicBezTo>
                    <a:pt x="8648" y="19242"/>
                    <a:pt x="8650" y="19244"/>
                    <a:pt x="8651" y="19248"/>
                  </a:cubicBezTo>
                  <a:cubicBezTo>
                    <a:pt x="8651" y="19249"/>
                    <a:pt x="8647" y="19250"/>
                    <a:pt x="8645" y="19252"/>
                  </a:cubicBezTo>
                  <a:cubicBezTo>
                    <a:pt x="8644" y="19251"/>
                    <a:pt x="8641" y="19248"/>
                    <a:pt x="8641" y="19247"/>
                  </a:cubicBezTo>
                  <a:cubicBezTo>
                    <a:pt x="8642" y="19243"/>
                    <a:pt x="8644" y="19242"/>
                    <a:pt x="8646" y="19242"/>
                  </a:cubicBezTo>
                  <a:close/>
                  <a:moveTo>
                    <a:pt x="11454" y="19237"/>
                  </a:moveTo>
                  <a:cubicBezTo>
                    <a:pt x="11461" y="19237"/>
                    <a:pt x="11468" y="19241"/>
                    <a:pt x="11476" y="19248"/>
                  </a:cubicBezTo>
                  <a:cubicBezTo>
                    <a:pt x="11469" y="19254"/>
                    <a:pt x="11461" y="19257"/>
                    <a:pt x="11453" y="19257"/>
                  </a:cubicBezTo>
                  <a:cubicBezTo>
                    <a:pt x="11444" y="19257"/>
                    <a:pt x="11436" y="19254"/>
                    <a:pt x="11430" y="19248"/>
                  </a:cubicBezTo>
                  <a:cubicBezTo>
                    <a:pt x="11438" y="19241"/>
                    <a:pt x="11446" y="19237"/>
                    <a:pt x="11454" y="19237"/>
                  </a:cubicBezTo>
                  <a:close/>
                  <a:moveTo>
                    <a:pt x="8699" y="19243"/>
                  </a:moveTo>
                  <a:cubicBezTo>
                    <a:pt x="8709" y="19250"/>
                    <a:pt x="8708" y="19264"/>
                    <a:pt x="8698" y="19269"/>
                  </a:cubicBezTo>
                  <a:cubicBezTo>
                    <a:pt x="8690" y="19260"/>
                    <a:pt x="8687" y="19251"/>
                    <a:pt x="8699" y="19243"/>
                  </a:cubicBezTo>
                  <a:close/>
                  <a:moveTo>
                    <a:pt x="5127" y="18779"/>
                  </a:moveTo>
                  <a:cubicBezTo>
                    <a:pt x="5162" y="18810"/>
                    <a:pt x="5198" y="18839"/>
                    <a:pt x="5219" y="18880"/>
                  </a:cubicBezTo>
                  <a:cubicBezTo>
                    <a:pt x="5226" y="18882"/>
                    <a:pt x="5234" y="18883"/>
                    <a:pt x="5241" y="18883"/>
                  </a:cubicBezTo>
                  <a:cubicBezTo>
                    <a:pt x="5257" y="18883"/>
                    <a:pt x="5274" y="18878"/>
                    <a:pt x="5288" y="18869"/>
                  </a:cubicBezTo>
                  <a:lnTo>
                    <a:pt x="5288" y="18869"/>
                  </a:lnTo>
                  <a:cubicBezTo>
                    <a:pt x="5303" y="18895"/>
                    <a:pt x="5297" y="18919"/>
                    <a:pt x="5282" y="18949"/>
                  </a:cubicBezTo>
                  <a:cubicBezTo>
                    <a:pt x="5324" y="18965"/>
                    <a:pt x="5305" y="19014"/>
                    <a:pt x="5340" y="19046"/>
                  </a:cubicBezTo>
                  <a:cubicBezTo>
                    <a:pt x="5293" y="19079"/>
                    <a:pt x="5298" y="19129"/>
                    <a:pt x="5265" y="19163"/>
                  </a:cubicBezTo>
                  <a:lnTo>
                    <a:pt x="5325" y="19170"/>
                  </a:lnTo>
                  <a:cubicBezTo>
                    <a:pt x="5319" y="19194"/>
                    <a:pt x="5313" y="19216"/>
                    <a:pt x="5306" y="19236"/>
                  </a:cubicBezTo>
                  <a:cubicBezTo>
                    <a:pt x="5268" y="19235"/>
                    <a:pt x="5285" y="19202"/>
                    <a:pt x="5268" y="19188"/>
                  </a:cubicBezTo>
                  <a:cubicBezTo>
                    <a:pt x="5263" y="19216"/>
                    <a:pt x="5246" y="19240"/>
                    <a:pt x="5255" y="19272"/>
                  </a:cubicBezTo>
                  <a:cubicBezTo>
                    <a:pt x="5253" y="19272"/>
                    <a:pt x="5251" y="19272"/>
                    <a:pt x="5250" y="19272"/>
                  </a:cubicBezTo>
                  <a:cubicBezTo>
                    <a:pt x="5224" y="19272"/>
                    <a:pt x="5207" y="19256"/>
                    <a:pt x="5192" y="19243"/>
                  </a:cubicBezTo>
                  <a:cubicBezTo>
                    <a:pt x="5193" y="19231"/>
                    <a:pt x="5196" y="19228"/>
                    <a:pt x="5201" y="19228"/>
                  </a:cubicBezTo>
                  <a:cubicBezTo>
                    <a:pt x="5206" y="19228"/>
                    <a:pt x="5212" y="19232"/>
                    <a:pt x="5217" y="19232"/>
                  </a:cubicBezTo>
                  <a:cubicBezTo>
                    <a:pt x="5220" y="19232"/>
                    <a:pt x="5223" y="19230"/>
                    <a:pt x="5224" y="19225"/>
                  </a:cubicBezTo>
                  <a:cubicBezTo>
                    <a:pt x="5223" y="19192"/>
                    <a:pt x="5186" y="19183"/>
                    <a:pt x="5174" y="19154"/>
                  </a:cubicBezTo>
                  <a:cubicBezTo>
                    <a:pt x="5166" y="19129"/>
                    <a:pt x="5209" y="19135"/>
                    <a:pt x="5203" y="19110"/>
                  </a:cubicBezTo>
                  <a:cubicBezTo>
                    <a:pt x="5198" y="19100"/>
                    <a:pt x="5194" y="19097"/>
                    <a:pt x="5189" y="19097"/>
                  </a:cubicBezTo>
                  <a:cubicBezTo>
                    <a:pt x="5178" y="19097"/>
                    <a:pt x="5168" y="19112"/>
                    <a:pt x="5158" y="19112"/>
                  </a:cubicBezTo>
                  <a:cubicBezTo>
                    <a:pt x="5156" y="19112"/>
                    <a:pt x="5155" y="19111"/>
                    <a:pt x="5153" y="19111"/>
                  </a:cubicBezTo>
                  <a:cubicBezTo>
                    <a:pt x="5147" y="19108"/>
                    <a:pt x="5142" y="19106"/>
                    <a:pt x="5139" y="19102"/>
                  </a:cubicBezTo>
                  <a:cubicBezTo>
                    <a:pt x="5128" y="19081"/>
                    <a:pt x="5110" y="19061"/>
                    <a:pt x="5119" y="19037"/>
                  </a:cubicBezTo>
                  <a:cubicBezTo>
                    <a:pt x="5135" y="18997"/>
                    <a:pt x="5136" y="18953"/>
                    <a:pt x="5143" y="18901"/>
                  </a:cubicBezTo>
                  <a:lnTo>
                    <a:pt x="5105" y="18857"/>
                  </a:lnTo>
                  <a:cubicBezTo>
                    <a:pt x="5127" y="18836"/>
                    <a:pt x="5113" y="18807"/>
                    <a:pt x="5127" y="18779"/>
                  </a:cubicBezTo>
                  <a:close/>
                  <a:moveTo>
                    <a:pt x="5854" y="19274"/>
                  </a:moveTo>
                  <a:cubicBezTo>
                    <a:pt x="5858" y="19274"/>
                    <a:pt x="5858" y="19280"/>
                    <a:pt x="5859" y="19284"/>
                  </a:cubicBezTo>
                  <a:lnTo>
                    <a:pt x="5859" y="19284"/>
                  </a:lnTo>
                  <a:lnTo>
                    <a:pt x="5847" y="19277"/>
                  </a:lnTo>
                  <a:cubicBezTo>
                    <a:pt x="5850" y="19275"/>
                    <a:pt x="5852" y="19274"/>
                    <a:pt x="5854" y="19274"/>
                  </a:cubicBezTo>
                  <a:close/>
                  <a:moveTo>
                    <a:pt x="8660" y="19276"/>
                  </a:moveTo>
                  <a:cubicBezTo>
                    <a:pt x="8683" y="19300"/>
                    <a:pt x="8663" y="19310"/>
                    <a:pt x="8642" y="19324"/>
                  </a:cubicBezTo>
                  <a:cubicBezTo>
                    <a:pt x="8635" y="19298"/>
                    <a:pt x="8629" y="19277"/>
                    <a:pt x="8660" y="19276"/>
                  </a:cubicBezTo>
                  <a:close/>
                  <a:moveTo>
                    <a:pt x="11169" y="19295"/>
                  </a:moveTo>
                  <a:cubicBezTo>
                    <a:pt x="11193" y="19295"/>
                    <a:pt x="11215" y="19306"/>
                    <a:pt x="11231" y="19324"/>
                  </a:cubicBezTo>
                  <a:cubicBezTo>
                    <a:pt x="11227" y="19342"/>
                    <a:pt x="11218" y="19344"/>
                    <a:pt x="11208" y="19344"/>
                  </a:cubicBezTo>
                  <a:cubicBezTo>
                    <a:pt x="11206" y="19344"/>
                    <a:pt x="11203" y="19344"/>
                    <a:pt x="11201" y="19344"/>
                  </a:cubicBezTo>
                  <a:cubicBezTo>
                    <a:pt x="11199" y="19344"/>
                    <a:pt x="11197" y="19344"/>
                    <a:pt x="11195" y="19345"/>
                  </a:cubicBezTo>
                  <a:cubicBezTo>
                    <a:pt x="11194" y="19323"/>
                    <a:pt x="11153" y="19331"/>
                    <a:pt x="11165" y="19296"/>
                  </a:cubicBezTo>
                  <a:cubicBezTo>
                    <a:pt x="11167" y="19296"/>
                    <a:pt x="11168" y="19295"/>
                    <a:pt x="11169" y="19295"/>
                  </a:cubicBezTo>
                  <a:close/>
                  <a:moveTo>
                    <a:pt x="8646" y="19366"/>
                  </a:moveTo>
                  <a:cubicBezTo>
                    <a:pt x="8647" y="19369"/>
                    <a:pt x="8651" y="19370"/>
                    <a:pt x="8651" y="19371"/>
                  </a:cubicBezTo>
                  <a:cubicBezTo>
                    <a:pt x="8650" y="19373"/>
                    <a:pt x="8647" y="19375"/>
                    <a:pt x="8645" y="19375"/>
                  </a:cubicBezTo>
                  <a:cubicBezTo>
                    <a:pt x="8644" y="19375"/>
                    <a:pt x="8643" y="19372"/>
                    <a:pt x="8641" y="19371"/>
                  </a:cubicBezTo>
                  <a:lnTo>
                    <a:pt x="8646" y="19366"/>
                  </a:lnTo>
                  <a:close/>
                  <a:moveTo>
                    <a:pt x="11435" y="19401"/>
                  </a:moveTo>
                  <a:cubicBezTo>
                    <a:pt x="11436" y="19401"/>
                    <a:pt x="11438" y="19403"/>
                    <a:pt x="11439" y="19406"/>
                  </a:cubicBezTo>
                  <a:cubicBezTo>
                    <a:pt x="11440" y="19407"/>
                    <a:pt x="11436" y="19410"/>
                    <a:pt x="11434" y="19411"/>
                  </a:cubicBezTo>
                  <a:lnTo>
                    <a:pt x="11433" y="19412"/>
                  </a:lnTo>
                  <a:cubicBezTo>
                    <a:pt x="11432" y="19411"/>
                    <a:pt x="11429" y="19407"/>
                    <a:pt x="11430" y="19406"/>
                  </a:cubicBezTo>
                  <a:cubicBezTo>
                    <a:pt x="11432" y="19402"/>
                    <a:pt x="11433" y="19401"/>
                    <a:pt x="11435" y="19401"/>
                  </a:cubicBezTo>
                  <a:close/>
                  <a:moveTo>
                    <a:pt x="5582" y="19398"/>
                  </a:moveTo>
                  <a:lnTo>
                    <a:pt x="5582" y="19398"/>
                  </a:lnTo>
                  <a:cubicBezTo>
                    <a:pt x="5581" y="19408"/>
                    <a:pt x="5574" y="19415"/>
                    <a:pt x="5565" y="19415"/>
                  </a:cubicBezTo>
                  <a:lnTo>
                    <a:pt x="5565" y="19415"/>
                  </a:lnTo>
                  <a:cubicBezTo>
                    <a:pt x="5565" y="19406"/>
                    <a:pt x="5573" y="19398"/>
                    <a:pt x="5582" y="19398"/>
                  </a:cubicBezTo>
                  <a:close/>
                  <a:moveTo>
                    <a:pt x="5564" y="19416"/>
                  </a:moveTo>
                  <a:lnTo>
                    <a:pt x="5564" y="19416"/>
                  </a:lnTo>
                  <a:cubicBezTo>
                    <a:pt x="5563" y="19422"/>
                    <a:pt x="5562" y="19428"/>
                    <a:pt x="5554" y="19428"/>
                  </a:cubicBezTo>
                  <a:cubicBezTo>
                    <a:pt x="5554" y="19428"/>
                    <a:pt x="5553" y="19428"/>
                    <a:pt x="5552" y="19428"/>
                  </a:cubicBezTo>
                  <a:cubicBezTo>
                    <a:pt x="5550" y="19418"/>
                    <a:pt x="5557" y="19417"/>
                    <a:pt x="5564" y="19416"/>
                  </a:cubicBezTo>
                  <a:close/>
                  <a:moveTo>
                    <a:pt x="11195" y="19345"/>
                  </a:moveTo>
                  <a:lnTo>
                    <a:pt x="11195" y="19345"/>
                  </a:lnTo>
                  <a:cubicBezTo>
                    <a:pt x="11211" y="19371"/>
                    <a:pt x="11264" y="19374"/>
                    <a:pt x="11243" y="19428"/>
                  </a:cubicBezTo>
                  <a:cubicBezTo>
                    <a:pt x="11233" y="19433"/>
                    <a:pt x="11225" y="19435"/>
                    <a:pt x="11218" y="19435"/>
                  </a:cubicBezTo>
                  <a:cubicBezTo>
                    <a:pt x="11189" y="19435"/>
                    <a:pt x="11178" y="19403"/>
                    <a:pt x="11161" y="19387"/>
                  </a:cubicBezTo>
                  <a:cubicBezTo>
                    <a:pt x="11162" y="19367"/>
                    <a:pt x="11176" y="19350"/>
                    <a:pt x="11195" y="19345"/>
                  </a:cubicBezTo>
                  <a:close/>
                  <a:moveTo>
                    <a:pt x="15340" y="19350"/>
                  </a:moveTo>
                  <a:cubicBezTo>
                    <a:pt x="15364" y="19371"/>
                    <a:pt x="15372" y="19403"/>
                    <a:pt x="15403" y="19416"/>
                  </a:cubicBezTo>
                  <a:lnTo>
                    <a:pt x="15403" y="19416"/>
                  </a:lnTo>
                  <a:cubicBezTo>
                    <a:pt x="15398" y="19440"/>
                    <a:pt x="15378" y="19432"/>
                    <a:pt x="15366" y="19437"/>
                  </a:cubicBezTo>
                  <a:cubicBezTo>
                    <a:pt x="15332" y="19413"/>
                    <a:pt x="15325" y="19386"/>
                    <a:pt x="15340" y="19350"/>
                  </a:cubicBezTo>
                  <a:close/>
                  <a:moveTo>
                    <a:pt x="12393" y="19415"/>
                  </a:moveTo>
                  <a:cubicBezTo>
                    <a:pt x="12401" y="19415"/>
                    <a:pt x="12410" y="19418"/>
                    <a:pt x="12419" y="19423"/>
                  </a:cubicBezTo>
                  <a:cubicBezTo>
                    <a:pt x="12422" y="19447"/>
                    <a:pt x="12411" y="19455"/>
                    <a:pt x="12397" y="19462"/>
                  </a:cubicBezTo>
                  <a:cubicBezTo>
                    <a:pt x="12375" y="19460"/>
                    <a:pt x="12389" y="19430"/>
                    <a:pt x="12366" y="19430"/>
                  </a:cubicBezTo>
                  <a:cubicBezTo>
                    <a:pt x="12365" y="19430"/>
                    <a:pt x="12365" y="19430"/>
                    <a:pt x="12364" y="19430"/>
                  </a:cubicBezTo>
                  <a:cubicBezTo>
                    <a:pt x="12374" y="19419"/>
                    <a:pt x="12383" y="19415"/>
                    <a:pt x="12393" y="19415"/>
                  </a:cubicBezTo>
                  <a:close/>
                  <a:moveTo>
                    <a:pt x="5872" y="19470"/>
                  </a:moveTo>
                  <a:cubicBezTo>
                    <a:pt x="5876" y="19470"/>
                    <a:pt x="5876" y="19476"/>
                    <a:pt x="5877" y="19480"/>
                  </a:cubicBezTo>
                  <a:lnTo>
                    <a:pt x="5877" y="19480"/>
                  </a:lnTo>
                  <a:lnTo>
                    <a:pt x="5865" y="19474"/>
                  </a:lnTo>
                  <a:cubicBezTo>
                    <a:pt x="5868" y="19471"/>
                    <a:pt x="5871" y="19470"/>
                    <a:pt x="5872" y="19470"/>
                  </a:cubicBezTo>
                  <a:close/>
                  <a:moveTo>
                    <a:pt x="12554" y="19488"/>
                  </a:moveTo>
                  <a:cubicBezTo>
                    <a:pt x="12563" y="19501"/>
                    <a:pt x="12564" y="19509"/>
                    <a:pt x="12555" y="19517"/>
                  </a:cubicBezTo>
                  <a:cubicBezTo>
                    <a:pt x="12543" y="19511"/>
                    <a:pt x="12539" y="19503"/>
                    <a:pt x="12554" y="19490"/>
                  </a:cubicBezTo>
                  <a:lnTo>
                    <a:pt x="12554" y="19488"/>
                  </a:lnTo>
                  <a:close/>
                  <a:moveTo>
                    <a:pt x="12448" y="19507"/>
                  </a:moveTo>
                  <a:lnTo>
                    <a:pt x="12448" y="19508"/>
                  </a:lnTo>
                  <a:cubicBezTo>
                    <a:pt x="12449" y="19510"/>
                    <a:pt x="12452" y="19511"/>
                    <a:pt x="12452" y="19512"/>
                  </a:cubicBezTo>
                  <a:cubicBezTo>
                    <a:pt x="12452" y="19514"/>
                    <a:pt x="12450" y="19517"/>
                    <a:pt x="12447" y="19517"/>
                  </a:cubicBezTo>
                  <a:cubicBezTo>
                    <a:pt x="12447" y="19517"/>
                    <a:pt x="12447" y="19517"/>
                    <a:pt x="12446" y="19517"/>
                  </a:cubicBezTo>
                  <a:cubicBezTo>
                    <a:pt x="12445" y="19517"/>
                    <a:pt x="12443" y="19513"/>
                    <a:pt x="12441" y="19511"/>
                  </a:cubicBezTo>
                  <a:lnTo>
                    <a:pt x="12448" y="19507"/>
                  </a:lnTo>
                  <a:close/>
                  <a:moveTo>
                    <a:pt x="11541" y="19508"/>
                  </a:moveTo>
                  <a:cubicBezTo>
                    <a:pt x="11542" y="19508"/>
                    <a:pt x="11544" y="19510"/>
                    <a:pt x="11545" y="19513"/>
                  </a:cubicBezTo>
                  <a:cubicBezTo>
                    <a:pt x="11545" y="19513"/>
                    <a:pt x="11542" y="19516"/>
                    <a:pt x="11541" y="19517"/>
                  </a:cubicBezTo>
                  <a:lnTo>
                    <a:pt x="11541" y="19518"/>
                  </a:lnTo>
                  <a:cubicBezTo>
                    <a:pt x="11539" y="19517"/>
                    <a:pt x="11536" y="19515"/>
                    <a:pt x="11536" y="19512"/>
                  </a:cubicBezTo>
                  <a:cubicBezTo>
                    <a:pt x="11538" y="19509"/>
                    <a:pt x="11539" y="19508"/>
                    <a:pt x="11541" y="19508"/>
                  </a:cubicBezTo>
                  <a:close/>
                  <a:moveTo>
                    <a:pt x="11632" y="19095"/>
                  </a:moveTo>
                  <a:cubicBezTo>
                    <a:pt x="11641" y="19095"/>
                    <a:pt x="11651" y="19098"/>
                    <a:pt x="11660" y="19098"/>
                  </a:cubicBezTo>
                  <a:cubicBezTo>
                    <a:pt x="11661" y="19098"/>
                    <a:pt x="11663" y="19098"/>
                    <a:pt x="11664" y="19098"/>
                  </a:cubicBezTo>
                  <a:cubicBezTo>
                    <a:pt x="11722" y="19208"/>
                    <a:pt x="11728" y="19254"/>
                    <a:pt x="11697" y="19355"/>
                  </a:cubicBezTo>
                  <a:cubicBezTo>
                    <a:pt x="11714" y="19415"/>
                    <a:pt x="11715" y="19432"/>
                    <a:pt x="11703" y="19518"/>
                  </a:cubicBezTo>
                  <a:cubicBezTo>
                    <a:pt x="11657" y="19500"/>
                    <a:pt x="11679" y="19458"/>
                    <a:pt x="11671" y="19428"/>
                  </a:cubicBezTo>
                  <a:lnTo>
                    <a:pt x="11627" y="19369"/>
                  </a:lnTo>
                  <a:cubicBezTo>
                    <a:pt x="11624" y="19366"/>
                    <a:pt x="11621" y="19365"/>
                    <a:pt x="11618" y="19365"/>
                  </a:cubicBezTo>
                  <a:cubicBezTo>
                    <a:pt x="11608" y="19365"/>
                    <a:pt x="11599" y="19375"/>
                    <a:pt x="11587" y="19381"/>
                  </a:cubicBezTo>
                  <a:lnTo>
                    <a:pt x="11498" y="19338"/>
                  </a:lnTo>
                  <a:cubicBezTo>
                    <a:pt x="11529" y="19307"/>
                    <a:pt x="11502" y="19276"/>
                    <a:pt x="11493" y="19236"/>
                  </a:cubicBezTo>
                  <a:lnTo>
                    <a:pt x="11493" y="19236"/>
                  </a:lnTo>
                  <a:cubicBezTo>
                    <a:pt x="11529" y="19268"/>
                    <a:pt x="11529" y="19268"/>
                    <a:pt x="11538" y="19302"/>
                  </a:cubicBezTo>
                  <a:cubicBezTo>
                    <a:pt x="11584" y="19285"/>
                    <a:pt x="11563" y="19254"/>
                    <a:pt x="11555" y="19227"/>
                  </a:cubicBezTo>
                  <a:cubicBezTo>
                    <a:pt x="11562" y="19218"/>
                    <a:pt x="11568" y="19209"/>
                    <a:pt x="11577" y="19209"/>
                  </a:cubicBezTo>
                  <a:cubicBezTo>
                    <a:pt x="11581" y="19209"/>
                    <a:pt x="11586" y="19211"/>
                    <a:pt x="11591" y="19215"/>
                  </a:cubicBezTo>
                  <a:lnTo>
                    <a:pt x="11633" y="19160"/>
                  </a:lnTo>
                  <a:lnTo>
                    <a:pt x="11633" y="19159"/>
                  </a:lnTo>
                  <a:cubicBezTo>
                    <a:pt x="11625" y="19138"/>
                    <a:pt x="11602" y="19132"/>
                    <a:pt x="11606" y="19112"/>
                  </a:cubicBezTo>
                  <a:cubicBezTo>
                    <a:pt x="11613" y="19098"/>
                    <a:pt x="11622" y="19095"/>
                    <a:pt x="11632" y="19095"/>
                  </a:cubicBezTo>
                  <a:close/>
                  <a:moveTo>
                    <a:pt x="15538" y="19508"/>
                  </a:moveTo>
                  <a:cubicBezTo>
                    <a:pt x="15540" y="19508"/>
                    <a:pt x="15541" y="19510"/>
                    <a:pt x="15541" y="19513"/>
                  </a:cubicBezTo>
                  <a:cubicBezTo>
                    <a:pt x="15543" y="19515"/>
                    <a:pt x="15539" y="19516"/>
                    <a:pt x="15537" y="19517"/>
                  </a:cubicBezTo>
                  <a:lnTo>
                    <a:pt x="15537" y="19518"/>
                  </a:lnTo>
                  <a:cubicBezTo>
                    <a:pt x="15536" y="19517"/>
                    <a:pt x="15532" y="19515"/>
                    <a:pt x="15533" y="19512"/>
                  </a:cubicBezTo>
                  <a:cubicBezTo>
                    <a:pt x="15535" y="19510"/>
                    <a:pt x="15537" y="19508"/>
                    <a:pt x="15538" y="19508"/>
                  </a:cubicBezTo>
                  <a:close/>
                  <a:moveTo>
                    <a:pt x="7048" y="19526"/>
                  </a:moveTo>
                  <a:cubicBezTo>
                    <a:pt x="7049" y="19528"/>
                    <a:pt x="7051" y="19529"/>
                    <a:pt x="7051" y="19532"/>
                  </a:cubicBezTo>
                  <a:cubicBezTo>
                    <a:pt x="7051" y="19534"/>
                    <a:pt x="7048" y="19535"/>
                    <a:pt x="7047" y="19536"/>
                  </a:cubicBezTo>
                  <a:cubicBezTo>
                    <a:pt x="7045" y="19535"/>
                    <a:pt x="7043" y="19533"/>
                    <a:pt x="7041" y="19531"/>
                  </a:cubicBezTo>
                  <a:lnTo>
                    <a:pt x="7048" y="19526"/>
                  </a:lnTo>
                  <a:close/>
                  <a:moveTo>
                    <a:pt x="6887" y="19472"/>
                  </a:moveTo>
                  <a:lnTo>
                    <a:pt x="6908" y="19487"/>
                  </a:lnTo>
                  <a:cubicBezTo>
                    <a:pt x="6912" y="19509"/>
                    <a:pt x="6897" y="19524"/>
                    <a:pt x="6886" y="19540"/>
                  </a:cubicBezTo>
                  <a:lnTo>
                    <a:pt x="6845" y="19539"/>
                  </a:lnTo>
                  <a:lnTo>
                    <a:pt x="6887" y="19472"/>
                  </a:lnTo>
                  <a:close/>
                  <a:moveTo>
                    <a:pt x="5111" y="19561"/>
                  </a:moveTo>
                  <a:cubicBezTo>
                    <a:pt x="5112" y="19564"/>
                    <a:pt x="5115" y="19565"/>
                    <a:pt x="5115" y="19567"/>
                  </a:cubicBezTo>
                  <a:cubicBezTo>
                    <a:pt x="5114" y="19568"/>
                    <a:pt x="5112" y="19571"/>
                    <a:pt x="5110" y="19572"/>
                  </a:cubicBezTo>
                  <a:lnTo>
                    <a:pt x="5106" y="19566"/>
                  </a:lnTo>
                  <a:lnTo>
                    <a:pt x="5111" y="19561"/>
                  </a:lnTo>
                  <a:close/>
                  <a:moveTo>
                    <a:pt x="15581" y="19543"/>
                  </a:moveTo>
                  <a:cubicBezTo>
                    <a:pt x="15599" y="19549"/>
                    <a:pt x="15602" y="19559"/>
                    <a:pt x="15590" y="19574"/>
                  </a:cubicBezTo>
                  <a:cubicBezTo>
                    <a:pt x="15578" y="19566"/>
                    <a:pt x="15581" y="19555"/>
                    <a:pt x="15581" y="19543"/>
                  </a:cubicBezTo>
                  <a:close/>
                  <a:moveTo>
                    <a:pt x="4967" y="19592"/>
                  </a:moveTo>
                  <a:cubicBezTo>
                    <a:pt x="4976" y="19592"/>
                    <a:pt x="4985" y="19596"/>
                    <a:pt x="4991" y="19602"/>
                  </a:cubicBezTo>
                  <a:cubicBezTo>
                    <a:pt x="4984" y="19608"/>
                    <a:pt x="4976" y="19612"/>
                    <a:pt x="4968" y="19612"/>
                  </a:cubicBezTo>
                  <a:cubicBezTo>
                    <a:pt x="4961" y="19612"/>
                    <a:pt x="4953" y="19609"/>
                    <a:pt x="4947" y="19601"/>
                  </a:cubicBezTo>
                  <a:lnTo>
                    <a:pt x="4945" y="19601"/>
                  </a:lnTo>
                  <a:cubicBezTo>
                    <a:pt x="4951" y="19595"/>
                    <a:pt x="4959" y="19592"/>
                    <a:pt x="4967" y="19592"/>
                  </a:cubicBezTo>
                  <a:close/>
                  <a:moveTo>
                    <a:pt x="6853" y="19611"/>
                  </a:moveTo>
                  <a:cubicBezTo>
                    <a:pt x="6861" y="19611"/>
                    <a:pt x="6869" y="19613"/>
                    <a:pt x="6876" y="19618"/>
                  </a:cubicBezTo>
                  <a:cubicBezTo>
                    <a:pt x="6867" y="19626"/>
                    <a:pt x="6860" y="19629"/>
                    <a:pt x="6852" y="19629"/>
                  </a:cubicBezTo>
                  <a:cubicBezTo>
                    <a:pt x="6845" y="19629"/>
                    <a:pt x="6837" y="19626"/>
                    <a:pt x="6829" y="19622"/>
                  </a:cubicBezTo>
                  <a:lnTo>
                    <a:pt x="6828" y="19622"/>
                  </a:lnTo>
                  <a:cubicBezTo>
                    <a:pt x="6835" y="19614"/>
                    <a:pt x="6844" y="19611"/>
                    <a:pt x="6853" y="19611"/>
                  </a:cubicBezTo>
                  <a:close/>
                  <a:moveTo>
                    <a:pt x="11680" y="19543"/>
                  </a:moveTo>
                  <a:cubicBezTo>
                    <a:pt x="11716" y="19567"/>
                    <a:pt x="11708" y="19621"/>
                    <a:pt x="11748" y="19634"/>
                  </a:cubicBezTo>
                  <a:lnTo>
                    <a:pt x="11749" y="19634"/>
                  </a:lnTo>
                  <a:cubicBezTo>
                    <a:pt x="11736" y="19669"/>
                    <a:pt x="11715" y="19666"/>
                    <a:pt x="11700" y="19678"/>
                  </a:cubicBezTo>
                  <a:cubicBezTo>
                    <a:pt x="11682" y="19636"/>
                    <a:pt x="11662" y="19596"/>
                    <a:pt x="11680" y="19543"/>
                  </a:cubicBezTo>
                  <a:close/>
                  <a:moveTo>
                    <a:pt x="4951" y="19686"/>
                  </a:moveTo>
                  <a:cubicBezTo>
                    <a:pt x="4953" y="19688"/>
                    <a:pt x="4956" y="19689"/>
                    <a:pt x="4956" y="19691"/>
                  </a:cubicBezTo>
                  <a:cubicBezTo>
                    <a:pt x="4956" y="19694"/>
                    <a:pt x="4952" y="19696"/>
                    <a:pt x="4951" y="19696"/>
                  </a:cubicBezTo>
                  <a:cubicBezTo>
                    <a:pt x="4949" y="19696"/>
                    <a:pt x="4948" y="19693"/>
                    <a:pt x="4945" y="19690"/>
                  </a:cubicBezTo>
                  <a:lnTo>
                    <a:pt x="4951" y="19686"/>
                  </a:lnTo>
                  <a:close/>
                  <a:moveTo>
                    <a:pt x="15334" y="19682"/>
                  </a:moveTo>
                  <a:lnTo>
                    <a:pt x="15325" y="19697"/>
                  </a:lnTo>
                  <a:cubicBezTo>
                    <a:pt x="15313" y="19682"/>
                    <a:pt x="15328" y="19686"/>
                    <a:pt x="15334" y="19682"/>
                  </a:cubicBezTo>
                  <a:close/>
                  <a:moveTo>
                    <a:pt x="11736" y="19686"/>
                  </a:moveTo>
                  <a:cubicBezTo>
                    <a:pt x="11745" y="19698"/>
                    <a:pt x="11735" y="19697"/>
                    <a:pt x="11729" y="19699"/>
                  </a:cubicBezTo>
                  <a:lnTo>
                    <a:pt x="11729" y="19699"/>
                  </a:lnTo>
                  <a:cubicBezTo>
                    <a:pt x="11731" y="19695"/>
                    <a:pt x="11733" y="19691"/>
                    <a:pt x="11736" y="19686"/>
                  </a:cubicBezTo>
                  <a:close/>
                  <a:moveTo>
                    <a:pt x="5700" y="19688"/>
                  </a:moveTo>
                  <a:cubicBezTo>
                    <a:pt x="5705" y="19688"/>
                    <a:pt x="5704" y="19697"/>
                    <a:pt x="5706" y="19701"/>
                  </a:cubicBezTo>
                  <a:lnTo>
                    <a:pt x="5693" y="19693"/>
                  </a:lnTo>
                  <a:cubicBezTo>
                    <a:pt x="5696" y="19690"/>
                    <a:pt x="5699" y="19688"/>
                    <a:pt x="5700" y="19688"/>
                  </a:cubicBezTo>
                  <a:close/>
                  <a:moveTo>
                    <a:pt x="5611" y="19705"/>
                  </a:moveTo>
                  <a:cubicBezTo>
                    <a:pt x="5615" y="19705"/>
                    <a:pt x="5614" y="19713"/>
                    <a:pt x="5616" y="19717"/>
                  </a:cubicBezTo>
                  <a:lnTo>
                    <a:pt x="5616" y="19717"/>
                  </a:lnTo>
                  <a:lnTo>
                    <a:pt x="5603" y="19710"/>
                  </a:lnTo>
                  <a:cubicBezTo>
                    <a:pt x="5606" y="19707"/>
                    <a:pt x="5609" y="19705"/>
                    <a:pt x="5611" y="19705"/>
                  </a:cubicBezTo>
                  <a:close/>
                  <a:moveTo>
                    <a:pt x="5926" y="19717"/>
                  </a:moveTo>
                  <a:cubicBezTo>
                    <a:pt x="5930" y="19717"/>
                    <a:pt x="5930" y="19723"/>
                    <a:pt x="5931" y="19728"/>
                  </a:cubicBezTo>
                  <a:lnTo>
                    <a:pt x="5931" y="19728"/>
                  </a:lnTo>
                  <a:lnTo>
                    <a:pt x="5919" y="19721"/>
                  </a:lnTo>
                  <a:cubicBezTo>
                    <a:pt x="5922" y="19718"/>
                    <a:pt x="5925" y="19717"/>
                    <a:pt x="5926" y="19717"/>
                  </a:cubicBezTo>
                  <a:close/>
                  <a:moveTo>
                    <a:pt x="5618" y="19719"/>
                  </a:moveTo>
                  <a:lnTo>
                    <a:pt x="5630" y="19726"/>
                  </a:lnTo>
                  <a:cubicBezTo>
                    <a:pt x="5627" y="19729"/>
                    <a:pt x="5624" y="19730"/>
                    <a:pt x="5623" y="19730"/>
                  </a:cubicBezTo>
                  <a:cubicBezTo>
                    <a:pt x="5619" y="19730"/>
                    <a:pt x="5619" y="19722"/>
                    <a:pt x="5618" y="19719"/>
                  </a:cubicBezTo>
                  <a:close/>
                  <a:moveTo>
                    <a:pt x="8628" y="19722"/>
                  </a:moveTo>
                  <a:cubicBezTo>
                    <a:pt x="8630" y="19722"/>
                    <a:pt x="8631" y="19723"/>
                    <a:pt x="8633" y="19727"/>
                  </a:cubicBezTo>
                  <a:cubicBezTo>
                    <a:pt x="8633" y="19728"/>
                    <a:pt x="8629" y="19730"/>
                    <a:pt x="8627" y="19731"/>
                  </a:cubicBezTo>
                  <a:cubicBezTo>
                    <a:pt x="8626" y="19730"/>
                    <a:pt x="8622" y="19728"/>
                    <a:pt x="8623" y="19727"/>
                  </a:cubicBezTo>
                  <a:cubicBezTo>
                    <a:pt x="8625" y="19723"/>
                    <a:pt x="8627" y="19722"/>
                    <a:pt x="8628" y="19722"/>
                  </a:cubicBezTo>
                  <a:close/>
                  <a:moveTo>
                    <a:pt x="5306" y="19293"/>
                  </a:moveTo>
                  <a:cubicBezTo>
                    <a:pt x="5308" y="19325"/>
                    <a:pt x="5315" y="19357"/>
                    <a:pt x="5329" y="19388"/>
                  </a:cubicBezTo>
                  <a:lnTo>
                    <a:pt x="5311" y="19447"/>
                  </a:lnTo>
                  <a:lnTo>
                    <a:pt x="5268" y="19456"/>
                  </a:lnTo>
                  <a:lnTo>
                    <a:pt x="5297" y="19519"/>
                  </a:lnTo>
                  <a:cubicBezTo>
                    <a:pt x="5298" y="19541"/>
                    <a:pt x="5275" y="19547"/>
                    <a:pt x="5268" y="19566"/>
                  </a:cubicBezTo>
                  <a:cubicBezTo>
                    <a:pt x="5271" y="19604"/>
                    <a:pt x="5267" y="19642"/>
                    <a:pt x="5258" y="19680"/>
                  </a:cubicBezTo>
                  <a:cubicBezTo>
                    <a:pt x="5234" y="19667"/>
                    <a:pt x="5255" y="19634"/>
                    <a:pt x="5226" y="19629"/>
                  </a:cubicBezTo>
                  <a:lnTo>
                    <a:pt x="5225" y="19628"/>
                  </a:lnTo>
                  <a:lnTo>
                    <a:pt x="5225" y="19628"/>
                  </a:lnTo>
                  <a:cubicBezTo>
                    <a:pt x="5232" y="19666"/>
                    <a:pt x="5219" y="19706"/>
                    <a:pt x="5193" y="19736"/>
                  </a:cubicBezTo>
                  <a:cubicBezTo>
                    <a:pt x="5166" y="19724"/>
                    <a:pt x="5165" y="19682"/>
                    <a:pt x="5129" y="19682"/>
                  </a:cubicBezTo>
                  <a:cubicBezTo>
                    <a:pt x="5127" y="19682"/>
                    <a:pt x="5124" y="19682"/>
                    <a:pt x="5121" y="19682"/>
                  </a:cubicBezTo>
                  <a:cubicBezTo>
                    <a:pt x="5128" y="19664"/>
                    <a:pt x="5131" y="19652"/>
                    <a:pt x="5136" y="19638"/>
                  </a:cubicBezTo>
                  <a:lnTo>
                    <a:pt x="5105" y="19620"/>
                  </a:lnTo>
                  <a:lnTo>
                    <a:pt x="5145" y="19563"/>
                  </a:lnTo>
                  <a:cubicBezTo>
                    <a:pt x="5187" y="19552"/>
                    <a:pt x="5226" y="19533"/>
                    <a:pt x="5260" y="19507"/>
                  </a:cubicBezTo>
                  <a:cubicBezTo>
                    <a:pt x="5247" y="19475"/>
                    <a:pt x="5217" y="19493"/>
                    <a:pt x="5198" y="19480"/>
                  </a:cubicBezTo>
                  <a:cubicBezTo>
                    <a:pt x="5182" y="19461"/>
                    <a:pt x="5188" y="19437"/>
                    <a:pt x="5192" y="19409"/>
                  </a:cubicBezTo>
                  <a:cubicBezTo>
                    <a:pt x="5192" y="19394"/>
                    <a:pt x="5226" y="19403"/>
                    <a:pt x="5224" y="19377"/>
                  </a:cubicBezTo>
                  <a:lnTo>
                    <a:pt x="5211" y="19349"/>
                  </a:lnTo>
                  <a:cubicBezTo>
                    <a:pt x="5244" y="19346"/>
                    <a:pt x="5256" y="19320"/>
                    <a:pt x="5269" y="19293"/>
                  </a:cubicBezTo>
                  <a:close/>
                  <a:moveTo>
                    <a:pt x="11727" y="19701"/>
                  </a:moveTo>
                  <a:lnTo>
                    <a:pt x="11739" y="19729"/>
                  </a:lnTo>
                  <a:cubicBezTo>
                    <a:pt x="11733" y="19734"/>
                    <a:pt x="11725" y="19736"/>
                    <a:pt x="11717" y="19736"/>
                  </a:cubicBezTo>
                  <a:cubicBezTo>
                    <a:pt x="11710" y="19736"/>
                    <a:pt x="11702" y="19734"/>
                    <a:pt x="11696" y="19729"/>
                  </a:cubicBezTo>
                  <a:cubicBezTo>
                    <a:pt x="11702" y="19714"/>
                    <a:pt x="11710" y="19703"/>
                    <a:pt x="11727" y="19701"/>
                  </a:cubicBezTo>
                  <a:close/>
                  <a:moveTo>
                    <a:pt x="5950" y="19730"/>
                  </a:moveTo>
                  <a:lnTo>
                    <a:pt x="5950" y="19730"/>
                  </a:lnTo>
                  <a:cubicBezTo>
                    <a:pt x="5949" y="19736"/>
                    <a:pt x="5948" y="19741"/>
                    <a:pt x="5943" y="19741"/>
                  </a:cubicBezTo>
                  <a:cubicBezTo>
                    <a:pt x="5942" y="19741"/>
                    <a:pt x="5941" y="19741"/>
                    <a:pt x="5939" y="19740"/>
                  </a:cubicBezTo>
                  <a:cubicBezTo>
                    <a:pt x="5936" y="19740"/>
                    <a:pt x="5935" y="19735"/>
                    <a:pt x="5934" y="19730"/>
                  </a:cubicBezTo>
                  <a:close/>
                  <a:moveTo>
                    <a:pt x="4737" y="19739"/>
                  </a:moveTo>
                  <a:lnTo>
                    <a:pt x="4737" y="19739"/>
                  </a:lnTo>
                  <a:cubicBezTo>
                    <a:pt x="4746" y="19752"/>
                    <a:pt x="4735" y="19750"/>
                    <a:pt x="4730" y="19752"/>
                  </a:cubicBezTo>
                  <a:lnTo>
                    <a:pt x="4730" y="19752"/>
                  </a:lnTo>
                  <a:lnTo>
                    <a:pt x="4737" y="19739"/>
                  </a:lnTo>
                  <a:close/>
                  <a:moveTo>
                    <a:pt x="4728" y="19755"/>
                  </a:moveTo>
                  <a:lnTo>
                    <a:pt x="4720" y="19767"/>
                  </a:lnTo>
                  <a:cubicBezTo>
                    <a:pt x="4710" y="19755"/>
                    <a:pt x="4722" y="19756"/>
                    <a:pt x="4728" y="19755"/>
                  </a:cubicBezTo>
                  <a:close/>
                  <a:moveTo>
                    <a:pt x="8752" y="19615"/>
                  </a:moveTo>
                  <a:cubicBezTo>
                    <a:pt x="8801" y="19640"/>
                    <a:pt x="8752" y="19689"/>
                    <a:pt x="8781" y="19717"/>
                  </a:cubicBezTo>
                  <a:cubicBezTo>
                    <a:pt x="8763" y="19745"/>
                    <a:pt x="8718" y="19728"/>
                    <a:pt x="8718" y="19768"/>
                  </a:cubicBezTo>
                  <a:cubicBezTo>
                    <a:pt x="8701" y="19761"/>
                    <a:pt x="8690" y="19745"/>
                    <a:pt x="8687" y="19727"/>
                  </a:cubicBezTo>
                  <a:lnTo>
                    <a:pt x="8689" y="19726"/>
                  </a:lnTo>
                  <a:cubicBezTo>
                    <a:pt x="8704" y="19689"/>
                    <a:pt x="8706" y="19640"/>
                    <a:pt x="8752" y="19615"/>
                  </a:cubicBezTo>
                  <a:close/>
                  <a:moveTo>
                    <a:pt x="5706" y="19701"/>
                  </a:moveTo>
                  <a:lnTo>
                    <a:pt x="5706" y="19701"/>
                  </a:lnTo>
                  <a:cubicBezTo>
                    <a:pt x="5750" y="19717"/>
                    <a:pt x="5746" y="19749"/>
                    <a:pt x="5738" y="19782"/>
                  </a:cubicBezTo>
                  <a:cubicBezTo>
                    <a:pt x="5732" y="19785"/>
                    <a:pt x="5726" y="19786"/>
                    <a:pt x="5721" y="19786"/>
                  </a:cubicBezTo>
                  <a:cubicBezTo>
                    <a:pt x="5704" y="19786"/>
                    <a:pt x="5698" y="19770"/>
                    <a:pt x="5690" y="19758"/>
                  </a:cubicBezTo>
                  <a:cubicBezTo>
                    <a:pt x="5696" y="19738"/>
                    <a:pt x="5701" y="19720"/>
                    <a:pt x="5706" y="19701"/>
                  </a:cubicBezTo>
                  <a:close/>
                  <a:moveTo>
                    <a:pt x="4719" y="19794"/>
                  </a:moveTo>
                  <a:cubicBezTo>
                    <a:pt x="4719" y="19794"/>
                    <a:pt x="4719" y="19794"/>
                    <a:pt x="4720" y="19794"/>
                  </a:cubicBezTo>
                  <a:cubicBezTo>
                    <a:pt x="4722" y="19794"/>
                    <a:pt x="4724" y="19796"/>
                    <a:pt x="4724" y="19799"/>
                  </a:cubicBezTo>
                  <a:cubicBezTo>
                    <a:pt x="4724" y="19800"/>
                    <a:pt x="4721" y="19801"/>
                    <a:pt x="4720" y="19803"/>
                  </a:cubicBezTo>
                  <a:lnTo>
                    <a:pt x="4715" y="19798"/>
                  </a:lnTo>
                  <a:cubicBezTo>
                    <a:pt x="4717" y="19796"/>
                    <a:pt x="4718" y="19794"/>
                    <a:pt x="4719" y="19794"/>
                  </a:cubicBezTo>
                  <a:close/>
                  <a:moveTo>
                    <a:pt x="15470" y="18881"/>
                  </a:moveTo>
                  <a:cubicBezTo>
                    <a:pt x="15517" y="18956"/>
                    <a:pt x="15494" y="19015"/>
                    <a:pt x="15441" y="19072"/>
                  </a:cubicBezTo>
                  <a:cubicBezTo>
                    <a:pt x="15455" y="19118"/>
                    <a:pt x="15500" y="19118"/>
                    <a:pt x="15525" y="19140"/>
                  </a:cubicBezTo>
                  <a:lnTo>
                    <a:pt x="15541" y="19175"/>
                  </a:lnTo>
                  <a:cubicBezTo>
                    <a:pt x="15533" y="19215"/>
                    <a:pt x="15500" y="19227"/>
                    <a:pt x="15468" y="19242"/>
                  </a:cubicBezTo>
                  <a:cubicBezTo>
                    <a:pt x="15470" y="19273"/>
                    <a:pt x="15452" y="19301"/>
                    <a:pt x="15460" y="19333"/>
                  </a:cubicBezTo>
                  <a:cubicBezTo>
                    <a:pt x="15471" y="19350"/>
                    <a:pt x="15495" y="19339"/>
                    <a:pt x="15506" y="19353"/>
                  </a:cubicBezTo>
                  <a:cubicBezTo>
                    <a:pt x="15502" y="19378"/>
                    <a:pt x="15475" y="19378"/>
                    <a:pt x="15460" y="19391"/>
                  </a:cubicBezTo>
                  <a:cubicBezTo>
                    <a:pt x="15458" y="19428"/>
                    <a:pt x="15462" y="19466"/>
                    <a:pt x="15447" y="19501"/>
                  </a:cubicBezTo>
                  <a:cubicBezTo>
                    <a:pt x="15475" y="19536"/>
                    <a:pt x="15446" y="19573"/>
                    <a:pt x="15450" y="19608"/>
                  </a:cubicBezTo>
                  <a:cubicBezTo>
                    <a:pt x="15458" y="19664"/>
                    <a:pt x="15450" y="19721"/>
                    <a:pt x="15425" y="19772"/>
                  </a:cubicBezTo>
                  <a:cubicBezTo>
                    <a:pt x="15415" y="19791"/>
                    <a:pt x="15421" y="19818"/>
                    <a:pt x="15422" y="19841"/>
                  </a:cubicBezTo>
                  <a:lnTo>
                    <a:pt x="15422" y="19841"/>
                  </a:lnTo>
                  <a:cubicBezTo>
                    <a:pt x="15391" y="19820"/>
                    <a:pt x="15386" y="19790"/>
                    <a:pt x="15398" y="19756"/>
                  </a:cubicBezTo>
                  <a:cubicBezTo>
                    <a:pt x="15390" y="19748"/>
                    <a:pt x="15384" y="19737"/>
                    <a:pt x="15370" y="19737"/>
                  </a:cubicBezTo>
                  <a:lnTo>
                    <a:pt x="15370" y="19807"/>
                  </a:lnTo>
                  <a:cubicBezTo>
                    <a:pt x="15349" y="19799"/>
                    <a:pt x="15330" y="19783"/>
                    <a:pt x="15318" y="19762"/>
                  </a:cubicBezTo>
                  <a:cubicBezTo>
                    <a:pt x="15324" y="19745"/>
                    <a:pt x="15342" y="19733"/>
                    <a:pt x="15360" y="19733"/>
                  </a:cubicBezTo>
                  <a:cubicBezTo>
                    <a:pt x="15362" y="19733"/>
                    <a:pt x="15365" y="19733"/>
                    <a:pt x="15367" y="19734"/>
                  </a:cubicBezTo>
                  <a:lnTo>
                    <a:pt x="15381" y="19711"/>
                  </a:lnTo>
                  <a:cubicBezTo>
                    <a:pt x="15374" y="19694"/>
                    <a:pt x="15358" y="19682"/>
                    <a:pt x="15341" y="19682"/>
                  </a:cubicBezTo>
                  <a:cubicBezTo>
                    <a:pt x="15338" y="19682"/>
                    <a:pt x="15336" y="19682"/>
                    <a:pt x="15334" y="19682"/>
                  </a:cubicBezTo>
                  <a:cubicBezTo>
                    <a:pt x="15338" y="19654"/>
                    <a:pt x="15371" y="19672"/>
                    <a:pt x="15385" y="19648"/>
                  </a:cubicBezTo>
                  <a:cubicBezTo>
                    <a:pt x="15382" y="19592"/>
                    <a:pt x="15392" y="19536"/>
                    <a:pt x="15415" y="19484"/>
                  </a:cubicBezTo>
                  <a:cubicBezTo>
                    <a:pt x="15424" y="19461"/>
                    <a:pt x="15434" y="19435"/>
                    <a:pt x="15406" y="19416"/>
                  </a:cubicBezTo>
                  <a:lnTo>
                    <a:pt x="15406" y="19416"/>
                  </a:lnTo>
                  <a:cubicBezTo>
                    <a:pt x="15404" y="19382"/>
                    <a:pt x="15433" y="19358"/>
                    <a:pt x="15432" y="19323"/>
                  </a:cubicBezTo>
                  <a:cubicBezTo>
                    <a:pt x="15413" y="19297"/>
                    <a:pt x="15428" y="19262"/>
                    <a:pt x="15419" y="19235"/>
                  </a:cubicBezTo>
                  <a:cubicBezTo>
                    <a:pt x="15414" y="19227"/>
                    <a:pt x="15408" y="19225"/>
                    <a:pt x="15403" y="19225"/>
                  </a:cubicBezTo>
                  <a:cubicBezTo>
                    <a:pt x="15393" y="19225"/>
                    <a:pt x="15383" y="19234"/>
                    <a:pt x="15372" y="19234"/>
                  </a:cubicBezTo>
                  <a:cubicBezTo>
                    <a:pt x="15367" y="19234"/>
                    <a:pt x="15362" y="19232"/>
                    <a:pt x="15357" y="19227"/>
                  </a:cubicBezTo>
                  <a:cubicBezTo>
                    <a:pt x="15358" y="19203"/>
                    <a:pt x="15325" y="19177"/>
                    <a:pt x="15337" y="19140"/>
                  </a:cubicBezTo>
                  <a:cubicBezTo>
                    <a:pt x="15339" y="19140"/>
                    <a:pt x="15340" y="19140"/>
                    <a:pt x="15342" y="19140"/>
                  </a:cubicBezTo>
                  <a:cubicBezTo>
                    <a:pt x="15358" y="19140"/>
                    <a:pt x="15363" y="19160"/>
                    <a:pt x="15380" y="19160"/>
                  </a:cubicBezTo>
                  <a:cubicBezTo>
                    <a:pt x="15382" y="19160"/>
                    <a:pt x="15383" y="19160"/>
                    <a:pt x="15385" y="19160"/>
                  </a:cubicBezTo>
                  <a:cubicBezTo>
                    <a:pt x="15386" y="19127"/>
                    <a:pt x="15355" y="19104"/>
                    <a:pt x="15350" y="19066"/>
                  </a:cubicBezTo>
                  <a:cubicBezTo>
                    <a:pt x="15374" y="19027"/>
                    <a:pt x="15352" y="18966"/>
                    <a:pt x="15402" y="18931"/>
                  </a:cubicBezTo>
                  <a:lnTo>
                    <a:pt x="15373" y="18891"/>
                  </a:lnTo>
                  <a:cubicBezTo>
                    <a:pt x="15385" y="18884"/>
                    <a:pt x="15397" y="18882"/>
                    <a:pt x="15409" y="18882"/>
                  </a:cubicBezTo>
                  <a:cubicBezTo>
                    <a:pt x="15422" y="18882"/>
                    <a:pt x="15435" y="18884"/>
                    <a:pt x="15448" y="18884"/>
                  </a:cubicBezTo>
                  <a:cubicBezTo>
                    <a:pt x="15455" y="18884"/>
                    <a:pt x="15462" y="18883"/>
                    <a:pt x="15470" y="18881"/>
                  </a:cubicBezTo>
                  <a:close/>
                  <a:moveTo>
                    <a:pt x="6710" y="19864"/>
                  </a:moveTo>
                  <a:lnTo>
                    <a:pt x="6710" y="19864"/>
                  </a:lnTo>
                  <a:cubicBezTo>
                    <a:pt x="6716" y="19867"/>
                    <a:pt x="6716" y="19871"/>
                    <a:pt x="6709" y="19873"/>
                  </a:cubicBezTo>
                  <a:cubicBezTo>
                    <a:pt x="6708" y="19873"/>
                    <a:pt x="6706" y="19869"/>
                    <a:pt x="6705" y="19868"/>
                  </a:cubicBezTo>
                  <a:cubicBezTo>
                    <a:pt x="6706" y="19867"/>
                    <a:pt x="6708" y="19864"/>
                    <a:pt x="6710" y="19864"/>
                  </a:cubicBezTo>
                  <a:close/>
                  <a:moveTo>
                    <a:pt x="6586" y="19882"/>
                  </a:moveTo>
                  <a:lnTo>
                    <a:pt x="6586" y="19882"/>
                  </a:lnTo>
                  <a:cubicBezTo>
                    <a:pt x="6592" y="19884"/>
                    <a:pt x="6592" y="19889"/>
                    <a:pt x="6585" y="19890"/>
                  </a:cubicBezTo>
                  <a:cubicBezTo>
                    <a:pt x="6585" y="19890"/>
                    <a:pt x="6585" y="19890"/>
                    <a:pt x="6584" y="19890"/>
                  </a:cubicBezTo>
                  <a:cubicBezTo>
                    <a:pt x="6583" y="19890"/>
                    <a:pt x="6582" y="19888"/>
                    <a:pt x="6581" y="19886"/>
                  </a:cubicBezTo>
                  <a:lnTo>
                    <a:pt x="6581" y="19886"/>
                  </a:lnTo>
                  <a:cubicBezTo>
                    <a:pt x="6582" y="19884"/>
                    <a:pt x="6584" y="19882"/>
                    <a:pt x="6586" y="19882"/>
                  </a:cubicBezTo>
                  <a:close/>
                  <a:moveTo>
                    <a:pt x="15423" y="19843"/>
                  </a:moveTo>
                  <a:lnTo>
                    <a:pt x="15447" y="19844"/>
                  </a:lnTo>
                  <a:cubicBezTo>
                    <a:pt x="15459" y="19853"/>
                    <a:pt x="15463" y="19871"/>
                    <a:pt x="15456" y="19884"/>
                  </a:cubicBezTo>
                  <a:cubicBezTo>
                    <a:pt x="15450" y="19892"/>
                    <a:pt x="15440" y="19896"/>
                    <a:pt x="15431" y="19896"/>
                  </a:cubicBezTo>
                  <a:cubicBezTo>
                    <a:pt x="15424" y="19896"/>
                    <a:pt x="15416" y="19894"/>
                    <a:pt x="15410" y="19889"/>
                  </a:cubicBezTo>
                  <a:cubicBezTo>
                    <a:pt x="15397" y="19869"/>
                    <a:pt x="15420" y="19859"/>
                    <a:pt x="15423" y="19843"/>
                  </a:cubicBezTo>
                  <a:close/>
                  <a:moveTo>
                    <a:pt x="15449" y="19934"/>
                  </a:moveTo>
                  <a:cubicBezTo>
                    <a:pt x="15456" y="19938"/>
                    <a:pt x="15456" y="19941"/>
                    <a:pt x="15449" y="19944"/>
                  </a:cubicBezTo>
                  <a:cubicBezTo>
                    <a:pt x="15448" y="19944"/>
                    <a:pt x="15446" y="19940"/>
                    <a:pt x="15445" y="19938"/>
                  </a:cubicBezTo>
                  <a:lnTo>
                    <a:pt x="15445" y="19938"/>
                  </a:lnTo>
                  <a:cubicBezTo>
                    <a:pt x="15446" y="19936"/>
                    <a:pt x="15448" y="19934"/>
                    <a:pt x="15449" y="19934"/>
                  </a:cubicBezTo>
                  <a:close/>
                  <a:moveTo>
                    <a:pt x="6497" y="19918"/>
                  </a:moveTo>
                  <a:cubicBezTo>
                    <a:pt x="6508" y="19933"/>
                    <a:pt x="6505" y="19943"/>
                    <a:pt x="6488" y="19948"/>
                  </a:cubicBezTo>
                  <a:lnTo>
                    <a:pt x="6488" y="19948"/>
                  </a:lnTo>
                  <a:cubicBezTo>
                    <a:pt x="6488" y="19937"/>
                    <a:pt x="6485" y="19925"/>
                    <a:pt x="6497" y="19918"/>
                  </a:cubicBezTo>
                  <a:close/>
                  <a:moveTo>
                    <a:pt x="15394" y="19918"/>
                  </a:moveTo>
                  <a:lnTo>
                    <a:pt x="15394" y="19918"/>
                  </a:lnTo>
                  <a:cubicBezTo>
                    <a:pt x="15411" y="19925"/>
                    <a:pt x="15423" y="19936"/>
                    <a:pt x="15419" y="19956"/>
                  </a:cubicBezTo>
                  <a:cubicBezTo>
                    <a:pt x="15415" y="19961"/>
                    <a:pt x="15409" y="19964"/>
                    <a:pt x="15403" y="19964"/>
                  </a:cubicBezTo>
                  <a:cubicBezTo>
                    <a:pt x="15401" y="19964"/>
                    <a:pt x="15399" y="19964"/>
                    <a:pt x="15397" y="19963"/>
                  </a:cubicBezTo>
                  <a:cubicBezTo>
                    <a:pt x="15384" y="19952"/>
                    <a:pt x="15383" y="19931"/>
                    <a:pt x="15394" y="19918"/>
                  </a:cubicBezTo>
                  <a:close/>
                  <a:moveTo>
                    <a:pt x="11722" y="19807"/>
                  </a:moveTo>
                  <a:cubicBezTo>
                    <a:pt x="11730" y="19810"/>
                    <a:pt x="11738" y="19813"/>
                    <a:pt x="11738" y="19815"/>
                  </a:cubicBezTo>
                  <a:cubicBezTo>
                    <a:pt x="11733" y="19874"/>
                    <a:pt x="11745" y="19924"/>
                    <a:pt x="11772" y="19955"/>
                  </a:cubicBezTo>
                  <a:cubicBezTo>
                    <a:pt x="11768" y="19971"/>
                    <a:pt x="11749" y="19966"/>
                    <a:pt x="11740" y="19977"/>
                  </a:cubicBezTo>
                  <a:cubicBezTo>
                    <a:pt x="11740" y="19977"/>
                    <a:pt x="11740" y="19977"/>
                    <a:pt x="11739" y="19977"/>
                  </a:cubicBezTo>
                  <a:cubicBezTo>
                    <a:pt x="11737" y="19977"/>
                    <a:pt x="11730" y="19974"/>
                    <a:pt x="11727" y="19974"/>
                  </a:cubicBezTo>
                  <a:cubicBezTo>
                    <a:pt x="11708" y="19958"/>
                    <a:pt x="11705" y="19940"/>
                    <a:pt x="11722" y="19924"/>
                  </a:cubicBezTo>
                  <a:cubicBezTo>
                    <a:pt x="11713" y="19906"/>
                    <a:pt x="11705" y="19890"/>
                    <a:pt x="11696" y="19872"/>
                  </a:cubicBezTo>
                  <a:cubicBezTo>
                    <a:pt x="11712" y="19855"/>
                    <a:pt x="11699" y="19824"/>
                    <a:pt x="11722" y="19807"/>
                  </a:cubicBezTo>
                  <a:close/>
                  <a:moveTo>
                    <a:pt x="6487" y="19949"/>
                  </a:moveTo>
                  <a:lnTo>
                    <a:pt x="6504" y="19983"/>
                  </a:lnTo>
                  <a:lnTo>
                    <a:pt x="6504" y="19983"/>
                  </a:lnTo>
                  <a:cubicBezTo>
                    <a:pt x="6503" y="19983"/>
                    <a:pt x="6502" y="19983"/>
                    <a:pt x="6500" y="19983"/>
                  </a:cubicBezTo>
                  <a:cubicBezTo>
                    <a:pt x="6498" y="19983"/>
                    <a:pt x="6497" y="19983"/>
                    <a:pt x="6495" y="19983"/>
                  </a:cubicBezTo>
                  <a:cubicBezTo>
                    <a:pt x="6486" y="19983"/>
                    <a:pt x="6476" y="19982"/>
                    <a:pt x="6473" y="19971"/>
                  </a:cubicBezTo>
                  <a:cubicBezTo>
                    <a:pt x="6469" y="19959"/>
                    <a:pt x="6475" y="19952"/>
                    <a:pt x="6487" y="19949"/>
                  </a:cubicBezTo>
                  <a:close/>
                  <a:moveTo>
                    <a:pt x="7402" y="19953"/>
                  </a:moveTo>
                  <a:cubicBezTo>
                    <a:pt x="7410" y="19961"/>
                    <a:pt x="7414" y="19969"/>
                    <a:pt x="7403" y="19983"/>
                  </a:cubicBezTo>
                  <a:lnTo>
                    <a:pt x="7403" y="19982"/>
                  </a:lnTo>
                  <a:cubicBezTo>
                    <a:pt x="7389" y="19969"/>
                    <a:pt x="7394" y="19961"/>
                    <a:pt x="7402" y="19953"/>
                  </a:cubicBezTo>
                  <a:close/>
                  <a:moveTo>
                    <a:pt x="6445" y="19987"/>
                  </a:moveTo>
                  <a:cubicBezTo>
                    <a:pt x="6446" y="19988"/>
                    <a:pt x="6449" y="19990"/>
                    <a:pt x="6448" y="19993"/>
                  </a:cubicBezTo>
                  <a:cubicBezTo>
                    <a:pt x="6448" y="19994"/>
                    <a:pt x="6446" y="19995"/>
                    <a:pt x="6443" y="19997"/>
                  </a:cubicBezTo>
                  <a:lnTo>
                    <a:pt x="6440" y="19991"/>
                  </a:lnTo>
                  <a:lnTo>
                    <a:pt x="6439" y="19993"/>
                  </a:lnTo>
                  <a:cubicBezTo>
                    <a:pt x="6440" y="19990"/>
                    <a:pt x="6442" y="19987"/>
                    <a:pt x="6445" y="19987"/>
                  </a:cubicBezTo>
                  <a:close/>
                  <a:moveTo>
                    <a:pt x="5280" y="19964"/>
                  </a:moveTo>
                  <a:lnTo>
                    <a:pt x="5280" y="19964"/>
                  </a:lnTo>
                  <a:cubicBezTo>
                    <a:pt x="5279" y="19980"/>
                    <a:pt x="5282" y="19998"/>
                    <a:pt x="5259" y="19998"/>
                  </a:cubicBezTo>
                  <a:cubicBezTo>
                    <a:pt x="5256" y="19998"/>
                    <a:pt x="5253" y="19998"/>
                    <a:pt x="5250" y="19997"/>
                  </a:cubicBezTo>
                  <a:cubicBezTo>
                    <a:pt x="5250" y="19977"/>
                    <a:pt x="5264" y="19970"/>
                    <a:pt x="5280" y="19964"/>
                  </a:cubicBezTo>
                  <a:close/>
                  <a:moveTo>
                    <a:pt x="5322" y="19699"/>
                  </a:moveTo>
                  <a:cubicBezTo>
                    <a:pt x="5341" y="19715"/>
                    <a:pt x="5362" y="19736"/>
                    <a:pt x="5393" y="19736"/>
                  </a:cubicBezTo>
                  <a:cubicBezTo>
                    <a:pt x="5395" y="19736"/>
                    <a:pt x="5397" y="19736"/>
                    <a:pt x="5400" y="19736"/>
                  </a:cubicBezTo>
                  <a:lnTo>
                    <a:pt x="5400" y="19736"/>
                  </a:lnTo>
                  <a:cubicBezTo>
                    <a:pt x="5408" y="19771"/>
                    <a:pt x="5342" y="19779"/>
                    <a:pt x="5378" y="19817"/>
                  </a:cubicBezTo>
                  <a:cubicBezTo>
                    <a:pt x="5388" y="19812"/>
                    <a:pt x="5382" y="19794"/>
                    <a:pt x="5397" y="19794"/>
                  </a:cubicBezTo>
                  <a:cubicBezTo>
                    <a:pt x="5420" y="19825"/>
                    <a:pt x="5376" y="19848"/>
                    <a:pt x="5389" y="19877"/>
                  </a:cubicBezTo>
                  <a:cubicBezTo>
                    <a:pt x="5392" y="19890"/>
                    <a:pt x="5405" y="19892"/>
                    <a:pt x="5414" y="19899"/>
                  </a:cubicBezTo>
                  <a:cubicBezTo>
                    <a:pt x="5404" y="19939"/>
                    <a:pt x="5404" y="19983"/>
                    <a:pt x="5378" y="20014"/>
                  </a:cubicBezTo>
                  <a:cubicBezTo>
                    <a:pt x="5375" y="20015"/>
                    <a:pt x="5373" y="20015"/>
                    <a:pt x="5371" y="20015"/>
                  </a:cubicBezTo>
                  <a:cubicBezTo>
                    <a:pt x="5350" y="20015"/>
                    <a:pt x="5340" y="19989"/>
                    <a:pt x="5322" y="19989"/>
                  </a:cubicBezTo>
                  <a:cubicBezTo>
                    <a:pt x="5317" y="19989"/>
                    <a:pt x="5311" y="19992"/>
                    <a:pt x="5305" y="19997"/>
                  </a:cubicBezTo>
                  <a:cubicBezTo>
                    <a:pt x="5293" y="19988"/>
                    <a:pt x="5298" y="19968"/>
                    <a:pt x="5280" y="19964"/>
                  </a:cubicBezTo>
                  <a:lnTo>
                    <a:pt x="5280" y="19964"/>
                  </a:lnTo>
                  <a:cubicBezTo>
                    <a:pt x="5280" y="19964"/>
                    <a:pt x="5280" y="19964"/>
                    <a:pt x="5280" y="19964"/>
                  </a:cubicBezTo>
                  <a:cubicBezTo>
                    <a:pt x="5273" y="19942"/>
                    <a:pt x="5295" y="19928"/>
                    <a:pt x="5295" y="19920"/>
                  </a:cubicBezTo>
                  <a:cubicBezTo>
                    <a:pt x="5290" y="19871"/>
                    <a:pt x="5250" y="19882"/>
                    <a:pt x="5227" y="19867"/>
                  </a:cubicBezTo>
                  <a:lnTo>
                    <a:pt x="5254" y="19852"/>
                  </a:lnTo>
                  <a:cubicBezTo>
                    <a:pt x="5256" y="19837"/>
                    <a:pt x="5236" y="19844"/>
                    <a:pt x="5233" y="19833"/>
                  </a:cubicBezTo>
                  <a:cubicBezTo>
                    <a:pt x="5246" y="19819"/>
                    <a:pt x="5263" y="19810"/>
                    <a:pt x="5281" y="19807"/>
                  </a:cubicBezTo>
                  <a:cubicBezTo>
                    <a:pt x="5281" y="19807"/>
                    <a:pt x="5282" y="19807"/>
                    <a:pt x="5283" y="19807"/>
                  </a:cubicBezTo>
                  <a:cubicBezTo>
                    <a:pt x="5291" y="19807"/>
                    <a:pt x="5296" y="19814"/>
                    <a:pt x="5298" y="19823"/>
                  </a:cubicBezTo>
                  <a:lnTo>
                    <a:pt x="5297" y="19823"/>
                  </a:lnTo>
                  <a:lnTo>
                    <a:pt x="5297" y="19824"/>
                  </a:lnTo>
                  <a:cubicBezTo>
                    <a:pt x="5320" y="19816"/>
                    <a:pt x="5320" y="19794"/>
                    <a:pt x="5327" y="19775"/>
                  </a:cubicBezTo>
                  <a:cubicBezTo>
                    <a:pt x="5317" y="19760"/>
                    <a:pt x="5307" y="19753"/>
                    <a:pt x="5297" y="19753"/>
                  </a:cubicBezTo>
                  <a:cubicBezTo>
                    <a:pt x="5288" y="19753"/>
                    <a:pt x="5280" y="19757"/>
                    <a:pt x="5271" y="19767"/>
                  </a:cubicBezTo>
                  <a:cubicBezTo>
                    <a:pt x="5256" y="19756"/>
                    <a:pt x="5243" y="19748"/>
                    <a:pt x="5244" y="19730"/>
                  </a:cubicBezTo>
                  <a:cubicBezTo>
                    <a:pt x="5247" y="19724"/>
                    <a:pt x="5251" y="19722"/>
                    <a:pt x="5254" y="19722"/>
                  </a:cubicBezTo>
                  <a:cubicBezTo>
                    <a:pt x="5260" y="19722"/>
                    <a:pt x="5267" y="19728"/>
                    <a:pt x="5273" y="19728"/>
                  </a:cubicBezTo>
                  <a:cubicBezTo>
                    <a:pt x="5276" y="19728"/>
                    <a:pt x="5278" y="19727"/>
                    <a:pt x="5280" y="19725"/>
                  </a:cubicBezTo>
                  <a:cubicBezTo>
                    <a:pt x="5289" y="19710"/>
                    <a:pt x="5305" y="19701"/>
                    <a:pt x="5322" y="19699"/>
                  </a:cubicBezTo>
                  <a:close/>
                  <a:moveTo>
                    <a:pt x="15499" y="19987"/>
                  </a:moveTo>
                  <a:lnTo>
                    <a:pt x="15499" y="19987"/>
                  </a:lnTo>
                  <a:cubicBezTo>
                    <a:pt x="15514" y="20003"/>
                    <a:pt x="15512" y="20015"/>
                    <a:pt x="15503" y="20035"/>
                  </a:cubicBezTo>
                  <a:cubicBezTo>
                    <a:pt x="15489" y="20018"/>
                    <a:pt x="15492" y="20005"/>
                    <a:pt x="15499" y="19987"/>
                  </a:cubicBezTo>
                  <a:close/>
                  <a:moveTo>
                    <a:pt x="5217" y="20042"/>
                  </a:moveTo>
                  <a:cubicBezTo>
                    <a:pt x="5219" y="20042"/>
                    <a:pt x="5220" y="20044"/>
                    <a:pt x="5222" y="20047"/>
                  </a:cubicBezTo>
                  <a:cubicBezTo>
                    <a:pt x="5222" y="20049"/>
                    <a:pt x="5218" y="20050"/>
                    <a:pt x="5217" y="20051"/>
                  </a:cubicBezTo>
                  <a:cubicBezTo>
                    <a:pt x="5216" y="20050"/>
                    <a:pt x="5212" y="20047"/>
                    <a:pt x="5212" y="20046"/>
                  </a:cubicBezTo>
                  <a:cubicBezTo>
                    <a:pt x="5214" y="20043"/>
                    <a:pt x="5216" y="20042"/>
                    <a:pt x="5217" y="20042"/>
                  </a:cubicBezTo>
                  <a:close/>
                  <a:moveTo>
                    <a:pt x="6506" y="19985"/>
                  </a:moveTo>
                  <a:lnTo>
                    <a:pt x="6506" y="19985"/>
                  </a:lnTo>
                  <a:cubicBezTo>
                    <a:pt x="6528" y="19997"/>
                    <a:pt x="6529" y="20020"/>
                    <a:pt x="6539" y="20039"/>
                  </a:cubicBezTo>
                  <a:cubicBezTo>
                    <a:pt x="6536" y="20046"/>
                    <a:pt x="6533" y="20049"/>
                    <a:pt x="6530" y="20049"/>
                  </a:cubicBezTo>
                  <a:cubicBezTo>
                    <a:pt x="6524" y="20049"/>
                    <a:pt x="6519" y="20043"/>
                    <a:pt x="6514" y="20043"/>
                  </a:cubicBezTo>
                  <a:cubicBezTo>
                    <a:pt x="6514" y="20043"/>
                    <a:pt x="6513" y="20043"/>
                    <a:pt x="6513" y="20043"/>
                  </a:cubicBezTo>
                  <a:cubicBezTo>
                    <a:pt x="6507" y="20052"/>
                    <a:pt x="6502" y="20062"/>
                    <a:pt x="6496" y="20071"/>
                  </a:cubicBezTo>
                  <a:cubicBezTo>
                    <a:pt x="6490" y="20072"/>
                    <a:pt x="6484" y="20073"/>
                    <a:pt x="6479" y="20073"/>
                  </a:cubicBezTo>
                  <a:cubicBezTo>
                    <a:pt x="6470" y="20073"/>
                    <a:pt x="6461" y="20070"/>
                    <a:pt x="6454" y="20061"/>
                  </a:cubicBezTo>
                  <a:cubicBezTo>
                    <a:pt x="6455" y="20053"/>
                    <a:pt x="6457" y="20045"/>
                    <a:pt x="6461" y="20038"/>
                  </a:cubicBezTo>
                  <a:cubicBezTo>
                    <a:pt x="6473" y="20019"/>
                    <a:pt x="6512" y="20021"/>
                    <a:pt x="6506" y="19985"/>
                  </a:cubicBezTo>
                  <a:close/>
                  <a:moveTo>
                    <a:pt x="6424" y="20059"/>
                  </a:moveTo>
                  <a:cubicBezTo>
                    <a:pt x="6435" y="20070"/>
                    <a:pt x="6434" y="20080"/>
                    <a:pt x="6424" y="20087"/>
                  </a:cubicBezTo>
                  <a:cubicBezTo>
                    <a:pt x="6421" y="20089"/>
                    <a:pt x="6418" y="20090"/>
                    <a:pt x="6415" y="20090"/>
                  </a:cubicBezTo>
                  <a:cubicBezTo>
                    <a:pt x="6409" y="20090"/>
                    <a:pt x="6403" y="20087"/>
                    <a:pt x="6400" y="20080"/>
                  </a:cubicBezTo>
                  <a:lnTo>
                    <a:pt x="6424" y="20059"/>
                  </a:lnTo>
                  <a:close/>
                  <a:moveTo>
                    <a:pt x="7065" y="20094"/>
                  </a:moveTo>
                  <a:cubicBezTo>
                    <a:pt x="7066" y="20096"/>
                    <a:pt x="7070" y="20099"/>
                    <a:pt x="7070" y="20100"/>
                  </a:cubicBezTo>
                  <a:cubicBezTo>
                    <a:pt x="7069" y="20102"/>
                    <a:pt x="7066" y="20104"/>
                    <a:pt x="7064" y="20104"/>
                  </a:cubicBezTo>
                  <a:cubicBezTo>
                    <a:pt x="7063" y="20104"/>
                    <a:pt x="7061" y="20101"/>
                    <a:pt x="7059" y="20099"/>
                  </a:cubicBezTo>
                  <a:lnTo>
                    <a:pt x="7065" y="20094"/>
                  </a:lnTo>
                  <a:close/>
                  <a:moveTo>
                    <a:pt x="6391" y="20109"/>
                  </a:moveTo>
                  <a:cubicBezTo>
                    <a:pt x="6397" y="20109"/>
                    <a:pt x="6403" y="20111"/>
                    <a:pt x="6410" y="20116"/>
                  </a:cubicBezTo>
                  <a:cubicBezTo>
                    <a:pt x="6405" y="20123"/>
                    <a:pt x="6399" y="20126"/>
                    <a:pt x="6392" y="20126"/>
                  </a:cubicBezTo>
                  <a:cubicBezTo>
                    <a:pt x="6385" y="20126"/>
                    <a:pt x="6376" y="20123"/>
                    <a:pt x="6366" y="20118"/>
                  </a:cubicBezTo>
                  <a:cubicBezTo>
                    <a:pt x="6376" y="20112"/>
                    <a:pt x="6384" y="20109"/>
                    <a:pt x="6391" y="20109"/>
                  </a:cubicBezTo>
                  <a:close/>
                  <a:moveTo>
                    <a:pt x="11772" y="20131"/>
                  </a:moveTo>
                  <a:cubicBezTo>
                    <a:pt x="11774" y="20131"/>
                    <a:pt x="11775" y="20133"/>
                    <a:pt x="11776" y="20136"/>
                  </a:cubicBezTo>
                  <a:cubicBezTo>
                    <a:pt x="11777" y="20136"/>
                    <a:pt x="11774" y="20138"/>
                    <a:pt x="11772" y="20139"/>
                  </a:cubicBezTo>
                  <a:lnTo>
                    <a:pt x="11772" y="20139"/>
                  </a:lnTo>
                  <a:cubicBezTo>
                    <a:pt x="11769" y="20138"/>
                    <a:pt x="11767" y="20136"/>
                    <a:pt x="11768" y="20135"/>
                  </a:cubicBezTo>
                  <a:cubicBezTo>
                    <a:pt x="11769" y="20132"/>
                    <a:pt x="11771" y="20131"/>
                    <a:pt x="11772" y="20131"/>
                  </a:cubicBezTo>
                  <a:close/>
                  <a:moveTo>
                    <a:pt x="7047" y="20131"/>
                  </a:moveTo>
                  <a:cubicBezTo>
                    <a:pt x="7049" y="20132"/>
                    <a:pt x="7051" y="20133"/>
                    <a:pt x="7051" y="20135"/>
                  </a:cubicBezTo>
                  <a:cubicBezTo>
                    <a:pt x="7051" y="20137"/>
                    <a:pt x="7048" y="20139"/>
                    <a:pt x="7047" y="20140"/>
                  </a:cubicBezTo>
                  <a:lnTo>
                    <a:pt x="7042" y="20134"/>
                  </a:lnTo>
                  <a:lnTo>
                    <a:pt x="7047" y="20131"/>
                  </a:lnTo>
                  <a:close/>
                  <a:moveTo>
                    <a:pt x="5322" y="20096"/>
                  </a:moveTo>
                  <a:cubicBezTo>
                    <a:pt x="5340" y="20096"/>
                    <a:pt x="5332" y="20123"/>
                    <a:pt x="5353" y="20124"/>
                  </a:cubicBezTo>
                  <a:lnTo>
                    <a:pt x="5382" y="20112"/>
                  </a:lnTo>
                  <a:lnTo>
                    <a:pt x="5431" y="20167"/>
                  </a:lnTo>
                  <a:lnTo>
                    <a:pt x="5307" y="20130"/>
                  </a:lnTo>
                  <a:cubicBezTo>
                    <a:pt x="5303" y="20117"/>
                    <a:pt x="5308" y="20102"/>
                    <a:pt x="5321" y="20096"/>
                  </a:cubicBezTo>
                  <a:cubicBezTo>
                    <a:pt x="5321" y="20096"/>
                    <a:pt x="5322" y="20096"/>
                    <a:pt x="5322" y="20096"/>
                  </a:cubicBezTo>
                  <a:close/>
                  <a:moveTo>
                    <a:pt x="6700" y="20180"/>
                  </a:moveTo>
                  <a:cubicBezTo>
                    <a:pt x="6705" y="20180"/>
                    <a:pt x="6710" y="20182"/>
                    <a:pt x="6716" y="20189"/>
                  </a:cubicBezTo>
                  <a:cubicBezTo>
                    <a:pt x="6710" y="20195"/>
                    <a:pt x="6705" y="20197"/>
                    <a:pt x="6700" y="20197"/>
                  </a:cubicBezTo>
                  <a:cubicBezTo>
                    <a:pt x="6694" y="20197"/>
                    <a:pt x="6689" y="20194"/>
                    <a:pt x="6684" y="20189"/>
                  </a:cubicBezTo>
                  <a:cubicBezTo>
                    <a:pt x="6689" y="20184"/>
                    <a:pt x="6694" y="20180"/>
                    <a:pt x="6700" y="20180"/>
                  </a:cubicBezTo>
                  <a:close/>
                  <a:moveTo>
                    <a:pt x="4774" y="20200"/>
                  </a:moveTo>
                  <a:cubicBezTo>
                    <a:pt x="4775" y="20200"/>
                    <a:pt x="4777" y="20202"/>
                    <a:pt x="4778" y="20206"/>
                  </a:cubicBezTo>
                  <a:cubicBezTo>
                    <a:pt x="4778" y="20207"/>
                    <a:pt x="4774" y="20209"/>
                    <a:pt x="4773" y="20211"/>
                  </a:cubicBezTo>
                  <a:lnTo>
                    <a:pt x="4773" y="20212"/>
                  </a:lnTo>
                  <a:cubicBezTo>
                    <a:pt x="4771" y="20209"/>
                    <a:pt x="4768" y="20207"/>
                    <a:pt x="4769" y="20206"/>
                  </a:cubicBezTo>
                  <a:cubicBezTo>
                    <a:pt x="4770" y="20202"/>
                    <a:pt x="4772" y="20200"/>
                    <a:pt x="4774" y="20200"/>
                  </a:cubicBezTo>
                  <a:close/>
                  <a:moveTo>
                    <a:pt x="6875" y="20099"/>
                  </a:moveTo>
                  <a:lnTo>
                    <a:pt x="6875" y="20100"/>
                  </a:lnTo>
                  <a:cubicBezTo>
                    <a:pt x="6892" y="20152"/>
                    <a:pt x="6880" y="20182"/>
                    <a:pt x="6854" y="20213"/>
                  </a:cubicBezTo>
                  <a:cubicBezTo>
                    <a:pt x="6829" y="20173"/>
                    <a:pt x="6852" y="20144"/>
                    <a:pt x="6875" y="20099"/>
                  </a:cubicBezTo>
                  <a:close/>
                  <a:moveTo>
                    <a:pt x="5582" y="20198"/>
                  </a:moveTo>
                  <a:cubicBezTo>
                    <a:pt x="5589" y="20198"/>
                    <a:pt x="5595" y="20206"/>
                    <a:pt x="5600" y="20218"/>
                  </a:cubicBezTo>
                  <a:cubicBezTo>
                    <a:pt x="5596" y="20223"/>
                    <a:pt x="5592" y="20225"/>
                    <a:pt x="5588" y="20225"/>
                  </a:cubicBezTo>
                  <a:cubicBezTo>
                    <a:pt x="5579" y="20225"/>
                    <a:pt x="5573" y="20215"/>
                    <a:pt x="5566" y="20215"/>
                  </a:cubicBezTo>
                  <a:cubicBezTo>
                    <a:pt x="5565" y="20215"/>
                    <a:pt x="5565" y="20215"/>
                    <a:pt x="5564" y="20215"/>
                  </a:cubicBezTo>
                  <a:cubicBezTo>
                    <a:pt x="5571" y="20203"/>
                    <a:pt x="5577" y="20198"/>
                    <a:pt x="5582" y="20198"/>
                  </a:cubicBezTo>
                  <a:close/>
                  <a:moveTo>
                    <a:pt x="5564" y="20215"/>
                  </a:moveTo>
                  <a:lnTo>
                    <a:pt x="5556" y="20229"/>
                  </a:lnTo>
                  <a:cubicBezTo>
                    <a:pt x="5546" y="20215"/>
                    <a:pt x="5559" y="20218"/>
                    <a:pt x="5564" y="20215"/>
                  </a:cubicBezTo>
                  <a:close/>
                  <a:moveTo>
                    <a:pt x="6674" y="20236"/>
                  </a:moveTo>
                  <a:cubicBezTo>
                    <a:pt x="6676" y="20236"/>
                    <a:pt x="6677" y="20238"/>
                    <a:pt x="6678" y="20241"/>
                  </a:cubicBezTo>
                  <a:cubicBezTo>
                    <a:pt x="6678" y="20242"/>
                    <a:pt x="6675" y="20244"/>
                    <a:pt x="6674" y="20246"/>
                  </a:cubicBezTo>
                  <a:lnTo>
                    <a:pt x="6674" y="20247"/>
                  </a:lnTo>
                  <a:cubicBezTo>
                    <a:pt x="6672" y="20245"/>
                    <a:pt x="6669" y="20242"/>
                    <a:pt x="6669" y="20240"/>
                  </a:cubicBezTo>
                  <a:cubicBezTo>
                    <a:pt x="6671" y="20237"/>
                    <a:pt x="6672" y="20236"/>
                    <a:pt x="6674" y="20236"/>
                  </a:cubicBezTo>
                  <a:close/>
                  <a:moveTo>
                    <a:pt x="11771" y="20271"/>
                  </a:moveTo>
                  <a:cubicBezTo>
                    <a:pt x="11773" y="20273"/>
                    <a:pt x="11776" y="20274"/>
                    <a:pt x="11776" y="20277"/>
                  </a:cubicBezTo>
                  <a:cubicBezTo>
                    <a:pt x="11776" y="20278"/>
                    <a:pt x="11772" y="20280"/>
                    <a:pt x="11770" y="20281"/>
                  </a:cubicBezTo>
                  <a:lnTo>
                    <a:pt x="11766" y="20276"/>
                  </a:lnTo>
                  <a:lnTo>
                    <a:pt x="11771" y="20271"/>
                  </a:lnTo>
                  <a:close/>
                  <a:moveTo>
                    <a:pt x="15453" y="20291"/>
                  </a:moveTo>
                  <a:cubicBezTo>
                    <a:pt x="15458" y="20291"/>
                    <a:pt x="15463" y="20293"/>
                    <a:pt x="15468" y="20297"/>
                  </a:cubicBezTo>
                  <a:cubicBezTo>
                    <a:pt x="15463" y="20305"/>
                    <a:pt x="15457" y="20306"/>
                    <a:pt x="15450" y="20306"/>
                  </a:cubicBezTo>
                  <a:cubicBezTo>
                    <a:pt x="15447" y="20306"/>
                    <a:pt x="15445" y="20306"/>
                    <a:pt x="15442" y="20306"/>
                  </a:cubicBezTo>
                  <a:cubicBezTo>
                    <a:pt x="15441" y="20306"/>
                    <a:pt x="15439" y="20306"/>
                    <a:pt x="15438" y="20306"/>
                  </a:cubicBezTo>
                  <a:lnTo>
                    <a:pt x="15438" y="20306"/>
                  </a:lnTo>
                  <a:cubicBezTo>
                    <a:pt x="15442" y="20296"/>
                    <a:pt x="15447" y="20291"/>
                    <a:pt x="15453" y="20291"/>
                  </a:cubicBezTo>
                  <a:close/>
                  <a:moveTo>
                    <a:pt x="5865" y="20304"/>
                  </a:moveTo>
                  <a:cubicBezTo>
                    <a:pt x="5869" y="20304"/>
                    <a:pt x="5873" y="20307"/>
                    <a:pt x="5878" y="20311"/>
                  </a:cubicBezTo>
                  <a:cubicBezTo>
                    <a:pt x="5874" y="20318"/>
                    <a:pt x="5869" y="20322"/>
                    <a:pt x="5864" y="20322"/>
                  </a:cubicBezTo>
                  <a:cubicBezTo>
                    <a:pt x="5861" y="20322"/>
                    <a:pt x="5857" y="20320"/>
                    <a:pt x="5852" y="20315"/>
                  </a:cubicBezTo>
                  <a:lnTo>
                    <a:pt x="5854" y="20314"/>
                  </a:lnTo>
                  <a:cubicBezTo>
                    <a:pt x="5857" y="20307"/>
                    <a:pt x="5861" y="20304"/>
                    <a:pt x="5865" y="20304"/>
                  </a:cubicBezTo>
                  <a:close/>
                  <a:moveTo>
                    <a:pt x="5998" y="20325"/>
                  </a:moveTo>
                  <a:cubicBezTo>
                    <a:pt x="6000" y="20325"/>
                    <a:pt x="6001" y="20328"/>
                    <a:pt x="6003" y="20329"/>
                  </a:cubicBezTo>
                  <a:lnTo>
                    <a:pt x="5997" y="20335"/>
                  </a:lnTo>
                  <a:lnTo>
                    <a:pt x="5993" y="20329"/>
                  </a:lnTo>
                  <a:lnTo>
                    <a:pt x="5994" y="20330"/>
                  </a:lnTo>
                  <a:cubicBezTo>
                    <a:pt x="5996" y="20328"/>
                    <a:pt x="5996" y="20325"/>
                    <a:pt x="5998" y="20325"/>
                  </a:cubicBezTo>
                  <a:close/>
                  <a:moveTo>
                    <a:pt x="6871" y="20238"/>
                  </a:moveTo>
                  <a:cubicBezTo>
                    <a:pt x="6884" y="20268"/>
                    <a:pt x="6877" y="20299"/>
                    <a:pt x="6877" y="20330"/>
                  </a:cubicBezTo>
                  <a:cubicBezTo>
                    <a:pt x="6875" y="20331"/>
                    <a:pt x="6873" y="20331"/>
                    <a:pt x="6871" y="20331"/>
                  </a:cubicBezTo>
                  <a:cubicBezTo>
                    <a:pt x="6850" y="20331"/>
                    <a:pt x="6845" y="20306"/>
                    <a:pt x="6827" y="20306"/>
                  </a:cubicBezTo>
                  <a:cubicBezTo>
                    <a:pt x="6826" y="20306"/>
                    <a:pt x="6825" y="20306"/>
                    <a:pt x="6823" y="20306"/>
                  </a:cubicBezTo>
                  <a:cubicBezTo>
                    <a:pt x="6803" y="20314"/>
                    <a:pt x="6830" y="20350"/>
                    <a:pt x="6803" y="20350"/>
                  </a:cubicBezTo>
                  <a:cubicBezTo>
                    <a:pt x="6800" y="20350"/>
                    <a:pt x="6797" y="20349"/>
                    <a:pt x="6794" y="20349"/>
                  </a:cubicBezTo>
                  <a:cubicBezTo>
                    <a:pt x="6783" y="20327"/>
                    <a:pt x="6788" y="20302"/>
                    <a:pt x="6792" y="20278"/>
                  </a:cubicBezTo>
                  <a:cubicBezTo>
                    <a:pt x="6800" y="20270"/>
                    <a:pt x="6808" y="20267"/>
                    <a:pt x="6815" y="20267"/>
                  </a:cubicBezTo>
                  <a:cubicBezTo>
                    <a:pt x="6826" y="20267"/>
                    <a:pt x="6837" y="20274"/>
                    <a:pt x="6848" y="20279"/>
                  </a:cubicBezTo>
                  <a:cubicBezTo>
                    <a:pt x="6869" y="20272"/>
                    <a:pt x="6852" y="20246"/>
                    <a:pt x="6871" y="20238"/>
                  </a:cubicBezTo>
                  <a:close/>
                  <a:moveTo>
                    <a:pt x="6407" y="20378"/>
                  </a:moveTo>
                  <a:lnTo>
                    <a:pt x="6408" y="20379"/>
                  </a:lnTo>
                  <a:cubicBezTo>
                    <a:pt x="6410" y="20380"/>
                    <a:pt x="6411" y="20382"/>
                    <a:pt x="6411" y="20383"/>
                  </a:cubicBezTo>
                  <a:cubicBezTo>
                    <a:pt x="6410" y="20385"/>
                    <a:pt x="6408" y="20387"/>
                    <a:pt x="6407" y="20387"/>
                  </a:cubicBezTo>
                  <a:cubicBezTo>
                    <a:pt x="6405" y="20386"/>
                    <a:pt x="6403" y="20384"/>
                    <a:pt x="6402" y="20382"/>
                  </a:cubicBezTo>
                  <a:lnTo>
                    <a:pt x="6407" y="20378"/>
                  </a:lnTo>
                  <a:close/>
                  <a:moveTo>
                    <a:pt x="6691" y="20361"/>
                  </a:moveTo>
                  <a:cubicBezTo>
                    <a:pt x="6702" y="20374"/>
                    <a:pt x="6689" y="20373"/>
                    <a:pt x="6684" y="20376"/>
                  </a:cubicBezTo>
                  <a:cubicBezTo>
                    <a:pt x="6684" y="20387"/>
                    <a:pt x="6686" y="20399"/>
                    <a:pt x="6673" y="20406"/>
                  </a:cubicBezTo>
                  <a:cubicBezTo>
                    <a:pt x="6661" y="20390"/>
                    <a:pt x="6661" y="20379"/>
                    <a:pt x="6682" y="20374"/>
                  </a:cubicBezTo>
                  <a:lnTo>
                    <a:pt x="6691" y="20361"/>
                  </a:lnTo>
                  <a:close/>
                  <a:moveTo>
                    <a:pt x="11779" y="20393"/>
                  </a:moveTo>
                  <a:cubicBezTo>
                    <a:pt x="11783" y="20393"/>
                    <a:pt x="11787" y="20397"/>
                    <a:pt x="11792" y="20401"/>
                  </a:cubicBezTo>
                  <a:cubicBezTo>
                    <a:pt x="11789" y="20406"/>
                    <a:pt x="11785" y="20408"/>
                    <a:pt x="11781" y="20408"/>
                  </a:cubicBezTo>
                  <a:cubicBezTo>
                    <a:pt x="11778" y="20408"/>
                    <a:pt x="11774" y="20407"/>
                    <a:pt x="11771" y="20406"/>
                  </a:cubicBezTo>
                  <a:cubicBezTo>
                    <a:pt x="11773" y="20397"/>
                    <a:pt x="11776" y="20393"/>
                    <a:pt x="11779" y="20393"/>
                  </a:cubicBezTo>
                  <a:close/>
                  <a:moveTo>
                    <a:pt x="15474" y="20394"/>
                  </a:moveTo>
                  <a:cubicBezTo>
                    <a:pt x="15478" y="20394"/>
                    <a:pt x="15482" y="20396"/>
                    <a:pt x="15487" y="20399"/>
                  </a:cubicBezTo>
                  <a:cubicBezTo>
                    <a:pt x="15483" y="20406"/>
                    <a:pt x="15479" y="20408"/>
                    <a:pt x="15475" y="20408"/>
                  </a:cubicBezTo>
                  <a:cubicBezTo>
                    <a:pt x="15471" y="20408"/>
                    <a:pt x="15467" y="20407"/>
                    <a:pt x="15463" y="20404"/>
                  </a:cubicBezTo>
                  <a:cubicBezTo>
                    <a:pt x="15466" y="20397"/>
                    <a:pt x="15470" y="20394"/>
                    <a:pt x="15474" y="20394"/>
                  </a:cubicBezTo>
                  <a:close/>
                  <a:moveTo>
                    <a:pt x="6785" y="20376"/>
                  </a:moveTo>
                  <a:cubicBezTo>
                    <a:pt x="6790" y="20376"/>
                    <a:pt x="6797" y="20378"/>
                    <a:pt x="6805" y="20382"/>
                  </a:cubicBezTo>
                  <a:cubicBezTo>
                    <a:pt x="6796" y="20395"/>
                    <a:pt x="6790" y="20409"/>
                    <a:pt x="6775" y="20409"/>
                  </a:cubicBezTo>
                  <a:cubicBezTo>
                    <a:pt x="6770" y="20409"/>
                    <a:pt x="6764" y="20407"/>
                    <a:pt x="6756" y="20403"/>
                  </a:cubicBezTo>
                  <a:cubicBezTo>
                    <a:pt x="6767" y="20394"/>
                    <a:pt x="6768" y="20376"/>
                    <a:pt x="6785" y="20376"/>
                  </a:cubicBezTo>
                  <a:close/>
                  <a:moveTo>
                    <a:pt x="5437" y="20236"/>
                  </a:moveTo>
                  <a:cubicBezTo>
                    <a:pt x="5443" y="20238"/>
                    <a:pt x="5451" y="20239"/>
                    <a:pt x="5452" y="20242"/>
                  </a:cubicBezTo>
                  <a:cubicBezTo>
                    <a:pt x="5473" y="20297"/>
                    <a:pt x="5495" y="20352"/>
                    <a:pt x="5446" y="20408"/>
                  </a:cubicBezTo>
                  <a:lnTo>
                    <a:pt x="5408" y="20412"/>
                  </a:lnTo>
                  <a:cubicBezTo>
                    <a:pt x="5402" y="20362"/>
                    <a:pt x="5397" y="20321"/>
                    <a:pt x="5393" y="20279"/>
                  </a:cubicBezTo>
                  <a:cubicBezTo>
                    <a:pt x="5413" y="20271"/>
                    <a:pt x="5420" y="20248"/>
                    <a:pt x="5437" y="20236"/>
                  </a:cubicBezTo>
                  <a:close/>
                  <a:moveTo>
                    <a:pt x="5326" y="20384"/>
                  </a:moveTo>
                  <a:cubicBezTo>
                    <a:pt x="5332" y="20384"/>
                    <a:pt x="5340" y="20386"/>
                    <a:pt x="5352" y="20390"/>
                  </a:cubicBezTo>
                  <a:cubicBezTo>
                    <a:pt x="5339" y="20415"/>
                    <a:pt x="5319" y="20412"/>
                    <a:pt x="5307" y="20424"/>
                  </a:cubicBezTo>
                  <a:cubicBezTo>
                    <a:pt x="5304" y="20420"/>
                    <a:pt x="5298" y="20415"/>
                    <a:pt x="5299" y="20412"/>
                  </a:cubicBezTo>
                  <a:cubicBezTo>
                    <a:pt x="5311" y="20392"/>
                    <a:pt x="5315" y="20384"/>
                    <a:pt x="5326" y="20384"/>
                  </a:cubicBezTo>
                  <a:close/>
                  <a:moveTo>
                    <a:pt x="6725" y="20400"/>
                  </a:moveTo>
                  <a:cubicBezTo>
                    <a:pt x="6747" y="20410"/>
                    <a:pt x="6729" y="20426"/>
                    <a:pt x="6731" y="20438"/>
                  </a:cubicBezTo>
                  <a:cubicBezTo>
                    <a:pt x="6717" y="20428"/>
                    <a:pt x="6715" y="20411"/>
                    <a:pt x="6725" y="20400"/>
                  </a:cubicBezTo>
                  <a:close/>
                  <a:moveTo>
                    <a:pt x="6983" y="20306"/>
                  </a:moveTo>
                  <a:cubicBezTo>
                    <a:pt x="6988" y="20306"/>
                    <a:pt x="6992" y="20307"/>
                    <a:pt x="6998" y="20311"/>
                  </a:cubicBezTo>
                  <a:cubicBezTo>
                    <a:pt x="7010" y="20341"/>
                    <a:pt x="6974" y="20347"/>
                    <a:pt x="6969" y="20373"/>
                  </a:cubicBezTo>
                  <a:cubicBezTo>
                    <a:pt x="6964" y="20398"/>
                    <a:pt x="7000" y="20402"/>
                    <a:pt x="7002" y="20440"/>
                  </a:cubicBezTo>
                  <a:lnTo>
                    <a:pt x="7002" y="20440"/>
                  </a:lnTo>
                  <a:cubicBezTo>
                    <a:pt x="7002" y="20439"/>
                    <a:pt x="7002" y="20439"/>
                    <a:pt x="7001" y="20439"/>
                  </a:cubicBezTo>
                  <a:cubicBezTo>
                    <a:pt x="6999" y="20439"/>
                    <a:pt x="6992" y="20443"/>
                    <a:pt x="6981" y="20446"/>
                  </a:cubicBezTo>
                  <a:cubicBezTo>
                    <a:pt x="6930" y="20423"/>
                    <a:pt x="6960" y="20373"/>
                    <a:pt x="6945" y="20339"/>
                  </a:cubicBezTo>
                  <a:lnTo>
                    <a:pt x="6945" y="20339"/>
                  </a:lnTo>
                  <a:cubicBezTo>
                    <a:pt x="6961" y="20321"/>
                    <a:pt x="6970" y="20306"/>
                    <a:pt x="6983" y="20306"/>
                  </a:cubicBezTo>
                  <a:close/>
                  <a:moveTo>
                    <a:pt x="5485" y="20436"/>
                  </a:moveTo>
                  <a:cubicBezTo>
                    <a:pt x="5491" y="20436"/>
                    <a:pt x="5491" y="20443"/>
                    <a:pt x="5490" y="20449"/>
                  </a:cubicBezTo>
                  <a:cubicBezTo>
                    <a:pt x="5490" y="20452"/>
                    <a:pt x="5485" y="20454"/>
                    <a:pt x="5481" y="20458"/>
                  </a:cubicBezTo>
                  <a:lnTo>
                    <a:pt x="5481" y="20458"/>
                  </a:lnTo>
                  <a:cubicBezTo>
                    <a:pt x="5474" y="20451"/>
                    <a:pt x="5474" y="20441"/>
                    <a:pt x="5479" y="20438"/>
                  </a:cubicBezTo>
                  <a:cubicBezTo>
                    <a:pt x="5482" y="20436"/>
                    <a:pt x="5484" y="20436"/>
                    <a:pt x="5485" y="20436"/>
                  </a:cubicBezTo>
                  <a:close/>
                  <a:moveTo>
                    <a:pt x="5447" y="20449"/>
                  </a:moveTo>
                  <a:cubicBezTo>
                    <a:pt x="5454" y="20452"/>
                    <a:pt x="5454" y="20456"/>
                    <a:pt x="5446" y="20458"/>
                  </a:cubicBezTo>
                  <a:cubicBezTo>
                    <a:pt x="5446" y="20458"/>
                    <a:pt x="5445" y="20456"/>
                    <a:pt x="5443" y="20454"/>
                  </a:cubicBezTo>
                  <a:lnTo>
                    <a:pt x="5443" y="20454"/>
                  </a:lnTo>
                  <a:cubicBezTo>
                    <a:pt x="5445" y="20453"/>
                    <a:pt x="5447" y="20450"/>
                    <a:pt x="5447" y="20449"/>
                  </a:cubicBezTo>
                  <a:close/>
                  <a:moveTo>
                    <a:pt x="6069" y="20449"/>
                  </a:moveTo>
                  <a:cubicBezTo>
                    <a:pt x="6071" y="20449"/>
                    <a:pt x="6073" y="20452"/>
                    <a:pt x="6075" y="20454"/>
                  </a:cubicBezTo>
                  <a:lnTo>
                    <a:pt x="6069" y="20459"/>
                  </a:lnTo>
                  <a:lnTo>
                    <a:pt x="6065" y="20455"/>
                  </a:lnTo>
                  <a:cubicBezTo>
                    <a:pt x="6067" y="20454"/>
                    <a:pt x="6068" y="20449"/>
                    <a:pt x="6069" y="20449"/>
                  </a:cubicBezTo>
                  <a:close/>
                  <a:moveTo>
                    <a:pt x="5750" y="20468"/>
                  </a:moveTo>
                  <a:cubicBezTo>
                    <a:pt x="5752" y="20468"/>
                    <a:pt x="5753" y="20470"/>
                    <a:pt x="5754" y="20474"/>
                  </a:cubicBezTo>
                  <a:cubicBezTo>
                    <a:pt x="5754" y="20474"/>
                    <a:pt x="5751" y="20476"/>
                    <a:pt x="5750" y="20477"/>
                  </a:cubicBezTo>
                  <a:cubicBezTo>
                    <a:pt x="5749" y="20476"/>
                    <a:pt x="5745" y="20473"/>
                    <a:pt x="5745" y="20473"/>
                  </a:cubicBezTo>
                  <a:cubicBezTo>
                    <a:pt x="5747" y="20470"/>
                    <a:pt x="5748" y="20468"/>
                    <a:pt x="5750" y="20468"/>
                  </a:cubicBezTo>
                  <a:close/>
                  <a:moveTo>
                    <a:pt x="7219" y="20446"/>
                  </a:moveTo>
                  <a:cubicBezTo>
                    <a:pt x="7233" y="20446"/>
                    <a:pt x="7241" y="20458"/>
                    <a:pt x="7249" y="20473"/>
                  </a:cubicBezTo>
                  <a:cubicBezTo>
                    <a:pt x="7242" y="20481"/>
                    <a:pt x="7234" y="20483"/>
                    <a:pt x="7226" y="20483"/>
                  </a:cubicBezTo>
                  <a:cubicBezTo>
                    <a:pt x="7220" y="20483"/>
                    <a:pt x="7214" y="20482"/>
                    <a:pt x="7208" y="20481"/>
                  </a:cubicBezTo>
                  <a:cubicBezTo>
                    <a:pt x="7197" y="20474"/>
                    <a:pt x="7195" y="20459"/>
                    <a:pt x="7203" y="20450"/>
                  </a:cubicBezTo>
                  <a:cubicBezTo>
                    <a:pt x="7209" y="20447"/>
                    <a:pt x="7214" y="20446"/>
                    <a:pt x="7219" y="20446"/>
                  </a:cubicBezTo>
                  <a:close/>
                  <a:moveTo>
                    <a:pt x="5304" y="20468"/>
                  </a:moveTo>
                  <a:cubicBezTo>
                    <a:pt x="5317" y="20469"/>
                    <a:pt x="5323" y="20479"/>
                    <a:pt x="5330" y="20493"/>
                  </a:cubicBezTo>
                  <a:cubicBezTo>
                    <a:pt x="5323" y="20495"/>
                    <a:pt x="5318" y="20496"/>
                    <a:pt x="5314" y="20496"/>
                  </a:cubicBezTo>
                  <a:cubicBezTo>
                    <a:pt x="5298" y="20496"/>
                    <a:pt x="5298" y="20485"/>
                    <a:pt x="5304" y="20468"/>
                  </a:cubicBezTo>
                  <a:close/>
                  <a:moveTo>
                    <a:pt x="6895" y="20466"/>
                  </a:moveTo>
                  <a:cubicBezTo>
                    <a:pt x="6899" y="20466"/>
                    <a:pt x="6904" y="20467"/>
                    <a:pt x="6909" y="20468"/>
                  </a:cubicBezTo>
                  <a:cubicBezTo>
                    <a:pt x="6911" y="20487"/>
                    <a:pt x="6896" y="20491"/>
                    <a:pt x="6880" y="20500"/>
                  </a:cubicBezTo>
                  <a:cubicBezTo>
                    <a:pt x="6877" y="20475"/>
                    <a:pt x="6883" y="20466"/>
                    <a:pt x="6895" y="20466"/>
                  </a:cubicBezTo>
                  <a:close/>
                  <a:moveTo>
                    <a:pt x="5376" y="20503"/>
                  </a:moveTo>
                  <a:cubicBezTo>
                    <a:pt x="5376" y="20503"/>
                    <a:pt x="5377" y="20504"/>
                    <a:pt x="5377" y="20504"/>
                  </a:cubicBezTo>
                  <a:cubicBezTo>
                    <a:pt x="5379" y="20504"/>
                    <a:pt x="5381" y="20506"/>
                    <a:pt x="5381" y="20508"/>
                  </a:cubicBezTo>
                  <a:cubicBezTo>
                    <a:pt x="5381" y="20511"/>
                    <a:pt x="5378" y="20512"/>
                    <a:pt x="5377" y="20513"/>
                  </a:cubicBezTo>
                  <a:cubicBezTo>
                    <a:pt x="5374" y="20512"/>
                    <a:pt x="5373" y="20509"/>
                    <a:pt x="5372" y="20507"/>
                  </a:cubicBezTo>
                  <a:cubicBezTo>
                    <a:pt x="5374" y="20506"/>
                    <a:pt x="5375" y="20503"/>
                    <a:pt x="5376" y="20503"/>
                  </a:cubicBezTo>
                  <a:close/>
                  <a:moveTo>
                    <a:pt x="5323" y="20521"/>
                  </a:moveTo>
                  <a:cubicBezTo>
                    <a:pt x="5325" y="20521"/>
                    <a:pt x="5326" y="20523"/>
                    <a:pt x="5328" y="20527"/>
                  </a:cubicBezTo>
                  <a:cubicBezTo>
                    <a:pt x="5329" y="20528"/>
                    <a:pt x="5324" y="20530"/>
                    <a:pt x="5323" y="20531"/>
                  </a:cubicBezTo>
                  <a:cubicBezTo>
                    <a:pt x="5322" y="20529"/>
                    <a:pt x="5319" y="20527"/>
                    <a:pt x="5319" y="20525"/>
                  </a:cubicBezTo>
                  <a:cubicBezTo>
                    <a:pt x="5320" y="20522"/>
                    <a:pt x="5322" y="20521"/>
                    <a:pt x="5323" y="20521"/>
                  </a:cubicBezTo>
                  <a:close/>
                  <a:moveTo>
                    <a:pt x="7105" y="20485"/>
                  </a:moveTo>
                  <a:lnTo>
                    <a:pt x="7105" y="20485"/>
                  </a:lnTo>
                  <a:cubicBezTo>
                    <a:pt x="7113" y="20515"/>
                    <a:pt x="7097" y="20528"/>
                    <a:pt x="7074" y="20534"/>
                  </a:cubicBezTo>
                  <a:cubicBezTo>
                    <a:pt x="7074" y="20535"/>
                    <a:pt x="7074" y="20535"/>
                    <a:pt x="7074" y="20535"/>
                  </a:cubicBezTo>
                  <a:lnTo>
                    <a:pt x="7074" y="20535"/>
                  </a:lnTo>
                  <a:cubicBezTo>
                    <a:pt x="7071" y="20514"/>
                    <a:pt x="7084" y="20491"/>
                    <a:pt x="7105" y="20485"/>
                  </a:cubicBezTo>
                  <a:close/>
                  <a:moveTo>
                    <a:pt x="6088" y="20557"/>
                  </a:moveTo>
                  <a:cubicBezTo>
                    <a:pt x="6089" y="20557"/>
                    <a:pt x="6091" y="20558"/>
                    <a:pt x="6092" y="20562"/>
                  </a:cubicBezTo>
                  <a:cubicBezTo>
                    <a:pt x="6092" y="20563"/>
                    <a:pt x="6089" y="20565"/>
                    <a:pt x="6086" y="20566"/>
                  </a:cubicBezTo>
                  <a:lnTo>
                    <a:pt x="6086" y="20566"/>
                  </a:lnTo>
                  <a:cubicBezTo>
                    <a:pt x="6084" y="20564"/>
                    <a:pt x="6082" y="20562"/>
                    <a:pt x="6083" y="20562"/>
                  </a:cubicBezTo>
                  <a:cubicBezTo>
                    <a:pt x="6085" y="20558"/>
                    <a:pt x="6086" y="20557"/>
                    <a:pt x="6088" y="20557"/>
                  </a:cubicBezTo>
                  <a:close/>
                  <a:moveTo>
                    <a:pt x="5442" y="20485"/>
                  </a:moveTo>
                  <a:cubicBezTo>
                    <a:pt x="5458" y="20485"/>
                    <a:pt x="5465" y="20500"/>
                    <a:pt x="5475" y="20515"/>
                  </a:cubicBezTo>
                  <a:lnTo>
                    <a:pt x="5462" y="20545"/>
                  </a:lnTo>
                  <a:lnTo>
                    <a:pt x="5492" y="20560"/>
                  </a:lnTo>
                  <a:cubicBezTo>
                    <a:pt x="5490" y="20581"/>
                    <a:pt x="5482" y="20588"/>
                    <a:pt x="5470" y="20588"/>
                  </a:cubicBezTo>
                  <a:cubicBezTo>
                    <a:pt x="5463" y="20588"/>
                    <a:pt x="5456" y="20586"/>
                    <a:pt x="5447" y="20584"/>
                  </a:cubicBezTo>
                  <a:cubicBezTo>
                    <a:pt x="5439" y="20553"/>
                    <a:pt x="5431" y="20521"/>
                    <a:pt x="5423" y="20490"/>
                  </a:cubicBezTo>
                  <a:cubicBezTo>
                    <a:pt x="5431" y="20486"/>
                    <a:pt x="5437" y="20485"/>
                    <a:pt x="5442" y="20485"/>
                  </a:cubicBezTo>
                  <a:close/>
                  <a:moveTo>
                    <a:pt x="6792" y="20433"/>
                  </a:moveTo>
                  <a:cubicBezTo>
                    <a:pt x="6818" y="20439"/>
                    <a:pt x="6829" y="20456"/>
                    <a:pt x="6842" y="20479"/>
                  </a:cubicBezTo>
                  <a:cubicBezTo>
                    <a:pt x="6831" y="20513"/>
                    <a:pt x="6788" y="20538"/>
                    <a:pt x="6811" y="20588"/>
                  </a:cubicBezTo>
                  <a:cubicBezTo>
                    <a:pt x="6757" y="20570"/>
                    <a:pt x="6780" y="20511"/>
                    <a:pt x="6734" y="20504"/>
                  </a:cubicBezTo>
                  <a:cubicBezTo>
                    <a:pt x="6749" y="20468"/>
                    <a:pt x="6775" y="20455"/>
                    <a:pt x="6792" y="20433"/>
                  </a:cubicBezTo>
                  <a:close/>
                  <a:moveTo>
                    <a:pt x="8271" y="20576"/>
                  </a:moveTo>
                  <a:lnTo>
                    <a:pt x="8271" y="20576"/>
                  </a:lnTo>
                  <a:cubicBezTo>
                    <a:pt x="8290" y="20608"/>
                    <a:pt x="8268" y="20601"/>
                    <a:pt x="8248" y="20608"/>
                  </a:cubicBezTo>
                  <a:lnTo>
                    <a:pt x="8249" y="20606"/>
                  </a:lnTo>
                  <a:cubicBezTo>
                    <a:pt x="8253" y="20587"/>
                    <a:pt x="8261" y="20579"/>
                    <a:pt x="8271" y="20576"/>
                  </a:cubicBezTo>
                  <a:close/>
                  <a:moveTo>
                    <a:pt x="8415" y="20519"/>
                  </a:moveTo>
                  <a:lnTo>
                    <a:pt x="8415" y="20519"/>
                  </a:lnTo>
                  <a:cubicBezTo>
                    <a:pt x="8439" y="20560"/>
                    <a:pt x="8412" y="20587"/>
                    <a:pt x="8395" y="20637"/>
                  </a:cubicBezTo>
                  <a:cubicBezTo>
                    <a:pt x="8388" y="20582"/>
                    <a:pt x="8375" y="20547"/>
                    <a:pt x="8415" y="20519"/>
                  </a:cubicBezTo>
                  <a:close/>
                  <a:moveTo>
                    <a:pt x="6176" y="20554"/>
                  </a:moveTo>
                  <a:cubicBezTo>
                    <a:pt x="6177" y="20554"/>
                    <a:pt x="6178" y="20554"/>
                    <a:pt x="6179" y="20554"/>
                  </a:cubicBezTo>
                  <a:lnTo>
                    <a:pt x="6178" y="20555"/>
                  </a:lnTo>
                  <a:cubicBezTo>
                    <a:pt x="6157" y="20594"/>
                    <a:pt x="6205" y="20630"/>
                    <a:pt x="6180" y="20670"/>
                  </a:cubicBezTo>
                  <a:cubicBezTo>
                    <a:pt x="6131" y="20659"/>
                    <a:pt x="6137" y="20611"/>
                    <a:pt x="6121" y="20578"/>
                  </a:cubicBezTo>
                  <a:cubicBezTo>
                    <a:pt x="6138" y="20570"/>
                    <a:pt x="6151" y="20554"/>
                    <a:pt x="6176" y="20554"/>
                  </a:cubicBezTo>
                  <a:close/>
                  <a:moveTo>
                    <a:pt x="6763" y="20663"/>
                  </a:moveTo>
                  <a:cubicBezTo>
                    <a:pt x="6765" y="20665"/>
                    <a:pt x="6767" y="20667"/>
                    <a:pt x="6767" y="20668"/>
                  </a:cubicBezTo>
                  <a:cubicBezTo>
                    <a:pt x="6766" y="20669"/>
                    <a:pt x="6765" y="20672"/>
                    <a:pt x="6763" y="20672"/>
                  </a:cubicBezTo>
                  <a:cubicBezTo>
                    <a:pt x="6763" y="20672"/>
                    <a:pt x="6763" y="20672"/>
                    <a:pt x="6763" y="20671"/>
                  </a:cubicBezTo>
                  <a:cubicBezTo>
                    <a:pt x="6761" y="20671"/>
                    <a:pt x="6759" y="20669"/>
                    <a:pt x="6758" y="20667"/>
                  </a:cubicBezTo>
                  <a:lnTo>
                    <a:pt x="6763" y="20663"/>
                  </a:lnTo>
                  <a:close/>
                  <a:moveTo>
                    <a:pt x="5520" y="20663"/>
                  </a:moveTo>
                  <a:cubicBezTo>
                    <a:pt x="5521" y="20663"/>
                    <a:pt x="5523" y="20665"/>
                    <a:pt x="5524" y="20669"/>
                  </a:cubicBezTo>
                  <a:cubicBezTo>
                    <a:pt x="5524" y="20669"/>
                    <a:pt x="5520" y="20671"/>
                    <a:pt x="5519" y="20673"/>
                  </a:cubicBezTo>
                  <a:cubicBezTo>
                    <a:pt x="5517" y="20671"/>
                    <a:pt x="5515" y="20669"/>
                    <a:pt x="5515" y="20668"/>
                  </a:cubicBezTo>
                  <a:cubicBezTo>
                    <a:pt x="5516" y="20665"/>
                    <a:pt x="5518" y="20663"/>
                    <a:pt x="5520" y="20663"/>
                  </a:cubicBezTo>
                  <a:close/>
                  <a:moveTo>
                    <a:pt x="5357" y="20625"/>
                  </a:moveTo>
                  <a:cubicBezTo>
                    <a:pt x="5378" y="20625"/>
                    <a:pt x="5392" y="20635"/>
                    <a:pt x="5404" y="20654"/>
                  </a:cubicBezTo>
                  <a:lnTo>
                    <a:pt x="5384" y="20677"/>
                  </a:lnTo>
                  <a:cubicBezTo>
                    <a:pt x="5362" y="20668"/>
                    <a:pt x="5345" y="20650"/>
                    <a:pt x="5337" y="20628"/>
                  </a:cubicBezTo>
                  <a:lnTo>
                    <a:pt x="5336" y="20628"/>
                  </a:lnTo>
                  <a:cubicBezTo>
                    <a:pt x="5344" y="20626"/>
                    <a:pt x="5351" y="20625"/>
                    <a:pt x="5357" y="20625"/>
                  </a:cubicBezTo>
                  <a:close/>
                  <a:moveTo>
                    <a:pt x="7914" y="20645"/>
                  </a:moveTo>
                  <a:cubicBezTo>
                    <a:pt x="7926" y="20653"/>
                    <a:pt x="7936" y="20664"/>
                    <a:pt x="7941" y="20678"/>
                  </a:cubicBezTo>
                  <a:lnTo>
                    <a:pt x="7941" y="20678"/>
                  </a:lnTo>
                  <a:lnTo>
                    <a:pt x="7885" y="20676"/>
                  </a:lnTo>
                  <a:lnTo>
                    <a:pt x="7914" y="20645"/>
                  </a:lnTo>
                  <a:close/>
                  <a:moveTo>
                    <a:pt x="7989" y="20733"/>
                  </a:moveTo>
                  <a:cubicBezTo>
                    <a:pt x="7990" y="20735"/>
                    <a:pt x="7994" y="20738"/>
                    <a:pt x="7994" y="20739"/>
                  </a:cubicBezTo>
                  <a:cubicBezTo>
                    <a:pt x="7993" y="20742"/>
                    <a:pt x="7990" y="20743"/>
                    <a:pt x="7988" y="20744"/>
                  </a:cubicBezTo>
                  <a:cubicBezTo>
                    <a:pt x="7986" y="20744"/>
                    <a:pt x="7983" y="20740"/>
                    <a:pt x="7982" y="20739"/>
                  </a:cubicBezTo>
                  <a:lnTo>
                    <a:pt x="7989" y="20733"/>
                  </a:lnTo>
                  <a:close/>
                  <a:moveTo>
                    <a:pt x="6896" y="20748"/>
                  </a:moveTo>
                  <a:cubicBezTo>
                    <a:pt x="6896" y="20748"/>
                    <a:pt x="6896" y="20749"/>
                    <a:pt x="6896" y="20749"/>
                  </a:cubicBezTo>
                  <a:lnTo>
                    <a:pt x="6896" y="20748"/>
                  </a:lnTo>
                  <a:lnTo>
                    <a:pt x="6896" y="20748"/>
                  </a:lnTo>
                  <a:close/>
                  <a:moveTo>
                    <a:pt x="5720" y="19006"/>
                  </a:moveTo>
                  <a:lnTo>
                    <a:pt x="5720" y="19006"/>
                  </a:lnTo>
                  <a:cubicBezTo>
                    <a:pt x="5719" y="19046"/>
                    <a:pt x="5749" y="19072"/>
                    <a:pt x="5743" y="19110"/>
                  </a:cubicBezTo>
                  <a:cubicBezTo>
                    <a:pt x="5738" y="19144"/>
                    <a:pt x="5766" y="19169"/>
                    <a:pt x="5777" y="19204"/>
                  </a:cubicBezTo>
                  <a:cubicBezTo>
                    <a:pt x="5781" y="19289"/>
                    <a:pt x="5791" y="19375"/>
                    <a:pt x="5834" y="19456"/>
                  </a:cubicBezTo>
                  <a:cubicBezTo>
                    <a:pt x="5821" y="19459"/>
                    <a:pt x="5830" y="19465"/>
                    <a:pt x="5828" y="19465"/>
                  </a:cubicBezTo>
                  <a:cubicBezTo>
                    <a:pt x="5827" y="19465"/>
                    <a:pt x="5826" y="19465"/>
                    <a:pt x="5824" y="19464"/>
                  </a:cubicBezTo>
                  <a:cubicBezTo>
                    <a:pt x="5818" y="19462"/>
                    <a:pt x="5813" y="19461"/>
                    <a:pt x="5807" y="19459"/>
                  </a:cubicBezTo>
                  <a:cubicBezTo>
                    <a:pt x="5791" y="19468"/>
                    <a:pt x="5795" y="19483"/>
                    <a:pt x="5801" y="19494"/>
                  </a:cubicBezTo>
                  <a:cubicBezTo>
                    <a:pt x="5827" y="19549"/>
                    <a:pt x="5831" y="19606"/>
                    <a:pt x="5834" y="19665"/>
                  </a:cubicBezTo>
                  <a:cubicBezTo>
                    <a:pt x="5839" y="19717"/>
                    <a:pt x="5857" y="19767"/>
                    <a:pt x="5873" y="19817"/>
                  </a:cubicBezTo>
                  <a:cubicBezTo>
                    <a:pt x="5881" y="19842"/>
                    <a:pt x="5897" y="19865"/>
                    <a:pt x="5907" y="19889"/>
                  </a:cubicBezTo>
                  <a:cubicBezTo>
                    <a:pt x="5916" y="19910"/>
                    <a:pt x="5922" y="19932"/>
                    <a:pt x="5930" y="19954"/>
                  </a:cubicBezTo>
                  <a:cubicBezTo>
                    <a:pt x="5931" y="19970"/>
                    <a:pt x="5912" y="19964"/>
                    <a:pt x="5904" y="19988"/>
                  </a:cubicBezTo>
                  <a:cubicBezTo>
                    <a:pt x="5904" y="20066"/>
                    <a:pt x="5925" y="20141"/>
                    <a:pt x="5967" y="20207"/>
                  </a:cubicBezTo>
                  <a:cubicBezTo>
                    <a:pt x="5963" y="20215"/>
                    <a:pt x="5960" y="20225"/>
                    <a:pt x="5954" y="20238"/>
                  </a:cubicBezTo>
                  <a:lnTo>
                    <a:pt x="6005" y="20294"/>
                  </a:lnTo>
                  <a:cubicBezTo>
                    <a:pt x="5964" y="20310"/>
                    <a:pt x="5976" y="20344"/>
                    <a:pt x="5972" y="20376"/>
                  </a:cubicBezTo>
                  <a:lnTo>
                    <a:pt x="6040" y="20452"/>
                  </a:lnTo>
                  <a:cubicBezTo>
                    <a:pt x="6046" y="20465"/>
                    <a:pt x="6043" y="20480"/>
                    <a:pt x="6030" y="20488"/>
                  </a:cubicBezTo>
                  <a:lnTo>
                    <a:pt x="6061" y="20550"/>
                  </a:lnTo>
                  <a:cubicBezTo>
                    <a:pt x="6068" y="20588"/>
                    <a:pt x="6028" y="20598"/>
                    <a:pt x="6029" y="20628"/>
                  </a:cubicBezTo>
                  <a:lnTo>
                    <a:pt x="6065" y="20659"/>
                  </a:lnTo>
                  <a:cubicBezTo>
                    <a:pt x="6049" y="20689"/>
                    <a:pt x="6060" y="20722"/>
                    <a:pt x="6062" y="20757"/>
                  </a:cubicBezTo>
                  <a:cubicBezTo>
                    <a:pt x="6019" y="20732"/>
                    <a:pt x="6012" y="20733"/>
                    <a:pt x="6010" y="20710"/>
                  </a:cubicBezTo>
                  <a:cubicBezTo>
                    <a:pt x="6008" y="20676"/>
                    <a:pt x="5968" y="20682"/>
                    <a:pt x="5961" y="20654"/>
                  </a:cubicBezTo>
                  <a:cubicBezTo>
                    <a:pt x="5962" y="20635"/>
                    <a:pt x="5981" y="20618"/>
                    <a:pt x="5967" y="20595"/>
                  </a:cubicBezTo>
                  <a:lnTo>
                    <a:pt x="5967" y="20595"/>
                  </a:lnTo>
                  <a:cubicBezTo>
                    <a:pt x="5949" y="20608"/>
                    <a:pt x="5948" y="20631"/>
                    <a:pt x="5928" y="20638"/>
                  </a:cubicBezTo>
                  <a:cubicBezTo>
                    <a:pt x="5911" y="20613"/>
                    <a:pt x="5922" y="20588"/>
                    <a:pt x="5920" y="20565"/>
                  </a:cubicBezTo>
                  <a:lnTo>
                    <a:pt x="5953" y="20541"/>
                  </a:lnTo>
                  <a:cubicBezTo>
                    <a:pt x="5945" y="20499"/>
                    <a:pt x="5940" y="20456"/>
                    <a:pt x="5928" y="20415"/>
                  </a:cubicBezTo>
                  <a:cubicBezTo>
                    <a:pt x="5922" y="20398"/>
                    <a:pt x="5920" y="20380"/>
                    <a:pt x="5920" y="20363"/>
                  </a:cubicBezTo>
                  <a:cubicBezTo>
                    <a:pt x="5920" y="20320"/>
                    <a:pt x="5912" y="20282"/>
                    <a:pt x="5870" y="20258"/>
                  </a:cubicBezTo>
                  <a:cubicBezTo>
                    <a:pt x="5866" y="20256"/>
                    <a:pt x="5867" y="20242"/>
                    <a:pt x="5866" y="20233"/>
                  </a:cubicBezTo>
                  <a:cubicBezTo>
                    <a:pt x="5840" y="20199"/>
                    <a:pt x="5790" y="20221"/>
                    <a:pt x="5761" y="20173"/>
                  </a:cubicBezTo>
                  <a:lnTo>
                    <a:pt x="5761" y="20173"/>
                  </a:lnTo>
                  <a:cubicBezTo>
                    <a:pt x="5762" y="20232"/>
                    <a:pt x="5801" y="20228"/>
                    <a:pt x="5827" y="20241"/>
                  </a:cubicBezTo>
                  <a:cubicBezTo>
                    <a:pt x="5822" y="20248"/>
                    <a:pt x="5816" y="20255"/>
                    <a:pt x="5809" y="20264"/>
                  </a:cubicBezTo>
                  <a:lnTo>
                    <a:pt x="5747" y="20240"/>
                  </a:lnTo>
                  <a:lnTo>
                    <a:pt x="5725" y="20286"/>
                  </a:lnTo>
                  <a:cubicBezTo>
                    <a:pt x="5762" y="20323"/>
                    <a:pt x="5721" y="20379"/>
                    <a:pt x="5752" y="20423"/>
                  </a:cubicBezTo>
                  <a:lnTo>
                    <a:pt x="5713" y="20406"/>
                  </a:lnTo>
                  <a:cubicBezTo>
                    <a:pt x="5722" y="20371"/>
                    <a:pt x="5703" y="20352"/>
                    <a:pt x="5673" y="20349"/>
                  </a:cubicBezTo>
                  <a:cubicBezTo>
                    <a:pt x="5641" y="20345"/>
                    <a:pt x="5612" y="20343"/>
                    <a:pt x="5588" y="20322"/>
                  </a:cubicBezTo>
                  <a:cubicBezTo>
                    <a:pt x="5583" y="20299"/>
                    <a:pt x="5600" y="20290"/>
                    <a:pt x="5608" y="20271"/>
                  </a:cubicBezTo>
                  <a:cubicBezTo>
                    <a:pt x="5646" y="20264"/>
                    <a:pt x="5690" y="20273"/>
                    <a:pt x="5722" y="20238"/>
                  </a:cubicBezTo>
                  <a:lnTo>
                    <a:pt x="5690" y="20143"/>
                  </a:lnTo>
                  <a:cubicBezTo>
                    <a:pt x="5697" y="20120"/>
                    <a:pt x="5722" y="20127"/>
                    <a:pt x="5730" y="20111"/>
                  </a:cubicBezTo>
                  <a:cubicBezTo>
                    <a:pt x="5744" y="20122"/>
                    <a:pt x="5742" y="20134"/>
                    <a:pt x="5742" y="20144"/>
                  </a:cubicBezTo>
                  <a:cubicBezTo>
                    <a:pt x="5766" y="20137"/>
                    <a:pt x="5761" y="20110"/>
                    <a:pt x="5777" y="20096"/>
                  </a:cubicBezTo>
                  <a:cubicBezTo>
                    <a:pt x="5757" y="20064"/>
                    <a:pt x="5752" y="20026"/>
                    <a:pt x="5766" y="19990"/>
                  </a:cubicBezTo>
                  <a:lnTo>
                    <a:pt x="5766" y="19990"/>
                  </a:lnTo>
                  <a:cubicBezTo>
                    <a:pt x="5786" y="19999"/>
                    <a:pt x="5769" y="20025"/>
                    <a:pt x="5795" y="20036"/>
                  </a:cubicBezTo>
                  <a:cubicBezTo>
                    <a:pt x="5798" y="20037"/>
                    <a:pt x="5801" y="20037"/>
                    <a:pt x="5804" y="20037"/>
                  </a:cubicBezTo>
                  <a:cubicBezTo>
                    <a:pt x="5810" y="20037"/>
                    <a:pt x="5816" y="20036"/>
                    <a:pt x="5822" y="20033"/>
                  </a:cubicBezTo>
                  <a:cubicBezTo>
                    <a:pt x="5827" y="20009"/>
                    <a:pt x="5792" y="20006"/>
                    <a:pt x="5797" y="19985"/>
                  </a:cubicBezTo>
                  <a:cubicBezTo>
                    <a:pt x="5795" y="19963"/>
                    <a:pt x="5822" y="19971"/>
                    <a:pt x="5828" y="19952"/>
                  </a:cubicBezTo>
                  <a:cubicBezTo>
                    <a:pt x="5836" y="19845"/>
                    <a:pt x="5783" y="19746"/>
                    <a:pt x="5777" y="19641"/>
                  </a:cubicBezTo>
                  <a:cubicBezTo>
                    <a:pt x="5773" y="19640"/>
                    <a:pt x="5770" y="19639"/>
                    <a:pt x="5767" y="19639"/>
                  </a:cubicBezTo>
                  <a:cubicBezTo>
                    <a:pt x="5757" y="19639"/>
                    <a:pt x="5750" y="19646"/>
                    <a:pt x="5742" y="19646"/>
                  </a:cubicBezTo>
                  <a:cubicBezTo>
                    <a:pt x="5739" y="19646"/>
                    <a:pt x="5737" y="19645"/>
                    <a:pt x="5734" y="19644"/>
                  </a:cubicBezTo>
                  <a:cubicBezTo>
                    <a:pt x="5722" y="19636"/>
                    <a:pt x="5726" y="19623"/>
                    <a:pt x="5725" y="19612"/>
                  </a:cubicBezTo>
                  <a:cubicBezTo>
                    <a:pt x="5713" y="19610"/>
                    <a:pt x="5702" y="19607"/>
                    <a:pt x="5692" y="19602"/>
                  </a:cubicBezTo>
                  <a:cubicBezTo>
                    <a:pt x="5681" y="19597"/>
                    <a:pt x="5673" y="19589"/>
                    <a:pt x="5665" y="19581"/>
                  </a:cubicBezTo>
                  <a:cubicBezTo>
                    <a:pt x="5644" y="19589"/>
                    <a:pt x="5662" y="19615"/>
                    <a:pt x="5641" y="19623"/>
                  </a:cubicBezTo>
                  <a:cubicBezTo>
                    <a:pt x="5633" y="19607"/>
                    <a:pt x="5624" y="19591"/>
                    <a:pt x="5617" y="19578"/>
                  </a:cubicBezTo>
                  <a:cubicBezTo>
                    <a:pt x="5621" y="19553"/>
                    <a:pt x="5643" y="19558"/>
                    <a:pt x="5649" y="19545"/>
                  </a:cubicBezTo>
                  <a:cubicBezTo>
                    <a:pt x="5657" y="19513"/>
                    <a:pt x="5601" y="19527"/>
                    <a:pt x="5616" y="19495"/>
                  </a:cubicBezTo>
                  <a:cubicBezTo>
                    <a:pt x="5614" y="19494"/>
                    <a:pt x="5612" y="19494"/>
                    <a:pt x="5609" y="19494"/>
                  </a:cubicBezTo>
                  <a:cubicBezTo>
                    <a:pt x="5600" y="19494"/>
                    <a:pt x="5593" y="19500"/>
                    <a:pt x="5584" y="19500"/>
                  </a:cubicBezTo>
                  <a:cubicBezTo>
                    <a:pt x="5579" y="19500"/>
                    <a:pt x="5574" y="19498"/>
                    <a:pt x="5567" y="19492"/>
                  </a:cubicBezTo>
                  <a:cubicBezTo>
                    <a:pt x="5565" y="19487"/>
                    <a:pt x="5558" y="19475"/>
                    <a:pt x="5551" y="19460"/>
                  </a:cubicBezTo>
                  <a:cubicBezTo>
                    <a:pt x="5564" y="19454"/>
                    <a:pt x="5574" y="19446"/>
                    <a:pt x="5585" y="19437"/>
                  </a:cubicBezTo>
                  <a:cubicBezTo>
                    <a:pt x="5597" y="19424"/>
                    <a:pt x="5608" y="19409"/>
                    <a:pt x="5582" y="19397"/>
                  </a:cubicBezTo>
                  <a:cubicBezTo>
                    <a:pt x="5582" y="19397"/>
                    <a:pt x="5582" y="19397"/>
                    <a:pt x="5582" y="19397"/>
                  </a:cubicBezTo>
                  <a:lnTo>
                    <a:pt x="5582" y="19397"/>
                  </a:lnTo>
                  <a:cubicBezTo>
                    <a:pt x="5582" y="19389"/>
                    <a:pt x="5581" y="19381"/>
                    <a:pt x="5580" y="19373"/>
                  </a:cubicBezTo>
                  <a:cubicBezTo>
                    <a:pt x="5566" y="19358"/>
                    <a:pt x="5543" y="19369"/>
                    <a:pt x="5528" y="19346"/>
                  </a:cubicBezTo>
                  <a:cubicBezTo>
                    <a:pt x="5583" y="19309"/>
                    <a:pt x="5609" y="19240"/>
                    <a:pt x="5682" y="19215"/>
                  </a:cubicBezTo>
                  <a:cubicBezTo>
                    <a:pt x="5695" y="19150"/>
                    <a:pt x="5673" y="19075"/>
                    <a:pt x="5720" y="19006"/>
                  </a:cubicBezTo>
                  <a:close/>
                  <a:moveTo>
                    <a:pt x="5394" y="20752"/>
                  </a:moveTo>
                  <a:cubicBezTo>
                    <a:pt x="5395" y="20752"/>
                    <a:pt x="5395" y="20752"/>
                    <a:pt x="5395" y="20752"/>
                  </a:cubicBezTo>
                  <a:cubicBezTo>
                    <a:pt x="5402" y="20756"/>
                    <a:pt x="5402" y="20759"/>
                    <a:pt x="5394" y="20760"/>
                  </a:cubicBezTo>
                  <a:cubicBezTo>
                    <a:pt x="5394" y="20761"/>
                    <a:pt x="5394" y="20761"/>
                    <a:pt x="5393" y="20761"/>
                  </a:cubicBezTo>
                  <a:cubicBezTo>
                    <a:pt x="5392" y="20761"/>
                    <a:pt x="5391" y="20758"/>
                    <a:pt x="5390" y="20756"/>
                  </a:cubicBezTo>
                  <a:lnTo>
                    <a:pt x="5390" y="20756"/>
                  </a:lnTo>
                  <a:cubicBezTo>
                    <a:pt x="5392" y="20754"/>
                    <a:pt x="5393" y="20752"/>
                    <a:pt x="5394" y="20752"/>
                  </a:cubicBezTo>
                  <a:close/>
                  <a:moveTo>
                    <a:pt x="7749" y="20749"/>
                  </a:moveTo>
                  <a:lnTo>
                    <a:pt x="7762" y="20757"/>
                  </a:lnTo>
                  <a:cubicBezTo>
                    <a:pt x="7759" y="20760"/>
                    <a:pt x="7756" y="20761"/>
                    <a:pt x="7755" y="20761"/>
                  </a:cubicBezTo>
                  <a:cubicBezTo>
                    <a:pt x="7750" y="20761"/>
                    <a:pt x="7751" y="20753"/>
                    <a:pt x="7749" y="20749"/>
                  </a:cubicBezTo>
                  <a:close/>
                  <a:moveTo>
                    <a:pt x="7666" y="20698"/>
                  </a:moveTo>
                  <a:cubicBezTo>
                    <a:pt x="7704" y="20698"/>
                    <a:pt x="7721" y="20731"/>
                    <a:pt x="7747" y="20748"/>
                  </a:cubicBezTo>
                  <a:lnTo>
                    <a:pt x="7747" y="20748"/>
                  </a:lnTo>
                  <a:cubicBezTo>
                    <a:pt x="7746" y="20748"/>
                    <a:pt x="7744" y="20748"/>
                    <a:pt x="7742" y="20748"/>
                  </a:cubicBezTo>
                  <a:cubicBezTo>
                    <a:pt x="7723" y="20748"/>
                    <a:pt x="7703" y="20752"/>
                    <a:pt x="7686" y="20762"/>
                  </a:cubicBezTo>
                  <a:cubicBezTo>
                    <a:pt x="7677" y="20742"/>
                    <a:pt x="7656" y="20728"/>
                    <a:pt x="7666" y="20698"/>
                  </a:cubicBezTo>
                  <a:close/>
                  <a:moveTo>
                    <a:pt x="5525" y="20733"/>
                  </a:moveTo>
                  <a:cubicBezTo>
                    <a:pt x="5527" y="20750"/>
                    <a:pt x="5527" y="20763"/>
                    <a:pt x="5515" y="20763"/>
                  </a:cubicBezTo>
                  <a:cubicBezTo>
                    <a:pt x="5511" y="20763"/>
                    <a:pt x="5505" y="20761"/>
                    <a:pt x="5497" y="20757"/>
                  </a:cubicBezTo>
                  <a:cubicBezTo>
                    <a:pt x="5502" y="20746"/>
                    <a:pt x="5512" y="20736"/>
                    <a:pt x="5525" y="20734"/>
                  </a:cubicBezTo>
                  <a:lnTo>
                    <a:pt x="5525" y="20733"/>
                  </a:lnTo>
                  <a:close/>
                  <a:moveTo>
                    <a:pt x="7652" y="20823"/>
                  </a:moveTo>
                  <a:cubicBezTo>
                    <a:pt x="7653" y="20823"/>
                    <a:pt x="7655" y="20825"/>
                    <a:pt x="7656" y="20829"/>
                  </a:cubicBezTo>
                  <a:cubicBezTo>
                    <a:pt x="7656" y="20830"/>
                    <a:pt x="7653" y="20831"/>
                    <a:pt x="7650" y="20833"/>
                  </a:cubicBezTo>
                  <a:cubicBezTo>
                    <a:pt x="7649" y="20831"/>
                    <a:pt x="7646" y="20829"/>
                    <a:pt x="7647" y="20828"/>
                  </a:cubicBezTo>
                  <a:cubicBezTo>
                    <a:pt x="7649" y="20824"/>
                    <a:pt x="7650" y="20823"/>
                    <a:pt x="7652" y="20823"/>
                  </a:cubicBezTo>
                  <a:close/>
                  <a:moveTo>
                    <a:pt x="6706" y="20679"/>
                  </a:moveTo>
                  <a:cubicBezTo>
                    <a:pt x="6718" y="20679"/>
                    <a:pt x="6734" y="20681"/>
                    <a:pt x="6732" y="20686"/>
                  </a:cubicBezTo>
                  <a:cubicBezTo>
                    <a:pt x="6715" y="20734"/>
                    <a:pt x="6726" y="20782"/>
                    <a:pt x="6741" y="20830"/>
                  </a:cubicBezTo>
                  <a:cubicBezTo>
                    <a:pt x="6728" y="20835"/>
                    <a:pt x="6718" y="20837"/>
                    <a:pt x="6710" y="20837"/>
                  </a:cubicBezTo>
                  <a:cubicBezTo>
                    <a:pt x="6700" y="20837"/>
                    <a:pt x="6693" y="20834"/>
                    <a:pt x="6685" y="20825"/>
                  </a:cubicBezTo>
                  <a:cubicBezTo>
                    <a:pt x="6670" y="20774"/>
                    <a:pt x="6693" y="20727"/>
                    <a:pt x="6706" y="20679"/>
                  </a:cubicBezTo>
                  <a:close/>
                  <a:moveTo>
                    <a:pt x="6727" y="20858"/>
                  </a:moveTo>
                  <a:cubicBezTo>
                    <a:pt x="6729" y="20858"/>
                    <a:pt x="6731" y="20860"/>
                    <a:pt x="6732" y="20864"/>
                  </a:cubicBezTo>
                  <a:cubicBezTo>
                    <a:pt x="6732" y="20865"/>
                    <a:pt x="6729" y="20866"/>
                    <a:pt x="6727" y="20869"/>
                  </a:cubicBezTo>
                  <a:lnTo>
                    <a:pt x="6726" y="20869"/>
                  </a:lnTo>
                  <a:cubicBezTo>
                    <a:pt x="6725" y="20866"/>
                    <a:pt x="6723" y="20864"/>
                    <a:pt x="6723" y="20863"/>
                  </a:cubicBezTo>
                  <a:cubicBezTo>
                    <a:pt x="6724" y="20860"/>
                    <a:pt x="6726" y="20858"/>
                    <a:pt x="6727" y="20858"/>
                  </a:cubicBezTo>
                  <a:close/>
                  <a:moveTo>
                    <a:pt x="7758" y="20876"/>
                  </a:moveTo>
                  <a:cubicBezTo>
                    <a:pt x="7760" y="20877"/>
                    <a:pt x="7762" y="20879"/>
                    <a:pt x="7762" y="20881"/>
                  </a:cubicBezTo>
                  <a:cubicBezTo>
                    <a:pt x="7762" y="20882"/>
                    <a:pt x="7759" y="20884"/>
                    <a:pt x="7758" y="20886"/>
                  </a:cubicBezTo>
                  <a:cubicBezTo>
                    <a:pt x="7755" y="20884"/>
                    <a:pt x="7754" y="20881"/>
                    <a:pt x="7753" y="20880"/>
                  </a:cubicBezTo>
                  <a:cubicBezTo>
                    <a:pt x="7754" y="20879"/>
                    <a:pt x="7756" y="20876"/>
                    <a:pt x="7758" y="20876"/>
                  </a:cubicBezTo>
                  <a:close/>
                  <a:moveTo>
                    <a:pt x="6073" y="20800"/>
                  </a:moveTo>
                  <a:lnTo>
                    <a:pt x="6097" y="20821"/>
                  </a:lnTo>
                  <a:cubicBezTo>
                    <a:pt x="6098" y="20853"/>
                    <a:pt x="6081" y="20866"/>
                    <a:pt x="6070" y="20885"/>
                  </a:cubicBezTo>
                  <a:cubicBezTo>
                    <a:pt x="6055" y="20864"/>
                    <a:pt x="6046" y="20836"/>
                    <a:pt x="6015" y="20836"/>
                  </a:cubicBezTo>
                  <a:cubicBezTo>
                    <a:pt x="6013" y="20836"/>
                    <a:pt x="6010" y="20837"/>
                    <a:pt x="6008" y="20837"/>
                  </a:cubicBezTo>
                  <a:cubicBezTo>
                    <a:pt x="6004" y="20858"/>
                    <a:pt x="6017" y="20882"/>
                    <a:pt x="6002" y="20903"/>
                  </a:cubicBezTo>
                  <a:cubicBezTo>
                    <a:pt x="5998" y="20905"/>
                    <a:pt x="5994" y="20907"/>
                    <a:pt x="5991" y="20907"/>
                  </a:cubicBezTo>
                  <a:cubicBezTo>
                    <a:pt x="5986" y="20907"/>
                    <a:pt x="5982" y="20905"/>
                    <a:pt x="5980" y="20901"/>
                  </a:cubicBezTo>
                  <a:cubicBezTo>
                    <a:pt x="5968" y="20872"/>
                    <a:pt x="5962" y="20844"/>
                    <a:pt x="5990" y="20820"/>
                  </a:cubicBezTo>
                  <a:cubicBezTo>
                    <a:pt x="5993" y="20814"/>
                    <a:pt x="5996" y="20809"/>
                    <a:pt x="5998" y="20805"/>
                  </a:cubicBezTo>
                  <a:lnTo>
                    <a:pt x="6008" y="20820"/>
                  </a:lnTo>
                  <a:cubicBezTo>
                    <a:pt x="6029" y="20817"/>
                    <a:pt x="6053" y="20823"/>
                    <a:pt x="6073" y="20800"/>
                  </a:cubicBezTo>
                  <a:close/>
                  <a:moveTo>
                    <a:pt x="8062" y="20877"/>
                  </a:moveTo>
                  <a:cubicBezTo>
                    <a:pt x="8069" y="20895"/>
                    <a:pt x="8067" y="20905"/>
                    <a:pt x="8038" y="20908"/>
                  </a:cubicBezTo>
                  <a:lnTo>
                    <a:pt x="8038" y="20906"/>
                  </a:lnTo>
                  <a:cubicBezTo>
                    <a:pt x="8038" y="20893"/>
                    <a:pt x="8049" y="20880"/>
                    <a:pt x="8062" y="20877"/>
                  </a:cubicBezTo>
                  <a:close/>
                  <a:moveTo>
                    <a:pt x="5573" y="20946"/>
                  </a:moveTo>
                  <a:cubicBezTo>
                    <a:pt x="5575" y="20947"/>
                    <a:pt x="5578" y="20950"/>
                    <a:pt x="5578" y="20952"/>
                  </a:cubicBezTo>
                  <a:cubicBezTo>
                    <a:pt x="5578" y="20953"/>
                    <a:pt x="5574" y="20955"/>
                    <a:pt x="5573" y="20957"/>
                  </a:cubicBezTo>
                  <a:cubicBezTo>
                    <a:pt x="5571" y="20955"/>
                    <a:pt x="5570" y="20953"/>
                    <a:pt x="5568" y="20951"/>
                  </a:cubicBezTo>
                  <a:lnTo>
                    <a:pt x="5567" y="20951"/>
                  </a:lnTo>
                  <a:cubicBezTo>
                    <a:pt x="5568" y="20950"/>
                    <a:pt x="5572" y="20946"/>
                    <a:pt x="5573" y="20946"/>
                  </a:cubicBezTo>
                  <a:close/>
                  <a:moveTo>
                    <a:pt x="6638" y="20946"/>
                  </a:moveTo>
                  <a:cubicBezTo>
                    <a:pt x="6646" y="20950"/>
                    <a:pt x="6646" y="20954"/>
                    <a:pt x="6638" y="20957"/>
                  </a:cubicBezTo>
                  <a:cubicBezTo>
                    <a:pt x="6637" y="20957"/>
                    <a:pt x="6635" y="20954"/>
                    <a:pt x="6633" y="20951"/>
                  </a:cubicBezTo>
                  <a:lnTo>
                    <a:pt x="6633" y="20951"/>
                  </a:lnTo>
                  <a:cubicBezTo>
                    <a:pt x="6635" y="20949"/>
                    <a:pt x="6637" y="20946"/>
                    <a:pt x="6638" y="20946"/>
                  </a:cubicBezTo>
                  <a:close/>
                  <a:moveTo>
                    <a:pt x="7669" y="20982"/>
                  </a:moveTo>
                  <a:cubicBezTo>
                    <a:pt x="7671" y="20982"/>
                    <a:pt x="7673" y="20985"/>
                    <a:pt x="7673" y="20986"/>
                  </a:cubicBezTo>
                  <a:cubicBezTo>
                    <a:pt x="7673" y="20989"/>
                    <a:pt x="7670" y="20991"/>
                    <a:pt x="7667" y="20992"/>
                  </a:cubicBezTo>
                  <a:cubicBezTo>
                    <a:pt x="7666" y="20990"/>
                    <a:pt x="7665" y="20989"/>
                    <a:pt x="7663" y="20987"/>
                  </a:cubicBezTo>
                  <a:lnTo>
                    <a:pt x="7663" y="20987"/>
                  </a:lnTo>
                  <a:cubicBezTo>
                    <a:pt x="7665" y="20985"/>
                    <a:pt x="7666" y="20982"/>
                    <a:pt x="7669" y="20982"/>
                  </a:cubicBezTo>
                  <a:close/>
                  <a:moveTo>
                    <a:pt x="6086" y="20922"/>
                  </a:moveTo>
                  <a:lnTo>
                    <a:pt x="6114" y="20947"/>
                  </a:lnTo>
                  <a:cubicBezTo>
                    <a:pt x="6111" y="20985"/>
                    <a:pt x="6086" y="21016"/>
                    <a:pt x="6051" y="21026"/>
                  </a:cubicBezTo>
                  <a:cubicBezTo>
                    <a:pt x="6034" y="21002"/>
                    <a:pt x="6058" y="21000"/>
                    <a:pt x="6071" y="20991"/>
                  </a:cubicBezTo>
                  <a:cubicBezTo>
                    <a:pt x="6068" y="20978"/>
                    <a:pt x="6066" y="20966"/>
                    <a:pt x="6062" y="20951"/>
                  </a:cubicBezTo>
                  <a:lnTo>
                    <a:pt x="6086" y="20922"/>
                  </a:lnTo>
                  <a:close/>
                  <a:moveTo>
                    <a:pt x="6675" y="21124"/>
                  </a:moveTo>
                  <a:lnTo>
                    <a:pt x="6675" y="21125"/>
                  </a:lnTo>
                  <a:cubicBezTo>
                    <a:pt x="6676" y="21127"/>
                    <a:pt x="6678" y="21128"/>
                    <a:pt x="6678" y="21129"/>
                  </a:cubicBezTo>
                  <a:cubicBezTo>
                    <a:pt x="6677" y="21131"/>
                    <a:pt x="6675" y="21132"/>
                    <a:pt x="6674" y="21133"/>
                  </a:cubicBezTo>
                  <a:lnTo>
                    <a:pt x="6669" y="21128"/>
                  </a:lnTo>
                  <a:lnTo>
                    <a:pt x="6675" y="21124"/>
                  </a:lnTo>
                  <a:close/>
                  <a:moveTo>
                    <a:pt x="7483" y="21019"/>
                  </a:moveTo>
                  <a:cubicBezTo>
                    <a:pt x="7487" y="21019"/>
                    <a:pt x="7491" y="21020"/>
                    <a:pt x="7495" y="21020"/>
                  </a:cubicBezTo>
                  <a:lnTo>
                    <a:pt x="7496" y="21019"/>
                  </a:lnTo>
                  <a:cubicBezTo>
                    <a:pt x="7505" y="21056"/>
                    <a:pt x="7501" y="21092"/>
                    <a:pt x="7499" y="21131"/>
                  </a:cubicBezTo>
                  <a:cubicBezTo>
                    <a:pt x="7488" y="21136"/>
                    <a:pt x="7480" y="21138"/>
                    <a:pt x="7472" y="21138"/>
                  </a:cubicBezTo>
                  <a:cubicBezTo>
                    <a:pt x="7448" y="21138"/>
                    <a:pt x="7433" y="21120"/>
                    <a:pt x="7418" y="21100"/>
                  </a:cubicBezTo>
                  <a:lnTo>
                    <a:pt x="7431" y="21043"/>
                  </a:lnTo>
                  <a:cubicBezTo>
                    <a:pt x="7447" y="21035"/>
                    <a:pt x="7460" y="21019"/>
                    <a:pt x="7483" y="21019"/>
                  </a:cubicBezTo>
                  <a:close/>
                  <a:moveTo>
                    <a:pt x="5395" y="21250"/>
                  </a:moveTo>
                  <a:cubicBezTo>
                    <a:pt x="5397" y="21250"/>
                    <a:pt x="5398" y="21252"/>
                    <a:pt x="5400" y="21256"/>
                  </a:cubicBezTo>
                  <a:cubicBezTo>
                    <a:pt x="5400" y="21257"/>
                    <a:pt x="5396" y="21258"/>
                    <a:pt x="5395" y="21259"/>
                  </a:cubicBezTo>
                  <a:cubicBezTo>
                    <a:pt x="5393" y="21258"/>
                    <a:pt x="5390" y="21254"/>
                    <a:pt x="5390" y="21254"/>
                  </a:cubicBezTo>
                  <a:cubicBezTo>
                    <a:pt x="5392" y="21252"/>
                    <a:pt x="5394" y="21250"/>
                    <a:pt x="5395" y="21250"/>
                  </a:cubicBezTo>
                  <a:close/>
                  <a:moveTo>
                    <a:pt x="5430" y="21250"/>
                  </a:moveTo>
                  <a:cubicBezTo>
                    <a:pt x="5430" y="21250"/>
                    <a:pt x="5430" y="21250"/>
                    <a:pt x="5430" y="21250"/>
                  </a:cubicBezTo>
                  <a:cubicBezTo>
                    <a:pt x="5437" y="21253"/>
                    <a:pt x="5437" y="21257"/>
                    <a:pt x="5429" y="21259"/>
                  </a:cubicBezTo>
                  <a:cubicBezTo>
                    <a:pt x="5429" y="21259"/>
                    <a:pt x="5427" y="21256"/>
                    <a:pt x="5425" y="21254"/>
                  </a:cubicBezTo>
                  <a:lnTo>
                    <a:pt x="5425" y="21253"/>
                  </a:lnTo>
                  <a:cubicBezTo>
                    <a:pt x="5427" y="21252"/>
                    <a:pt x="5429" y="21250"/>
                    <a:pt x="5430" y="21250"/>
                  </a:cubicBezTo>
                  <a:close/>
                  <a:moveTo>
                    <a:pt x="7330" y="21321"/>
                  </a:moveTo>
                  <a:cubicBezTo>
                    <a:pt x="7330" y="21321"/>
                    <a:pt x="7331" y="21321"/>
                    <a:pt x="7331" y="21322"/>
                  </a:cubicBezTo>
                  <a:cubicBezTo>
                    <a:pt x="7338" y="21325"/>
                    <a:pt x="7338" y="21329"/>
                    <a:pt x="7330" y="21331"/>
                  </a:cubicBezTo>
                  <a:cubicBezTo>
                    <a:pt x="7329" y="21331"/>
                    <a:pt x="7328" y="21327"/>
                    <a:pt x="7325" y="21325"/>
                  </a:cubicBezTo>
                  <a:cubicBezTo>
                    <a:pt x="7327" y="21323"/>
                    <a:pt x="7329" y="21321"/>
                    <a:pt x="7330" y="21321"/>
                  </a:cubicBezTo>
                  <a:close/>
                  <a:moveTo>
                    <a:pt x="7423" y="21229"/>
                  </a:moveTo>
                  <a:cubicBezTo>
                    <a:pt x="7426" y="21238"/>
                    <a:pt x="7432" y="21249"/>
                    <a:pt x="7430" y="21254"/>
                  </a:cubicBezTo>
                  <a:cubicBezTo>
                    <a:pt x="7417" y="21286"/>
                    <a:pt x="7402" y="21317"/>
                    <a:pt x="7387" y="21349"/>
                  </a:cubicBezTo>
                  <a:lnTo>
                    <a:pt x="7387" y="21348"/>
                  </a:lnTo>
                  <a:cubicBezTo>
                    <a:pt x="7340" y="21331"/>
                    <a:pt x="7394" y="21289"/>
                    <a:pt x="7362" y="21271"/>
                  </a:cubicBezTo>
                  <a:cubicBezTo>
                    <a:pt x="7378" y="21246"/>
                    <a:pt x="7402" y="21241"/>
                    <a:pt x="7423" y="21229"/>
                  </a:cubicBezTo>
                  <a:close/>
                  <a:moveTo>
                    <a:pt x="6711" y="21334"/>
                  </a:moveTo>
                  <a:cubicBezTo>
                    <a:pt x="6719" y="21334"/>
                    <a:pt x="6727" y="21337"/>
                    <a:pt x="6735" y="21341"/>
                  </a:cubicBezTo>
                  <a:lnTo>
                    <a:pt x="6734" y="21341"/>
                  </a:lnTo>
                  <a:cubicBezTo>
                    <a:pt x="6726" y="21349"/>
                    <a:pt x="6719" y="21352"/>
                    <a:pt x="6711" y="21352"/>
                  </a:cubicBezTo>
                  <a:cubicBezTo>
                    <a:pt x="6703" y="21352"/>
                    <a:pt x="6694" y="21349"/>
                    <a:pt x="6685" y="21346"/>
                  </a:cubicBezTo>
                  <a:cubicBezTo>
                    <a:pt x="6694" y="21337"/>
                    <a:pt x="6703" y="21334"/>
                    <a:pt x="6711" y="21334"/>
                  </a:cubicBezTo>
                  <a:close/>
                  <a:moveTo>
                    <a:pt x="6828" y="21262"/>
                  </a:moveTo>
                  <a:cubicBezTo>
                    <a:pt x="6812" y="21322"/>
                    <a:pt x="6803" y="21372"/>
                    <a:pt x="6780" y="21419"/>
                  </a:cubicBezTo>
                  <a:cubicBezTo>
                    <a:pt x="6776" y="21420"/>
                    <a:pt x="6772" y="21421"/>
                    <a:pt x="6769" y="21421"/>
                  </a:cubicBezTo>
                  <a:cubicBezTo>
                    <a:pt x="6754" y="21421"/>
                    <a:pt x="6748" y="21404"/>
                    <a:pt x="6734" y="21396"/>
                  </a:cubicBezTo>
                  <a:cubicBezTo>
                    <a:pt x="6742" y="21367"/>
                    <a:pt x="6773" y="21355"/>
                    <a:pt x="6778" y="21324"/>
                  </a:cubicBezTo>
                  <a:cubicBezTo>
                    <a:pt x="6781" y="21306"/>
                    <a:pt x="6775" y="21268"/>
                    <a:pt x="6827" y="21262"/>
                  </a:cubicBezTo>
                  <a:close/>
                  <a:moveTo>
                    <a:pt x="5732" y="21425"/>
                  </a:moveTo>
                  <a:cubicBezTo>
                    <a:pt x="5734" y="21425"/>
                    <a:pt x="5736" y="21428"/>
                    <a:pt x="5737" y="21432"/>
                  </a:cubicBezTo>
                  <a:cubicBezTo>
                    <a:pt x="5738" y="21433"/>
                    <a:pt x="5734" y="21436"/>
                    <a:pt x="5732" y="21437"/>
                  </a:cubicBezTo>
                  <a:cubicBezTo>
                    <a:pt x="5730" y="21436"/>
                    <a:pt x="5727" y="21432"/>
                    <a:pt x="5727" y="21431"/>
                  </a:cubicBezTo>
                  <a:cubicBezTo>
                    <a:pt x="5729" y="21427"/>
                    <a:pt x="5731" y="21425"/>
                    <a:pt x="5732" y="21425"/>
                  </a:cubicBezTo>
                  <a:close/>
                  <a:moveTo>
                    <a:pt x="6980" y="20501"/>
                  </a:moveTo>
                  <a:cubicBezTo>
                    <a:pt x="6976" y="20522"/>
                    <a:pt x="6964" y="20542"/>
                    <a:pt x="6969" y="20564"/>
                  </a:cubicBezTo>
                  <a:cubicBezTo>
                    <a:pt x="6972" y="20574"/>
                    <a:pt x="6972" y="20586"/>
                    <a:pt x="6972" y="20597"/>
                  </a:cubicBezTo>
                  <a:cubicBezTo>
                    <a:pt x="6988" y="20617"/>
                    <a:pt x="6999" y="20637"/>
                    <a:pt x="7025" y="20639"/>
                  </a:cubicBezTo>
                  <a:cubicBezTo>
                    <a:pt x="7054" y="20618"/>
                    <a:pt x="7029" y="20598"/>
                    <a:pt x="7024" y="20578"/>
                  </a:cubicBezTo>
                  <a:cubicBezTo>
                    <a:pt x="7049" y="20573"/>
                    <a:pt x="7054" y="20545"/>
                    <a:pt x="7074" y="20536"/>
                  </a:cubicBezTo>
                  <a:lnTo>
                    <a:pt x="7074" y="20536"/>
                  </a:lnTo>
                  <a:cubicBezTo>
                    <a:pt x="7069" y="20564"/>
                    <a:pt x="7094" y="20576"/>
                    <a:pt x="7106" y="20594"/>
                  </a:cubicBezTo>
                  <a:cubicBezTo>
                    <a:pt x="7102" y="20622"/>
                    <a:pt x="7070" y="20620"/>
                    <a:pt x="7055" y="20642"/>
                  </a:cubicBezTo>
                  <a:cubicBezTo>
                    <a:pt x="7074" y="20692"/>
                    <a:pt x="7138" y="20695"/>
                    <a:pt x="7161" y="20741"/>
                  </a:cubicBezTo>
                  <a:cubicBezTo>
                    <a:pt x="7155" y="20751"/>
                    <a:pt x="7146" y="20758"/>
                    <a:pt x="7135" y="20760"/>
                  </a:cubicBezTo>
                  <a:lnTo>
                    <a:pt x="7120" y="20738"/>
                  </a:lnTo>
                  <a:cubicBezTo>
                    <a:pt x="7097" y="20758"/>
                    <a:pt x="7094" y="20787"/>
                    <a:pt x="7087" y="20817"/>
                  </a:cubicBezTo>
                  <a:cubicBezTo>
                    <a:pt x="7049" y="20853"/>
                    <a:pt x="7008" y="20890"/>
                    <a:pt x="7004" y="20949"/>
                  </a:cubicBezTo>
                  <a:cubicBezTo>
                    <a:pt x="7013" y="20956"/>
                    <a:pt x="7022" y="20960"/>
                    <a:pt x="7031" y="20960"/>
                  </a:cubicBezTo>
                  <a:cubicBezTo>
                    <a:pt x="7044" y="20960"/>
                    <a:pt x="7057" y="20951"/>
                    <a:pt x="7073" y="20936"/>
                  </a:cubicBezTo>
                  <a:cubicBezTo>
                    <a:pt x="7074" y="20936"/>
                    <a:pt x="7062" y="20925"/>
                    <a:pt x="7063" y="20914"/>
                  </a:cubicBezTo>
                  <a:lnTo>
                    <a:pt x="7103" y="20895"/>
                  </a:lnTo>
                  <a:lnTo>
                    <a:pt x="7122" y="20933"/>
                  </a:lnTo>
                  <a:cubicBezTo>
                    <a:pt x="7112" y="20968"/>
                    <a:pt x="7105" y="21011"/>
                    <a:pt x="7069" y="21047"/>
                  </a:cubicBezTo>
                  <a:cubicBezTo>
                    <a:pt x="7068" y="21048"/>
                    <a:pt x="7067" y="21048"/>
                    <a:pt x="7066" y="21048"/>
                  </a:cubicBezTo>
                  <a:cubicBezTo>
                    <a:pt x="7062" y="21048"/>
                    <a:pt x="7056" y="21041"/>
                    <a:pt x="7049" y="21041"/>
                  </a:cubicBezTo>
                  <a:cubicBezTo>
                    <a:pt x="7046" y="21041"/>
                    <a:pt x="7043" y="21043"/>
                    <a:pt x="7040" y="21048"/>
                  </a:cubicBezTo>
                  <a:cubicBezTo>
                    <a:pt x="7034" y="21086"/>
                    <a:pt x="7073" y="21113"/>
                    <a:pt x="7075" y="21152"/>
                  </a:cubicBezTo>
                  <a:cubicBezTo>
                    <a:pt x="7082" y="21180"/>
                    <a:pt x="7055" y="21197"/>
                    <a:pt x="7053" y="21232"/>
                  </a:cubicBezTo>
                  <a:lnTo>
                    <a:pt x="7033" y="21201"/>
                  </a:lnTo>
                  <a:cubicBezTo>
                    <a:pt x="7033" y="21201"/>
                    <a:pt x="7032" y="21201"/>
                    <a:pt x="7032" y="21201"/>
                  </a:cubicBezTo>
                  <a:cubicBezTo>
                    <a:pt x="7018" y="21201"/>
                    <a:pt x="7024" y="21224"/>
                    <a:pt x="7007" y="21225"/>
                  </a:cubicBezTo>
                  <a:cubicBezTo>
                    <a:pt x="7004" y="21225"/>
                    <a:pt x="7001" y="21225"/>
                    <a:pt x="6999" y="21225"/>
                  </a:cubicBezTo>
                  <a:cubicBezTo>
                    <a:pt x="6988" y="21225"/>
                    <a:pt x="6983" y="21218"/>
                    <a:pt x="6959" y="21178"/>
                  </a:cubicBezTo>
                  <a:cubicBezTo>
                    <a:pt x="6956" y="21186"/>
                    <a:pt x="6952" y="21194"/>
                    <a:pt x="6951" y="21202"/>
                  </a:cubicBezTo>
                  <a:cubicBezTo>
                    <a:pt x="6948" y="21227"/>
                    <a:pt x="6973" y="21236"/>
                    <a:pt x="6982" y="21253"/>
                  </a:cubicBezTo>
                  <a:cubicBezTo>
                    <a:pt x="6973" y="21283"/>
                    <a:pt x="6935" y="21277"/>
                    <a:pt x="6923" y="21300"/>
                  </a:cubicBezTo>
                  <a:cubicBezTo>
                    <a:pt x="6904" y="21327"/>
                    <a:pt x="6942" y="21343"/>
                    <a:pt x="6932" y="21368"/>
                  </a:cubicBezTo>
                  <a:cubicBezTo>
                    <a:pt x="6923" y="21392"/>
                    <a:pt x="6903" y="21413"/>
                    <a:pt x="6879" y="21422"/>
                  </a:cubicBezTo>
                  <a:cubicBezTo>
                    <a:pt x="6883" y="21454"/>
                    <a:pt x="6926" y="21427"/>
                    <a:pt x="6931" y="21457"/>
                  </a:cubicBezTo>
                  <a:cubicBezTo>
                    <a:pt x="6915" y="21466"/>
                    <a:pt x="6907" y="21471"/>
                    <a:pt x="6899" y="21471"/>
                  </a:cubicBezTo>
                  <a:cubicBezTo>
                    <a:pt x="6889" y="21471"/>
                    <a:pt x="6882" y="21462"/>
                    <a:pt x="6863" y="21440"/>
                  </a:cubicBezTo>
                  <a:cubicBezTo>
                    <a:pt x="6863" y="21431"/>
                    <a:pt x="6870" y="21423"/>
                    <a:pt x="6879" y="21423"/>
                  </a:cubicBezTo>
                  <a:cubicBezTo>
                    <a:pt x="6878" y="21354"/>
                    <a:pt x="6902" y="21287"/>
                    <a:pt x="6910" y="21219"/>
                  </a:cubicBezTo>
                  <a:lnTo>
                    <a:pt x="6883" y="21200"/>
                  </a:lnTo>
                  <a:cubicBezTo>
                    <a:pt x="6875" y="21175"/>
                    <a:pt x="6903" y="21167"/>
                    <a:pt x="6910" y="21149"/>
                  </a:cubicBezTo>
                  <a:cubicBezTo>
                    <a:pt x="6906" y="21142"/>
                    <a:pt x="6898" y="21138"/>
                    <a:pt x="6890" y="21138"/>
                  </a:cubicBezTo>
                  <a:cubicBezTo>
                    <a:pt x="6886" y="21138"/>
                    <a:pt x="6882" y="21139"/>
                    <a:pt x="6878" y="21141"/>
                  </a:cubicBezTo>
                  <a:cubicBezTo>
                    <a:pt x="6858" y="21162"/>
                    <a:pt x="6846" y="21190"/>
                    <a:pt x="6819" y="21204"/>
                  </a:cubicBezTo>
                  <a:cubicBezTo>
                    <a:pt x="6804" y="21199"/>
                    <a:pt x="6789" y="21192"/>
                    <a:pt x="6774" y="21192"/>
                  </a:cubicBezTo>
                  <a:cubicBezTo>
                    <a:pt x="6771" y="21192"/>
                    <a:pt x="6767" y="21192"/>
                    <a:pt x="6764" y="21193"/>
                  </a:cubicBezTo>
                  <a:cubicBezTo>
                    <a:pt x="6761" y="21184"/>
                    <a:pt x="6757" y="21178"/>
                    <a:pt x="6757" y="21173"/>
                  </a:cubicBezTo>
                  <a:cubicBezTo>
                    <a:pt x="6758" y="21163"/>
                    <a:pt x="6769" y="21149"/>
                    <a:pt x="6764" y="21143"/>
                  </a:cubicBezTo>
                  <a:cubicBezTo>
                    <a:pt x="6740" y="21104"/>
                    <a:pt x="6764" y="21076"/>
                    <a:pt x="6786" y="21049"/>
                  </a:cubicBezTo>
                  <a:cubicBezTo>
                    <a:pt x="6804" y="21025"/>
                    <a:pt x="6826" y="21002"/>
                    <a:pt x="6843" y="20983"/>
                  </a:cubicBezTo>
                  <a:cubicBezTo>
                    <a:pt x="6845" y="20945"/>
                    <a:pt x="6816" y="20925"/>
                    <a:pt x="6814" y="20894"/>
                  </a:cubicBezTo>
                  <a:lnTo>
                    <a:pt x="6814" y="20894"/>
                  </a:lnTo>
                  <a:cubicBezTo>
                    <a:pt x="6815" y="20894"/>
                    <a:pt x="6816" y="20894"/>
                    <a:pt x="6817" y="20894"/>
                  </a:cubicBezTo>
                  <a:cubicBezTo>
                    <a:pt x="6846" y="20894"/>
                    <a:pt x="6866" y="20875"/>
                    <a:pt x="6887" y="20858"/>
                  </a:cubicBezTo>
                  <a:cubicBezTo>
                    <a:pt x="6907" y="20878"/>
                    <a:pt x="6889" y="20902"/>
                    <a:pt x="6909" y="20930"/>
                  </a:cubicBezTo>
                  <a:cubicBezTo>
                    <a:pt x="6912" y="20937"/>
                    <a:pt x="6923" y="20943"/>
                    <a:pt x="6939" y="20943"/>
                  </a:cubicBezTo>
                  <a:cubicBezTo>
                    <a:pt x="6944" y="20943"/>
                    <a:pt x="6950" y="20942"/>
                    <a:pt x="6957" y="20941"/>
                  </a:cubicBezTo>
                  <a:cubicBezTo>
                    <a:pt x="6976" y="20918"/>
                    <a:pt x="6964" y="20892"/>
                    <a:pt x="6965" y="20866"/>
                  </a:cubicBezTo>
                  <a:cubicBezTo>
                    <a:pt x="6936" y="20852"/>
                    <a:pt x="6913" y="20827"/>
                    <a:pt x="6879" y="20827"/>
                  </a:cubicBezTo>
                  <a:cubicBezTo>
                    <a:pt x="6875" y="20827"/>
                    <a:pt x="6870" y="20828"/>
                    <a:pt x="6865" y="20829"/>
                  </a:cubicBezTo>
                  <a:cubicBezTo>
                    <a:pt x="6859" y="20806"/>
                    <a:pt x="6852" y="20784"/>
                    <a:pt x="6844" y="20759"/>
                  </a:cubicBezTo>
                  <a:cubicBezTo>
                    <a:pt x="6851" y="20752"/>
                    <a:pt x="6858" y="20743"/>
                    <a:pt x="6864" y="20733"/>
                  </a:cubicBezTo>
                  <a:lnTo>
                    <a:pt x="6896" y="20748"/>
                  </a:lnTo>
                  <a:lnTo>
                    <a:pt x="6896" y="20748"/>
                  </a:lnTo>
                  <a:cubicBezTo>
                    <a:pt x="6895" y="20733"/>
                    <a:pt x="6900" y="20719"/>
                    <a:pt x="6909" y="20708"/>
                  </a:cubicBezTo>
                  <a:cubicBezTo>
                    <a:pt x="6905" y="20682"/>
                    <a:pt x="6872" y="20678"/>
                    <a:pt x="6868" y="20652"/>
                  </a:cubicBezTo>
                  <a:cubicBezTo>
                    <a:pt x="6869" y="20650"/>
                    <a:pt x="6871" y="20644"/>
                    <a:pt x="6875" y="20643"/>
                  </a:cubicBezTo>
                  <a:cubicBezTo>
                    <a:pt x="6934" y="20623"/>
                    <a:pt x="6923" y="20561"/>
                    <a:pt x="6950" y="20522"/>
                  </a:cubicBezTo>
                  <a:cubicBezTo>
                    <a:pt x="6956" y="20513"/>
                    <a:pt x="6957" y="20501"/>
                    <a:pt x="6980" y="20501"/>
                  </a:cubicBezTo>
                  <a:close/>
                  <a:moveTo>
                    <a:pt x="11262" y="21433"/>
                  </a:moveTo>
                  <a:lnTo>
                    <a:pt x="11262" y="21433"/>
                  </a:lnTo>
                  <a:cubicBezTo>
                    <a:pt x="11296" y="21449"/>
                    <a:pt x="11296" y="21449"/>
                    <a:pt x="11291" y="21492"/>
                  </a:cubicBezTo>
                  <a:lnTo>
                    <a:pt x="11262" y="21433"/>
                  </a:lnTo>
                  <a:close/>
                  <a:moveTo>
                    <a:pt x="6887" y="21498"/>
                  </a:moveTo>
                  <a:lnTo>
                    <a:pt x="6887" y="21498"/>
                  </a:lnTo>
                  <a:cubicBezTo>
                    <a:pt x="6900" y="21513"/>
                    <a:pt x="6896" y="21524"/>
                    <a:pt x="6878" y="21529"/>
                  </a:cubicBezTo>
                  <a:cubicBezTo>
                    <a:pt x="6879" y="21519"/>
                    <a:pt x="6876" y="21506"/>
                    <a:pt x="6887" y="21498"/>
                  </a:cubicBezTo>
                  <a:close/>
                  <a:moveTo>
                    <a:pt x="7403" y="21534"/>
                  </a:moveTo>
                  <a:cubicBezTo>
                    <a:pt x="7404" y="21535"/>
                    <a:pt x="7406" y="21536"/>
                    <a:pt x="7406" y="21538"/>
                  </a:cubicBezTo>
                  <a:cubicBezTo>
                    <a:pt x="7406" y="21540"/>
                    <a:pt x="7404" y="21541"/>
                    <a:pt x="7402" y="21543"/>
                  </a:cubicBezTo>
                  <a:lnTo>
                    <a:pt x="7397" y="21537"/>
                  </a:lnTo>
                  <a:lnTo>
                    <a:pt x="7403" y="21534"/>
                  </a:lnTo>
                  <a:close/>
                  <a:moveTo>
                    <a:pt x="5117" y="21546"/>
                  </a:moveTo>
                  <a:lnTo>
                    <a:pt x="5129" y="21553"/>
                  </a:lnTo>
                  <a:cubicBezTo>
                    <a:pt x="5126" y="21556"/>
                    <a:pt x="5124" y="21557"/>
                    <a:pt x="5122" y="21557"/>
                  </a:cubicBezTo>
                  <a:cubicBezTo>
                    <a:pt x="5118" y="21557"/>
                    <a:pt x="5118" y="21550"/>
                    <a:pt x="5117" y="21546"/>
                  </a:cubicBezTo>
                  <a:close/>
                  <a:moveTo>
                    <a:pt x="7349" y="21568"/>
                  </a:moveTo>
                  <a:lnTo>
                    <a:pt x="7349" y="21569"/>
                  </a:lnTo>
                  <a:cubicBezTo>
                    <a:pt x="7351" y="21570"/>
                    <a:pt x="7354" y="21572"/>
                    <a:pt x="7353" y="21574"/>
                  </a:cubicBezTo>
                  <a:cubicBezTo>
                    <a:pt x="7353" y="21576"/>
                    <a:pt x="7349" y="21577"/>
                    <a:pt x="7348" y="21578"/>
                  </a:cubicBezTo>
                  <a:lnTo>
                    <a:pt x="7343" y="21573"/>
                  </a:lnTo>
                  <a:lnTo>
                    <a:pt x="7349" y="21568"/>
                  </a:lnTo>
                  <a:close/>
                  <a:moveTo>
                    <a:pt x="11288" y="21534"/>
                  </a:moveTo>
                  <a:lnTo>
                    <a:pt x="11288" y="21534"/>
                  </a:lnTo>
                  <a:cubicBezTo>
                    <a:pt x="11310" y="21560"/>
                    <a:pt x="11299" y="21585"/>
                    <a:pt x="11292" y="21610"/>
                  </a:cubicBezTo>
                  <a:cubicBezTo>
                    <a:pt x="11280" y="21586"/>
                    <a:pt x="11279" y="21559"/>
                    <a:pt x="11288" y="21534"/>
                  </a:cubicBezTo>
                  <a:close/>
                  <a:moveTo>
                    <a:pt x="7366" y="21604"/>
                  </a:moveTo>
                  <a:cubicBezTo>
                    <a:pt x="7368" y="21604"/>
                    <a:pt x="7370" y="21606"/>
                    <a:pt x="7371" y="21610"/>
                  </a:cubicBezTo>
                  <a:cubicBezTo>
                    <a:pt x="7371" y="21611"/>
                    <a:pt x="7367" y="21614"/>
                    <a:pt x="7365" y="21615"/>
                  </a:cubicBezTo>
                  <a:cubicBezTo>
                    <a:pt x="7364" y="21613"/>
                    <a:pt x="7361" y="21610"/>
                    <a:pt x="7361" y="21609"/>
                  </a:cubicBezTo>
                  <a:cubicBezTo>
                    <a:pt x="7363" y="21606"/>
                    <a:pt x="7365" y="21604"/>
                    <a:pt x="7366" y="21604"/>
                  </a:cubicBezTo>
                  <a:close/>
                  <a:moveTo>
                    <a:pt x="7224" y="21622"/>
                  </a:moveTo>
                  <a:cubicBezTo>
                    <a:pt x="7225" y="21622"/>
                    <a:pt x="7227" y="21624"/>
                    <a:pt x="7227" y="21629"/>
                  </a:cubicBezTo>
                  <a:cubicBezTo>
                    <a:pt x="7228" y="21629"/>
                    <a:pt x="7226" y="21630"/>
                    <a:pt x="7223" y="21632"/>
                  </a:cubicBezTo>
                  <a:lnTo>
                    <a:pt x="7223" y="21632"/>
                  </a:lnTo>
                  <a:cubicBezTo>
                    <a:pt x="7222" y="21630"/>
                    <a:pt x="7219" y="21627"/>
                    <a:pt x="7219" y="21627"/>
                  </a:cubicBezTo>
                  <a:cubicBezTo>
                    <a:pt x="7221" y="21624"/>
                    <a:pt x="7222" y="21622"/>
                    <a:pt x="7224" y="21622"/>
                  </a:cubicBezTo>
                  <a:close/>
                  <a:moveTo>
                    <a:pt x="6878" y="21529"/>
                  </a:moveTo>
                  <a:cubicBezTo>
                    <a:pt x="6884" y="21538"/>
                    <a:pt x="6889" y="21549"/>
                    <a:pt x="6896" y="21559"/>
                  </a:cubicBezTo>
                  <a:lnTo>
                    <a:pt x="6936" y="21549"/>
                  </a:lnTo>
                  <a:cubicBezTo>
                    <a:pt x="6945" y="21552"/>
                    <a:pt x="6944" y="21556"/>
                    <a:pt x="6941" y="21562"/>
                  </a:cubicBezTo>
                  <a:cubicBezTo>
                    <a:pt x="6928" y="21591"/>
                    <a:pt x="6909" y="21616"/>
                    <a:pt x="6911" y="21651"/>
                  </a:cubicBezTo>
                  <a:lnTo>
                    <a:pt x="6854" y="21651"/>
                  </a:lnTo>
                  <a:cubicBezTo>
                    <a:pt x="6826" y="21611"/>
                    <a:pt x="6858" y="21572"/>
                    <a:pt x="6852" y="21532"/>
                  </a:cubicBezTo>
                  <a:lnTo>
                    <a:pt x="6878" y="21529"/>
                  </a:lnTo>
                  <a:close/>
                  <a:moveTo>
                    <a:pt x="7225" y="21694"/>
                  </a:moveTo>
                  <a:cubicBezTo>
                    <a:pt x="7226" y="21696"/>
                    <a:pt x="7229" y="21697"/>
                    <a:pt x="7229" y="21699"/>
                  </a:cubicBezTo>
                  <a:cubicBezTo>
                    <a:pt x="7228" y="21700"/>
                    <a:pt x="7226" y="21703"/>
                    <a:pt x="7224" y="21704"/>
                  </a:cubicBezTo>
                  <a:lnTo>
                    <a:pt x="7219" y="21698"/>
                  </a:lnTo>
                  <a:lnTo>
                    <a:pt x="7225" y="21694"/>
                  </a:lnTo>
                  <a:close/>
                  <a:moveTo>
                    <a:pt x="7331" y="21694"/>
                  </a:moveTo>
                  <a:cubicBezTo>
                    <a:pt x="7333" y="21694"/>
                    <a:pt x="7334" y="21696"/>
                    <a:pt x="7336" y="21699"/>
                  </a:cubicBezTo>
                  <a:cubicBezTo>
                    <a:pt x="7336" y="21700"/>
                    <a:pt x="7332" y="21703"/>
                    <a:pt x="7331" y="21704"/>
                  </a:cubicBezTo>
                  <a:cubicBezTo>
                    <a:pt x="7329" y="21702"/>
                    <a:pt x="7326" y="21699"/>
                    <a:pt x="7326" y="21699"/>
                  </a:cubicBezTo>
                  <a:cubicBezTo>
                    <a:pt x="7328" y="21696"/>
                    <a:pt x="7330" y="21694"/>
                    <a:pt x="7331" y="21694"/>
                  </a:cubicBezTo>
                  <a:close/>
                  <a:moveTo>
                    <a:pt x="7192" y="21713"/>
                  </a:moveTo>
                  <a:cubicBezTo>
                    <a:pt x="7196" y="21713"/>
                    <a:pt x="7196" y="21719"/>
                    <a:pt x="7197" y="21723"/>
                  </a:cubicBezTo>
                  <a:lnTo>
                    <a:pt x="7197" y="21723"/>
                  </a:lnTo>
                  <a:lnTo>
                    <a:pt x="7185" y="21716"/>
                  </a:lnTo>
                  <a:cubicBezTo>
                    <a:pt x="7188" y="21714"/>
                    <a:pt x="7190" y="21713"/>
                    <a:pt x="7192" y="21713"/>
                  </a:cubicBezTo>
                  <a:close/>
                  <a:moveTo>
                    <a:pt x="6813" y="21713"/>
                  </a:moveTo>
                  <a:cubicBezTo>
                    <a:pt x="6828" y="21719"/>
                    <a:pt x="6823" y="21728"/>
                    <a:pt x="6819" y="21737"/>
                  </a:cubicBezTo>
                  <a:cubicBezTo>
                    <a:pt x="6805" y="21731"/>
                    <a:pt x="6806" y="21723"/>
                    <a:pt x="6812" y="21713"/>
                  </a:cubicBezTo>
                  <a:close/>
                  <a:moveTo>
                    <a:pt x="7199" y="21726"/>
                  </a:moveTo>
                  <a:lnTo>
                    <a:pt x="7199" y="21726"/>
                  </a:lnTo>
                  <a:cubicBezTo>
                    <a:pt x="7225" y="21737"/>
                    <a:pt x="7220" y="21754"/>
                    <a:pt x="7208" y="21773"/>
                  </a:cubicBezTo>
                  <a:cubicBezTo>
                    <a:pt x="7192" y="21760"/>
                    <a:pt x="7200" y="21743"/>
                    <a:pt x="7199" y="21726"/>
                  </a:cubicBezTo>
                  <a:close/>
                  <a:moveTo>
                    <a:pt x="5187" y="21775"/>
                  </a:moveTo>
                  <a:lnTo>
                    <a:pt x="5186" y="21776"/>
                  </a:lnTo>
                  <a:lnTo>
                    <a:pt x="5187" y="21776"/>
                  </a:lnTo>
                  <a:lnTo>
                    <a:pt x="5187" y="21775"/>
                  </a:lnTo>
                  <a:close/>
                  <a:moveTo>
                    <a:pt x="6692" y="21783"/>
                  </a:moveTo>
                  <a:lnTo>
                    <a:pt x="6692" y="21783"/>
                  </a:lnTo>
                  <a:cubicBezTo>
                    <a:pt x="6698" y="21786"/>
                    <a:pt x="6698" y="21789"/>
                    <a:pt x="6691" y="21792"/>
                  </a:cubicBezTo>
                  <a:cubicBezTo>
                    <a:pt x="6690" y="21792"/>
                    <a:pt x="6688" y="21789"/>
                    <a:pt x="6686" y="21787"/>
                  </a:cubicBezTo>
                  <a:cubicBezTo>
                    <a:pt x="6689" y="21785"/>
                    <a:pt x="6691" y="21783"/>
                    <a:pt x="6692" y="21783"/>
                  </a:cubicBezTo>
                  <a:close/>
                  <a:moveTo>
                    <a:pt x="7311" y="21740"/>
                  </a:moveTo>
                  <a:lnTo>
                    <a:pt x="7311" y="21740"/>
                  </a:lnTo>
                  <a:cubicBezTo>
                    <a:pt x="7324" y="21754"/>
                    <a:pt x="7332" y="21763"/>
                    <a:pt x="7339" y="21770"/>
                  </a:cubicBezTo>
                  <a:cubicBezTo>
                    <a:pt x="7341" y="21793"/>
                    <a:pt x="7324" y="21811"/>
                    <a:pt x="7301" y="21812"/>
                  </a:cubicBezTo>
                  <a:cubicBezTo>
                    <a:pt x="7285" y="21803"/>
                    <a:pt x="7306" y="21772"/>
                    <a:pt x="7276" y="21772"/>
                  </a:cubicBezTo>
                  <a:cubicBezTo>
                    <a:pt x="7283" y="21753"/>
                    <a:pt x="7306" y="21763"/>
                    <a:pt x="7311" y="21740"/>
                  </a:cubicBezTo>
                  <a:close/>
                  <a:moveTo>
                    <a:pt x="5257" y="21952"/>
                  </a:moveTo>
                  <a:cubicBezTo>
                    <a:pt x="5257" y="21953"/>
                    <a:pt x="5257" y="21953"/>
                    <a:pt x="5257" y="21954"/>
                  </a:cubicBezTo>
                  <a:lnTo>
                    <a:pt x="5258" y="21953"/>
                  </a:lnTo>
                  <a:cubicBezTo>
                    <a:pt x="5258" y="21952"/>
                    <a:pt x="5257" y="21952"/>
                    <a:pt x="5257" y="21952"/>
                  </a:cubicBezTo>
                  <a:close/>
                  <a:moveTo>
                    <a:pt x="7277" y="22030"/>
                  </a:moveTo>
                  <a:cubicBezTo>
                    <a:pt x="7279" y="22030"/>
                    <a:pt x="7280" y="22032"/>
                    <a:pt x="7281" y="22036"/>
                  </a:cubicBezTo>
                  <a:cubicBezTo>
                    <a:pt x="7282" y="22037"/>
                    <a:pt x="7279" y="22038"/>
                    <a:pt x="7277" y="22040"/>
                  </a:cubicBezTo>
                  <a:lnTo>
                    <a:pt x="7277" y="22040"/>
                  </a:lnTo>
                  <a:cubicBezTo>
                    <a:pt x="7275" y="22038"/>
                    <a:pt x="7273" y="22036"/>
                    <a:pt x="7273" y="22035"/>
                  </a:cubicBezTo>
                  <a:cubicBezTo>
                    <a:pt x="7274" y="22032"/>
                    <a:pt x="7276" y="22030"/>
                    <a:pt x="7277" y="22030"/>
                  </a:cubicBezTo>
                  <a:close/>
                  <a:moveTo>
                    <a:pt x="6749" y="21989"/>
                  </a:moveTo>
                  <a:cubicBezTo>
                    <a:pt x="6770" y="21995"/>
                    <a:pt x="6789" y="22005"/>
                    <a:pt x="6805" y="22020"/>
                  </a:cubicBezTo>
                  <a:cubicBezTo>
                    <a:pt x="6818" y="22070"/>
                    <a:pt x="6758" y="22072"/>
                    <a:pt x="6755" y="22110"/>
                  </a:cubicBezTo>
                  <a:cubicBezTo>
                    <a:pt x="6725" y="22105"/>
                    <a:pt x="6742" y="22078"/>
                    <a:pt x="6727" y="22069"/>
                  </a:cubicBezTo>
                  <a:cubicBezTo>
                    <a:pt x="6716" y="22055"/>
                    <a:pt x="6690" y="22072"/>
                    <a:pt x="6684" y="22045"/>
                  </a:cubicBezTo>
                  <a:cubicBezTo>
                    <a:pt x="6684" y="22035"/>
                    <a:pt x="6687" y="22031"/>
                    <a:pt x="6690" y="22031"/>
                  </a:cubicBezTo>
                  <a:cubicBezTo>
                    <a:pt x="6696" y="22031"/>
                    <a:pt x="6703" y="22038"/>
                    <a:pt x="6709" y="22040"/>
                  </a:cubicBezTo>
                  <a:cubicBezTo>
                    <a:pt x="6732" y="22032"/>
                    <a:pt x="6730" y="22006"/>
                    <a:pt x="6749" y="21989"/>
                  </a:cubicBezTo>
                  <a:close/>
                  <a:moveTo>
                    <a:pt x="5341" y="22102"/>
                  </a:moveTo>
                  <a:lnTo>
                    <a:pt x="5341" y="22102"/>
                  </a:lnTo>
                  <a:cubicBezTo>
                    <a:pt x="5347" y="22105"/>
                    <a:pt x="5347" y="22109"/>
                    <a:pt x="5340" y="22110"/>
                  </a:cubicBezTo>
                  <a:cubicBezTo>
                    <a:pt x="5340" y="22110"/>
                    <a:pt x="5340" y="22110"/>
                    <a:pt x="5340" y="22110"/>
                  </a:cubicBezTo>
                  <a:cubicBezTo>
                    <a:pt x="5338" y="22110"/>
                    <a:pt x="5337" y="22107"/>
                    <a:pt x="5336" y="22105"/>
                  </a:cubicBezTo>
                  <a:lnTo>
                    <a:pt x="5336" y="22105"/>
                  </a:lnTo>
                  <a:lnTo>
                    <a:pt x="5337" y="22107"/>
                  </a:lnTo>
                  <a:cubicBezTo>
                    <a:pt x="5338" y="22105"/>
                    <a:pt x="5340" y="22102"/>
                    <a:pt x="5341" y="22102"/>
                  </a:cubicBezTo>
                  <a:close/>
                  <a:moveTo>
                    <a:pt x="7242" y="22154"/>
                  </a:moveTo>
                  <a:lnTo>
                    <a:pt x="7243" y="22156"/>
                  </a:lnTo>
                  <a:cubicBezTo>
                    <a:pt x="7244" y="22157"/>
                    <a:pt x="7247" y="22158"/>
                    <a:pt x="7247" y="22160"/>
                  </a:cubicBezTo>
                  <a:cubicBezTo>
                    <a:pt x="7245" y="22161"/>
                    <a:pt x="7243" y="22162"/>
                    <a:pt x="7241" y="22165"/>
                  </a:cubicBezTo>
                  <a:lnTo>
                    <a:pt x="7236" y="22159"/>
                  </a:lnTo>
                  <a:lnTo>
                    <a:pt x="7242" y="22154"/>
                  </a:lnTo>
                  <a:close/>
                  <a:moveTo>
                    <a:pt x="7242" y="22191"/>
                  </a:moveTo>
                  <a:cubicBezTo>
                    <a:pt x="7253" y="22205"/>
                    <a:pt x="7240" y="22202"/>
                    <a:pt x="7234" y="22205"/>
                  </a:cubicBezTo>
                  <a:cubicBezTo>
                    <a:pt x="7242" y="22256"/>
                    <a:pt x="7217" y="22299"/>
                    <a:pt x="7207" y="22347"/>
                  </a:cubicBezTo>
                  <a:cubicBezTo>
                    <a:pt x="7199" y="22381"/>
                    <a:pt x="7170" y="22395"/>
                    <a:pt x="7135" y="22397"/>
                  </a:cubicBezTo>
                  <a:cubicBezTo>
                    <a:pt x="7121" y="22372"/>
                    <a:pt x="7127" y="22346"/>
                    <a:pt x="7130" y="22322"/>
                  </a:cubicBezTo>
                  <a:cubicBezTo>
                    <a:pt x="7147" y="22303"/>
                    <a:pt x="7170" y="22316"/>
                    <a:pt x="7195" y="22303"/>
                  </a:cubicBezTo>
                  <a:cubicBezTo>
                    <a:pt x="7196" y="22277"/>
                    <a:pt x="7197" y="22246"/>
                    <a:pt x="7199" y="22218"/>
                  </a:cubicBezTo>
                  <a:cubicBezTo>
                    <a:pt x="7208" y="22206"/>
                    <a:pt x="7219" y="22205"/>
                    <a:pt x="7229" y="22205"/>
                  </a:cubicBezTo>
                  <a:cubicBezTo>
                    <a:pt x="7231" y="22205"/>
                    <a:pt x="7232" y="22205"/>
                    <a:pt x="7234" y="22205"/>
                  </a:cubicBezTo>
                  <a:lnTo>
                    <a:pt x="7242" y="22191"/>
                  </a:lnTo>
                  <a:close/>
                  <a:moveTo>
                    <a:pt x="5750" y="22403"/>
                  </a:moveTo>
                  <a:cubicBezTo>
                    <a:pt x="5751" y="22403"/>
                    <a:pt x="5753" y="22407"/>
                    <a:pt x="5754" y="22409"/>
                  </a:cubicBezTo>
                  <a:lnTo>
                    <a:pt x="5749" y="22413"/>
                  </a:lnTo>
                  <a:lnTo>
                    <a:pt x="5744" y="22408"/>
                  </a:lnTo>
                  <a:lnTo>
                    <a:pt x="5745" y="22408"/>
                  </a:lnTo>
                  <a:cubicBezTo>
                    <a:pt x="5746" y="22407"/>
                    <a:pt x="5747" y="22403"/>
                    <a:pt x="5750" y="22403"/>
                  </a:cubicBezTo>
                  <a:close/>
                  <a:moveTo>
                    <a:pt x="5693" y="22399"/>
                  </a:moveTo>
                  <a:cubicBezTo>
                    <a:pt x="5701" y="22399"/>
                    <a:pt x="5709" y="22401"/>
                    <a:pt x="5719" y="22407"/>
                  </a:cubicBezTo>
                  <a:lnTo>
                    <a:pt x="5698" y="22451"/>
                  </a:lnTo>
                  <a:cubicBezTo>
                    <a:pt x="5697" y="22451"/>
                    <a:pt x="5695" y="22451"/>
                    <a:pt x="5693" y="22451"/>
                  </a:cubicBezTo>
                  <a:cubicBezTo>
                    <a:pt x="5673" y="22451"/>
                    <a:pt x="5664" y="22440"/>
                    <a:pt x="5656" y="22425"/>
                  </a:cubicBezTo>
                  <a:cubicBezTo>
                    <a:pt x="5666" y="22408"/>
                    <a:pt x="5678" y="22399"/>
                    <a:pt x="5693" y="22399"/>
                  </a:cubicBezTo>
                  <a:close/>
                  <a:moveTo>
                    <a:pt x="5688" y="22472"/>
                  </a:moveTo>
                  <a:cubicBezTo>
                    <a:pt x="5691" y="22472"/>
                    <a:pt x="5695" y="22474"/>
                    <a:pt x="5700" y="22478"/>
                  </a:cubicBezTo>
                  <a:cubicBezTo>
                    <a:pt x="5696" y="22484"/>
                    <a:pt x="5692" y="22488"/>
                    <a:pt x="5687" y="22488"/>
                  </a:cubicBezTo>
                  <a:cubicBezTo>
                    <a:pt x="5684" y="22488"/>
                    <a:pt x="5681" y="22486"/>
                    <a:pt x="5677" y="22482"/>
                  </a:cubicBezTo>
                  <a:lnTo>
                    <a:pt x="5677" y="22481"/>
                  </a:lnTo>
                  <a:cubicBezTo>
                    <a:pt x="5680" y="22475"/>
                    <a:pt x="5684" y="22472"/>
                    <a:pt x="5688" y="22472"/>
                  </a:cubicBezTo>
                  <a:close/>
                  <a:moveTo>
                    <a:pt x="6718" y="22489"/>
                  </a:moveTo>
                  <a:cubicBezTo>
                    <a:pt x="6721" y="22489"/>
                    <a:pt x="6725" y="22491"/>
                    <a:pt x="6730" y="22496"/>
                  </a:cubicBezTo>
                  <a:cubicBezTo>
                    <a:pt x="6727" y="22502"/>
                    <a:pt x="6723" y="22505"/>
                    <a:pt x="6719" y="22505"/>
                  </a:cubicBezTo>
                  <a:cubicBezTo>
                    <a:pt x="6715" y="22505"/>
                    <a:pt x="6711" y="22503"/>
                    <a:pt x="6706" y="22499"/>
                  </a:cubicBezTo>
                  <a:cubicBezTo>
                    <a:pt x="6710" y="22493"/>
                    <a:pt x="6714" y="22489"/>
                    <a:pt x="6718" y="22489"/>
                  </a:cubicBezTo>
                  <a:close/>
                  <a:moveTo>
                    <a:pt x="6728" y="22545"/>
                  </a:moveTo>
                  <a:cubicBezTo>
                    <a:pt x="6729" y="22545"/>
                    <a:pt x="6731" y="22547"/>
                    <a:pt x="6732" y="22551"/>
                  </a:cubicBezTo>
                  <a:cubicBezTo>
                    <a:pt x="6732" y="22553"/>
                    <a:pt x="6729" y="22555"/>
                    <a:pt x="6726" y="22556"/>
                  </a:cubicBezTo>
                  <a:cubicBezTo>
                    <a:pt x="6725" y="22554"/>
                    <a:pt x="6722" y="22551"/>
                    <a:pt x="6723" y="22550"/>
                  </a:cubicBezTo>
                  <a:cubicBezTo>
                    <a:pt x="6725" y="22547"/>
                    <a:pt x="6726" y="22545"/>
                    <a:pt x="6728" y="22545"/>
                  </a:cubicBezTo>
                  <a:close/>
                  <a:moveTo>
                    <a:pt x="5900" y="22546"/>
                  </a:moveTo>
                  <a:cubicBezTo>
                    <a:pt x="5890" y="22564"/>
                    <a:pt x="5885" y="22573"/>
                    <a:pt x="5876" y="22573"/>
                  </a:cubicBezTo>
                  <a:cubicBezTo>
                    <a:pt x="5867" y="22573"/>
                    <a:pt x="5855" y="22566"/>
                    <a:pt x="5832" y="22554"/>
                  </a:cubicBezTo>
                  <a:lnTo>
                    <a:pt x="5900" y="22546"/>
                  </a:lnTo>
                  <a:close/>
                  <a:moveTo>
                    <a:pt x="6638" y="22581"/>
                  </a:moveTo>
                  <a:cubicBezTo>
                    <a:pt x="6645" y="22585"/>
                    <a:pt x="6645" y="22589"/>
                    <a:pt x="6637" y="22591"/>
                  </a:cubicBezTo>
                  <a:cubicBezTo>
                    <a:pt x="6636" y="22591"/>
                    <a:pt x="6634" y="22588"/>
                    <a:pt x="6633" y="22586"/>
                  </a:cubicBezTo>
                  <a:cubicBezTo>
                    <a:pt x="6635" y="22585"/>
                    <a:pt x="6638" y="22582"/>
                    <a:pt x="6638" y="22581"/>
                  </a:cubicBezTo>
                  <a:close/>
                  <a:moveTo>
                    <a:pt x="6070" y="22635"/>
                  </a:moveTo>
                  <a:cubicBezTo>
                    <a:pt x="6071" y="22635"/>
                    <a:pt x="6075" y="22638"/>
                    <a:pt x="6074" y="22639"/>
                  </a:cubicBezTo>
                  <a:cubicBezTo>
                    <a:pt x="6074" y="22642"/>
                    <a:pt x="6071" y="22643"/>
                    <a:pt x="6069" y="22644"/>
                  </a:cubicBezTo>
                  <a:lnTo>
                    <a:pt x="6065" y="22638"/>
                  </a:lnTo>
                  <a:lnTo>
                    <a:pt x="6066" y="22639"/>
                  </a:lnTo>
                  <a:cubicBezTo>
                    <a:pt x="6067" y="22637"/>
                    <a:pt x="6068" y="22635"/>
                    <a:pt x="6070" y="22635"/>
                  </a:cubicBezTo>
                  <a:close/>
                  <a:moveTo>
                    <a:pt x="6958" y="22634"/>
                  </a:moveTo>
                  <a:cubicBezTo>
                    <a:pt x="6960" y="22634"/>
                    <a:pt x="6961" y="22636"/>
                    <a:pt x="6962" y="22640"/>
                  </a:cubicBezTo>
                  <a:cubicBezTo>
                    <a:pt x="6962" y="22642"/>
                    <a:pt x="6959" y="22643"/>
                    <a:pt x="6958" y="22645"/>
                  </a:cubicBezTo>
                  <a:cubicBezTo>
                    <a:pt x="6956" y="22643"/>
                    <a:pt x="6953" y="22640"/>
                    <a:pt x="6953" y="22639"/>
                  </a:cubicBezTo>
                  <a:cubicBezTo>
                    <a:pt x="6955" y="22636"/>
                    <a:pt x="6957" y="22634"/>
                    <a:pt x="6958" y="22634"/>
                  </a:cubicBezTo>
                  <a:close/>
                  <a:moveTo>
                    <a:pt x="6434" y="22668"/>
                  </a:moveTo>
                  <a:cubicBezTo>
                    <a:pt x="6437" y="22668"/>
                    <a:pt x="6441" y="22670"/>
                    <a:pt x="6446" y="22674"/>
                  </a:cubicBezTo>
                  <a:cubicBezTo>
                    <a:pt x="6442" y="22679"/>
                    <a:pt x="6438" y="22682"/>
                    <a:pt x="6434" y="22682"/>
                  </a:cubicBezTo>
                  <a:cubicBezTo>
                    <a:pt x="6431" y="22682"/>
                    <a:pt x="6427" y="22681"/>
                    <a:pt x="6423" y="22676"/>
                  </a:cubicBezTo>
                  <a:lnTo>
                    <a:pt x="6423" y="22676"/>
                  </a:lnTo>
                  <a:cubicBezTo>
                    <a:pt x="6426" y="22670"/>
                    <a:pt x="6430" y="22668"/>
                    <a:pt x="6434" y="22668"/>
                  </a:cubicBezTo>
                  <a:close/>
                  <a:moveTo>
                    <a:pt x="6486" y="22668"/>
                  </a:moveTo>
                  <a:cubicBezTo>
                    <a:pt x="6490" y="22668"/>
                    <a:pt x="6495" y="22670"/>
                    <a:pt x="6502" y="22672"/>
                  </a:cubicBezTo>
                  <a:cubicBezTo>
                    <a:pt x="6495" y="22687"/>
                    <a:pt x="6488" y="22695"/>
                    <a:pt x="6476" y="22695"/>
                  </a:cubicBezTo>
                  <a:cubicBezTo>
                    <a:pt x="6475" y="22695"/>
                    <a:pt x="6472" y="22685"/>
                    <a:pt x="6473" y="22682"/>
                  </a:cubicBezTo>
                  <a:cubicBezTo>
                    <a:pt x="6474" y="22672"/>
                    <a:pt x="6479" y="22668"/>
                    <a:pt x="6486" y="22668"/>
                  </a:cubicBezTo>
                  <a:close/>
                  <a:moveTo>
                    <a:pt x="6263" y="22672"/>
                  </a:moveTo>
                  <a:cubicBezTo>
                    <a:pt x="6285" y="22684"/>
                    <a:pt x="6268" y="22699"/>
                    <a:pt x="6269" y="22710"/>
                  </a:cubicBezTo>
                  <a:cubicBezTo>
                    <a:pt x="6255" y="22702"/>
                    <a:pt x="6253" y="22684"/>
                    <a:pt x="6263" y="22672"/>
                  </a:cubicBezTo>
                  <a:close/>
                  <a:moveTo>
                    <a:pt x="6232" y="22690"/>
                  </a:moveTo>
                  <a:cubicBezTo>
                    <a:pt x="6239" y="22696"/>
                    <a:pt x="6240" y="22707"/>
                    <a:pt x="6233" y="22710"/>
                  </a:cubicBezTo>
                  <a:cubicBezTo>
                    <a:pt x="6231" y="22712"/>
                    <a:pt x="6229" y="22712"/>
                    <a:pt x="6227" y="22712"/>
                  </a:cubicBezTo>
                  <a:cubicBezTo>
                    <a:pt x="6222" y="22712"/>
                    <a:pt x="6221" y="22704"/>
                    <a:pt x="6222" y="22699"/>
                  </a:cubicBezTo>
                  <a:cubicBezTo>
                    <a:pt x="6223" y="22695"/>
                    <a:pt x="6229" y="22693"/>
                    <a:pt x="6231" y="22690"/>
                  </a:cubicBezTo>
                  <a:close/>
                  <a:moveTo>
                    <a:pt x="6084" y="22688"/>
                  </a:moveTo>
                  <a:cubicBezTo>
                    <a:pt x="6098" y="22696"/>
                    <a:pt x="6097" y="22703"/>
                    <a:pt x="6090" y="22713"/>
                  </a:cubicBezTo>
                  <a:cubicBezTo>
                    <a:pt x="6076" y="22707"/>
                    <a:pt x="6079" y="22699"/>
                    <a:pt x="6084" y="22688"/>
                  </a:cubicBezTo>
                  <a:close/>
                  <a:moveTo>
                    <a:pt x="6799" y="22742"/>
                  </a:moveTo>
                  <a:cubicBezTo>
                    <a:pt x="6805" y="22745"/>
                    <a:pt x="6805" y="22748"/>
                    <a:pt x="6798" y="22750"/>
                  </a:cubicBezTo>
                  <a:cubicBezTo>
                    <a:pt x="6797" y="22750"/>
                    <a:pt x="6795" y="22747"/>
                    <a:pt x="6794" y="22745"/>
                  </a:cubicBezTo>
                  <a:cubicBezTo>
                    <a:pt x="6795" y="22744"/>
                    <a:pt x="6797" y="22742"/>
                    <a:pt x="6799" y="22742"/>
                  </a:cubicBezTo>
                  <a:close/>
                  <a:moveTo>
                    <a:pt x="6870" y="22741"/>
                  </a:moveTo>
                  <a:lnTo>
                    <a:pt x="6870" y="22742"/>
                  </a:lnTo>
                  <a:cubicBezTo>
                    <a:pt x="6871" y="22743"/>
                    <a:pt x="6875" y="22745"/>
                    <a:pt x="6875" y="22747"/>
                  </a:cubicBezTo>
                  <a:cubicBezTo>
                    <a:pt x="6873" y="22749"/>
                    <a:pt x="6872" y="22750"/>
                    <a:pt x="6870" y="22750"/>
                  </a:cubicBezTo>
                  <a:cubicBezTo>
                    <a:pt x="6868" y="22750"/>
                    <a:pt x="6867" y="22747"/>
                    <a:pt x="6864" y="22745"/>
                  </a:cubicBezTo>
                  <a:lnTo>
                    <a:pt x="6870" y="22741"/>
                  </a:lnTo>
                  <a:close/>
                  <a:moveTo>
                    <a:pt x="6497" y="22740"/>
                  </a:moveTo>
                  <a:lnTo>
                    <a:pt x="6497" y="22741"/>
                  </a:lnTo>
                  <a:cubicBezTo>
                    <a:pt x="6498" y="22742"/>
                    <a:pt x="6503" y="22744"/>
                    <a:pt x="6503" y="22747"/>
                  </a:cubicBezTo>
                  <a:cubicBezTo>
                    <a:pt x="6502" y="22748"/>
                    <a:pt x="6499" y="22751"/>
                    <a:pt x="6497" y="22751"/>
                  </a:cubicBezTo>
                  <a:cubicBezTo>
                    <a:pt x="6495" y="22751"/>
                    <a:pt x="6492" y="22748"/>
                    <a:pt x="6491" y="22745"/>
                  </a:cubicBezTo>
                  <a:lnTo>
                    <a:pt x="6497" y="22740"/>
                  </a:lnTo>
                  <a:close/>
                  <a:moveTo>
                    <a:pt x="5739" y="22720"/>
                  </a:moveTo>
                  <a:cubicBezTo>
                    <a:pt x="5754" y="22723"/>
                    <a:pt x="5766" y="22733"/>
                    <a:pt x="5769" y="22748"/>
                  </a:cubicBezTo>
                  <a:cubicBezTo>
                    <a:pt x="5763" y="22753"/>
                    <a:pt x="5755" y="22756"/>
                    <a:pt x="5747" y="22756"/>
                  </a:cubicBezTo>
                  <a:cubicBezTo>
                    <a:pt x="5740" y="22756"/>
                    <a:pt x="5733" y="22754"/>
                    <a:pt x="5727" y="22749"/>
                  </a:cubicBezTo>
                  <a:lnTo>
                    <a:pt x="5739" y="22720"/>
                  </a:lnTo>
                  <a:close/>
                  <a:moveTo>
                    <a:pt x="5894" y="22596"/>
                  </a:moveTo>
                  <a:cubicBezTo>
                    <a:pt x="5900" y="22596"/>
                    <a:pt x="5906" y="22597"/>
                    <a:pt x="5912" y="22602"/>
                  </a:cubicBezTo>
                  <a:cubicBezTo>
                    <a:pt x="5937" y="22637"/>
                    <a:pt x="5900" y="22653"/>
                    <a:pt x="5886" y="22678"/>
                  </a:cubicBezTo>
                  <a:cubicBezTo>
                    <a:pt x="5907" y="22696"/>
                    <a:pt x="5929" y="22702"/>
                    <a:pt x="5951" y="22702"/>
                  </a:cubicBezTo>
                  <a:cubicBezTo>
                    <a:pt x="5979" y="22702"/>
                    <a:pt x="6007" y="22693"/>
                    <a:pt x="6038" y="22684"/>
                  </a:cubicBezTo>
                  <a:lnTo>
                    <a:pt x="6038" y="22684"/>
                  </a:lnTo>
                  <a:cubicBezTo>
                    <a:pt x="6011" y="22737"/>
                    <a:pt x="6000" y="22793"/>
                    <a:pt x="5943" y="22823"/>
                  </a:cubicBezTo>
                  <a:cubicBezTo>
                    <a:pt x="5908" y="22791"/>
                    <a:pt x="5899" y="22750"/>
                    <a:pt x="5868" y="22721"/>
                  </a:cubicBezTo>
                  <a:cubicBezTo>
                    <a:pt x="5828" y="22683"/>
                    <a:pt x="5847" y="22637"/>
                    <a:pt x="5875" y="22597"/>
                  </a:cubicBezTo>
                  <a:cubicBezTo>
                    <a:pt x="5882" y="22597"/>
                    <a:pt x="5888" y="22596"/>
                    <a:pt x="5894" y="22596"/>
                  </a:cubicBezTo>
                  <a:close/>
                  <a:moveTo>
                    <a:pt x="6158" y="22829"/>
                  </a:moveTo>
                  <a:cubicBezTo>
                    <a:pt x="6170" y="22842"/>
                    <a:pt x="6170" y="22861"/>
                    <a:pt x="6159" y="22874"/>
                  </a:cubicBezTo>
                  <a:cubicBezTo>
                    <a:pt x="6146" y="22861"/>
                    <a:pt x="6149" y="22848"/>
                    <a:pt x="6157" y="22829"/>
                  </a:cubicBezTo>
                  <a:close/>
                  <a:moveTo>
                    <a:pt x="6409" y="22916"/>
                  </a:moveTo>
                  <a:cubicBezTo>
                    <a:pt x="6416" y="22916"/>
                    <a:pt x="6424" y="22918"/>
                    <a:pt x="6433" y="22921"/>
                  </a:cubicBezTo>
                  <a:cubicBezTo>
                    <a:pt x="6414" y="22942"/>
                    <a:pt x="6401" y="22966"/>
                    <a:pt x="6367" y="22966"/>
                  </a:cubicBezTo>
                  <a:cubicBezTo>
                    <a:pt x="6361" y="22966"/>
                    <a:pt x="6353" y="22965"/>
                    <a:pt x="6345" y="22963"/>
                  </a:cubicBezTo>
                  <a:cubicBezTo>
                    <a:pt x="6365" y="22940"/>
                    <a:pt x="6380" y="22916"/>
                    <a:pt x="6409" y="22916"/>
                  </a:cubicBezTo>
                  <a:close/>
                  <a:moveTo>
                    <a:pt x="15094" y="23292"/>
                  </a:moveTo>
                  <a:lnTo>
                    <a:pt x="15094" y="23292"/>
                  </a:lnTo>
                  <a:cubicBezTo>
                    <a:pt x="15100" y="23295"/>
                    <a:pt x="15100" y="23299"/>
                    <a:pt x="15093" y="23301"/>
                  </a:cubicBezTo>
                  <a:cubicBezTo>
                    <a:pt x="15092" y="23301"/>
                    <a:pt x="15090" y="23298"/>
                    <a:pt x="15089" y="23296"/>
                  </a:cubicBezTo>
                  <a:cubicBezTo>
                    <a:pt x="15090" y="23295"/>
                    <a:pt x="15092" y="23292"/>
                    <a:pt x="15094" y="23292"/>
                  </a:cubicBezTo>
                  <a:close/>
                  <a:moveTo>
                    <a:pt x="15272" y="23486"/>
                  </a:moveTo>
                  <a:lnTo>
                    <a:pt x="15272" y="23486"/>
                  </a:lnTo>
                  <a:cubicBezTo>
                    <a:pt x="15290" y="23523"/>
                    <a:pt x="15260" y="23541"/>
                    <a:pt x="15261" y="23583"/>
                  </a:cubicBezTo>
                  <a:cubicBezTo>
                    <a:pt x="15248" y="23531"/>
                    <a:pt x="15248" y="23531"/>
                    <a:pt x="15272" y="23486"/>
                  </a:cubicBezTo>
                  <a:close/>
                  <a:moveTo>
                    <a:pt x="13068" y="23700"/>
                  </a:moveTo>
                  <a:cubicBezTo>
                    <a:pt x="13075" y="23704"/>
                    <a:pt x="13075" y="23707"/>
                    <a:pt x="13068" y="23709"/>
                  </a:cubicBezTo>
                  <a:cubicBezTo>
                    <a:pt x="13067" y="23709"/>
                    <a:pt x="13065" y="23706"/>
                    <a:pt x="13064" y="23705"/>
                  </a:cubicBezTo>
                  <a:cubicBezTo>
                    <a:pt x="13065" y="23704"/>
                    <a:pt x="13067" y="23700"/>
                    <a:pt x="13068" y="23700"/>
                  </a:cubicBezTo>
                  <a:close/>
                  <a:moveTo>
                    <a:pt x="11560" y="23931"/>
                  </a:moveTo>
                  <a:lnTo>
                    <a:pt x="11560" y="23931"/>
                  </a:lnTo>
                  <a:cubicBezTo>
                    <a:pt x="11565" y="23947"/>
                    <a:pt x="11567" y="23959"/>
                    <a:pt x="11551" y="23959"/>
                  </a:cubicBezTo>
                  <a:cubicBezTo>
                    <a:pt x="11546" y="23959"/>
                    <a:pt x="11539" y="23958"/>
                    <a:pt x="11530" y="23956"/>
                  </a:cubicBezTo>
                  <a:lnTo>
                    <a:pt x="11560" y="23931"/>
                  </a:lnTo>
                  <a:close/>
                  <a:moveTo>
                    <a:pt x="11604" y="23947"/>
                  </a:moveTo>
                  <a:cubicBezTo>
                    <a:pt x="11619" y="23947"/>
                    <a:pt x="11622" y="23956"/>
                    <a:pt x="11615" y="23978"/>
                  </a:cubicBezTo>
                  <a:cubicBezTo>
                    <a:pt x="11602" y="23973"/>
                    <a:pt x="11592" y="23963"/>
                    <a:pt x="11588" y="23949"/>
                  </a:cubicBezTo>
                  <a:cubicBezTo>
                    <a:pt x="11595" y="23947"/>
                    <a:pt x="11600" y="23947"/>
                    <a:pt x="11604" y="23947"/>
                  </a:cubicBezTo>
                  <a:close/>
                  <a:moveTo>
                    <a:pt x="11525" y="24022"/>
                  </a:moveTo>
                  <a:cubicBezTo>
                    <a:pt x="11528" y="24022"/>
                    <a:pt x="11529" y="24028"/>
                    <a:pt x="11529" y="24032"/>
                  </a:cubicBezTo>
                  <a:lnTo>
                    <a:pt x="11529" y="24032"/>
                  </a:lnTo>
                  <a:lnTo>
                    <a:pt x="11518" y="24025"/>
                  </a:lnTo>
                  <a:cubicBezTo>
                    <a:pt x="11521" y="24023"/>
                    <a:pt x="11523" y="24022"/>
                    <a:pt x="11525" y="24022"/>
                  </a:cubicBezTo>
                  <a:close/>
                  <a:moveTo>
                    <a:pt x="11533" y="24036"/>
                  </a:moveTo>
                  <a:lnTo>
                    <a:pt x="11545" y="24043"/>
                  </a:lnTo>
                  <a:cubicBezTo>
                    <a:pt x="11542" y="24045"/>
                    <a:pt x="11540" y="24046"/>
                    <a:pt x="11538" y="24046"/>
                  </a:cubicBezTo>
                  <a:cubicBezTo>
                    <a:pt x="11534" y="24046"/>
                    <a:pt x="11534" y="24040"/>
                    <a:pt x="11533" y="24036"/>
                  </a:cubicBezTo>
                  <a:close/>
                  <a:moveTo>
                    <a:pt x="15058" y="24305"/>
                  </a:moveTo>
                  <a:cubicBezTo>
                    <a:pt x="15059" y="24305"/>
                    <a:pt x="15062" y="24308"/>
                    <a:pt x="15062" y="24309"/>
                  </a:cubicBezTo>
                  <a:cubicBezTo>
                    <a:pt x="15061" y="24312"/>
                    <a:pt x="15059" y="24313"/>
                    <a:pt x="15057" y="24315"/>
                  </a:cubicBezTo>
                  <a:lnTo>
                    <a:pt x="15052" y="24309"/>
                  </a:lnTo>
                  <a:lnTo>
                    <a:pt x="15053" y="24308"/>
                  </a:lnTo>
                  <a:cubicBezTo>
                    <a:pt x="15054" y="24307"/>
                    <a:pt x="15055" y="24305"/>
                    <a:pt x="15058" y="24305"/>
                  </a:cubicBezTo>
                  <a:close/>
                  <a:moveTo>
                    <a:pt x="11449" y="24567"/>
                  </a:moveTo>
                  <a:cubicBezTo>
                    <a:pt x="11456" y="24567"/>
                    <a:pt x="11466" y="24570"/>
                    <a:pt x="11478" y="24575"/>
                  </a:cubicBezTo>
                  <a:lnTo>
                    <a:pt x="11426" y="24603"/>
                  </a:lnTo>
                  <a:lnTo>
                    <a:pt x="11426" y="24602"/>
                  </a:lnTo>
                  <a:cubicBezTo>
                    <a:pt x="11428" y="24576"/>
                    <a:pt x="11436" y="24567"/>
                    <a:pt x="11449" y="24567"/>
                  </a:cubicBezTo>
                  <a:close/>
                  <a:moveTo>
                    <a:pt x="11452" y="24624"/>
                  </a:moveTo>
                  <a:cubicBezTo>
                    <a:pt x="11454" y="24625"/>
                    <a:pt x="11456" y="24628"/>
                    <a:pt x="11456" y="24629"/>
                  </a:cubicBezTo>
                  <a:cubicBezTo>
                    <a:pt x="11455" y="24631"/>
                    <a:pt x="11453" y="24632"/>
                    <a:pt x="11450" y="24635"/>
                  </a:cubicBezTo>
                  <a:lnTo>
                    <a:pt x="11446" y="24629"/>
                  </a:lnTo>
                  <a:lnTo>
                    <a:pt x="11447" y="24628"/>
                  </a:lnTo>
                  <a:cubicBezTo>
                    <a:pt x="11448" y="24627"/>
                    <a:pt x="11449" y="24624"/>
                    <a:pt x="11452" y="24624"/>
                  </a:cubicBezTo>
                  <a:close/>
                  <a:moveTo>
                    <a:pt x="11416" y="24837"/>
                  </a:moveTo>
                  <a:cubicBezTo>
                    <a:pt x="11418" y="24837"/>
                    <a:pt x="11419" y="24839"/>
                    <a:pt x="11420" y="24843"/>
                  </a:cubicBezTo>
                  <a:cubicBezTo>
                    <a:pt x="11421" y="24843"/>
                    <a:pt x="11417" y="24846"/>
                    <a:pt x="11415" y="24847"/>
                  </a:cubicBezTo>
                  <a:cubicBezTo>
                    <a:pt x="11415" y="24846"/>
                    <a:pt x="11412" y="24843"/>
                    <a:pt x="11412" y="24842"/>
                  </a:cubicBezTo>
                  <a:cubicBezTo>
                    <a:pt x="11413" y="24839"/>
                    <a:pt x="11415" y="24837"/>
                    <a:pt x="11416" y="24837"/>
                  </a:cubicBezTo>
                  <a:close/>
                  <a:moveTo>
                    <a:pt x="15172" y="25012"/>
                  </a:moveTo>
                  <a:cubicBezTo>
                    <a:pt x="15172" y="25012"/>
                    <a:pt x="15171" y="25012"/>
                    <a:pt x="15171" y="25012"/>
                  </a:cubicBezTo>
                  <a:lnTo>
                    <a:pt x="15171" y="25012"/>
                  </a:lnTo>
                  <a:cubicBezTo>
                    <a:pt x="15171" y="25013"/>
                    <a:pt x="15171" y="25013"/>
                    <a:pt x="15171" y="25013"/>
                  </a:cubicBezTo>
                  <a:lnTo>
                    <a:pt x="15172" y="25012"/>
                  </a:lnTo>
                  <a:close/>
                  <a:moveTo>
                    <a:pt x="14949" y="25177"/>
                  </a:moveTo>
                  <a:cubicBezTo>
                    <a:pt x="14964" y="25188"/>
                    <a:pt x="14958" y="25202"/>
                    <a:pt x="14956" y="25227"/>
                  </a:cubicBezTo>
                  <a:lnTo>
                    <a:pt x="14956" y="25226"/>
                  </a:lnTo>
                  <a:cubicBezTo>
                    <a:pt x="14943" y="25214"/>
                    <a:pt x="14937" y="25208"/>
                    <a:pt x="14931" y="25203"/>
                  </a:cubicBezTo>
                  <a:cubicBezTo>
                    <a:pt x="14929" y="25188"/>
                    <a:pt x="14940" y="25183"/>
                    <a:pt x="14949" y="25177"/>
                  </a:cubicBezTo>
                  <a:close/>
                  <a:moveTo>
                    <a:pt x="14934" y="25264"/>
                  </a:moveTo>
                  <a:cubicBezTo>
                    <a:pt x="14935" y="25264"/>
                    <a:pt x="14937" y="25265"/>
                    <a:pt x="14938" y="25269"/>
                  </a:cubicBezTo>
                  <a:cubicBezTo>
                    <a:pt x="14938" y="25270"/>
                    <a:pt x="14935" y="25271"/>
                    <a:pt x="14933" y="25273"/>
                  </a:cubicBezTo>
                  <a:cubicBezTo>
                    <a:pt x="14931" y="25271"/>
                    <a:pt x="14929" y="25269"/>
                    <a:pt x="14929" y="25268"/>
                  </a:cubicBezTo>
                  <a:cubicBezTo>
                    <a:pt x="14930" y="25265"/>
                    <a:pt x="14932" y="25264"/>
                    <a:pt x="14934" y="25264"/>
                  </a:cubicBezTo>
                  <a:close/>
                  <a:moveTo>
                    <a:pt x="14559" y="25264"/>
                  </a:moveTo>
                  <a:cubicBezTo>
                    <a:pt x="14569" y="25276"/>
                    <a:pt x="14558" y="25275"/>
                    <a:pt x="14552" y="25276"/>
                  </a:cubicBezTo>
                  <a:lnTo>
                    <a:pt x="14552" y="25276"/>
                  </a:lnTo>
                  <a:cubicBezTo>
                    <a:pt x="14555" y="25272"/>
                    <a:pt x="14557" y="25268"/>
                    <a:pt x="14559" y="25264"/>
                  </a:cubicBezTo>
                  <a:close/>
                  <a:moveTo>
                    <a:pt x="14551" y="25278"/>
                  </a:moveTo>
                  <a:lnTo>
                    <a:pt x="14551" y="25295"/>
                  </a:lnTo>
                  <a:cubicBezTo>
                    <a:pt x="14548" y="25293"/>
                    <a:pt x="14541" y="25292"/>
                    <a:pt x="14540" y="25289"/>
                  </a:cubicBezTo>
                  <a:cubicBezTo>
                    <a:pt x="14538" y="25280"/>
                    <a:pt x="14545" y="25279"/>
                    <a:pt x="14551" y="25278"/>
                  </a:cubicBezTo>
                  <a:close/>
                  <a:moveTo>
                    <a:pt x="14551" y="25295"/>
                  </a:moveTo>
                  <a:lnTo>
                    <a:pt x="14565" y="25303"/>
                  </a:lnTo>
                  <a:cubicBezTo>
                    <a:pt x="14561" y="25306"/>
                    <a:pt x="14559" y="25307"/>
                    <a:pt x="14557" y="25307"/>
                  </a:cubicBezTo>
                  <a:cubicBezTo>
                    <a:pt x="14553" y="25307"/>
                    <a:pt x="14554" y="25299"/>
                    <a:pt x="14551" y="25295"/>
                  </a:cubicBezTo>
                  <a:close/>
                  <a:moveTo>
                    <a:pt x="14640" y="25349"/>
                  </a:moveTo>
                  <a:cubicBezTo>
                    <a:pt x="14655" y="25349"/>
                    <a:pt x="14661" y="25357"/>
                    <a:pt x="14653" y="25380"/>
                  </a:cubicBezTo>
                  <a:cubicBezTo>
                    <a:pt x="14636" y="25380"/>
                    <a:pt x="14629" y="25369"/>
                    <a:pt x="14625" y="25351"/>
                  </a:cubicBezTo>
                  <a:cubicBezTo>
                    <a:pt x="14631" y="25350"/>
                    <a:pt x="14636" y="25349"/>
                    <a:pt x="14640" y="25349"/>
                  </a:cubicBezTo>
                  <a:close/>
                  <a:moveTo>
                    <a:pt x="14596" y="25389"/>
                  </a:moveTo>
                  <a:cubicBezTo>
                    <a:pt x="14603" y="25389"/>
                    <a:pt x="14604" y="25395"/>
                    <a:pt x="14605" y="25401"/>
                  </a:cubicBezTo>
                  <a:cubicBezTo>
                    <a:pt x="14598" y="25401"/>
                    <a:pt x="14590" y="25400"/>
                    <a:pt x="14592" y="25390"/>
                  </a:cubicBezTo>
                  <a:cubicBezTo>
                    <a:pt x="14594" y="25390"/>
                    <a:pt x="14595" y="25389"/>
                    <a:pt x="14596" y="25389"/>
                  </a:cubicBezTo>
                  <a:close/>
                  <a:moveTo>
                    <a:pt x="14605" y="25401"/>
                  </a:moveTo>
                  <a:lnTo>
                    <a:pt x="14619" y="25410"/>
                  </a:lnTo>
                  <a:cubicBezTo>
                    <a:pt x="14615" y="25413"/>
                    <a:pt x="14612" y="25414"/>
                    <a:pt x="14611" y="25414"/>
                  </a:cubicBezTo>
                  <a:cubicBezTo>
                    <a:pt x="14606" y="25414"/>
                    <a:pt x="14607" y="25405"/>
                    <a:pt x="14605" y="25401"/>
                  </a:cubicBezTo>
                  <a:close/>
                  <a:moveTo>
                    <a:pt x="11381" y="25424"/>
                  </a:moveTo>
                  <a:cubicBezTo>
                    <a:pt x="11393" y="25435"/>
                    <a:pt x="11393" y="25456"/>
                    <a:pt x="11381" y="25469"/>
                  </a:cubicBezTo>
                  <a:cubicBezTo>
                    <a:pt x="11368" y="25456"/>
                    <a:pt x="11368" y="25435"/>
                    <a:pt x="11381" y="25424"/>
                  </a:cubicBezTo>
                  <a:close/>
                  <a:moveTo>
                    <a:pt x="12145" y="25566"/>
                  </a:moveTo>
                  <a:lnTo>
                    <a:pt x="12171" y="25633"/>
                  </a:lnTo>
                  <a:cubicBezTo>
                    <a:pt x="12168" y="25634"/>
                    <a:pt x="12164" y="25634"/>
                    <a:pt x="12161" y="25634"/>
                  </a:cubicBezTo>
                  <a:cubicBezTo>
                    <a:pt x="12131" y="25634"/>
                    <a:pt x="12121" y="25608"/>
                    <a:pt x="12104" y="25587"/>
                  </a:cubicBezTo>
                  <a:lnTo>
                    <a:pt x="12145" y="25566"/>
                  </a:lnTo>
                  <a:close/>
                  <a:moveTo>
                    <a:pt x="12171" y="25633"/>
                  </a:moveTo>
                  <a:lnTo>
                    <a:pt x="12184" y="25641"/>
                  </a:lnTo>
                  <a:cubicBezTo>
                    <a:pt x="12181" y="25644"/>
                    <a:pt x="12178" y="25645"/>
                    <a:pt x="12177" y="25645"/>
                  </a:cubicBezTo>
                  <a:cubicBezTo>
                    <a:pt x="12172" y="25645"/>
                    <a:pt x="12173" y="25636"/>
                    <a:pt x="12171" y="25633"/>
                  </a:cubicBezTo>
                  <a:close/>
                  <a:moveTo>
                    <a:pt x="14669" y="25638"/>
                  </a:moveTo>
                  <a:cubicBezTo>
                    <a:pt x="14673" y="25638"/>
                    <a:pt x="14673" y="25645"/>
                    <a:pt x="14674" y="25649"/>
                  </a:cubicBezTo>
                  <a:lnTo>
                    <a:pt x="14674" y="25649"/>
                  </a:lnTo>
                  <a:lnTo>
                    <a:pt x="14662" y="25642"/>
                  </a:lnTo>
                  <a:cubicBezTo>
                    <a:pt x="14665" y="25639"/>
                    <a:pt x="14667" y="25638"/>
                    <a:pt x="14669" y="25638"/>
                  </a:cubicBezTo>
                  <a:close/>
                  <a:moveTo>
                    <a:pt x="14676" y="25652"/>
                  </a:moveTo>
                  <a:lnTo>
                    <a:pt x="14689" y="25659"/>
                  </a:lnTo>
                  <a:lnTo>
                    <a:pt x="14676" y="25668"/>
                  </a:lnTo>
                  <a:lnTo>
                    <a:pt x="14676" y="25652"/>
                  </a:lnTo>
                  <a:close/>
                  <a:moveTo>
                    <a:pt x="14674" y="25669"/>
                  </a:moveTo>
                  <a:cubicBezTo>
                    <a:pt x="14674" y="25678"/>
                    <a:pt x="14667" y="25685"/>
                    <a:pt x="14658" y="25686"/>
                  </a:cubicBezTo>
                  <a:lnTo>
                    <a:pt x="14658" y="25686"/>
                  </a:lnTo>
                  <a:cubicBezTo>
                    <a:pt x="14659" y="25678"/>
                    <a:pt x="14666" y="25670"/>
                    <a:pt x="14674" y="25669"/>
                  </a:cubicBezTo>
                  <a:close/>
                  <a:moveTo>
                    <a:pt x="14657" y="25687"/>
                  </a:moveTo>
                  <a:lnTo>
                    <a:pt x="14649" y="25699"/>
                  </a:lnTo>
                  <a:cubicBezTo>
                    <a:pt x="14640" y="25688"/>
                    <a:pt x="14651" y="25689"/>
                    <a:pt x="14657" y="25687"/>
                  </a:cubicBezTo>
                  <a:close/>
                  <a:moveTo>
                    <a:pt x="14720" y="25725"/>
                  </a:moveTo>
                  <a:cubicBezTo>
                    <a:pt x="14727" y="25729"/>
                    <a:pt x="14727" y="25732"/>
                    <a:pt x="14720" y="25734"/>
                  </a:cubicBezTo>
                  <a:cubicBezTo>
                    <a:pt x="14719" y="25734"/>
                    <a:pt x="14717" y="25731"/>
                    <a:pt x="14715" y="25730"/>
                  </a:cubicBezTo>
                  <a:cubicBezTo>
                    <a:pt x="14717" y="25729"/>
                    <a:pt x="14719" y="25725"/>
                    <a:pt x="14720" y="25725"/>
                  </a:cubicBezTo>
                  <a:close/>
                  <a:moveTo>
                    <a:pt x="12046" y="25740"/>
                  </a:moveTo>
                  <a:cubicBezTo>
                    <a:pt x="12051" y="25740"/>
                    <a:pt x="12056" y="25743"/>
                    <a:pt x="12061" y="25748"/>
                  </a:cubicBezTo>
                  <a:cubicBezTo>
                    <a:pt x="12056" y="25753"/>
                    <a:pt x="12052" y="25756"/>
                    <a:pt x="12047" y="25756"/>
                  </a:cubicBezTo>
                  <a:cubicBezTo>
                    <a:pt x="12043" y="25756"/>
                    <a:pt x="12038" y="25753"/>
                    <a:pt x="12033" y="25748"/>
                  </a:cubicBezTo>
                  <a:cubicBezTo>
                    <a:pt x="12038" y="25743"/>
                    <a:pt x="12042" y="25740"/>
                    <a:pt x="12046" y="25740"/>
                  </a:cubicBezTo>
                  <a:close/>
                  <a:moveTo>
                    <a:pt x="12112" y="25738"/>
                  </a:moveTo>
                  <a:cubicBezTo>
                    <a:pt x="12124" y="25738"/>
                    <a:pt x="12139" y="25742"/>
                    <a:pt x="12159" y="25748"/>
                  </a:cubicBezTo>
                  <a:lnTo>
                    <a:pt x="12128" y="25773"/>
                  </a:lnTo>
                  <a:cubicBezTo>
                    <a:pt x="12126" y="25774"/>
                    <a:pt x="12123" y="25774"/>
                    <a:pt x="12120" y="25774"/>
                  </a:cubicBezTo>
                  <a:cubicBezTo>
                    <a:pt x="12105" y="25774"/>
                    <a:pt x="12091" y="25763"/>
                    <a:pt x="12087" y="25747"/>
                  </a:cubicBezTo>
                  <a:cubicBezTo>
                    <a:pt x="12095" y="25740"/>
                    <a:pt x="12103" y="25738"/>
                    <a:pt x="12112" y="25738"/>
                  </a:cubicBezTo>
                  <a:close/>
                  <a:moveTo>
                    <a:pt x="13599" y="25780"/>
                  </a:moveTo>
                  <a:cubicBezTo>
                    <a:pt x="13600" y="25780"/>
                    <a:pt x="13602" y="25781"/>
                    <a:pt x="13603" y="25781"/>
                  </a:cubicBezTo>
                  <a:cubicBezTo>
                    <a:pt x="13607" y="25781"/>
                    <a:pt x="13608" y="25789"/>
                    <a:pt x="13610" y="25793"/>
                  </a:cubicBezTo>
                  <a:lnTo>
                    <a:pt x="13592" y="25793"/>
                  </a:lnTo>
                  <a:cubicBezTo>
                    <a:pt x="13593" y="25787"/>
                    <a:pt x="13594" y="25780"/>
                    <a:pt x="13599" y="25780"/>
                  </a:cubicBezTo>
                  <a:close/>
                  <a:moveTo>
                    <a:pt x="13610" y="25793"/>
                  </a:moveTo>
                  <a:lnTo>
                    <a:pt x="13610" y="25793"/>
                  </a:lnTo>
                  <a:cubicBezTo>
                    <a:pt x="13615" y="25796"/>
                    <a:pt x="13619" y="25798"/>
                    <a:pt x="13624" y="25801"/>
                  </a:cubicBezTo>
                  <a:cubicBezTo>
                    <a:pt x="13620" y="25804"/>
                    <a:pt x="13617" y="25805"/>
                    <a:pt x="13616" y="25805"/>
                  </a:cubicBezTo>
                  <a:cubicBezTo>
                    <a:pt x="13611" y="25805"/>
                    <a:pt x="13612" y="25797"/>
                    <a:pt x="13610" y="25793"/>
                  </a:cubicBezTo>
                  <a:close/>
                  <a:moveTo>
                    <a:pt x="13592" y="25793"/>
                  </a:moveTo>
                  <a:lnTo>
                    <a:pt x="13584" y="25806"/>
                  </a:lnTo>
                  <a:cubicBezTo>
                    <a:pt x="13572" y="25793"/>
                    <a:pt x="13587" y="25796"/>
                    <a:pt x="13592" y="25793"/>
                  </a:cubicBezTo>
                  <a:close/>
                  <a:moveTo>
                    <a:pt x="11409" y="25740"/>
                  </a:moveTo>
                  <a:cubicBezTo>
                    <a:pt x="11439" y="25775"/>
                    <a:pt x="11415" y="25807"/>
                    <a:pt x="11409" y="25838"/>
                  </a:cubicBezTo>
                  <a:lnTo>
                    <a:pt x="11409" y="25740"/>
                  </a:lnTo>
                  <a:close/>
                  <a:moveTo>
                    <a:pt x="14742" y="25801"/>
                  </a:moveTo>
                  <a:lnTo>
                    <a:pt x="14742" y="25801"/>
                  </a:lnTo>
                  <a:cubicBezTo>
                    <a:pt x="14736" y="25813"/>
                    <a:pt x="14730" y="25826"/>
                    <a:pt x="14723" y="25839"/>
                  </a:cubicBezTo>
                  <a:cubicBezTo>
                    <a:pt x="14713" y="25812"/>
                    <a:pt x="14713" y="25812"/>
                    <a:pt x="14742" y="25801"/>
                  </a:cubicBezTo>
                  <a:close/>
                  <a:moveTo>
                    <a:pt x="12143" y="25794"/>
                  </a:moveTo>
                  <a:cubicBezTo>
                    <a:pt x="12154" y="25812"/>
                    <a:pt x="12153" y="25822"/>
                    <a:pt x="12134" y="25827"/>
                  </a:cubicBezTo>
                  <a:lnTo>
                    <a:pt x="12068" y="25844"/>
                  </a:lnTo>
                  <a:cubicBezTo>
                    <a:pt x="12098" y="25807"/>
                    <a:pt x="12119" y="25798"/>
                    <a:pt x="12143" y="25794"/>
                  </a:cubicBezTo>
                  <a:close/>
                  <a:moveTo>
                    <a:pt x="14863" y="25689"/>
                  </a:moveTo>
                  <a:lnTo>
                    <a:pt x="14863" y="25689"/>
                  </a:lnTo>
                  <a:cubicBezTo>
                    <a:pt x="14888" y="25690"/>
                    <a:pt x="14912" y="25696"/>
                    <a:pt x="14925" y="25721"/>
                  </a:cubicBezTo>
                  <a:lnTo>
                    <a:pt x="14963" y="25721"/>
                  </a:lnTo>
                  <a:cubicBezTo>
                    <a:pt x="14981" y="25723"/>
                    <a:pt x="14982" y="25759"/>
                    <a:pt x="15009" y="25765"/>
                  </a:cubicBezTo>
                  <a:cubicBezTo>
                    <a:pt x="15002" y="25790"/>
                    <a:pt x="14977" y="25790"/>
                    <a:pt x="14963" y="25804"/>
                  </a:cubicBezTo>
                  <a:cubicBezTo>
                    <a:pt x="14961" y="25821"/>
                    <a:pt x="14960" y="25838"/>
                    <a:pt x="14957" y="25863"/>
                  </a:cubicBezTo>
                  <a:cubicBezTo>
                    <a:pt x="14939" y="25842"/>
                    <a:pt x="14932" y="25819"/>
                    <a:pt x="14912" y="25809"/>
                  </a:cubicBezTo>
                  <a:cubicBezTo>
                    <a:pt x="14922" y="25781"/>
                    <a:pt x="14927" y="25751"/>
                    <a:pt x="14924" y="25723"/>
                  </a:cubicBezTo>
                  <a:lnTo>
                    <a:pt x="14924" y="25723"/>
                  </a:lnTo>
                  <a:lnTo>
                    <a:pt x="14868" y="25739"/>
                  </a:lnTo>
                  <a:cubicBezTo>
                    <a:pt x="14848" y="25724"/>
                    <a:pt x="14852" y="25708"/>
                    <a:pt x="14863" y="25689"/>
                  </a:cubicBezTo>
                  <a:close/>
                  <a:moveTo>
                    <a:pt x="14841" y="25868"/>
                  </a:moveTo>
                  <a:cubicBezTo>
                    <a:pt x="14855" y="25875"/>
                    <a:pt x="14854" y="25883"/>
                    <a:pt x="14847" y="25893"/>
                  </a:cubicBezTo>
                  <a:cubicBezTo>
                    <a:pt x="14833" y="25886"/>
                    <a:pt x="14836" y="25878"/>
                    <a:pt x="14841" y="25868"/>
                  </a:cubicBezTo>
                  <a:close/>
                  <a:moveTo>
                    <a:pt x="12802" y="25903"/>
                  </a:moveTo>
                  <a:cubicBezTo>
                    <a:pt x="12805" y="25905"/>
                    <a:pt x="12807" y="25907"/>
                    <a:pt x="12807" y="25908"/>
                  </a:cubicBezTo>
                  <a:cubicBezTo>
                    <a:pt x="12806" y="25910"/>
                    <a:pt x="12803" y="25911"/>
                    <a:pt x="12801" y="25912"/>
                  </a:cubicBezTo>
                  <a:lnTo>
                    <a:pt x="12798" y="25908"/>
                  </a:lnTo>
                  <a:lnTo>
                    <a:pt x="12802" y="25903"/>
                  </a:lnTo>
                  <a:close/>
                  <a:moveTo>
                    <a:pt x="15011" y="25900"/>
                  </a:moveTo>
                  <a:lnTo>
                    <a:pt x="15003" y="25913"/>
                  </a:lnTo>
                  <a:cubicBezTo>
                    <a:pt x="14993" y="25901"/>
                    <a:pt x="15005" y="25903"/>
                    <a:pt x="15011" y="25900"/>
                  </a:cubicBezTo>
                  <a:close/>
                  <a:moveTo>
                    <a:pt x="12090" y="25918"/>
                  </a:moveTo>
                  <a:lnTo>
                    <a:pt x="12090" y="25918"/>
                  </a:lnTo>
                  <a:cubicBezTo>
                    <a:pt x="12126" y="25920"/>
                    <a:pt x="12120" y="25940"/>
                    <a:pt x="12112" y="25968"/>
                  </a:cubicBezTo>
                  <a:cubicBezTo>
                    <a:pt x="12097" y="25955"/>
                    <a:pt x="12076" y="25951"/>
                    <a:pt x="12090" y="25918"/>
                  </a:cubicBezTo>
                  <a:close/>
                  <a:moveTo>
                    <a:pt x="12818" y="25957"/>
                  </a:moveTo>
                  <a:lnTo>
                    <a:pt x="12818" y="25957"/>
                  </a:lnTo>
                  <a:cubicBezTo>
                    <a:pt x="12828" y="25962"/>
                    <a:pt x="12829" y="25976"/>
                    <a:pt x="12819" y="25983"/>
                  </a:cubicBezTo>
                  <a:lnTo>
                    <a:pt x="12819" y="25983"/>
                  </a:lnTo>
                  <a:cubicBezTo>
                    <a:pt x="12810" y="25974"/>
                    <a:pt x="12809" y="25966"/>
                    <a:pt x="12818" y="25957"/>
                  </a:cubicBezTo>
                  <a:close/>
                  <a:moveTo>
                    <a:pt x="14957" y="25991"/>
                  </a:moveTo>
                  <a:cubicBezTo>
                    <a:pt x="14965" y="25991"/>
                    <a:pt x="14971" y="25993"/>
                    <a:pt x="14974" y="25999"/>
                  </a:cubicBezTo>
                  <a:cubicBezTo>
                    <a:pt x="14978" y="26020"/>
                    <a:pt x="14966" y="26030"/>
                    <a:pt x="14949" y="26036"/>
                  </a:cubicBezTo>
                  <a:cubicBezTo>
                    <a:pt x="14939" y="26022"/>
                    <a:pt x="14940" y="26004"/>
                    <a:pt x="14950" y="25991"/>
                  </a:cubicBezTo>
                  <a:cubicBezTo>
                    <a:pt x="14953" y="25991"/>
                    <a:pt x="14955" y="25991"/>
                    <a:pt x="14957" y="25991"/>
                  </a:cubicBezTo>
                  <a:close/>
                  <a:moveTo>
                    <a:pt x="14668" y="26064"/>
                  </a:moveTo>
                  <a:cubicBezTo>
                    <a:pt x="14669" y="26065"/>
                    <a:pt x="14673" y="26067"/>
                    <a:pt x="14672" y="26069"/>
                  </a:cubicBezTo>
                  <a:cubicBezTo>
                    <a:pt x="14672" y="26070"/>
                    <a:pt x="14670" y="26072"/>
                    <a:pt x="14668" y="26072"/>
                  </a:cubicBezTo>
                  <a:cubicBezTo>
                    <a:pt x="14665" y="26072"/>
                    <a:pt x="14664" y="26069"/>
                    <a:pt x="14663" y="26067"/>
                  </a:cubicBezTo>
                  <a:lnTo>
                    <a:pt x="14668" y="26064"/>
                  </a:lnTo>
                  <a:close/>
                  <a:moveTo>
                    <a:pt x="11701" y="26063"/>
                  </a:moveTo>
                  <a:cubicBezTo>
                    <a:pt x="11703" y="26063"/>
                    <a:pt x="11705" y="26065"/>
                    <a:pt x="11706" y="26069"/>
                  </a:cubicBezTo>
                  <a:cubicBezTo>
                    <a:pt x="11706" y="26070"/>
                    <a:pt x="11703" y="26071"/>
                    <a:pt x="11700" y="26073"/>
                  </a:cubicBezTo>
                  <a:cubicBezTo>
                    <a:pt x="11699" y="26072"/>
                    <a:pt x="11696" y="26069"/>
                    <a:pt x="11697" y="26067"/>
                  </a:cubicBezTo>
                  <a:cubicBezTo>
                    <a:pt x="11698" y="26064"/>
                    <a:pt x="11700" y="26063"/>
                    <a:pt x="11701" y="26063"/>
                  </a:cubicBezTo>
                  <a:close/>
                  <a:moveTo>
                    <a:pt x="11684" y="26152"/>
                  </a:moveTo>
                  <a:cubicBezTo>
                    <a:pt x="11686" y="26154"/>
                    <a:pt x="11689" y="26155"/>
                    <a:pt x="11688" y="26156"/>
                  </a:cubicBezTo>
                  <a:cubicBezTo>
                    <a:pt x="11688" y="26159"/>
                    <a:pt x="11685" y="26161"/>
                    <a:pt x="11683" y="26161"/>
                  </a:cubicBezTo>
                  <a:cubicBezTo>
                    <a:pt x="11681" y="26161"/>
                    <a:pt x="11680" y="26158"/>
                    <a:pt x="11679" y="26156"/>
                  </a:cubicBezTo>
                  <a:lnTo>
                    <a:pt x="11684" y="26152"/>
                  </a:lnTo>
                  <a:close/>
                  <a:moveTo>
                    <a:pt x="14807" y="26112"/>
                  </a:moveTo>
                  <a:cubicBezTo>
                    <a:pt x="14814" y="26112"/>
                    <a:pt x="14822" y="26113"/>
                    <a:pt x="14831" y="26117"/>
                  </a:cubicBezTo>
                  <a:lnTo>
                    <a:pt x="14831" y="26118"/>
                  </a:lnTo>
                  <a:cubicBezTo>
                    <a:pt x="14840" y="26147"/>
                    <a:pt x="14834" y="26171"/>
                    <a:pt x="14832" y="26198"/>
                  </a:cubicBezTo>
                  <a:cubicBezTo>
                    <a:pt x="14790" y="26176"/>
                    <a:pt x="14788" y="26176"/>
                    <a:pt x="14786" y="26121"/>
                  </a:cubicBezTo>
                  <a:cubicBezTo>
                    <a:pt x="14792" y="26114"/>
                    <a:pt x="14799" y="26112"/>
                    <a:pt x="14807" y="26112"/>
                  </a:cubicBezTo>
                  <a:close/>
                  <a:moveTo>
                    <a:pt x="12637" y="26220"/>
                  </a:moveTo>
                  <a:cubicBezTo>
                    <a:pt x="12648" y="26233"/>
                    <a:pt x="12636" y="26232"/>
                    <a:pt x="12630" y="26234"/>
                  </a:cubicBezTo>
                  <a:lnTo>
                    <a:pt x="12630" y="26234"/>
                  </a:lnTo>
                  <a:lnTo>
                    <a:pt x="12637" y="26220"/>
                  </a:lnTo>
                  <a:close/>
                  <a:moveTo>
                    <a:pt x="12369" y="26161"/>
                  </a:moveTo>
                  <a:lnTo>
                    <a:pt x="12420" y="26234"/>
                  </a:lnTo>
                  <a:cubicBezTo>
                    <a:pt x="12410" y="26265"/>
                    <a:pt x="12392" y="26272"/>
                    <a:pt x="12370" y="26272"/>
                  </a:cubicBezTo>
                  <a:cubicBezTo>
                    <a:pt x="12359" y="26272"/>
                    <a:pt x="12347" y="26271"/>
                    <a:pt x="12335" y="26269"/>
                  </a:cubicBezTo>
                  <a:cubicBezTo>
                    <a:pt x="12333" y="26232"/>
                    <a:pt x="12316" y="26193"/>
                    <a:pt x="12369" y="26161"/>
                  </a:cubicBezTo>
                  <a:close/>
                  <a:moveTo>
                    <a:pt x="12394" y="26311"/>
                  </a:moveTo>
                  <a:cubicBezTo>
                    <a:pt x="12396" y="26311"/>
                    <a:pt x="12397" y="26313"/>
                    <a:pt x="12398" y="26317"/>
                  </a:cubicBezTo>
                  <a:cubicBezTo>
                    <a:pt x="12398" y="26318"/>
                    <a:pt x="12395" y="26320"/>
                    <a:pt x="12393" y="26322"/>
                  </a:cubicBezTo>
                  <a:cubicBezTo>
                    <a:pt x="12392" y="26320"/>
                    <a:pt x="12388" y="26317"/>
                    <a:pt x="12389" y="26316"/>
                  </a:cubicBezTo>
                  <a:cubicBezTo>
                    <a:pt x="12391" y="26313"/>
                    <a:pt x="12393" y="26311"/>
                    <a:pt x="12394" y="26311"/>
                  </a:cubicBezTo>
                  <a:close/>
                  <a:moveTo>
                    <a:pt x="14776" y="26308"/>
                  </a:moveTo>
                  <a:cubicBezTo>
                    <a:pt x="14794" y="26337"/>
                    <a:pt x="14794" y="26337"/>
                    <a:pt x="14759" y="26361"/>
                  </a:cubicBezTo>
                  <a:cubicBezTo>
                    <a:pt x="14742" y="26336"/>
                    <a:pt x="14781" y="26330"/>
                    <a:pt x="14776" y="26309"/>
                  </a:cubicBezTo>
                  <a:lnTo>
                    <a:pt x="14776" y="26308"/>
                  </a:lnTo>
                  <a:close/>
                  <a:moveTo>
                    <a:pt x="13110" y="26306"/>
                  </a:moveTo>
                  <a:lnTo>
                    <a:pt x="13110" y="26307"/>
                  </a:lnTo>
                  <a:cubicBezTo>
                    <a:pt x="13113" y="26337"/>
                    <a:pt x="13118" y="26355"/>
                    <a:pt x="13108" y="26372"/>
                  </a:cubicBezTo>
                  <a:cubicBezTo>
                    <a:pt x="13073" y="26361"/>
                    <a:pt x="13036" y="26357"/>
                    <a:pt x="13008" y="26332"/>
                  </a:cubicBezTo>
                  <a:cubicBezTo>
                    <a:pt x="13007" y="26309"/>
                    <a:pt x="13020" y="26306"/>
                    <a:pt x="13036" y="26306"/>
                  </a:cubicBezTo>
                  <a:close/>
                  <a:moveTo>
                    <a:pt x="13167" y="26307"/>
                  </a:moveTo>
                  <a:cubicBezTo>
                    <a:pt x="13190" y="26320"/>
                    <a:pt x="13197" y="26342"/>
                    <a:pt x="13203" y="26373"/>
                  </a:cubicBezTo>
                  <a:lnTo>
                    <a:pt x="13131" y="26356"/>
                  </a:lnTo>
                  <a:lnTo>
                    <a:pt x="13131" y="26355"/>
                  </a:lnTo>
                  <a:cubicBezTo>
                    <a:pt x="13129" y="26332"/>
                    <a:pt x="13143" y="26312"/>
                    <a:pt x="13167" y="26307"/>
                  </a:cubicBezTo>
                  <a:close/>
                  <a:moveTo>
                    <a:pt x="12979" y="26401"/>
                  </a:moveTo>
                  <a:lnTo>
                    <a:pt x="12979" y="26401"/>
                  </a:lnTo>
                  <a:cubicBezTo>
                    <a:pt x="12986" y="26404"/>
                    <a:pt x="12985" y="26407"/>
                    <a:pt x="12978" y="26410"/>
                  </a:cubicBezTo>
                  <a:cubicBezTo>
                    <a:pt x="12977" y="26410"/>
                    <a:pt x="12976" y="26406"/>
                    <a:pt x="12973" y="26405"/>
                  </a:cubicBezTo>
                  <a:lnTo>
                    <a:pt x="12975" y="26405"/>
                  </a:lnTo>
                  <a:cubicBezTo>
                    <a:pt x="12976" y="26403"/>
                    <a:pt x="12978" y="26401"/>
                    <a:pt x="12979" y="26401"/>
                  </a:cubicBezTo>
                  <a:close/>
                  <a:moveTo>
                    <a:pt x="13051" y="26371"/>
                  </a:moveTo>
                  <a:lnTo>
                    <a:pt x="13051" y="26371"/>
                  </a:lnTo>
                  <a:cubicBezTo>
                    <a:pt x="13058" y="26402"/>
                    <a:pt x="13054" y="26411"/>
                    <a:pt x="13034" y="26411"/>
                  </a:cubicBezTo>
                  <a:cubicBezTo>
                    <a:pt x="13029" y="26411"/>
                    <a:pt x="13024" y="26411"/>
                    <a:pt x="13017" y="26410"/>
                  </a:cubicBezTo>
                  <a:lnTo>
                    <a:pt x="13051" y="26371"/>
                  </a:lnTo>
                  <a:close/>
                  <a:moveTo>
                    <a:pt x="14632" y="26419"/>
                  </a:moveTo>
                  <a:lnTo>
                    <a:pt x="14632" y="26419"/>
                  </a:lnTo>
                  <a:cubicBezTo>
                    <a:pt x="14641" y="26430"/>
                    <a:pt x="14632" y="26429"/>
                    <a:pt x="14625" y="26431"/>
                  </a:cubicBezTo>
                  <a:lnTo>
                    <a:pt x="14625" y="26431"/>
                  </a:lnTo>
                  <a:lnTo>
                    <a:pt x="14632" y="26419"/>
                  </a:lnTo>
                  <a:close/>
                  <a:moveTo>
                    <a:pt x="13015" y="26453"/>
                  </a:moveTo>
                  <a:cubicBezTo>
                    <a:pt x="13017" y="26454"/>
                    <a:pt x="13019" y="26457"/>
                    <a:pt x="13019" y="26459"/>
                  </a:cubicBezTo>
                  <a:cubicBezTo>
                    <a:pt x="13019" y="26460"/>
                    <a:pt x="13016" y="26461"/>
                    <a:pt x="13015" y="26463"/>
                  </a:cubicBezTo>
                  <a:lnTo>
                    <a:pt x="13010" y="26458"/>
                  </a:lnTo>
                  <a:cubicBezTo>
                    <a:pt x="13012" y="26457"/>
                    <a:pt x="13013" y="26453"/>
                    <a:pt x="13015" y="26453"/>
                  </a:cubicBezTo>
                  <a:close/>
                  <a:moveTo>
                    <a:pt x="12979" y="26490"/>
                  </a:moveTo>
                  <a:cubicBezTo>
                    <a:pt x="12981" y="26490"/>
                    <a:pt x="12982" y="26492"/>
                    <a:pt x="12984" y="26495"/>
                  </a:cubicBezTo>
                  <a:cubicBezTo>
                    <a:pt x="12984" y="26496"/>
                    <a:pt x="12981" y="26497"/>
                    <a:pt x="12979" y="26499"/>
                  </a:cubicBezTo>
                  <a:lnTo>
                    <a:pt x="12979" y="26499"/>
                  </a:lnTo>
                  <a:cubicBezTo>
                    <a:pt x="12977" y="26497"/>
                    <a:pt x="12975" y="26495"/>
                    <a:pt x="12975" y="26494"/>
                  </a:cubicBezTo>
                  <a:cubicBezTo>
                    <a:pt x="12976" y="26491"/>
                    <a:pt x="12978" y="26490"/>
                    <a:pt x="12979" y="26490"/>
                  </a:cubicBezTo>
                  <a:close/>
                  <a:moveTo>
                    <a:pt x="13195" y="26491"/>
                  </a:moveTo>
                  <a:cubicBezTo>
                    <a:pt x="13202" y="26498"/>
                    <a:pt x="13203" y="26508"/>
                    <a:pt x="13196" y="26511"/>
                  </a:cubicBezTo>
                  <a:cubicBezTo>
                    <a:pt x="13194" y="26513"/>
                    <a:pt x="13192" y="26514"/>
                    <a:pt x="13190" y="26514"/>
                  </a:cubicBezTo>
                  <a:cubicBezTo>
                    <a:pt x="13185" y="26514"/>
                    <a:pt x="13184" y="26506"/>
                    <a:pt x="13186" y="26500"/>
                  </a:cubicBezTo>
                  <a:cubicBezTo>
                    <a:pt x="13186" y="26496"/>
                    <a:pt x="13191" y="26494"/>
                    <a:pt x="13195" y="26491"/>
                  </a:cubicBezTo>
                  <a:close/>
                  <a:moveTo>
                    <a:pt x="14623" y="26433"/>
                  </a:moveTo>
                  <a:lnTo>
                    <a:pt x="14623" y="26469"/>
                  </a:lnTo>
                  <a:cubicBezTo>
                    <a:pt x="14611" y="26501"/>
                    <a:pt x="14571" y="26514"/>
                    <a:pt x="14568" y="26551"/>
                  </a:cubicBezTo>
                  <a:cubicBezTo>
                    <a:pt x="14548" y="26549"/>
                    <a:pt x="14541" y="26536"/>
                    <a:pt x="14534" y="26518"/>
                  </a:cubicBezTo>
                  <a:cubicBezTo>
                    <a:pt x="14559" y="26486"/>
                    <a:pt x="14585" y="26454"/>
                    <a:pt x="14623" y="26433"/>
                  </a:cubicBezTo>
                  <a:close/>
                  <a:moveTo>
                    <a:pt x="13636" y="26543"/>
                  </a:moveTo>
                  <a:cubicBezTo>
                    <a:pt x="13637" y="26543"/>
                    <a:pt x="13640" y="26547"/>
                    <a:pt x="13641" y="26548"/>
                  </a:cubicBezTo>
                  <a:lnTo>
                    <a:pt x="13635" y="26552"/>
                  </a:lnTo>
                  <a:lnTo>
                    <a:pt x="13632" y="26547"/>
                  </a:lnTo>
                  <a:cubicBezTo>
                    <a:pt x="13634" y="26546"/>
                    <a:pt x="13635" y="26543"/>
                    <a:pt x="13636" y="26543"/>
                  </a:cubicBezTo>
                  <a:close/>
                  <a:moveTo>
                    <a:pt x="13586" y="26579"/>
                  </a:moveTo>
                  <a:cubicBezTo>
                    <a:pt x="13592" y="26579"/>
                    <a:pt x="13590" y="26588"/>
                    <a:pt x="13593" y="26592"/>
                  </a:cubicBezTo>
                  <a:lnTo>
                    <a:pt x="13578" y="26583"/>
                  </a:lnTo>
                  <a:cubicBezTo>
                    <a:pt x="13582" y="26580"/>
                    <a:pt x="13585" y="26579"/>
                    <a:pt x="13586" y="26579"/>
                  </a:cubicBezTo>
                  <a:close/>
                  <a:moveTo>
                    <a:pt x="13593" y="26592"/>
                  </a:moveTo>
                  <a:lnTo>
                    <a:pt x="13605" y="26600"/>
                  </a:lnTo>
                  <a:cubicBezTo>
                    <a:pt x="13602" y="26603"/>
                    <a:pt x="13600" y="26604"/>
                    <a:pt x="13598" y="26604"/>
                  </a:cubicBezTo>
                  <a:cubicBezTo>
                    <a:pt x="13594" y="26604"/>
                    <a:pt x="13595" y="26596"/>
                    <a:pt x="13593" y="26592"/>
                  </a:cubicBezTo>
                  <a:close/>
                  <a:moveTo>
                    <a:pt x="13140" y="26402"/>
                  </a:moveTo>
                  <a:lnTo>
                    <a:pt x="13140" y="26402"/>
                  </a:lnTo>
                  <a:cubicBezTo>
                    <a:pt x="13153" y="26417"/>
                    <a:pt x="13148" y="26427"/>
                    <a:pt x="13131" y="26433"/>
                  </a:cubicBezTo>
                  <a:cubicBezTo>
                    <a:pt x="13133" y="26458"/>
                    <a:pt x="13134" y="26483"/>
                    <a:pt x="13138" y="26507"/>
                  </a:cubicBezTo>
                  <a:cubicBezTo>
                    <a:pt x="13143" y="26565"/>
                    <a:pt x="13145" y="26565"/>
                    <a:pt x="13115" y="26629"/>
                  </a:cubicBezTo>
                  <a:cubicBezTo>
                    <a:pt x="13067" y="26596"/>
                    <a:pt x="13075" y="26549"/>
                    <a:pt x="13077" y="26503"/>
                  </a:cubicBezTo>
                  <a:cubicBezTo>
                    <a:pt x="13056" y="26469"/>
                    <a:pt x="13058" y="26446"/>
                    <a:pt x="13090" y="26435"/>
                  </a:cubicBezTo>
                  <a:cubicBezTo>
                    <a:pt x="13098" y="26433"/>
                    <a:pt x="13107" y="26432"/>
                    <a:pt x="13116" y="26432"/>
                  </a:cubicBezTo>
                  <a:cubicBezTo>
                    <a:pt x="13121" y="26432"/>
                    <a:pt x="13126" y="26432"/>
                    <a:pt x="13131" y="26433"/>
                  </a:cubicBezTo>
                  <a:cubicBezTo>
                    <a:pt x="13132" y="26422"/>
                    <a:pt x="13127" y="26410"/>
                    <a:pt x="13140" y="26402"/>
                  </a:cubicBezTo>
                  <a:close/>
                  <a:moveTo>
                    <a:pt x="13529" y="26595"/>
                  </a:moveTo>
                  <a:cubicBezTo>
                    <a:pt x="13543" y="26614"/>
                    <a:pt x="13543" y="26640"/>
                    <a:pt x="13529" y="26660"/>
                  </a:cubicBezTo>
                  <a:cubicBezTo>
                    <a:pt x="13516" y="26640"/>
                    <a:pt x="13516" y="26614"/>
                    <a:pt x="13529" y="26595"/>
                  </a:cubicBezTo>
                  <a:close/>
                  <a:moveTo>
                    <a:pt x="14330" y="26647"/>
                  </a:moveTo>
                  <a:cubicBezTo>
                    <a:pt x="14339" y="26655"/>
                    <a:pt x="14341" y="26664"/>
                    <a:pt x="14331" y="26674"/>
                  </a:cubicBezTo>
                  <a:cubicBezTo>
                    <a:pt x="14315" y="26666"/>
                    <a:pt x="14317" y="26657"/>
                    <a:pt x="14329" y="26647"/>
                  </a:cubicBezTo>
                  <a:close/>
                  <a:moveTo>
                    <a:pt x="13030" y="26648"/>
                  </a:moveTo>
                  <a:cubicBezTo>
                    <a:pt x="13044" y="26656"/>
                    <a:pt x="13053" y="26662"/>
                    <a:pt x="13054" y="26676"/>
                  </a:cubicBezTo>
                  <a:cubicBezTo>
                    <a:pt x="13048" y="26677"/>
                    <a:pt x="13043" y="26679"/>
                    <a:pt x="13038" y="26679"/>
                  </a:cubicBezTo>
                  <a:cubicBezTo>
                    <a:pt x="13028" y="26679"/>
                    <a:pt x="13023" y="26672"/>
                    <a:pt x="13029" y="26648"/>
                  </a:cubicBezTo>
                  <a:close/>
                  <a:moveTo>
                    <a:pt x="13085" y="26685"/>
                  </a:moveTo>
                  <a:cubicBezTo>
                    <a:pt x="13088" y="26686"/>
                    <a:pt x="13090" y="26688"/>
                    <a:pt x="13090" y="26690"/>
                  </a:cubicBezTo>
                  <a:cubicBezTo>
                    <a:pt x="13090" y="26692"/>
                    <a:pt x="13086" y="26694"/>
                    <a:pt x="13085" y="26695"/>
                  </a:cubicBezTo>
                  <a:lnTo>
                    <a:pt x="13081" y="26689"/>
                  </a:lnTo>
                  <a:cubicBezTo>
                    <a:pt x="13083" y="26687"/>
                    <a:pt x="13084" y="26685"/>
                    <a:pt x="13085" y="26685"/>
                  </a:cubicBezTo>
                  <a:close/>
                  <a:moveTo>
                    <a:pt x="13618" y="26666"/>
                  </a:moveTo>
                  <a:lnTo>
                    <a:pt x="13618" y="26666"/>
                  </a:lnTo>
                  <a:cubicBezTo>
                    <a:pt x="13629" y="26680"/>
                    <a:pt x="13616" y="26678"/>
                    <a:pt x="13610" y="26681"/>
                  </a:cubicBezTo>
                  <a:cubicBezTo>
                    <a:pt x="13610" y="26692"/>
                    <a:pt x="13616" y="26704"/>
                    <a:pt x="13602" y="26713"/>
                  </a:cubicBezTo>
                  <a:cubicBezTo>
                    <a:pt x="13586" y="26697"/>
                    <a:pt x="13589" y="26687"/>
                    <a:pt x="13610" y="26680"/>
                  </a:cubicBezTo>
                  <a:lnTo>
                    <a:pt x="13618" y="26666"/>
                  </a:lnTo>
                  <a:close/>
                  <a:moveTo>
                    <a:pt x="13264" y="26738"/>
                  </a:moveTo>
                  <a:cubicBezTo>
                    <a:pt x="13265" y="26739"/>
                    <a:pt x="13268" y="26742"/>
                    <a:pt x="13268" y="26744"/>
                  </a:cubicBezTo>
                  <a:cubicBezTo>
                    <a:pt x="13268" y="26745"/>
                    <a:pt x="13264" y="26746"/>
                    <a:pt x="13263" y="26749"/>
                  </a:cubicBezTo>
                  <a:lnTo>
                    <a:pt x="13259" y="26743"/>
                  </a:lnTo>
                  <a:lnTo>
                    <a:pt x="13264" y="26738"/>
                  </a:lnTo>
                  <a:close/>
                  <a:moveTo>
                    <a:pt x="13210" y="26757"/>
                  </a:moveTo>
                  <a:cubicBezTo>
                    <a:pt x="13211" y="26757"/>
                    <a:pt x="13213" y="26759"/>
                    <a:pt x="13214" y="26762"/>
                  </a:cubicBezTo>
                  <a:cubicBezTo>
                    <a:pt x="13214" y="26762"/>
                    <a:pt x="13211" y="26765"/>
                    <a:pt x="13210" y="26766"/>
                  </a:cubicBezTo>
                  <a:cubicBezTo>
                    <a:pt x="13208" y="26763"/>
                    <a:pt x="13205" y="26761"/>
                    <a:pt x="13205" y="26761"/>
                  </a:cubicBezTo>
                  <a:cubicBezTo>
                    <a:pt x="13207" y="26758"/>
                    <a:pt x="13208" y="26757"/>
                    <a:pt x="13210" y="26757"/>
                  </a:cubicBezTo>
                  <a:close/>
                  <a:moveTo>
                    <a:pt x="14296" y="26684"/>
                  </a:moveTo>
                  <a:cubicBezTo>
                    <a:pt x="14300" y="26714"/>
                    <a:pt x="14336" y="26727"/>
                    <a:pt x="14337" y="26766"/>
                  </a:cubicBezTo>
                  <a:lnTo>
                    <a:pt x="14337" y="26767"/>
                  </a:lnTo>
                  <a:cubicBezTo>
                    <a:pt x="14309" y="26757"/>
                    <a:pt x="14298" y="26729"/>
                    <a:pt x="14273" y="26729"/>
                  </a:cubicBezTo>
                  <a:cubicBezTo>
                    <a:pt x="14272" y="26729"/>
                    <a:pt x="14272" y="26729"/>
                    <a:pt x="14271" y="26729"/>
                  </a:cubicBezTo>
                  <a:cubicBezTo>
                    <a:pt x="14266" y="26705"/>
                    <a:pt x="14276" y="26695"/>
                    <a:pt x="14296" y="26684"/>
                  </a:cubicBezTo>
                  <a:close/>
                  <a:moveTo>
                    <a:pt x="13529" y="26810"/>
                  </a:moveTo>
                  <a:cubicBezTo>
                    <a:pt x="13529" y="26810"/>
                    <a:pt x="13529" y="26810"/>
                    <a:pt x="13529" y="26810"/>
                  </a:cubicBezTo>
                  <a:cubicBezTo>
                    <a:pt x="13536" y="26814"/>
                    <a:pt x="13536" y="26817"/>
                    <a:pt x="13528" y="26819"/>
                  </a:cubicBezTo>
                  <a:cubicBezTo>
                    <a:pt x="13528" y="26819"/>
                    <a:pt x="13526" y="26816"/>
                    <a:pt x="13524" y="26814"/>
                  </a:cubicBezTo>
                  <a:cubicBezTo>
                    <a:pt x="13526" y="26812"/>
                    <a:pt x="13528" y="26810"/>
                    <a:pt x="13529" y="26810"/>
                  </a:cubicBezTo>
                  <a:close/>
                  <a:moveTo>
                    <a:pt x="13850" y="26845"/>
                  </a:moveTo>
                  <a:cubicBezTo>
                    <a:pt x="13851" y="26845"/>
                    <a:pt x="13853" y="26847"/>
                    <a:pt x="13854" y="26851"/>
                  </a:cubicBezTo>
                  <a:cubicBezTo>
                    <a:pt x="13854" y="26851"/>
                    <a:pt x="13852" y="26853"/>
                    <a:pt x="13849" y="26854"/>
                  </a:cubicBezTo>
                  <a:lnTo>
                    <a:pt x="13849" y="26854"/>
                  </a:lnTo>
                  <a:cubicBezTo>
                    <a:pt x="13848" y="26852"/>
                    <a:pt x="13845" y="26850"/>
                    <a:pt x="13845" y="26850"/>
                  </a:cubicBezTo>
                  <a:cubicBezTo>
                    <a:pt x="13847" y="26847"/>
                    <a:pt x="13848" y="26845"/>
                    <a:pt x="13850" y="26845"/>
                  </a:cubicBezTo>
                  <a:close/>
                  <a:moveTo>
                    <a:pt x="9224" y="1"/>
                  </a:moveTo>
                  <a:lnTo>
                    <a:pt x="9173" y="27"/>
                  </a:lnTo>
                  <a:cubicBezTo>
                    <a:pt x="9171" y="64"/>
                    <a:pt x="9145" y="92"/>
                    <a:pt x="9119" y="143"/>
                  </a:cubicBezTo>
                  <a:lnTo>
                    <a:pt x="9185" y="100"/>
                  </a:lnTo>
                  <a:cubicBezTo>
                    <a:pt x="9196" y="102"/>
                    <a:pt x="9207" y="103"/>
                    <a:pt x="9218" y="103"/>
                  </a:cubicBezTo>
                  <a:cubicBezTo>
                    <a:pt x="9252" y="103"/>
                    <a:pt x="9286" y="92"/>
                    <a:pt x="9315" y="72"/>
                  </a:cubicBezTo>
                  <a:lnTo>
                    <a:pt x="9387" y="100"/>
                  </a:lnTo>
                  <a:cubicBezTo>
                    <a:pt x="9337" y="111"/>
                    <a:pt x="9326" y="150"/>
                    <a:pt x="9301" y="170"/>
                  </a:cubicBezTo>
                  <a:cubicBezTo>
                    <a:pt x="9269" y="174"/>
                    <a:pt x="9237" y="179"/>
                    <a:pt x="9206" y="179"/>
                  </a:cubicBezTo>
                  <a:cubicBezTo>
                    <a:pt x="9172" y="179"/>
                    <a:pt x="9139" y="173"/>
                    <a:pt x="9107" y="155"/>
                  </a:cubicBezTo>
                  <a:lnTo>
                    <a:pt x="9087" y="187"/>
                  </a:lnTo>
                  <a:lnTo>
                    <a:pt x="9051" y="172"/>
                  </a:lnTo>
                  <a:cubicBezTo>
                    <a:pt x="9014" y="226"/>
                    <a:pt x="8950" y="252"/>
                    <a:pt x="8919" y="312"/>
                  </a:cubicBezTo>
                  <a:cubicBezTo>
                    <a:pt x="8928" y="341"/>
                    <a:pt x="8938" y="370"/>
                    <a:pt x="8947" y="400"/>
                  </a:cubicBezTo>
                  <a:cubicBezTo>
                    <a:pt x="8928" y="400"/>
                    <a:pt x="8917" y="420"/>
                    <a:pt x="8901" y="420"/>
                  </a:cubicBezTo>
                  <a:cubicBezTo>
                    <a:pt x="8898" y="420"/>
                    <a:pt x="8894" y="419"/>
                    <a:pt x="8889" y="416"/>
                  </a:cubicBezTo>
                  <a:cubicBezTo>
                    <a:pt x="8869" y="401"/>
                    <a:pt x="8904" y="385"/>
                    <a:pt x="8886" y="369"/>
                  </a:cubicBezTo>
                  <a:lnTo>
                    <a:pt x="8886" y="369"/>
                  </a:lnTo>
                  <a:cubicBezTo>
                    <a:pt x="8861" y="380"/>
                    <a:pt x="8846" y="405"/>
                    <a:pt x="8849" y="431"/>
                  </a:cubicBezTo>
                  <a:cubicBezTo>
                    <a:pt x="8853" y="461"/>
                    <a:pt x="8825" y="480"/>
                    <a:pt x="8835" y="514"/>
                  </a:cubicBezTo>
                  <a:cubicBezTo>
                    <a:pt x="8841" y="537"/>
                    <a:pt x="8815" y="569"/>
                    <a:pt x="8804" y="597"/>
                  </a:cubicBezTo>
                  <a:cubicBezTo>
                    <a:pt x="8801" y="602"/>
                    <a:pt x="8801" y="608"/>
                    <a:pt x="8800" y="612"/>
                  </a:cubicBezTo>
                  <a:cubicBezTo>
                    <a:pt x="8807" y="637"/>
                    <a:pt x="8833" y="656"/>
                    <a:pt x="8824" y="681"/>
                  </a:cubicBezTo>
                  <a:cubicBezTo>
                    <a:pt x="8819" y="685"/>
                    <a:pt x="8814" y="687"/>
                    <a:pt x="8810" y="687"/>
                  </a:cubicBezTo>
                  <a:cubicBezTo>
                    <a:pt x="8801" y="687"/>
                    <a:pt x="8794" y="679"/>
                    <a:pt x="8786" y="679"/>
                  </a:cubicBezTo>
                  <a:cubicBezTo>
                    <a:pt x="8784" y="679"/>
                    <a:pt x="8782" y="680"/>
                    <a:pt x="8780" y="681"/>
                  </a:cubicBezTo>
                  <a:cubicBezTo>
                    <a:pt x="8773" y="706"/>
                    <a:pt x="8774" y="731"/>
                    <a:pt x="8783" y="755"/>
                  </a:cubicBezTo>
                  <a:cubicBezTo>
                    <a:pt x="8795" y="762"/>
                    <a:pt x="8807" y="763"/>
                    <a:pt x="8809" y="782"/>
                  </a:cubicBezTo>
                  <a:cubicBezTo>
                    <a:pt x="8809" y="796"/>
                    <a:pt x="8811" y="813"/>
                    <a:pt x="8809" y="831"/>
                  </a:cubicBezTo>
                  <a:cubicBezTo>
                    <a:pt x="8809" y="836"/>
                    <a:pt x="8804" y="840"/>
                    <a:pt x="8801" y="845"/>
                  </a:cubicBezTo>
                  <a:cubicBezTo>
                    <a:pt x="8798" y="846"/>
                    <a:pt x="8794" y="846"/>
                    <a:pt x="8792" y="846"/>
                  </a:cubicBezTo>
                  <a:cubicBezTo>
                    <a:pt x="8774" y="846"/>
                    <a:pt x="8776" y="830"/>
                    <a:pt x="8775" y="815"/>
                  </a:cubicBezTo>
                  <a:lnTo>
                    <a:pt x="8775" y="815"/>
                  </a:lnTo>
                  <a:cubicBezTo>
                    <a:pt x="8759" y="849"/>
                    <a:pt x="8742" y="930"/>
                    <a:pt x="8742" y="976"/>
                  </a:cubicBezTo>
                  <a:cubicBezTo>
                    <a:pt x="8766" y="1000"/>
                    <a:pt x="8796" y="1016"/>
                    <a:pt x="8816" y="1053"/>
                  </a:cubicBezTo>
                  <a:cubicBezTo>
                    <a:pt x="8783" y="1063"/>
                    <a:pt x="8755" y="1069"/>
                    <a:pt x="8727" y="1088"/>
                  </a:cubicBezTo>
                  <a:cubicBezTo>
                    <a:pt x="8755" y="1119"/>
                    <a:pt x="8734" y="1147"/>
                    <a:pt x="8719" y="1175"/>
                  </a:cubicBezTo>
                  <a:cubicBezTo>
                    <a:pt x="8707" y="1199"/>
                    <a:pt x="8685" y="1215"/>
                    <a:pt x="8677" y="1241"/>
                  </a:cubicBezTo>
                  <a:cubicBezTo>
                    <a:pt x="8675" y="1248"/>
                    <a:pt x="8671" y="1251"/>
                    <a:pt x="8678" y="1257"/>
                  </a:cubicBezTo>
                  <a:cubicBezTo>
                    <a:pt x="8687" y="1276"/>
                    <a:pt x="8718" y="1271"/>
                    <a:pt x="8723" y="1304"/>
                  </a:cubicBezTo>
                  <a:cubicBezTo>
                    <a:pt x="8722" y="1334"/>
                    <a:pt x="8670" y="1345"/>
                    <a:pt x="8670" y="1380"/>
                  </a:cubicBezTo>
                  <a:lnTo>
                    <a:pt x="8670" y="1486"/>
                  </a:lnTo>
                  <a:cubicBezTo>
                    <a:pt x="8675" y="1531"/>
                    <a:pt x="8714" y="1551"/>
                    <a:pt x="8742" y="1574"/>
                  </a:cubicBezTo>
                  <a:lnTo>
                    <a:pt x="8735" y="1606"/>
                  </a:lnTo>
                  <a:cubicBezTo>
                    <a:pt x="8698" y="1600"/>
                    <a:pt x="8674" y="1581"/>
                    <a:pt x="8654" y="1533"/>
                  </a:cubicBezTo>
                  <a:lnTo>
                    <a:pt x="8654" y="1639"/>
                  </a:lnTo>
                  <a:cubicBezTo>
                    <a:pt x="8687" y="1662"/>
                    <a:pt x="8687" y="1705"/>
                    <a:pt x="8702" y="1742"/>
                  </a:cubicBezTo>
                  <a:cubicBezTo>
                    <a:pt x="8678" y="1791"/>
                    <a:pt x="8652" y="1839"/>
                    <a:pt x="8658" y="1895"/>
                  </a:cubicBezTo>
                  <a:cubicBezTo>
                    <a:pt x="8641" y="1901"/>
                    <a:pt x="8623" y="1905"/>
                    <a:pt x="8623" y="1927"/>
                  </a:cubicBezTo>
                  <a:lnTo>
                    <a:pt x="8665" y="1939"/>
                  </a:lnTo>
                  <a:cubicBezTo>
                    <a:pt x="8659" y="1955"/>
                    <a:pt x="8631" y="1947"/>
                    <a:pt x="8637" y="1973"/>
                  </a:cubicBezTo>
                  <a:cubicBezTo>
                    <a:pt x="8641" y="1992"/>
                    <a:pt x="8666" y="1996"/>
                    <a:pt x="8677" y="1997"/>
                  </a:cubicBezTo>
                  <a:cubicBezTo>
                    <a:pt x="8724" y="2001"/>
                    <a:pt x="8768" y="2020"/>
                    <a:pt x="8803" y="2053"/>
                  </a:cubicBezTo>
                  <a:cubicBezTo>
                    <a:pt x="8808" y="2058"/>
                    <a:pt x="8819" y="2056"/>
                    <a:pt x="8828" y="2056"/>
                  </a:cubicBezTo>
                  <a:lnTo>
                    <a:pt x="8828" y="2056"/>
                  </a:lnTo>
                  <a:cubicBezTo>
                    <a:pt x="8829" y="2048"/>
                    <a:pt x="8836" y="2040"/>
                    <a:pt x="8846" y="2039"/>
                  </a:cubicBezTo>
                  <a:lnTo>
                    <a:pt x="8846" y="2039"/>
                  </a:lnTo>
                  <a:cubicBezTo>
                    <a:pt x="8846" y="2039"/>
                    <a:pt x="8846" y="2039"/>
                    <a:pt x="8846" y="2039"/>
                  </a:cubicBezTo>
                  <a:lnTo>
                    <a:pt x="8847" y="2038"/>
                  </a:lnTo>
                  <a:lnTo>
                    <a:pt x="8847" y="2038"/>
                  </a:lnTo>
                  <a:cubicBezTo>
                    <a:pt x="8847" y="2038"/>
                    <a:pt x="8846" y="2038"/>
                    <a:pt x="8846" y="2039"/>
                  </a:cubicBezTo>
                  <a:lnTo>
                    <a:pt x="8846" y="2039"/>
                  </a:lnTo>
                  <a:cubicBezTo>
                    <a:pt x="8834" y="1995"/>
                    <a:pt x="8883" y="1993"/>
                    <a:pt x="8895" y="1972"/>
                  </a:cubicBezTo>
                  <a:cubicBezTo>
                    <a:pt x="8897" y="1946"/>
                    <a:pt x="8868" y="1939"/>
                    <a:pt x="8871" y="1898"/>
                  </a:cubicBezTo>
                  <a:lnTo>
                    <a:pt x="8871" y="1898"/>
                  </a:lnTo>
                  <a:cubicBezTo>
                    <a:pt x="8922" y="1948"/>
                    <a:pt x="8936" y="2006"/>
                    <a:pt x="8969" y="2038"/>
                  </a:cubicBezTo>
                  <a:cubicBezTo>
                    <a:pt x="8976" y="2067"/>
                    <a:pt x="8945" y="2081"/>
                    <a:pt x="8962" y="2102"/>
                  </a:cubicBezTo>
                  <a:cubicBezTo>
                    <a:pt x="8972" y="2106"/>
                    <a:pt x="8982" y="2108"/>
                    <a:pt x="8991" y="2108"/>
                  </a:cubicBezTo>
                  <a:cubicBezTo>
                    <a:pt x="9001" y="2108"/>
                    <a:pt x="9010" y="2106"/>
                    <a:pt x="9019" y="2099"/>
                  </a:cubicBezTo>
                  <a:cubicBezTo>
                    <a:pt x="9032" y="2079"/>
                    <a:pt x="9010" y="2062"/>
                    <a:pt x="9015" y="2042"/>
                  </a:cubicBezTo>
                  <a:cubicBezTo>
                    <a:pt x="9016" y="2042"/>
                    <a:pt x="9016" y="2042"/>
                    <a:pt x="9017" y="2042"/>
                  </a:cubicBezTo>
                  <a:cubicBezTo>
                    <a:pt x="9042" y="2042"/>
                    <a:pt x="9058" y="2058"/>
                    <a:pt x="9075" y="2069"/>
                  </a:cubicBezTo>
                  <a:cubicBezTo>
                    <a:pt x="9078" y="2102"/>
                    <a:pt x="9101" y="2129"/>
                    <a:pt x="9095" y="2163"/>
                  </a:cubicBezTo>
                  <a:lnTo>
                    <a:pt x="9095" y="2163"/>
                  </a:lnTo>
                  <a:cubicBezTo>
                    <a:pt x="9095" y="2163"/>
                    <a:pt x="9095" y="2163"/>
                    <a:pt x="9095" y="2163"/>
                  </a:cubicBezTo>
                  <a:cubicBezTo>
                    <a:pt x="9086" y="2165"/>
                    <a:pt x="9078" y="2165"/>
                    <a:pt x="9070" y="2165"/>
                  </a:cubicBezTo>
                  <a:cubicBezTo>
                    <a:pt x="9031" y="2165"/>
                    <a:pt x="8992" y="2147"/>
                    <a:pt x="8949" y="2147"/>
                  </a:cubicBezTo>
                  <a:cubicBezTo>
                    <a:pt x="8931" y="2147"/>
                    <a:pt x="8912" y="2151"/>
                    <a:pt x="8892" y="2159"/>
                  </a:cubicBezTo>
                  <a:cubicBezTo>
                    <a:pt x="8893" y="2159"/>
                    <a:pt x="8895" y="2159"/>
                    <a:pt x="8897" y="2159"/>
                  </a:cubicBezTo>
                  <a:cubicBezTo>
                    <a:pt x="8947" y="2159"/>
                    <a:pt x="8970" y="2189"/>
                    <a:pt x="9001" y="2206"/>
                  </a:cubicBezTo>
                  <a:cubicBezTo>
                    <a:pt x="8982" y="2256"/>
                    <a:pt x="8930" y="2251"/>
                    <a:pt x="8897" y="2271"/>
                  </a:cubicBezTo>
                  <a:cubicBezTo>
                    <a:pt x="8870" y="2252"/>
                    <a:pt x="8874" y="2213"/>
                    <a:pt x="8837" y="2199"/>
                  </a:cubicBezTo>
                  <a:cubicBezTo>
                    <a:pt x="8835" y="2235"/>
                    <a:pt x="8796" y="2232"/>
                    <a:pt x="8781" y="2257"/>
                  </a:cubicBezTo>
                  <a:cubicBezTo>
                    <a:pt x="8783" y="2280"/>
                    <a:pt x="8815" y="2285"/>
                    <a:pt x="8808" y="2314"/>
                  </a:cubicBezTo>
                  <a:cubicBezTo>
                    <a:pt x="8795" y="2334"/>
                    <a:pt x="8778" y="2345"/>
                    <a:pt x="8759" y="2345"/>
                  </a:cubicBezTo>
                  <a:cubicBezTo>
                    <a:pt x="8747" y="2345"/>
                    <a:pt x="8734" y="2340"/>
                    <a:pt x="8722" y="2329"/>
                  </a:cubicBezTo>
                  <a:cubicBezTo>
                    <a:pt x="8704" y="2315"/>
                    <a:pt x="8683" y="2308"/>
                    <a:pt x="8662" y="2308"/>
                  </a:cubicBezTo>
                  <a:cubicBezTo>
                    <a:pt x="8657" y="2308"/>
                    <a:pt x="8653" y="2308"/>
                    <a:pt x="8649" y="2309"/>
                  </a:cubicBezTo>
                  <a:cubicBezTo>
                    <a:pt x="8645" y="2309"/>
                    <a:pt x="8642" y="2314"/>
                    <a:pt x="8638" y="2318"/>
                  </a:cubicBezTo>
                  <a:cubicBezTo>
                    <a:pt x="8653" y="2334"/>
                    <a:pt x="8667" y="2349"/>
                    <a:pt x="8686" y="2370"/>
                  </a:cubicBezTo>
                  <a:cubicBezTo>
                    <a:pt x="8652" y="2375"/>
                    <a:pt x="8647" y="2401"/>
                    <a:pt x="8637" y="2427"/>
                  </a:cubicBezTo>
                  <a:cubicBezTo>
                    <a:pt x="8671" y="2451"/>
                    <a:pt x="8693" y="2489"/>
                    <a:pt x="8698" y="2530"/>
                  </a:cubicBezTo>
                  <a:cubicBezTo>
                    <a:pt x="8668" y="2562"/>
                    <a:pt x="8668" y="2613"/>
                    <a:pt x="8633" y="2641"/>
                  </a:cubicBezTo>
                  <a:cubicBezTo>
                    <a:pt x="8641" y="2668"/>
                    <a:pt x="8666" y="2676"/>
                    <a:pt x="8670" y="2698"/>
                  </a:cubicBezTo>
                  <a:lnTo>
                    <a:pt x="8670" y="2790"/>
                  </a:lnTo>
                  <a:cubicBezTo>
                    <a:pt x="8691" y="2813"/>
                    <a:pt x="8720" y="2792"/>
                    <a:pt x="8740" y="2816"/>
                  </a:cubicBezTo>
                  <a:cubicBezTo>
                    <a:pt x="8733" y="2859"/>
                    <a:pt x="8682" y="2871"/>
                    <a:pt x="8670" y="2908"/>
                  </a:cubicBezTo>
                  <a:cubicBezTo>
                    <a:pt x="8669" y="2918"/>
                    <a:pt x="8676" y="2927"/>
                    <a:pt x="8686" y="2928"/>
                  </a:cubicBezTo>
                  <a:lnTo>
                    <a:pt x="8686" y="2928"/>
                  </a:lnTo>
                  <a:cubicBezTo>
                    <a:pt x="8682" y="2963"/>
                    <a:pt x="8663" y="2994"/>
                    <a:pt x="8666" y="3023"/>
                  </a:cubicBezTo>
                  <a:cubicBezTo>
                    <a:pt x="8660" y="3029"/>
                    <a:pt x="8654" y="3031"/>
                    <a:pt x="8649" y="3031"/>
                  </a:cubicBezTo>
                  <a:cubicBezTo>
                    <a:pt x="8641" y="3031"/>
                    <a:pt x="8633" y="3027"/>
                    <a:pt x="8625" y="3027"/>
                  </a:cubicBezTo>
                  <a:cubicBezTo>
                    <a:pt x="8619" y="3027"/>
                    <a:pt x="8612" y="3029"/>
                    <a:pt x="8605" y="3035"/>
                  </a:cubicBezTo>
                  <a:cubicBezTo>
                    <a:pt x="8594" y="3056"/>
                    <a:pt x="8594" y="3087"/>
                    <a:pt x="8605" y="3121"/>
                  </a:cubicBezTo>
                  <a:cubicBezTo>
                    <a:pt x="8622" y="3100"/>
                    <a:pt x="8605" y="3071"/>
                    <a:pt x="8626" y="3055"/>
                  </a:cubicBezTo>
                  <a:cubicBezTo>
                    <a:pt x="8631" y="3053"/>
                    <a:pt x="8636" y="3052"/>
                    <a:pt x="8640" y="3052"/>
                  </a:cubicBezTo>
                  <a:cubicBezTo>
                    <a:pt x="8647" y="3052"/>
                    <a:pt x="8654" y="3054"/>
                    <a:pt x="8660" y="3057"/>
                  </a:cubicBezTo>
                  <a:cubicBezTo>
                    <a:pt x="8670" y="3082"/>
                    <a:pt x="8694" y="3162"/>
                    <a:pt x="8692" y="3169"/>
                  </a:cubicBezTo>
                  <a:lnTo>
                    <a:pt x="8677" y="3145"/>
                  </a:lnTo>
                  <a:lnTo>
                    <a:pt x="8652" y="3189"/>
                  </a:lnTo>
                  <a:cubicBezTo>
                    <a:pt x="8669" y="3236"/>
                    <a:pt x="8670" y="3286"/>
                    <a:pt x="8699" y="3324"/>
                  </a:cubicBezTo>
                  <a:cubicBezTo>
                    <a:pt x="8691" y="3356"/>
                    <a:pt x="8665" y="3378"/>
                    <a:pt x="8668" y="3400"/>
                  </a:cubicBezTo>
                  <a:cubicBezTo>
                    <a:pt x="8674" y="3427"/>
                    <a:pt x="8695" y="3422"/>
                    <a:pt x="8703" y="3436"/>
                  </a:cubicBezTo>
                  <a:cubicBezTo>
                    <a:pt x="8704" y="3453"/>
                    <a:pt x="8707" y="3470"/>
                    <a:pt x="8709" y="3487"/>
                  </a:cubicBezTo>
                  <a:lnTo>
                    <a:pt x="8734" y="3485"/>
                  </a:lnTo>
                  <a:lnTo>
                    <a:pt x="8734" y="3485"/>
                  </a:lnTo>
                  <a:cubicBezTo>
                    <a:pt x="8744" y="3503"/>
                    <a:pt x="8743" y="3526"/>
                    <a:pt x="8733" y="3543"/>
                  </a:cubicBezTo>
                  <a:cubicBezTo>
                    <a:pt x="8720" y="3541"/>
                    <a:pt x="8708" y="3533"/>
                    <a:pt x="8694" y="3533"/>
                  </a:cubicBezTo>
                  <a:cubicBezTo>
                    <a:pt x="8688" y="3533"/>
                    <a:pt x="8682" y="3534"/>
                    <a:pt x="8676" y="3539"/>
                  </a:cubicBezTo>
                  <a:cubicBezTo>
                    <a:pt x="8678" y="3542"/>
                    <a:pt x="8682" y="3545"/>
                    <a:pt x="8685" y="3549"/>
                  </a:cubicBezTo>
                  <a:cubicBezTo>
                    <a:pt x="8690" y="3552"/>
                    <a:pt x="8704" y="3550"/>
                    <a:pt x="8695" y="3562"/>
                  </a:cubicBezTo>
                  <a:cubicBezTo>
                    <a:pt x="8690" y="3566"/>
                    <a:pt x="8684" y="3567"/>
                    <a:pt x="8679" y="3567"/>
                  </a:cubicBezTo>
                  <a:cubicBezTo>
                    <a:pt x="8660" y="3567"/>
                    <a:pt x="8643" y="3549"/>
                    <a:pt x="8624" y="3549"/>
                  </a:cubicBezTo>
                  <a:cubicBezTo>
                    <a:pt x="8618" y="3549"/>
                    <a:pt x="8611" y="3552"/>
                    <a:pt x="8604" y="3558"/>
                  </a:cubicBezTo>
                  <a:cubicBezTo>
                    <a:pt x="8590" y="3615"/>
                    <a:pt x="8660" y="3588"/>
                    <a:pt x="8669" y="3621"/>
                  </a:cubicBezTo>
                  <a:cubicBezTo>
                    <a:pt x="8670" y="3642"/>
                    <a:pt x="8665" y="3656"/>
                    <a:pt x="8641" y="3656"/>
                  </a:cubicBezTo>
                  <a:cubicBezTo>
                    <a:pt x="8622" y="3657"/>
                    <a:pt x="8606" y="3670"/>
                    <a:pt x="8601" y="3687"/>
                  </a:cubicBezTo>
                  <a:cubicBezTo>
                    <a:pt x="8605" y="3706"/>
                    <a:pt x="8613" y="3724"/>
                    <a:pt x="8626" y="3740"/>
                  </a:cubicBezTo>
                  <a:cubicBezTo>
                    <a:pt x="8678" y="3742"/>
                    <a:pt x="8682" y="3802"/>
                    <a:pt x="8722" y="3810"/>
                  </a:cubicBezTo>
                  <a:cubicBezTo>
                    <a:pt x="8725" y="3832"/>
                    <a:pt x="8726" y="3847"/>
                    <a:pt x="8718" y="3861"/>
                  </a:cubicBezTo>
                  <a:cubicBezTo>
                    <a:pt x="8700" y="3875"/>
                    <a:pt x="8665" y="3865"/>
                    <a:pt x="8658" y="3898"/>
                  </a:cubicBezTo>
                  <a:cubicBezTo>
                    <a:pt x="8666" y="3924"/>
                    <a:pt x="8686" y="3943"/>
                    <a:pt x="8686" y="3979"/>
                  </a:cubicBezTo>
                  <a:cubicBezTo>
                    <a:pt x="8652" y="4022"/>
                    <a:pt x="8690" y="4075"/>
                    <a:pt x="8685" y="4128"/>
                  </a:cubicBezTo>
                  <a:cubicBezTo>
                    <a:pt x="8674" y="4135"/>
                    <a:pt x="8669" y="4151"/>
                    <a:pt x="8653" y="4151"/>
                  </a:cubicBezTo>
                  <a:cubicBezTo>
                    <a:pt x="8649" y="4151"/>
                    <a:pt x="8645" y="4151"/>
                    <a:pt x="8641" y="4149"/>
                  </a:cubicBezTo>
                  <a:cubicBezTo>
                    <a:pt x="8643" y="4136"/>
                    <a:pt x="8646" y="4123"/>
                    <a:pt x="8649" y="4110"/>
                  </a:cubicBezTo>
                  <a:cubicBezTo>
                    <a:pt x="8640" y="4097"/>
                    <a:pt x="8632" y="4085"/>
                    <a:pt x="8616" y="4083"/>
                  </a:cubicBezTo>
                  <a:lnTo>
                    <a:pt x="8616" y="4083"/>
                  </a:lnTo>
                  <a:cubicBezTo>
                    <a:pt x="8599" y="4125"/>
                    <a:pt x="8596" y="4166"/>
                    <a:pt x="8617" y="4199"/>
                  </a:cubicBezTo>
                  <a:cubicBezTo>
                    <a:pt x="8613" y="4223"/>
                    <a:pt x="8589" y="4236"/>
                    <a:pt x="8605" y="4254"/>
                  </a:cubicBezTo>
                  <a:lnTo>
                    <a:pt x="8629" y="4248"/>
                  </a:lnTo>
                  <a:lnTo>
                    <a:pt x="8629" y="4248"/>
                  </a:lnTo>
                  <a:cubicBezTo>
                    <a:pt x="8630" y="4272"/>
                    <a:pt x="8618" y="4294"/>
                    <a:pt x="8635" y="4315"/>
                  </a:cubicBezTo>
                  <a:cubicBezTo>
                    <a:pt x="8650" y="4334"/>
                    <a:pt x="8679" y="4335"/>
                    <a:pt x="8686" y="4364"/>
                  </a:cubicBezTo>
                  <a:cubicBezTo>
                    <a:pt x="8684" y="4369"/>
                    <a:pt x="8677" y="4379"/>
                    <a:pt x="8678" y="4385"/>
                  </a:cubicBezTo>
                  <a:cubicBezTo>
                    <a:pt x="8697" y="4447"/>
                    <a:pt x="8678" y="4512"/>
                    <a:pt x="8693" y="4577"/>
                  </a:cubicBezTo>
                  <a:cubicBezTo>
                    <a:pt x="8711" y="4549"/>
                    <a:pt x="8693" y="4520"/>
                    <a:pt x="8711" y="4497"/>
                  </a:cubicBezTo>
                  <a:lnTo>
                    <a:pt x="8749" y="4477"/>
                  </a:lnTo>
                  <a:cubicBezTo>
                    <a:pt x="8767" y="4487"/>
                    <a:pt x="8778" y="4507"/>
                    <a:pt x="8800" y="4512"/>
                  </a:cubicBezTo>
                  <a:cubicBezTo>
                    <a:pt x="8809" y="4514"/>
                    <a:pt x="8808" y="4525"/>
                    <a:pt x="8808" y="4536"/>
                  </a:cubicBezTo>
                  <a:lnTo>
                    <a:pt x="8767" y="4550"/>
                  </a:lnTo>
                  <a:lnTo>
                    <a:pt x="8710" y="4630"/>
                  </a:lnTo>
                  <a:cubicBezTo>
                    <a:pt x="8706" y="4631"/>
                    <a:pt x="8702" y="4631"/>
                    <a:pt x="8699" y="4631"/>
                  </a:cubicBezTo>
                  <a:cubicBezTo>
                    <a:pt x="8664" y="4631"/>
                    <a:pt x="8638" y="4599"/>
                    <a:pt x="8606" y="4599"/>
                  </a:cubicBezTo>
                  <a:cubicBezTo>
                    <a:pt x="8599" y="4599"/>
                    <a:pt x="8592" y="4600"/>
                    <a:pt x="8585" y="4604"/>
                  </a:cubicBezTo>
                  <a:cubicBezTo>
                    <a:pt x="8595" y="4669"/>
                    <a:pt x="8622" y="4734"/>
                    <a:pt x="8611" y="4792"/>
                  </a:cubicBezTo>
                  <a:cubicBezTo>
                    <a:pt x="8594" y="4876"/>
                    <a:pt x="8610" y="4953"/>
                    <a:pt x="8613" y="5034"/>
                  </a:cubicBezTo>
                  <a:cubicBezTo>
                    <a:pt x="8616" y="5101"/>
                    <a:pt x="8621" y="5169"/>
                    <a:pt x="8611" y="5231"/>
                  </a:cubicBezTo>
                  <a:cubicBezTo>
                    <a:pt x="8601" y="5242"/>
                    <a:pt x="8593" y="5252"/>
                    <a:pt x="8582" y="5252"/>
                  </a:cubicBezTo>
                  <a:cubicBezTo>
                    <a:pt x="8578" y="5252"/>
                    <a:pt x="8574" y="5251"/>
                    <a:pt x="8570" y="5249"/>
                  </a:cubicBezTo>
                  <a:cubicBezTo>
                    <a:pt x="8550" y="5229"/>
                    <a:pt x="8588" y="5214"/>
                    <a:pt x="8576" y="5192"/>
                  </a:cubicBezTo>
                  <a:lnTo>
                    <a:pt x="8576" y="5192"/>
                  </a:lnTo>
                  <a:cubicBezTo>
                    <a:pt x="8575" y="5192"/>
                    <a:pt x="8575" y="5192"/>
                    <a:pt x="8574" y="5192"/>
                  </a:cubicBezTo>
                  <a:cubicBezTo>
                    <a:pt x="8535" y="5192"/>
                    <a:pt x="8554" y="5143"/>
                    <a:pt x="8527" y="5130"/>
                  </a:cubicBezTo>
                  <a:lnTo>
                    <a:pt x="8527" y="5130"/>
                  </a:lnTo>
                  <a:cubicBezTo>
                    <a:pt x="8527" y="5130"/>
                    <a:pt x="8528" y="5130"/>
                    <a:pt x="8528" y="5130"/>
                  </a:cubicBezTo>
                  <a:cubicBezTo>
                    <a:pt x="8517" y="5079"/>
                    <a:pt x="8475" y="5047"/>
                    <a:pt x="8462" y="5002"/>
                  </a:cubicBezTo>
                  <a:lnTo>
                    <a:pt x="8411" y="4974"/>
                  </a:lnTo>
                  <a:cubicBezTo>
                    <a:pt x="8403" y="4978"/>
                    <a:pt x="8395" y="4986"/>
                    <a:pt x="8386" y="4986"/>
                  </a:cubicBezTo>
                  <a:cubicBezTo>
                    <a:pt x="8382" y="4986"/>
                    <a:pt x="8378" y="4984"/>
                    <a:pt x="8373" y="4979"/>
                  </a:cubicBezTo>
                  <a:cubicBezTo>
                    <a:pt x="8361" y="4953"/>
                    <a:pt x="8368" y="4929"/>
                    <a:pt x="8379" y="4905"/>
                  </a:cubicBezTo>
                  <a:cubicBezTo>
                    <a:pt x="8362" y="4900"/>
                    <a:pt x="8349" y="4883"/>
                    <a:pt x="8330" y="4883"/>
                  </a:cubicBezTo>
                  <a:cubicBezTo>
                    <a:pt x="8328" y="4883"/>
                    <a:pt x="8326" y="4883"/>
                    <a:pt x="8325" y="4884"/>
                  </a:cubicBezTo>
                  <a:lnTo>
                    <a:pt x="8286" y="4905"/>
                  </a:lnTo>
                  <a:cubicBezTo>
                    <a:pt x="8270" y="4945"/>
                    <a:pt x="8273" y="4986"/>
                    <a:pt x="8272" y="5031"/>
                  </a:cubicBezTo>
                  <a:cubicBezTo>
                    <a:pt x="8236" y="5035"/>
                    <a:pt x="8203" y="5041"/>
                    <a:pt x="8170" y="5041"/>
                  </a:cubicBezTo>
                  <a:cubicBezTo>
                    <a:pt x="8148" y="5041"/>
                    <a:pt x="8127" y="5038"/>
                    <a:pt x="8106" y="5031"/>
                  </a:cubicBezTo>
                  <a:lnTo>
                    <a:pt x="8106" y="5031"/>
                  </a:lnTo>
                  <a:cubicBezTo>
                    <a:pt x="8094" y="5052"/>
                    <a:pt x="8109" y="5076"/>
                    <a:pt x="8087" y="5093"/>
                  </a:cubicBezTo>
                  <a:cubicBezTo>
                    <a:pt x="8084" y="5094"/>
                    <a:pt x="8080" y="5094"/>
                    <a:pt x="8077" y="5094"/>
                  </a:cubicBezTo>
                  <a:cubicBezTo>
                    <a:pt x="8041" y="5094"/>
                    <a:pt x="8017" y="5072"/>
                    <a:pt x="7999" y="5039"/>
                  </a:cubicBezTo>
                  <a:cubicBezTo>
                    <a:pt x="7999" y="5039"/>
                    <a:pt x="7998" y="5039"/>
                    <a:pt x="7997" y="5039"/>
                  </a:cubicBezTo>
                  <a:cubicBezTo>
                    <a:pt x="7956" y="5039"/>
                    <a:pt x="7964" y="4974"/>
                    <a:pt x="7921" y="4974"/>
                  </a:cubicBezTo>
                  <a:cubicBezTo>
                    <a:pt x="7919" y="4974"/>
                    <a:pt x="7917" y="4974"/>
                    <a:pt x="7915" y="4975"/>
                  </a:cubicBezTo>
                  <a:cubicBezTo>
                    <a:pt x="7888" y="5013"/>
                    <a:pt x="7935" y="5030"/>
                    <a:pt x="7940" y="5058"/>
                  </a:cubicBezTo>
                  <a:lnTo>
                    <a:pt x="7940" y="5058"/>
                  </a:lnTo>
                  <a:cubicBezTo>
                    <a:pt x="7939" y="5058"/>
                    <a:pt x="7938" y="5058"/>
                    <a:pt x="7937" y="5058"/>
                  </a:cubicBezTo>
                  <a:cubicBezTo>
                    <a:pt x="7913" y="5058"/>
                    <a:pt x="7890" y="5039"/>
                    <a:pt x="7865" y="5039"/>
                  </a:cubicBezTo>
                  <a:cubicBezTo>
                    <a:pt x="7854" y="5039"/>
                    <a:pt x="7843" y="5042"/>
                    <a:pt x="7832" y="5052"/>
                  </a:cubicBezTo>
                  <a:cubicBezTo>
                    <a:pt x="7805" y="5070"/>
                    <a:pt x="7827" y="5128"/>
                    <a:pt x="7771" y="5128"/>
                  </a:cubicBezTo>
                  <a:cubicBezTo>
                    <a:pt x="7770" y="5128"/>
                    <a:pt x="7770" y="5128"/>
                    <a:pt x="7769" y="5128"/>
                  </a:cubicBezTo>
                  <a:cubicBezTo>
                    <a:pt x="7758" y="5076"/>
                    <a:pt x="7734" y="5027"/>
                    <a:pt x="7689" y="4998"/>
                  </a:cubicBezTo>
                  <a:cubicBezTo>
                    <a:pt x="7631" y="4959"/>
                    <a:pt x="7628" y="4912"/>
                    <a:pt x="7660" y="4849"/>
                  </a:cubicBezTo>
                  <a:lnTo>
                    <a:pt x="7660" y="4849"/>
                  </a:lnTo>
                  <a:cubicBezTo>
                    <a:pt x="7657" y="4849"/>
                    <a:pt x="7655" y="4849"/>
                    <a:pt x="7654" y="4849"/>
                  </a:cubicBezTo>
                  <a:cubicBezTo>
                    <a:pt x="7604" y="4849"/>
                    <a:pt x="7607" y="4807"/>
                    <a:pt x="7594" y="4780"/>
                  </a:cubicBezTo>
                  <a:lnTo>
                    <a:pt x="7563" y="4764"/>
                  </a:lnTo>
                  <a:cubicBezTo>
                    <a:pt x="7508" y="4767"/>
                    <a:pt x="7509" y="4834"/>
                    <a:pt x="7459" y="4845"/>
                  </a:cubicBezTo>
                  <a:cubicBezTo>
                    <a:pt x="7449" y="4845"/>
                    <a:pt x="7438" y="4847"/>
                    <a:pt x="7427" y="4847"/>
                  </a:cubicBezTo>
                  <a:cubicBezTo>
                    <a:pt x="7416" y="4847"/>
                    <a:pt x="7405" y="4845"/>
                    <a:pt x="7395" y="4839"/>
                  </a:cubicBezTo>
                  <a:cubicBezTo>
                    <a:pt x="7402" y="4816"/>
                    <a:pt x="7409" y="4795"/>
                    <a:pt x="7413" y="4781"/>
                  </a:cubicBezTo>
                  <a:cubicBezTo>
                    <a:pt x="7430" y="4752"/>
                    <a:pt x="7462" y="4756"/>
                    <a:pt x="7474" y="4730"/>
                  </a:cubicBezTo>
                  <a:lnTo>
                    <a:pt x="7474" y="4730"/>
                  </a:lnTo>
                  <a:cubicBezTo>
                    <a:pt x="7473" y="4730"/>
                    <a:pt x="7472" y="4730"/>
                    <a:pt x="7471" y="4730"/>
                  </a:cubicBezTo>
                  <a:cubicBezTo>
                    <a:pt x="7446" y="4730"/>
                    <a:pt x="7450" y="4690"/>
                    <a:pt x="7421" y="4690"/>
                  </a:cubicBezTo>
                  <a:cubicBezTo>
                    <a:pt x="7418" y="4690"/>
                    <a:pt x="7415" y="4690"/>
                    <a:pt x="7412" y="4691"/>
                  </a:cubicBezTo>
                  <a:cubicBezTo>
                    <a:pt x="7398" y="4715"/>
                    <a:pt x="7422" y="4758"/>
                    <a:pt x="7378" y="4768"/>
                  </a:cubicBezTo>
                  <a:cubicBezTo>
                    <a:pt x="7339" y="4757"/>
                    <a:pt x="7367" y="4703"/>
                    <a:pt x="7323" y="4690"/>
                  </a:cubicBezTo>
                  <a:cubicBezTo>
                    <a:pt x="7309" y="4693"/>
                    <a:pt x="7296" y="4694"/>
                    <a:pt x="7282" y="4694"/>
                  </a:cubicBezTo>
                  <a:cubicBezTo>
                    <a:pt x="7275" y="4694"/>
                    <a:pt x="7268" y="4694"/>
                    <a:pt x="7261" y="4693"/>
                  </a:cubicBezTo>
                  <a:lnTo>
                    <a:pt x="7261" y="4693"/>
                  </a:lnTo>
                  <a:cubicBezTo>
                    <a:pt x="7240" y="4711"/>
                    <a:pt x="7270" y="4723"/>
                    <a:pt x="7255" y="4736"/>
                  </a:cubicBezTo>
                  <a:cubicBezTo>
                    <a:pt x="7249" y="4738"/>
                    <a:pt x="7244" y="4739"/>
                    <a:pt x="7239" y="4739"/>
                  </a:cubicBezTo>
                  <a:cubicBezTo>
                    <a:pt x="7215" y="4739"/>
                    <a:pt x="7201" y="4720"/>
                    <a:pt x="7184" y="4707"/>
                  </a:cubicBezTo>
                  <a:cubicBezTo>
                    <a:pt x="7183" y="4706"/>
                    <a:pt x="7182" y="4706"/>
                    <a:pt x="7181" y="4706"/>
                  </a:cubicBezTo>
                  <a:cubicBezTo>
                    <a:pt x="7177" y="4706"/>
                    <a:pt x="7172" y="4708"/>
                    <a:pt x="7168" y="4708"/>
                  </a:cubicBezTo>
                  <a:cubicBezTo>
                    <a:pt x="7155" y="4723"/>
                    <a:pt x="7168" y="4735"/>
                    <a:pt x="7172" y="4750"/>
                  </a:cubicBezTo>
                  <a:lnTo>
                    <a:pt x="7128" y="4798"/>
                  </a:lnTo>
                  <a:cubicBezTo>
                    <a:pt x="7120" y="4821"/>
                    <a:pt x="7130" y="4845"/>
                    <a:pt x="7108" y="4864"/>
                  </a:cubicBezTo>
                  <a:lnTo>
                    <a:pt x="7015" y="4864"/>
                  </a:lnTo>
                  <a:cubicBezTo>
                    <a:pt x="6989" y="4877"/>
                    <a:pt x="7008" y="4904"/>
                    <a:pt x="6986" y="4910"/>
                  </a:cubicBezTo>
                  <a:cubicBezTo>
                    <a:pt x="6986" y="4910"/>
                    <a:pt x="6985" y="4910"/>
                    <a:pt x="6985" y="4910"/>
                  </a:cubicBezTo>
                  <a:cubicBezTo>
                    <a:pt x="6980" y="4910"/>
                    <a:pt x="6976" y="4905"/>
                    <a:pt x="6971" y="4905"/>
                  </a:cubicBezTo>
                  <a:cubicBezTo>
                    <a:pt x="6969" y="4905"/>
                    <a:pt x="6966" y="4907"/>
                    <a:pt x="6964" y="4912"/>
                  </a:cubicBezTo>
                  <a:cubicBezTo>
                    <a:pt x="6968" y="4952"/>
                    <a:pt x="7020" y="4984"/>
                    <a:pt x="6994" y="5030"/>
                  </a:cubicBezTo>
                  <a:cubicBezTo>
                    <a:pt x="6966" y="5064"/>
                    <a:pt x="6917" y="5035"/>
                    <a:pt x="6893" y="5075"/>
                  </a:cubicBezTo>
                  <a:lnTo>
                    <a:pt x="6905" y="5104"/>
                  </a:lnTo>
                  <a:cubicBezTo>
                    <a:pt x="6889" y="5129"/>
                    <a:pt x="6862" y="5143"/>
                    <a:pt x="6840" y="5161"/>
                  </a:cubicBezTo>
                  <a:cubicBezTo>
                    <a:pt x="6846" y="5178"/>
                    <a:pt x="6852" y="5194"/>
                    <a:pt x="6856" y="5211"/>
                  </a:cubicBezTo>
                  <a:cubicBezTo>
                    <a:pt x="6860" y="5227"/>
                    <a:pt x="6855" y="5246"/>
                    <a:pt x="6872" y="5259"/>
                  </a:cubicBezTo>
                  <a:cubicBezTo>
                    <a:pt x="6883" y="5277"/>
                    <a:pt x="6908" y="5266"/>
                    <a:pt x="6921" y="5287"/>
                  </a:cubicBezTo>
                  <a:cubicBezTo>
                    <a:pt x="6916" y="5285"/>
                    <a:pt x="6910" y="5283"/>
                    <a:pt x="6906" y="5283"/>
                  </a:cubicBezTo>
                  <a:cubicBezTo>
                    <a:pt x="6884" y="5283"/>
                    <a:pt x="6879" y="5315"/>
                    <a:pt x="6868" y="5316"/>
                  </a:cubicBezTo>
                  <a:cubicBezTo>
                    <a:pt x="6830" y="5307"/>
                    <a:pt x="6842" y="5269"/>
                    <a:pt x="6811" y="5259"/>
                  </a:cubicBezTo>
                  <a:lnTo>
                    <a:pt x="6789" y="5323"/>
                  </a:lnTo>
                  <a:cubicBezTo>
                    <a:pt x="6827" y="5338"/>
                    <a:pt x="6853" y="5372"/>
                    <a:pt x="6859" y="5412"/>
                  </a:cubicBezTo>
                  <a:cubicBezTo>
                    <a:pt x="6851" y="5438"/>
                    <a:pt x="6842" y="5468"/>
                    <a:pt x="6831" y="5500"/>
                  </a:cubicBezTo>
                  <a:cubicBezTo>
                    <a:pt x="6813" y="5488"/>
                    <a:pt x="6798" y="5470"/>
                    <a:pt x="6775" y="5470"/>
                  </a:cubicBezTo>
                  <a:cubicBezTo>
                    <a:pt x="6767" y="5470"/>
                    <a:pt x="6757" y="5472"/>
                    <a:pt x="6746" y="5479"/>
                  </a:cubicBezTo>
                  <a:cubicBezTo>
                    <a:pt x="6735" y="5495"/>
                    <a:pt x="6710" y="5520"/>
                    <a:pt x="6721" y="5542"/>
                  </a:cubicBezTo>
                  <a:cubicBezTo>
                    <a:pt x="6731" y="5567"/>
                    <a:pt x="6715" y="5590"/>
                    <a:pt x="6723" y="5606"/>
                  </a:cubicBezTo>
                  <a:cubicBezTo>
                    <a:pt x="6739" y="5635"/>
                    <a:pt x="6724" y="5657"/>
                    <a:pt x="6717" y="5681"/>
                  </a:cubicBezTo>
                  <a:cubicBezTo>
                    <a:pt x="6732" y="5713"/>
                    <a:pt x="6740" y="5748"/>
                    <a:pt x="6775" y="5762"/>
                  </a:cubicBezTo>
                  <a:lnTo>
                    <a:pt x="6832" y="5738"/>
                  </a:lnTo>
                  <a:lnTo>
                    <a:pt x="6852" y="5778"/>
                  </a:lnTo>
                  <a:cubicBezTo>
                    <a:pt x="6830" y="5822"/>
                    <a:pt x="6785" y="5822"/>
                    <a:pt x="6750" y="5840"/>
                  </a:cubicBezTo>
                  <a:lnTo>
                    <a:pt x="6750" y="5840"/>
                  </a:lnTo>
                  <a:lnTo>
                    <a:pt x="6750" y="5840"/>
                  </a:lnTo>
                  <a:lnTo>
                    <a:pt x="6749" y="5841"/>
                  </a:lnTo>
                  <a:cubicBezTo>
                    <a:pt x="6750" y="5840"/>
                    <a:pt x="6750" y="5840"/>
                    <a:pt x="6750" y="5840"/>
                  </a:cubicBezTo>
                  <a:lnTo>
                    <a:pt x="6750" y="5840"/>
                  </a:lnTo>
                  <a:lnTo>
                    <a:pt x="6750" y="5858"/>
                  </a:lnTo>
                  <a:lnTo>
                    <a:pt x="6749" y="5858"/>
                  </a:lnTo>
                  <a:cubicBezTo>
                    <a:pt x="6754" y="5859"/>
                    <a:pt x="6761" y="5861"/>
                    <a:pt x="6761" y="5864"/>
                  </a:cubicBezTo>
                  <a:cubicBezTo>
                    <a:pt x="6764" y="5872"/>
                    <a:pt x="6757" y="5874"/>
                    <a:pt x="6750" y="5876"/>
                  </a:cubicBezTo>
                  <a:lnTo>
                    <a:pt x="6750" y="5876"/>
                  </a:lnTo>
                  <a:cubicBezTo>
                    <a:pt x="6750" y="5876"/>
                    <a:pt x="6750" y="5875"/>
                    <a:pt x="6750" y="5875"/>
                  </a:cubicBezTo>
                  <a:lnTo>
                    <a:pt x="6750" y="5875"/>
                  </a:lnTo>
                  <a:lnTo>
                    <a:pt x="6749" y="5876"/>
                  </a:lnTo>
                  <a:cubicBezTo>
                    <a:pt x="6749" y="5876"/>
                    <a:pt x="6750" y="5876"/>
                    <a:pt x="6750" y="5876"/>
                  </a:cubicBezTo>
                  <a:lnTo>
                    <a:pt x="6750" y="5876"/>
                  </a:lnTo>
                  <a:cubicBezTo>
                    <a:pt x="6748" y="5880"/>
                    <a:pt x="6747" y="5886"/>
                    <a:pt x="6743" y="5887"/>
                  </a:cubicBezTo>
                  <a:cubicBezTo>
                    <a:pt x="6742" y="5888"/>
                    <a:pt x="6741" y="5888"/>
                    <a:pt x="6740" y="5888"/>
                  </a:cubicBezTo>
                  <a:cubicBezTo>
                    <a:pt x="6734" y="5888"/>
                    <a:pt x="6733" y="5882"/>
                    <a:pt x="6731" y="5876"/>
                  </a:cubicBezTo>
                  <a:lnTo>
                    <a:pt x="6731" y="5876"/>
                  </a:lnTo>
                  <a:cubicBezTo>
                    <a:pt x="6730" y="5876"/>
                    <a:pt x="6729" y="5876"/>
                    <a:pt x="6728" y="5876"/>
                  </a:cubicBezTo>
                  <a:cubicBezTo>
                    <a:pt x="6723" y="5876"/>
                    <a:pt x="6718" y="5876"/>
                    <a:pt x="6713" y="5876"/>
                  </a:cubicBezTo>
                  <a:cubicBezTo>
                    <a:pt x="6701" y="5876"/>
                    <a:pt x="6690" y="5878"/>
                    <a:pt x="6678" y="5893"/>
                  </a:cubicBezTo>
                  <a:cubicBezTo>
                    <a:pt x="6677" y="5924"/>
                    <a:pt x="6684" y="5962"/>
                    <a:pt x="6666" y="5998"/>
                  </a:cubicBezTo>
                  <a:cubicBezTo>
                    <a:pt x="6657" y="6021"/>
                    <a:pt x="6658" y="6046"/>
                    <a:pt x="6668" y="6068"/>
                  </a:cubicBezTo>
                  <a:cubicBezTo>
                    <a:pt x="6693" y="6117"/>
                    <a:pt x="6673" y="6157"/>
                    <a:pt x="6644" y="6192"/>
                  </a:cubicBezTo>
                  <a:cubicBezTo>
                    <a:pt x="6670" y="6246"/>
                    <a:pt x="6676" y="6306"/>
                    <a:pt x="6660" y="6363"/>
                  </a:cubicBezTo>
                  <a:cubicBezTo>
                    <a:pt x="6636" y="6454"/>
                    <a:pt x="6646" y="6545"/>
                    <a:pt x="6644" y="6635"/>
                  </a:cubicBezTo>
                  <a:cubicBezTo>
                    <a:pt x="6643" y="6644"/>
                    <a:pt x="6649" y="6653"/>
                    <a:pt x="6658" y="6654"/>
                  </a:cubicBezTo>
                  <a:cubicBezTo>
                    <a:pt x="6667" y="6641"/>
                    <a:pt x="6680" y="6637"/>
                    <a:pt x="6692" y="6637"/>
                  </a:cubicBezTo>
                  <a:cubicBezTo>
                    <a:pt x="6702" y="6637"/>
                    <a:pt x="6712" y="6639"/>
                    <a:pt x="6722" y="6642"/>
                  </a:cubicBezTo>
                  <a:cubicBezTo>
                    <a:pt x="6742" y="6648"/>
                    <a:pt x="6763" y="6656"/>
                    <a:pt x="6782" y="6667"/>
                  </a:cubicBezTo>
                  <a:cubicBezTo>
                    <a:pt x="6770" y="6674"/>
                    <a:pt x="6759" y="6677"/>
                    <a:pt x="6747" y="6677"/>
                  </a:cubicBezTo>
                  <a:cubicBezTo>
                    <a:pt x="6719" y="6677"/>
                    <a:pt x="6692" y="6660"/>
                    <a:pt x="6664" y="6660"/>
                  </a:cubicBezTo>
                  <a:cubicBezTo>
                    <a:pt x="6664" y="6680"/>
                    <a:pt x="6656" y="6701"/>
                    <a:pt x="6668" y="6720"/>
                  </a:cubicBezTo>
                  <a:cubicBezTo>
                    <a:pt x="6673" y="6717"/>
                    <a:pt x="6678" y="6716"/>
                    <a:pt x="6683" y="6716"/>
                  </a:cubicBezTo>
                  <a:cubicBezTo>
                    <a:pt x="6695" y="6716"/>
                    <a:pt x="6707" y="6724"/>
                    <a:pt x="6709" y="6737"/>
                  </a:cubicBezTo>
                  <a:cubicBezTo>
                    <a:pt x="6697" y="6754"/>
                    <a:pt x="6668" y="6742"/>
                    <a:pt x="6651" y="6773"/>
                  </a:cubicBezTo>
                  <a:cubicBezTo>
                    <a:pt x="6646" y="6786"/>
                    <a:pt x="6637" y="6812"/>
                    <a:pt x="6628" y="6840"/>
                  </a:cubicBezTo>
                  <a:cubicBezTo>
                    <a:pt x="6656" y="6870"/>
                    <a:pt x="6652" y="6915"/>
                    <a:pt x="6642" y="6947"/>
                  </a:cubicBezTo>
                  <a:cubicBezTo>
                    <a:pt x="6626" y="6997"/>
                    <a:pt x="6651" y="7047"/>
                    <a:pt x="6629" y="7098"/>
                  </a:cubicBezTo>
                  <a:cubicBezTo>
                    <a:pt x="6615" y="7133"/>
                    <a:pt x="6620" y="7174"/>
                    <a:pt x="6644" y="7206"/>
                  </a:cubicBezTo>
                  <a:cubicBezTo>
                    <a:pt x="6619" y="7246"/>
                    <a:pt x="6624" y="7288"/>
                    <a:pt x="6629" y="7328"/>
                  </a:cubicBezTo>
                  <a:cubicBezTo>
                    <a:pt x="6634" y="7357"/>
                    <a:pt x="6652" y="7382"/>
                    <a:pt x="6640" y="7414"/>
                  </a:cubicBezTo>
                  <a:cubicBezTo>
                    <a:pt x="6627" y="7446"/>
                    <a:pt x="6652" y="7474"/>
                    <a:pt x="6648" y="7506"/>
                  </a:cubicBezTo>
                  <a:cubicBezTo>
                    <a:pt x="6644" y="7523"/>
                    <a:pt x="6640" y="7541"/>
                    <a:pt x="6633" y="7555"/>
                  </a:cubicBezTo>
                  <a:cubicBezTo>
                    <a:pt x="6644" y="7591"/>
                    <a:pt x="6682" y="7620"/>
                    <a:pt x="6650" y="7661"/>
                  </a:cubicBezTo>
                  <a:cubicBezTo>
                    <a:pt x="6660" y="7668"/>
                    <a:pt x="6669" y="7675"/>
                    <a:pt x="6677" y="7681"/>
                  </a:cubicBezTo>
                  <a:cubicBezTo>
                    <a:pt x="6678" y="7700"/>
                    <a:pt x="6683" y="7717"/>
                    <a:pt x="6673" y="7733"/>
                  </a:cubicBezTo>
                  <a:lnTo>
                    <a:pt x="6645" y="7752"/>
                  </a:lnTo>
                  <a:cubicBezTo>
                    <a:pt x="6640" y="7823"/>
                    <a:pt x="6652" y="7892"/>
                    <a:pt x="6646" y="7961"/>
                  </a:cubicBezTo>
                  <a:cubicBezTo>
                    <a:pt x="6644" y="8004"/>
                    <a:pt x="6658" y="8042"/>
                    <a:pt x="6702" y="8061"/>
                  </a:cubicBezTo>
                  <a:cubicBezTo>
                    <a:pt x="6710" y="8064"/>
                    <a:pt x="6711" y="8069"/>
                    <a:pt x="6701" y="8082"/>
                  </a:cubicBezTo>
                  <a:lnTo>
                    <a:pt x="6651" y="8126"/>
                  </a:lnTo>
                  <a:cubicBezTo>
                    <a:pt x="6657" y="8138"/>
                    <a:pt x="6664" y="8150"/>
                    <a:pt x="6656" y="8167"/>
                  </a:cubicBezTo>
                  <a:cubicBezTo>
                    <a:pt x="6638" y="8204"/>
                    <a:pt x="6636" y="8248"/>
                    <a:pt x="6649" y="8288"/>
                  </a:cubicBezTo>
                  <a:cubicBezTo>
                    <a:pt x="6664" y="8332"/>
                    <a:pt x="6658" y="8374"/>
                    <a:pt x="6664" y="8418"/>
                  </a:cubicBezTo>
                  <a:cubicBezTo>
                    <a:pt x="6664" y="8423"/>
                    <a:pt x="6666" y="8426"/>
                    <a:pt x="6669" y="8426"/>
                  </a:cubicBezTo>
                  <a:cubicBezTo>
                    <a:pt x="6670" y="8426"/>
                    <a:pt x="6672" y="8425"/>
                    <a:pt x="6674" y="8422"/>
                  </a:cubicBezTo>
                  <a:cubicBezTo>
                    <a:pt x="6683" y="8413"/>
                    <a:pt x="6673" y="8394"/>
                    <a:pt x="6689" y="8386"/>
                  </a:cubicBezTo>
                  <a:cubicBezTo>
                    <a:pt x="6723" y="8414"/>
                    <a:pt x="6698" y="8473"/>
                    <a:pt x="6754" y="8500"/>
                  </a:cubicBezTo>
                  <a:cubicBezTo>
                    <a:pt x="6723" y="8502"/>
                    <a:pt x="6699" y="8507"/>
                    <a:pt x="6684" y="8532"/>
                  </a:cubicBezTo>
                  <a:cubicBezTo>
                    <a:pt x="6678" y="8556"/>
                    <a:pt x="6678" y="8582"/>
                    <a:pt x="6686" y="8606"/>
                  </a:cubicBezTo>
                  <a:cubicBezTo>
                    <a:pt x="6700" y="8613"/>
                    <a:pt x="6717" y="8616"/>
                    <a:pt x="6710" y="8637"/>
                  </a:cubicBezTo>
                  <a:cubicBezTo>
                    <a:pt x="6697" y="8653"/>
                    <a:pt x="6664" y="8651"/>
                    <a:pt x="6665" y="8686"/>
                  </a:cubicBezTo>
                  <a:cubicBezTo>
                    <a:pt x="6675" y="8702"/>
                    <a:pt x="6690" y="8705"/>
                    <a:pt x="6705" y="8705"/>
                  </a:cubicBezTo>
                  <a:cubicBezTo>
                    <a:pt x="6713" y="8705"/>
                    <a:pt x="6721" y="8704"/>
                    <a:pt x="6729" y="8704"/>
                  </a:cubicBezTo>
                  <a:cubicBezTo>
                    <a:pt x="6734" y="8704"/>
                    <a:pt x="6739" y="8704"/>
                    <a:pt x="6743" y="8705"/>
                  </a:cubicBezTo>
                  <a:cubicBezTo>
                    <a:pt x="6751" y="8728"/>
                    <a:pt x="6753" y="8752"/>
                    <a:pt x="6748" y="8776"/>
                  </a:cubicBezTo>
                  <a:cubicBezTo>
                    <a:pt x="6709" y="8793"/>
                    <a:pt x="6716" y="8834"/>
                    <a:pt x="6691" y="8870"/>
                  </a:cubicBezTo>
                  <a:cubicBezTo>
                    <a:pt x="6766" y="8873"/>
                    <a:pt x="6719" y="8948"/>
                    <a:pt x="6763" y="8972"/>
                  </a:cubicBezTo>
                  <a:cubicBezTo>
                    <a:pt x="6745" y="9008"/>
                    <a:pt x="6745" y="9049"/>
                    <a:pt x="6763" y="9083"/>
                  </a:cubicBezTo>
                  <a:cubicBezTo>
                    <a:pt x="6749" y="9093"/>
                    <a:pt x="6729" y="9094"/>
                    <a:pt x="6722" y="9110"/>
                  </a:cubicBezTo>
                  <a:cubicBezTo>
                    <a:pt x="6706" y="9142"/>
                    <a:pt x="6732" y="9173"/>
                    <a:pt x="6722" y="9196"/>
                  </a:cubicBezTo>
                  <a:cubicBezTo>
                    <a:pt x="6705" y="9230"/>
                    <a:pt x="6740" y="9254"/>
                    <a:pt x="6731" y="9279"/>
                  </a:cubicBezTo>
                  <a:cubicBezTo>
                    <a:pt x="6721" y="9309"/>
                    <a:pt x="6724" y="9342"/>
                    <a:pt x="6739" y="9369"/>
                  </a:cubicBezTo>
                  <a:cubicBezTo>
                    <a:pt x="6759" y="9411"/>
                    <a:pt x="6740" y="9443"/>
                    <a:pt x="6726" y="9479"/>
                  </a:cubicBezTo>
                  <a:cubicBezTo>
                    <a:pt x="6722" y="9489"/>
                    <a:pt x="6718" y="9500"/>
                    <a:pt x="6714" y="9512"/>
                  </a:cubicBezTo>
                  <a:cubicBezTo>
                    <a:pt x="6727" y="9544"/>
                    <a:pt x="6756" y="9563"/>
                    <a:pt x="6762" y="9601"/>
                  </a:cubicBezTo>
                  <a:cubicBezTo>
                    <a:pt x="6756" y="9616"/>
                    <a:pt x="6722" y="9626"/>
                    <a:pt x="6742" y="9656"/>
                  </a:cubicBezTo>
                  <a:cubicBezTo>
                    <a:pt x="6746" y="9657"/>
                    <a:pt x="6748" y="9657"/>
                    <a:pt x="6751" y="9657"/>
                  </a:cubicBezTo>
                  <a:cubicBezTo>
                    <a:pt x="6767" y="9657"/>
                    <a:pt x="6763" y="9629"/>
                    <a:pt x="6779" y="9629"/>
                  </a:cubicBezTo>
                  <a:lnTo>
                    <a:pt x="6797" y="9656"/>
                  </a:lnTo>
                  <a:cubicBezTo>
                    <a:pt x="6799" y="9656"/>
                    <a:pt x="6801" y="9656"/>
                    <a:pt x="6803" y="9656"/>
                  </a:cubicBezTo>
                  <a:cubicBezTo>
                    <a:pt x="6816" y="9656"/>
                    <a:pt x="6825" y="9643"/>
                    <a:pt x="6838" y="9643"/>
                  </a:cubicBezTo>
                  <a:cubicBezTo>
                    <a:pt x="6842" y="9643"/>
                    <a:pt x="6846" y="9644"/>
                    <a:pt x="6851" y="9648"/>
                  </a:cubicBezTo>
                  <a:cubicBezTo>
                    <a:pt x="6855" y="9666"/>
                    <a:pt x="6861" y="9686"/>
                    <a:pt x="6867" y="9707"/>
                  </a:cubicBezTo>
                  <a:cubicBezTo>
                    <a:pt x="6862" y="9709"/>
                    <a:pt x="6858" y="9710"/>
                    <a:pt x="6855" y="9710"/>
                  </a:cubicBezTo>
                  <a:cubicBezTo>
                    <a:pt x="6837" y="9710"/>
                    <a:pt x="6839" y="9679"/>
                    <a:pt x="6816" y="9679"/>
                  </a:cubicBezTo>
                  <a:cubicBezTo>
                    <a:pt x="6815" y="9679"/>
                    <a:pt x="6813" y="9679"/>
                    <a:pt x="6812" y="9680"/>
                  </a:cubicBezTo>
                  <a:cubicBezTo>
                    <a:pt x="6794" y="9692"/>
                    <a:pt x="6779" y="9708"/>
                    <a:pt x="6769" y="9726"/>
                  </a:cubicBezTo>
                  <a:lnTo>
                    <a:pt x="6779" y="9757"/>
                  </a:lnTo>
                  <a:cubicBezTo>
                    <a:pt x="6724" y="9822"/>
                    <a:pt x="6751" y="9899"/>
                    <a:pt x="6769" y="9975"/>
                  </a:cubicBezTo>
                  <a:cubicBezTo>
                    <a:pt x="6759" y="9996"/>
                    <a:pt x="6745" y="10018"/>
                    <a:pt x="6754" y="10041"/>
                  </a:cubicBezTo>
                  <a:cubicBezTo>
                    <a:pt x="6779" y="10110"/>
                    <a:pt x="6762" y="10182"/>
                    <a:pt x="6772" y="10252"/>
                  </a:cubicBezTo>
                  <a:lnTo>
                    <a:pt x="6799" y="10289"/>
                  </a:lnTo>
                  <a:cubicBezTo>
                    <a:pt x="6781" y="10361"/>
                    <a:pt x="6786" y="10426"/>
                    <a:pt x="6794" y="10493"/>
                  </a:cubicBezTo>
                  <a:cubicBezTo>
                    <a:pt x="6802" y="10569"/>
                    <a:pt x="6846" y="10645"/>
                    <a:pt x="6799" y="10723"/>
                  </a:cubicBezTo>
                  <a:cubicBezTo>
                    <a:pt x="6845" y="10807"/>
                    <a:pt x="6797" y="10900"/>
                    <a:pt x="6842" y="10988"/>
                  </a:cubicBezTo>
                  <a:cubicBezTo>
                    <a:pt x="6818" y="11012"/>
                    <a:pt x="6816" y="11045"/>
                    <a:pt x="6823" y="11077"/>
                  </a:cubicBezTo>
                  <a:cubicBezTo>
                    <a:pt x="6846" y="11185"/>
                    <a:pt x="6859" y="11297"/>
                    <a:pt x="6860" y="11408"/>
                  </a:cubicBezTo>
                  <a:lnTo>
                    <a:pt x="6895" y="11449"/>
                  </a:lnTo>
                  <a:cubicBezTo>
                    <a:pt x="6886" y="11501"/>
                    <a:pt x="6858" y="11557"/>
                    <a:pt x="6877" y="11611"/>
                  </a:cubicBezTo>
                  <a:cubicBezTo>
                    <a:pt x="6894" y="11661"/>
                    <a:pt x="6872" y="11710"/>
                    <a:pt x="6889" y="11762"/>
                  </a:cubicBezTo>
                  <a:cubicBezTo>
                    <a:pt x="6904" y="11814"/>
                    <a:pt x="6917" y="11869"/>
                    <a:pt x="6925" y="11924"/>
                  </a:cubicBezTo>
                  <a:cubicBezTo>
                    <a:pt x="6908" y="11943"/>
                    <a:pt x="6904" y="11970"/>
                    <a:pt x="6915" y="11994"/>
                  </a:cubicBezTo>
                  <a:cubicBezTo>
                    <a:pt x="6924" y="11999"/>
                    <a:pt x="6929" y="12001"/>
                    <a:pt x="6934" y="12003"/>
                  </a:cubicBezTo>
                  <a:lnTo>
                    <a:pt x="6934" y="12095"/>
                  </a:lnTo>
                  <a:cubicBezTo>
                    <a:pt x="6928" y="12108"/>
                    <a:pt x="6920" y="12127"/>
                    <a:pt x="6913" y="12143"/>
                  </a:cubicBezTo>
                  <a:cubicBezTo>
                    <a:pt x="6916" y="12187"/>
                    <a:pt x="6960" y="12194"/>
                    <a:pt x="6981" y="12229"/>
                  </a:cubicBezTo>
                  <a:cubicBezTo>
                    <a:pt x="6977" y="12303"/>
                    <a:pt x="6996" y="12379"/>
                    <a:pt x="7014" y="12454"/>
                  </a:cubicBezTo>
                  <a:cubicBezTo>
                    <a:pt x="7002" y="12481"/>
                    <a:pt x="6980" y="12504"/>
                    <a:pt x="6980" y="12533"/>
                  </a:cubicBezTo>
                  <a:cubicBezTo>
                    <a:pt x="6985" y="12560"/>
                    <a:pt x="7016" y="12568"/>
                    <a:pt x="7016" y="12596"/>
                  </a:cubicBezTo>
                  <a:cubicBezTo>
                    <a:pt x="7015" y="12630"/>
                    <a:pt x="6980" y="12655"/>
                    <a:pt x="6989" y="12691"/>
                  </a:cubicBezTo>
                  <a:cubicBezTo>
                    <a:pt x="6944" y="12718"/>
                    <a:pt x="6962" y="12752"/>
                    <a:pt x="6981" y="12781"/>
                  </a:cubicBezTo>
                  <a:cubicBezTo>
                    <a:pt x="7009" y="12828"/>
                    <a:pt x="7005" y="12869"/>
                    <a:pt x="6964" y="12904"/>
                  </a:cubicBezTo>
                  <a:cubicBezTo>
                    <a:pt x="6996" y="12975"/>
                    <a:pt x="6968" y="13048"/>
                    <a:pt x="6988" y="13117"/>
                  </a:cubicBezTo>
                  <a:lnTo>
                    <a:pt x="7010" y="13111"/>
                  </a:lnTo>
                  <a:lnTo>
                    <a:pt x="7010" y="13111"/>
                  </a:lnTo>
                  <a:cubicBezTo>
                    <a:pt x="7023" y="13139"/>
                    <a:pt x="6993" y="13145"/>
                    <a:pt x="6988" y="13165"/>
                  </a:cubicBezTo>
                  <a:cubicBezTo>
                    <a:pt x="6993" y="13185"/>
                    <a:pt x="7005" y="13206"/>
                    <a:pt x="6990" y="13230"/>
                  </a:cubicBezTo>
                  <a:cubicBezTo>
                    <a:pt x="6973" y="13262"/>
                    <a:pt x="6970" y="13301"/>
                    <a:pt x="6984" y="13334"/>
                  </a:cubicBezTo>
                  <a:cubicBezTo>
                    <a:pt x="7002" y="13383"/>
                    <a:pt x="6996" y="13432"/>
                    <a:pt x="6998" y="13482"/>
                  </a:cubicBezTo>
                  <a:cubicBezTo>
                    <a:pt x="6997" y="13514"/>
                    <a:pt x="7001" y="13546"/>
                    <a:pt x="7009" y="13577"/>
                  </a:cubicBezTo>
                  <a:cubicBezTo>
                    <a:pt x="7025" y="13622"/>
                    <a:pt x="7041" y="13675"/>
                    <a:pt x="7029" y="13718"/>
                  </a:cubicBezTo>
                  <a:cubicBezTo>
                    <a:pt x="7013" y="13776"/>
                    <a:pt x="7025" y="13826"/>
                    <a:pt x="7034" y="13881"/>
                  </a:cubicBezTo>
                  <a:cubicBezTo>
                    <a:pt x="7038" y="13899"/>
                    <a:pt x="7039" y="13918"/>
                    <a:pt x="7037" y="13937"/>
                  </a:cubicBezTo>
                  <a:cubicBezTo>
                    <a:pt x="7031" y="13994"/>
                    <a:pt x="7027" y="14053"/>
                    <a:pt x="7040" y="14108"/>
                  </a:cubicBezTo>
                  <a:cubicBezTo>
                    <a:pt x="7053" y="14155"/>
                    <a:pt x="7057" y="14203"/>
                    <a:pt x="7054" y="14252"/>
                  </a:cubicBezTo>
                  <a:cubicBezTo>
                    <a:pt x="7050" y="14286"/>
                    <a:pt x="7054" y="14322"/>
                    <a:pt x="7054" y="14351"/>
                  </a:cubicBezTo>
                  <a:cubicBezTo>
                    <a:pt x="7065" y="14368"/>
                    <a:pt x="7072" y="14380"/>
                    <a:pt x="7086" y="14380"/>
                  </a:cubicBezTo>
                  <a:cubicBezTo>
                    <a:pt x="7088" y="14380"/>
                    <a:pt x="7089" y="14380"/>
                    <a:pt x="7091" y="14380"/>
                  </a:cubicBezTo>
                  <a:cubicBezTo>
                    <a:pt x="7109" y="14376"/>
                    <a:pt x="7114" y="14356"/>
                    <a:pt x="7137" y="14356"/>
                  </a:cubicBezTo>
                  <a:cubicBezTo>
                    <a:pt x="7138" y="14356"/>
                    <a:pt x="7139" y="14356"/>
                    <a:pt x="7140" y="14356"/>
                  </a:cubicBezTo>
                  <a:cubicBezTo>
                    <a:pt x="7130" y="14381"/>
                    <a:pt x="7156" y="14397"/>
                    <a:pt x="7156" y="14421"/>
                  </a:cubicBezTo>
                  <a:cubicBezTo>
                    <a:pt x="7116" y="14482"/>
                    <a:pt x="7090" y="14549"/>
                    <a:pt x="7087" y="14617"/>
                  </a:cubicBezTo>
                  <a:cubicBezTo>
                    <a:pt x="7103" y="14644"/>
                    <a:pt x="7128" y="14654"/>
                    <a:pt x="7135" y="14681"/>
                  </a:cubicBezTo>
                  <a:cubicBezTo>
                    <a:pt x="7121" y="14689"/>
                    <a:pt x="7098" y="14680"/>
                    <a:pt x="7090" y="14697"/>
                  </a:cubicBezTo>
                  <a:lnTo>
                    <a:pt x="7090" y="14995"/>
                  </a:lnTo>
                  <a:cubicBezTo>
                    <a:pt x="7091" y="14995"/>
                    <a:pt x="7092" y="14995"/>
                    <a:pt x="7092" y="14995"/>
                  </a:cubicBezTo>
                  <a:cubicBezTo>
                    <a:pt x="7125" y="14995"/>
                    <a:pt x="7133" y="15023"/>
                    <a:pt x="7150" y="15032"/>
                  </a:cubicBezTo>
                  <a:cubicBezTo>
                    <a:pt x="7146" y="15064"/>
                    <a:pt x="7137" y="15094"/>
                    <a:pt x="7104" y="15105"/>
                  </a:cubicBezTo>
                  <a:cubicBezTo>
                    <a:pt x="7111" y="15162"/>
                    <a:pt x="7099" y="15214"/>
                    <a:pt x="7103" y="15265"/>
                  </a:cubicBezTo>
                  <a:cubicBezTo>
                    <a:pt x="7111" y="15373"/>
                    <a:pt x="7094" y="15482"/>
                    <a:pt x="7114" y="15590"/>
                  </a:cubicBezTo>
                  <a:cubicBezTo>
                    <a:pt x="7087" y="15654"/>
                    <a:pt x="7123" y="15718"/>
                    <a:pt x="7115" y="15784"/>
                  </a:cubicBezTo>
                  <a:cubicBezTo>
                    <a:pt x="7111" y="15826"/>
                    <a:pt x="7112" y="15871"/>
                    <a:pt x="7105" y="15911"/>
                  </a:cubicBezTo>
                  <a:lnTo>
                    <a:pt x="7202" y="16029"/>
                  </a:lnTo>
                  <a:cubicBezTo>
                    <a:pt x="7168" y="16052"/>
                    <a:pt x="7144" y="16086"/>
                    <a:pt x="7135" y="16126"/>
                  </a:cubicBezTo>
                  <a:cubicBezTo>
                    <a:pt x="7123" y="16171"/>
                    <a:pt x="7119" y="16216"/>
                    <a:pt x="7123" y="16262"/>
                  </a:cubicBezTo>
                  <a:cubicBezTo>
                    <a:pt x="7127" y="16307"/>
                    <a:pt x="7140" y="16352"/>
                    <a:pt x="7123" y="16398"/>
                  </a:cubicBezTo>
                  <a:cubicBezTo>
                    <a:pt x="7119" y="16409"/>
                    <a:pt x="7127" y="16426"/>
                    <a:pt x="7129" y="16440"/>
                  </a:cubicBezTo>
                  <a:cubicBezTo>
                    <a:pt x="7131" y="16467"/>
                    <a:pt x="7146" y="16501"/>
                    <a:pt x="7135" y="16519"/>
                  </a:cubicBezTo>
                  <a:cubicBezTo>
                    <a:pt x="7110" y="16563"/>
                    <a:pt x="7132" y="16599"/>
                    <a:pt x="7142" y="16634"/>
                  </a:cubicBezTo>
                  <a:cubicBezTo>
                    <a:pt x="7122" y="16673"/>
                    <a:pt x="7112" y="16708"/>
                    <a:pt x="7131" y="16747"/>
                  </a:cubicBezTo>
                  <a:cubicBezTo>
                    <a:pt x="7135" y="16755"/>
                    <a:pt x="7139" y="16766"/>
                    <a:pt x="7136" y="16771"/>
                  </a:cubicBezTo>
                  <a:cubicBezTo>
                    <a:pt x="7113" y="16807"/>
                    <a:pt x="7127" y="16845"/>
                    <a:pt x="7127" y="16883"/>
                  </a:cubicBezTo>
                  <a:cubicBezTo>
                    <a:pt x="7128" y="16919"/>
                    <a:pt x="7127" y="16957"/>
                    <a:pt x="7122" y="16993"/>
                  </a:cubicBezTo>
                  <a:cubicBezTo>
                    <a:pt x="7116" y="17036"/>
                    <a:pt x="7142" y="17071"/>
                    <a:pt x="7140" y="17113"/>
                  </a:cubicBezTo>
                  <a:cubicBezTo>
                    <a:pt x="7137" y="17250"/>
                    <a:pt x="7139" y="17386"/>
                    <a:pt x="7140" y="17522"/>
                  </a:cubicBezTo>
                  <a:cubicBezTo>
                    <a:pt x="7142" y="17565"/>
                    <a:pt x="7136" y="17608"/>
                    <a:pt x="7153" y="17652"/>
                  </a:cubicBezTo>
                  <a:cubicBezTo>
                    <a:pt x="7164" y="17684"/>
                    <a:pt x="7163" y="17717"/>
                    <a:pt x="7152" y="17747"/>
                  </a:cubicBezTo>
                  <a:cubicBezTo>
                    <a:pt x="7127" y="17802"/>
                    <a:pt x="7146" y="17846"/>
                    <a:pt x="7169" y="17890"/>
                  </a:cubicBezTo>
                  <a:lnTo>
                    <a:pt x="7139" y="17956"/>
                  </a:lnTo>
                  <a:cubicBezTo>
                    <a:pt x="7177" y="18000"/>
                    <a:pt x="7129" y="18069"/>
                    <a:pt x="7186" y="18101"/>
                  </a:cubicBezTo>
                  <a:cubicBezTo>
                    <a:pt x="7172" y="18151"/>
                    <a:pt x="7185" y="18195"/>
                    <a:pt x="7183" y="18248"/>
                  </a:cubicBezTo>
                  <a:lnTo>
                    <a:pt x="7138" y="18277"/>
                  </a:lnTo>
                  <a:cubicBezTo>
                    <a:pt x="7179" y="18310"/>
                    <a:pt x="7139" y="18329"/>
                    <a:pt x="7132" y="18356"/>
                  </a:cubicBezTo>
                  <a:lnTo>
                    <a:pt x="7111" y="18350"/>
                  </a:lnTo>
                  <a:cubicBezTo>
                    <a:pt x="7085" y="18354"/>
                    <a:pt x="7094" y="18395"/>
                    <a:pt x="7063" y="18395"/>
                  </a:cubicBezTo>
                  <a:cubicBezTo>
                    <a:pt x="7038" y="18381"/>
                    <a:pt x="7059" y="18350"/>
                    <a:pt x="7038" y="18329"/>
                  </a:cubicBezTo>
                  <a:cubicBezTo>
                    <a:pt x="7031" y="18364"/>
                    <a:pt x="6999" y="18379"/>
                    <a:pt x="6988" y="18414"/>
                  </a:cubicBezTo>
                  <a:cubicBezTo>
                    <a:pt x="6965" y="18414"/>
                    <a:pt x="6941" y="18418"/>
                    <a:pt x="6929" y="18442"/>
                  </a:cubicBezTo>
                  <a:cubicBezTo>
                    <a:pt x="6926" y="18465"/>
                    <a:pt x="6943" y="18480"/>
                    <a:pt x="6954" y="18500"/>
                  </a:cubicBezTo>
                  <a:cubicBezTo>
                    <a:pt x="6956" y="18500"/>
                    <a:pt x="6958" y="18500"/>
                    <a:pt x="6960" y="18500"/>
                  </a:cubicBezTo>
                  <a:cubicBezTo>
                    <a:pt x="6982" y="18500"/>
                    <a:pt x="7002" y="18512"/>
                    <a:pt x="7013" y="18531"/>
                  </a:cubicBezTo>
                  <a:lnTo>
                    <a:pt x="7013" y="18563"/>
                  </a:lnTo>
                  <a:cubicBezTo>
                    <a:pt x="6978" y="18582"/>
                    <a:pt x="6963" y="18589"/>
                    <a:pt x="6946" y="18589"/>
                  </a:cubicBezTo>
                  <a:cubicBezTo>
                    <a:pt x="6933" y="18589"/>
                    <a:pt x="6918" y="18584"/>
                    <a:pt x="6891" y="18577"/>
                  </a:cubicBezTo>
                  <a:cubicBezTo>
                    <a:pt x="6871" y="18572"/>
                    <a:pt x="6854" y="18560"/>
                    <a:pt x="6834" y="18559"/>
                  </a:cubicBezTo>
                  <a:cubicBezTo>
                    <a:pt x="6831" y="18558"/>
                    <a:pt x="6828" y="18558"/>
                    <a:pt x="6825" y="18558"/>
                  </a:cubicBezTo>
                  <a:cubicBezTo>
                    <a:pt x="6814" y="18558"/>
                    <a:pt x="6804" y="18563"/>
                    <a:pt x="6804" y="18583"/>
                  </a:cubicBezTo>
                  <a:cubicBezTo>
                    <a:pt x="6814" y="18597"/>
                    <a:pt x="6850" y="18593"/>
                    <a:pt x="6847" y="18622"/>
                  </a:cubicBezTo>
                  <a:cubicBezTo>
                    <a:pt x="6841" y="18626"/>
                    <a:pt x="6836" y="18628"/>
                    <a:pt x="6830" y="18628"/>
                  </a:cubicBezTo>
                  <a:cubicBezTo>
                    <a:pt x="6815" y="18628"/>
                    <a:pt x="6802" y="18617"/>
                    <a:pt x="6788" y="18617"/>
                  </a:cubicBezTo>
                  <a:cubicBezTo>
                    <a:pt x="6749" y="18649"/>
                    <a:pt x="6726" y="18689"/>
                    <a:pt x="6732" y="18740"/>
                  </a:cubicBezTo>
                  <a:cubicBezTo>
                    <a:pt x="6733" y="18759"/>
                    <a:pt x="6716" y="18771"/>
                    <a:pt x="6713" y="18788"/>
                  </a:cubicBezTo>
                  <a:lnTo>
                    <a:pt x="6759" y="18779"/>
                  </a:lnTo>
                  <a:lnTo>
                    <a:pt x="6759" y="18779"/>
                  </a:lnTo>
                  <a:cubicBezTo>
                    <a:pt x="6754" y="18796"/>
                    <a:pt x="6752" y="18804"/>
                    <a:pt x="6745" y="18804"/>
                  </a:cubicBezTo>
                  <a:cubicBezTo>
                    <a:pt x="6740" y="18804"/>
                    <a:pt x="6730" y="18798"/>
                    <a:pt x="6714" y="18788"/>
                  </a:cubicBezTo>
                  <a:lnTo>
                    <a:pt x="6714" y="18788"/>
                  </a:lnTo>
                  <a:cubicBezTo>
                    <a:pt x="6672" y="18805"/>
                    <a:pt x="6718" y="18827"/>
                    <a:pt x="6710" y="18847"/>
                  </a:cubicBezTo>
                  <a:cubicBezTo>
                    <a:pt x="6705" y="18872"/>
                    <a:pt x="6674" y="18872"/>
                    <a:pt x="6662" y="18891"/>
                  </a:cubicBezTo>
                  <a:cubicBezTo>
                    <a:pt x="6659" y="18902"/>
                    <a:pt x="6661" y="18915"/>
                    <a:pt x="6668" y="18924"/>
                  </a:cubicBezTo>
                  <a:cubicBezTo>
                    <a:pt x="6678" y="18923"/>
                    <a:pt x="6686" y="18915"/>
                    <a:pt x="6696" y="18915"/>
                  </a:cubicBezTo>
                  <a:cubicBezTo>
                    <a:pt x="6700" y="18915"/>
                    <a:pt x="6705" y="18916"/>
                    <a:pt x="6710" y="18921"/>
                  </a:cubicBezTo>
                  <a:cubicBezTo>
                    <a:pt x="6694" y="18938"/>
                    <a:pt x="6694" y="18966"/>
                    <a:pt x="6672" y="18977"/>
                  </a:cubicBezTo>
                  <a:cubicBezTo>
                    <a:pt x="6666" y="18976"/>
                    <a:pt x="6661" y="18974"/>
                    <a:pt x="6656" y="18972"/>
                  </a:cubicBezTo>
                  <a:cubicBezTo>
                    <a:pt x="6652" y="18969"/>
                    <a:pt x="6648" y="18968"/>
                    <a:pt x="6644" y="18968"/>
                  </a:cubicBezTo>
                  <a:cubicBezTo>
                    <a:pt x="6639" y="18968"/>
                    <a:pt x="6635" y="18969"/>
                    <a:pt x="6632" y="18972"/>
                  </a:cubicBezTo>
                  <a:cubicBezTo>
                    <a:pt x="6689" y="19061"/>
                    <a:pt x="6689" y="19061"/>
                    <a:pt x="6652" y="19139"/>
                  </a:cubicBezTo>
                  <a:lnTo>
                    <a:pt x="6578" y="19170"/>
                  </a:lnTo>
                  <a:lnTo>
                    <a:pt x="6601" y="19245"/>
                  </a:lnTo>
                  <a:cubicBezTo>
                    <a:pt x="6557" y="19251"/>
                    <a:pt x="6556" y="19311"/>
                    <a:pt x="6511" y="19311"/>
                  </a:cubicBezTo>
                  <a:cubicBezTo>
                    <a:pt x="6508" y="19311"/>
                    <a:pt x="6505" y="19311"/>
                    <a:pt x="6502" y="19310"/>
                  </a:cubicBezTo>
                  <a:lnTo>
                    <a:pt x="6502" y="19310"/>
                  </a:lnTo>
                  <a:cubicBezTo>
                    <a:pt x="6507" y="19358"/>
                    <a:pt x="6489" y="19401"/>
                    <a:pt x="6491" y="19443"/>
                  </a:cubicBezTo>
                  <a:cubicBezTo>
                    <a:pt x="6494" y="19485"/>
                    <a:pt x="6446" y="19518"/>
                    <a:pt x="6473" y="19561"/>
                  </a:cubicBezTo>
                  <a:cubicBezTo>
                    <a:pt x="6477" y="19566"/>
                    <a:pt x="6480" y="19568"/>
                    <a:pt x="6483" y="19568"/>
                  </a:cubicBezTo>
                  <a:cubicBezTo>
                    <a:pt x="6492" y="19568"/>
                    <a:pt x="6500" y="19558"/>
                    <a:pt x="6510" y="19558"/>
                  </a:cubicBezTo>
                  <a:cubicBezTo>
                    <a:pt x="6514" y="19558"/>
                    <a:pt x="6518" y="19560"/>
                    <a:pt x="6523" y="19565"/>
                  </a:cubicBezTo>
                  <a:lnTo>
                    <a:pt x="6531" y="19581"/>
                  </a:lnTo>
                  <a:cubicBezTo>
                    <a:pt x="6523" y="19592"/>
                    <a:pt x="6518" y="19602"/>
                    <a:pt x="6503" y="19605"/>
                  </a:cubicBezTo>
                  <a:lnTo>
                    <a:pt x="6429" y="19573"/>
                  </a:lnTo>
                  <a:cubicBezTo>
                    <a:pt x="6418" y="19623"/>
                    <a:pt x="6377" y="19656"/>
                    <a:pt x="6375" y="19710"/>
                  </a:cubicBezTo>
                  <a:cubicBezTo>
                    <a:pt x="6373" y="19758"/>
                    <a:pt x="6359" y="19806"/>
                    <a:pt x="6351" y="19850"/>
                  </a:cubicBezTo>
                  <a:cubicBezTo>
                    <a:pt x="6341" y="19853"/>
                    <a:pt x="6332" y="19854"/>
                    <a:pt x="6323" y="19854"/>
                  </a:cubicBezTo>
                  <a:cubicBezTo>
                    <a:pt x="6322" y="19854"/>
                    <a:pt x="6321" y="19854"/>
                    <a:pt x="6320" y="19854"/>
                  </a:cubicBezTo>
                  <a:cubicBezTo>
                    <a:pt x="6311" y="19854"/>
                    <a:pt x="6303" y="19854"/>
                    <a:pt x="6297" y="19859"/>
                  </a:cubicBezTo>
                  <a:cubicBezTo>
                    <a:pt x="6309" y="19915"/>
                    <a:pt x="6313" y="19972"/>
                    <a:pt x="6311" y="20029"/>
                  </a:cubicBezTo>
                  <a:lnTo>
                    <a:pt x="6270" y="20050"/>
                  </a:lnTo>
                  <a:cubicBezTo>
                    <a:pt x="6277" y="20062"/>
                    <a:pt x="6283" y="20076"/>
                    <a:pt x="6286" y="20083"/>
                  </a:cubicBezTo>
                  <a:lnTo>
                    <a:pt x="6232" y="20466"/>
                  </a:lnTo>
                  <a:cubicBezTo>
                    <a:pt x="6203" y="20476"/>
                    <a:pt x="6184" y="20497"/>
                    <a:pt x="6168" y="20539"/>
                  </a:cubicBezTo>
                  <a:cubicBezTo>
                    <a:pt x="6159" y="20468"/>
                    <a:pt x="6130" y="20414"/>
                    <a:pt x="6160" y="20349"/>
                  </a:cubicBezTo>
                  <a:lnTo>
                    <a:pt x="6160" y="20349"/>
                  </a:lnTo>
                  <a:lnTo>
                    <a:pt x="6069" y="20388"/>
                  </a:lnTo>
                  <a:cubicBezTo>
                    <a:pt x="6058" y="20375"/>
                    <a:pt x="6038" y="20370"/>
                    <a:pt x="6042" y="20345"/>
                  </a:cubicBezTo>
                  <a:lnTo>
                    <a:pt x="6069" y="20326"/>
                  </a:lnTo>
                  <a:cubicBezTo>
                    <a:pt x="6040" y="20302"/>
                    <a:pt x="6078" y="20278"/>
                    <a:pt x="6070" y="20252"/>
                  </a:cubicBezTo>
                  <a:lnTo>
                    <a:pt x="6009" y="20241"/>
                  </a:lnTo>
                  <a:cubicBezTo>
                    <a:pt x="6036" y="20185"/>
                    <a:pt x="6008" y="20132"/>
                    <a:pt x="6008" y="20072"/>
                  </a:cubicBezTo>
                  <a:cubicBezTo>
                    <a:pt x="6041" y="20072"/>
                    <a:pt x="6040" y="20033"/>
                    <a:pt x="6067" y="20022"/>
                  </a:cubicBezTo>
                  <a:cubicBezTo>
                    <a:pt x="6058" y="20012"/>
                    <a:pt x="6043" y="20012"/>
                    <a:pt x="6042" y="19994"/>
                  </a:cubicBezTo>
                  <a:cubicBezTo>
                    <a:pt x="6045" y="19983"/>
                    <a:pt x="6049" y="19970"/>
                    <a:pt x="6054" y="19954"/>
                  </a:cubicBezTo>
                  <a:cubicBezTo>
                    <a:pt x="6025" y="19929"/>
                    <a:pt x="6018" y="19891"/>
                    <a:pt x="6002" y="19851"/>
                  </a:cubicBezTo>
                  <a:cubicBezTo>
                    <a:pt x="6021" y="19831"/>
                    <a:pt x="6026" y="19801"/>
                    <a:pt x="6017" y="19775"/>
                  </a:cubicBezTo>
                  <a:cubicBezTo>
                    <a:pt x="6000" y="19750"/>
                    <a:pt x="5972" y="19744"/>
                    <a:pt x="5951" y="19729"/>
                  </a:cubicBezTo>
                  <a:lnTo>
                    <a:pt x="5951" y="19687"/>
                  </a:lnTo>
                  <a:lnTo>
                    <a:pt x="5896" y="19630"/>
                  </a:lnTo>
                  <a:cubicBezTo>
                    <a:pt x="5917" y="19623"/>
                    <a:pt x="5937" y="19615"/>
                    <a:pt x="5946" y="19596"/>
                  </a:cubicBezTo>
                  <a:cubicBezTo>
                    <a:pt x="5923" y="19578"/>
                    <a:pt x="5960" y="19559"/>
                    <a:pt x="5941" y="19540"/>
                  </a:cubicBezTo>
                  <a:lnTo>
                    <a:pt x="5904" y="19528"/>
                  </a:lnTo>
                  <a:lnTo>
                    <a:pt x="5880" y="19482"/>
                  </a:lnTo>
                  <a:lnTo>
                    <a:pt x="5879" y="19481"/>
                  </a:lnTo>
                  <a:lnTo>
                    <a:pt x="5879" y="19481"/>
                  </a:lnTo>
                  <a:cubicBezTo>
                    <a:pt x="5883" y="19479"/>
                    <a:pt x="5888" y="19478"/>
                    <a:pt x="5892" y="19478"/>
                  </a:cubicBezTo>
                  <a:cubicBezTo>
                    <a:pt x="5914" y="19478"/>
                    <a:pt x="5923" y="19508"/>
                    <a:pt x="5944" y="19511"/>
                  </a:cubicBezTo>
                  <a:cubicBezTo>
                    <a:pt x="5953" y="19503"/>
                    <a:pt x="5963" y="19496"/>
                    <a:pt x="5964" y="19482"/>
                  </a:cubicBezTo>
                  <a:cubicBezTo>
                    <a:pt x="5953" y="19451"/>
                    <a:pt x="5924" y="19436"/>
                    <a:pt x="5894" y="19415"/>
                  </a:cubicBezTo>
                  <a:cubicBezTo>
                    <a:pt x="5915" y="19409"/>
                    <a:pt x="5938" y="19406"/>
                    <a:pt x="5944" y="19382"/>
                  </a:cubicBezTo>
                  <a:cubicBezTo>
                    <a:pt x="5923" y="19347"/>
                    <a:pt x="5886" y="19365"/>
                    <a:pt x="5857" y="19355"/>
                  </a:cubicBezTo>
                  <a:cubicBezTo>
                    <a:pt x="5844" y="19351"/>
                    <a:pt x="5840" y="19338"/>
                    <a:pt x="5848" y="19329"/>
                  </a:cubicBezTo>
                  <a:cubicBezTo>
                    <a:pt x="5849" y="19328"/>
                    <a:pt x="5851" y="19328"/>
                    <a:pt x="5852" y="19328"/>
                  </a:cubicBezTo>
                  <a:cubicBezTo>
                    <a:pt x="5857" y="19328"/>
                    <a:pt x="5862" y="19332"/>
                    <a:pt x="5867" y="19332"/>
                  </a:cubicBezTo>
                  <a:cubicBezTo>
                    <a:pt x="5870" y="19332"/>
                    <a:pt x="5873" y="19330"/>
                    <a:pt x="5876" y="19324"/>
                  </a:cubicBezTo>
                  <a:lnTo>
                    <a:pt x="5861" y="19286"/>
                  </a:lnTo>
                  <a:lnTo>
                    <a:pt x="5861" y="19286"/>
                  </a:lnTo>
                  <a:cubicBezTo>
                    <a:pt x="5875" y="19282"/>
                    <a:pt x="5890" y="19271"/>
                    <a:pt x="5888" y="19259"/>
                  </a:cubicBezTo>
                  <a:cubicBezTo>
                    <a:pt x="5882" y="19224"/>
                    <a:pt x="5904" y="19187"/>
                    <a:pt x="5889" y="19152"/>
                  </a:cubicBezTo>
                  <a:cubicBezTo>
                    <a:pt x="5881" y="19146"/>
                    <a:pt x="5874" y="19140"/>
                    <a:pt x="5866" y="19134"/>
                  </a:cubicBezTo>
                  <a:cubicBezTo>
                    <a:pt x="5888" y="19102"/>
                    <a:pt x="5841" y="19112"/>
                    <a:pt x="5841" y="19089"/>
                  </a:cubicBezTo>
                  <a:cubicBezTo>
                    <a:pt x="5841" y="19073"/>
                    <a:pt x="5850" y="19047"/>
                    <a:pt x="5824" y="19037"/>
                  </a:cubicBezTo>
                  <a:lnTo>
                    <a:pt x="5824" y="19037"/>
                  </a:lnTo>
                  <a:cubicBezTo>
                    <a:pt x="5824" y="19037"/>
                    <a:pt x="5824" y="19037"/>
                    <a:pt x="5824" y="19038"/>
                  </a:cubicBezTo>
                  <a:lnTo>
                    <a:pt x="5824" y="19038"/>
                  </a:lnTo>
                  <a:cubicBezTo>
                    <a:pt x="5822" y="19023"/>
                    <a:pt x="5829" y="19008"/>
                    <a:pt x="5840" y="19000"/>
                  </a:cubicBezTo>
                  <a:cubicBezTo>
                    <a:pt x="5865" y="18983"/>
                    <a:pt x="5879" y="18954"/>
                    <a:pt x="5874" y="18925"/>
                  </a:cubicBezTo>
                  <a:cubicBezTo>
                    <a:pt x="5838" y="18881"/>
                    <a:pt x="5826" y="18827"/>
                    <a:pt x="5858" y="18771"/>
                  </a:cubicBezTo>
                  <a:cubicBezTo>
                    <a:pt x="5825" y="18716"/>
                    <a:pt x="5807" y="18665"/>
                    <a:pt x="5839" y="18610"/>
                  </a:cubicBezTo>
                  <a:cubicBezTo>
                    <a:pt x="5835" y="18604"/>
                    <a:pt x="5833" y="18599"/>
                    <a:pt x="5831" y="18592"/>
                  </a:cubicBezTo>
                  <a:cubicBezTo>
                    <a:pt x="5822" y="18490"/>
                    <a:pt x="5791" y="18392"/>
                    <a:pt x="5787" y="18290"/>
                  </a:cubicBezTo>
                  <a:cubicBezTo>
                    <a:pt x="5785" y="18227"/>
                    <a:pt x="5776" y="18163"/>
                    <a:pt x="5762" y="18100"/>
                  </a:cubicBezTo>
                  <a:cubicBezTo>
                    <a:pt x="5746" y="18029"/>
                    <a:pt x="5736" y="17956"/>
                    <a:pt x="5734" y="17884"/>
                  </a:cubicBezTo>
                  <a:cubicBezTo>
                    <a:pt x="5727" y="17787"/>
                    <a:pt x="5727" y="17685"/>
                    <a:pt x="5655" y="17604"/>
                  </a:cubicBezTo>
                  <a:lnTo>
                    <a:pt x="5604" y="17647"/>
                  </a:lnTo>
                  <a:cubicBezTo>
                    <a:pt x="5594" y="17645"/>
                    <a:pt x="5586" y="17636"/>
                    <a:pt x="5576" y="17636"/>
                  </a:cubicBezTo>
                  <a:cubicBezTo>
                    <a:pt x="5572" y="17636"/>
                    <a:pt x="5568" y="17638"/>
                    <a:pt x="5564" y="17643"/>
                  </a:cubicBezTo>
                  <a:cubicBezTo>
                    <a:pt x="5546" y="17682"/>
                    <a:pt x="5576" y="17714"/>
                    <a:pt x="5582" y="17750"/>
                  </a:cubicBezTo>
                  <a:cubicBezTo>
                    <a:pt x="5596" y="17761"/>
                    <a:pt x="5620" y="17751"/>
                    <a:pt x="5627" y="17774"/>
                  </a:cubicBezTo>
                  <a:cubicBezTo>
                    <a:pt x="5647" y="17808"/>
                    <a:pt x="5592" y="17809"/>
                    <a:pt x="5597" y="17836"/>
                  </a:cubicBezTo>
                  <a:cubicBezTo>
                    <a:pt x="5601" y="17865"/>
                    <a:pt x="5633" y="17847"/>
                    <a:pt x="5648" y="17868"/>
                  </a:cubicBezTo>
                  <a:cubicBezTo>
                    <a:pt x="5637" y="17881"/>
                    <a:pt x="5630" y="17897"/>
                    <a:pt x="5611" y="17900"/>
                  </a:cubicBezTo>
                  <a:cubicBezTo>
                    <a:pt x="5605" y="17951"/>
                    <a:pt x="5597" y="18001"/>
                    <a:pt x="5593" y="18051"/>
                  </a:cubicBezTo>
                  <a:cubicBezTo>
                    <a:pt x="5591" y="18091"/>
                    <a:pt x="5592" y="18131"/>
                    <a:pt x="5638" y="18155"/>
                  </a:cubicBezTo>
                  <a:cubicBezTo>
                    <a:pt x="5666" y="18167"/>
                    <a:pt x="5674" y="18199"/>
                    <a:pt x="5681" y="18228"/>
                  </a:cubicBezTo>
                  <a:cubicBezTo>
                    <a:pt x="5684" y="18243"/>
                    <a:pt x="5692" y="18256"/>
                    <a:pt x="5703" y="18267"/>
                  </a:cubicBezTo>
                  <a:cubicBezTo>
                    <a:pt x="5705" y="18270"/>
                    <a:pt x="5707" y="18271"/>
                    <a:pt x="5709" y="18271"/>
                  </a:cubicBezTo>
                  <a:cubicBezTo>
                    <a:pt x="5713" y="18271"/>
                    <a:pt x="5718" y="18265"/>
                    <a:pt x="5724" y="18265"/>
                  </a:cubicBezTo>
                  <a:cubicBezTo>
                    <a:pt x="5727" y="18265"/>
                    <a:pt x="5730" y="18266"/>
                    <a:pt x="5734" y="18270"/>
                  </a:cubicBezTo>
                  <a:cubicBezTo>
                    <a:pt x="5730" y="18290"/>
                    <a:pt x="5743" y="18316"/>
                    <a:pt x="5727" y="18342"/>
                  </a:cubicBezTo>
                  <a:cubicBezTo>
                    <a:pt x="5704" y="18351"/>
                    <a:pt x="5673" y="18337"/>
                    <a:pt x="5651" y="18370"/>
                  </a:cubicBezTo>
                  <a:cubicBezTo>
                    <a:pt x="5631" y="18414"/>
                    <a:pt x="5671" y="18458"/>
                    <a:pt x="5666" y="18510"/>
                  </a:cubicBezTo>
                  <a:cubicBezTo>
                    <a:pt x="5662" y="18561"/>
                    <a:pt x="5657" y="18614"/>
                    <a:pt x="5684" y="18659"/>
                  </a:cubicBezTo>
                  <a:cubicBezTo>
                    <a:pt x="5672" y="18681"/>
                    <a:pt x="5671" y="18702"/>
                    <a:pt x="5653" y="18714"/>
                  </a:cubicBezTo>
                  <a:cubicBezTo>
                    <a:pt x="5637" y="18698"/>
                    <a:pt x="5617" y="18688"/>
                    <a:pt x="5609" y="18659"/>
                  </a:cubicBezTo>
                  <a:cubicBezTo>
                    <a:pt x="5629" y="18645"/>
                    <a:pt x="5635" y="18621"/>
                    <a:pt x="5625" y="18601"/>
                  </a:cubicBezTo>
                  <a:cubicBezTo>
                    <a:pt x="5603" y="18549"/>
                    <a:pt x="5617" y="18497"/>
                    <a:pt x="5607" y="18440"/>
                  </a:cubicBezTo>
                  <a:lnTo>
                    <a:pt x="5607" y="18440"/>
                  </a:lnTo>
                  <a:cubicBezTo>
                    <a:pt x="5606" y="18440"/>
                    <a:pt x="5604" y="18440"/>
                    <a:pt x="5603" y="18440"/>
                  </a:cubicBezTo>
                  <a:cubicBezTo>
                    <a:pt x="5581" y="18440"/>
                    <a:pt x="5578" y="18417"/>
                    <a:pt x="5566" y="18402"/>
                  </a:cubicBezTo>
                  <a:cubicBezTo>
                    <a:pt x="5548" y="18413"/>
                    <a:pt x="5530" y="18419"/>
                    <a:pt x="5512" y="18419"/>
                  </a:cubicBezTo>
                  <a:cubicBezTo>
                    <a:pt x="5492" y="18419"/>
                    <a:pt x="5472" y="18412"/>
                    <a:pt x="5452" y="18398"/>
                  </a:cubicBezTo>
                  <a:lnTo>
                    <a:pt x="5452" y="18398"/>
                  </a:lnTo>
                  <a:cubicBezTo>
                    <a:pt x="5452" y="18380"/>
                    <a:pt x="5475" y="18384"/>
                    <a:pt x="5483" y="18370"/>
                  </a:cubicBezTo>
                  <a:cubicBezTo>
                    <a:pt x="5487" y="18345"/>
                    <a:pt x="5486" y="18319"/>
                    <a:pt x="5479" y="18294"/>
                  </a:cubicBezTo>
                  <a:cubicBezTo>
                    <a:pt x="5473" y="18267"/>
                    <a:pt x="5435" y="18263"/>
                    <a:pt x="5435" y="18232"/>
                  </a:cubicBezTo>
                  <a:lnTo>
                    <a:pt x="5465" y="18211"/>
                  </a:lnTo>
                  <a:cubicBezTo>
                    <a:pt x="5470" y="18173"/>
                    <a:pt x="5473" y="18134"/>
                    <a:pt x="5442" y="18105"/>
                  </a:cubicBezTo>
                  <a:cubicBezTo>
                    <a:pt x="5430" y="18109"/>
                    <a:pt x="5418" y="18113"/>
                    <a:pt x="5405" y="18115"/>
                  </a:cubicBezTo>
                  <a:cubicBezTo>
                    <a:pt x="5397" y="18113"/>
                    <a:pt x="5389" y="18110"/>
                    <a:pt x="5382" y="18106"/>
                  </a:cubicBezTo>
                  <a:cubicBezTo>
                    <a:pt x="5380" y="18066"/>
                    <a:pt x="5427" y="18059"/>
                    <a:pt x="5431" y="18027"/>
                  </a:cubicBezTo>
                  <a:cubicBezTo>
                    <a:pt x="5442" y="17953"/>
                    <a:pt x="5412" y="17880"/>
                    <a:pt x="5431" y="17800"/>
                  </a:cubicBezTo>
                  <a:lnTo>
                    <a:pt x="5431" y="17800"/>
                  </a:lnTo>
                  <a:cubicBezTo>
                    <a:pt x="5431" y="17800"/>
                    <a:pt x="5430" y="17800"/>
                    <a:pt x="5430" y="17800"/>
                  </a:cubicBezTo>
                  <a:cubicBezTo>
                    <a:pt x="5403" y="17800"/>
                    <a:pt x="5391" y="17771"/>
                    <a:pt x="5368" y="17765"/>
                  </a:cubicBezTo>
                  <a:cubicBezTo>
                    <a:pt x="5361" y="17780"/>
                    <a:pt x="5359" y="17792"/>
                    <a:pt x="5345" y="17794"/>
                  </a:cubicBezTo>
                  <a:lnTo>
                    <a:pt x="5345" y="17794"/>
                  </a:lnTo>
                  <a:lnTo>
                    <a:pt x="5345" y="17761"/>
                  </a:lnTo>
                  <a:cubicBezTo>
                    <a:pt x="5355" y="17724"/>
                    <a:pt x="5395" y="17731"/>
                    <a:pt x="5402" y="17698"/>
                  </a:cubicBezTo>
                  <a:cubicBezTo>
                    <a:pt x="5409" y="17665"/>
                    <a:pt x="5446" y="17677"/>
                    <a:pt x="5463" y="17663"/>
                  </a:cubicBezTo>
                  <a:lnTo>
                    <a:pt x="5477" y="17635"/>
                  </a:lnTo>
                  <a:cubicBezTo>
                    <a:pt x="5477" y="17591"/>
                    <a:pt x="5437" y="17573"/>
                    <a:pt x="5431" y="17540"/>
                  </a:cubicBezTo>
                  <a:cubicBezTo>
                    <a:pt x="5433" y="17494"/>
                    <a:pt x="5468" y="17454"/>
                    <a:pt x="5444" y="17410"/>
                  </a:cubicBezTo>
                  <a:lnTo>
                    <a:pt x="5444" y="17410"/>
                  </a:lnTo>
                  <a:cubicBezTo>
                    <a:pt x="5435" y="17412"/>
                    <a:pt x="5427" y="17420"/>
                    <a:pt x="5416" y="17420"/>
                  </a:cubicBezTo>
                  <a:cubicBezTo>
                    <a:pt x="5411" y="17420"/>
                    <a:pt x="5405" y="17418"/>
                    <a:pt x="5398" y="17412"/>
                  </a:cubicBezTo>
                  <a:lnTo>
                    <a:pt x="5431" y="17369"/>
                  </a:lnTo>
                  <a:cubicBezTo>
                    <a:pt x="5410" y="17324"/>
                    <a:pt x="5388" y="17279"/>
                    <a:pt x="5365" y="17230"/>
                  </a:cubicBezTo>
                  <a:cubicBezTo>
                    <a:pt x="5368" y="17229"/>
                    <a:pt x="5371" y="17229"/>
                    <a:pt x="5373" y="17229"/>
                  </a:cubicBezTo>
                  <a:cubicBezTo>
                    <a:pt x="5407" y="17229"/>
                    <a:pt x="5397" y="17274"/>
                    <a:pt x="5425" y="17275"/>
                  </a:cubicBezTo>
                  <a:cubicBezTo>
                    <a:pt x="5456" y="17259"/>
                    <a:pt x="5487" y="17242"/>
                    <a:pt x="5521" y="17242"/>
                  </a:cubicBezTo>
                  <a:cubicBezTo>
                    <a:pt x="5523" y="17242"/>
                    <a:pt x="5525" y="17242"/>
                    <a:pt x="5527" y="17242"/>
                  </a:cubicBezTo>
                  <a:lnTo>
                    <a:pt x="5574" y="17191"/>
                  </a:lnTo>
                  <a:cubicBezTo>
                    <a:pt x="5570" y="17175"/>
                    <a:pt x="5555" y="17165"/>
                    <a:pt x="5559" y="17151"/>
                  </a:cubicBezTo>
                  <a:cubicBezTo>
                    <a:pt x="5572" y="17123"/>
                    <a:pt x="5601" y="17113"/>
                    <a:pt x="5609" y="17085"/>
                  </a:cubicBezTo>
                  <a:cubicBezTo>
                    <a:pt x="5616" y="17069"/>
                    <a:pt x="5599" y="17054"/>
                    <a:pt x="5601" y="17037"/>
                  </a:cubicBezTo>
                  <a:cubicBezTo>
                    <a:pt x="5611" y="17030"/>
                    <a:pt x="5627" y="17031"/>
                    <a:pt x="5627" y="17007"/>
                  </a:cubicBezTo>
                  <a:cubicBezTo>
                    <a:pt x="5597" y="16985"/>
                    <a:pt x="5620" y="16947"/>
                    <a:pt x="5611" y="16922"/>
                  </a:cubicBezTo>
                  <a:cubicBezTo>
                    <a:pt x="5580" y="16870"/>
                    <a:pt x="5524" y="16869"/>
                    <a:pt x="5490" y="16829"/>
                  </a:cubicBezTo>
                  <a:cubicBezTo>
                    <a:pt x="5530" y="16805"/>
                    <a:pt x="5525" y="16755"/>
                    <a:pt x="5557" y="16731"/>
                  </a:cubicBezTo>
                  <a:cubicBezTo>
                    <a:pt x="5558" y="16683"/>
                    <a:pt x="5548" y="16641"/>
                    <a:pt x="5584" y="16598"/>
                  </a:cubicBezTo>
                  <a:cubicBezTo>
                    <a:pt x="5528" y="16577"/>
                    <a:pt x="5540" y="16531"/>
                    <a:pt x="5536" y="16489"/>
                  </a:cubicBezTo>
                  <a:cubicBezTo>
                    <a:pt x="5522" y="16472"/>
                    <a:pt x="5506" y="16455"/>
                    <a:pt x="5489" y="16438"/>
                  </a:cubicBezTo>
                  <a:cubicBezTo>
                    <a:pt x="5489" y="16401"/>
                    <a:pt x="5470" y="16366"/>
                    <a:pt x="5485" y="16328"/>
                  </a:cubicBezTo>
                  <a:cubicBezTo>
                    <a:pt x="5442" y="16289"/>
                    <a:pt x="5409" y="16239"/>
                    <a:pt x="5388" y="16185"/>
                  </a:cubicBezTo>
                  <a:cubicBezTo>
                    <a:pt x="5333" y="16165"/>
                    <a:pt x="5324" y="16114"/>
                    <a:pt x="5312" y="16067"/>
                  </a:cubicBezTo>
                  <a:cubicBezTo>
                    <a:pt x="5317" y="16057"/>
                    <a:pt x="5322" y="16046"/>
                    <a:pt x="5327" y="16037"/>
                  </a:cubicBezTo>
                  <a:cubicBezTo>
                    <a:pt x="5313" y="16015"/>
                    <a:pt x="5279" y="16018"/>
                    <a:pt x="5276" y="15989"/>
                  </a:cubicBezTo>
                  <a:cubicBezTo>
                    <a:pt x="5280" y="15985"/>
                    <a:pt x="5282" y="15979"/>
                    <a:pt x="5287" y="15972"/>
                  </a:cubicBezTo>
                  <a:lnTo>
                    <a:pt x="5243" y="15926"/>
                  </a:lnTo>
                  <a:cubicBezTo>
                    <a:pt x="5231" y="15903"/>
                    <a:pt x="5243" y="15879"/>
                    <a:pt x="5227" y="15863"/>
                  </a:cubicBezTo>
                  <a:cubicBezTo>
                    <a:pt x="5178" y="15848"/>
                    <a:pt x="5178" y="15791"/>
                    <a:pt x="5137" y="15767"/>
                  </a:cubicBezTo>
                  <a:cubicBezTo>
                    <a:pt x="5096" y="15743"/>
                    <a:pt x="5097" y="15688"/>
                    <a:pt x="5061" y="15663"/>
                  </a:cubicBezTo>
                  <a:cubicBezTo>
                    <a:pt x="5066" y="15651"/>
                    <a:pt x="5070" y="15643"/>
                    <a:pt x="5072" y="15638"/>
                  </a:cubicBezTo>
                  <a:cubicBezTo>
                    <a:pt x="5001" y="15592"/>
                    <a:pt x="4920" y="15563"/>
                    <a:pt x="4892" y="15474"/>
                  </a:cubicBezTo>
                  <a:cubicBezTo>
                    <a:pt x="4859" y="15461"/>
                    <a:pt x="4858" y="15416"/>
                    <a:pt x="4826" y="15406"/>
                  </a:cubicBezTo>
                  <a:cubicBezTo>
                    <a:pt x="4786" y="15395"/>
                    <a:pt x="4780" y="15355"/>
                    <a:pt x="4750" y="15329"/>
                  </a:cubicBezTo>
                  <a:cubicBezTo>
                    <a:pt x="4661" y="15319"/>
                    <a:pt x="4617" y="15254"/>
                    <a:pt x="4591" y="15173"/>
                  </a:cubicBezTo>
                  <a:lnTo>
                    <a:pt x="4544" y="15162"/>
                  </a:lnTo>
                  <a:cubicBezTo>
                    <a:pt x="4523" y="15112"/>
                    <a:pt x="4477" y="15089"/>
                    <a:pt x="4440" y="15049"/>
                  </a:cubicBezTo>
                  <a:cubicBezTo>
                    <a:pt x="4404" y="15011"/>
                    <a:pt x="4366" y="14971"/>
                    <a:pt x="4331" y="14930"/>
                  </a:cubicBezTo>
                  <a:cubicBezTo>
                    <a:pt x="4298" y="14892"/>
                    <a:pt x="4269" y="14847"/>
                    <a:pt x="4217" y="14830"/>
                  </a:cubicBezTo>
                  <a:lnTo>
                    <a:pt x="4217" y="14830"/>
                  </a:lnTo>
                  <a:cubicBezTo>
                    <a:pt x="4202" y="14863"/>
                    <a:pt x="4228" y="14870"/>
                    <a:pt x="4239" y="14885"/>
                  </a:cubicBezTo>
                  <a:cubicBezTo>
                    <a:pt x="4250" y="14901"/>
                    <a:pt x="4284" y="14894"/>
                    <a:pt x="4275" y="14931"/>
                  </a:cubicBezTo>
                  <a:cubicBezTo>
                    <a:pt x="4266" y="14934"/>
                    <a:pt x="4258" y="14936"/>
                    <a:pt x="4251" y="14936"/>
                  </a:cubicBezTo>
                  <a:cubicBezTo>
                    <a:pt x="4213" y="14936"/>
                    <a:pt x="4202" y="14890"/>
                    <a:pt x="4178" y="14868"/>
                  </a:cubicBezTo>
                  <a:cubicBezTo>
                    <a:pt x="4174" y="14868"/>
                    <a:pt x="4170" y="14869"/>
                    <a:pt x="4167" y="14869"/>
                  </a:cubicBezTo>
                  <a:cubicBezTo>
                    <a:pt x="4120" y="14869"/>
                    <a:pt x="4085" y="14835"/>
                    <a:pt x="4053" y="14811"/>
                  </a:cubicBezTo>
                  <a:cubicBezTo>
                    <a:pt x="4013" y="14781"/>
                    <a:pt x="3976" y="14756"/>
                    <a:pt x="3934" y="14751"/>
                  </a:cubicBezTo>
                  <a:cubicBezTo>
                    <a:pt x="3888" y="14752"/>
                    <a:pt x="3928" y="14780"/>
                    <a:pt x="3913" y="14790"/>
                  </a:cubicBezTo>
                  <a:cubicBezTo>
                    <a:pt x="3906" y="14792"/>
                    <a:pt x="3899" y="14793"/>
                    <a:pt x="3892" y="14793"/>
                  </a:cubicBezTo>
                  <a:cubicBezTo>
                    <a:pt x="3885" y="14793"/>
                    <a:pt x="3878" y="14791"/>
                    <a:pt x="3871" y="14784"/>
                  </a:cubicBezTo>
                  <a:cubicBezTo>
                    <a:pt x="3874" y="14771"/>
                    <a:pt x="3878" y="14759"/>
                    <a:pt x="3881" y="14745"/>
                  </a:cubicBezTo>
                  <a:cubicBezTo>
                    <a:pt x="3872" y="14742"/>
                    <a:pt x="3864" y="14740"/>
                    <a:pt x="3856" y="14740"/>
                  </a:cubicBezTo>
                  <a:cubicBezTo>
                    <a:pt x="3835" y="14740"/>
                    <a:pt x="3815" y="14749"/>
                    <a:pt x="3796" y="14756"/>
                  </a:cubicBezTo>
                  <a:cubicBezTo>
                    <a:pt x="3751" y="14735"/>
                    <a:pt x="3713" y="14707"/>
                    <a:pt x="3702" y="14655"/>
                  </a:cubicBezTo>
                  <a:cubicBezTo>
                    <a:pt x="3700" y="14655"/>
                    <a:pt x="3698" y="14655"/>
                    <a:pt x="3696" y="14655"/>
                  </a:cubicBezTo>
                  <a:cubicBezTo>
                    <a:pt x="3665" y="14655"/>
                    <a:pt x="3634" y="14646"/>
                    <a:pt x="3610" y="14627"/>
                  </a:cubicBezTo>
                  <a:lnTo>
                    <a:pt x="3620" y="14597"/>
                  </a:lnTo>
                  <a:lnTo>
                    <a:pt x="3586" y="14544"/>
                  </a:lnTo>
                  <a:lnTo>
                    <a:pt x="3444" y="14509"/>
                  </a:lnTo>
                  <a:lnTo>
                    <a:pt x="3444" y="14509"/>
                  </a:lnTo>
                  <a:cubicBezTo>
                    <a:pt x="3443" y="14516"/>
                    <a:pt x="3443" y="14521"/>
                    <a:pt x="3443" y="14527"/>
                  </a:cubicBezTo>
                  <a:lnTo>
                    <a:pt x="3443" y="14527"/>
                  </a:lnTo>
                  <a:cubicBezTo>
                    <a:pt x="3434" y="14526"/>
                    <a:pt x="3427" y="14519"/>
                    <a:pt x="3426" y="14509"/>
                  </a:cubicBezTo>
                  <a:cubicBezTo>
                    <a:pt x="3410" y="14509"/>
                    <a:pt x="3394" y="14513"/>
                    <a:pt x="3381" y="14523"/>
                  </a:cubicBezTo>
                  <a:cubicBezTo>
                    <a:pt x="3357" y="14498"/>
                    <a:pt x="3330" y="14480"/>
                    <a:pt x="3294" y="14480"/>
                  </a:cubicBezTo>
                  <a:cubicBezTo>
                    <a:pt x="3289" y="14480"/>
                    <a:pt x="3284" y="14481"/>
                    <a:pt x="3279" y="14481"/>
                  </a:cubicBezTo>
                  <a:lnTo>
                    <a:pt x="3234" y="14406"/>
                  </a:lnTo>
                  <a:lnTo>
                    <a:pt x="3278" y="14360"/>
                  </a:lnTo>
                  <a:cubicBezTo>
                    <a:pt x="3273" y="14343"/>
                    <a:pt x="3264" y="14327"/>
                    <a:pt x="3250" y="14315"/>
                  </a:cubicBezTo>
                  <a:cubicBezTo>
                    <a:pt x="3246" y="14315"/>
                    <a:pt x="3242" y="14315"/>
                    <a:pt x="3238" y="14315"/>
                  </a:cubicBezTo>
                  <a:cubicBezTo>
                    <a:pt x="3196" y="14315"/>
                    <a:pt x="3167" y="14288"/>
                    <a:pt x="3144" y="14246"/>
                  </a:cubicBezTo>
                  <a:cubicBezTo>
                    <a:pt x="3201" y="14233"/>
                    <a:pt x="3235" y="14187"/>
                    <a:pt x="3283" y="14149"/>
                  </a:cubicBezTo>
                  <a:cubicBezTo>
                    <a:pt x="3307" y="14178"/>
                    <a:pt x="3344" y="14161"/>
                    <a:pt x="3371" y="14180"/>
                  </a:cubicBezTo>
                  <a:cubicBezTo>
                    <a:pt x="3377" y="14186"/>
                    <a:pt x="3381" y="14192"/>
                    <a:pt x="3385" y="14198"/>
                  </a:cubicBezTo>
                  <a:cubicBezTo>
                    <a:pt x="3367" y="14217"/>
                    <a:pt x="3336" y="14197"/>
                    <a:pt x="3321" y="14223"/>
                  </a:cubicBezTo>
                  <a:cubicBezTo>
                    <a:pt x="3325" y="14249"/>
                    <a:pt x="3342" y="14257"/>
                    <a:pt x="3368" y="14257"/>
                  </a:cubicBezTo>
                  <a:cubicBezTo>
                    <a:pt x="3372" y="14257"/>
                    <a:pt x="3375" y="14257"/>
                    <a:pt x="3379" y="14257"/>
                  </a:cubicBezTo>
                  <a:cubicBezTo>
                    <a:pt x="3405" y="14242"/>
                    <a:pt x="3429" y="14210"/>
                    <a:pt x="3472" y="14210"/>
                  </a:cubicBezTo>
                  <a:cubicBezTo>
                    <a:pt x="3472" y="14210"/>
                    <a:pt x="3473" y="14210"/>
                    <a:pt x="3474" y="14210"/>
                  </a:cubicBezTo>
                  <a:cubicBezTo>
                    <a:pt x="3477" y="14238"/>
                    <a:pt x="3490" y="14266"/>
                    <a:pt x="3510" y="14285"/>
                  </a:cubicBezTo>
                  <a:lnTo>
                    <a:pt x="3434" y="14344"/>
                  </a:lnTo>
                  <a:cubicBezTo>
                    <a:pt x="3427" y="14340"/>
                    <a:pt x="3420" y="14338"/>
                    <a:pt x="3415" y="14338"/>
                  </a:cubicBezTo>
                  <a:cubicBezTo>
                    <a:pt x="3406" y="14338"/>
                    <a:pt x="3401" y="14345"/>
                    <a:pt x="3399" y="14360"/>
                  </a:cubicBezTo>
                  <a:lnTo>
                    <a:pt x="3420" y="14374"/>
                  </a:lnTo>
                  <a:cubicBezTo>
                    <a:pt x="3396" y="14393"/>
                    <a:pt x="3363" y="14404"/>
                    <a:pt x="3356" y="14439"/>
                  </a:cubicBezTo>
                  <a:cubicBezTo>
                    <a:pt x="3363" y="14453"/>
                    <a:pt x="3372" y="14453"/>
                    <a:pt x="3383" y="14453"/>
                  </a:cubicBezTo>
                  <a:cubicBezTo>
                    <a:pt x="3384" y="14453"/>
                    <a:pt x="3385" y="14453"/>
                    <a:pt x="3387" y="14453"/>
                  </a:cubicBezTo>
                  <a:cubicBezTo>
                    <a:pt x="3390" y="14453"/>
                    <a:pt x="3393" y="14453"/>
                    <a:pt x="3396" y="14454"/>
                  </a:cubicBezTo>
                  <a:cubicBezTo>
                    <a:pt x="3441" y="14409"/>
                    <a:pt x="3493" y="14372"/>
                    <a:pt x="3526" y="14315"/>
                  </a:cubicBezTo>
                  <a:cubicBezTo>
                    <a:pt x="3558" y="14326"/>
                    <a:pt x="3592" y="14329"/>
                    <a:pt x="3602" y="14366"/>
                  </a:cubicBezTo>
                  <a:lnTo>
                    <a:pt x="3602" y="14366"/>
                  </a:lnTo>
                  <a:lnTo>
                    <a:pt x="3549" y="14369"/>
                  </a:lnTo>
                  <a:lnTo>
                    <a:pt x="3486" y="14429"/>
                  </a:lnTo>
                  <a:cubicBezTo>
                    <a:pt x="3492" y="14433"/>
                    <a:pt x="3500" y="14436"/>
                    <a:pt x="3508" y="14436"/>
                  </a:cubicBezTo>
                  <a:cubicBezTo>
                    <a:pt x="3512" y="14436"/>
                    <a:pt x="3517" y="14435"/>
                    <a:pt x="3521" y="14433"/>
                  </a:cubicBezTo>
                  <a:cubicBezTo>
                    <a:pt x="3531" y="14430"/>
                    <a:pt x="3528" y="14409"/>
                    <a:pt x="3542" y="14409"/>
                  </a:cubicBezTo>
                  <a:cubicBezTo>
                    <a:pt x="3543" y="14409"/>
                    <a:pt x="3545" y="14409"/>
                    <a:pt x="3547" y="14409"/>
                  </a:cubicBezTo>
                  <a:cubicBezTo>
                    <a:pt x="3566" y="14421"/>
                    <a:pt x="3568" y="14436"/>
                    <a:pt x="3569" y="14454"/>
                  </a:cubicBezTo>
                  <a:lnTo>
                    <a:pt x="3569" y="14454"/>
                  </a:lnTo>
                  <a:cubicBezTo>
                    <a:pt x="3568" y="14454"/>
                    <a:pt x="3568" y="14454"/>
                    <a:pt x="3567" y="14454"/>
                  </a:cubicBezTo>
                  <a:lnTo>
                    <a:pt x="3567" y="14454"/>
                  </a:lnTo>
                  <a:lnTo>
                    <a:pt x="3569" y="14455"/>
                  </a:lnTo>
                  <a:cubicBezTo>
                    <a:pt x="3569" y="14455"/>
                    <a:pt x="3569" y="14454"/>
                    <a:pt x="3569" y="14454"/>
                  </a:cubicBezTo>
                  <a:lnTo>
                    <a:pt x="3569" y="14454"/>
                  </a:lnTo>
                  <a:cubicBezTo>
                    <a:pt x="3580" y="14455"/>
                    <a:pt x="3592" y="14453"/>
                    <a:pt x="3599" y="14463"/>
                  </a:cubicBezTo>
                  <a:cubicBezTo>
                    <a:pt x="3603" y="14478"/>
                    <a:pt x="3606" y="14490"/>
                    <a:pt x="3611" y="14506"/>
                  </a:cubicBezTo>
                  <a:cubicBezTo>
                    <a:pt x="3622" y="14494"/>
                    <a:pt x="3636" y="14486"/>
                    <a:pt x="3636" y="14466"/>
                  </a:cubicBezTo>
                  <a:cubicBezTo>
                    <a:pt x="3638" y="14458"/>
                    <a:pt x="3618" y="14452"/>
                    <a:pt x="3629" y="14441"/>
                  </a:cubicBezTo>
                  <a:cubicBezTo>
                    <a:pt x="3636" y="14439"/>
                    <a:pt x="3641" y="14438"/>
                    <a:pt x="3647" y="14438"/>
                  </a:cubicBezTo>
                  <a:cubicBezTo>
                    <a:pt x="3688" y="14438"/>
                    <a:pt x="3698" y="14503"/>
                    <a:pt x="3740" y="14503"/>
                  </a:cubicBezTo>
                  <a:cubicBezTo>
                    <a:pt x="3747" y="14503"/>
                    <a:pt x="3755" y="14502"/>
                    <a:pt x="3764" y="14497"/>
                  </a:cubicBezTo>
                  <a:cubicBezTo>
                    <a:pt x="3749" y="14462"/>
                    <a:pt x="3739" y="14425"/>
                    <a:pt x="3692" y="14419"/>
                  </a:cubicBezTo>
                  <a:cubicBezTo>
                    <a:pt x="3669" y="14415"/>
                    <a:pt x="3667" y="14391"/>
                    <a:pt x="3663" y="14373"/>
                  </a:cubicBezTo>
                  <a:cubicBezTo>
                    <a:pt x="3669" y="14369"/>
                    <a:pt x="3675" y="14368"/>
                    <a:pt x="3681" y="14368"/>
                  </a:cubicBezTo>
                  <a:cubicBezTo>
                    <a:pt x="3695" y="14368"/>
                    <a:pt x="3710" y="14376"/>
                    <a:pt x="3724" y="14376"/>
                  </a:cubicBezTo>
                  <a:cubicBezTo>
                    <a:pt x="3731" y="14376"/>
                    <a:pt x="3738" y="14373"/>
                    <a:pt x="3745" y="14366"/>
                  </a:cubicBezTo>
                  <a:lnTo>
                    <a:pt x="3745" y="14366"/>
                  </a:lnTo>
                  <a:lnTo>
                    <a:pt x="3744" y="14367"/>
                  </a:lnTo>
                  <a:cubicBezTo>
                    <a:pt x="3719" y="14338"/>
                    <a:pt x="3665" y="14343"/>
                    <a:pt x="3654" y="14285"/>
                  </a:cubicBezTo>
                  <a:lnTo>
                    <a:pt x="3654" y="14198"/>
                  </a:lnTo>
                  <a:cubicBezTo>
                    <a:pt x="3628" y="14173"/>
                    <a:pt x="3606" y="14146"/>
                    <a:pt x="3571" y="14142"/>
                  </a:cubicBezTo>
                  <a:lnTo>
                    <a:pt x="3542" y="14168"/>
                  </a:lnTo>
                  <a:cubicBezTo>
                    <a:pt x="3514" y="14154"/>
                    <a:pt x="3483" y="14146"/>
                    <a:pt x="3465" y="14121"/>
                  </a:cubicBezTo>
                  <a:cubicBezTo>
                    <a:pt x="3460" y="14097"/>
                    <a:pt x="3488" y="14105"/>
                    <a:pt x="3491" y="14091"/>
                  </a:cubicBezTo>
                  <a:cubicBezTo>
                    <a:pt x="3483" y="14084"/>
                    <a:pt x="3476" y="14082"/>
                    <a:pt x="3470" y="14082"/>
                  </a:cubicBezTo>
                  <a:cubicBezTo>
                    <a:pt x="3454" y="14082"/>
                    <a:pt x="3444" y="14101"/>
                    <a:pt x="3432" y="14113"/>
                  </a:cubicBezTo>
                  <a:lnTo>
                    <a:pt x="3383" y="14068"/>
                  </a:lnTo>
                  <a:lnTo>
                    <a:pt x="3272" y="14068"/>
                  </a:lnTo>
                  <a:cubicBezTo>
                    <a:pt x="3274" y="14084"/>
                    <a:pt x="3289" y="14096"/>
                    <a:pt x="3275" y="14116"/>
                  </a:cubicBezTo>
                  <a:cubicBezTo>
                    <a:pt x="3246" y="14120"/>
                    <a:pt x="3237" y="14170"/>
                    <a:pt x="3197" y="14170"/>
                  </a:cubicBezTo>
                  <a:cubicBezTo>
                    <a:pt x="3193" y="14170"/>
                    <a:pt x="3189" y="14170"/>
                    <a:pt x="3184" y="14169"/>
                  </a:cubicBezTo>
                  <a:cubicBezTo>
                    <a:pt x="3187" y="14150"/>
                    <a:pt x="3191" y="14134"/>
                    <a:pt x="3194" y="14119"/>
                  </a:cubicBezTo>
                  <a:lnTo>
                    <a:pt x="3194" y="14119"/>
                  </a:lnTo>
                  <a:lnTo>
                    <a:pt x="3164" y="14134"/>
                  </a:lnTo>
                  <a:cubicBezTo>
                    <a:pt x="3109" y="14113"/>
                    <a:pt x="3041" y="14131"/>
                    <a:pt x="2996" y="14097"/>
                  </a:cubicBezTo>
                  <a:cubicBezTo>
                    <a:pt x="2951" y="14061"/>
                    <a:pt x="2886" y="14065"/>
                    <a:pt x="2861" y="14012"/>
                  </a:cubicBezTo>
                  <a:cubicBezTo>
                    <a:pt x="2790" y="14015"/>
                    <a:pt x="2756" y="14069"/>
                    <a:pt x="2709" y="14100"/>
                  </a:cubicBezTo>
                  <a:cubicBezTo>
                    <a:pt x="2690" y="14080"/>
                    <a:pt x="2705" y="14069"/>
                    <a:pt x="2711" y="14053"/>
                  </a:cubicBezTo>
                  <a:lnTo>
                    <a:pt x="2650" y="14036"/>
                  </a:lnTo>
                  <a:cubicBezTo>
                    <a:pt x="2625" y="14043"/>
                    <a:pt x="2632" y="14075"/>
                    <a:pt x="2601" y="14083"/>
                  </a:cubicBezTo>
                  <a:cubicBezTo>
                    <a:pt x="2597" y="14086"/>
                    <a:pt x="2593" y="14088"/>
                    <a:pt x="2589" y="14088"/>
                  </a:cubicBezTo>
                  <a:cubicBezTo>
                    <a:pt x="2572" y="14088"/>
                    <a:pt x="2556" y="14068"/>
                    <a:pt x="2536" y="14068"/>
                  </a:cubicBezTo>
                  <a:cubicBezTo>
                    <a:pt x="2533" y="14068"/>
                    <a:pt x="2530" y="14068"/>
                    <a:pt x="2527" y="14069"/>
                  </a:cubicBezTo>
                  <a:lnTo>
                    <a:pt x="2493" y="14098"/>
                  </a:lnTo>
                  <a:cubicBezTo>
                    <a:pt x="2425" y="14047"/>
                    <a:pt x="2346" y="14069"/>
                    <a:pt x="2274" y="14055"/>
                  </a:cubicBezTo>
                  <a:cubicBezTo>
                    <a:pt x="2235" y="14047"/>
                    <a:pt x="2197" y="14045"/>
                    <a:pt x="2158" y="14045"/>
                  </a:cubicBezTo>
                  <a:cubicBezTo>
                    <a:pt x="2099" y="14045"/>
                    <a:pt x="2039" y="14050"/>
                    <a:pt x="1979" y="14050"/>
                  </a:cubicBezTo>
                  <a:cubicBezTo>
                    <a:pt x="1963" y="14050"/>
                    <a:pt x="1947" y="14050"/>
                    <a:pt x="1931" y="14049"/>
                  </a:cubicBezTo>
                  <a:cubicBezTo>
                    <a:pt x="1928" y="14049"/>
                    <a:pt x="1925" y="14049"/>
                    <a:pt x="1922" y="14049"/>
                  </a:cubicBezTo>
                  <a:cubicBezTo>
                    <a:pt x="1907" y="14049"/>
                    <a:pt x="1893" y="14051"/>
                    <a:pt x="1879" y="14056"/>
                  </a:cubicBezTo>
                  <a:cubicBezTo>
                    <a:pt x="1834" y="14076"/>
                    <a:pt x="1787" y="14080"/>
                    <a:pt x="1738" y="14082"/>
                  </a:cubicBezTo>
                  <a:cubicBezTo>
                    <a:pt x="1737" y="14087"/>
                    <a:pt x="1735" y="14094"/>
                    <a:pt x="1729" y="14094"/>
                  </a:cubicBezTo>
                  <a:cubicBezTo>
                    <a:pt x="1728" y="14094"/>
                    <a:pt x="1727" y="14094"/>
                    <a:pt x="1726" y="14093"/>
                  </a:cubicBezTo>
                  <a:cubicBezTo>
                    <a:pt x="1723" y="14092"/>
                    <a:pt x="1722" y="14085"/>
                    <a:pt x="1719" y="14082"/>
                  </a:cubicBezTo>
                  <a:cubicBezTo>
                    <a:pt x="1709" y="14089"/>
                    <a:pt x="1698" y="14091"/>
                    <a:pt x="1687" y="14091"/>
                  </a:cubicBezTo>
                  <a:cubicBezTo>
                    <a:pt x="1676" y="14091"/>
                    <a:pt x="1665" y="14089"/>
                    <a:pt x="1654" y="14089"/>
                  </a:cubicBezTo>
                  <a:cubicBezTo>
                    <a:pt x="1642" y="14089"/>
                    <a:pt x="1631" y="14091"/>
                    <a:pt x="1620" y="14099"/>
                  </a:cubicBezTo>
                  <a:cubicBezTo>
                    <a:pt x="1589" y="14123"/>
                    <a:pt x="1548" y="14114"/>
                    <a:pt x="1516" y="14123"/>
                  </a:cubicBezTo>
                  <a:lnTo>
                    <a:pt x="1489" y="14188"/>
                  </a:lnTo>
                  <a:lnTo>
                    <a:pt x="1489" y="14188"/>
                  </a:lnTo>
                  <a:lnTo>
                    <a:pt x="1489" y="14188"/>
                  </a:lnTo>
                  <a:lnTo>
                    <a:pt x="1441" y="14198"/>
                  </a:lnTo>
                  <a:cubicBezTo>
                    <a:pt x="1436" y="14190"/>
                    <a:pt x="1433" y="14184"/>
                    <a:pt x="1426" y="14172"/>
                  </a:cubicBezTo>
                  <a:cubicBezTo>
                    <a:pt x="1421" y="14182"/>
                    <a:pt x="1416" y="14185"/>
                    <a:pt x="1411" y="14185"/>
                  </a:cubicBezTo>
                  <a:cubicBezTo>
                    <a:pt x="1402" y="14185"/>
                    <a:pt x="1393" y="14178"/>
                    <a:pt x="1381" y="14178"/>
                  </a:cubicBezTo>
                  <a:cubicBezTo>
                    <a:pt x="1375" y="14178"/>
                    <a:pt x="1369" y="14180"/>
                    <a:pt x="1362" y="14186"/>
                  </a:cubicBezTo>
                  <a:cubicBezTo>
                    <a:pt x="1344" y="14210"/>
                    <a:pt x="1321" y="14230"/>
                    <a:pt x="1295" y="14245"/>
                  </a:cubicBezTo>
                  <a:cubicBezTo>
                    <a:pt x="1258" y="14268"/>
                    <a:pt x="1225" y="14296"/>
                    <a:pt x="1200" y="14332"/>
                  </a:cubicBezTo>
                  <a:cubicBezTo>
                    <a:pt x="1163" y="14384"/>
                    <a:pt x="1112" y="14428"/>
                    <a:pt x="1054" y="14455"/>
                  </a:cubicBezTo>
                  <a:cubicBezTo>
                    <a:pt x="1001" y="14480"/>
                    <a:pt x="950" y="14506"/>
                    <a:pt x="926" y="14566"/>
                  </a:cubicBezTo>
                  <a:cubicBezTo>
                    <a:pt x="923" y="14576"/>
                    <a:pt x="910" y="14582"/>
                    <a:pt x="901" y="14590"/>
                  </a:cubicBezTo>
                  <a:cubicBezTo>
                    <a:pt x="841" y="14644"/>
                    <a:pt x="783" y="14701"/>
                    <a:pt x="751" y="14780"/>
                  </a:cubicBezTo>
                  <a:cubicBezTo>
                    <a:pt x="726" y="14794"/>
                    <a:pt x="703" y="14812"/>
                    <a:pt x="686" y="14835"/>
                  </a:cubicBezTo>
                  <a:cubicBezTo>
                    <a:pt x="645" y="14882"/>
                    <a:pt x="622" y="14939"/>
                    <a:pt x="581" y="14986"/>
                  </a:cubicBezTo>
                  <a:cubicBezTo>
                    <a:pt x="528" y="15048"/>
                    <a:pt x="480" y="15114"/>
                    <a:pt x="436" y="15183"/>
                  </a:cubicBezTo>
                  <a:cubicBezTo>
                    <a:pt x="400" y="15235"/>
                    <a:pt x="377" y="15298"/>
                    <a:pt x="337" y="15347"/>
                  </a:cubicBezTo>
                  <a:cubicBezTo>
                    <a:pt x="301" y="15393"/>
                    <a:pt x="289" y="15444"/>
                    <a:pt x="272" y="15481"/>
                  </a:cubicBezTo>
                  <a:cubicBezTo>
                    <a:pt x="272" y="15507"/>
                    <a:pt x="293" y="15499"/>
                    <a:pt x="292" y="15515"/>
                  </a:cubicBezTo>
                  <a:cubicBezTo>
                    <a:pt x="233" y="15535"/>
                    <a:pt x="232" y="15534"/>
                    <a:pt x="212" y="15584"/>
                  </a:cubicBezTo>
                  <a:cubicBezTo>
                    <a:pt x="208" y="15600"/>
                    <a:pt x="197" y="15615"/>
                    <a:pt x="185" y="15628"/>
                  </a:cubicBezTo>
                  <a:cubicBezTo>
                    <a:pt x="165" y="15646"/>
                    <a:pt x="200" y="15668"/>
                    <a:pt x="181" y="15684"/>
                  </a:cubicBezTo>
                  <a:cubicBezTo>
                    <a:pt x="143" y="15718"/>
                    <a:pt x="151" y="15766"/>
                    <a:pt x="141" y="15802"/>
                  </a:cubicBezTo>
                  <a:cubicBezTo>
                    <a:pt x="144" y="15825"/>
                    <a:pt x="170" y="15817"/>
                    <a:pt x="169" y="15837"/>
                  </a:cubicBezTo>
                  <a:cubicBezTo>
                    <a:pt x="163" y="15849"/>
                    <a:pt x="150" y="15856"/>
                    <a:pt x="137" y="15856"/>
                  </a:cubicBezTo>
                  <a:cubicBezTo>
                    <a:pt x="135" y="15856"/>
                    <a:pt x="133" y="15856"/>
                    <a:pt x="131" y="15856"/>
                  </a:cubicBezTo>
                  <a:lnTo>
                    <a:pt x="108" y="15821"/>
                  </a:lnTo>
                  <a:cubicBezTo>
                    <a:pt x="107" y="15863"/>
                    <a:pt x="95" y="15904"/>
                    <a:pt x="72" y="15939"/>
                  </a:cubicBezTo>
                  <a:lnTo>
                    <a:pt x="97" y="15953"/>
                  </a:lnTo>
                  <a:cubicBezTo>
                    <a:pt x="91" y="15976"/>
                    <a:pt x="64" y="15956"/>
                    <a:pt x="56" y="15973"/>
                  </a:cubicBezTo>
                  <a:cubicBezTo>
                    <a:pt x="48" y="16005"/>
                    <a:pt x="31" y="16036"/>
                    <a:pt x="43" y="16073"/>
                  </a:cubicBezTo>
                  <a:lnTo>
                    <a:pt x="0" y="16101"/>
                  </a:lnTo>
                  <a:cubicBezTo>
                    <a:pt x="17" y="16159"/>
                    <a:pt x="19" y="16223"/>
                    <a:pt x="70" y="16261"/>
                  </a:cubicBezTo>
                  <a:cubicBezTo>
                    <a:pt x="70" y="16284"/>
                    <a:pt x="74" y="16301"/>
                    <a:pt x="60" y="16316"/>
                  </a:cubicBezTo>
                  <a:cubicBezTo>
                    <a:pt x="49" y="16313"/>
                    <a:pt x="55" y="16295"/>
                    <a:pt x="40" y="16295"/>
                  </a:cubicBezTo>
                  <a:cubicBezTo>
                    <a:pt x="38" y="16295"/>
                    <a:pt x="37" y="16295"/>
                    <a:pt x="35" y="16295"/>
                  </a:cubicBezTo>
                  <a:lnTo>
                    <a:pt x="35" y="16345"/>
                  </a:lnTo>
                  <a:cubicBezTo>
                    <a:pt x="63" y="16358"/>
                    <a:pt x="87" y="16377"/>
                    <a:pt x="102" y="16402"/>
                  </a:cubicBezTo>
                  <a:cubicBezTo>
                    <a:pt x="104" y="16455"/>
                    <a:pt x="123" y="16495"/>
                    <a:pt x="173" y="16519"/>
                  </a:cubicBezTo>
                  <a:cubicBezTo>
                    <a:pt x="199" y="16529"/>
                    <a:pt x="212" y="16555"/>
                    <a:pt x="205" y="16582"/>
                  </a:cubicBezTo>
                  <a:cubicBezTo>
                    <a:pt x="203" y="16606"/>
                    <a:pt x="200" y="16629"/>
                    <a:pt x="192" y="16653"/>
                  </a:cubicBezTo>
                  <a:cubicBezTo>
                    <a:pt x="179" y="16689"/>
                    <a:pt x="173" y="16728"/>
                    <a:pt x="176" y="16765"/>
                  </a:cubicBezTo>
                  <a:cubicBezTo>
                    <a:pt x="205" y="16757"/>
                    <a:pt x="216" y="16722"/>
                    <a:pt x="250" y="16712"/>
                  </a:cubicBezTo>
                  <a:cubicBezTo>
                    <a:pt x="253" y="16712"/>
                    <a:pt x="256" y="16712"/>
                    <a:pt x="259" y="16712"/>
                  </a:cubicBezTo>
                  <a:cubicBezTo>
                    <a:pt x="266" y="16712"/>
                    <a:pt x="274" y="16711"/>
                    <a:pt x="282" y="16711"/>
                  </a:cubicBezTo>
                  <a:cubicBezTo>
                    <a:pt x="292" y="16711"/>
                    <a:pt x="302" y="16713"/>
                    <a:pt x="311" y="16720"/>
                  </a:cubicBezTo>
                  <a:cubicBezTo>
                    <a:pt x="330" y="16747"/>
                    <a:pt x="308" y="16774"/>
                    <a:pt x="309" y="16801"/>
                  </a:cubicBezTo>
                  <a:cubicBezTo>
                    <a:pt x="329" y="16819"/>
                    <a:pt x="343" y="16836"/>
                    <a:pt x="330" y="16864"/>
                  </a:cubicBezTo>
                  <a:lnTo>
                    <a:pt x="285" y="16879"/>
                  </a:lnTo>
                  <a:cubicBezTo>
                    <a:pt x="293" y="16900"/>
                    <a:pt x="267" y="16916"/>
                    <a:pt x="275" y="16939"/>
                  </a:cubicBezTo>
                  <a:lnTo>
                    <a:pt x="294" y="16951"/>
                  </a:lnTo>
                  <a:cubicBezTo>
                    <a:pt x="292" y="16968"/>
                    <a:pt x="265" y="16973"/>
                    <a:pt x="274" y="16993"/>
                  </a:cubicBezTo>
                  <a:cubicBezTo>
                    <a:pt x="276" y="16994"/>
                    <a:pt x="278" y="16994"/>
                    <a:pt x="280" y="16994"/>
                  </a:cubicBezTo>
                  <a:cubicBezTo>
                    <a:pt x="296" y="16994"/>
                    <a:pt x="304" y="16983"/>
                    <a:pt x="311" y="16974"/>
                  </a:cubicBezTo>
                  <a:cubicBezTo>
                    <a:pt x="319" y="16963"/>
                    <a:pt x="318" y="16945"/>
                    <a:pt x="341" y="16945"/>
                  </a:cubicBezTo>
                  <a:cubicBezTo>
                    <a:pt x="343" y="16945"/>
                    <a:pt x="344" y="16945"/>
                    <a:pt x="346" y="16945"/>
                  </a:cubicBezTo>
                  <a:cubicBezTo>
                    <a:pt x="371" y="16960"/>
                    <a:pt x="379" y="16991"/>
                    <a:pt x="388" y="17015"/>
                  </a:cubicBezTo>
                  <a:cubicBezTo>
                    <a:pt x="382" y="17033"/>
                    <a:pt x="366" y="17044"/>
                    <a:pt x="379" y="17062"/>
                  </a:cubicBezTo>
                  <a:cubicBezTo>
                    <a:pt x="386" y="17057"/>
                    <a:pt x="392" y="17053"/>
                    <a:pt x="398" y="17048"/>
                  </a:cubicBezTo>
                  <a:cubicBezTo>
                    <a:pt x="447" y="17014"/>
                    <a:pt x="453" y="16955"/>
                    <a:pt x="478" y="16907"/>
                  </a:cubicBezTo>
                  <a:lnTo>
                    <a:pt x="478" y="16907"/>
                  </a:lnTo>
                  <a:cubicBezTo>
                    <a:pt x="478" y="16907"/>
                    <a:pt x="478" y="16908"/>
                    <a:pt x="478" y="16908"/>
                  </a:cubicBezTo>
                  <a:cubicBezTo>
                    <a:pt x="492" y="16904"/>
                    <a:pt x="503" y="16894"/>
                    <a:pt x="509" y="16880"/>
                  </a:cubicBezTo>
                  <a:cubicBezTo>
                    <a:pt x="504" y="16872"/>
                    <a:pt x="501" y="16864"/>
                    <a:pt x="494" y="16852"/>
                  </a:cubicBezTo>
                  <a:cubicBezTo>
                    <a:pt x="515" y="16828"/>
                    <a:pt x="536" y="16802"/>
                    <a:pt x="537" y="16770"/>
                  </a:cubicBezTo>
                  <a:lnTo>
                    <a:pt x="584" y="16748"/>
                  </a:lnTo>
                  <a:cubicBezTo>
                    <a:pt x="615" y="16772"/>
                    <a:pt x="655" y="16761"/>
                    <a:pt x="689" y="16779"/>
                  </a:cubicBezTo>
                  <a:cubicBezTo>
                    <a:pt x="716" y="16740"/>
                    <a:pt x="766" y="16720"/>
                    <a:pt x="766" y="16666"/>
                  </a:cubicBezTo>
                  <a:lnTo>
                    <a:pt x="807" y="16652"/>
                  </a:lnTo>
                  <a:cubicBezTo>
                    <a:pt x="820" y="16619"/>
                    <a:pt x="858" y="16601"/>
                    <a:pt x="850" y="16559"/>
                  </a:cubicBezTo>
                  <a:lnTo>
                    <a:pt x="850" y="16559"/>
                  </a:lnTo>
                  <a:lnTo>
                    <a:pt x="884" y="16564"/>
                  </a:lnTo>
                  <a:cubicBezTo>
                    <a:pt x="902" y="16526"/>
                    <a:pt x="938" y="16502"/>
                    <a:pt x="974" y="16481"/>
                  </a:cubicBezTo>
                  <a:cubicBezTo>
                    <a:pt x="975" y="16471"/>
                    <a:pt x="983" y="16465"/>
                    <a:pt x="993" y="16463"/>
                  </a:cubicBezTo>
                  <a:lnTo>
                    <a:pt x="993" y="16463"/>
                  </a:lnTo>
                  <a:lnTo>
                    <a:pt x="993" y="16480"/>
                  </a:lnTo>
                  <a:cubicBezTo>
                    <a:pt x="1026" y="16493"/>
                    <a:pt x="1001" y="16548"/>
                    <a:pt x="1047" y="16550"/>
                  </a:cubicBezTo>
                  <a:cubicBezTo>
                    <a:pt x="1065" y="16546"/>
                    <a:pt x="1067" y="16514"/>
                    <a:pt x="1088" y="16514"/>
                  </a:cubicBezTo>
                  <a:cubicBezTo>
                    <a:pt x="1091" y="16514"/>
                    <a:pt x="1095" y="16515"/>
                    <a:pt x="1100" y="16517"/>
                  </a:cubicBezTo>
                  <a:cubicBezTo>
                    <a:pt x="1101" y="16502"/>
                    <a:pt x="1097" y="16485"/>
                    <a:pt x="1117" y="16481"/>
                  </a:cubicBezTo>
                  <a:lnTo>
                    <a:pt x="1117" y="16481"/>
                  </a:lnTo>
                  <a:cubicBezTo>
                    <a:pt x="1116" y="16496"/>
                    <a:pt x="1120" y="16512"/>
                    <a:pt x="1100" y="16517"/>
                  </a:cubicBezTo>
                  <a:cubicBezTo>
                    <a:pt x="1079" y="16551"/>
                    <a:pt x="1064" y="16591"/>
                    <a:pt x="1037" y="16619"/>
                  </a:cubicBezTo>
                  <a:cubicBezTo>
                    <a:pt x="995" y="16663"/>
                    <a:pt x="970" y="16721"/>
                    <a:pt x="969" y="16781"/>
                  </a:cubicBezTo>
                  <a:cubicBezTo>
                    <a:pt x="1009" y="16781"/>
                    <a:pt x="1004" y="16738"/>
                    <a:pt x="1027" y="16723"/>
                  </a:cubicBezTo>
                  <a:cubicBezTo>
                    <a:pt x="1032" y="16721"/>
                    <a:pt x="1037" y="16720"/>
                    <a:pt x="1043" y="16720"/>
                  </a:cubicBezTo>
                  <a:cubicBezTo>
                    <a:pt x="1047" y="16746"/>
                    <a:pt x="1052" y="16771"/>
                    <a:pt x="1040" y="16795"/>
                  </a:cubicBezTo>
                  <a:lnTo>
                    <a:pt x="1015" y="16809"/>
                  </a:lnTo>
                  <a:cubicBezTo>
                    <a:pt x="1028" y="16829"/>
                    <a:pt x="1034" y="16850"/>
                    <a:pt x="1020" y="16874"/>
                  </a:cubicBezTo>
                  <a:cubicBezTo>
                    <a:pt x="1002" y="16904"/>
                    <a:pt x="991" y="16939"/>
                    <a:pt x="972" y="16967"/>
                  </a:cubicBezTo>
                  <a:cubicBezTo>
                    <a:pt x="957" y="16988"/>
                    <a:pt x="974" y="17000"/>
                    <a:pt x="973" y="17018"/>
                  </a:cubicBezTo>
                  <a:cubicBezTo>
                    <a:pt x="955" y="17045"/>
                    <a:pt x="934" y="17073"/>
                    <a:pt x="915" y="17102"/>
                  </a:cubicBezTo>
                  <a:cubicBezTo>
                    <a:pt x="895" y="17126"/>
                    <a:pt x="884" y="17158"/>
                    <a:pt x="886" y="17190"/>
                  </a:cubicBezTo>
                  <a:lnTo>
                    <a:pt x="886" y="17190"/>
                  </a:lnTo>
                  <a:cubicBezTo>
                    <a:pt x="922" y="17179"/>
                    <a:pt x="924" y="17141"/>
                    <a:pt x="940" y="17115"/>
                  </a:cubicBezTo>
                  <a:cubicBezTo>
                    <a:pt x="945" y="17109"/>
                    <a:pt x="953" y="17105"/>
                    <a:pt x="960" y="17105"/>
                  </a:cubicBezTo>
                  <a:cubicBezTo>
                    <a:pt x="962" y="17105"/>
                    <a:pt x="964" y="17105"/>
                    <a:pt x="965" y="17105"/>
                  </a:cubicBezTo>
                  <a:cubicBezTo>
                    <a:pt x="972" y="17119"/>
                    <a:pt x="980" y="17133"/>
                    <a:pt x="988" y="17147"/>
                  </a:cubicBezTo>
                  <a:cubicBezTo>
                    <a:pt x="977" y="17166"/>
                    <a:pt x="965" y="17184"/>
                    <a:pt x="985" y="17204"/>
                  </a:cubicBezTo>
                  <a:lnTo>
                    <a:pt x="1020" y="17139"/>
                  </a:lnTo>
                  <a:cubicBezTo>
                    <a:pt x="1026" y="17148"/>
                    <a:pt x="1031" y="17151"/>
                    <a:pt x="1036" y="17151"/>
                  </a:cubicBezTo>
                  <a:cubicBezTo>
                    <a:pt x="1050" y="17151"/>
                    <a:pt x="1061" y="17124"/>
                    <a:pt x="1075" y="17124"/>
                  </a:cubicBezTo>
                  <a:cubicBezTo>
                    <a:pt x="1080" y="17124"/>
                    <a:pt x="1085" y="17127"/>
                    <a:pt x="1091" y="17134"/>
                  </a:cubicBezTo>
                  <a:cubicBezTo>
                    <a:pt x="1115" y="17066"/>
                    <a:pt x="1169" y="16998"/>
                    <a:pt x="1271" y="16909"/>
                  </a:cubicBezTo>
                  <a:cubicBezTo>
                    <a:pt x="1273" y="16908"/>
                    <a:pt x="1275" y="16908"/>
                    <a:pt x="1276" y="16908"/>
                  </a:cubicBezTo>
                  <a:cubicBezTo>
                    <a:pt x="1289" y="16908"/>
                    <a:pt x="1298" y="16921"/>
                    <a:pt x="1315" y="16921"/>
                  </a:cubicBezTo>
                  <a:cubicBezTo>
                    <a:pt x="1319" y="16921"/>
                    <a:pt x="1323" y="16921"/>
                    <a:pt x="1327" y="16919"/>
                  </a:cubicBezTo>
                  <a:cubicBezTo>
                    <a:pt x="1353" y="16888"/>
                    <a:pt x="1390" y="16858"/>
                    <a:pt x="1393" y="16799"/>
                  </a:cubicBezTo>
                  <a:cubicBezTo>
                    <a:pt x="1414" y="16786"/>
                    <a:pt x="1426" y="16750"/>
                    <a:pt x="1455" y="16749"/>
                  </a:cubicBezTo>
                  <a:lnTo>
                    <a:pt x="1455" y="16749"/>
                  </a:lnTo>
                  <a:cubicBezTo>
                    <a:pt x="1490" y="16765"/>
                    <a:pt x="1450" y="16782"/>
                    <a:pt x="1466" y="16797"/>
                  </a:cubicBezTo>
                  <a:cubicBezTo>
                    <a:pt x="1474" y="16798"/>
                    <a:pt x="1482" y="16799"/>
                    <a:pt x="1489" y="16799"/>
                  </a:cubicBezTo>
                  <a:cubicBezTo>
                    <a:pt x="1561" y="16799"/>
                    <a:pt x="1577" y="16738"/>
                    <a:pt x="1587" y="16672"/>
                  </a:cubicBezTo>
                  <a:cubicBezTo>
                    <a:pt x="1627" y="16688"/>
                    <a:pt x="1643" y="16714"/>
                    <a:pt x="1657" y="16742"/>
                  </a:cubicBezTo>
                  <a:cubicBezTo>
                    <a:pt x="1696" y="16725"/>
                    <a:pt x="1701" y="16681"/>
                    <a:pt x="1730" y="16656"/>
                  </a:cubicBezTo>
                  <a:cubicBezTo>
                    <a:pt x="1736" y="16650"/>
                    <a:pt x="1734" y="16645"/>
                    <a:pt x="1726" y="16643"/>
                  </a:cubicBezTo>
                  <a:cubicBezTo>
                    <a:pt x="1719" y="16642"/>
                    <a:pt x="1713" y="16641"/>
                    <a:pt x="1706" y="16641"/>
                  </a:cubicBezTo>
                  <a:cubicBezTo>
                    <a:pt x="1687" y="16641"/>
                    <a:pt x="1668" y="16646"/>
                    <a:pt x="1651" y="16656"/>
                  </a:cubicBezTo>
                  <a:cubicBezTo>
                    <a:pt x="1650" y="16633"/>
                    <a:pt x="1649" y="16618"/>
                    <a:pt x="1649" y="16611"/>
                  </a:cubicBezTo>
                  <a:cubicBezTo>
                    <a:pt x="1655" y="16582"/>
                    <a:pt x="1686" y="16585"/>
                    <a:pt x="1690" y="16560"/>
                  </a:cubicBezTo>
                  <a:cubicBezTo>
                    <a:pt x="1693" y="16542"/>
                    <a:pt x="1702" y="16526"/>
                    <a:pt x="1716" y="16514"/>
                  </a:cubicBezTo>
                  <a:cubicBezTo>
                    <a:pt x="1736" y="16501"/>
                    <a:pt x="1722" y="16479"/>
                    <a:pt x="1731" y="16467"/>
                  </a:cubicBezTo>
                  <a:lnTo>
                    <a:pt x="1839" y="16410"/>
                  </a:lnTo>
                  <a:cubicBezTo>
                    <a:pt x="1834" y="16377"/>
                    <a:pt x="1858" y="16357"/>
                    <a:pt x="1885" y="16336"/>
                  </a:cubicBezTo>
                  <a:lnTo>
                    <a:pt x="1850" y="16313"/>
                  </a:lnTo>
                  <a:lnTo>
                    <a:pt x="1874" y="16293"/>
                  </a:lnTo>
                  <a:lnTo>
                    <a:pt x="1831" y="16278"/>
                  </a:lnTo>
                  <a:cubicBezTo>
                    <a:pt x="1839" y="16264"/>
                    <a:pt x="1846" y="16251"/>
                    <a:pt x="1863" y="16250"/>
                  </a:cubicBezTo>
                  <a:lnTo>
                    <a:pt x="1863" y="16251"/>
                  </a:lnTo>
                  <a:cubicBezTo>
                    <a:pt x="1865" y="16245"/>
                    <a:pt x="1865" y="16238"/>
                    <a:pt x="1872" y="16238"/>
                  </a:cubicBezTo>
                  <a:cubicBezTo>
                    <a:pt x="1872" y="16238"/>
                    <a:pt x="1873" y="16238"/>
                    <a:pt x="1874" y="16238"/>
                  </a:cubicBezTo>
                  <a:cubicBezTo>
                    <a:pt x="1878" y="16239"/>
                    <a:pt x="1879" y="16246"/>
                    <a:pt x="1881" y="16251"/>
                  </a:cubicBezTo>
                  <a:cubicBezTo>
                    <a:pt x="1894" y="16251"/>
                    <a:pt x="1902" y="16265"/>
                    <a:pt x="1916" y="16265"/>
                  </a:cubicBezTo>
                  <a:cubicBezTo>
                    <a:pt x="1918" y="16265"/>
                    <a:pt x="1920" y="16265"/>
                    <a:pt x="1922" y="16264"/>
                  </a:cubicBezTo>
                  <a:lnTo>
                    <a:pt x="1947" y="16234"/>
                  </a:lnTo>
                  <a:cubicBezTo>
                    <a:pt x="1958" y="16232"/>
                    <a:pt x="1969" y="16231"/>
                    <a:pt x="1980" y="16231"/>
                  </a:cubicBezTo>
                  <a:cubicBezTo>
                    <a:pt x="1993" y="16231"/>
                    <a:pt x="2007" y="16232"/>
                    <a:pt x="2021" y="16232"/>
                  </a:cubicBezTo>
                  <a:cubicBezTo>
                    <a:pt x="2040" y="16232"/>
                    <a:pt x="2059" y="16231"/>
                    <a:pt x="2080" y="16224"/>
                  </a:cubicBezTo>
                  <a:cubicBezTo>
                    <a:pt x="2088" y="16177"/>
                    <a:pt x="2148" y="16188"/>
                    <a:pt x="2171" y="16162"/>
                  </a:cubicBezTo>
                  <a:cubicBezTo>
                    <a:pt x="2189" y="16134"/>
                    <a:pt x="2174" y="16116"/>
                    <a:pt x="2172" y="16094"/>
                  </a:cubicBezTo>
                  <a:cubicBezTo>
                    <a:pt x="2230" y="16088"/>
                    <a:pt x="2286" y="16075"/>
                    <a:pt x="2319" y="16019"/>
                  </a:cubicBezTo>
                  <a:cubicBezTo>
                    <a:pt x="2324" y="16010"/>
                    <a:pt x="2338" y="16005"/>
                    <a:pt x="2348" y="16001"/>
                  </a:cubicBezTo>
                  <a:cubicBezTo>
                    <a:pt x="2382" y="15983"/>
                    <a:pt x="2417" y="15963"/>
                    <a:pt x="2452" y="15944"/>
                  </a:cubicBezTo>
                  <a:cubicBezTo>
                    <a:pt x="2489" y="15921"/>
                    <a:pt x="2531" y="15905"/>
                    <a:pt x="2574" y="15895"/>
                  </a:cubicBezTo>
                  <a:lnTo>
                    <a:pt x="2574" y="15895"/>
                  </a:lnTo>
                  <a:cubicBezTo>
                    <a:pt x="2575" y="15895"/>
                    <a:pt x="2575" y="15896"/>
                    <a:pt x="2575" y="15896"/>
                  </a:cubicBezTo>
                  <a:lnTo>
                    <a:pt x="2575" y="15895"/>
                  </a:lnTo>
                  <a:cubicBezTo>
                    <a:pt x="2575" y="15895"/>
                    <a:pt x="2575" y="15895"/>
                    <a:pt x="2574" y="15895"/>
                  </a:cubicBezTo>
                  <a:lnTo>
                    <a:pt x="2574" y="15895"/>
                  </a:lnTo>
                  <a:cubicBezTo>
                    <a:pt x="2565" y="15872"/>
                    <a:pt x="2539" y="15852"/>
                    <a:pt x="2575" y="15818"/>
                  </a:cubicBezTo>
                  <a:cubicBezTo>
                    <a:pt x="2609" y="15840"/>
                    <a:pt x="2651" y="15841"/>
                    <a:pt x="2706" y="15841"/>
                  </a:cubicBezTo>
                  <a:lnTo>
                    <a:pt x="2754" y="15908"/>
                  </a:lnTo>
                  <a:cubicBezTo>
                    <a:pt x="2757" y="15909"/>
                    <a:pt x="2759" y="15909"/>
                    <a:pt x="2762" y="15909"/>
                  </a:cubicBezTo>
                  <a:cubicBezTo>
                    <a:pt x="2785" y="15909"/>
                    <a:pt x="2799" y="15895"/>
                    <a:pt x="2815" y="15895"/>
                  </a:cubicBezTo>
                  <a:cubicBezTo>
                    <a:pt x="2818" y="15895"/>
                    <a:pt x="2821" y="15896"/>
                    <a:pt x="2825" y="15897"/>
                  </a:cubicBezTo>
                  <a:cubicBezTo>
                    <a:pt x="2845" y="15899"/>
                    <a:pt x="2853" y="15927"/>
                    <a:pt x="2872" y="15927"/>
                  </a:cubicBezTo>
                  <a:cubicBezTo>
                    <a:pt x="2873" y="15927"/>
                    <a:pt x="2875" y="15927"/>
                    <a:pt x="2876" y="15927"/>
                  </a:cubicBezTo>
                  <a:cubicBezTo>
                    <a:pt x="2885" y="15925"/>
                    <a:pt x="2893" y="15924"/>
                    <a:pt x="2901" y="15924"/>
                  </a:cubicBezTo>
                  <a:cubicBezTo>
                    <a:pt x="2954" y="15924"/>
                    <a:pt x="2970" y="15969"/>
                    <a:pt x="2992" y="16013"/>
                  </a:cubicBezTo>
                  <a:cubicBezTo>
                    <a:pt x="3015" y="16020"/>
                    <a:pt x="3039" y="16023"/>
                    <a:pt x="3062" y="16023"/>
                  </a:cubicBezTo>
                  <a:cubicBezTo>
                    <a:pt x="3067" y="16023"/>
                    <a:pt x="3073" y="16023"/>
                    <a:pt x="3079" y="16023"/>
                  </a:cubicBezTo>
                  <a:cubicBezTo>
                    <a:pt x="3178" y="16100"/>
                    <a:pt x="3259" y="16150"/>
                    <a:pt x="3371" y="16171"/>
                  </a:cubicBezTo>
                  <a:lnTo>
                    <a:pt x="3245" y="16025"/>
                  </a:lnTo>
                  <a:cubicBezTo>
                    <a:pt x="3235" y="16021"/>
                    <a:pt x="3227" y="16020"/>
                    <a:pt x="3219" y="16020"/>
                  </a:cubicBezTo>
                  <a:cubicBezTo>
                    <a:pt x="3195" y="16020"/>
                    <a:pt x="3175" y="16034"/>
                    <a:pt x="3154" y="16036"/>
                  </a:cubicBezTo>
                  <a:cubicBezTo>
                    <a:pt x="3110" y="15997"/>
                    <a:pt x="3043" y="15986"/>
                    <a:pt x="3022" y="15921"/>
                  </a:cubicBezTo>
                  <a:lnTo>
                    <a:pt x="3075" y="15905"/>
                  </a:lnTo>
                  <a:cubicBezTo>
                    <a:pt x="3036" y="15892"/>
                    <a:pt x="3029" y="15865"/>
                    <a:pt x="3020" y="15839"/>
                  </a:cubicBezTo>
                  <a:cubicBezTo>
                    <a:pt x="3046" y="15821"/>
                    <a:pt x="3027" y="15794"/>
                    <a:pt x="3027" y="15769"/>
                  </a:cubicBezTo>
                  <a:lnTo>
                    <a:pt x="3027" y="15769"/>
                  </a:lnTo>
                  <a:cubicBezTo>
                    <a:pt x="3059" y="15778"/>
                    <a:pt x="3087" y="15794"/>
                    <a:pt x="3112" y="15816"/>
                  </a:cubicBezTo>
                  <a:cubicBezTo>
                    <a:pt x="3141" y="15816"/>
                    <a:pt x="3157" y="15791"/>
                    <a:pt x="3183" y="15791"/>
                  </a:cubicBezTo>
                  <a:cubicBezTo>
                    <a:pt x="3184" y="15791"/>
                    <a:pt x="3186" y="15791"/>
                    <a:pt x="3187" y="15791"/>
                  </a:cubicBezTo>
                  <a:cubicBezTo>
                    <a:pt x="3198" y="15807"/>
                    <a:pt x="3174" y="15816"/>
                    <a:pt x="3182" y="15832"/>
                  </a:cubicBezTo>
                  <a:cubicBezTo>
                    <a:pt x="3245" y="15857"/>
                    <a:pt x="3321" y="15847"/>
                    <a:pt x="3370" y="15900"/>
                  </a:cubicBezTo>
                  <a:cubicBezTo>
                    <a:pt x="3377" y="15922"/>
                    <a:pt x="3378" y="15945"/>
                    <a:pt x="3375" y="15967"/>
                  </a:cubicBezTo>
                  <a:cubicBezTo>
                    <a:pt x="3378" y="15967"/>
                    <a:pt x="3381" y="15967"/>
                    <a:pt x="3384" y="15967"/>
                  </a:cubicBezTo>
                  <a:cubicBezTo>
                    <a:pt x="3394" y="15967"/>
                    <a:pt x="3403" y="15966"/>
                    <a:pt x="3413" y="15966"/>
                  </a:cubicBezTo>
                  <a:cubicBezTo>
                    <a:pt x="3423" y="15966"/>
                    <a:pt x="3432" y="15967"/>
                    <a:pt x="3442" y="15973"/>
                  </a:cubicBezTo>
                  <a:cubicBezTo>
                    <a:pt x="3437" y="15980"/>
                    <a:pt x="3433" y="15987"/>
                    <a:pt x="3426" y="15996"/>
                  </a:cubicBezTo>
                  <a:cubicBezTo>
                    <a:pt x="3407" y="15991"/>
                    <a:pt x="3385" y="15988"/>
                    <a:pt x="3373" y="15967"/>
                  </a:cubicBezTo>
                  <a:cubicBezTo>
                    <a:pt x="3320" y="15963"/>
                    <a:pt x="3274" y="15934"/>
                    <a:pt x="3225" y="15910"/>
                  </a:cubicBezTo>
                  <a:lnTo>
                    <a:pt x="3225" y="15910"/>
                  </a:lnTo>
                  <a:cubicBezTo>
                    <a:pt x="3227" y="15936"/>
                    <a:pt x="3211" y="15950"/>
                    <a:pt x="3202" y="15972"/>
                  </a:cubicBezTo>
                  <a:cubicBezTo>
                    <a:pt x="3237" y="15977"/>
                    <a:pt x="3257" y="16004"/>
                    <a:pt x="3271" y="16012"/>
                  </a:cubicBezTo>
                  <a:cubicBezTo>
                    <a:pt x="3280" y="16016"/>
                    <a:pt x="3287" y="16017"/>
                    <a:pt x="3294" y="16017"/>
                  </a:cubicBezTo>
                  <a:cubicBezTo>
                    <a:pt x="3311" y="16017"/>
                    <a:pt x="3322" y="16009"/>
                    <a:pt x="3335" y="16009"/>
                  </a:cubicBezTo>
                  <a:cubicBezTo>
                    <a:pt x="3336" y="16009"/>
                    <a:pt x="3336" y="16009"/>
                    <a:pt x="3337" y="16009"/>
                  </a:cubicBezTo>
                  <a:cubicBezTo>
                    <a:pt x="3362" y="16035"/>
                    <a:pt x="3388" y="16064"/>
                    <a:pt x="3430" y="16069"/>
                  </a:cubicBezTo>
                  <a:lnTo>
                    <a:pt x="3494" y="16041"/>
                  </a:lnTo>
                  <a:cubicBezTo>
                    <a:pt x="3511" y="16073"/>
                    <a:pt x="3559" y="16068"/>
                    <a:pt x="3571" y="16108"/>
                  </a:cubicBezTo>
                  <a:cubicBezTo>
                    <a:pt x="3556" y="16132"/>
                    <a:pt x="3521" y="16140"/>
                    <a:pt x="3524" y="16180"/>
                  </a:cubicBezTo>
                  <a:cubicBezTo>
                    <a:pt x="3587" y="16203"/>
                    <a:pt x="3605" y="16258"/>
                    <a:pt x="3615" y="16326"/>
                  </a:cubicBezTo>
                  <a:cubicBezTo>
                    <a:pt x="3590" y="16313"/>
                    <a:pt x="3564" y="16308"/>
                    <a:pt x="3550" y="16292"/>
                  </a:cubicBezTo>
                  <a:cubicBezTo>
                    <a:pt x="3516" y="16253"/>
                    <a:pt x="3470" y="16247"/>
                    <a:pt x="3428" y="16234"/>
                  </a:cubicBezTo>
                  <a:lnTo>
                    <a:pt x="3428" y="16234"/>
                  </a:lnTo>
                  <a:cubicBezTo>
                    <a:pt x="3459" y="16289"/>
                    <a:pt x="3510" y="16321"/>
                    <a:pt x="3564" y="16347"/>
                  </a:cubicBezTo>
                  <a:cubicBezTo>
                    <a:pt x="3562" y="16353"/>
                    <a:pt x="3559" y="16358"/>
                    <a:pt x="3556" y="16365"/>
                  </a:cubicBezTo>
                  <a:cubicBezTo>
                    <a:pt x="3572" y="16397"/>
                    <a:pt x="3618" y="16412"/>
                    <a:pt x="3606" y="16454"/>
                  </a:cubicBezTo>
                  <a:lnTo>
                    <a:pt x="3704" y="16518"/>
                  </a:lnTo>
                  <a:cubicBezTo>
                    <a:pt x="3712" y="16537"/>
                    <a:pt x="3707" y="16561"/>
                    <a:pt x="3733" y="16582"/>
                  </a:cubicBezTo>
                  <a:cubicBezTo>
                    <a:pt x="3760" y="16594"/>
                    <a:pt x="3793" y="16620"/>
                    <a:pt x="3834" y="16624"/>
                  </a:cubicBezTo>
                  <a:cubicBezTo>
                    <a:pt x="3834" y="16608"/>
                    <a:pt x="3808" y="16599"/>
                    <a:pt x="3823" y="16578"/>
                  </a:cubicBezTo>
                  <a:lnTo>
                    <a:pt x="3823" y="16578"/>
                  </a:lnTo>
                  <a:cubicBezTo>
                    <a:pt x="3846" y="16582"/>
                    <a:pt x="3856" y="16599"/>
                    <a:pt x="3866" y="16616"/>
                  </a:cubicBezTo>
                  <a:cubicBezTo>
                    <a:pt x="3858" y="16627"/>
                    <a:pt x="3847" y="16624"/>
                    <a:pt x="3835" y="16625"/>
                  </a:cubicBezTo>
                  <a:cubicBezTo>
                    <a:pt x="3841" y="16653"/>
                    <a:pt x="3874" y="16634"/>
                    <a:pt x="3885" y="16653"/>
                  </a:cubicBezTo>
                  <a:cubicBezTo>
                    <a:pt x="3921" y="16724"/>
                    <a:pt x="3959" y="16796"/>
                    <a:pt x="3988" y="16870"/>
                  </a:cubicBezTo>
                  <a:lnTo>
                    <a:pt x="4021" y="16877"/>
                  </a:lnTo>
                  <a:cubicBezTo>
                    <a:pt x="4045" y="16912"/>
                    <a:pt x="4053" y="16959"/>
                    <a:pt x="4098" y="16975"/>
                  </a:cubicBezTo>
                  <a:lnTo>
                    <a:pt x="4116" y="16955"/>
                  </a:lnTo>
                  <a:cubicBezTo>
                    <a:pt x="4102" y="16937"/>
                    <a:pt x="4088" y="16922"/>
                    <a:pt x="4073" y="16904"/>
                  </a:cubicBezTo>
                  <a:cubicBezTo>
                    <a:pt x="4067" y="16898"/>
                    <a:pt x="4067" y="16887"/>
                    <a:pt x="4073" y="16880"/>
                  </a:cubicBezTo>
                  <a:lnTo>
                    <a:pt x="4129" y="16896"/>
                  </a:lnTo>
                  <a:cubicBezTo>
                    <a:pt x="4122" y="16945"/>
                    <a:pt x="4181" y="16968"/>
                    <a:pt x="4174" y="17018"/>
                  </a:cubicBezTo>
                  <a:cubicBezTo>
                    <a:pt x="4169" y="17036"/>
                    <a:pt x="4155" y="17048"/>
                    <a:pt x="4138" y="17052"/>
                  </a:cubicBezTo>
                  <a:cubicBezTo>
                    <a:pt x="4143" y="17079"/>
                    <a:pt x="4149" y="17105"/>
                    <a:pt x="4138" y="17130"/>
                  </a:cubicBezTo>
                  <a:cubicBezTo>
                    <a:pt x="4172" y="17143"/>
                    <a:pt x="4181" y="17176"/>
                    <a:pt x="4205" y="17187"/>
                  </a:cubicBezTo>
                  <a:cubicBezTo>
                    <a:pt x="4221" y="17266"/>
                    <a:pt x="4236" y="17342"/>
                    <a:pt x="4280" y="17408"/>
                  </a:cubicBezTo>
                  <a:cubicBezTo>
                    <a:pt x="4269" y="17468"/>
                    <a:pt x="4300" y="17518"/>
                    <a:pt x="4305" y="17567"/>
                  </a:cubicBezTo>
                  <a:lnTo>
                    <a:pt x="4347" y="17595"/>
                  </a:lnTo>
                  <a:cubicBezTo>
                    <a:pt x="4319" y="17623"/>
                    <a:pt x="4340" y="17650"/>
                    <a:pt x="4350" y="17677"/>
                  </a:cubicBezTo>
                  <a:lnTo>
                    <a:pt x="4313" y="17708"/>
                  </a:lnTo>
                  <a:cubicBezTo>
                    <a:pt x="4331" y="17749"/>
                    <a:pt x="4288" y="17786"/>
                    <a:pt x="4305" y="17828"/>
                  </a:cubicBezTo>
                  <a:cubicBezTo>
                    <a:pt x="4266" y="17848"/>
                    <a:pt x="4259" y="17891"/>
                    <a:pt x="4229" y="17920"/>
                  </a:cubicBezTo>
                  <a:cubicBezTo>
                    <a:pt x="4261" y="17947"/>
                    <a:pt x="4293" y="17931"/>
                    <a:pt x="4326" y="17944"/>
                  </a:cubicBezTo>
                  <a:cubicBezTo>
                    <a:pt x="4332" y="17981"/>
                    <a:pt x="4375" y="17980"/>
                    <a:pt x="4405" y="18004"/>
                  </a:cubicBezTo>
                  <a:cubicBezTo>
                    <a:pt x="4400" y="18035"/>
                    <a:pt x="4406" y="18078"/>
                    <a:pt x="4388" y="18095"/>
                  </a:cubicBezTo>
                  <a:cubicBezTo>
                    <a:pt x="4356" y="18123"/>
                    <a:pt x="4379" y="18165"/>
                    <a:pt x="4350" y="18189"/>
                  </a:cubicBezTo>
                  <a:cubicBezTo>
                    <a:pt x="4408" y="18179"/>
                    <a:pt x="4421" y="18134"/>
                    <a:pt x="4426" y="18077"/>
                  </a:cubicBezTo>
                  <a:cubicBezTo>
                    <a:pt x="4474" y="18126"/>
                    <a:pt x="4436" y="18176"/>
                    <a:pt x="4455" y="18215"/>
                  </a:cubicBezTo>
                  <a:lnTo>
                    <a:pt x="4424" y="18233"/>
                  </a:lnTo>
                  <a:lnTo>
                    <a:pt x="4472" y="18285"/>
                  </a:lnTo>
                  <a:cubicBezTo>
                    <a:pt x="4475" y="18313"/>
                    <a:pt x="4480" y="18338"/>
                    <a:pt x="4483" y="18370"/>
                  </a:cubicBezTo>
                  <a:lnTo>
                    <a:pt x="4447" y="18354"/>
                  </a:lnTo>
                  <a:cubicBezTo>
                    <a:pt x="4432" y="18402"/>
                    <a:pt x="4432" y="18402"/>
                    <a:pt x="4386" y="18438"/>
                  </a:cubicBezTo>
                  <a:cubicBezTo>
                    <a:pt x="4396" y="18438"/>
                    <a:pt x="4404" y="18449"/>
                    <a:pt x="4414" y="18449"/>
                  </a:cubicBezTo>
                  <a:cubicBezTo>
                    <a:pt x="4417" y="18449"/>
                    <a:pt x="4421" y="18448"/>
                    <a:pt x="4424" y="18445"/>
                  </a:cubicBezTo>
                  <a:cubicBezTo>
                    <a:pt x="4430" y="18440"/>
                    <a:pt x="4434" y="18439"/>
                    <a:pt x="4439" y="18439"/>
                  </a:cubicBezTo>
                  <a:cubicBezTo>
                    <a:pt x="4452" y="18439"/>
                    <a:pt x="4463" y="18453"/>
                    <a:pt x="4475" y="18456"/>
                  </a:cubicBezTo>
                  <a:cubicBezTo>
                    <a:pt x="4476" y="18456"/>
                    <a:pt x="4476" y="18456"/>
                    <a:pt x="4476" y="18456"/>
                  </a:cubicBezTo>
                  <a:lnTo>
                    <a:pt x="4476" y="18456"/>
                  </a:lnTo>
                  <a:cubicBezTo>
                    <a:pt x="4489" y="18516"/>
                    <a:pt x="4463" y="18569"/>
                    <a:pt x="4441" y="18621"/>
                  </a:cubicBezTo>
                  <a:cubicBezTo>
                    <a:pt x="4455" y="18641"/>
                    <a:pt x="4472" y="18654"/>
                    <a:pt x="4479" y="18674"/>
                  </a:cubicBezTo>
                  <a:cubicBezTo>
                    <a:pt x="4485" y="18693"/>
                    <a:pt x="4510" y="18702"/>
                    <a:pt x="4511" y="18725"/>
                  </a:cubicBezTo>
                  <a:cubicBezTo>
                    <a:pt x="4495" y="18748"/>
                    <a:pt x="4487" y="18771"/>
                    <a:pt x="4504" y="18797"/>
                  </a:cubicBezTo>
                  <a:cubicBezTo>
                    <a:pt x="4477" y="18810"/>
                    <a:pt x="4480" y="18839"/>
                    <a:pt x="4482" y="18857"/>
                  </a:cubicBezTo>
                  <a:cubicBezTo>
                    <a:pt x="4481" y="18881"/>
                    <a:pt x="4482" y="18905"/>
                    <a:pt x="4486" y="18928"/>
                  </a:cubicBezTo>
                  <a:cubicBezTo>
                    <a:pt x="4473" y="18941"/>
                    <a:pt x="4438" y="18923"/>
                    <a:pt x="4442" y="18960"/>
                  </a:cubicBezTo>
                  <a:cubicBezTo>
                    <a:pt x="4466" y="18978"/>
                    <a:pt x="4511" y="18951"/>
                    <a:pt x="4523" y="18997"/>
                  </a:cubicBezTo>
                  <a:cubicBezTo>
                    <a:pt x="4518" y="19018"/>
                    <a:pt x="4486" y="19026"/>
                    <a:pt x="4481" y="19058"/>
                  </a:cubicBezTo>
                  <a:lnTo>
                    <a:pt x="4527" y="19058"/>
                  </a:lnTo>
                  <a:cubicBezTo>
                    <a:pt x="4505" y="19091"/>
                    <a:pt x="4547" y="19129"/>
                    <a:pt x="4518" y="19158"/>
                  </a:cubicBezTo>
                  <a:cubicBezTo>
                    <a:pt x="4537" y="19191"/>
                    <a:pt x="4575" y="19204"/>
                    <a:pt x="4584" y="19256"/>
                  </a:cubicBezTo>
                  <a:cubicBezTo>
                    <a:pt x="4567" y="19245"/>
                    <a:pt x="4552" y="19236"/>
                    <a:pt x="4538" y="19236"/>
                  </a:cubicBezTo>
                  <a:cubicBezTo>
                    <a:pt x="4530" y="19236"/>
                    <a:pt x="4524" y="19238"/>
                    <a:pt x="4517" y="19244"/>
                  </a:cubicBezTo>
                  <a:cubicBezTo>
                    <a:pt x="4511" y="19258"/>
                    <a:pt x="4507" y="19272"/>
                    <a:pt x="4520" y="19283"/>
                  </a:cubicBezTo>
                  <a:cubicBezTo>
                    <a:pt x="4530" y="19279"/>
                    <a:pt x="4525" y="19260"/>
                    <a:pt x="4539" y="19260"/>
                  </a:cubicBezTo>
                  <a:cubicBezTo>
                    <a:pt x="4540" y="19260"/>
                    <a:pt x="4540" y="19260"/>
                    <a:pt x="4541" y="19260"/>
                  </a:cubicBezTo>
                  <a:cubicBezTo>
                    <a:pt x="4560" y="19289"/>
                    <a:pt x="4536" y="19315"/>
                    <a:pt x="4536" y="19337"/>
                  </a:cubicBezTo>
                  <a:lnTo>
                    <a:pt x="4572" y="19387"/>
                  </a:lnTo>
                  <a:cubicBezTo>
                    <a:pt x="4573" y="19387"/>
                    <a:pt x="4573" y="19387"/>
                    <a:pt x="4573" y="19387"/>
                  </a:cubicBezTo>
                  <a:cubicBezTo>
                    <a:pt x="4586" y="19387"/>
                    <a:pt x="4577" y="19367"/>
                    <a:pt x="4591" y="19367"/>
                  </a:cubicBezTo>
                  <a:cubicBezTo>
                    <a:pt x="4591" y="19367"/>
                    <a:pt x="4592" y="19367"/>
                    <a:pt x="4593" y="19367"/>
                  </a:cubicBezTo>
                  <a:cubicBezTo>
                    <a:pt x="4608" y="19394"/>
                    <a:pt x="4598" y="19418"/>
                    <a:pt x="4588" y="19443"/>
                  </a:cubicBezTo>
                  <a:cubicBezTo>
                    <a:pt x="4636" y="19455"/>
                    <a:pt x="4618" y="19504"/>
                    <a:pt x="4631" y="19532"/>
                  </a:cubicBezTo>
                  <a:cubicBezTo>
                    <a:pt x="4643" y="19560"/>
                    <a:pt x="4648" y="19594"/>
                    <a:pt x="4667" y="19618"/>
                  </a:cubicBezTo>
                  <a:cubicBezTo>
                    <a:pt x="4633" y="19658"/>
                    <a:pt x="4591" y="19661"/>
                    <a:pt x="4551" y="19667"/>
                  </a:cubicBezTo>
                  <a:cubicBezTo>
                    <a:pt x="4580" y="19701"/>
                    <a:pt x="4624" y="19691"/>
                    <a:pt x="4650" y="19704"/>
                  </a:cubicBezTo>
                  <a:cubicBezTo>
                    <a:pt x="4692" y="19745"/>
                    <a:pt x="4655" y="19796"/>
                    <a:pt x="4674" y="19826"/>
                  </a:cubicBezTo>
                  <a:cubicBezTo>
                    <a:pt x="4698" y="19844"/>
                    <a:pt x="4722" y="19827"/>
                    <a:pt x="4736" y="19850"/>
                  </a:cubicBezTo>
                  <a:cubicBezTo>
                    <a:pt x="4715" y="19861"/>
                    <a:pt x="4700" y="19881"/>
                    <a:pt x="4695" y="19902"/>
                  </a:cubicBezTo>
                  <a:cubicBezTo>
                    <a:pt x="4733" y="19910"/>
                    <a:pt x="4721" y="19950"/>
                    <a:pt x="4737" y="19973"/>
                  </a:cubicBezTo>
                  <a:cubicBezTo>
                    <a:pt x="4724" y="19983"/>
                    <a:pt x="4704" y="19988"/>
                    <a:pt x="4707" y="20012"/>
                  </a:cubicBezTo>
                  <a:cubicBezTo>
                    <a:pt x="4704" y="20038"/>
                    <a:pt x="4738" y="20045"/>
                    <a:pt x="4740" y="20070"/>
                  </a:cubicBezTo>
                  <a:cubicBezTo>
                    <a:pt x="4733" y="20092"/>
                    <a:pt x="4716" y="20109"/>
                    <a:pt x="4738" y="20134"/>
                  </a:cubicBezTo>
                  <a:cubicBezTo>
                    <a:pt x="4752" y="20148"/>
                    <a:pt x="4744" y="20171"/>
                    <a:pt x="4725" y="20174"/>
                  </a:cubicBezTo>
                  <a:cubicBezTo>
                    <a:pt x="4695" y="20173"/>
                    <a:pt x="4717" y="20137"/>
                    <a:pt x="4696" y="20131"/>
                  </a:cubicBezTo>
                  <a:lnTo>
                    <a:pt x="4696" y="20131"/>
                  </a:lnTo>
                  <a:cubicBezTo>
                    <a:pt x="4682" y="20148"/>
                    <a:pt x="4700" y="20172"/>
                    <a:pt x="4682" y="20189"/>
                  </a:cubicBezTo>
                  <a:cubicBezTo>
                    <a:pt x="4672" y="20204"/>
                    <a:pt x="4645" y="20187"/>
                    <a:pt x="4637" y="20214"/>
                  </a:cubicBezTo>
                  <a:lnTo>
                    <a:pt x="4664" y="20264"/>
                  </a:lnTo>
                  <a:cubicBezTo>
                    <a:pt x="4667" y="20262"/>
                    <a:pt x="4671" y="20262"/>
                    <a:pt x="4674" y="20262"/>
                  </a:cubicBezTo>
                  <a:cubicBezTo>
                    <a:pt x="4692" y="20262"/>
                    <a:pt x="4706" y="20280"/>
                    <a:pt x="4723" y="20280"/>
                  </a:cubicBezTo>
                  <a:cubicBezTo>
                    <a:pt x="4728" y="20280"/>
                    <a:pt x="4733" y="20278"/>
                    <a:pt x="4739" y="20274"/>
                  </a:cubicBezTo>
                  <a:cubicBezTo>
                    <a:pt x="4740" y="20265"/>
                    <a:pt x="4741" y="20256"/>
                    <a:pt x="4742" y="20248"/>
                  </a:cubicBezTo>
                  <a:cubicBezTo>
                    <a:pt x="4725" y="20246"/>
                    <a:pt x="4720" y="20232"/>
                    <a:pt x="4710" y="20222"/>
                  </a:cubicBezTo>
                  <a:cubicBezTo>
                    <a:pt x="4715" y="20212"/>
                    <a:pt x="4723" y="20203"/>
                    <a:pt x="4734" y="20199"/>
                  </a:cubicBezTo>
                  <a:cubicBezTo>
                    <a:pt x="4747" y="20214"/>
                    <a:pt x="4741" y="20231"/>
                    <a:pt x="4742" y="20248"/>
                  </a:cubicBezTo>
                  <a:cubicBezTo>
                    <a:pt x="4768" y="20271"/>
                    <a:pt x="4763" y="20310"/>
                    <a:pt x="4791" y="20327"/>
                  </a:cubicBezTo>
                  <a:cubicBezTo>
                    <a:pt x="4782" y="20344"/>
                    <a:pt x="4777" y="20354"/>
                    <a:pt x="4788" y="20370"/>
                  </a:cubicBezTo>
                  <a:cubicBezTo>
                    <a:pt x="4797" y="20377"/>
                    <a:pt x="4822" y="20368"/>
                    <a:pt x="4828" y="20383"/>
                  </a:cubicBezTo>
                  <a:cubicBezTo>
                    <a:pt x="4833" y="20398"/>
                    <a:pt x="4828" y="20411"/>
                    <a:pt x="4841" y="20419"/>
                  </a:cubicBezTo>
                  <a:cubicBezTo>
                    <a:pt x="4852" y="20432"/>
                    <a:pt x="4877" y="20418"/>
                    <a:pt x="4883" y="20446"/>
                  </a:cubicBezTo>
                  <a:cubicBezTo>
                    <a:pt x="4872" y="20468"/>
                    <a:pt x="4861" y="20495"/>
                    <a:pt x="4858" y="20503"/>
                  </a:cubicBezTo>
                  <a:lnTo>
                    <a:pt x="4858" y="20704"/>
                  </a:lnTo>
                  <a:cubicBezTo>
                    <a:pt x="4861" y="20707"/>
                    <a:pt x="4864" y="20708"/>
                    <a:pt x="4866" y="20708"/>
                  </a:cubicBezTo>
                  <a:cubicBezTo>
                    <a:pt x="4878" y="20708"/>
                    <a:pt x="4889" y="20694"/>
                    <a:pt x="4901" y="20694"/>
                  </a:cubicBezTo>
                  <a:cubicBezTo>
                    <a:pt x="4905" y="20694"/>
                    <a:pt x="4909" y="20695"/>
                    <a:pt x="4912" y="20698"/>
                  </a:cubicBezTo>
                  <a:cubicBezTo>
                    <a:pt x="4909" y="20727"/>
                    <a:pt x="4920" y="20757"/>
                    <a:pt x="4904" y="20785"/>
                  </a:cubicBezTo>
                  <a:cubicBezTo>
                    <a:pt x="4924" y="20799"/>
                    <a:pt x="4948" y="20809"/>
                    <a:pt x="4935" y="20839"/>
                  </a:cubicBezTo>
                  <a:cubicBezTo>
                    <a:pt x="4933" y="20855"/>
                    <a:pt x="4906" y="20846"/>
                    <a:pt x="4909" y="20864"/>
                  </a:cubicBezTo>
                  <a:cubicBezTo>
                    <a:pt x="4914" y="20875"/>
                    <a:pt x="4920" y="20879"/>
                    <a:pt x="4927" y="20879"/>
                  </a:cubicBezTo>
                  <a:cubicBezTo>
                    <a:pt x="4937" y="20879"/>
                    <a:pt x="4948" y="20872"/>
                    <a:pt x="4957" y="20872"/>
                  </a:cubicBezTo>
                  <a:cubicBezTo>
                    <a:pt x="4963" y="20872"/>
                    <a:pt x="4968" y="20874"/>
                    <a:pt x="4972" y="20880"/>
                  </a:cubicBezTo>
                  <a:lnTo>
                    <a:pt x="4974" y="20905"/>
                  </a:lnTo>
                  <a:lnTo>
                    <a:pt x="4987" y="20913"/>
                  </a:lnTo>
                  <a:cubicBezTo>
                    <a:pt x="4983" y="20916"/>
                    <a:pt x="4981" y="20917"/>
                    <a:pt x="4979" y="20917"/>
                  </a:cubicBezTo>
                  <a:cubicBezTo>
                    <a:pt x="4975" y="20917"/>
                    <a:pt x="4975" y="20909"/>
                    <a:pt x="4973" y="20905"/>
                  </a:cubicBezTo>
                  <a:cubicBezTo>
                    <a:pt x="4917" y="20933"/>
                    <a:pt x="4945" y="20981"/>
                    <a:pt x="4939" y="21018"/>
                  </a:cubicBezTo>
                  <a:lnTo>
                    <a:pt x="4969" y="21056"/>
                  </a:lnTo>
                  <a:cubicBezTo>
                    <a:pt x="4949" y="21086"/>
                    <a:pt x="4943" y="21124"/>
                    <a:pt x="4964" y="21147"/>
                  </a:cubicBezTo>
                  <a:cubicBezTo>
                    <a:pt x="5011" y="21200"/>
                    <a:pt x="4993" y="21275"/>
                    <a:pt x="5039" y="21325"/>
                  </a:cubicBezTo>
                  <a:cubicBezTo>
                    <a:pt x="5033" y="21367"/>
                    <a:pt x="5080" y="21392"/>
                    <a:pt x="5065" y="21431"/>
                  </a:cubicBezTo>
                  <a:cubicBezTo>
                    <a:pt x="5088" y="21440"/>
                    <a:pt x="5104" y="21447"/>
                    <a:pt x="5111" y="21465"/>
                  </a:cubicBezTo>
                  <a:cubicBezTo>
                    <a:pt x="5103" y="21484"/>
                    <a:pt x="5078" y="21492"/>
                    <a:pt x="5084" y="21517"/>
                  </a:cubicBezTo>
                  <a:cubicBezTo>
                    <a:pt x="5086" y="21520"/>
                    <a:pt x="5088" y="21521"/>
                    <a:pt x="5090" y="21521"/>
                  </a:cubicBezTo>
                  <a:cubicBezTo>
                    <a:pt x="5095" y="21521"/>
                    <a:pt x="5101" y="21515"/>
                    <a:pt x="5106" y="21515"/>
                  </a:cubicBezTo>
                  <a:cubicBezTo>
                    <a:pt x="5108" y="21515"/>
                    <a:pt x="5111" y="21516"/>
                    <a:pt x="5113" y="21520"/>
                  </a:cubicBezTo>
                  <a:cubicBezTo>
                    <a:pt x="5113" y="21528"/>
                    <a:pt x="5115" y="21536"/>
                    <a:pt x="5115" y="21544"/>
                  </a:cubicBezTo>
                  <a:lnTo>
                    <a:pt x="5115" y="21544"/>
                  </a:lnTo>
                  <a:cubicBezTo>
                    <a:pt x="5102" y="21548"/>
                    <a:pt x="5098" y="21557"/>
                    <a:pt x="5100" y="21564"/>
                  </a:cubicBezTo>
                  <a:cubicBezTo>
                    <a:pt x="5107" y="21594"/>
                    <a:pt x="5142" y="21591"/>
                    <a:pt x="5151" y="21617"/>
                  </a:cubicBezTo>
                  <a:lnTo>
                    <a:pt x="5133" y="21653"/>
                  </a:lnTo>
                  <a:cubicBezTo>
                    <a:pt x="5153" y="21666"/>
                    <a:pt x="5146" y="21696"/>
                    <a:pt x="5159" y="21716"/>
                  </a:cubicBezTo>
                  <a:lnTo>
                    <a:pt x="5222" y="21747"/>
                  </a:lnTo>
                  <a:cubicBezTo>
                    <a:pt x="5214" y="21764"/>
                    <a:pt x="5249" y="21775"/>
                    <a:pt x="5225" y="21793"/>
                  </a:cubicBezTo>
                  <a:lnTo>
                    <a:pt x="5187" y="21776"/>
                  </a:lnTo>
                  <a:lnTo>
                    <a:pt x="5187" y="21838"/>
                  </a:lnTo>
                  <a:cubicBezTo>
                    <a:pt x="5228" y="21845"/>
                    <a:pt x="5261" y="21859"/>
                    <a:pt x="5271" y="21884"/>
                  </a:cubicBezTo>
                  <a:cubicBezTo>
                    <a:pt x="5277" y="21924"/>
                    <a:pt x="5240" y="21911"/>
                    <a:pt x="5242" y="21939"/>
                  </a:cubicBezTo>
                  <a:cubicBezTo>
                    <a:pt x="5242" y="21947"/>
                    <a:pt x="5249" y="21950"/>
                    <a:pt x="5257" y="21952"/>
                  </a:cubicBezTo>
                  <a:lnTo>
                    <a:pt x="5257" y="21952"/>
                  </a:lnTo>
                  <a:cubicBezTo>
                    <a:pt x="5259" y="21943"/>
                    <a:pt x="5265" y="21939"/>
                    <a:pt x="5275" y="21939"/>
                  </a:cubicBezTo>
                  <a:cubicBezTo>
                    <a:pt x="5278" y="21939"/>
                    <a:pt x="5281" y="21939"/>
                    <a:pt x="5285" y="21940"/>
                  </a:cubicBezTo>
                  <a:cubicBezTo>
                    <a:pt x="5296" y="21975"/>
                    <a:pt x="5309" y="22010"/>
                    <a:pt x="5329" y="22042"/>
                  </a:cubicBezTo>
                  <a:cubicBezTo>
                    <a:pt x="5303" y="22080"/>
                    <a:pt x="5316" y="22125"/>
                    <a:pt x="5312" y="22167"/>
                  </a:cubicBezTo>
                  <a:lnTo>
                    <a:pt x="5342" y="22180"/>
                  </a:lnTo>
                  <a:cubicBezTo>
                    <a:pt x="5346" y="22166"/>
                    <a:pt x="5350" y="22151"/>
                    <a:pt x="5354" y="22137"/>
                  </a:cubicBezTo>
                  <a:cubicBezTo>
                    <a:pt x="5393" y="22149"/>
                    <a:pt x="5377" y="22199"/>
                    <a:pt x="5414" y="22217"/>
                  </a:cubicBezTo>
                  <a:cubicBezTo>
                    <a:pt x="5450" y="22234"/>
                    <a:pt x="5402" y="22282"/>
                    <a:pt x="5429" y="22312"/>
                  </a:cubicBezTo>
                  <a:cubicBezTo>
                    <a:pt x="5439" y="22332"/>
                    <a:pt x="5467" y="22322"/>
                    <a:pt x="5483" y="22335"/>
                  </a:cubicBezTo>
                  <a:cubicBezTo>
                    <a:pt x="5483" y="22348"/>
                    <a:pt x="5465" y="22360"/>
                    <a:pt x="5479" y="22374"/>
                  </a:cubicBezTo>
                  <a:lnTo>
                    <a:pt x="5527" y="22389"/>
                  </a:lnTo>
                  <a:cubicBezTo>
                    <a:pt x="5506" y="22440"/>
                    <a:pt x="5557" y="22443"/>
                    <a:pt x="5575" y="22462"/>
                  </a:cubicBezTo>
                  <a:cubicBezTo>
                    <a:pt x="5575" y="22499"/>
                    <a:pt x="5542" y="22498"/>
                    <a:pt x="5530" y="22518"/>
                  </a:cubicBezTo>
                  <a:cubicBezTo>
                    <a:pt x="5563" y="22549"/>
                    <a:pt x="5611" y="22529"/>
                    <a:pt x="5647" y="22550"/>
                  </a:cubicBezTo>
                  <a:cubicBezTo>
                    <a:pt x="5648" y="22559"/>
                    <a:pt x="5649" y="22569"/>
                    <a:pt x="5649" y="22577"/>
                  </a:cubicBezTo>
                  <a:lnTo>
                    <a:pt x="5648" y="22577"/>
                  </a:lnTo>
                  <a:cubicBezTo>
                    <a:pt x="5659" y="22577"/>
                    <a:pt x="5666" y="22585"/>
                    <a:pt x="5666" y="22595"/>
                  </a:cubicBezTo>
                  <a:cubicBezTo>
                    <a:pt x="5681" y="22598"/>
                    <a:pt x="5693" y="22609"/>
                    <a:pt x="5698" y="22622"/>
                  </a:cubicBezTo>
                  <a:cubicBezTo>
                    <a:pt x="5682" y="22634"/>
                    <a:pt x="5662" y="22640"/>
                    <a:pt x="5668" y="22667"/>
                  </a:cubicBezTo>
                  <a:lnTo>
                    <a:pt x="5668" y="22666"/>
                  </a:lnTo>
                  <a:cubicBezTo>
                    <a:pt x="5669" y="22666"/>
                    <a:pt x="5671" y="22666"/>
                    <a:pt x="5673" y="22666"/>
                  </a:cubicBezTo>
                  <a:cubicBezTo>
                    <a:pt x="5687" y="22666"/>
                    <a:pt x="5699" y="22653"/>
                    <a:pt x="5710" y="22653"/>
                  </a:cubicBezTo>
                  <a:cubicBezTo>
                    <a:pt x="5711" y="22653"/>
                    <a:pt x="5713" y="22653"/>
                    <a:pt x="5714" y="22654"/>
                  </a:cubicBezTo>
                  <a:cubicBezTo>
                    <a:pt x="5746" y="22673"/>
                    <a:pt x="5739" y="22698"/>
                    <a:pt x="5738" y="22719"/>
                  </a:cubicBezTo>
                  <a:lnTo>
                    <a:pt x="5738" y="22719"/>
                  </a:lnTo>
                  <a:cubicBezTo>
                    <a:pt x="5737" y="22719"/>
                    <a:pt x="5736" y="22719"/>
                    <a:pt x="5735" y="22719"/>
                  </a:cubicBezTo>
                  <a:cubicBezTo>
                    <a:pt x="5710" y="22719"/>
                    <a:pt x="5693" y="22729"/>
                    <a:pt x="5685" y="22764"/>
                  </a:cubicBezTo>
                  <a:cubicBezTo>
                    <a:pt x="5714" y="22766"/>
                    <a:pt x="5727" y="22796"/>
                    <a:pt x="5738" y="22800"/>
                  </a:cubicBezTo>
                  <a:cubicBezTo>
                    <a:pt x="5744" y="22802"/>
                    <a:pt x="5749" y="22803"/>
                    <a:pt x="5753" y="22803"/>
                  </a:cubicBezTo>
                  <a:cubicBezTo>
                    <a:pt x="5764" y="22803"/>
                    <a:pt x="5772" y="22799"/>
                    <a:pt x="5780" y="22799"/>
                  </a:cubicBezTo>
                  <a:cubicBezTo>
                    <a:pt x="5787" y="22799"/>
                    <a:pt x="5794" y="22801"/>
                    <a:pt x="5802" y="22810"/>
                  </a:cubicBezTo>
                  <a:cubicBezTo>
                    <a:pt x="5816" y="22829"/>
                    <a:pt x="5824" y="22866"/>
                    <a:pt x="5859" y="22877"/>
                  </a:cubicBezTo>
                  <a:cubicBezTo>
                    <a:pt x="5874" y="22879"/>
                    <a:pt x="5889" y="22880"/>
                    <a:pt x="5904" y="22880"/>
                  </a:cubicBezTo>
                  <a:cubicBezTo>
                    <a:pt x="5913" y="22880"/>
                    <a:pt x="5922" y="22880"/>
                    <a:pt x="5931" y="22880"/>
                  </a:cubicBezTo>
                  <a:cubicBezTo>
                    <a:pt x="5955" y="22880"/>
                    <a:pt x="5977" y="22881"/>
                    <a:pt x="5998" y="22891"/>
                  </a:cubicBezTo>
                  <a:cubicBezTo>
                    <a:pt x="6019" y="22872"/>
                    <a:pt x="6035" y="22862"/>
                    <a:pt x="6050" y="22862"/>
                  </a:cubicBezTo>
                  <a:cubicBezTo>
                    <a:pt x="6058" y="22862"/>
                    <a:pt x="6066" y="22865"/>
                    <a:pt x="6074" y="22872"/>
                  </a:cubicBezTo>
                  <a:cubicBezTo>
                    <a:pt x="6087" y="22893"/>
                    <a:pt x="6067" y="22922"/>
                    <a:pt x="6085" y="22948"/>
                  </a:cubicBezTo>
                  <a:cubicBezTo>
                    <a:pt x="6092" y="22940"/>
                    <a:pt x="6098" y="22937"/>
                    <a:pt x="6103" y="22937"/>
                  </a:cubicBezTo>
                  <a:cubicBezTo>
                    <a:pt x="6116" y="22937"/>
                    <a:pt x="6124" y="22961"/>
                    <a:pt x="6140" y="22961"/>
                  </a:cubicBezTo>
                  <a:cubicBezTo>
                    <a:pt x="6141" y="22961"/>
                    <a:pt x="6142" y="22961"/>
                    <a:pt x="6143" y="22961"/>
                  </a:cubicBezTo>
                  <a:cubicBezTo>
                    <a:pt x="6154" y="22940"/>
                    <a:pt x="6142" y="22923"/>
                    <a:pt x="6135" y="22904"/>
                  </a:cubicBezTo>
                  <a:cubicBezTo>
                    <a:pt x="6152" y="22893"/>
                    <a:pt x="6176" y="22899"/>
                    <a:pt x="6189" y="22887"/>
                  </a:cubicBezTo>
                  <a:cubicBezTo>
                    <a:pt x="6222" y="22893"/>
                    <a:pt x="6249" y="22914"/>
                    <a:pt x="6261" y="22945"/>
                  </a:cubicBezTo>
                  <a:cubicBezTo>
                    <a:pt x="6274" y="22972"/>
                    <a:pt x="6301" y="22990"/>
                    <a:pt x="6331" y="22990"/>
                  </a:cubicBezTo>
                  <a:cubicBezTo>
                    <a:pt x="6332" y="22990"/>
                    <a:pt x="6333" y="22990"/>
                    <a:pt x="6334" y="22990"/>
                  </a:cubicBezTo>
                  <a:lnTo>
                    <a:pt x="6334" y="22990"/>
                  </a:lnTo>
                  <a:cubicBezTo>
                    <a:pt x="6336" y="23036"/>
                    <a:pt x="6302" y="23065"/>
                    <a:pt x="6287" y="23109"/>
                  </a:cubicBezTo>
                  <a:cubicBezTo>
                    <a:pt x="6318" y="23107"/>
                    <a:pt x="6343" y="23087"/>
                    <a:pt x="6363" y="23087"/>
                  </a:cubicBezTo>
                  <a:cubicBezTo>
                    <a:pt x="6367" y="23087"/>
                    <a:pt x="6372" y="23088"/>
                    <a:pt x="6376" y="23091"/>
                  </a:cubicBezTo>
                  <a:cubicBezTo>
                    <a:pt x="6396" y="23101"/>
                    <a:pt x="6395" y="23126"/>
                    <a:pt x="6411" y="23126"/>
                  </a:cubicBezTo>
                  <a:cubicBezTo>
                    <a:pt x="6414" y="23126"/>
                    <a:pt x="6417" y="23125"/>
                    <a:pt x="6422" y="23123"/>
                  </a:cubicBezTo>
                  <a:cubicBezTo>
                    <a:pt x="6430" y="23115"/>
                    <a:pt x="6419" y="23108"/>
                    <a:pt x="6418" y="23100"/>
                  </a:cubicBezTo>
                  <a:lnTo>
                    <a:pt x="6447" y="23082"/>
                  </a:lnTo>
                  <a:cubicBezTo>
                    <a:pt x="6448" y="23051"/>
                    <a:pt x="6453" y="23021"/>
                    <a:pt x="6437" y="22994"/>
                  </a:cubicBezTo>
                  <a:cubicBezTo>
                    <a:pt x="6487" y="22975"/>
                    <a:pt x="6458" y="22920"/>
                    <a:pt x="6484" y="22893"/>
                  </a:cubicBezTo>
                  <a:cubicBezTo>
                    <a:pt x="6475" y="22878"/>
                    <a:pt x="6468" y="22864"/>
                    <a:pt x="6447" y="22864"/>
                  </a:cubicBezTo>
                  <a:cubicBezTo>
                    <a:pt x="6446" y="22864"/>
                    <a:pt x="6445" y="22864"/>
                    <a:pt x="6445" y="22864"/>
                  </a:cubicBezTo>
                  <a:cubicBezTo>
                    <a:pt x="6431" y="22864"/>
                    <a:pt x="6438" y="22890"/>
                    <a:pt x="6424" y="22891"/>
                  </a:cubicBezTo>
                  <a:cubicBezTo>
                    <a:pt x="6386" y="22885"/>
                    <a:pt x="6409" y="22834"/>
                    <a:pt x="6370" y="22826"/>
                  </a:cubicBezTo>
                  <a:lnTo>
                    <a:pt x="6370" y="22897"/>
                  </a:lnTo>
                  <a:cubicBezTo>
                    <a:pt x="6351" y="22914"/>
                    <a:pt x="6327" y="22927"/>
                    <a:pt x="6301" y="22931"/>
                  </a:cubicBezTo>
                  <a:cubicBezTo>
                    <a:pt x="6267" y="22895"/>
                    <a:pt x="6314" y="22875"/>
                    <a:pt x="6320" y="22850"/>
                  </a:cubicBezTo>
                  <a:cubicBezTo>
                    <a:pt x="6316" y="22848"/>
                    <a:pt x="6313" y="22847"/>
                    <a:pt x="6309" y="22847"/>
                  </a:cubicBezTo>
                  <a:cubicBezTo>
                    <a:pt x="6296" y="22847"/>
                    <a:pt x="6286" y="22859"/>
                    <a:pt x="6274" y="22859"/>
                  </a:cubicBezTo>
                  <a:cubicBezTo>
                    <a:pt x="6269" y="22859"/>
                    <a:pt x="6263" y="22857"/>
                    <a:pt x="6256" y="22850"/>
                  </a:cubicBezTo>
                  <a:cubicBezTo>
                    <a:pt x="6265" y="22830"/>
                    <a:pt x="6257" y="22804"/>
                    <a:pt x="6256" y="22783"/>
                  </a:cubicBezTo>
                  <a:cubicBezTo>
                    <a:pt x="6289" y="22732"/>
                    <a:pt x="6343" y="22771"/>
                    <a:pt x="6375" y="22741"/>
                  </a:cubicBezTo>
                  <a:cubicBezTo>
                    <a:pt x="6406" y="22784"/>
                    <a:pt x="6426" y="22828"/>
                    <a:pt x="6481" y="22848"/>
                  </a:cubicBezTo>
                  <a:cubicBezTo>
                    <a:pt x="6480" y="22825"/>
                    <a:pt x="6458" y="22809"/>
                    <a:pt x="6481" y="22791"/>
                  </a:cubicBezTo>
                  <a:cubicBezTo>
                    <a:pt x="6488" y="22798"/>
                    <a:pt x="6495" y="22800"/>
                    <a:pt x="6503" y="22800"/>
                  </a:cubicBezTo>
                  <a:cubicBezTo>
                    <a:pt x="6515" y="22800"/>
                    <a:pt x="6529" y="22794"/>
                    <a:pt x="6543" y="22794"/>
                  </a:cubicBezTo>
                  <a:cubicBezTo>
                    <a:pt x="6545" y="22794"/>
                    <a:pt x="6547" y="22794"/>
                    <a:pt x="6549" y="22794"/>
                  </a:cubicBezTo>
                  <a:cubicBezTo>
                    <a:pt x="6535" y="22836"/>
                    <a:pt x="6593" y="22857"/>
                    <a:pt x="6575" y="22897"/>
                  </a:cubicBezTo>
                  <a:cubicBezTo>
                    <a:pt x="6602" y="22889"/>
                    <a:pt x="6622" y="22865"/>
                    <a:pt x="6653" y="22865"/>
                  </a:cubicBezTo>
                  <a:lnTo>
                    <a:pt x="6674" y="22890"/>
                  </a:lnTo>
                  <a:lnTo>
                    <a:pt x="6784" y="22855"/>
                  </a:lnTo>
                  <a:cubicBezTo>
                    <a:pt x="6786" y="22844"/>
                    <a:pt x="6788" y="22832"/>
                    <a:pt x="6790" y="22820"/>
                  </a:cubicBezTo>
                  <a:lnTo>
                    <a:pt x="6853" y="22777"/>
                  </a:lnTo>
                  <a:lnTo>
                    <a:pt x="6867" y="22821"/>
                  </a:lnTo>
                  <a:cubicBezTo>
                    <a:pt x="6897" y="22809"/>
                    <a:pt x="6933" y="22806"/>
                    <a:pt x="6943" y="22780"/>
                  </a:cubicBezTo>
                  <a:cubicBezTo>
                    <a:pt x="6949" y="22777"/>
                    <a:pt x="6954" y="22776"/>
                    <a:pt x="6958" y="22776"/>
                  </a:cubicBezTo>
                  <a:cubicBezTo>
                    <a:pt x="6974" y="22776"/>
                    <a:pt x="6986" y="22788"/>
                    <a:pt x="6999" y="22788"/>
                  </a:cubicBezTo>
                  <a:cubicBezTo>
                    <a:pt x="7005" y="22788"/>
                    <a:pt x="7011" y="22785"/>
                    <a:pt x="7017" y="22777"/>
                  </a:cubicBezTo>
                  <a:cubicBezTo>
                    <a:pt x="7010" y="22736"/>
                    <a:pt x="6962" y="22772"/>
                    <a:pt x="6948" y="22740"/>
                  </a:cubicBezTo>
                  <a:lnTo>
                    <a:pt x="6948" y="22715"/>
                  </a:lnTo>
                  <a:cubicBezTo>
                    <a:pt x="6968" y="22699"/>
                    <a:pt x="7005" y="22702"/>
                    <a:pt x="7012" y="22670"/>
                  </a:cubicBezTo>
                  <a:cubicBezTo>
                    <a:pt x="7021" y="22667"/>
                    <a:pt x="7031" y="22667"/>
                    <a:pt x="7041" y="22667"/>
                  </a:cubicBezTo>
                  <a:cubicBezTo>
                    <a:pt x="7042" y="22667"/>
                    <a:pt x="7043" y="22667"/>
                    <a:pt x="7044" y="22667"/>
                  </a:cubicBezTo>
                  <a:cubicBezTo>
                    <a:pt x="7061" y="22667"/>
                    <a:pt x="7077" y="22666"/>
                    <a:pt x="7091" y="22652"/>
                  </a:cubicBezTo>
                  <a:cubicBezTo>
                    <a:pt x="7067" y="22604"/>
                    <a:pt x="7024" y="22599"/>
                    <a:pt x="6981" y="22595"/>
                  </a:cubicBezTo>
                  <a:cubicBezTo>
                    <a:pt x="6977" y="22595"/>
                    <a:pt x="6974" y="22588"/>
                    <a:pt x="6972" y="22585"/>
                  </a:cubicBezTo>
                  <a:lnTo>
                    <a:pt x="6992" y="22543"/>
                  </a:lnTo>
                  <a:cubicBezTo>
                    <a:pt x="7034" y="22585"/>
                    <a:pt x="7095" y="22570"/>
                    <a:pt x="7138" y="22604"/>
                  </a:cubicBezTo>
                  <a:cubicBezTo>
                    <a:pt x="7131" y="22624"/>
                    <a:pt x="7114" y="22642"/>
                    <a:pt x="7115" y="22687"/>
                  </a:cubicBezTo>
                  <a:cubicBezTo>
                    <a:pt x="7140" y="22639"/>
                    <a:pt x="7177" y="22632"/>
                    <a:pt x="7196" y="22601"/>
                  </a:cubicBezTo>
                  <a:cubicBezTo>
                    <a:pt x="7193" y="22571"/>
                    <a:pt x="7205" y="22539"/>
                    <a:pt x="7187" y="22509"/>
                  </a:cubicBezTo>
                  <a:cubicBezTo>
                    <a:pt x="7164" y="22512"/>
                    <a:pt x="7144" y="22526"/>
                    <a:pt x="7123" y="22526"/>
                  </a:cubicBezTo>
                  <a:cubicBezTo>
                    <a:pt x="7113" y="22526"/>
                    <a:pt x="7104" y="22523"/>
                    <a:pt x="7094" y="22516"/>
                  </a:cubicBezTo>
                  <a:cubicBezTo>
                    <a:pt x="7115" y="22481"/>
                    <a:pt x="7155" y="22464"/>
                    <a:pt x="7170" y="22421"/>
                  </a:cubicBezTo>
                  <a:cubicBezTo>
                    <a:pt x="7182" y="22440"/>
                    <a:pt x="7184" y="22460"/>
                    <a:pt x="7208" y="22467"/>
                  </a:cubicBezTo>
                  <a:cubicBezTo>
                    <a:pt x="7211" y="22420"/>
                    <a:pt x="7259" y="22394"/>
                    <a:pt x="7261" y="22353"/>
                  </a:cubicBezTo>
                  <a:cubicBezTo>
                    <a:pt x="7266" y="22294"/>
                    <a:pt x="7308" y="22259"/>
                    <a:pt x="7331" y="22217"/>
                  </a:cubicBezTo>
                  <a:cubicBezTo>
                    <a:pt x="7309" y="22153"/>
                    <a:pt x="7341" y="22097"/>
                    <a:pt x="7350" y="22039"/>
                  </a:cubicBezTo>
                  <a:cubicBezTo>
                    <a:pt x="7356" y="22002"/>
                    <a:pt x="7371" y="21974"/>
                    <a:pt x="7415" y="21963"/>
                  </a:cubicBezTo>
                  <a:cubicBezTo>
                    <a:pt x="7391" y="21929"/>
                    <a:pt x="7429" y="21906"/>
                    <a:pt x="7424" y="21877"/>
                  </a:cubicBezTo>
                  <a:lnTo>
                    <a:pt x="7395" y="21858"/>
                  </a:lnTo>
                  <a:cubicBezTo>
                    <a:pt x="7381" y="21796"/>
                    <a:pt x="7417" y="21760"/>
                    <a:pt x="7461" y="21728"/>
                  </a:cubicBezTo>
                  <a:cubicBezTo>
                    <a:pt x="7440" y="21696"/>
                    <a:pt x="7447" y="21658"/>
                    <a:pt x="7434" y="21627"/>
                  </a:cubicBezTo>
                  <a:cubicBezTo>
                    <a:pt x="7446" y="21595"/>
                    <a:pt x="7461" y="21564"/>
                    <a:pt x="7475" y="21530"/>
                  </a:cubicBezTo>
                  <a:lnTo>
                    <a:pt x="7504" y="21542"/>
                  </a:lnTo>
                  <a:cubicBezTo>
                    <a:pt x="7555" y="21481"/>
                    <a:pt x="7528" y="21422"/>
                    <a:pt x="7496" y="21365"/>
                  </a:cubicBezTo>
                  <a:cubicBezTo>
                    <a:pt x="7533" y="21347"/>
                    <a:pt x="7545" y="21311"/>
                    <a:pt x="7564" y="21292"/>
                  </a:cubicBezTo>
                  <a:cubicBezTo>
                    <a:pt x="7579" y="21250"/>
                    <a:pt x="7558" y="21225"/>
                    <a:pt x="7535" y="21203"/>
                  </a:cubicBezTo>
                  <a:lnTo>
                    <a:pt x="7633" y="21048"/>
                  </a:lnTo>
                  <a:cubicBezTo>
                    <a:pt x="7646" y="21091"/>
                    <a:pt x="7640" y="21127"/>
                    <a:pt x="7639" y="21161"/>
                  </a:cubicBezTo>
                  <a:cubicBezTo>
                    <a:pt x="7614" y="21202"/>
                    <a:pt x="7572" y="21237"/>
                    <a:pt x="7592" y="21298"/>
                  </a:cubicBezTo>
                  <a:lnTo>
                    <a:pt x="7638" y="21330"/>
                  </a:lnTo>
                  <a:cubicBezTo>
                    <a:pt x="7632" y="21374"/>
                    <a:pt x="7593" y="21412"/>
                    <a:pt x="7614" y="21459"/>
                  </a:cubicBezTo>
                  <a:cubicBezTo>
                    <a:pt x="7642" y="21459"/>
                    <a:pt x="7640" y="21437"/>
                    <a:pt x="7645" y="21427"/>
                  </a:cubicBezTo>
                  <a:cubicBezTo>
                    <a:pt x="7677" y="21343"/>
                    <a:pt x="7706" y="21259"/>
                    <a:pt x="7738" y="21176"/>
                  </a:cubicBezTo>
                  <a:cubicBezTo>
                    <a:pt x="7768" y="21095"/>
                    <a:pt x="7780" y="21014"/>
                    <a:pt x="7734" y="20935"/>
                  </a:cubicBezTo>
                  <a:cubicBezTo>
                    <a:pt x="7753" y="20920"/>
                    <a:pt x="7779" y="20937"/>
                    <a:pt x="7796" y="20917"/>
                  </a:cubicBezTo>
                  <a:cubicBezTo>
                    <a:pt x="7799" y="20860"/>
                    <a:pt x="7828" y="20808"/>
                    <a:pt x="7842" y="20755"/>
                  </a:cubicBezTo>
                  <a:cubicBezTo>
                    <a:pt x="7865" y="20749"/>
                    <a:pt x="7891" y="20751"/>
                    <a:pt x="7897" y="20728"/>
                  </a:cubicBezTo>
                  <a:cubicBezTo>
                    <a:pt x="7904" y="20703"/>
                    <a:pt x="7933" y="20701"/>
                    <a:pt x="7942" y="20680"/>
                  </a:cubicBezTo>
                  <a:lnTo>
                    <a:pt x="7942" y="20680"/>
                  </a:lnTo>
                  <a:cubicBezTo>
                    <a:pt x="7944" y="20680"/>
                    <a:pt x="7947" y="20681"/>
                    <a:pt x="7949" y="20681"/>
                  </a:cubicBezTo>
                  <a:cubicBezTo>
                    <a:pt x="7965" y="20681"/>
                    <a:pt x="7978" y="20664"/>
                    <a:pt x="7995" y="20664"/>
                  </a:cubicBezTo>
                  <a:cubicBezTo>
                    <a:pt x="7998" y="20664"/>
                    <a:pt x="8002" y="20665"/>
                    <a:pt x="8006" y="20667"/>
                  </a:cubicBezTo>
                  <a:cubicBezTo>
                    <a:pt x="8001" y="20702"/>
                    <a:pt x="7953" y="20691"/>
                    <a:pt x="7947" y="20724"/>
                  </a:cubicBezTo>
                  <a:cubicBezTo>
                    <a:pt x="7947" y="20733"/>
                    <a:pt x="7960" y="20739"/>
                    <a:pt x="7949" y="20747"/>
                  </a:cubicBezTo>
                  <a:lnTo>
                    <a:pt x="7909" y="20758"/>
                  </a:lnTo>
                  <a:cubicBezTo>
                    <a:pt x="7905" y="20771"/>
                    <a:pt x="7906" y="20784"/>
                    <a:pt x="7913" y="20796"/>
                  </a:cubicBezTo>
                  <a:cubicBezTo>
                    <a:pt x="7919" y="20802"/>
                    <a:pt x="7927" y="20803"/>
                    <a:pt x="7934" y="20803"/>
                  </a:cubicBezTo>
                  <a:cubicBezTo>
                    <a:pt x="7944" y="20803"/>
                    <a:pt x="7954" y="20801"/>
                    <a:pt x="7963" y="20801"/>
                  </a:cubicBezTo>
                  <a:cubicBezTo>
                    <a:pt x="7969" y="20801"/>
                    <a:pt x="7974" y="20801"/>
                    <a:pt x="7979" y="20804"/>
                  </a:cubicBezTo>
                  <a:cubicBezTo>
                    <a:pt x="7983" y="20806"/>
                    <a:pt x="7986" y="20811"/>
                    <a:pt x="7990" y="20816"/>
                  </a:cubicBezTo>
                  <a:cubicBezTo>
                    <a:pt x="7973" y="20825"/>
                    <a:pt x="7954" y="20828"/>
                    <a:pt x="7947" y="20847"/>
                  </a:cubicBezTo>
                  <a:cubicBezTo>
                    <a:pt x="7950" y="20861"/>
                    <a:pt x="7971" y="20877"/>
                    <a:pt x="7944" y="20890"/>
                  </a:cubicBezTo>
                  <a:cubicBezTo>
                    <a:pt x="7942" y="20892"/>
                    <a:pt x="7940" y="20892"/>
                    <a:pt x="7939" y="20892"/>
                  </a:cubicBezTo>
                  <a:cubicBezTo>
                    <a:pt x="7932" y="20892"/>
                    <a:pt x="7925" y="20882"/>
                    <a:pt x="7917" y="20882"/>
                  </a:cubicBezTo>
                  <a:cubicBezTo>
                    <a:pt x="7914" y="20882"/>
                    <a:pt x="7911" y="20884"/>
                    <a:pt x="7908" y="20888"/>
                  </a:cubicBezTo>
                  <a:cubicBezTo>
                    <a:pt x="7899" y="20922"/>
                    <a:pt x="7932" y="20944"/>
                    <a:pt x="7928" y="20978"/>
                  </a:cubicBezTo>
                  <a:cubicBezTo>
                    <a:pt x="7941" y="20972"/>
                    <a:pt x="7949" y="20965"/>
                    <a:pt x="7959" y="20965"/>
                  </a:cubicBezTo>
                  <a:cubicBezTo>
                    <a:pt x="7961" y="20965"/>
                    <a:pt x="7964" y="20966"/>
                    <a:pt x="7966" y="20967"/>
                  </a:cubicBezTo>
                  <a:cubicBezTo>
                    <a:pt x="7977" y="20987"/>
                    <a:pt x="7937" y="21015"/>
                    <a:pt x="7977" y="21033"/>
                  </a:cubicBezTo>
                  <a:cubicBezTo>
                    <a:pt x="7998" y="21017"/>
                    <a:pt x="8010" y="20989"/>
                    <a:pt x="8041" y="20989"/>
                  </a:cubicBezTo>
                  <a:cubicBezTo>
                    <a:pt x="8042" y="20989"/>
                    <a:pt x="8042" y="20989"/>
                    <a:pt x="8043" y="20989"/>
                  </a:cubicBezTo>
                  <a:lnTo>
                    <a:pt x="8055" y="21011"/>
                  </a:lnTo>
                  <a:cubicBezTo>
                    <a:pt x="8086" y="21006"/>
                    <a:pt x="8070" y="20982"/>
                    <a:pt x="8072" y="20970"/>
                  </a:cubicBezTo>
                  <a:cubicBezTo>
                    <a:pt x="8085" y="20942"/>
                    <a:pt x="8118" y="20947"/>
                    <a:pt x="8133" y="20917"/>
                  </a:cubicBezTo>
                  <a:cubicBezTo>
                    <a:pt x="8120" y="20881"/>
                    <a:pt x="8160" y="20861"/>
                    <a:pt x="8172" y="20828"/>
                  </a:cubicBezTo>
                  <a:cubicBezTo>
                    <a:pt x="8189" y="20775"/>
                    <a:pt x="8241" y="20795"/>
                    <a:pt x="8274" y="20779"/>
                  </a:cubicBezTo>
                  <a:cubicBezTo>
                    <a:pt x="8306" y="20760"/>
                    <a:pt x="8314" y="20730"/>
                    <a:pt x="8320" y="20701"/>
                  </a:cubicBezTo>
                  <a:lnTo>
                    <a:pt x="8381" y="20686"/>
                  </a:lnTo>
                  <a:cubicBezTo>
                    <a:pt x="8414" y="20709"/>
                    <a:pt x="8401" y="20736"/>
                    <a:pt x="8392" y="20763"/>
                  </a:cubicBezTo>
                  <a:cubicBezTo>
                    <a:pt x="8398" y="20767"/>
                    <a:pt x="8404" y="20769"/>
                    <a:pt x="8411" y="20769"/>
                  </a:cubicBezTo>
                  <a:cubicBezTo>
                    <a:pt x="8421" y="20769"/>
                    <a:pt x="8430" y="20764"/>
                    <a:pt x="8436" y="20756"/>
                  </a:cubicBezTo>
                  <a:cubicBezTo>
                    <a:pt x="8434" y="20718"/>
                    <a:pt x="8440" y="20681"/>
                    <a:pt x="8452" y="20645"/>
                  </a:cubicBezTo>
                  <a:cubicBezTo>
                    <a:pt x="8469" y="20606"/>
                    <a:pt x="8480" y="20564"/>
                    <a:pt x="8501" y="20522"/>
                  </a:cubicBezTo>
                  <a:cubicBezTo>
                    <a:pt x="8503" y="20522"/>
                    <a:pt x="8504" y="20522"/>
                    <a:pt x="8505" y="20522"/>
                  </a:cubicBezTo>
                  <a:cubicBezTo>
                    <a:pt x="8520" y="20522"/>
                    <a:pt x="8528" y="20504"/>
                    <a:pt x="8545" y="20501"/>
                  </a:cubicBezTo>
                  <a:lnTo>
                    <a:pt x="8545" y="20501"/>
                  </a:lnTo>
                  <a:cubicBezTo>
                    <a:pt x="8545" y="20502"/>
                    <a:pt x="8545" y="20502"/>
                    <a:pt x="8545" y="20503"/>
                  </a:cubicBezTo>
                  <a:lnTo>
                    <a:pt x="8545" y="20501"/>
                  </a:lnTo>
                  <a:cubicBezTo>
                    <a:pt x="8545" y="20501"/>
                    <a:pt x="8545" y="20501"/>
                    <a:pt x="8545" y="20501"/>
                  </a:cubicBezTo>
                  <a:lnTo>
                    <a:pt x="8545" y="20501"/>
                  </a:lnTo>
                  <a:cubicBezTo>
                    <a:pt x="8541" y="20461"/>
                    <a:pt x="8565" y="20419"/>
                    <a:pt x="8555" y="20384"/>
                  </a:cubicBezTo>
                  <a:cubicBezTo>
                    <a:pt x="8533" y="20309"/>
                    <a:pt x="8569" y="20263"/>
                    <a:pt x="8617" y="20217"/>
                  </a:cubicBezTo>
                  <a:cubicBezTo>
                    <a:pt x="8619" y="20213"/>
                    <a:pt x="8625" y="20206"/>
                    <a:pt x="8623" y="20201"/>
                  </a:cubicBezTo>
                  <a:cubicBezTo>
                    <a:pt x="8612" y="20145"/>
                    <a:pt x="8630" y="20094"/>
                    <a:pt x="8658" y="20049"/>
                  </a:cubicBezTo>
                  <a:cubicBezTo>
                    <a:pt x="8676" y="20019"/>
                    <a:pt x="8665" y="19995"/>
                    <a:pt x="8659" y="19974"/>
                  </a:cubicBezTo>
                  <a:lnTo>
                    <a:pt x="8685" y="19942"/>
                  </a:lnTo>
                  <a:cubicBezTo>
                    <a:pt x="8660" y="19905"/>
                    <a:pt x="8671" y="19868"/>
                    <a:pt x="8674" y="19841"/>
                  </a:cubicBezTo>
                  <a:cubicBezTo>
                    <a:pt x="8681" y="19833"/>
                    <a:pt x="8686" y="19830"/>
                    <a:pt x="8691" y="19830"/>
                  </a:cubicBezTo>
                  <a:cubicBezTo>
                    <a:pt x="8700" y="19830"/>
                    <a:pt x="8707" y="19837"/>
                    <a:pt x="8714" y="19837"/>
                  </a:cubicBezTo>
                  <a:cubicBezTo>
                    <a:pt x="8715" y="19837"/>
                    <a:pt x="8717" y="19837"/>
                    <a:pt x="8718" y="19836"/>
                  </a:cubicBezTo>
                  <a:cubicBezTo>
                    <a:pt x="8726" y="19810"/>
                    <a:pt x="8730" y="19782"/>
                    <a:pt x="8752" y="19762"/>
                  </a:cubicBezTo>
                  <a:cubicBezTo>
                    <a:pt x="8759" y="19776"/>
                    <a:pt x="8766" y="19788"/>
                    <a:pt x="8773" y="19801"/>
                  </a:cubicBezTo>
                  <a:cubicBezTo>
                    <a:pt x="8752" y="19874"/>
                    <a:pt x="8754" y="19884"/>
                    <a:pt x="8787" y="19929"/>
                  </a:cubicBezTo>
                  <a:cubicBezTo>
                    <a:pt x="8797" y="19920"/>
                    <a:pt x="8796" y="19907"/>
                    <a:pt x="8796" y="19896"/>
                  </a:cubicBezTo>
                  <a:cubicBezTo>
                    <a:pt x="8796" y="19849"/>
                    <a:pt x="8787" y="19801"/>
                    <a:pt x="8798" y="19754"/>
                  </a:cubicBezTo>
                  <a:cubicBezTo>
                    <a:pt x="8808" y="19707"/>
                    <a:pt x="8801" y="19661"/>
                    <a:pt x="8811" y="19615"/>
                  </a:cubicBezTo>
                  <a:cubicBezTo>
                    <a:pt x="8822" y="19567"/>
                    <a:pt x="8820" y="19518"/>
                    <a:pt x="8805" y="19472"/>
                  </a:cubicBezTo>
                  <a:cubicBezTo>
                    <a:pt x="8767" y="19472"/>
                    <a:pt x="8789" y="19522"/>
                    <a:pt x="8761" y="19522"/>
                  </a:cubicBezTo>
                  <a:cubicBezTo>
                    <a:pt x="8758" y="19522"/>
                    <a:pt x="8755" y="19521"/>
                    <a:pt x="8751" y="19520"/>
                  </a:cubicBezTo>
                  <a:cubicBezTo>
                    <a:pt x="8727" y="19479"/>
                    <a:pt x="8749" y="19442"/>
                    <a:pt x="8763" y="19404"/>
                  </a:cubicBezTo>
                  <a:cubicBezTo>
                    <a:pt x="8756" y="19386"/>
                    <a:pt x="8741" y="19373"/>
                    <a:pt x="8742" y="19354"/>
                  </a:cubicBezTo>
                  <a:cubicBezTo>
                    <a:pt x="8758" y="19309"/>
                    <a:pt x="8773" y="19264"/>
                    <a:pt x="8764" y="19215"/>
                  </a:cubicBezTo>
                  <a:cubicBezTo>
                    <a:pt x="8764" y="19212"/>
                    <a:pt x="8773" y="19209"/>
                    <a:pt x="8781" y="19205"/>
                  </a:cubicBezTo>
                  <a:cubicBezTo>
                    <a:pt x="8812" y="19217"/>
                    <a:pt x="8782" y="19254"/>
                    <a:pt x="8805" y="19269"/>
                  </a:cubicBezTo>
                  <a:cubicBezTo>
                    <a:pt x="8843" y="19201"/>
                    <a:pt x="8830" y="19127"/>
                    <a:pt x="8830" y="19054"/>
                  </a:cubicBezTo>
                  <a:cubicBezTo>
                    <a:pt x="8831" y="18982"/>
                    <a:pt x="8829" y="18910"/>
                    <a:pt x="8829" y="18835"/>
                  </a:cubicBezTo>
                  <a:lnTo>
                    <a:pt x="8793" y="18850"/>
                  </a:lnTo>
                  <a:cubicBezTo>
                    <a:pt x="8770" y="18814"/>
                    <a:pt x="8733" y="18807"/>
                    <a:pt x="8698" y="18798"/>
                  </a:cubicBezTo>
                  <a:lnTo>
                    <a:pt x="8698" y="18798"/>
                  </a:lnTo>
                  <a:cubicBezTo>
                    <a:pt x="8681" y="18826"/>
                    <a:pt x="8718" y="18838"/>
                    <a:pt x="8702" y="18862"/>
                  </a:cubicBezTo>
                  <a:cubicBezTo>
                    <a:pt x="8686" y="18873"/>
                    <a:pt x="8677" y="18900"/>
                    <a:pt x="8651" y="18900"/>
                  </a:cubicBezTo>
                  <a:cubicBezTo>
                    <a:pt x="8648" y="18900"/>
                    <a:pt x="8645" y="18899"/>
                    <a:pt x="8642" y="18899"/>
                  </a:cubicBezTo>
                  <a:cubicBezTo>
                    <a:pt x="8627" y="18859"/>
                    <a:pt x="8645" y="18819"/>
                    <a:pt x="8622" y="18784"/>
                  </a:cubicBezTo>
                  <a:cubicBezTo>
                    <a:pt x="8643" y="18763"/>
                    <a:pt x="8627" y="18723"/>
                    <a:pt x="8663" y="18710"/>
                  </a:cubicBezTo>
                  <a:lnTo>
                    <a:pt x="8663" y="18710"/>
                  </a:lnTo>
                  <a:cubicBezTo>
                    <a:pt x="8684" y="18726"/>
                    <a:pt x="8655" y="18741"/>
                    <a:pt x="8662" y="18761"/>
                  </a:cubicBezTo>
                  <a:cubicBezTo>
                    <a:pt x="8683" y="18775"/>
                    <a:pt x="8704" y="18779"/>
                    <a:pt x="8726" y="18779"/>
                  </a:cubicBezTo>
                  <a:cubicBezTo>
                    <a:pt x="8752" y="18779"/>
                    <a:pt x="8779" y="18773"/>
                    <a:pt x="8805" y="18773"/>
                  </a:cubicBezTo>
                  <a:cubicBezTo>
                    <a:pt x="8807" y="18773"/>
                    <a:pt x="8808" y="18773"/>
                    <a:pt x="8809" y="18773"/>
                  </a:cubicBezTo>
                  <a:lnTo>
                    <a:pt x="8847" y="18731"/>
                  </a:lnTo>
                  <a:cubicBezTo>
                    <a:pt x="8823" y="18703"/>
                    <a:pt x="8870" y="18659"/>
                    <a:pt x="8823" y="18640"/>
                  </a:cubicBezTo>
                  <a:cubicBezTo>
                    <a:pt x="8790" y="18648"/>
                    <a:pt x="8805" y="18685"/>
                    <a:pt x="8785" y="18702"/>
                  </a:cubicBezTo>
                  <a:lnTo>
                    <a:pt x="8763" y="18682"/>
                  </a:lnTo>
                  <a:cubicBezTo>
                    <a:pt x="8791" y="18656"/>
                    <a:pt x="8765" y="18616"/>
                    <a:pt x="8787" y="18586"/>
                  </a:cubicBezTo>
                  <a:lnTo>
                    <a:pt x="8787" y="18586"/>
                  </a:lnTo>
                  <a:lnTo>
                    <a:pt x="8827" y="18616"/>
                  </a:lnTo>
                  <a:cubicBezTo>
                    <a:pt x="8853" y="18584"/>
                    <a:pt x="8857" y="18553"/>
                    <a:pt x="8830" y="18515"/>
                  </a:cubicBezTo>
                  <a:cubicBezTo>
                    <a:pt x="8829" y="18515"/>
                    <a:pt x="8828" y="18515"/>
                    <a:pt x="8827" y="18515"/>
                  </a:cubicBezTo>
                  <a:cubicBezTo>
                    <a:pt x="8816" y="18515"/>
                    <a:pt x="8806" y="18527"/>
                    <a:pt x="8794" y="18527"/>
                  </a:cubicBezTo>
                  <a:cubicBezTo>
                    <a:pt x="8791" y="18527"/>
                    <a:pt x="8787" y="18526"/>
                    <a:pt x="8783" y="18523"/>
                  </a:cubicBezTo>
                  <a:cubicBezTo>
                    <a:pt x="8765" y="18512"/>
                    <a:pt x="8756" y="18490"/>
                    <a:pt x="8760" y="18470"/>
                  </a:cubicBezTo>
                  <a:cubicBezTo>
                    <a:pt x="8778" y="18437"/>
                    <a:pt x="8809" y="18424"/>
                    <a:pt x="8843" y="18414"/>
                  </a:cubicBezTo>
                  <a:cubicBezTo>
                    <a:pt x="8849" y="18391"/>
                    <a:pt x="8856" y="18369"/>
                    <a:pt x="8863" y="18346"/>
                  </a:cubicBezTo>
                  <a:lnTo>
                    <a:pt x="8833" y="18304"/>
                  </a:lnTo>
                  <a:cubicBezTo>
                    <a:pt x="8829" y="18277"/>
                    <a:pt x="8828" y="18248"/>
                    <a:pt x="8832" y="18221"/>
                  </a:cubicBezTo>
                  <a:cubicBezTo>
                    <a:pt x="8841" y="18194"/>
                    <a:pt x="8866" y="18191"/>
                    <a:pt x="8881" y="18176"/>
                  </a:cubicBezTo>
                  <a:cubicBezTo>
                    <a:pt x="8879" y="18116"/>
                    <a:pt x="8873" y="18055"/>
                    <a:pt x="8885" y="17995"/>
                  </a:cubicBezTo>
                  <a:lnTo>
                    <a:pt x="8857" y="17993"/>
                  </a:lnTo>
                  <a:cubicBezTo>
                    <a:pt x="8844" y="17968"/>
                    <a:pt x="8848" y="17941"/>
                    <a:pt x="8853" y="17913"/>
                  </a:cubicBezTo>
                  <a:lnTo>
                    <a:pt x="8892" y="17893"/>
                  </a:lnTo>
                  <a:cubicBezTo>
                    <a:pt x="8912" y="17901"/>
                    <a:pt x="8928" y="17917"/>
                    <a:pt x="8937" y="17938"/>
                  </a:cubicBezTo>
                  <a:cubicBezTo>
                    <a:pt x="8935" y="17954"/>
                    <a:pt x="8935" y="17954"/>
                    <a:pt x="8887" y="17970"/>
                  </a:cubicBezTo>
                  <a:cubicBezTo>
                    <a:pt x="8887" y="17978"/>
                    <a:pt x="8886" y="17986"/>
                    <a:pt x="8885" y="17995"/>
                  </a:cubicBezTo>
                  <a:lnTo>
                    <a:pt x="8912" y="17982"/>
                  </a:lnTo>
                  <a:cubicBezTo>
                    <a:pt x="8937" y="17990"/>
                    <a:pt x="8934" y="18019"/>
                    <a:pt x="8952" y="18029"/>
                  </a:cubicBezTo>
                  <a:cubicBezTo>
                    <a:pt x="8955" y="18030"/>
                    <a:pt x="8958" y="18030"/>
                    <a:pt x="8962" y="18030"/>
                  </a:cubicBezTo>
                  <a:cubicBezTo>
                    <a:pt x="8973" y="18030"/>
                    <a:pt x="8984" y="18025"/>
                    <a:pt x="8991" y="18016"/>
                  </a:cubicBezTo>
                  <a:cubicBezTo>
                    <a:pt x="9009" y="18003"/>
                    <a:pt x="8969" y="17981"/>
                    <a:pt x="8985" y="17960"/>
                  </a:cubicBezTo>
                  <a:lnTo>
                    <a:pt x="8985" y="17960"/>
                  </a:lnTo>
                  <a:cubicBezTo>
                    <a:pt x="8989" y="17960"/>
                    <a:pt x="8993" y="17961"/>
                    <a:pt x="8997" y="17961"/>
                  </a:cubicBezTo>
                  <a:cubicBezTo>
                    <a:pt x="9006" y="17961"/>
                    <a:pt x="9015" y="17959"/>
                    <a:pt x="9025" y="17959"/>
                  </a:cubicBezTo>
                  <a:cubicBezTo>
                    <a:pt x="9038" y="17959"/>
                    <a:pt x="9051" y="17962"/>
                    <a:pt x="9065" y="17974"/>
                  </a:cubicBezTo>
                  <a:cubicBezTo>
                    <a:pt x="9040" y="17994"/>
                    <a:pt x="9062" y="18026"/>
                    <a:pt x="9044" y="18049"/>
                  </a:cubicBezTo>
                  <a:lnTo>
                    <a:pt x="9044" y="18049"/>
                  </a:lnTo>
                  <a:cubicBezTo>
                    <a:pt x="9048" y="18049"/>
                    <a:pt x="9052" y="18048"/>
                    <a:pt x="9056" y="18048"/>
                  </a:cubicBezTo>
                  <a:cubicBezTo>
                    <a:pt x="9063" y="18048"/>
                    <a:pt x="9070" y="18049"/>
                    <a:pt x="9074" y="18057"/>
                  </a:cubicBezTo>
                  <a:cubicBezTo>
                    <a:pt x="9070" y="18068"/>
                    <a:pt x="9066" y="18079"/>
                    <a:pt x="9062" y="18094"/>
                  </a:cubicBezTo>
                  <a:cubicBezTo>
                    <a:pt x="9082" y="18100"/>
                    <a:pt x="9102" y="18109"/>
                    <a:pt x="9111" y="18129"/>
                  </a:cubicBezTo>
                  <a:cubicBezTo>
                    <a:pt x="9125" y="18158"/>
                    <a:pt x="9103" y="18202"/>
                    <a:pt x="9140" y="18222"/>
                  </a:cubicBezTo>
                  <a:cubicBezTo>
                    <a:pt x="9172" y="18214"/>
                    <a:pt x="9148" y="18186"/>
                    <a:pt x="9165" y="18174"/>
                  </a:cubicBezTo>
                  <a:cubicBezTo>
                    <a:pt x="9173" y="18174"/>
                    <a:pt x="9180" y="18173"/>
                    <a:pt x="9187" y="18173"/>
                  </a:cubicBezTo>
                  <a:cubicBezTo>
                    <a:pt x="9197" y="18173"/>
                    <a:pt x="9208" y="18175"/>
                    <a:pt x="9220" y="18183"/>
                  </a:cubicBezTo>
                  <a:cubicBezTo>
                    <a:pt x="9216" y="18200"/>
                    <a:pt x="9238" y="18208"/>
                    <a:pt x="9240" y="18227"/>
                  </a:cubicBezTo>
                  <a:lnTo>
                    <a:pt x="9240" y="18225"/>
                  </a:lnTo>
                  <a:cubicBezTo>
                    <a:pt x="9240" y="18225"/>
                    <a:pt x="9240" y="18226"/>
                    <a:pt x="9241" y="18226"/>
                  </a:cubicBezTo>
                  <a:cubicBezTo>
                    <a:pt x="9253" y="18226"/>
                    <a:pt x="9262" y="18210"/>
                    <a:pt x="9274" y="18210"/>
                  </a:cubicBezTo>
                  <a:cubicBezTo>
                    <a:pt x="9278" y="18210"/>
                    <a:pt x="9282" y="18212"/>
                    <a:pt x="9286" y="18215"/>
                  </a:cubicBezTo>
                  <a:cubicBezTo>
                    <a:pt x="9309" y="18235"/>
                    <a:pt x="9257" y="18255"/>
                    <a:pt x="9291" y="18278"/>
                  </a:cubicBezTo>
                  <a:cubicBezTo>
                    <a:pt x="9331" y="18251"/>
                    <a:pt x="9332" y="18197"/>
                    <a:pt x="9368" y="18160"/>
                  </a:cubicBezTo>
                  <a:cubicBezTo>
                    <a:pt x="9424" y="18150"/>
                    <a:pt x="9448" y="18095"/>
                    <a:pt x="9486" y="18055"/>
                  </a:cubicBezTo>
                  <a:cubicBezTo>
                    <a:pt x="9492" y="18026"/>
                    <a:pt x="9482" y="17989"/>
                    <a:pt x="9524" y="17977"/>
                  </a:cubicBezTo>
                  <a:lnTo>
                    <a:pt x="9524" y="17977"/>
                  </a:lnTo>
                  <a:cubicBezTo>
                    <a:pt x="9524" y="17977"/>
                    <a:pt x="9524" y="17978"/>
                    <a:pt x="9524" y="17978"/>
                  </a:cubicBezTo>
                  <a:lnTo>
                    <a:pt x="9525" y="17977"/>
                  </a:lnTo>
                  <a:lnTo>
                    <a:pt x="9525" y="17977"/>
                  </a:lnTo>
                  <a:cubicBezTo>
                    <a:pt x="9524" y="17977"/>
                    <a:pt x="9524" y="17977"/>
                    <a:pt x="9524" y="17977"/>
                  </a:cubicBezTo>
                  <a:lnTo>
                    <a:pt x="9524" y="17977"/>
                  </a:lnTo>
                  <a:cubicBezTo>
                    <a:pt x="9527" y="17960"/>
                    <a:pt x="9548" y="17963"/>
                    <a:pt x="9557" y="17945"/>
                  </a:cubicBezTo>
                  <a:cubicBezTo>
                    <a:pt x="9544" y="17895"/>
                    <a:pt x="9574" y="17840"/>
                    <a:pt x="9538" y="17773"/>
                  </a:cubicBezTo>
                  <a:lnTo>
                    <a:pt x="9538" y="17773"/>
                  </a:lnTo>
                  <a:cubicBezTo>
                    <a:pt x="9552" y="17779"/>
                    <a:pt x="9564" y="17781"/>
                    <a:pt x="9574" y="17781"/>
                  </a:cubicBezTo>
                  <a:cubicBezTo>
                    <a:pt x="9601" y="17781"/>
                    <a:pt x="9622" y="17767"/>
                    <a:pt x="9646" y="17767"/>
                  </a:cubicBezTo>
                  <a:cubicBezTo>
                    <a:pt x="9639" y="17783"/>
                    <a:pt x="9634" y="17793"/>
                    <a:pt x="9627" y="17811"/>
                  </a:cubicBezTo>
                  <a:cubicBezTo>
                    <a:pt x="9642" y="17808"/>
                    <a:pt x="9654" y="17802"/>
                    <a:pt x="9664" y="17802"/>
                  </a:cubicBezTo>
                  <a:cubicBezTo>
                    <a:pt x="9666" y="17802"/>
                    <a:pt x="9669" y="17803"/>
                    <a:pt x="9671" y="17803"/>
                  </a:cubicBezTo>
                  <a:cubicBezTo>
                    <a:pt x="9680" y="17806"/>
                    <a:pt x="9688" y="17810"/>
                    <a:pt x="9695" y="17810"/>
                  </a:cubicBezTo>
                  <a:cubicBezTo>
                    <a:pt x="9702" y="17810"/>
                    <a:pt x="9708" y="17806"/>
                    <a:pt x="9713" y="17795"/>
                  </a:cubicBezTo>
                  <a:cubicBezTo>
                    <a:pt x="9683" y="17786"/>
                    <a:pt x="9705" y="17754"/>
                    <a:pt x="9687" y="17738"/>
                  </a:cubicBezTo>
                  <a:cubicBezTo>
                    <a:pt x="9664" y="17719"/>
                    <a:pt x="9651" y="17692"/>
                    <a:pt x="9648" y="17662"/>
                  </a:cubicBezTo>
                  <a:cubicBezTo>
                    <a:pt x="9648" y="17656"/>
                    <a:pt x="9653" y="17652"/>
                    <a:pt x="9655" y="17646"/>
                  </a:cubicBezTo>
                  <a:cubicBezTo>
                    <a:pt x="9660" y="17640"/>
                    <a:pt x="9667" y="17639"/>
                    <a:pt x="9674" y="17639"/>
                  </a:cubicBezTo>
                  <a:cubicBezTo>
                    <a:pt x="9681" y="17639"/>
                    <a:pt x="9687" y="17640"/>
                    <a:pt x="9694" y="17640"/>
                  </a:cubicBezTo>
                  <a:cubicBezTo>
                    <a:pt x="9701" y="17640"/>
                    <a:pt x="9707" y="17639"/>
                    <a:pt x="9713" y="17635"/>
                  </a:cubicBezTo>
                  <a:cubicBezTo>
                    <a:pt x="9722" y="17630"/>
                    <a:pt x="9718" y="17612"/>
                    <a:pt x="9734" y="17612"/>
                  </a:cubicBezTo>
                  <a:lnTo>
                    <a:pt x="9768" y="17630"/>
                  </a:lnTo>
                  <a:cubicBezTo>
                    <a:pt x="9753" y="17662"/>
                    <a:pt x="9752" y="17697"/>
                    <a:pt x="9763" y="17730"/>
                  </a:cubicBezTo>
                  <a:cubicBezTo>
                    <a:pt x="9829" y="17673"/>
                    <a:pt x="9809" y="17583"/>
                    <a:pt x="9864" y="17530"/>
                  </a:cubicBezTo>
                  <a:cubicBezTo>
                    <a:pt x="9853" y="17521"/>
                    <a:pt x="9844" y="17517"/>
                    <a:pt x="9836" y="17517"/>
                  </a:cubicBezTo>
                  <a:cubicBezTo>
                    <a:pt x="9830" y="17517"/>
                    <a:pt x="9825" y="17519"/>
                    <a:pt x="9819" y="17522"/>
                  </a:cubicBezTo>
                  <a:cubicBezTo>
                    <a:pt x="9796" y="17540"/>
                    <a:pt x="9803" y="17580"/>
                    <a:pt x="9757" y="17590"/>
                  </a:cubicBezTo>
                  <a:cubicBezTo>
                    <a:pt x="9780" y="17547"/>
                    <a:pt x="9764" y="17500"/>
                    <a:pt x="9802" y="17469"/>
                  </a:cubicBezTo>
                  <a:cubicBezTo>
                    <a:pt x="9810" y="17486"/>
                    <a:pt x="9820" y="17499"/>
                    <a:pt x="9834" y="17499"/>
                  </a:cubicBezTo>
                  <a:cubicBezTo>
                    <a:pt x="9841" y="17499"/>
                    <a:pt x="9848" y="17496"/>
                    <a:pt x="9857" y="17491"/>
                  </a:cubicBezTo>
                  <a:cubicBezTo>
                    <a:pt x="9868" y="17455"/>
                    <a:pt x="9881" y="17420"/>
                    <a:pt x="9892" y="17385"/>
                  </a:cubicBezTo>
                  <a:cubicBezTo>
                    <a:pt x="9906" y="17344"/>
                    <a:pt x="9890" y="17314"/>
                    <a:pt x="9857" y="17277"/>
                  </a:cubicBezTo>
                  <a:lnTo>
                    <a:pt x="9857" y="17277"/>
                  </a:lnTo>
                  <a:cubicBezTo>
                    <a:pt x="9846" y="17329"/>
                    <a:pt x="9862" y="17377"/>
                    <a:pt x="9827" y="17410"/>
                  </a:cubicBezTo>
                  <a:lnTo>
                    <a:pt x="9827" y="17410"/>
                  </a:lnTo>
                  <a:lnTo>
                    <a:pt x="9827" y="17410"/>
                  </a:lnTo>
                  <a:cubicBezTo>
                    <a:pt x="9794" y="17364"/>
                    <a:pt x="9810" y="17316"/>
                    <a:pt x="9827" y="17273"/>
                  </a:cubicBezTo>
                  <a:cubicBezTo>
                    <a:pt x="9811" y="17241"/>
                    <a:pt x="9797" y="17212"/>
                    <a:pt x="9785" y="17187"/>
                  </a:cubicBezTo>
                  <a:cubicBezTo>
                    <a:pt x="9779" y="17189"/>
                    <a:pt x="9773" y="17190"/>
                    <a:pt x="9768" y="17190"/>
                  </a:cubicBezTo>
                  <a:cubicBezTo>
                    <a:pt x="9741" y="17190"/>
                    <a:pt x="9724" y="17170"/>
                    <a:pt x="9706" y="17158"/>
                  </a:cubicBezTo>
                  <a:cubicBezTo>
                    <a:pt x="9713" y="17139"/>
                    <a:pt x="9715" y="17122"/>
                    <a:pt x="9730" y="17111"/>
                  </a:cubicBezTo>
                  <a:lnTo>
                    <a:pt x="9788" y="17106"/>
                  </a:lnTo>
                  <a:cubicBezTo>
                    <a:pt x="9787" y="17072"/>
                    <a:pt x="9840" y="17086"/>
                    <a:pt x="9841" y="17050"/>
                  </a:cubicBezTo>
                  <a:cubicBezTo>
                    <a:pt x="9838" y="17046"/>
                    <a:pt x="9835" y="17044"/>
                    <a:pt x="9833" y="17044"/>
                  </a:cubicBezTo>
                  <a:cubicBezTo>
                    <a:pt x="9829" y="17044"/>
                    <a:pt x="9824" y="17047"/>
                    <a:pt x="9820" y="17047"/>
                  </a:cubicBezTo>
                  <a:cubicBezTo>
                    <a:pt x="9816" y="17047"/>
                    <a:pt x="9812" y="17045"/>
                    <a:pt x="9808" y="17038"/>
                  </a:cubicBezTo>
                  <a:cubicBezTo>
                    <a:pt x="9801" y="17030"/>
                    <a:pt x="9826" y="17020"/>
                    <a:pt x="9817" y="17003"/>
                  </a:cubicBezTo>
                  <a:lnTo>
                    <a:pt x="9800" y="16989"/>
                  </a:lnTo>
                  <a:cubicBezTo>
                    <a:pt x="9787" y="16995"/>
                    <a:pt x="9791" y="17018"/>
                    <a:pt x="9772" y="17018"/>
                  </a:cubicBezTo>
                  <a:cubicBezTo>
                    <a:pt x="9771" y="17018"/>
                    <a:pt x="9769" y="17018"/>
                    <a:pt x="9768" y="17017"/>
                  </a:cubicBezTo>
                  <a:cubicBezTo>
                    <a:pt x="9731" y="17006"/>
                    <a:pt x="9722" y="16969"/>
                    <a:pt x="9706" y="16939"/>
                  </a:cubicBezTo>
                  <a:cubicBezTo>
                    <a:pt x="9727" y="16909"/>
                    <a:pt x="9705" y="16859"/>
                    <a:pt x="9757" y="16846"/>
                  </a:cubicBezTo>
                  <a:cubicBezTo>
                    <a:pt x="9746" y="16807"/>
                    <a:pt x="9768" y="16765"/>
                    <a:pt x="9729" y="16740"/>
                  </a:cubicBezTo>
                  <a:cubicBezTo>
                    <a:pt x="9716" y="16744"/>
                    <a:pt x="9722" y="16762"/>
                    <a:pt x="9709" y="16762"/>
                  </a:cubicBezTo>
                  <a:cubicBezTo>
                    <a:pt x="9708" y="16762"/>
                    <a:pt x="9707" y="16762"/>
                    <a:pt x="9706" y="16762"/>
                  </a:cubicBezTo>
                  <a:cubicBezTo>
                    <a:pt x="9700" y="16749"/>
                    <a:pt x="9695" y="16737"/>
                    <a:pt x="9689" y="16724"/>
                  </a:cubicBezTo>
                  <a:lnTo>
                    <a:pt x="9791" y="16690"/>
                  </a:lnTo>
                  <a:cubicBezTo>
                    <a:pt x="9807" y="16671"/>
                    <a:pt x="9811" y="16655"/>
                    <a:pt x="9803" y="16636"/>
                  </a:cubicBezTo>
                  <a:cubicBezTo>
                    <a:pt x="9793" y="16626"/>
                    <a:pt x="9772" y="16629"/>
                    <a:pt x="9772" y="16604"/>
                  </a:cubicBezTo>
                  <a:cubicBezTo>
                    <a:pt x="9761" y="16579"/>
                    <a:pt x="9785" y="16559"/>
                    <a:pt x="9788" y="16537"/>
                  </a:cubicBezTo>
                  <a:cubicBezTo>
                    <a:pt x="9765" y="16499"/>
                    <a:pt x="9783" y="16449"/>
                    <a:pt x="9737" y="16426"/>
                  </a:cubicBezTo>
                  <a:cubicBezTo>
                    <a:pt x="9755" y="16410"/>
                    <a:pt x="9781" y="16412"/>
                    <a:pt x="9784" y="16386"/>
                  </a:cubicBezTo>
                  <a:lnTo>
                    <a:pt x="9753" y="16369"/>
                  </a:lnTo>
                  <a:cubicBezTo>
                    <a:pt x="9757" y="16337"/>
                    <a:pt x="9744" y="16304"/>
                    <a:pt x="9762" y="16278"/>
                  </a:cubicBezTo>
                  <a:cubicBezTo>
                    <a:pt x="9769" y="16275"/>
                    <a:pt x="9775" y="16274"/>
                    <a:pt x="9780" y="16274"/>
                  </a:cubicBezTo>
                  <a:cubicBezTo>
                    <a:pt x="9804" y="16274"/>
                    <a:pt x="9818" y="16295"/>
                    <a:pt x="9838" y="16307"/>
                  </a:cubicBezTo>
                  <a:cubicBezTo>
                    <a:pt x="9841" y="16286"/>
                    <a:pt x="9842" y="16269"/>
                    <a:pt x="9843" y="16252"/>
                  </a:cubicBezTo>
                  <a:cubicBezTo>
                    <a:pt x="9819" y="16239"/>
                    <a:pt x="9802" y="16219"/>
                    <a:pt x="9795" y="16193"/>
                  </a:cubicBezTo>
                  <a:cubicBezTo>
                    <a:pt x="9801" y="16180"/>
                    <a:pt x="9808" y="16166"/>
                    <a:pt x="9811" y="16161"/>
                  </a:cubicBezTo>
                  <a:lnTo>
                    <a:pt x="9893" y="16221"/>
                  </a:lnTo>
                  <a:cubicBezTo>
                    <a:pt x="9896" y="16221"/>
                    <a:pt x="9898" y="16222"/>
                    <a:pt x="9901" y="16222"/>
                  </a:cubicBezTo>
                  <a:cubicBezTo>
                    <a:pt x="9921" y="16222"/>
                    <a:pt x="9940" y="16210"/>
                    <a:pt x="9948" y="16190"/>
                  </a:cubicBezTo>
                  <a:cubicBezTo>
                    <a:pt x="9953" y="16172"/>
                    <a:pt x="9950" y="16151"/>
                    <a:pt x="9941" y="16134"/>
                  </a:cubicBezTo>
                  <a:lnTo>
                    <a:pt x="9906" y="16163"/>
                  </a:lnTo>
                  <a:lnTo>
                    <a:pt x="9861" y="16132"/>
                  </a:lnTo>
                  <a:lnTo>
                    <a:pt x="9861" y="16132"/>
                  </a:lnTo>
                  <a:cubicBezTo>
                    <a:pt x="9865" y="16118"/>
                    <a:pt x="9874" y="16106"/>
                    <a:pt x="9885" y="16099"/>
                  </a:cubicBezTo>
                  <a:cubicBezTo>
                    <a:pt x="9889" y="16097"/>
                    <a:pt x="9892" y="16097"/>
                    <a:pt x="9895" y="16097"/>
                  </a:cubicBezTo>
                  <a:cubicBezTo>
                    <a:pt x="9907" y="16097"/>
                    <a:pt x="9915" y="16108"/>
                    <a:pt x="9927" y="16108"/>
                  </a:cubicBezTo>
                  <a:cubicBezTo>
                    <a:pt x="9928" y="16108"/>
                    <a:pt x="9928" y="16108"/>
                    <a:pt x="9929" y="16108"/>
                  </a:cubicBezTo>
                  <a:lnTo>
                    <a:pt x="9954" y="16077"/>
                  </a:lnTo>
                  <a:cubicBezTo>
                    <a:pt x="9921" y="16049"/>
                    <a:pt x="9903" y="16013"/>
                    <a:pt x="9909" y="15981"/>
                  </a:cubicBezTo>
                  <a:cubicBezTo>
                    <a:pt x="9892" y="15944"/>
                    <a:pt x="9859" y="15964"/>
                    <a:pt x="9842" y="15942"/>
                  </a:cubicBezTo>
                  <a:cubicBezTo>
                    <a:pt x="9853" y="15906"/>
                    <a:pt x="9809" y="15890"/>
                    <a:pt x="9808" y="15858"/>
                  </a:cubicBezTo>
                  <a:cubicBezTo>
                    <a:pt x="9808" y="15840"/>
                    <a:pt x="9819" y="15823"/>
                    <a:pt x="9836" y="15816"/>
                  </a:cubicBezTo>
                  <a:cubicBezTo>
                    <a:pt x="9845" y="15821"/>
                    <a:pt x="9853" y="15827"/>
                    <a:pt x="9862" y="15827"/>
                  </a:cubicBezTo>
                  <a:cubicBezTo>
                    <a:pt x="9864" y="15827"/>
                    <a:pt x="9866" y="15827"/>
                    <a:pt x="9868" y="15826"/>
                  </a:cubicBezTo>
                  <a:cubicBezTo>
                    <a:pt x="9897" y="15792"/>
                    <a:pt x="9897" y="15792"/>
                    <a:pt x="9880" y="15759"/>
                  </a:cubicBezTo>
                  <a:lnTo>
                    <a:pt x="9880" y="15759"/>
                  </a:lnTo>
                  <a:cubicBezTo>
                    <a:pt x="9875" y="15776"/>
                    <a:pt x="9861" y="15790"/>
                    <a:pt x="9844" y="15793"/>
                  </a:cubicBezTo>
                  <a:cubicBezTo>
                    <a:pt x="9827" y="15792"/>
                    <a:pt x="9820" y="15780"/>
                    <a:pt x="9812" y="15767"/>
                  </a:cubicBezTo>
                  <a:cubicBezTo>
                    <a:pt x="9823" y="15760"/>
                    <a:pt x="9833" y="15758"/>
                    <a:pt x="9844" y="15758"/>
                  </a:cubicBezTo>
                  <a:cubicBezTo>
                    <a:pt x="9853" y="15758"/>
                    <a:pt x="9862" y="15759"/>
                    <a:pt x="9871" y="15759"/>
                  </a:cubicBezTo>
                  <a:cubicBezTo>
                    <a:pt x="9874" y="15759"/>
                    <a:pt x="9877" y="15759"/>
                    <a:pt x="9880" y="15759"/>
                  </a:cubicBezTo>
                  <a:lnTo>
                    <a:pt x="9880" y="15759"/>
                  </a:lnTo>
                  <a:cubicBezTo>
                    <a:pt x="9880" y="15759"/>
                    <a:pt x="9880" y="15759"/>
                    <a:pt x="9880" y="15759"/>
                  </a:cubicBezTo>
                  <a:cubicBezTo>
                    <a:pt x="9880" y="15748"/>
                    <a:pt x="9876" y="15736"/>
                    <a:pt x="9893" y="15725"/>
                  </a:cubicBezTo>
                  <a:lnTo>
                    <a:pt x="9967" y="15801"/>
                  </a:lnTo>
                  <a:lnTo>
                    <a:pt x="9917" y="15856"/>
                  </a:lnTo>
                  <a:cubicBezTo>
                    <a:pt x="9924" y="15863"/>
                    <a:pt x="9931" y="15870"/>
                    <a:pt x="9938" y="15875"/>
                  </a:cubicBezTo>
                  <a:cubicBezTo>
                    <a:pt x="9938" y="15875"/>
                    <a:pt x="9938" y="15875"/>
                    <a:pt x="9939" y="15875"/>
                  </a:cubicBezTo>
                  <a:cubicBezTo>
                    <a:pt x="9952" y="15875"/>
                    <a:pt x="9965" y="15863"/>
                    <a:pt x="9979" y="15863"/>
                  </a:cubicBezTo>
                  <a:cubicBezTo>
                    <a:pt x="9986" y="15863"/>
                    <a:pt x="9993" y="15866"/>
                    <a:pt x="10000" y="15875"/>
                  </a:cubicBezTo>
                  <a:cubicBezTo>
                    <a:pt x="10012" y="15904"/>
                    <a:pt x="9991" y="15938"/>
                    <a:pt x="10019" y="15964"/>
                  </a:cubicBezTo>
                  <a:cubicBezTo>
                    <a:pt x="9995" y="15976"/>
                    <a:pt x="9974" y="15981"/>
                    <a:pt x="9970" y="16008"/>
                  </a:cubicBezTo>
                  <a:cubicBezTo>
                    <a:pt x="9975" y="16024"/>
                    <a:pt x="9982" y="16040"/>
                    <a:pt x="9991" y="16053"/>
                  </a:cubicBezTo>
                  <a:cubicBezTo>
                    <a:pt x="10010" y="16073"/>
                    <a:pt x="9990" y="16091"/>
                    <a:pt x="9994" y="16109"/>
                  </a:cubicBezTo>
                  <a:cubicBezTo>
                    <a:pt x="9996" y="16121"/>
                    <a:pt x="10007" y="16130"/>
                    <a:pt x="10019" y="16130"/>
                  </a:cubicBezTo>
                  <a:cubicBezTo>
                    <a:pt x="10020" y="16130"/>
                    <a:pt x="10020" y="16130"/>
                    <a:pt x="10021" y="16130"/>
                  </a:cubicBezTo>
                  <a:cubicBezTo>
                    <a:pt x="10051" y="16077"/>
                    <a:pt x="10077" y="16027"/>
                    <a:pt x="10035" y="15975"/>
                  </a:cubicBezTo>
                  <a:cubicBezTo>
                    <a:pt x="10048" y="15954"/>
                    <a:pt x="10060" y="15938"/>
                    <a:pt x="10065" y="15930"/>
                  </a:cubicBezTo>
                  <a:cubicBezTo>
                    <a:pt x="10055" y="15865"/>
                    <a:pt x="10021" y="15810"/>
                    <a:pt x="10056" y="15753"/>
                  </a:cubicBezTo>
                  <a:cubicBezTo>
                    <a:pt x="10032" y="15720"/>
                    <a:pt x="10034" y="15683"/>
                    <a:pt x="10026" y="15647"/>
                  </a:cubicBezTo>
                  <a:cubicBezTo>
                    <a:pt x="10007" y="15634"/>
                    <a:pt x="9980" y="15632"/>
                    <a:pt x="9969" y="15607"/>
                  </a:cubicBezTo>
                  <a:cubicBezTo>
                    <a:pt x="9962" y="15588"/>
                    <a:pt x="9964" y="15566"/>
                    <a:pt x="9974" y="15549"/>
                  </a:cubicBezTo>
                  <a:cubicBezTo>
                    <a:pt x="9995" y="15540"/>
                    <a:pt x="10022" y="15546"/>
                    <a:pt x="10039" y="15503"/>
                  </a:cubicBezTo>
                  <a:cubicBezTo>
                    <a:pt x="10048" y="15476"/>
                    <a:pt x="10023" y="15436"/>
                    <a:pt x="10023" y="15400"/>
                  </a:cubicBezTo>
                  <a:cubicBezTo>
                    <a:pt x="10029" y="15381"/>
                    <a:pt x="10055" y="15388"/>
                    <a:pt x="10053" y="15364"/>
                  </a:cubicBezTo>
                  <a:cubicBezTo>
                    <a:pt x="10045" y="15341"/>
                    <a:pt x="10003" y="15346"/>
                    <a:pt x="10005" y="15306"/>
                  </a:cubicBezTo>
                  <a:cubicBezTo>
                    <a:pt x="10032" y="15281"/>
                    <a:pt x="10030" y="15238"/>
                    <a:pt x="10058" y="15205"/>
                  </a:cubicBezTo>
                  <a:cubicBezTo>
                    <a:pt x="10079" y="15178"/>
                    <a:pt x="10071" y="15137"/>
                    <a:pt x="10072" y="15103"/>
                  </a:cubicBezTo>
                  <a:cubicBezTo>
                    <a:pt x="10075" y="15063"/>
                    <a:pt x="10070" y="15021"/>
                    <a:pt x="10070" y="14981"/>
                  </a:cubicBezTo>
                  <a:cubicBezTo>
                    <a:pt x="10069" y="14943"/>
                    <a:pt x="10059" y="14906"/>
                    <a:pt x="10039" y="14873"/>
                  </a:cubicBezTo>
                  <a:cubicBezTo>
                    <a:pt x="10061" y="14835"/>
                    <a:pt x="10053" y="14792"/>
                    <a:pt x="10067" y="14769"/>
                  </a:cubicBezTo>
                  <a:lnTo>
                    <a:pt x="10026" y="14717"/>
                  </a:lnTo>
                  <a:lnTo>
                    <a:pt x="9991" y="14743"/>
                  </a:lnTo>
                  <a:lnTo>
                    <a:pt x="9971" y="14719"/>
                  </a:lnTo>
                  <a:cubicBezTo>
                    <a:pt x="9965" y="14697"/>
                    <a:pt x="9991" y="14685"/>
                    <a:pt x="9979" y="14663"/>
                  </a:cubicBezTo>
                  <a:cubicBezTo>
                    <a:pt x="9973" y="14655"/>
                    <a:pt x="9952" y="14658"/>
                    <a:pt x="9950" y="14640"/>
                  </a:cubicBezTo>
                  <a:lnTo>
                    <a:pt x="9950" y="14640"/>
                  </a:lnTo>
                  <a:cubicBezTo>
                    <a:pt x="9961" y="14639"/>
                    <a:pt x="9973" y="14642"/>
                    <a:pt x="9982" y="14628"/>
                  </a:cubicBezTo>
                  <a:cubicBezTo>
                    <a:pt x="9979" y="14599"/>
                    <a:pt x="9945" y="14563"/>
                    <a:pt x="9994" y="14538"/>
                  </a:cubicBezTo>
                  <a:cubicBezTo>
                    <a:pt x="10015" y="14552"/>
                    <a:pt x="10010" y="14583"/>
                    <a:pt x="10035" y="14598"/>
                  </a:cubicBezTo>
                  <a:cubicBezTo>
                    <a:pt x="10034" y="14567"/>
                    <a:pt x="10054" y="14551"/>
                    <a:pt x="10072" y="14536"/>
                  </a:cubicBezTo>
                  <a:cubicBezTo>
                    <a:pt x="10071" y="14514"/>
                    <a:pt x="10050" y="14500"/>
                    <a:pt x="10055" y="14482"/>
                  </a:cubicBezTo>
                  <a:cubicBezTo>
                    <a:pt x="10067" y="14448"/>
                    <a:pt x="10102" y="14439"/>
                    <a:pt x="10110" y="14408"/>
                  </a:cubicBezTo>
                  <a:cubicBezTo>
                    <a:pt x="10107" y="14408"/>
                    <a:pt x="10105" y="14408"/>
                    <a:pt x="10102" y="14408"/>
                  </a:cubicBezTo>
                  <a:cubicBezTo>
                    <a:pt x="10096" y="14408"/>
                    <a:pt x="10091" y="14408"/>
                    <a:pt x="10085" y="14408"/>
                  </a:cubicBezTo>
                  <a:cubicBezTo>
                    <a:pt x="10077" y="14408"/>
                    <a:pt x="10068" y="14407"/>
                    <a:pt x="10061" y="14398"/>
                  </a:cubicBezTo>
                  <a:cubicBezTo>
                    <a:pt x="10075" y="14382"/>
                    <a:pt x="10079" y="14360"/>
                    <a:pt x="10072" y="14340"/>
                  </a:cubicBezTo>
                  <a:cubicBezTo>
                    <a:pt x="10058" y="14301"/>
                    <a:pt x="10076" y="14268"/>
                    <a:pt x="10083" y="14233"/>
                  </a:cubicBezTo>
                  <a:cubicBezTo>
                    <a:pt x="10084" y="14226"/>
                    <a:pt x="10095" y="14222"/>
                    <a:pt x="10101" y="14217"/>
                  </a:cubicBezTo>
                  <a:cubicBezTo>
                    <a:pt x="10112" y="14224"/>
                    <a:pt x="10111" y="14246"/>
                    <a:pt x="10126" y="14246"/>
                  </a:cubicBezTo>
                  <a:cubicBezTo>
                    <a:pt x="10129" y="14246"/>
                    <a:pt x="10133" y="14245"/>
                    <a:pt x="10139" y="14242"/>
                  </a:cubicBezTo>
                  <a:cubicBezTo>
                    <a:pt x="10160" y="14210"/>
                    <a:pt x="10132" y="14181"/>
                    <a:pt x="10129" y="14160"/>
                  </a:cubicBezTo>
                  <a:cubicBezTo>
                    <a:pt x="10140" y="14123"/>
                    <a:pt x="10166" y="14108"/>
                    <a:pt x="10178" y="14091"/>
                  </a:cubicBezTo>
                  <a:cubicBezTo>
                    <a:pt x="10164" y="14041"/>
                    <a:pt x="10139" y="13995"/>
                    <a:pt x="10104" y="13955"/>
                  </a:cubicBezTo>
                  <a:cubicBezTo>
                    <a:pt x="10071" y="13917"/>
                    <a:pt x="10073" y="13861"/>
                    <a:pt x="10036" y="13828"/>
                  </a:cubicBezTo>
                  <a:cubicBezTo>
                    <a:pt x="10021" y="13830"/>
                    <a:pt x="10009" y="13831"/>
                    <a:pt x="9997" y="13831"/>
                  </a:cubicBezTo>
                  <a:cubicBezTo>
                    <a:pt x="9961" y="13831"/>
                    <a:pt x="9939" y="13818"/>
                    <a:pt x="9909" y="13787"/>
                  </a:cubicBezTo>
                  <a:cubicBezTo>
                    <a:pt x="9905" y="13740"/>
                    <a:pt x="9878" y="13701"/>
                    <a:pt x="9907" y="13664"/>
                  </a:cubicBezTo>
                  <a:cubicBezTo>
                    <a:pt x="9909" y="13664"/>
                    <a:pt x="9911" y="13664"/>
                    <a:pt x="9913" y="13664"/>
                  </a:cubicBezTo>
                  <a:cubicBezTo>
                    <a:pt x="9938" y="13664"/>
                    <a:pt x="9930" y="13697"/>
                    <a:pt x="9948" y="13703"/>
                  </a:cubicBezTo>
                  <a:cubicBezTo>
                    <a:pt x="9955" y="13707"/>
                    <a:pt x="9963" y="13711"/>
                    <a:pt x="9967" y="13714"/>
                  </a:cubicBezTo>
                  <a:cubicBezTo>
                    <a:pt x="9988" y="13710"/>
                    <a:pt x="9984" y="13683"/>
                    <a:pt x="10014" y="13683"/>
                  </a:cubicBezTo>
                  <a:cubicBezTo>
                    <a:pt x="10017" y="13683"/>
                    <a:pt x="10021" y="13683"/>
                    <a:pt x="10024" y="13684"/>
                  </a:cubicBezTo>
                  <a:cubicBezTo>
                    <a:pt x="10047" y="13686"/>
                    <a:pt x="10034" y="13729"/>
                    <a:pt x="10058" y="13752"/>
                  </a:cubicBezTo>
                  <a:lnTo>
                    <a:pt x="10091" y="13726"/>
                  </a:lnTo>
                  <a:cubicBezTo>
                    <a:pt x="10080" y="13706"/>
                    <a:pt x="10056" y="13696"/>
                    <a:pt x="10058" y="13672"/>
                  </a:cubicBezTo>
                  <a:cubicBezTo>
                    <a:pt x="10056" y="13654"/>
                    <a:pt x="10067" y="13637"/>
                    <a:pt x="10084" y="13629"/>
                  </a:cubicBezTo>
                  <a:cubicBezTo>
                    <a:pt x="10111" y="13640"/>
                    <a:pt x="10109" y="13664"/>
                    <a:pt x="10112" y="13688"/>
                  </a:cubicBezTo>
                  <a:cubicBezTo>
                    <a:pt x="10117" y="13720"/>
                    <a:pt x="10095" y="13757"/>
                    <a:pt x="10128" y="13784"/>
                  </a:cubicBezTo>
                  <a:lnTo>
                    <a:pt x="10128" y="13784"/>
                  </a:lnTo>
                  <a:cubicBezTo>
                    <a:pt x="10128" y="13754"/>
                    <a:pt x="10150" y="13733"/>
                    <a:pt x="10160" y="13704"/>
                  </a:cubicBezTo>
                  <a:cubicBezTo>
                    <a:pt x="10151" y="13694"/>
                    <a:pt x="10142" y="13683"/>
                    <a:pt x="10133" y="13670"/>
                  </a:cubicBezTo>
                  <a:cubicBezTo>
                    <a:pt x="10169" y="13629"/>
                    <a:pt x="10126" y="13581"/>
                    <a:pt x="10145" y="13538"/>
                  </a:cubicBezTo>
                  <a:cubicBezTo>
                    <a:pt x="10157" y="13512"/>
                    <a:pt x="10120" y="13491"/>
                    <a:pt x="10132" y="13459"/>
                  </a:cubicBezTo>
                  <a:lnTo>
                    <a:pt x="10157" y="13426"/>
                  </a:lnTo>
                  <a:cubicBezTo>
                    <a:pt x="10151" y="13378"/>
                    <a:pt x="10117" y="13342"/>
                    <a:pt x="10133" y="13297"/>
                  </a:cubicBezTo>
                  <a:lnTo>
                    <a:pt x="10162" y="13277"/>
                  </a:lnTo>
                  <a:cubicBezTo>
                    <a:pt x="10137" y="13205"/>
                    <a:pt x="10143" y="13133"/>
                    <a:pt x="10156" y="13062"/>
                  </a:cubicBezTo>
                  <a:cubicBezTo>
                    <a:pt x="10105" y="13048"/>
                    <a:pt x="10145" y="12997"/>
                    <a:pt x="10112" y="12967"/>
                  </a:cubicBezTo>
                  <a:lnTo>
                    <a:pt x="10112" y="12967"/>
                  </a:lnTo>
                  <a:cubicBezTo>
                    <a:pt x="10121" y="13015"/>
                    <a:pt x="10099" y="13051"/>
                    <a:pt x="10084" y="13094"/>
                  </a:cubicBezTo>
                  <a:cubicBezTo>
                    <a:pt x="10077" y="13087"/>
                    <a:pt x="10068" y="13085"/>
                    <a:pt x="10059" y="13085"/>
                  </a:cubicBezTo>
                  <a:cubicBezTo>
                    <a:pt x="10043" y="13085"/>
                    <a:pt x="10025" y="13092"/>
                    <a:pt x="10009" y="13092"/>
                  </a:cubicBezTo>
                  <a:cubicBezTo>
                    <a:pt x="9993" y="13092"/>
                    <a:pt x="9979" y="13085"/>
                    <a:pt x="9971" y="13058"/>
                  </a:cubicBezTo>
                  <a:cubicBezTo>
                    <a:pt x="9978" y="13033"/>
                    <a:pt x="9992" y="13029"/>
                    <a:pt x="10007" y="13029"/>
                  </a:cubicBezTo>
                  <a:cubicBezTo>
                    <a:pt x="10015" y="13029"/>
                    <a:pt x="10024" y="13030"/>
                    <a:pt x="10032" y="13030"/>
                  </a:cubicBezTo>
                  <a:cubicBezTo>
                    <a:pt x="10043" y="13030"/>
                    <a:pt x="10053" y="13028"/>
                    <a:pt x="10061" y="13021"/>
                  </a:cubicBezTo>
                  <a:cubicBezTo>
                    <a:pt x="10032" y="12977"/>
                    <a:pt x="10053" y="12929"/>
                    <a:pt x="10053" y="12882"/>
                  </a:cubicBezTo>
                  <a:lnTo>
                    <a:pt x="10092" y="12874"/>
                  </a:lnTo>
                  <a:cubicBezTo>
                    <a:pt x="10076" y="12853"/>
                    <a:pt x="10064" y="12832"/>
                    <a:pt x="10040" y="12827"/>
                  </a:cubicBezTo>
                  <a:cubicBezTo>
                    <a:pt x="9994" y="12837"/>
                    <a:pt x="10014" y="12884"/>
                    <a:pt x="9994" y="12916"/>
                  </a:cubicBezTo>
                  <a:cubicBezTo>
                    <a:pt x="9982" y="12877"/>
                    <a:pt x="9996" y="12843"/>
                    <a:pt x="9975" y="12815"/>
                  </a:cubicBezTo>
                  <a:cubicBezTo>
                    <a:pt x="9974" y="12813"/>
                    <a:pt x="9982" y="12805"/>
                    <a:pt x="9987" y="12800"/>
                  </a:cubicBezTo>
                  <a:cubicBezTo>
                    <a:pt x="9989" y="12799"/>
                    <a:pt x="9992" y="12798"/>
                    <a:pt x="9994" y="12798"/>
                  </a:cubicBezTo>
                  <a:cubicBezTo>
                    <a:pt x="10007" y="12798"/>
                    <a:pt x="10019" y="12808"/>
                    <a:pt x="10033" y="12808"/>
                  </a:cubicBezTo>
                  <a:cubicBezTo>
                    <a:pt x="10040" y="12808"/>
                    <a:pt x="10047" y="12806"/>
                    <a:pt x="10054" y="12800"/>
                  </a:cubicBezTo>
                  <a:cubicBezTo>
                    <a:pt x="10064" y="12786"/>
                    <a:pt x="10053" y="12755"/>
                    <a:pt x="10087" y="12743"/>
                  </a:cubicBezTo>
                  <a:cubicBezTo>
                    <a:pt x="10094" y="12751"/>
                    <a:pt x="10095" y="12770"/>
                    <a:pt x="10114" y="12770"/>
                  </a:cubicBezTo>
                  <a:cubicBezTo>
                    <a:pt x="10117" y="12770"/>
                    <a:pt x="10120" y="12770"/>
                    <a:pt x="10124" y="12769"/>
                  </a:cubicBezTo>
                  <a:cubicBezTo>
                    <a:pt x="10132" y="12746"/>
                    <a:pt x="10125" y="12715"/>
                    <a:pt x="10145" y="12687"/>
                  </a:cubicBezTo>
                  <a:lnTo>
                    <a:pt x="10145" y="12687"/>
                  </a:lnTo>
                  <a:cubicBezTo>
                    <a:pt x="10144" y="12687"/>
                    <a:pt x="10143" y="12687"/>
                    <a:pt x="10142" y="12687"/>
                  </a:cubicBezTo>
                  <a:cubicBezTo>
                    <a:pt x="10103" y="12687"/>
                    <a:pt x="10075" y="12666"/>
                    <a:pt x="10045" y="12661"/>
                  </a:cubicBezTo>
                  <a:cubicBezTo>
                    <a:pt x="10037" y="12633"/>
                    <a:pt x="10042" y="12603"/>
                    <a:pt x="10056" y="12580"/>
                  </a:cubicBezTo>
                  <a:cubicBezTo>
                    <a:pt x="10058" y="12577"/>
                    <a:pt x="10052" y="12570"/>
                    <a:pt x="10050" y="12566"/>
                  </a:cubicBezTo>
                  <a:cubicBezTo>
                    <a:pt x="10033" y="12570"/>
                    <a:pt x="10026" y="12593"/>
                    <a:pt x="10004" y="12593"/>
                  </a:cubicBezTo>
                  <a:cubicBezTo>
                    <a:pt x="10000" y="12593"/>
                    <a:pt x="9995" y="12593"/>
                    <a:pt x="9990" y="12591"/>
                  </a:cubicBezTo>
                  <a:cubicBezTo>
                    <a:pt x="9986" y="12545"/>
                    <a:pt x="9987" y="12500"/>
                    <a:pt x="9992" y="12454"/>
                  </a:cubicBezTo>
                  <a:lnTo>
                    <a:pt x="9992" y="12454"/>
                  </a:lnTo>
                  <a:cubicBezTo>
                    <a:pt x="10018" y="12483"/>
                    <a:pt x="9991" y="12518"/>
                    <a:pt x="10020" y="12542"/>
                  </a:cubicBezTo>
                  <a:cubicBezTo>
                    <a:pt x="10065" y="12534"/>
                    <a:pt x="10060" y="12484"/>
                    <a:pt x="10086" y="12459"/>
                  </a:cubicBezTo>
                  <a:lnTo>
                    <a:pt x="10105" y="12469"/>
                  </a:lnTo>
                  <a:cubicBezTo>
                    <a:pt x="10124" y="12449"/>
                    <a:pt x="10139" y="12426"/>
                    <a:pt x="10145" y="12399"/>
                  </a:cubicBezTo>
                  <a:lnTo>
                    <a:pt x="10112" y="12329"/>
                  </a:lnTo>
                  <a:cubicBezTo>
                    <a:pt x="10119" y="12311"/>
                    <a:pt x="10134" y="12301"/>
                    <a:pt x="10126" y="12285"/>
                  </a:cubicBezTo>
                  <a:cubicBezTo>
                    <a:pt x="10124" y="12281"/>
                    <a:pt x="10117" y="12280"/>
                    <a:pt x="10112" y="12277"/>
                  </a:cubicBezTo>
                  <a:lnTo>
                    <a:pt x="10112" y="12277"/>
                  </a:lnTo>
                  <a:cubicBezTo>
                    <a:pt x="10135" y="12239"/>
                    <a:pt x="10131" y="12201"/>
                    <a:pt x="10126" y="12164"/>
                  </a:cubicBezTo>
                  <a:cubicBezTo>
                    <a:pt x="10107" y="12143"/>
                    <a:pt x="10083" y="12160"/>
                    <a:pt x="10060" y="12140"/>
                  </a:cubicBezTo>
                  <a:cubicBezTo>
                    <a:pt x="10064" y="12115"/>
                    <a:pt x="10053" y="12087"/>
                    <a:pt x="10040" y="12060"/>
                  </a:cubicBezTo>
                  <a:cubicBezTo>
                    <a:pt x="10053" y="12038"/>
                    <a:pt x="10069" y="12018"/>
                    <a:pt x="10044" y="11992"/>
                  </a:cubicBezTo>
                  <a:lnTo>
                    <a:pt x="9970" y="11992"/>
                  </a:lnTo>
                  <a:lnTo>
                    <a:pt x="9970" y="12009"/>
                  </a:lnTo>
                  <a:cubicBezTo>
                    <a:pt x="9964" y="12008"/>
                    <a:pt x="9956" y="12008"/>
                    <a:pt x="9958" y="11999"/>
                  </a:cubicBezTo>
                  <a:cubicBezTo>
                    <a:pt x="9959" y="11995"/>
                    <a:pt x="9966" y="11994"/>
                    <a:pt x="9970" y="11992"/>
                  </a:cubicBezTo>
                  <a:cubicBezTo>
                    <a:pt x="9967" y="11966"/>
                    <a:pt x="9967" y="11938"/>
                    <a:pt x="9994" y="11926"/>
                  </a:cubicBezTo>
                  <a:cubicBezTo>
                    <a:pt x="10000" y="11923"/>
                    <a:pt x="10005" y="11922"/>
                    <a:pt x="10010" y="11922"/>
                  </a:cubicBezTo>
                  <a:cubicBezTo>
                    <a:pt x="10025" y="11922"/>
                    <a:pt x="10037" y="11932"/>
                    <a:pt x="10047" y="11932"/>
                  </a:cubicBezTo>
                  <a:cubicBezTo>
                    <a:pt x="10048" y="11932"/>
                    <a:pt x="10048" y="11932"/>
                    <a:pt x="10048" y="11932"/>
                  </a:cubicBezTo>
                  <a:cubicBezTo>
                    <a:pt x="10072" y="11914"/>
                    <a:pt x="10031" y="11900"/>
                    <a:pt x="10052" y="11884"/>
                  </a:cubicBezTo>
                  <a:cubicBezTo>
                    <a:pt x="10057" y="11873"/>
                    <a:pt x="10063" y="11869"/>
                    <a:pt x="10070" y="11869"/>
                  </a:cubicBezTo>
                  <a:cubicBezTo>
                    <a:pt x="10080" y="11869"/>
                    <a:pt x="10092" y="11876"/>
                    <a:pt x="10102" y="11876"/>
                  </a:cubicBezTo>
                  <a:cubicBezTo>
                    <a:pt x="10109" y="11876"/>
                    <a:pt x="10115" y="11874"/>
                    <a:pt x="10120" y="11865"/>
                  </a:cubicBezTo>
                  <a:cubicBezTo>
                    <a:pt x="10115" y="11829"/>
                    <a:pt x="10108" y="11789"/>
                    <a:pt x="10100" y="11749"/>
                  </a:cubicBezTo>
                  <a:cubicBezTo>
                    <a:pt x="10095" y="11746"/>
                    <a:pt x="10090" y="11746"/>
                    <a:pt x="10085" y="11746"/>
                  </a:cubicBezTo>
                  <a:cubicBezTo>
                    <a:pt x="10080" y="11746"/>
                    <a:pt x="10075" y="11746"/>
                    <a:pt x="10070" y="11746"/>
                  </a:cubicBezTo>
                  <a:cubicBezTo>
                    <a:pt x="10062" y="11746"/>
                    <a:pt x="10053" y="11745"/>
                    <a:pt x="10047" y="11736"/>
                  </a:cubicBezTo>
                  <a:cubicBezTo>
                    <a:pt x="10056" y="11705"/>
                    <a:pt x="10019" y="11665"/>
                    <a:pt x="10067" y="11642"/>
                  </a:cubicBezTo>
                  <a:cubicBezTo>
                    <a:pt x="10075" y="11642"/>
                    <a:pt x="10082" y="11651"/>
                    <a:pt x="10093" y="11651"/>
                  </a:cubicBezTo>
                  <a:cubicBezTo>
                    <a:pt x="10097" y="11651"/>
                    <a:pt x="10103" y="11649"/>
                    <a:pt x="10109" y="11644"/>
                  </a:cubicBezTo>
                  <a:cubicBezTo>
                    <a:pt x="10109" y="11627"/>
                    <a:pt x="10120" y="11604"/>
                    <a:pt x="10101" y="11581"/>
                  </a:cubicBezTo>
                  <a:cubicBezTo>
                    <a:pt x="10089" y="11557"/>
                    <a:pt x="10055" y="11576"/>
                    <a:pt x="10043" y="11553"/>
                  </a:cubicBezTo>
                  <a:cubicBezTo>
                    <a:pt x="10042" y="11535"/>
                    <a:pt x="10036" y="11515"/>
                    <a:pt x="10075" y="11515"/>
                  </a:cubicBezTo>
                  <a:cubicBezTo>
                    <a:pt x="10075" y="11515"/>
                    <a:pt x="10075" y="11515"/>
                    <a:pt x="10075" y="11515"/>
                  </a:cubicBezTo>
                  <a:lnTo>
                    <a:pt x="10075" y="11515"/>
                  </a:lnTo>
                  <a:cubicBezTo>
                    <a:pt x="10081" y="11515"/>
                    <a:pt x="10072" y="11541"/>
                    <a:pt x="10086" y="11541"/>
                  </a:cubicBezTo>
                  <a:cubicBezTo>
                    <a:pt x="10088" y="11541"/>
                    <a:pt x="10090" y="11541"/>
                    <a:pt x="10092" y="11540"/>
                  </a:cubicBezTo>
                  <a:cubicBezTo>
                    <a:pt x="10104" y="11532"/>
                    <a:pt x="10110" y="11519"/>
                    <a:pt x="10109" y="11505"/>
                  </a:cubicBezTo>
                  <a:cubicBezTo>
                    <a:pt x="10103" y="11490"/>
                    <a:pt x="10084" y="11485"/>
                    <a:pt x="10068" y="11471"/>
                  </a:cubicBezTo>
                  <a:cubicBezTo>
                    <a:pt x="10052" y="11456"/>
                    <a:pt x="10044" y="11432"/>
                    <a:pt x="10034" y="11412"/>
                  </a:cubicBezTo>
                  <a:cubicBezTo>
                    <a:pt x="10006" y="11407"/>
                    <a:pt x="9975" y="11406"/>
                    <a:pt x="9990" y="11362"/>
                  </a:cubicBezTo>
                  <a:lnTo>
                    <a:pt x="10031" y="11339"/>
                  </a:lnTo>
                  <a:cubicBezTo>
                    <a:pt x="10059" y="11345"/>
                    <a:pt x="10051" y="11384"/>
                    <a:pt x="10084" y="11386"/>
                  </a:cubicBezTo>
                  <a:cubicBezTo>
                    <a:pt x="10113" y="11347"/>
                    <a:pt x="10068" y="11306"/>
                    <a:pt x="10096" y="11265"/>
                  </a:cubicBezTo>
                  <a:lnTo>
                    <a:pt x="10096" y="11265"/>
                  </a:lnTo>
                  <a:lnTo>
                    <a:pt x="10053" y="11282"/>
                  </a:lnTo>
                  <a:cubicBezTo>
                    <a:pt x="10034" y="11260"/>
                    <a:pt x="10034" y="11225"/>
                    <a:pt x="10006" y="11211"/>
                  </a:cubicBezTo>
                  <a:cubicBezTo>
                    <a:pt x="10002" y="11225"/>
                    <a:pt x="9991" y="11237"/>
                    <a:pt x="9978" y="11242"/>
                  </a:cubicBezTo>
                  <a:cubicBezTo>
                    <a:pt x="9977" y="11240"/>
                    <a:pt x="9972" y="11238"/>
                    <a:pt x="9972" y="11236"/>
                  </a:cubicBezTo>
                  <a:cubicBezTo>
                    <a:pt x="9973" y="11209"/>
                    <a:pt x="9938" y="11216"/>
                    <a:pt x="9934" y="11193"/>
                  </a:cubicBezTo>
                  <a:lnTo>
                    <a:pt x="9917" y="11193"/>
                  </a:lnTo>
                  <a:cubicBezTo>
                    <a:pt x="9918" y="11188"/>
                    <a:pt x="9919" y="11182"/>
                    <a:pt x="9926" y="11182"/>
                  </a:cubicBezTo>
                  <a:cubicBezTo>
                    <a:pt x="9927" y="11182"/>
                    <a:pt x="9928" y="11182"/>
                    <a:pt x="9929" y="11182"/>
                  </a:cubicBezTo>
                  <a:cubicBezTo>
                    <a:pt x="9932" y="11183"/>
                    <a:pt x="9932" y="11190"/>
                    <a:pt x="9934" y="11193"/>
                  </a:cubicBezTo>
                  <a:cubicBezTo>
                    <a:pt x="9943" y="11192"/>
                    <a:pt x="9950" y="11185"/>
                    <a:pt x="9950" y="11176"/>
                  </a:cubicBezTo>
                  <a:cubicBezTo>
                    <a:pt x="9954" y="11155"/>
                    <a:pt x="9921" y="11150"/>
                    <a:pt x="9925" y="11127"/>
                  </a:cubicBezTo>
                  <a:lnTo>
                    <a:pt x="9965" y="11112"/>
                  </a:lnTo>
                  <a:cubicBezTo>
                    <a:pt x="9971" y="11095"/>
                    <a:pt x="9978" y="11078"/>
                    <a:pt x="9945" y="11070"/>
                  </a:cubicBezTo>
                  <a:cubicBezTo>
                    <a:pt x="9935" y="11101"/>
                    <a:pt x="9906" y="11111"/>
                    <a:pt x="9876" y="11120"/>
                  </a:cubicBezTo>
                  <a:lnTo>
                    <a:pt x="9837" y="11093"/>
                  </a:lnTo>
                  <a:lnTo>
                    <a:pt x="9811" y="11104"/>
                  </a:lnTo>
                  <a:lnTo>
                    <a:pt x="9811" y="11104"/>
                  </a:lnTo>
                  <a:cubicBezTo>
                    <a:pt x="9809" y="11069"/>
                    <a:pt x="9826" y="11052"/>
                    <a:pt x="9860" y="11052"/>
                  </a:cubicBezTo>
                  <a:cubicBezTo>
                    <a:pt x="9861" y="11052"/>
                    <a:pt x="9862" y="11052"/>
                    <a:pt x="9864" y="11052"/>
                  </a:cubicBezTo>
                  <a:cubicBezTo>
                    <a:pt x="9864" y="11052"/>
                    <a:pt x="9864" y="11051"/>
                    <a:pt x="9864" y="11051"/>
                  </a:cubicBezTo>
                  <a:lnTo>
                    <a:pt x="9864" y="11051"/>
                  </a:lnTo>
                  <a:cubicBezTo>
                    <a:pt x="9870" y="11066"/>
                    <a:pt x="9880" y="11072"/>
                    <a:pt x="9890" y="11072"/>
                  </a:cubicBezTo>
                  <a:cubicBezTo>
                    <a:pt x="9899" y="11072"/>
                    <a:pt x="9907" y="11067"/>
                    <a:pt x="9910" y="11059"/>
                  </a:cubicBezTo>
                  <a:cubicBezTo>
                    <a:pt x="9923" y="11031"/>
                    <a:pt x="9950" y="11039"/>
                    <a:pt x="9964" y="11025"/>
                  </a:cubicBezTo>
                  <a:lnTo>
                    <a:pt x="9945" y="10968"/>
                  </a:lnTo>
                  <a:cubicBezTo>
                    <a:pt x="9925" y="10978"/>
                    <a:pt x="9903" y="10983"/>
                    <a:pt x="9881" y="10983"/>
                  </a:cubicBezTo>
                  <a:cubicBezTo>
                    <a:pt x="9851" y="10983"/>
                    <a:pt x="9820" y="10973"/>
                    <a:pt x="9795" y="10954"/>
                  </a:cubicBezTo>
                  <a:cubicBezTo>
                    <a:pt x="9821" y="10932"/>
                    <a:pt x="9858" y="10930"/>
                    <a:pt x="9872" y="10897"/>
                  </a:cubicBezTo>
                  <a:cubicBezTo>
                    <a:pt x="9914" y="10906"/>
                    <a:pt x="9939" y="10946"/>
                    <a:pt x="9980" y="10952"/>
                  </a:cubicBezTo>
                  <a:cubicBezTo>
                    <a:pt x="9972" y="10995"/>
                    <a:pt x="10004" y="11025"/>
                    <a:pt x="10007" y="11075"/>
                  </a:cubicBezTo>
                  <a:cubicBezTo>
                    <a:pt x="10008" y="11082"/>
                    <a:pt x="9978" y="11095"/>
                    <a:pt x="9997" y="11122"/>
                  </a:cubicBezTo>
                  <a:cubicBezTo>
                    <a:pt x="10010" y="11137"/>
                    <a:pt x="10026" y="11141"/>
                    <a:pt x="10042" y="11141"/>
                  </a:cubicBezTo>
                  <a:cubicBezTo>
                    <a:pt x="10058" y="11141"/>
                    <a:pt x="10074" y="11137"/>
                    <a:pt x="10092" y="11135"/>
                  </a:cubicBezTo>
                  <a:cubicBezTo>
                    <a:pt x="10096" y="11085"/>
                    <a:pt x="10080" y="11039"/>
                    <a:pt x="10096" y="10997"/>
                  </a:cubicBezTo>
                  <a:lnTo>
                    <a:pt x="10062" y="10953"/>
                  </a:lnTo>
                  <a:cubicBezTo>
                    <a:pt x="10085" y="10932"/>
                    <a:pt x="10065" y="10899"/>
                    <a:pt x="10084" y="10879"/>
                  </a:cubicBezTo>
                  <a:lnTo>
                    <a:pt x="10109" y="10865"/>
                  </a:lnTo>
                  <a:cubicBezTo>
                    <a:pt x="10072" y="10815"/>
                    <a:pt x="10105" y="10744"/>
                    <a:pt x="10058" y="10691"/>
                  </a:cubicBezTo>
                  <a:cubicBezTo>
                    <a:pt x="10047" y="10706"/>
                    <a:pt x="10040" y="10715"/>
                    <a:pt x="10030" y="10730"/>
                  </a:cubicBezTo>
                  <a:cubicBezTo>
                    <a:pt x="10026" y="10707"/>
                    <a:pt x="10011" y="10688"/>
                    <a:pt x="9990" y="10677"/>
                  </a:cubicBezTo>
                  <a:cubicBezTo>
                    <a:pt x="9989" y="10675"/>
                    <a:pt x="9987" y="10674"/>
                    <a:pt x="9986" y="10674"/>
                  </a:cubicBezTo>
                  <a:cubicBezTo>
                    <a:pt x="9978" y="10674"/>
                    <a:pt x="9970" y="10690"/>
                    <a:pt x="9960" y="10690"/>
                  </a:cubicBezTo>
                  <a:cubicBezTo>
                    <a:pt x="9957" y="10690"/>
                    <a:pt x="9954" y="10689"/>
                    <a:pt x="9950" y="10685"/>
                  </a:cubicBezTo>
                  <a:cubicBezTo>
                    <a:pt x="9948" y="10682"/>
                    <a:pt x="9946" y="10680"/>
                    <a:pt x="9943" y="10677"/>
                  </a:cubicBezTo>
                  <a:cubicBezTo>
                    <a:pt x="9938" y="10668"/>
                    <a:pt x="9932" y="10657"/>
                    <a:pt x="9926" y="10647"/>
                  </a:cubicBezTo>
                  <a:cubicBezTo>
                    <a:pt x="9899" y="10666"/>
                    <a:pt x="9889" y="10673"/>
                    <a:pt x="9869" y="10673"/>
                  </a:cubicBezTo>
                  <a:cubicBezTo>
                    <a:pt x="9857" y="10673"/>
                    <a:pt x="9842" y="10671"/>
                    <a:pt x="9819" y="10668"/>
                  </a:cubicBezTo>
                  <a:cubicBezTo>
                    <a:pt x="9866" y="10641"/>
                    <a:pt x="9910" y="10626"/>
                    <a:pt x="9934" y="10587"/>
                  </a:cubicBezTo>
                  <a:cubicBezTo>
                    <a:pt x="9937" y="10568"/>
                    <a:pt x="9929" y="10550"/>
                    <a:pt x="9913" y="10542"/>
                  </a:cubicBezTo>
                  <a:cubicBezTo>
                    <a:pt x="9906" y="10537"/>
                    <a:pt x="9900" y="10535"/>
                    <a:pt x="9893" y="10535"/>
                  </a:cubicBezTo>
                  <a:cubicBezTo>
                    <a:pt x="9878" y="10535"/>
                    <a:pt x="9864" y="10546"/>
                    <a:pt x="9850" y="10547"/>
                  </a:cubicBezTo>
                  <a:cubicBezTo>
                    <a:pt x="9843" y="10531"/>
                    <a:pt x="9838" y="10518"/>
                    <a:pt x="9834" y="10507"/>
                  </a:cubicBezTo>
                  <a:cubicBezTo>
                    <a:pt x="9839" y="10504"/>
                    <a:pt x="9843" y="10502"/>
                    <a:pt x="9846" y="10502"/>
                  </a:cubicBezTo>
                  <a:cubicBezTo>
                    <a:pt x="9860" y="10502"/>
                    <a:pt x="9867" y="10519"/>
                    <a:pt x="9871" y="10519"/>
                  </a:cubicBezTo>
                  <a:cubicBezTo>
                    <a:pt x="9871" y="10519"/>
                    <a:pt x="9871" y="10519"/>
                    <a:pt x="9872" y="10519"/>
                  </a:cubicBezTo>
                  <a:lnTo>
                    <a:pt x="9957" y="10487"/>
                  </a:lnTo>
                  <a:cubicBezTo>
                    <a:pt x="9929" y="10459"/>
                    <a:pt x="9921" y="10418"/>
                    <a:pt x="9935" y="10381"/>
                  </a:cubicBezTo>
                  <a:cubicBezTo>
                    <a:pt x="9951" y="10344"/>
                    <a:pt x="9917" y="10307"/>
                    <a:pt x="9943" y="10273"/>
                  </a:cubicBezTo>
                  <a:lnTo>
                    <a:pt x="9943" y="10273"/>
                  </a:lnTo>
                  <a:lnTo>
                    <a:pt x="9977" y="10299"/>
                  </a:lnTo>
                  <a:cubicBezTo>
                    <a:pt x="9977" y="10299"/>
                    <a:pt x="9978" y="10299"/>
                    <a:pt x="9978" y="10299"/>
                  </a:cubicBezTo>
                  <a:cubicBezTo>
                    <a:pt x="10007" y="10299"/>
                    <a:pt x="9995" y="10252"/>
                    <a:pt x="10024" y="10252"/>
                  </a:cubicBezTo>
                  <a:cubicBezTo>
                    <a:pt x="10026" y="10252"/>
                    <a:pt x="10028" y="10253"/>
                    <a:pt x="10031" y="10253"/>
                  </a:cubicBezTo>
                  <a:cubicBezTo>
                    <a:pt x="10042" y="10269"/>
                    <a:pt x="10018" y="10278"/>
                    <a:pt x="10026" y="10293"/>
                  </a:cubicBezTo>
                  <a:lnTo>
                    <a:pt x="10067" y="10371"/>
                  </a:lnTo>
                  <a:lnTo>
                    <a:pt x="10086" y="10346"/>
                  </a:lnTo>
                  <a:cubicBezTo>
                    <a:pt x="10102" y="10350"/>
                    <a:pt x="10109" y="10371"/>
                    <a:pt x="10128" y="10371"/>
                  </a:cubicBezTo>
                  <a:cubicBezTo>
                    <a:pt x="10133" y="10371"/>
                    <a:pt x="10139" y="10370"/>
                    <a:pt x="10145" y="10366"/>
                  </a:cubicBezTo>
                  <a:cubicBezTo>
                    <a:pt x="10144" y="10323"/>
                    <a:pt x="10129" y="10273"/>
                    <a:pt x="10177" y="10221"/>
                  </a:cubicBezTo>
                  <a:cubicBezTo>
                    <a:pt x="10192" y="10324"/>
                    <a:pt x="10204" y="10414"/>
                    <a:pt x="10220" y="10503"/>
                  </a:cubicBezTo>
                  <a:cubicBezTo>
                    <a:pt x="10225" y="10532"/>
                    <a:pt x="10206" y="10552"/>
                    <a:pt x="10207" y="10577"/>
                  </a:cubicBezTo>
                  <a:cubicBezTo>
                    <a:pt x="10227" y="10641"/>
                    <a:pt x="10209" y="10711"/>
                    <a:pt x="10235" y="10775"/>
                  </a:cubicBezTo>
                  <a:cubicBezTo>
                    <a:pt x="10240" y="10786"/>
                    <a:pt x="10226" y="10807"/>
                    <a:pt x="10221" y="10824"/>
                  </a:cubicBezTo>
                  <a:cubicBezTo>
                    <a:pt x="10251" y="10869"/>
                    <a:pt x="10237" y="10923"/>
                    <a:pt x="10251" y="10976"/>
                  </a:cubicBezTo>
                  <a:cubicBezTo>
                    <a:pt x="10265" y="11028"/>
                    <a:pt x="10259" y="11088"/>
                    <a:pt x="10254" y="11143"/>
                  </a:cubicBezTo>
                  <a:cubicBezTo>
                    <a:pt x="10249" y="11196"/>
                    <a:pt x="10285" y="11245"/>
                    <a:pt x="10263" y="11295"/>
                  </a:cubicBezTo>
                  <a:lnTo>
                    <a:pt x="10288" y="11351"/>
                  </a:lnTo>
                  <a:cubicBezTo>
                    <a:pt x="10265" y="11400"/>
                    <a:pt x="10299" y="11448"/>
                    <a:pt x="10291" y="11496"/>
                  </a:cubicBezTo>
                  <a:cubicBezTo>
                    <a:pt x="10283" y="11543"/>
                    <a:pt x="10296" y="11590"/>
                    <a:pt x="10303" y="11636"/>
                  </a:cubicBezTo>
                  <a:cubicBezTo>
                    <a:pt x="10310" y="11686"/>
                    <a:pt x="10301" y="11736"/>
                    <a:pt x="10311" y="11787"/>
                  </a:cubicBezTo>
                  <a:lnTo>
                    <a:pt x="10337" y="11820"/>
                  </a:lnTo>
                  <a:cubicBezTo>
                    <a:pt x="10334" y="11833"/>
                    <a:pt x="10322" y="11852"/>
                    <a:pt x="10328" y="11860"/>
                  </a:cubicBezTo>
                  <a:cubicBezTo>
                    <a:pt x="10350" y="11893"/>
                    <a:pt x="10332" y="11927"/>
                    <a:pt x="10338" y="11958"/>
                  </a:cubicBezTo>
                  <a:cubicBezTo>
                    <a:pt x="10344" y="11994"/>
                    <a:pt x="10339" y="12029"/>
                    <a:pt x="10344" y="12064"/>
                  </a:cubicBezTo>
                  <a:cubicBezTo>
                    <a:pt x="10347" y="12095"/>
                    <a:pt x="10345" y="12127"/>
                    <a:pt x="10354" y="12159"/>
                  </a:cubicBezTo>
                  <a:cubicBezTo>
                    <a:pt x="10372" y="12221"/>
                    <a:pt x="10352" y="12287"/>
                    <a:pt x="10377" y="12349"/>
                  </a:cubicBezTo>
                  <a:cubicBezTo>
                    <a:pt x="10355" y="12381"/>
                    <a:pt x="10385" y="12410"/>
                    <a:pt x="10382" y="12441"/>
                  </a:cubicBezTo>
                  <a:cubicBezTo>
                    <a:pt x="10377" y="12473"/>
                    <a:pt x="10377" y="12507"/>
                    <a:pt x="10382" y="12538"/>
                  </a:cubicBezTo>
                  <a:cubicBezTo>
                    <a:pt x="10401" y="12642"/>
                    <a:pt x="10412" y="12746"/>
                    <a:pt x="10415" y="12851"/>
                  </a:cubicBezTo>
                  <a:cubicBezTo>
                    <a:pt x="10415" y="12860"/>
                    <a:pt x="10412" y="12872"/>
                    <a:pt x="10416" y="12877"/>
                  </a:cubicBezTo>
                  <a:cubicBezTo>
                    <a:pt x="10450" y="12932"/>
                    <a:pt x="10435" y="12995"/>
                    <a:pt x="10445" y="13053"/>
                  </a:cubicBezTo>
                  <a:cubicBezTo>
                    <a:pt x="10458" y="13117"/>
                    <a:pt x="10449" y="13183"/>
                    <a:pt x="10450" y="13248"/>
                  </a:cubicBezTo>
                  <a:cubicBezTo>
                    <a:pt x="10450" y="13289"/>
                    <a:pt x="10452" y="13330"/>
                    <a:pt x="10457" y="13371"/>
                  </a:cubicBezTo>
                  <a:cubicBezTo>
                    <a:pt x="10468" y="13447"/>
                    <a:pt x="10485" y="13520"/>
                    <a:pt x="10485" y="13596"/>
                  </a:cubicBezTo>
                  <a:cubicBezTo>
                    <a:pt x="10486" y="13677"/>
                    <a:pt x="10474" y="13760"/>
                    <a:pt x="10502" y="13840"/>
                  </a:cubicBezTo>
                  <a:cubicBezTo>
                    <a:pt x="10530" y="13909"/>
                    <a:pt x="10537" y="13984"/>
                    <a:pt x="10522" y="14057"/>
                  </a:cubicBezTo>
                  <a:cubicBezTo>
                    <a:pt x="10515" y="14080"/>
                    <a:pt x="10516" y="14104"/>
                    <a:pt x="10523" y="14126"/>
                  </a:cubicBezTo>
                  <a:cubicBezTo>
                    <a:pt x="10545" y="14177"/>
                    <a:pt x="10540" y="14230"/>
                    <a:pt x="10545" y="14282"/>
                  </a:cubicBezTo>
                  <a:cubicBezTo>
                    <a:pt x="10550" y="14350"/>
                    <a:pt x="10578" y="14415"/>
                    <a:pt x="10573" y="14485"/>
                  </a:cubicBezTo>
                  <a:cubicBezTo>
                    <a:pt x="10566" y="14576"/>
                    <a:pt x="10595" y="14665"/>
                    <a:pt x="10595" y="14756"/>
                  </a:cubicBezTo>
                  <a:cubicBezTo>
                    <a:pt x="10595" y="14785"/>
                    <a:pt x="10596" y="14817"/>
                    <a:pt x="10599" y="14846"/>
                  </a:cubicBezTo>
                  <a:cubicBezTo>
                    <a:pt x="10606" y="14921"/>
                    <a:pt x="10624" y="14994"/>
                    <a:pt x="10630" y="15070"/>
                  </a:cubicBezTo>
                  <a:cubicBezTo>
                    <a:pt x="10635" y="15125"/>
                    <a:pt x="10620" y="15184"/>
                    <a:pt x="10656" y="15232"/>
                  </a:cubicBezTo>
                  <a:cubicBezTo>
                    <a:pt x="10629" y="15283"/>
                    <a:pt x="10672" y="15328"/>
                    <a:pt x="10669" y="15377"/>
                  </a:cubicBezTo>
                  <a:cubicBezTo>
                    <a:pt x="10666" y="15421"/>
                    <a:pt x="10682" y="15467"/>
                    <a:pt x="10682" y="15511"/>
                  </a:cubicBezTo>
                  <a:cubicBezTo>
                    <a:pt x="10683" y="15559"/>
                    <a:pt x="10687" y="15607"/>
                    <a:pt x="10696" y="15654"/>
                  </a:cubicBezTo>
                  <a:cubicBezTo>
                    <a:pt x="10703" y="15696"/>
                    <a:pt x="10688" y="15751"/>
                    <a:pt x="10729" y="15782"/>
                  </a:cubicBezTo>
                  <a:lnTo>
                    <a:pt x="10705" y="15856"/>
                  </a:lnTo>
                  <a:lnTo>
                    <a:pt x="10728" y="15874"/>
                  </a:lnTo>
                  <a:cubicBezTo>
                    <a:pt x="10724" y="15889"/>
                    <a:pt x="10703" y="15894"/>
                    <a:pt x="10707" y="15911"/>
                  </a:cubicBezTo>
                  <a:cubicBezTo>
                    <a:pt x="10735" y="15927"/>
                    <a:pt x="10725" y="15965"/>
                    <a:pt x="10751" y="15984"/>
                  </a:cubicBezTo>
                  <a:cubicBezTo>
                    <a:pt x="10752" y="15985"/>
                    <a:pt x="10751" y="15989"/>
                    <a:pt x="10751" y="15992"/>
                  </a:cubicBezTo>
                  <a:cubicBezTo>
                    <a:pt x="10740" y="16013"/>
                    <a:pt x="10729" y="16034"/>
                    <a:pt x="10717" y="16060"/>
                  </a:cubicBezTo>
                  <a:cubicBezTo>
                    <a:pt x="10729" y="16081"/>
                    <a:pt x="10736" y="16106"/>
                    <a:pt x="10734" y="16131"/>
                  </a:cubicBezTo>
                  <a:cubicBezTo>
                    <a:pt x="10733" y="16190"/>
                    <a:pt x="10749" y="16247"/>
                    <a:pt x="10757" y="16304"/>
                  </a:cubicBezTo>
                  <a:cubicBezTo>
                    <a:pt x="10764" y="16349"/>
                    <a:pt x="10769" y="16389"/>
                    <a:pt x="10750" y="16428"/>
                  </a:cubicBezTo>
                  <a:cubicBezTo>
                    <a:pt x="10775" y="16457"/>
                    <a:pt x="10826" y="16625"/>
                    <a:pt x="10816" y="16639"/>
                  </a:cubicBezTo>
                  <a:lnTo>
                    <a:pt x="10792" y="16635"/>
                  </a:lnTo>
                  <a:lnTo>
                    <a:pt x="10792" y="16635"/>
                  </a:lnTo>
                  <a:cubicBezTo>
                    <a:pt x="10774" y="16683"/>
                    <a:pt x="10810" y="16718"/>
                    <a:pt x="10825" y="16763"/>
                  </a:cubicBezTo>
                  <a:cubicBezTo>
                    <a:pt x="10782" y="16811"/>
                    <a:pt x="10855" y="16874"/>
                    <a:pt x="10808" y="16925"/>
                  </a:cubicBezTo>
                  <a:cubicBezTo>
                    <a:pt x="10815" y="16980"/>
                    <a:pt x="10822" y="17034"/>
                    <a:pt x="10831" y="17088"/>
                  </a:cubicBezTo>
                  <a:cubicBezTo>
                    <a:pt x="10841" y="17146"/>
                    <a:pt x="10858" y="17202"/>
                    <a:pt x="10860" y="17250"/>
                  </a:cubicBezTo>
                  <a:cubicBezTo>
                    <a:pt x="10869" y="17276"/>
                    <a:pt x="10894" y="17280"/>
                    <a:pt x="10893" y="17303"/>
                  </a:cubicBezTo>
                  <a:cubicBezTo>
                    <a:pt x="10882" y="17325"/>
                    <a:pt x="10871" y="17349"/>
                    <a:pt x="10861" y="17371"/>
                  </a:cubicBezTo>
                  <a:cubicBezTo>
                    <a:pt x="10861" y="17394"/>
                    <a:pt x="10893" y="17388"/>
                    <a:pt x="10893" y="17411"/>
                  </a:cubicBezTo>
                  <a:cubicBezTo>
                    <a:pt x="10893" y="17430"/>
                    <a:pt x="10901" y="17452"/>
                    <a:pt x="10876" y="17463"/>
                  </a:cubicBezTo>
                  <a:lnTo>
                    <a:pt x="10876" y="17463"/>
                  </a:lnTo>
                  <a:cubicBezTo>
                    <a:pt x="10876" y="17463"/>
                    <a:pt x="10876" y="17462"/>
                    <a:pt x="10875" y="17462"/>
                  </a:cubicBezTo>
                  <a:lnTo>
                    <a:pt x="10874" y="17463"/>
                  </a:lnTo>
                  <a:cubicBezTo>
                    <a:pt x="10875" y="17463"/>
                    <a:pt x="10875" y="17463"/>
                    <a:pt x="10876" y="17463"/>
                  </a:cubicBezTo>
                  <a:lnTo>
                    <a:pt x="10876" y="17463"/>
                  </a:lnTo>
                  <a:cubicBezTo>
                    <a:pt x="10902" y="17552"/>
                    <a:pt x="10891" y="17643"/>
                    <a:pt x="10893" y="17728"/>
                  </a:cubicBezTo>
                  <a:cubicBezTo>
                    <a:pt x="10907" y="17755"/>
                    <a:pt x="10926" y="17778"/>
                    <a:pt x="10929" y="17803"/>
                  </a:cubicBezTo>
                  <a:cubicBezTo>
                    <a:pt x="10938" y="17874"/>
                    <a:pt x="10941" y="17945"/>
                    <a:pt x="10945" y="18005"/>
                  </a:cubicBezTo>
                  <a:cubicBezTo>
                    <a:pt x="10941" y="18041"/>
                    <a:pt x="10909" y="18049"/>
                    <a:pt x="10912" y="18084"/>
                  </a:cubicBezTo>
                  <a:cubicBezTo>
                    <a:pt x="10960" y="18110"/>
                    <a:pt x="10939" y="18179"/>
                    <a:pt x="10983" y="18210"/>
                  </a:cubicBezTo>
                  <a:cubicBezTo>
                    <a:pt x="10970" y="18300"/>
                    <a:pt x="10959" y="18383"/>
                    <a:pt x="10945" y="18483"/>
                  </a:cubicBezTo>
                  <a:lnTo>
                    <a:pt x="10974" y="18442"/>
                  </a:lnTo>
                  <a:lnTo>
                    <a:pt x="10995" y="18465"/>
                  </a:lnTo>
                  <a:lnTo>
                    <a:pt x="10995" y="18547"/>
                  </a:lnTo>
                  <a:lnTo>
                    <a:pt x="11031" y="18597"/>
                  </a:lnTo>
                  <a:cubicBezTo>
                    <a:pt x="11031" y="18616"/>
                    <a:pt x="11036" y="18636"/>
                    <a:pt x="11029" y="18651"/>
                  </a:cubicBezTo>
                  <a:cubicBezTo>
                    <a:pt x="11010" y="18691"/>
                    <a:pt x="11010" y="18738"/>
                    <a:pt x="11028" y="18778"/>
                  </a:cubicBezTo>
                  <a:cubicBezTo>
                    <a:pt x="11033" y="18789"/>
                    <a:pt x="11033" y="18800"/>
                    <a:pt x="11031" y="18813"/>
                  </a:cubicBezTo>
                  <a:cubicBezTo>
                    <a:pt x="11025" y="18892"/>
                    <a:pt x="11045" y="18967"/>
                    <a:pt x="11074" y="19041"/>
                  </a:cubicBezTo>
                  <a:cubicBezTo>
                    <a:pt x="11090" y="19079"/>
                    <a:pt x="11091" y="19122"/>
                    <a:pt x="11077" y="19161"/>
                  </a:cubicBezTo>
                  <a:cubicBezTo>
                    <a:pt x="11065" y="19191"/>
                    <a:pt x="11059" y="19223"/>
                    <a:pt x="11068" y="19247"/>
                  </a:cubicBezTo>
                  <a:cubicBezTo>
                    <a:pt x="11084" y="19286"/>
                    <a:pt x="11074" y="19329"/>
                    <a:pt x="11095" y="19365"/>
                  </a:cubicBezTo>
                  <a:cubicBezTo>
                    <a:pt x="11112" y="19399"/>
                    <a:pt x="11093" y="19428"/>
                    <a:pt x="11085" y="19451"/>
                  </a:cubicBezTo>
                  <a:cubicBezTo>
                    <a:pt x="11101" y="19504"/>
                    <a:pt x="11126" y="19551"/>
                    <a:pt x="11116" y="19600"/>
                  </a:cubicBezTo>
                  <a:cubicBezTo>
                    <a:pt x="11109" y="19637"/>
                    <a:pt x="11112" y="19673"/>
                    <a:pt x="11122" y="19709"/>
                  </a:cubicBezTo>
                  <a:cubicBezTo>
                    <a:pt x="11133" y="19754"/>
                    <a:pt x="11138" y="19801"/>
                    <a:pt x="11137" y="19847"/>
                  </a:cubicBezTo>
                  <a:cubicBezTo>
                    <a:pt x="11137" y="19859"/>
                    <a:pt x="11137" y="19871"/>
                    <a:pt x="11140" y="19882"/>
                  </a:cubicBezTo>
                  <a:cubicBezTo>
                    <a:pt x="11170" y="19964"/>
                    <a:pt x="11149" y="20051"/>
                    <a:pt x="11170" y="20133"/>
                  </a:cubicBezTo>
                  <a:cubicBezTo>
                    <a:pt x="11185" y="20192"/>
                    <a:pt x="11177" y="20254"/>
                    <a:pt x="11187" y="20315"/>
                  </a:cubicBezTo>
                  <a:cubicBezTo>
                    <a:pt x="11204" y="20416"/>
                    <a:pt x="11201" y="20521"/>
                    <a:pt x="11223" y="20621"/>
                  </a:cubicBezTo>
                  <a:cubicBezTo>
                    <a:pt x="11194" y="20663"/>
                    <a:pt x="11245" y="20708"/>
                    <a:pt x="11222" y="20746"/>
                  </a:cubicBezTo>
                  <a:cubicBezTo>
                    <a:pt x="11204" y="20775"/>
                    <a:pt x="11231" y="20796"/>
                    <a:pt x="11222" y="20823"/>
                  </a:cubicBezTo>
                  <a:cubicBezTo>
                    <a:pt x="11222" y="20840"/>
                    <a:pt x="11198" y="20835"/>
                    <a:pt x="11191" y="20854"/>
                  </a:cubicBezTo>
                  <a:cubicBezTo>
                    <a:pt x="11203" y="20865"/>
                    <a:pt x="11176" y="20888"/>
                    <a:pt x="11195" y="20898"/>
                  </a:cubicBezTo>
                  <a:cubicBezTo>
                    <a:pt x="11223" y="20898"/>
                    <a:pt x="11220" y="20870"/>
                    <a:pt x="11242" y="20853"/>
                  </a:cubicBezTo>
                  <a:lnTo>
                    <a:pt x="11242" y="21033"/>
                  </a:lnTo>
                  <a:cubicBezTo>
                    <a:pt x="11238" y="21038"/>
                    <a:pt x="11235" y="21040"/>
                    <a:pt x="11232" y="21040"/>
                  </a:cubicBezTo>
                  <a:cubicBezTo>
                    <a:pt x="11227" y="21040"/>
                    <a:pt x="11222" y="21037"/>
                    <a:pt x="11218" y="21037"/>
                  </a:cubicBezTo>
                  <a:cubicBezTo>
                    <a:pt x="11215" y="21037"/>
                    <a:pt x="11213" y="21038"/>
                    <a:pt x="11211" y="21042"/>
                  </a:cubicBezTo>
                  <a:cubicBezTo>
                    <a:pt x="11206" y="21052"/>
                    <a:pt x="11206" y="21065"/>
                    <a:pt x="11212" y="21075"/>
                  </a:cubicBezTo>
                  <a:cubicBezTo>
                    <a:pt x="11217" y="21075"/>
                    <a:pt x="11223" y="21074"/>
                    <a:pt x="11229" y="21074"/>
                  </a:cubicBezTo>
                  <a:cubicBezTo>
                    <a:pt x="11239" y="21074"/>
                    <a:pt x="11250" y="21078"/>
                    <a:pt x="11259" y="21099"/>
                  </a:cubicBezTo>
                  <a:cubicBezTo>
                    <a:pt x="11259" y="21151"/>
                    <a:pt x="11268" y="21213"/>
                    <a:pt x="11252" y="21274"/>
                  </a:cubicBezTo>
                  <a:cubicBezTo>
                    <a:pt x="11301" y="21308"/>
                    <a:pt x="11268" y="21355"/>
                    <a:pt x="11277" y="21391"/>
                  </a:cubicBezTo>
                  <a:lnTo>
                    <a:pt x="11243" y="21417"/>
                  </a:lnTo>
                  <a:cubicBezTo>
                    <a:pt x="11243" y="21486"/>
                    <a:pt x="11272" y="21553"/>
                    <a:pt x="11260" y="21619"/>
                  </a:cubicBezTo>
                  <a:cubicBezTo>
                    <a:pt x="11271" y="21637"/>
                    <a:pt x="11292" y="21635"/>
                    <a:pt x="11295" y="21651"/>
                  </a:cubicBezTo>
                  <a:cubicBezTo>
                    <a:pt x="11298" y="21668"/>
                    <a:pt x="11309" y="21686"/>
                    <a:pt x="11306" y="21702"/>
                  </a:cubicBezTo>
                  <a:cubicBezTo>
                    <a:pt x="11295" y="21765"/>
                    <a:pt x="11311" y="21828"/>
                    <a:pt x="11319" y="21890"/>
                  </a:cubicBezTo>
                  <a:cubicBezTo>
                    <a:pt x="11328" y="21964"/>
                    <a:pt x="11340" y="22039"/>
                    <a:pt x="11348" y="22113"/>
                  </a:cubicBezTo>
                  <a:cubicBezTo>
                    <a:pt x="11353" y="22165"/>
                    <a:pt x="11364" y="22216"/>
                    <a:pt x="11350" y="22269"/>
                  </a:cubicBezTo>
                  <a:cubicBezTo>
                    <a:pt x="11381" y="22332"/>
                    <a:pt x="11363" y="22401"/>
                    <a:pt x="11367" y="22468"/>
                  </a:cubicBezTo>
                  <a:cubicBezTo>
                    <a:pt x="11371" y="22516"/>
                    <a:pt x="11368" y="22563"/>
                    <a:pt x="11367" y="22611"/>
                  </a:cubicBezTo>
                  <a:cubicBezTo>
                    <a:pt x="11366" y="22634"/>
                    <a:pt x="11369" y="22656"/>
                    <a:pt x="11379" y="22677"/>
                  </a:cubicBezTo>
                  <a:lnTo>
                    <a:pt x="11338" y="22690"/>
                  </a:lnTo>
                  <a:lnTo>
                    <a:pt x="11357" y="22749"/>
                  </a:lnTo>
                  <a:lnTo>
                    <a:pt x="11383" y="22717"/>
                  </a:lnTo>
                  <a:cubicBezTo>
                    <a:pt x="11384" y="22824"/>
                    <a:pt x="11392" y="22925"/>
                    <a:pt x="11419" y="23021"/>
                  </a:cubicBezTo>
                  <a:cubicBezTo>
                    <a:pt x="11395" y="23063"/>
                    <a:pt x="11414" y="23107"/>
                    <a:pt x="11401" y="23150"/>
                  </a:cubicBezTo>
                  <a:cubicBezTo>
                    <a:pt x="11390" y="23195"/>
                    <a:pt x="11411" y="23239"/>
                    <a:pt x="11391" y="23282"/>
                  </a:cubicBezTo>
                  <a:lnTo>
                    <a:pt x="11421" y="23316"/>
                  </a:lnTo>
                  <a:cubicBezTo>
                    <a:pt x="11420" y="23385"/>
                    <a:pt x="11425" y="23454"/>
                    <a:pt x="11422" y="23523"/>
                  </a:cubicBezTo>
                  <a:cubicBezTo>
                    <a:pt x="11414" y="23685"/>
                    <a:pt x="11449" y="23846"/>
                    <a:pt x="11440" y="24009"/>
                  </a:cubicBezTo>
                  <a:cubicBezTo>
                    <a:pt x="11439" y="24017"/>
                    <a:pt x="11448" y="24025"/>
                    <a:pt x="11447" y="24033"/>
                  </a:cubicBezTo>
                  <a:cubicBezTo>
                    <a:pt x="11444" y="24066"/>
                    <a:pt x="11438" y="24101"/>
                    <a:pt x="11433" y="24134"/>
                  </a:cubicBezTo>
                  <a:lnTo>
                    <a:pt x="11405" y="24126"/>
                  </a:lnTo>
                  <a:lnTo>
                    <a:pt x="11405" y="24126"/>
                  </a:lnTo>
                  <a:cubicBezTo>
                    <a:pt x="11400" y="24159"/>
                    <a:pt x="11457" y="24162"/>
                    <a:pt x="11437" y="24195"/>
                  </a:cubicBezTo>
                  <a:cubicBezTo>
                    <a:pt x="11426" y="24219"/>
                    <a:pt x="11391" y="24198"/>
                    <a:pt x="11388" y="24227"/>
                  </a:cubicBezTo>
                  <a:cubicBezTo>
                    <a:pt x="11392" y="24257"/>
                    <a:pt x="11426" y="24235"/>
                    <a:pt x="11437" y="24259"/>
                  </a:cubicBezTo>
                  <a:cubicBezTo>
                    <a:pt x="11434" y="24268"/>
                    <a:pt x="11445" y="24284"/>
                    <a:pt x="11426" y="24292"/>
                  </a:cubicBezTo>
                  <a:lnTo>
                    <a:pt x="11411" y="24286"/>
                  </a:lnTo>
                  <a:lnTo>
                    <a:pt x="11411" y="24286"/>
                  </a:lnTo>
                  <a:cubicBezTo>
                    <a:pt x="11397" y="24302"/>
                    <a:pt x="11412" y="24313"/>
                    <a:pt x="11416" y="24324"/>
                  </a:cubicBezTo>
                  <a:lnTo>
                    <a:pt x="11385" y="24386"/>
                  </a:lnTo>
                  <a:cubicBezTo>
                    <a:pt x="11392" y="24402"/>
                    <a:pt x="11397" y="24414"/>
                    <a:pt x="11403" y="24427"/>
                  </a:cubicBezTo>
                  <a:lnTo>
                    <a:pt x="11368" y="24470"/>
                  </a:lnTo>
                  <a:cubicBezTo>
                    <a:pt x="11389" y="24524"/>
                    <a:pt x="11392" y="24583"/>
                    <a:pt x="11376" y="24639"/>
                  </a:cubicBezTo>
                  <a:cubicBezTo>
                    <a:pt x="11381" y="24687"/>
                    <a:pt x="11419" y="24701"/>
                    <a:pt x="11453" y="24735"/>
                  </a:cubicBezTo>
                  <a:cubicBezTo>
                    <a:pt x="11349" y="24798"/>
                    <a:pt x="11388" y="24910"/>
                    <a:pt x="11351" y="24996"/>
                  </a:cubicBezTo>
                  <a:cubicBezTo>
                    <a:pt x="11364" y="25008"/>
                    <a:pt x="11360" y="25029"/>
                    <a:pt x="11377" y="25036"/>
                  </a:cubicBezTo>
                  <a:cubicBezTo>
                    <a:pt x="11396" y="25018"/>
                    <a:pt x="11406" y="25009"/>
                    <a:pt x="11415" y="25009"/>
                  </a:cubicBezTo>
                  <a:cubicBezTo>
                    <a:pt x="11425" y="25009"/>
                    <a:pt x="11435" y="25019"/>
                    <a:pt x="11455" y="25041"/>
                  </a:cubicBezTo>
                  <a:cubicBezTo>
                    <a:pt x="11450" y="25053"/>
                    <a:pt x="11445" y="25069"/>
                    <a:pt x="11440" y="25080"/>
                  </a:cubicBezTo>
                  <a:cubicBezTo>
                    <a:pt x="11437" y="25091"/>
                    <a:pt x="11465" y="25104"/>
                    <a:pt x="11440" y="25114"/>
                  </a:cubicBezTo>
                  <a:cubicBezTo>
                    <a:pt x="11405" y="25114"/>
                    <a:pt x="11434" y="25068"/>
                    <a:pt x="11398" y="25062"/>
                  </a:cubicBezTo>
                  <a:cubicBezTo>
                    <a:pt x="11395" y="25062"/>
                    <a:pt x="11393" y="25061"/>
                    <a:pt x="11390" y="25061"/>
                  </a:cubicBezTo>
                  <a:cubicBezTo>
                    <a:pt x="11375" y="25061"/>
                    <a:pt x="11363" y="25073"/>
                    <a:pt x="11351" y="25093"/>
                  </a:cubicBezTo>
                  <a:cubicBezTo>
                    <a:pt x="11352" y="25126"/>
                    <a:pt x="11343" y="25164"/>
                    <a:pt x="11355" y="25196"/>
                  </a:cubicBezTo>
                  <a:cubicBezTo>
                    <a:pt x="11372" y="25208"/>
                    <a:pt x="11390" y="25197"/>
                    <a:pt x="11397" y="25214"/>
                  </a:cubicBezTo>
                  <a:cubicBezTo>
                    <a:pt x="11353" y="25256"/>
                    <a:pt x="11334" y="25318"/>
                    <a:pt x="11358" y="25340"/>
                  </a:cubicBezTo>
                  <a:lnTo>
                    <a:pt x="11396" y="25326"/>
                  </a:lnTo>
                  <a:cubicBezTo>
                    <a:pt x="11404" y="25334"/>
                    <a:pt x="11412" y="25343"/>
                    <a:pt x="11417" y="25349"/>
                  </a:cubicBezTo>
                  <a:cubicBezTo>
                    <a:pt x="11407" y="25386"/>
                    <a:pt x="11371" y="25374"/>
                    <a:pt x="11352" y="25391"/>
                  </a:cubicBezTo>
                  <a:cubicBezTo>
                    <a:pt x="11351" y="25409"/>
                    <a:pt x="11349" y="25427"/>
                    <a:pt x="11348" y="25440"/>
                  </a:cubicBezTo>
                  <a:cubicBezTo>
                    <a:pt x="11336" y="25456"/>
                    <a:pt x="11306" y="25451"/>
                    <a:pt x="11320" y="25480"/>
                  </a:cubicBezTo>
                  <a:cubicBezTo>
                    <a:pt x="11326" y="25478"/>
                    <a:pt x="11331" y="25477"/>
                    <a:pt x="11335" y="25477"/>
                  </a:cubicBezTo>
                  <a:cubicBezTo>
                    <a:pt x="11345" y="25477"/>
                    <a:pt x="11353" y="25483"/>
                    <a:pt x="11356" y="25498"/>
                  </a:cubicBezTo>
                  <a:cubicBezTo>
                    <a:pt x="11363" y="25496"/>
                    <a:pt x="11369" y="25494"/>
                    <a:pt x="11375" y="25494"/>
                  </a:cubicBezTo>
                  <a:cubicBezTo>
                    <a:pt x="11384" y="25494"/>
                    <a:pt x="11392" y="25498"/>
                    <a:pt x="11398" y="25511"/>
                  </a:cubicBezTo>
                  <a:cubicBezTo>
                    <a:pt x="11380" y="25543"/>
                    <a:pt x="11384" y="25576"/>
                    <a:pt x="11396" y="25608"/>
                  </a:cubicBezTo>
                  <a:lnTo>
                    <a:pt x="11369" y="25640"/>
                  </a:lnTo>
                  <a:cubicBezTo>
                    <a:pt x="11365" y="25685"/>
                    <a:pt x="11396" y="25726"/>
                    <a:pt x="11379" y="25767"/>
                  </a:cubicBezTo>
                  <a:cubicBezTo>
                    <a:pt x="11360" y="25807"/>
                    <a:pt x="11372" y="25847"/>
                    <a:pt x="11368" y="25886"/>
                  </a:cubicBezTo>
                  <a:cubicBezTo>
                    <a:pt x="11371" y="25887"/>
                    <a:pt x="11373" y="25887"/>
                    <a:pt x="11376" y="25887"/>
                  </a:cubicBezTo>
                  <a:cubicBezTo>
                    <a:pt x="11385" y="25887"/>
                    <a:pt x="11393" y="25881"/>
                    <a:pt x="11403" y="25881"/>
                  </a:cubicBezTo>
                  <a:cubicBezTo>
                    <a:pt x="11408" y="25881"/>
                    <a:pt x="11413" y="25883"/>
                    <a:pt x="11420" y="25887"/>
                  </a:cubicBezTo>
                  <a:cubicBezTo>
                    <a:pt x="11416" y="25948"/>
                    <a:pt x="11420" y="26014"/>
                    <a:pt x="11408" y="26080"/>
                  </a:cubicBezTo>
                  <a:cubicBezTo>
                    <a:pt x="11397" y="26146"/>
                    <a:pt x="11409" y="26219"/>
                    <a:pt x="11400" y="26287"/>
                  </a:cubicBezTo>
                  <a:cubicBezTo>
                    <a:pt x="11392" y="26350"/>
                    <a:pt x="11406" y="26414"/>
                    <a:pt x="11388" y="26476"/>
                  </a:cubicBezTo>
                  <a:cubicBezTo>
                    <a:pt x="11394" y="26478"/>
                    <a:pt x="11399" y="26479"/>
                    <a:pt x="11403" y="26479"/>
                  </a:cubicBezTo>
                  <a:cubicBezTo>
                    <a:pt x="11421" y="26479"/>
                    <a:pt x="11427" y="26465"/>
                    <a:pt x="11436" y="26454"/>
                  </a:cubicBezTo>
                  <a:cubicBezTo>
                    <a:pt x="11446" y="26268"/>
                    <a:pt x="11474" y="26085"/>
                    <a:pt x="11496" y="25898"/>
                  </a:cubicBezTo>
                  <a:cubicBezTo>
                    <a:pt x="11515" y="25909"/>
                    <a:pt x="11533" y="25925"/>
                    <a:pt x="11544" y="25944"/>
                  </a:cubicBezTo>
                  <a:cubicBezTo>
                    <a:pt x="11552" y="26039"/>
                    <a:pt x="11537" y="26135"/>
                    <a:pt x="11553" y="26229"/>
                  </a:cubicBezTo>
                  <a:lnTo>
                    <a:pt x="11533" y="26242"/>
                  </a:lnTo>
                  <a:cubicBezTo>
                    <a:pt x="11540" y="26256"/>
                    <a:pt x="11549" y="26267"/>
                    <a:pt x="11564" y="26267"/>
                  </a:cubicBezTo>
                  <a:cubicBezTo>
                    <a:pt x="11565" y="26267"/>
                    <a:pt x="11566" y="26267"/>
                    <a:pt x="11567" y="26267"/>
                  </a:cubicBezTo>
                  <a:cubicBezTo>
                    <a:pt x="11590" y="26260"/>
                    <a:pt x="11596" y="26240"/>
                    <a:pt x="11606" y="26222"/>
                  </a:cubicBezTo>
                  <a:cubicBezTo>
                    <a:pt x="11612" y="26224"/>
                    <a:pt x="11618" y="26227"/>
                    <a:pt x="11624" y="26227"/>
                  </a:cubicBezTo>
                  <a:cubicBezTo>
                    <a:pt x="11631" y="26227"/>
                    <a:pt x="11637" y="26224"/>
                    <a:pt x="11643" y="26217"/>
                  </a:cubicBezTo>
                  <a:cubicBezTo>
                    <a:pt x="11649" y="26210"/>
                    <a:pt x="11656" y="26201"/>
                    <a:pt x="11667" y="26201"/>
                  </a:cubicBezTo>
                  <a:cubicBezTo>
                    <a:pt x="11672" y="26201"/>
                    <a:pt x="11678" y="26203"/>
                    <a:pt x="11684" y="26207"/>
                  </a:cubicBezTo>
                  <a:cubicBezTo>
                    <a:pt x="11692" y="26242"/>
                    <a:pt x="11700" y="26282"/>
                    <a:pt x="11713" y="26321"/>
                  </a:cubicBezTo>
                  <a:cubicBezTo>
                    <a:pt x="11727" y="26361"/>
                    <a:pt x="11779" y="26369"/>
                    <a:pt x="11793" y="26410"/>
                  </a:cubicBezTo>
                  <a:cubicBezTo>
                    <a:pt x="11798" y="26437"/>
                    <a:pt x="11785" y="26468"/>
                    <a:pt x="11801" y="26496"/>
                  </a:cubicBezTo>
                  <a:cubicBezTo>
                    <a:pt x="11828" y="26462"/>
                    <a:pt x="11828" y="26462"/>
                    <a:pt x="11830" y="26282"/>
                  </a:cubicBezTo>
                  <a:cubicBezTo>
                    <a:pt x="11839" y="26269"/>
                    <a:pt x="11850" y="26257"/>
                    <a:pt x="11859" y="26245"/>
                  </a:cubicBezTo>
                  <a:cubicBezTo>
                    <a:pt x="11850" y="26218"/>
                    <a:pt x="11842" y="26194"/>
                    <a:pt x="11835" y="26169"/>
                  </a:cubicBezTo>
                  <a:lnTo>
                    <a:pt x="11855" y="26133"/>
                  </a:lnTo>
                  <a:lnTo>
                    <a:pt x="11918" y="26162"/>
                  </a:lnTo>
                  <a:cubicBezTo>
                    <a:pt x="11967" y="26127"/>
                    <a:pt x="11940" y="26040"/>
                    <a:pt x="12016" y="26028"/>
                  </a:cubicBezTo>
                  <a:cubicBezTo>
                    <a:pt x="12036" y="26065"/>
                    <a:pt x="12111" y="26037"/>
                    <a:pt x="12105" y="26106"/>
                  </a:cubicBezTo>
                  <a:lnTo>
                    <a:pt x="12081" y="26137"/>
                  </a:lnTo>
                  <a:lnTo>
                    <a:pt x="12116" y="26159"/>
                  </a:lnTo>
                  <a:cubicBezTo>
                    <a:pt x="12102" y="26174"/>
                    <a:pt x="12126" y="26196"/>
                    <a:pt x="12102" y="26211"/>
                  </a:cubicBezTo>
                  <a:lnTo>
                    <a:pt x="12087" y="26187"/>
                  </a:lnTo>
                  <a:cubicBezTo>
                    <a:pt x="12074" y="26199"/>
                    <a:pt x="12068" y="26214"/>
                    <a:pt x="12065" y="26231"/>
                  </a:cubicBezTo>
                  <a:cubicBezTo>
                    <a:pt x="12086" y="26248"/>
                    <a:pt x="12097" y="26273"/>
                    <a:pt x="12100" y="26299"/>
                  </a:cubicBezTo>
                  <a:cubicBezTo>
                    <a:pt x="12102" y="26320"/>
                    <a:pt x="12122" y="26347"/>
                    <a:pt x="12119" y="26356"/>
                  </a:cubicBezTo>
                  <a:cubicBezTo>
                    <a:pt x="12104" y="26390"/>
                    <a:pt x="12136" y="26403"/>
                    <a:pt x="12140" y="26426"/>
                  </a:cubicBezTo>
                  <a:cubicBezTo>
                    <a:pt x="12155" y="26430"/>
                    <a:pt x="12170" y="26429"/>
                    <a:pt x="12183" y="26439"/>
                  </a:cubicBezTo>
                  <a:cubicBezTo>
                    <a:pt x="12185" y="26441"/>
                    <a:pt x="12187" y="26442"/>
                    <a:pt x="12189" y="26442"/>
                  </a:cubicBezTo>
                  <a:cubicBezTo>
                    <a:pt x="12195" y="26442"/>
                    <a:pt x="12201" y="26438"/>
                    <a:pt x="12207" y="26438"/>
                  </a:cubicBezTo>
                  <a:cubicBezTo>
                    <a:pt x="12211" y="26438"/>
                    <a:pt x="12216" y="26441"/>
                    <a:pt x="12219" y="26452"/>
                  </a:cubicBezTo>
                  <a:cubicBezTo>
                    <a:pt x="12200" y="26472"/>
                    <a:pt x="12200" y="26501"/>
                    <a:pt x="12208" y="26547"/>
                  </a:cubicBezTo>
                  <a:cubicBezTo>
                    <a:pt x="12230" y="26490"/>
                    <a:pt x="12302" y="26477"/>
                    <a:pt x="12273" y="26406"/>
                  </a:cubicBezTo>
                  <a:cubicBezTo>
                    <a:pt x="12299" y="26381"/>
                    <a:pt x="12308" y="26334"/>
                    <a:pt x="12356" y="26330"/>
                  </a:cubicBezTo>
                  <a:cubicBezTo>
                    <a:pt x="12363" y="26356"/>
                    <a:pt x="12381" y="26359"/>
                    <a:pt x="12398" y="26359"/>
                  </a:cubicBezTo>
                  <a:cubicBezTo>
                    <a:pt x="12402" y="26359"/>
                    <a:pt x="12405" y="26358"/>
                    <a:pt x="12409" y="26358"/>
                  </a:cubicBezTo>
                  <a:cubicBezTo>
                    <a:pt x="12421" y="26358"/>
                    <a:pt x="12432" y="26360"/>
                    <a:pt x="12438" y="26371"/>
                  </a:cubicBezTo>
                  <a:cubicBezTo>
                    <a:pt x="12473" y="26365"/>
                    <a:pt x="12483" y="26337"/>
                    <a:pt x="12503" y="26323"/>
                  </a:cubicBezTo>
                  <a:cubicBezTo>
                    <a:pt x="12515" y="26300"/>
                    <a:pt x="12527" y="26276"/>
                    <a:pt x="12539" y="26252"/>
                  </a:cubicBezTo>
                  <a:cubicBezTo>
                    <a:pt x="12515" y="26216"/>
                    <a:pt x="12522" y="26176"/>
                    <a:pt x="12525" y="26138"/>
                  </a:cubicBezTo>
                  <a:lnTo>
                    <a:pt x="12555" y="26118"/>
                  </a:lnTo>
                  <a:cubicBezTo>
                    <a:pt x="12550" y="26093"/>
                    <a:pt x="12546" y="26070"/>
                    <a:pt x="12539" y="26038"/>
                  </a:cubicBezTo>
                  <a:lnTo>
                    <a:pt x="12539" y="26038"/>
                  </a:lnTo>
                  <a:cubicBezTo>
                    <a:pt x="12579" y="26062"/>
                    <a:pt x="12623" y="26066"/>
                    <a:pt x="12608" y="26118"/>
                  </a:cubicBezTo>
                  <a:cubicBezTo>
                    <a:pt x="12606" y="26129"/>
                    <a:pt x="12582" y="26125"/>
                    <a:pt x="12582" y="26134"/>
                  </a:cubicBezTo>
                  <a:cubicBezTo>
                    <a:pt x="12588" y="26141"/>
                    <a:pt x="12595" y="26143"/>
                    <a:pt x="12602" y="26143"/>
                  </a:cubicBezTo>
                  <a:cubicBezTo>
                    <a:pt x="12614" y="26143"/>
                    <a:pt x="12627" y="26136"/>
                    <a:pt x="12638" y="26136"/>
                  </a:cubicBezTo>
                  <a:cubicBezTo>
                    <a:pt x="12647" y="26136"/>
                    <a:pt x="12654" y="26140"/>
                    <a:pt x="12660" y="26156"/>
                  </a:cubicBezTo>
                  <a:cubicBezTo>
                    <a:pt x="12648" y="26179"/>
                    <a:pt x="12619" y="26190"/>
                    <a:pt x="12613" y="26215"/>
                  </a:cubicBezTo>
                  <a:cubicBezTo>
                    <a:pt x="12612" y="26225"/>
                    <a:pt x="12620" y="26234"/>
                    <a:pt x="12629" y="26235"/>
                  </a:cubicBezTo>
                  <a:lnTo>
                    <a:pt x="12629" y="26235"/>
                  </a:lnTo>
                  <a:cubicBezTo>
                    <a:pt x="12627" y="26281"/>
                    <a:pt x="12662" y="26288"/>
                    <a:pt x="12694" y="26298"/>
                  </a:cubicBezTo>
                  <a:cubicBezTo>
                    <a:pt x="12705" y="26271"/>
                    <a:pt x="12697" y="26245"/>
                    <a:pt x="12687" y="26223"/>
                  </a:cubicBezTo>
                  <a:lnTo>
                    <a:pt x="12716" y="26187"/>
                  </a:lnTo>
                  <a:cubicBezTo>
                    <a:pt x="12703" y="26164"/>
                    <a:pt x="12713" y="26138"/>
                    <a:pt x="12708" y="26115"/>
                  </a:cubicBezTo>
                  <a:cubicBezTo>
                    <a:pt x="12738" y="26079"/>
                    <a:pt x="12785" y="26062"/>
                    <a:pt x="12819" y="26030"/>
                  </a:cubicBezTo>
                  <a:lnTo>
                    <a:pt x="12819" y="26030"/>
                  </a:lnTo>
                  <a:cubicBezTo>
                    <a:pt x="12845" y="26062"/>
                    <a:pt x="12795" y="26069"/>
                    <a:pt x="12798" y="26089"/>
                  </a:cubicBezTo>
                  <a:cubicBezTo>
                    <a:pt x="12819" y="26119"/>
                    <a:pt x="12859" y="26102"/>
                    <a:pt x="12878" y="26139"/>
                  </a:cubicBezTo>
                  <a:lnTo>
                    <a:pt x="12878" y="26237"/>
                  </a:lnTo>
                  <a:cubicBezTo>
                    <a:pt x="12896" y="26266"/>
                    <a:pt x="12913" y="26293"/>
                    <a:pt x="12934" y="26323"/>
                  </a:cubicBezTo>
                  <a:cubicBezTo>
                    <a:pt x="12928" y="26337"/>
                    <a:pt x="12914" y="26352"/>
                    <a:pt x="12916" y="26373"/>
                  </a:cubicBezTo>
                  <a:cubicBezTo>
                    <a:pt x="12946" y="26438"/>
                    <a:pt x="12940" y="26515"/>
                    <a:pt x="12957" y="26585"/>
                  </a:cubicBezTo>
                  <a:lnTo>
                    <a:pt x="13002" y="26590"/>
                  </a:lnTo>
                  <a:cubicBezTo>
                    <a:pt x="13007" y="26568"/>
                    <a:pt x="12995" y="26544"/>
                    <a:pt x="13013" y="26522"/>
                  </a:cubicBezTo>
                  <a:lnTo>
                    <a:pt x="13013" y="26522"/>
                  </a:lnTo>
                  <a:cubicBezTo>
                    <a:pt x="13019" y="26548"/>
                    <a:pt x="13033" y="26572"/>
                    <a:pt x="13003" y="26590"/>
                  </a:cubicBezTo>
                  <a:cubicBezTo>
                    <a:pt x="13009" y="26619"/>
                    <a:pt x="12978" y="26638"/>
                    <a:pt x="12993" y="26687"/>
                  </a:cubicBezTo>
                  <a:cubicBezTo>
                    <a:pt x="13001" y="26723"/>
                    <a:pt x="13060" y="26747"/>
                    <a:pt x="13089" y="26807"/>
                  </a:cubicBezTo>
                  <a:cubicBezTo>
                    <a:pt x="13091" y="26771"/>
                    <a:pt x="13092" y="26746"/>
                    <a:pt x="13094" y="26721"/>
                  </a:cubicBezTo>
                  <a:cubicBezTo>
                    <a:pt x="13129" y="26715"/>
                    <a:pt x="13123" y="26686"/>
                    <a:pt x="13134" y="26666"/>
                  </a:cubicBezTo>
                  <a:lnTo>
                    <a:pt x="13175" y="26655"/>
                  </a:lnTo>
                  <a:cubicBezTo>
                    <a:pt x="13151" y="26617"/>
                    <a:pt x="13184" y="26590"/>
                    <a:pt x="13183" y="26559"/>
                  </a:cubicBezTo>
                  <a:cubicBezTo>
                    <a:pt x="13195" y="26556"/>
                    <a:pt x="13205" y="26554"/>
                    <a:pt x="13215" y="26554"/>
                  </a:cubicBezTo>
                  <a:cubicBezTo>
                    <a:pt x="13227" y="26554"/>
                    <a:pt x="13238" y="26558"/>
                    <a:pt x="13251" y="26567"/>
                  </a:cubicBezTo>
                  <a:cubicBezTo>
                    <a:pt x="13243" y="26585"/>
                    <a:pt x="13262" y="26600"/>
                    <a:pt x="13262" y="26620"/>
                  </a:cubicBezTo>
                  <a:lnTo>
                    <a:pt x="13202" y="26652"/>
                  </a:lnTo>
                  <a:cubicBezTo>
                    <a:pt x="13199" y="26672"/>
                    <a:pt x="13198" y="26689"/>
                    <a:pt x="13197" y="26701"/>
                  </a:cubicBezTo>
                  <a:cubicBezTo>
                    <a:pt x="13189" y="26719"/>
                    <a:pt x="13164" y="26712"/>
                    <a:pt x="13165" y="26743"/>
                  </a:cubicBezTo>
                  <a:cubicBezTo>
                    <a:pt x="13196" y="26783"/>
                    <a:pt x="13172" y="26834"/>
                    <a:pt x="13165" y="26880"/>
                  </a:cubicBezTo>
                  <a:cubicBezTo>
                    <a:pt x="13172" y="26886"/>
                    <a:pt x="13178" y="26889"/>
                    <a:pt x="13183" y="26889"/>
                  </a:cubicBezTo>
                  <a:cubicBezTo>
                    <a:pt x="13194" y="26889"/>
                    <a:pt x="13202" y="26880"/>
                    <a:pt x="13211" y="26879"/>
                  </a:cubicBezTo>
                  <a:cubicBezTo>
                    <a:pt x="13226" y="26899"/>
                    <a:pt x="13249" y="26911"/>
                    <a:pt x="13274" y="26911"/>
                  </a:cubicBezTo>
                  <a:cubicBezTo>
                    <a:pt x="13278" y="26911"/>
                    <a:pt x="13283" y="26910"/>
                    <a:pt x="13287" y="26910"/>
                  </a:cubicBezTo>
                  <a:lnTo>
                    <a:pt x="13287" y="26910"/>
                  </a:lnTo>
                  <a:cubicBezTo>
                    <a:pt x="13287" y="26910"/>
                    <a:pt x="13287" y="26910"/>
                    <a:pt x="13287" y="26911"/>
                  </a:cubicBezTo>
                  <a:lnTo>
                    <a:pt x="13288" y="26909"/>
                  </a:lnTo>
                  <a:lnTo>
                    <a:pt x="13288" y="26909"/>
                  </a:lnTo>
                  <a:cubicBezTo>
                    <a:pt x="13288" y="26909"/>
                    <a:pt x="13288" y="26910"/>
                    <a:pt x="13287" y="26910"/>
                  </a:cubicBezTo>
                  <a:lnTo>
                    <a:pt x="13287" y="26910"/>
                  </a:lnTo>
                  <a:cubicBezTo>
                    <a:pt x="13294" y="26861"/>
                    <a:pt x="13269" y="26819"/>
                    <a:pt x="13258" y="26773"/>
                  </a:cubicBezTo>
                  <a:lnTo>
                    <a:pt x="13258" y="26773"/>
                  </a:lnTo>
                  <a:cubicBezTo>
                    <a:pt x="13258" y="26773"/>
                    <a:pt x="13259" y="26773"/>
                    <a:pt x="13260" y="26773"/>
                  </a:cubicBezTo>
                  <a:cubicBezTo>
                    <a:pt x="13297" y="26773"/>
                    <a:pt x="13276" y="26721"/>
                    <a:pt x="13310" y="26713"/>
                  </a:cubicBezTo>
                  <a:cubicBezTo>
                    <a:pt x="13345" y="26729"/>
                    <a:pt x="13382" y="26746"/>
                    <a:pt x="13416" y="26765"/>
                  </a:cubicBezTo>
                  <a:cubicBezTo>
                    <a:pt x="13423" y="26767"/>
                    <a:pt x="13425" y="26778"/>
                    <a:pt x="13430" y="26786"/>
                  </a:cubicBezTo>
                  <a:lnTo>
                    <a:pt x="13480" y="26811"/>
                  </a:lnTo>
                  <a:cubicBezTo>
                    <a:pt x="13487" y="26841"/>
                    <a:pt x="13490" y="26867"/>
                    <a:pt x="13475" y="26890"/>
                  </a:cubicBezTo>
                  <a:cubicBezTo>
                    <a:pt x="13464" y="26907"/>
                    <a:pt x="13483" y="26915"/>
                    <a:pt x="13483" y="26929"/>
                  </a:cubicBezTo>
                  <a:lnTo>
                    <a:pt x="13527" y="26929"/>
                  </a:lnTo>
                  <a:cubicBezTo>
                    <a:pt x="13542" y="26850"/>
                    <a:pt x="13611" y="26814"/>
                    <a:pt x="13645" y="26750"/>
                  </a:cubicBezTo>
                  <a:cubicBezTo>
                    <a:pt x="13663" y="26801"/>
                    <a:pt x="13667" y="26852"/>
                    <a:pt x="13697" y="26895"/>
                  </a:cubicBezTo>
                  <a:cubicBezTo>
                    <a:pt x="13702" y="26908"/>
                    <a:pt x="13676" y="26912"/>
                    <a:pt x="13697" y="26933"/>
                  </a:cubicBezTo>
                  <a:cubicBezTo>
                    <a:pt x="13709" y="26921"/>
                    <a:pt x="13723" y="26917"/>
                    <a:pt x="13737" y="26917"/>
                  </a:cubicBezTo>
                  <a:cubicBezTo>
                    <a:pt x="13758" y="26917"/>
                    <a:pt x="13780" y="26925"/>
                    <a:pt x="13803" y="26929"/>
                  </a:cubicBezTo>
                  <a:lnTo>
                    <a:pt x="13885" y="26865"/>
                  </a:lnTo>
                  <a:cubicBezTo>
                    <a:pt x="13876" y="26841"/>
                    <a:pt x="13863" y="26815"/>
                    <a:pt x="13886" y="26788"/>
                  </a:cubicBezTo>
                  <a:cubicBezTo>
                    <a:pt x="13890" y="26787"/>
                    <a:pt x="13894" y="26786"/>
                    <a:pt x="13899" y="26786"/>
                  </a:cubicBezTo>
                  <a:cubicBezTo>
                    <a:pt x="13908" y="26786"/>
                    <a:pt x="13917" y="26790"/>
                    <a:pt x="13924" y="26795"/>
                  </a:cubicBezTo>
                  <a:cubicBezTo>
                    <a:pt x="13936" y="26835"/>
                    <a:pt x="13919" y="26881"/>
                    <a:pt x="13929" y="26922"/>
                  </a:cubicBezTo>
                  <a:cubicBezTo>
                    <a:pt x="13940" y="26962"/>
                    <a:pt x="13945" y="27006"/>
                    <a:pt x="13981" y="27035"/>
                  </a:cubicBezTo>
                  <a:lnTo>
                    <a:pt x="14017" y="27017"/>
                  </a:lnTo>
                  <a:lnTo>
                    <a:pt x="14017" y="27018"/>
                  </a:lnTo>
                  <a:cubicBezTo>
                    <a:pt x="14021" y="26968"/>
                    <a:pt x="14065" y="26931"/>
                    <a:pt x="14056" y="26879"/>
                  </a:cubicBezTo>
                  <a:cubicBezTo>
                    <a:pt x="14057" y="26879"/>
                    <a:pt x="14058" y="26879"/>
                    <a:pt x="14058" y="26879"/>
                  </a:cubicBezTo>
                  <a:cubicBezTo>
                    <a:pt x="14118" y="26879"/>
                    <a:pt x="14129" y="26925"/>
                    <a:pt x="14153" y="26958"/>
                  </a:cubicBezTo>
                  <a:cubicBezTo>
                    <a:pt x="14158" y="26955"/>
                    <a:pt x="14162" y="26950"/>
                    <a:pt x="14167" y="26947"/>
                  </a:cubicBezTo>
                  <a:cubicBezTo>
                    <a:pt x="14190" y="26923"/>
                    <a:pt x="14162" y="26888"/>
                    <a:pt x="14188" y="26860"/>
                  </a:cubicBezTo>
                  <a:lnTo>
                    <a:pt x="14188" y="26860"/>
                  </a:lnTo>
                  <a:cubicBezTo>
                    <a:pt x="14200" y="26862"/>
                    <a:pt x="14211" y="26863"/>
                    <a:pt x="14223" y="26863"/>
                  </a:cubicBezTo>
                  <a:cubicBezTo>
                    <a:pt x="14277" y="26863"/>
                    <a:pt x="14333" y="26845"/>
                    <a:pt x="14396" y="26832"/>
                  </a:cubicBezTo>
                  <a:cubicBezTo>
                    <a:pt x="14371" y="26788"/>
                    <a:pt x="14403" y="26765"/>
                    <a:pt x="14421" y="26741"/>
                  </a:cubicBezTo>
                  <a:cubicBezTo>
                    <a:pt x="14398" y="26709"/>
                    <a:pt x="14363" y="26726"/>
                    <a:pt x="14341" y="26707"/>
                  </a:cubicBezTo>
                  <a:cubicBezTo>
                    <a:pt x="14353" y="26688"/>
                    <a:pt x="14366" y="26682"/>
                    <a:pt x="14379" y="26682"/>
                  </a:cubicBezTo>
                  <a:cubicBezTo>
                    <a:pt x="14399" y="26682"/>
                    <a:pt x="14420" y="26695"/>
                    <a:pt x="14441" y="26696"/>
                  </a:cubicBezTo>
                  <a:cubicBezTo>
                    <a:pt x="14426" y="26665"/>
                    <a:pt x="14439" y="26648"/>
                    <a:pt x="14457" y="26629"/>
                  </a:cubicBezTo>
                  <a:cubicBezTo>
                    <a:pt x="14487" y="26673"/>
                    <a:pt x="14520" y="26713"/>
                    <a:pt x="14522" y="26769"/>
                  </a:cubicBezTo>
                  <a:cubicBezTo>
                    <a:pt x="14550" y="26767"/>
                    <a:pt x="14575" y="26773"/>
                    <a:pt x="14592" y="26751"/>
                  </a:cubicBezTo>
                  <a:cubicBezTo>
                    <a:pt x="14611" y="26705"/>
                    <a:pt x="14629" y="26660"/>
                    <a:pt x="14647" y="26614"/>
                  </a:cubicBezTo>
                  <a:cubicBezTo>
                    <a:pt x="14676" y="26607"/>
                    <a:pt x="14690" y="26585"/>
                    <a:pt x="14705" y="26552"/>
                  </a:cubicBezTo>
                  <a:lnTo>
                    <a:pt x="14705" y="26552"/>
                  </a:lnTo>
                  <a:cubicBezTo>
                    <a:pt x="14692" y="26615"/>
                    <a:pt x="14758" y="26573"/>
                    <a:pt x="14762" y="26609"/>
                  </a:cubicBezTo>
                  <a:cubicBezTo>
                    <a:pt x="14777" y="26607"/>
                    <a:pt x="14779" y="26598"/>
                    <a:pt x="14777" y="26584"/>
                  </a:cubicBezTo>
                  <a:cubicBezTo>
                    <a:pt x="14763" y="26555"/>
                    <a:pt x="14714" y="26552"/>
                    <a:pt x="14717" y="26509"/>
                  </a:cubicBezTo>
                  <a:lnTo>
                    <a:pt x="14795" y="26466"/>
                  </a:lnTo>
                  <a:cubicBezTo>
                    <a:pt x="14794" y="26399"/>
                    <a:pt x="14841" y="26346"/>
                    <a:pt x="14848" y="26283"/>
                  </a:cubicBezTo>
                  <a:cubicBezTo>
                    <a:pt x="14840" y="26276"/>
                    <a:pt x="14833" y="26274"/>
                    <a:pt x="14826" y="26274"/>
                  </a:cubicBezTo>
                  <a:cubicBezTo>
                    <a:pt x="14812" y="26274"/>
                    <a:pt x="14799" y="26283"/>
                    <a:pt x="14787" y="26283"/>
                  </a:cubicBezTo>
                  <a:cubicBezTo>
                    <a:pt x="14785" y="26283"/>
                    <a:pt x="14783" y="26282"/>
                    <a:pt x="14782" y="26282"/>
                  </a:cubicBezTo>
                  <a:cubicBezTo>
                    <a:pt x="14783" y="26265"/>
                    <a:pt x="14765" y="26256"/>
                    <a:pt x="14773" y="26234"/>
                  </a:cubicBezTo>
                  <a:cubicBezTo>
                    <a:pt x="14800" y="26220"/>
                    <a:pt x="14840" y="26232"/>
                    <a:pt x="14867" y="26208"/>
                  </a:cubicBezTo>
                  <a:cubicBezTo>
                    <a:pt x="14876" y="26178"/>
                    <a:pt x="14856" y="26141"/>
                    <a:pt x="14893" y="26119"/>
                  </a:cubicBezTo>
                  <a:lnTo>
                    <a:pt x="14922" y="26130"/>
                  </a:lnTo>
                  <a:lnTo>
                    <a:pt x="14922" y="26131"/>
                  </a:lnTo>
                  <a:lnTo>
                    <a:pt x="15026" y="26031"/>
                  </a:lnTo>
                  <a:cubicBezTo>
                    <a:pt x="15027" y="26014"/>
                    <a:pt x="15021" y="26009"/>
                    <a:pt x="15012" y="26007"/>
                  </a:cubicBezTo>
                  <a:lnTo>
                    <a:pt x="15003" y="26020"/>
                  </a:lnTo>
                  <a:cubicBezTo>
                    <a:pt x="14993" y="26007"/>
                    <a:pt x="15006" y="26008"/>
                    <a:pt x="15012" y="26006"/>
                  </a:cubicBezTo>
                  <a:cubicBezTo>
                    <a:pt x="15008" y="25983"/>
                    <a:pt x="15013" y="25959"/>
                    <a:pt x="15026" y="25941"/>
                  </a:cubicBezTo>
                  <a:cubicBezTo>
                    <a:pt x="15033" y="25926"/>
                    <a:pt x="15035" y="25907"/>
                    <a:pt x="15013" y="25899"/>
                  </a:cubicBezTo>
                  <a:lnTo>
                    <a:pt x="15013" y="25899"/>
                  </a:lnTo>
                  <a:cubicBezTo>
                    <a:pt x="15032" y="25880"/>
                    <a:pt x="15055" y="25857"/>
                    <a:pt x="15052" y="25831"/>
                  </a:cubicBezTo>
                  <a:cubicBezTo>
                    <a:pt x="15044" y="25775"/>
                    <a:pt x="15071" y="25725"/>
                    <a:pt x="15066" y="25672"/>
                  </a:cubicBezTo>
                  <a:cubicBezTo>
                    <a:pt x="15065" y="25634"/>
                    <a:pt x="15065" y="25596"/>
                    <a:pt x="15066" y="25559"/>
                  </a:cubicBezTo>
                  <a:lnTo>
                    <a:pt x="15099" y="25530"/>
                  </a:lnTo>
                  <a:cubicBezTo>
                    <a:pt x="15093" y="25424"/>
                    <a:pt x="15136" y="25325"/>
                    <a:pt x="15139" y="25220"/>
                  </a:cubicBezTo>
                  <a:lnTo>
                    <a:pt x="15167" y="25181"/>
                  </a:lnTo>
                  <a:cubicBezTo>
                    <a:pt x="15155" y="25158"/>
                    <a:pt x="15130" y="25150"/>
                    <a:pt x="15125" y="25125"/>
                  </a:cubicBezTo>
                  <a:cubicBezTo>
                    <a:pt x="15146" y="25115"/>
                    <a:pt x="15175" y="25123"/>
                    <a:pt x="15183" y="25093"/>
                  </a:cubicBezTo>
                  <a:lnTo>
                    <a:pt x="15157" y="25074"/>
                  </a:lnTo>
                  <a:cubicBezTo>
                    <a:pt x="15157" y="25051"/>
                    <a:pt x="15141" y="25027"/>
                    <a:pt x="15171" y="25012"/>
                  </a:cubicBezTo>
                  <a:lnTo>
                    <a:pt x="15171" y="25012"/>
                  </a:lnTo>
                  <a:cubicBezTo>
                    <a:pt x="15197" y="24977"/>
                    <a:pt x="15219" y="24940"/>
                    <a:pt x="15236" y="24900"/>
                  </a:cubicBezTo>
                  <a:cubicBezTo>
                    <a:pt x="15216" y="24840"/>
                    <a:pt x="15224" y="24777"/>
                    <a:pt x="15229" y="24714"/>
                  </a:cubicBezTo>
                  <a:lnTo>
                    <a:pt x="15260" y="24711"/>
                  </a:lnTo>
                  <a:lnTo>
                    <a:pt x="15260" y="24711"/>
                  </a:lnTo>
                  <a:cubicBezTo>
                    <a:pt x="15260" y="24711"/>
                    <a:pt x="15261" y="24712"/>
                    <a:pt x="15261" y="24712"/>
                  </a:cubicBezTo>
                  <a:lnTo>
                    <a:pt x="15261" y="24711"/>
                  </a:lnTo>
                  <a:lnTo>
                    <a:pt x="15260" y="24711"/>
                  </a:lnTo>
                  <a:lnTo>
                    <a:pt x="15260" y="24711"/>
                  </a:lnTo>
                  <a:cubicBezTo>
                    <a:pt x="15239" y="24677"/>
                    <a:pt x="15240" y="24639"/>
                    <a:pt x="15244" y="24599"/>
                  </a:cubicBezTo>
                  <a:cubicBezTo>
                    <a:pt x="15253" y="24587"/>
                    <a:pt x="15264" y="24573"/>
                    <a:pt x="15272" y="24562"/>
                  </a:cubicBezTo>
                  <a:cubicBezTo>
                    <a:pt x="15264" y="24535"/>
                    <a:pt x="15256" y="24510"/>
                    <a:pt x="15249" y="24486"/>
                  </a:cubicBezTo>
                  <a:cubicBezTo>
                    <a:pt x="15272" y="24466"/>
                    <a:pt x="15279" y="24433"/>
                    <a:pt x="15308" y="24417"/>
                  </a:cubicBezTo>
                  <a:lnTo>
                    <a:pt x="15277" y="24395"/>
                  </a:lnTo>
                  <a:cubicBezTo>
                    <a:pt x="15285" y="24308"/>
                    <a:pt x="15263" y="24219"/>
                    <a:pt x="15308" y="24136"/>
                  </a:cubicBezTo>
                  <a:cubicBezTo>
                    <a:pt x="15318" y="24114"/>
                    <a:pt x="15313" y="24081"/>
                    <a:pt x="15305" y="24057"/>
                  </a:cubicBezTo>
                  <a:cubicBezTo>
                    <a:pt x="15298" y="24037"/>
                    <a:pt x="15293" y="24020"/>
                    <a:pt x="15305" y="24000"/>
                  </a:cubicBezTo>
                  <a:cubicBezTo>
                    <a:pt x="15317" y="23984"/>
                    <a:pt x="15312" y="23966"/>
                    <a:pt x="15314" y="23949"/>
                  </a:cubicBezTo>
                  <a:cubicBezTo>
                    <a:pt x="15321" y="23876"/>
                    <a:pt x="15310" y="23801"/>
                    <a:pt x="15334" y="23730"/>
                  </a:cubicBezTo>
                  <a:cubicBezTo>
                    <a:pt x="15341" y="23712"/>
                    <a:pt x="15342" y="23691"/>
                    <a:pt x="15337" y="23673"/>
                  </a:cubicBezTo>
                  <a:cubicBezTo>
                    <a:pt x="15335" y="23650"/>
                    <a:pt x="15329" y="23616"/>
                    <a:pt x="15359" y="23598"/>
                  </a:cubicBezTo>
                  <a:cubicBezTo>
                    <a:pt x="15304" y="23573"/>
                    <a:pt x="15341" y="23535"/>
                    <a:pt x="15347" y="23501"/>
                  </a:cubicBezTo>
                  <a:cubicBezTo>
                    <a:pt x="15334" y="23468"/>
                    <a:pt x="15308" y="23439"/>
                    <a:pt x="15302" y="23403"/>
                  </a:cubicBezTo>
                  <a:cubicBezTo>
                    <a:pt x="15321" y="23398"/>
                    <a:pt x="15337" y="23387"/>
                    <a:pt x="15346" y="23369"/>
                  </a:cubicBezTo>
                  <a:cubicBezTo>
                    <a:pt x="15353" y="23336"/>
                    <a:pt x="15349" y="23302"/>
                    <a:pt x="15332" y="23272"/>
                  </a:cubicBezTo>
                  <a:cubicBezTo>
                    <a:pt x="15340" y="23247"/>
                    <a:pt x="15366" y="23242"/>
                    <a:pt x="15366" y="23214"/>
                  </a:cubicBezTo>
                  <a:lnTo>
                    <a:pt x="15336" y="23174"/>
                  </a:lnTo>
                  <a:cubicBezTo>
                    <a:pt x="15365" y="23144"/>
                    <a:pt x="15341" y="23109"/>
                    <a:pt x="15338" y="23081"/>
                  </a:cubicBezTo>
                  <a:cubicBezTo>
                    <a:pt x="15353" y="23057"/>
                    <a:pt x="15378" y="23064"/>
                    <a:pt x="15398" y="23052"/>
                  </a:cubicBezTo>
                  <a:cubicBezTo>
                    <a:pt x="15395" y="23023"/>
                    <a:pt x="15426" y="23010"/>
                    <a:pt x="15440" y="22986"/>
                  </a:cubicBezTo>
                  <a:lnTo>
                    <a:pt x="15407" y="22960"/>
                  </a:lnTo>
                  <a:cubicBezTo>
                    <a:pt x="15390" y="22907"/>
                    <a:pt x="15454" y="22901"/>
                    <a:pt x="15455" y="22859"/>
                  </a:cubicBezTo>
                  <a:cubicBezTo>
                    <a:pt x="15441" y="22833"/>
                    <a:pt x="15409" y="22816"/>
                    <a:pt x="15413" y="22780"/>
                  </a:cubicBezTo>
                  <a:lnTo>
                    <a:pt x="15452" y="22768"/>
                  </a:lnTo>
                  <a:cubicBezTo>
                    <a:pt x="15448" y="22757"/>
                    <a:pt x="15439" y="22748"/>
                    <a:pt x="15426" y="22743"/>
                  </a:cubicBezTo>
                  <a:cubicBezTo>
                    <a:pt x="15416" y="22739"/>
                    <a:pt x="15405" y="22734"/>
                    <a:pt x="15406" y="22718"/>
                  </a:cubicBezTo>
                  <a:cubicBezTo>
                    <a:pt x="15414" y="22692"/>
                    <a:pt x="15435" y="22686"/>
                    <a:pt x="15460" y="22685"/>
                  </a:cubicBezTo>
                  <a:cubicBezTo>
                    <a:pt x="15467" y="22685"/>
                    <a:pt x="15470" y="22678"/>
                    <a:pt x="15466" y="22670"/>
                  </a:cubicBezTo>
                  <a:cubicBezTo>
                    <a:pt x="15465" y="22644"/>
                    <a:pt x="15433" y="22636"/>
                    <a:pt x="15424" y="22618"/>
                  </a:cubicBezTo>
                  <a:cubicBezTo>
                    <a:pt x="15418" y="22586"/>
                    <a:pt x="15423" y="22563"/>
                    <a:pt x="15452" y="22551"/>
                  </a:cubicBezTo>
                  <a:cubicBezTo>
                    <a:pt x="15439" y="22532"/>
                    <a:pt x="15435" y="22507"/>
                    <a:pt x="15442" y="22484"/>
                  </a:cubicBezTo>
                  <a:cubicBezTo>
                    <a:pt x="15452" y="22465"/>
                    <a:pt x="15478" y="22482"/>
                    <a:pt x="15487" y="22462"/>
                  </a:cubicBezTo>
                  <a:lnTo>
                    <a:pt x="15462" y="22445"/>
                  </a:lnTo>
                  <a:cubicBezTo>
                    <a:pt x="15454" y="22417"/>
                    <a:pt x="15488" y="22424"/>
                    <a:pt x="15491" y="22404"/>
                  </a:cubicBezTo>
                  <a:cubicBezTo>
                    <a:pt x="15492" y="22388"/>
                    <a:pt x="15496" y="22371"/>
                    <a:pt x="15487" y="22356"/>
                  </a:cubicBezTo>
                  <a:cubicBezTo>
                    <a:pt x="15485" y="22356"/>
                    <a:pt x="15484" y="22356"/>
                    <a:pt x="15483" y="22356"/>
                  </a:cubicBezTo>
                  <a:cubicBezTo>
                    <a:pt x="15468" y="22356"/>
                    <a:pt x="15464" y="22377"/>
                    <a:pt x="15449" y="22377"/>
                  </a:cubicBezTo>
                  <a:cubicBezTo>
                    <a:pt x="15447" y="22377"/>
                    <a:pt x="15446" y="22376"/>
                    <a:pt x="15443" y="22376"/>
                  </a:cubicBezTo>
                  <a:cubicBezTo>
                    <a:pt x="15436" y="22348"/>
                    <a:pt x="15456" y="22339"/>
                    <a:pt x="15474" y="22331"/>
                  </a:cubicBezTo>
                  <a:cubicBezTo>
                    <a:pt x="15494" y="22323"/>
                    <a:pt x="15494" y="22313"/>
                    <a:pt x="15481" y="22296"/>
                  </a:cubicBezTo>
                  <a:lnTo>
                    <a:pt x="15481" y="22296"/>
                  </a:lnTo>
                  <a:lnTo>
                    <a:pt x="15430" y="22313"/>
                  </a:lnTo>
                  <a:cubicBezTo>
                    <a:pt x="15418" y="22283"/>
                    <a:pt x="15415" y="22250"/>
                    <a:pt x="15390" y="22227"/>
                  </a:cubicBezTo>
                  <a:lnTo>
                    <a:pt x="15317" y="22253"/>
                  </a:lnTo>
                  <a:cubicBezTo>
                    <a:pt x="15317" y="22274"/>
                    <a:pt x="15301" y="22287"/>
                    <a:pt x="15301" y="22311"/>
                  </a:cubicBezTo>
                  <a:cubicBezTo>
                    <a:pt x="15302" y="22346"/>
                    <a:pt x="15317" y="22383"/>
                    <a:pt x="15306" y="22416"/>
                  </a:cubicBezTo>
                  <a:cubicBezTo>
                    <a:pt x="15296" y="22449"/>
                    <a:pt x="15300" y="22480"/>
                    <a:pt x="15298" y="22512"/>
                  </a:cubicBezTo>
                  <a:cubicBezTo>
                    <a:pt x="15296" y="22597"/>
                    <a:pt x="15301" y="22683"/>
                    <a:pt x="15268" y="22766"/>
                  </a:cubicBezTo>
                  <a:cubicBezTo>
                    <a:pt x="15284" y="22825"/>
                    <a:pt x="15280" y="22914"/>
                    <a:pt x="15271" y="22972"/>
                  </a:cubicBezTo>
                  <a:cubicBezTo>
                    <a:pt x="15254" y="23068"/>
                    <a:pt x="15256" y="23166"/>
                    <a:pt x="15274" y="23261"/>
                  </a:cubicBezTo>
                  <a:cubicBezTo>
                    <a:pt x="15238" y="23298"/>
                    <a:pt x="15245" y="23298"/>
                    <a:pt x="15239" y="23359"/>
                  </a:cubicBezTo>
                  <a:cubicBezTo>
                    <a:pt x="15237" y="23396"/>
                    <a:pt x="15259" y="23432"/>
                    <a:pt x="15237" y="23466"/>
                  </a:cubicBezTo>
                  <a:cubicBezTo>
                    <a:pt x="15215" y="23502"/>
                    <a:pt x="15237" y="23545"/>
                    <a:pt x="15223" y="23579"/>
                  </a:cubicBezTo>
                  <a:cubicBezTo>
                    <a:pt x="15188" y="23664"/>
                    <a:pt x="15195" y="23750"/>
                    <a:pt x="15189" y="23838"/>
                  </a:cubicBezTo>
                  <a:cubicBezTo>
                    <a:pt x="15184" y="23906"/>
                    <a:pt x="15184" y="23974"/>
                    <a:pt x="15164" y="24043"/>
                  </a:cubicBezTo>
                  <a:cubicBezTo>
                    <a:pt x="15140" y="24125"/>
                    <a:pt x="15156" y="24211"/>
                    <a:pt x="15162" y="24299"/>
                  </a:cubicBezTo>
                  <a:lnTo>
                    <a:pt x="15138" y="24316"/>
                  </a:lnTo>
                  <a:cubicBezTo>
                    <a:pt x="15152" y="24420"/>
                    <a:pt x="15087" y="24523"/>
                    <a:pt x="15136" y="24628"/>
                  </a:cubicBezTo>
                  <a:lnTo>
                    <a:pt x="15108" y="24663"/>
                  </a:lnTo>
                  <a:cubicBezTo>
                    <a:pt x="15112" y="24677"/>
                    <a:pt x="15116" y="24691"/>
                    <a:pt x="15120" y="24708"/>
                  </a:cubicBezTo>
                  <a:cubicBezTo>
                    <a:pt x="15075" y="24773"/>
                    <a:pt x="15097" y="24856"/>
                    <a:pt x="15065" y="24922"/>
                  </a:cubicBezTo>
                  <a:cubicBezTo>
                    <a:pt x="15077" y="24959"/>
                    <a:pt x="15115" y="24964"/>
                    <a:pt x="15128" y="24993"/>
                  </a:cubicBezTo>
                  <a:cubicBezTo>
                    <a:pt x="15115" y="25013"/>
                    <a:pt x="15100" y="25028"/>
                    <a:pt x="15076" y="25028"/>
                  </a:cubicBezTo>
                  <a:cubicBezTo>
                    <a:pt x="15074" y="25028"/>
                    <a:pt x="15072" y="25027"/>
                    <a:pt x="15069" y="25027"/>
                  </a:cubicBezTo>
                  <a:lnTo>
                    <a:pt x="15069" y="25027"/>
                  </a:lnTo>
                  <a:cubicBezTo>
                    <a:pt x="15063" y="25058"/>
                    <a:pt x="15110" y="25064"/>
                    <a:pt x="15101" y="25094"/>
                  </a:cubicBezTo>
                  <a:cubicBezTo>
                    <a:pt x="15107" y="25124"/>
                    <a:pt x="15073" y="25130"/>
                    <a:pt x="15066" y="25158"/>
                  </a:cubicBezTo>
                  <a:lnTo>
                    <a:pt x="15066" y="25221"/>
                  </a:lnTo>
                  <a:cubicBezTo>
                    <a:pt x="15058" y="25253"/>
                    <a:pt x="15031" y="25259"/>
                    <a:pt x="15031" y="25284"/>
                  </a:cubicBezTo>
                  <a:cubicBezTo>
                    <a:pt x="15077" y="25352"/>
                    <a:pt x="15019" y="25393"/>
                    <a:pt x="14989" y="25441"/>
                  </a:cubicBezTo>
                  <a:cubicBezTo>
                    <a:pt x="14986" y="25447"/>
                    <a:pt x="14980" y="25449"/>
                    <a:pt x="14984" y="25454"/>
                  </a:cubicBezTo>
                  <a:cubicBezTo>
                    <a:pt x="15003" y="25467"/>
                    <a:pt x="15011" y="25491"/>
                    <a:pt x="15003" y="25513"/>
                  </a:cubicBezTo>
                  <a:lnTo>
                    <a:pt x="15041" y="25536"/>
                  </a:lnTo>
                  <a:cubicBezTo>
                    <a:pt x="15039" y="25558"/>
                    <a:pt x="15018" y="25567"/>
                    <a:pt x="15012" y="25588"/>
                  </a:cubicBezTo>
                  <a:cubicBezTo>
                    <a:pt x="15001" y="25628"/>
                    <a:pt x="14964" y="25649"/>
                    <a:pt x="14930" y="25669"/>
                  </a:cubicBezTo>
                  <a:cubicBezTo>
                    <a:pt x="14927" y="25671"/>
                    <a:pt x="14925" y="25671"/>
                    <a:pt x="14922" y="25671"/>
                  </a:cubicBezTo>
                  <a:cubicBezTo>
                    <a:pt x="14914" y="25671"/>
                    <a:pt x="14907" y="25664"/>
                    <a:pt x="14905" y="25653"/>
                  </a:cubicBezTo>
                  <a:lnTo>
                    <a:pt x="14905" y="25655"/>
                  </a:lnTo>
                  <a:cubicBezTo>
                    <a:pt x="14896" y="25652"/>
                    <a:pt x="14885" y="25644"/>
                    <a:pt x="14889" y="25637"/>
                  </a:cubicBezTo>
                  <a:cubicBezTo>
                    <a:pt x="14907" y="25610"/>
                    <a:pt x="14893" y="25584"/>
                    <a:pt x="14888" y="25561"/>
                  </a:cubicBezTo>
                  <a:cubicBezTo>
                    <a:pt x="14897" y="25544"/>
                    <a:pt x="14920" y="25547"/>
                    <a:pt x="14920" y="25524"/>
                  </a:cubicBezTo>
                  <a:lnTo>
                    <a:pt x="14893" y="25470"/>
                  </a:lnTo>
                  <a:cubicBezTo>
                    <a:pt x="14907" y="25410"/>
                    <a:pt x="14919" y="25356"/>
                    <a:pt x="14931" y="25302"/>
                  </a:cubicBezTo>
                  <a:cubicBezTo>
                    <a:pt x="14934" y="25301"/>
                    <a:pt x="14936" y="25301"/>
                    <a:pt x="14939" y="25301"/>
                  </a:cubicBezTo>
                  <a:cubicBezTo>
                    <a:pt x="14957" y="25301"/>
                    <a:pt x="14956" y="25320"/>
                    <a:pt x="14964" y="25327"/>
                  </a:cubicBezTo>
                  <a:cubicBezTo>
                    <a:pt x="14993" y="25277"/>
                    <a:pt x="14993" y="25277"/>
                    <a:pt x="14993" y="25179"/>
                  </a:cubicBezTo>
                  <a:cubicBezTo>
                    <a:pt x="14904" y="25142"/>
                    <a:pt x="14950" y="25053"/>
                    <a:pt x="14922" y="24980"/>
                  </a:cubicBezTo>
                  <a:lnTo>
                    <a:pt x="14922" y="24980"/>
                  </a:lnTo>
                  <a:cubicBezTo>
                    <a:pt x="14926" y="24981"/>
                    <a:pt x="14929" y="24981"/>
                    <a:pt x="14932" y="24981"/>
                  </a:cubicBezTo>
                  <a:cubicBezTo>
                    <a:pt x="14970" y="24981"/>
                    <a:pt x="14948" y="24938"/>
                    <a:pt x="14969" y="24926"/>
                  </a:cubicBezTo>
                  <a:cubicBezTo>
                    <a:pt x="14979" y="24920"/>
                    <a:pt x="14996" y="24929"/>
                    <a:pt x="15004" y="24913"/>
                  </a:cubicBezTo>
                  <a:cubicBezTo>
                    <a:pt x="14979" y="24908"/>
                    <a:pt x="14965" y="24881"/>
                    <a:pt x="14978" y="24858"/>
                  </a:cubicBezTo>
                  <a:cubicBezTo>
                    <a:pt x="14995" y="24826"/>
                    <a:pt x="14984" y="24793"/>
                    <a:pt x="14990" y="24760"/>
                  </a:cubicBezTo>
                  <a:cubicBezTo>
                    <a:pt x="15000" y="24725"/>
                    <a:pt x="14993" y="24685"/>
                    <a:pt x="14993" y="24646"/>
                  </a:cubicBezTo>
                  <a:cubicBezTo>
                    <a:pt x="14994" y="24612"/>
                    <a:pt x="14986" y="24576"/>
                    <a:pt x="15008" y="24543"/>
                  </a:cubicBezTo>
                  <a:cubicBezTo>
                    <a:pt x="15020" y="24526"/>
                    <a:pt x="14992" y="24514"/>
                    <a:pt x="14996" y="24492"/>
                  </a:cubicBezTo>
                  <a:cubicBezTo>
                    <a:pt x="15017" y="24460"/>
                    <a:pt x="15035" y="24424"/>
                    <a:pt x="15031" y="24385"/>
                  </a:cubicBezTo>
                  <a:lnTo>
                    <a:pt x="15102" y="24306"/>
                  </a:lnTo>
                  <a:lnTo>
                    <a:pt x="15030" y="24249"/>
                  </a:lnTo>
                  <a:cubicBezTo>
                    <a:pt x="15054" y="24192"/>
                    <a:pt x="15134" y="24183"/>
                    <a:pt x="15131" y="24117"/>
                  </a:cubicBezTo>
                  <a:cubicBezTo>
                    <a:pt x="15125" y="24114"/>
                    <a:pt x="15120" y="24112"/>
                    <a:pt x="15116" y="24112"/>
                  </a:cubicBezTo>
                  <a:cubicBezTo>
                    <a:pt x="15097" y="24112"/>
                    <a:pt x="15086" y="24136"/>
                    <a:pt x="15057" y="24136"/>
                  </a:cubicBezTo>
                  <a:cubicBezTo>
                    <a:pt x="15055" y="24136"/>
                    <a:pt x="15053" y="24136"/>
                    <a:pt x="15051" y="24136"/>
                  </a:cubicBezTo>
                  <a:cubicBezTo>
                    <a:pt x="15095" y="24080"/>
                    <a:pt x="15057" y="24022"/>
                    <a:pt x="15078" y="23967"/>
                  </a:cubicBezTo>
                  <a:cubicBezTo>
                    <a:pt x="15100" y="23912"/>
                    <a:pt x="15058" y="23844"/>
                    <a:pt x="15104" y="23792"/>
                  </a:cubicBezTo>
                  <a:cubicBezTo>
                    <a:pt x="15130" y="23800"/>
                    <a:pt x="15131" y="23823"/>
                    <a:pt x="15149" y="23839"/>
                  </a:cubicBezTo>
                  <a:lnTo>
                    <a:pt x="15149" y="23744"/>
                  </a:lnTo>
                  <a:cubicBezTo>
                    <a:pt x="15147" y="23743"/>
                    <a:pt x="15146" y="23743"/>
                    <a:pt x="15145" y="23743"/>
                  </a:cubicBezTo>
                  <a:cubicBezTo>
                    <a:pt x="15128" y="23743"/>
                    <a:pt x="15124" y="23765"/>
                    <a:pt x="15109" y="23765"/>
                  </a:cubicBezTo>
                  <a:cubicBezTo>
                    <a:pt x="15107" y="23765"/>
                    <a:pt x="15106" y="23765"/>
                    <a:pt x="15104" y="23764"/>
                  </a:cubicBezTo>
                  <a:cubicBezTo>
                    <a:pt x="15099" y="23750"/>
                    <a:pt x="15093" y="23738"/>
                    <a:pt x="15087" y="23725"/>
                  </a:cubicBezTo>
                  <a:cubicBezTo>
                    <a:pt x="15094" y="23712"/>
                    <a:pt x="15101" y="23699"/>
                    <a:pt x="15107" y="23688"/>
                  </a:cubicBezTo>
                  <a:cubicBezTo>
                    <a:pt x="15126" y="23675"/>
                    <a:pt x="15150" y="23690"/>
                    <a:pt x="15170" y="23669"/>
                  </a:cubicBezTo>
                  <a:cubicBezTo>
                    <a:pt x="15175" y="23625"/>
                    <a:pt x="15160" y="23575"/>
                    <a:pt x="15189" y="23529"/>
                  </a:cubicBezTo>
                  <a:lnTo>
                    <a:pt x="15162" y="23525"/>
                  </a:lnTo>
                  <a:lnTo>
                    <a:pt x="15162" y="23525"/>
                  </a:lnTo>
                  <a:cubicBezTo>
                    <a:pt x="15142" y="23557"/>
                    <a:pt x="15164" y="23594"/>
                    <a:pt x="15148" y="23625"/>
                  </a:cubicBezTo>
                  <a:cubicBezTo>
                    <a:pt x="15139" y="23635"/>
                    <a:pt x="15131" y="23645"/>
                    <a:pt x="15119" y="23645"/>
                  </a:cubicBezTo>
                  <a:cubicBezTo>
                    <a:pt x="15116" y="23645"/>
                    <a:pt x="15113" y="23645"/>
                    <a:pt x="15109" y="23643"/>
                  </a:cubicBezTo>
                  <a:cubicBezTo>
                    <a:pt x="15093" y="23628"/>
                    <a:pt x="15107" y="23617"/>
                    <a:pt x="15115" y="23601"/>
                  </a:cubicBezTo>
                  <a:cubicBezTo>
                    <a:pt x="15101" y="23583"/>
                    <a:pt x="15074" y="23567"/>
                    <a:pt x="15083" y="23534"/>
                  </a:cubicBezTo>
                  <a:cubicBezTo>
                    <a:pt x="15093" y="23511"/>
                    <a:pt x="15123" y="23503"/>
                    <a:pt x="15130" y="23479"/>
                  </a:cubicBezTo>
                  <a:cubicBezTo>
                    <a:pt x="15120" y="23452"/>
                    <a:pt x="15114" y="23428"/>
                    <a:pt x="15106" y="23404"/>
                  </a:cubicBezTo>
                  <a:lnTo>
                    <a:pt x="15134" y="23368"/>
                  </a:lnTo>
                  <a:cubicBezTo>
                    <a:pt x="15123" y="23331"/>
                    <a:pt x="15135" y="23284"/>
                    <a:pt x="15086" y="23264"/>
                  </a:cubicBezTo>
                  <a:lnTo>
                    <a:pt x="15117" y="23245"/>
                  </a:lnTo>
                  <a:cubicBezTo>
                    <a:pt x="15094" y="23182"/>
                    <a:pt x="15163" y="23137"/>
                    <a:pt x="15154" y="23076"/>
                  </a:cubicBezTo>
                  <a:cubicBezTo>
                    <a:pt x="15144" y="23057"/>
                    <a:pt x="15125" y="23049"/>
                    <a:pt x="15125" y="23025"/>
                  </a:cubicBezTo>
                  <a:cubicBezTo>
                    <a:pt x="15168" y="22971"/>
                    <a:pt x="15140" y="22898"/>
                    <a:pt x="15165" y="22837"/>
                  </a:cubicBezTo>
                  <a:cubicBezTo>
                    <a:pt x="15134" y="22779"/>
                    <a:pt x="15170" y="22731"/>
                    <a:pt x="15184" y="22678"/>
                  </a:cubicBezTo>
                  <a:cubicBezTo>
                    <a:pt x="15191" y="22655"/>
                    <a:pt x="15195" y="22630"/>
                    <a:pt x="15196" y="22606"/>
                  </a:cubicBezTo>
                  <a:cubicBezTo>
                    <a:pt x="15196" y="22573"/>
                    <a:pt x="15189" y="22530"/>
                    <a:pt x="15222" y="22497"/>
                  </a:cubicBezTo>
                  <a:cubicBezTo>
                    <a:pt x="15179" y="22472"/>
                    <a:pt x="15188" y="22433"/>
                    <a:pt x="15193" y="22393"/>
                  </a:cubicBezTo>
                  <a:cubicBezTo>
                    <a:pt x="15214" y="22366"/>
                    <a:pt x="15261" y="22354"/>
                    <a:pt x="15259" y="22308"/>
                  </a:cubicBezTo>
                  <a:cubicBezTo>
                    <a:pt x="15251" y="22286"/>
                    <a:pt x="15205" y="22312"/>
                    <a:pt x="15212" y="22265"/>
                  </a:cubicBezTo>
                  <a:lnTo>
                    <a:pt x="15212" y="22265"/>
                  </a:lnTo>
                  <a:cubicBezTo>
                    <a:pt x="15221" y="22265"/>
                    <a:pt x="15232" y="22277"/>
                    <a:pt x="15243" y="22277"/>
                  </a:cubicBezTo>
                  <a:cubicBezTo>
                    <a:pt x="15248" y="22277"/>
                    <a:pt x="15252" y="22275"/>
                    <a:pt x="15256" y="22270"/>
                  </a:cubicBezTo>
                  <a:cubicBezTo>
                    <a:pt x="15262" y="22250"/>
                    <a:pt x="15265" y="22231"/>
                    <a:pt x="15254" y="22215"/>
                  </a:cubicBezTo>
                  <a:cubicBezTo>
                    <a:pt x="15239" y="22202"/>
                    <a:pt x="15214" y="22217"/>
                    <a:pt x="15211" y="22191"/>
                  </a:cubicBezTo>
                  <a:cubicBezTo>
                    <a:pt x="15216" y="22143"/>
                    <a:pt x="15262" y="22120"/>
                    <a:pt x="15276" y="22093"/>
                  </a:cubicBezTo>
                  <a:cubicBezTo>
                    <a:pt x="15274" y="22040"/>
                    <a:pt x="15229" y="22059"/>
                    <a:pt x="15209" y="22036"/>
                  </a:cubicBezTo>
                  <a:cubicBezTo>
                    <a:pt x="15243" y="22007"/>
                    <a:pt x="15284" y="22012"/>
                    <a:pt x="15305" y="21982"/>
                  </a:cubicBezTo>
                  <a:cubicBezTo>
                    <a:pt x="15342" y="22026"/>
                    <a:pt x="15338" y="22067"/>
                    <a:pt x="15313" y="22107"/>
                  </a:cubicBezTo>
                  <a:cubicBezTo>
                    <a:pt x="15354" y="22161"/>
                    <a:pt x="15406" y="22183"/>
                    <a:pt x="15472" y="22190"/>
                  </a:cubicBezTo>
                  <a:cubicBezTo>
                    <a:pt x="15457" y="22165"/>
                    <a:pt x="15425" y="22167"/>
                    <a:pt x="15423" y="22138"/>
                  </a:cubicBezTo>
                  <a:cubicBezTo>
                    <a:pt x="15425" y="22118"/>
                    <a:pt x="15441" y="22102"/>
                    <a:pt x="15460" y="22100"/>
                  </a:cubicBezTo>
                  <a:cubicBezTo>
                    <a:pt x="15463" y="22094"/>
                    <a:pt x="15466" y="22093"/>
                    <a:pt x="15469" y="22093"/>
                  </a:cubicBezTo>
                  <a:cubicBezTo>
                    <a:pt x="15477" y="22093"/>
                    <a:pt x="15486" y="22110"/>
                    <a:pt x="15498" y="22110"/>
                  </a:cubicBezTo>
                  <a:cubicBezTo>
                    <a:pt x="15502" y="22110"/>
                    <a:pt x="15506" y="22108"/>
                    <a:pt x="15511" y="22102"/>
                  </a:cubicBezTo>
                  <a:cubicBezTo>
                    <a:pt x="15488" y="22054"/>
                    <a:pt x="15450" y="22011"/>
                    <a:pt x="15441" y="21954"/>
                  </a:cubicBezTo>
                  <a:lnTo>
                    <a:pt x="15488" y="21860"/>
                  </a:lnTo>
                  <a:cubicBezTo>
                    <a:pt x="15484" y="21854"/>
                    <a:pt x="15477" y="21854"/>
                    <a:pt x="15470" y="21854"/>
                  </a:cubicBezTo>
                  <a:cubicBezTo>
                    <a:pt x="15469" y="21854"/>
                    <a:pt x="15467" y="21854"/>
                    <a:pt x="15465" y="21854"/>
                  </a:cubicBezTo>
                  <a:cubicBezTo>
                    <a:pt x="15457" y="21854"/>
                    <a:pt x="15449" y="21853"/>
                    <a:pt x="15446" y="21842"/>
                  </a:cubicBezTo>
                  <a:lnTo>
                    <a:pt x="15457" y="21817"/>
                  </a:lnTo>
                  <a:cubicBezTo>
                    <a:pt x="15424" y="21810"/>
                    <a:pt x="15400" y="21786"/>
                    <a:pt x="15367" y="21763"/>
                  </a:cubicBezTo>
                  <a:cubicBezTo>
                    <a:pt x="15347" y="21807"/>
                    <a:pt x="15353" y="21846"/>
                    <a:pt x="15334" y="21872"/>
                  </a:cubicBezTo>
                  <a:lnTo>
                    <a:pt x="15353" y="21916"/>
                  </a:lnTo>
                  <a:cubicBezTo>
                    <a:pt x="15325" y="21918"/>
                    <a:pt x="15342" y="21955"/>
                    <a:pt x="15313" y="21958"/>
                  </a:cubicBezTo>
                  <a:cubicBezTo>
                    <a:pt x="15309" y="21959"/>
                    <a:pt x="15305" y="21959"/>
                    <a:pt x="15301" y="21959"/>
                  </a:cubicBezTo>
                  <a:cubicBezTo>
                    <a:pt x="15294" y="21959"/>
                    <a:pt x="15288" y="21958"/>
                    <a:pt x="15285" y="21950"/>
                  </a:cubicBezTo>
                  <a:cubicBezTo>
                    <a:pt x="15288" y="21942"/>
                    <a:pt x="15292" y="21933"/>
                    <a:pt x="15294" y="21925"/>
                  </a:cubicBezTo>
                  <a:cubicBezTo>
                    <a:pt x="15296" y="21911"/>
                    <a:pt x="15288" y="21909"/>
                    <a:pt x="15280" y="21909"/>
                  </a:cubicBezTo>
                  <a:cubicBezTo>
                    <a:pt x="15277" y="21909"/>
                    <a:pt x="15274" y="21909"/>
                    <a:pt x="15271" y="21909"/>
                  </a:cubicBezTo>
                  <a:cubicBezTo>
                    <a:pt x="15246" y="21924"/>
                    <a:pt x="15281" y="21973"/>
                    <a:pt x="15229" y="21975"/>
                  </a:cubicBezTo>
                  <a:cubicBezTo>
                    <a:pt x="15222" y="21930"/>
                    <a:pt x="15223" y="21883"/>
                    <a:pt x="15230" y="21837"/>
                  </a:cubicBezTo>
                  <a:lnTo>
                    <a:pt x="15251" y="21848"/>
                  </a:lnTo>
                  <a:cubicBezTo>
                    <a:pt x="15261" y="21833"/>
                    <a:pt x="15270" y="21819"/>
                    <a:pt x="15249" y="21807"/>
                  </a:cubicBezTo>
                  <a:lnTo>
                    <a:pt x="15222" y="21816"/>
                  </a:lnTo>
                  <a:cubicBezTo>
                    <a:pt x="15236" y="21776"/>
                    <a:pt x="15213" y="21746"/>
                    <a:pt x="15201" y="21706"/>
                  </a:cubicBezTo>
                  <a:cubicBezTo>
                    <a:pt x="15238" y="21700"/>
                    <a:pt x="15209" y="21653"/>
                    <a:pt x="15238" y="21641"/>
                  </a:cubicBezTo>
                  <a:cubicBezTo>
                    <a:pt x="15271" y="21647"/>
                    <a:pt x="15252" y="21675"/>
                    <a:pt x="15282" y="21692"/>
                  </a:cubicBezTo>
                  <a:cubicBezTo>
                    <a:pt x="15262" y="21646"/>
                    <a:pt x="15308" y="21632"/>
                    <a:pt x="15314" y="21594"/>
                  </a:cubicBezTo>
                  <a:lnTo>
                    <a:pt x="15290" y="21568"/>
                  </a:lnTo>
                  <a:cubicBezTo>
                    <a:pt x="15274" y="21587"/>
                    <a:pt x="15274" y="21613"/>
                    <a:pt x="15247" y="21616"/>
                  </a:cubicBezTo>
                  <a:cubicBezTo>
                    <a:pt x="15230" y="21573"/>
                    <a:pt x="15261" y="21538"/>
                    <a:pt x="15266" y="21503"/>
                  </a:cubicBezTo>
                  <a:cubicBezTo>
                    <a:pt x="15282" y="21494"/>
                    <a:pt x="15301" y="21501"/>
                    <a:pt x="15311" y="21487"/>
                  </a:cubicBezTo>
                  <a:cubicBezTo>
                    <a:pt x="15312" y="21479"/>
                    <a:pt x="15312" y="21470"/>
                    <a:pt x="15313" y="21462"/>
                  </a:cubicBezTo>
                  <a:lnTo>
                    <a:pt x="15313" y="21462"/>
                  </a:lnTo>
                  <a:lnTo>
                    <a:pt x="15276" y="21478"/>
                  </a:lnTo>
                  <a:cubicBezTo>
                    <a:pt x="15262" y="21475"/>
                    <a:pt x="15249" y="21464"/>
                    <a:pt x="15244" y="21449"/>
                  </a:cubicBezTo>
                  <a:cubicBezTo>
                    <a:pt x="15241" y="21425"/>
                    <a:pt x="15266" y="21417"/>
                    <a:pt x="15273" y="21399"/>
                  </a:cubicBezTo>
                  <a:cubicBezTo>
                    <a:pt x="15243" y="21354"/>
                    <a:pt x="15279" y="21297"/>
                    <a:pt x="15245" y="21254"/>
                  </a:cubicBezTo>
                  <a:cubicBezTo>
                    <a:pt x="15263" y="21235"/>
                    <a:pt x="15274" y="21218"/>
                    <a:pt x="15295" y="21213"/>
                  </a:cubicBezTo>
                  <a:cubicBezTo>
                    <a:pt x="15290" y="21194"/>
                    <a:pt x="15268" y="21179"/>
                    <a:pt x="15280" y="21156"/>
                  </a:cubicBezTo>
                  <a:cubicBezTo>
                    <a:pt x="15293" y="21133"/>
                    <a:pt x="15282" y="21114"/>
                    <a:pt x="15282" y="21094"/>
                  </a:cubicBezTo>
                  <a:cubicBezTo>
                    <a:pt x="15281" y="20995"/>
                    <a:pt x="15263" y="20896"/>
                    <a:pt x="15294" y="20798"/>
                  </a:cubicBezTo>
                  <a:cubicBezTo>
                    <a:pt x="15308" y="20754"/>
                    <a:pt x="15326" y="20704"/>
                    <a:pt x="15297" y="20655"/>
                  </a:cubicBezTo>
                  <a:cubicBezTo>
                    <a:pt x="15290" y="20642"/>
                    <a:pt x="15296" y="20620"/>
                    <a:pt x="15296" y="20604"/>
                  </a:cubicBezTo>
                  <a:lnTo>
                    <a:pt x="15326" y="20566"/>
                  </a:lnTo>
                  <a:cubicBezTo>
                    <a:pt x="15345" y="20513"/>
                    <a:pt x="15289" y="20467"/>
                    <a:pt x="15322" y="20419"/>
                  </a:cubicBezTo>
                  <a:cubicBezTo>
                    <a:pt x="15336" y="20409"/>
                    <a:pt x="15353" y="20417"/>
                    <a:pt x="15359" y="20409"/>
                  </a:cubicBezTo>
                  <a:cubicBezTo>
                    <a:pt x="15384" y="20365"/>
                    <a:pt x="15329" y="20362"/>
                    <a:pt x="15330" y="20326"/>
                  </a:cubicBezTo>
                  <a:cubicBezTo>
                    <a:pt x="15355" y="20301"/>
                    <a:pt x="15352" y="20256"/>
                    <a:pt x="15379" y="20224"/>
                  </a:cubicBezTo>
                  <a:cubicBezTo>
                    <a:pt x="15349" y="20203"/>
                    <a:pt x="15353" y="20169"/>
                    <a:pt x="15361" y="20142"/>
                  </a:cubicBezTo>
                  <a:cubicBezTo>
                    <a:pt x="15376" y="20100"/>
                    <a:pt x="15385" y="20055"/>
                    <a:pt x="15389" y="20011"/>
                  </a:cubicBezTo>
                  <a:cubicBezTo>
                    <a:pt x="15393" y="20009"/>
                    <a:pt x="15398" y="20009"/>
                    <a:pt x="15402" y="20009"/>
                  </a:cubicBezTo>
                  <a:cubicBezTo>
                    <a:pt x="15422" y="20009"/>
                    <a:pt x="15433" y="20024"/>
                    <a:pt x="15451" y="20028"/>
                  </a:cubicBezTo>
                  <a:cubicBezTo>
                    <a:pt x="15448" y="20036"/>
                    <a:pt x="15440" y="20044"/>
                    <a:pt x="15441" y="20051"/>
                  </a:cubicBezTo>
                  <a:cubicBezTo>
                    <a:pt x="15452" y="20111"/>
                    <a:pt x="15446" y="20175"/>
                    <a:pt x="15422" y="20232"/>
                  </a:cubicBezTo>
                  <a:cubicBezTo>
                    <a:pt x="15450" y="20253"/>
                    <a:pt x="15402" y="20289"/>
                    <a:pt x="15438" y="20307"/>
                  </a:cubicBezTo>
                  <a:cubicBezTo>
                    <a:pt x="15438" y="20307"/>
                    <a:pt x="15438" y="20307"/>
                    <a:pt x="15438" y="20307"/>
                  </a:cubicBezTo>
                  <a:lnTo>
                    <a:pt x="15438" y="20307"/>
                  </a:lnTo>
                  <a:cubicBezTo>
                    <a:pt x="15444" y="20349"/>
                    <a:pt x="15418" y="20378"/>
                    <a:pt x="15403" y="20414"/>
                  </a:cubicBezTo>
                  <a:cubicBezTo>
                    <a:pt x="15427" y="20451"/>
                    <a:pt x="15423" y="20491"/>
                    <a:pt x="15419" y="20524"/>
                  </a:cubicBezTo>
                  <a:cubicBezTo>
                    <a:pt x="15408" y="20547"/>
                    <a:pt x="15386" y="20554"/>
                    <a:pt x="15386" y="20576"/>
                  </a:cubicBezTo>
                  <a:cubicBezTo>
                    <a:pt x="15411" y="20609"/>
                    <a:pt x="15400" y="20647"/>
                    <a:pt x="15400" y="20683"/>
                  </a:cubicBezTo>
                  <a:cubicBezTo>
                    <a:pt x="15395" y="20707"/>
                    <a:pt x="15359" y="20712"/>
                    <a:pt x="15373" y="20747"/>
                  </a:cubicBezTo>
                  <a:lnTo>
                    <a:pt x="15430" y="20755"/>
                  </a:lnTo>
                  <a:cubicBezTo>
                    <a:pt x="15479" y="20801"/>
                    <a:pt x="15494" y="20815"/>
                    <a:pt x="15513" y="20815"/>
                  </a:cubicBezTo>
                  <a:cubicBezTo>
                    <a:pt x="15521" y="20815"/>
                    <a:pt x="15530" y="20812"/>
                    <a:pt x="15543" y="20808"/>
                  </a:cubicBezTo>
                  <a:cubicBezTo>
                    <a:pt x="15546" y="20775"/>
                    <a:pt x="15508" y="20776"/>
                    <a:pt x="15497" y="20757"/>
                  </a:cubicBezTo>
                  <a:cubicBezTo>
                    <a:pt x="15507" y="20744"/>
                    <a:pt x="15514" y="20734"/>
                    <a:pt x="15527" y="20733"/>
                  </a:cubicBezTo>
                  <a:lnTo>
                    <a:pt x="15527" y="20692"/>
                  </a:lnTo>
                  <a:lnTo>
                    <a:pt x="15457" y="20650"/>
                  </a:lnTo>
                  <a:lnTo>
                    <a:pt x="15498" y="20641"/>
                  </a:lnTo>
                  <a:cubicBezTo>
                    <a:pt x="15533" y="20602"/>
                    <a:pt x="15502" y="20541"/>
                    <a:pt x="15537" y="20505"/>
                  </a:cubicBezTo>
                  <a:cubicBezTo>
                    <a:pt x="15542" y="20503"/>
                    <a:pt x="15547" y="20502"/>
                    <a:pt x="15552" y="20502"/>
                  </a:cubicBezTo>
                  <a:cubicBezTo>
                    <a:pt x="15567" y="20502"/>
                    <a:pt x="15579" y="20511"/>
                    <a:pt x="15595" y="20515"/>
                  </a:cubicBezTo>
                  <a:cubicBezTo>
                    <a:pt x="15595" y="20481"/>
                    <a:pt x="15613" y="20444"/>
                    <a:pt x="15575" y="20418"/>
                  </a:cubicBezTo>
                  <a:cubicBezTo>
                    <a:pt x="15557" y="20430"/>
                    <a:pt x="15559" y="20456"/>
                    <a:pt x="15530" y="20464"/>
                  </a:cubicBezTo>
                  <a:lnTo>
                    <a:pt x="15509" y="20441"/>
                  </a:lnTo>
                  <a:lnTo>
                    <a:pt x="15543" y="20336"/>
                  </a:lnTo>
                  <a:cubicBezTo>
                    <a:pt x="15507" y="20304"/>
                    <a:pt x="15516" y="20258"/>
                    <a:pt x="15492" y="20231"/>
                  </a:cubicBezTo>
                  <a:cubicBezTo>
                    <a:pt x="15506" y="20211"/>
                    <a:pt x="15520" y="20198"/>
                    <a:pt x="15539" y="20198"/>
                  </a:cubicBezTo>
                  <a:cubicBezTo>
                    <a:pt x="15556" y="20198"/>
                    <a:pt x="15572" y="20187"/>
                    <a:pt x="15579" y="20169"/>
                  </a:cubicBezTo>
                  <a:cubicBezTo>
                    <a:pt x="15581" y="20142"/>
                    <a:pt x="15546" y="20136"/>
                    <a:pt x="15547" y="20110"/>
                  </a:cubicBezTo>
                  <a:cubicBezTo>
                    <a:pt x="15551" y="20093"/>
                    <a:pt x="15567" y="20080"/>
                    <a:pt x="15557" y="20047"/>
                  </a:cubicBezTo>
                  <a:cubicBezTo>
                    <a:pt x="15553" y="20037"/>
                    <a:pt x="15535" y="20017"/>
                    <a:pt x="15535" y="19991"/>
                  </a:cubicBezTo>
                  <a:cubicBezTo>
                    <a:pt x="15546" y="19969"/>
                    <a:pt x="15589" y="19973"/>
                    <a:pt x="15580" y="19934"/>
                  </a:cubicBezTo>
                  <a:lnTo>
                    <a:pt x="15581" y="19934"/>
                  </a:lnTo>
                  <a:cubicBezTo>
                    <a:pt x="15563" y="19930"/>
                    <a:pt x="15548" y="19915"/>
                    <a:pt x="15545" y="19897"/>
                  </a:cubicBezTo>
                  <a:cubicBezTo>
                    <a:pt x="15548" y="19889"/>
                    <a:pt x="15553" y="19880"/>
                    <a:pt x="15557" y="19869"/>
                  </a:cubicBezTo>
                  <a:cubicBezTo>
                    <a:pt x="15552" y="19856"/>
                    <a:pt x="15538" y="19848"/>
                    <a:pt x="15525" y="19848"/>
                  </a:cubicBezTo>
                  <a:cubicBezTo>
                    <a:pt x="15522" y="19848"/>
                    <a:pt x="15520" y="19848"/>
                    <a:pt x="15517" y="19849"/>
                  </a:cubicBezTo>
                  <a:cubicBezTo>
                    <a:pt x="15517" y="19849"/>
                    <a:pt x="15517" y="19849"/>
                    <a:pt x="15516" y="19849"/>
                  </a:cubicBezTo>
                  <a:cubicBezTo>
                    <a:pt x="15506" y="19849"/>
                    <a:pt x="15515" y="19874"/>
                    <a:pt x="15497" y="19874"/>
                  </a:cubicBezTo>
                  <a:cubicBezTo>
                    <a:pt x="15496" y="19874"/>
                    <a:pt x="15495" y="19874"/>
                    <a:pt x="15494" y="19874"/>
                  </a:cubicBezTo>
                  <a:lnTo>
                    <a:pt x="15479" y="19855"/>
                  </a:lnTo>
                  <a:cubicBezTo>
                    <a:pt x="15479" y="19760"/>
                    <a:pt x="15515" y="19682"/>
                    <a:pt x="15562" y="19605"/>
                  </a:cubicBezTo>
                  <a:cubicBezTo>
                    <a:pt x="15578" y="19585"/>
                    <a:pt x="15621" y="19605"/>
                    <a:pt x="15632" y="19566"/>
                  </a:cubicBezTo>
                  <a:cubicBezTo>
                    <a:pt x="15630" y="19545"/>
                    <a:pt x="15617" y="19529"/>
                    <a:pt x="15604" y="19504"/>
                  </a:cubicBezTo>
                  <a:lnTo>
                    <a:pt x="15580" y="19543"/>
                  </a:lnTo>
                  <a:lnTo>
                    <a:pt x="15580" y="19543"/>
                  </a:lnTo>
                  <a:cubicBezTo>
                    <a:pt x="15576" y="19540"/>
                    <a:pt x="15568" y="19537"/>
                    <a:pt x="15568" y="19535"/>
                  </a:cubicBezTo>
                  <a:cubicBezTo>
                    <a:pt x="15570" y="19496"/>
                    <a:pt x="15545" y="19468"/>
                    <a:pt x="15527" y="19437"/>
                  </a:cubicBezTo>
                  <a:lnTo>
                    <a:pt x="15527" y="19437"/>
                  </a:lnTo>
                  <a:cubicBezTo>
                    <a:pt x="15527" y="19437"/>
                    <a:pt x="15528" y="19437"/>
                    <a:pt x="15528" y="19437"/>
                  </a:cubicBezTo>
                  <a:lnTo>
                    <a:pt x="15527" y="19436"/>
                  </a:lnTo>
                  <a:lnTo>
                    <a:pt x="15527" y="19436"/>
                  </a:lnTo>
                  <a:cubicBezTo>
                    <a:pt x="15527" y="19436"/>
                    <a:pt x="15527" y="19437"/>
                    <a:pt x="15527" y="19437"/>
                  </a:cubicBezTo>
                  <a:lnTo>
                    <a:pt x="15527" y="19437"/>
                  </a:lnTo>
                  <a:cubicBezTo>
                    <a:pt x="15513" y="19433"/>
                    <a:pt x="15501" y="19422"/>
                    <a:pt x="15497" y="19409"/>
                  </a:cubicBezTo>
                  <a:cubicBezTo>
                    <a:pt x="15515" y="19398"/>
                    <a:pt x="15544" y="19403"/>
                    <a:pt x="15549" y="19373"/>
                  </a:cubicBezTo>
                  <a:cubicBezTo>
                    <a:pt x="15556" y="19343"/>
                    <a:pt x="15593" y="19353"/>
                    <a:pt x="15612" y="19339"/>
                  </a:cubicBezTo>
                  <a:cubicBezTo>
                    <a:pt x="15593" y="19313"/>
                    <a:pt x="15570" y="19293"/>
                    <a:pt x="15570" y="19262"/>
                  </a:cubicBezTo>
                  <a:lnTo>
                    <a:pt x="15593" y="19215"/>
                  </a:lnTo>
                  <a:cubicBezTo>
                    <a:pt x="15561" y="19175"/>
                    <a:pt x="15617" y="19126"/>
                    <a:pt x="15576" y="19089"/>
                  </a:cubicBezTo>
                  <a:cubicBezTo>
                    <a:pt x="15585" y="19072"/>
                    <a:pt x="15597" y="19059"/>
                    <a:pt x="15597" y="19047"/>
                  </a:cubicBezTo>
                  <a:cubicBezTo>
                    <a:pt x="15597" y="19026"/>
                    <a:pt x="15630" y="19035"/>
                    <a:pt x="15626" y="19014"/>
                  </a:cubicBezTo>
                  <a:cubicBezTo>
                    <a:pt x="15611" y="19010"/>
                    <a:pt x="15600" y="19007"/>
                    <a:pt x="15598" y="18992"/>
                  </a:cubicBezTo>
                  <a:lnTo>
                    <a:pt x="15598" y="18993"/>
                  </a:lnTo>
                  <a:cubicBezTo>
                    <a:pt x="15579" y="18989"/>
                    <a:pt x="15580" y="18974"/>
                    <a:pt x="15581" y="18959"/>
                  </a:cubicBezTo>
                  <a:cubicBezTo>
                    <a:pt x="15585" y="18942"/>
                    <a:pt x="15589" y="18925"/>
                    <a:pt x="15593" y="18905"/>
                  </a:cubicBezTo>
                  <a:lnTo>
                    <a:pt x="15617" y="18903"/>
                  </a:lnTo>
                  <a:lnTo>
                    <a:pt x="15617" y="18868"/>
                  </a:lnTo>
                  <a:lnTo>
                    <a:pt x="15589" y="18864"/>
                  </a:lnTo>
                  <a:cubicBezTo>
                    <a:pt x="15600" y="18836"/>
                    <a:pt x="15590" y="18800"/>
                    <a:pt x="15635" y="18786"/>
                  </a:cubicBezTo>
                  <a:cubicBezTo>
                    <a:pt x="15587" y="18758"/>
                    <a:pt x="15596" y="18716"/>
                    <a:pt x="15600" y="18682"/>
                  </a:cubicBezTo>
                  <a:cubicBezTo>
                    <a:pt x="15610" y="18664"/>
                    <a:pt x="15628" y="18660"/>
                    <a:pt x="15627" y="18642"/>
                  </a:cubicBezTo>
                  <a:cubicBezTo>
                    <a:pt x="15618" y="18635"/>
                    <a:pt x="15604" y="18635"/>
                    <a:pt x="15597" y="18610"/>
                  </a:cubicBezTo>
                  <a:cubicBezTo>
                    <a:pt x="15626" y="18577"/>
                    <a:pt x="15608" y="18526"/>
                    <a:pt x="15627" y="18480"/>
                  </a:cubicBezTo>
                  <a:cubicBezTo>
                    <a:pt x="15616" y="18448"/>
                    <a:pt x="15601" y="18423"/>
                    <a:pt x="15604" y="18382"/>
                  </a:cubicBezTo>
                  <a:cubicBezTo>
                    <a:pt x="15608" y="18336"/>
                    <a:pt x="15595" y="18287"/>
                    <a:pt x="15616" y="18239"/>
                  </a:cubicBezTo>
                  <a:cubicBezTo>
                    <a:pt x="15620" y="18228"/>
                    <a:pt x="15613" y="18211"/>
                    <a:pt x="15609" y="18197"/>
                  </a:cubicBezTo>
                  <a:cubicBezTo>
                    <a:pt x="15602" y="18172"/>
                    <a:pt x="15592" y="18148"/>
                    <a:pt x="15584" y="18123"/>
                  </a:cubicBezTo>
                  <a:cubicBezTo>
                    <a:pt x="15583" y="18119"/>
                    <a:pt x="15587" y="18114"/>
                    <a:pt x="15588" y="18109"/>
                  </a:cubicBezTo>
                  <a:lnTo>
                    <a:pt x="15611" y="18115"/>
                  </a:lnTo>
                  <a:cubicBezTo>
                    <a:pt x="15622" y="18081"/>
                    <a:pt x="15577" y="18074"/>
                    <a:pt x="15583" y="18038"/>
                  </a:cubicBezTo>
                  <a:cubicBezTo>
                    <a:pt x="15620" y="18009"/>
                    <a:pt x="15670" y="17977"/>
                    <a:pt x="15643" y="17907"/>
                  </a:cubicBezTo>
                  <a:lnTo>
                    <a:pt x="15537" y="17907"/>
                  </a:lnTo>
                  <a:cubicBezTo>
                    <a:pt x="15536" y="17890"/>
                    <a:pt x="15543" y="17873"/>
                    <a:pt x="15554" y="17860"/>
                  </a:cubicBezTo>
                  <a:lnTo>
                    <a:pt x="15586" y="17872"/>
                  </a:lnTo>
                  <a:cubicBezTo>
                    <a:pt x="15600" y="17862"/>
                    <a:pt x="15613" y="17854"/>
                    <a:pt x="15614" y="17830"/>
                  </a:cubicBezTo>
                  <a:lnTo>
                    <a:pt x="15571" y="17781"/>
                  </a:lnTo>
                  <a:cubicBezTo>
                    <a:pt x="15576" y="17720"/>
                    <a:pt x="15595" y="17662"/>
                    <a:pt x="15627" y="17612"/>
                  </a:cubicBezTo>
                  <a:cubicBezTo>
                    <a:pt x="15633" y="17618"/>
                    <a:pt x="15641" y="17620"/>
                    <a:pt x="15649" y="17620"/>
                  </a:cubicBezTo>
                  <a:cubicBezTo>
                    <a:pt x="15657" y="17620"/>
                    <a:pt x="15665" y="17618"/>
                    <a:pt x="15671" y="17613"/>
                  </a:cubicBezTo>
                  <a:cubicBezTo>
                    <a:pt x="15648" y="17587"/>
                    <a:pt x="15657" y="17555"/>
                    <a:pt x="15667" y="17528"/>
                  </a:cubicBezTo>
                  <a:cubicBezTo>
                    <a:pt x="15642" y="17507"/>
                    <a:pt x="15611" y="17510"/>
                    <a:pt x="15599" y="17483"/>
                  </a:cubicBezTo>
                  <a:lnTo>
                    <a:pt x="15599" y="17483"/>
                  </a:lnTo>
                  <a:cubicBezTo>
                    <a:pt x="15589" y="17481"/>
                    <a:pt x="15581" y="17474"/>
                    <a:pt x="15580" y="17464"/>
                  </a:cubicBezTo>
                  <a:lnTo>
                    <a:pt x="15580" y="17464"/>
                  </a:lnTo>
                  <a:lnTo>
                    <a:pt x="15581" y="17465"/>
                  </a:lnTo>
                  <a:lnTo>
                    <a:pt x="15580" y="17463"/>
                  </a:lnTo>
                  <a:lnTo>
                    <a:pt x="15580" y="17463"/>
                  </a:lnTo>
                  <a:cubicBezTo>
                    <a:pt x="15580" y="17464"/>
                    <a:pt x="15580" y="17464"/>
                    <a:pt x="15580" y="17464"/>
                  </a:cubicBezTo>
                  <a:lnTo>
                    <a:pt x="15580" y="17464"/>
                  </a:lnTo>
                  <a:lnTo>
                    <a:pt x="15509" y="17411"/>
                  </a:lnTo>
                  <a:lnTo>
                    <a:pt x="15509" y="17411"/>
                  </a:lnTo>
                  <a:cubicBezTo>
                    <a:pt x="15516" y="17433"/>
                    <a:pt x="15492" y="17452"/>
                    <a:pt x="15506" y="17477"/>
                  </a:cubicBezTo>
                  <a:cubicBezTo>
                    <a:pt x="15521" y="17503"/>
                    <a:pt x="15496" y="17526"/>
                    <a:pt x="15483" y="17549"/>
                  </a:cubicBezTo>
                  <a:cubicBezTo>
                    <a:pt x="15477" y="17552"/>
                    <a:pt x="15470" y="17554"/>
                    <a:pt x="15463" y="17554"/>
                  </a:cubicBezTo>
                  <a:cubicBezTo>
                    <a:pt x="15457" y="17554"/>
                    <a:pt x="15451" y="17553"/>
                    <a:pt x="15446" y="17550"/>
                  </a:cubicBezTo>
                  <a:cubicBezTo>
                    <a:pt x="15438" y="17517"/>
                    <a:pt x="15424" y="17486"/>
                    <a:pt x="15408" y="17457"/>
                  </a:cubicBezTo>
                  <a:cubicBezTo>
                    <a:pt x="15459" y="17436"/>
                    <a:pt x="15415" y="17361"/>
                    <a:pt x="15465" y="17355"/>
                  </a:cubicBezTo>
                  <a:cubicBezTo>
                    <a:pt x="15479" y="17330"/>
                    <a:pt x="15449" y="17321"/>
                    <a:pt x="15474" y="17304"/>
                  </a:cubicBezTo>
                  <a:lnTo>
                    <a:pt x="15474" y="17304"/>
                  </a:lnTo>
                  <a:cubicBezTo>
                    <a:pt x="15498" y="17329"/>
                    <a:pt x="15502" y="17363"/>
                    <a:pt x="15509" y="17395"/>
                  </a:cubicBezTo>
                  <a:lnTo>
                    <a:pt x="15509" y="17394"/>
                  </a:lnTo>
                  <a:lnTo>
                    <a:pt x="15535" y="17392"/>
                  </a:lnTo>
                  <a:cubicBezTo>
                    <a:pt x="15556" y="17373"/>
                    <a:pt x="15535" y="17342"/>
                    <a:pt x="15554" y="17328"/>
                  </a:cubicBezTo>
                  <a:cubicBezTo>
                    <a:pt x="15569" y="17320"/>
                    <a:pt x="15586" y="17325"/>
                    <a:pt x="15595" y="17312"/>
                  </a:cubicBezTo>
                  <a:cubicBezTo>
                    <a:pt x="15603" y="17289"/>
                    <a:pt x="15586" y="17273"/>
                    <a:pt x="15583" y="17253"/>
                  </a:cubicBezTo>
                  <a:cubicBezTo>
                    <a:pt x="15581" y="17236"/>
                    <a:pt x="15595" y="17217"/>
                    <a:pt x="15565" y="17208"/>
                  </a:cubicBezTo>
                  <a:lnTo>
                    <a:pt x="15610" y="17157"/>
                  </a:lnTo>
                  <a:cubicBezTo>
                    <a:pt x="15619" y="17130"/>
                    <a:pt x="15608" y="17111"/>
                    <a:pt x="15618" y="17102"/>
                  </a:cubicBezTo>
                  <a:cubicBezTo>
                    <a:pt x="15642" y="17085"/>
                    <a:pt x="15666" y="17102"/>
                    <a:pt x="15682" y="17082"/>
                  </a:cubicBezTo>
                  <a:cubicBezTo>
                    <a:pt x="15685" y="17060"/>
                    <a:pt x="15671" y="17044"/>
                    <a:pt x="15661" y="17025"/>
                  </a:cubicBezTo>
                  <a:cubicBezTo>
                    <a:pt x="15649" y="17034"/>
                    <a:pt x="15637" y="17044"/>
                    <a:pt x="15626" y="17052"/>
                  </a:cubicBezTo>
                  <a:lnTo>
                    <a:pt x="15584" y="17030"/>
                  </a:lnTo>
                  <a:cubicBezTo>
                    <a:pt x="15593" y="17013"/>
                    <a:pt x="15624" y="16999"/>
                    <a:pt x="15601" y="16973"/>
                  </a:cubicBezTo>
                  <a:cubicBezTo>
                    <a:pt x="15617" y="16894"/>
                    <a:pt x="15587" y="16817"/>
                    <a:pt x="15593" y="16740"/>
                  </a:cubicBezTo>
                  <a:lnTo>
                    <a:pt x="15621" y="16722"/>
                  </a:lnTo>
                  <a:cubicBezTo>
                    <a:pt x="15597" y="16677"/>
                    <a:pt x="15604" y="16632"/>
                    <a:pt x="15605" y="16582"/>
                  </a:cubicBezTo>
                  <a:cubicBezTo>
                    <a:pt x="15606" y="16530"/>
                    <a:pt x="15625" y="16483"/>
                    <a:pt x="15621" y="16444"/>
                  </a:cubicBezTo>
                  <a:cubicBezTo>
                    <a:pt x="15638" y="16410"/>
                    <a:pt x="15670" y="16426"/>
                    <a:pt x="15689" y="16401"/>
                  </a:cubicBezTo>
                  <a:cubicBezTo>
                    <a:pt x="15654" y="16367"/>
                    <a:pt x="15681" y="16319"/>
                    <a:pt x="15663" y="16280"/>
                  </a:cubicBezTo>
                  <a:cubicBezTo>
                    <a:pt x="15660" y="16280"/>
                    <a:pt x="15657" y="16280"/>
                    <a:pt x="15654" y="16280"/>
                  </a:cubicBezTo>
                  <a:cubicBezTo>
                    <a:pt x="15645" y="16280"/>
                    <a:pt x="15635" y="16282"/>
                    <a:pt x="15627" y="16288"/>
                  </a:cubicBezTo>
                  <a:cubicBezTo>
                    <a:pt x="15617" y="16272"/>
                    <a:pt x="15597" y="16260"/>
                    <a:pt x="15610" y="16236"/>
                  </a:cubicBezTo>
                  <a:cubicBezTo>
                    <a:pt x="15616" y="16222"/>
                    <a:pt x="15620" y="16204"/>
                    <a:pt x="15610" y="16196"/>
                  </a:cubicBezTo>
                  <a:cubicBezTo>
                    <a:pt x="15576" y="16172"/>
                    <a:pt x="15587" y="16146"/>
                    <a:pt x="15596" y="16117"/>
                  </a:cubicBezTo>
                  <a:lnTo>
                    <a:pt x="15585" y="16107"/>
                  </a:lnTo>
                  <a:cubicBezTo>
                    <a:pt x="15588" y="16104"/>
                    <a:pt x="15590" y="16102"/>
                    <a:pt x="15592" y="16102"/>
                  </a:cubicBezTo>
                  <a:cubicBezTo>
                    <a:pt x="15596" y="16102"/>
                    <a:pt x="15597" y="16110"/>
                    <a:pt x="15600" y="16114"/>
                  </a:cubicBezTo>
                  <a:cubicBezTo>
                    <a:pt x="15642" y="16089"/>
                    <a:pt x="15592" y="16062"/>
                    <a:pt x="15604" y="16026"/>
                  </a:cubicBezTo>
                  <a:cubicBezTo>
                    <a:pt x="15606" y="16012"/>
                    <a:pt x="15629" y="16010"/>
                    <a:pt x="15648" y="16000"/>
                  </a:cubicBezTo>
                  <a:lnTo>
                    <a:pt x="15621" y="15965"/>
                  </a:lnTo>
                  <a:lnTo>
                    <a:pt x="15646" y="15908"/>
                  </a:lnTo>
                  <a:cubicBezTo>
                    <a:pt x="15620" y="15881"/>
                    <a:pt x="15612" y="15854"/>
                    <a:pt x="15622" y="15814"/>
                  </a:cubicBezTo>
                  <a:cubicBezTo>
                    <a:pt x="15642" y="15736"/>
                    <a:pt x="15642" y="15656"/>
                    <a:pt x="15624" y="15579"/>
                  </a:cubicBezTo>
                  <a:cubicBezTo>
                    <a:pt x="15624" y="15574"/>
                    <a:pt x="15624" y="15570"/>
                    <a:pt x="15626" y="15565"/>
                  </a:cubicBezTo>
                  <a:lnTo>
                    <a:pt x="15648" y="15539"/>
                  </a:lnTo>
                  <a:cubicBezTo>
                    <a:pt x="15641" y="15519"/>
                    <a:pt x="15619" y="15514"/>
                    <a:pt x="15618" y="15489"/>
                  </a:cubicBezTo>
                  <a:lnTo>
                    <a:pt x="15669" y="15419"/>
                  </a:lnTo>
                  <a:lnTo>
                    <a:pt x="15669" y="15419"/>
                  </a:lnTo>
                  <a:cubicBezTo>
                    <a:pt x="15693" y="15438"/>
                    <a:pt x="15657" y="15454"/>
                    <a:pt x="15676" y="15468"/>
                  </a:cubicBezTo>
                  <a:cubicBezTo>
                    <a:pt x="15706" y="15461"/>
                    <a:pt x="15705" y="15437"/>
                    <a:pt x="15705" y="15414"/>
                  </a:cubicBezTo>
                  <a:cubicBezTo>
                    <a:pt x="15705" y="15408"/>
                    <a:pt x="15702" y="15402"/>
                    <a:pt x="15701" y="15396"/>
                  </a:cubicBezTo>
                  <a:cubicBezTo>
                    <a:pt x="15684" y="15365"/>
                    <a:pt x="15648" y="15370"/>
                    <a:pt x="15636" y="15339"/>
                  </a:cubicBezTo>
                  <a:cubicBezTo>
                    <a:pt x="15635" y="15322"/>
                    <a:pt x="15626" y="15302"/>
                    <a:pt x="15643" y="15284"/>
                  </a:cubicBezTo>
                  <a:cubicBezTo>
                    <a:pt x="15660" y="15289"/>
                    <a:pt x="15667" y="15313"/>
                    <a:pt x="15687" y="15313"/>
                  </a:cubicBezTo>
                  <a:cubicBezTo>
                    <a:pt x="15690" y="15313"/>
                    <a:pt x="15692" y="15313"/>
                    <a:pt x="15695" y="15312"/>
                  </a:cubicBezTo>
                  <a:cubicBezTo>
                    <a:pt x="15726" y="15286"/>
                    <a:pt x="15677" y="15259"/>
                    <a:pt x="15693" y="15233"/>
                  </a:cubicBezTo>
                  <a:lnTo>
                    <a:pt x="15717" y="15219"/>
                  </a:lnTo>
                  <a:cubicBezTo>
                    <a:pt x="15709" y="15205"/>
                    <a:pt x="15708" y="15186"/>
                    <a:pt x="15693" y="15176"/>
                  </a:cubicBezTo>
                  <a:cubicBezTo>
                    <a:pt x="15691" y="15175"/>
                    <a:pt x="15689" y="15175"/>
                    <a:pt x="15687" y="15175"/>
                  </a:cubicBezTo>
                  <a:cubicBezTo>
                    <a:pt x="15675" y="15175"/>
                    <a:pt x="15665" y="15188"/>
                    <a:pt x="15653" y="15188"/>
                  </a:cubicBezTo>
                  <a:cubicBezTo>
                    <a:pt x="15647" y="15188"/>
                    <a:pt x="15641" y="15185"/>
                    <a:pt x="15634" y="15176"/>
                  </a:cubicBezTo>
                  <a:lnTo>
                    <a:pt x="15634" y="15138"/>
                  </a:lnTo>
                  <a:cubicBezTo>
                    <a:pt x="15629" y="15136"/>
                    <a:pt x="15622" y="15135"/>
                    <a:pt x="15622" y="15132"/>
                  </a:cubicBezTo>
                  <a:cubicBezTo>
                    <a:pt x="15619" y="15122"/>
                    <a:pt x="15627" y="15121"/>
                    <a:pt x="15634" y="15120"/>
                  </a:cubicBezTo>
                  <a:cubicBezTo>
                    <a:pt x="15636" y="15103"/>
                    <a:pt x="15629" y="15086"/>
                    <a:pt x="15616" y="15075"/>
                  </a:cubicBezTo>
                  <a:cubicBezTo>
                    <a:pt x="15593" y="15054"/>
                    <a:pt x="15594" y="15029"/>
                    <a:pt x="15603" y="15006"/>
                  </a:cubicBezTo>
                  <a:cubicBezTo>
                    <a:pt x="15610" y="14997"/>
                    <a:pt x="15619" y="14996"/>
                    <a:pt x="15628" y="14996"/>
                  </a:cubicBezTo>
                  <a:cubicBezTo>
                    <a:pt x="15631" y="14996"/>
                    <a:pt x="15634" y="14996"/>
                    <a:pt x="15636" y="14996"/>
                  </a:cubicBezTo>
                  <a:cubicBezTo>
                    <a:pt x="15647" y="14996"/>
                    <a:pt x="15658" y="14995"/>
                    <a:pt x="15665" y="14982"/>
                  </a:cubicBezTo>
                  <a:cubicBezTo>
                    <a:pt x="15650" y="14972"/>
                    <a:pt x="15656" y="14948"/>
                    <a:pt x="15635" y="14943"/>
                  </a:cubicBezTo>
                  <a:cubicBezTo>
                    <a:pt x="15632" y="14947"/>
                    <a:pt x="15628" y="14951"/>
                    <a:pt x="15626" y="14956"/>
                  </a:cubicBezTo>
                  <a:cubicBezTo>
                    <a:pt x="15614" y="14943"/>
                    <a:pt x="15628" y="14944"/>
                    <a:pt x="15634" y="14941"/>
                  </a:cubicBezTo>
                  <a:lnTo>
                    <a:pt x="15634" y="14900"/>
                  </a:lnTo>
                  <a:lnTo>
                    <a:pt x="15665" y="14879"/>
                  </a:lnTo>
                  <a:cubicBezTo>
                    <a:pt x="15652" y="14853"/>
                    <a:pt x="15625" y="14843"/>
                    <a:pt x="15611" y="14828"/>
                  </a:cubicBezTo>
                  <a:cubicBezTo>
                    <a:pt x="15616" y="14811"/>
                    <a:pt x="15624" y="14806"/>
                    <a:pt x="15633" y="14806"/>
                  </a:cubicBezTo>
                  <a:cubicBezTo>
                    <a:pt x="15645" y="14806"/>
                    <a:pt x="15658" y="14814"/>
                    <a:pt x="15670" y="14814"/>
                  </a:cubicBezTo>
                  <a:cubicBezTo>
                    <a:pt x="15675" y="14814"/>
                    <a:pt x="15680" y="14812"/>
                    <a:pt x="15684" y="14809"/>
                  </a:cubicBezTo>
                  <a:cubicBezTo>
                    <a:pt x="15698" y="14764"/>
                    <a:pt x="15658" y="14744"/>
                    <a:pt x="15641" y="14715"/>
                  </a:cubicBezTo>
                  <a:cubicBezTo>
                    <a:pt x="15646" y="14699"/>
                    <a:pt x="15669" y="14693"/>
                    <a:pt x="15666" y="14671"/>
                  </a:cubicBezTo>
                  <a:lnTo>
                    <a:pt x="15634" y="14643"/>
                  </a:lnTo>
                  <a:cubicBezTo>
                    <a:pt x="15636" y="14622"/>
                    <a:pt x="15628" y="14598"/>
                    <a:pt x="15642" y="14574"/>
                  </a:cubicBezTo>
                  <a:cubicBezTo>
                    <a:pt x="15643" y="14567"/>
                    <a:pt x="15666" y="14574"/>
                    <a:pt x="15659" y="14557"/>
                  </a:cubicBezTo>
                  <a:cubicBezTo>
                    <a:pt x="15645" y="14546"/>
                    <a:pt x="15620" y="14558"/>
                    <a:pt x="15619" y="14529"/>
                  </a:cubicBezTo>
                  <a:cubicBezTo>
                    <a:pt x="15622" y="14520"/>
                    <a:pt x="15626" y="14516"/>
                    <a:pt x="15631" y="14516"/>
                  </a:cubicBezTo>
                  <a:cubicBezTo>
                    <a:pt x="15639" y="14516"/>
                    <a:pt x="15650" y="14526"/>
                    <a:pt x="15659" y="14526"/>
                  </a:cubicBezTo>
                  <a:cubicBezTo>
                    <a:pt x="15662" y="14526"/>
                    <a:pt x="15664" y="14525"/>
                    <a:pt x="15667" y="14522"/>
                  </a:cubicBezTo>
                  <a:cubicBezTo>
                    <a:pt x="15666" y="14501"/>
                    <a:pt x="15681" y="14477"/>
                    <a:pt x="15652" y="14463"/>
                  </a:cubicBezTo>
                  <a:lnTo>
                    <a:pt x="15652" y="14463"/>
                  </a:lnTo>
                  <a:cubicBezTo>
                    <a:pt x="15677" y="14426"/>
                    <a:pt x="15636" y="14400"/>
                    <a:pt x="15636" y="14367"/>
                  </a:cubicBezTo>
                  <a:lnTo>
                    <a:pt x="15665" y="14348"/>
                  </a:lnTo>
                  <a:cubicBezTo>
                    <a:pt x="15687" y="14307"/>
                    <a:pt x="15638" y="14271"/>
                    <a:pt x="15653" y="14234"/>
                  </a:cubicBezTo>
                  <a:cubicBezTo>
                    <a:pt x="15684" y="14145"/>
                    <a:pt x="15630" y="14052"/>
                    <a:pt x="15668" y="13964"/>
                  </a:cubicBezTo>
                  <a:cubicBezTo>
                    <a:pt x="15669" y="13961"/>
                    <a:pt x="15669" y="13959"/>
                    <a:pt x="15668" y="13955"/>
                  </a:cubicBezTo>
                  <a:cubicBezTo>
                    <a:pt x="15634" y="13882"/>
                    <a:pt x="15651" y="13804"/>
                    <a:pt x="15651" y="13727"/>
                  </a:cubicBezTo>
                  <a:cubicBezTo>
                    <a:pt x="15650" y="13471"/>
                    <a:pt x="15651" y="13213"/>
                    <a:pt x="15651" y="12956"/>
                  </a:cubicBezTo>
                  <a:cubicBezTo>
                    <a:pt x="15653" y="12921"/>
                    <a:pt x="15649" y="12886"/>
                    <a:pt x="15638" y="12852"/>
                  </a:cubicBezTo>
                  <a:cubicBezTo>
                    <a:pt x="15626" y="12812"/>
                    <a:pt x="15626" y="12770"/>
                    <a:pt x="15638" y="12730"/>
                  </a:cubicBezTo>
                  <a:cubicBezTo>
                    <a:pt x="15658" y="12663"/>
                    <a:pt x="15658" y="12591"/>
                    <a:pt x="15638" y="12524"/>
                  </a:cubicBezTo>
                  <a:cubicBezTo>
                    <a:pt x="15632" y="12504"/>
                    <a:pt x="15652" y="12492"/>
                    <a:pt x="15642" y="12479"/>
                  </a:cubicBezTo>
                  <a:cubicBezTo>
                    <a:pt x="15634" y="12472"/>
                    <a:pt x="15624" y="12473"/>
                    <a:pt x="15624" y="12463"/>
                  </a:cubicBezTo>
                  <a:cubicBezTo>
                    <a:pt x="15630" y="12455"/>
                    <a:pt x="15645" y="12455"/>
                    <a:pt x="15651" y="12424"/>
                  </a:cubicBezTo>
                  <a:cubicBezTo>
                    <a:pt x="15679" y="12379"/>
                    <a:pt x="15609" y="12316"/>
                    <a:pt x="15646" y="12253"/>
                  </a:cubicBezTo>
                  <a:cubicBezTo>
                    <a:pt x="15628" y="12191"/>
                    <a:pt x="15630" y="12125"/>
                    <a:pt x="15633" y="12058"/>
                  </a:cubicBezTo>
                  <a:cubicBezTo>
                    <a:pt x="15614" y="12047"/>
                    <a:pt x="15589" y="12041"/>
                    <a:pt x="15579" y="12014"/>
                  </a:cubicBezTo>
                  <a:cubicBezTo>
                    <a:pt x="15579" y="11961"/>
                    <a:pt x="15577" y="11904"/>
                    <a:pt x="15612" y="11854"/>
                  </a:cubicBezTo>
                  <a:cubicBezTo>
                    <a:pt x="15608" y="11841"/>
                    <a:pt x="15603" y="11829"/>
                    <a:pt x="15598" y="11814"/>
                  </a:cubicBezTo>
                  <a:cubicBezTo>
                    <a:pt x="15604" y="11794"/>
                    <a:pt x="15629" y="11786"/>
                    <a:pt x="15630" y="11755"/>
                  </a:cubicBezTo>
                  <a:cubicBezTo>
                    <a:pt x="15620" y="11718"/>
                    <a:pt x="15636" y="11667"/>
                    <a:pt x="15603" y="11633"/>
                  </a:cubicBezTo>
                  <a:cubicBezTo>
                    <a:pt x="15636" y="11586"/>
                    <a:pt x="15634" y="11541"/>
                    <a:pt x="15624" y="11498"/>
                  </a:cubicBezTo>
                  <a:cubicBezTo>
                    <a:pt x="15608" y="11435"/>
                    <a:pt x="15611" y="11371"/>
                    <a:pt x="15608" y="11309"/>
                  </a:cubicBezTo>
                  <a:cubicBezTo>
                    <a:pt x="15605" y="11270"/>
                    <a:pt x="15643" y="11247"/>
                    <a:pt x="15629" y="11206"/>
                  </a:cubicBezTo>
                  <a:cubicBezTo>
                    <a:pt x="15628" y="11193"/>
                    <a:pt x="15605" y="11198"/>
                    <a:pt x="15598" y="11175"/>
                  </a:cubicBezTo>
                  <a:cubicBezTo>
                    <a:pt x="15618" y="11143"/>
                    <a:pt x="15626" y="11106"/>
                    <a:pt x="15603" y="11066"/>
                  </a:cubicBezTo>
                  <a:cubicBezTo>
                    <a:pt x="15587" y="11038"/>
                    <a:pt x="15606" y="11010"/>
                    <a:pt x="15608" y="10985"/>
                  </a:cubicBezTo>
                  <a:lnTo>
                    <a:pt x="15584" y="10956"/>
                  </a:lnTo>
                  <a:lnTo>
                    <a:pt x="15614" y="10916"/>
                  </a:lnTo>
                  <a:cubicBezTo>
                    <a:pt x="15618" y="10863"/>
                    <a:pt x="15613" y="10814"/>
                    <a:pt x="15630" y="10764"/>
                  </a:cubicBezTo>
                  <a:cubicBezTo>
                    <a:pt x="15644" y="10731"/>
                    <a:pt x="15633" y="10694"/>
                    <a:pt x="15603" y="10674"/>
                  </a:cubicBezTo>
                  <a:lnTo>
                    <a:pt x="15632" y="10584"/>
                  </a:lnTo>
                  <a:cubicBezTo>
                    <a:pt x="15605" y="10559"/>
                    <a:pt x="15589" y="10525"/>
                    <a:pt x="15589" y="10488"/>
                  </a:cubicBezTo>
                  <a:cubicBezTo>
                    <a:pt x="15608" y="10482"/>
                    <a:pt x="15625" y="10477"/>
                    <a:pt x="15628" y="10452"/>
                  </a:cubicBezTo>
                  <a:cubicBezTo>
                    <a:pt x="15605" y="10429"/>
                    <a:pt x="15573" y="10409"/>
                    <a:pt x="15580" y="10369"/>
                  </a:cubicBezTo>
                  <a:cubicBezTo>
                    <a:pt x="15560" y="10359"/>
                    <a:pt x="15539" y="10352"/>
                    <a:pt x="15519" y="10344"/>
                  </a:cubicBezTo>
                  <a:cubicBezTo>
                    <a:pt x="15517" y="10343"/>
                    <a:pt x="15515" y="10343"/>
                    <a:pt x="15513" y="10343"/>
                  </a:cubicBezTo>
                  <a:cubicBezTo>
                    <a:pt x="15502" y="10343"/>
                    <a:pt x="15493" y="10350"/>
                    <a:pt x="15491" y="10361"/>
                  </a:cubicBezTo>
                  <a:lnTo>
                    <a:pt x="15491" y="10361"/>
                  </a:lnTo>
                  <a:cubicBezTo>
                    <a:pt x="15490" y="10361"/>
                    <a:pt x="15490" y="10361"/>
                    <a:pt x="15489" y="10361"/>
                  </a:cubicBezTo>
                  <a:cubicBezTo>
                    <a:pt x="15482" y="10361"/>
                    <a:pt x="15474" y="10362"/>
                    <a:pt x="15468" y="10362"/>
                  </a:cubicBezTo>
                  <a:cubicBezTo>
                    <a:pt x="15459" y="10362"/>
                    <a:pt x="15450" y="10360"/>
                    <a:pt x="15443" y="10352"/>
                  </a:cubicBezTo>
                  <a:cubicBezTo>
                    <a:pt x="15431" y="10324"/>
                    <a:pt x="15462" y="10328"/>
                    <a:pt x="15470" y="10315"/>
                  </a:cubicBezTo>
                  <a:cubicBezTo>
                    <a:pt x="15481" y="10298"/>
                    <a:pt x="15463" y="10274"/>
                    <a:pt x="15482" y="10258"/>
                  </a:cubicBezTo>
                  <a:cubicBezTo>
                    <a:pt x="15490" y="10253"/>
                    <a:pt x="15498" y="10251"/>
                    <a:pt x="15505" y="10251"/>
                  </a:cubicBezTo>
                  <a:cubicBezTo>
                    <a:pt x="15528" y="10251"/>
                    <a:pt x="15548" y="10269"/>
                    <a:pt x="15570" y="10269"/>
                  </a:cubicBezTo>
                  <a:cubicBezTo>
                    <a:pt x="15588" y="10258"/>
                    <a:pt x="15604" y="10242"/>
                    <a:pt x="15614" y="10224"/>
                  </a:cubicBezTo>
                  <a:cubicBezTo>
                    <a:pt x="15620" y="10184"/>
                    <a:pt x="15618" y="10147"/>
                    <a:pt x="15589" y="10119"/>
                  </a:cubicBezTo>
                  <a:lnTo>
                    <a:pt x="15559" y="10129"/>
                  </a:lnTo>
                  <a:cubicBezTo>
                    <a:pt x="15546" y="10119"/>
                    <a:pt x="15541" y="10102"/>
                    <a:pt x="15549" y="10088"/>
                  </a:cubicBezTo>
                  <a:cubicBezTo>
                    <a:pt x="15559" y="10070"/>
                    <a:pt x="15584" y="10085"/>
                    <a:pt x="15596" y="10062"/>
                  </a:cubicBezTo>
                  <a:cubicBezTo>
                    <a:pt x="15573" y="10061"/>
                    <a:pt x="15552" y="10057"/>
                    <a:pt x="15540" y="10057"/>
                  </a:cubicBezTo>
                  <a:cubicBezTo>
                    <a:pt x="15538" y="10057"/>
                    <a:pt x="15536" y="10057"/>
                    <a:pt x="15535" y="10057"/>
                  </a:cubicBezTo>
                  <a:cubicBezTo>
                    <a:pt x="15500" y="10073"/>
                    <a:pt x="15522" y="10101"/>
                    <a:pt x="15498" y="10105"/>
                  </a:cubicBezTo>
                  <a:cubicBezTo>
                    <a:pt x="15458" y="10085"/>
                    <a:pt x="15487" y="10038"/>
                    <a:pt x="15462" y="10013"/>
                  </a:cubicBezTo>
                  <a:cubicBezTo>
                    <a:pt x="15475" y="9992"/>
                    <a:pt x="15476" y="9966"/>
                    <a:pt x="15503" y="9956"/>
                  </a:cubicBezTo>
                  <a:cubicBezTo>
                    <a:pt x="15520" y="9973"/>
                    <a:pt x="15538" y="9988"/>
                    <a:pt x="15562" y="9988"/>
                  </a:cubicBezTo>
                  <a:cubicBezTo>
                    <a:pt x="15573" y="9988"/>
                    <a:pt x="15585" y="9985"/>
                    <a:pt x="15598" y="9976"/>
                  </a:cubicBezTo>
                  <a:cubicBezTo>
                    <a:pt x="15588" y="9957"/>
                    <a:pt x="15611" y="9942"/>
                    <a:pt x="15608" y="9917"/>
                  </a:cubicBezTo>
                  <a:lnTo>
                    <a:pt x="15608" y="9917"/>
                  </a:lnTo>
                  <a:cubicBezTo>
                    <a:pt x="15602" y="9918"/>
                    <a:pt x="15597" y="9919"/>
                    <a:pt x="15591" y="9919"/>
                  </a:cubicBezTo>
                  <a:cubicBezTo>
                    <a:pt x="15567" y="9919"/>
                    <a:pt x="15543" y="9905"/>
                    <a:pt x="15515" y="9905"/>
                  </a:cubicBezTo>
                  <a:cubicBezTo>
                    <a:pt x="15507" y="9905"/>
                    <a:pt x="15497" y="9907"/>
                    <a:pt x="15488" y="9910"/>
                  </a:cubicBezTo>
                  <a:cubicBezTo>
                    <a:pt x="15503" y="9880"/>
                    <a:pt x="15476" y="9864"/>
                    <a:pt x="15476" y="9842"/>
                  </a:cubicBezTo>
                  <a:cubicBezTo>
                    <a:pt x="15482" y="9830"/>
                    <a:pt x="15487" y="9820"/>
                    <a:pt x="15492" y="9810"/>
                  </a:cubicBezTo>
                  <a:lnTo>
                    <a:pt x="15456" y="9788"/>
                  </a:lnTo>
                  <a:cubicBezTo>
                    <a:pt x="15484" y="9765"/>
                    <a:pt x="15464" y="9725"/>
                    <a:pt x="15497" y="9704"/>
                  </a:cubicBezTo>
                  <a:lnTo>
                    <a:pt x="15497" y="9704"/>
                  </a:lnTo>
                  <a:cubicBezTo>
                    <a:pt x="15488" y="9740"/>
                    <a:pt x="15494" y="9775"/>
                    <a:pt x="15492" y="9810"/>
                  </a:cubicBezTo>
                  <a:lnTo>
                    <a:pt x="15516" y="9806"/>
                  </a:lnTo>
                  <a:cubicBezTo>
                    <a:pt x="15536" y="9796"/>
                    <a:pt x="15519" y="9771"/>
                    <a:pt x="15539" y="9762"/>
                  </a:cubicBezTo>
                  <a:cubicBezTo>
                    <a:pt x="15569" y="9774"/>
                    <a:pt x="15563" y="9824"/>
                    <a:pt x="15605" y="9826"/>
                  </a:cubicBezTo>
                  <a:cubicBezTo>
                    <a:pt x="15630" y="9796"/>
                    <a:pt x="15597" y="9772"/>
                    <a:pt x="15598" y="9745"/>
                  </a:cubicBezTo>
                  <a:cubicBezTo>
                    <a:pt x="15601" y="9722"/>
                    <a:pt x="15627" y="9705"/>
                    <a:pt x="15610" y="9677"/>
                  </a:cubicBezTo>
                  <a:cubicBezTo>
                    <a:pt x="15589" y="9660"/>
                    <a:pt x="15560" y="9675"/>
                    <a:pt x="15531" y="9660"/>
                  </a:cubicBezTo>
                  <a:cubicBezTo>
                    <a:pt x="15532" y="9635"/>
                    <a:pt x="15520" y="9632"/>
                    <a:pt x="15505" y="9632"/>
                  </a:cubicBezTo>
                  <a:cubicBezTo>
                    <a:pt x="15499" y="9632"/>
                    <a:pt x="15493" y="9632"/>
                    <a:pt x="15487" y="9632"/>
                  </a:cubicBezTo>
                  <a:cubicBezTo>
                    <a:pt x="15476" y="9632"/>
                    <a:pt x="15465" y="9630"/>
                    <a:pt x="15459" y="9620"/>
                  </a:cubicBezTo>
                  <a:cubicBezTo>
                    <a:pt x="15457" y="9615"/>
                    <a:pt x="15455" y="9611"/>
                    <a:pt x="15452" y="9603"/>
                  </a:cubicBezTo>
                  <a:cubicBezTo>
                    <a:pt x="15449" y="9596"/>
                    <a:pt x="15439" y="9589"/>
                    <a:pt x="15462" y="9565"/>
                  </a:cubicBezTo>
                  <a:cubicBezTo>
                    <a:pt x="15487" y="9543"/>
                    <a:pt x="15517" y="9492"/>
                    <a:pt x="15579" y="9482"/>
                  </a:cubicBezTo>
                  <a:cubicBezTo>
                    <a:pt x="15580" y="9458"/>
                    <a:pt x="15581" y="9434"/>
                    <a:pt x="15583" y="9413"/>
                  </a:cubicBezTo>
                  <a:cubicBezTo>
                    <a:pt x="15594" y="9406"/>
                    <a:pt x="15603" y="9399"/>
                    <a:pt x="15611" y="9392"/>
                  </a:cubicBezTo>
                  <a:cubicBezTo>
                    <a:pt x="15587" y="9375"/>
                    <a:pt x="15563" y="9365"/>
                    <a:pt x="15536" y="9365"/>
                  </a:cubicBezTo>
                  <a:cubicBezTo>
                    <a:pt x="15523" y="9365"/>
                    <a:pt x="15510" y="9367"/>
                    <a:pt x="15496" y="9373"/>
                  </a:cubicBezTo>
                  <a:cubicBezTo>
                    <a:pt x="15505" y="9393"/>
                    <a:pt x="15531" y="9401"/>
                    <a:pt x="15525" y="9430"/>
                  </a:cubicBezTo>
                  <a:cubicBezTo>
                    <a:pt x="15499" y="9448"/>
                    <a:pt x="15487" y="9489"/>
                    <a:pt x="15438" y="9489"/>
                  </a:cubicBezTo>
                  <a:cubicBezTo>
                    <a:pt x="15436" y="9489"/>
                    <a:pt x="15433" y="9489"/>
                    <a:pt x="15431" y="9489"/>
                  </a:cubicBezTo>
                  <a:cubicBezTo>
                    <a:pt x="15426" y="9456"/>
                    <a:pt x="15382" y="9443"/>
                    <a:pt x="15387" y="9395"/>
                  </a:cubicBezTo>
                  <a:lnTo>
                    <a:pt x="15436" y="9349"/>
                  </a:lnTo>
                  <a:lnTo>
                    <a:pt x="15468" y="9359"/>
                  </a:lnTo>
                  <a:cubicBezTo>
                    <a:pt x="15494" y="9351"/>
                    <a:pt x="15486" y="9318"/>
                    <a:pt x="15509" y="9314"/>
                  </a:cubicBezTo>
                  <a:cubicBezTo>
                    <a:pt x="15511" y="9314"/>
                    <a:pt x="15512" y="9314"/>
                    <a:pt x="15512" y="9314"/>
                  </a:cubicBezTo>
                  <a:cubicBezTo>
                    <a:pt x="15531" y="9314"/>
                    <a:pt x="15525" y="9345"/>
                    <a:pt x="15547" y="9345"/>
                  </a:cubicBezTo>
                  <a:cubicBezTo>
                    <a:pt x="15549" y="9345"/>
                    <a:pt x="15550" y="9344"/>
                    <a:pt x="15552" y="9344"/>
                  </a:cubicBezTo>
                  <a:cubicBezTo>
                    <a:pt x="15576" y="9334"/>
                    <a:pt x="15593" y="9312"/>
                    <a:pt x="15600" y="9287"/>
                  </a:cubicBezTo>
                  <a:cubicBezTo>
                    <a:pt x="15596" y="9286"/>
                    <a:pt x="15593" y="9286"/>
                    <a:pt x="15590" y="9286"/>
                  </a:cubicBezTo>
                  <a:cubicBezTo>
                    <a:pt x="15580" y="9286"/>
                    <a:pt x="15569" y="9290"/>
                    <a:pt x="15558" y="9290"/>
                  </a:cubicBezTo>
                  <a:cubicBezTo>
                    <a:pt x="15551" y="9290"/>
                    <a:pt x="15545" y="9288"/>
                    <a:pt x="15538" y="9281"/>
                  </a:cubicBezTo>
                  <a:cubicBezTo>
                    <a:pt x="15533" y="9277"/>
                    <a:pt x="15528" y="9275"/>
                    <a:pt x="15522" y="9275"/>
                  </a:cubicBezTo>
                  <a:cubicBezTo>
                    <a:pt x="15509" y="9275"/>
                    <a:pt x="15496" y="9285"/>
                    <a:pt x="15482" y="9285"/>
                  </a:cubicBezTo>
                  <a:cubicBezTo>
                    <a:pt x="15479" y="9285"/>
                    <a:pt x="15476" y="9285"/>
                    <a:pt x="15473" y="9284"/>
                  </a:cubicBezTo>
                  <a:cubicBezTo>
                    <a:pt x="15443" y="9249"/>
                    <a:pt x="15463" y="9212"/>
                    <a:pt x="15457" y="9172"/>
                  </a:cubicBezTo>
                  <a:lnTo>
                    <a:pt x="15457" y="9172"/>
                  </a:lnTo>
                  <a:cubicBezTo>
                    <a:pt x="15468" y="9176"/>
                    <a:pt x="15477" y="9179"/>
                    <a:pt x="15484" y="9179"/>
                  </a:cubicBezTo>
                  <a:cubicBezTo>
                    <a:pt x="15501" y="9179"/>
                    <a:pt x="15508" y="9167"/>
                    <a:pt x="15508" y="9146"/>
                  </a:cubicBezTo>
                  <a:cubicBezTo>
                    <a:pt x="15498" y="9127"/>
                    <a:pt x="15474" y="9140"/>
                    <a:pt x="15462" y="9125"/>
                  </a:cubicBezTo>
                  <a:cubicBezTo>
                    <a:pt x="15489" y="9098"/>
                    <a:pt x="15442" y="9090"/>
                    <a:pt x="15449" y="9060"/>
                  </a:cubicBezTo>
                  <a:lnTo>
                    <a:pt x="15449" y="9060"/>
                  </a:lnTo>
                  <a:cubicBezTo>
                    <a:pt x="15459" y="9071"/>
                    <a:pt x="15471" y="9071"/>
                    <a:pt x="15483" y="9071"/>
                  </a:cubicBezTo>
                  <a:cubicBezTo>
                    <a:pt x="15485" y="9071"/>
                    <a:pt x="15486" y="9071"/>
                    <a:pt x="15488" y="9071"/>
                  </a:cubicBezTo>
                  <a:cubicBezTo>
                    <a:pt x="15495" y="9071"/>
                    <a:pt x="15502" y="9071"/>
                    <a:pt x="15508" y="9074"/>
                  </a:cubicBezTo>
                  <a:cubicBezTo>
                    <a:pt x="15513" y="9084"/>
                    <a:pt x="15515" y="9096"/>
                    <a:pt x="15528" y="9096"/>
                  </a:cubicBezTo>
                  <a:cubicBezTo>
                    <a:pt x="15530" y="9096"/>
                    <a:pt x="15531" y="9096"/>
                    <a:pt x="15532" y="9095"/>
                  </a:cubicBezTo>
                  <a:cubicBezTo>
                    <a:pt x="15533" y="9095"/>
                    <a:pt x="15533" y="9096"/>
                    <a:pt x="15533" y="9096"/>
                  </a:cubicBezTo>
                  <a:cubicBezTo>
                    <a:pt x="15540" y="9096"/>
                    <a:pt x="15546" y="9088"/>
                    <a:pt x="15555" y="9088"/>
                  </a:cubicBezTo>
                  <a:cubicBezTo>
                    <a:pt x="15559" y="9088"/>
                    <a:pt x="15563" y="9089"/>
                    <a:pt x="15568" y="9093"/>
                  </a:cubicBezTo>
                  <a:cubicBezTo>
                    <a:pt x="15568" y="9093"/>
                    <a:pt x="15568" y="9093"/>
                    <a:pt x="15569" y="9093"/>
                  </a:cubicBezTo>
                  <a:cubicBezTo>
                    <a:pt x="15585" y="9093"/>
                    <a:pt x="15574" y="9122"/>
                    <a:pt x="15596" y="9127"/>
                  </a:cubicBezTo>
                  <a:lnTo>
                    <a:pt x="15596" y="9019"/>
                  </a:lnTo>
                  <a:cubicBezTo>
                    <a:pt x="15589" y="9009"/>
                    <a:pt x="15581" y="8995"/>
                    <a:pt x="15563" y="8995"/>
                  </a:cubicBezTo>
                  <a:cubicBezTo>
                    <a:pt x="15561" y="8995"/>
                    <a:pt x="15559" y="8995"/>
                    <a:pt x="15557" y="8995"/>
                  </a:cubicBezTo>
                  <a:cubicBezTo>
                    <a:pt x="15538" y="9005"/>
                    <a:pt x="15556" y="9038"/>
                    <a:pt x="15520" y="9046"/>
                  </a:cubicBezTo>
                  <a:cubicBezTo>
                    <a:pt x="15481" y="9040"/>
                    <a:pt x="15448" y="9018"/>
                    <a:pt x="15442" y="8967"/>
                  </a:cubicBezTo>
                  <a:lnTo>
                    <a:pt x="15471" y="8947"/>
                  </a:lnTo>
                  <a:cubicBezTo>
                    <a:pt x="15462" y="8932"/>
                    <a:pt x="15454" y="8916"/>
                    <a:pt x="15447" y="8900"/>
                  </a:cubicBezTo>
                  <a:cubicBezTo>
                    <a:pt x="15438" y="8872"/>
                    <a:pt x="15427" y="8840"/>
                    <a:pt x="15458" y="8815"/>
                  </a:cubicBezTo>
                  <a:cubicBezTo>
                    <a:pt x="15459" y="8798"/>
                    <a:pt x="15452" y="8778"/>
                    <a:pt x="15468" y="8763"/>
                  </a:cubicBezTo>
                  <a:cubicBezTo>
                    <a:pt x="15473" y="8762"/>
                    <a:pt x="15478" y="8761"/>
                    <a:pt x="15482" y="8761"/>
                  </a:cubicBezTo>
                  <a:cubicBezTo>
                    <a:pt x="15505" y="8761"/>
                    <a:pt x="15527" y="8779"/>
                    <a:pt x="15550" y="8779"/>
                  </a:cubicBezTo>
                  <a:cubicBezTo>
                    <a:pt x="15558" y="8779"/>
                    <a:pt x="15567" y="8776"/>
                    <a:pt x="15577" y="8769"/>
                  </a:cubicBezTo>
                  <a:cubicBezTo>
                    <a:pt x="15589" y="8740"/>
                    <a:pt x="15576" y="8721"/>
                    <a:pt x="15545" y="8708"/>
                  </a:cubicBezTo>
                  <a:lnTo>
                    <a:pt x="15498" y="8743"/>
                  </a:lnTo>
                  <a:cubicBezTo>
                    <a:pt x="15476" y="8733"/>
                    <a:pt x="15452" y="8729"/>
                    <a:pt x="15446" y="8717"/>
                  </a:cubicBezTo>
                  <a:cubicBezTo>
                    <a:pt x="15426" y="8676"/>
                    <a:pt x="15471" y="8667"/>
                    <a:pt x="15470" y="8641"/>
                  </a:cubicBezTo>
                  <a:cubicBezTo>
                    <a:pt x="15460" y="8631"/>
                    <a:pt x="15452" y="8622"/>
                    <a:pt x="15442" y="8612"/>
                  </a:cubicBezTo>
                  <a:cubicBezTo>
                    <a:pt x="15466" y="8603"/>
                    <a:pt x="15474" y="8581"/>
                    <a:pt x="15490" y="8567"/>
                  </a:cubicBezTo>
                  <a:cubicBezTo>
                    <a:pt x="15498" y="8564"/>
                    <a:pt x="15508" y="8563"/>
                    <a:pt x="15518" y="8563"/>
                  </a:cubicBezTo>
                  <a:cubicBezTo>
                    <a:pt x="15521" y="8563"/>
                    <a:pt x="15525" y="8564"/>
                    <a:pt x="15529" y="8564"/>
                  </a:cubicBezTo>
                  <a:cubicBezTo>
                    <a:pt x="15552" y="8564"/>
                    <a:pt x="15576" y="8561"/>
                    <a:pt x="15581" y="8522"/>
                  </a:cubicBezTo>
                  <a:cubicBezTo>
                    <a:pt x="15553" y="8510"/>
                    <a:pt x="15529" y="8495"/>
                    <a:pt x="15524" y="8465"/>
                  </a:cubicBezTo>
                  <a:cubicBezTo>
                    <a:pt x="15503" y="8471"/>
                    <a:pt x="15495" y="8493"/>
                    <a:pt x="15474" y="8493"/>
                  </a:cubicBezTo>
                  <a:cubicBezTo>
                    <a:pt x="15455" y="8487"/>
                    <a:pt x="15441" y="8473"/>
                    <a:pt x="15438" y="8453"/>
                  </a:cubicBezTo>
                  <a:cubicBezTo>
                    <a:pt x="15447" y="8427"/>
                    <a:pt x="15457" y="8396"/>
                    <a:pt x="15468" y="8366"/>
                  </a:cubicBezTo>
                  <a:cubicBezTo>
                    <a:pt x="15484" y="8337"/>
                    <a:pt x="15475" y="8300"/>
                    <a:pt x="15448" y="8280"/>
                  </a:cubicBezTo>
                  <a:cubicBezTo>
                    <a:pt x="15442" y="8276"/>
                    <a:pt x="15442" y="8268"/>
                    <a:pt x="15448" y="8264"/>
                  </a:cubicBezTo>
                  <a:lnTo>
                    <a:pt x="15466" y="8249"/>
                  </a:lnTo>
                  <a:cubicBezTo>
                    <a:pt x="15469" y="8248"/>
                    <a:pt x="15471" y="8247"/>
                    <a:pt x="15473" y="8247"/>
                  </a:cubicBezTo>
                  <a:cubicBezTo>
                    <a:pt x="15487" y="8247"/>
                    <a:pt x="15499" y="8263"/>
                    <a:pt x="15510" y="8263"/>
                  </a:cubicBezTo>
                  <a:cubicBezTo>
                    <a:pt x="15514" y="8263"/>
                    <a:pt x="15517" y="8261"/>
                    <a:pt x="15521" y="8257"/>
                  </a:cubicBezTo>
                  <a:lnTo>
                    <a:pt x="15521" y="8182"/>
                  </a:lnTo>
                  <a:cubicBezTo>
                    <a:pt x="15515" y="8177"/>
                    <a:pt x="15509" y="8175"/>
                    <a:pt x="15503" y="8175"/>
                  </a:cubicBezTo>
                  <a:cubicBezTo>
                    <a:pt x="15489" y="8175"/>
                    <a:pt x="15475" y="8185"/>
                    <a:pt x="15456" y="8186"/>
                  </a:cubicBezTo>
                  <a:cubicBezTo>
                    <a:pt x="15472" y="8168"/>
                    <a:pt x="15438" y="8161"/>
                    <a:pt x="15446" y="8150"/>
                  </a:cubicBezTo>
                  <a:cubicBezTo>
                    <a:pt x="15454" y="8143"/>
                    <a:pt x="15462" y="8140"/>
                    <a:pt x="15469" y="8140"/>
                  </a:cubicBezTo>
                  <a:cubicBezTo>
                    <a:pt x="15485" y="8140"/>
                    <a:pt x="15498" y="8155"/>
                    <a:pt x="15513" y="8155"/>
                  </a:cubicBezTo>
                  <a:cubicBezTo>
                    <a:pt x="15515" y="8155"/>
                    <a:pt x="15517" y="8155"/>
                    <a:pt x="15519" y="8154"/>
                  </a:cubicBezTo>
                  <a:cubicBezTo>
                    <a:pt x="15527" y="8145"/>
                    <a:pt x="15530" y="8133"/>
                    <a:pt x="15528" y="8121"/>
                  </a:cubicBezTo>
                  <a:cubicBezTo>
                    <a:pt x="15529" y="8098"/>
                    <a:pt x="15483" y="8108"/>
                    <a:pt x="15498" y="8077"/>
                  </a:cubicBezTo>
                  <a:cubicBezTo>
                    <a:pt x="15500" y="8076"/>
                    <a:pt x="15502" y="8076"/>
                    <a:pt x="15504" y="8076"/>
                  </a:cubicBezTo>
                  <a:cubicBezTo>
                    <a:pt x="15515" y="8076"/>
                    <a:pt x="15526" y="8084"/>
                    <a:pt x="15539" y="8084"/>
                  </a:cubicBezTo>
                  <a:cubicBezTo>
                    <a:pt x="15546" y="8084"/>
                    <a:pt x="15554" y="8081"/>
                    <a:pt x="15563" y="8071"/>
                  </a:cubicBezTo>
                  <a:lnTo>
                    <a:pt x="15563" y="8071"/>
                  </a:lnTo>
                  <a:cubicBezTo>
                    <a:pt x="15562" y="8071"/>
                    <a:pt x="15560" y="8071"/>
                    <a:pt x="15559" y="8071"/>
                  </a:cubicBezTo>
                  <a:cubicBezTo>
                    <a:pt x="15527" y="8071"/>
                    <a:pt x="15521" y="8038"/>
                    <a:pt x="15494" y="8033"/>
                  </a:cubicBezTo>
                  <a:cubicBezTo>
                    <a:pt x="15489" y="8048"/>
                    <a:pt x="15479" y="8060"/>
                    <a:pt x="15464" y="8065"/>
                  </a:cubicBezTo>
                  <a:cubicBezTo>
                    <a:pt x="15460" y="8030"/>
                    <a:pt x="15406" y="8015"/>
                    <a:pt x="15427" y="7967"/>
                  </a:cubicBezTo>
                  <a:lnTo>
                    <a:pt x="15427" y="7967"/>
                  </a:lnTo>
                  <a:lnTo>
                    <a:pt x="15458" y="7980"/>
                  </a:lnTo>
                  <a:cubicBezTo>
                    <a:pt x="15459" y="7904"/>
                    <a:pt x="15417" y="7845"/>
                    <a:pt x="15392" y="7794"/>
                  </a:cubicBezTo>
                  <a:cubicBezTo>
                    <a:pt x="15379" y="7760"/>
                    <a:pt x="15407" y="7746"/>
                    <a:pt x="15402" y="7731"/>
                  </a:cubicBezTo>
                  <a:cubicBezTo>
                    <a:pt x="15390" y="7703"/>
                    <a:pt x="15379" y="7682"/>
                    <a:pt x="15370" y="7663"/>
                  </a:cubicBezTo>
                  <a:cubicBezTo>
                    <a:pt x="15387" y="7601"/>
                    <a:pt x="15409" y="7543"/>
                    <a:pt x="15392" y="7487"/>
                  </a:cubicBezTo>
                  <a:lnTo>
                    <a:pt x="15436" y="7428"/>
                  </a:lnTo>
                  <a:cubicBezTo>
                    <a:pt x="15462" y="7438"/>
                    <a:pt x="15443" y="7449"/>
                    <a:pt x="15447" y="7458"/>
                  </a:cubicBezTo>
                  <a:cubicBezTo>
                    <a:pt x="15471" y="7462"/>
                    <a:pt x="15495" y="7465"/>
                    <a:pt x="15503" y="7504"/>
                  </a:cubicBezTo>
                  <a:cubicBezTo>
                    <a:pt x="15515" y="7473"/>
                    <a:pt x="15525" y="7455"/>
                    <a:pt x="15528" y="7436"/>
                  </a:cubicBezTo>
                  <a:cubicBezTo>
                    <a:pt x="15528" y="7416"/>
                    <a:pt x="15524" y="7397"/>
                    <a:pt x="15520" y="7379"/>
                  </a:cubicBezTo>
                  <a:lnTo>
                    <a:pt x="15555" y="7369"/>
                  </a:lnTo>
                  <a:cubicBezTo>
                    <a:pt x="15540" y="7349"/>
                    <a:pt x="15576" y="7331"/>
                    <a:pt x="15555" y="7309"/>
                  </a:cubicBezTo>
                  <a:cubicBezTo>
                    <a:pt x="15546" y="7303"/>
                    <a:pt x="15532" y="7303"/>
                    <a:pt x="15531" y="7286"/>
                  </a:cubicBezTo>
                  <a:cubicBezTo>
                    <a:pt x="15541" y="7259"/>
                    <a:pt x="15563" y="7228"/>
                    <a:pt x="15520" y="7203"/>
                  </a:cubicBezTo>
                  <a:cubicBezTo>
                    <a:pt x="15519" y="7231"/>
                    <a:pt x="15476" y="7228"/>
                    <a:pt x="15476" y="7259"/>
                  </a:cubicBezTo>
                  <a:cubicBezTo>
                    <a:pt x="15463" y="7275"/>
                    <a:pt x="15503" y="7287"/>
                    <a:pt x="15479" y="7303"/>
                  </a:cubicBezTo>
                  <a:cubicBezTo>
                    <a:pt x="15475" y="7304"/>
                    <a:pt x="15471" y="7305"/>
                    <a:pt x="15468" y="7305"/>
                  </a:cubicBezTo>
                  <a:cubicBezTo>
                    <a:pt x="15448" y="7305"/>
                    <a:pt x="15429" y="7291"/>
                    <a:pt x="15424" y="7270"/>
                  </a:cubicBezTo>
                  <a:cubicBezTo>
                    <a:pt x="15427" y="7260"/>
                    <a:pt x="15431" y="7250"/>
                    <a:pt x="15434" y="7239"/>
                  </a:cubicBezTo>
                  <a:cubicBezTo>
                    <a:pt x="15424" y="7219"/>
                    <a:pt x="15395" y="7212"/>
                    <a:pt x="15393" y="7186"/>
                  </a:cubicBezTo>
                  <a:cubicBezTo>
                    <a:pt x="15401" y="7170"/>
                    <a:pt x="15422" y="7163"/>
                    <a:pt x="15419" y="7140"/>
                  </a:cubicBezTo>
                  <a:lnTo>
                    <a:pt x="15387" y="7094"/>
                  </a:lnTo>
                  <a:cubicBezTo>
                    <a:pt x="15386" y="7065"/>
                    <a:pt x="15381" y="7037"/>
                    <a:pt x="15390" y="7012"/>
                  </a:cubicBezTo>
                  <a:cubicBezTo>
                    <a:pt x="15415" y="6996"/>
                    <a:pt x="15435" y="6977"/>
                    <a:pt x="15438" y="6947"/>
                  </a:cubicBezTo>
                  <a:cubicBezTo>
                    <a:pt x="15430" y="6921"/>
                    <a:pt x="15403" y="6940"/>
                    <a:pt x="15390" y="6919"/>
                  </a:cubicBezTo>
                  <a:lnTo>
                    <a:pt x="15390" y="6854"/>
                  </a:lnTo>
                  <a:cubicBezTo>
                    <a:pt x="15395" y="6840"/>
                    <a:pt x="15426" y="6845"/>
                    <a:pt x="15419" y="6818"/>
                  </a:cubicBezTo>
                  <a:cubicBezTo>
                    <a:pt x="15416" y="6816"/>
                    <a:pt x="15413" y="6815"/>
                    <a:pt x="15411" y="6815"/>
                  </a:cubicBezTo>
                  <a:cubicBezTo>
                    <a:pt x="15403" y="6815"/>
                    <a:pt x="15395" y="6822"/>
                    <a:pt x="15386" y="6822"/>
                  </a:cubicBezTo>
                  <a:cubicBezTo>
                    <a:pt x="15382" y="6822"/>
                    <a:pt x="15377" y="6820"/>
                    <a:pt x="15373" y="6817"/>
                  </a:cubicBezTo>
                  <a:cubicBezTo>
                    <a:pt x="15387" y="6791"/>
                    <a:pt x="15345" y="6774"/>
                    <a:pt x="15355" y="6743"/>
                  </a:cubicBezTo>
                  <a:cubicBezTo>
                    <a:pt x="15357" y="6743"/>
                    <a:pt x="15358" y="6742"/>
                    <a:pt x="15360" y="6742"/>
                  </a:cubicBezTo>
                  <a:cubicBezTo>
                    <a:pt x="15365" y="6742"/>
                    <a:pt x="15370" y="6746"/>
                    <a:pt x="15375" y="6746"/>
                  </a:cubicBezTo>
                  <a:cubicBezTo>
                    <a:pt x="15380" y="6746"/>
                    <a:pt x="15384" y="6743"/>
                    <a:pt x="15387" y="6734"/>
                  </a:cubicBezTo>
                  <a:lnTo>
                    <a:pt x="15387" y="6606"/>
                  </a:lnTo>
                  <a:lnTo>
                    <a:pt x="15416" y="6586"/>
                  </a:lnTo>
                  <a:cubicBezTo>
                    <a:pt x="15413" y="6573"/>
                    <a:pt x="15378" y="6578"/>
                    <a:pt x="15399" y="6549"/>
                  </a:cubicBezTo>
                  <a:cubicBezTo>
                    <a:pt x="15402" y="6542"/>
                    <a:pt x="15383" y="6519"/>
                    <a:pt x="15385" y="6511"/>
                  </a:cubicBezTo>
                  <a:cubicBezTo>
                    <a:pt x="15417" y="6455"/>
                    <a:pt x="15438" y="6404"/>
                    <a:pt x="15475" y="6363"/>
                  </a:cubicBezTo>
                  <a:lnTo>
                    <a:pt x="15475" y="6363"/>
                  </a:lnTo>
                  <a:cubicBezTo>
                    <a:pt x="15475" y="6363"/>
                    <a:pt x="15476" y="6363"/>
                    <a:pt x="15476" y="6363"/>
                  </a:cubicBezTo>
                  <a:lnTo>
                    <a:pt x="15475" y="6362"/>
                  </a:lnTo>
                  <a:cubicBezTo>
                    <a:pt x="15475" y="6362"/>
                    <a:pt x="15475" y="6363"/>
                    <a:pt x="15475" y="6363"/>
                  </a:cubicBezTo>
                  <a:lnTo>
                    <a:pt x="15475" y="6363"/>
                  </a:lnTo>
                  <a:cubicBezTo>
                    <a:pt x="15472" y="6363"/>
                    <a:pt x="15470" y="6362"/>
                    <a:pt x="15467" y="6362"/>
                  </a:cubicBezTo>
                  <a:cubicBezTo>
                    <a:pt x="15448" y="6362"/>
                    <a:pt x="15436" y="6375"/>
                    <a:pt x="15423" y="6388"/>
                  </a:cubicBezTo>
                  <a:cubicBezTo>
                    <a:pt x="15408" y="6403"/>
                    <a:pt x="15398" y="6425"/>
                    <a:pt x="15365" y="6430"/>
                  </a:cubicBezTo>
                  <a:cubicBezTo>
                    <a:pt x="15381" y="6389"/>
                    <a:pt x="15413" y="6356"/>
                    <a:pt x="15451" y="6337"/>
                  </a:cubicBezTo>
                  <a:cubicBezTo>
                    <a:pt x="15443" y="6323"/>
                    <a:pt x="15433" y="6319"/>
                    <a:pt x="15421" y="6319"/>
                  </a:cubicBezTo>
                  <a:cubicBezTo>
                    <a:pt x="15409" y="6319"/>
                    <a:pt x="15395" y="6324"/>
                    <a:pt x="15382" y="6324"/>
                  </a:cubicBezTo>
                  <a:cubicBezTo>
                    <a:pt x="15380" y="6324"/>
                    <a:pt x="15378" y="6324"/>
                    <a:pt x="15376" y="6323"/>
                  </a:cubicBezTo>
                  <a:cubicBezTo>
                    <a:pt x="15370" y="6296"/>
                    <a:pt x="15345" y="6282"/>
                    <a:pt x="15333" y="6259"/>
                  </a:cubicBezTo>
                  <a:lnTo>
                    <a:pt x="15333" y="6198"/>
                  </a:lnTo>
                  <a:cubicBezTo>
                    <a:pt x="15371" y="6168"/>
                    <a:pt x="15418" y="6144"/>
                    <a:pt x="15419" y="6083"/>
                  </a:cubicBezTo>
                  <a:lnTo>
                    <a:pt x="15419" y="6083"/>
                  </a:lnTo>
                  <a:lnTo>
                    <a:pt x="15384" y="6095"/>
                  </a:lnTo>
                  <a:cubicBezTo>
                    <a:pt x="15362" y="6081"/>
                    <a:pt x="15367" y="6062"/>
                    <a:pt x="15367" y="6045"/>
                  </a:cubicBezTo>
                  <a:cubicBezTo>
                    <a:pt x="15367" y="6022"/>
                    <a:pt x="15334" y="6029"/>
                    <a:pt x="15336" y="6005"/>
                  </a:cubicBezTo>
                  <a:cubicBezTo>
                    <a:pt x="15345" y="5972"/>
                    <a:pt x="15366" y="5942"/>
                    <a:pt x="15395" y="5923"/>
                  </a:cubicBezTo>
                  <a:cubicBezTo>
                    <a:pt x="15404" y="5926"/>
                    <a:pt x="15413" y="5934"/>
                    <a:pt x="15422" y="5934"/>
                  </a:cubicBezTo>
                  <a:cubicBezTo>
                    <a:pt x="15428" y="5934"/>
                    <a:pt x="15434" y="5931"/>
                    <a:pt x="15440" y="5919"/>
                  </a:cubicBezTo>
                  <a:cubicBezTo>
                    <a:pt x="15443" y="5884"/>
                    <a:pt x="15410" y="5859"/>
                    <a:pt x="15407" y="5828"/>
                  </a:cubicBezTo>
                  <a:cubicBezTo>
                    <a:pt x="15434" y="5775"/>
                    <a:pt x="15423" y="5706"/>
                    <a:pt x="15470" y="5673"/>
                  </a:cubicBezTo>
                  <a:cubicBezTo>
                    <a:pt x="15521" y="5674"/>
                    <a:pt x="15497" y="5732"/>
                    <a:pt x="15537" y="5740"/>
                  </a:cubicBezTo>
                  <a:cubicBezTo>
                    <a:pt x="15554" y="5702"/>
                    <a:pt x="15515" y="5681"/>
                    <a:pt x="15511" y="5651"/>
                  </a:cubicBezTo>
                  <a:lnTo>
                    <a:pt x="15511" y="5651"/>
                  </a:lnTo>
                  <a:cubicBezTo>
                    <a:pt x="15505" y="5651"/>
                    <a:pt x="15500" y="5651"/>
                    <a:pt x="15494" y="5651"/>
                  </a:cubicBezTo>
                  <a:cubicBezTo>
                    <a:pt x="15460" y="5651"/>
                    <a:pt x="15427" y="5649"/>
                    <a:pt x="15405" y="5615"/>
                  </a:cubicBezTo>
                  <a:cubicBezTo>
                    <a:pt x="15389" y="5610"/>
                    <a:pt x="15382" y="5599"/>
                    <a:pt x="15393" y="5586"/>
                  </a:cubicBezTo>
                  <a:cubicBezTo>
                    <a:pt x="15397" y="5582"/>
                    <a:pt x="15402" y="5581"/>
                    <a:pt x="15405" y="5581"/>
                  </a:cubicBezTo>
                  <a:cubicBezTo>
                    <a:pt x="15413" y="5581"/>
                    <a:pt x="15419" y="5587"/>
                    <a:pt x="15422" y="5598"/>
                  </a:cubicBezTo>
                  <a:lnTo>
                    <a:pt x="15422" y="5597"/>
                  </a:lnTo>
                  <a:cubicBezTo>
                    <a:pt x="15433" y="5597"/>
                    <a:pt x="15441" y="5585"/>
                    <a:pt x="15438" y="5575"/>
                  </a:cubicBezTo>
                  <a:cubicBezTo>
                    <a:pt x="15432" y="5558"/>
                    <a:pt x="15406" y="5565"/>
                    <a:pt x="15405" y="5544"/>
                  </a:cubicBezTo>
                  <a:lnTo>
                    <a:pt x="15375" y="5542"/>
                  </a:lnTo>
                  <a:cubicBezTo>
                    <a:pt x="15382" y="5496"/>
                    <a:pt x="15424" y="5470"/>
                    <a:pt x="15428" y="5421"/>
                  </a:cubicBezTo>
                  <a:cubicBezTo>
                    <a:pt x="15450" y="5449"/>
                    <a:pt x="15432" y="5479"/>
                    <a:pt x="15446" y="5502"/>
                  </a:cubicBezTo>
                  <a:cubicBezTo>
                    <a:pt x="15467" y="5495"/>
                    <a:pt x="15444" y="5460"/>
                    <a:pt x="15474" y="5457"/>
                  </a:cubicBezTo>
                  <a:cubicBezTo>
                    <a:pt x="15475" y="5457"/>
                    <a:pt x="15476" y="5457"/>
                    <a:pt x="15477" y="5457"/>
                  </a:cubicBezTo>
                  <a:cubicBezTo>
                    <a:pt x="15495" y="5457"/>
                    <a:pt x="15501" y="5483"/>
                    <a:pt x="15521" y="5483"/>
                  </a:cubicBezTo>
                  <a:cubicBezTo>
                    <a:pt x="15522" y="5483"/>
                    <a:pt x="15523" y="5483"/>
                    <a:pt x="15524" y="5482"/>
                  </a:cubicBezTo>
                  <a:lnTo>
                    <a:pt x="15524" y="5448"/>
                  </a:lnTo>
                  <a:cubicBezTo>
                    <a:pt x="15515" y="5438"/>
                    <a:pt x="15503" y="5438"/>
                    <a:pt x="15491" y="5438"/>
                  </a:cubicBezTo>
                  <a:cubicBezTo>
                    <a:pt x="15480" y="5438"/>
                    <a:pt x="15468" y="5438"/>
                    <a:pt x="15459" y="5428"/>
                  </a:cubicBezTo>
                  <a:cubicBezTo>
                    <a:pt x="15455" y="5417"/>
                    <a:pt x="15452" y="5405"/>
                    <a:pt x="15438" y="5401"/>
                  </a:cubicBezTo>
                  <a:lnTo>
                    <a:pt x="15385" y="5401"/>
                  </a:lnTo>
                  <a:lnTo>
                    <a:pt x="15385" y="5384"/>
                  </a:lnTo>
                  <a:lnTo>
                    <a:pt x="15373" y="5376"/>
                  </a:lnTo>
                  <a:cubicBezTo>
                    <a:pt x="15376" y="5373"/>
                    <a:pt x="15378" y="5372"/>
                    <a:pt x="15380" y="5372"/>
                  </a:cubicBezTo>
                  <a:cubicBezTo>
                    <a:pt x="15384" y="5372"/>
                    <a:pt x="15383" y="5381"/>
                    <a:pt x="15385" y="5384"/>
                  </a:cubicBezTo>
                  <a:lnTo>
                    <a:pt x="15435" y="5357"/>
                  </a:lnTo>
                  <a:cubicBezTo>
                    <a:pt x="15413" y="5342"/>
                    <a:pt x="15389" y="5357"/>
                    <a:pt x="15368" y="5335"/>
                  </a:cubicBezTo>
                  <a:cubicBezTo>
                    <a:pt x="15368" y="5291"/>
                    <a:pt x="15366" y="5242"/>
                    <a:pt x="15368" y="5193"/>
                  </a:cubicBezTo>
                  <a:cubicBezTo>
                    <a:pt x="15371" y="5143"/>
                    <a:pt x="15413" y="5112"/>
                    <a:pt x="15431" y="5066"/>
                  </a:cubicBezTo>
                  <a:cubicBezTo>
                    <a:pt x="15458" y="5066"/>
                    <a:pt x="15482" y="5059"/>
                    <a:pt x="15491" y="5028"/>
                  </a:cubicBezTo>
                  <a:lnTo>
                    <a:pt x="15449" y="5028"/>
                  </a:lnTo>
                  <a:cubicBezTo>
                    <a:pt x="15430" y="5016"/>
                    <a:pt x="15414" y="4999"/>
                    <a:pt x="15402" y="4978"/>
                  </a:cubicBezTo>
                  <a:cubicBezTo>
                    <a:pt x="15399" y="4945"/>
                    <a:pt x="15425" y="4922"/>
                    <a:pt x="15424" y="4890"/>
                  </a:cubicBezTo>
                  <a:lnTo>
                    <a:pt x="15424" y="4890"/>
                  </a:lnTo>
                  <a:cubicBezTo>
                    <a:pt x="15452" y="4901"/>
                    <a:pt x="15459" y="4917"/>
                    <a:pt x="15455" y="4940"/>
                  </a:cubicBezTo>
                  <a:lnTo>
                    <a:pt x="15455" y="4940"/>
                  </a:lnTo>
                  <a:cubicBezTo>
                    <a:pt x="15433" y="4949"/>
                    <a:pt x="15441" y="4967"/>
                    <a:pt x="15443" y="4984"/>
                  </a:cubicBezTo>
                  <a:cubicBezTo>
                    <a:pt x="15448" y="4989"/>
                    <a:pt x="15452" y="4991"/>
                    <a:pt x="15457" y="4991"/>
                  </a:cubicBezTo>
                  <a:cubicBezTo>
                    <a:pt x="15468" y="4991"/>
                    <a:pt x="15478" y="4976"/>
                    <a:pt x="15490" y="4976"/>
                  </a:cubicBezTo>
                  <a:cubicBezTo>
                    <a:pt x="15493" y="4976"/>
                    <a:pt x="15495" y="4977"/>
                    <a:pt x="15498" y="4978"/>
                  </a:cubicBezTo>
                  <a:cubicBezTo>
                    <a:pt x="15523" y="4999"/>
                    <a:pt x="15491" y="5012"/>
                    <a:pt x="15491" y="5030"/>
                  </a:cubicBezTo>
                  <a:cubicBezTo>
                    <a:pt x="15517" y="5030"/>
                    <a:pt x="15536" y="5019"/>
                    <a:pt x="15546" y="4979"/>
                  </a:cubicBezTo>
                  <a:cubicBezTo>
                    <a:pt x="15504" y="4946"/>
                    <a:pt x="15545" y="4887"/>
                    <a:pt x="15514" y="4841"/>
                  </a:cubicBezTo>
                  <a:cubicBezTo>
                    <a:pt x="15523" y="4831"/>
                    <a:pt x="15538" y="4831"/>
                    <a:pt x="15540" y="4809"/>
                  </a:cubicBezTo>
                  <a:cubicBezTo>
                    <a:pt x="15530" y="4781"/>
                    <a:pt x="15502" y="4750"/>
                    <a:pt x="15511" y="4702"/>
                  </a:cubicBezTo>
                  <a:cubicBezTo>
                    <a:pt x="15535" y="4682"/>
                    <a:pt x="15543" y="4650"/>
                    <a:pt x="15545" y="4613"/>
                  </a:cubicBezTo>
                  <a:cubicBezTo>
                    <a:pt x="15552" y="4533"/>
                    <a:pt x="15535" y="4452"/>
                    <a:pt x="15562" y="4375"/>
                  </a:cubicBezTo>
                  <a:cubicBezTo>
                    <a:pt x="15564" y="4366"/>
                    <a:pt x="15564" y="4356"/>
                    <a:pt x="15562" y="4348"/>
                  </a:cubicBezTo>
                  <a:cubicBezTo>
                    <a:pt x="15543" y="4299"/>
                    <a:pt x="15568" y="4253"/>
                    <a:pt x="15562" y="4202"/>
                  </a:cubicBezTo>
                  <a:cubicBezTo>
                    <a:pt x="15556" y="4153"/>
                    <a:pt x="15562" y="4103"/>
                    <a:pt x="15562" y="4053"/>
                  </a:cubicBezTo>
                  <a:cubicBezTo>
                    <a:pt x="15562" y="4014"/>
                    <a:pt x="15587" y="3991"/>
                    <a:pt x="15609" y="3967"/>
                  </a:cubicBezTo>
                  <a:cubicBezTo>
                    <a:pt x="15588" y="3909"/>
                    <a:pt x="15588" y="3909"/>
                    <a:pt x="15552" y="3877"/>
                  </a:cubicBezTo>
                  <a:lnTo>
                    <a:pt x="15571" y="3859"/>
                  </a:lnTo>
                  <a:lnTo>
                    <a:pt x="15606" y="3886"/>
                  </a:lnTo>
                  <a:cubicBezTo>
                    <a:pt x="15634" y="3810"/>
                    <a:pt x="15653" y="3732"/>
                    <a:pt x="15650" y="3650"/>
                  </a:cubicBezTo>
                  <a:lnTo>
                    <a:pt x="15650" y="3650"/>
                  </a:lnTo>
                  <a:cubicBezTo>
                    <a:pt x="15592" y="3657"/>
                    <a:pt x="15613" y="3728"/>
                    <a:pt x="15571" y="3745"/>
                  </a:cubicBezTo>
                  <a:cubicBezTo>
                    <a:pt x="15553" y="3721"/>
                    <a:pt x="15586" y="3708"/>
                    <a:pt x="15583" y="3687"/>
                  </a:cubicBezTo>
                  <a:cubicBezTo>
                    <a:pt x="15575" y="3669"/>
                    <a:pt x="15568" y="3649"/>
                    <a:pt x="15562" y="3634"/>
                  </a:cubicBezTo>
                  <a:cubicBezTo>
                    <a:pt x="15580" y="3537"/>
                    <a:pt x="15612" y="3459"/>
                    <a:pt x="15581" y="3411"/>
                  </a:cubicBezTo>
                  <a:cubicBezTo>
                    <a:pt x="15603" y="3378"/>
                    <a:pt x="15596" y="3332"/>
                    <a:pt x="15634" y="3307"/>
                  </a:cubicBezTo>
                  <a:lnTo>
                    <a:pt x="15634" y="3307"/>
                  </a:lnTo>
                  <a:cubicBezTo>
                    <a:pt x="15634" y="3374"/>
                    <a:pt x="15643" y="3443"/>
                    <a:pt x="15621" y="3509"/>
                  </a:cubicBezTo>
                  <a:cubicBezTo>
                    <a:pt x="15621" y="3510"/>
                    <a:pt x="15630" y="3515"/>
                    <a:pt x="15635" y="3518"/>
                  </a:cubicBezTo>
                  <a:lnTo>
                    <a:pt x="15633" y="3510"/>
                  </a:lnTo>
                  <a:cubicBezTo>
                    <a:pt x="15640" y="3478"/>
                    <a:pt x="15676" y="3470"/>
                    <a:pt x="15679" y="3440"/>
                  </a:cubicBezTo>
                  <a:cubicBezTo>
                    <a:pt x="15697" y="3367"/>
                    <a:pt x="15679" y="3293"/>
                    <a:pt x="15685" y="3221"/>
                  </a:cubicBezTo>
                  <a:cubicBezTo>
                    <a:pt x="15691" y="3148"/>
                    <a:pt x="15711" y="3075"/>
                    <a:pt x="15701" y="3005"/>
                  </a:cubicBezTo>
                  <a:cubicBezTo>
                    <a:pt x="15699" y="3002"/>
                    <a:pt x="15696" y="3002"/>
                    <a:pt x="15694" y="3002"/>
                  </a:cubicBezTo>
                  <a:cubicBezTo>
                    <a:pt x="15688" y="3002"/>
                    <a:pt x="15682" y="3007"/>
                    <a:pt x="15677" y="3007"/>
                  </a:cubicBezTo>
                  <a:cubicBezTo>
                    <a:pt x="15675" y="3007"/>
                    <a:pt x="15672" y="3006"/>
                    <a:pt x="15670" y="3003"/>
                  </a:cubicBezTo>
                  <a:cubicBezTo>
                    <a:pt x="15652" y="2987"/>
                    <a:pt x="15645" y="2969"/>
                    <a:pt x="15658" y="2949"/>
                  </a:cubicBezTo>
                  <a:cubicBezTo>
                    <a:pt x="15662" y="2944"/>
                    <a:pt x="15665" y="2943"/>
                    <a:pt x="15669" y="2943"/>
                  </a:cubicBezTo>
                  <a:cubicBezTo>
                    <a:pt x="15677" y="2943"/>
                    <a:pt x="15686" y="2950"/>
                    <a:pt x="15696" y="2950"/>
                  </a:cubicBezTo>
                  <a:cubicBezTo>
                    <a:pt x="15700" y="2950"/>
                    <a:pt x="15705" y="2949"/>
                    <a:pt x="15710" y="2944"/>
                  </a:cubicBezTo>
                  <a:cubicBezTo>
                    <a:pt x="15723" y="2895"/>
                    <a:pt x="15714" y="2839"/>
                    <a:pt x="15713" y="2782"/>
                  </a:cubicBezTo>
                  <a:cubicBezTo>
                    <a:pt x="15726" y="2768"/>
                    <a:pt x="15742" y="2755"/>
                    <a:pt x="15737" y="2726"/>
                  </a:cubicBezTo>
                  <a:cubicBezTo>
                    <a:pt x="15729" y="2691"/>
                    <a:pt x="15706" y="2661"/>
                    <a:pt x="15674" y="2645"/>
                  </a:cubicBezTo>
                  <a:cubicBezTo>
                    <a:pt x="15658" y="2602"/>
                    <a:pt x="15695" y="2576"/>
                    <a:pt x="15681" y="2536"/>
                  </a:cubicBezTo>
                  <a:cubicBezTo>
                    <a:pt x="15658" y="2521"/>
                    <a:pt x="15645" y="2481"/>
                    <a:pt x="15602" y="2481"/>
                  </a:cubicBezTo>
                  <a:cubicBezTo>
                    <a:pt x="15596" y="2481"/>
                    <a:pt x="15588" y="2482"/>
                    <a:pt x="15580" y="2484"/>
                  </a:cubicBezTo>
                  <a:lnTo>
                    <a:pt x="15617" y="2508"/>
                  </a:lnTo>
                  <a:cubicBezTo>
                    <a:pt x="15596" y="2536"/>
                    <a:pt x="15604" y="2572"/>
                    <a:pt x="15584" y="2612"/>
                  </a:cubicBezTo>
                  <a:cubicBezTo>
                    <a:pt x="15563" y="2582"/>
                    <a:pt x="15525" y="2590"/>
                    <a:pt x="15514" y="2556"/>
                  </a:cubicBezTo>
                  <a:lnTo>
                    <a:pt x="15561" y="2544"/>
                  </a:lnTo>
                  <a:cubicBezTo>
                    <a:pt x="15525" y="2503"/>
                    <a:pt x="15547" y="2447"/>
                    <a:pt x="15512" y="2405"/>
                  </a:cubicBezTo>
                  <a:cubicBezTo>
                    <a:pt x="15500" y="2391"/>
                    <a:pt x="15504" y="2359"/>
                    <a:pt x="15517" y="2337"/>
                  </a:cubicBezTo>
                  <a:cubicBezTo>
                    <a:pt x="15523" y="2332"/>
                    <a:pt x="15530" y="2327"/>
                    <a:pt x="15537" y="2324"/>
                  </a:cubicBezTo>
                  <a:lnTo>
                    <a:pt x="15576" y="2354"/>
                  </a:lnTo>
                  <a:cubicBezTo>
                    <a:pt x="15584" y="2346"/>
                    <a:pt x="15589" y="2341"/>
                    <a:pt x="15594" y="2335"/>
                  </a:cubicBezTo>
                  <a:cubicBezTo>
                    <a:pt x="15573" y="2300"/>
                    <a:pt x="15535" y="2310"/>
                    <a:pt x="15512" y="2292"/>
                  </a:cubicBezTo>
                  <a:cubicBezTo>
                    <a:pt x="15508" y="2276"/>
                    <a:pt x="15503" y="2261"/>
                    <a:pt x="15520" y="2252"/>
                  </a:cubicBezTo>
                  <a:cubicBezTo>
                    <a:pt x="15536" y="2263"/>
                    <a:pt x="15549" y="2283"/>
                    <a:pt x="15571" y="2283"/>
                  </a:cubicBezTo>
                  <a:cubicBezTo>
                    <a:pt x="15576" y="2283"/>
                    <a:pt x="15582" y="2282"/>
                    <a:pt x="15588" y="2279"/>
                  </a:cubicBezTo>
                  <a:cubicBezTo>
                    <a:pt x="15611" y="2211"/>
                    <a:pt x="15612" y="2191"/>
                    <a:pt x="15595" y="2160"/>
                  </a:cubicBezTo>
                  <a:lnTo>
                    <a:pt x="15595" y="2160"/>
                  </a:lnTo>
                  <a:cubicBezTo>
                    <a:pt x="15571" y="2173"/>
                    <a:pt x="15585" y="2225"/>
                    <a:pt x="15540" y="2225"/>
                  </a:cubicBezTo>
                  <a:cubicBezTo>
                    <a:pt x="15535" y="2225"/>
                    <a:pt x="15528" y="2224"/>
                    <a:pt x="15521" y="2222"/>
                  </a:cubicBezTo>
                  <a:cubicBezTo>
                    <a:pt x="15573" y="2159"/>
                    <a:pt x="15513" y="2101"/>
                    <a:pt x="15524" y="2041"/>
                  </a:cubicBezTo>
                  <a:lnTo>
                    <a:pt x="15474" y="1993"/>
                  </a:lnTo>
                  <a:lnTo>
                    <a:pt x="15474" y="1993"/>
                  </a:lnTo>
                  <a:cubicBezTo>
                    <a:pt x="15478" y="2035"/>
                    <a:pt x="15472" y="2066"/>
                    <a:pt x="15455" y="2092"/>
                  </a:cubicBezTo>
                  <a:lnTo>
                    <a:pt x="15491" y="2115"/>
                  </a:lnTo>
                  <a:lnTo>
                    <a:pt x="15431" y="2173"/>
                  </a:lnTo>
                  <a:cubicBezTo>
                    <a:pt x="15411" y="2162"/>
                    <a:pt x="15405" y="2151"/>
                    <a:pt x="15414" y="2135"/>
                  </a:cubicBezTo>
                  <a:cubicBezTo>
                    <a:pt x="15424" y="2118"/>
                    <a:pt x="15416" y="2108"/>
                    <a:pt x="15389" y="2108"/>
                  </a:cubicBezTo>
                  <a:cubicBezTo>
                    <a:pt x="15400" y="2149"/>
                    <a:pt x="15353" y="2183"/>
                    <a:pt x="15374" y="2224"/>
                  </a:cubicBezTo>
                  <a:cubicBezTo>
                    <a:pt x="15378" y="2226"/>
                    <a:pt x="15381" y="2226"/>
                    <a:pt x="15384" y="2226"/>
                  </a:cubicBezTo>
                  <a:cubicBezTo>
                    <a:pt x="15400" y="2226"/>
                    <a:pt x="15407" y="2212"/>
                    <a:pt x="15419" y="2212"/>
                  </a:cubicBezTo>
                  <a:cubicBezTo>
                    <a:pt x="15420" y="2205"/>
                    <a:pt x="15421" y="2199"/>
                    <a:pt x="15430" y="2199"/>
                  </a:cubicBezTo>
                  <a:cubicBezTo>
                    <a:pt x="15430" y="2199"/>
                    <a:pt x="15431" y="2199"/>
                    <a:pt x="15432" y="2199"/>
                  </a:cubicBezTo>
                  <a:cubicBezTo>
                    <a:pt x="15434" y="2209"/>
                    <a:pt x="15427" y="2211"/>
                    <a:pt x="15421" y="2212"/>
                  </a:cubicBezTo>
                  <a:cubicBezTo>
                    <a:pt x="15418" y="2235"/>
                    <a:pt x="15427" y="2257"/>
                    <a:pt x="15409" y="2281"/>
                  </a:cubicBezTo>
                  <a:cubicBezTo>
                    <a:pt x="15390" y="2244"/>
                    <a:pt x="15338" y="2256"/>
                    <a:pt x="15321" y="2217"/>
                  </a:cubicBezTo>
                  <a:cubicBezTo>
                    <a:pt x="15308" y="2260"/>
                    <a:pt x="15263" y="2270"/>
                    <a:pt x="15247" y="2295"/>
                  </a:cubicBezTo>
                  <a:cubicBezTo>
                    <a:pt x="15240" y="2298"/>
                    <a:pt x="15235" y="2299"/>
                    <a:pt x="15230" y="2299"/>
                  </a:cubicBezTo>
                  <a:cubicBezTo>
                    <a:pt x="15216" y="2299"/>
                    <a:pt x="15207" y="2291"/>
                    <a:pt x="15197" y="2289"/>
                  </a:cubicBezTo>
                  <a:cubicBezTo>
                    <a:pt x="15189" y="2313"/>
                    <a:pt x="15165" y="2319"/>
                    <a:pt x="15144" y="2332"/>
                  </a:cubicBezTo>
                  <a:cubicBezTo>
                    <a:pt x="15084" y="2274"/>
                    <a:pt x="15004" y="2270"/>
                    <a:pt x="14930" y="2255"/>
                  </a:cubicBezTo>
                  <a:cubicBezTo>
                    <a:pt x="14912" y="2293"/>
                    <a:pt x="14892" y="2329"/>
                    <a:pt x="14871" y="2365"/>
                  </a:cubicBezTo>
                  <a:cubicBezTo>
                    <a:pt x="14848" y="2398"/>
                    <a:pt x="14875" y="2444"/>
                    <a:pt x="14835" y="2471"/>
                  </a:cubicBezTo>
                  <a:cubicBezTo>
                    <a:pt x="14849" y="2514"/>
                    <a:pt x="14831" y="2554"/>
                    <a:pt x="14833" y="2600"/>
                  </a:cubicBezTo>
                  <a:lnTo>
                    <a:pt x="14738" y="2600"/>
                  </a:lnTo>
                  <a:cubicBezTo>
                    <a:pt x="14717" y="2589"/>
                    <a:pt x="14737" y="2562"/>
                    <a:pt x="14713" y="2556"/>
                  </a:cubicBezTo>
                  <a:cubicBezTo>
                    <a:pt x="14697" y="2564"/>
                    <a:pt x="14686" y="2578"/>
                    <a:pt x="14679" y="2594"/>
                  </a:cubicBezTo>
                  <a:cubicBezTo>
                    <a:pt x="14682" y="2608"/>
                    <a:pt x="14700" y="2619"/>
                    <a:pt x="14680" y="2634"/>
                  </a:cubicBezTo>
                  <a:cubicBezTo>
                    <a:pt x="14670" y="2625"/>
                    <a:pt x="14660" y="2621"/>
                    <a:pt x="14651" y="2621"/>
                  </a:cubicBezTo>
                  <a:cubicBezTo>
                    <a:pt x="14634" y="2621"/>
                    <a:pt x="14617" y="2631"/>
                    <a:pt x="14599" y="2637"/>
                  </a:cubicBezTo>
                  <a:cubicBezTo>
                    <a:pt x="14594" y="2639"/>
                    <a:pt x="14589" y="2640"/>
                    <a:pt x="14584" y="2640"/>
                  </a:cubicBezTo>
                  <a:cubicBezTo>
                    <a:pt x="14574" y="2640"/>
                    <a:pt x="14564" y="2637"/>
                    <a:pt x="14556" y="2632"/>
                  </a:cubicBezTo>
                  <a:lnTo>
                    <a:pt x="14531" y="2579"/>
                  </a:lnTo>
                  <a:cubicBezTo>
                    <a:pt x="14541" y="2562"/>
                    <a:pt x="14553" y="2548"/>
                    <a:pt x="14548" y="2527"/>
                  </a:cubicBezTo>
                  <a:cubicBezTo>
                    <a:pt x="14538" y="2506"/>
                    <a:pt x="14522" y="2490"/>
                    <a:pt x="14501" y="2480"/>
                  </a:cubicBezTo>
                  <a:cubicBezTo>
                    <a:pt x="14478" y="2481"/>
                    <a:pt x="14479" y="2514"/>
                    <a:pt x="14456" y="2514"/>
                  </a:cubicBezTo>
                  <a:cubicBezTo>
                    <a:pt x="14455" y="2514"/>
                    <a:pt x="14454" y="2514"/>
                    <a:pt x="14453" y="2514"/>
                  </a:cubicBezTo>
                  <a:cubicBezTo>
                    <a:pt x="14451" y="2514"/>
                    <a:pt x="14449" y="2515"/>
                    <a:pt x="14447" y="2515"/>
                  </a:cubicBezTo>
                  <a:cubicBezTo>
                    <a:pt x="14424" y="2515"/>
                    <a:pt x="14426" y="2477"/>
                    <a:pt x="14403" y="2477"/>
                  </a:cubicBezTo>
                  <a:cubicBezTo>
                    <a:pt x="14401" y="2477"/>
                    <a:pt x="14400" y="2477"/>
                    <a:pt x="14398" y="2478"/>
                  </a:cubicBezTo>
                  <a:cubicBezTo>
                    <a:pt x="14368" y="2478"/>
                    <a:pt x="14361" y="2508"/>
                    <a:pt x="14344" y="2525"/>
                  </a:cubicBezTo>
                  <a:cubicBezTo>
                    <a:pt x="14322" y="2514"/>
                    <a:pt x="14312" y="2492"/>
                    <a:pt x="14322" y="2473"/>
                  </a:cubicBezTo>
                  <a:cubicBezTo>
                    <a:pt x="14342" y="2431"/>
                    <a:pt x="14348" y="2393"/>
                    <a:pt x="14308" y="2358"/>
                  </a:cubicBezTo>
                  <a:cubicBezTo>
                    <a:pt x="14306" y="2355"/>
                    <a:pt x="14321" y="2339"/>
                    <a:pt x="14314" y="2326"/>
                  </a:cubicBezTo>
                  <a:cubicBezTo>
                    <a:pt x="14258" y="2279"/>
                    <a:pt x="14178" y="2252"/>
                    <a:pt x="14160" y="2166"/>
                  </a:cubicBezTo>
                  <a:cubicBezTo>
                    <a:pt x="14161" y="2166"/>
                    <a:pt x="14162" y="2166"/>
                    <a:pt x="14163" y="2166"/>
                  </a:cubicBezTo>
                  <a:cubicBezTo>
                    <a:pt x="14220" y="2166"/>
                    <a:pt x="14217" y="2236"/>
                    <a:pt x="14274" y="2245"/>
                  </a:cubicBezTo>
                  <a:cubicBezTo>
                    <a:pt x="14288" y="2215"/>
                    <a:pt x="14321" y="2196"/>
                    <a:pt x="14373" y="2168"/>
                  </a:cubicBezTo>
                  <a:cubicBezTo>
                    <a:pt x="14303" y="2159"/>
                    <a:pt x="14272" y="2128"/>
                    <a:pt x="14253" y="2089"/>
                  </a:cubicBezTo>
                  <a:cubicBezTo>
                    <a:pt x="14250" y="2088"/>
                    <a:pt x="14247" y="2088"/>
                    <a:pt x="14244" y="2088"/>
                  </a:cubicBezTo>
                  <a:cubicBezTo>
                    <a:pt x="14218" y="2088"/>
                    <a:pt x="14199" y="2108"/>
                    <a:pt x="14176" y="2108"/>
                  </a:cubicBezTo>
                  <a:cubicBezTo>
                    <a:pt x="14172" y="2108"/>
                    <a:pt x="14168" y="2107"/>
                    <a:pt x="14163" y="2106"/>
                  </a:cubicBezTo>
                  <a:cubicBezTo>
                    <a:pt x="14141" y="2104"/>
                    <a:pt x="14134" y="2079"/>
                    <a:pt x="14111" y="2074"/>
                  </a:cubicBezTo>
                  <a:cubicBezTo>
                    <a:pt x="14091" y="2126"/>
                    <a:pt x="14058" y="2166"/>
                    <a:pt x="14012" y="2182"/>
                  </a:cubicBezTo>
                  <a:cubicBezTo>
                    <a:pt x="13988" y="2253"/>
                    <a:pt x="14029" y="2329"/>
                    <a:pt x="13969" y="2389"/>
                  </a:cubicBezTo>
                  <a:cubicBezTo>
                    <a:pt x="13937" y="2379"/>
                    <a:pt x="13915" y="2373"/>
                    <a:pt x="13898" y="2373"/>
                  </a:cubicBezTo>
                  <a:cubicBezTo>
                    <a:pt x="13869" y="2373"/>
                    <a:pt x="13854" y="2390"/>
                    <a:pt x="13826" y="2433"/>
                  </a:cubicBezTo>
                  <a:lnTo>
                    <a:pt x="13853" y="2450"/>
                  </a:lnTo>
                  <a:cubicBezTo>
                    <a:pt x="13843" y="2471"/>
                    <a:pt x="13830" y="2478"/>
                    <a:pt x="13816" y="2478"/>
                  </a:cubicBezTo>
                  <a:cubicBezTo>
                    <a:pt x="13806" y="2478"/>
                    <a:pt x="13796" y="2475"/>
                    <a:pt x="13786" y="2470"/>
                  </a:cubicBezTo>
                  <a:cubicBezTo>
                    <a:pt x="13783" y="2468"/>
                    <a:pt x="13780" y="2467"/>
                    <a:pt x="13778" y="2467"/>
                  </a:cubicBezTo>
                  <a:cubicBezTo>
                    <a:pt x="13775" y="2467"/>
                    <a:pt x="13773" y="2468"/>
                    <a:pt x="13771" y="2471"/>
                  </a:cubicBezTo>
                  <a:cubicBezTo>
                    <a:pt x="13762" y="2489"/>
                    <a:pt x="13775" y="2512"/>
                    <a:pt x="13753" y="2532"/>
                  </a:cubicBezTo>
                  <a:cubicBezTo>
                    <a:pt x="13707" y="2499"/>
                    <a:pt x="13718" y="2435"/>
                    <a:pt x="13682" y="2392"/>
                  </a:cubicBezTo>
                  <a:lnTo>
                    <a:pt x="13682" y="2392"/>
                  </a:lnTo>
                  <a:cubicBezTo>
                    <a:pt x="13679" y="2437"/>
                    <a:pt x="13685" y="2484"/>
                    <a:pt x="13644" y="2512"/>
                  </a:cubicBezTo>
                  <a:lnTo>
                    <a:pt x="13644" y="2512"/>
                  </a:lnTo>
                  <a:cubicBezTo>
                    <a:pt x="13641" y="2495"/>
                    <a:pt x="13621" y="2498"/>
                    <a:pt x="13613" y="2488"/>
                  </a:cubicBezTo>
                  <a:cubicBezTo>
                    <a:pt x="13607" y="2474"/>
                    <a:pt x="13613" y="2465"/>
                    <a:pt x="13620" y="2455"/>
                  </a:cubicBezTo>
                  <a:cubicBezTo>
                    <a:pt x="13610" y="2439"/>
                    <a:pt x="13599" y="2423"/>
                    <a:pt x="13593" y="2414"/>
                  </a:cubicBezTo>
                  <a:lnTo>
                    <a:pt x="13593" y="2317"/>
                  </a:lnTo>
                  <a:cubicBezTo>
                    <a:pt x="13600" y="2298"/>
                    <a:pt x="13618" y="2303"/>
                    <a:pt x="13618" y="2289"/>
                  </a:cubicBezTo>
                  <a:cubicBezTo>
                    <a:pt x="13567" y="2261"/>
                    <a:pt x="13604" y="2179"/>
                    <a:pt x="13532" y="2163"/>
                  </a:cubicBezTo>
                  <a:cubicBezTo>
                    <a:pt x="13547" y="2124"/>
                    <a:pt x="13556" y="2091"/>
                    <a:pt x="13545" y="2057"/>
                  </a:cubicBezTo>
                  <a:cubicBezTo>
                    <a:pt x="13542" y="2055"/>
                    <a:pt x="13539" y="2054"/>
                    <a:pt x="13536" y="2054"/>
                  </a:cubicBezTo>
                  <a:cubicBezTo>
                    <a:pt x="13521" y="2054"/>
                    <a:pt x="13523" y="2081"/>
                    <a:pt x="13507" y="2081"/>
                  </a:cubicBezTo>
                  <a:cubicBezTo>
                    <a:pt x="13497" y="2073"/>
                    <a:pt x="13484" y="2069"/>
                    <a:pt x="13471" y="2069"/>
                  </a:cubicBezTo>
                  <a:cubicBezTo>
                    <a:pt x="13470" y="2069"/>
                    <a:pt x="13469" y="2069"/>
                    <a:pt x="13467" y="2069"/>
                  </a:cubicBezTo>
                  <a:lnTo>
                    <a:pt x="13467" y="2069"/>
                  </a:lnTo>
                  <a:cubicBezTo>
                    <a:pt x="13482" y="2038"/>
                    <a:pt x="13511" y="2015"/>
                    <a:pt x="13518" y="1972"/>
                  </a:cubicBezTo>
                  <a:cubicBezTo>
                    <a:pt x="13495" y="1936"/>
                    <a:pt x="13418" y="1947"/>
                    <a:pt x="13421" y="1876"/>
                  </a:cubicBezTo>
                  <a:cubicBezTo>
                    <a:pt x="13433" y="1861"/>
                    <a:pt x="13433" y="1838"/>
                    <a:pt x="13430" y="1814"/>
                  </a:cubicBezTo>
                  <a:cubicBezTo>
                    <a:pt x="13386" y="1757"/>
                    <a:pt x="13325" y="1712"/>
                    <a:pt x="13305" y="1636"/>
                  </a:cubicBezTo>
                  <a:cubicBezTo>
                    <a:pt x="13309" y="1605"/>
                    <a:pt x="13341" y="1574"/>
                    <a:pt x="13315" y="1540"/>
                  </a:cubicBezTo>
                  <a:cubicBezTo>
                    <a:pt x="13312" y="1539"/>
                    <a:pt x="13310" y="1539"/>
                    <a:pt x="13308" y="1539"/>
                  </a:cubicBezTo>
                  <a:cubicBezTo>
                    <a:pt x="13279" y="1539"/>
                    <a:pt x="13300" y="1587"/>
                    <a:pt x="13267" y="1587"/>
                  </a:cubicBezTo>
                  <a:cubicBezTo>
                    <a:pt x="13266" y="1587"/>
                    <a:pt x="13264" y="1587"/>
                    <a:pt x="13262" y="1587"/>
                  </a:cubicBezTo>
                  <a:cubicBezTo>
                    <a:pt x="13250" y="1576"/>
                    <a:pt x="13251" y="1549"/>
                    <a:pt x="13224" y="1541"/>
                  </a:cubicBezTo>
                  <a:cubicBezTo>
                    <a:pt x="13216" y="1563"/>
                    <a:pt x="13221" y="1595"/>
                    <a:pt x="13184" y="1603"/>
                  </a:cubicBezTo>
                  <a:cubicBezTo>
                    <a:pt x="13156" y="1557"/>
                    <a:pt x="13134" y="1510"/>
                    <a:pt x="13154" y="1450"/>
                  </a:cubicBezTo>
                  <a:lnTo>
                    <a:pt x="13154" y="1450"/>
                  </a:lnTo>
                  <a:cubicBezTo>
                    <a:pt x="13170" y="1461"/>
                    <a:pt x="13180" y="1474"/>
                    <a:pt x="13194" y="1477"/>
                  </a:cubicBezTo>
                  <a:cubicBezTo>
                    <a:pt x="13197" y="1477"/>
                    <a:pt x="13200" y="1477"/>
                    <a:pt x="13203" y="1477"/>
                  </a:cubicBezTo>
                  <a:cubicBezTo>
                    <a:pt x="13212" y="1477"/>
                    <a:pt x="13222" y="1476"/>
                    <a:pt x="13231" y="1474"/>
                  </a:cubicBezTo>
                  <a:cubicBezTo>
                    <a:pt x="13239" y="1494"/>
                    <a:pt x="13247" y="1514"/>
                    <a:pt x="13276" y="1517"/>
                  </a:cubicBezTo>
                  <a:lnTo>
                    <a:pt x="13319" y="1491"/>
                  </a:lnTo>
                  <a:cubicBezTo>
                    <a:pt x="13295" y="1471"/>
                    <a:pt x="13295" y="1471"/>
                    <a:pt x="13288" y="1447"/>
                  </a:cubicBezTo>
                  <a:cubicBezTo>
                    <a:pt x="13254" y="1436"/>
                    <a:pt x="13283" y="1398"/>
                    <a:pt x="13262" y="1381"/>
                  </a:cubicBezTo>
                  <a:lnTo>
                    <a:pt x="13262" y="1381"/>
                  </a:lnTo>
                  <a:lnTo>
                    <a:pt x="13222" y="1397"/>
                  </a:lnTo>
                  <a:cubicBezTo>
                    <a:pt x="13226" y="1353"/>
                    <a:pt x="13189" y="1365"/>
                    <a:pt x="13169" y="1352"/>
                  </a:cubicBezTo>
                  <a:cubicBezTo>
                    <a:pt x="13181" y="1331"/>
                    <a:pt x="13174" y="1318"/>
                    <a:pt x="13155" y="1309"/>
                  </a:cubicBezTo>
                  <a:cubicBezTo>
                    <a:pt x="13091" y="1316"/>
                    <a:pt x="13035" y="1348"/>
                    <a:pt x="12972" y="1366"/>
                  </a:cubicBezTo>
                  <a:lnTo>
                    <a:pt x="13003" y="1410"/>
                  </a:lnTo>
                  <a:cubicBezTo>
                    <a:pt x="13008" y="1494"/>
                    <a:pt x="12988" y="1575"/>
                    <a:pt x="12969" y="1658"/>
                  </a:cubicBezTo>
                  <a:cubicBezTo>
                    <a:pt x="12973" y="1671"/>
                    <a:pt x="12979" y="1685"/>
                    <a:pt x="12985" y="1697"/>
                  </a:cubicBezTo>
                  <a:lnTo>
                    <a:pt x="12986" y="1698"/>
                  </a:lnTo>
                  <a:lnTo>
                    <a:pt x="12986" y="1698"/>
                  </a:lnTo>
                  <a:cubicBezTo>
                    <a:pt x="12959" y="1706"/>
                    <a:pt x="12952" y="1725"/>
                    <a:pt x="12952" y="1751"/>
                  </a:cubicBezTo>
                  <a:cubicBezTo>
                    <a:pt x="12951" y="1769"/>
                    <a:pt x="12959" y="1792"/>
                    <a:pt x="12934" y="1803"/>
                  </a:cubicBezTo>
                  <a:cubicBezTo>
                    <a:pt x="12911" y="1762"/>
                    <a:pt x="12903" y="1715"/>
                    <a:pt x="12911" y="1670"/>
                  </a:cubicBezTo>
                  <a:cubicBezTo>
                    <a:pt x="12857" y="1649"/>
                    <a:pt x="12856" y="1595"/>
                    <a:pt x="12847" y="1553"/>
                  </a:cubicBezTo>
                  <a:cubicBezTo>
                    <a:pt x="12821" y="1442"/>
                    <a:pt x="12761" y="1354"/>
                    <a:pt x="12683" y="1277"/>
                  </a:cubicBezTo>
                  <a:cubicBezTo>
                    <a:pt x="12665" y="1278"/>
                    <a:pt x="12653" y="1289"/>
                    <a:pt x="12639" y="1289"/>
                  </a:cubicBezTo>
                  <a:cubicBezTo>
                    <a:pt x="12636" y="1289"/>
                    <a:pt x="12633" y="1289"/>
                    <a:pt x="12630" y="1288"/>
                  </a:cubicBezTo>
                  <a:cubicBezTo>
                    <a:pt x="12602" y="1281"/>
                    <a:pt x="12582" y="1256"/>
                    <a:pt x="12553" y="1256"/>
                  </a:cubicBezTo>
                  <a:cubicBezTo>
                    <a:pt x="12553" y="1256"/>
                    <a:pt x="12552" y="1256"/>
                    <a:pt x="12551" y="1256"/>
                  </a:cubicBezTo>
                  <a:cubicBezTo>
                    <a:pt x="12531" y="1266"/>
                    <a:pt x="12522" y="1288"/>
                    <a:pt x="12526" y="1309"/>
                  </a:cubicBezTo>
                  <a:cubicBezTo>
                    <a:pt x="12533" y="1332"/>
                    <a:pt x="12573" y="1323"/>
                    <a:pt x="12571" y="1358"/>
                  </a:cubicBezTo>
                  <a:cubicBezTo>
                    <a:pt x="12535" y="1358"/>
                    <a:pt x="12510" y="1324"/>
                    <a:pt x="12476" y="1324"/>
                  </a:cubicBezTo>
                  <a:cubicBezTo>
                    <a:pt x="12473" y="1324"/>
                    <a:pt x="12469" y="1325"/>
                    <a:pt x="12466" y="1325"/>
                  </a:cubicBezTo>
                  <a:cubicBezTo>
                    <a:pt x="12376" y="1405"/>
                    <a:pt x="12329" y="1558"/>
                    <a:pt x="12362" y="1664"/>
                  </a:cubicBezTo>
                  <a:cubicBezTo>
                    <a:pt x="12349" y="1696"/>
                    <a:pt x="12331" y="1725"/>
                    <a:pt x="12308" y="1750"/>
                  </a:cubicBezTo>
                  <a:cubicBezTo>
                    <a:pt x="12344" y="1778"/>
                    <a:pt x="12303" y="1826"/>
                    <a:pt x="12337" y="1858"/>
                  </a:cubicBezTo>
                  <a:cubicBezTo>
                    <a:pt x="12343" y="1864"/>
                    <a:pt x="12343" y="1869"/>
                    <a:pt x="12336" y="1872"/>
                  </a:cubicBezTo>
                  <a:lnTo>
                    <a:pt x="12280" y="1887"/>
                  </a:lnTo>
                  <a:cubicBezTo>
                    <a:pt x="12278" y="1630"/>
                    <a:pt x="12278" y="1630"/>
                    <a:pt x="12230" y="1541"/>
                  </a:cubicBezTo>
                  <a:cubicBezTo>
                    <a:pt x="12225" y="1541"/>
                    <a:pt x="12221" y="1542"/>
                    <a:pt x="12217" y="1542"/>
                  </a:cubicBezTo>
                  <a:cubicBezTo>
                    <a:pt x="12186" y="1542"/>
                    <a:pt x="12157" y="1530"/>
                    <a:pt x="12134" y="1510"/>
                  </a:cubicBezTo>
                  <a:cubicBezTo>
                    <a:pt x="12110" y="1488"/>
                    <a:pt x="12069" y="1479"/>
                    <a:pt x="12069" y="1437"/>
                  </a:cubicBezTo>
                  <a:cubicBezTo>
                    <a:pt x="12080" y="1412"/>
                    <a:pt x="12080" y="1412"/>
                    <a:pt x="12078" y="1370"/>
                  </a:cubicBezTo>
                  <a:lnTo>
                    <a:pt x="12078" y="1370"/>
                  </a:lnTo>
                  <a:cubicBezTo>
                    <a:pt x="12053" y="1420"/>
                    <a:pt x="12019" y="1466"/>
                    <a:pt x="11979" y="1506"/>
                  </a:cubicBezTo>
                  <a:cubicBezTo>
                    <a:pt x="11970" y="1502"/>
                    <a:pt x="11962" y="1500"/>
                    <a:pt x="11955" y="1500"/>
                  </a:cubicBezTo>
                  <a:cubicBezTo>
                    <a:pt x="11921" y="1500"/>
                    <a:pt x="11899" y="1535"/>
                    <a:pt x="11868" y="1552"/>
                  </a:cubicBezTo>
                  <a:cubicBezTo>
                    <a:pt x="11871" y="1575"/>
                    <a:pt x="11855" y="1591"/>
                    <a:pt x="11850" y="1611"/>
                  </a:cubicBezTo>
                  <a:lnTo>
                    <a:pt x="11849" y="1611"/>
                  </a:lnTo>
                  <a:cubicBezTo>
                    <a:pt x="11870" y="1614"/>
                    <a:pt x="11867" y="1631"/>
                    <a:pt x="11867" y="1645"/>
                  </a:cubicBezTo>
                  <a:lnTo>
                    <a:pt x="11867" y="1645"/>
                  </a:lnTo>
                  <a:cubicBezTo>
                    <a:pt x="11867" y="1645"/>
                    <a:pt x="11867" y="1645"/>
                    <a:pt x="11867" y="1645"/>
                  </a:cubicBezTo>
                  <a:cubicBezTo>
                    <a:pt x="11865" y="1645"/>
                    <a:pt x="11864" y="1645"/>
                    <a:pt x="11863" y="1645"/>
                  </a:cubicBezTo>
                  <a:cubicBezTo>
                    <a:pt x="11851" y="1645"/>
                    <a:pt x="11839" y="1647"/>
                    <a:pt x="11827" y="1647"/>
                  </a:cubicBezTo>
                  <a:cubicBezTo>
                    <a:pt x="11818" y="1647"/>
                    <a:pt x="11810" y="1645"/>
                    <a:pt x="11803" y="1640"/>
                  </a:cubicBezTo>
                  <a:cubicBezTo>
                    <a:pt x="11784" y="1607"/>
                    <a:pt x="11831" y="1604"/>
                    <a:pt x="11823" y="1576"/>
                  </a:cubicBezTo>
                  <a:cubicBezTo>
                    <a:pt x="11810" y="1561"/>
                    <a:pt x="11796" y="1556"/>
                    <a:pt x="11781" y="1556"/>
                  </a:cubicBezTo>
                  <a:cubicBezTo>
                    <a:pt x="11770" y="1556"/>
                    <a:pt x="11759" y="1559"/>
                    <a:pt x="11747" y="1563"/>
                  </a:cubicBezTo>
                  <a:cubicBezTo>
                    <a:pt x="11741" y="1585"/>
                    <a:pt x="11761" y="1603"/>
                    <a:pt x="11749" y="1622"/>
                  </a:cubicBezTo>
                  <a:cubicBezTo>
                    <a:pt x="11778" y="1633"/>
                    <a:pt x="11789" y="1662"/>
                    <a:pt x="11811" y="1679"/>
                  </a:cubicBezTo>
                  <a:cubicBezTo>
                    <a:pt x="11817" y="1685"/>
                    <a:pt x="11817" y="1702"/>
                    <a:pt x="11803" y="1713"/>
                  </a:cubicBezTo>
                  <a:cubicBezTo>
                    <a:pt x="11798" y="1716"/>
                    <a:pt x="11793" y="1717"/>
                    <a:pt x="11788" y="1717"/>
                  </a:cubicBezTo>
                  <a:cubicBezTo>
                    <a:pt x="11775" y="1717"/>
                    <a:pt x="11762" y="1710"/>
                    <a:pt x="11749" y="1705"/>
                  </a:cubicBezTo>
                  <a:lnTo>
                    <a:pt x="11676" y="1757"/>
                  </a:lnTo>
                  <a:cubicBezTo>
                    <a:pt x="11682" y="1770"/>
                    <a:pt x="11687" y="1783"/>
                    <a:pt x="11689" y="1790"/>
                  </a:cubicBezTo>
                  <a:cubicBezTo>
                    <a:pt x="11695" y="1817"/>
                    <a:pt x="11663" y="1828"/>
                    <a:pt x="11677" y="1851"/>
                  </a:cubicBezTo>
                  <a:lnTo>
                    <a:pt x="11700" y="1866"/>
                  </a:lnTo>
                  <a:cubicBezTo>
                    <a:pt x="11698" y="1885"/>
                    <a:pt x="11681" y="1904"/>
                    <a:pt x="11698" y="1923"/>
                  </a:cubicBezTo>
                  <a:cubicBezTo>
                    <a:pt x="11702" y="1926"/>
                    <a:pt x="11706" y="1927"/>
                    <a:pt x="11710" y="1927"/>
                  </a:cubicBezTo>
                  <a:cubicBezTo>
                    <a:pt x="11716" y="1927"/>
                    <a:pt x="11721" y="1922"/>
                    <a:pt x="11724" y="1913"/>
                  </a:cubicBezTo>
                  <a:lnTo>
                    <a:pt x="11712" y="1905"/>
                  </a:lnTo>
                  <a:cubicBezTo>
                    <a:pt x="11715" y="1902"/>
                    <a:pt x="11717" y="1901"/>
                    <a:pt x="11719" y="1901"/>
                  </a:cubicBezTo>
                  <a:cubicBezTo>
                    <a:pt x="11723" y="1901"/>
                    <a:pt x="11723" y="1909"/>
                    <a:pt x="11724" y="1913"/>
                  </a:cubicBezTo>
                  <a:cubicBezTo>
                    <a:pt x="11742" y="1914"/>
                    <a:pt x="11748" y="1928"/>
                    <a:pt x="11756" y="1939"/>
                  </a:cubicBezTo>
                  <a:cubicBezTo>
                    <a:pt x="11738" y="1969"/>
                    <a:pt x="11741" y="2008"/>
                    <a:pt x="11716" y="2033"/>
                  </a:cubicBezTo>
                  <a:cubicBezTo>
                    <a:pt x="11681" y="2026"/>
                    <a:pt x="11696" y="1989"/>
                    <a:pt x="11681" y="1970"/>
                  </a:cubicBezTo>
                  <a:cubicBezTo>
                    <a:pt x="11671" y="1971"/>
                    <a:pt x="11663" y="1972"/>
                    <a:pt x="11654" y="1972"/>
                  </a:cubicBezTo>
                  <a:cubicBezTo>
                    <a:pt x="11614" y="1972"/>
                    <a:pt x="11590" y="1957"/>
                    <a:pt x="11582" y="1929"/>
                  </a:cubicBezTo>
                  <a:cubicBezTo>
                    <a:pt x="11571" y="1907"/>
                    <a:pt x="11608" y="1890"/>
                    <a:pt x="11591" y="1865"/>
                  </a:cubicBezTo>
                  <a:lnTo>
                    <a:pt x="11567" y="1861"/>
                  </a:lnTo>
                  <a:cubicBezTo>
                    <a:pt x="11562" y="1873"/>
                    <a:pt x="11555" y="1876"/>
                    <a:pt x="11547" y="1876"/>
                  </a:cubicBezTo>
                  <a:cubicBezTo>
                    <a:pt x="11542" y="1876"/>
                    <a:pt x="11538" y="1875"/>
                    <a:pt x="11533" y="1874"/>
                  </a:cubicBezTo>
                  <a:cubicBezTo>
                    <a:pt x="11541" y="1858"/>
                    <a:pt x="11553" y="1860"/>
                    <a:pt x="11563" y="1858"/>
                  </a:cubicBezTo>
                  <a:cubicBezTo>
                    <a:pt x="11562" y="1800"/>
                    <a:pt x="11587" y="1747"/>
                    <a:pt x="11595" y="1694"/>
                  </a:cubicBezTo>
                  <a:cubicBezTo>
                    <a:pt x="11584" y="1669"/>
                    <a:pt x="11565" y="1665"/>
                    <a:pt x="11544" y="1665"/>
                  </a:cubicBezTo>
                  <a:cubicBezTo>
                    <a:pt x="11539" y="1665"/>
                    <a:pt x="11534" y="1665"/>
                    <a:pt x="11529" y="1665"/>
                  </a:cubicBezTo>
                  <a:cubicBezTo>
                    <a:pt x="11557" y="1733"/>
                    <a:pt x="11554" y="1738"/>
                    <a:pt x="11486" y="1754"/>
                  </a:cubicBezTo>
                  <a:cubicBezTo>
                    <a:pt x="11509" y="1687"/>
                    <a:pt x="11430" y="1648"/>
                    <a:pt x="11441" y="1583"/>
                  </a:cubicBezTo>
                  <a:cubicBezTo>
                    <a:pt x="11453" y="1576"/>
                    <a:pt x="11465" y="1574"/>
                    <a:pt x="11477" y="1574"/>
                  </a:cubicBezTo>
                  <a:cubicBezTo>
                    <a:pt x="11491" y="1574"/>
                    <a:pt x="11506" y="1577"/>
                    <a:pt x="11520" y="1577"/>
                  </a:cubicBezTo>
                  <a:cubicBezTo>
                    <a:pt x="11523" y="1577"/>
                    <a:pt x="11526" y="1577"/>
                    <a:pt x="11529" y="1576"/>
                  </a:cubicBezTo>
                  <a:lnTo>
                    <a:pt x="11528" y="1576"/>
                  </a:lnTo>
                  <a:cubicBezTo>
                    <a:pt x="11503" y="1518"/>
                    <a:pt x="11448" y="1517"/>
                    <a:pt x="11411" y="1509"/>
                  </a:cubicBezTo>
                  <a:cubicBezTo>
                    <a:pt x="11350" y="1535"/>
                    <a:pt x="11392" y="1606"/>
                    <a:pt x="11335" y="1630"/>
                  </a:cubicBezTo>
                  <a:lnTo>
                    <a:pt x="11222" y="1590"/>
                  </a:lnTo>
                  <a:cubicBezTo>
                    <a:pt x="11198" y="1621"/>
                    <a:pt x="11170" y="1631"/>
                    <a:pt x="11140" y="1631"/>
                  </a:cubicBezTo>
                  <a:cubicBezTo>
                    <a:pt x="11102" y="1631"/>
                    <a:pt x="11060" y="1615"/>
                    <a:pt x="11017" y="1608"/>
                  </a:cubicBezTo>
                  <a:lnTo>
                    <a:pt x="11017" y="1608"/>
                  </a:lnTo>
                  <a:cubicBezTo>
                    <a:pt x="11020" y="1650"/>
                    <a:pt x="10985" y="1664"/>
                    <a:pt x="10975" y="1698"/>
                  </a:cubicBezTo>
                  <a:cubicBezTo>
                    <a:pt x="10955" y="1763"/>
                    <a:pt x="10937" y="1826"/>
                    <a:pt x="10943" y="1896"/>
                  </a:cubicBezTo>
                  <a:cubicBezTo>
                    <a:pt x="10947" y="1955"/>
                    <a:pt x="10933" y="2006"/>
                    <a:pt x="10877" y="2036"/>
                  </a:cubicBezTo>
                  <a:cubicBezTo>
                    <a:pt x="10844" y="2034"/>
                    <a:pt x="10822" y="2004"/>
                    <a:pt x="10789" y="2004"/>
                  </a:cubicBezTo>
                  <a:cubicBezTo>
                    <a:pt x="10784" y="2004"/>
                    <a:pt x="10780" y="2004"/>
                    <a:pt x="10775" y="2005"/>
                  </a:cubicBezTo>
                  <a:cubicBezTo>
                    <a:pt x="10753" y="2038"/>
                    <a:pt x="10743" y="2081"/>
                    <a:pt x="10705" y="2103"/>
                  </a:cubicBezTo>
                  <a:cubicBezTo>
                    <a:pt x="10663" y="2091"/>
                    <a:pt x="10631" y="2067"/>
                    <a:pt x="10619" y="2034"/>
                  </a:cubicBezTo>
                  <a:cubicBezTo>
                    <a:pt x="10570" y="2057"/>
                    <a:pt x="10595" y="2101"/>
                    <a:pt x="10585" y="2135"/>
                  </a:cubicBezTo>
                  <a:cubicBezTo>
                    <a:pt x="10565" y="2144"/>
                    <a:pt x="10550" y="2160"/>
                    <a:pt x="10531" y="2160"/>
                  </a:cubicBezTo>
                  <a:cubicBezTo>
                    <a:pt x="10530" y="2160"/>
                    <a:pt x="10529" y="2160"/>
                    <a:pt x="10529" y="2160"/>
                  </a:cubicBezTo>
                  <a:lnTo>
                    <a:pt x="10448" y="2118"/>
                  </a:lnTo>
                  <a:cubicBezTo>
                    <a:pt x="10467" y="2093"/>
                    <a:pt x="10470" y="2060"/>
                    <a:pt x="10491" y="2042"/>
                  </a:cubicBezTo>
                  <a:cubicBezTo>
                    <a:pt x="10493" y="2042"/>
                    <a:pt x="10494" y="2041"/>
                    <a:pt x="10496" y="2041"/>
                  </a:cubicBezTo>
                  <a:cubicBezTo>
                    <a:pt x="10519" y="2041"/>
                    <a:pt x="10511" y="2066"/>
                    <a:pt x="10526" y="2068"/>
                  </a:cubicBezTo>
                  <a:cubicBezTo>
                    <a:pt x="10556" y="2025"/>
                    <a:pt x="10556" y="2025"/>
                    <a:pt x="10518" y="1968"/>
                  </a:cubicBezTo>
                  <a:cubicBezTo>
                    <a:pt x="10505" y="1903"/>
                    <a:pt x="10533" y="1836"/>
                    <a:pt x="10500" y="1774"/>
                  </a:cubicBezTo>
                  <a:cubicBezTo>
                    <a:pt x="10482" y="1774"/>
                    <a:pt x="10465" y="1778"/>
                    <a:pt x="10450" y="1778"/>
                  </a:cubicBezTo>
                  <a:cubicBezTo>
                    <a:pt x="10438" y="1778"/>
                    <a:pt x="10427" y="1776"/>
                    <a:pt x="10417" y="1766"/>
                  </a:cubicBezTo>
                  <a:cubicBezTo>
                    <a:pt x="10434" y="1710"/>
                    <a:pt x="10400" y="1669"/>
                    <a:pt x="10371" y="1629"/>
                  </a:cubicBezTo>
                  <a:cubicBezTo>
                    <a:pt x="10383" y="1609"/>
                    <a:pt x="10410" y="1612"/>
                    <a:pt x="10408" y="1589"/>
                  </a:cubicBezTo>
                  <a:cubicBezTo>
                    <a:pt x="10417" y="1556"/>
                    <a:pt x="10362" y="1558"/>
                    <a:pt x="10372" y="1524"/>
                  </a:cubicBezTo>
                  <a:cubicBezTo>
                    <a:pt x="10387" y="1495"/>
                    <a:pt x="10410" y="1474"/>
                    <a:pt x="10439" y="1461"/>
                  </a:cubicBezTo>
                  <a:cubicBezTo>
                    <a:pt x="10447" y="1437"/>
                    <a:pt x="10453" y="1415"/>
                    <a:pt x="10461" y="1391"/>
                  </a:cubicBezTo>
                  <a:cubicBezTo>
                    <a:pt x="10442" y="1369"/>
                    <a:pt x="10439" y="1342"/>
                    <a:pt x="10458" y="1305"/>
                  </a:cubicBezTo>
                  <a:lnTo>
                    <a:pt x="10458" y="1305"/>
                  </a:lnTo>
                  <a:cubicBezTo>
                    <a:pt x="10465" y="1337"/>
                    <a:pt x="10458" y="1369"/>
                    <a:pt x="10491" y="1373"/>
                  </a:cubicBezTo>
                  <a:cubicBezTo>
                    <a:pt x="10520" y="1330"/>
                    <a:pt x="10452" y="1289"/>
                    <a:pt x="10493" y="1249"/>
                  </a:cubicBezTo>
                  <a:cubicBezTo>
                    <a:pt x="10483" y="1221"/>
                    <a:pt x="10461" y="1199"/>
                    <a:pt x="10462" y="1168"/>
                  </a:cubicBezTo>
                  <a:lnTo>
                    <a:pt x="10462" y="1168"/>
                  </a:lnTo>
                  <a:cubicBezTo>
                    <a:pt x="10462" y="1168"/>
                    <a:pt x="10462" y="1168"/>
                    <a:pt x="10462" y="1168"/>
                  </a:cubicBezTo>
                  <a:lnTo>
                    <a:pt x="10462" y="1167"/>
                  </a:lnTo>
                  <a:lnTo>
                    <a:pt x="10462" y="1167"/>
                  </a:lnTo>
                  <a:cubicBezTo>
                    <a:pt x="10462" y="1167"/>
                    <a:pt x="10462" y="1167"/>
                    <a:pt x="10462" y="1168"/>
                  </a:cubicBezTo>
                  <a:lnTo>
                    <a:pt x="10462" y="1168"/>
                  </a:lnTo>
                  <a:cubicBezTo>
                    <a:pt x="10446" y="1167"/>
                    <a:pt x="10427" y="1170"/>
                    <a:pt x="10428" y="1143"/>
                  </a:cubicBezTo>
                  <a:cubicBezTo>
                    <a:pt x="10432" y="1139"/>
                    <a:pt x="10435" y="1138"/>
                    <a:pt x="10437" y="1138"/>
                  </a:cubicBezTo>
                  <a:cubicBezTo>
                    <a:pt x="10446" y="1138"/>
                    <a:pt x="10453" y="1149"/>
                    <a:pt x="10460" y="1149"/>
                  </a:cubicBezTo>
                  <a:cubicBezTo>
                    <a:pt x="10461" y="1149"/>
                    <a:pt x="10462" y="1149"/>
                    <a:pt x="10462" y="1149"/>
                  </a:cubicBezTo>
                  <a:lnTo>
                    <a:pt x="10462" y="1149"/>
                  </a:lnTo>
                  <a:cubicBezTo>
                    <a:pt x="10462" y="1149"/>
                    <a:pt x="10462" y="1149"/>
                    <a:pt x="10462" y="1150"/>
                  </a:cubicBezTo>
                  <a:lnTo>
                    <a:pt x="10462" y="1148"/>
                  </a:lnTo>
                  <a:cubicBezTo>
                    <a:pt x="10462" y="1148"/>
                    <a:pt x="10462" y="1148"/>
                    <a:pt x="10462" y="1149"/>
                  </a:cubicBezTo>
                  <a:lnTo>
                    <a:pt x="10462" y="1149"/>
                  </a:lnTo>
                  <a:cubicBezTo>
                    <a:pt x="10459" y="1109"/>
                    <a:pt x="10467" y="1068"/>
                    <a:pt x="10458" y="1030"/>
                  </a:cubicBezTo>
                  <a:cubicBezTo>
                    <a:pt x="10454" y="1029"/>
                    <a:pt x="10449" y="1029"/>
                    <a:pt x="10446" y="1029"/>
                  </a:cubicBezTo>
                  <a:cubicBezTo>
                    <a:pt x="10399" y="1029"/>
                    <a:pt x="10390" y="1077"/>
                    <a:pt x="10360" y="1099"/>
                  </a:cubicBezTo>
                  <a:cubicBezTo>
                    <a:pt x="10348" y="1087"/>
                    <a:pt x="10334" y="1085"/>
                    <a:pt x="10320" y="1085"/>
                  </a:cubicBezTo>
                  <a:cubicBezTo>
                    <a:pt x="10312" y="1085"/>
                    <a:pt x="10304" y="1086"/>
                    <a:pt x="10296" y="1086"/>
                  </a:cubicBezTo>
                  <a:cubicBezTo>
                    <a:pt x="10289" y="1086"/>
                    <a:pt x="10283" y="1085"/>
                    <a:pt x="10277" y="1083"/>
                  </a:cubicBezTo>
                  <a:cubicBezTo>
                    <a:pt x="10277" y="1073"/>
                    <a:pt x="10283" y="1009"/>
                    <a:pt x="10285" y="1007"/>
                  </a:cubicBezTo>
                  <a:cubicBezTo>
                    <a:pt x="10290" y="980"/>
                    <a:pt x="10261" y="960"/>
                    <a:pt x="10267" y="932"/>
                  </a:cubicBezTo>
                  <a:cubicBezTo>
                    <a:pt x="10269" y="924"/>
                    <a:pt x="10271" y="916"/>
                    <a:pt x="10272" y="909"/>
                  </a:cubicBezTo>
                  <a:cubicBezTo>
                    <a:pt x="10279" y="905"/>
                    <a:pt x="10284" y="903"/>
                    <a:pt x="10289" y="903"/>
                  </a:cubicBezTo>
                  <a:cubicBezTo>
                    <a:pt x="10305" y="903"/>
                    <a:pt x="10309" y="925"/>
                    <a:pt x="10321" y="928"/>
                  </a:cubicBezTo>
                  <a:cubicBezTo>
                    <a:pt x="10318" y="963"/>
                    <a:pt x="10311" y="989"/>
                    <a:pt x="10285" y="1007"/>
                  </a:cubicBezTo>
                  <a:cubicBezTo>
                    <a:pt x="10298" y="1021"/>
                    <a:pt x="10311" y="1027"/>
                    <a:pt x="10323" y="1027"/>
                  </a:cubicBezTo>
                  <a:cubicBezTo>
                    <a:pt x="10350" y="1027"/>
                    <a:pt x="10375" y="1001"/>
                    <a:pt x="10404" y="994"/>
                  </a:cubicBezTo>
                  <a:cubicBezTo>
                    <a:pt x="10410" y="996"/>
                    <a:pt x="10417" y="1006"/>
                    <a:pt x="10426" y="1006"/>
                  </a:cubicBezTo>
                  <a:cubicBezTo>
                    <a:pt x="10430" y="1006"/>
                    <a:pt x="10434" y="1004"/>
                    <a:pt x="10439" y="999"/>
                  </a:cubicBezTo>
                  <a:cubicBezTo>
                    <a:pt x="10447" y="981"/>
                    <a:pt x="10445" y="965"/>
                    <a:pt x="10424" y="943"/>
                  </a:cubicBezTo>
                  <a:cubicBezTo>
                    <a:pt x="10401" y="933"/>
                    <a:pt x="10355" y="934"/>
                    <a:pt x="10342" y="886"/>
                  </a:cubicBezTo>
                  <a:cubicBezTo>
                    <a:pt x="10359" y="885"/>
                    <a:pt x="10375" y="875"/>
                    <a:pt x="10384" y="860"/>
                  </a:cubicBezTo>
                  <a:cubicBezTo>
                    <a:pt x="10384" y="843"/>
                    <a:pt x="10356" y="851"/>
                    <a:pt x="10358" y="827"/>
                  </a:cubicBezTo>
                  <a:cubicBezTo>
                    <a:pt x="10360" y="821"/>
                    <a:pt x="10363" y="811"/>
                    <a:pt x="10367" y="801"/>
                  </a:cubicBezTo>
                  <a:cubicBezTo>
                    <a:pt x="10347" y="794"/>
                    <a:pt x="10331" y="781"/>
                    <a:pt x="10321" y="764"/>
                  </a:cubicBezTo>
                  <a:cubicBezTo>
                    <a:pt x="10329" y="734"/>
                    <a:pt x="10299" y="700"/>
                    <a:pt x="10319" y="659"/>
                  </a:cubicBezTo>
                  <a:cubicBezTo>
                    <a:pt x="10263" y="635"/>
                    <a:pt x="10290" y="550"/>
                    <a:pt x="10224" y="529"/>
                  </a:cubicBezTo>
                  <a:lnTo>
                    <a:pt x="10224" y="529"/>
                  </a:lnTo>
                  <a:cubicBezTo>
                    <a:pt x="10196" y="576"/>
                    <a:pt x="10229" y="603"/>
                    <a:pt x="10250" y="634"/>
                  </a:cubicBezTo>
                  <a:cubicBezTo>
                    <a:pt x="10242" y="664"/>
                    <a:pt x="10259" y="697"/>
                    <a:pt x="10234" y="725"/>
                  </a:cubicBezTo>
                  <a:cubicBezTo>
                    <a:pt x="10206" y="713"/>
                    <a:pt x="10216" y="686"/>
                    <a:pt x="10206" y="670"/>
                  </a:cubicBezTo>
                  <a:cubicBezTo>
                    <a:pt x="10183" y="636"/>
                    <a:pt x="10200" y="595"/>
                    <a:pt x="10191" y="553"/>
                  </a:cubicBezTo>
                  <a:cubicBezTo>
                    <a:pt x="10170" y="543"/>
                    <a:pt x="10166" y="513"/>
                    <a:pt x="10146" y="496"/>
                  </a:cubicBezTo>
                  <a:cubicBezTo>
                    <a:pt x="10132" y="493"/>
                    <a:pt x="10115" y="496"/>
                    <a:pt x="10109" y="474"/>
                  </a:cubicBezTo>
                  <a:cubicBezTo>
                    <a:pt x="10134" y="439"/>
                    <a:pt x="10107" y="407"/>
                    <a:pt x="10097" y="369"/>
                  </a:cubicBezTo>
                  <a:cubicBezTo>
                    <a:pt x="10086" y="382"/>
                    <a:pt x="10073" y="385"/>
                    <a:pt x="10061" y="385"/>
                  </a:cubicBezTo>
                  <a:cubicBezTo>
                    <a:pt x="10046" y="385"/>
                    <a:pt x="10031" y="381"/>
                    <a:pt x="10016" y="381"/>
                  </a:cubicBezTo>
                  <a:cubicBezTo>
                    <a:pt x="10006" y="381"/>
                    <a:pt x="9995" y="383"/>
                    <a:pt x="9984" y="389"/>
                  </a:cubicBezTo>
                  <a:cubicBezTo>
                    <a:pt x="9991" y="360"/>
                    <a:pt x="9965" y="351"/>
                    <a:pt x="9966" y="328"/>
                  </a:cubicBezTo>
                  <a:lnTo>
                    <a:pt x="9989" y="284"/>
                  </a:lnTo>
                  <a:lnTo>
                    <a:pt x="10034" y="270"/>
                  </a:lnTo>
                  <a:cubicBezTo>
                    <a:pt x="10035" y="254"/>
                    <a:pt x="10036" y="239"/>
                    <a:pt x="10036" y="226"/>
                  </a:cubicBezTo>
                  <a:lnTo>
                    <a:pt x="10036" y="226"/>
                  </a:lnTo>
                  <a:lnTo>
                    <a:pt x="10036" y="226"/>
                  </a:lnTo>
                  <a:cubicBezTo>
                    <a:pt x="10047" y="226"/>
                    <a:pt x="10057" y="240"/>
                    <a:pt x="10068" y="240"/>
                  </a:cubicBezTo>
                  <a:cubicBezTo>
                    <a:pt x="10075" y="240"/>
                    <a:pt x="10081" y="236"/>
                    <a:pt x="10088" y="224"/>
                  </a:cubicBezTo>
                  <a:lnTo>
                    <a:pt x="10044" y="162"/>
                  </a:lnTo>
                  <a:cubicBezTo>
                    <a:pt x="9996" y="144"/>
                    <a:pt x="9950" y="129"/>
                    <a:pt x="9907" y="129"/>
                  </a:cubicBezTo>
                  <a:cubicBezTo>
                    <a:pt x="9858" y="129"/>
                    <a:pt x="9813" y="148"/>
                    <a:pt x="9778" y="203"/>
                  </a:cubicBezTo>
                  <a:cubicBezTo>
                    <a:pt x="9772" y="205"/>
                    <a:pt x="9766" y="206"/>
                    <a:pt x="9761" y="206"/>
                  </a:cubicBezTo>
                  <a:cubicBezTo>
                    <a:pt x="9741" y="206"/>
                    <a:pt x="9726" y="191"/>
                    <a:pt x="9708" y="191"/>
                  </a:cubicBezTo>
                  <a:cubicBezTo>
                    <a:pt x="9706" y="191"/>
                    <a:pt x="9705" y="191"/>
                    <a:pt x="9703" y="191"/>
                  </a:cubicBezTo>
                  <a:cubicBezTo>
                    <a:pt x="9702" y="191"/>
                    <a:pt x="9702" y="191"/>
                    <a:pt x="9701" y="191"/>
                  </a:cubicBezTo>
                  <a:cubicBezTo>
                    <a:pt x="9684" y="191"/>
                    <a:pt x="9672" y="209"/>
                    <a:pt x="9655" y="209"/>
                  </a:cubicBezTo>
                  <a:cubicBezTo>
                    <a:pt x="9652" y="209"/>
                    <a:pt x="9649" y="208"/>
                    <a:pt x="9646" y="207"/>
                  </a:cubicBezTo>
                  <a:cubicBezTo>
                    <a:pt x="9609" y="197"/>
                    <a:pt x="9599" y="158"/>
                    <a:pt x="9570" y="133"/>
                  </a:cubicBezTo>
                  <a:cubicBezTo>
                    <a:pt x="9504" y="156"/>
                    <a:pt x="9496" y="240"/>
                    <a:pt x="9428" y="261"/>
                  </a:cubicBezTo>
                  <a:cubicBezTo>
                    <a:pt x="9418" y="261"/>
                    <a:pt x="9408" y="262"/>
                    <a:pt x="9398" y="262"/>
                  </a:cubicBezTo>
                  <a:cubicBezTo>
                    <a:pt x="9373" y="262"/>
                    <a:pt x="9349" y="256"/>
                    <a:pt x="9340" y="213"/>
                  </a:cubicBezTo>
                  <a:cubicBezTo>
                    <a:pt x="9356" y="189"/>
                    <a:pt x="9358" y="154"/>
                    <a:pt x="9387" y="140"/>
                  </a:cubicBezTo>
                  <a:cubicBezTo>
                    <a:pt x="9389" y="139"/>
                    <a:pt x="9391" y="139"/>
                    <a:pt x="9393" y="139"/>
                  </a:cubicBezTo>
                  <a:cubicBezTo>
                    <a:pt x="9408" y="139"/>
                    <a:pt x="9418" y="153"/>
                    <a:pt x="9431" y="153"/>
                  </a:cubicBezTo>
                  <a:cubicBezTo>
                    <a:pt x="9434" y="153"/>
                    <a:pt x="9438" y="152"/>
                    <a:pt x="9443" y="149"/>
                  </a:cubicBezTo>
                  <a:cubicBezTo>
                    <a:pt x="9455" y="138"/>
                    <a:pt x="9443" y="114"/>
                    <a:pt x="9444" y="113"/>
                  </a:cubicBezTo>
                  <a:cubicBezTo>
                    <a:pt x="9465" y="104"/>
                    <a:pt x="9485" y="101"/>
                    <a:pt x="9504" y="101"/>
                  </a:cubicBezTo>
                  <a:cubicBezTo>
                    <a:pt x="9546" y="101"/>
                    <a:pt x="9584" y="117"/>
                    <a:pt x="9622" y="117"/>
                  </a:cubicBezTo>
                  <a:cubicBezTo>
                    <a:pt x="9629" y="117"/>
                    <a:pt x="9636" y="116"/>
                    <a:pt x="9643" y="115"/>
                  </a:cubicBezTo>
                  <a:cubicBezTo>
                    <a:pt x="9621" y="85"/>
                    <a:pt x="9631" y="32"/>
                    <a:pt x="9586" y="32"/>
                  </a:cubicBezTo>
                  <a:cubicBezTo>
                    <a:pt x="9581" y="32"/>
                    <a:pt x="9575" y="32"/>
                    <a:pt x="9568" y="34"/>
                  </a:cubicBezTo>
                  <a:cubicBezTo>
                    <a:pt x="9546" y="43"/>
                    <a:pt x="9568" y="77"/>
                    <a:pt x="9537" y="82"/>
                  </a:cubicBezTo>
                  <a:cubicBezTo>
                    <a:pt x="9497" y="61"/>
                    <a:pt x="9458" y="31"/>
                    <a:pt x="9414" y="31"/>
                  </a:cubicBezTo>
                  <a:cubicBezTo>
                    <a:pt x="9395" y="31"/>
                    <a:pt x="9376" y="36"/>
                    <a:pt x="9355" y="50"/>
                  </a:cubicBezTo>
                  <a:cubicBezTo>
                    <a:pt x="9317" y="12"/>
                    <a:pt x="9267" y="17"/>
                    <a:pt x="9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39"/>
            <p:cNvSpPr/>
            <p:nvPr/>
          </p:nvSpPr>
          <p:spPr>
            <a:xfrm>
              <a:off x="4968575" y="1993850"/>
              <a:ext cx="21000" cy="18450"/>
            </a:xfrm>
            <a:custGeom>
              <a:avLst/>
              <a:gdLst/>
              <a:ahLst/>
              <a:cxnLst/>
              <a:rect l="l" t="t" r="r" b="b"/>
              <a:pathLst>
                <a:path w="840" h="738" extrusionOk="0">
                  <a:moveTo>
                    <a:pt x="135" y="123"/>
                  </a:moveTo>
                  <a:lnTo>
                    <a:pt x="139" y="128"/>
                  </a:lnTo>
                  <a:cubicBezTo>
                    <a:pt x="137" y="129"/>
                    <a:pt x="136" y="131"/>
                    <a:pt x="134" y="131"/>
                  </a:cubicBezTo>
                  <a:cubicBezTo>
                    <a:pt x="132" y="131"/>
                    <a:pt x="131" y="129"/>
                    <a:pt x="129" y="127"/>
                  </a:cubicBezTo>
                  <a:lnTo>
                    <a:pt x="135" y="123"/>
                  </a:lnTo>
                  <a:close/>
                  <a:moveTo>
                    <a:pt x="76" y="280"/>
                  </a:moveTo>
                  <a:lnTo>
                    <a:pt x="76" y="280"/>
                  </a:lnTo>
                  <a:cubicBezTo>
                    <a:pt x="96" y="292"/>
                    <a:pt x="110" y="301"/>
                    <a:pt x="104" y="322"/>
                  </a:cubicBezTo>
                  <a:cubicBezTo>
                    <a:pt x="98" y="324"/>
                    <a:pt x="94" y="326"/>
                    <a:pt x="88" y="329"/>
                  </a:cubicBezTo>
                  <a:cubicBezTo>
                    <a:pt x="61" y="318"/>
                    <a:pt x="74" y="300"/>
                    <a:pt x="76" y="280"/>
                  </a:cubicBezTo>
                  <a:close/>
                  <a:moveTo>
                    <a:pt x="515" y="368"/>
                  </a:moveTo>
                  <a:cubicBezTo>
                    <a:pt x="516" y="368"/>
                    <a:pt x="518" y="368"/>
                    <a:pt x="519" y="369"/>
                  </a:cubicBezTo>
                  <a:cubicBezTo>
                    <a:pt x="523" y="370"/>
                    <a:pt x="526" y="374"/>
                    <a:pt x="529" y="377"/>
                  </a:cubicBezTo>
                  <a:cubicBezTo>
                    <a:pt x="525" y="382"/>
                    <a:pt x="520" y="384"/>
                    <a:pt x="516" y="384"/>
                  </a:cubicBezTo>
                  <a:cubicBezTo>
                    <a:pt x="512" y="384"/>
                    <a:pt x="509" y="383"/>
                    <a:pt x="508" y="380"/>
                  </a:cubicBezTo>
                  <a:cubicBezTo>
                    <a:pt x="502" y="371"/>
                    <a:pt x="509" y="368"/>
                    <a:pt x="515" y="368"/>
                  </a:cubicBezTo>
                  <a:close/>
                  <a:moveTo>
                    <a:pt x="47" y="1"/>
                  </a:moveTo>
                  <a:cubicBezTo>
                    <a:pt x="32" y="1"/>
                    <a:pt x="17" y="2"/>
                    <a:pt x="2" y="4"/>
                  </a:cubicBezTo>
                  <a:cubicBezTo>
                    <a:pt x="7" y="70"/>
                    <a:pt x="47" y="118"/>
                    <a:pt x="55" y="174"/>
                  </a:cubicBezTo>
                  <a:cubicBezTo>
                    <a:pt x="39" y="192"/>
                    <a:pt x="19" y="198"/>
                    <a:pt x="1" y="207"/>
                  </a:cubicBezTo>
                  <a:lnTo>
                    <a:pt x="1" y="207"/>
                  </a:lnTo>
                  <a:cubicBezTo>
                    <a:pt x="1" y="207"/>
                    <a:pt x="1" y="207"/>
                    <a:pt x="1" y="207"/>
                  </a:cubicBezTo>
                  <a:lnTo>
                    <a:pt x="0" y="208"/>
                  </a:lnTo>
                  <a:cubicBezTo>
                    <a:pt x="1" y="208"/>
                    <a:pt x="1" y="207"/>
                    <a:pt x="1" y="207"/>
                  </a:cubicBezTo>
                  <a:lnTo>
                    <a:pt x="1" y="207"/>
                  </a:lnTo>
                  <a:cubicBezTo>
                    <a:pt x="14" y="236"/>
                    <a:pt x="45" y="255"/>
                    <a:pt x="48" y="290"/>
                  </a:cubicBezTo>
                  <a:cubicBezTo>
                    <a:pt x="38" y="307"/>
                    <a:pt x="30" y="325"/>
                    <a:pt x="42" y="345"/>
                  </a:cubicBezTo>
                  <a:cubicBezTo>
                    <a:pt x="55" y="362"/>
                    <a:pt x="71" y="366"/>
                    <a:pt x="89" y="366"/>
                  </a:cubicBezTo>
                  <a:cubicBezTo>
                    <a:pt x="98" y="366"/>
                    <a:pt x="107" y="365"/>
                    <a:pt x="116" y="364"/>
                  </a:cubicBezTo>
                  <a:lnTo>
                    <a:pt x="132" y="318"/>
                  </a:lnTo>
                  <a:cubicBezTo>
                    <a:pt x="141" y="315"/>
                    <a:pt x="148" y="313"/>
                    <a:pt x="155" y="313"/>
                  </a:cubicBezTo>
                  <a:cubicBezTo>
                    <a:pt x="172" y="313"/>
                    <a:pt x="183" y="324"/>
                    <a:pt x="192" y="342"/>
                  </a:cubicBezTo>
                  <a:cubicBezTo>
                    <a:pt x="160" y="350"/>
                    <a:pt x="159" y="390"/>
                    <a:pt x="130" y="402"/>
                  </a:cubicBezTo>
                  <a:cubicBezTo>
                    <a:pt x="112" y="407"/>
                    <a:pt x="81" y="391"/>
                    <a:pt x="73" y="437"/>
                  </a:cubicBezTo>
                  <a:cubicBezTo>
                    <a:pt x="130" y="414"/>
                    <a:pt x="185" y="421"/>
                    <a:pt x="237" y="418"/>
                  </a:cubicBezTo>
                  <a:cubicBezTo>
                    <a:pt x="245" y="406"/>
                    <a:pt x="252" y="397"/>
                    <a:pt x="261" y="385"/>
                  </a:cubicBezTo>
                  <a:lnTo>
                    <a:pt x="304" y="385"/>
                  </a:lnTo>
                  <a:lnTo>
                    <a:pt x="302" y="383"/>
                  </a:lnTo>
                  <a:cubicBezTo>
                    <a:pt x="301" y="370"/>
                    <a:pt x="283" y="362"/>
                    <a:pt x="286" y="345"/>
                  </a:cubicBezTo>
                  <a:cubicBezTo>
                    <a:pt x="290" y="341"/>
                    <a:pt x="292" y="334"/>
                    <a:pt x="297" y="333"/>
                  </a:cubicBezTo>
                  <a:cubicBezTo>
                    <a:pt x="299" y="332"/>
                    <a:pt x="302" y="331"/>
                    <a:pt x="305" y="331"/>
                  </a:cubicBezTo>
                  <a:cubicBezTo>
                    <a:pt x="313" y="331"/>
                    <a:pt x="321" y="338"/>
                    <a:pt x="329" y="342"/>
                  </a:cubicBezTo>
                  <a:lnTo>
                    <a:pt x="348" y="317"/>
                  </a:lnTo>
                  <a:cubicBezTo>
                    <a:pt x="356" y="329"/>
                    <a:pt x="363" y="341"/>
                    <a:pt x="369" y="352"/>
                  </a:cubicBezTo>
                  <a:cubicBezTo>
                    <a:pt x="374" y="356"/>
                    <a:pt x="378" y="358"/>
                    <a:pt x="382" y="358"/>
                  </a:cubicBezTo>
                  <a:cubicBezTo>
                    <a:pt x="389" y="358"/>
                    <a:pt x="395" y="353"/>
                    <a:pt x="402" y="352"/>
                  </a:cubicBezTo>
                  <a:cubicBezTo>
                    <a:pt x="418" y="348"/>
                    <a:pt x="434" y="348"/>
                    <a:pt x="450" y="348"/>
                  </a:cubicBezTo>
                  <a:cubicBezTo>
                    <a:pt x="427" y="371"/>
                    <a:pt x="431" y="394"/>
                    <a:pt x="420" y="414"/>
                  </a:cubicBezTo>
                  <a:lnTo>
                    <a:pt x="339" y="402"/>
                  </a:lnTo>
                  <a:cubicBezTo>
                    <a:pt x="338" y="411"/>
                    <a:pt x="337" y="419"/>
                    <a:pt x="335" y="431"/>
                  </a:cubicBezTo>
                  <a:cubicBezTo>
                    <a:pt x="314" y="442"/>
                    <a:pt x="282" y="436"/>
                    <a:pt x="268" y="468"/>
                  </a:cubicBezTo>
                  <a:cubicBezTo>
                    <a:pt x="274" y="504"/>
                    <a:pt x="301" y="518"/>
                    <a:pt x="337" y="520"/>
                  </a:cubicBezTo>
                  <a:cubicBezTo>
                    <a:pt x="342" y="576"/>
                    <a:pt x="342" y="576"/>
                    <a:pt x="359" y="576"/>
                  </a:cubicBezTo>
                  <a:cubicBezTo>
                    <a:pt x="395" y="557"/>
                    <a:pt x="353" y="531"/>
                    <a:pt x="365" y="509"/>
                  </a:cubicBezTo>
                  <a:cubicBezTo>
                    <a:pt x="375" y="496"/>
                    <a:pt x="385" y="480"/>
                    <a:pt x="407" y="480"/>
                  </a:cubicBezTo>
                  <a:cubicBezTo>
                    <a:pt x="421" y="555"/>
                    <a:pt x="511" y="536"/>
                    <a:pt x="539" y="596"/>
                  </a:cubicBezTo>
                  <a:cubicBezTo>
                    <a:pt x="545" y="594"/>
                    <a:pt x="551" y="594"/>
                    <a:pt x="556" y="594"/>
                  </a:cubicBezTo>
                  <a:cubicBezTo>
                    <a:pt x="612" y="594"/>
                    <a:pt x="642" y="645"/>
                    <a:pt x="688" y="655"/>
                  </a:cubicBezTo>
                  <a:cubicBezTo>
                    <a:pt x="699" y="678"/>
                    <a:pt x="710" y="697"/>
                    <a:pt x="722" y="720"/>
                  </a:cubicBezTo>
                  <a:cubicBezTo>
                    <a:pt x="732" y="710"/>
                    <a:pt x="740" y="706"/>
                    <a:pt x="748" y="706"/>
                  </a:cubicBezTo>
                  <a:cubicBezTo>
                    <a:pt x="768" y="706"/>
                    <a:pt x="782" y="737"/>
                    <a:pt x="804" y="737"/>
                  </a:cubicBezTo>
                  <a:cubicBezTo>
                    <a:pt x="806" y="737"/>
                    <a:pt x="809" y="737"/>
                    <a:pt x="811" y="736"/>
                  </a:cubicBezTo>
                  <a:cubicBezTo>
                    <a:pt x="819" y="726"/>
                    <a:pt x="840" y="719"/>
                    <a:pt x="831" y="694"/>
                  </a:cubicBezTo>
                  <a:cubicBezTo>
                    <a:pt x="815" y="680"/>
                    <a:pt x="792" y="691"/>
                    <a:pt x="771" y="680"/>
                  </a:cubicBezTo>
                  <a:cubicBezTo>
                    <a:pt x="758" y="639"/>
                    <a:pt x="737" y="601"/>
                    <a:pt x="710" y="568"/>
                  </a:cubicBezTo>
                  <a:cubicBezTo>
                    <a:pt x="685" y="556"/>
                    <a:pt x="662" y="571"/>
                    <a:pt x="645" y="552"/>
                  </a:cubicBezTo>
                  <a:cubicBezTo>
                    <a:pt x="677" y="531"/>
                    <a:pt x="628" y="499"/>
                    <a:pt x="649" y="476"/>
                  </a:cubicBezTo>
                  <a:cubicBezTo>
                    <a:pt x="650" y="476"/>
                    <a:pt x="652" y="476"/>
                    <a:pt x="653" y="476"/>
                  </a:cubicBezTo>
                  <a:cubicBezTo>
                    <a:pt x="687" y="476"/>
                    <a:pt x="669" y="509"/>
                    <a:pt x="682" y="519"/>
                  </a:cubicBezTo>
                  <a:cubicBezTo>
                    <a:pt x="697" y="532"/>
                    <a:pt x="718" y="524"/>
                    <a:pt x="731" y="537"/>
                  </a:cubicBezTo>
                  <a:cubicBezTo>
                    <a:pt x="740" y="546"/>
                    <a:pt x="748" y="560"/>
                    <a:pt x="762" y="560"/>
                  </a:cubicBezTo>
                  <a:cubicBezTo>
                    <a:pt x="767" y="560"/>
                    <a:pt x="773" y="558"/>
                    <a:pt x="779" y="555"/>
                  </a:cubicBezTo>
                  <a:cubicBezTo>
                    <a:pt x="716" y="454"/>
                    <a:pt x="653" y="357"/>
                    <a:pt x="541" y="308"/>
                  </a:cubicBezTo>
                  <a:cubicBezTo>
                    <a:pt x="517" y="268"/>
                    <a:pt x="495" y="229"/>
                    <a:pt x="445" y="225"/>
                  </a:cubicBezTo>
                  <a:lnTo>
                    <a:pt x="445" y="225"/>
                  </a:lnTo>
                  <a:cubicBezTo>
                    <a:pt x="443" y="259"/>
                    <a:pt x="466" y="291"/>
                    <a:pt x="455" y="336"/>
                  </a:cubicBezTo>
                  <a:cubicBezTo>
                    <a:pt x="432" y="302"/>
                    <a:pt x="399" y="325"/>
                    <a:pt x="378" y="307"/>
                  </a:cubicBezTo>
                  <a:cubicBezTo>
                    <a:pt x="381" y="293"/>
                    <a:pt x="397" y="282"/>
                    <a:pt x="382" y="265"/>
                  </a:cubicBezTo>
                  <a:cubicBezTo>
                    <a:pt x="377" y="262"/>
                    <a:pt x="371" y="261"/>
                    <a:pt x="365" y="261"/>
                  </a:cubicBezTo>
                  <a:cubicBezTo>
                    <a:pt x="357" y="261"/>
                    <a:pt x="348" y="264"/>
                    <a:pt x="341" y="269"/>
                  </a:cubicBezTo>
                  <a:cubicBezTo>
                    <a:pt x="336" y="273"/>
                    <a:pt x="341" y="289"/>
                    <a:pt x="326" y="289"/>
                  </a:cubicBezTo>
                  <a:cubicBezTo>
                    <a:pt x="325" y="289"/>
                    <a:pt x="323" y="289"/>
                    <a:pt x="322" y="289"/>
                  </a:cubicBezTo>
                  <a:cubicBezTo>
                    <a:pt x="294" y="264"/>
                    <a:pt x="304" y="217"/>
                    <a:pt x="273" y="193"/>
                  </a:cubicBezTo>
                  <a:lnTo>
                    <a:pt x="238" y="186"/>
                  </a:lnTo>
                  <a:cubicBezTo>
                    <a:pt x="236" y="170"/>
                    <a:pt x="254" y="159"/>
                    <a:pt x="238" y="139"/>
                  </a:cubicBezTo>
                  <a:cubicBezTo>
                    <a:pt x="233" y="137"/>
                    <a:pt x="226" y="136"/>
                    <a:pt x="220" y="136"/>
                  </a:cubicBezTo>
                  <a:cubicBezTo>
                    <a:pt x="202" y="136"/>
                    <a:pt x="181" y="143"/>
                    <a:pt x="156" y="150"/>
                  </a:cubicBezTo>
                  <a:cubicBezTo>
                    <a:pt x="172" y="105"/>
                    <a:pt x="228" y="104"/>
                    <a:pt x="227" y="53"/>
                  </a:cubicBezTo>
                  <a:cubicBezTo>
                    <a:pt x="173" y="18"/>
                    <a:pt x="111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39"/>
            <p:cNvSpPr/>
            <p:nvPr/>
          </p:nvSpPr>
          <p:spPr>
            <a:xfrm>
              <a:off x="5258500" y="2164725"/>
              <a:ext cx="5300" cy="17725"/>
            </a:xfrm>
            <a:custGeom>
              <a:avLst/>
              <a:gdLst/>
              <a:ahLst/>
              <a:cxnLst/>
              <a:rect l="l" t="t" r="r" b="b"/>
              <a:pathLst>
                <a:path w="212" h="709" extrusionOk="0">
                  <a:moveTo>
                    <a:pt x="155" y="108"/>
                  </a:moveTo>
                  <a:lnTo>
                    <a:pt x="155" y="109"/>
                  </a:lnTo>
                  <a:cubicBezTo>
                    <a:pt x="163" y="118"/>
                    <a:pt x="164" y="126"/>
                    <a:pt x="154" y="134"/>
                  </a:cubicBezTo>
                  <a:cubicBezTo>
                    <a:pt x="143" y="129"/>
                    <a:pt x="144" y="114"/>
                    <a:pt x="155" y="108"/>
                  </a:cubicBezTo>
                  <a:close/>
                  <a:moveTo>
                    <a:pt x="69" y="1"/>
                  </a:moveTo>
                  <a:cubicBezTo>
                    <a:pt x="29" y="34"/>
                    <a:pt x="45" y="89"/>
                    <a:pt x="20" y="125"/>
                  </a:cubicBezTo>
                  <a:cubicBezTo>
                    <a:pt x="52" y="176"/>
                    <a:pt x="38" y="223"/>
                    <a:pt x="19" y="272"/>
                  </a:cubicBezTo>
                  <a:cubicBezTo>
                    <a:pt x="65" y="298"/>
                    <a:pt x="14" y="335"/>
                    <a:pt x="34" y="368"/>
                  </a:cubicBezTo>
                  <a:cubicBezTo>
                    <a:pt x="41" y="381"/>
                    <a:pt x="25" y="412"/>
                    <a:pt x="2" y="424"/>
                  </a:cubicBezTo>
                  <a:lnTo>
                    <a:pt x="3" y="424"/>
                  </a:lnTo>
                  <a:lnTo>
                    <a:pt x="3" y="441"/>
                  </a:lnTo>
                  <a:lnTo>
                    <a:pt x="3" y="441"/>
                  </a:lnTo>
                  <a:cubicBezTo>
                    <a:pt x="52" y="474"/>
                    <a:pt x="1" y="510"/>
                    <a:pt x="4" y="550"/>
                  </a:cubicBezTo>
                  <a:cubicBezTo>
                    <a:pt x="14" y="570"/>
                    <a:pt x="27" y="596"/>
                    <a:pt x="39" y="622"/>
                  </a:cubicBezTo>
                  <a:cubicBezTo>
                    <a:pt x="43" y="644"/>
                    <a:pt x="34" y="666"/>
                    <a:pt x="25" y="687"/>
                  </a:cubicBezTo>
                  <a:cubicBezTo>
                    <a:pt x="47" y="687"/>
                    <a:pt x="70" y="695"/>
                    <a:pt x="88" y="708"/>
                  </a:cubicBezTo>
                  <a:cubicBezTo>
                    <a:pt x="82" y="659"/>
                    <a:pt x="118" y="640"/>
                    <a:pt x="141" y="611"/>
                  </a:cubicBezTo>
                  <a:lnTo>
                    <a:pt x="132" y="593"/>
                  </a:lnTo>
                  <a:lnTo>
                    <a:pt x="157" y="575"/>
                  </a:lnTo>
                  <a:cubicBezTo>
                    <a:pt x="122" y="497"/>
                    <a:pt x="70" y="421"/>
                    <a:pt x="160" y="344"/>
                  </a:cubicBezTo>
                  <a:cubicBezTo>
                    <a:pt x="124" y="311"/>
                    <a:pt x="115" y="275"/>
                    <a:pt x="142" y="234"/>
                  </a:cubicBezTo>
                  <a:cubicBezTo>
                    <a:pt x="150" y="221"/>
                    <a:pt x="163" y="203"/>
                    <a:pt x="159" y="195"/>
                  </a:cubicBezTo>
                  <a:cubicBezTo>
                    <a:pt x="147" y="168"/>
                    <a:pt x="166" y="157"/>
                    <a:pt x="176" y="141"/>
                  </a:cubicBezTo>
                  <a:cubicBezTo>
                    <a:pt x="185" y="124"/>
                    <a:pt x="190" y="104"/>
                    <a:pt x="212" y="95"/>
                  </a:cubicBezTo>
                  <a:cubicBezTo>
                    <a:pt x="155" y="68"/>
                    <a:pt x="131" y="7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12067;p39"/>
            <p:cNvSpPr/>
            <p:nvPr/>
          </p:nvSpPr>
          <p:spPr>
            <a:xfrm>
              <a:off x="4994050" y="2014125"/>
              <a:ext cx="11475" cy="11550"/>
            </a:xfrm>
            <a:custGeom>
              <a:avLst/>
              <a:gdLst/>
              <a:ahLst/>
              <a:cxnLst/>
              <a:rect l="l" t="t" r="r" b="b"/>
              <a:pathLst>
                <a:path w="459" h="462" extrusionOk="0">
                  <a:moveTo>
                    <a:pt x="340" y="359"/>
                  </a:moveTo>
                  <a:cubicBezTo>
                    <a:pt x="341" y="359"/>
                    <a:pt x="341" y="359"/>
                    <a:pt x="341" y="360"/>
                  </a:cubicBezTo>
                  <a:cubicBezTo>
                    <a:pt x="348" y="363"/>
                    <a:pt x="348" y="366"/>
                    <a:pt x="340" y="369"/>
                  </a:cubicBezTo>
                  <a:cubicBezTo>
                    <a:pt x="340" y="369"/>
                    <a:pt x="337" y="365"/>
                    <a:pt x="336" y="364"/>
                  </a:cubicBezTo>
                  <a:lnTo>
                    <a:pt x="335" y="364"/>
                  </a:lnTo>
                  <a:cubicBezTo>
                    <a:pt x="337" y="362"/>
                    <a:pt x="339" y="359"/>
                    <a:pt x="340" y="359"/>
                  </a:cubicBezTo>
                  <a:close/>
                  <a:moveTo>
                    <a:pt x="385" y="374"/>
                  </a:moveTo>
                  <a:lnTo>
                    <a:pt x="377" y="386"/>
                  </a:lnTo>
                  <a:cubicBezTo>
                    <a:pt x="368" y="374"/>
                    <a:pt x="379" y="375"/>
                    <a:pt x="385" y="374"/>
                  </a:cubicBezTo>
                  <a:close/>
                  <a:moveTo>
                    <a:pt x="48" y="0"/>
                  </a:moveTo>
                  <a:cubicBezTo>
                    <a:pt x="43" y="0"/>
                    <a:pt x="37" y="1"/>
                    <a:pt x="32" y="1"/>
                  </a:cubicBezTo>
                  <a:cubicBezTo>
                    <a:pt x="26" y="4"/>
                    <a:pt x="21" y="6"/>
                    <a:pt x="17" y="9"/>
                  </a:cubicBezTo>
                  <a:cubicBezTo>
                    <a:pt x="40" y="31"/>
                    <a:pt x="1" y="52"/>
                    <a:pt x="20" y="80"/>
                  </a:cubicBezTo>
                  <a:cubicBezTo>
                    <a:pt x="58" y="92"/>
                    <a:pt x="79" y="130"/>
                    <a:pt x="107" y="163"/>
                  </a:cubicBezTo>
                  <a:cubicBezTo>
                    <a:pt x="136" y="198"/>
                    <a:pt x="160" y="232"/>
                    <a:pt x="205" y="239"/>
                  </a:cubicBezTo>
                  <a:cubicBezTo>
                    <a:pt x="209" y="272"/>
                    <a:pt x="221" y="303"/>
                    <a:pt x="243" y="328"/>
                  </a:cubicBezTo>
                  <a:cubicBezTo>
                    <a:pt x="264" y="341"/>
                    <a:pt x="282" y="333"/>
                    <a:pt x="295" y="350"/>
                  </a:cubicBezTo>
                  <a:cubicBezTo>
                    <a:pt x="294" y="379"/>
                    <a:pt x="316" y="405"/>
                    <a:pt x="322" y="441"/>
                  </a:cubicBezTo>
                  <a:cubicBezTo>
                    <a:pt x="323" y="440"/>
                    <a:pt x="324" y="440"/>
                    <a:pt x="325" y="440"/>
                  </a:cubicBezTo>
                  <a:cubicBezTo>
                    <a:pt x="341" y="440"/>
                    <a:pt x="351" y="461"/>
                    <a:pt x="365" y="461"/>
                  </a:cubicBezTo>
                  <a:cubicBezTo>
                    <a:pt x="366" y="461"/>
                    <a:pt x="368" y="461"/>
                    <a:pt x="371" y="460"/>
                  </a:cubicBezTo>
                  <a:cubicBezTo>
                    <a:pt x="389" y="451"/>
                    <a:pt x="385" y="429"/>
                    <a:pt x="405" y="429"/>
                  </a:cubicBezTo>
                  <a:cubicBezTo>
                    <a:pt x="406" y="429"/>
                    <a:pt x="407" y="429"/>
                    <a:pt x="408" y="429"/>
                  </a:cubicBezTo>
                  <a:lnTo>
                    <a:pt x="458" y="461"/>
                  </a:lnTo>
                  <a:cubicBezTo>
                    <a:pt x="428" y="392"/>
                    <a:pt x="428" y="392"/>
                    <a:pt x="386" y="374"/>
                  </a:cubicBezTo>
                  <a:lnTo>
                    <a:pt x="386" y="374"/>
                  </a:lnTo>
                  <a:cubicBezTo>
                    <a:pt x="386" y="373"/>
                    <a:pt x="386" y="373"/>
                    <a:pt x="387" y="373"/>
                  </a:cubicBezTo>
                  <a:cubicBezTo>
                    <a:pt x="389" y="353"/>
                    <a:pt x="376" y="333"/>
                    <a:pt x="357" y="325"/>
                  </a:cubicBezTo>
                  <a:cubicBezTo>
                    <a:pt x="349" y="328"/>
                    <a:pt x="341" y="336"/>
                    <a:pt x="333" y="336"/>
                  </a:cubicBezTo>
                  <a:cubicBezTo>
                    <a:pt x="329" y="336"/>
                    <a:pt x="325" y="334"/>
                    <a:pt x="320" y="328"/>
                  </a:cubicBezTo>
                  <a:lnTo>
                    <a:pt x="333" y="298"/>
                  </a:lnTo>
                  <a:cubicBezTo>
                    <a:pt x="299" y="272"/>
                    <a:pt x="275" y="231"/>
                    <a:pt x="241" y="206"/>
                  </a:cubicBezTo>
                  <a:cubicBezTo>
                    <a:pt x="202" y="176"/>
                    <a:pt x="186" y="127"/>
                    <a:pt x="142" y="103"/>
                  </a:cubicBezTo>
                  <a:cubicBezTo>
                    <a:pt x="128" y="94"/>
                    <a:pt x="122" y="77"/>
                    <a:pt x="117" y="58"/>
                  </a:cubicBezTo>
                  <a:cubicBezTo>
                    <a:pt x="107" y="21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8" name="Google Shape;12068;p39"/>
            <p:cNvSpPr/>
            <p:nvPr/>
          </p:nvSpPr>
          <p:spPr>
            <a:xfrm>
              <a:off x="5121325" y="20467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" y="242"/>
                  </a:moveTo>
                  <a:cubicBezTo>
                    <a:pt x="1" y="242"/>
                    <a:pt x="1" y="242"/>
                    <a:pt x="0" y="242"/>
                  </a:cubicBezTo>
                  <a:lnTo>
                    <a:pt x="1" y="243"/>
                  </a:lnTo>
                  <a:cubicBezTo>
                    <a:pt x="1" y="243"/>
                    <a:pt x="1" y="242"/>
                    <a:pt x="1" y="242"/>
                  </a:cubicBezTo>
                  <a:close/>
                  <a:moveTo>
                    <a:pt x="206" y="0"/>
                  </a:moveTo>
                  <a:lnTo>
                    <a:pt x="162" y="22"/>
                  </a:lnTo>
                  <a:cubicBezTo>
                    <a:pt x="154" y="33"/>
                    <a:pt x="169" y="54"/>
                    <a:pt x="149" y="58"/>
                  </a:cubicBezTo>
                  <a:cubicBezTo>
                    <a:pt x="142" y="55"/>
                    <a:pt x="135" y="50"/>
                    <a:pt x="127" y="50"/>
                  </a:cubicBezTo>
                  <a:cubicBezTo>
                    <a:pt x="123" y="50"/>
                    <a:pt x="118" y="51"/>
                    <a:pt x="112" y="55"/>
                  </a:cubicBezTo>
                  <a:cubicBezTo>
                    <a:pt x="110" y="81"/>
                    <a:pt x="109" y="110"/>
                    <a:pt x="106" y="139"/>
                  </a:cubicBezTo>
                  <a:cubicBezTo>
                    <a:pt x="92" y="160"/>
                    <a:pt x="78" y="180"/>
                    <a:pt x="63" y="201"/>
                  </a:cubicBezTo>
                  <a:lnTo>
                    <a:pt x="33" y="189"/>
                  </a:lnTo>
                  <a:cubicBezTo>
                    <a:pt x="13" y="200"/>
                    <a:pt x="1" y="219"/>
                    <a:pt x="1" y="242"/>
                  </a:cubicBezTo>
                  <a:lnTo>
                    <a:pt x="1" y="242"/>
                  </a:lnTo>
                  <a:cubicBezTo>
                    <a:pt x="9" y="240"/>
                    <a:pt x="16" y="240"/>
                    <a:pt x="23" y="240"/>
                  </a:cubicBezTo>
                  <a:cubicBezTo>
                    <a:pt x="67" y="240"/>
                    <a:pt x="109" y="260"/>
                    <a:pt x="151" y="260"/>
                  </a:cubicBezTo>
                  <a:cubicBezTo>
                    <a:pt x="163" y="260"/>
                    <a:pt x="175" y="259"/>
                    <a:pt x="187" y="254"/>
                  </a:cubicBezTo>
                  <a:cubicBezTo>
                    <a:pt x="223" y="207"/>
                    <a:pt x="220" y="156"/>
                    <a:pt x="202" y="105"/>
                  </a:cubicBezTo>
                  <a:cubicBezTo>
                    <a:pt x="240" y="51"/>
                    <a:pt x="241" y="19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39"/>
            <p:cNvSpPr/>
            <p:nvPr/>
          </p:nvSpPr>
          <p:spPr>
            <a:xfrm>
              <a:off x="5012275" y="2071475"/>
              <a:ext cx="4225" cy="8675"/>
            </a:xfrm>
            <a:custGeom>
              <a:avLst/>
              <a:gdLst/>
              <a:ahLst/>
              <a:cxnLst/>
              <a:rect l="l" t="t" r="r" b="b"/>
              <a:pathLst>
                <a:path w="169" h="347" extrusionOk="0">
                  <a:moveTo>
                    <a:pt x="137" y="1"/>
                  </a:moveTo>
                  <a:cubicBezTo>
                    <a:pt x="135" y="1"/>
                    <a:pt x="133" y="1"/>
                    <a:pt x="131" y="2"/>
                  </a:cubicBezTo>
                  <a:cubicBezTo>
                    <a:pt x="115" y="5"/>
                    <a:pt x="121" y="30"/>
                    <a:pt x="104" y="30"/>
                  </a:cubicBezTo>
                  <a:cubicBezTo>
                    <a:pt x="102" y="30"/>
                    <a:pt x="100" y="31"/>
                    <a:pt x="99" y="31"/>
                  </a:cubicBezTo>
                  <a:cubicBezTo>
                    <a:pt x="79" y="31"/>
                    <a:pt x="73" y="5"/>
                    <a:pt x="54" y="5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36" y="18"/>
                    <a:pt x="10" y="15"/>
                    <a:pt x="1" y="40"/>
                  </a:cubicBezTo>
                  <a:lnTo>
                    <a:pt x="29" y="85"/>
                  </a:lnTo>
                  <a:cubicBezTo>
                    <a:pt x="27" y="101"/>
                    <a:pt x="4" y="118"/>
                    <a:pt x="24" y="144"/>
                  </a:cubicBezTo>
                  <a:cubicBezTo>
                    <a:pt x="25" y="155"/>
                    <a:pt x="32" y="158"/>
                    <a:pt x="41" y="158"/>
                  </a:cubicBezTo>
                  <a:cubicBezTo>
                    <a:pt x="47" y="158"/>
                    <a:pt x="54" y="157"/>
                    <a:pt x="61" y="157"/>
                  </a:cubicBezTo>
                  <a:cubicBezTo>
                    <a:pt x="71" y="157"/>
                    <a:pt x="80" y="160"/>
                    <a:pt x="82" y="175"/>
                  </a:cubicBezTo>
                  <a:lnTo>
                    <a:pt x="83" y="175"/>
                  </a:lnTo>
                  <a:cubicBezTo>
                    <a:pt x="100" y="180"/>
                    <a:pt x="114" y="193"/>
                    <a:pt x="117" y="210"/>
                  </a:cubicBezTo>
                  <a:cubicBezTo>
                    <a:pt x="108" y="230"/>
                    <a:pt x="107" y="254"/>
                    <a:pt x="83" y="264"/>
                  </a:cubicBezTo>
                  <a:cubicBezTo>
                    <a:pt x="71" y="290"/>
                    <a:pt x="56" y="315"/>
                    <a:pt x="72" y="346"/>
                  </a:cubicBezTo>
                  <a:cubicBezTo>
                    <a:pt x="72" y="346"/>
                    <a:pt x="73" y="346"/>
                    <a:pt x="74" y="346"/>
                  </a:cubicBezTo>
                  <a:cubicBezTo>
                    <a:pt x="105" y="346"/>
                    <a:pt x="114" y="305"/>
                    <a:pt x="146" y="305"/>
                  </a:cubicBezTo>
                  <a:cubicBezTo>
                    <a:pt x="147" y="305"/>
                    <a:pt x="149" y="305"/>
                    <a:pt x="150" y="305"/>
                  </a:cubicBezTo>
                  <a:cubicBezTo>
                    <a:pt x="157" y="283"/>
                    <a:pt x="152" y="257"/>
                    <a:pt x="164" y="240"/>
                  </a:cubicBezTo>
                  <a:cubicBezTo>
                    <a:pt x="154" y="208"/>
                    <a:pt x="145" y="177"/>
                    <a:pt x="137" y="151"/>
                  </a:cubicBezTo>
                  <a:cubicBezTo>
                    <a:pt x="148" y="105"/>
                    <a:pt x="158" y="64"/>
                    <a:pt x="169" y="24"/>
                  </a:cubicBezTo>
                  <a:cubicBezTo>
                    <a:pt x="158" y="13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39"/>
            <p:cNvSpPr/>
            <p:nvPr/>
          </p:nvSpPr>
          <p:spPr>
            <a:xfrm>
              <a:off x="4887375" y="2059450"/>
              <a:ext cx="4300" cy="7000"/>
            </a:xfrm>
            <a:custGeom>
              <a:avLst/>
              <a:gdLst/>
              <a:ahLst/>
              <a:cxnLst/>
              <a:rect l="l" t="t" r="r" b="b"/>
              <a:pathLst>
                <a:path w="172" h="280" extrusionOk="0">
                  <a:moveTo>
                    <a:pt x="97" y="108"/>
                  </a:moveTo>
                  <a:cubicBezTo>
                    <a:pt x="98" y="111"/>
                    <a:pt x="101" y="113"/>
                    <a:pt x="102" y="115"/>
                  </a:cubicBezTo>
                  <a:cubicBezTo>
                    <a:pt x="99" y="116"/>
                    <a:pt x="98" y="120"/>
                    <a:pt x="96" y="120"/>
                  </a:cubicBezTo>
                  <a:cubicBezTo>
                    <a:pt x="94" y="119"/>
                    <a:pt x="93" y="116"/>
                    <a:pt x="90" y="114"/>
                  </a:cubicBezTo>
                  <a:lnTo>
                    <a:pt x="97" y="108"/>
                  </a:lnTo>
                  <a:close/>
                  <a:moveTo>
                    <a:pt x="114" y="1"/>
                  </a:moveTo>
                  <a:cubicBezTo>
                    <a:pt x="112" y="1"/>
                    <a:pt x="110" y="1"/>
                    <a:pt x="109" y="1"/>
                  </a:cubicBezTo>
                  <a:cubicBezTo>
                    <a:pt x="64" y="73"/>
                    <a:pt x="0" y="143"/>
                    <a:pt x="24" y="244"/>
                  </a:cubicBezTo>
                  <a:cubicBezTo>
                    <a:pt x="24" y="258"/>
                    <a:pt x="0" y="260"/>
                    <a:pt x="8" y="280"/>
                  </a:cubicBezTo>
                  <a:cubicBezTo>
                    <a:pt x="11" y="280"/>
                    <a:pt x="13" y="280"/>
                    <a:pt x="15" y="280"/>
                  </a:cubicBezTo>
                  <a:cubicBezTo>
                    <a:pt x="36" y="280"/>
                    <a:pt x="45" y="265"/>
                    <a:pt x="50" y="246"/>
                  </a:cubicBezTo>
                  <a:cubicBezTo>
                    <a:pt x="54" y="233"/>
                    <a:pt x="50" y="216"/>
                    <a:pt x="70" y="211"/>
                  </a:cubicBezTo>
                  <a:lnTo>
                    <a:pt x="70" y="213"/>
                  </a:lnTo>
                  <a:cubicBezTo>
                    <a:pt x="70" y="203"/>
                    <a:pt x="78" y="196"/>
                    <a:pt x="88" y="195"/>
                  </a:cubicBezTo>
                  <a:cubicBezTo>
                    <a:pt x="93" y="171"/>
                    <a:pt x="123" y="178"/>
                    <a:pt x="130" y="161"/>
                  </a:cubicBezTo>
                  <a:cubicBezTo>
                    <a:pt x="148" y="126"/>
                    <a:pt x="152" y="84"/>
                    <a:pt x="140" y="47"/>
                  </a:cubicBezTo>
                  <a:lnTo>
                    <a:pt x="171" y="25"/>
                  </a:lnTo>
                  <a:cubicBezTo>
                    <a:pt x="152" y="18"/>
                    <a:pt x="140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39"/>
            <p:cNvSpPr/>
            <p:nvPr/>
          </p:nvSpPr>
          <p:spPr>
            <a:xfrm>
              <a:off x="5259925" y="1766750"/>
              <a:ext cx="3525" cy="6225"/>
            </a:xfrm>
            <a:custGeom>
              <a:avLst/>
              <a:gdLst/>
              <a:ahLst/>
              <a:cxnLst/>
              <a:rect l="l" t="t" r="r" b="b"/>
              <a:pathLst>
                <a:path w="141" h="249" extrusionOk="0">
                  <a:moveTo>
                    <a:pt x="106" y="1"/>
                  </a:moveTo>
                  <a:lnTo>
                    <a:pt x="106" y="2"/>
                  </a:lnTo>
                  <a:cubicBezTo>
                    <a:pt x="103" y="2"/>
                    <a:pt x="101" y="2"/>
                    <a:pt x="98" y="2"/>
                  </a:cubicBezTo>
                  <a:cubicBezTo>
                    <a:pt x="95" y="2"/>
                    <a:pt x="92" y="2"/>
                    <a:pt x="89" y="2"/>
                  </a:cubicBezTo>
                  <a:cubicBezTo>
                    <a:pt x="77" y="2"/>
                    <a:pt x="63" y="3"/>
                    <a:pt x="46" y="13"/>
                  </a:cubicBezTo>
                  <a:cubicBezTo>
                    <a:pt x="34" y="20"/>
                    <a:pt x="37" y="47"/>
                    <a:pt x="22" y="60"/>
                  </a:cubicBezTo>
                  <a:cubicBezTo>
                    <a:pt x="42" y="102"/>
                    <a:pt x="34" y="146"/>
                    <a:pt x="34" y="179"/>
                  </a:cubicBezTo>
                  <a:cubicBezTo>
                    <a:pt x="30" y="186"/>
                    <a:pt x="26" y="187"/>
                    <a:pt x="22" y="187"/>
                  </a:cubicBezTo>
                  <a:cubicBezTo>
                    <a:pt x="18" y="187"/>
                    <a:pt x="13" y="184"/>
                    <a:pt x="9" y="184"/>
                  </a:cubicBezTo>
                  <a:cubicBezTo>
                    <a:pt x="6" y="184"/>
                    <a:pt x="3" y="186"/>
                    <a:pt x="1" y="191"/>
                  </a:cubicBezTo>
                  <a:cubicBezTo>
                    <a:pt x="3" y="220"/>
                    <a:pt x="28" y="231"/>
                    <a:pt x="50" y="248"/>
                  </a:cubicBezTo>
                  <a:cubicBezTo>
                    <a:pt x="59" y="243"/>
                    <a:pt x="70" y="237"/>
                    <a:pt x="81" y="235"/>
                  </a:cubicBezTo>
                  <a:cubicBezTo>
                    <a:pt x="94" y="235"/>
                    <a:pt x="107" y="238"/>
                    <a:pt x="119" y="242"/>
                  </a:cubicBezTo>
                  <a:cubicBezTo>
                    <a:pt x="127" y="209"/>
                    <a:pt x="115" y="175"/>
                    <a:pt x="141" y="146"/>
                  </a:cubicBezTo>
                  <a:cubicBezTo>
                    <a:pt x="139" y="146"/>
                    <a:pt x="137" y="145"/>
                    <a:pt x="135" y="145"/>
                  </a:cubicBezTo>
                  <a:cubicBezTo>
                    <a:pt x="114" y="145"/>
                    <a:pt x="96" y="160"/>
                    <a:pt x="79" y="160"/>
                  </a:cubicBezTo>
                  <a:cubicBezTo>
                    <a:pt x="70" y="160"/>
                    <a:pt x="61" y="156"/>
                    <a:pt x="52" y="142"/>
                  </a:cubicBezTo>
                  <a:cubicBezTo>
                    <a:pt x="59" y="118"/>
                    <a:pt x="83" y="112"/>
                    <a:pt x="100" y="98"/>
                  </a:cubicBezTo>
                  <a:cubicBezTo>
                    <a:pt x="89" y="83"/>
                    <a:pt x="65" y="97"/>
                    <a:pt x="54" y="77"/>
                  </a:cubicBezTo>
                  <a:cubicBezTo>
                    <a:pt x="52" y="60"/>
                    <a:pt x="63" y="51"/>
                    <a:pt x="77" y="41"/>
                  </a:cubicBezTo>
                  <a:lnTo>
                    <a:pt x="116" y="67"/>
                  </a:lnTo>
                  <a:cubicBezTo>
                    <a:pt x="135" y="40"/>
                    <a:pt x="111" y="2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39"/>
            <p:cNvSpPr/>
            <p:nvPr/>
          </p:nvSpPr>
          <p:spPr>
            <a:xfrm>
              <a:off x="4977650" y="2076000"/>
              <a:ext cx="3750" cy="5575"/>
            </a:xfrm>
            <a:custGeom>
              <a:avLst/>
              <a:gdLst/>
              <a:ahLst/>
              <a:cxnLst/>
              <a:rect l="l" t="t" r="r" b="b"/>
              <a:pathLst>
                <a:path w="150" h="223" extrusionOk="0">
                  <a:moveTo>
                    <a:pt x="72" y="72"/>
                  </a:moveTo>
                  <a:cubicBezTo>
                    <a:pt x="86" y="72"/>
                    <a:pt x="90" y="83"/>
                    <a:pt x="93" y="94"/>
                  </a:cubicBezTo>
                  <a:cubicBezTo>
                    <a:pt x="87" y="97"/>
                    <a:pt x="82" y="98"/>
                    <a:pt x="78" y="98"/>
                  </a:cubicBezTo>
                  <a:cubicBezTo>
                    <a:pt x="68" y="98"/>
                    <a:pt x="64" y="91"/>
                    <a:pt x="68" y="73"/>
                  </a:cubicBezTo>
                  <a:cubicBezTo>
                    <a:pt x="70" y="73"/>
                    <a:pt x="71" y="72"/>
                    <a:pt x="72" y="72"/>
                  </a:cubicBezTo>
                  <a:close/>
                  <a:moveTo>
                    <a:pt x="75" y="1"/>
                  </a:moveTo>
                  <a:lnTo>
                    <a:pt x="68" y="3"/>
                  </a:lnTo>
                  <a:lnTo>
                    <a:pt x="59" y="20"/>
                  </a:lnTo>
                  <a:cubicBezTo>
                    <a:pt x="57" y="21"/>
                    <a:pt x="54" y="22"/>
                    <a:pt x="52" y="22"/>
                  </a:cubicBezTo>
                  <a:cubicBezTo>
                    <a:pt x="38" y="22"/>
                    <a:pt x="33" y="3"/>
                    <a:pt x="19" y="3"/>
                  </a:cubicBezTo>
                  <a:cubicBezTo>
                    <a:pt x="18" y="3"/>
                    <a:pt x="16" y="3"/>
                    <a:pt x="15" y="3"/>
                  </a:cubicBezTo>
                  <a:cubicBezTo>
                    <a:pt x="8" y="17"/>
                    <a:pt x="9" y="34"/>
                    <a:pt x="19" y="46"/>
                  </a:cubicBezTo>
                  <a:cubicBezTo>
                    <a:pt x="33" y="64"/>
                    <a:pt x="1" y="77"/>
                    <a:pt x="15" y="91"/>
                  </a:cubicBezTo>
                  <a:lnTo>
                    <a:pt x="59" y="146"/>
                  </a:lnTo>
                  <a:cubicBezTo>
                    <a:pt x="33" y="191"/>
                    <a:pt x="73" y="203"/>
                    <a:pt x="95" y="222"/>
                  </a:cubicBezTo>
                  <a:cubicBezTo>
                    <a:pt x="95" y="223"/>
                    <a:pt x="96" y="223"/>
                    <a:pt x="97" y="223"/>
                  </a:cubicBezTo>
                  <a:cubicBezTo>
                    <a:pt x="101" y="223"/>
                    <a:pt x="106" y="220"/>
                    <a:pt x="110" y="219"/>
                  </a:cubicBezTo>
                  <a:cubicBezTo>
                    <a:pt x="112" y="200"/>
                    <a:pt x="84" y="197"/>
                    <a:pt x="89" y="177"/>
                  </a:cubicBezTo>
                  <a:cubicBezTo>
                    <a:pt x="93" y="173"/>
                    <a:pt x="97" y="172"/>
                    <a:pt x="100" y="172"/>
                  </a:cubicBezTo>
                  <a:cubicBezTo>
                    <a:pt x="111" y="172"/>
                    <a:pt x="119" y="182"/>
                    <a:pt x="131" y="186"/>
                  </a:cubicBezTo>
                  <a:cubicBezTo>
                    <a:pt x="149" y="113"/>
                    <a:pt x="90" y="64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39"/>
            <p:cNvSpPr/>
            <p:nvPr/>
          </p:nvSpPr>
          <p:spPr>
            <a:xfrm>
              <a:off x="5259550" y="2160675"/>
              <a:ext cx="4425" cy="3525"/>
            </a:xfrm>
            <a:custGeom>
              <a:avLst/>
              <a:gdLst/>
              <a:ahLst/>
              <a:cxnLst/>
              <a:rect l="l" t="t" r="r" b="b"/>
              <a:pathLst>
                <a:path w="177" h="141" extrusionOk="0">
                  <a:moveTo>
                    <a:pt x="59" y="92"/>
                  </a:moveTo>
                  <a:cubicBezTo>
                    <a:pt x="60" y="95"/>
                    <a:pt x="62" y="96"/>
                    <a:pt x="62" y="97"/>
                  </a:cubicBezTo>
                  <a:cubicBezTo>
                    <a:pt x="62" y="99"/>
                    <a:pt x="59" y="100"/>
                    <a:pt x="58" y="102"/>
                  </a:cubicBezTo>
                  <a:cubicBezTo>
                    <a:pt x="57" y="100"/>
                    <a:pt x="56" y="98"/>
                    <a:pt x="53" y="97"/>
                  </a:cubicBezTo>
                  <a:lnTo>
                    <a:pt x="59" y="92"/>
                  </a:lnTo>
                  <a:close/>
                  <a:moveTo>
                    <a:pt x="159" y="1"/>
                  </a:moveTo>
                  <a:lnTo>
                    <a:pt x="84" y="27"/>
                  </a:lnTo>
                  <a:lnTo>
                    <a:pt x="58" y="68"/>
                  </a:lnTo>
                  <a:cubicBezTo>
                    <a:pt x="56" y="69"/>
                    <a:pt x="53" y="70"/>
                    <a:pt x="51" y="70"/>
                  </a:cubicBezTo>
                  <a:cubicBezTo>
                    <a:pt x="38" y="70"/>
                    <a:pt x="27" y="57"/>
                    <a:pt x="15" y="57"/>
                  </a:cubicBezTo>
                  <a:cubicBezTo>
                    <a:pt x="10" y="57"/>
                    <a:pt x="6" y="58"/>
                    <a:pt x="1" y="63"/>
                  </a:cubicBezTo>
                  <a:cubicBezTo>
                    <a:pt x="25" y="82"/>
                    <a:pt x="4" y="115"/>
                    <a:pt x="24" y="137"/>
                  </a:cubicBezTo>
                  <a:cubicBezTo>
                    <a:pt x="33" y="140"/>
                    <a:pt x="42" y="141"/>
                    <a:pt x="51" y="141"/>
                  </a:cubicBezTo>
                  <a:cubicBezTo>
                    <a:pt x="61" y="141"/>
                    <a:pt x="70" y="140"/>
                    <a:pt x="78" y="137"/>
                  </a:cubicBezTo>
                  <a:cubicBezTo>
                    <a:pt x="115" y="113"/>
                    <a:pt x="131" y="65"/>
                    <a:pt x="172" y="47"/>
                  </a:cubicBezTo>
                  <a:cubicBezTo>
                    <a:pt x="173" y="27"/>
                    <a:pt x="177" y="12"/>
                    <a:pt x="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39"/>
            <p:cNvSpPr/>
            <p:nvPr/>
          </p:nvSpPr>
          <p:spPr>
            <a:xfrm>
              <a:off x="5011375" y="2087925"/>
              <a:ext cx="2800" cy="7525"/>
            </a:xfrm>
            <a:custGeom>
              <a:avLst/>
              <a:gdLst/>
              <a:ahLst/>
              <a:cxnLst/>
              <a:rect l="l" t="t" r="r" b="b"/>
              <a:pathLst>
                <a:path w="112" h="301" extrusionOk="0">
                  <a:moveTo>
                    <a:pt x="30" y="0"/>
                  </a:moveTo>
                  <a:cubicBezTo>
                    <a:pt x="26" y="0"/>
                    <a:pt x="21" y="2"/>
                    <a:pt x="16" y="5"/>
                  </a:cubicBezTo>
                  <a:cubicBezTo>
                    <a:pt x="7" y="27"/>
                    <a:pt x="32" y="37"/>
                    <a:pt x="28" y="57"/>
                  </a:cubicBezTo>
                  <a:lnTo>
                    <a:pt x="0" y="95"/>
                  </a:lnTo>
                  <a:cubicBezTo>
                    <a:pt x="55" y="149"/>
                    <a:pt x="56" y="155"/>
                    <a:pt x="32" y="235"/>
                  </a:cubicBezTo>
                  <a:cubicBezTo>
                    <a:pt x="51" y="253"/>
                    <a:pt x="48" y="292"/>
                    <a:pt x="111" y="301"/>
                  </a:cubicBezTo>
                  <a:cubicBezTo>
                    <a:pt x="53" y="205"/>
                    <a:pt x="68" y="110"/>
                    <a:pt x="63" y="25"/>
                  </a:cubicBezTo>
                  <a:cubicBezTo>
                    <a:pt x="51" y="11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5" name="Google Shape;12075;p39"/>
            <p:cNvSpPr/>
            <p:nvPr/>
          </p:nvSpPr>
          <p:spPr>
            <a:xfrm>
              <a:off x="4993000" y="2156875"/>
              <a:ext cx="3275" cy="5200"/>
            </a:xfrm>
            <a:custGeom>
              <a:avLst/>
              <a:gdLst/>
              <a:ahLst/>
              <a:cxnLst/>
              <a:rect l="l" t="t" r="r" b="b"/>
              <a:pathLst>
                <a:path w="131" h="208" extrusionOk="0">
                  <a:moveTo>
                    <a:pt x="27" y="1"/>
                  </a:moveTo>
                  <a:cubicBezTo>
                    <a:pt x="26" y="1"/>
                    <a:pt x="25" y="1"/>
                    <a:pt x="24" y="1"/>
                  </a:cubicBezTo>
                  <a:cubicBezTo>
                    <a:pt x="1" y="78"/>
                    <a:pt x="55" y="135"/>
                    <a:pt x="66" y="208"/>
                  </a:cubicBezTo>
                  <a:cubicBezTo>
                    <a:pt x="121" y="163"/>
                    <a:pt x="131" y="144"/>
                    <a:pt x="117" y="122"/>
                  </a:cubicBezTo>
                  <a:lnTo>
                    <a:pt x="117" y="122"/>
                  </a:lnTo>
                  <a:cubicBezTo>
                    <a:pt x="107" y="124"/>
                    <a:pt x="99" y="133"/>
                    <a:pt x="90" y="133"/>
                  </a:cubicBezTo>
                  <a:cubicBezTo>
                    <a:pt x="87" y="133"/>
                    <a:pt x="84" y="132"/>
                    <a:pt x="81" y="129"/>
                  </a:cubicBezTo>
                  <a:cubicBezTo>
                    <a:pt x="60" y="106"/>
                    <a:pt x="98" y="91"/>
                    <a:pt x="85" y="71"/>
                  </a:cubicBezTo>
                  <a:lnTo>
                    <a:pt x="57" y="51"/>
                  </a:lnTo>
                  <a:lnTo>
                    <a:pt x="102" y="39"/>
                  </a:lnTo>
                  <a:cubicBezTo>
                    <a:pt x="95" y="19"/>
                    <a:pt x="85" y="14"/>
                    <a:pt x="75" y="14"/>
                  </a:cubicBezTo>
                  <a:cubicBezTo>
                    <a:pt x="65" y="14"/>
                    <a:pt x="54" y="19"/>
                    <a:pt x="45" y="19"/>
                  </a:cubicBezTo>
                  <a:cubicBezTo>
                    <a:pt x="44" y="19"/>
                    <a:pt x="42" y="19"/>
                    <a:pt x="41" y="18"/>
                  </a:cubicBezTo>
                  <a:cubicBezTo>
                    <a:pt x="34" y="11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6" name="Google Shape;12076;p39"/>
            <p:cNvSpPr/>
            <p:nvPr/>
          </p:nvSpPr>
          <p:spPr>
            <a:xfrm>
              <a:off x="4917675" y="2051425"/>
              <a:ext cx="4700" cy="3900"/>
            </a:xfrm>
            <a:custGeom>
              <a:avLst/>
              <a:gdLst/>
              <a:ahLst/>
              <a:cxnLst/>
              <a:rect l="l" t="t" r="r" b="b"/>
              <a:pathLst>
                <a:path w="188" h="156" extrusionOk="0">
                  <a:moveTo>
                    <a:pt x="73" y="0"/>
                  </a:moveTo>
                  <a:cubicBezTo>
                    <a:pt x="67" y="69"/>
                    <a:pt x="2" y="71"/>
                    <a:pt x="1" y="121"/>
                  </a:cubicBezTo>
                  <a:lnTo>
                    <a:pt x="23" y="156"/>
                  </a:lnTo>
                  <a:lnTo>
                    <a:pt x="113" y="78"/>
                  </a:lnTo>
                  <a:cubicBezTo>
                    <a:pt x="133" y="83"/>
                    <a:pt x="130" y="111"/>
                    <a:pt x="156" y="121"/>
                  </a:cubicBezTo>
                  <a:cubicBezTo>
                    <a:pt x="154" y="97"/>
                    <a:pt x="188" y="99"/>
                    <a:pt x="179" y="62"/>
                  </a:cubicBezTo>
                  <a:cubicBezTo>
                    <a:pt x="137" y="56"/>
                    <a:pt x="98" y="34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39"/>
            <p:cNvSpPr/>
            <p:nvPr/>
          </p:nvSpPr>
          <p:spPr>
            <a:xfrm>
              <a:off x="4970925" y="2060800"/>
              <a:ext cx="3450" cy="5275"/>
            </a:xfrm>
            <a:custGeom>
              <a:avLst/>
              <a:gdLst/>
              <a:ahLst/>
              <a:cxnLst/>
              <a:rect l="l" t="t" r="r" b="b"/>
              <a:pathLst>
                <a:path w="138" h="211" extrusionOk="0">
                  <a:moveTo>
                    <a:pt x="7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12" y="48"/>
                    <a:pt x="41" y="82"/>
                    <a:pt x="61" y="118"/>
                  </a:cubicBezTo>
                  <a:cubicBezTo>
                    <a:pt x="78" y="150"/>
                    <a:pt x="102" y="189"/>
                    <a:pt x="138" y="211"/>
                  </a:cubicBezTo>
                  <a:lnTo>
                    <a:pt x="138" y="141"/>
                  </a:lnTo>
                  <a:cubicBezTo>
                    <a:pt x="119" y="105"/>
                    <a:pt x="105" y="76"/>
                    <a:pt x="87" y="40"/>
                  </a:cubicBezTo>
                  <a:cubicBezTo>
                    <a:pt x="84" y="40"/>
                    <a:pt x="82" y="41"/>
                    <a:pt x="79" y="41"/>
                  </a:cubicBezTo>
                  <a:cubicBezTo>
                    <a:pt x="52" y="41"/>
                    <a:pt x="41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8" name="Google Shape;12078;p39"/>
            <p:cNvSpPr/>
            <p:nvPr/>
          </p:nvSpPr>
          <p:spPr>
            <a:xfrm>
              <a:off x="4990575" y="2009725"/>
              <a:ext cx="4575" cy="3975"/>
            </a:xfrm>
            <a:custGeom>
              <a:avLst/>
              <a:gdLst/>
              <a:ahLst/>
              <a:cxnLst/>
              <a:rect l="l" t="t" r="r" b="b"/>
              <a:pathLst>
                <a:path w="183" h="159" extrusionOk="0">
                  <a:moveTo>
                    <a:pt x="151" y="123"/>
                  </a:moveTo>
                  <a:lnTo>
                    <a:pt x="142" y="136"/>
                  </a:lnTo>
                  <a:cubicBezTo>
                    <a:pt x="132" y="123"/>
                    <a:pt x="146" y="125"/>
                    <a:pt x="151" y="123"/>
                  </a:cubicBezTo>
                  <a:close/>
                  <a:moveTo>
                    <a:pt x="33" y="1"/>
                  </a:moveTo>
                  <a:cubicBezTo>
                    <a:pt x="27" y="1"/>
                    <a:pt x="19" y="3"/>
                    <a:pt x="12" y="9"/>
                  </a:cubicBezTo>
                  <a:cubicBezTo>
                    <a:pt x="1" y="66"/>
                    <a:pt x="52" y="63"/>
                    <a:pt x="81" y="80"/>
                  </a:cubicBezTo>
                  <a:lnTo>
                    <a:pt x="68" y="119"/>
                  </a:lnTo>
                  <a:lnTo>
                    <a:pt x="110" y="157"/>
                  </a:lnTo>
                  <a:cubicBezTo>
                    <a:pt x="112" y="157"/>
                    <a:pt x="114" y="157"/>
                    <a:pt x="116" y="157"/>
                  </a:cubicBezTo>
                  <a:cubicBezTo>
                    <a:pt x="128" y="157"/>
                    <a:pt x="140" y="158"/>
                    <a:pt x="151" y="158"/>
                  </a:cubicBezTo>
                  <a:cubicBezTo>
                    <a:pt x="161" y="158"/>
                    <a:pt x="172" y="157"/>
                    <a:pt x="182" y="151"/>
                  </a:cubicBezTo>
                  <a:cubicBezTo>
                    <a:pt x="176" y="137"/>
                    <a:pt x="165" y="126"/>
                    <a:pt x="151" y="123"/>
                  </a:cubicBezTo>
                  <a:cubicBezTo>
                    <a:pt x="127" y="88"/>
                    <a:pt x="92" y="63"/>
                    <a:pt x="71" y="25"/>
                  </a:cubicBezTo>
                  <a:cubicBezTo>
                    <a:pt x="66" y="15"/>
                    <a:pt x="51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9" name="Google Shape;12079;p39"/>
            <p:cNvSpPr/>
            <p:nvPr/>
          </p:nvSpPr>
          <p:spPr>
            <a:xfrm>
              <a:off x="4893800" y="2062575"/>
              <a:ext cx="3725" cy="5300"/>
            </a:xfrm>
            <a:custGeom>
              <a:avLst/>
              <a:gdLst/>
              <a:ahLst/>
              <a:cxnLst/>
              <a:rect l="l" t="t" r="r" b="b"/>
              <a:pathLst>
                <a:path w="149" h="212" extrusionOk="0">
                  <a:moveTo>
                    <a:pt x="145" y="0"/>
                  </a:moveTo>
                  <a:cubicBezTo>
                    <a:pt x="108" y="0"/>
                    <a:pt x="98" y="35"/>
                    <a:pt x="61" y="37"/>
                  </a:cubicBezTo>
                  <a:cubicBezTo>
                    <a:pt x="72" y="91"/>
                    <a:pt x="21" y="103"/>
                    <a:pt x="9" y="139"/>
                  </a:cubicBezTo>
                  <a:cubicBezTo>
                    <a:pt x="11" y="163"/>
                    <a:pt x="1" y="185"/>
                    <a:pt x="19" y="212"/>
                  </a:cubicBezTo>
                  <a:cubicBezTo>
                    <a:pt x="72" y="145"/>
                    <a:pt x="102" y="71"/>
                    <a:pt x="148" y="1"/>
                  </a:cubicBezTo>
                  <a:cubicBezTo>
                    <a:pt x="147" y="0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39"/>
            <p:cNvSpPr/>
            <p:nvPr/>
          </p:nvSpPr>
          <p:spPr>
            <a:xfrm>
              <a:off x="4978650" y="1996925"/>
              <a:ext cx="5750" cy="3375"/>
            </a:xfrm>
            <a:custGeom>
              <a:avLst/>
              <a:gdLst/>
              <a:ahLst/>
              <a:cxnLst/>
              <a:rect l="l" t="t" r="r" b="b"/>
              <a:pathLst>
                <a:path w="230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52" y="77"/>
                    <a:pt x="137" y="127"/>
                    <a:pt x="229" y="135"/>
                  </a:cubicBezTo>
                  <a:cubicBezTo>
                    <a:pt x="156" y="69"/>
                    <a:pt x="92" y="2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39"/>
            <p:cNvSpPr/>
            <p:nvPr/>
          </p:nvSpPr>
          <p:spPr>
            <a:xfrm>
              <a:off x="5261275" y="1812000"/>
              <a:ext cx="2500" cy="3650"/>
            </a:xfrm>
            <a:custGeom>
              <a:avLst/>
              <a:gdLst/>
              <a:ahLst/>
              <a:cxnLst/>
              <a:rect l="l" t="t" r="r" b="b"/>
              <a:pathLst>
                <a:path w="100" h="146" extrusionOk="0">
                  <a:moveTo>
                    <a:pt x="49" y="0"/>
                  </a:moveTo>
                  <a:cubicBezTo>
                    <a:pt x="39" y="21"/>
                    <a:pt x="6" y="11"/>
                    <a:pt x="0" y="44"/>
                  </a:cubicBezTo>
                  <a:cubicBezTo>
                    <a:pt x="9" y="56"/>
                    <a:pt x="20" y="70"/>
                    <a:pt x="29" y="82"/>
                  </a:cubicBezTo>
                  <a:lnTo>
                    <a:pt x="5" y="137"/>
                  </a:lnTo>
                  <a:cubicBezTo>
                    <a:pt x="14" y="143"/>
                    <a:pt x="26" y="145"/>
                    <a:pt x="37" y="145"/>
                  </a:cubicBezTo>
                  <a:cubicBezTo>
                    <a:pt x="44" y="145"/>
                    <a:pt x="52" y="144"/>
                    <a:pt x="58" y="142"/>
                  </a:cubicBezTo>
                  <a:cubicBezTo>
                    <a:pt x="100" y="64"/>
                    <a:pt x="98" y="53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39"/>
            <p:cNvSpPr/>
            <p:nvPr/>
          </p:nvSpPr>
          <p:spPr>
            <a:xfrm>
              <a:off x="5261225" y="1829400"/>
              <a:ext cx="2725" cy="2650"/>
            </a:xfrm>
            <a:custGeom>
              <a:avLst/>
              <a:gdLst/>
              <a:ahLst/>
              <a:cxnLst/>
              <a:rect l="l" t="t" r="r" b="b"/>
              <a:pathLst>
                <a:path w="109" h="106" extrusionOk="0">
                  <a:moveTo>
                    <a:pt x="68" y="0"/>
                  </a:moveTo>
                  <a:lnTo>
                    <a:pt x="0" y="51"/>
                  </a:lnTo>
                  <a:cubicBezTo>
                    <a:pt x="2" y="87"/>
                    <a:pt x="17" y="105"/>
                    <a:pt x="52" y="105"/>
                  </a:cubicBezTo>
                  <a:cubicBezTo>
                    <a:pt x="53" y="105"/>
                    <a:pt x="54" y="105"/>
                    <a:pt x="55" y="105"/>
                  </a:cubicBezTo>
                  <a:cubicBezTo>
                    <a:pt x="80" y="95"/>
                    <a:pt x="99" y="74"/>
                    <a:pt x="108" y="48"/>
                  </a:cubicBezTo>
                  <a:cubicBezTo>
                    <a:pt x="104" y="21"/>
                    <a:pt x="94" y="6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12083;p39"/>
            <p:cNvSpPr/>
            <p:nvPr/>
          </p:nvSpPr>
          <p:spPr>
            <a:xfrm>
              <a:off x="5214250" y="2311400"/>
              <a:ext cx="2450" cy="3275"/>
            </a:xfrm>
            <a:custGeom>
              <a:avLst/>
              <a:gdLst/>
              <a:ahLst/>
              <a:cxnLst/>
              <a:rect l="l" t="t" r="r" b="b"/>
              <a:pathLst>
                <a:path w="98" h="131" extrusionOk="0">
                  <a:moveTo>
                    <a:pt x="32" y="0"/>
                  </a:moveTo>
                  <a:cubicBezTo>
                    <a:pt x="0" y="34"/>
                    <a:pt x="19" y="75"/>
                    <a:pt x="17" y="110"/>
                  </a:cubicBezTo>
                  <a:cubicBezTo>
                    <a:pt x="29" y="121"/>
                    <a:pt x="34" y="130"/>
                    <a:pt x="53" y="130"/>
                  </a:cubicBezTo>
                  <a:cubicBezTo>
                    <a:pt x="55" y="130"/>
                    <a:pt x="57" y="130"/>
                    <a:pt x="59" y="130"/>
                  </a:cubicBezTo>
                  <a:cubicBezTo>
                    <a:pt x="64" y="92"/>
                    <a:pt x="97" y="63"/>
                    <a:pt x="81" y="21"/>
                  </a:cubicBezTo>
                  <a:cubicBezTo>
                    <a:pt x="67" y="8"/>
                    <a:pt x="50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12084;p39"/>
            <p:cNvSpPr/>
            <p:nvPr/>
          </p:nvSpPr>
          <p:spPr>
            <a:xfrm>
              <a:off x="5123775" y="1903575"/>
              <a:ext cx="2925" cy="2850"/>
            </a:xfrm>
            <a:custGeom>
              <a:avLst/>
              <a:gdLst/>
              <a:ahLst/>
              <a:cxnLst/>
              <a:rect l="l" t="t" r="r" b="b"/>
              <a:pathLst>
                <a:path w="117" h="114" extrusionOk="0">
                  <a:moveTo>
                    <a:pt x="39" y="0"/>
                  </a:moveTo>
                  <a:cubicBezTo>
                    <a:pt x="0" y="53"/>
                    <a:pt x="0" y="53"/>
                    <a:pt x="37" y="101"/>
                  </a:cubicBezTo>
                  <a:cubicBezTo>
                    <a:pt x="57" y="95"/>
                    <a:pt x="57" y="70"/>
                    <a:pt x="78" y="56"/>
                  </a:cubicBezTo>
                  <a:lnTo>
                    <a:pt x="78" y="56"/>
                  </a:lnTo>
                  <a:cubicBezTo>
                    <a:pt x="85" y="79"/>
                    <a:pt x="77" y="113"/>
                    <a:pt x="116" y="113"/>
                  </a:cubicBezTo>
                  <a:lnTo>
                    <a:pt x="116" y="53"/>
                  </a:lnTo>
                  <a:lnTo>
                    <a:pt x="116" y="53"/>
                  </a:lnTo>
                  <a:cubicBezTo>
                    <a:pt x="116" y="53"/>
                    <a:pt x="116" y="53"/>
                    <a:pt x="117" y="53"/>
                  </a:cubicBezTo>
                  <a:lnTo>
                    <a:pt x="116" y="52"/>
                  </a:lnTo>
                  <a:lnTo>
                    <a:pt x="116" y="53"/>
                  </a:lnTo>
                  <a:lnTo>
                    <a:pt x="116" y="53"/>
                  </a:lnTo>
                  <a:cubicBezTo>
                    <a:pt x="84" y="45"/>
                    <a:pt x="76" y="2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12085;p39"/>
            <p:cNvSpPr/>
            <p:nvPr/>
          </p:nvSpPr>
          <p:spPr>
            <a:xfrm>
              <a:off x="5124125" y="1899625"/>
              <a:ext cx="2275" cy="2600"/>
            </a:xfrm>
            <a:custGeom>
              <a:avLst/>
              <a:gdLst/>
              <a:ahLst/>
              <a:cxnLst/>
              <a:rect l="l" t="t" r="r" b="b"/>
              <a:pathLst>
                <a:path w="91" h="104" extrusionOk="0">
                  <a:moveTo>
                    <a:pt x="23" y="1"/>
                  </a:moveTo>
                  <a:cubicBezTo>
                    <a:pt x="0" y="49"/>
                    <a:pt x="0" y="49"/>
                    <a:pt x="4" y="96"/>
                  </a:cubicBezTo>
                  <a:cubicBezTo>
                    <a:pt x="9" y="100"/>
                    <a:pt x="14" y="102"/>
                    <a:pt x="20" y="102"/>
                  </a:cubicBezTo>
                  <a:cubicBezTo>
                    <a:pt x="32" y="102"/>
                    <a:pt x="45" y="95"/>
                    <a:pt x="58" y="95"/>
                  </a:cubicBezTo>
                  <a:cubicBezTo>
                    <a:pt x="66" y="95"/>
                    <a:pt x="73" y="97"/>
                    <a:pt x="81" y="104"/>
                  </a:cubicBezTo>
                  <a:cubicBezTo>
                    <a:pt x="85" y="68"/>
                    <a:pt x="90" y="42"/>
                    <a:pt x="82" y="31"/>
                  </a:cubicBezTo>
                  <a:cubicBezTo>
                    <a:pt x="75" y="23"/>
                    <a:pt x="69" y="20"/>
                    <a:pt x="63" y="20"/>
                  </a:cubicBezTo>
                  <a:cubicBezTo>
                    <a:pt x="55" y="20"/>
                    <a:pt x="49" y="27"/>
                    <a:pt x="42" y="27"/>
                  </a:cubicBezTo>
                  <a:cubicBezTo>
                    <a:pt x="40" y="27"/>
                    <a:pt x="39" y="26"/>
                    <a:pt x="37" y="25"/>
                  </a:cubicBezTo>
                  <a:cubicBezTo>
                    <a:pt x="32" y="17"/>
                    <a:pt x="27" y="9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39"/>
            <p:cNvSpPr/>
            <p:nvPr/>
          </p:nvSpPr>
          <p:spPr>
            <a:xfrm>
              <a:off x="4996975" y="2023275"/>
              <a:ext cx="2675" cy="2850"/>
            </a:xfrm>
            <a:custGeom>
              <a:avLst/>
              <a:gdLst/>
              <a:ahLst/>
              <a:cxnLst/>
              <a:rect l="l" t="t" r="r" b="b"/>
              <a:pathLst>
                <a:path w="107" h="114" extrusionOk="0">
                  <a:moveTo>
                    <a:pt x="7" y="0"/>
                  </a:moveTo>
                  <a:cubicBezTo>
                    <a:pt x="4" y="47"/>
                    <a:pt x="0" y="83"/>
                    <a:pt x="29" y="113"/>
                  </a:cubicBezTo>
                  <a:cubicBezTo>
                    <a:pt x="58" y="104"/>
                    <a:pt x="87" y="96"/>
                    <a:pt x="106" y="6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12087;p39"/>
            <p:cNvSpPr/>
            <p:nvPr/>
          </p:nvSpPr>
          <p:spPr>
            <a:xfrm>
              <a:off x="4984625" y="2000200"/>
              <a:ext cx="4375" cy="3275"/>
            </a:xfrm>
            <a:custGeom>
              <a:avLst/>
              <a:gdLst/>
              <a:ahLst/>
              <a:cxnLst/>
              <a:rect l="l" t="t" r="r" b="b"/>
              <a:pathLst>
                <a:path w="175" h="131" extrusionOk="0">
                  <a:moveTo>
                    <a:pt x="24" y="1"/>
                  </a:moveTo>
                  <a:lnTo>
                    <a:pt x="0" y="30"/>
                  </a:lnTo>
                  <a:cubicBezTo>
                    <a:pt x="30" y="77"/>
                    <a:pt x="87" y="90"/>
                    <a:pt x="116" y="129"/>
                  </a:cubicBezTo>
                  <a:cubicBezTo>
                    <a:pt x="117" y="129"/>
                    <a:pt x="118" y="129"/>
                    <a:pt x="120" y="129"/>
                  </a:cubicBezTo>
                  <a:cubicBezTo>
                    <a:pt x="128" y="129"/>
                    <a:pt x="136" y="131"/>
                    <a:pt x="144" y="131"/>
                  </a:cubicBezTo>
                  <a:cubicBezTo>
                    <a:pt x="155" y="131"/>
                    <a:pt x="165" y="128"/>
                    <a:pt x="175" y="118"/>
                  </a:cubicBezTo>
                  <a:cubicBezTo>
                    <a:pt x="125" y="80"/>
                    <a:pt x="55" y="70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12088;p39"/>
            <p:cNvSpPr/>
            <p:nvPr/>
          </p:nvSpPr>
          <p:spPr>
            <a:xfrm>
              <a:off x="5256850" y="2172300"/>
              <a:ext cx="1725" cy="3050"/>
            </a:xfrm>
            <a:custGeom>
              <a:avLst/>
              <a:gdLst/>
              <a:ahLst/>
              <a:cxnLst/>
              <a:rect l="l" t="t" r="r" b="b"/>
              <a:pathLst>
                <a:path w="69" h="122" extrusionOk="0">
                  <a:moveTo>
                    <a:pt x="64" y="0"/>
                  </a:moveTo>
                  <a:cubicBezTo>
                    <a:pt x="27" y="0"/>
                    <a:pt x="18" y="25"/>
                    <a:pt x="0" y="46"/>
                  </a:cubicBezTo>
                  <a:cubicBezTo>
                    <a:pt x="26" y="60"/>
                    <a:pt x="6" y="93"/>
                    <a:pt x="29" y="108"/>
                  </a:cubicBezTo>
                  <a:cubicBezTo>
                    <a:pt x="38" y="117"/>
                    <a:pt x="51" y="121"/>
                    <a:pt x="64" y="121"/>
                  </a:cubicBezTo>
                  <a:cubicBezTo>
                    <a:pt x="66" y="121"/>
                    <a:pt x="67" y="121"/>
                    <a:pt x="69" y="121"/>
                  </a:cubicBezTo>
                  <a:lnTo>
                    <a:pt x="69" y="0"/>
                  </a:lnTo>
                  <a:cubicBezTo>
                    <a:pt x="67" y="0"/>
                    <a:pt x="66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39"/>
            <p:cNvSpPr/>
            <p:nvPr/>
          </p:nvSpPr>
          <p:spPr>
            <a:xfrm>
              <a:off x="4964750" y="2053225"/>
              <a:ext cx="2950" cy="3050"/>
            </a:xfrm>
            <a:custGeom>
              <a:avLst/>
              <a:gdLst/>
              <a:ahLst/>
              <a:cxnLst/>
              <a:rect l="l" t="t" r="r" b="b"/>
              <a:pathLst>
                <a:path w="118" h="122" extrusionOk="0">
                  <a:moveTo>
                    <a:pt x="22" y="0"/>
                  </a:moveTo>
                  <a:cubicBezTo>
                    <a:pt x="14" y="17"/>
                    <a:pt x="0" y="30"/>
                    <a:pt x="2" y="47"/>
                  </a:cubicBezTo>
                  <a:cubicBezTo>
                    <a:pt x="8" y="51"/>
                    <a:pt x="14" y="52"/>
                    <a:pt x="20" y="52"/>
                  </a:cubicBezTo>
                  <a:cubicBezTo>
                    <a:pt x="28" y="52"/>
                    <a:pt x="36" y="50"/>
                    <a:pt x="43" y="50"/>
                  </a:cubicBezTo>
                  <a:cubicBezTo>
                    <a:pt x="47" y="50"/>
                    <a:pt x="51" y="51"/>
                    <a:pt x="54" y="54"/>
                  </a:cubicBezTo>
                  <a:cubicBezTo>
                    <a:pt x="79" y="81"/>
                    <a:pt x="29" y="100"/>
                    <a:pt x="60" y="121"/>
                  </a:cubicBezTo>
                  <a:cubicBezTo>
                    <a:pt x="88" y="119"/>
                    <a:pt x="99" y="96"/>
                    <a:pt x="118" y="73"/>
                  </a:cubicBezTo>
                  <a:cubicBezTo>
                    <a:pt x="78" y="56"/>
                    <a:pt x="6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39"/>
            <p:cNvSpPr/>
            <p:nvPr/>
          </p:nvSpPr>
          <p:spPr>
            <a:xfrm>
              <a:off x="4996725" y="2169175"/>
              <a:ext cx="2325" cy="3325"/>
            </a:xfrm>
            <a:custGeom>
              <a:avLst/>
              <a:gdLst/>
              <a:ahLst/>
              <a:cxnLst/>
              <a:rect l="l" t="t" r="r" b="b"/>
              <a:pathLst>
                <a:path w="93" h="133" extrusionOk="0">
                  <a:moveTo>
                    <a:pt x="62" y="0"/>
                  </a:moveTo>
                  <a:cubicBezTo>
                    <a:pt x="49" y="0"/>
                    <a:pt x="49" y="22"/>
                    <a:pt x="40" y="28"/>
                  </a:cubicBezTo>
                  <a:cubicBezTo>
                    <a:pt x="30" y="26"/>
                    <a:pt x="22" y="17"/>
                    <a:pt x="13" y="17"/>
                  </a:cubicBezTo>
                  <a:cubicBezTo>
                    <a:pt x="9" y="17"/>
                    <a:pt x="5" y="19"/>
                    <a:pt x="0" y="23"/>
                  </a:cubicBezTo>
                  <a:cubicBezTo>
                    <a:pt x="1" y="68"/>
                    <a:pt x="25" y="132"/>
                    <a:pt x="44" y="132"/>
                  </a:cubicBezTo>
                  <a:cubicBezTo>
                    <a:pt x="44" y="132"/>
                    <a:pt x="44" y="132"/>
                    <a:pt x="45" y="132"/>
                  </a:cubicBezTo>
                  <a:cubicBezTo>
                    <a:pt x="46" y="109"/>
                    <a:pt x="46" y="86"/>
                    <a:pt x="47" y="64"/>
                  </a:cubicBezTo>
                  <a:cubicBezTo>
                    <a:pt x="49" y="40"/>
                    <a:pt x="92" y="37"/>
                    <a:pt x="75" y="5"/>
                  </a:cubicBezTo>
                  <a:cubicBezTo>
                    <a:pt x="70" y="2"/>
                    <a:pt x="65" y="0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12091;p39"/>
            <p:cNvSpPr/>
            <p:nvPr/>
          </p:nvSpPr>
          <p:spPr>
            <a:xfrm>
              <a:off x="4989050" y="2132650"/>
              <a:ext cx="2075" cy="3925"/>
            </a:xfrm>
            <a:custGeom>
              <a:avLst/>
              <a:gdLst/>
              <a:ahLst/>
              <a:cxnLst/>
              <a:rect l="l" t="t" r="r" b="b"/>
              <a:pathLst>
                <a:path w="83" h="157" extrusionOk="0">
                  <a:moveTo>
                    <a:pt x="42" y="1"/>
                  </a:moveTo>
                  <a:lnTo>
                    <a:pt x="28" y="50"/>
                  </a:lnTo>
                  <a:lnTo>
                    <a:pt x="1" y="44"/>
                  </a:lnTo>
                  <a:lnTo>
                    <a:pt x="1" y="44"/>
                  </a:lnTo>
                  <a:cubicBezTo>
                    <a:pt x="0" y="77"/>
                    <a:pt x="29" y="83"/>
                    <a:pt x="32" y="104"/>
                  </a:cubicBezTo>
                  <a:cubicBezTo>
                    <a:pt x="36" y="125"/>
                    <a:pt x="38" y="145"/>
                    <a:pt x="61" y="157"/>
                  </a:cubicBezTo>
                  <a:lnTo>
                    <a:pt x="82" y="1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2" name="Google Shape;12092;p39"/>
            <p:cNvSpPr/>
            <p:nvPr/>
          </p:nvSpPr>
          <p:spPr>
            <a:xfrm>
              <a:off x="4974350" y="2066050"/>
              <a:ext cx="2775" cy="217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1" y="1"/>
                  </a:moveTo>
                  <a:cubicBezTo>
                    <a:pt x="10" y="29"/>
                    <a:pt x="18" y="60"/>
                    <a:pt x="26" y="86"/>
                  </a:cubicBezTo>
                  <a:cubicBezTo>
                    <a:pt x="27" y="86"/>
                    <a:pt x="29" y="86"/>
                    <a:pt x="30" y="86"/>
                  </a:cubicBezTo>
                  <a:cubicBezTo>
                    <a:pt x="66" y="86"/>
                    <a:pt x="43" y="44"/>
                    <a:pt x="71" y="39"/>
                  </a:cubicBezTo>
                  <a:cubicBezTo>
                    <a:pt x="82" y="43"/>
                    <a:pt x="94" y="49"/>
                    <a:pt x="108" y="54"/>
                  </a:cubicBezTo>
                  <a:cubicBezTo>
                    <a:pt x="110" y="30"/>
                    <a:pt x="98" y="16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12093;p39"/>
            <p:cNvSpPr/>
            <p:nvPr/>
          </p:nvSpPr>
          <p:spPr>
            <a:xfrm>
              <a:off x="4921250" y="2049625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17" y="1"/>
                  </a:moveTo>
                  <a:cubicBezTo>
                    <a:pt x="117" y="1"/>
                    <a:pt x="117" y="2"/>
                    <a:pt x="117" y="3"/>
                  </a:cubicBezTo>
                  <a:lnTo>
                    <a:pt x="117" y="3"/>
                  </a:lnTo>
                  <a:cubicBezTo>
                    <a:pt x="117" y="3"/>
                    <a:pt x="118" y="2"/>
                    <a:pt x="118" y="2"/>
                  </a:cubicBezTo>
                  <a:lnTo>
                    <a:pt x="117" y="1"/>
                  </a:lnTo>
                  <a:close/>
                  <a:moveTo>
                    <a:pt x="117" y="3"/>
                  </a:moveTo>
                  <a:cubicBezTo>
                    <a:pt x="112" y="10"/>
                    <a:pt x="105" y="13"/>
                    <a:pt x="99" y="13"/>
                  </a:cubicBezTo>
                  <a:cubicBezTo>
                    <a:pt x="88" y="13"/>
                    <a:pt x="75" y="7"/>
                    <a:pt x="63" y="7"/>
                  </a:cubicBezTo>
                  <a:cubicBezTo>
                    <a:pt x="54" y="7"/>
                    <a:pt x="45" y="10"/>
                    <a:pt x="37" y="22"/>
                  </a:cubicBezTo>
                  <a:cubicBezTo>
                    <a:pt x="53" y="50"/>
                    <a:pt x="0" y="93"/>
                    <a:pt x="59" y="122"/>
                  </a:cubicBezTo>
                  <a:lnTo>
                    <a:pt x="77" y="101"/>
                  </a:lnTo>
                  <a:lnTo>
                    <a:pt x="62" y="88"/>
                  </a:lnTo>
                  <a:cubicBezTo>
                    <a:pt x="61" y="45"/>
                    <a:pt x="120" y="49"/>
                    <a:pt x="117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9"/>
            <p:cNvSpPr/>
            <p:nvPr/>
          </p:nvSpPr>
          <p:spPr>
            <a:xfrm>
              <a:off x="5127850" y="1905375"/>
              <a:ext cx="1800" cy="2625"/>
            </a:xfrm>
            <a:custGeom>
              <a:avLst/>
              <a:gdLst/>
              <a:ahLst/>
              <a:cxnLst/>
              <a:rect l="l" t="t" r="r" b="b"/>
              <a:pathLst>
                <a:path w="72" h="105" extrusionOk="0">
                  <a:moveTo>
                    <a:pt x="7" y="0"/>
                  </a:moveTo>
                  <a:cubicBezTo>
                    <a:pt x="10" y="38"/>
                    <a:pt x="1" y="71"/>
                    <a:pt x="14" y="102"/>
                  </a:cubicBezTo>
                  <a:cubicBezTo>
                    <a:pt x="21" y="103"/>
                    <a:pt x="27" y="104"/>
                    <a:pt x="33" y="104"/>
                  </a:cubicBezTo>
                  <a:cubicBezTo>
                    <a:pt x="49" y="104"/>
                    <a:pt x="62" y="97"/>
                    <a:pt x="71" y="81"/>
                  </a:cubicBezTo>
                  <a:cubicBezTo>
                    <a:pt x="66" y="62"/>
                    <a:pt x="59" y="40"/>
                    <a:pt x="53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9"/>
            <p:cNvSpPr/>
            <p:nvPr/>
          </p:nvSpPr>
          <p:spPr>
            <a:xfrm>
              <a:off x="5083700" y="1758400"/>
              <a:ext cx="2000" cy="2900"/>
            </a:xfrm>
            <a:custGeom>
              <a:avLst/>
              <a:gdLst/>
              <a:ahLst/>
              <a:cxnLst/>
              <a:rect l="l" t="t" r="r" b="b"/>
              <a:pathLst>
                <a:path w="80" h="116" extrusionOk="0">
                  <a:moveTo>
                    <a:pt x="50" y="1"/>
                  </a:moveTo>
                  <a:cubicBezTo>
                    <a:pt x="40" y="1"/>
                    <a:pt x="31" y="5"/>
                    <a:pt x="25" y="14"/>
                  </a:cubicBezTo>
                  <a:cubicBezTo>
                    <a:pt x="31" y="50"/>
                    <a:pt x="1" y="83"/>
                    <a:pt x="21" y="116"/>
                  </a:cubicBezTo>
                  <a:lnTo>
                    <a:pt x="79" y="65"/>
                  </a:lnTo>
                  <a:lnTo>
                    <a:pt x="59" y="2"/>
                  </a:ln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9"/>
            <p:cNvSpPr/>
            <p:nvPr/>
          </p:nvSpPr>
          <p:spPr>
            <a:xfrm>
              <a:off x="5121350" y="2065250"/>
              <a:ext cx="2150" cy="2175"/>
            </a:xfrm>
            <a:custGeom>
              <a:avLst/>
              <a:gdLst/>
              <a:ahLst/>
              <a:cxnLst/>
              <a:rect l="l" t="t" r="r" b="b"/>
              <a:pathLst>
                <a:path w="86" h="87" extrusionOk="0">
                  <a:moveTo>
                    <a:pt x="45" y="0"/>
                  </a:moveTo>
                  <a:cubicBezTo>
                    <a:pt x="23" y="0"/>
                    <a:pt x="11" y="11"/>
                    <a:pt x="0" y="30"/>
                  </a:cubicBezTo>
                  <a:cubicBezTo>
                    <a:pt x="11" y="48"/>
                    <a:pt x="21" y="67"/>
                    <a:pt x="31" y="86"/>
                  </a:cubicBezTo>
                  <a:cubicBezTo>
                    <a:pt x="61" y="81"/>
                    <a:pt x="70" y="58"/>
                    <a:pt x="86" y="36"/>
                  </a:cubicBezTo>
                  <a:cubicBezTo>
                    <a:pt x="68" y="30"/>
                    <a:pt x="76" y="3"/>
                    <a:pt x="61" y="2"/>
                  </a:cubicBezTo>
                  <a:cubicBezTo>
                    <a:pt x="55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9"/>
            <p:cNvSpPr/>
            <p:nvPr/>
          </p:nvSpPr>
          <p:spPr>
            <a:xfrm>
              <a:off x="4976175" y="1997700"/>
              <a:ext cx="3525" cy="2175"/>
            </a:xfrm>
            <a:custGeom>
              <a:avLst/>
              <a:gdLst/>
              <a:ahLst/>
              <a:cxnLst/>
              <a:rect l="l" t="t" r="r" b="b"/>
              <a:pathLst>
                <a:path w="141" h="87" extrusionOk="0">
                  <a:moveTo>
                    <a:pt x="33" y="1"/>
                  </a:moveTo>
                  <a:cubicBezTo>
                    <a:pt x="25" y="1"/>
                    <a:pt x="15" y="3"/>
                    <a:pt x="9" y="5"/>
                  </a:cubicBezTo>
                  <a:cubicBezTo>
                    <a:pt x="5" y="5"/>
                    <a:pt x="3" y="14"/>
                    <a:pt x="1" y="18"/>
                  </a:cubicBezTo>
                  <a:cubicBezTo>
                    <a:pt x="3" y="26"/>
                    <a:pt x="6" y="28"/>
                    <a:pt x="9" y="28"/>
                  </a:cubicBezTo>
                  <a:cubicBezTo>
                    <a:pt x="15" y="28"/>
                    <a:pt x="23" y="22"/>
                    <a:pt x="28" y="22"/>
                  </a:cubicBezTo>
                  <a:cubicBezTo>
                    <a:pt x="31" y="22"/>
                    <a:pt x="33" y="23"/>
                    <a:pt x="35" y="26"/>
                  </a:cubicBezTo>
                  <a:cubicBezTo>
                    <a:pt x="57" y="42"/>
                    <a:pt x="54" y="78"/>
                    <a:pt x="85" y="87"/>
                  </a:cubicBezTo>
                  <a:cubicBezTo>
                    <a:pt x="102" y="87"/>
                    <a:pt x="115" y="70"/>
                    <a:pt x="133" y="70"/>
                  </a:cubicBezTo>
                  <a:cubicBezTo>
                    <a:pt x="135" y="70"/>
                    <a:pt x="138" y="70"/>
                    <a:pt x="141" y="71"/>
                  </a:cubicBezTo>
                  <a:cubicBezTo>
                    <a:pt x="114" y="40"/>
                    <a:pt x="70" y="34"/>
                    <a:pt x="42" y="4"/>
                  </a:cubicBezTo>
                  <a:cubicBezTo>
                    <a:pt x="40" y="2"/>
                    <a:pt x="37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9"/>
            <p:cNvSpPr/>
            <p:nvPr/>
          </p:nvSpPr>
          <p:spPr>
            <a:xfrm>
              <a:off x="5246950" y="2294325"/>
              <a:ext cx="2250" cy="2200"/>
            </a:xfrm>
            <a:custGeom>
              <a:avLst/>
              <a:gdLst/>
              <a:ahLst/>
              <a:cxnLst/>
              <a:rect l="l" t="t" r="r" b="b"/>
              <a:pathLst>
                <a:path w="90" h="88" extrusionOk="0">
                  <a:moveTo>
                    <a:pt x="1" y="1"/>
                  </a:moveTo>
                  <a:cubicBezTo>
                    <a:pt x="14" y="42"/>
                    <a:pt x="21" y="74"/>
                    <a:pt x="55" y="88"/>
                  </a:cubicBezTo>
                  <a:cubicBezTo>
                    <a:pt x="75" y="84"/>
                    <a:pt x="90" y="67"/>
                    <a:pt x="90" y="46"/>
                  </a:cubicBezTo>
                  <a:cubicBezTo>
                    <a:pt x="71" y="19"/>
                    <a:pt x="43" y="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9"/>
            <p:cNvSpPr/>
            <p:nvPr/>
          </p:nvSpPr>
          <p:spPr>
            <a:xfrm>
              <a:off x="5009800" y="2033250"/>
              <a:ext cx="2175" cy="3075"/>
            </a:xfrm>
            <a:custGeom>
              <a:avLst/>
              <a:gdLst/>
              <a:ahLst/>
              <a:cxnLst/>
              <a:rect l="l" t="t" r="r" b="b"/>
              <a:pathLst>
                <a:path w="87" h="123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9" y="36"/>
                    <a:pt x="36" y="74"/>
                    <a:pt x="59" y="123"/>
                  </a:cubicBezTo>
                  <a:cubicBezTo>
                    <a:pt x="71" y="83"/>
                    <a:pt x="78" y="61"/>
                    <a:pt x="86" y="37"/>
                  </a:cubicBezTo>
                  <a:cubicBezTo>
                    <a:pt x="55" y="36"/>
                    <a:pt x="47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9"/>
            <p:cNvSpPr/>
            <p:nvPr/>
          </p:nvSpPr>
          <p:spPr>
            <a:xfrm>
              <a:off x="4995325" y="2165625"/>
              <a:ext cx="1425" cy="2900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15" y="0"/>
                  </a:moveTo>
                  <a:cubicBezTo>
                    <a:pt x="11" y="0"/>
                    <a:pt x="6" y="2"/>
                    <a:pt x="0" y="6"/>
                  </a:cubicBezTo>
                  <a:cubicBezTo>
                    <a:pt x="1" y="45"/>
                    <a:pt x="37" y="74"/>
                    <a:pt x="40" y="116"/>
                  </a:cubicBezTo>
                  <a:cubicBezTo>
                    <a:pt x="48" y="88"/>
                    <a:pt x="53" y="59"/>
                    <a:pt x="56" y="30"/>
                  </a:cubicBezTo>
                  <a:cubicBezTo>
                    <a:pt x="56" y="25"/>
                    <a:pt x="51" y="20"/>
                    <a:pt x="49" y="15"/>
                  </a:cubicBezTo>
                  <a:cubicBezTo>
                    <a:pt x="37" y="14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9"/>
            <p:cNvSpPr/>
            <p:nvPr/>
          </p:nvSpPr>
          <p:spPr>
            <a:xfrm>
              <a:off x="5030225" y="2138700"/>
              <a:ext cx="1875" cy="2450"/>
            </a:xfrm>
            <a:custGeom>
              <a:avLst/>
              <a:gdLst/>
              <a:ahLst/>
              <a:cxnLst/>
              <a:rect l="l" t="t" r="r" b="b"/>
              <a:pathLst>
                <a:path w="75" h="98" extrusionOk="0">
                  <a:moveTo>
                    <a:pt x="6" y="0"/>
                  </a:moveTo>
                  <a:cubicBezTo>
                    <a:pt x="1" y="46"/>
                    <a:pt x="38" y="64"/>
                    <a:pt x="56" y="95"/>
                  </a:cubicBezTo>
                  <a:lnTo>
                    <a:pt x="56" y="95"/>
                  </a:lnTo>
                  <a:cubicBezTo>
                    <a:pt x="55" y="81"/>
                    <a:pt x="59" y="67"/>
                    <a:pt x="68" y="57"/>
                  </a:cubicBezTo>
                  <a:cubicBezTo>
                    <a:pt x="74" y="51"/>
                    <a:pt x="75" y="40"/>
                    <a:pt x="69" y="33"/>
                  </a:cubicBezTo>
                  <a:cubicBezTo>
                    <a:pt x="55" y="13"/>
                    <a:pt x="31" y="0"/>
                    <a:pt x="6" y="0"/>
                  </a:cubicBezTo>
                  <a:close/>
                  <a:moveTo>
                    <a:pt x="56" y="95"/>
                  </a:moveTo>
                  <a:lnTo>
                    <a:pt x="56" y="95"/>
                  </a:lnTo>
                  <a:cubicBezTo>
                    <a:pt x="56" y="96"/>
                    <a:pt x="56" y="96"/>
                    <a:pt x="56" y="97"/>
                  </a:cubicBezTo>
                  <a:lnTo>
                    <a:pt x="58" y="97"/>
                  </a:lnTo>
                  <a:cubicBezTo>
                    <a:pt x="57" y="96"/>
                    <a:pt x="57" y="96"/>
                    <a:pt x="5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9"/>
            <p:cNvSpPr/>
            <p:nvPr/>
          </p:nvSpPr>
          <p:spPr>
            <a:xfrm>
              <a:off x="4997900" y="2175000"/>
              <a:ext cx="1925" cy="3100"/>
            </a:xfrm>
            <a:custGeom>
              <a:avLst/>
              <a:gdLst/>
              <a:ahLst/>
              <a:cxnLst/>
              <a:rect l="l" t="t" r="r" b="b"/>
              <a:pathLst>
                <a:path w="77" h="124" extrusionOk="0">
                  <a:moveTo>
                    <a:pt x="21" y="1"/>
                  </a:moveTo>
                  <a:lnTo>
                    <a:pt x="1" y="18"/>
                  </a:lnTo>
                  <a:lnTo>
                    <a:pt x="31" y="39"/>
                  </a:lnTo>
                  <a:cubicBezTo>
                    <a:pt x="44" y="63"/>
                    <a:pt x="26" y="95"/>
                    <a:pt x="55" y="124"/>
                  </a:cubicBezTo>
                  <a:cubicBezTo>
                    <a:pt x="75" y="95"/>
                    <a:pt x="76" y="71"/>
                    <a:pt x="60" y="45"/>
                  </a:cubicBezTo>
                  <a:cubicBezTo>
                    <a:pt x="50" y="29"/>
                    <a:pt x="48" y="6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9"/>
            <p:cNvSpPr/>
            <p:nvPr/>
          </p:nvSpPr>
          <p:spPr>
            <a:xfrm>
              <a:off x="5176250" y="2300750"/>
              <a:ext cx="2250" cy="2000"/>
            </a:xfrm>
            <a:custGeom>
              <a:avLst/>
              <a:gdLst/>
              <a:ahLst/>
              <a:cxnLst/>
              <a:rect l="l" t="t" r="r" b="b"/>
              <a:pathLst>
                <a:path w="90" h="80" extrusionOk="0">
                  <a:moveTo>
                    <a:pt x="16" y="1"/>
                  </a:moveTo>
                  <a:cubicBezTo>
                    <a:pt x="14" y="1"/>
                    <a:pt x="11" y="1"/>
                    <a:pt x="7" y="3"/>
                  </a:cubicBezTo>
                  <a:cubicBezTo>
                    <a:pt x="10" y="27"/>
                    <a:pt x="1" y="52"/>
                    <a:pt x="15" y="79"/>
                  </a:cubicBezTo>
                  <a:cubicBezTo>
                    <a:pt x="54" y="72"/>
                    <a:pt x="80" y="55"/>
                    <a:pt x="89" y="14"/>
                  </a:cubicBezTo>
                  <a:cubicBezTo>
                    <a:pt x="85" y="13"/>
                    <a:pt x="82" y="12"/>
                    <a:pt x="79" y="12"/>
                  </a:cubicBezTo>
                  <a:cubicBezTo>
                    <a:pt x="59" y="12"/>
                    <a:pt x="52" y="37"/>
                    <a:pt x="32" y="37"/>
                  </a:cubicBezTo>
                  <a:cubicBezTo>
                    <a:pt x="31" y="37"/>
                    <a:pt x="29" y="37"/>
                    <a:pt x="28" y="37"/>
                  </a:cubicBezTo>
                  <a:cubicBezTo>
                    <a:pt x="27" y="29"/>
                    <a:pt x="26" y="20"/>
                    <a:pt x="23" y="13"/>
                  </a:cubicBezTo>
                  <a:cubicBezTo>
                    <a:pt x="22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9"/>
            <p:cNvSpPr/>
            <p:nvPr/>
          </p:nvSpPr>
          <p:spPr>
            <a:xfrm>
              <a:off x="5214175" y="2315325"/>
              <a:ext cx="2225" cy="2600"/>
            </a:xfrm>
            <a:custGeom>
              <a:avLst/>
              <a:gdLst/>
              <a:ahLst/>
              <a:cxnLst/>
              <a:rect l="l" t="t" r="r" b="b"/>
              <a:pathLst>
                <a:path w="89" h="104" extrusionOk="0">
                  <a:moveTo>
                    <a:pt x="88" y="13"/>
                  </a:moveTo>
                  <a:cubicBezTo>
                    <a:pt x="87" y="13"/>
                    <a:pt x="87" y="14"/>
                    <a:pt x="87" y="14"/>
                  </a:cubicBezTo>
                  <a:lnTo>
                    <a:pt x="87" y="14"/>
                  </a:lnTo>
                  <a:cubicBezTo>
                    <a:pt x="87" y="14"/>
                    <a:pt x="88" y="13"/>
                    <a:pt x="89" y="13"/>
                  </a:cubicBezTo>
                  <a:close/>
                  <a:moveTo>
                    <a:pt x="45" y="0"/>
                  </a:moveTo>
                  <a:cubicBezTo>
                    <a:pt x="43" y="0"/>
                    <a:pt x="41" y="1"/>
                    <a:pt x="40" y="2"/>
                  </a:cubicBezTo>
                  <a:cubicBezTo>
                    <a:pt x="10" y="23"/>
                    <a:pt x="22" y="42"/>
                    <a:pt x="29" y="59"/>
                  </a:cubicBezTo>
                  <a:cubicBezTo>
                    <a:pt x="26" y="75"/>
                    <a:pt x="1" y="79"/>
                    <a:pt x="10" y="103"/>
                  </a:cubicBezTo>
                  <a:cubicBezTo>
                    <a:pt x="55" y="87"/>
                    <a:pt x="61" y="42"/>
                    <a:pt x="87" y="14"/>
                  </a:cubicBezTo>
                  <a:lnTo>
                    <a:pt x="87" y="14"/>
                  </a:lnTo>
                  <a:cubicBezTo>
                    <a:pt x="85" y="15"/>
                    <a:pt x="82" y="15"/>
                    <a:pt x="80" y="15"/>
                  </a:cubicBezTo>
                  <a:cubicBezTo>
                    <a:pt x="67" y="15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9"/>
            <p:cNvSpPr/>
            <p:nvPr/>
          </p:nvSpPr>
          <p:spPr>
            <a:xfrm>
              <a:off x="5169350" y="2302750"/>
              <a:ext cx="2075" cy="1700"/>
            </a:xfrm>
            <a:custGeom>
              <a:avLst/>
              <a:gdLst/>
              <a:ahLst/>
              <a:cxnLst/>
              <a:rect l="l" t="t" r="r" b="b"/>
              <a:pathLst>
                <a:path w="83" h="68" extrusionOk="0">
                  <a:moveTo>
                    <a:pt x="34" y="0"/>
                  </a:moveTo>
                  <a:cubicBezTo>
                    <a:pt x="14" y="10"/>
                    <a:pt x="0" y="20"/>
                    <a:pt x="0" y="43"/>
                  </a:cubicBezTo>
                  <a:lnTo>
                    <a:pt x="20" y="68"/>
                  </a:lnTo>
                  <a:cubicBezTo>
                    <a:pt x="44" y="56"/>
                    <a:pt x="70" y="53"/>
                    <a:pt x="83" y="2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9"/>
            <p:cNvSpPr/>
            <p:nvPr/>
          </p:nvSpPr>
          <p:spPr>
            <a:xfrm>
              <a:off x="5127200" y="1984350"/>
              <a:ext cx="1550" cy="3525"/>
            </a:xfrm>
            <a:custGeom>
              <a:avLst/>
              <a:gdLst/>
              <a:ahLst/>
              <a:cxnLst/>
              <a:rect l="l" t="t" r="r" b="b"/>
              <a:pathLst>
                <a:path w="62" h="141" extrusionOk="0">
                  <a:moveTo>
                    <a:pt x="32" y="0"/>
                  </a:moveTo>
                  <a:cubicBezTo>
                    <a:pt x="25" y="47"/>
                    <a:pt x="0" y="93"/>
                    <a:pt x="23" y="141"/>
                  </a:cubicBezTo>
                  <a:cubicBezTo>
                    <a:pt x="35" y="141"/>
                    <a:pt x="43" y="141"/>
                    <a:pt x="47" y="131"/>
                  </a:cubicBezTo>
                  <a:cubicBezTo>
                    <a:pt x="45" y="107"/>
                    <a:pt x="45" y="85"/>
                    <a:pt x="47" y="61"/>
                  </a:cubicBezTo>
                  <a:cubicBezTo>
                    <a:pt x="48" y="40"/>
                    <a:pt x="62" y="15"/>
                    <a:pt x="32" y="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9"/>
            <p:cNvSpPr/>
            <p:nvPr/>
          </p:nvSpPr>
          <p:spPr>
            <a:xfrm>
              <a:off x="4923325" y="2047500"/>
              <a:ext cx="2175" cy="2175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86" y="0"/>
                  </a:moveTo>
                  <a:cubicBezTo>
                    <a:pt x="40" y="2"/>
                    <a:pt x="28" y="40"/>
                    <a:pt x="1" y="58"/>
                  </a:cubicBezTo>
                  <a:cubicBezTo>
                    <a:pt x="13" y="70"/>
                    <a:pt x="31" y="68"/>
                    <a:pt x="35" y="84"/>
                  </a:cubicBezTo>
                  <a:lnTo>
                    <a:pt x="35" y="84"/>
                  </a:lnTo>
                  <a:cubicBezTo>
                    <a:pt x="52" y="59"/>
                    <a:pt x="82" y="40"/>
                    <a:pt x="86" y="0"/>
                  </a:cubicBezTo>
                  <a:close/>
                  <a:moveTo>
                    <a:pt x="35" y="84"/>
                  </a:moveTo>
                  <a:cubicBezTo>
                    <a:pt x="34" y="85"/>
                    <a:pt x="34" y="85"/>
                    <a:pt x="34" y="86"/>
                  </a:cubicBezTo>
                  <a:lnTo>
                    <a:pt x="35" y="87"/>
                  </a:lnTo>
                  <a:cubicBezTo>
                    <a:pt x="35" y="86"/>
                    <a:pt x="35" y="85"/>
                    <a:pt x="3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9"/>
            <p:cNvSpPr/>
            <p:nvPr/>
          </p:nvSpPr>
          <p:spPr>
            <a:xfrm>
              <a:off x="5126600" y="1938450"/>
              <a:ext cx="1450" cy="3575"/>
            </a:xfrm>
            <a:custGeom>
              <a:avLst/>
              <a:gdLst/>
              <a:ahLst/>
              <a:cxnLst/>
              <a:rect l="l" t="t" r="r" b="b"/>
              <a:pathLst>
                <a:path w="58" h="143" extrusionOk="0">
                  <a:moveTo>
                    <a:pt x="21" y="1"/>
                  </a:moveTo>
                  <a:cubicBezTo>
                    <a:pt x="0" y="26"/>
                    <a:pt x="0" y="43"/>
                    <a:pt x="11" y="58"/>
                  </a:cubicBezTo>
                  <a:cubicBezTo>
                    <a:pt x="17" y="70"/>
                    <a:pt x="22" y="85"/>
                    <a:pt x="22" y="99"/>
                  </a:cubicBezTo>
                  <a:cubicBezTo>
                    <a:pt x="24" y="114"/>
                    <a:pt x="13" y="131"/>
                    <a:pt x="35" y="142"/>
                  </a:cubicBezTo>
                  <a:cubicBezTo>
                    <a:pt x="37" y="117"/>
                    <a:pt x="33" y="92"/>
                    <a:pt x="43" y="73"/>
                  </a:cubicBezTo>
                  <a:cubicBezTo>
                    <a:pt x="57" y="42"/>
                    <a:pt x="38" y="28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9"/>
            <p:cNvSpPr/>
            <p:nvPr/>
          </p:nvSpPr>
          <p:spPr>
            <a:xfrm>
              <a:off x="5070050" y="2164250"/>
              <a:ext cx="1500" cy="2575"/>
            </a:xfrm>
            <a:custGeom>
              <a:avLst/>
              <a:gdLst/>
              <a:ahLst/>
              <a:cxnLst/>
              <a:rect l="l" t="t" r="r" b="b"/>
              <a:pathLst>
                <a:path w="60" h="103" extrusionOk="0">
                  <a:moveTo>
                    <a:pt x="16" y="1"/>
                  </a:moveTo>
                  <a:cubicBezTo>
                    <a:pt x="10" y="30"/>
                    <a:pt x="5" y="58"/>
                    <a:pt x="0" y="85"/>
                  </a:cubicBezTo>
                  <a:cubicBezTo>
                    <a:pt x="5" y="96"/>
                    <a:pt x="16" y="102"/>
                    <a:pt x="28" y="102"/>
                  </a:cubicBezTo>
                  <a:cubicBezTo>
                    <a:pt x="33" y="102"/>
                    <a:pt x="37" y="102"/>
                    <a:pt x="41" y="100"/>
                  </a:cubicBezTo>
                  <a:cubicBezTo>
                    <a:pt x="43" y="67"/>
                    <a:pt x="59" y="29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9"/>
            <p:cNvSpPr/>
            <p:nvPr/>
          </p:nvSpPr>
          <p:spPr>
            <a:xfrm>
              <a:off x="5115000" y="2087000"/>
              <a:ext cx="2325" cy="1775"/>
            </a:xfrm>
            <a:custGeom>
              <a:avLst/>
              <a:gdLst/>
              <a:ahLst/>
              <a:cxnLst/>
              <a:rect l="l" t="t" r="r" b="b"/>
              <a:pathLst>
                <a:path w="93" h="71" extrusionOk="0">
                  <a:moveTo>
                    <a:pt x="36" y="0"/>
                  </a:moveTo>
                  <a:cubicBezTo>
                    <a:pt x="25" y="0"/>
                    <a:pt x="14" y="5"/>
                    <a:pt x="0" y="18"/>
                  </a:cubicBezTo>
                  <a:cubicBezTo>
                    <a:pt x="32" y="37"/>
                    <a:pt x="65" y="41"/>
                    <a:pt x="92" y="71"/>
                  </a:cubicBezTo>
                  <a:lnTo>
                    <a:pt x="92" y="25"/>
                  </a:lnTo>
                  <a:cubicBezTo>
                    <a:pt x="73" y="18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9"/>
            <p:cNvSpPr/>
            <p:nvPr/>
          </p:nvSpPr>
          <p:spPr>
            <a:xfrm>
              <a:off x="5260975" y="183610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88" y="0"/>
                  </a:moveTo>
                  <a:lnTo>
                    <a:pt x="1" y="30"/>
                  </a:lnTo>
                  <a:cubicBezTo>
                    <a:pt x="31" y="33"/>
                    <a:pt x="51" y="51"/>
                    <a:pt x="71" y="51"/>
                  </a:cubicBezTo>
                  <a:cubicBezTo>
                    <a:pt x="79" y="51"/>
                    <a:pt x="87" y="48"/>
                    <a:pt x="96" y="41"/>
                  </a:cubicBezTo>
                  <a:cubicBezTo>
                    <a:pt x="102" y="26"/>
                    <a:pt x="99" y="9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9"/>
            <p:cNvSpPr/>
            <p:nvPr/>
          </p:nvSpPr>
          <p:spPr>
            <a:xfrm>
              <a:off x="5219475" y="2312950"/>
              <a:ext cx="1425" cy="2225"/>
            </a:xfrm>
            <a:custGeom>
              <a:avLst/>
              <a:gdLst/>
              <a:ahLst/>
              <a:cxnLst/>
              <a:rect l="l" t="t" r="r" b="b"/>
              <a:pathLst>
                <a:path w="57" h="89" extrusionOk="0">
                  <a:moveTo>
                    <a:pt x="18" y="1"/>
                  </a:moveTo>
                  <a:cubicBezTo>
                    <a:pt x="16" y="16"/>
                    <a:pt x="1" y="25"/>
                    <a:pt x="7" y="48"/>
                  </a:cubicBezTo>
                  <a:cubicBezTo>
                    <a:pt x="12" y="58"/>
                    <a:pt x="20" y="73"/>
                    <a:pt x="30" y="86"/>
                  </a:cubicBezTo>
                  <a:cubicBezTo>
                    <a:pt x="31" y="89"/>
                    <a:pt x="35" y="88"/>
                    <a:pt x="43" y="89"/>
                  </a:cubicBezTo>
                  <a:cubicBezTo>
                    <a:pt x="55" y="76"/>
                    <a:pt x="36" y="66"/>
                    <a:pt x="37" y="53"/>
                  </a:cubicBezTo>
                  <a:cubicBezTo>
                    <a:pt x="40" y="41"/>
                    <a:pt x="57" y="28"/>
                    <a:pt x="33" y="9"/>
                  </a:cubicBezTo>
                  <a:lnTo>
                    <a:pt x="18" y="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9"/>
            <p:cNvSpPr/>
            <p:nvPr/>
          </p:nvSpPr>
          <p:spPr>
            <a:xfrm>
              <a:off x="5010300" y="2043875"/>
              <a:ext cx="1500" cy="212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31" y="1"/>
                  </a:moveTo>
                  <a:cubicBezTo>
                    <a:pt x="19" y="1"/>
                    <a:pt x="7" y="6"/>
                    <a:pt x="0" y="16"/>
                  </a:cubicBezTo>
                  <a:cubicBezTo>
                    <a:pt x="17" y="40"/>
                    <a:pt x="32" y="61"/>
                    <a:pt x="48" y="85"/>
                  </a:cubicBezTo>
                  <a:cubicBezTo>
                    <a:pt x="56" y="70"/>
                    <a:pt x="56" y="51"/>
                    <a:pt x="46" y="38"/>
                  </a:cubicBezTo>
                  <a:cubicBezTo>
                    <a:pt x="35" y="25"/>
                    <a:pt x="59" y="9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9"/>
            <p:cNvSpPr/>
            <p:nvPr/>
          </p:nvSpPr>
          <p:spPr>
            <a:xfrm>
              <a:off x="5245700" y="2302750"/>
              <a:ext cx="1750" cy="1200"/>
            </a:xfrm>
            <a:custGeom>
              <a:avLst/>
              <a:gdLst/>
              <a:ahLst/>
              <a:cxnLst/>
              <a:rect l="l" t="t" r="r" b="b"/>
              <a:pathLst>
                <a:path w="70" h="48" extrusionOk="0">
                  <a:moveTo>
                    <a:pt x="36" y="0"/>
                  </a:moveTo>
                  <a:cubicBezTo>
                    <a:pt x="24" y="0"/>
                    <a:pt x="11" y="4"/>
                    <a:pt x="0" y="13"/>
                  </a:cubicBezTo>
                  <a:cubicBezTo>
                    <a:pt x="10" y="41"/>
                    <a:pt x="30" y="43"/>
                    <a:pt x="48" y="47"/>
                  </a:cubicBezTo>
                  <a:cubicBezTo>
                    <a:pt x="62" y="40"/>
                    <a:pt x="70" y="26"/>
                    <a:pt x="68" y="10"/>
                  </a:cubicBezTo>
                  <a:cubicBezTo>
                    <a:pt x="58" y="3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9"/>
            <p:cNvSpPr/>
            <p:nvPr/>
          </p:nvSpPr>
          <p:spPr>
            <a:xfrm>
              <a:off x="5018625" y="2210800"/>
              <a:ext cx="1375" cy="1825"/>
            </a:xfrm>
            <a:custGeom>
              <a:avLst/>
              <a:gdLst/>
              <a:ahLst/>
              <a:cxnLst/>
              <a:rect l="l" t="t" r="r" b="b"/>
              <a:pathLst>
                <a:path w="55" h="73" extrusionOk="0">
                  <a:moveTo>
                    <a:pt x="0" y="0"/>
                  </a:moveTo>
                  <a:cubicBezTo>
                    <a:pt x="18" y="35"/>
                    <a:pt x="14" y="67"/>
                    <a:pt x="48" y="72"/>
                  </a:cubicBezTo>
                  <a:cubicBezTo>
                    <a:pt x="55" y="23"/>
                    <a:pt x="55" y="2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9"/>
            <p:cNvSpPr/>
            <p:nvPr/>
          </p:nvSpPr>
          <p:spPr>
            <a:xfrm>
              <a:off x="5119200" y="20615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43" y="1"/>
                  </a:moveTo>
                  <a:lnTo>
                    <a:pt x="1" y="47"/>
                  </a:lnTo>
                  <a:cubicBezTo>
                    <a:pt x="17" y="56"/>
                    <a:pt x="31" y="69"/>
                    <a:pt x="49" y="69"/>
                  </a:cubicBezTo>
                  <a:cubicBezTo>
                    <a:pt x="54" y="69"/>
                    <a:pt x="58" y="68"/>
                    <a:pt x="64" y="66"/>
                  </a:cubicBezTo>
                  <a:cubicBezTo>
                    <a:pt x="69" y="39"/>
                    <a:pt x="46" y="29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9"/>
            <p:cNvSpPr/>
            <p:nvPr/>
          </p:nvSpPr>
          <p:spPr>
            <a:xfrm>
              <a:off x="4993550" y="2152650"/>
              <a:ext cx="1425" cy="1825"/>
            </a:xfrm>
            <a:custGeom>
              <a:avLst/>
              <a:gdLst/>
              <a:ahLst/>
              <a:cxnLst/>
              <a:rect l="l" t="t" r="r" b="b"/>
              <a:pathLst>
                <a:path w="57" h="73" extrusionOk="0">
                  <a:moveTo>
                    <a:pt x="14" y="0"/>
                  </a:moveTo>
                  <a:cubicBezTo>
                    <a:pt x="0" y="22"/>
                    <a:pt x="5" y="45"/>
                    <a:pt x="6" y="72"/>
                  </a:cubicBezTo>
                  <a:cubicBezTo>
                    <a:pt x="45" y="61"/>
                    <a:pt x="56" y="40"/>
                    <a:pt x="44" y="4"/>
                  </a:cubicBezTo>
                  <a:lnTo>
                    <a:pt x="14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9"/>
            <p:cNvSpPr/>
            <p:nvPr/>
          </p:nvSpPr>
          <p:spPr>
            <a:xfrm>
              <a:off x="5261650" y="180240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18" y="1"/>
                  </a:moveTo>
                  <a:cubicBezTo>
                    <a:pt x="13" y="1"/>
                    <a:pt x="7" y="2"/>
                    <a:pt x="0" y="7"/>
                  </a:cubicBezTo>
                  <a:cubicBezTo>
                    <a:pt x="30" y="23"/>
                    <a:pt x="37" y="50"/>
                    <a:pt x="49" y="79"/>
                  </a:cubicBezTo>
                  <a:cubicBezTo>
                    <a:pt x="46" y="56"/>
                    <a:pt x="79" y="47"/>
                    <a:pt x="64" y="17"/>
                  </a:cubicBezTo>
                  <a:lnTo>
                    <a:pt x="64" y="17"/>
                  </a:lnTo>
                  <a:cubicBezTo>
                    <a:pt x="62" y="18"/>
                    <a:pt x="59" y="19"/>
                    <a:pt x="57" y="19"/>
                  </a:cubicBezTo>
                  <a:cubicBezTo>
                    <a:pt x="45" y="19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9"/>
            <p:cNvSpPr/>
            <p:nvPr/>
          </p:nvSpPr>
          <p:spPr>
            <a:xfrm>
              <a:off x="4976575" y="2070475"/>
              <a:ext cx="1475" cy="1800"/>
            </a:xfrm>
            <a:custGeom>
              <a:avLst/>
              <a:gdLst/>
              <a:ahLst/>
              <a:cxnLst/>
              <a:rect l="l" t="t" r="r" b="b"/>
              <a:pathLst>
                <a:path w="59" h="72" extrusionOk="0">
                  <a:moveTo>
                    <a:pt x="20" y="1"/>
                  </a:moveTo>
                  <a:lnTo>
                    <a:pt x="18" y="3"/>
                  </a:lnTo>
                  <a:cubicBezTo>
                    <a:pt x="18" y="3"/>
                    <a:pt x="19" y="3"/>
                    <a:pt x="20" y="3"/>
                  </a:cubicBezTo>
                  <a:lnTo>
                    <a:pt x="20" y="3"/>
                  </a:lnTo>
                  <a:cubicBezTo>
                    <a:pt x="20" y="2"/>
                    <a:pt x="20" y="1"/>
                    <a:pt x="20" y="1"/>
                  </a:cubicBezTo>
                  <a:close/>
                  <a:moveTo>
                    <a:pt x="20" y="3"/>
                  </a:moveTo>
                  <a:cubicBezTo>
                    <a:pt x="19" y="18"/>
                    <a:pt x="21" y="33"/>
                    <a:pt x="1" y="37"/>
                  </a:cubicBezTo>
                  <a:cubicBezTo>
                    <a:pt x="2" y="46"/>
                    <a:pt x="3" y="54"/>
                    <a:pt x="4" y="62"/>
                  </a:cubicBezTo>
                  <a:cubicBezTo>
                    <a:pt x="11" y="68"/>
                    <a:pt x="20" y="72"/>
                    <a:pt x="30" y="72"/>
                  </a:cubicBezTo>
                  <a:cubicBezTo>
                    <a:pt x="32" y="72"/>
                    <a:pt x="35" y="72"/>
                    <a:pt x="37" y="71"/>
                  </a:cubicBezTo>
                  <a:cubicBezTo>
                    <a:pt x="42" y="69"/>
                    <a:pt x="46" y="66"/>
                    <a:pt x="51" y="62"/>
                  </a:cubicBezTo>
                  <a:cubicBezTo>
                    <a:pt x="59" y="38"/>
                    <a:pt x="45" y="11"/>
                    <a:pt x="2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9"/>
            <p:cNvSpPr/>
            <p:nvPr/>
          </p:nvSpPr>
          <p:spPr>
            <a:xfrm>
              <a:off x="5112875" y="2089150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1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6" y="2"/>
                  </a:moveTo>
                  <a:cubicBezTo>
                    <a:pt x="5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7" y="58"/>
                    <a:pt x="8" y="58"/>
                    <a:pt x="60" y="65"/>
                  </a:cubicBezTo>
                  <a:cubicBezTo>
                    <a:pt x="38" y="42"/>
                    <a:pt x="48" y="2"/>
                    <a:pt x="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9"/>
            <p:cNvSpPr/>
            <p:nvPr/>
          </p:nvSpPr>
          <p:spPr>
            <a:xfrm>
              <a:off x="5090150" y="2145075"/>
              <a:ext cx="1550" cy="1375"/>
            </a:xfrm>
            <a:custGeom>
              <a:avLst/>
              <a:gdLst/>
              <a:ahLst/>
              <a:cxnLst/>
              <a:rect l="l" t="t" r="r" b="b"/>
              <a:pathLst>
                <a:path w="62" h="55" extrusionOk="0">
                  <a:moveTo>
                    <a:pt x="5" y="1"/>
                  </a:moveTo>
                  <a:lnTo>
                    <a:pt x="5" y="2"/>
                  </a:lnTo>
                  <a:lnTo>
                    <a:pt x="5" y="2"/>
                  </a:lnTo>
                  <a:cubicBezTo>
                    <a:pt x="5" y="2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7" y="19"/>
                    <a:pt x="1" y="37"/>
                    <a:pt x="14" y="51"/>
                  </a:cubicBezTo>
                  <a:cubicBezTo>
                    <a:pt x="21" y="53"/>
                    <a:pt x="27" y="55"/>
                    <a:pt x="33" y="55"/>
                  </a:cubicBezTo>
                  <a:cubicBezTo>
                    <a:pt x="41" y="55"/>
                    <a:pt x="48" y="52"/>
                    <a:pt x="54" y="45"/>
                  </a:cubicBezTo>
                  <a:cubicBezTo>
                    <a:pt x="62" y="31"/>
                    <a:pt x="57" y="12"/>
                    <a:pt x="4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9"/>
            <p:cNvSpPr/>
            <p:nvPr/>
          </p:nvSpPr>
          <p:spPr>
            <a:xfrm>
              <a:off x="5210925" y="2312950"/>
              <a:ext cx="1600" cy="1350"/>
            </a:xfrm>
            <a:custGeom>
              <a:avLst/>
              <a:gdLst/>
              <a:ahLst/>
              <a:cxnLst/>
              <a:rect l="l" t="t" r="r" b="b"/>
              <a:pathLst>
                <a:path w="64" h="54" extrusionOk="0">
                  <a:moveTo>
                    <a:pt x="41" y="1"/>
                  </a:moveTo>
                  <a:lnTo>
                    <a:pt x="41" y="2"/>
                  </a:lnTo>
                  <a:cubicBezTo>
                    <a:pt x="38" y="2"/>
                    <a:pt x="35" y="2"/>
                    <a:pt x="32" y="2"/>
                  </a:cubicBezTo>
                  <a:cubicBezTo>
                    <a:pt x="24" y="2"/>
                    <a:pt x="15" y="3"/>
                    <a:pt x="9" y="12"/>
                  </a:cubicBezTo>
                  <a:cubicBezTo>
                    <a:pt x="8" y="24"/>
                    <a:pt x="1" y="37"/>
                    <a:pt x="13" y="49"/>
                  </a:cubicBezTo>
                  <a:cubicBezTo>
                    <a:pt x="19" y="52"/>
                    <a:pt x="25" y="54"/>
                    <a:pt x="32" y="54"/>
                  </a:cubicBezTo>
                  <a:cubicBezTo>
                    <a:pt x="39" y="54"/>
                    <a:pt x="46" y="52"/>
                    <a:pt x="52" y="48"/>
                  </a:cubicBezTo>
                  <a:cubicBezTo>
                    <a:pt x="63" y="27"/>
                    <a:pt x="42" y="17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9"/>
            <p:cNvSpPr/>
            <p:nvPr/>
          </p:nvSpPr>
          <p:spPr>
            <a:xfrm>
              <a:off x="5242925" y="2304925"/>
              <a:ext cx="1400" cy="1425"/>
            </a:xfrm>
            <a:custGeom>
              <a:avLst/>
              <a:gdLst/>
              <a:ahLst/>
              <a:cxnLst/>
              <a:rect l="l" t="t" r="r" b="b"/>
              <a:pathLst>
                <a:path w="56" h="57" extrusionOk="0">
                  <a:moveTo>
                    <a:pt x="40" y="2"/>
                  </a:moveTo>
                  <a:lnTo>
                    <a:pt x="40" y="2"/>
                  </a:lnTo>
                  <a:lnTo>
                    <a:pt x="40" y="2"/>
                  </a:lnTo>
                  <a:cubicBezTo>
                    <a:pt x="40" y="2"/>
                    <a:pt x="40" y="2"/>
                    <a:pt x="41" y="2"/>
                  </a:cubicBezTo>
                  <a:close/>
                  <a:moveTo>
                    <a:pt x="40" y="2"/>
                  </a:moveTo>
                  <a:lnTo>
                    <a:pt x="40" y="2"/>
                  </a:lnTo>
                  <a:cubicBezTo>
                    <a:pt x="28" y="3"/>
                    <a:pt x="16" y="0"/>
                    <a:pt x="9" y="12"/>
                  </a:cubicBezTo>
                  <a:cubicBezTo>
                    <a:pt x="4" y="25"/>
                    <a:pt x="1" y="39"/>
                    <a:pt x="12" y="50"/>
                  </a:cubicBezTo>
                  <a:cubicBezTo>
                    <a:pt x="20" y="53"/>
                    <a:pt x="27" y="56"/>
                    <a:pt x="34" y="56"/>
                  </a:cubicBezTo>
                  <a:cubicBezTo>
                    <a:pt x="42" y="56"/>
                    <a:pt x="50" y="52"/>
                    <a:pt x="56" y="38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9"/>
            <p:cNvSpPr/>
            <p:nvPr/>
          </p:nvSpPr>
          <p:spPr>
            <a:xfrm>
              <a:off x="5094125" y="2123350"/>
              <a:ext cx="1525" cy="2300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23" y="1"/>
                  </a:moveTo>
                  <a:lnTo>
                    <a:pt x="24" y="2"/>
                  </a:lnTo>
                  <a:lnTo>
                    <a:pt x="24" y="2"/>
                  </a:lnTo>
                  <a:cubicBezTo>
                    <a:pt x="24" y="1"/>
                    <a:pt x="24" y="1"/>
                    <a:pt x="24" y="1"/>
                  </a:cubicBezTo>
                  <a:close/>
                  <a:moveTo>
                    <a:pt x="24" y="2"/>
                  </a:moveTo>
                  <a:lnTo>
                    <a:pt x="24" y="2"/>
                  </a:lnTo>
                  <a:cubicBezTo>
                    <a:pt x="37" y="30"/>
                    <a:pt x="0" y="56"/>
                    <a:pt x="15" y="92"/>
                  </a:cubicBezTo>
                  <a:cubicBezTo>
                    <a:pt x="48" y="72"/>
                    <a:pt x="36" y="39"/>
                    <a:pt x="60" y="2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9"/>
            <p:cNvSpPr/>
            <p:nvPr/>
          </p:nvSpPr>
          <p:spPr>
            <a:xfrm>
              <a:off x="5128800" y="1915175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32" y="1"/>
                  </a:moveTo>
                  <a:cubicBezTo>
                    <a:pt x="12" y="9"/>
                    <a:pt x="1" y="29"/>
                    <a:pt x="5" y="50"/>
                  </a:cubicBezTo>
                  <a:lnTo>
                    <a:pt x="5" y="50"/>
                  </a:lnTo>
                  <a:cubicBezTo>
                    <a:pt x="4" y="50"/>
                    <a:pt x="4" y="50"/>
                    <a:pt x="4" y="50"/>
                  </a:cubicBezTo>
                  <a:lnTo>
                    <a:pt x="5" y="51"/>
                  </a:lnTo>
                  <a:cubicBezTo>
                    <a:pt x="5" y="51"/>
                    <a:pt x="5" y="50"/>
                    <a:pt x="5" y="50"/>
                  </a:cubicBezTo>
                  <a:lnTo>
                    <a:pt x="5" y="50"/>
                  </a:lnTo>
                  <a:cubicBezTo>
                    <a:pt x="17" y="51"/>
                    <a:pt x="26" y="66"/>
                    <a:pt x="39" y="66"/>
                  </a:cubicBezTo>
                  <a:cubicBezTo>
                    <a:pt x="42" y="66"/>
                    <a:pt x="47" y="65"/>
                    <a:pt x="52" y="61"/>
                  </a:cubicBezTo>
                  <a:cubicBezTo>
                    <a:pt x="61" y="37"/>
                    <a:pt x="40" y="2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9"/>
            <p:cNvSpPr/>
            <p:nvPr/>
          </p:nvSpPr>
          <p:spPr>
            <a:xfrm>
              <a:off x="4952600" y="20471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13" y="1"/>
                  </a:moveTo>
                  <a:cubicBezTo>
                    <a:pt x="9" y="1"/>
                    <a:pt x="5" y="1"/>
                    <a:pt x="0" y="2"/>
                  </a:cubicBezTo>
                  <a:cubicBezTo>
                    <a:pt x="9" y="33"/>
                    <a:pt x="24" y="45"/>
                    <a:pt x="45" y="45"/>
                  </a:cubicBezTo>
                  <a:cubicBezTo>
                    <a:pt x="52" y="45"/>
                    <a:pt x="60" y="44"/>
                    <a:pt x="69" y="41"/>
                  </a:cubicBezTo>
                  <a:cubicBezTo>
                    <a:pt x="53" y="22"/>
                    <a:pt x="4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9"/>
            <p:cNvSpPr/>
            <p:nvPr/>
          </p:nvSpPr>
          <p:spPr>
            <a:xfrm>
              <a:off x="4959825" y="2047425"/>
              <a:ext cx="1775" cy="1250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27" y="0"/>
                  </a:moveTo>
                  <a:cubicBezTo>
                    <a:pt x="18" y="0"/>
                    <a:pt x="9" y="2"/>
                    <a:pt x="1" y="9"/>
                  </a:cubicBezTo>
                  <a:cubicBezTo>
                    <a:pt x="14" y="35"/>
                    <a:pt x="41" y="35"/>
                    <a:pt x="58" y="50"/>
                  </a:cubicBezTo>
                  <a:cubicBezTo>
                    <a:pt x="71" y="36"/>
                    <a:pt x="69" y="16"/>
                    <a:pt x="56" y="4"/>
                  </a:cubicBezTo>
                  <a:cubicBezTo>
                    <a:pt x="46" y="2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9"/>
            <p:cNvSpPr/>
            <p:nvPr/>
          </p:nvSpPr>
          <p:spPr>
            <a:xfrm>
              <a:off x="5019650" y="2056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52" y="1"/>
                  </a:moveTo>
                  <a:cubicBezTo>
                    <a:pt x="29" y="1"/>
                    <a:pt x="11" y="12"/>
                    <a:pt x="0" y="39"/>
                  </a:cubicBezTo>
                  <a:cubicBezTo>
                    <a:pt x="4" y="40"/>
                    <a:pt x="8" y="41"/>
                    <a:pt x="12" y="41"/>
                  </a:cubicBezTo>
                  <a:cubicBezTo>
                    <a:pt x="36" y="41"/>
                    <a:pt x="59" y="25"/>
                    <a:pt x="66" y="2"/>
                  </a:cubicBezTo>
                  <a:cubicBezTo>
                    <a:pt x="62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9"/>
            <p:cNvSpPr/>
            <p:nvPr/>
          </p:nvSpPr>
          <p:spPr>
            <a:xfrm>
              <a:off x="4967600" y="20559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0" y="13"/>
                    <a:pt x="1" y="35"/>
                    <a:pt x="15" y="47"/>
                  </a:cubicBezTo>
                  <a:cubicBezTo>
                    <a:pt x="20" y="49"/>
                    <a:pt x="25" y="50"/>
                    <a:pt x="30" y="50"/>
                  </a:cubicBezTo>
                  <a:cubicBezTo>
                    <a:pt x="40" y="50"/>
                    <a:pt x="49" y="47"/>
                    <a:pt x="56" y="39"/>
                  </a:cubicBezTo>
                  <a:cubicBezTo>
                    <a:pt x="54" y="15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9"/>
            <p:cNvSpPr/>
            <p:nvPr/>
          </p:nvSpPr>
          <p:spPr>
            <a:xfrm>
              <a:off x="4975750" y="2069225"/>
              <a:ext cx="1925" cy="130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16" y="51"/>
                  </a:moveTo>
                  <a:cubicBezTo>
                    <a:pt x="15" y="52"/>
                    <a:pt x="15" y="52"/>
                    <a:pt x="15" y="52"/>
                  </a:cubicBezTo>
                  <a:lnTo>
                    <a:pt x="17" y="52"/>
                  </a:lnTo>
                  <a:cubicBezTo>
                    <a:pt x="16" y="52"/>
                    <a:pt x="16" y="52"/>
                    <a:pt x="16" y="51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37" y="4"/>
                    <a:pt x="17" y="13"/>
                    <a:pt x="1" y="28"/>
                  </a:cubicBezTo>
                  <a:cubicBezTo>
                    <a:pt x="1" y="44"/>
                    <a:pt x="6" y="49"/>
                    <a:pt x="16" y="51"/>
                  </a:cubicBezTo>
                  <a:lnTo>
                    <a:pt x="16" y="51"/>
                  </a:lnTo>
                  <a:cubicBezTo>
                    <a:pt x="18" y="48"/>
                    <a:pt x="19" y="41"/>
                    <a:pt x="22" y="40"/>
                  </a:cubicBezTo>
                  <a:cubicBezTo>
                    <a:pt x="23" y="40"/>
                    <a:pt x="24" y="40"/>
                    <a:pt x="25" y="40"/>
                  </a:cubicBezTo>
                  <a:cubicBezTo>
                    <a:pt x="32" y="40"/>
                    <a:pt x="33" y="47"/>
                    <a:pt x="35" y="52"/>
                  </a:cubicBezTo>
                  <a:lnTo>
                    <a:pt x="51" y="52"/>
                  </a:lnTo>
                  <a:cubicBezTo>
                    <a:pt x="52" y="36"/>
                    <a:pt x="77" y="25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9"/>
            <p:cNvSpPr/>
            <p:nvPr/>
          </p:nvSpPr>
          <p:spPr>
            <a:xfrm>
              <a:off x="5092450" y="2140675"/>
              <a:ext cx="1950" cy="925"/>
            </a:xfrm>
            <a:custGeom>
              <a:avLst/>
              <a:gdLst/>
              <a:ahLst/>
              <a:cxnLst/>
              <a:rect l="l" t="t" r="r" b="b"/>
              <a:pathLst>
                <a:path w="78" h="37" extrusionOk="0">
                  <a:moveTo>
                    <a:pt x="39" y="0"/>
                  </a:moveTo>
                  <a:cubicBezTo>
                    <a:pt x="27" y="0"/>
                    <a:pt x="16" y="4"/>
                    <a:pt x="4" y="9"/>
                  </a:cubicBezTo>
                  <a:cubicBezTo>
                    <a:pt x="3" y="18"/>
                    <a:pt x="3" y="27"/>
                    <a:pt x="2" y="35"/>
                  </a:cubicBezTo>
                  <a:lnTo>
                    <a:pt x="2" y="35"/>
                  </a:lnTo>
                  <a:cubicBezTo>
                    <a:pt x="5" y="35"/>
                    <a:pt x="9" y="35"/>
                    <a:pt x="12" y="35"/>
                  </a:cubicBezTo>
                  <a:cubicBezTo>
                    <a:pt x="20" y="35"/>
                    <a:pt x="28" y="35"/>
                    <a:pt x="35" y="35"/>
                  </a:cubicBezTo>
                  <a:cubicBezTo>
                    <a:pt x="49" y="35"/>
                    <a:pt x="64" y="33"/>
                    <a:pt x="77" y="17"/>
                  </a:cubicBezTo>
                  <a:cubicBezTo>
                    <a:pt x="64" y="5"/>
                    <a:pt x="51" y="0"/>
                    <a:pt x="39" y="0"/>
                  </a:cubicBezTo>
                  <a:close/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lnTo>
                    <a:pt x="2" y="37"/>
                  </a:lnTo>
                  <a:cubicBezTo>
                    <a:pt x="2" y="36"/>
                    <a:pt x="2" y="36"/>
                    <a:pt x="2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9"/>
            <p:cNvSpPr/>
            <p:nvPr/>
          </p:nvSpPr>
          <p:spPr>
            <a:xfrm>
              <a:off x="5261275" y="1805450"/>
              <a:ext cx="1800" cy="1675"/>
            </a:xfrm>
            <a:custGeom>
              <a:avLst/>
              <a:gdLst/>
              <a:ahLst/>
              <a:cxnLst/>
              <a:rect l="l" t="t" r="r" b="b"/>
              <a:pathLst>
                <a:path w="72" h="67" extrusionOk="0">
                  <a:moveTo>
                    <a:pt x="58" y="1"/>
                  </a:moveTo>
                  <a:cubicBezTo>
                    <a:pt x="35" y="1"/>
                    <a:pt x="21" y="16"/>
                    <a:pt x="0" y="26"/>
                  </a:cubicBezTo>
                  <a:cubicBezTo>
                    <a:pt x="1" y="26"/>
                    <a:pt x="3" y="26"/>
                    <a:pt x="4" y="26"/>
                  </a:cubicBezTo>
                  <a:cubicBezTo>
                    <a:pt x="32" y="26"/>
                    <a:pt x="28" y="66"/>
                    <a:pt x="65" y="66"/>
                  </a:cubicBezTo>
                  <a:cubicBezTo>
                    <a:pt x="67" y="66"/>
                    <a:pt x="69" y="66"/>
                    <a:pt x="71" y="66"/>
                  </a:cubicBezTo>
                  <a:cubicBezTo>
                    <a:pt x="39" y="45"/>
                    <a:pt x="61" y="23"/>
                    <a:pt x="61" y="1"/>
                  </a:cubicBezTo>
                  <a:cubicBezTo>
                    <a:pt x="60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9"/>
            <p:cNvSpPr/>
            <p:nvPr/>
          </p:nvSpPr>
          <p:spPr>
            <a:xfrm>
              <a:off x="5010175" y="2082050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58" y="1"/>
                  </a:moveTo>
                  <a:lnTo>
                    <a:pt x="1" y="63"/>
                  </a:lnTo>
                  <a:cubicBezTo>
                    <a:pt x="5" y="64"/>
                    <a:pt x="10" y="64"/>
                    <a:pt x="14" y="64"/>
                  </a:cubicBezTo>
                  <a:cubicBezTo>
                    <a:pt x="56" y="64"/>
                    <a:pt x="57" y="29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9"/>
            <p:cNvSpPr/>
            <p:nvPr/>
          </p:nvSpPr>
          <p:spPr>
            <a:xfrm>
              <a:off x="4970075" y="2064350"/>
              <a:ext cx="1475" cy="1700"/>
            </a:xfrm>
            <a:custGeom>
              <a:avLst/>
              <a:gdLst/>
              <a:ahLst/>
              <a:cxnLst/>
              <a:rect l="l" t="t" r="r" b="b"/>
              <a:pathLst>
                <a:path w="59" h="68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1"/>
                    <a:pt x="14" y="64"/>
                    <a:pt x="59" y="68"/>
                  </a:cubicBezTo>
                  <a:cubicBezTo>
                    <a:pt x="48" y="36"/>
                    <a:pt x="45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9"/>
            <p:cNvSpPr/>
            <p:nvPr/>
          </p:nvSpPr>
          <p:spPr>
            <a:xfrm>
              <a:off x="4959250" y="2052800"/>
              <a:ext cx="1750" cy="1250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20" y="1"/>
                  </a:moveTo>
                  <a:cubicBezTo>
                    <a:pt x="14" y="1"/>
                    <a:pt x="7" y="2"/>
                    <a:pt x="0" y="3"/>
                  </a:cubicBezTo>
                  <a:lnTo>
                    <a:pt x="70" y="49"/>
                  </a:lnTo>
                  <a:cubicBezTo>
                    <a:pt x="68" y="10"/>
                    <a:pt x="46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9"/>
            <p:cNvSpPr/>
            <p:nvPr/>
          </p:nvSpPr>
          <p:spPr>
            <a:xfrm>
              <a:off x="5231100" y="23156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9" y="0"/>
                  </a:moveTo>
                  <a:cubicBezTo>
                    <a:pt x="21" y="0"/>
                    <a:pt x="11" y="12"/>
                    <a:pt x="0" y="29"/>
                  </a:cubicBezTo>
                  <a:lnTo>
                    <a:pt x="22" y="45"/>
                  </a:lnTo>
                  <a:cubicBezTo>
                    <a:pt x="37" y="33"/>
                    <a:pt x="51" y="23"/>
                    <a:pt x="69" y="8"/>
                  </a:cubicBezTo>
                  <a:cubicBezTo>
                    <a:pt x="57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9"/>
            <p:cNvSpPr/>
            <p:nvPr/>
          </p:nvSpPr>
          <p:spPr>
            <a:xfrm>
              <a:off x="5259975" y="1805925"/>
              <a:ext cx="750" cy="2025"/>
            </a:xfrm>
            <a:custGeom>
              <a:avLst/>
              <a:gdLst/>
              <a:ahLst/>
              <a:cxnLst/>
              <a:rect l="l" t="t" r="r" b="b"/>
              <a:pathLst>
                <a:path w="30" h="81" extrusionOk="0">
                  <a:moveTo>
                    <a:pt x="29" y="0"/>
                  </a:moveTo>
                  <a:cubicBezTo>
                    <a:pt x="1" y="29"/>
                    <a:pt x="2" y="56"/>
                    <a:pt x="29" y="8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9"/>
            <p:cNvSpPr/>
            <p:nvPr/>
          </p:nvSpPr>
          <p:spPr>
            <a:xfrm>
              <a:off x="5038175" y="2212175"/>
              <a:ext cx="1250" cy="2175"/>
            </a:xfrm>
            <a:custGeom>
              <a:avLst/>
              <a:gdLst/>
              <a:ahLst/>
              <a:cxnLst/>
              <a:rect l="l" t="t" r="r" b="b"/>
              <a:pathLst>
                <a:path w="50" h="87" extrusionOk="0">
                  <a:moveTo>
                    <a:pt x="41" y="0"/>
                  </a:moveTo>
                  <a:cubicBezTo>
                    <a:pt x="41" y="0"/>
                    <a:pt x="41" y="1"/>
                    <a:pt x="41" y="1"/>
                  </a:cubicBezTo>
                  <a:lnTo>
                    <a:pt x="41" y="1"/>
                  </a:lnTo>
                  <a:cubicBezTo>
                    <a:pt x="41" y="1"/>
                    <a:pt x="41" y="0"/>
                    <a:pt x="42" y="0"/>
                  </a:cubicBezTo>
                  <a:close/>
                  <a:moveTo>
                    <a:pt x="41" y="1"/>
                  </a:moveTo>
                  <a:cubicBezTo>
                    <a:pt x="13" y="21"/>
                    <a:pt x="1" y="55"/>
                    <a:pt x="9" y="87"/>
                  </a:cubicBezTo>
                  <a:cubicBezTo>
                    <a:pt x="49" y="64"/>
                    <a:pt x="36" y="29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9"/>
            <p:cNvSpPr/>
            <p:nvPr/>
          </p:nvSpPr>
          <p:spPr>
            <a:xfrm>
              <a:off x="4990850" y="2141300"/>
              <a:ext cx="1350" cy="1125"/>
            </a:xfrm>
            <a:custGeom>
              <a:avLst/>
              <a:gdLst/>
              <a:ahLst/>
              <a:cxnLst/>
              <a:rect l="l" t="t" r="r" b="b"/>
              <a:pathLst>
                <a:path w="54" h="45" extrusionOk="0">
                  <a:moveTo>
                    <a:pt x="45" y="0"/>
                  </a:moveTo>
                  <a:cubicBezTo>
                    <a:pt x="27" y="6"/>
                    <a:pt x="6" y="6"/>
                    <a:pt x="0" y="29"/>
                  </a:cubicBezTo>
                  <a:cubicBezTo>
                    <a:pt x="4" y="41"/>
                    <a:pt x="11" y="45"/>
                    <a:pt x="19" y="45"/>
                  </a:cubicBezTo>
                  <a:cubicBezTo>
                    <a:pt x="28" y="45"/>
                    <a:pt x="38" y="41"/>
                    <a:pt x="49" y="39"/>
                  </a:cubicBezTo>
                  <a:cubicBezTo>
                    <a:pt x="50" y="23"/>
                    <a:pt x="54" y="12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9"/>
            <p:cNvSpPr/>
            <p:nvPr/>
          </p:nvSpPr>
          <p:spPr>
            <a:xfrm>
              <a:off x="5261850" y="18173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9" y="1"/>
                  </a:moveTo>
                  <a:cubicBezTo>
                    <a:pt x="0" y="13"/>
                    <a:pt x="8" y="31"/>
                    <a:pt x="23" y="52"/>
                  </a:cubicBezTo>
                  <a:cubicBezTo>
                    <a:pt x="24" y="52"/>
                    <a:pt x="26" y="52"/>
                    <a:pt x="27" y="52"/>
                  </a:cubicBezTo>
                  <a:cubicBezTo>
                    <a:pt x="32" y="52"/>
                    <a:pt x="38" y="53"/>
                    <a:pt x="44" y="53"/>
                  </a:cubicBezTo>
                  <a:cubicBezTo>
                    <a:pt x="52" y="53"/>
                    <a:pt x="59" y="50"/>
                    <a:pt x="62" y="36"/>
                  </a:cubicBezTo>
                  <a:cubicBezTo>
                    <a:pt x="62" y="13"/>
                    <a:pt x="29" y="23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9"/>
            <p:cNvSpPr/>
            <p:nvPr/>
          </p:nvSpPr>
          <p:spPr>
            <a:xfrm>
              <a:off x="5129550" y="1929350"/>
              <a:ext cx="1150" cy="2425"/>
            </a:xfrm>
            <a:custGeom>
              <a:avLst/>
              <a:gdLst/>
              <a:ahLst/>
              <a:cxnLst/>
              <a:rect l="l" t="t" r="r" b="b"/>
              <a:pathLst>
                <a:path w="46" h="9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0"/>
                    <a:pt x="3" y="66"/>
                    <a:pt x="22" y="97"/>
                  </a:cubicBezTo>
                  <a:cubicBezTo>
                    <a:pt x="18" y="63"/>
                    <a:pt x="45" y="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9"/>
            <p:cNvSpPr/>
            <p:nvPr/>
          </p:nvSpPr>
          <p:spPr>
            <a:xfrm>
              <a:off x="4992625" y="2151775"/>
              <a:ext cx="1625" cy="925"/>
            </a:xfrm>
            <a:custGeom>
              <a:avLst/>
              <a:gdLst/>
              <a:ahLst/>
              <a:cxnLst/>
              <a:rect l="l" t="t" r="r" b="b"/>
              <a:pathLst>
                <a:path w="65" h="37" extrusionOk="0">
                  <a:moveTo>
                    <a:pt x="48" y="1"/>
                  </a:moveTo>
                  <a:cubicBezTo>
                    <a:pt x="36" y="1"/>
                    <a:pt x="24" y="5"/>
                    <a:pt x="15" y="12"/>
                  </a:cubicBezTo>
                  <a:cubicBezTo>
                    <a:pt x="8" y="17"/>
                    <a:pt x="1" y="23"/>
                    <a:pt x="12" y="35"/>
                  </a:cubicBezTo>
                  <a:lnTo>
                    <a:pt x="50" y="35"/>
                  </a:lnTo>
                  <a:lnTo>
                    <a:pt x="65" y="3"/>
                  </a:lnTo>
                  <a:cubicBezTo>
                    <a:pt x="59" y="1"/>
                    <a:pt x="54" y="1"/>
                    <a:pt x="48" y="1"/>
                  </a:cubicBezTo>
                  <a:close/>
                  <a:moveTo>
                    <a:pt x="50" y="35"/>
                  </a:moveTo>
                  <a:lnTo>
                    <a:pt x="50" y="36"/>
                  </a:lnTo>
                  <a:lnTo>
                    <a:pt x="51" y="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9"/>
            <p:cNvSpPr/>
            <p:nvPr/>
          </p:nvSpPr>
          <p:spPr>
            <a:xfrm>
              <a:off x="5124825" y="2043400"/>
              <a:ext cx="1975" cy="800"/>
            </a:xfrm>
            <a:custGeom>
              <a:avLst/>
              <a:gdLst/>
              <a:ahLst/>
              <a:cxnLst/>
              <a:rect l="l" t="t" r="r" b="b"/>
              <a:pathLst>
                <a:path w="79" h="32" extrusionOk="0">
                  <a:moveTo>
                    <a:pt x="37" y="0"/>
                  </a:moveTo>
                  <a:cubicBezTo>
                    <a:pt x="23" y="0"/>
                    <a:pt x="11" y="6"/>
                    <a:pt x="1" y="29"/>
                  </a:cubicBezTo>
                  <a:cubicBezTo>
                    <a:pt x="7" y="31"/>
                    <a:pt x="12" y="32"/>
                    <a:pt x="17" y="32"/>
                  </a:cubicBezTo>
                  <a:cubicBezTo>
                    <a:pt x="41" y="32"/>
                    <a:pt x="55" y="16"/>
                    <a:pt x="78" y="4"/>
                  </a:cubicBezTo>
                  <a:cubicBezTo>
                    <a:pt x="63" y="4"/>
                    <a:pt x="49" y="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9"/>
            <p:cNvSpPr/>
            <p:nvPr/>
          </p:nvSpPr>
          <p:spPr>
            <a:xfrm>
              <a:off x="5127400" y="2003150"/>
              <a:ext cx="1125" cy="1575"/>
            </a:xfrm>
            <a:custGeom>
              <a:avLst/>
              <a:gdLst/>
              <a:ahLst/>
              <a:cxnLst/>
              <a:rect l="l" t="t" r="r" b="b"/>
              <a:pathLst>
                <a:path w="45" h="63" extrusionOk="0">
                  <a:moveTo>
                    <a:pt x="14" y="0"/>
                  </a:moveTo>
                  <a:cubicBezTo>
                    <a:pt x="0" y="27"/>
                    <a:pt x="8" y="46"/>
                    <a:pt x="37" y="63"/>
                  </a:cubicBezTo>
                  <a:cubicBezTo>
                    <a:pt x="45" y="32"/>
                    <a:pt x="41" y="11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9"/>
            <p:cNvSpPr/>
            <p:nvPr/>
          </p:nvSpPr>
          <p:spPr>
            <a:xfrm>
              <a:off x="5209250" y="2309425"/>
              <a:ext cx="1375" cy="900"/>
            </a:xfrm>
            <a:custGeom>
              <a:avLst/>
              <a:gdLst/>
              <a:ahLst/>
              <a:cxnLst/>
              <a:rect l="l" t="t" r="r" b="b"/>
              <a:pathLst>
                <a:path w="55" h="36" extrusionOk="0">
                  <a:moveTo>
                    <a:pt x="54" y="0"/>
                  </a:moveTo>
                  <a:lnTo>
                    <a:pt x="54" y="0"/>
                  </a:lnTo>
                  <a:cubicBezTo>
                    <a:pt x="52" y="1"/>
                    <a:pt x="50" y="1"/>
                    <a:pt x="48" y="1"/>
                  </a:cubicBezTo>
                  <a:cubicBezTo>
                    <a:pt x="43" y="1"/>
                    <a:pt x="39" y="0"/>
                    <a:pt x="35" y="0"/>
                  </a:cubicBezTo>
                  <a:cubicBezTo>
                    <a:pt x="22" y="0"/>
                    <a:pt x="10" y="3"/>
                    <a:pt x="0" y="22"/>
                  </a:cubicBezTo>
                  <a:cubicBezTo>
                    <a:pt x="9" y="30"/>
                    <a:pt x="18" y="35"/>
                    <a:pt x="27" y="35"/>
                  </a:cubicBezTo>
                  <a:cubicBezTo>
                    <a:pt x="34" y="35"/>
                    <a:pt x="42" y="32"/>
                    <a:pt x="51" y="2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9"/>
            <p:cNvSpPr/>
            <p:nvPr/>
          </p:nvSpPr>
          <p:spPr>
            <a:xfrm>
              <a:off x="5085050" y="1761925"/>
              <a:ext cx="1325" cy="1300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33" y="1"/>
                  </a:moveTo>
                  <a:cubicBezTo>
                    <a:pt x="16" y="1"/>
                    <a:pt x="6" y="12"/>
                    <a:pt x="0" y="32"/>
                  </a:cubicBezTo>
                  <a:lnTo>
                    <a:pt x="18" y="51"/>
                  </a:lnTo>
                  <a:cubicBezTo>
                    <a:pt x="44" y="33"/>
                    <a:pt x="53" y="20"/>
                    <a:pt x="38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9"/>
            <p:cNvSpPr/>
            <p:nvPr/>
          </p:nvSpPr>
          <p:spPr>
            <a:xfrm>
              <a:off x="5128175" y="1912550"/>
              <a:ext cx="1175" cy="1750"/>
            </a:xfrm>
            <a:custGeom>
              <a:avLst/>
              <a:gdLst/>
              <a:ahLst/>
              <a:cxnLst/>
              <a:rect l="l" t="t" r="r" b="b"/>
              <a:pathLst>
                <a:path w="47" h="70" extrusionOk="0">
                  <a:moveTo>
                    <a:pt x="22" y="1"/>
                  </a:moveTo>
                  <a:cubicBezTo>
                    <a:pt x="21" y="26"/>
                    <a:pt x="1" y="43"/>
                    <a:pt x="0" y="69"/>
                  </a:cubicBezTo>
                  <a:lnTo>
                    <a:pt x="47" y="4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12148;p39"/>
            <p:cNvSpPr/>
            <p:nvPr/>
          </p:nvSpPr>
          <p:spPr>
            <a:xfrm>
              <a:off x="5262850" y="1855225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35" y="1"/>
                  </a:moveTo>
                  <a:lnTo>
                    <a:pt x="35" y="1"/>
                  </a:lnTo>
                  <a:cubicBezTo>
                    <a:pt x="7" y="18"/>
                    <a:pt x="0" y="36"/>
                    <a:pt x="15" y="65"/>
                  </a:cubicBezTo>
                  <a:cubicBezTo>
                    <a:pt x="41" y="49"/>
                    <a:pt x="47" y="29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2149;p39"/>
            <p:cNvSpPr/>
            <p:nvPr/>
          </p:nvSpPr>
          <p:spPr>
            <a:xfrm>
              <a:off x="5063450" y="2181500"/>
              <a:ext cx="900" cy="2275"/>
            </a:xfrm>
            <a:custGeom>
              <a:avLst/>
              <a:gdLst/>
              <a:ahLst/>
              <a:cxnLst/>
              <a:rect l="l" t="t" r="r" b="b"/>
              <a:pathLst>
                <a:path w="36" h="91" extrusionOk="0">
                  <a:moveTo>
                    <a:pt x="5" y="1"/>
                  </a:moveTo>
                  <a:lnTo>
                    <a:pt x="5" y="1"/>
                  </a:lnTo>
                  <a:cubicBezTo>
                    <a:pt x="13" y="34"/>
                    <a:pt x="1" y="59"/>
                    <a:pt x="17" y="91"/>
                  </a:cubicBezTo>
                  <a:cubicBezTo>
                    <a:pt x="25" y="65"/>
                    <a:pt x="30" y="43"/>
                    <a:pt x="36" y="2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39"/>
            <p:cNvSpPr/>
            <p:nvPr/>
          </p:nvSpPr>
          <p:spPr>
            <a:xfrm>
              <a:off x="5259100" y="2223275"/>
              <a:ext cx="1350" cy="1200"/>
            </a:xfrm>
            <a:custGeom>
              <a:avLst/>
              <a:gdLst/>
              <a:ahLst/>
              <a:cxnLst/>
              <a:rect l="l" t="t" r="r" b="b"/>
              <a:pathLst>
                <a:path w="54" h="48" extrusionOk="0">
                  <a:moveTo>
                    <a:pt x="22" y="0"/>
                  </a:moveTo>
                  <a:cubicBezTo>
                    <a:pt x="15" y="0"/>
                    <a:pt x="7" y="3"/>
                    <a:pt x="1" y="8"/>
                  </a:cubicBezTo>
                  <a:cubicBezTo>
                    <a:pt x="10" y="26"/>
                    <a:pt x="26" y="41"/>
                    <a:pt x="45" y="48"/>
                  </a:cubicBezTo>
                  <a:cubicBezTo>
                    <a:pt x="50" y="33"/>
                    <a:pt x="53" y="19"/>
                    <a:pt x="42" y="7"/>
                  </a:cubicBezTo>
                  <a:cubicBezTo>
                    <a:pt x="36" y="2"/>
                    <a:pt x="29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39"/>
            <p:cNvSpPr/>
            <p:nvPr/>
          </p:nvSpPr>
          <p:spPr>
            <a:xfrm>
              <a:off x="5127200" y="1954025"/>
              <a:ext cx="1075" cy="1850"/>
            </a:xfrm>
            <a:custGeom>
              <a:avLst/>
              <a:gdLst/>
              <a:ahLst/>
              <a:cxnLst/>
              <a:rect l="l" t="t" r="r" b="b"/>
              <a:pathLst>
                <a:path w="43" h="74" extrusionOk="0">
                  <a:moveTo>
                    <a:pt x="13" y="1"/>
                  </a:moveTo>
                  <a:lnTo>
                    <a:pt x="13" y="1"/>
                  </a:lnTo>
                  <a:cubicBezTo>
                    <a:pt x="23" y="29"/>
                    <a:pt x="0" y="36"/>
                    <a:pt x="5" y="58"/>
                  </a:cubicBezTo>
                  <a:lnTo>
                    <a:pt x="23" y="74"/>
                  </a:lnTo>
                  <a:cubicBezTo>
                    <a:pt x="35" y="60"/>
                    <a:pt x="41" y="44"/>
                    <a:pt x="43" y="2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12152;p39"/>
            <p:cNvSpPr/>
            <p:nvPr/>
          </p:nvSpPr>
          <p:spPr>
            <a:xfrm>
              <a:off x="5001900" y="2185600"/>
              <a:ext cx="1425" cy="1425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6" y="0"/>
                  </a:moveTo>
                  <a:cubicBezTo>
                    <a:pt x="12" y="0"/>
                    <a:pt x="8" y="1"/>
                    <a:pt x="3" y="2"/>
                  </a:cubicBezTo>
                  <a:cubicBezTo>
                    <a:pt x="1" y="41"/>
                    <a:pt x="34" y="31"/>
                    <a:pt x="57" y="57"/>
                  </a:cubicBezTo>
                  <a:cubicBezTo>
                    <a:pt x="47" y="20"/>
                    <a:pt x="40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12153;p39"/>
            <p:cNvSpPr/>
            <p:nvPr/>
          </p:nvSpPr>
          <p:spPr>
            <a:xfrm>
              <a:off x="4979475" y="20820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36" y="1"/>
                  </a:moveTo>
                  <a:cubicBezTo>
                    <a:pt x="18" y="20"/>
                    <a:pt x="1" y="31"/>
                    <a:pt x="19" y="50"/>
                  </a:cubicBezTo>
                  <a:cubicBezTo>
                    <a:pt x="23" y="50"/>
                    <a:pt x="26" y="51"/>
                    <a:pt x="29" y="51"/>
                  </a:cubicBezTo>
                  <a:cubicBezTo>
                    <a:pt x="44" y="51"/>
                    <a:pt x="52" y="41"/>
                    <a:pt x="57" y="21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39"/>
            <p:cNvSpPr/>
            <p:nvPr/>
          </p:nvSpPr>
          <p:spPr>
            <a:xfrm>
              <a:off x="5263150" y="1868500"/>
              <a:ext cx="1250" cy="1125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31" y="1"/>
                  </a:moveTo>
                  <a:cubicBezTo>
                    <a:pt x="16" y="1"/>
                    <a:pt x="3" y="12"/>
                    <a:pt x="1" y="28"/>
                  </a:cubicBezTo>
                  <a:cubicBezTo>
                    <a:pt x="13" y="30"/>
                    <a:pt x="22" y="44"/>
                    <a:pt x="35" y="44"/>
                  </a:cubicBezTo>
                  <a:cubicBezTo>
                    <a:pt x="38" y="44"/>
                    <a:pt x="41" y="44"/>
                    <a:pt x="44" y="42"/>
                  </a:cubicBezTo>
                  <a:cubicBezTo>
                    <a:pt x="50" y="29"/>
                    <a:pt x="46" y="13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39"/>
            <p:cNvSpPr/>
            <p:nvPr/>
          </p:nvSpPr>
          <p:spPr>
            <a:xfrm>
              <a:off x="5068975" y="1762350"/>
              <a:ext cx="1225" cy="800"/>
            </a:xfrm>
            <a:custGeom>
              <a:avLst/>
              <a:gdLst/>
              <a:ahLst/>
              <a:cxnLst/>
              <a:rect l="l" t="t" r="r" b="b"/>
              <a:pathLst>
                <a:path w="49" h="32" extrusionOk="0">
                  <a:moveTo>
                    <a:pt x="24" y="0"/>
                  </a:moveTo>
                  <a:cubicBezTo>
                    <a:pt x="12" y="1"/>
                    <a:pt x="1" y="3"/>
                    <a:pt x="3" y="25"/>
                  </a:cubicBezTo>
                  <a:cubicBezTo>
                    <a:pt x="9" y="29"/>
                    <a:pt x="15" y="31"/>
                    <a:pt x="20" y="31"/>
                  </a:cubicBezTo>
                  <a:cubicBezTo>
                    <a:pt x="32" y="31"/>
                    <a:pt x="41" y="21"/>
                    <a:pt x="49" y="7"/>
                  </a:cubicBezTo>
                  <a:cubicBezTo>
                    <a:pt x="41" y="3"/>
                    <a:pt x="33" y="1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2156;p39"/>
            <p:cNvSpPr/>
            <p:nvPr/>
          </p:nvSpPr>
          <p:spPr>
            <a:xfrm>
              <a:off x="4897075" y="2060775"/>
              <a:ext cx="1350" cy="1425"/>
            </a:xfrm>
            <a:custGeom>
              <a:avLst/>
              <a:gdLst/>
              <a:ahLst/>
              <a:cxnLst/>
              <a:rect l="l" t="t" r="r" b="b"/>
              <a:pathLst>
                <a:path w="54" h="57" extrusionOk="0">
                  <a:moveTo>
                    <a:pt x="49" y="1"/>
                  </a:moveTo>
                  <a:lnTo>
                    <a:pt x="49" y="1"/>
                  </a:lnTo>
                  <a:cubicBezTo>
                    <a:pt x="27" y="14"/>
                    <a:pt x="10" y="34"/>
                    <a:pt x="0" y="57"/>
                  </a:cubicBezTo>
                  <a:cubicBezTo>
                    <a:pt x="35" y="45"/>
                    <a:pt x="54" y="37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12157;p39"/>
            <p:cNvSpPr/>
            <p:nvPr/>
          </p:nvSpPr>
          <p:spPr>
            <a:xfrm>
              <a:off x="5123450" y="2056850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10" y="0"/>
                  </a:moveTo>
                  <a:lnTo>
                    <a:pt x="10" y="0"/>
                  </a:lnTo>
                  <a:cubicBezTo>
                    <a:pt x="3" y="17"/>
                    <a:pt x="1" y="32"/>
                    <a:pt x="25" y="53"/>
                  </a:cubicBezTo>
                  <a:cubicBezTo>
                    <a:pt x="43" y="25"/>
                    <a:pt x="35" y="1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12158;p39"/>
            <p:cNvSpPr/>
            <p:nvPr/>
          </p:nvSpPr>
          <p:spPr>
            <a:xfrm>
              <a:off x="5251425" y="2251700"/>
              <a:ext cx="1125" cy="1175"/>
            </a:xfrm>
            <a:custGeom>
              <a:avLst/>
              <a:gdLst/>
              <a:ahLst/>
              <a:cxnLst/>
              <a:rect l="l" t="t" r="r" b="b"/>
              <a:pathLst>
                <a:path w="45" h="47" extrusionOk="0">
                  <a:moveTo>
                    <a:pt x="16" y="0"/>
                  </a:moveTo>
                  <a:cubicBezTo>
                    <a:pt x="3" y="11"/>
                    <a:pt x="1" y="22"/>
                    <a:pt x="9" y="31"/>
                  </a:cubicBezTo>
                  <a:cubicBezTo>
                    <a:pt x="14" y="36"/>
                    <a:pt x="17" y="47"/>
                    <a:pt x="25" y="47"/>
                  </a:cubicBezTo>
                  <a:cubicBezTo>
                    <a:pt x="28" y="47"/>
                    <a:pt x="30" y="46"/>
                    <a:pt x="34" y="44"/>
                  </a:cubicBezTo>
                  <a:cubicBezTo>
                    <a:pt x="37" y="28"/>
                    <a:pt x="44" y="11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39"/>
            <p:cNvSpPr/>
            <p:nvPr/>
          </p:nvSpPr>
          <p:spPr>
            <a:xfrm>
              <a:off x="5000675" y="2184100"/>
              <a:ext cx="1225" cy="1250"/>
            </a:xfrm>
            <a:custGeom>
              <a:avLst/>
              <a:gdLst/>
              <a:ahLst/>
              <a:cxnLst/>
              <a:rect l="l" t="t" r="r" b="b"/>
              <a:pathLst>
                <a:path w="49" h="50" extrusionOk="0">
                  <a:moveTo>
                    <a:pt x="46" y="1"/>
                  </a:moveTo>
                  <a:lnTo>
                    <a:pt x="46" y="1"/>
                  </a:lnTo>
                  <a:cubicBezTo>
                    <a:pt x="30" y="23"/>
                    <a:pt x="1" y="17"/>
                    <a:pt x="3" y="50"/>
                  </a:cubicBezTo>
                  <a:cubicBezTo>
                    <a:pt x="14" y="34"/>
                    <a:pt x="49" y="50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12160;p39"/>
            <p:cNvSpPr/>
            <p:nvPr/>
          </p:nvSpPr>
          <p:spPr>
            <a:xfrm>
              <a:off x="5024475" y="2096250"/>
              <a:ext cx="1000" cy="1775"/>
            </a:xfrm>
            <a:custGeom>
              <a:avLst/>
              <a:gdLst/>
              <a:ahLst/>
              <a:cxnLst/>
              <a:rect l="l" t="t" r="r" b="b"/>
              <a:pathLst>
                <a:path w="40" h="71" extrusionOk="0">
                  <a:moveTo>
                    <a:pt x="33" y="1"/>
                  </a:moveTo>
                  <a:lnTo>
                    <a:pt x="33" y="1"/>
                  </a:lnTo>
                  <a:cubicBezTo>
                    <a:pt x="22" y="27"/>
                    <a:pt x="0" y="42"/>
                    <a:pt x="10" y="70"/>
                  </a:cubicBezTo>
                  <a:cubicBezTo>
                    <a:pt x="33" y="54"/>
                    <a:pt x="40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12161;p39"/>
            <p:cNvSpPr/>
            <p:nvPr/>
          </p:nvSpPr>
          <p:spPr>
            <a:xfrm>
              <a:off x="5074400" y="176115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23" y="0"/>
                  </a:moveTo>
                  <a:cubicBezTo>
                    <a:pt x="13" y="2"/>
                    <a:pt x="4" y="10"/>
                    <a:pt x="1" y="22"/>
                  </a:cubicBezTo>
                  <a:cubicBezTo>
                    <a:pt x="13" y="29"/>
                    <a:pt x="24" y="39"/>
                    <a:pt x="44" y="39"/>
                  </a:cubicBezTo>
                  <a:cubicBezTo>
                    <a:pt x="45" y="39"/>
                    <a:pt x="46" y="39"/>
                    <a:pt x="47" y="39"/>
                  </a:cubicBezTo>
                  <a:cubicBezTo>
                    <a:pt x="49" y="23"/>
                    <a:pt x="39" y="7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12162;p39"/>
            <p:cNvSpPr/>
            <p:nvPr/>
          </p:nvSpPr>
          <p:spPr>
            <a:xfrm>
              <a:off x="5123425" y="2053775"/>
              <a:ext cx="1025" cy="1275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14" y="0"/>
                  </a:moveTo>
                  <a:cubicBezTo>
                    <a:pt x="1" y="22"/>
                    <a:pt x="3" y="37"/>
                    <a:pt x="35" y="50"/>
                  </a:cubicBezTo>
                  <a:cubicBezTo>
                    <a:pt x="41" y="21"/>
                    <a:pt x="32" y="9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12163;p39"/>
            <p:cNvSpPr/>
            <p:nvPr/>
          </p:nvSpPr>
          <p:spPr>
            <a:xfrm>
              <a:off x="5127525" y="2005475"/>
              <a:ext cx="825" cy="1475"/>
            </a:xfrm>
            <a:custGeom>
              <a:avLst/>
              <a:gdLst/>
              <a:ahLst/>
              <a:cxnLst/>
              <a:rect l="l" t="t" r="r" b="b"/>
              <a:pathLst>
                <a:path w="33" h="59" extrusionOk="0">
                  <a:moveTo>
                    <a:pt x="1" y="1"/>
                  </a:moveTo>
                  <a:cubicBezTo>
                    <a:pt x="10" y="21"/>
                    <a:pt x="18" y="38"/>
                    <a:pt x="27" y="59"/>
                  </a:cubicBezTo>
                  <a:cubicBezTo>
                    <a:pt x="33" y="18"/>
                    <a:pt x="33" y="1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39"/>
            <p:cNvSpPr/>
            <p:nvPr/>
          </p:nvSpPr>
          <p:spPr>
            <a:xfrm>
              <a:off x="5074300" y="1757125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4" y="0"/>
                  </a:moveTo>
                  <a:cubicBezTo>
                    <a:pt x="15" y="0"/>
                    <a:pt x="7" y="0"/>
                    <a:pt x="2" y="11"/>
                  </a:cubicBezTo>
                  <a:cubicBezTo>
                    <a:pt x="0" y="28"/>
                    <a:pt x="13" y="43"/>
                    <a:pt x="30" y="44"/>
                  </a:cubicBezTo>
                  <a:cubicBezTo>
                    <a:pt x="38" y="30"/>
                    <a:pt x="35" y="12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39"/>
            <p:cNvSpPr/>
            <p:nvPr/>
          </p:nvSpPr>
          <p:spPr>
            <a:xfrm>
              <a:off x="5021650" y="2062575"/>
              <a:ext cx="1325" cy="1225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38" y="1"/>
                  </a:moveTo>
                  <a:cubicBezTo>
                    <a:pt x="18" y="15"/>
                    <a:pt x="0" y="26"/>
                    <a:pt x="20" y="48"/>
                  </a:cubicBezTo>
                  <a:cubicBezTo>
                    <a:pt x="53" y="47"/>
                    <a:pt x="46" y="27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12166;p39"/>
            <p:cNvSpPr/>
            <p:nvPr/>
          </p:nvSpPr>
          <p:spPr>
            <a:xfrm>
              <a:off x="5072975" y="1762350"/>
              <a:ext cx="1300" cy="825"/>
            </a:xfrm>
            <a:custGeom>
              <a:avLst/>
              <a:gdLst/>
              <a:ahLst/>
              <a:cxnLst/>
              <a:rect l="l" t="t" r="r" b="b"/>
              <a:pathLst>
                <a:path w="52" h="33" extrusionOk="0">
                  <a:moveTo>
                    <a:pt x="27" y="0"/>
                  </a:moveTo>
                  <a:cubicBezTo>
                    <a:pt x="19" y="0"/>
                    <a:pt x="11" y="4"/>
                    <a:pt x="1" y="14"/>
                  </a:cubicBezTo>
                  <a:cubicBezTo>
                    <a:pt x="9" y="18"/>
                    <a:pt x="15" y="24"/>
                    <a:pt x="23" y="29"/>
                  </a:cubicBezTo>
                  <a:cubicBezTo>
                    <a:pt x="27" y="31"/>
                    <a:pt x="31" y="32"/>
                    <a:pt x="35" y="32"/>
                  </a:cubicBezTo>
                  <a:cubicBezTo>
                    <a:pt x="41" y="32"/>
                    <a:pt x="47" y="27"/>
                    <a:pt x="52" y="13"/>
                  </a:cubicBezTo>
                  <a:cubicBezTo>
                    <a:pt x="44" y="5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39"/>
            <p:cNvSpPr/>
            <p:nvPr/>
          </p:nvSpPr>
          <p:spPr>
            <a:xfrm>
              <a:off x="5206975" y="2312500"/>
              <a:ext cx="975" cy="1300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4" y="1"/>
                  </a:moveTo>
                  <a:lnTo>
                    <a:pt x="2" y="2"/>
                  </a:lnTo>
                  <a:cubicBezTo>
                    <a:pt x="3" y="2"/>
                    <a:pt x="3" y="2"/>
                    <a:pt x="4" y="2"/>
                  </a:cubicBez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9"/>
                    <a:pt x="1" y="36"/>
                    <a:pt x="13" y="50"/>
                  </a:cubicBezTo>
                  <a:cubicBezTo>
                    <a:pt x="16" y="51"/>
                    <a:pt x="20" y="51"/>
                    <a:pt x="23" y="51"/>
                  </a:cubicBezTo>
                  <a:cubicBezTo>
                    <a:pt x="28" y="51"/>
                    <a:pt x="32" y="49"/>
                    <a:pt x="36" y="44"/>
                  </a:cubicBezTo>
                  <a:cubicBezTo>
                    <a:pt x="39" y="20"/>
                    <a:pt x="25" y="9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39"/>
            <p:cNvSpPr/>
            <p:nvPr/>
          </p:nvSpPr>
          <p:spPr>
            <a:xfrm>
              <a:off x="5126575" y="2033750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1" y="1"/>
                  </a:moveTo>
                  <a:cubicBezTo>
                    <a:pt x="16" y="1"/>
                    <a:pt x="11" y="3"/>
                    <a:pt x="7" y="8"/>
                  </a:cubicBezTo>
                  <a:cubicBezTo>
                    <a:pt x="7" y="21"/>
                    <a:pt x="0" y="34"/>
                    <a:pt x="16" y="44"/>
                  </a:cubicBezTo>
                  <a:cubicBezTo>
                    <a:pt x="30" y="38"/>
                    <a:pt x="38" y="23"/>
                    <a:pt x="37" y="8"/>
                  </a:cubicBezTo>
                  <a:cubicBezTo>
                    <a:pt x="33" y="3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39"/>
            <p:cNvSpPr/>
            <p:nvPr/>
          </p:nvSpPr>
          <p:spPr>
            <a:xfrm>
              <a:off x="4963800" y="1991550"/>
              <a:ext cx="1500" cy="725"/>
            </a:xfrm>
            <a:custGeom>
              <a:avLst/>
              <a:gdLst/>
              <a:ahLst/>
              <a:cxnLst/>
              <a:rect l="l" t="t" r="r" b="b"/>
              <a:pathLst>
                <a:path w="60" h="29" extrusionOk="0">
                  <a:moveTo>
                    <a:pt x="15" y="1"/>
                  </a:moveTo>
                  <a:cubicBezTo>
                    <a:pt x="11" y="1"/>
                    <a:pt x="6" y="2"/>
                    <a:pt x="1" y="5"/>
                  </a:cubicBezTo>
                  <a:cubicBezTo>
                    <a:pt x="9" y="20"/>
                    <a:pt x="20" y="28"/>
                    <a:pt x="34" y="28"/>
                  </a:cubicBezTo>
                  <a:cubicBezTo>
                    <a:pt x="42" y="28"/>
                    <a:pt x="50" y="26"/>
                    <a:pt x="60" y="21"/>
                  </a:cubicBezTo>
                  <a:lnTo>
                    <a:pt x="60" y="21"/>
                  </a:lnTo>
                  <a:cubicBezTo>
                    <a:pt x="60" y="21"/>
                    <a:pt x="59" y="21"/>
                    <a:pt x="59" y="21"/>
                  </a:cubicBezTo>
                  <a:cubicBezTo>
                    <a:pt x="43" y="21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12170;p39"/>
            <p:cNvSpPr/>
            <p:nvPr/>
          </p:nvSpPr>
          <p:spPr>
            <a:xfrm>
              <a:off x="4997625" y="2173150"/>
              <a:ext cx="1250" cy="1375"/>
            </a:xfrm>
            <a:custGeom>
              <a:avLst/>
              <a:gdLst/>
              <a:ahLst/>
              <a:cxnLst/>
              <a:rect l="l" t="t" r="r" b="b"/>
              <a:pathLst>
                <a:path w="50" h="55" extrusionOk="0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4" y="27"/>
                    <a:pt x="22" y="36"/>
                    <a:pt x="50" y="54"/>
                  </a:cubicBezTo>
                  <a:cubicBezTo>
                    <a:pt x="42" y="17"/>
                    <a:pt x="31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12171;p39"/>
            <p:cNvSpPr/>
            <p:nvPr/>
          </p:nvSpPr>
          <p:spPr>
            <a:xfrm>
              <a:off x="5040725" y="2213175"/>
              <a:ext cx="850" cy="1500"/>
            </a:xfrm>
            <a:custGeom>
              <a:avLst/>
              <a:gdLst/>
              <a:ahLst/>
              <a:cxnLst/>
              <a:rect l="l" t="t" r="r" b="b"/>
              <a:pathLst>
                <a:path w="34" h="60" extrusionOk="0">
                  <a:moveTo>
                    <a:pt x="20" y="0"/>
                  </a:moveTo>
                  <a:cubicBezTo>
                    <a:pt x="8" y="13"/>
                    <a:pt x="1" y="26"/>
                    <a:pt x="0" y="59"/>
                  </a:cubicBezTo>
                  <a:cubicBezTo>
                    <a:pt x="29" y="35"/>
                    <a:pt x="33" y="21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39"/>
            <p:cNvSpPr/>
            <p:nvPr/>
          </p:nvSpPr>
          <p:spPr>
            <a:xfrm>
              <a:off x="5016150" y="2212725"/>
              <a:ext cx="875" cy="700"/>
            </a:xfrm>
            <a:custGeom>
              <a:avLst/>
              <a:gdLst/>
              <a:ahLst/>
              <a:cxnLst/>
              <a:rect l="l" t="t" r="r" b="b"/>
              <a:pathLst>
                <a:path w="35" h="28" extrusionOk="0">
                  <a:moveTo>
                    <a:pt x="17" y="0"/>
                  </a:moveTo>
                  <a:cubicBezTo>
                    <a:pt x="13" y="0"/>
                    <a:pt x="8" y="2"/>
                    <a:pt x="3" y="6"/>
                  </a:cubicBezTo>
                  <a:cubicBezTo>
                    <a:pt x="0" y="17"/>
                    <a:pt x="2" y="27"/>
                    <a:pt x="16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28" y="26"/>
                    <a:pt x="34" y="19"/>
                    <a:pt x="31" y="10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39"/>
            <p:cNvSpPr/>
            <p:nvPr/>
          </p:nvSpPr>
          <p:spPr>
            <a:xfrm>
              <a:off x="4999150" y="2178425"/>
              <a:ext cx="950" cy="825"/>
            </a:xfrm>
            <a:custGeom>
              <a:avLst/>
              <a:gdLst/>
              <a:ahLst/>
              <a:cxnLst/>
              <a:rect l="l" t="t" r="r" b="b"/>
              <a:pathLst>
                <a:path w="38" h="33" extrusionOk="0">
                  <a:moveTo>
                    <a:pt x="23" y="1"/>
                  </a:moveTo>
                  <a:cubicBezTo>
                    <a:pt x="19" y="1"/>
                    <a:pt x="16" y="2"/>
                    <a:pt x="13" y="4"/>
                  </a:cubicBezTo>
                  <a:cubicBezTo>
                    <a:pt x="0" y="13"/>
                    <a:pt x="5" y="23"/>
                    <a:pt x="14" y="32"/>
                  </a:cubicBezTo>
                  <a:cubicBezTo>
                    <a:pt x="25" y="32"/>
                    <a:pt x="38" y="31"/>
                    <a:pt x="35" y="15"/>
                  </a:cubicBezTo>
                  <a:cubicBezTo>
                    <a:pt x="35" y="5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39"/>
            <p:cNvSpPr/>
            <p:nvPr/>
          </p:nvSpPr>
          <p:spPr>
            <a:xfrm>
              <a:off x="4997375" y="2167075"/>
              <a:ext cx="950" cy="1075"/>
            </a:xfrm>
            <a:custGeom>
              <a:avLst/>
              <a:gdLst/>
              <a:ahLst/>
              <a:cxnLst/>
              <a:rect l="l" t="t" r="r" b="b"/>
              <a:pathLst>
                <a:path w="38" h="43" extrusionOk="0">
                  <a:moveTo>
                    <a:pt x="8" y="1"/>
                  </a:moveTo>
                  <a:cubicBezTo>
                    <a:pt x="0" y="23"/>
                    <a:pt x="15" y="32"/>
                    <a:pt x="38" y="43"/>
                  </a:cubicBezTo>
                  <a:cubicBezTo>
                    <a:pt x="36" y="15"/>
                    <a:pt x="3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39"/>
            <p:cNvSpPr/>
            <p:nvPr/>
          </p:nvSpPr>
          <p:spPr>
            <a:xfrm>
              <a:off x="4994700" y="2163825"/>
              <a:ext cx="1100" cy="775"/>
            </a:xfrm>
            <a:custGeom>
              <a:avLst/>
              <a:gdLst/>
              <a:ahLst/>
              <a:cxnLst/>
              <a:rect l="l" t="t" r="r" b="b"/>
              <a:pathLst>
                <a:path w="44" h="31" extrusionOk="0">
                  <a:moveTo>
                    <a:pt x="14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10" y="14"/>
                    <a:pt x="0" y="30"/>
                    <a:pt x="27" y="30"/>
                  </a:cubicBezTo>
                  <a:cubicBezTo>
                    <a:pt x="29" y="30"/>
                    <a:pt x="31" y="30"/>
                    <a:pt x="33" y="30"/>
                  </a:cubicBezTo>
                  <a:cubicBezTo>
                    <a:pt x="35" y="16"/>
                    <a:pt x="44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39"/>
            <p:cNvSpPr/>
            <p:nvPr/>
          </p:nvSpPr>
          <p:spPr>
            <a:xfrm>
              <a:off x="5153925" y="2153925"/>
              <a:ext cx="950" cy="1800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11" y="1"/>
                  </a:moveTo>
                  <a:lnTo>
                    <a:pt x="11" y="1"/>
                  </a:lnTo>
                  <a:cubicBezTo>
                    <a:pt x="18" y="29"/>
                    <a:pt x="0" y="48"/>
                    <a:pt x="34" y="71"/>
                  </a:cubicBezTo>
                  <a:cubicBezTo>
                    <a:pt x="21" y="46"/>
                    <a:pt x="38" y="26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12177;p39"/>
            <p:cNvSpPr/>
            <p:nvPr/>
          </p:nvSpPr>
          <p:spPr>
            <a:xfrm>
              <a:off x="4895725" y="2070050"/>
              <a:ext cx="1000" cy="1275"/>
            </a:xfrm>
            <a:custGeom>
              <a:avLst/>
              <a:gdLst/>
              <a:ahLst/>
              <a:cxnLst/>
              <a:rect l="l" t="t" r="r" b="b"/>
              <a:pathLst>
                <a:path w="40" h="51" extrusionOk="0">
                  <a:moveTo>
                    <a:pt x="37" y="0"/>
                  </a:moveTo>
                  <a:cubicBezTo>
                    <a:pt x="37" y="1"/>
                    <a:pt x="37" y="1"/>
                    <a:pt x="37" y="2"/>
                  </a:cubicBezTo>
                  <a:lnTo>
                    <a:pt x="37" y="2"/>
                  </a:lnTo>
                  <a:cubicBezTo>
                    <a:pt x="37" y="2"/>
                    <a:pt x="38" y="2"/>
                    <a:pt x="38" y="2"/>
                  </a:cubicBezTo>
                  <a:lnTo>
                    <a:pt x="37" y="0"/>
                  </a:lnTo>
                  <a:close/>
                  <a:moveTo>
                    <a:pt x="37" y="2"/>
                  </a:moveTo>
                  <a:cubicBezTo>
                    <a:pt x="15" y="6"/>
                    <a:pt x="1" y="29"/>
                    <a:pt x="8" y="51"/>
                  </a:cubicBezTo>
                  <a:cubicBezTo>
                    <a:pt x="29" y="44"/>
                    <a:pt x="40" y="23"/>
                    <a:pt x="3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39"/>
            <p:cNvSpPr/>
            <p:nvPr/>
          </p:nvSpPr>
          <p:spPr>
            <a:xfrm>
              <a:off x="5263550" y="1880425"/>
              <a:ext cx="1700" cy="475"/>
            </a:xfrm>
            <a:custGeom>
              <a:avLst/>
              <a:gdLst/>
              <a:ahLst/>
              <a:cxnLst/>
              <a:rect l="l" t="t" r="r" b="b"/>
              <a:pathLst>
                <a:path w="68" h="19" extrusionOk="0">
                  <a:moveTo>
                    <a:pt x="28" y="1"/>
                  </a:moveTo>
                  <a:cubicBezTo>
                    <a:pt x="18" y="1"/>
                    <a:pt x="9" y="4"/>
                    <a:pt x="1" y="10"/>
                  </a:cubicBezTo>
                  <a:cubicBezTo>
                    <a:pt x="9" y="17"/>
                    <a:pt x="18" y="19"/>
                    <a:pt x="28" y="19"/>
                  </a:cubicBezTo>
                  <a:cubicBezTo>
                    <a:pt x="39" y="19"/>
                    <a:pt x="52" y="15"/>
                    <a:pt x="68" y="10"/>
                  </a:cubicBezTo>
                  <a:cubicBezTo>
                    <a:pt x="52" y="4"/>
                    <a:pt x="40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39"/>
            <p:cNvSpPr/>
            <p:nvPr/>
          </p:nvSpPr>
          <p:spPr>
            <a:xfrm>
              <a:off x="5092375" y="2147850"/>
              <a:ext cx="650" cy="1625"/>
            </a:xfrm>
            <a:custGeom>
              <a:avLst/>
              <a:gdLst/>
              <a:ahLst/>
              <a:cxnLst/>
              <a:rect l="l" t="t" r="r" b="b"/>
              <a:pathLst>
                <a:path w="26" h="65" extrusionOk="0">
                  <a:moveTo>
                    <a:pt x="14" y="1"/>
                  </a:moveTo>
                  <a:cubicBezTo>
                    <a:pt x="1" y="20"/>
                    <a:pt x="0" y="45"/>
                    <a:pt x="13" y="64"/>
                  </a:cubicBezTo>
                  <a:cubicBezTo>
                    <a:pt x="25" y="45"/>
                    <a:pt x="25" y="20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12180;p39"/>
            <p:cNvSpPr/>
            <p:nvPr/>
          </p:nvSpPr>
          <p:spPr>
            <a:xfrm>
              <a:off x="5092225" y="2138900"/>
              <a:ext cx="1175" cy="1225"/>
            </a:xfrm>
            <a:custGeom>
              <a:avLst/>
              <a:gdLst/>
              <a:ahLst/>
              <a:cxnLst/>
              <a:rect l="l" t="t" r="r" b="b"/>
              <a:pathLst>
                <a:path w="47" h="49" extrusionOk="0">
                  <a:moveTo>
                    <a:pt x="28" y="0"/>
                  </a:moveTo>
                  <a:cubicBezTo>
                    <a:pt x="1" y="11"/>
                    <a:pt x="9" y="29"/>
                    <a:pt x="18" y="48"/>
                  </a:cubicBezTo>
                  <a:lnTo>
                    <a:pt x="46" y="3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39"/>
            <p:cNvSpPr/>
            <p:nvPr/>
          </p:nvSpPr>
          <p:spPr>
            <a:xfrm>
              <a:off x="4950850" y="2046200"/>
              <a:ext cx="1150" cy="725"/>
            </a:xfrm>
            <a:custGeom>
              <a:avLst/>
              <a:gdLst/>
              <a:ahLst/>
              <a:cxnLst/>
              <a:rect l="l" t="t" r="r" b="b"/>
              <a:pathLst>
                <a:path w="46" h="29" extrusionOk="0">
                  <a:moveTo>
                    <a:pt x="10" y="0"/>
                  </a:moveTo>
                  <a:cubicBezTo>
                    <a:pt x="7" y="0"/>
                    <a:pt x="4" y="0"/>
                    <a:pt x="1" y="1"/>
                  </a:cubicBezTo>
                  <a:cubicBezTo>
                    <a:pt x="11" y="16"/>
                    <a:pt x="19" y="29"/>
                    <a:pt x="33" y="29"/>
                  </a:cubicBezTo>
                  <a:cubicBezTo>
                    <a:pt x="37" y="29"/>
                    <a:pt x="41" y="28"/>
                    <a:pt x="45" y="26"/>
                  </a:cubicBezTo>
                  <a:cubicBezTo>
                    <a:pt x="42" y="8"/>
                    <a:pt x="32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39"/>
            <p:cNvSpPr/>
            <p:nvPr/>
          </p:nvSpPr>
          <p:spPr>
            <a:xfrm>
              <a:off x="5261125" y="1839175"/>
              <a:ext cx="1000" cy="1325"/>
            </a:xfrm>
            <a:custGeom>
              <a:avLst/>
              <a:gdLst/>
              <a:ahLst/>
              <a:cxnLst/>
              <a:rect l="l" t="t" r="r" b="b"/>
              <a:pathLst>
                <a:path w="40" h="53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24"/>
                    <a:pt x="15" y="47"/>
                    <a:pt x="39" y="53"/>
                  </a:cubicBezTo>
                  <a:cubicBezTo>
                    <a:pt x="39" y="28"/>
                    <a:pt x="3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39"/>
            <p:cNvSpPr/>
            <p:nvPr/>
          </p:nvSpPr>
          <p:spPr>
            <a:xfrm>
              <a:off x="5015675" y="204395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9" y="0"/>
                    <a:pt x="3" y="6"/>
                    <a:pt x="3" y="13"/>
                  </a:cubicBezTo>
                  <a:cubicBezTo>
                    <a:pt x="1" y="25"/>
                    <a:pt x="6" y="28"/>
                    <a:pt x="19" y="30"/>
                  </a:cubicBezTo>
                  <a:cubicBezTo>
                    <a:pt x="20" y="31"/>
                    <a:pt x="21" y="31"/>
                    <a:pt x="22" y="31"/>
                  </a:cubicBezTo>
                  <a:cubicBezTo>
                    <a:pt x="28" y="31"/>
                    <a:pt x="30" y="24"/>
                    <a:pt x="31" y="17"/>
                  </a:cubicBezTo>
                  <a:cubicBezTo>
                    <a:pt x="34" y="9"/>
                    <a:pt x="28" y="1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39"/>
            <p:cNvSpPr/>
            <p:nvPr/>
          </p:nvSpPr>
          <p:spPr>
            <a:xfrm>
              <a:off x="4972150" y="2067200"/>
              <a:ext cx="925" cy="1100"/>
            </a:xfrm>
            <a:custGeom>
              <a:avLst/>
              <a:gdLst/>
              <a:ahLst/>
              <a:cxnLst/>
              <a:rect l="l" t="t" r="r" b="b"/>
              <a:pathLst>
                <a:path w="37" h="44" extrusionOk="0">
                  <a:moveTo>
                    <a:pt x="3" y="0"/>
                  </a:moveTo>
                  <a:cubicBezTo>
                    <a:pt x="1" y="25"/>
                    <a:pt x="15" y="36"/>
                    <a:pt x="35" y="43"/>
                  </a:cubicBezTo>
                  <a:lnTo>
                    <a:pt x="35" y="43"/>
                  </a:lnTo>
                  <a:cubicBezTo>
                    <a:pt x="35" y="22"/>
                    <a:pt x="34" y="0"/>
                    <a:pt x="3" y="0"/>
                  </a:cubicBezTo>
                  <a:close/>
                  <a:moveTo>
                    <a:pt x="35" y="43"/>
                  </a:moveTo>
                  <a:cubicBezTo>
                    <a:pt x="35" y="43"/>
                    <a:pt x="35" y="44"/>
                    <a:pt x="35" y="44"/>
                  </a:cubicBezTo>
                  <a:lnTo>
                    <a:pt x="36" y="44"/>
                  </a:lnTo>
                  <a:cubicBezTo>
                    <a:pt x="36" y="44"/>
                    <a:pt x="35" y="43"/>
                    <a:pt x="35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12185;p39"/>
            <p:cNvSpPr/>
            <p:nvPr/>
          </p:nvSpPr>
          <p:spPr>
            <a:xfrm>
              <a:off x="5093875" y="2122150"/>
              <a:ext cx="1625" cy="1225"/>
            </a:xfrm>
            <a:custGeom>
              <a:avLst/>
              <a:gdLst/>
              <a:ahLst/>
              <a:cxnLst/>
              <a:rect l="l" t="t" r="r" b="b"/>
              <a:pathLst>
                <a:path w="65" h="49" extrusionOk="0">
                  <a:moveTo>
                    <a:pt x="40" y="1"/>
                  </a:moveTo>
                  <a:cubicBezTo>
                    <a:pt x="25" y="14"/>
                    <a:pt x="0" y="27"/>
                    <a:pt x="33" y="48"/>
                  </a:cubicBezTo>
                  <a:lnTo>
                    <a:pt x="33" y="48"/>
                  </a:lnTo>
                  <a:cubicBezTo>
                    <a:pt x="33" y="32"/>
                    <a:pt x="64" y="21"/>
                    <a:pt x="40" y="1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8"/>
                    <a:pt x="33" y="49"/>
                  </a:cubicBezTo>
                  <a:lnTo>
                    <a:pt x="34" y="49"/>
                  </a:lnTo>
                  <a:cubicBezTo>
                    <a:pt x="34" y="48"/>
                    <a:pt x="33" y="48"/>
                    <a:pt x="33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39"/>
            <p:cNvSpPr/>
            <p:nvPr/>
          </p:nvSpPr>
          <p:spPr>
            <a:xfrm>
              <a:off x="5075200" y="1759300"/>
              <a:ext cx="1250" cy="750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32" y="0"/>
                  </a:moveTo>
                  <a:cubicBezTo>
                    <a:pt x="16" y="0"/>
                    <a:pt x="11" y="16"/>
                    <a:pt x="1" y="25"/>
                  </a:cubicBezTo>
                  <a:cubicBezTo>
                    <a:pt x="7" y="28"/>
                    <a:pt x="13" y="29"/>
                    <a:pt x="18" y="29"/>
                  </a:cubicBezTo>
                  <a:cubicBezTo>
                    <a:pt x="33" y="29"/>
                    <a:pt x="40" y="17"/>
                    <a:pt x="50" y="5"/>
                  </a:cubicBezTo>
                  <a:cubicBezTo>
                    <a:pt x="43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39"/>
            <p:cNvSpPr/>
            <p:nvPr/>
          </p:nvSpPr>
          <p:spPr>
            <a:xfrm>
              <a:off x="5070725" y="1762350"/>
              <a:ext cx="1275" cy="675"/>
            </a:xfrm>
            <a:custGeom>
              <a:avLst/>
              <a:gdLst/>
              <a:ahLst/>
              <a:cxnLst/>
              <a:rect l="l" t="t" r="r" b="b"/>
              <a:pathLst>
                <a:path w="51" h="27" extrusionOk="0">
                  <a:moveTo>
                    <a:pt x="31" y="1"/>
                  </a:moveTo>
                  <a:cubicBezTo>
                    <a:pt x="23" y="1"/>
                    <a:pt x="12" y="3"/>
                    <a:pt x="0" y="7"/>
                  </a:cubicBezTo>
                  <a:cubicBezTo>
                    <a:pt x="18" y="15"/>
                    <a:pt x="28" y="26"/>
                    <a:pt x="42" y="26"/>
                  </a:cubicBezTo>
                  <a:cubicBezTo>
                    <a:pt x="45" y="26"/>
                    <a:pt x="48" y="26"/>
                    <a:pt x="51" y="25"/>
                  </a:cubicBezTo>
                  <a:cubicBezTo>
                    <a:pt x="50" y="7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12188;p39"/>
            <p:cNvSpPr/>
            <p:nvPr/>
          </p:nvSpPr>
          <p:spPr>
            <a:xfrm>
              <a:off x="5013025" y="2097675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0"/>
                  </a:moveTo>
                  <a:cubicBezTo>
                    <a:pt x="9" y="0"/>
                    <a:pt x="3" y="3"/>
                    <a:pt x="2" y="15"/>
                  </a:cubicBezTo>
                  <a:cubicBezTo>
                    <a:pt x="1" y="31"/>
                    <a:pt x="12" y="31"/>
                    <a:pt x="25" y="31"/>
                  </a:cubicBezTo>
                  <a:cubicBezTo>
                    <a:pt x="30" y="21"/>
                    <a:pt x="34" y="11"/>
                    <a:pt x="25" y="1"/>
                  </a:cubicBezTo>
                  <a:cubicBezTo>
                    <a:pt x="22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12189;p39"/>
            <p:cNvSpPr/>
            <p:nvPr/>
          </p:nvSpPr>
          <p:spPr>
            <a:xfrm>
              <a:off x="4977550" y="2065300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8" y="1"/>
                  </a:moveTo>
                  <a:cubicBezTo>
                    <a:pt x="14" y="1"/>
                    <a:pt x="8" y="2"/>
                    <a:pt x="0" y="7"/>
                  </a:cubicBezTo>
                  <a:cubicBezTo>
                    <a:pt x="0" y="11"/>
                    <a:pt x="2" y="17"/>
                    <a:pt x="2" y="26"/>
                  </a:cubicBezTo>
                  <a:lnTo>
                    <a:pt x="32" y="31"/>
                  </a:lnTo>
                  <a:lnTo>
                    <a:pt x="32" y="31"/>
                  </a:lnTo>
                  <a:cubicBezTo>
                    <a:pt x="31" y="16"/>
                    <a:pt x="30" y="1"/>
                    <a:pt x="18" y="1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1"/>
                    <a:pt x="32" y="32"/>
                  </a:cubicBezTo>
                  <a:lnTo>
                    <a:pt x="32" y="31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39"/>
            <p:cNvSpPr/>
            <p:nvPr/>
          </p:nvSpPr>
          <p:spPr>
            <a:xfrm>
              <a:off x="5104700" y="209537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44" y="0"/>
                  </a:moveTo>
                  <a:cubicBezTo>
                    <a:pt x="44" y="0"/>
                    <a:pt x="44" y="1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0"/>
                    <a:pt x="45" y="0"/>
                  </a:cubicBezTo>
                  <a:close/>
                  <a:moveTo>
                    <a:pt x="44" y="1"/>
                  </a:moveTo>
                  <a:lnTo>
                    <a:pt x="44" y="1"/>
                  </a:lnTo>
                  <a:cubicBezTo>
                    <a:pt x="22" y="2"/>
                    <a:pt x="0" y="2"/>
                    <a:pt x="2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27" y="34"/>
                    <a:pt x="38" y="20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12191;p39"/>
            <p:cNvSpPr/>
            <p:nvPr/>
          </p:nvSpPr>
          <p:spPr>
            <a:xfrm>
              <a:off x="5261675" y="179570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7" y="0"/>
                    <a:pt x="4" y="8"/>
                    <a:pt x="0" y="23"/>
                  </a:cubicBezTo>
                  <a:cubicBezTo>
                    <a:pt x="0" y="25"/>
                    <a:pt x="6" y="29"/>
                    <a:pt x="16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8" y="31"/>
                    <a:pt x="31" y="27"/>
                    <a:pt x="32" y="18"/>
                  </a:cubicBezTo>
                  <a:cubicBezTo>
                    <a:pt x="33" y="8"/>
                    <a:pt x="30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12192;p39"/>
            <p:cNvSpPr/>
            <p:nvPr/>
          </p:nvSpPr>
          <p:spPr>
            <a:xfrm>
              <a:off x="5261650" y="1798000"/>
              <a:ext cx="1250" cy="775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26" y="0"/>
                  </a:moveTo>
                  <a:cubicBezTo>
                    <a:pt x="14" y="6"/>
                    <a:pt x="5" y="16"/>
                    <a:pt x="2" y="30"/>
                  </a:cubicBezTo>
                  <a:lnTo>
                    <a:pt x="2" y="30"/>
                  </a:lnTo>
                  <a:cubicBezTo>
                    <a:pt x="4" y="29"/>
                    <a:pt x="5" y="29"/>
                    <a:pt x="7" y="29"/>
                  </a:cubicBezTo>
                  <a:cubicBezTo>
                    <a:pt x="14" y="29"/>
                    <a:pt x="20" y="30"/>
                    <a:pt x="27" y="30"/>
                  </a:cubicBezTo>
                  <a:cubicBezTo>
                    <a:pt x="35" y="30"/>
                    <a:pt x="42" y="29"/>
                    <a:pt x="49" y="23"/>
                  </a:cubicBezTo>
                  <a:cubicBezTo>
                    <a:pt x="46" y="12"/>
                    <a:pt x="38" y="4"/>
                    <a:pt x="26" y="0"/>
                  </a:cubicBezTo>
                  <a:close/>
                  <a:moveTo>
                    <a:pt x="2" y="30"/>
                  </a:moveTo>
                  <a:lnTo>
                    <a:pt x="2" y="30"/>
                  </a:lnTo>
                  <a:cubicBezTo>
                    <a:pt x="1" y="30"/>
                    <a:pt x="1" y="30"/>
                    <a:pt x="0" y="30"/>
                  </a:cubicBezTo>
                  <a:lnTo>
                    <a:pt x="1" y="31"/>
                  </a:lnTo>
                  <a:cubicBezTo>
                    <a:pt x="1" y="30"/>
                    <a:pt x="1" y="30"/>
                    <a:pt x="2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39"/>
            <p:cNvSpPr/>
            <p:nvPr/>
          </p:nvSpPr>
          <p:spPr>
            <a:xfrm>
              <a:off x="5262400" y="1799050"/>
              <a:ext cx="675" cy="1875"/>
            </a:xfrm>
            <a:custGeom>
              <a:avLst/>
              <a:gdLst/>
              <a:ahLst/>
              <a:cxnLst/>
              <a:rect l="l" t="t" r="r" b="b"/>
              <a:pathLst>
                <a:path w="27" h="75" extrusionOk="0">
                  <a:moveTo>
                    <a:pt x="10" y="0"/>
                  </a:moveTo>
                  <a:cubicBezTo>
                    <a:pt x="8" y="33"/>
                    <a:pt x="1" y="53"/>
                    <a:pt x="17" y="74"/>
                  </a:cubicBezTo>
                  <a:cubicBezTo>
                    <a:pt x="26" y="51"/>
                    <a:pt x="24" y="2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39"/>
            <p:cNvSpPr/>
            <p:nvPr/>
          </p:nvSpPr>
          <p:spPr>
            <a:xfrm>
              <a:off x="5020650" y="2062700"/>
              <a:ext cx="650" cy="1025"/>
            </a:xfrm>
            <a:custGeom>
              <a:avLst/>
              <a:gdLst/>
              <a:ahLst/>
              <a:cxnLst/>
              <a:rect l="l" t="t" r="r" b="b"/>
              <a:pathLst>
                <a:path w="26" h="41" extrusionOk="0">
                  <a:moveTo>
                    <a:pt x="2" y="0"/>
                  </a:moveTo>
                  <a:cubicBezTo>
                    <a:pt x="0" y="34"/>
                    <a:pt x="0" y="34"/>
                    <a:pt x="25" y="40"/>
                  </a:cubicBezTo>
                  <a:cubicBezTo>
                    <a:pt x="20" y="25"/>
                    <a:pt x="18" y="9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12195;p39"/>
            <p:cNvSpPr/>
            <p:nvPr/>
          </p:nvSpPr>
          <p:spPr>
            <a:xfrm>
              <a:off x="5126575" y="2035875"/>
              <a:ext cx="950" cy="1225"/>
            </a:xfrm>
            <a:custGeom>
              <a:avLst/>
              <a:gdLst/>
              <a:ahLst/>
              <a:cxnLst/>
              <a:rect l="l" t="t" r="r" b="b"/>
              <a:pathLst>
                <a:path w="38" h="49" extrusionOk="0">
                  <a:moveTo>
                    <a:pt x="30" y="1"/>
                  </a:moveTo>
                  <a:cubicBezTo>
                    <a:pt x="0" y="10"/>
                    <a:pt x="0" y="27"/>
                    <a:pt x="15" y="49"/>
                  </a:cubicBezTo>
                  <a:cubicBezTo>
                    <a:pt x="14" y="30"/>
                    <a:pt x="38" y="24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12196;p39"/>
            <p:cNvSpPr/>
            <p:nvPr/>
          </p:nvSpPr>
          <p:spPr>
            <a:xfrm>
              <a:off x="5005800" y="2026600"/>
              <a:ext cx="1075" cy="800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2" y="1"/>
                  </a:moveTo>
                  <a:cubicBezTo>
                    <a:pt x="10" y="10"/>
                    <a:pt x="1" y="19"/>
                    <a:pt x="12" y="29"/>
                  </a:cubicBezTo>
                  <a:lnTo>
                    <a:pt x="28" y="32"/>
                  </a:lnTo>
                  <a:cubicBezTo>
                    <a:pt x="35" y="19"/>
                    <a:pt x="42" y="8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39"/>
            <p:cNvSpPr/>
            <p:nvPr/>
          </p:nvSpPr>
          <p:spPr>
            <a:xfrm>
              <a:off x="5262550" y="1816075"/>
              <a:ext cx="950" cy="1350"/>
            </a:xfrm>
            <a:custGeom>
              <a:avLst/>
              <a:gdLst/>
              <a:ahLst/>
              <a:cxnLst/>
              <a:rect l="l" t="t" r="r" b="b"/>
              <a:pathLst>
                <a:path w="38" h="54" extrusionOk="0">
                  <a:moveTo>
                    <a:pt x="30" y="0"/>
                  </a:moveTo>
                  <a:lnTo>
                    <a:pt x="30" y="0"/>
                  </a:lnTo>
                  <a:cubicBezTo>
                    <a:pt x="20" y="10"/>
                    <a:pt x="12" y="14"/>
                    <a:pt x="9" y="21"/>
                  </a:cubicBezTo>
                  <a:cubicBezTo>
                    <a:pt x="4" y="32"/>
                    <a:pt x="2" y="42"/>
                    <a:pt x="1" y="53"/>
                  </a:cubicBezTo>
                  <a:lnTo>
                    <a:pt x="1" y="53"/>
                  </a:lnTo>
                  <a:cubicBezTo>
                    <a:pt x="23" y="45"/>
                    <a:pt x="37" y="32"/>
                    <a:pt x="30" y="0"/>
                  </a:cubicBezTo>
                  <a:close/>
                  <a:moveTo>
                    <a:pt x="1" y="53"/>
                  </a:moveTo>
                  <a:lnTo>
                    <a:pt x="1" y="53"/>
                  </a:lnTo>
                  <a:cubicBezTo>
                    <a:pt x="1" y="53"/>
                    <a:pt x="1" y="53"/>
                    <a:pt x="1" y="53"/>
                  </a:cubicBezTo>
                  <a:lnTo>
                    <a:pt x="1" y="54"/>
                  </a:lnTo>
                  <a:cubicBezTo>
                    <a:pt x="1" y="54"/>
                    <a:pt x="1" y="53"/>
                    <a:pt x="1" y="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39"/>
            <p:cNvSpPr/>
            <p:nvPr/>
          </p:nvSpPr>
          <p:spPr>
            <a:xfrm>
              <a:off x="5129725" y="1992475"/>
              <a:ext cx="975" cy="1125"/>
            </a:xfrm>
            <a:custGeom>
              <a:avLst/>
              <a:gdLst/>
              <a:ahLst/>
              <a:cxnLst/>
              <a:rect l="l" t="t" r="r" b="b"/>
              <a:pathLst>
                <a:path w="39" h="45" extrusionOk="0">
                  <a:moveTo>
                    <a:pt x="14" y="1"/>
                  </a:moveTo>
                  <a:cubicBezTo>
                    <a:pt x="12" y="1"/>
                    <a:pt x="9" y="2"/>
                    <a:pt x="5" y="5"/>
                  </a:cubicBezTo>
                  <a:cubicBezTo>
                    <a:pt x="1" y="27"/>
                    <a:pt x="16" y="36"/>
                    <a:pt x="29" y="45"/>
                  </a:cubicBezTo>
                  <a:cubicBezTo>
                    <a:pt x="38" y="37"/>
                    <a:pt x="38" y="23"/>
                    <a:pt x="29" y="15"/>
                  </a:cubicBezTo>
                  <a:cubicBezTo>
                    <a:pt x="25" y="11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39"/>
            <p:cNvSpPr/>
            <p:nvPr/>
          </p:nvSpPr>
          <p:spPr>
            <a:xfrm>
              <a:off x="5128325" y="1916400"/>
              <a:ext cx="1100" cy="1250"/>
            </a:xfrm>
            <a:custGeom>
              <a:avLst/>
              <a:gdLst/>
              <a:ahLst/>
              <a:cxnLst/>
              <a:rect l="l" t="t" r="r" b="b"/>
              <a:pathLst>
                <a:path w="44" h="50" extrusionOk="0">
                  <a:moveTo>
                    <a:pt x="23" y="1"/>
                  </a:moveTo>
                  <a:cubicBezTo>
                    <a:pt x="23" y="2"/>
                    <a:pt x="23" y="3"/>
                    <a:pt x="22" y="4"/>
                  </a:cubicBezTo>
                  <a:lnTo>
                    <a:pt x="22" y="4"/>
                  </a:lnTo>
                  <a:cubicBezTo>
                    <a:pt x="23" y="3"/>
                    <a:pt x="23" y="3"/>
                    <a:pt x="24" y="2"/>
                  </a:cubicBezTo>
                  <a:lnTo>
                    <a:pt x="23" y="1"/>
                  </a:lnTo>
                  <a:close/>
                  <a:moveTo>
                    <a:pt x="22" y="4"/>
                  </a:moveTo>
                  <a:lnTo>
                    <a:pt x="22" y="4"/>
                  </a:lnTo>
                  <a:cubicBezTo>
                    <a:pt x="1" y="40"/>
                    <a:pt x="2" y="40"/>
                    <a:pt x="43" y="50"/>
                  </a:cubicBezTo>
                  <a:cubicBezTo>
                    <a:pt x="29" y="39"/>
                    <a:pt x="22" y="22"/>
                    <a:pt x="22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12200;p39"/>
            <p:cNvSpPr/>
            <p:nvPr/>
          </p:nvSpPr>
          <p:spPr>
            <a:xfrm>
              <a:off x="5266450" y="2031050"/>
              <a:ext cx="675" cy="1650"/>
            </a:xfrm>
            <a:custGeom>
              <a:avLst/>
              <a:gdLst/>
              <a:ahLst/>
              <a:cxnLst/>
              <a:rect l="l" t="t" r="r" b="b"/>
              <a:pathLst>
                <a:path w="27" h="66" extrusionOk="0">
                  <a:moveTo>
                    <a:pt x="12" y="1"/>
                  </a:moveTo>
                  <a:cubicBezTo>
                    <a:pt x="1" y="21"/>
                    <a:pt x="1" y="47"/>
                    <a:pt x="13" y="66"/>
                  </a:cubicBezTo>
                  <a:cubicBezTo>
                    <a:pt x="26" y="45"/>
                    <a:pt x="25" y="2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12201;p39"/>
            <p:cNvSpPr/>
            <p:nvPr/>
          </p:nvSpPr>
          <p:spPr>
            <a:xfrm>
              <a:off x="5247850" y="2292975"/>
              <a:ext cx="1300" cy="925"/>
            </a:xfrm>
            <a:custGeom>
              <a:avLst/>
              <a:gdLst/>
              <a:ahLst/>
              <a:cxnLst/>
              <a:rect l="l" t="t" r="r" b="b"/>
              <a:pathLst>
                <a:path w="52" h="37" extrusionOk="0">
                  <a:moveTo>
                    <a:pt x="2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0"/>
                  </a:cubicBezTo>
                  <a:close/>
                  <a:moveTo>
                    <a:pt x="2" y="2"/>
                  </a:moveTo>
                  <a:cubicBezTo>
                    <a:pt x="2" y="13"/>
                    <a:pt x="0" y="23"/>
                    <a:pt x="10" y="32"/>
                  </a:cubicBezTo>
                  <a:cubicBezTo>
                    <a:pt x="16" y="35"/>
                    <a:pt x="22" y="36"/>
                    <a:pt x="28" y="36"/>
                  </a:cubicBezTo>
                  <a:cubicBezTo>
                    <a:pt x="36" y="36"/>
                    <a:pt x="45" y="33"/>
                    <a:pt x="51" y="27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12202;p39"/>
            <p:cNvSpPr/>
            <p:nvPr/>
          </p:nvSpPr>
          <p:spPr>
            <a:xfrm>
              <a:off x="5128600" y="1910700"/>
              <a:ext cx="1125" cy="775"/>
            </a:xfrm>
            <a:custGeom>
              <a:avLst/>
              <a:gdLst/>
              <a:ahLst/>
              <a:cxnLst/>
              <a:rect l="l" t="t" r="r" b="b"/>
              <a:pathLst>
                <a:path w="45" h="31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cubicBezTo>
                    <a:pt x="5" y="22"/>
                    <a:pt x="14" y="30"/>
                    <a:pt x="29" y="30"/>
                  </a:cubicBezTo>
                  <a:cubicBezTo>
                    <a:pt x="34" y="30"/>
                    <a:pt x="39" y="30"/>
                    <a:pt x="45" y="28"/>
                  </a:cubicBezTo>
                  <a:cubicBezTo>
                    <a:pt x="35" y="13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12203;p39"/>
            <p:cNvSpPr/>
            <p:nvPr/>
          </p:nvSpPr>
          <p:spPr>
            <a:xfrm>
              <a:off x="4980950" y="2081250"/>
              <a:ext cx="1100" cy="1175"/>
            </a:xfrm>
            <a:custGeom>
              <a:avLst/>
              <a:gdLst/>
              <a:ahLst/>
              <a:cxnLst/>
              <a:rect l="l" t="t" r="r" b="b"/>
              <a:pathLst>
                <a:path w="44" h="47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5"/>
                    <a:pt x="13" y="36"/>
                    <a:pt x="32" y="46"/>
                  </a:cubicBezTo>
                  <a:cubicBezTo>
                    <a:pt x="44" y="20"/>
                    <a:pt x="25" y="12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12204;p39"/>
            <p:cNvSpPr/>
            <p:nvPr/>
          </p:nvSpPr>
          <p:spPr>
            <a:xfrm>
              <a:off x="5187425" y="2297875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3" y="0"/>
                  </a:moveTo>
                  <a:lnTo>
                    <a:pt x="4" y="0"/>
                  </a:lnTo>
                  <a:lnTo>
                    <a:pt x="4" y="0"/>
                  </a:lnTo>
                  <a:cubicBezTo>
                    <a:pt x="4" y="0"/>
                    <a:pt x="4" y="0"/>
                    <a:pt x="4" y="0"/>
                  </a:cubicBezTo>
                  <a:close/>
                  <a:moveTo>
                    <a:pt x="4" y="0"/>
                  </a:moveTo>
                  <a:lnTo>
                    <a:pt x="4" y="0"/>
                  </a:lnTo>
                  <a:cubicBezTo>
                    <a:pt x="4" y="11"/>
                    <a:pt x="1" y="22"/>
                    <a:pt x="12" y="30"/>
                  </a:cubicBezTo>
                  <a:cubicBezTo>
                    <a:pt x="24" y="25"/>
                    <a:pt x="36" y="20"/>
                    <a:pt x="29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39"/>
            <p:cNvSpPr/>
            <p:nvPr/>
          </p:nvSpPr>
          <p:spPr>
            <a:xfrm>
              <a:off x="5127900" y="1996900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13" y="0"/>
                  </a:moveTo>
                  <a:cubicBezTo>
                    <a:pt x="0" y="15"/>
                    <a:pt x="7" y="32"/>
                    <a:pt x="6" y="48"/>
                  </a:cubicBezTo>
                  <a:lnTo>
                    <a:pt x="6" y="48"/>
                  </a:lnTo>
                  <a:cubicBezTo>
                    <a:pt x="33" y="37"/>
                    <a:pt x="25" y="19"/>
                    <a:pt x="13" y="0"/>
                  </a:cubicBezTo>
                  <a:close/>
                  <a:moveTo>
                    <a:pt x="6" y="48"/>
                  </a:moveTo>
                  <a:cubicBezTo>
                    <a:pt x="5" y="48"/>
                    <a:pt x="5" y="48"/>
                    <a:pt x="4" y="48"/>
                  </a:cubicBezTo>
                  <a:lnTo>
                    <a:pt x="5" y="49"/>
                  </a:lnTo>
                  <a:cubicBezTo>
                    <a:pt x="5" y="49"/>
                    <a:pt x="6" y="48"/>
                    <a:pt x="6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12206;p39"/>
            <p:cNvSpPr/>
            <p:nvPr/>
          </p:nvSpPr>
          <p:spPr>
            <a:xfrm>
              <a:off x="5087725" y="175442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16" y="0"/>
                  </a:moveTo>
                  <a:cubicBezTo>
                    <a:pt x="12" y="0"/>
                    <a:pt x="7" y="1"/>
                    <a:pt x="0" y="3"/>
                  </a:cubicBezTo>
                  <a:cubicBezTo>
                    <a:pt x="5" y="16"/>
                    <a:pt x="9" y="25"/>
                    <a:pt x="22" y="25"/>
                  </a:cubicBezTo>
                  <a:cubicBezTo>
                    <a:pt x="24" y="25"/>
                    <a:pt x="25" y="25"/>
                    <a:pt x="27" y="25"/>
                  </a:cubicBezTo>
                  <a:cubicBezTo>
                    <a:pt x="31" y="7"/>
                    <a:pt x="2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12207;p39"/>
            <p:cNvSpPr/>
            <p:nvPr/>
          </p:nvSpPr>
          <p:spPr>
            <a:xfrm>
              <a:off x="5129750" y="199115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9" y="1"/>
                  </a:moveTo>
                  <a:cubicBezTo>
                    <a:pt x="2" y="7"/>
                    <a:pt x="1" y="16"/>
                    <a:pt x="7" y="23"/>
                  </a:cubicBezTo>
                  <a:cubicBezTo>
                    <a:pt x="10" y="27"/>
                    <a:pt x="14" y="30"/>
                    <a:pt x="18" y="30"/>
                  </a:cubicBezTo>
                  <a:cubicBezTo>
                    <a:pt x="23" y="30"/>
                    <a:pt x="27" y="27"/>
                    <a:pt x="31" y="21"/>
                  </a:cubicBezTo>
                  <a:cubicBezTo>
                    <a:pt x="28" y="11"/>
                    <a:pt x="19" y="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12208;p39"/>
            <p:cNvSpPr/>
            <p:nvPr/>
          </p:nvSpPr>
          <p:spPr>
            <a:xfrm>
              <a:off x="5262450" y="1774150"/>
              <a:ext cx="850" cy="975"/>
            </a:xfrm>
            <a:custGeom>
              <a:avLst/>
              <a:gdLst/>
              <a:ahLst/>
              <a:cxnLst/>
              <a:rect l="l" t="t" r="r" b="b"/>
              <a:pathLst>
                <a:path w="34" h="39" extrusionOk="0">
                  <a:moveTo>
                    <a:pt x="9" y="0"/>
                  </a:moveTo>
                  <a:cubicBezTo>
                    <a:pt x="0" y="12"/>
                    <a:pt x="2" y="29"/>
                    <a:pt x="15" y="38"/>
                  </a:cubicBezTo>
                  <a:cubicBezTo>
                    <a:pt x="19" y="23"/>
                    <a:pt x="33" y="9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39"/>
            <p:cNvSpPr/>
            <p:nvPr/>
          </p:nvSpPr>
          <p:spPr>
            <a:xfrm>
              <a:off x="5121325" y="2053200"/>
              <a:ext cx="1250" cy="475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lnTo>
                    <a:pt x="2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0"/>
                  </a:moveTo>
                  <a:cubicBezTo>
                    <a:pt x="8" y="13"/>
                    <a:pt x="16" y="19"/>
                    <a:pt x="25" y="19"/>
                  </a:cubicBezTo>
                  <a:cubicBezTo>
                    <a:pt x="32" y="19"/>
                    <a:pt x="41" y="15"/>
                    <a:pt x="49" y="9"/>
                  </a:cubicBezTo>
                  <a:cubicBezTo>
                    <a:pt x="41" y="2"/>
                    <a:pt x="32" y="0"/>
                    <a:pt x="22" y="0"/>
                  </a:cubicBezTo>
                  <a:cubicBezTo>
                    <a:pt x="18" y="0"/>
                    <a:pt x="13" y="1"/>
                    <a:pt x="9" y="1"/>
                  </a:cubicBezTo>
                  <a:cubicBezTo>
                    <a:pt x="6" y="1"/>
                    <a:pt x="4" y="1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12210;p39"/>
            <p:cNvSpPr/>
            <p:nvPr/>
          </p:nvSpPr>
          <p:spPr>
            <a:xfrm>
              <a:off x="5093075" y="2142525"/>
              <a:ext cx="750" cy="650"/>
            </a:xfrm>
            <a:custGeom>
              <a:avLst/>
              <a:gdLst/>
              <a:ahLst/>
              <a:cxnLst/>
              <a:rect l="l" t="t" r="r" b="b"/>
              <a:pathLst>
                <a:path w="30" h="26" extrusionOk="0">
                  <a:moveTo>
                    <a:pt x="16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3" y="16"/>
                    <a:pt x="8" y="25"/>
                    <a:pt x="22" y="25"/>
                  </a:cubicBezTo>
                  <a:cubicBezTo>
                    <a:pt x="23" y="25"/>
                    <a:pt x="24" y="25"/>
                    <a:pt x="25" y="25"/>
                  </a:cubicBezTo>
                  <a:cubicBezTo>
                    <a:pt x="30" y="8"/>
                    <a:pt x="26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12211;p39"/>
            <p:cNvSpPr/>
            <p:nvPr/>
          </p:nvSpPr>
          <p:spPr>
            <a:xfrm>
              <a:off x="5126700" y="1932025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22" y="1"/>
                  </a:moveTo>
                  <a:cubicBezTo>
                    <a:pt x="9" y="1"/>
                    <a:pt x="0" y="6"/>
                    <a:pt x="4" y="35"/>
                  </a:cubicBezTo>
                  <a:cubicBezTo>
                    <a:pt x="17" y="20"/>
                    <a:pt x="31" y="18"/>
                    <a:pt x="27" y="1"/>
                  </a:cubicBezTo>
                  <a:cubicBezTo>
                    <a:pt x="25" y="1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39"/>
            <p:cNvSpPr/>
            <p:nvPr/>
          </p:nvSpPr>
          <p:spPr>
            <a:xfrm>
              <a:off x="5093375" y="2139475"/>
              <a:ext cx="950" cy="750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29" y="0"/>
                  </a:moveTo>
                  <a:lnTo>
                    <a:pt x="0" y="13"/>
                  </a:lnTo>
                  <a:cubicBezTo>
                    <a:pt x="2" y="23"/>
                    <a:pt x="8" y="29"/>
                    <a:pt x="16" y="29"/>
                  </a:cubicBezTo>
                  <a:cubicBezTo>
                    <a:pt x="18" y="29"/>
                    <a:pt x="20" y="29"/>
                    <a:pt x="23" y="28"/>
                  </a:cubicBezTo>
                  <a:cubicBezTo>
                    <a:pt x="35" y="23"/>
                    <a:pt x="38" y="12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39"/>
            <p:cNvSpPr/>
            <p:nvPr/>
          </p:nvSpPr>
          <p:spPr>
            <a:xfrm>
              <a:off x="5264325" y="2075875"/>
              <a:ext cx="975" cy="900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17" y="1"/>
                  </a:moveTo>
                  <a:cubicBezTo>
                    <a:pt x="11" y="1"/>
                    <a:pt x="5" y="5"/>
                    <a:pt x="2" y="16"/>
                  </a:cubicBez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0" y="16"/>
                  </a:lnTo>
                  <a:lnTo>
                    <a:pt x="2" y="17"/>
                  </a:lnTo>
                  <a:cubicBezTo>
                    <a:pt x="2" y="17"/>
                    <a:pt x="2" y="17"/>
                    <a:pt x="2" y="16"/>
                  </a:cubicBezTo>
                  <a:lnTo>
                    <a:pt x="2" y="16"/>
                  </a:lnTo>
                  <a:cubicBezTo>
                    <a:pt x="10" y="18"/>
                    <a:pt x="17" y="25"/>
                    <a:pt x="18" y="34"/>
                  </a:cubicBezTo>
                  <a:lnTo>
                    <a:pt x="18" y="34"/>
                  </a:lnTo>
                  <a:cubicBezTo>
                    <a:pt x="33" y="30"/>
                    <a:pt x="39" y="19"/>
                    <a:pt x="32" y="9"/>
                  </a:cubicBezTo>
                  <a:cubicBezTo>
                    <a:pt x="28" y="4"/>
                    <a:pt x="22" y="1"/>
                    <a:pt x="17" y="1"/>
                  </a:cubicBezTo>
                  <a:close/>
                  <a:moveTo>
                    <a:pt x="18" y="34"/>
                  </a:moveTo>
                  <a:lnTo>
                    <a:pt x="18" y="34"/>
                  </a:lnTo>
                  <a:cubicBezTo>
                    <a:pt x="18" y="34"/>
                    <a:pt x="18" y="34"/>
                    <a:pt x="17" y="34"/>
                  </a:cubicBezTo>
                  <a:lnTo>
                    <a:pt x="19" y="36"/>
                  </a:lnTo>
                  <a:cubicBezTo>
                    <a:pt x="19" y="35"/>
                    <a:pt x="18" y="35"/>
                    <a:pt x="18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12214;p39"/>
            <p:cNvSpPr/>
            <p:nvPr/>
          </p:nvSpPr>
          <p:spPr>
            <a:xfrm>
              <a:off x="5070650" y="2161775"/>
              <a:ext cx="700" cy="950"/>
            </a:xfrm>
            <a:custGeom>
              <a:avLst/>
              <a:gdLst/>
              <a:ahLst/>
              <a:cxnLst/>
              <a:rect l="l" t="t" r="r" b="b"/>
              <a:pathLst>
                <a:path w="28" h="38" extrusionOk="0">
                  <a:moveTo>
                    <a:pt x="8" y="0"/>
                  </a:moveTo>
                  <a:cubicBezTo>
                    <a:pt x="3" y="13"/>
                    <a:pt x="0" y="27"/>
                    <a:pt x="13" y="38"/>
                  </a:cubicBezTo>
                  <a:cubicBezTo>
                    <a:pt x="19" y="24"/>
                    <a:pt x="27" y="11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12215;p39"/>
            <p:cNvSpPr/>
            <p:nvPr/>
          </p:nvSpPr>
          <p:spPr>
            <a:xfrm>
              <a:off x="5155450" y="2167925"/>
              <a:ext cx="725" cy="1025"/>
            </a:xfrm>
            <a:custGeom>
              <a:avLst/>
              <a:gdLst/>
              <a:ahLst/>
              <a:cxnLst/>
              <a:rect l="l" t="t" r="r" b="b"/>
              <a:pathLst>
                <a:path w="29" h="41" extrusionOk="0">
                  <a:moveTo>
                    <a:pt x="11" y="1"/>
                  </a:moveTo>
                  <a:cubicBezTo>
                    <a:pt x="1" y="12"/>
                    <a:pt x="1" y="29"/>
                    <a:pt x="11" y="41"/>
                  </a:cubicBezTo>
                  <a:cubicBezTo>
                    <a:pt x="25" y="27"/>
                    <a:pt x="28" y="14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12216;p39"/>
            <p:cNvSpPr/>
            <p:nvPr/>
          </p:nvSpPr>
          <p:spPr>
            <a:xfrm>
              <a:off x="5257225" y="2169900"/>
              <a:ext cx="925" cy="825"/>
            </a:xfrm>
            <a:custGeom>
              <a:avLst/>
              <a:gdLst/>
              <a:ahLst/>
              <a:cxnLst/>
              <a:rect l="l" t="t" r="r" b="b"/>
              <a:pathLst>
                <a:path w="37" h="33" extrusionOk="0">
                  <a:moveTo>
                    <a:pt x="0" y="4"/>
                  </a:moveTo>
                  <a:lnTo>
                    <a:pt x="0" y="4"/>
                  </a:lnTo>
                  <a:cubicBezTo>
                    <a:pt x="6" y="19"/>
                    <a:pt x="13" y="32"/>
                    <a:pt x="32" y="32"/>
                  </a:cubicBezTo>
                  <a:cubicBezTo>
                    <a:pt x="37" y="0"/>
                    <a:pt x="16" y="5"/>
                    <a:pt x="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12217;p39"/>
            <p:cNvSpPr/>
            <p:nvPr/>
          </p:nvSpPr>
          <p:spPr>
            <a:xfrm>
              <a:off x="5081450" y="1759800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7" y="1"/>
                  </a:moveTo>
                  <a:cubicBezTo>
                    <a:pt x="15" y="3"/>
                    <a:pt x="8" y="11"/>
                    <a:pt x="0" y="24"/>
                  </a:cubicBezTo>
                  <a:cubicBezTo>
                    <a:pt x="8" y="26"/>
                    <a:pt x="14" y="27"/>
                    <a:pt x="18" y="27"/>
                  </a:cubicBezTo>
                  <a:cubicBezTo>
                    <a:pt x="34" y="27"/>
                    <a:pt x="32" y="16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12218;p39"/>
            <p:cNvSpPr/>
            <p:nvPr/>
          </p:nvSpPr>
          <p:spPr>
            <a:xfrm>
              <a:off x="5265150" y="2112225"/>
              <a:ext cx="875" cy="825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4" y="1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3"/>
                    <a:pt x="1" y="24"/>
                    <a:pt x="11" y="33"/>
                  </a:cubicBezTo>
                  <a:cubicBezTo>
                    <a:pt x="22" y="27"/>
                    <a:pt x="35" y="21"/>
                    <a:pt x="29" y="4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12219;p39"/>
            <p:cNvSpPr/>
            <p:nvPr/>
          </p:nvSpPr>
          <p:spPr>
            <a:xfrm>
              <a:off x="4944600" y="204252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2"/>
                  </a:moveTo>
                  <a:lnTo>
                    <a:pt x="1" y="2"/>
                  </a:lnTo>
                  <a:cubicBezTo>
                    <a:pt x="1" y="18"/>
                    <a:pt x="3" y="32"/>
                    <a:pt x="18" y="32"/>
                  </a:cubicBezTo>
                  <a:cubicBezTo>
                    <a:pt x="22" y="32"/>
                    <a:pt x="26" y="31"/>
                    <a:pt x="32" y="29"/>
                  </a:cubicBezTo>
                  <a:cubicBezTo>
                    <a:pt x="27" y="15"/>
                    <a:pt x="14" y="4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12220;p39"/>
            <p:cNvSpPr/>
            <p:nvPr/>
          </p:nvSpPr>
          <p:spPr>
            <a:xfrm>
              <a:off x="5129200" y="1926050"/>
              <a:ext cx="1025" cy="950"/>
            </a:xfrm>
            <a:custGeom>
              <a:avLst/>
              <a:gdLst/>
              <a:ahLst/>
              <a:cxnLst/>
              <a:rect l="l" t="t" r="r" b="b"/>
              <a:pathLst>
                <a:path w="41" h="38" extrusionOk="0">
                  <a:moveTo>
                    <a:pt x="34" y="0"/>
                  </a:moveTo>
                  <a:lnTo>
                    <a:pt x="34" y="0"/>
                  </a:lnTo>
                  <a:cubicBezTo>
                    <a:pt x="21" y="14"/>
                    <a:pt x="14" y="21"/>
                    <a:pt x="0" y="35"/>
                  </a:cubicBezTo>
                  <a:cubicBezTo>
                    <a:pt x="8" y="36"/>
                    <a:pt x="14" y="37"/>
                    <a:pt x="20" y="37"/>
                  </a:cubicBezTo>
                  <a:cubicBezTo>
                    <a:pt x="37" y="37"/>
                    <a:pt x="40" y="27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12221;p39"/>
            <p:cNvSpPr/>
            <p:nvPr/>
          </p:nvSpPr>
          <p:spPr>
            <a:xfrm>
              <a:off x="5265825" y="206880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15" y="0"/>
                  </a:moveTo>
                  <a:cubicBezTo>
                    <a:pt x="10" y="0"/>
                    <a:pt x="5" y="1"/>
                    <a:pt x="1" y="5"/>
                  </a:cubicBezTo>
                  <a:cubicBezTo>
                    <a:pt x="1" y="16"/>
                    <a:pt x="9" y="23"/>
                    <a:pt x="22" y="30"/>
                  </a:cubicBezTo>
                  <a:cubicBezTo>
                    <a:pt x="30" y="13"/>
                    <a:pt x="28" y="4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12222;p39"/>
            <p:cNvSpPr/>
            <p:nvPr/>
          </p:nvSpPr>
          <p:spPr>
            <a:xfrm>
              <a:off x="5126600" y="1925450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9" y="0"/>
                  </a:moveTo>
                  <a:cubicBezTo>
                    <a:pt x="0" y="19"/>
                    <a:pt x="6" y="27"/>
                    <a:pt x="33" y="29"/>
                  </a:cubicBezTo>
                  <a:cubicBezTo>
                    <a:pt x="29" y="11"/>
                    <a:pt x="23" y="2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12223;p39"/>
            <p:cNvSpPr/>
            <p:nvPr/>
          </p:nvSpPr>
          <p:spPr>
            <a:xfrm>
              <a:off x="5127525" y="1999100"/>
              <a:ext cx="775" cy="850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1" y="0"/>
                  </a:moveTo>
                  <a:cubicBezTo>
                    <a:pt x="0" y="0"/>
                    <a:pt x="3" y="17"/>
                    <a:pt x="2" y="32"/>
                  </a:cubicBezTo>
                  <a:lnTo>
                    <a:pt x="2" y="32"/>
                  </a:lnTo>
                  <a:cubicBezTo>
                    <a:pt x="18" y="27"/>
                    <a:pt x="30" y="20"/>
                    <a:pt x="31" y="1"/>
                  </a:cubicBezTo>
                  <a:cubicBezTo>
                    <a:pt x="27" y="1"/>
                    <a:pt x="24" y="0"/>
                    <a:pt x="21" y="0"/>
                  </a:cubicBezTo>
                  <a:close/>
                  <a:moveTo>
                    <a:pt x="2" y="32"/>
                  </a:moveTo>
                  <a:lnTo>
                    <a:pt x="2" y="32"/>
                  </a:lnTo>
                  <a:cubicBezTo>
                    <a:pt x="2" y="32"/>
                    <a:pt x="1" y="32"/>
                    <a:pt x="1" y="32"/>
                  </a:cubicBezTo>
                  <a:lnTo>
                    <a:pt x="2" y="33"/>
                  </a:lnTo>
                  <a:cubicBezTo>
                    <a:pt x="2" y="33"/>
                    <a:pt x="2" y="32"/>
                    <a:pt x="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12224;p39"/>
            <p:cNvSpPr/>
            <p:nvPr/>
          </p:nvSpPr>
          <p:spPr>
            <a:xfrm>
              <a:off x="5157650" y="2195700"/>
              <a:ext cx="650" cy="1250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10" y="1"/>
                  </a:moveTo>
                  <a:cubicBezTo>
                    <a:pt x="5" y="25"/>
                    <a:pt x="1" y="39"/>
                    <a:pt x="14" y="50"/>
                  </a:cubicBezTo>
                  <a:cubicBezTo>
                    <a:pt x="26" y="36"/>
                    <a:pt x="24" y="23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12225;p39"/>
            <p:cNvSpPr/>
            <p:nvPr/>
          </p:nvSpPr>
          <p:spPr>
            <a:xfrm>
              <a:off x="5127625" y="2019400"/>
              <a:ext cx="675" cy="875"/>
            </a:xfrm>
            <a:custGeom>
              <a:avLst/>
              <a:gdLst/>
              <a:ahLst/>
              <a:cxnLst/>
              <a:rect l="l" t="t" r="r" b="b"/>
              <a:pathLst>
                <a:path w="27" h="35" extrusionOk="0">
                  <a:moveTo>
                    <a:pt x="0" y="0"/>
                  </a:moveTo>
                  <a:cubicBezTo>
                    <a:pt x="0" y="22"/>
                    <a:pt x="2" y="35"/>
                    <a:pt x="10" y="35"/>
                  </a:cubicBezTo>
                  <a:cubicBezTo>
                    <a:pt x="14" y="35"/>
                    <a:pt x="19" y="31"/>
                    <a:pt x="2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39"/>
            <p:cNvSpPr/>
            <p:nvPr/>
          </p:nvSpPr>
          <p:spPr>
            <a:xfrm>
              <a:off x="5126650" y="1904175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11" y="0"/>
                  </a:moveTo>
                  <a:cubicBezTo>
                    <a:pt x="9" y="0"/>
                    <a:pt x="6" y="1"/>
                    <a:pt x="3" y="3"/>
                  </a:cubicBezTo>
                  <a:cubicBezTo>
                    <a:pt x="3" y="11"/>
                    <a:pt x="2" y="20"/>
                    <a:pt x="2" y="28"/>
                  </a:cubicBezTo>
                  <a:lnTo>
                    <a:pt x="2" y="28"/>
                  </a:lnTo>
                  <a:cubicBezTo>
                    <a:pt x="3" y="28"/>
                    <a:pt x="4" y="28"/>
                    <a:pt x="5" y="28"/>
                  </a:cubicBezTo>
                  <a:cubicBezTo>
                    <a:pt x="8" y="28"/>
                    <a:pt x="10" y="28"/>
                    <a:pt x="13" y="28"/>
                  </a:cubicBezTo>
                  <a:cubicBezTo>
                    <a:pt x="20" y="28"/>
                    <a:pt x="27" y="27"/>
                    <a:pt x="34" y="19"/>
                  </a:cubicBezTo>
                  <a:cubicBezTo>
                    <a:pt x="24" y="16"/>
                    <a:pt x="23" y="0"/>
                    <a:pt x="11" y="0"/>
                  </a:cubicBezTo>
                  <a:close/>
                  <a:moveTo>
                    <a:pt x="2" y="28"/>
                  </a:moveTo>
                  <a:cubicBezTo>
                    <a:pt x="1" y="28"/>
                    <a:pt x="1" y="28"/>
                    <a:pt x="1" y="28"/>
                  </a:cubicBezTo>
                  <a:lnTo>
                    <a:pt x="2" y="29"/>
                  </a:lnTo>
                  <a:cubicBezTo>
                    <a:pt x="2" y="28"/>
                    <a:pt x="2" y="28"/>
                    <a:pt x="2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39"/>
            <p:cNvSpPr/>
            <p:nvPr/>
          </p:nvSpPr>
          <p:spPr>
            <a:xfrm>
              <a:off x="5032075" y="2209700"/>
              <a:ext cx="825" cy="650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12" y="0"/>
                  </a:moveTo>
                  <a:cubicBezTo>
                    <a:pt x="10" y="0"/>
                    <a:pt x="8" y="1"/>
                    <a:pt x="6" y="1"/>
                  </a:cubicBezTo>
                  <a:cubicBezTo>
                    <a:pt x="1" y="16"/>
                    <a:pt x="4" y="25"/>
                    <a:pt x="20" y="25"/>
                  </a:cubicBezTo>
                  <a:cubicBezTo>
                    <a:pt x="24" y="25"/>
                    <a:pt x="28" y="25"/>
                    <a:pt x="33" y="24"/>
                  </a:cubicBezTo>
                  <a:cubicBezTo>
                    <a:pt x="27" y="10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39"/>
            <p:cNvSpPr/>
            <p:nvPr/>
          </p:nvSpPr>
          <p:spPr>
            <a:xfrm>
              <a:off x="5253450" y="2225025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27" y="1"/>
                  </a:moveTo>
                  <a:cubicBezTo>
                    <a:pt x="27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27" y="2"/>
                    <a:pt x="27" y="2"/>
                    <a:pt x="27" y="2"/>
                  </a:cubicBezTo>
                  <a:lnTo>
                    <a:pt x="27" y="1"/>
                  </a:lnTo>
                  <a:close/>
                  <a:moveTo>
                    <a:pt x="27" y="2"/>
                  </a:moveTo>
                  <a:cubicBezTo>
                    <a:pt x="1" y="13"/>
                    <a:pt x="6" y="30"/>
                    <a:pt x="18" y="50"/>
                  </a:cubicBezTo>
                  <a:cubicBezTo>
                    <a:pt x="32" y="35"/>
                    <a:pt x="25" y="19"/>
                    <a:pt x="2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39"/>
            <p:cNvSpPr/>
            <p:nvPr/>
          </p:nvSpPr>
          <p:spPr>
            <a:xfrm>
              <a:off x="5159825" y="2239325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7" y="17"/>
                    <a:pt x="0" y="31"/>
                    <a:pt x="19" y="46"/>
                  </a:cubicBezTo>
                  <a:cubicBezTo>
                    <a:pt x="25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12230;p39"/>
            <p:cNvSpPr/>
            <p:nvPr/>
          </p:nvSpPr>
          <p:spPr>
            <a:xfrm>
              <a:off x="5023675" y="2091150"/>
              <a:ext cx="875" cy="600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11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13"/>
                    <a:pt x="5" y="23"/>
                    <a:pt x="17" y="23"/>
                  </a:cubicBezTo>
                  <a:cubicBezTo>
                    <a:pt x="21" y="23"/>
                    <a:pt x="27" y="22"/>
                    <a:pt x="34" y="19"/>
                  </a:cubicBezTo>
                  <a:cubicBezTo>
                    <a:pt x="23" y="13"/>
                    <a:pt x="23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39"/>
            <p:cNvSpPr/>
            <p:nvPr/>
          </p:nvSpPr>
          <p:spPr>
            <a:xfrm>
              <a:off x="5076475" y="1756125"/>
              <a:ext cx="800" cy="975"/>
            </a:xfrm>
            <a:custGeom>
              <a:avLst/>
              <a:gdLst/>
              <a:ahLst/>
              <a:cxnLst/>
              <a:rect l="l" t="t" r="r" b="b"/>
              <a:pathLst>
                <a:path w="32" h="39" extrusionOk="0">
                  <a:moveTo>
                    <a:pt x="1" y="0"/>
                  </a:moveTo>
                  <a:lnTo>
                    <a:pt x="1" y="36"/>
                  </a:lnTo>
                  <a:cubicBezTo>
                    <a:pt x="11" y="33"/>
                    <a:pt x="24" y="38"/>
                    <a:pt x="32" y="27"/>
                  </a:cubicBezTo>
                  <a:cubicBezTo>
                    <a:pt x="24" y="15"/>
                    <a:pt x="17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12232;p39"/>
            <p:cNvSpPr/>
            <p:nvPr/>
          </p:nvSpPr>
          <p:spPr>
            <a:xfrm>
              <a:off x="5250975" y="2254850"/>
              <a:ext cx="775" cy="725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23" y="1"/>
                  </a:moveTo>
                  <a:cubicBezTo>
                    <a:pt x="6" y="1"/>
                    <a:pt x="0" y="8"/>
                    <a:pt x="8" y="28"/>
                  </a:cubicBezTo>
                  <a:cubicBezTo>
                    <a:pt x="21" y="26"/>
                    <a:pt x="30" y="15"/>
                    <a:pt x="30" y="1"/>
                  </a:cubicBezTo>
                  <a:cubicBezTo>
                    <a:pt x="27" y="1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12233;p39"/>
            <p:cNvSpPr/>
            <p:nvPr/>
          </p:nvSpPr>
          <p:spPr>
            <a:xfrm>
              <a:off x="5128025" y="1908575"/>
              <a:ext cx="900" cy="775"/>
            </a:xfrm>
            <a:custGeom>
              <a:avLst/>
              <a:gdLst/>
              <a:ahLst/>
              <a:cxnLst/>
              <a:rect l="l" t="t" r="r" b="b"/>
              <a:pathLst>
                <a:path w="36" h="31" extrusionOk="0">
                  <a:moveTo>
                    <a:pt x="35" y="11"/>
                  </a:moveTo>
                  <a:lnTo>
                    <a:pt x="35" y="13"/>
                  </a:lnTo>
                  <a:lnTo>
                    <a:pt x="35" y="13"/>
                  </a:lnTo>
                  <a:cubicBezTo>
                    <a:pt x="35" y="13"/>
                    <a:pt x="35" y="13"/>
                    <a:pt x="36" y="13"/>
                  </a:cubicBezTo>
                  <a:lnTo>
                    <a:pt x="35" y="11"/>
                  </a:lnTo>
                  <a:close/>
                  <a:moveTo>
                    <a:pt x="11" y="1"/>
                  </a:moveTo>
                  <a:cubicBezTo>
                    <a:pt x="8" y="1"/>
                    <a:pt x="5" y="2"/>
                    <a:pt x="2" y="6"/>
                  </a:cubicBezTo>
                  <a:cubicBezTo>
                    <a:pt x="1" y="28"/>
                    <a:pt x="14" y="30"/>
                    <a:pt x="28" y="30"/>
                  </a:cubicBezTo>
                  <a:cubicBezTo>
                    <a:pt x="30" y="30"/>
                    <a:pt x="32" y="30"/>
                    <a:pt x="35" y="30"/>
                  </a:cubicBezTo>
                  <a:lnTo>
                    <a:pt x="35" y="30"/>
                  </a:lnTo>
                  <a:lnTo>
                    <a:pt x="35" y="31"/>
                  </a:lnTo>
                  <a:lnTo>
                    <a:pt x="36" y="30"/>
                  </a:lnTo>
                  <a:cubicBezTo>
                    <a:pt x="35" y="30"/>
                    <a:pt x="35" y="30"/>
                    <a:pt x="35" y="30"/>
                  </a:cubicBezTo>
                  <a:lnTo>
                    <a:pt x="35" y="30"/>
                  </a:lnTo>
                  <a:lnTo>
                    <a:pt x="35" y="13"/>
                  </a:lnTo>
                  <a:lnTo>
                    <a:pt x="35" y="13"/>
                  </a:lnTo>
                  <a:cubicBezTo>
                    <a:pt x="34" y="13"/>
                    <a:pt x="34" y="13"/>
                    <a:pt x="34" y="13"/>
                  </a:cubicBezTo>
                  <a:cubicBezTo>
                    <a:pt x="25" y="13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39"/>
            <p:cNvSpPr/>
            <p:nvPr/>
          </p:nvSpPr>
          <p:spPr>
            <a:xfrm>
              <a:off x="5250100" y="2260650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18" y="1"/>
                  </a:moveTo>
                  <a:cubicBezTo>
                    <a:pt x="0" y="1"/>
                    <a:pt x="5" y="14"/>
                    <a:pt x="9" y="31"/>
                  </a:cubicBezTo>
                  <a:lnTo>
                    <a:pt x="38" y="4"/>
                  </a:lnTo>
                  <a:cubicBezTo>
                    <a:pt x="29" y="2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12235;p39"/>
            <p:cNvSpPr/>
            <p:nvPr/>
          </p:nvSpPr>
          <p:spPr>
            <a:xfrm>
              <a:off x="4996250" y="2022275"/>
              <a:ext cx="725" cy="650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4" y="1"/>
                  </a:moveTo>
                  <a:cubicBezTo>
                    <a:pt x="12" y="2"/>
                    <a:pt x="3" y="10"/>
                    <a:pt x="1" y="21"/>
                  </a:cubicBezTo>
                  <a:cubicBezTo>
                    <a:pt x="6" y="24"/>
                    <a:pt x="10" y="26"/>
                    <a:pt x="15" y="26"/>
                  </a:cubicBezTo>
                  <a:cubicBezTo>
                    <a:pt x="20" y="26"/>
                    <a:pt x="25" y="23"/>
                    <a:pt x="28" y="14"/>
                  </a:cubicBezTo>
                  <a:cubicBezTo>
                    <a:pt x="28" y="10"/>
                    <a:pt x="27" y="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12236;p39"/>
            <p:cNvSpPr/>
            <p:nvPr/>
          </p:nvSpPr>
          <p:spPr>
            <a:xfrm>
              <a:off x="5213300" y="231800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3"/>
                    <a:pt x="2" y="6"/>
                    <a:pt x="2" y="10"/>
                  </a:cubicBezTo>
                  <a:cubicBezTo>
                    <a:pt x="1" y="14"/>
                    <a:pt x="0" y="22"/>
                    <a:pt x="6" y="22"/>
                  </a:cubicBezTo>
                  <a:cubicBezTo>
                    <a:pt x="7" y="22"/>
                    <a:pt x="9" y="22"/>
                    <a:pt x="12" y="20"/>
                  </a:cubicBezTo>
                  <a:cubicBezTo>
                    <a:pt x="18" y="17"/>
                    <a:pt x="18" y="6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39"/>
            <p:cNvSpPr/>
            <p:nvPr/>
          </p:nvSpPr>
          <p:spPr>
            <a:xfrm>
              <a:off x="5212375" y="2316250"/>
              <a:ext cx="525" cy="600"/>
            </a:xfrm>
            <a:custGeom>
              <a:avLst/>
              <a:gdLst/>
              <a:ahLst/>
              <a:cxnLst/>
              <a:rect l="l" t="t" r="r" b="b"/>
              <a:pathLst>
                <a:path w="21" h="24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8"/>
                    <a:pt x="1" y="18"/>
                    <a:pt x="9" y="24"/>
                  </a:cubicBezTo>
                  <a:cubicBezTo>
                    <a:pt x="18" y="16"/>
                    <a:pt x="20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39"/>
            <p:cNvSpPr/>
            <p:nvPr/>
          </p:nvSpPr>
          <p:spPr>
            <a:xfrm>
              <a:off x="5204800" y="231490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7" y="0"/>
                  </a:moveTo>
                  <a:cubicBezTo>
                    <a:pt x="0" y="7"/>
                    <a:pt x="2" y="19"/>
                    <a:pt x="10" y="24"/>
                  </a:cubicBezTo>
                  <a:cubicBezTo>
                    <a:pt x="19" y="15"/>
                    <a:pt x="21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12239;p39"/>
            <p:cNvSpPr/>
            <p:nvPr/>
          </p:nvSpPr>
          <p:spPr>
            <a:xfrm>
              <a:off x="5208325" y="23109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2" y="9"/>
                    <a:pt x="1" y="18"/>
                    <a:pt x="12" y="23"/>
                  </a:cubicBezTo>
                  <a:cubicBezTo>
                    <a:pt x="23" y="14"/>
                    <a:pt x="20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12240;p39"/>
            <p:cNvSpPr/>
            <p:nvPr/>
          </p:nvSpPr>
          <p:spPr>
            <a:xfrm>
              <a:off x="5172550" y="22979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2" y="0"/>
                  </a:moveTo>
                  <a:cubicBezTo>
                    <a:pt x="8" y="0"/>
                    <a:pt x="4" y="2"/>
                    <a:pt x="0" y="10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2" y="11"/>
                    <a:pt x="25" y="4"/>
                  </a:cubicBezTo>
                  <a:cubicBezTo>
                    <a:pt x="20" y="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39"/>
            <p:cNvSpPr/>
            <p:nvPr/>
          </p:nvSpPr>
          <p:spPr>
            <a:xfrm>
              <a:off x="5159050" y="22878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1" y="10"/>
                    <a:pt x="1" y="18"/>
                    <a:pt x="12" y="23"/>
                  </a:cubicBezTo>
                  <a:cubicBezTo>
                    <a:pt x="22" y="14"/>
                    <a:pt x="20" y="7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39"/>
            <p:cNvSpPr/>
            <p:nvPr/>
          </p:nvSpPr>
          <p:spPr>
            <a:xfrm>
              <a:off x="5248475" y="2273925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1" y="1"/>
                  </a:moveTo>
                  <a:cubicBezTo>
                    <a:pt x="5" y="1"/>
                    <a:pt x="0" y="3"/>
                    <a:pt x="5" y="11"/>
                  </a:cubicBezTo>
                  <a:cubicBezTo>
                    <a:pt x="7" y="14"/>
                    <a:pt x="11" y="16"/>
                    <a:pt x="14" y="16"/>
                  </a:cubicBezTo>
                  <a:cubicBezTo>
                    <a:pt x="18" y="16"/>
                    <a:pt x="22" y="14"/>
                    <a:pt x="24" y="10"/>
                  </a:cubicBezTo>
                  <a:cubicBezTo>
                    <a:pt x="22" y="7"/>
                    <a:pt x="19" y="2"/>
                    <a:pt x="16" y="1"/>
                  </a:cubicBezTo>
                  <a:cubicBezTo>
                    <a:pt x="14" y="1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2243;p39"/>
            <p:cNvSpPr/>
            <p:nvPr/>
          </p:nvSpPr>
          <p:spPr>
            <a:xfrm>
              <a:off x="5256275" y="2257450"/>
              <a:ext cx="575" cy="800"/>
            </a:xfrm>
            <a:custGeom>
              <a:avLst/>
              <a:gdLst/>
              <a:ahLst/>
              <a:cxnLst/>
              <a:rect l="l" t="t" r="r" b="b"/>
              <a:pathLst>
                <a:path w="23" h="32" extrusionOk="0">
                  <a:moveTo>
                    <a:pt x="3" y="1"/>
                  </a:moveTo>
                  <a:lnTo>
                    <a:pt x="3" y="1"/>
                  </a:lnTo>
                  <a:cubicBezTo>
                    <a:pt x="4" y="11"/>
                    <a:pt x="1" y="24"/>
                    <a:pt x="12" y="32"/>
                  </a:cubicBezTo>
                  <a:cubicBezTo>
                    <a:pt x="22" y="18"/>
                    <a:pt x="21" y="6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2244;p39"/>
            <p:cNvSpPr/>
            <p:nvPr/>
          </p:nvSpPr>
          <p:spPr>
            <a:xfrm>
              <a:off x="5159575" y="22296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8" y="0"/>
                  </a:moveTo>
                  <a:cubicBezTo>
                    <a:pt x="6" y="4"/>
                    <a:pt x="1" y="6"/>
                    <a:pt x="1" y="9"/>
                  </a:cubicBezTo>
                  <a:cubicBezTo>
                    <a:pt x="0" y="16"/>
                    <a:pt x="0" y="23"/>
                    <a:pt x="6" y="23"/>
                  </a:cubicBezTo>
                  <a:cubicBezTo>
                    <a:pt x="7" y="23"/>
                    <a:pt x="8" y="23"/>
                    <a:pt x="10" y="22"/>
                  </a:cubicBezTo>
                  <a:cubicBezTo>
                    <a:pt x="17" y="17"/>
                    <a:pt x="16" y="8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39"/>
            <p:cNvSpPr/>
            <p:nvPr/>
          </p:nvSpPr>
          <p:spPr>
            <a:xfrm>
              <a:off x="5026925" y="2216200"/>
              <a:ext cx="575" cy="400"/>
            </a:xfrm>
            <a:custGeom>
              <a:avLst/>
              <a:gdLst/>
              <a:ahLst/>
              <a:cxnLst/>
              <a:rect l="l" t="t" r="r" b="b"/>
              <a:pathLst>
                <a:path w="23" h="16" extrusionOk="0">
                  <a:moveTo>
                    <a:pt x="11" y="1"/>
                  </a:moveTo>
                  <a:cubicBezTo>
                    <a:pt x="8" y="1"/>
                    <a:pt x="4" y="3"/>
                    <a:pt x="0" y="9"/>
                  </a:cubicBezTo>
                  <a:cubicBezTo>
                    <a:pt x="4" y="14"/>
                    <a:pt x="8" y="15"/>
                    <a:pt x="11" y="15"/>
                  </a:cubicBezTo>
                  <a:cubicBezTo>
                    <a:pt x="15" y="15"/>
                    <a:pt x="19" y="12"/>
                    <a:pt x="23" y="7"/>
                  </a:cubicBezTo>
                  <a:cubicBezTo>
                    <a:pt x="19" y="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39"/>
            <p:cNvSpPr/>
            <p:nvPr/>
          </p:nvSpPr>
          <p:spPr>
            <a:xfrm>
              <a:off x="5255125" y="2206000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1" y="0"/>
                  </a:moveTo>
                  <a:cubicBezTo>
                    <a:pt x="5" y="0"/>
                    <a:pt x="0" y="2"/>
                    <a:pt x="4" y="11"/>
                  </a:cubicBezTo>
                  <a:cubicBezTo>
                    <a:pt x="6" y="14"/>
                    <a:pt x="9" y="15"/>
                    <a:pt x="12" y="15"/>
                  </a:cubicBezTo>
                  <a:cubicBezTo>
                    <a:pt x="16" y="15"/>
                    <a:pt x="22" y="13"/>
                    <a:pt x="26" y="8"/>
                  </a:cubicBezTo>
                  <a:cubicBezTo>
                    <a:pt x="23" y="5"/>
                    <a:pt x="19" y="2"/>
                    <a:pt x="16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12247;p39"/>
            <p:cNvSpPr/>
            <p:nvPr/>
          </p:nvSpPr>
          <p:spPr>
            <a:xfrm>
              <a:off x="5013975" y="2203800"/>
              <a:ext cx="650" cy="325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17" y="1"/>
                  </a:moveTo>
                  <a:cubicBezTo>
                    <a:pt x="13" y="1"/>
                    <a:pt x="7" y="2"/>
                    <a:pt x="0" y="3"/>
                  </a:cubicBezTo>
                  <a:cubicBezTo>
                    <a:pt x="6" y="9"/>
                    <a:pt x="13" y="12"/>
                    <a:pt x="17" y="12"/>
                  </a:cubicBezTo>
                  <a:cubicBezTo>
                    <a:pt x="21" y="12"/>
                    <a:pt x="24" y="10"/>
                    <a:pt x="25" y="7"/>
                  </a:cubicBezTo>
                  <a:cubicBezTo>
                    <a:pt x="26" y="2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12248;p39"/>
            <p:cNvSpPr/>
            <p:nvPr/>
          </p:nvSpPr>
          <p:spPr>
            <a:xfrm>
              <a:off x="5261350" y="219535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4" y="0"/>
                  </a:moveTo>
                  <a:cubicBezTo>
                    <a:pt x="9" y="0"/>
                    <a:pt x="4" y="2"/>
                    <a:pt x="1" y="7"/>
                  </a:cubicBezTo>
                  <a:cubicBezTo>
                    <a:pt x="5" y="11"/>
                    <a:pt x="10" y="14"/>
                    <a:pt x="13" y="14"/>
                  </a:cubicBezTo>
                  <a:cubicBezTo>
                    <a:pt x="17" y="14"/>
                    <a:pt x="21" y="11"/>
                    <a:pt x="24" y="5"/>
                  </a:cubicBezTo>
                  <a:cubicBezTo>
                    <a:pt x="21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39"/>
            <p:cNvSpPr/>
            <p:nvPr/>
          </p:nvSpPr>
          <p:spPr>
            <a:xfrm>
              <a:off x="5258125" y="2194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8"/>
                    <a:pt x="2" y="15"/>
                    <a:pt x="10" y="23"/>
                  </a:cubicBezTo>
                  <a:cubicBezTo>
                    <a:pt x="16" y="14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39"/>
            <p:cNvSpPr/>
            <p:nvPr/>
          </p:nvSpPr>
          <p:spPr>
            <a:xfrm>
              <a:off x="5003200" y="2189150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0" y="24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8" y="26"/>
                    <a:pt x="17" y="15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39"/>
            <p:cNvSpPr/>
            <p:nvPr/>
          </p:nvSpPr>
          <p:spPr>
            <a:xfrm>
              <a:off x="5001850" y="2189200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2" y="1"/>
                  </a:moveTo>
                  <a:cubicBezTo>
                    <a:pt x="2" y="9"/>
                    <a:pt x="0" y="17"/>
                    <a:pt x="11" y="26"/>
                  </a:cubicBezTo>
                  <a:cubicBezTo>
                    <a:pt x="22" y="18"/>
                    <a:pt x="19" y="1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2252;p39"/>
            <p:cNvSpPr/>
            <p:nvPr/>
          </p:nvSpPr>
          <p:spPr>
            <a:xfrm>
              <a:off x="5256650" y="2184000"/>
              <a:ext cx="675" cy="950"/>
            </a:xfrm>
            <a:custGeom>
              <a:avLst/>
              <a:gdLst/>
              <a:ahLst/>
              <a:cxnLst/>
              <a:rect l="l" t="t" r="r" b="b"/>
              <a:pathLst>
                <a:path w="27" h="38" extrusionOk="0">
                  <a:moveTo>
                    <a:pt x="7" y="0"/>
                  </a:moveTo>
                  <a:cubicBezTo>
                    <a:pt x="13" y="24"/>
                    <a:pt x="0" y="30"/>
                    <a:pt x="14" y="38"/>
                  </a:cubicBezTo>
                  <a:cubicBezTo>
                    <a:pt x="27" y="31"/>
                    <a:pt x="22" y="24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12253;p39"/>
            <p:cNvSpPr/>
            <p:nvPr/>
          </p:nvSpPr>
          <p:spPr>
            <a:xfrm>
              <a:off x="5257675" y="2175725"/>
              <a:ext cx="900" cy="575"/>
            </a:xfrm>
            <a:custGeom>
              <a:avLst/>
              <a:gdLst/>
              <a:ahLst/>
              <a:cxnLst/>
              <a:rect l="l" t="t" r="r" b="b"/>
              <a:pathLst>
                <a:path w="36" h="23" extrusionOk="0">
                  <a:moveTo>
                    <a:pt x="36" y="1"/>
                  </a:moveTo>
                  <a:cubicBezTo>
                    <a:pt x="36" y="2"/>
                    <a:pt x="36" y="2"/>
                    <a:pt x="36" y="2"/>
                  </a:cubicBezTo>
                  <a:lnTo>
                    <a:pt x="36" y="2"/>
                  </a:lnTo>
                  <a:cubicBezTo>
                    <a:pt x="36" y="2"/>
                    <a:pt x="36" y="2"/>
                    <a:pt x="36" y="2"/>
                  </a:cubicBezTo>
                  <a:lnTo>
                    <a:pt x="36" y="1"/>
                  </a:lnTo>
                  <a:close/>
                  <a:moveTo>
                    <a:pt x="36" y="2"/>
                  </a:moveTo>
                  <a:lnTo>
                    <a:pt x="36" y="2"/>
                  </a:lnTo>
                  <a:cubicBezTo>
                    <a:pt x="22" y="4"/>
                    <a:pt x="5" y="0"/>
                    <a:pt x="1" y="20"/>
                  </a:cubicBezTo>
                  <a:cubicBezTo>
                    <a:pt x="15" y="18"/>
                    <a:pt x="32" y="23"/>
                    <a:pt x="3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2254;p39"/>
            <p:cNvSpPr/>
            <p:nvPr/>
          </p:nvSpPr>
          <p:spPr>
            <a:xfrm>
              <a:off x="5068475" y="2171500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7" y="0"/>
                  </a:moveTo>
                  <a:cubicBezTo>
                    <a:pt x="3" y="9"/>
                    <a:pt x="0" y="17"/>
                    <a:pt x="12" y="22"/>
                  </a:cubicBezTo>
                  <a:cubicBezTo>
                    <a:pt x="22" y="13"/>
                    <a:pt x="20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2255;p39"/>
            <p:cNvSpPr/>
            <p:nvPr/>
          </p:nvSpPr>
          <p:spPr>
            <a:xfrm>
              <a:off x="5069500" y="2168225"/>
              <a:ext cx="650" cy="425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12" y="1"/>
                  </a:moveTo>
                  <a:cubicBezTo>
                    <a:pt x="6" y="1"/>
                    <a:pt x="1" y="3"/>
                    <a:pt x="6" y="12"/>
                  </a:cubicBezTo>
                  <a:cubicBezTo>
                    <a:pt x="8" y="15"/>
                    <a:pt x="12" y="16"/>
                    <a:pt x="15" y="16"/>
                  </a:cubicBezTo>
                  <a:cubicBezTo>
                    <a:pt x="19" y="16"/>
                    <a:pt x="23" y="14"/>
                    <a:pt x="26" y="10"/>
                  </a:cubicBezTo>
                  <a:cubicBezTo>
                    <a:pt x="22" y="7"/>
                    <a:pt x="20" y="2"/>
                    <a:pt x="16" y="1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39"/>
            <p:cNvSpPr/>
            <p:nvPr/>
          </p:nvSpPr>
          <p:spPr>
            <a:xfrm>
              <a:off x="5262975" y="215797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3" y="1"/>
                  </a:moveTo>
                  <a:cubicBezTo>
                    <a:pt x="10" y="1"/>
                    <a:pt x="6" y="2"/>
                    <a:pt x="2" y="2"/>
                  </a:cubicBezTo>
                  <a:lnTo>
                    <a:pt x="2" y="2"/>
                  </a:lnTo>
                  <a:cubicBezTo>
                    <a:pt x="6" y="12"/>
                    <a:pt x="10" y="17"/>
                    <a:pt x="17" y="17"/>
                  </a:cubicBezTo>
                  <a:cubicBezTo>
                    <a:pt x="21" y="17"/>
                    <a:pt x="26" y="15"/>
                    <a:pt x="33" y="10"/>
                  </a:cubicBezTo>
                  <a:cubicBezTo>
                    <a:pt x="27" y="3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12257;p39"/>
            <p:cNvSpPr/>
            <p:nvPr/>
          </p:nvSpPr>
          <p:spPr>
            <a:xfrm>
              <a:off x="5088025" y="215397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2" y="11"/>
                  </a:cubicBezTo>
                  <a:cubicBezTo>
                    <a:pt x="27" y="3"/>
                    <a:pt x="20" y="2"/>
                    <a:pt x="13" y="2"/>
                  </a:cubicBezTo>
                  <a:cubicBezTo>
                    <a:pt x="10" y="2"/>
                    <a:pt x="8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12258;p39"/>
            <p:cNvSpPr/>
            <p:nvPr/>
          </p:nvSpPr>
          <p:spPr>
            <a:xfrm>
              <a:off x="5026375" y="2143850"/>
              <a:ext cx="675" cy="325"/>
            </a:xfrm>
            <a:custGeom>
              <a:avLst/>
              <a:gdLst/>
              <a:ahLst/>
              <a:cxnLst/>
              <a:rect l="l" t="t" r="r" b="b"/>
              <a:pathLst>
                <a:path w="27" h="13" extrusionOk="0">
                  <a:moveTo>
                    <a:pt x="18" y="0"/>
                  </a:moveTo>
                  <a:cubicBezTo>
                    <a:pt x="13" y="0"/>
                    <a:pt x="7" y="2"/>
                    <a:pt x="0" y="4"/>
                  </a:cubicBezTo>
                  <a:cubicBezTo>
                    <a:pt x="7" y="10"/>
                    <a:pt x="14" y="13"/>
                    <a:pt x="18" y="13"/>
                  </a:cubicBezTo>
                  <a:cubicBezTo>
                    <a:pt x="22" y="13"/>
                    <a:pt x="25" y="11"/>
                    <a:pt x="26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12259;p39"/>
            <p:cNvSpPr/>
            <p:nvPr/>
          </p:nvSpPr>
          <p:spPr>
            <a:xfrm>
              <a:off x="5264275" y="213712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1" y="1"/>
                  </a:moveTo>
                  <a:cubicBezTo>
                    <a:pt x="0" y="5"/>
                    <a:pt x="4" y="22"/>
                    <a:pt x="4" y="36"/>
                  </a:cubicBezTo>
                  <a:cubicBezTo>
                    <a:pt x="24" y="33"/>
                    <a:pt x="19" y="15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12260;p39"/>
            <p:cNvSpPr/>
            <p:nvPr/>
          </p:nvSpPr>
          <p:spPr>
            <a:xfrm>
              <a:off x="5030400" y="21367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5" y="0"/>
                  </a:moveTo>
                  <a:cubicBezTo>
                    <a:pt x="11" y="0"/>
                    <a:pt x="6" y="1"/>
                    <a:pt x="0" y="3"/>
                  </a:cubicBezTo>
                  <a:cubicBezTo>
                    <a:pt x="7" y="9"/>
                    <a:pt x="13" y="12"/>
                    <a:pt x="17" y="12"/>
                  </a:cubicBezTo>
                  <a:cubicBezTo>
                    <a:pt x="21" y="12"/>
                    <a:pt x="23" y="11"/>
                    <a:pt x="23" y="7"/>
                  </a:cubicBezTo>
                  <a:cubicBezTo>
                    <a:pt x="25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12261;p39"/>
            <p:cNvSpPr/>
            <p:nvPr/>
          </p:nvSpPr>
          <p:spPr>
            <a:xfrm>
              <a:off x="5029025" y="212617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9"/>
                    <a:pt x="1" y="18"/>
                    <a:pt x="7" y="25"/>
                  </a:cubicBezTo>
                  <a:cubicBezTo>
                    <a:pt x="14" y="17"/>
                    <a:pt x="17" y="9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39"/>
            <p:cNvSpPr/>
            <p:nvPr/>
          </p:nvSpPr>
          <p:spPr>
            <a:xfrm>
              <a:off x="5262975" y="2125150"/>
              <a:ext cx="825" cy="47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7" y="1"/>
                  </a:moveTo>
                  <a:cubicBezTo>
                    <a:pt x="10" y="1"/>
                    <a:pt x="5" y="6"/>
                    <a:pt x="2" y="17"/>
                  </a:cubicBezTo>
                  <a:lnTo>
                    <a:pt x="2" y="17"/>
                  </a:lnTo>
                  <a:cubicBezTo>
                    <a:pt x="13" y="17"/>
                    <a:pt x="24" y="18"/>
                    <a:pt x="33" y="7"/>
                  </a:cubicBezTo>
                  <a:cubicBezTo>
                    <a:pt x="27" y="3"/>
                    <a:pt x="21" y="1"/>
                    <a:pt x="17" y="1"/>
                  </a:cubicBezTo>
                  <a:close/>
                  <a:moveTo>
                    <a:pt x="2" y="17"/>
                  </a:moveTo>
                  <a:lnTo>
                    <a:pt x="2" y="17"/>
                  </a:lnTo>
                  <a:cubicBezTo>
                    <a:pt x="2" y="18"/>
                    <a:pt x="1" y="18"/>
                    <a:pt x="1" y="18"/>
                  </a:cubicBezTo>
                  <a:lnTo>
                    <a:pt x="2" y="18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12263;p39"/>
            <p:cNvSpPr/>
            <p:nvPr/>
          </p:nvSpPr>
          <p:spPr>
            <a:xfrm>
              <a:off x="5028675" y="2123425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2" y="0"/>
                  </a:moveTo>
                  <a:cubicBezTo>
                    <a:pt x="8" y="0"/>
                    <a:pt x="4" y="2"/>
                    <a:pt x="1" y="9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0" y="11"/>
                    <a:pt x="23" y="3"/>
                  </a:cubicBezTo>
                  <a:cubicBezTo>
                    <a:pt x="19" y="1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12264;p39"/>
            <p:cNvSpPr/>
            <p:nvPr/>
          </p:nvSpPr>
          <p:spPr>
            <a:xfrm>
              <a:off x="5028975" y="21186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0"/>
                  </a:moveTo>
                  <a:cubicBezTo>
                    <a:pt x="0" y="6"/>
                    <a:pt x="0" y="19"/>
                    <a:pt x="11" y="26"/>
                  </a:cubicBezTo>
                  <a:cubicBezTo>
                    <a:pt x="21" y="17"/>
                    <a:pt x="19" y="9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39"/>
            <p:cNvSpPr/>
            <p:nvPr/>
          </p:nvSpPr>
          <p:spPr>
            <a:xfrm>
              <a:off x="5265200" y="211597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cubicBezTo>
                    <a:pt x="2" y="9"/>
                    <a:pt x="1" y="16"/>
                    <a:pt x="10" y="23"/>
                  </a:cubicBezTo>
                  <a:cubicBezTo>
                    <a:pt x="20" y="15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39"/>
            <p:cNvSpPr/>
            <p:nvPr/>
          </p:nvSpPr>
          <p:spPr>
            <a:xfrm>
              <a:off x="4985175" y="21016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3" y="0"/>
                  </a:moveTo>
                  <a:cubicBezTo>
                    <a:pt x="8" y="0"/>
                    <a:pt x="4" y="3"/>
                    <a:pt x="0" y="6"/>
                  </a:cubicBezTo>
                  <a:cubicBezTo>
                    <a:pt x="0" y="7"/>
                    <a:pt x="2" y="12"/>
                    <a:pt x="5" y="12"/>
                  </a:cubicBezTo>
                  <a:cubicBezTo>
                    <a:pt x="7" y="12"/>
                    <a:pt x="11" y="13"/>
                    <a:pt x="13" y="13"/>
                  </a:cubicBezTo>
                  <a:cubicBezTo>
                    <a:pt x="17" y="13"/>
                    <a:pt x="20" y="12"/>
                    <a:pt x="22" y="5"/>
                  </a:cubicBezTo>
                  <a:cubicBezTo>
                    <a:pt x="19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39"/>
            <p:cNvSpPr/>
            <p:nvPr/>
          </p:nvSpPr>
          <p:spPr>
            <a:xfrm>
              <a:off x="4983700" y="2100700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" y="1"/>
                  </a:moveTo>
                  <a:lnTo>
                    <a:pt x="1" y="18"/>
                  </a:lnTo>
                  <a:cubicBezTo>
                    <a:pt x="16" y="17"/>
                    <a:pt x="32" y="2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39"/>
            <p:cNvSpPr/>
            <p:nvPr/>
          </p:nvSpPr>
          <p:spPr>
            <a:xfrm>
              <a:off x="5013825" y="2095975"/>
              <a:ext cx="575" cy="775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"/>
                    <a:pt x="3" y="20"/>
                    <a:pt x="3" y="30"/>
                  </a:cubicBezTo>
                  <a:lnTo>
                    <a:pt x="3" y="29"/>
                  </a:lnTo>
                  <a:cubicBezTo>
                    <a:pt x="17" y="23"/>
                    <a:pt x="22" y="15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39"/>
            <p:cNvSpPr/>
            <p:nvPr/>
          </p:nvSpPr>
          <p:spPr>
            <a:xfrm>
              <a:off x="4982800" y="2094500"/>
              <a:ext cx="900" cy="375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0"/>
                  </a:moveTo>
                  <a:lnTo>
                    <a:pt x="0" y="5"/>
                  </a:lnTo>
                  <a:cubicBezTo>
                    <a:pt x="9" y="12"/>
                    <a:pt x="16" y="15"/>
                    <a:pt x="21" y="15"/>
                  </a:cubicBezTo>
                  <a:cubicBezTo>
                    <a:pt x="28" y="15"/>
                    <a:pt x="32" y="1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39"/>
            <p:cNvSpPr/>
            <p:nvPr/>
          </p:nvSpPr>
          <p:spPr>
            <a:xfrm>
              <a:off x="5100150" y="20909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0" y="1"/>
                  </a:moveTo>
                  <a:cubicBezTo>
                    <a:pt x="30" y="1"/>
                    <a:pt x="30" y="1"/>
                    <a:pt x="30" y="2"/>
                  </a:cubicBezTo>
                  <a:lnTo>
                    <a:pt x="30" y="2"/>
                  </a:lnTo>
                  <a:cubicBezTo>
                    <a:pt x="31" y="2"/>
                    <a:pt x="31" y="2"/>
                    <a:pt x="32" y="2"/>
                  </a:cubicBezTo>
                  <a:lnTo>
                    <a:pt x="30" y="1"/>
                  </a:lnTo>
                  <a:close/>
                  <a:moveTo>
                    <a:pt x="20" y="2"/>
                  </a:moveTo>
                  <a:cubicBezTo>
                    <a:pt x="13" y="2"/>
                    <a:pt x="6" y="3"/>
                    <a:pt x="1" y="11"/>
                  </a:cubicBezTo>
                  <a:cubicBezTo>
                    <a:pt x="7" y="15"/>
                    <a:pt x="11" y="17"/>
                    <a:pt x="15" y="17"/>
                  </a:cubicBezTo>
                  <a:cubicBezTo>
                    <a:pt x="22" y="17"/>
                    <a:pt x="26" y="11"/>
                    <a:pt x="30" y="2"/>
                  </a:cubicBezTo>
                  <a:lnTo>
                    <a:pt x="30" y="2"/>
                  </a:lnTo>
                  <a:cubicBezTo>
                    <a:pt x="29" y="2"/>
                    <a:pt x="28" y="2"/>
                    <a:pt x="27" y="2"/>
                  </a:cubicBezTo>
                  <a:cubicBezTo>
                    <a:pt x="25" y="2"/>
                    <a:pt x="22" y="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39"/>
            <p:cNvSpPr/>
            <p:nvPr/>
          </p:nvSpPr>
          <p:spPr>
            <a:xfrm>
              <a:off x="4981000" y="20834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6" y="0"/>
                  </a:moveTo>
                  <a:cubicBezTo>
                    <a:pt x="10" y="0"/>
                    <a:pt x="5" y="6"/>
                    <a:pt x="2" y="16"/>
                  </a:cubicBezTo>
                  <a:lnTo>
                    <a:pt x="2" y="16"/>
                  </a:lnTo>
                  <a:cubicBezTo>
                    <a:pt x="3" y="16"/>
                    <a:pt x="4" y="16"/>
                    <a:pt x="5" y="16"/>
                  </a:cubicBezTo>
                  <a:cubicBezTo>
                    <a:pt x="8" y="16"/>
                    <a:pt x="10" y="16"/>
                    <a:pt x="13" y="16"/>
                  </a:cubicBezTo>
                  <a:cubicBezTo>
                    <a:pt x="20" y="16"/>
                    <a:pt x="26" y="15"/>
                    <a:pt x="31" y="7"/>
                  </a:cubicBezTo>
                  <a:cubicBezTo>
                    <a:pt x="25" y="3"/>
                    <a:pt x="20" y="0"/>
                    <a:pt x="16" y="0"/>
                  </a:cubicBezTo>
                  <a:close/>
                  <a:moveTo>
                    <a:pt x="2" y="16"/>
                  </a:move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2" y="18"/>
                  </a:lnTo>
                  <a:cubicBezTo>
                    <a:pt x="2" y="17"/>
                    <a:pt x="2" y="17"/>
                    <a:pt x="2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39"/>
            <p:cNvSpPr/>
            <p:nvPr/>
          </p:nvSpPr>
          <p:spPr>
            <a:xfrm>
              <a:off x="5146175" y="20755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15"/>
                    <a:pt x="3" y="24"/>
                    <a:pt x="19" y="30"/>
                  </a:cubicBezTo>
                  <a:lnTo>
                    <a:pt x="19" y="30"/>
                  </a:lnTo>
                  <a:cubicBezTo>
                    <a:pt x="19" y="20"/>
                    <a:pt x="21" y="8"/>
                    <a:pt x="10" y="0"/>
                  </a:cubicBezTo>
                  <a:close/>
                  <a:moveTo>
                    <a:pt x="19" y="30"/>
                  </a:moveTo>
                  <a:lnTo>
                    <a:pt x="19" y="30"/>
                  </a:lnTo>
                  <a:cubicBezTo>
                    <a:pt x="19" y="30"/>
                    <a:pt x="19" y="31"/>
                    <a:pt x="19" y="31"/>
                  </a:cubicBezTo>
                  <a:lnTo>
                    <a:pt x="20" y="30"/>
                  </a:lnTo>
                  <a:cubicBezTo>
                    <a:pt x="20" y="30"/>
                    <a:pt x="20" y="30"/>
                    <a:pt x="19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39"/>
            <p:cNvSpPr/>
            <p:nvPr/>
          </p:nvSpPr>
          <p:spPr>
            <a:xfrm>
              <a:off x="5021375" y="2070650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12" y="0"/>
                  </a:moveTo>
                  <a:cubicBezTo>
                    <a:pt x="1" y="8"/>
                    <a:pt x="3" y="16"/>
                    <a:pt x="11" y="25"/>
                  </a:cubicBezTo>
                  <a:cubicBezTo>
                    <a:pt x="21" y="21"/>
                    <a:pt x="21" y="6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39"/>
            <p:cNvSpPr/>
            <p:nvPr/>
          </p:nvSpPr>
          <p:spPr>
            <a:xfrm>
              <a:off x="4976075" y="2070500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2" y="1"/>
                  </a:moveTo>
                  <a:lnTo>
                    <a:pt x="2" y="2"/>
                  </a:lnTo>
                  <a:lnTo>
                    <a:pt x="3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9" y="1"/>
                  </a:moveTo>
                  <a:lnTo>
                    <a:pt x="19" y="2"/>
                  </a:lnTo>
                  <a:lnTo>
                    <a:pt x="21" y="2"/>
                  </a:lnTo>
                  <a:lnTo>
                    <a:pt x="19" y="1"/>
                  </a:lnTo>
                  <a:close/>
                  <a:moveTo>
                    <a:pt x="3" y="2"/>
                  </a:moveTo>
                  <a:cubicBezTo>
                    <a:pt x="4" y="15"/>
                    <a:pt x="1" y="31"/>
                    <a:pt x="19" y="36"/>
                  </a:cubicBezTo>
                  <a:lnTo>
                    <a:pt x="19" y="36"/>
                  </a:lnTo>
                  <a:lnTo>
                    <a:pt x="19" y="2"/>
                  </a:lnTo>
                  <a:close/>
                  <a:moveTo>
                    <a:pt x="19" y="36"/>
                  </a:moveTo>
                  <a:lnTo>
                    <a:pt x="19" y="36"/>
                  </a:lnTo>
                  <a:lnTo>
                    <a:pt x="21" y="36"/>
                  </a:lnTo>
                  <a:cubicBezTo>
                    <a:pt x="20" y="36"/>
                    <a:pt x="20" y="36"/>
                    <a:pt x="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39"/>
            <p:cNvSpPr/>
            <p:nvPr/>
          </p:nvSpPr>
          <p:spPr>
            <a:xfrm>
              <a:off x="5015075" y="2069625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5" y="0"/>
                  </a:moveTo>
                  <a:lnTo>
                    <a:pt x="5" y="0"/>
                  </a:lnTo>
                  <a:cubicBezTo>
                    <a:pt x="6" y="15"/>
                    <a:pt x="1" y="32"/>
                    <a:pt x="24" y="36"/>
                  </a:cubicBezTo>
                  <a:cubicBezTo>
                    <a:pt x="22" y="22"/>
                    <a:pt x="24" y="7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39"/>
            <p:cNvSpPr/>
            <p:nvPr/>
          </p:nvSpPr>
          <p:spPr>
            <a:xfrm>
              <a:off x="5021075" y="2068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6" y="0"/>
                  </a:moveTo>
                  <a:cubicBezTo>
                    <a:pt x="12" y="0"/>
                    <a:pt x="6" y="1"/>
                    <a:pt x="0" y="4"/>
                  </a:cubicBezTo>
                  <a:cubicBezTo>
                    <a:pt x="7" y="9"/>
                    <a:pt x="13" y="12"/>
                    <a:pt x="18" y="12"/>
                  </a:cubicBezTo>
                  <a:cubicBezTo>
                    <a:pt x="21" y="12"/>
                    <a:pt x="24" y="10"/>
                    <a:pt x="24" y="7"/>
                  </a:cubicBezTo>
                  <a:cubicBezTo>
                    <a:pt x="25" y="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39"/>
            <p:cNvSpPr/>
            <p:nvPr/>
          </p:nvSpPr>
          <p:spPr>
            <a:xfrm>
              <a:off x="4976975" y="2067400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3" y="0"/>
                  </a:moveTo>
                  <a:lnTo>
                    <a:pt x="2" y="1"/>
                  </a:lnTo>
                  <a:cubicBezTo>
                    <a:pt x="2" y="2"/>
                    <a:pt x="2" y="2"/>
                    <a:pt x="3" y="2"/>
                  </a:cubicBezTo>
                  <a:lnTo>
                    <a:pt x="3" y="2"/>
                  </a:lnTo>
                  <a:cubicBezTo>
                    <a:pt x="3" y="1"/>
                    <a:pt x="3" y="1"/>
                    <a:pt x="3" y="0"/>
                  </a:cubicBezTo>
                  <a:close/>
                  <a:moveTo>
                    <a:pt x="3" y="2"/>
                  </a:moveTo>
                  <a:cubicBezTo>
                    <a:pt x="1" y="15"/>
                    <a:pt x="7" y="28"/>
                    <a:pt x="18" y="36"/>
                  </a:cubicBezTo>
                  <a:cubicBezTo>
                    <a:pt x="18" y="19"/>
                    <a:pt x="22" y="5"/>
                    <a:pt x="3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39"/>
            <p:cNvSpPr/>
            <p:nvPr/>
          </p:nvSpPr>
          <p:spPr>
            <a:xfrm>
              <a:off x="4883225" y="2067400"/>
              <a:ext cx="625" cy="800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22" y="0"/>
                  </a:moveTo>
                  <a:lnTo>
                    <a:pt x="22" y="0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0"/>
                  </a:lnTo>
                  <a:close/>
                  <a:moveTo>
                    <a:pt x="22" y="1"/>
                  </a:moveTo>
                  <a:cubicBezTo>
                    <a:pt x="5" y="6"/>
                    <a:pt x="1" y="16"/>
                    <a:pt x="12" y="31"/>
                  </a:cubicBezTo>
                  <a:cubicBezTo>
                    <a:pt x="24" y="23"/>
                    <a:pt x="21" y="12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39"/>
            <p:cNvSpPr/>
            <p:nvPr/>
          </p:nvSpPr>
          <p:spPr>
            <a:xfrm>
              <a:off x="4896575" y="2066950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0" y="0"/>
                  </a:moveTo>
                  <a:cubicBezTo>
                    <a:pt x="20" y="1"/>
                    <a:pt x="20" y="1"/>
                    <a:pt x="20" y="2"/>
                  </a:cubicBezTo>
                  <a:lnTo>
                    <a:pt x="20" y="2"/>
                  </a:lnTo>
                  <a:cubicBezTo>
                    <a:pt x="20" y="1"/>
                    <a:pt x="21" y="1"/>
                    <a:pt x="21" y="1"/>
                  </a:cubicBezTo>
                  <a:lnTo>
                    <a:pt x="20" y="0"/>
                  </a:lnTo>
                  <a:close/>
                  <a:moveTo>
                    <a:pt x="20" y="2"/>
                  </a:moveTo>
                  <a:cubicBezTo>
                    <a:pt x="3" y="7"/>
                    <a:pt x="1" y="17"/>
                    <a:pt x="11" y="32"/>
                  </a:cubicBezTo>
                  <a:cubicBezTo>
                    <a:pt x="23" y="23"/>
                    <a:pt x="20" y="1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39"/>
            <p:cNvSpPr/>
            <p:nvPr/>
          </p:nvSpPr>
          <p:spPr>
            <a:xfrm>
              <a:off x="5121325" y="2063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7" y="0"/>
                  </a:moveTo>
                  <a:cubicBezTo>
                    <a:pt x="0" y="8"/>
                    <a:pt x="1" y="15"/>
                    <a:pt x="9" y="22"/>
                  </a:cubicBezTo>
                  <a:cubicBezTo>
                    <a:pt x="19" y="14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39"/>
            <p:cNvSpPr/>
            <p:nvPr/>
          </p:nvSpPr>
          <p:spPr>
            <a:xfrm>
              <a:off x="4878800" y="2058950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1" y="1"/>
                  </a:moveTo>
                  <a:lnTo>
                    <a:pt x="21" y="1"/>
                  </a:lnTo>
                  <a:cubicBezTo>
                    <a:pt x="4" y="7"/>
                    <a:pt x="1" y="17"/>
                    <a:pt x="12" y="33"/>
                  </a:cubicBezTo>
                  <a:cubicBezTo>
                    <a:pt x="24" y="23"/>
                    <a:pt x="20" y="12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12282;p39"/>
            <p:cNvSpPr/>
            <p:nvPr/>
          </p:nvSpPr>
          <p:spPr>
            <a:xfrm>
              <a:off x="4969625" y="2057675"/>
              <a:ext cx="650" cy="350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9" y="1"/>
                  </a:moveTo>
                  <a:cubicBezTo>
                    <a:pt x="5" y="1"/>
                    <a:pt x="2" y="3"/>
                    <a:pt x="1" y="7"/>
                  </a:cubicBezTo>
                  <a:cubicBezTo>
                    <a:pt x="1" y="12"/>
                    <a:pt x="4" y="14"/>
                    <a:pt x="10" y="14"/>
                  </a:cubicBezTo>
                  <a:cubicBezTo>
                    <a:pt x="14" y="14"/>
                    <a:pt x="19" y="13"/>
                    <a:pt x="25" y="11"/>
                  </a:cubicBez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12283;p39"/>
            <p:cNvSpPr/>
            <p:nvPr/>
          </p:nvSpPr>
          <p:spPr>
            <a:xfrm>
              <a:off x="4955250" y="2049150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0" y="2"/>
                  </a:move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1" y="12"/>
                  </a:cubicBezTo>
                  <a:cubicBezTo>
                    <a:pt x="23" y="1"/>
                    <a:pt x="12" y="3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39"/>
            <p:cNvSpPr/>
            <p:nvPr/>
          </p:nvSpPr>
          <p:spPr>
            <a:xfrm>
              <a:off x="5123050" y="2038250"/>
              <a:ext cx="550" cy="600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2" y="0"/>
                  </a:moveTo>
                  <a:lnTo>
                    <a:pt x="12" y="0"/>
                  </a:lnTo>
                  <a:cubicBezTo>
                    <a:pt x="2" y="10"/>
                    <a:pt x="1" y="16"/>
                    <a:pt x="15" y="23"/>
                  </a:cubicBezTo>
                  <a:cubicBezTo>
                    <a:pt x="21" y="16"/>
                    <a:pt x="20" y="5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39"/>
            <p:cNvSpPr/>
            <p:nvPr/>
          </p:nvSpPr>
          <p:spPr>
            <a:xfrm>
              <a:off x="4952725" y="20381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10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4" y="10"/>
                    <a:pt x="8" y="12"/>
                    <a:pt x="14" y="12"/>
                  </a:cubicBezTo>
                  <a:cubicBezTo>
                    <a:pt x="18" y="12"/>
                    <a:pt x="22" y="11"/>
                    <a:pt x="28" y="9"/>
                  </a:cubicBezTo>
                  <a:cubicBezTo>
                    <a:pt x="21" y="4"/>
                    <a:pt x="15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39"/>
            <p:cNvSpPr/>
            <p:nvPr/>
          </p:nvSpPr>
          <p:spPr>
            <a:xfrm>
              <a:off x="4939275" y="2037200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0" y="0"/>
                  </a:moveTo>
                  <a:lnTo>
                    <a:pt x="0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0" y="0"/>
                  </a:cubicBezTo>
                  <a:close/>
                  <a:moveTo>
                    <a:pt x="13" y="1"/>
                  </a:moveTo>
                  <a:cubicBezTo>
                    <a:pt x="10" y="1"/>
                    <a:pt x="7" y="2"/>
                    <a:pt x="5" y="2"/>
                  </a:cubicBezTo>
                  <a:cubicBezTo>
                    <a:pt x="3" y="2"/>
                    <a:pt x="2" y="1"/>
                    <a:pt x="1" y="1"/>
                  </a:cubicBezTo>
                  <a:lnTo>
                    <a:pt x="1" y="1"/>
                  </a:lnTo>
                  <a:cubicBezTo>
                    <a:pt x="4" y="11"/>
                    <a:pt x="10" y="15"/>
                    <a:pt x="16" y="15"/>
                  </a:cubicBezTo>
                  <a:cubicBezTo>
                    <a:pt x="21" y="15"/>
                    <a:pt x="26" y="13"/>
                    <a:pt x="31" y="9"/>
                  </a:cubicBezTo>
                  <a:cubicBezTo>
                    <a:pt x="26" y="2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39"/>
            <p:cNvSpPr/>
            <p:nvPr/>
          </p:nvSpPr>
          <p:spPr>
            <a:xfrm>
              <a:off x="5127600" y="203162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7" y="1"/>
                  </a:moveTo>
                  <a:cubicBezTo>
                    <a:pt x="0" y="1"/>
                    <a:pt x="3" y="13"/>
                    <a:pt x="6" y="25"/>
                  </a:cubicBezTo>
                  <a:cubicBezTo>
                    <a:pt x="15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39"/>
            <p:cNvSpPr/>
            <p:nvPr/>
          </p:nvSpPr>
          <p:spPr>
            <a:xfrm>
              <a:off x="5265650" y="20176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11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1" y="18"/>
                  </a:lnTo>
                  <a:cubicBezTo>
                    <a:pt x="11" y="17"/>
                    <a:pt x="24" y="20"/>
                    <a:pt x="32" y="9"/>
                  </a:cubicBezTo>
                  <a:cubicBezTo>
                    <a:pt x="26" y="2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39"/>
            <p:cNvSpPr/>
            <p:nvPr/>
          </p:nvSpPr>
          <p:spPr>
            <a:xfrm>
              <a:off x="5130225" y="2016075"/>
              <a:ext cx="500" cy="600"/>
            </a:xfrm>
            <a:custGeom>
              <a:avLst/>
              <a:gdLst/>
              <a:ahLst/>
              <a:cxnLst/>
              <a:rect l="l" t="t" r="r" b="b"/>
              <a:pathLst>
                <a:path w="20" h="24" extrusionOk="0">
                  <a:moveTo>
                    <a:pt x="7" y="1"/>
                  </a:moveTo>
                  <a:cubicBezTo>
                    <a:pt x="0" y="7"/>
                    <a:pt x="0" y="18"/>
                    <a:pt x="8" y="24"/>
                  </a:cubicBezTo>
                  <a:cubicBezTo>
                    <a:pt x="16" y="15"/>
                    <a:pt x="20" y="7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12290;p39"/>
            <p:cNvSpPr/>
            <p:nvPr/>
          </p:nvSpPr>
          <p:spPr>
            <a:xfrm>
              <a:off x="5125375" y="20062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9" y="1"/>
                  </a:moveTo>
                  <a:cubicBezTo>
                    <a:pt x="7" y="4"/>
                    <a:pt x="1" y="6"/>
                    <a:pt x="1" y="10"/>
                  </a:cubicBezTo>
                  <a:cubicBezTo>
                    <a:pt x="1" y="14"/>
                    <a:pt x="0" y="22"/>
                    <a:pt x="5" y="22"/>
                  </a:cubicBezTo>
                  <a:cubicBezTo>
                    <a:pt x="7" y="22"/>
                    <a:pt x="8" y="21"/>
                    <a:pt x="11" y="20"/>
                  </a:cubicBezTo>
                  <a:cubicBezTo>
                    <a:pt x="17" y="17"/>
                    <a:pt x="16" y="7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12291;p39"/>
            <p:cNvSpPr/>
            <p:nvPr/>
          </p:nvSpPr>
          <p:spPr>
            <a:xfrm>
              <a:off x="4974500" y="2006600"/>
              <a:ext cx="675" cy="400"/>
            </a:xfrm>
            <a:custGeom>
              <a:avLst/>
              <a:gdLst/>
              <a:ahLst/>
              <a:cxnLst/>
              <a:rect l="l" t="t" r="r" b="b"/>
              <a:pathLst>
                <a:path w="27" h="16" extrusionOk="0">
                  <a:moveTo>
                    <a:pt x="13" y="0"/>
                  </a:moveTo>
                  <a:cubicBezTo>
                    <a:pt x="9" y="0"/>
                    <a:pt x="4" y="2"/>
                    <a:pt x="0" y="7"/>
                  </a:cubicBezTo>
                  <a:cubicBezTo>
                    <a:pt x="3" y="10"/>
                    <a:pt x="6" y="14"/>
                    <a:pt x="9" y="15"/>
                  </a:cubicBezTo>
                  <a:cubicBezTo>
                    <a:pt x="11" y="15"/>
                    <a:pt x="12" y="15"/>
                    <a:pt x="14" y="15"/>
                  </a:cubicBezTo>
                  <a:cubicBezTo>
                    <a:pt x="20" y="15"/>
                    <a:pt x="26" y="13"/>
                    <a:pt x="21" y="5"/>
                  </a:cubicBezTo>
                  <a:cubicBezTo>
                    <a:pt x="19" y="2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39"/>
            <p:cNvSpPr/>
            <p:nvPr/>
          </p:nvSpPr>
          <p:spPr>
            <a:xfrm>
              <a:off x="4976125" y="2003450"/>
              <a:ext cx="925" cy="475"/>
            </a:xfrm>
            <a:custGeom>
              <a:avLst/>
              <a:gdLst/>
              <a:ahLst/>
              <a:cxnLst/>
              <a:rect l="l" t="t" r="r" b="b"/>
              <a:pathLst>
                <a:path w="37" h="1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4" y="17"/>
                    <a:pt x="16" y="19"/>
                    <a:pt x="29" y="19"/>
                  </a:cubicBezTo>
                  <a:cubicBezTo>
                    <a:pt x="31" y="19"/>
                    <a:pt x="34" y="19"/>
                    <a:pt x="37" y="19"/>
                  </a:cubicBezTo>
                  <a:lnTo>
                    <a:pt x="36" y="18"/>
                  </a:lnTo>
                  <a:cubicBezTo>
                    <a:pt x="30" y="1"/>
                    <a:pt x="16" y="2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39"/>
            <p:cNvSpPr/>
            <p:nvPr/>
          </p:nvSpPr>
          <p:spPr>
            <a:xfrm>
              <a:off x="5129750" y="1934750"/>
              <a:ext cx="550" cy="675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10" y="0"/>
                  </a:moveTo>
                  <a:cubicBezTo>
                    <a:pt x="1" y="8"/>
                    <a:pt x="1" y="17"/>
                    <a:pt x="10" y="27"/>
                  </a:cubicBezTo>
                  <a:cubicBezTo>
                    <a:pt x="18" y="17"/>
                    <a:pt x="22" y="9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39"/>
            <p:cNvSpPr/>
            <p:nvPr/>
          </p:nvSpPr>
          <p:spPr>
            <a:xfrm>
              <a:off x="5129900" y="19240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7" y="15"/>
                    <a:pt x="21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12295;p39"/>
            <p:cNvSpPr/>
            <p:nvPr/>
          </p:nvSpPr>
          <p:spPr>
            <a:xfrm>
              <a:off x="5263125" y="1897375"/>
              <a:ext cx="625" cy="350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13" y="0"/>
                  </a:moveTo>
                  <a:cubicBezTo>
                    <a:pt x="8" y="0"/>
                    <a:pt x="4" y="2"/>
                    <a:pt x="0" y="7"/>
                  </a:cubicBezTo>
                  <a:cubicBezTo>
                    <a:pt x="5" y="11"/>
                    <a:pt x="9" y="14"/>
                    <a:pt x="13" y="14"/>
                  </a:cubicBezTo>
                  <a:cubicBezTo>
                    <a:pt x="17" y="14"/>
                    <a:pt x="21" y="11"/>
                    <a:pt x="24" y="4"/>
                  </a:cubicBezTo>
                  <a:cubicBezTo>
                    <a:pt x="20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39"/>
            <p:cNvSpPr/>
            <p:nvPr/>
          </p:nvSpPr>
          <p:spPr>
            <a:xfrm>
              <a:off x="5264025" y="18898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" y="10"/>
                    <a:pt x="7" y="14"/>
                    <a:pt x="10" y="15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21" y="16"/>
                    <a:pt x="26" y="14"/>
                    <a:pt x="21" y="5"/>
                  </a:cubicBezTo>
                  <a:cubicBezTo>
                    <a:pt x="20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39"/>
            <p:cNvSpPr/>
            <p:nvPr/>
          </p:nvSpPr>
          <p:spPr>
            <a:xfrm>
              <a:off x="5262675" y="1862725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8" y="1"/>
                    <a:pt x="4" y="4"/>
                    <a:pt x="0" y="11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8" y="15"/>
                    <a:pt x="22" y="13"/>
                    <a:pt x="25" y="5"/>
                  </a:cubicBezTo>
                  <a:cubicBezTo>
                    <a:pt x="21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39"/>
            <p:cNvSpPr/>
            <p:nvPr/>
          </p:nvSpPr>
          <p:spPr>
            <a:xfrm>
              <a:off x="5263400" y="1827275"/>
              <a:ext cx="525" cy="650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11" y="1"/>
                  </a:moveTo>
                  <a:lnTo>
                    <a:pt x="11" y="1"/>
                  </a:lnTo>
                  <a:cubicBezTo>
                    <a:pt x="2" y="6"/>
                    <a:pt x="1" y="20"/>
                    <a:pt x="10" y="26"/>
                  </a:cubicBezTo>
                  <a:cubicBezTo>
                    <a:pt x="20" y="21"/>
                    <a:pt x="20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39"/>
            <p:cNvSpPr/>
            <p:nvPr/>
          </p:nvSpPr>
          <p:spPr>
            <a:xfrm>
              <a:off x="5261775" y="1784125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5" y="1"/>
                  </a:moveTo>
                  <a:cubicBezTo>
                    <a:pt x="11" y="1"/>
                    <a:pt x="5" y="3"/>
                    <a:pt x="1" y="8"/>
                  </a:cubicBezTo>
                  <a:cubicBezTo>
                    <a:pt x="4" y="10"/>
                    <a:pt x="8" y="14"/>
                    <a:pt x="11" y="14"/>
                  </a:cubicBezTo>
                  <a:cubicBezTo>
                    <a:pt x="13" y="15"/>
                    <a:pt x="15" y="15"/>
                    <a:pt x="16" y="15"/>
                  </a:cubicBezTo>
                  <a:cubicBezTo>
                    <a:pt x="22" y="15"/>
                    <a:pt x="27" y="13"/>
                    <a:pt x="23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39"/>
            <p:cNvSpPr/>
            <p:nvPr/>
          </p:nvSpPr>
          <p:spPr>
            <a:xfrm>
              <a:off x="5262450" y="1780250"/>
              <a:ext cx="650" cy="775"/>
            </a:xfrm>
            <a:custGeom>
              <a:avLst/>
              <a:gdLst/>
              <a:ahLst/>
              <a:cxnLst/>
              <a:rect l="l" t="t" r="r" b="b"/>
              <a:pathLst>
                <a:path w="26" h="31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8"/>
                    <a:pt x="6" y="19"/>
                    <a:pt x="5" y="29"/>
                  </a:cubicBezTo>
                  <a:lnTo>
                    <a:pt x="5" y="29"/>
                  </a:lnTo>
                  <a:cubicBezTo>
                    <a:pt x="20" y="23"/>
                    <a:pt x="25" y="14"/>
                    <a:pt x="14" y="1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5" y="29"/>
                    <a:pt x="5" y="29"/>
                    <a:pt x="5" y="29"/>
                  </a:cubicBezTo>
                  <a:lnTo>
                    <a:pt x="5" y="30"/>
                  </a:lnTo>
                  <a:cubicBezTo>
                    <a:pt x="5" y="30"/>
                    <a:pt x="5" y="29"/>
                    <a:pt x="5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39"/>
            <p:cNvSpPr/>
            <p:nvPr/>
          </p:nvSpPr>
          <p:spPr>
            <a:xfrm>
              <a:off x="5082350" y="1761050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7" y="1"/>
                  </a:moveTo>
                  <a:cubicBezTo>
                    <a:pt x="13" y="1"/>
                    <a:pt x="7" y="3"/>
                    <a:pt x="1" y="5"/>
                  </a:cubicBezTo>
                  <a:cubicBezTo>
                    <a:pt x="7" y="12"/>
                    <a:pt x="14" y="15"/>
                    <a:pt x="18" y="15"/>
                  </a:cubicBezTo>
                  <a:cubicBezTo>
                    <a:pt x="22" y="15"/>
                    <a:pt x="24" y="13"/>
                    <a:pt x="25" y="9"/>
                  </a:cubicBezTo>
                  <a:cubicBezTo>
                    <a:pt x="25" y="3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39"/>
            <p:cNvSpPr/>
            <p:nvPr/>
          </p:nvSpPr>
          <p:spPr>
            <a:xfrm>
              <a:off x="5074400" y="17588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4" y="1"/>
                  </a:moveTo>
                  <a:cubicBezTo>
                    <a:pt x="9" y="1"/>
                    <a:pt x="5" y="3"/>
                    <a:pt x="1" y="8"/>
                  </a:cubicBezTo>
                  <a:cubicBezTo>
                    <a:pt x="3" y="12"/>
                    <a:pt x="8" y="15"/>
                    <a:pt x="13" y="15"/>
                  </a:cubicBezTo>
                  <a:cubicBezTo>
                    <a:pt x="18" y="15"/>
                    <a:pt x="23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39"/>
            <p:cNvSpPr/>
            <p:nvPr/>
          </p:nvSpPr>
          <p:spPr>
            <a:xfrm>
              <a:off x="5062450" y="175840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4" y="11"/>
                    <a:pt x="7" y="14"/>
                    <a:pt x="11" y="14"/>
                  </a:cubicBezTo>
                  <a:cubicBezTo>
                    <a:pt x="15" y="14"/>
                    <a:pt x="19" y="11"/>
                    <a:pt x="23" y="7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39"/>
            <p:cNvSpPr/>
            <p:nvPr/>
          </p:nvSpPr>
          <p:spPr>
            <a:xfrm>
              <a:off x="5075750" y="1756950"/>
              <a:ext cx="750" cy="475"/>
            </a:xfrm>
            <a:custGeom>
              <a:avLst/>
              <a:gdLst/>
              <a:ahLst/>
              <a:cxnLst/>
              <a:rect l="l" t="t" r="r" b="b"/>
              <a:pathLst>
                <a:path w="30" h="19" extrusionOk="0">
                  <a:moveTo>
                    <a:pt x="30" y="3"/>
                  </a:moveTo>
                  <a:lnTo>
                    <a:pt x="30" y="3"/>
                  </a:lnTo>
                  <a:cubicBezTo>
                    <a:pt x="20" y="5"/>
                    <a:pt x="8" y="0"/>
                    <a:pt x="0" y="12"/>
                  </a:cubicBezTo>
                  <a:cubicBezTo>
                    <a:pt x="6" y="17"/>
                    <a:pt x="10" y="19"/>
                    <a:pt x="14" y="19"/>
                  </a:cubicBezTo>
                  <a:cubicBezTo>
                    <a:pt x="21" y="19"/>
                    <a:pt x="26" y="12"/>
                    <a:pt x="3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39"/>
            <p:cNvSpPr/>
            <p:nvPr/>
          </p:nvSpPr>
          <p:spPr>
            <a:xfrm>
              <a:off x="5090850" y="17517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1" y="1"/>
                  </a:moveTo>
                  <a:cubicBezTo>
                    <a:pt x="7" y="1"/>
                    <a:pt x="4" y="2"/>
                    <a:pt x="1" y="8"/>
                  </a:cubicBezTo>
                  <a:cubicBezTo>
                    <a:pt x="5" y="11"/>
                    <a:pt x="9" y="14"/>
                    <a:pt x="12" y="14"/>
                  </a:cubicBezTo>
                  <a:cubicBezTo>
                    <a:pt x="16" y="14"/>
                    <a:pt x="19" y="11"/>
                    <a:pt x="21" y="3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39"/>
            <p:cNvSpPr/>
            <p:nvPr/>
          </p:nvSpPr>
          <p:spPr>
            <a:xfrm>
              <a:off x="5225250" y="23151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2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2"/>
                    <a:pt x="7" y="12"/>
                  </a:cubicBezTo>
                  <a:cubicBezTo>
                    <a:pt x="9" y="12"/>
                    <a:pt x="11" y="11"/>
                    <a:pt x="14" y="9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39"/>
            <p:cNvSpPr/>
            <p:nvPr/>
          </p:nvSpPr>
          <p:spPr>
            <a:xfrm>
              <a:off x="5216350" y="231530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0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8" y="11"/>
                    <a:pt x="18" y="13"/>
                    <a:pt x="10" y="0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2" y="13"/>
                    <a:pt x="1" y="14"/>
                    <a:pt x="1" y="14"/>
                  </a:cubicBezTo>
                  <a:lnTo>
                    <a:pt x="2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39"/>
            <p:cNvSpPr/>
            <p:nvPr/>
          </p:nvSpPr>
          <p:spPr>
            <a:xfrm>
              <a:off x="5210250" y="23130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3"/>
                    <a:pt x="0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8" y="6"/>
                    <a:pt x="11" y="5"/>
                  </a:cubicBezTo>
                  <a:cubicBezTo>
                    <a:pt x="9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39"/>
            <p:cNvSpPr/>
            <p:nvPr/>
          </p:nvSpPr>
          <p:spPr>
            <a:xfrm>
              <a:off x="5209825" y="23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39"/>
            <p:cNvSpPr/>
            <p:nvPr/>
          </p:nvSpPr>
          <p:spPr>
            <a:xfrm>
              <a:off x="5243550" y="2306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8" y="9"/>
                    <a:pt x="10" y="8"/>
                    <a:pt x="10" y="5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39"/>
            <p:cNvSpPr/>
            <p:nvPr/>
          </p:nvSpPr>
          <p:spPr>
            <a:xfrm>
              <a:off x="5171600" y="23015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5" y="1"/>
                    <a:pt x="3" y="2"/>
                    <a:pt x="2" y="5"/>
                  </a:cubicBezTo>
                  <a:cubicBezTo>
                    <a:pt x="1" y="6"/>
                    <a:pt x="4" y="8"/>
                    <a:pt x="6" y="11"/>
                  </a:cubicBezTo>
                  <a:cubicBezTo>
                    <a:pt x="7" y="9"/>
                    <a:pt x="11" y="7"/>
                    <a:pt x="11" y="6"/>
                  </a:cubicBezTo>
                  <a:cubicBezTo>
                    <a:pt x="10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39"/>
            <p:cNvSpPr/>
            <p:nvPr/>
          </p:nvSpPr>
          <p:spPr>
            <a:xfrm>
              <a:off x="5126775" y="191920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9"/>
                    <a:pt x="5" y="10"/>
                  </a:cubicBezTo>
                  <a:cubicBezTo>
                    <a:pt x="7" y="9"/>
                    <a:pt x="10" y="6"/>
                    <a:pt x="9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39"/>
            <p:cNvSpPr/>
            <p:nvPr/>
          </p:nvSpPr>
          <p:spPr>
            <a:xfrm>
              <a:off x="5129325" y="19137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1"/>
                  </a:moveTo>
                  <a:cubicBezTo>
                    <a:pt x="3" y="3"/>
                    <a:pt x="1" y="12"/>
                    <a:pt x="6" y="12"/>
                  </a:cubicBezTo>
                  <a:cubicBezTo>
                    <a:pt x="7" y="12"/>
                    <a:pt x="9" y="11"/>
                    <a:pt x="12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39"/>
            <p:cNvSpPr/>
            <p:nvPr/>
          </p:nvSpPr>
          <p:spPr>
            <a:xfrm>
              <a:off x="5006450" y="20315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3" y="0"/>
                    <a:pt x="1" y="3"/>
                    <a:pt x="0" y="4"/>
                  </a:cubicBezTo>
                  <a:lnTo>
                    <a:pt x="3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5" name="Google Shape;12315;p39"/>
            <p:cNvSpPr/>
            <p:nvPr/>
          </p:nvSpPr>
          <p:spPr>
            <a:xfrm>
              <a:off x="5128875" y="19093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2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4"/>
                    <a:pt x="8" y="14"/>
                  </a:cubicBezTo>
                  <a:cubicBezTo>
                    <a:pt x="9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12316;p39"/>
            <p:cNvSpPr/>
            <p:nvPr/>
          </p:nvSpPr>
          <p:spPr>
            <a:xfrm>
              <a:off x="4966075" y="19925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12317;p39"/>
            <p:cNvSpPr/>
            <p:nvPr/>
          </p:nvSpPr>
          <p:spPr>
            <a:xfrm>
              <a:off x="5128875" y="19085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9" y="12"/>
                    <a:pt x="10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1" y="13"/>
                  </a:cubicBezTo>
                  <a:lnTo>
                    <a:pt x="2" y="15"/>
                  </a:lnTo>
                  <a:cubicBezTo>
                    <a:pt x="2" y="14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8" name="Google Shape;12318;p39"/>
            <p:cNvSpPr/>
            <p:nvPr/>
          </p:nvSpPr>
          <p:spPr>
            <a:xfrm>
              <a:off x="5267100" y="2034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8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3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9" name="Google Shape;12319;p39"/>
            <p:cNvSpPr/>
            <p:nvPr/>
          </p:nvSpPr>
          <p:spPr>
            <a:xfrm>
              <a:off x="5267425" y="20349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1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" y="6"/>
                    <a:pt x="3" y="13"/>
                    <a:pt x="7" y="13"/>
                  </a:cubicBezTo>
                  <a:cubicBezTo>
                    <a:pt x="8" y="13"/>
                    <a:pt x="10" y="12"/>
                    <a:pt x="13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12320;p39"/>
            <p:cNvSpPr/>
            <p:nvPr/>
          </p:nvSpPr>
          <p:spPr>
            <a:xfrm>
              <a:off x="4937625" y="20391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3" y="9"/>
                    <a:pt x="4" y="10"/>
                  </a:cubicBezTo>
                  <a:cubicBezTo>
                    <a:pt x="6" y="9"/>
                    <a:pt x="9" y="6"/>
                    <a:pt x="8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1" name="Google Shape;12321;p39"/>
            <p:cNvSpPr/>
            <p:nvPr/>
          </p:nvSpPr>
          <p:spPr>
            <a:xfrm>
              <a:off x="5128525" y="19045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12322;p39"/>
            <p:cNvSpPr/>
            <p:nvPr/>
          </p:nvSpPr>
          <p:spPr>
            <a:xfrm>
              <a:off x="5126775" y="204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lnTo>
                    <a:pt x="0" y="4"/>
                  </a:lnTo>
                  <a:cubicBezTo>
                    <a:pt x="2" y="6"/>
                    <a:pt x="4" y="8"/>
                    <a:pt x="5" y="9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39"/>
            <p:cNvSpPr/>
            <p:nvPr/>
          </p:nvSpPr>
          <p:spPr>
            <a:xfrm>
              <a:off x="4911425" y="19938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1" y="7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39"/>
            <p:cNvSpPr/>
            <p:nvPr/>
          </p:nvSpPr>
          <p:spPr>
            <a:xfrm>
              <a:off x="4933650" y="2041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4" y="1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39"/>
            <p:cNvSpPr/>
            <p:nvPr/>
          </p:nvSpPr>
          <p:spPr>
            <a:xfrm>
              <a:off x="5266725" y="20417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0" y="8"/>
                  </a:lnTo>
                  <a:lnTo>
                    <a:pt x="7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39"/>
            <p:cNvSpPr/>
            <p:nvPr/>
          </p:nvSpPr>
          <p:spPr>
            <a:xfrm>
              <a:off x="4944300" y="2042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5" y="1"/>
                    <a:pt x="3" y="2"/>
                    <a:pt x="0" y="5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0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2327;p39"/>
            <p:cNvSpPr/>
            <p:nvPr/>
          </p:nvSpPr>
          <p:spPr>
            <a:xfrm>
              <a:off x="5267150" y="20426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2328;p39"/>
            <p:cNvSpPr/>
            <p:nvPr/>
          </p:nvSpPr>
          <p:spPr>
            <a:xfrm>
              <a:off x="4960275" y="20453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0" y="1"/>
                    <a:pt x="6" y="1"/>
                  </a:cubicBezTo>
                  <a:close/>
                  <a:moveTo>
                    <a:pt x="11" y="10"/>
                  </a:moveTo>
                  <a:lnTo>
                    <a:pt x="11" y="10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2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2329;p39"/>
            <p:cNvSpPr/>
            <p:nvPr/>
          </p:nvSpPr>
          <p:spPr>
            <a:xfrm>
              <a:off x="4921525" y="204610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lnTo>
                    <a:pt x="9" y="13"/>
                  </a:lnTo>
                  <a:cubicBezTo>
                    <a:pt x="12" y="8"/>
                    <a:pt x="15" y="4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2330;p39"/>
            <p:cNvSpPr/>
            <p:nvPr/>
          </p:nvSpPr>
          <p:spPr>
            <a:xfrm>
              <a:off x="5124575" y="20462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39"/>
            <p:cNvSpPr/>
            <p:nvPr/>
          </p:nvSpPr>
          <p:spPr>
            <a:xfrm>
              <a:off x="5123300" y="20466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2" name="Google Shape;12332;p39"/>
            <p:cNvSpPr/>
            <p:nvPr/>
          </p:nvSpPr>
          <p:spPr>
            <a:xfrm>
              <a:off x="5267125" y="2046700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0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3" name="Google Shape;12333;p39"/>
            <p:cNvSpPr/>
            <p:nvPr/>
          </p:nvSpPr>
          <p:spPr>
            <a:xfrm>
              <a:off x="4954925" y="20489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6" y="0"/>
                    <a:pt x="4" y="1"/>
                    <a:pt x="1" y="3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1"/>
                  </a:moveTo>
                  <a:cubicBezTo>
                    <a:pt x="13" y="12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2334;p39"/>
            <p:cNvSpPr/>
            <p:nvPr/>
          </p:nvSpPr>
          <p:spPr>
            <a:xfrm>
              <a:off x="5122775" y="204927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10" y="8"/>
                    <a:pt x="10" y="7"/>
                  </a:cubicBezTo>
                  <a:cubicBezTo>
                    <a:pt x="10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5" name="Google Shape;12335;p39"/>
            <p:cNvSpPr/>
            <p:nvPr/>
          </p:nvSpPr>
          <p:spPr>
            <a:xfrm>
              <a:off x="4899325" y="205185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0" y="1"/>
                  </a:moveTo>
                  <a:cubicBezTo>
                    <a:pt x="1" y="5"/>
                    <a:pt x="2" y="13"/>
                    <a:pt x="8" y="13"/>
                  </a:cubicBezTo>
                  <a:cubicBezTo>
                    <a:pt x="9" y="13"/>
                    <a:pt x="10" y="12"/>
                    <a:pt x="12" y="12"/>
                  </a:cubicBezTo>
                  <a:cubicBezTo>
                    <a:pt x="14" y="12"/>
                    <a:pt x="15" y="5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39"/>
            <p:cNvSpPr/>
            <p:nvPr/>
          </p:nvSpPr>
          <p:spPr>
            <a:xfrm>
              <a:off x="5121000" y="20527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3" y="0"/>
                  </a:moveTo>
                  <a:lnTo>
                    <a:pt x="13" y="1"/>
                  </a:lnTo>
                  <a:lnTo>
                    <a:pt x="14" y="0"/>
                  </a:lnTo>
                  <a:close/>
                  <a:moveTo>
                    <a:pt x="13" y="1"/>
                  </a:moveTo>
                  <a:lnTo>
                    <a:pt x="1" y="8"/>
                  </a:lnTo>
                  <a:lnTo>
                    <a:pt x="13" y="16"/>
                  </a:lnTo>
                  <a:lnTo>
                    <a:pt x="13" y="1"/>
                  </a:lnTo>
                  <a:close/>
                  <a:moveTo>
                    <a:pt x="13" y="16"/>
                  </a:moveTo>
                  <a:lnTo>
                    <a:pt x="13" y="18"/>
                  </a:lnTo>
                  <a:lnTo>
                    <a:pt x="14" y="17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7" name="Google Shape;12337;p39"/>
            <p:cNvSpPr/>
            <p:nvPr/>
          </p:nvSpPr>
          <p:spPr>
            <a:xfrm>
              <a:off x="5267100" y="19938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4" y="1"/>
                  </a:moveTo>
                  <a:cubicBezTo>
                    <a:pt x="4" y="1"/>
                    <a:pt x="1" y="3"/>
                    <a:pt x="0" y="4"/>
                  </a:cubicBezTo>
                  <a:cubicBezTo>
                    <a:pt x="1" y="6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11" y="8"/>
                    <a:pt x="11" y="3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8" name="Google Shape;12338;p39"/>
            <p:cNvSpPr/>
            <p:nvPr/>
          </p:nvSpPr>
          <p:spPr>
            <a:xfrm>
              <a:off x="5127650" y="20533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8"/>
                    <a:pt x="5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9" name="Google Shape;12339;p39"/>
            <p:cNvSpPr/>
            <p:nvPr/>
          </p:nvSpPr>
          <p:spPr>
            <a:xfrm>
              <a:off x="5120550" y="20555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8"/>
                    <a:pt x="5" y="10"/>
                  </a:cubicBezTo>
                  <a:cubicBezTo>
                    <a:pt x="7" y="9"/>
                    <a:pt x="11" y="6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39"/>
            <p:cNvSpPr/>
            <p:nvPr/>
          </p:nvSpPr>
          <p:spPr>
            <a:xfrm>
              <a:off x="4970050" y="20591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39"/>
            <p:cNvSpPr/>
            <p:nvPr/>
          </p:nvSpPr>
          <p:spPr>
            <a:xfrm>
              <a:off x="5120600" y="20591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0"/>
                  </a:moveTo>
                  <a:lnTo>
                    <a:pt x="1" y="6"/>
                  </a:lnTo>
                  <a:lnTo>
                    <a:pt x="5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2342;p39"/>
            <p:cNvSpPr/>
            <p:nvPr/>
          </p:nvSpPr>
          <p:spPr>
            <a:xfrm>
              <a:off x="5261225" y="18600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4"/>
                    <a:pt x="1" y="13"/>
                    <a:pt x="6" y="13"/>
                  </a:cubicBezTo>
                  <a:cubicBezTo>
                    <a:pt x="8" y="13"/>
                    <a:pt x="10" y="12"/>
                    <a:pt x="14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2343;p39"/>
            <p:cNvSpPr/>
            <p:nvPr/>
          </p:nvSpPr>
          <p:spPr>
            <a:xfrm>
              <a:off x="4967850" y="20618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7" y="1"/>
                  </a:moveTo>
                  <a:cubicBezTo>
                    <a:pt x="5" y="1"/>
                    <a:pt x="3" y="1"/>
                    <a:pt x="1" y="3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1" y="10"/>
                  </a:moveTo>
                  <a:cubicBezTo>
                    <a:pt x="11" y="11"/>
                    <a:pt x="11" y="12"/>
                    <a:pt x="12" y="12"/>
                  </a:cubicBezTo>
                  <a:lnTo>
                    <a:pt x="12" y="11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39"/>
            <p:cNvSpPr/>
            <p:nvPr/>
          </p:nvSpPr>
          <p:spPr>
            <a:xfrm>
              <a:off x="5019775" y="20617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0"/>
                  </a:moveTo>
                  <a:lnTo>
                    <a:pt x="1" y="6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2345;p39"/>
            <p:cNvSpPr/>
            <p:nvPr/>
          </p:nvSpPr>
          <p:spPr>
            <a:xfrm>
              <a:off x="5118850" y="206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2" y="8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6" name="Google Shape;12346;p39"/>
            <p:cNvSpPr/>
            <p:nvPr/>
          </p:nvSpPr>
          <p:spPr>
            <a:xfrm>
              <a:off x="4968125" y="20620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3" y="13"/>
                    <a:pt x="7" y="13"/>
                  </a:cubicBezTo>
                  <a:cubicBezTo>
                    <a:pt x="9" y="13"/>
                    <a:pt x="11" y="12"/>
                    <a:pt x="13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7" name="Google Shape;12347;p39"/>
            <p:cNvSpPr/>
            <p:nvPr/>
          </p:nvSpPr>
          <p:spPr>
            <a:xfrm>
              <a:off x="4910975" y="20626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8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8" name="Google Shape;12348;p39"/>
            <p:cNvSpPr/>
            <p:nvPr/>
          </p:nvSpPr>
          <p:spPr>
            <a:xfrm>
              <a:off x="4906950" y="20635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4"/>
                  </a:lnTo>
                  <a:lnTo>
                    <a:pt x="5" y="9"/>
                  </a:lnTo>
                  <a:cubicBezTo>
                    <a:pt x="8" y="8"/>
                    <a:pt x="10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9" name="Google Shape;12349;p39"/>
            <p:cNvSpPr/>
            <p:nvPr/>
          </p:nvSpPr>
          <p:spPr>
            <a:xfrm>
              <a:off x="4887025" y="2064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4" y="1"/>
                  </a:moveTo>
                  <a:lnTo>
                    <a:pt x="0" y="6"/>
                  </a:lnTo>
                  <a:lnTo>
                    <a:pt x="6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39"/>
            <p:cNvSpPr/>
            <p:nvPr/>
          </p:nvSpPr>
          <p:spPr>
            <a:xfrm>
              <a:off x="4889525" y="20642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7" y="17"/>
                    <a:pt x="15" y="16"/>
                    <a:pt x="12" y="8"/>
                  </a:cubicBezTo>
                  <a:cubicBezTo>
                    <a:pt x="12" y="4"/>
                    <a:pt x="5" y="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39"/>
            <p:cNvSpPr/>
            <p:nvPr/>
          </p:nvSpPr>
          <p:spPr>
            <a:xfrm>
              <a:off x="4889100" y="20647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cubicBezTo>
                    <a:pt x="18" y="0"/>
                    <a:pt x="18" y="1"/>
                    <a:pt x="18" y="1"/>
                  </a:cubicBezTo>
                  <a:lnTo>
                    <a:pt x="19" y="1"/>
                  </a:lnTo>
                  <a:lnTo>
                    <a:pt x="18" y="0"/>
                  </a:lnTo>
                  <a:close/>
                  <a:moveTo>
                    <a:pt x="1" y="1"/>
                  </a:moveTo>
                  <a:cubicBezTo>
                    <a:pt x="3" y="5"/>
                    <a:pt x="3" y="11"/>
                    <a:pt x="6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5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2" name="Google Shape;12352;p39"/>
            <p:cNvSpPr/>
            <p:nvPr/>
          </p:nvSpPr>
          <p:spPr>
            <a:xfrm>
              <a:off x="4897100" y="20666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4"/>
                  </a:lnTo>
                  <a:lnTo>
                    <a:pt x="1" y="14"/>
                  </a:lnTo>
                  <a:cubicBezTo>
                    <a:pt x="6" y="12"/>
                    <a:pt x="19" y="13"/>
                    <a:pt x="8" y="0"/>
                  </a:cubicBezTo>
                  <a:close/>
                  <a:moveTo>
                    <a:pt x="1" y="14"/>
                  </a:moveTo>
                  <a:cubicBezTo>
                    <a:pt x="1" y="14"/>
                    <a:pt x="0" y="14"/>
                    <a:pt x="0" y="14"/>
                  </a:cubicBezTo>
                  <a:lnTo>
                    <a:pt x="0" y="15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3" name="Google Shape;12353;p39"/>
            <p:cNvSpPr/>
            <p:nvPr/>
          </p:nvSpPr>
          <p:spPr>
            <a:xfrm>
              <a:off x="4883750" y="20670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cubicBezTo>
                    <a:pt x="8" y="4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1" y="15"/>
                  </a:lnTo>
                  <a:cubicBezTo>
                    <a:pt x="2" y="15"/>
                    <a:pt x="2" y="14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4" name="Google Shape;12354;p39"/>
            <p:cNvSpPr/>
            <p:nvPr/>
          </p:nvSpPr>
          <p:spPr>
            <a:xfrm>
              <a:off x="4976225" y="2067950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7"/>
                    <a:pt x="4" y="10"/>
                    <a:pt x="4" y="10"/>
                  </a:cubicBezTo>
                  <a:cubicBezTo>
                    <a:pt x="11" y="8"/>
                    <a:pt x="11" y="5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5" name="Google Shape;12355;p39"/>
            <p:cNvSpPr/>
            <p:nvPr/>
          </p:nvSpPr>
          <p:spPr>
            <a:xfrm>
              <a:off x="4973025" y="20682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6" name="Google Shape;12356;p39"/>
            <p:cNvSpPr/>
            <p:nvPr/>
          </p:nvSpPr>
          <p:spPr>
            <a:xfrm>
              <a:off x="5014800" y="20692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8" y="1"/>
                  </a:moveTo>
                  <a:lnTo>
                    <a:pt x="8" y="1"/>
                  </a:lnTo>
                  <a:cubicBezTo>
                    <a:pt x="1" y="12"/>
                    <a:pt x="9" y="12"/>
                    <a:pt x="16" y="14"/>
                  </a:cubicBezTo>
                  <a:lnTo>
                    <a:pt x="16" y="14"/>
                  </a:lnTo>
                  <a:lnTo>
                    <a:pt x="8" y="1"/>
                  </a:lnTo>
                  <a:close/>
                  <a:moveTo>
                    <a:pt x="16" y="14"/>
                  </a:moveTo>
                  <a:lnTo>
                    <a:pt x="16" y="14"/>
                  </a:lnTo>
                  <a:lnTo>
                    <a:pt x="17" y="14"/>
                  </a:lnTo>
                  <a:cubicBezTo>
                    <a:pt x="17" y="14"/>
                    <a:pt x="17" y="14"/>
                    <a:pt x="16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7" name="Google Shape;12357;p39"/>
            <p:cNvSpPr/>
            <p:nvPr/>
          </p:nvSpPr>
          <p:spPr>
            <a:xfrm>
              <a:off x="4896625" y="2069625"/>
              <a:ext cx="500" cy="47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19" y="0"/>
                  </a:moveTo>
                  <a:lnTo>
                    <a:pt x="19" y="0"/>
                  </a:lnTo>
                  <a:cubicBezTo>
                    <a:pt x="10" y="1"/>
                    <a:pt x="3" y="8"/>
                    <a:pt x="2" y="17"/>
                  </a:cubicBezTo>
                  <a:lnTo>
                    <a:pt x="2" y="17"/>
                  </a:lnTo>
                  <a:cubicBezTo>
                    <a:pt x="12" y="17"/>
                    <a:pt x="18" y="9"/>
                    <a:pt x="19" y="0"/>
                  </a:cubicBezTo>
                  <a:close/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lnTo>
                    <a:pt x="2" y="19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8" name="Google Shape;12358;p39"/>
            <p:cNvSpPr/>
            <p:nvPr/>
          </p:nvSpPr>
          <p:spPr>
            <a:xfrm>
              <a:off x="5015650" y="20705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"/>
                  </a:moveTo>
                  <a:cubicBezTo>
                    <a:pt x="3" y="5"/>
                    <a:pt x="2" y="14"/>
                    <a:pt x="7" y="14"/>
                  </a:cubicBezTo>
                  <a:cubicBezTo>
                    <a:pt x="8" y="14"/>
                    <a:pt x="11" y="12"/>
                    <a:pt x="14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9" name="Google Shape;12359;p39"/>
            <p:cNvSpPr/>
            <p:nvPr/>
          </p:nvSpPr>
          <p:spPr>
            <a:xfrm>
              <a:off x="5263550" y="183257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6" y="1"/>
                  </a:moveTo>
                  <a:lnTo>
                    <a:pt x="1" y="5"/>
                  </a:lnTo>
                  <a:lnTo>
                    <a:pt x="5" y="11"/>
                  </a:lnTo>
                  <a:cubicBezTo>
                    <a:pt x="7" y="10"/>
                    <a:pt x="10" y="8"/>
                    <a:pt x="10" y="7"/>
                  </a:cubicBezTo>
                  <a:cubicBezTo>
                    <a:pt x="11" y="5"/>
                    <a:pt x="7" y="3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0" name="Google Shape;12360;p39"/>
            <p:cNvSpPr/>
            <p:nvPr/>
          </p:nvSpPr>
          <p:spPr>
            <a:xfrm>
              <a:off x="5262175" y="2074525"/>
              <a:ext cx="400" cy="450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6" y="1"/>
                  </a:moveTo>
                  <a:cubicBezTo>
                    <a:pt x="9" y="2"/>
                    <a:pt x="1" y="3"/>
                    <a:pt x="3" y="12"/>
                  </a:cubicBezTo>
                  <a:cubicBezTo>
                    <a:pt x="4" y="14"/>
                    <a:pt x="11" y="15"/>
                    <a:pt x="16" y="18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1" name="Google Shape;12361;p39"/>
            <p:cNvSpPr/>
            <p:nvPr/>
          </p:nvSpPr>
          <p:spPr>
            <a:xfrm>
              <a:off x="5264425" y="20746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0"/>
                  </a:moveTo>
                  <a:lnTo>
                    <a:pt x="1" y="2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2" name="Google Shape;12362;p39"/>
            <p:cNvSpPr/>
            <p:nvPr/>
          </p:nvSpPr>
          <p:spPr>
            <a:xfrm>
              <a:off x="4978050" y="19965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0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39"/>
            <p:cNvSpPr/>
            <p:nvPr/>
          </p:nvSpPr>
          <p:spPr>
            <a:xfrm>
              <a:off x="5013950" y="2075850"/>
              <a:ext cx="375" cy="37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2" y="5"/>
                    <a:pt x="0" y="2"/>
                    <a:pt x="7" y="1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4" name="Google Shape;12364;p39"/>
            <p:cNvSpPr/>
            <p:nvPr/>
          </p:nvSpPr>
          <p:spPr>
            <a:xfrm>
              <a:off x="5014000" y="20777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7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1" y="7"/>
                    <a:pt x="12" y="1"/>
                    <a:pt x="7" y="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5" name="Google Shape;12365;p39"/>
            <p:cNvSpPr/>
            <p:nvPr/>
          </p:nvSpPr>
          <p:spPr>
            <a:xfrm>
              <a:off x="5264875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0" y="6"/>
                    <a:pt x="3" y="8"/>
                    <a:pt x="5" y="11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39"/>
            <p:cNvSpPr/>
            <p:nvPr/>
          </p:nvSpPr>
          <p:spPr>
            <a:xfrm>
              <a:off x="5265750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6"/>
                    <a:pt x="4" y="8"/>
                    <a:pt x="5" y="11"/>
                  </a:cubicBezTo>
                  <a:cubicBezTo>
                    <a:pt x="7" y="8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39"/>
            <p:cNvSpPr/>
            <p:nvPr/>
          </p:nvSpPr>
          <p:spPr>
            <a:xfrm>
              <a:off x="4980575" y="20838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7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2"/>
                  </a:cubicBezTo>
                  <a:lnTo>
                    <a:pt x="17" y="0"/>
                  </a:lnTo>
                  <a:close/>
                  <a:moveTo>
                    <a:pt x="16" y="2"/>
                  </a:moveTo>
                  <a:lnTo>
                    <a:pt x="16" y="2"/>
                  </a:lnTo>
                  <a:cubicBezTo>
                    <a:pt x="10" y="3"/>
                    <a:pt x="0" y="2"/>
                    <a:pt x="9" y="1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8" name="Google Shape;12368;p39"/>
            <p:cNvSpPr/>
            <p:nvPr/>
          </p:nvSpPr>
          <p:spPr>
            <a:xfrm>
              <a:off x="5119200" y="20839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3" y="6"/>
                    <a:pt x="4" y="9"/>
                    <a:pt x="5" y="9"/>
                  </a:cubicBezTo>
                  <a:cubicBezTo>
                    <a:pt x="12" y="7"/>
                    <a:pt x="12" y="3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9" name="Google Shape;12369;p39"/>
            <p:cNvSpPr/>
            <p:nvPr/>
          </p:nvSpPr>
          <p:spPr>
            <a:xfrm>
              <a:off x="5127575" y="19981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7" y="0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3"/>
                    <a:pt x="18" y="3"/>
                    <a:pt x="18" y="3"/>
                  </a:cubicBezTo>
                  <a:lnTo>
                    <a:pt x="17" y="0"/>
                  </a:lnTo>
                  <a:close/>
                  <a:moveTo>
                    <a:pt x="16" y="3"/>
                  </a:moveTo>
                  <a:cubicBezTo>
                    <a:pt x="10" y="4"/>
                    <a:pt x="1" y="4"/>
                    <a:pt x="9" y="1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0" name="Google Shape;12370;p39"/>
            <p:cNvSpPr/>
            <p:nvPr/>
          </p:nvSpPr>
          <p:spPr>
            <a:xfrm>
              <a:off x="5261750" y="18166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4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39"/>
            <p:cNvSpPr/>
            <p:nvPr/>
          </p:nvSpPr>
          <p:spPr>
            <a:xfrm>
              <a:off x="5011350" y="20852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39"/>
            <p:cNvSpPr/>
            <p:nvPr/>
          </p:nvSpPr>
          <p:spPr>
            <a:xfrm>
              <a:off x="5014875" y="20871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5" y="6"/>
                    <a:pt x="9" y="8"/>
                    <a:pt x="13" y="11"/>
                  </a:cubicBezTo>
                  <a:lnTo>
                    <a:pt x="13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3" y="11"/>
                  </a:moveTo>
                  <a:lnTo>
                    <a:pt x="13" y="11"/>
                  </a:ln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cubicBezTo>
                    <a:pt x="14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3" name="Google Shape;12373;p39"/>
            <p:cNvSpPr/>
            <p:nvPr/>
          </p:nvSpPr>
          <p:spPr>
            <a:xfrm>
              <a:off x="5260050" y="18113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0" y="6"/>
                  </a:lnTo>
                  <a:lnTo>
                    <a:pt x="7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4" name="Google Shape;12374;p39"/>
            <p:cNvSpPr/>
            <p:nvPr/>
          </p:nvSpPr>
          <p:spPr>
            <a:xfrm>
              <a:off x="5261325" y="18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5" name="Google Shape;12375;p39"/>
            <p:cNvSpPr/>
            <p:nvPr/>
          </p:nvSpPr>
          <p:spPr>
            <a:xfrm>
              <a:off x="4982075" y="20910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3" y="0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6" name="Google Shape;12376;p39"/>
            <p:cNvSpPr/>
            <p:nvPr/>
          </p:nvSpPr>
          <p:spPr>
            <a:xfrm>
              <a:off x="5127675" y="19529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6" y="0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7" name="Google Shape;12377;p39"/>
            <p:cNvSpPr/>
            <p:nvPr/>
          </p:nvSpPr>
          <p:spPr>
            <a:xfrm>
              <a:off x="4982075" y="2091975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1"/>
                  </a:moveTo>
                  <a:lnTo>
                    <a:pt x="3" y="9"/>
                  </a:lnTo>
                  <a:lnTo>
                    <a:pt x="7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8" name="Google Shape;12378;p39"/>
            <p:cNvSpPr/>
            <p:nvPr/>
          </p:nvSpPr>
          <p:spPr>
            <a:xfrm>
              <a:off x="5098825" y="20919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9" name="Google Shape;12379;p39"/>
            <p:cNvSpPr/>
            <p:nvPr/>
          </p:nvSpPr>
          <p:spPr>
            <a:xfrm>
              <a:off x="4961150" y="2001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0" name="Google Shape;12380;p39"/>
            <p:cNvSpPr/>
            <p:nvPr/>
          </p:nvSpPr>
          <p:spPr>
            <a:xfrm>
              <a:off x="4963700" y="20012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2"/>
                    <a:pt x="18" y="2"/>
                    <a:pt x="18" y="2"/>
                  </a:cubicBezTo>
                  <a:lnTo>
                    <a:pt x="18" y="1"/>
                  </a:lnTo>
                  <a:close/>
                  <a:moveTo>
                    <a:pt x="17" y="2"/>
                  </a:moveTo>
                  <a:cubicBezTo>
                    <a:pt x="12" y="4"/>
                    <a:pt x="1" y="2"/>
                    <a:pt x="9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1" name="Google Shape;12381;p39"/>
            <p:cNvSpPr/>
            <p:nvPr/>
          </p:nvSpPr>
          <p:spPr>
            <a:xfrm>
              <a:off x="5129875" y="19476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lnTo>
                    <a:pt x="1" y="4"/>
                  </a:lnTo>
                  <a:lnTo>
                    <a:pt x="4" y="10"/>
                  </a:lnTo>
                  <a:cubicBezTo>
                    <a:pt x="6" y="9"/>
                    <a:pt x="9" y="8"/>
                    <a:pt x="10" y="5"/>
                  </a:cubicBezTo>
                  <a:cubicBezTo>
                    <a:pt x="10" y="4"/>
                    <a:pt x="7" y="2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2" name="Google Shape;12382;p39"/>
            <p:cNvSpPr/>
            <p:nvPr/>
          </p:nvSpPr>
          <p:spPr>
            <a:xfrm>
              <a:off x="5259975" y="17935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7" y="1"/>
                  </a:moveTo>
                  <a:lnTo>
                    <a:pt x="1" y="6"/>
                  </a:lnTo>
                  <a:lnTo>
                    <a:pt x="6" y="10"/>
                  </a:lnTo>
                  <a:cubicBezTo>
                    <a:pt x="7" y="9"/>
                    <a:pt x="10" y="8"/>
                    <a:pt x="10" y="7"/>
                  </a:cubicBezTo>
                  <a:cubicBezTo>
                    <a:pt x="10" y="4"/>
                    <a:pt x="8" y="3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3" name="Google Shape;12383;p39"/>
            <p:cNvSpPr/>
            <p:nvPr/>
          </p:nvSpPr>
          <p:spPr>
            <a:xfrm>
              <a:off x="5105925" y="2096375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cubicBezTo>
                    <a:pt x="1" y="6"/>
                    <a:pt x="2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1" y="7"/>
                    <a:pt x="11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39"/>
            <p:cNvSpPr/>
            <p:nvPr/>
          </p:nvSpPr>
          <p:spPr>
            <a:xfrm>
              <a:off x="4960600" y="200227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9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3" y="2"/>
                    <a:pt x="2" y="9"/>
                    <a:pt x="1" y="12"/>
                  </a:cubicBezTo>
                  <a:lnTo>
                    <a:pt x="18" y="12"/>
                  </a:lnTo>
                  <a:cubicBezTo>
                    <a:pt x="17" y="7"/>
                    <a:pt x="16" y="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39"/>
            <p:cNvSpPr/>
            <p:nvPr/>
          </p:nvSpPr>
          <p:spPr>
            <a:xfrm>
              <a:off x="5013450" y="20967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12" y="2"/>
                    <a:pt x="1" y="1"/>
                    <a:pt x="9" y="1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39"/>
            <p:cNvSpPr/>
            <p:nvPr/>
          </p:nvSpPr>
          <p:spPr>
            <a:xfrm>
              <a:off x="5129450" y="1946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8"/>
                    <a:pt x="8" y="7"/>
                    <a:pt x="10" y="6"/>
                  </a:cubicBezTo>
                  <a:cubicBezTo>
                    <a:pt x="10" y="4"/>
                    <a:pt x="7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7" name="Google Shape;12387;p39"/>
            <p:cNvSpPr/>
            <p:nvPr/>
          </p:nvSpPr>
          <p:spPr>
            <a:xfrm>
              <a:off x="5043200" y="1786325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1"/>
                  </a:moveTo>
                  <a:cubicBezTo>
                    <a:pt x="9" y="1"/>
                    <a:pt x="1" y="8"/>
                    <a:pt x="1" y="18"/>
                  </a:cubicBez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8" name="Google Shape;12388;p39"/>
            <p:cNvSpPr/>
            <p:nvPr/>
          </p:nvSpPr>
          <p:spPr>
            <a:xfrm>
              <a:off x="5051775" y="2097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9" name="Google Shape;12389;p39"/>
            <p:cNvSpPr/>
            <p:nvPr/>
          </p:nvSpPr>
          <p:spPr>
            <a:xfrm>
              <a:off x="5043300" y="17855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8"/>
                    <a:pt x="12" y="0"/>
                    <a:pt x="8" y="0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0" name="Google Shape;12390;p39"/>
            <p:cNvSpPr/>
            <p:nvPr/>
          </p:nvSpPr>
          <p:spPr>
            <a:xfrm>
              <a:off x="5013075" y="20990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2"/>
                    <a:pt x="3" y="4"/>
                    <a:pt x="1" y="5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6"/>
                    <a:pt x="11" y="5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39"/>
            <p:cNvSpPr/>
            <p:nvPr/>
          </p:nvSpPr>
          <p:spPr>
            <a:xfrm>
              <a:off x="5259875" y="17796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9" y="1"/>
                  </a:moveTo>
                  <a:cubicBezTo>
                    <a:pt x="8" y="1"/>
                    <a:pt x="0" y="9"/>
                    <a:pt x="0" y="18"/>
                  </a:cubicBezTo>
                  <a:cubicBezTo>
                    <a:pt x="11" y="18"/>
                    <a:pt x="19" y="10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39"/>
            <p:cNvSpPr/>
            <p:nvPr/>
          </p:nvSpPr>
          <p:spPr>
            <a:xfrm>
              <a:off x="5013975" y="20990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4"/>
                    <a:pt x="0" y="5"/>
                  </a:cubicBezTo>
                  <a:cubicBezTo>
                    <a:pt x="1" y="7"/>
                    <a:pt x="4" y="8"/>
                    <a:pt x="5" y="11"/>
                  </a:cubicBezTo>
                  <a:cubicBezTo>
                    <a:pt x="7" y="8"/>
                    <a:pt x="9" y="7"/>
                    <a:pt x="9" y="6"/>
                  </a:cubicBezTo>
                  <a:cubicBezTo>
                    <a:pt x="11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3" name="Google Shape;12393;p39"/>
            <p:cNvSpPr/>
            <p:nvPr/>
          </p:nvSpPr>
          <p:spPr>
            <a:xfrm>
              <a:off x="5024225" y="20990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2" y="1"/>
                  </a:moveTo>
                  <a:lnTo>
                    <a:pt x="1" y="7"/>
                  </a:lnTo>
                  <a:lnTo>
                    <a:pt x="8" y="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4" name="Google Shape;12394;p39"/>
            <p:cNvSpPr/>
            <p:nvPr/>
          </p:nvSpPr>
          <p:spPr>
            <a:xfrm>
              <a:off x="4964575" y="2003100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1"/>
                  </a:moveTo>
                  <a:cubicBezTo>
                    <a:pt x="7" y="6"/>
                    <a:pt x="4" y="10"/>
                    <a:pt x="3" y="14"/>
                  </a:cubicBezTo>
                  <a:lnTo>
                    <a:pt x="3" y="14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4"/>
                  </a:moveTo>
                  <a:cubicBezTo>
                    <a:pt x="2" y="14"/>
                    <a:pt x="1" y="14"/>
                    <a:pt x="0" y="15"/>
                  </a:cubicBezTo>
                  <a:lnTo>
                    <a:pt x="1" y="16"/>
                  </a:lnTo>
                  <a:cubicBezTo>
                    <a:pt x="2" y="15"/>
                    <a:pt x="2" y="14"/>
                    <a:pt x="3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5" name="Google Shape;12395;p39"/>
            <p:cNvSpPr/>
            <p:nvPr/>
          </p:nvSpPr>
          <p:spPr>
            <a:xfrm>
              <a:off x="5259875" y="177797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2"/>
                    <a:pt x="18" y="11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1" y="14"/>
                    <a:pt x="0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6" name="Google Shape;12396;p39"/>
            <p:cNvSpPr/>
            <p:nvPr/>
          </p:nvSpPr>
          <p:spPr>
            <a:xfrm>
              <a:off x="4983375" y="2100425"/>
              <a:ext cx="350" cy="300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7" name="Google Shape;12397;p39"/>
            <p:cNvSpPr/>
            <p:nvPr/>
          </p:nvSpPr>
          <p:spPr>
            <a:xfrm>
              <a:off x="4983225" y="2101175"/>
              <a:ext cx="475" cy="325"/>
            </a:xfrm>
            <a:custGeom>
              <a:avLst/>
              <a:gdLst/>
              <a:ahLst/>
              <a:cxnLst/>
              <a:rect l="l" t="t" r="r" b="b"/>
              <a:pathLst>
                <a:path w="19" h="13" extrusionOk="0">
                  <a:moveTo>
                    <a:pt x="19" y="0"/>
                  </a:moveTo>
                  <a:cubicBezTo>
                    <a:pt x="15" y="3"/>
                    <a:pt x="0" y="0"/>
                    <a:pt x="11" y="13"/>
                  </a:cubicBezTo>
                  <a:cubicBezTo>
                    <a:pt x="13" y="8"/>
                    <a:pt x="15" y="5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8" name="Google Shape;12398;p39"/>
            <p:cNvSpPr/>
            <p:nvPr/>
          </p:nvSpPr>
          <p:spPr>
            <a:xfrm>
              <a:off x="5046850" y="2102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4" y="10"/>
                  </a:lnTo>
                  <a:lnTo>
                    <a:pt x="10" y="5"/>
                  </a:lnTo>
                  <a:cubicBezTo>
                    <a:pt x="9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9" name="Google Shape;12399;p39"/>
            <p:cNvSpPr/>
            <p:nvPr/>
          </p:nvSpPr>
          <p:spPr>
            <a:xfrm>
              <a:off x="4985175" y="21101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0" name="Google Shape;12400;p39"/>
            <p:cNvSpPr/>
            <p:nvPr/>
          </p:nvSpPr>
          <p:spPr>
            <a:xfrm>
              <a:off x="5266200" y="200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1" y="4"/>
                  </a:ln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1" name="Google Shape;12401;p39"/>
            <p:cNvSpPr/>
            <p:nvPr/>
          </p:nvSpPr>
          <p:spPr>
            <a:xfrm>
              <a:off x="5265325" y="21101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7"/>
                    <a:pt x="3" y="9"/>
                    <a:pt x="4" y="11"/>
                  </a:cubicBezTo>
                  <a:cubicBezTo>
                    <a:pt x="6" y="9"/>
                    <a:pt x="9" y="7"/>
                    <a:pt x="9" y="7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2" name="Google Shape;12402;p39"/>
            <p:cNvSpPr/>
            <p:nvPr/>
          </p:nvSpPr>
          <p:spPr>
            <a:xfrm>
              <a:off x="5132100" y="194185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1" y="3"/>
                    <a:pt x="1" y="4"/>
                  </a:cubicBezTo>
                  <a:cubicBezTo>
                    <a:pt x="2" y="6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12" y="7"/>
                    <a:pt x="12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3" name="Google Shape;12403;p39"/>
            <p:cNvSpPr/>
            <p:nvPr/>
          </p:nvSpPr>
          <p:spPr>
            <a:xfrm>
              <a:off x="5265200" y="21110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0" y="1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1"/>
                    <a:pt x="19" y="13"/>
                    <a:pt x="10" y="1"/>
                  </a:cubicBezTo>
                  <a:close/>
                  <a:moveTo>
                    <a:pt x="3" y="13"/>
                  </a:moveTo>
                  <a:cubicBezTo>
                    <a:pt x="2" y="14"/>
                    <a:pt x="1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4" name="Google Shape;12404;p39"/>
            <p:cNvSpPr/>
            <p:nvPr/>
          </p:nvSpPr>
          <p:spPr>
            <a:xfrm>
              <a:off x="5046025" y="1766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6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5" name="Google Shape;12405;p39"/>
            <p:cNvSpPr/>
            <p:nvPr/>
          </p:nvSpPr>
          <p:spPr>
            <a:xfrm>
              <a:off x="5262550" y="176642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5" y="9"/>
                    <a:pt x="2" y="13"/>
                  </a:cubicBezTo>
                  <a:lnTo>
                    <a:pt x="2" y="13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1" y="13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4"/>
                    <a:pt x="2" y="14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6" name="Google Shape;12406;p39"/>
            <p:cNvSpPr/>
            <p:nvPr/>
          </p:nvSpPr>
          <p:spPr>
            <a:xfrm>
              <a:off x="4986075" y="2112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7" name="Google Shape;12407;p39"/>
            <p:cNvSpPr/>
            <p:nvPr/>
          </p:nvSpPr>
          <p:spPr>
            <a:xfrm>
              <a:off x="5264750" y="21141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0" y="0"/>
                  </a:moveTo>
                  <a:cubicBezTo>
                    <a:pt x="8" y="4"/>
                    <a:pt x="5" y="8"/>
                    <a:pt x="3" y="12"/>
                  </a:cubicBezTo>
                  <a:lnTo>
                    <a:pt x="3" y="12"/>
                  </a:lnTo>
                  <a:cubicBezTo>
                    <a:pt x="9" y="10"/>
                    <a:pt x="18" y="11"/>
                    <a:pt x="10" y="0"/>
                  </a:cubicBezTo>
                  <a:close/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lnTo>
                    <a:pt x="2" y="14"/>
                  </a:lnTo>
                  <a:cubicBezTo>
                    <a:pt x="2" y="13"/>
                    <a:pt x="2" y="12"/>
                    <a:pt x="3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39"/>
            <p:cNvSpPr/>
            <p:nvPr/>
          </p:nvSpPr>
          <p:spPr>
            <a:xfrm>
              <a:off x="5047800" y="17642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9" name="Google Shape;12409;p39"/>
            <p:cNvSpPr/>
            <p:nvPr/>
          </p:nvSpPr>
          <p:spPr>
            <a:xfrm>
              <a:off x="5075325" y="17629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0" name="Google Shape;12410;p39"/>
            <p:cNvSpPr/>
            <p:nvPr/>
          </p:nvSpPr>
          <p:spPr>
            <a:xfrm>
              <a:off x="5041100" y="211687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39"/>
            <p:cNvSpPr/>
            <p:nvPr/>
          </p:nvSpPr>
          <p:spPr>
            <a:xfrm>
              <a:off x="5027775" y="21181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39"/>
            <p:cNvSpPr/>
            <p:nvPr/>
          </p:nvSpPr>
          <p:spPr>
            <a:xfrm>
              <a:off x="4891900" y="2007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3" name="Google Shape;12413;p39"/>
            <p:cNvSpPr/>
            <p:nvPr/>
          </p:nvSpPr>
          <p:spPr>
            <a:xfrm>
              <a:off x="5073025" y="176065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7" y="9"/>
                    <a:pt x="11" y="8"/>
                    <a:pt x="10" y="6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4" name="Google Shape;12414;p39"/>
            <p:cNvSpPr/>
            <p:nvPr/>
          </p:nvSpPr>
          <p:spPr>
            <a:xfrm>
              <a:off x="5074375" y="17602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39"/>
            <p:cNvSpPr/>
            <p:nvPr/>
          </p:nvSpPr>
          <p:spPr>
            <a:xfrm>
              <a:off x="5265375" y="21213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39"/>
            <p:cNvSpPr/>
            <p:nvPr/>
          </p:nvSpPr>
          <p:spPr>
            <a:xfrm>
              <a:off x="4993550" y="200805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3"/>
                  </a:cubicBezTo>
                  <a:lnTo>
                    <a:pt x="14" y="12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7" name="Google Shape;12417;p39"/>
            <p:cNvSpPr/>
            <p:nvPr/>
          </p:nvSpPr>
          <p:spPr>
            <a:xfrm>
              <a:off x="4993900" y="2008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0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0" y="1"/>
                    <a:pt x="0" y="1"/>
                  </a:cubicBezTo>
                  <a:close/>
                  <a:moveTo>
                    <a:pt x="1" y="2"/>
                  </a:moveTo>
                  <a:cubicBezTo>
                    <a:pt x="2" y="6"/>
                    <a:pt x="1" y="13"/>
                    <a:pt x="6" y="13"/>
                  </a:cubicBezTo>
                  <a:cubicBezTo>
                    <a:pt x="7" y="13"/>
                    <a:pt x="9" y="12"/>
                    <a:pt x="13" y="10"/>
                  </a:cubicBezTo>
                  <a:cubicBezTo>
                    <a:pt x="8" y="8"/>
                    <a:pt x="4" y="5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8" name="Google Shape;12418;p39"/>
            <p:cNvSpPr/>
            <p:nvPr/>
          </p:nvSpPr>
          <p:spPr>
            <a:xfrm>
              <a:off x="5083700" y="17562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6"/>
                    <a:pt x="4" y="10"/>
                    <a:pt x="4" y="10"/>
                  </a:cubicBezTo>
                  <a:cubicBezTo>
                    <a:pt x="12" y="8"/>
                    <a:pt x="12" y="4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9" name="Google Shape;12419;p39"/>
            <p:cNvSpPr/>
            <p:nvPr/>
          </p:nvSpPr>
          <p:spPr>
            <a:xfrm>
              <a:off x="5028650" y="21253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4" y="7"/>
                  </a:lnTo>
                  <a:lnTo>
                    <a:pt x="8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0" name="Google Shape;12420;p39"/>
            <p:cNvSpPr/>
            <p:nvPr/>
          </p:nvSpPr>
          <p:spPr>
            <a:xfrm>
              <a:off x="5076150" y="175582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7" y="0"/>
                  </a:moveTo>
                  <a:cubicBezTo>
                    <a:pt x="6" y="0"/>
                    <a:pt x="3" y="1"/>
                    <a:pt x="0" y="3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5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5" y="11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1" name="Google Shape;12421;p39"/>
            <p:cNvSpPr/>
            <p:nvPr/>
          </p:nvSpPr>
          <p:spPr>
            <a:xfrm>
              <a:off x="5062400" y="17553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4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2" name="Google Shape;12422;p39"/>
            <p:cNvSpPr/>
            <p:nvPr/>
          </p:nvSpPr>
          <p:spPr>
            <a:xfrm>
              <a:off x="5078375" y="175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cubicBezTo>
                    <a:pt x="6" y="8"/>
                    <a:pt x="9" y="6"/>
                    <a:pt x="9" y="5"/>
                  </a:cubicBezTo>
                  <a:cubicBezTo>
                    <a:pt x="9" y="4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39"/>
            <p:cNvSpPr/>
            <p:nvPr/>
          </p:nvSpPr>
          <p:spPr>
            <a:xfrm>
              <a:off x="5090400" y="17496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4" name="Google Shape;12424;p39"/>
            <p:cNvSpPr/>
            <p:nvPr/>
          </p:nvSpPr>
          <p:spPr>
            <a:xfrm>
              <a:off x="5264750" y="21368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0" y="0"/>
                  </a:moveTo>
                  <a:lnTo>
                    <a:pt x="3" y="11"/>
                  </a:lnTo>
                  <a:lnTo>
                    <a:pt x="3" y="11"/>
                  </a:lnTo>
                  <a:cubicBezTo>
                    <a:pt x="8" y="10"/>
                    <a:pt x="17" y="11"/>
                    <a:pt x="10" y="0"/>
                  </a:cubicBezTo>
                  <a:close/>
                  <a:moveTo>
                    <a:pt x="3" y="11"/>
                  </a:moveTo>
                  <a:lnTo>
                    <a:pt x="3" y="11"/>
                  </a:lnTo>
                  <a:cubicBezTo>
                    <a:pt x="2" y="11"/>
                    <a:pt x="1" y="11"/>
                    <a:pt x="0" y="11"/>
                  </a:cubicBezTo>
                  <a:lnTo>
                    <a:pt x="2" y="13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5" name="Google Shape;12425;p39"/>
            <p:cNvSpPr/>
            <p:nvPr/>
          </p:nvSpPr>
          <p:spPr>
            <a:xfrm>
              <a:off x="5092925" y="21385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4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6" name="Google Shape;12426;p39"/>
            <p:cNvSpPr/>
            <p:nvPr/>
          </p:nvSpPr>
          <p:spPr>
            <a:xfrm>
              <a:off x="5094350" y="21385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2" y="6"/>
                    <a:pt x="3" y="10"/>
                    <a:pt x="6" y="10"/>
                  </a:cubicBezTo>
                  <a:cubicBezTo>
                    <a:pt x="7" y="10"/>
                    <a:pt x="9" y="8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7" name="Google Shape;12427;p39"/>
            <p:cNvSpPr/>
            <p:nvPr/>
          </p:nvSpPr>
          <p:spPr>
            <a:xfrm>
              <a:off x="5264475" y="2139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8" name="Google Shape;12428;p39"/>
            <p:cNvSpPr/>
            <p:nvPr/>
          </p:nvSpPr>
          <p:spPr>
            <a:xfrm>
              <a:off x="5152975" y="21403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3"/>
                    <a:pt x="2" y="4"/>
                    <a:pt x="1" y="5"/>
                  </a:cubicBezTo>
                  <a:cubicBezTo>
                    <a:pt x="2" y="7"/>
                    <a:pt x="4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9" y="7"/>
                    <a:pt x="10" y="6"/>
                  </a:cubicBezTo>
                  <a:cubicBezTo>
                    <a:pt x="9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9" name="Google Shape;12429;p39"/>
            <p:cNvSpPr/>
            <p:nvPr/>
          </p:nvSpPr>
          <p:spPr>
            <a:xfrm>
              <a:off x="4990450" y="21407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4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0" name="Google Shape;12430;p39"/>
            <p:cNvSpPr/>
            <p:nvPr/>
          </p:nvSpPr>
          <p:spPr>
            <a:xfrm>
              <a:off x="5092025" y="21415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7" y="3"/>
                  </a:lnTo>
                  <a:lnTo>
                    <a:pt x="17" y="3"/>
                  </a:lnTo>
                  <a:cubicBezTo>
                    <a:pt x="18" y="2"/>
                    <a:pt x="18" y="2"/>
                    <a:pt x="19" y="2"/>
                  </a:cubicBezTo>
                  <a:lnTo>
                    <a:pt x="18" y="0"/>
                  </a:lnTo>
                  <a:close/>
                  <a:moveTo>
                    <a:pt x="17" y="3"/>
                  </a:moveTo>
                  <a:cubicBezTo>
                    <a:pt x="11" y="4"/>
                    <a:pt x="1" y="3"/>
                    <a:pt x="11" y="1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39"/>
            <p:cNvSpPr/>
            <p:nvPr/>
          </p:nvSpPr>
          <p:spPr>
            <a:xfrm>
              <a:off x="5128100" y="2008475"/>
              <a:ext cx="250" cy="225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7" y="0"/>
                  </a:moveTo>
                  <a:lnTo>
                    <a:pt x="1" y="4"/>
                  </a:lnTo>
                  <a:cubicBezTo>
                    <a:pt x="2" y="6"/>
                    <a:pt x="4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39"/>
            <p:cNvSpPr/>
            <p:nvPr/>
          </p:nvSpPr>
          <p:spPr>
            <a:xfrm>
              <a:off x="5025975" y="21430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39"/>
            <p:cNvSpPr/>
            <p:nvPr/>
          </p:nvSpPr>
          <p:spPr>
            <a:xfrm>
              <a:off x="4978800" y="20088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4" y="9"/>
                    <a:pt x="1" y="14"/>
                  </a:cubicBezTo>
                  <a:lnTo>
                    <a:pt x="1" y="14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5"/>
                    <a:pt x="1" y="14"/>
                    <a:pt x="1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39"/>
            <p:cNvSpPr/>
            <p:nvPr/>
          </p:nvSpPr>
          <p:spPr>
            <a:xfrm>
              <a:off x="4917975" y="1991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0"/>
                  </a:moveTo>
                  <a:lnTo>
                    <a:pt x="0" y="13"/>
                  </a:lnTo>
                  <a:lnTo>
                    <a:pt x="17" y="13"/>
                  </a:lnTo>
                  <a:lnTo>
                    <a:pt x="9" y="0"/>
                  </a:lnTo>
                  <a:close/>
                  <a:moveTo>
                    <a:pt x="17" y="13"/>
                  </a:moveTo>
                  <a:lnTo>
                    <a:pt x="17" y="14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39"/>
            <p:cNvSpPr/>
            <p:nvPr/>
          </p:nvSpPr>
          <p:spPr>
            <a:xfrm>
              <a:off x="5027325" y="2146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1"/>
                  </a:moveTo>
                  <a:cubicBezTo>
                    <a:pt x="3" y="1"/>
                    <a:pt x="1" y="3"/>
                    <a:pt x="0" y="5"/>
                  </a:cubicBezTo>
                  <a:lnTo>
                    <a:pt x="4" y="9"/>
                  </a:lnTo>
                  <a:lnTo>
                    <a:pt x="9" y="5"/>
                  </a:lnTo>
                  <a:cubicBezTo>
                    <a:pt x="8" y="3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39"/>
            <p:cNvSpPr/>
            <p:nvPr/>
          </p:nvSpPr>
          <p:spPr>
            <a:xfrm>
              <a:off x="5091250" y="2151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4"/>
                    <a:pt x="1" y="5"/>
                  </a:cubicBezTo>
                  <a:lnTo>
                    <a:pt x="4" y="10"/>
                  </a:lnTo>
                  <a:lnTo>
                    <a:pt x="10" y="6"/>
                  </a:lnTo>
                  <a:cubicBezTo>
                    <a:pt x="9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39"/>
            <p:cNvSpPr/>
            <p:nvPr/>
          </p:nvSpPr>
          <p:spPr>
            <a:xfrm>
              <a:off x="5088475" y="215222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cubicBezTo>
                    <a:pt x="2" y="1"/>
                    <a:pt x="1" y="0"/>
                    <a:pt x="1" y="0"/>
                  </a:cubicBezTo>
                  <a:close/>
                  <a:moveTo>
                    <a:pt x="2" y="1"/>
                  </a:moveTo>
                  <a:lnTo>
                    <a:pt x="2" y="1"/>
                  </a:lnTo>
                  <a:cubicBezTo>
                    <a:pt x="4" y="5"/>
                    <a:pt x="3" y="12"/>
                    <a:pt x="7" y="12"/>
                  </a:cubicBezTo>
                  <a:cubicBezTo>
                    <a:pt x="9" y="12"/>
                    <a:pt x="11" y="11"/>
                    <a:pt x="15" y="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39"/>
            <p:cNvSpPr/>
            <p:nvPr/>
          </p:nvSpPr>
          <p:spPr>
            <a:xfrm>
              <a:off x="4955450" y="1991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0"/>
                  </a:moveTo>
                  <a:lnTo>
                    <a:pt x="0" y="6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39"/>
            <p:cNvSpPr/>
            <p:nvPr/>
          </p:nvSpPr>
          <p:spPr>
            <a:xfrm>
              <a:off x="5087700" y="21537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2"/>
                    <a:pt x="13" y="12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39"/>
            <p:cNvSpPr/>
            <p:nvPr/>
          </p:nvSpPr>
          <p:spPr>
            <a:xfrm>
              <a:off x="5258225" y="21581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7" y="0"/>
                  </a:moveTo>
                  <a:lnTo>
                    <a:pt x="0" y="4"/>
                  </a:ln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39"/>
            <p:cNvSpPr/>
            <p:nvPr/>
          </p:nvSpPr>
          <p:spPr>
            <a:xfrm>
              <a:off x="4978375" y="20092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7" y="2"/>
                    <a:pt x="18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0" y="1"/>
                    <a:pt x="8" y="13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2" name="Google Shape;12442;p39"/>
            <p:cNvSpPr/>
            <p:nvPr/>
          </p:nvSpPr>
          <p:spPr>
            <a:xfrm>
              <a:off x="4994900" y="21625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3" y="1"/>
                    <a:pt x="2" y="2"/>
                    <a:pt x="0" y="6"/>
                  </a:cubicBezTo>
                  <a:cubicBezTo>
                    <a:pt x="0" y="7"/>
                    <a:pt x="3" y="9"/>
                    <a:pt x="5" y="10"/>
                  </a:cubicBezTo>
                  <a:cubicBezTo>
                    <a:pt x="6" y="9"/>
                    <a:pt x="9" y="8"/>
                    <a:pt x="9" y="7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3" name="Google Shape;12443;p39"/>
            <p:cNvSpPr/>
            <p:nvPr/>
          </p:nvSpPr>
          <p:spPr>
            <a:xfrm>
              <a:off x="5155200" y="21634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1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39"/>
            <p:cNvSpPr/>
            <p:nvPr/>
          </p:nvSpPr>
          <p:spPr>
            <a:xfrm>
              <a:off x="4996550" y="21656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9" y="12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2" y="14"/>
                    <a:pt x="1" y="14"/>
                    <a:pt x="0" y="14"/>
                  </a:cubicBezTo>
                  <a:lnTo>
                    <a:pt x="1" y="15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39"/>
            <p:cNvSpPr/>
            <p:nvPr/>
          </p:nvSpPr>
          <p:spPr>
            <a:xfrm>
              <a:off x="5258650" y="21665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4"/>
                    <a:pt x="0" y="5"/>
                  </a:cubicBezTo>
                  <a:cubicBezTo>
                    <a:pt x="1" y="7"/>
                    <a:pt x="4" y="10"/>
                    <a:pt x="5" y="10"/>
                  </a:cubicBezTo>
                  <a:cubicBezTo>
                    <a:pt x="12" y="8"/>
                    <a:pt x="12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39"/>
            <p:cNvSpPr/>
            <p:nvPr/>
          </p:nvSpPr>
          <p:spPr>
            <a:xfrm>
              <a:off x="5129875" y="19329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10" y="6"/>
                    <a:pt x="10" y="5"/>
                  </a:cubicBezTo>
                  <a:cubicBezTo>
                    <a:pt x="11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39"/>
            <p:cNvSpPr/>
            <p:nvPr/>
          </p:nvSpPr>
          <p:spPr>
            <a:xfrm>
              <a:off x="5063725" y="21789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2" y="6"/>
                    <a:pt x="3" y="8"/>
                    <a:pt x="4" y="9"/>
                  </a:cubicBezTo>
                  <a:cubicBezTo>
                    <a:pt x="7" y="8"/>
                    <a:pt x="9" y="7"/>
                    <a:pt x="10" y="5"/>
                  </a:cubicBezTo>
                  <a:cubicBezTo>
                    <a:pt x="10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39"/>
            <p:cNvSpPr/>
            <p:nvPr/>
          </p:nvSpPr>
          <p:spPr>
            <a:xfrm>
              <a:off x="5063700" y="21803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0"/>
                    <a:pt x="4" y="2"/>
                    <a:pt x="2" y="5"/>
                  </a:cubicBezTo>
                  <a:cubicBezTo>
                    <a:pt x="1" y="7"/>
                    <a:pt x="4" y="9"/>
                    <a:pt x="5" y="10"/>
                  </a:cubicBezTo>
                  <a:cubicBezTo>
                    <a:pt x="8" y="9"/>
                    <a:pt x="11" y="7"/>
                    <a:pt x="10" y="7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39"/>
            <p:cNvSpPr/>
            <p:nvPr/>
          </p:nvSpPr>
          <p:spPr>
            <a:xfrm>
              <a:off x="5263100" y="2180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9" y="8"/>
                    <a:pt x="9" y="6"/>
                  </a:cubicBezTo>
                  <a:cubicBezTo>
                    <a:pt x="9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39"/>
            <p:cNvSpPr/>
            <p:nvPr/>
          </p:nvSpPr>
          <p:spPr>
            <a:xfrm>
              <a:off x="5128100" y="20142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1"/>
                  </a:moveTo>
                  <a:lnTo>
                    <a:pt x="1" y="4"/>
                  </a:lnTo>
                  <a:cubicBezTo>
                    <a:pt x="2" y="7"/>
                    <a:pt x="4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6"/>
                    <a:pt x="11" y="5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39"/>
            <p:cNvSpPr/>
            <p:nvPr/>
          </p:nvSpPr>
          <p:spPr>
            <a:xfrm>
              <a:off x="5004250" y="2183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3" y="12"/>
                  </a:lnTo>
                  <a:cubicBezTo>
                    <a:pt x="10" y="9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39"/>
            <p:cNvSpPr/>
            <p:nvPr/>
          </p:nvSpPr>
          <p:spPr>
            <a:xfrm>
              <a:off x="5261225" y="21847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39"/>
            <p:cNvSpPr/>
            <p:nvPr/>
          </p:nvSpPr>
          <p:spPr>
            <a:xfrm>
              <a:off x="5006325" y="21886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ubicBezTo>
                    <a:pt x="1" y="2"/>
                    <a:pt x="1" y="1"/>
                    <a:pt x="0" y="1"/>
                  </a:cubicBezTo>
                  <a:close/>
                  <a:moveTo>
                    <a:pt x="1" y="2"/>
                  </a:moveTo>
                  <a:cubicBezTo>
                    <a:pt x="3" y="7"/>
                    <a:pt x="2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4" name="Google Shape;12454;p39"/>
            <p:cNvSpPr/>
            <p:nvPr/>
          </p:nvSpPr>
          <p:spPr>
            <a:xfrm>
              <a:off x="5062375" y="21891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3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5" name="Google Shape;12455;p39"/>
            <p:cNvSpPr/>
            <p:nvPr/>
          </p:nvSpPr>
          <p:spPr>
            <a:xfrm>
              <a:off x="5006450" y="21901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2" y="12"/>
                  </a:lnTo>
                  <a:lnTo>
                    <a:pt x="12" y="12"/>
                  </a:lnTo>
                  <a:cubicBezTo>
                    <a:pt x="11" y="8"/>
                    <a:pt x="12" y="1"/>
                    <a:pt x="8" y="1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3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39"/>
            <p:cNvSpPr/>
            <p:nvPr/>
          </p:nvSpPr>
          <p:spPr>
            <a:xfrm>
              <a:off x="5006750" y="21904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2"/>
                  </a:moveTo>
                  <a:cubicBezTo>
                    <a:pt x="4" y="6"/>
                    <a:pt x="3" y="13"/>
                    <a:pt x="7" y="13"/>
                  </a:cubicBezTo>
                  <a:cubicBezTo>
                    <a:pt x="9" y="13"/>
                    <a:pt x="12" y="12"/>
                    <a:pt x="15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39"/>
            <p:cNvSpPr/>
            <p:nvPr/>
          </p:nvSpPr>
          <p:spPr>
            <a:xfrm>
              <a:off x="5004225" y="21931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3" y="1"/>
                    <a:pt x="2" y="2"/>
                    <a:pt x="0" y="5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6" y="8"/>
                    <a:pt x="9" y="7"/>
                    <a:pt x="9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39"/>
            <p:cNvSpPr/>
            <p:nvPr/>
          </p:nvSpPr>
          <p:spPr>
            <a:xfrm>
              <a:off x="5007200" y="219395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9" y="2"/>
                    <a:pt x="19" y="2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1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39"/>
            <p:cNvSpPr/>
            <p:nvPr/>
          </p:nvSpPr>
          <p:spPr>
            <a:xfrm>
              <a:off x="5009125" y="21994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4" y="6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0" name="Google Shape;12460;p39"/>
            <p:cNvSpPr/>
            <p:nvPr/>
          </p:nvSpPr>
          <p:spPr>
            <a:xfrm>
              <a:off x="5255100" y="22007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1" name="Google Shape;12461;p39"/>
            <p:cNvSpPr/>
            <p:nvPr/>
          </p:nvSpPr>
          <p:spPr>
            <a:xfrm>
              <a:off x="5011325" y="22025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2" name="Google Shape;12462;p39"/>
            <p:cNvSpPr/>
            <p:nvPr/>
          </p:nvSpPr>
          <p:spPr>
            <a:xfrm>
              <a:off x="5158300" y="22033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cubicBezTo>
                    <a:pt x="2" y="6"/>
                    <a:pt x="3" y="9"/>
                    <a:pt x="4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39"/>
            <p:cNvSpPr/>
            <p:nvPr/>
          </p:nvSpPr>
          <p:spPr>
            <a:xfrm>
              <a:off x="5015775" y="2204150"/>
              <a:ext cx="350" cy="500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13" y="1"/>
                  </a:moveTo>
                  <a:lnTo>
                    <a:pt x="13" y="2"/>
                  </a:lnTo>
                  <a:lnTo>
                    <a:pt x="13" y="2"/>
                  </a:lnTo>
                  <a:cubicBezTo>
                    <a:pt x="13" y="2"/>
                    <a:pt x="13" y="2"/>
                    <a:pt x="14" y="2"/>
                  </a:cubicBez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3" y="2"/>
                  </a:lnTo>
                  <a:cubicBezTo>
                    <a:pt x="7" y="4"/>
                    <a:pt x="0" y="5"/>
                    <a:pt x="2" y="13"/>
                  </a:cubicBezTo>
                  <a:cubicBezTo>
                    <a:pt x="2" y="15"/>
                    <a:pt x="8" y="16"/>
                    <a:pt x="13" y="18"/>
                  </a:cubicBezTo>
                  <a:lnTo>
                    <a:pt x="13" y="18"/>
                  </a:lnTo>
                  <a:lnTo>
                    <a:pt x="13" y="2"/>
                  </a:lnTo>
                  <a:close/>
                  <a:moveTo>
                    <a:pt x="13" y="18"/>
                  </a:moveTo>
                  <a:lnTo>
                    <a:pt x="13" y="20"/>
                  </a:lnTo>
                  <a:lnTo>
                    <a:pt x="14" y="19"/>
                  </a:lnTo>
                  <a:cubicBezTo>
                    <a:pt x="13" y="19"/>
                    <a:pt x="13" y="18"/>
                    <a:pt x="1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4" name="Google Shape;12464;p39"/>
            <p:cNvSpPr/>
            <p:nvPr/>
          </p:nvSpPr>
          <p:spPr>
            <a:xfrm>
              <a:off x="5127650" y="201555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6"/>
                    <a:pt x="4" y="8"/>
                    <a:pt x="5" y="11"/>
                  </a:cubicBezTo>
                  <a:cubicBezTo>
                    <a:pt x="7" y="9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5" name="Google Shape;12465;p39"/>
            <p:cNvSpPr/>
            <p:nvPr/>
          </p:nvSpPr>
          <p:spPr>
            <a:xfrm>
              <a:off x="5016100" y="2204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" y="1"/>
                  </a:moveTo>
                  <a:cubicBezTo>
                    <a:pt x="3" y="5"/>
                    <a:pt x="4" y="11"/>
                    <a:pt x="7" y="12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6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6" name="Google Shape;12466;p39"/>
            <p:cNvSpPr/>
            <p:nvPr/>
          </p:nvSpPr>
          <p:spPr>
            <a:xfrm>
              <a:off x="5016150" y="22063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6" y="1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6" y="2"/>
                    <a:pt x="16" y="2"/>
                    <a:pt x="17" y="2"/>
                  </a:cubicBezTo>
                  <a:lnTo>
                    <a:pt x="16" y="1"/>
                  </a:lnTo>
                  <a:close/>
                  <a:moveTo>
                    <a:pt x="15" y="2"/>
                  </a:moveTo>
                  <a:cubicBezTo>
                    <a:pt x="9" y="4"/>
                    <a:pt x="1" y="3"/>
                    <a:pt x="7" y="14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7" name="Google Shape;12467;p39"/>
            <p:cNvSpPr/>
            <p:nvPr/>
          </p:nvSpPr>
          <p:spPr>
            <a:xfrm>
              <a:off x="5266625" y="20164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8"/>
                    <a:pt x="11" y="5"/>
                  </a:cubicBezTo>
                  <a:cubicBezTo>
                    <a:pt x="10" y="4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8" name="Google Shape;12468;p39"/>
            <p:cNvSpPr/>
            <p:nvPr/>
          </p:nvSpPr>
          <p:spPr>
            <a:xfrm>
              <a:off x="5050400" y="2207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10"/>
                    <a:pt x="5" y="10"/>
                  </a:cubicBezTo>
                  <a:cubicBezTo>
                    <a:pt x="6" y="10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9" name="Google Shape;12469;p39"/>
            <p:cNvSpPr/>
            <p:nvPr/>
          </p:nvSpPr>
          <p:spPr>
            <a:xfrm>
              <a:off x="5254675" y="22109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2" y="6"/>
                    <a:pt x="3" y="7"/>
                    <a:pt x="4" y="9"/>
                  </a:cubicBezTo>
                  <a:cubicBezTo>
                    <a:pt x="6" y="8"/>
                    <a:pt x="9" y="6"/>
                    <a:pt x="9" y="5"/>
                  </a:cubicBezTo>
                  <a:cubicBezTo>
                    <a:pt x="10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0" name="Google Shape;12470;p39"/>
            <p:cNvSpPr/>
            <p:nvPr/>
          </p:nvSpPr>
          <p:spPr>
            <a:xfrm>
              <a:off x="5029125" y="2214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1" name="Google Shape;12471;p39"/>
            <p:cNvSpPr/>
            <p:nvPr/>
          </p:nvSpPr>
          <p:spPr>
            <a:xfrm>
              <a:off x="5260450" y="221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2"/>
                    <a:pt x="0" y="3"/>
                  </a:cubicBezTo>
                  <a:lnTo>
                    <a:pt x="4" y="9"/>
                  </a:lnTo>
                  <a:cubicBezTo>
                    <a:pt x="6" y="7"/>
                    <a:pt x="8" y="6"/>
                    <a:pt x="9" y="5"/>
                  </a:cubicBezTo>
                  <a:cubicBezTo>
                    <a:pt x="9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2" name="Google Shape;12472;p39"/>
            <p:cNvSpPr/>
            <p:nvPr/>
          </p:nvSpPr>
          <p:spPr>
            <a:xfrm>
              <a:off x="5025525" y="22158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7" y="8"/>
                    <a:pt x="11" y="7"/>
                    <a:pt x="9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3" name="Google Shape;12473;p39"/>
            <p:cNvSpPr/>
            <p:nvPr/>
          </p:nvSpPr>
          <p:spPr>
            <a:xfrm>
              <a:off x="5042400" y="22162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4" y="0"/>
                    <a:pt x="2" y="3"/>
                    <a:pt x="1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4" name="Google Shape;12474;p39"/>
            <p:cNvSpPr/>
            <p:nvPr/>
          </p:nvSpPr>
          <p:spPr>
            <a:xfrm>
              <a:off x="5042000" y="2217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1"/>
                  </a:moveTo>
                  <a:lnTo>
                    <a:pt x="1" y="3"/>
                  </a:lnTo>
                  <a:lnTo>
                    <a:pt x="5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39"/>
            <p:cNvSpPr/>
            <p:nvPr/>
          </p:nvSpPr>
          <p:spPr>
            <a:xfrm>
              <a:off x="5260450" y="22184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6"/>
                    <a:pt x="2" y="9"/>
                    <a:pt x="4" y="11"/>
                  </a:cubicBezTo>
                  <a:cubicBezTo>
                    <a:pt x="6" y="9"/>
                    <a:pt x="9" y="7"/>
                    <a:pt x="8" y="6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6" name="Google Shape;12476;p39"/>
            <p:cNvSpPr/>
            <p:nvPr/>
          </p:nvSpPr>
          <p:spPr>
            <a:xfrm>
              <a:off x="5253800" y="22239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7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7" name="Google Shape;12477;p39"/>
            <p:cNvSpPr/>
            <p:nvPr/>
          </p:nvSpPr>
          <p:spPr>
            <a:xfrm>
              <a:off x="5254100" y="22246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lnTo>
                    <a:pt x="2" y="14"/>
                  </a:lnTo>
                  <a:lnTo>
                    <a:pt x="2" y="14"/>
                  </a:lnTo>
                  <a:cubicBezTo>
                    <a:pt x="7" y="12"/>
                    <a:pt x="19" y="14"/>
                    <a:pt x="9" y="1"/>
                  </a:cubicBezTo>
                  <a:close/>
                  <a:moveTo>
                    <a:pt x="2" y="14"/>
                  </a:moveTo>
                  <a:cubicBezTo>
                    <a:pt x="2" y="14"/>
                    <a:pt x="1" y="14"/>
                    <a:pt x="1" y="15"/>
                  </a:cubicBezTo>
                  <a:lnTo>
                    <a:pt x="1" y="16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8" name="Google Shape;12478;p39"/>
            <p:cNvSpPr/>
            <p:nvPr/>
          </p:nvSpPr>
          <p:spPr>
            <a:xfrm>
              <a:off x="5159700" y="222785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39"/>
            <p:cNvSpPr/>
            <p:nvPr/>
          </p:nvSpPr>
          <p:spPr>
            <a:xfrm>
              <a:off x="5267100" y="20177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lnTo>
                    <a:pt x="10" y="5"/>
                  </a:ln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39"/>
            <p:cNvSpPr/>
            <p:nvPr/>
          </p:nvSpPr>
          <p:spPr>
            <a:xfrm>
              <a:off x="5129450" y="192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5"/>
                  </a:lnTo>
                  <a:cubicBezTo>
                    <a:pt x="2" y="7"/>
                    <a:pt x="3" y="9"/>
                    <a:pt x="5" y="9"/>
                  </a:cubicBezTo>
                  <a:cubicBezTo>
                    <a:pt x="5" y="9"/>
                    <a:pt x="5" y="10"/>
                    <a:pt x="6" y="10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10" y="4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1" name="Google Shape;12481;p39"/>
            <p:cNvSpPr/>
            <p:nvPr/>
          </p:nvSpPr>
          <p:spPr>
            <a:xfrm>
              <a:off x="5259100" y="22349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3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2" name="Google Shape;12482;p39"/>
            <p:cNvSpPr/>
            <p:nvPr/>
          </p:nvSpPr>
          <p:spPr>
            <a:xfrm>
              <a:off x="5160050" y="22380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9"/>
                    <a:pt x="5" y="10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0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39"/>
            <p:cNvSpPr/>
            <p:nvPr/>
          </p:nvSpPr>
          <p:spPr>
            <a:xfrm>
              <a:off x="5159225" y="2258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1"/>
                  </a:moveTo>
                  <a:lnTo>
                    <a:pt x="0" y="7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4" name="Google Shape;12484;p39"/>
            <p:cNvSpPr/>
            <p:nvPr/>
          </p:nvSpPr>
          <p:spPr>
            <a:xfrm>
              <a:off x="5254100" y="22649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2" y="1"/>
                  </a:moveTo>
                  <a:lnTo>
                    <a:pt x="1" y="2"/>
                  </a:lnTo>
                  <a:lnTo>
                    <a:pt x="3" y="3"/>
                  </a:lnTo>
                  <a:lnTo>
                    <a:pt x="3" y="3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3" y="3"/>
                  </a:moveTo>
                  <a:cubicBezTo>
                    <a:pt x="4" y="8"/>
                    <a:pt x="3" y="14"/>
                    <a:pt x="7" y="14"/>
                  </a:cubicBezTo>
                  <a:cubicBezTo>
                    <a:pt x="9" y="14"/>
                    <a:pt x="11" y="13"/>
                    <a:pt x="15" y="1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5" name="Google Shape;12485;p39"/>
            <p:cNvSpPr/>
            <p:nvPr/>
          </p:nvSpPr>
          <p:spPr>
            <a:xfrm>
              <a:off x="5157475" y="22798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39"/>
            <p:cNvSpPr/>
            <p:nvPr/>
          </p:nvSpPr>
          <p:spPr>
            <a:xfrm>
              <a:off x="5127725" y="20208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39"/>
            <p:cNvSpPr/>
            <p:nvPr/>
          </p:nvSpPr>
          <p:spPr>
            <a:xfrm>
              <a:off x="5247425" y="2280650"/>
              <a:ext cx="500" cy="400"/>
            </a:xfrm>
            <a:custGeom>
              <a:avLst/>
              <a:gdLst/>
              <a:ahLst/>
              <a:cxnLst/>
              <a:rect l="l" t="t" r="r" b="b"/>
              <a:pathLst>
                <a:path w="20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10" y="11"/>
                    <a:pt x="19" y="12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2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39"/>
            <p:cNvSpPr/>
            <p:nvPr/>
          </p:nvSpPr>
          <p:spPr>
            <a:xfrm>
              <a:off x="4954825" y="19924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6" y="10"/>
                    <a:pt x="19" y="13"/>
                    <a:pt x="8" y="0"/>
                  </a:cubicBezTo>
                  <a:close/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0" y="14"/>
                    <a:pt x="0" y="14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9" name="Google Shape;12489;p39"/>
            <p:cNvSpPr/>
            <p:nvPr/>
          </p:nvSpPr>
          <p:spPr>
            <a:xfrm>
              <a:off x="5129875" y="1921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6" y="9"/>
                    <a:pt x="10" y="6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0" name="Google Shape;12490;p39"/>
            <p:cNvSpPr/>
            <p:nvPr/>
          </p:nvSpPr>
          <p:spPr>
            <a:xfrm>
              <a:off x="5128100" y="20227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7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1" name="Google Shape;12491;p39"/>
            <p:cNvSpPr/>
            <p:nvPr/>
          </p:nvSpPr>
          <p:spPr>
            <a:xfrm>
              <a:off x="5248000" y="22975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8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2" name="Google Shape;12492;p39"/>
            <p:cNvSpPr/>
            <p:nvPr/>
          </p:nvSpPr>
          <p:spPr>
            <a:xfrm>
              <a:off x="5124550" y="191967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8" y="0"/>
                  </a:moveTo>
                  <a:cubicBezTo>
                    <a:pt x="7" y="0"/>
                    <a:pt x="4" y="1"/>
                    <a:pt x="0" y="4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cubicBezTo>
                    <a:pt x="14" y="12"/>
                    <a:pt x="14" y="12"/>
                    <a:pt x="14" y="12"/>
                  </a:cubicBezTo>
                  <a:lnTo>
                    <a:pt x="15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3" name="Google Shape;12493;p39"/>
            <p:cNvSpPr/>
            <p:nvPr/>
          </p:nvSpPr>
          <p:spPr>
            <a:xfrm>
              <a:off x="5248000" y="2298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5"/>
                  </a:lnTo>
                  <a:lnTo>
                    <a:pt x="5" y="9"/>
                  </a:lnTo>
                  <a:cubicBezTo>
                    <a:pt x="7" y="8"/>
                    <a:pt x="9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4" name="Google Shape;12494;p39"/>
            <p:cNvSpPr/>
            <p:nvPr/>
          </p:nvSpPr>
          <p:spPr>
            <a:xfrm>
              <a:off x="5172525" y="2299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39"/>
            <p:cNvSpPr/>
            <p:nvPr/>
          </p:nvSpPr>
          <p:spPr>
            <a:xfrm>
              <a:off x="5129050" y="1747425"/>
              <a:ext cx="6525" cy="9075"/>
            </a:xfrm>
            <a:custGeom>
              <a:avLst/>
              <a:gdLst/>
              <a:ahLst/>
              <a:cxnLst/>
              <a:rect l="l" t="t" r="r" b="b"/>
              <a:pathLst>
                <a:path w="261" h="363" extrusionOk="0">
                  <a:moveTo>
                    <a:pt x="51" y="0"/>
                  </a:moveTo>
                  <a:cubicBezTo>
                    <a:pt x="52" y="64"/>
                    <a:pt x="22" y="94"/>
                    <a:pt x="0" y="128"/>
                  </a:cubicBezTo>
                  <a:cubicBezTo>
                    <a:pt x="6" y="152"/>
                    <a:pt x="38" y="145"/>
                    <a:pt x="45" y="167"/>
                  </a:cubicBezTo>
                  <a:cubicBezTo>
                    <a:pt x="26" y="266"/>
                    <a:pt x="27" y="272"/>
                    <a:pt x="93" y="362"/>
                  </a:cubicBezTo>
                  <a:cubicBezTo>
                    <a:pt x="109" y="344"/>
                    <a:pt x="87" y="314"/>
                    <a:pt x="109" y="297"/>
                  </a:cubicBezTo>
                  <a:cubicBezTo>
                    <a:pt x="112" y="296"/>
                    <a:pt x="114" y="296"/>
                    <a:pt x="117" y="296"/>
                  </a:cubicBezTo>
                  <a:cubicBezTo>
                    <a:pt x="142" y="296"/>
                    <a:pt x="152" y="328"/>
                    <a:pt x="188" y="328"/>
                  </a:cubicBezTo>
                  <a:cubicBezTo>
                    <a:pt x="190" y="328"/>
                    <a:pt x="192" y="328"/>
                    <a:pt x="194" y="328"/>
                  </a:cubicBezTo>
                  <a:cubicBezTo>
                    <a:pt x="241" y="321"/>
                    <a:pt x="225" y="261"/>
                    <a:pt x="261" y="238"/>
                  </a:cubicBezTo>
                  <a:cubicBezTo>
                    <a:pt x="254" y="229"/>
                    <a:pt x="243" y="224"/>
                    <a:pt x="233" y="224"/>
                  </a:cubicBezTo>
                  <a:cubicBezTo>
                    <a:pt x="227" y="224"/>
                    <a:pt x="222" y="225"/>
                    <a:pt x="217" y="227"/>
                  </a:cubicBezTo>
                  <a:cubicBezTo>
                    <a:pt x="198" y="239"/>
                    <a:pt x="221" y="273"/>
                    <a:pt x="184" y="276"/>
                  </a:cubicBezTo>
                  <a:cubicBezTo>
                    <a:pt x="158" y="263"/>
                    <a:pt x="150" y="238"/>
                    <a:pt x="150" y="206"/>
                  </a:cubicBezTo>
                  <a:cubicBezTo>
                    <a:pt x="151" y="177"/>
                    <a:pt x="159" y="148"/>
                    <a:pt x="148" y="121"/>
                  </a:cubicBezTo>
                  <a:cubicBezTo>
                    <a:pt x="139" y="111"/>
                    <a:pt x="131" y="103"/>
                    <a:pt x="120" y="103"/>
                  </a:cubicBezTo>
                  <a:cubicBezTo>
                    <a:pt x="117" y="103"/>
                    <a:pt x="113" y="103"/>
                    <a:pt x="109" y="105"/>
                  </a:cubicBezTo>
                  <a:cubicBezTo>
                    <a:pt x="87" y="126"/>
                    <a:pt x="135" y="146"/>
                    <a:pt x="107" y="169"/>
                  </a:cubicBezTo>
                  <a:cubicBezTo>
                    <a:pt x="68" y="166"/>
                    <a:pt x="63" y="132"/>
                    <a:pt x="53" y="103"/>
                  </a:cubicBezTo>
                  <a:lnTo>
                    <a:pt x="76" y="7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6" name="Google Shape;12496;p39"/>
            <p:cNvSpPr/>
            <p:nvPr/>
          </p:nvSpPr>
          <p:spPr>
            <a:xfrm>
              <a:off x="5108925" y="1763250"/>
              <a:ext cx="4500" cy="6675"/>
            </a:xfrm>
            <a:custGeom>
              <a:avLst/>
              <a:gdLst/>
              <a:ahLst/>
              <a:cxnLst/>
              <a:rect l="l" t="t" r="r" b="b"/>
              <a:pathLst>
                <a:path w="180" h="267" extrusionOk="0">
                  <a:moveTo>
                    <a:pt x="94" y="1"/>
                  </a:moveTo>
                  <a:cubicBezTo>
                    <a:pt x="89" y="1"/>
                    <a:pt x="83" y="2"/>
                    <a:pt x="76" y="4"/>
                  </a:cubicBezTo>
                  <a:cubicBezTo>
                    <a:pt x="72" y="22"/>
                    <a:pt x="68" y="35"/>
                    <a:pt x="65" y="50"/>
                  </a:cubicBezTo>
                  <a:cubicBezTo>
                    <a:pt x="52" y="43"/>
                    <a:pt x="40" y="36"/>
                    <a:pt x="27" y="36"/>
                  </a:cubicBezTo>
                  <a:cubicBezTo>
                    <a:pt x="19" y="36"/>
                    <a:pt x="11" y="38"/>
                    <a:pt x="1" y="46"/>
                  </a:cubicBezTo>
                  <a:cubicBezTo>
                    <a:pt x="0" y="80"/>
                    <a:pt x="18" y="115"/>
                    <a:pt x="30" y="152"/>
                  </a:cubicBezTo>
                  <a:cubicBezTo>
                    <a:pt x="24" y="165"/>
                    <a:pt x="13" y="179"/>
                    <a:pt x="19" y="198"/>
                  </a:cubicBezTo>
                  <a:cubicBezTo>
                    <a:pt x="23" y="213"/>
                    <a:pt x="48" y="206"/>
                    <a:pt x="48" y="224"/>
                  </a:cubicBezTo>
                  <a:cubicBezTo>
                    <a:pt x="43" y="234"/>
                    <a:pt x="33" y="245"/>
                    <a:pt x="40" y="256"/>
                  </a:cubicBezTo>
                  <a:cubicBezTo>
                    <a:pt x="42" y="261"/>
                    <a:pt x="49" y="263"/>
                    <a:pt x="53" y="265"/>
                  </a:cubicBezTo>
                  <a:lnTo>
                    <a:pt x="53" y="265"/>
                  </a:lnTo>
                  <a:cubicBezTo>
                    <a:pt x="62" y="247"/>
                    <a:pt x="71" y="231"/>
                    <a:pt x="80" y="214"/>
                  </a:cubicBezTo>
                  <a:cubicBezTo>
                    <a:pt x="105" y="210"/>
                    <a:pt x="129" y="209"/>
                    <a:pt x="139" y="182"/>
                  </a:cubicBezTo>
                  <a:cubicBezTo>
                    <a:pt x="143" y="165"/>
                    <a:pt x="120" y="153"/>
                    <a:pt x="128" y="133"/>
                  </a:cubicBezTo>
                  <a:cubicBezTo>
                    <a:pt x="140" y="119"/>
                    <a:pt x="165" y="118"/>
                    <a:pt x="177" y="84"/>
                  </a:cubicBezTo>
                  <a:cubicBezTo>
                    <a:pt x="179" y="66"/>
                    <a:pt x="176" y="47"/>
                    <a:pt x="165" y="31"/>
                  </a:cubicBezTo>
                  <a:cubicBezTo>
                    <a:pt x="143" y="25"/>
                    <a:pt x="122" y="1"/>
                    <a:pt x="94" y="1"/>
                  </a:cubicBezTo>
                  <a:close/>
                  <a:moveTo>
                    <a:pt x="53" y="265"/>
                  </a:moveTo>
                  <a:lnTo>
                    <a:pt x="53" y="265"/>
                  </a:lnTo>
                  <a:cubicBezTo>
                    <a:pt x="53" y="265"/>
                    <a:pt x="53" y="266"/>
                    <a:pt x="53" y="266"/>
                  </a:cubicBezTo>
                  <a:lnTo>
                    <a:pt x="54" y="265"/>
                  </a:lnTo>
                  <a:cubicBezTo>
                    <a:pt x="53" y="265"/>
                    <a:pt x="53" y="265"/>
                    <a:pt x="53" y="2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7" name="Google Shape;12497;p39"/>
            <p:cNvSpPr/>
            <p:nvPr/>
          </p:nvSpPr>
          <p:spPr>
            <a:xfrm>
              <a:off x="5134850" y="1760600"/>
              <a:ext cx="3800" cy="4350"/>
            </a:xfrm>
            <a:custGeom>
              <a:avLst/>
              <a:gdLst/>
              <a:ahLst/>
              <a:cxnLst/>
              <a:rect l="l" t="t" r="r" b="b"/>
              <a:pathLst>
                <a:path w="152" h="174" extrusionOk="0">
                  <a:moveTo>
                    <a:pt x="10" y="0"/>
                  </a:moveTo>
                  <a:cubicBezTo>
                    <a:pt x="26" y="28"/>
                    <a:pt x="60" y="44"/>
                    <a:pt x="39" y="81"/>
                  </a:cubicBezTo>
                  <a:cubicBezTo>
                    <a:pt x="37" y="87"/>
                    <a:pt x="32" y="87"/>
                    <a:pt x="26" y="87"/>
                  </a:cubicBezTo>
                  <a:cubicBezTo>
                    <a:pt x="24" y="87"/>
                    <a:pt x="22" y="87"/>
                    <a:pt x="19" y="87"/>
                  </a:cubicBezTo>
                  <a:cubicBezTo>
                    <a:pt x="11" y="87"/>
                    <a:pt x="4" y="88"/>
                    <a:pt x="0" y="97"/>
                  </a:cubicBezTo>
                  <a:cubicBezTo>
                    <a:pt x="13" y="110"/>
                    <a:pt x="38" y="95"/>
                    <a:pt x="43" y="117"/>
                  </a:cubicBezTo>
                  <a:cubicBezTo>
                    <a:pt x="51" y="141"/>
                    <a:pt x="15" y="149"/>
                    <a:pt x="19" y="174"/>
                  </a:cubicBezTo>
                  <a:cubicBezTo>
                    <a:pt x="63" y="165"/>
                    <a:pt x="91" y="136"/>
                    <a:pt x="128" y="134"/>
                  </a:cubicBezTo>
                  <a:lnTo>
                    <a:pt x="152" y="87"/>
                  </a:lnTo>
                  <a:lnTo>
                    <a:pt x="11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8" name="Google Shape;12498;p39"/>
            <p:cNvSpPr/>
            <p:nvPr/>
          </p:nvSpPr>
          <p:spPr>
            <a:xfrm>
              <a:off x="5116650" y="1747850"/>
              <a:ext cx="1925" cy="11500"/>
            </a:xfrm>
            <a:custGeom>
              <a:avLst/>
              <a:gdLst/>
              <a:ahLst/>
              <a:cxnLst/>
              <a:rect l="l" t="t" r="r" b="b"/>
              <a:pathLst>
                <a:path w="77" h="460" extrusionOk="0">
                  <a:moveTo>
                    <a:pt x="37" y="1"/>
                  </a:moveTo>
                  <a:cubicBezTo>
                    <a:pt x="34" y="1"/>
                    <a:pt x="31" y="1"/>
                    <a:pt x="28" y="3"/>
                  </a:cubicBezTo>
                  <a:cubicBezTo>
                    <a:pt x="0" y="38"/>
                    <a:pt x="5" y="85"/>
                    <a:pt x="16" y="124"/>
                  </a:cubicBezTo>
                  <a:cubicBezTo>
                    <a:pt x="34" y="180"/>
                    <a:pt x="29" y="231"/>
                    <a:pt x="16" y="286"/>
                  </a:cubicBezTo>
                  <a:cubicBezTo>
                    <a:pt x="1" y="345"/>
                    <a:pt x="12" y="408"/>
                    <a:pt x="45" y="459"/>
                  </a:cubicBezTo>
                  <a:cubicBezTo>
                    <a:pt x="70" y="431"/>
                    <a:pt x="44" y="403"/>
                    <a:pt x="57" y="378"/>
                  </a:cubicBezTo>
                  <a:cubicBezTo>
                    <a:pt x="73" y="348"/>
                    <a:pt x="57" y="321"/>
                    <a:pt x="50" y="301"/>
                  </a:cubicBezTo>
                  <a:cubicBezTo>
                    <a:pt x="77" y="207"/>
                    <a:pt x="37" y="125"/>
                    <a:pt x="34" y="34"/>
                  </a:cubicBezTo>
                  <a:cubicBezTo>
                    <a:pt x="38" y="26"/>
                    <a:pt x="41" y="18"/>
                    <a:pt x="42" y="9"/>
                  </a:cubicBezTo>
                  <a:cubicBezTo>
                    <a:pt x="44" y="4"/>
                    <a:pt x="4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9" name="Google Shape;12499;p39"/>
            <p:cNvSpPr/>
            <p:nvPr/>
          </p:nvSpPr>
          <p:spPr>
            <a:xfrm>
              <a:off x="5131550" y="1741450"/>
              <a:ext cx="4100" cy="3900"/>
            </a:xfrm>
            <a:custGeom>
              <a:avLst/>
              <a:gdLst/>
              <a:ahLst/>
              <a:cxnLst/>
              <a:rect l="l" t="t" r="r" b="b"/>
              <a:pathLst>
                <a:path w="164" h="156" extrusionOk="0">
                  <a:moveTo>
                    <a:pt x="107" y="1"/>
                  </a:moveTo>
                  <a:cubicBezTo>
                    <a:pt x="107" y="2"/>
                    <a:pt x="108" y="2"/>
                    <a:pt x="108" y="3"/>
                  </a:cubicBezTo>
                  <a:lnTo>
                    <a:pt x="108" y="3"/>
                  </a:lnTo>
                  <a:cubicBezTo>
                    <a:pt x="108" y="2"/>
                    <a:pt x="108" y="2"/>
                    <a:pt x="108" y="1"/>
                  </a:cubicBezTo>
                  <a:close/>
                  <a:moveTo>
                    <a:pt x="90" y="20"/>
                  </a:moveTo>
                  <a:cubicBezTo>
                    <a:pt x="92" y="42"/>
                    <a:pt x="84" y="57"/>
                    <a:pt x="59" y="69"/>
                  </a:cubicBezTo>
                  <a:cubicBezTo>
                    <a:pt x="53" y="40"/>
                    <a:pt x="67" y="26"/>
                    <a:pt x="90" y="20"/>
                  </a:cubicBezTo>
                  <a:close/>
                  <a:moveTo>
                    <a:pt x="48" y="1"/>
                  </a:moveTo>
                  <a:cubicBezTo>
                    <a:pt x="21" y="42"/>
                    <a:pt x="33" y="92"/>
                    <a:pt x="1" y="126"/>
                  </a:cubicBezTo>
                  <a:cubicBezTo>
                    <a:pt x="23" y="146"/>
                    <a:pt x="34" y="156"/>
                    <a:pt x="45" y="156"/>
                  </a:cubicBezTo>
                  <a:cubicBezTo>
                    <a:pt x="55" y="156"/>
                    <a:pt x="66" y="148"/>
                    <a:pt x="86" y="134"/>
                  </a:cubicBezTo>
                  <a:cubicBezTo>
                    <a:pt x="96" y="117"/>
                    <a:pt x="57" y="89"/>
                    <a:pt x="100" y="77"/>
                  </a:cubicBezTo>
                  <a:lnTo>
                    <a:pt x="100" y="77"/>
                  </a:lnTo>
                  <a:cubicBezTo>
                    <a:pt x="119" y="93"/>
                    <a:pt x="99" y="122"/>
                    <a:pt x="118" y="139"/>
                  </a:cubicBezTo>
                  <a:cubicBezTo>
                    <a:pt x="123" y="142"/>
                    <a:pt x="128" y="143"/>
                    <a:pt x="134" y="143"/>
                  </a:cubicBezTo>
                  <a:cubicBezTo>
                    <a:pt x="142" y="143"/>
                    <a:pt x="151" y="140"/>
                    <a:pt x="157" y="133"/>
                  </a:cubicBezTo>
                  <a:cubicBezTo>
                    <a:pt x="164" y="106"/>
                    <a:pt x="137" y="100"/>
                    <a:pt x="129" y="82"/>
                  </a:cubicBezTo>
                  <a:cubicBezTo>
                    <a:pt x="135" y="45"/>
                    <a:pt x="135" y="44"/>
                    <a:pt x="108" y="3"/>
                  </a:cubicBezTo>
                  <a:lnTo>
                    <a:pt x="108" y="3"/>
                  </a:lnTo>
                  <a:cubicBezTo>
                    <a:pt x="107" y="11"/>
                    <a:pt x="100" y="18"/>
                    <a:pt x="91" y="18"/>
                  </a:cubicBezTo>
                  <a:lnTo>
                    <a:pt x="91" y="1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0" name="Google Shape;12500;p39"/>
            <p:cNvSpPr/>
            <p:nvPr/>
          </p:nvSpPr>
          <p:spPr>
            <a:xfrm>
              <a:off x="5117050" y="1765975"/>
              <a:ext cx="1875" cy="5625"/>
            </a:xfrm>
            <a:custGeom>
              <a:avLst/>
              <a:gdLst/>
              <a:ahLst/>
              <a:cxnLst/>
              <a:rect l="l" t="t" r="r" b="b"/>
              <a:pathLst>
                <a:path w="75" h="225" extrusionOk="0">
                  <a:moveTo>
                    <a:pt x="32" y="0"/>
                  </a:moveTo>
                  <a:cubicBezTo>
                    <a:pt x="28" y="0"/>
                    <a:pt x="24" y="1"/>
                    <a:pt x="20" y="2"/>
                  </a:cubicBezTo>
                  <a:lnTo>
                    <a:pt x="0" y="64"/>
                  </a:lnTo>
                  <a:lnTo>
                    <a:pt x="44" y="131"/>
                  </a:lnTo>
                  <a:cubicBezTo>
                    <a:pt x="34" y="151"/>
                    <a:pt x="8" y="163"/>
                    <a:pt x="15" y="198"/>
                  </a:cubicBezTo>
                  <a:cubicBezTo>
                    <a:pt x="22" y="206"/>
                    <a:pt x="26" y="225"/>
                    <a:pt x="49" y="225"/>
                  </a:cubicBezTo>
                  <a:cubicBezTo>
                    <a:pt x="52" y="225"/>
                    <a:pt x="55" y="224"/>
                    <a:pt x="59" y="224"/>
                  </a:cubicBezTo>
                  <a:cubicBezTo>
                    <a:pt x="74" y="170"/>
                    <a:pt x="54" y="111"/>
                    <a:pt x="74" y="56"/>
                  </a:cubicBezTo>
                  <a:cubicBezTo>
                    <a:pt x="48" y="49"/>
                    <a:pt x="50" y="26"/>
                    <a:pt x="44" y="8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1" name="Google Shape;12501;p39"/>
            <p:cNvSpPr/>
            <p:nvPr/>
          </p:nvSpPr>
          <p:spPr>
            <a:xfrm>
              <a:off x="5105075" y="1783700"/>
              <a:ext cx="2350" cy="6075"/>
            </a:xfrm>
            <a:custGeom>
              <a:avLst/>
              <a:gdLst/>
              <a:ahLst/>
              <a:cxnLst/>
              <a:rect l="l" t="t" r="r" b="b"/>
              <a:pathLst>
                <a:path w="94" h="243" extrusionOk="0">
                  <a:moveTo>
                    <a:pt x="45" y="1"/>
                  </a:moveTo>
                  <a:cubicBezTo>
                    <a:pt x="42" y="1"/>
                    <a:pt x="39" y="1"/>
                    <a:pt x="37" y="2"/>
                  </a:cubicBezTo>
                  <a:cubicBezTo>
                    <a:pt x="0" y="78"/>
                    <a:pt x="79" y="155"/>
                    <a:pt x="35" y="228"/>
                  </a:cubicBezTo>
                  <a:lnTo>
                    <a:pt x="56" y="242"/>
                  </a:lnTo>
                  <a:cubicBezTo>
                    <a:pt x="82" y="230"/>
                    <a:pt x="87" y="204"/>
                    <a:pt x="94" y="182"/>
                  </a:cubicBezTo>
                  <a:cubicBezTo>
                    <a:pt x="74" y="155"/>
                    <a:pt x="86" y="121"/>
                    <a:pt x="68" y="96"/>
                  </a:cubicBezTo>
                  <a:cubicBezTo>
                    <a:pt x="52" y="70"/>
                    <a:pt x="74" y="42"/>
                    <a:pt x="75" y="20"/>
                  </a:cubicBezTo>
                  <a:cubicBezTo>
                    <a:pt x="65" y="8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2" name="Google Shape;12502;p39"/>
            <p:cNvSpPr/>
            <p:nvPr/>
          </p:nvSpPr>
          <p:spPr>
            <a:xfrm>
              <a:off x="5119425" y="1804800"/>
              <a:ext cx="1925" cy="3850"/>
            </a:xfrm>
            <a:custGeom>
              <a:avLst/>
              <a:gdLst/>
              <a:ahLst/>
              <a:cxnLst/>
              <a:rect l="l" t="t" r="r" b="b"/>
              <a:pathLst>
                <a:path w="77" h="154" extrusionOk="0">
                  <a:moveTo>
                    <a:pt x="8" y="1"/>
                  </a:moveTo>
                  <a:cubicBezTo>
                    <a:pt x="8" y="58"/>
                    <a:pt x="1" y="102"/>
                    <a:pt x="15" y="154"/>
                  </a:cubicBezTo>
                  <a:cubicBezTo>
                    <a:pt x="51" y="130"/>
                    <a:pt x="56" y="93"/>
                    <a:pt x="76" y="65"/>
                  </a:cubicBezTo>
                  <a:cubicBezTo>
                    <a:pt x="66" y="36"/>
                    <a:pt x="33" y="33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3" name="Google Shape;12503;p39"/>
            <p:cNvSpPr/>
            <p:nvPr/>
          </p:nvSpPr>
          <p:spPr>
            <a:xfrm>
              <a:off x="5104675" y="1769100"/>
              <a:ext cx="2775" cy="3550"/>
            </a:xfrm>
            <a:custGeom>
              <a:avLst/>
              <a:gdLst/>
              <a:ahLst/>
              <a:cxnLst/>
              <a:rect l="l" t="t" r="r" b="b"/>
              <a:pathLst>
                <a:path w="111" h="142" extrusionOk="0">
                  <a:moveTo>
                    <a:pt x="57" y="0"/>
                  </a:moveTo>
                  <a:cubicBezTo>
                    <a:pt x="0" y="24"/>
                    <a:pt x="50" y="72"/>
                    <a:pt x="31" y="105"/>
                  </a:cubicBezTo>
                  <a:cubicBezTo>
                    <a:pt x="25" y="116"/>
                    <a:pt x="42" y="128"/>
                    <a:pt x="80" y="142"/>
                  </a:cubicBezTo>
                  <a:cubicBezTo>
                    <a:pt x="55" y="87"/>
                    <a:pt x="111" y="4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4" name="Google Shape;12504;p39"/>
            <p:cNvSpPr/>
            <p:nvPr/>
          </p:nvSpPr>
          <p:spPr>
            <a:xfrm>
              <a:off x="5104775" y="1763700"/>
              <a:ext cx="1775" cy="3375"/>
            </a:xfrm>
            <a:custGeom>
              <a:avLst/>
              <a:gdLst/>
              <a:ahLst/>
              <a:cxnLst/>
              <a:rect l="l" t="t" r="r" b="b"/>
              <a:pathLst>
                <a:path w="71" h="135" extrusionOk="0">
                  <a:moveTo>
                    <a:pt x="49" y="1"/>
                  </a:moveTo>
                  <a:cubicBezTo>
                    <a:pt x="17" y="4"/>
                    <a:pt x="22" y="34"/>
                    <a:pt x="1" y="51"/>
                  </a:cubicBezTo>
                  <a:cubicBezTo>
                    <a:pt x="33" y="75"/>
                    <a:pt x="10" y="124"/>
                    <a:pt x="61" y="134"/>
                  </a:cubicBezTo>
                  <a:cubicBezTo>
                    <a:pt x="53" y="88"/>
                    <a:pt x="70" y="44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5" name="Google Shape;12505;p39"/>
            <p:cNvSpPr/>
            <p:nvPr/>
          </p:nvSpPr>
          <p:spPr>
            <a:xfrm>
              <a:off x="5107250" y="18125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lnTo>
                    <a:pt x="32" y="1"/>
                  </a:lnTo>
                  <a:close/>
                  <a:moveTo>
                    <a:pt x="31" y="1"/>
                  </a:moveTo>
                  <a:lnTo>
                    <a:pt x="1" y="48"/>
                  </a:lnTo>
                  <a:lnTo>
                    <a:pt x="58" y="119"/>
                  </a:lnTo>
                  <a:cubicBezTo>
                    <a:pt x="65" y="66"/>
                    <a:pt x="84" y="25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6" name="Google Shape;12506;p39"/>
            <p:cNvSpPr/>
            <p:nvPr/>
          </p:nvSpPr>
          <p:spPr>
            <a:xfrm>
              <a:off x="5107775" y="1819750"/>
              <a:ext cx="1175" cy="3900"/>
            </a:xfrm>
            <a:custGeom>
              <a:avLst/>
              <a:gdLst/>
              <a:ahLst/>
              <a:cxnLst/>
              <a:rect l="l" t="t" r="r" b="b"/>
              <a:pathLst>
                <a:path w="47" h="156" extrusionOk="0">
                  <a:moveTo>
                    <a:pt x="39" y="1"/>
                  </a:moveTo>
                  <a:cubicBezTo>
                    <a:pt x="5" y="45"/>
                    <a:pt x="0" y="105"/>
                    <a:pt x="29" y="154"/>
                  </a:cubicBezTo>
                  <a:lnTo>
                    <a:pt x="29" y="154"/>
                  </a:lnTo>
                  <a:cubicBezTo>
                    <a:pt x="34" y="144"/>
                    <a:pt x="44" y="135"/>
                    <a:pt x="44" y="125"/>
                  </a:cubicBezTo>
                  <a:cubicBezTo>
                    <a:pt x="46" y="84"/>
                    <a:pt x="35" y="43"/>
                    <a:pt x="39" y="1"/>
                  </a:cubicBezTo>
                  <a:close/>
                  <a:moveTo>
                    <a:pt x="29" y="154"/>
                  </a:moveTo>
                  <a:lnTo>
                    <a:pt x="29" y="154"/>
                  </a:lnTo>
                  <a:cubicBezTo>
                    <a:pt x="28" y="155"/>
                    <a:pt x="28" y="155"/>
                    <a:pt x="28" y="156"/>
                  </a:cubicBezTo>
                  <a:lnTo>
                    <a:pt x="29" y="155"/>
                  </a:lnTo>
                  <a:cubicBezTo>
                    <a:pt x="29" y="154"/>
                    <a:pt x="29" y="154"/>
                    <a:pt x="29" y="1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7" name="Google Shape;12507;p39"/>
            <p:cNvSpPr/>
            <p:nvPr/>
          </p:nvSpPr>
          <p:spPr>
            <a:xfrm>
              <a:off x="5133225" y="1758000"/>
              <a:ext cx="1775" cy="2525"/>
            </a:xfrm>
            <a:custGeom>
              <a:avLst/>
              <a:gdLst/>
              <a:ahLst/>
              <a:cxnLst/>
              <a:rect l="l" t="t" r="r" b="b"/>
              <a:pathLst>
                <a:path w="71" h="101" extrusionOk="0">
                  <a:moveTo>
                    <a:pt x="13" y="1"/>
                  </a:moveTo>
                  <a:cubicBezTo>
                    <a:pt x="0" y="26"/>
                    <a:pt x="3" y="51"/>
                    <a:pt x="8" y="76"/>
                  </a:cubicBezTo>
                  <a:cubicBezTo>
                    <a:pt x="17" y="87"/>
                    <a:pt x="24" y="100"/>
                    <a:pt x="38" y="100"/>
                  </a:cubicBezTo>
                  <a:cubicBezTo>
                    <a:pt x="42" y="100"/>
                    <a:pt x="47" y="99"/>
                    <a:pt x="52" y="96"/>
                  </a:cubicBezTo>
                  <a:cubicBezTo>
                    <a:pt x="71" y="52"/>
                    <a:pt x="45" y="26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8" name="Google Shape;12508;p39"/>
            <p:cNvSpPr/>
            <p:nvPr/>
          </p:nvSpPr>
          <p:spPr>
            <a:xfrm>
              <a:off x="5116550" y="1809400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50" y="0"/>
                  </a:moveTo>
                  <a:cubicBezTo>
                    <a:pt x="26" y="7"/>
                    <a:pt x="14" y="27"/>
                    <a:pt x="1" y="48"/>
                  </a:cubicBezTo>
                  <a:cubicBezTo>
                    <a:pt x="21" y="50"/>
                    <a:pt x="41" y="54"/>
                    <a:pt x="60" y="54"/>
                  </a:cubicBezTo>
                  <a:cubicBezTo>
                    <a:pt x="74" y="54"/>
                    <a:pt x="87" y="52"/>
                    <a:pt x="100" y="43"/>
                  </a:cubicBezTo>
                  <a:cubicBezTo>
                    <a:pt x="98" y="4"/>
                    <a:pt x="52" y="31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9" name="Google Shape;12509;p39"/>
            <p:cNvSpPr/>
            <p:nvPr/>
          </p:nvSpPr>
          <p:spPr>
            <a:xfrm>
              <a:off x="5104575" y="1753075"/>
              <a:ext cx="1750" cy="1575"/>
            </a:xfrm>
            <a:custGeom>
              <a:avLst/>
              <a:gdLst/>
              <a:ahLst/>
              <a:cxnLst/>
              <a:rect l="l" t="t" r="r" b="b"/>
              <a:pathLst>
                <a:path w="70" h="63" extrusionOk="0">
                  <a:moveTo>
                    <a:pt x="41" y="0"/>
                  </a:moveTo>
                  <a:cubicBezTo>
                    <a:pt x="36" y="6"/>
                    <a:pt x="29" y="9"/>
                    <a:pt x="22" y="9"/>
                  </a:cubicBezTo>
                  <a:cubicBezTo>
                    <a:pt x="15" y="9"/>
                    <a:pt x="9" y="6"/>
                    <a:pt x="4" y="1"/>
                  </a:cubicBezTo>
                  <a:lnTo>
                    <a:pt x="4" y="1"/>
                  </a:lnTo>
                  <a:cubicBezTo>
                    <a:pt x="1" y="48"/>
                    <a:pt x="2" y="62"/>
                    <a:pt x="28" y="62"/>
                  </a:cubicBezTo>
                  <a:cubicBezTo>
                    <a:pt x="38" y="62"/>
                    <a:pt x="51" y="60"/>
                    <a:pt x="69" y="57"/>
                  </a:cubicBezTo>
                  <a:cubicBezTo>
                    <a:pt x="59" y="38"/>
                    <a:pt x="50" y="2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0" name="Google Shape;12510;p39"/>
            <p:cNvSpPr/>
            <p:nvPr/>
          </p:nvSpPr>
          <p:spPr>
            <a:xfrm>
              <a:off x="5106150" y="1797900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37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21" y="6"/>
                    <a:pt x="11" y="18"/>
                    <a:pt x="6" y="31"/>
                  </a:cubicBezTo>
                  <a:cubicBezTo>
                    <a:pt x="0" y="45"/>
                    <a:pt x="6" y="61"/>
                    <a:pt x="17" y="69"/>
                  </a:cubicBezTo>
                  <a:cubicBezTo>
                    <a:pt x="45" y="63"/>
                    <a:pt x="57" y="45"/>
                    <a:pt x="69" y="25"/>
                  </a:cubicBezTo>
                  <a:cubicBezTo>
                    <a:pt x="60" y="14"/>
                    <a:pt x="5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1" name="Google Shape;12511;p39"/>
            <p:cNvSpPr/>
            <p:nvPr/>
          </p:nvSpPr>
          <p:spPr>
            <a:xfrm>
              <a:off x="5113650" y="1749900"/>
              <a:ext cx="1650" cy="1775"/>
            </a:xfrm>
            <a:custGeom>
              <a:avLst/>
              <a:gdLst/>
              <a:ahLst/>
              <a:cxnLst/>
              <a:rect l="l" t="t" r="r" b="b"/>
              <a:pathLst>
                <a:path w="66" h="71" extrusionOk="0">
                  <a:moveTo>
                    <a:pt x="31" y="1"/>
                  </a:moveTo>
                  <a:cubicBezTo>
                    <a:pt x="24" y="1"/>
                    <a:pt x="17" y="3"/>
                    <a:pt x="11" y="9"/>
                  </a:cubicBezTo>
                  <a:cubicBezTo>
                    <a:pt x="0" y="42"/>
                    <a:pt x="15" y="60"/>
                    <a:pt x="51" y="70"/>
                  </a:cubicBezTo>
                  <a:cubicBezTo>
                    <a:pt x="61" y="49"/>
                    <a:pt x="65" y="28"/>
                    <a:pt x="52" y="8"/>
                  </a:cubicBezTo>
                  <a:cubicBezTo>
                    <a:pt x="46" y="3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2" name="Google Shape;12512;p39"/>
            <p:cNvSpPr/>
            <p:nvPr/>
          </p:nvSpPr>
          <p:spPr>
            <a:xfrm>
              <a:off x="5114000" y="1753975"/>
              <a:ext cx="2125" cy="2050"/>
            </a:xfrm>
            <a:custGeom>
              <a:avLst/>
              <a:gdLst/>
              <a:ahLst/>
              <a:cxnLst/>
              <a:rect l="l" t="t" r="r" b="b"/>
              <a:pathLst>
                <a:path w="85" h="82" extrusionOk="0">
                  <a:moveTo>
                    <a:pt x="39" y="1"/>
                  </a:moveTo>
                  <a:cubicBezTo>
                    <a:pt x="0" y="22"/>
                    <a:pt x="14" y="51"/>
                    <a:pt x="15" y="77"/>
                  </a:cubicBezTo>
                  <a:cubicBezTo>
                    <a:pt x="21" y="80"/>
                    <a:pt x="26" y="81"/>
                    <a:pt x="31" y="81"/>
                  </a:cubicBezTo>
                  <a:cubicBezTo>
                    <a:pt x="38" y="81"/>
                    <a:pt x="44" y="77"/>
                    <a:pt x="46" y="68"/>
                  </a:cubicBezTo>
                  <a:lnTo>
                    <a:pt x="31" y="60"/>
                  </a:lnTo>
                  <a:cubicBezTo>
                    <a:pt x="35" y="57"/>
                    <a:pt x="38" y="56"/>
                    <a:pt x="40" y="56"/>
                  </a:cubicBezTo>
                  <a:cubicBezTo>
                    <a:pt x="44" y="56"/>
                    <a:pt x="43" y="64"/>
                    <a:pt x="46" y="68"/>
                  </a:cubicBezTo>
                  <a:cubicBezTo>
                    <a:pt x="85" y="40"/>
                    <a:pt x="57" y="21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3" name="Google Shape;12513;p39"/>
            <p:cNvSpPr/>
            <p:nvPr/>
          </p:nvSpPr>
          <p:spPr>
            <a:xfrm>
              <a:off x="5117550" y="1773275"/>
              <a:ext cx="1050" cy="2625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1" y="67"/>
                    <a:pt x="1" y="67"/>
                    <a:pt x="42" y="105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4" name="Google Shape;12514;p39"/>
            <p:cNvSpPr/>
            <p:nvPr/>
          </p:nvSpPr>
          <p:spPr>
            <a:xfrm>
              <a:off x="5116525" y="1745000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41" y="0"/>
                  </a:moveTo>
                  <a:cubicBezTo>
                    <a:pt x="15" y="10"/>
                    <a:pt x="3" y="20"/>
                    <a:pt x="1" y="39"/>
                  </a:cubicBezTo>
                  <a:cubicBezTo>
                    <a:pt x="5" y="52"/>
                    <a:pt x="10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46" y="37"/>
                    <a:pt x="46" y="37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5" name="Google Shape;12515;p39"/>
            <p:cNvSpPr/>
            <p:nvPr/>
          </p:nvSpPr>
          <p:spPr>
            <a:xfrm>
              <a:off x="5135275" y="1781900"/>
              <a:ext cx="1250" cy="2050"/>
            </a:xfrm>
            <a:custGeom>
              <a:avLst/>
              <a:gdLst/>
              <a:ahLst/>
              <a:cxnLst/>
              <a:rect l="l" t="t" r="r" b="b"/>
              <a:pathLst>
                <a:path w="50" h="82" extrusionOk="0">
                  <a:moveTo>
                    <a:pt x="40" y="1"/>
                  </a:moveTo>
                  <a:lnTo>
                    <a:pt x="40" y="1"/>
                  </a:lnTo>
                  <a:cubicBezTo>
                    <a:pt x="6" y="4"/>
                    <a:pt x="6" y="28"/>
                    <a:pt x="0" y="49"/>
                  </a:cubicBezTo>
                  <a:cubicBezTo>
                    <a:pt x="12" y="58"/>
                    <a:pt x="6" y="77"/>
                    <a:pt x="26" y="82"/>
                  </a:cubicBezTo>
                  <a:cubicBezTo>
                    <a:pt x="28" y="70"/>
                    <a:pt x="29" y="59"/>
                    <a:pt x="31" y="49"/>
                  </a:cubicBezTo>
                  <a:cubicBezTo>
                    <a:pt x="34" y="35"/>
                    <a:pt x="49" y="26"/>
                    <a:pt x="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6" name="Google Shape;12516;p39"/>
            <p:cNvSpPr/>
            <p:nvPr/>
          </p:nvSpPr>
          <p:spPr>
            <a:xfrm>
              <a:off x="5105375" y="1780575"/>
              <a:ext cx="1700" cy="1750"/>
            </a:xfrm>
            <a:custGeom>
              <a:avLst/>
              <a:gdLst/>
              <a:ahLst/>
              <a:cxnLst/>
              <a:rect l="l" t="t" r="r" b="b"/>
              <a:pathLst>
                <a:path w="68" h="70" extrusionOk="0">
                  <a:moveTo>
                    <a:pt x="30" y="0"/>
                  </a:moveTo>
                  <a:cubicBezTo>
                    <a:pt x="28" y="21"/>
                    <a:pt x="29" y="41"/>
                    <a:pt x="9" y="55"/>
                  </a:cubicBezTo>
                  <a:cubicBezTo>
                    <a:pt x="1" y="58"/>
                    <a:pt x="3" y="64"/>
                    <a:pt x="11" y="67"/>
                  </a:cubicBezTo>
                  <a:cubicBezTo>
                    <a:pt x="14" y="68"/>
                    <a:pt x="18" y="69"/>
                    <a:pt x="22" y="69"/>
                  </a:cubicBezTo>
                  <a:cubicBezTo>
                    <a:pt x="30" y="69"/>
                    <a:pt x="40" y="66"/>
                    <a:pt x="53" y="55"/>
                  </a:cubicBezTo>
                  <a:cubicBezTo>
                    <a:pt x="43" y="39"/>
                    <a:pt x="68" y="1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7" name="Google Shape;12517;p39"/>
            <p:cNvSpPr/>
            <p:nvPr/>
          </p:nvSpPr>
          <p:spPr>
            <a:xfrm>
              <a:off x="5105175" y="1774250"/>
              <a:ext cx="1550" cy="1750"/>
            </a:xfrm>
            <a:custGeom>
              <a:avLst/>
              <a:gdLst/>
              <a:ahLst/>
              <a:cxnLst/>
              <a:rect l="l" t="t" r="r" b="b"/>
              <a:pathLst>
                <a:path w="62" h="70" extrusionOk="0">
                  <a:moveTo>
                    <a:pt x="14" y="1"/>
                  </a:moveTo>
                  <a:cubicBezTo>
                    <a:pt x="10" y="28"/>
                    <a:pt x="1" y="51"/>
                    <a:pt x="31" y="69"/>
                  </a:cubicBezTo>
                  <a:cubicBezTo>
                    <a:pt x="34" y="48"/>
                    <a:pt x="61" y="19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8" name="Google Shape;12518;p39"/>
            <p:cNvSpPr/>
            <p:nvPr/>
          </p:nvSpPr>
          <p:spPr>
            <a:xfrm>
              <a:off x="5114925" y="1771775"/>
              <a:ext cx="1250" cy="1975"/>
            </a:xfrm>
            <a:custGeom>
              <a:avLst/>
              <a:gdLst/>
              <a:ahLst/>
              <a:cxnLst/>
              <a:rect l="l" t="t" r="r" b="b"/>
              <a:pathLst>
                <a:path w="50" h="79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26"/>
                    <a:pt x="32" y="49"/>
                    <a:pt x="36" y="78"/>
                  </a:cubicBezTo>
                  <a:cubicBezTo>
                    <a:pt x="43" y="44"/>
                    <a:pt x="50" y="1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9" name="Google Shape;12519;p39"/>
            <p:cNvSpPr/>
            <p:nvPr/>
          </p:nvSpPr>
          <p:spPr>
            <a:xfrm>
              <a:off x="5113325" y="1745025"/>
              <a:ext cx="1525" cy="1275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42" y="1"/>
                  </a:moveTo>
                  <a:cubicBezTo>
                    <a:pt x="22" y="2"/>
                    <a:pt x="6" y="16"/>
                    <a:pt x="2" y="35"/>
                  </a:cubicBezTo>
                  <a:lnTo>
                    <a:pt x="2" y="35"/>
                  </a:lnTo>
                  <a:cubicBezTo>
                    <a:pt x="2" y="35"/>
                    <a:pt x="1" y="35"/>
                    <a:pt x="1" y="35"/>
                  </a:cubicBezTo>
                  <a:lnTo>
                    <a:pt x="1" y="35"/>
                  </a:lnTo>
                  <a:lnTo>
                    <a:pt x="2" y="36"/>
                  </a:lnTo>
                  <a:cubicBezTo>
                    <a:pt x="2" y="36"/>
                    <a:pt x="2" y="35"/>
                    <a:pt x="2" y="35"/>
                  </a:cubicBezTo>
                  <a:lnTo>
                    <a:pt x="2" y="35"/>
                  </a:lnTo>
                  <a:cubicBezTo>
                    <a:pt x="14" y="37"/>
                    <a:pt x="22" y="50"/>
                    <a:pt x="35" y="50"/>
                  </a:cubicBezTo>
                  <a:cubicBezTo>
                    <a:pt x="40" y="50"/>
                    <a:pt x="45" y="49"/>
                    <a:pt x="51" y="45"/>
                  </a:cubicBezTo>
                  <a:cubicBezTo>
                    <a:pt x="52" y="33"/>
                    <a:pt x="60" y="17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0" name="Google Shape;12520;p39"/>
            <p:cNvSpPr/>
            <p:nvPr/>
          </p:nvSpPr>
          <p:spPr>
            <a:xfrm>
              <a:off x="5114100" y="1767575"/>
              <a:ext cx="1225" cy="1775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2"/>
                    <a:pt x="3" y="43"/>
                    <a:pt x="14" y="71"/>
                  </a:cubicBezTo>
                  <a:cubicBezTo>
                    <a:pt x="37" y="57"/>
                    <a:pt x="49" y="4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1" name="Google Shape;12521;p39"/>
            <p:cNvSpPr/>
            <p:nvPr/>
          </p:nvSpPr>
          <p:spPr>
            <a:xfrm>
              <a:off x="5107025" y="17654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0" y="1"/>
                  </a:moveTo>
                  <a:cubicBezTo>
                    <a:pt x="1" y="11"/>
                    <a:pt x="5" y="26"/>
                    <a:pt x="6" y="40"/>
                  </a:cubicBezTo>
                  <a:lnTo>
                    <a:pt x="30" y="51"/>
                  </a:lnTo>
                  <a:cubicBezTo>
                    <a:pt x="41" y="29"/>
                    <a:pt x="51" y="10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2" name="Google Shape;12522;p39"/>
            <p:cNvSpPr/>
            <p:nvPr/>
          </p:nvSpPr>
          <p:spPr>
            <a:xfrm>
              <a:off x="5136000" y="17557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8" y="0"/>
                  </a:moveTo>
                  <a:cubicBezTo>
                    <a:pt x="12" y="0"/>
                    <a:pt x="7" y="4"/>
                    <a:pt x="4" y="9"/>
                  </a:cubicBezTo>
                  <a:cubicBezTo>
                    <a:pt x="1" y="25"/>
                    <a:pt x="10" y="40"/>
                    <a:pt x="25" y="46"/>
                  </a:cubicBezTo>
                  <a:lnTo>
                    <a:pt x="53" y="35"/>
                  </a:lnTo>
                  <a:lnTo>
                    <a:pt x="53" y="35"/>
                  </a:lnTo>
                  <a:cubicBezTo>
                    <a:pt x="53" y="35"/>
                    <a:pt x="53" y="35"/>
                    <a:pt x="53" y="36"/>
                  </a:cubicBezTo>
                  <a:lnTo>
                    <a:pt x="54" y="34"/>
                  </a:lnTo>
                  <a:lnTo>
                    <a:pt x="53" y="35"/>
                  </a:lnTo>
                  <a:lnTo>
                    <a:pt x="53" y="35"/>
                  </a:lnTo>
                  <a:cubicBezTo>
                    <a:pt x="50" y="20"/>
                    <a:pt x="39" y="8"/>
                    <a:pt x="26" y="3"/>
                  </a:cubicBezTo>
                  <a:cubicBezTo>
                    <a:pt x="23" y="1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3" name="Google Shape;12523;p39"/>
            <p:cNvSpPr/>
            <p:nvPr/>
          </p:nvSpPr>
          <p:spPr>
            <a:xfrm>
              <a:off x="5117475" y="1814400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0" y="0"/>
                  </a:moveTo>
                  <a:cubicBezTo>
                    <a:pt x="11" y="7"/>
                    <a:pt x="0" y="13"/>
                    <a:pt x="3" y="27"/>
                  </a:cubicBezTo>
                  <a:cubicBezTo>
                    <a:pt x="10" y="37"/>
                    <a:pt x="18" y="46"/>
                    <a:pt x="29" y="46"/>
                  </a:cubicBezTo>
                  <a:cubicBezTo>
                    <a:pt x="34" y="46"/>
                    <a:pt x="40" y="44"/>
                    <a:pt x="46" y="39"/>
                  </a:cubicBezTo>
                  <a:cubicBezTo>
                    <a:pt x="49" y="17"/>
                    <a:pt x="37" y="8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4" name="Google Shape;12524;p39"/>
            <p:cNvSpPr/>
            <p:nvPr/>
          </p:nvSpPr>
          <p:spPr>
            <a:xfrm>
              <a:off x="5104775" y="17614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5" y="0"/>
                  </a:moveTo>
                  <a:cubicBezTo>
                    <a:pt x="20" y="0"/>
                    <a:pt x="15" y="3"/>
                    <a:pt x="9" y="9"/>
                  </a:cubicBezTo>
                  <a:cubicBezTo>
                    <a:pt x="1" y="38"/>
                    <a:pt x="40" y="31"/>
                    <a:pt x="42" y="52"/>
                  </a:cubicBezTo>
                  <a:lnTo>
                    <a:pt x="42" y="52"/>
                  </a:lnTo>
                  <a:cubicBezTo>
                    <a:pt x="61" y="45"/>
                    <a:pt x="60" y="33"/>
                    <a:pt x="51" y="19"/>
                  </a:cubicBezTo>
                  <a:cubicBezTo>
                    <a:pt x="44" y="10"/>
                    <a:pt x="36" y="0"/>
                    <a:pt x="25" y="0"/>
                  </a:cubicBezTo>
                  <a:close/>
                  <a:moveTo>
                    <a:pt x="42" y="52"/>
                  </a:moveTo>
                  <a:lnTo>
                    <a:pt x="42" y="52"/>
                  </a:lnTo>
                  <a:cubicBezTo>
                    <a:pt x="41" y="52"/>
                    <a:pt x="41" y="52"/>
                    <a:pt x="41" y="52"/>
                  </a:cubicBezTo>
                  <a:lnTo>
                    <a:pt x="42" y="53"/>
                  </a:lnTo>
                  <a:cubicBezTo>
                    <a:pt x="42" y="53"/>
                    <a:pt x="42" y="52"/>
                    <a:pt x="42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5" name="Google Shape;12525;p39"/>
            <p:cNvSpPr/>
            <p:nvPr/>
          </p:nvSpPr>
          <p:spPr>
            <a:xfrm>
              <a:off x="5114650" y="1763725"/>
              <a:ext cx="1075" cy="1625"/>
            </a:xfrm>
            <a:custGeom>
              <a:avLst/>
              <a:gdLst/>
              <a:ahLst/>
              <a:cxnLst/>
              <a:rect l="l" t="t" r="r" b="b"/>
              <a:pathLst>
                <a:path w="43" h="65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2"/>
                    <a:pt x="1" y="44"/>
                    <a:pt x="11" y="65"/>
                  </a:cubicBezTo>
                  <a:cubicBezTo>
                    <a:pt x="43" y="43"/>
                    <a:pt x="39" y="24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6" name="Google Shape;12526;p39"/>
            <p:cNvSpPr/>
            <p:nvPr/>
          </p:nvSpPr>
          <p:spPr>
            <a:xfrm>
              <a:off x="5106175" y="17903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2" y="0"/>
                  </a:moveTo>
                  <a:lnTo>
                    <a:pt x="13" y="2"/>
                  </a:lnTo>
                  <a:lnTo>
                    <a:pt x="7" y="8"/>
                  </a:lnTo>
                  <a:cubicBezTo>
                    <a:pt x="4" y="22"/>
                    <a:pt x="1" y="36"/>
                    <a:pt x="13" y="47"/>
                  </a:cubicBezTo>
                  <a:lnTo>
                    <a:pt x="42" y="47"/>
                  </a:lnTo>
                  <a:cubicBezTo>
                    <a:pt x="34" y="27"/>
                    <a:pt x="4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7" name="Google Shape;12527;p39"/>
            <p:cNvSpPr/>
            <p:nvPr/>
          </p:nvSpPr>
          <p:spPr>
            <a:xfrm>
              <a:off x="5134550" y="1780175"/>
              <a:ext cx="1225" cy="1275"/>
            </a:xfrm>
            <a:custGeom>
              <a:avLst/>
              <a:gdLst/>
              <a:ahLst/>
              <a:cxnLst/>
              <a:rect l="l" t="t" r="r" b="b"/>
              <a:pathLst>
                <a:path w="49" h="51" extrusionOk="0">
                  <a:moveTo>
                    <a:pt x="34" y="0"/>
                  </a:moveTo>
                  <a:cubicBezTo>
                    <a:pt x="15" y="13"/>
                    <a:pt x="1" y="22"/>
                    <a:pt x="14" y="50"/>
                  </a:cubicBezTo>
                  <a:cubicBezTo>
                    <a:pt x="49" y="41"/>
                    <a:pt x="42" y="23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39"/>
            <p:cNvSpPr/>
            <p:nvPr/>
          </p:nvSpPr>
          <p:spPr>
            <a:xfrm>
              <a:off x="5107425" y="1815525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33" y="1"/>
                  </a:moveTo>
                  <a:lnTo>
                    <a:pt x="33" y="1"/>
                  </a:lnTo>
                  <a:cubicBezTo>
                    <a:pt x="29" y="30"/>
                    <a:pt x="1" y="42"/>
                    <a:pt x="14" y="71"/>
                  </a:cubicBezTo>
                  <a:cubicBezTo>
                    <a:pt x="42" y="54"/>
                    <a:pt x="49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39"/>
            <p:cNvSpPr/>
            <p:nvPr/>
          </p:nvSpPr>
          <p:spPr>
            <a:xfrm>
              <a:off x="5124850" y="1823625"/>
              <a:ext cx="800" cy="1200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9" y="1"/>
                  </a:moveTo>
                  <a:lnTo>
                    <a:pt x="9" y="1"/>
                  </a:lnTo>
                  <a:cubicBezTo>
                    <a:pt x="4" y="24"/>
                    <a:pt x="1" y="37"/>
                    <a:pt x="12" y="47"/>
                  </a:cubicBezTo>
                  <a:cubicBezTo>
                    <a:pt x="22" y="43"/>
                    <a:pt x="32" y="36"/>
                    <a:pt x="30" y="22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39"/>
            <p:cNvSpPr/>
            <p:nvPr/>
          </p:nvSpPr>
          <p:spPr>
            <a:xfrm>
              <a:off x="5125000" y="1826325"/>
              <a:ext cx="1075" cy="1075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2" y="1"/>
                  </a:moveTo>
                  <a:cubicBezTo>
                    <a:pt x="10" y="1"/>
                    <a:pt x="8" y="1"/>
                    <a:pt x="5" y="1"/>
                  </a:cubicBezTo>
                  <a:cubicBezTo>
                    <a:pt x="0" y="20"/>
                    <a:pt x="16" y="31"/>
                    <a:pt x="28" y="42"/>
                  </a:cubicBezTo>
                  <a:cubicBezTo>
                    <a:pt x="21" y="28"/>
                    <a:pt x="43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1" name="Google Shape;12531;p39"/>
            <p:cNvSpPr/>
            <p:nvPr/>
          </p:nvSpPr>
          <p:spPr>
            <a:xfrm>
              <a:off x="5132975" y="1746450"/>
              <a:ext cx="800" cy="700"/>
            </a:xfrm>
            <a:custGeom>
              <a:avLst/>
              <a:gdLst/>
              <a:ahLst/>
              <a:cxnLst/>
              <a:rect l="l" t="t" r="r" b="b"/>
              <a:pathLst>
                <a:path w="32" h="28" extrusionOk="0">
                  <a:moveTo>
                    <a:pt x="13" y="1"/>
                  </a:moveTo>
                  <a:cubicBezTo>
                    <a:pt x="6" y="1"/>
                    <a:pt x="1" y="7"/>
                    <a:pt x="1" y="14"/>
                  </a:cubicBezTo>
                  <a:cubicBezTo>
                    <a:pt x="2" y="22"/>
                    <a:pt x="5" y="27"/>
                    <a:pt x="13" y="27"/>
                  </a:cubicBezTo>
                  <a:cubicBezTo>
                    <a:pt x="14" y="27"/>
                    <a:pt x="15" y="27"/>
                    <a:pt x="17" y="27"/>
                  </a:cubicBezTo>
                  <a:cubicBezTo>
                    <a:pt x="21" y="26"/>
                    <a:pt x="27" y="22"/>
                    <a:pt x="28" y="19"/>
                  </a:cubicBezTo>
                  <a:cubicBezTo>
                    <a:pt x="32" y="11"/>
                    <a:pt x="26" y="2"/>
                    <a:pt x="18" y="2"/>
                  </a:cubicBezTo>
                  <a:cubicBezTo>
                    <a:pt x="16" y="1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2" name="Google Shape;12532;p39"/>
            <p:cNvSpPr/>
            <p:nvPr/>
          </p:nvSpPr>
          <p:spPr>
            <a:xfrm>
              <a:off x="5114125" y="1746850"/>
              <a:ext cx="1150" cy="1225"/>
            </a:xfrm>
            <a:custGeom>
              <a:avLst/>
              <a:gdLst/>
              <a:ahLst/>
              <a:cxnLst/>
              <a:rect l="l" t="t" r="r" b="b"/>
              <a:pathLst>
                <a:path w="46" h="49" extrusionOk="0">
                  <a:moveTo>
                    <a:pt x="12" y="1"/>
                  </a:moveTo>
                  <a:cubicBezTo>
                    <a:pt x="1" y="28"/>
                    <a:pt x="18" y="35"/>
                    <a:pt x="34" y="49"/>
                  </a:cubicBezTo>
                  <a:cubicBezTo>
                    <a:pt x="45" y="17"/>
                    <a:pt x="25" y="14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3" name="Google Shape;12533;p39"/>
            <p:cNvSpPr/>
            <p:nvPr/>
          </p:nvSpPr>
          <p:spPr>
            <a:xfrm>
              <a:off x="5133350" y="1769900"/>
              <a:ext cx="775" cy="1275"/>
            </a:xfrm>
            <a:custGeom>
              <a:avLst/>
              <a:gdLst/>
              <a:ahLst/>
              <a:cxnLst/>
              <a:rect l="l" t="t" r="r" b="b"/>
              <a:pathLst>
                <a:path w="31" h="51" extrusionOk="0">
                  <a:moveTo>
                    <a:pt x="6" y="0"/>
                  </a:moveTo>
                  <a:cubicBezTo>
                    <a:pt x="3" y="10"/>
                    <a:pt x="2" y="19"/>
                    <a:pt x="1" y="29"/>
                  </a:cubicBezTo>
                  <a:cubicBezTo>
                    <a:pt x="2" y="36"/>
                    <a:pt x="5" y="44"/>
                    <a:pt x="9" y="51"/>
                  </a:cubicBezTo>
                  <a:lnTo>
                    <a:pt x="26" y="47"/>
                  </a:lnTo>
                  <a:cubicBezTo>
                    <a:pt x="30" y="38"/>
                    <a:pt x="24" y="32"/>
                    <a:pt x="20" y="25"/>
                  </a:cubicBezTo>
                  <a:cubicBezTo>
                    <a:pt x="17" y="19"/>
                    <a:pt x="13" y="1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39"/>
            <p:cNvSpPr/>
            <p:nvPr/>
          </p:nvSpPr>
          <p:spPr>
            <a:xfrm>
              <a:off x="5138250" y="176647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17"/>
                    <a:pt x="3" y="27"/>
                    <a:pt x="15" y="27"/>
                  </a:cubicBezTo>
                  <a:cubicBezTo>
                    <a:pt x="19" y="27"/>
                    <a:pt x="24" y="26"/>
                    <a:pt x="29" y="24"/>
                  </a:cubicBezTo>
                  <a:cubicBezTo>
                    <a:pt x="27" y="12"/>
                    <a:pt x="17" y="2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39"/>
            <p:cNvSpPr/>
            <p:nvPr/>
          </p:nvSpPr>
          <p:spPr>
            <a:xfrm>
              <a:off x="5104575" y="1750775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22" y="1"/>
                  </a:moveTo>
                  <a:cubicBezTo>
                    <a:pt x="14" y="1"/>
                    <a:pt x="6" y="4"/>
                    <a:pt x="1" y="10"/>
                  </a:cubicBezTo>
                  <a:cubicBezTo>
                    <a:pt x="6" y="16"/>
                    <a:pt x="14" y="20"/>
                    <a:pt x="22" y="20"/>
                  </a:cubicBezTo>
                  <a:cubicBezTo>
                    <a:pt x="30" y="20"/>
                    <a:pt x="38" y="16"/>
                    <a:pt x="44" y="10"/>
                  </a:cubicBezTo>
                  <a:cubicBezTo>
                    <a:pt x="38" y="4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6" name="Google Shape;12536;p39"/>
            <p:cNvSpPr/>
            <p:nvPr/>
          </p:nvSpPr>
          <p:spPr>
            <a:xfrm>
              <a:off x="5133475" y="1749625"/>
              <a:ext cx="700" cy="675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23" y="0"/>
                  </a:moveTo>
                  <a:cubicBezTo>
                    <a:pt x="12" y="1"/>
                    <a:pt x="3" y="9"/>
                    <a:pt x="0" y="21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20" y="26"/>
                    <a:pt x="24" y="23"/>
                    <a:pt x="28" y="14"/>
                  </a:cubicBezTo>
                  <a:cubicBezTo>
                    <a:pt x="28" y="9"/>
                    <a:pt x="27" y="4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7" name="Google Shape;12537;p39"/>
            <p:cNvSpPr/>
            <p:nvPr/>
          </p:nvSpPr>
          <p:spPr>
            <a:xfrm>
              <a:off x="5133750" y="1772725"/>
              <a:ext cx="625" cy="1025"/>
            </a:xfrm>
            <a:custGeom>
              <a:avLst/>
              <a:gdLst/>
              <a:ahLst/>
              <a:cxnLst/>
              <a:rect l="l" t="t" r="r" b="b"/>
              <a:pathLst>
                <a:path w="25" h="41" extrusionOk="0">
                  <a:moveTo>
                    <a:pt x="10" y="0"/>
                  </a:moveTo>
                  <a:cubicBezTo>
                    <a:pt x="1" y="13"/>
                    <a:pt x="1" y="29"/>
                    <a:pt x="10" y="40"/>
                  </a:cubicBezTo>
                  <a:cubicBezTo>
                    <a:pt x="25" y="27"/>
                    <a:pt x="20" y="14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8" name="Google Shape;12538;p39"/>
            <p:cNvSpPr/>
            <p:nvPr/>
          </p:nvSpPr>
          <p:spPr>
            <a:xfrm>
              <a:off x="5139600" y="1774775"/>
              <a:ext cx="675" cy="775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1" y="0"/>
                  </a:moveTo>
                  <a:cubicBezTo>
                    <a:pt x="1" y="19"/>
                    <a:pt x="1" y="31"/>
                    <a:pt x="15" y="31"/>
                  </a:cubicBezTo>
                  <a:cubicBezTo>
                    <a:pt x="18" y="31"/>
                    <a:pt x="22" y="30"/>
                    <a:pt x="27" y="29"/>
                  </a:cubicBezTo>
                  <a:cubicBezTo>
                    <a:pt x="27" y="15"/>
                    <a:pt x="17" y="1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9" name="Google Shape;12539;p39"/>
            <p:cNvSpPr/>
            <p:nvPr/>
          </p:nvSpPr>
          <p:spPr>
            <a:xfrm>
              <a:off x="5124550" y="1821550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"/>
                    <a:pt x="6" y="11"/>
                    <a:pt x="0" y="29"/>
                  </a:cubicBezTo>
                  <a:cubicBezTo>
                    <a:pt x="28" y="27"/>
                    <a:pt x="34" y="19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0" name="Google Shape;12540;p39"/>
            <p:cNvSpPr/>
            <p:nvPr/>
          </p:nvSpPr>
          <p:spPr>
            <a:xfrm>
              <a:off x="5123425" y="1821900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6" y="17"/>
                    <a:pt x="1" y="31"/>
                    <a:pt x="19" y="46"/>
                  </a:cubicBezTo>
                  <a:cubicBezTo>
                    <a:pt x="26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1" name="Google Shape;12541;p39"/>
            <p:cNvSpPr/>
            <p:nvPr/>
          </p:nvSpPr>
          <p:spPr>
            <a:xfrm>
              <a:off x="5114250" y="1762000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7" y="0"/>
                  </a:moveTo>
                  <a:cubicBezTo>
                    <a:pt x="0" y="16"/>
                    <a:pt x="0" y="25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21" y="29"/>
                    <a:pt x="28" y="26"/>
                    <a:pt x="28" y="24"/>
                  </a:cubicBezTo>
                  <a:cubicBezTo>
                    <a:pt x="29" y="13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39"/>
            <p:cNvSpPr/>
            <p:nvPr/>
          </p:nvSpPr>
          <p:spPr>
            <a:xfrm>
              <a:off x="5134250" y="176112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18"/>
                    <a:pt x="8" y="27"/>
                    <a:pt x="17" y="27"/>
                  </a:cubicBezTo>
                  <a:cubicBezTo>
                    <a:pt x="20" y="27"/>
                    <a:pt x="25" y="26"/>
                    <a:pt x="30" y="23"/>
                  </a:cubicBezTo>
                  <a:cubicBezTo>
                    <a:pt x="25" y="10"/>
                    <a:pt x="14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39"/>
            <p:cNvSpPr/>
            <p:nvPr/>
          </p:nvSpPr>
          <p:spPr>
            <a:xfrm>
              <a:off x="5118675" y="1832500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7" y="0"/>
                  </a:moveTo>
                  <a:cubicBezTo>
                    <a:pt x="5" y="0"/>
                    <a:pt x="2" y="0"/>
                    <a:pt x="0" y="0"/>
                  </a:cubicBezTo>
                  <a:lnTo>
                    <a:pt x="1" y="0"/>
                  </a:lnTo>
                  <a:cubicBezTo>
                    <a:pt x="6" y="15"/>
                    <a:pt x="13" y="29"/>
                    <a:pt x="33" y="29"/>
                  </a:cubicBezTo>
                  <a:cubicBezTo>
                    <a:pt x="36" y="2"/>
                    <a:pt x="22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4" name="Google Shape;12544;p39"/>
            <p:cNvSpPr/>
            <p:nvPr/>
          </p:nvSpPr>
          <p:spPr>
            <a:xfrm>
              <a:off x="5126650" y="1812725"/>
              <a:ext cx="825" cy="625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1" y="1"/>
                  </a:moveTo>
                  <a:cubicBezTo>
                    <a:pt x="9" y="1"/>
                    <a:pt x="8" y="1"/>
                    <a:pt x="6" y="1"/>
                  </a:cubicBezTo>
                  <a:cubicBezTo>
                    <a:pt x="1" y="20"/>
                    <a:pt x="6" y="25"/>
                    <a:pt x="16" y="25"/>
                  </a:cubicBezTo>
                  <a:cubicBezTo>
                    <a:pt x="20" y="25"/>
                    <a:pt x="26" y="24"/>
                    <a:pt x="33" y="23"/>
                  </a:cubicBezTo>
                  <a:cubicBezTo>
                    <a:pt x="26" y="10"/>
                    <a:pt x="2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5" name="Google Shape;12545;p39"/>
            <p:cNvSpPr/>
            <p:nvPr/>
          </p:nvSpPr>
          <p:spPr>
            <a:xfrm>
              <a:off x="5115125" y="1819575"/>
              <a:ext cx="800" cy="550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1" y="2"/>
                  </a:moveTo>
                  <a:lnTo>
                    <a:pt x="1" y="20"/>
                  </a:lnTo>
                  <a:cubicBezTo>
                    <a:pt x="11" y="18"/>
                    <a:pt x="24" y="21"/>
                    <a:pt x="32" y="11"/>
                  </a:cubicBezTo>
                  <a:cubicBezTo>
                    <a:pt x="24" y="1"/>
                    <a:pt x="11" y="3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6" name="Google Shape;12546;p39"/>
            <p:cNvSpPr/>
            <p:nvPr/>
          </p:nvSpPr>
          <p:spPr>
            <a:xfrm>
              <a:off x="5107550" y="18117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4"/>
                    <a:pt x="2" y="26"/>
                    <a:pt x="19" y="31"/>
                  </a:cubicBezTo>
                  <a:lnTo>
                    <a:pt x="19" y="31"/>
                  </a:lnTo>
                  <a:cubicBezTo>
                    <a:pt x="19" y="21"/>
                    <a:pt x="22" y="9"/>
                    <a:pt x="11" y="1"/>
                  </a:cubicBezTo>
                  <a:close/>
                  <a:moveTo>
                    <a:pt x="19" y="31"/>
                  </a:moveTo>
                  <a:cubicBezTo>
                    <a:pt x="19" y="32"/>
                    <a:pt x="19" y="32"/>
                    <a:pt x="19" y="32"/>
                  </a:cubicBezTo>
                  <a:lnTo>
                    <a:pt x="20" y="32"/>
                  </a:lnTo>
                  <a:cubicBezTo>
                    <a:pt x="19" y="32"/>
                    <a:pt x="19" y="32"/>
                    <a:pt x="19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39"/>
            <p:cNvSpPr/>
            <p:nvPr/>
          </p:nvSpPr>
          <p:spPr>
            <a:xfrm>
              <a:off x="5110250" y="181112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1" y="2"/>
                  </a:moveTo>
                  <a:lnTo>
                    <a:pt x="1" y="3"/>
                  </a:ln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cubicBezTo>
                    <a:pt x="6" y="24"/>
                    <a:pt x="21" y="19"/>
                    <a:pt x="36" y="20"/>
                  </a:cubicBezTo>
                  <a:cubicBezTo>
                    <a:pt x="31" y="0"/>
                    <a:pt x="15" y="4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39"/>
            <p:cNvSpPr/>
            <p:nvPr/>
          </p:nvSpPr>
          <p:spPr>
            <a:xfrm>
              <a:off x="5119100" y="18024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7"/>
                    <a:pt x="0" y="20"/>
                    <a:pt x="9" y="26"/>
                  </a:cubicBezTo>
                  <a:cubicBezTo>
                    <a:pt x="20" y="21"/>
                    <a:pt x="21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9" name="Google Shape;12549;p39"/>
            <p:cNvSpPr/>
            <p:nvPr/>
          </p:nvSpPr>
          <p:spPr>
            <a:xfrm>
              <a:off x="5109475" y="1801900"/>
              <a:ext cx="800" cy="475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17" y="0"/>
                  </a:moveTo>
                  <a:cubicBezTo>
                    <a:pt x="12" y="0"/>
                    <a:pt x="7" y="3"/>
                    <a:pt x="1" y="7"/>
                  </a:cubicBezTo>
                  <a:cubicBezTo>
                    <a:pt x="9" y="19"/>
                    <a:pt x="21" y="15"/>
                    <a:pt x="32" y="16"/>
                  </a:cubicBezTo>
                  <a:cubicBezTo>
                    <a:pt x="28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0" name="Google Shape;12550;p39"/>
            <p:cNvSpPr/>
            <p:nvPr/>
          </p:nvSpPr>
          <p:spPr>
            <a:xfrm>
              <a:off x="5105825" y="17784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4"/>
                    <a:pt x="2" y="6"/>
                    <a:pt x="2" y="10"/>
                  </a:cubicBezTo>
                  <a:cubicBezTo>
                    <a:pt x="1" y="15"/>
                    <a:pt x="1" y="22"/>
                    <a:pt x="7" y="22"/>
                  </a:cubicBezTo>
                  <a:cubicBezTo>
                    <a:pt x="8" y="22"/>
                    <a:pt x="9" y="22"/>
                    <a:pt x="11" y="21"/>
                  </a:cubicBezTo>
                  <a:cubicBezTo>
                    <a:pt x="18" y="18"/>
                    <a:pt x="17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39"/>
            <p:cNvSpPr/>
            <p:nvPr/>
          </p:nvSpPr>
          <p:spPr>
            <a:xfrm>
              <a:off x="5136800" y="177582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1"/>
                  </a:moveTo>
                  <a:cubicBezTo>
                    <a:pt x="1" y="10"/>
                    <a:pt x="4" y="17"/>
                    <a:pt x="16" y="22"/>
                  </a:cubicBezTo>
                  <a:cubicBezTo>
                    <a:pt x="20" y="12"/>
                    <a:pt x="22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39"/>
            <p:cNvSpPr/>
            <p:nvPr/>
          </p:nvSpPr>
          <p:spPr>
            <a:xfrm>
              <a:off x="5135300" y="1771275"/>
              <a:ext cx="550" cy="375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1" y="1"/>
                  </a:moveTo>
                  <a:cubicBezTo>
                    <a:pt x="7" y="1"/>
                    <a:pt x="3" y="3"/>
                    <a:pt x="0" y="8"/>
                  </a:cubicBezTo>
                  <a:cubicBezTo>
                    <a:pt x="4" y="13"/>
                    <a:pt x="7" y="14"/>
                    <a:pt x="10" y="14"/>
                  </a:cubicBezTo>
                  <a:cubicBezTo>
                    <a:pt x="14" y="14"/>
                    <a:pt x="18" y="10"/>
                    <a:pt x="22" y="5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3" name="Google Shape;12553;p39"/>
            <p:cNvSpPr/>
            <p:nvPr/>
          </p:nvSpPr>
          <p:spPr>
            <a:xfrm>
              <a:off x="5105450" y="1767700"/>
              <a:ext cx="700" cy="400"/>
            </a:xfrm>
            <a:custGeom>
              <a:avLst/>
              <a:gdLst/>
              <a:ahLst/>
              <a:cxnLst/>
              <a:rect l="l" t="t" r="r" b="b"/>
              <a:pathLst>
                <a:path w="28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6" y="13"/>
                    <a:pt x="10" y="15"/>
                    <a:pt x="14" y="15"/>
                  </a:cubicBezTo>
                  <a:cubicBezTo>
                    <a:pt x="19" y="15"/>
                    <a:pt x="23" y="13"/>
                    <a:pt x="27" y="9"/>
                  </a:cubicBezTo>
                  <a:cubicBezTo>
                    <a:pt x="23" y="3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4" name="Google Shape;12554;p39"/>
            <p:cNvSpPr/>
            <p:nvPr/>
          </p:nvSpPr>
          <p:spPr>
            <a:xfrm>
              <a:off x="5137500" y="1765075"/>
              <a:ext cx="575" cy="325"/>
            </a:xfrm>
            <a:custGeom>
              <a:avLst/>
              <a:gdLst/>
              <a:ahLst/>
              <a:cxnLst/>
              <a:rect l="l" t="t" r="r" b="b"/>
              <a:pathLst>
                <a:path w="23" h="13" extrusionOk="0">
                  <a:moveTo>
                    <a:pt x="12" y="0"/>
                  </a:moveTo>
                  <a:cubicBezTo>
                    <a:pt x="8" y="0"/>
                    <a:pt x="4" y="3"/>
                    <a:pt x="0" y="9"/>
                  </a:cubicBezTo>
                  <a:cubicBezTo>
                    <a:pt x="5" y="11"/>
                    <a:pt x="9" y="13"/>
                    <a:pt x="12" y="13"/>
                  </a:cubicBezTo>
                  <a:cubicBezTo>
                    <a:pt x="16" y="13"/>
                    <a:pt x="20" y="11"/>
                    <a:pt x="23" y="6"/>
                  </a:cubicBez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5" name="Google Shape;12555;p39"/>
            <p:cNvSpPr/>
            <p:nvPr/>
          </p:nvSpPr>
          <p:spPr>
            <a:xfrm>
              <a:off x="5105025" y="17627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31" y="0"/>
                  </a:move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1" y="1"/>
                    <a:pt x="31" y="1"/>
                    <a:pt x="32" y="1"/>
                  </a:cubicBezTo>
                  <a:lnTo>
                    <a:pt x="31" y="0"/>
                  </a:lnTo>
                  <a:close/>
                  <a:moveTo>
                    <a:pt x="20" y="1"/>
                  </a:moveTo>
                  <a:cubicBezTo>
                    <a:pt x="13" y="1"/>
                    <a:pt x="6" y="2"/>
                    <a:pt x="1" y="9"/>
                  </a:cubicBezTo>
                  <a:cubicBezTo>
                    <a:pt x="7" y="14"/>
                    <a:pt x="12" y="16"/>
                    <a:pt x="17" y="16"/>
                  </a:cubicBezTo>
                  <a:cubicBezTo>
                    <a:pt x="23" y="16"/>
                    <a:pt x="27" y="11"/>
                    <a:pt x="30" y="1"/>
                  </a:cubicBezTo>
                  <a:lnTo>
                    <a:pt x="30" y="1"/>
                  </a:lnTo>
                  <a:cubicBezTo>
                    <a:pt x="27" y="1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6" name="Google Shape;12556;p39"/>
            <p:cNvSpPr/>
            <p:nvPr/>
          </p:nvSpPr>
          <p:spPr>
            <a:xfrm>
              <a:off x="5117275" y="176072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11" y="0"/>
                  </a:moveTo>
                  <a:cubicBezTo>
                    <a:pt x="0" y="9"/>
                    <a:pt x="3" y="16"/>
                    <a:pt x="15" y="23"/>
                  </a:cubicBezTo>
                  <a:cubicBezTo>
                    <a:pt x="20" y="13"/>
                    <a:pt x="21" y="6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7" name="Google Shape;12557;p39"/>
            <p:cNvSpPr/>
            <p:nvPr/>
          </p:nvSpPr>
          <p:spPr>
            <a:xfrm>
              <a:off x="5135975" y="1754500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1" y="0"/>
                  </a:moveTo>
                  <a:cubicBezTo>
                    <a:pt x="10" y="0"/>
                    <a:pt x="4" y="4"/>
                    <a:pt x="4" y="5"/>
                  </a:cubicBezTo>
                  <a:cubicBezTo>
                    <a:pt x="4" y="12"/>
                    <a:pt x="1" y="20"/>
                    <a:pt x="11" y="23"/>
                  </a:cubicBezTo>
                  <a:cubicBezTo>
                    <a:pt x="19" y="15"/>
                    <a:pt x="19" y="7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39"/>
            <p:cNvSpPr/>
            <p:nvPr/>
          </p:nvSpPr>
          <p:spPr>
            <a:xfrm>
              <a:off x="5125000" y="18254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cubicBezTo>
                    <a:pt x="4" y="2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39"/>
            <p:cNvSpPr/>
            <p:nvPr/>
          </p:nvSpPr>
          <p:spPr>
            <a:xfrm>
              <a:off x="5123650" y="18210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2" y="4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39"/>
            <p:cNvSpPr/>
            <p:nvPr/>
          </p:nvSpPr>
          <p:spPr>
            <a:xfrm>
              <a:off x="5111275" y="18170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0"/>
                  </a:moveTo>
                  <a:lnTo>
                    <a:pt x="1" y="6"/>
                  </a:lnTo>
                  <a:lnTo>
                    <a:pt x="8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1" name="Google Shape;12561;p39"/>
            <p:cNvSpPr/>
            <p:nvPr/>
          </p:nvSpPr>
          <p:spPr>
            <a:xfrm>
              <a:off x="5117925" y="181360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2" name="Google Shape;12562;p39"/>
            <p:cNvSpPr/>
            <p:nvPr/>
          </p:nvSpPr>
          <p:spPr>
            <a:xfrm>
              <a:off x="5124125" y="1811275"/>
              <a:ext cx="225" cy="250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lnTo>
                    <a:pt x="0" y="5"/>
                  </a:lnTo>
                  <a:cubicBezTo>
                    <a:pt x="1" y="6"/>
                    <a:pt x="2" y="9"/>
                    <a:pt x="4" y="10"/>
                  </a:cubicBezTo>
                  <a:cubicBezTo>
                    <a:pt x="6" y="9"/>
                    <a:pt x="8" y="8"/>
                    <a:pt x="8" y="6"/>
                  </a:cubicBezTo>
                  <a:cubicBezTo>
                    <a:pt x="8" y="4"/>
                    <a:pt x="6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3" name="Google Shape;12563;p39"/>
            <p:cNvSpPr/>
            <p:nvPr/>
          </p:nvSpPr>
          <p:spPr>
            <a:xfrm>
              <a:off x="5120625" y="18113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lnTo>
                    <a:pt x="1" y="7"/>
                  </a:lnTo>
                  <a:lnTo>
                    <a:pt x="8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4" name="Google Shape;12564;p39"/>
            <p:cNvSpPr/>
            <p:nvPr/>
          </p:nvSpPr>
          <p:spPr>
            <a:xfrm>
              <a:off x="5109950" y="1810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6" y="1"/>
                    <a:pt x="3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3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5" name="Google Shape;12565;p39"/>
            <p:cNvSpPr/>
            <p:nvPr/>
          </p:nvSpPr>
          <p:spPr>
            <a:xfrm>
              <a:off x="5124125" y="1808600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4" y="11"/>
                  </a:lnTo>
                  <a:cubicBezTo>
                    <a:pt x="6" y="10"/>
                    <a:pt x="8" y="7"/>
                    <a:pt x="8" y="6"/>
                  </a:cubicBezTo>
                  <a:cubicBezTo>
                    <a:pt x="9" y="4"/>
                    <a:pt x="6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6" name="Google Shape;12566;p39"/>
            <p:cNvSpPr/>
            <p:nvPr/>
          </p:nvSpPr>
          <p:spPr>
            <a:xfrm>
              <a:off x="5106850" y="17944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7" name="Google Shape;12567;p39"/>
            <p:cNvSpPr/>
            <p:nvPr/>
          </p:nvSpPr>
          <p:spPr>
            <a:xfrm>
              <a:off x="5108125" y="178510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2" y="3"/>
                    <a:pt x="0" y="4"/>
                  </a:cubicBezTo>
                  <a:cubicBezTo>
                    <a:pt x="2" y="6"/>
                    <a:pt x="3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0" y="7"/>
                    <a:pt x="11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8" name="Google Shape;12568;p39"/>
            <p:cNvSpPr/>
            <p:nvPr/>
          </p:nvSpPr>
          <p:spPr>
            <a:xfrm>
              <a:off x="5109450" y="1777125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3" y="12"/>
                    <a:pt x="13" y="13"/>
                  </a:cubicBezTo>
                  <a:lnTo>
                    <a:pt x="14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9" name="Google Shape;12569;p39"/>
            <p:cNvSpPr/>
            <p:nvPr/>
          </p:nvSpPr>
          <p:spPr>
            <a:xfrm>
              <a:off x="5116625" y="17762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0" name="Google Shape;12570;p39"/>
            <p:cNvSpPr/>
            <p:nvPr/>
          </p:nvSpPr>
          <p:spPr>
            <a:xfrm>
              <a:off x="5107725" y="177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1" name="Google Shape;12571;p39"/>
            <p:cNvSpPr/>
            <p:nvPr/>
          </p:nvSpPr>
          <p:spPr>
            <a:xfrm>
              <a:off x="5139725" y="177092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2" name="Google Shape;12572;p39"/>
            <p:cNvSpPr/>
            <p:nvPr/>
          </p:nvSpPr>
          <p:spPr>
            <a:xfrm>
              <a:off x="5136550" y="177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4"/>
                  </a:cubicBezTo>
                  <a:lnTo>
                    <a:pt x="4" y="9"/>
                  </a:lnTo>
                  <a:lnTo>
                    <a:pt x="10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3" name="Google Shape;12573;p39"/>
            <p:cNvSpPr/>
            <p:nvPr/>
          </p:nvSpPr>
          <p:spPr>
            <a:xfrm>
              <a:off x="5138800" y="1767850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4" name="Google Shape;12574;p39"/>
            <p:cNvSpPr/>
            <p:nvPr/>
          </p:nvSpPr>
          <p:spPr>
            <a:xfrm>
              <a:off x="5135275" y="1767325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0" y="6"/>
                  </a:lnTo>
                  <a:lnTo>
                    <a:pt x="5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5" name="Google Shape;12575;p39"/>
            <p:cNvSpPr/>
            <p:nvPr/>
          </p:nvSpPr>
          <p:spPr>
            <a:xfrm>
              <a:off x="5109850" y="1762775"/>
              <a:ext cx="425" cy="325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16" y="0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5" y="2"/>
                    <a:pt x="16" y="2"/>
                    <a:pt x="17" y="1"/>
                  </a:cubicBezTo>
                  <a:lnTo>
                    <a:pt x="16" y="0"/>
                  </a:lnTo>
                  <a:close/>
                  <a:moveTo>
                    <a:pt x="15" y="2"/>
                  </a:moveTo>
                  <a:lnTo>
                    <a:pt x="15" y="2"/>
                  </a:lnTo>
                  <a:cubicBezTo>
                    <a:pt x="9" y="3"/>
                    <a:pt x="1" y="3"/>
                    <a:pt x="9" y="13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6" name="Google Shape;12576;p39"/>
            <p:cNvSpPr/>
            <p:nvPr/>
          </p:nvSpPr>
          <p:spPr>
            <a:xfrm>
              <a:off x="5107750" y="17629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0" y="8"/>
                  </a:lnTo>
                  <a:lnTo>
                    <a:pt x="5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7" name="Google Shape;12577;p39"/>
            <p:cNvSpPr/>
            <p:nvPr/>
          </p:nvSpPr>
          <p:spPr>
            <a:xfrm>
              <a:off x="5110250" y="17624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7" y="10"/>
                    <a:pt x="18" y="13"/>
                    <a:pt x="9" y="1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1" y="13"/>
                    <a:pt x="1" y="13"/>
                    <a:pt x="1" y="13"/>
                  </a:cubicBezTo>
                  <a:lnTo>
                    <a:pt x="1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8" name="Google Shape;12578;p39"/>
            <p:cNvSpPr/>
            <p:nvPr/>
          </p:nvSpPr>
          <p:spPr>
            <a:xfrm>
              <a:off x="5131650" y="17606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6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9" name="Google Shape;12579;p39"/>
            <p:cNvSpPr/>
            <p:nvPr/>
          </p:nvSpPr>
          <p:spPr>
            <a:xfrm>
              <a:off x="5104475" y="17601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1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1" y="1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0" name="Google Shape;12580;p39"/>
            <p:cNvSpPr/>
            <p:nvPr/>
          </p:nvSpPr>
          <p:spPr>
            <a:xfrm>
              <a:off x="5137325" y="17565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3"/>
                    <a:pt x="7" y="13"/>
                  </a:cubicBezTo>
                  <a:cubicBezTo>
                    <a:pt x="9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1" name="Google Shape;12581;p39"/>
            <p:cNvSpPr/>
            <p:nvPr/>
          </p:nvSpPr>
          <p:spPr>
            <a:xfrm>
              <a:off x="5107225" y="175625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8"/>
                    <a:pt x="13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3"/>
                    <a:pt x="14" y="13"/>
                    <a:pt x="14" y="14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2" name="Google Shape;12582;p39"/>
            <p:cNvSpPr/>
            <p:nvPr/>
          </p:nvSpPr>
          <p:spPr>
            <a:xfrm>
              <a:off x="5134775" y="17558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3" name="Google Shape;12583;p39"/>
            <p:cNvSpPr/>
            <p:nvPr/>
          </p:nvSpPr>
          <p:spPr>
            <a:xfrm>
              <a:off x="5133950" y="17514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4" name="Google Shape;12584;p39"/>
            <p:cNvSpPr/>
            <p:nvPr/>
          </p:nvSpPr>
          <p:spPr>
            <a:xfrm>
              <a:off x="5115725" y="1746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5" name="Google Shape;12585;p39"/>
            <p:cNvSpPr/>
            <p:nvPr/>
          </p:nvSpPr>
          <p:spPr>
            <a:xfrm>
              <a:off x="5117025" y="17433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5" y="0"/>
                  </a:moveTo>
                  <a:lnTo>
                    <a:pt x="0" y="6"/>
                  </a:lnTo>
                  <a:lnTo>
                    <a:pt x="6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6" name="Google Shape;12586;p39"/>
            <p:cNvSpPr/>
            <p:nvPr/>
          </p:nvSpPr>
          <p:spPr>
            <a:xfrm>
              <a:off x="5111100" y="1847150"/>
              <a:ext cx="1750" cy="2225"/>
            </a:xfrm>
            <a:custGeom>
              <a:avLst/>
              <a:gdLst/>
              <a:ahLst/>
              <a:cxnLst/>
              <a:rect l="l" t="t" r="r" b="b"/>
              <a:pathLst>
                <a:path w="70" h="89" extrusionOk="0">
                  <a:moveTo>
                    <a:pt x="48" y="0"/>
                  </a:moveTo>
                  <a:cubicBezTo>
                    <a:pt x="37" y="0"/>
                    <a:pt x="26" y="6"/>
                    <a:pt x="20" y="16"/>
                  </a:cubicBezTo>
                  <a:cubicBezTo>
                    <a:pt x="30" y="37"/>
                    <a:pt x="0" y="69"/>
                    <a:pt x="36" y="88"/>
                  </a:cubicBezTo>
                  <a:lnTo>
                    <a:pt x="36" y="88"/>
                  </a:lnTo>
                  <a:cubicBezTo>
                    <a:pt x="34" y="60"/>
                    <a:pt x="56" y="42"/>
                    <a:pt x="65" y="18"/>
                  </a:cubicBezTo>
                  <a:cubicBezTo>
                    <a:pt x="67" y="11"/>
                    <a:pt x="69" y="7"/>
                    <a:pt x="61" y="3"/>
                  </a:cubicBezTo>
                  <a:cubicBezTo>
                    <a:pt x="57" y="1"/>
                    <a:pt x="53" y="0"/>
                    <a:pt x="48" y="0"/>
                  </a:cubicBezTo>
                  <a:close/>
                  <a:moveTo>
                    <a:pt x="36" y="88"/>
                  </a:moveTo>
                  <a:cubicBezTo>
                    <a:pt x="36" y="88"/>
                    <a:pt x="36" y="89"/>
                    <a:pt x="36" y="89"/>
                  </a:cubicBezTo>
                  <a:lnTo>
                    <a:pt x="37" y="89"/>
                  </a:lnTo>
                  <a:cubicBezTo>
                    <a:pt x="37" y="89"/>
                    <a:pt x="37" y="88"/>
                    <a:pt x="36" y="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7" name="Google Shape;12587;p39"/>
            <p:cNvSpPr/>
            <p:nvPr/>
          </p:nvSpPr>
          <p:spPr>
            <a:xfrm>
              <a:off x="5112450" y="1866350"/>
              <a:ext cx="925" cy="85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1" y="0"/>
                  </a:moveTo>
                  <a:cubicBezTo>
                    <a:pt x="17" y="0"/>
                    <a:pt x="12" y="1"/>
                    <a:pt x="5" y="4"/>
                  </a:cubicBezTo>
                  <a:cubicBezTo>
                    <a:pt x="1" y="33"/>
                    <a:pt x="19" y="30"/>
                    <a:pt x="36" y="31"/>
                  </a:cubicBezTo>
                  <a:lnTo>
                    <a:pt x="36" y="31"/>
                  </a:lnTo>
                  <a:cubicBezTo>
                    <a:pt x="36" y="15"/>
                    <a:pt x="35" y="0"/>
                    <a:pt x="21" y="0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1"/>
                    <a:pt x="36" y="31"/>
                  </a:cubicBezTo>
                  <a:lnTo>
                    <a:pt x="37" y="31"/>
                  </a:lnTo>
                  <a:cubicBezTo>
                    <a:pt x="37" y="31"/>
                    <a:pt x="36" y="31"/>
                    <a:pt x="36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8" name="Google Shape;12588;p39"/>
            <p:cNvSpPr/>
            <p:nvPr/>
          </p:nvSpPr>
          <p:spPr>
            <a:xfrm>
              <a:off x="5111625" y="1832625"/>
              <a:ext cx="1250" cy="1050"/>
            </a:xfrm>
            <a:custGeom>
              <a:avLst/>
              <a:gdLst/>
              <a:ahLst/>
              <a:cxnLst/>
              <a:rect l="l" t="t" r="r" b="b"/>
              <a:pathLst>
                <a:path w="50" h="42" extrusionOk="0">
                  <a:moveTo>
                    <a:pt x="28" y="0"/>
                  </a:moveTo>
                  <a:cubicBezTo>
                    <a:pt x="23" y="0"/>
                    <a:pt x="19" y="1"/>
                    <a:pt x="15" y="5"/>
                  </a:cubicBezTo>
                  <a:cubicBezTo>
                    <a:pt x="0" y="15"/>
                    <a:pt x="6" y="38"/>
                    <a:pt x="23" y="41"/>
                  </a:cubicBezTo>
                  <a:cubicBezTo>
                    <a:pt x="37" y="41"/>
                    <a:pt x="41" y="31"/>
                    <a:pt x="48" y="23"/>
                  </a:cubicBezTo>
                  <a:cubicBezTo>
                    <a:pt x="49" y="10"/>
                    <a:pt x="3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9" name="Google Shape;12589;p39"/>
            <p:cNvSpPr/>
            <p:nvPr/>
          </p:nvSpPr>
          <p:spPr>
            <a:xfrm>
              <a:off x="5113000" y="187840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8" y="1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6" y="19"/>
                    <a:pt x="7" y="22"/>
                    <a:pt x="20" y="22"/>
                  </a:cubicBezTo>
                  <a:cubicBezTo>
                    <a:pt x="23" y="22"/>
                    <a:pt x="27" y="22"/>
                    <a:pt x="32" y="22"/>
                  </a:cubicBezTo>
                  <a:cubicBezTo>
                    <a:pt x="22" y="16"/>
                    <a:pt x="2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0" name="Google Shape;12590;p39"/>
            <p:cNvSpPr/>
            <p:nvPr/>
          </p:nvSpPr>
          <p:spPr>
            <a:xfrm>
              <a:off x="5112600" y="186752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30" y="2"/>
                  </a:moveTo>
                  <a:cubicBezTo>
                    <a:pt x="30" y="2"/>
                    <a:pt x="30" y="2"/>
                    <a:pt x="29" y="3"/>
                  </a:cubicBezTo>
                  <a:lnTo>
                    <a:pt x="29" y="3"/>
                  </a:lnTo>
                  <a:cubicBezTo>
                    <a:pt x="30" y="3"/>
                    <a:pt x="30" y="3"/>
                    <a:pt x="31" y="3"/>
                  </a:cubicBezTo>
                  <a:lnTo>
                    <a:pt x="30" y="2"/>
                  </a:lnTo>
                  <a:close/>
                  <a:moveTo>
                    <a:pt x="29" y="3"/>
                  </a:moveTo>
                  <a:lnTo>
                    <a:pt x="29" y="3"/>
                  </a:lnTo>
                  <a:cubicBezTo>
                    <a:pt x="19" y="4"/>
                    <a:pt x="8" y="1"/>
                    <a:pt x="0" y="12"/>
                  </a:cubicBezTo>
                  <a:cubicBezTo>
                    <a:pt x="6" y="16"/>
                    <a:pt x="11" y="18"/>
                    <a:pt x="15" y="18"/>
                  </a:cubicBezTo>
                  <a:cubicBezTo>
                    <a:pt x="21" y="18"/>
                    <a:pt x="26" y="13"/>
                    <a:pt x="29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1" name="Google Shape;12591;p39"/>
            <p:cNvSpPr/>
            <p:nvPr/>
          </p:nvSpPr>
          <p:spPr>
            <a:xfrm>
              <a:off x="5112400" y="1859575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4" y="0"/>
                  </a:moveTo>
                  <a:lnTo>
                    <a:pt x="2" y="1"/>
                  </a:lnTo>
                  <a:cubicBezTo>
                    <a:pt x="3" y="1"/>
                    <a:pt x="3" y="1"/>
                    <a:pt x="4" y="2"/>
                  </a:cubicBezTo>
                  <a:lnTo>
                    <a:pt x="4" y="2"/>
                  </a:lnTo>
                  <a:cubicBezTo>
                    <a:pt x="4" y="1"/>
                    <a:pt x="4" y="1"/>
                    <a:pt x="4" y="0"/>
                  </a:cubicBezTo>
                  <a:close/>
                  <a:moveTo>
                    <a:pt x="4" y="2"/>
                  </a:moveTo>
                  <a:lnTo>
                    <a:pt x="4" y="2"/>
                  </a:lnTo>
                  <a:cubicBezTo>
                    <a:pt x="3" y="12"/>
                    <a:pt x="1" y="23"/>
                    <a:pt x="18" y="36"/>
                  </a:cubicBezTo>
                  <a:cubicBezTo>
                    <a:pt x="18" y="19"/>
                    <a:pt x="23" y="6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2" name="Google Shape;12592;p39"/>
            <p:cNvSpPr/>
            <p:nvPr/>
          </p:nvSpPr>
          <p:spPr>
            <a:xfrm>
              <a:off x="5112050" y="18517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10" y="0"/>
                  </a:moveTo>
                  <a:cubicBezTo>
                    <a:pt x="6" y="4"/>
                    <a:pt x="2" y="6"/>
                    <a:pt x="2" y="10"/>
                  </a:cubicBezTo>
                  <a:cubicBezTo>
                    <a:pt x="1" y="15"/>
                    <a:pt x="1" y="23"/>
                    <a:pt x="6" y="23"/>
                  </a:cubicBezTo>
                  <a:cubicBezTo>
                    <a:pt x="8" y="23"/>
                    <a:pt x="9" y="22"/>
                    <a:pt x="12" y="21"/>
                  </a:cubicBezTo>
                  <a:cubicBezTo>
                    <a:pt x="18" y="18"/>
                    <a:pt x="18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3" name="Google Shape;12593;p39"/>
            <p:cNvSpPr/>
            <p:nvPr/>
          </p:nvSpPr>
          <p:spPr>
            <a:xfrm>
              <a:off x="5113800" y="18871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0"/>
                  </a:moveTo>
                  <a:lnTo>
                    <a:pt x="9" y="1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4" name="Google Shape;12594;p39"/>
            <p:cNvSpPr/>
            <p:nvPr/>
          </p:nvSpPr>
          <p:spPr>
            <a:xfrm>
              <a:off x="5113475" y="188680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7" y="1"/>
                  </a:moveTo>
                  <a:cubicBezTo>
                    <a:pt x="6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3" y="13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5" name="Google Shape;12595;p39"/>
            <p:cNvSpPr/>
            <p:nvPr/>
          </p:nvSpPr>
          <p:spPr>
            <a:xfrm>
              <a:off x="5112125" y="18592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3" y="12"/>
                    <a:pt x="13" y="13"/>
                    <a:pt x="13" y="13"/>
                  </a:cubicBezTo>
                  <a:lnTo>
                    <a:pt x="15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6" name="Google Shape;12596;p39"/>
            <p:cNvSpPr/>
            <p:nvPr/>
          </p:nvSpPr>
          <p:spPr>
            <a:xfrm>
              <a:off x="5112125" y="185567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lnTo>
                    <a:pt x="1" y="4"/>
                  </a:lnTo>
                  <a:cubicBezTo>
                    <a:pt x="2" y="7"/>
                    <a:pt x="3" y="9"/>
                    <a:pt x="4" y="10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7" name="Google Shape;12597;p39"/>
            <p:cNvSpPr/>
            <p:nvPr/>
          </p:nvSpPr>
          <p:spPr>
            <a:xfrm>
              <a:off x="5112000" y="184935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4" y="14"/>
                    <a:pt x="8" y="14"/>
                  </a:cubicBezTo>
                  <a:cubicBezTo>
                    <a:pt x="10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8" name="Google Shape;12598;p39"/>
            <p:cNvSpPr/>
            <p:nvPr/>
          </p:nvSpPr>
          <p:spPr>
            <a:xfrm>
              <a:off x="5111675" y="18419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0"/>
                  </a:cubicBezTo>
                  <a:cubicBezTo>
                    <a:pt x="6" y="9"/>
                    <a:pt x="10" y="7"/>
                    <a:pt x="10" y="6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9" name="Google Shape;12599;p39"/>
            <p:cNvSpPr/>
            <p:nvPr/>
          </p:nvSpPr>
          <p:spPr>
            <a:xfrm>
              <a:off x="5111275" y="1839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6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0" name="Google Shape;12600;p39"/>
            <p:cNvSpPr/>
            <p:nvPr/>
          </p:nvSpPr>
          <p:spPr>
            <a:xfrm>
              <a:off x="5110800" y="18330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4"/>
                  </a:lnTo>
                  <a:lnTo>
                    <a:pt x="4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1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1" name="Google Shape;12601;p39"/>
            <p:cNvSpPr/>
            <p:nvPr/>
          </p:nvSpPr>
          <p:spPr>
            <a:xfrm>
              <a:off x="5019550" y="2141225"/>
              <a:ext cx="2750" cy="2150"/>
            </a:xfrm>
            <a:custGeom>
              <a:avLst/>
              <a:gdLst/>
              <a:ahLst/>
              <a:cxnLst/>
              <a:rect l="l" t="t" r="r" b="b"/>
              <a:pathLst>
                <a:path w="110" h="86" extrusionOk="0">
                  <a:moveTo>
                    <a:pt x="49" y="1"/>
                  </a:moveTo>
                  <a:lnTo>
                    <a:pt x="7" y="26"/>
                  </a:lnTo>
                  <a:cubicBezTo>
                    <a:pt x="4" y="45"/>
                    <a:pt x="1" y="63"/>
                    <a:pt x="11" y="78"/>
                  </a:cubicBezTo>
                  <a:cubicBezTo>
                    <a:pt x="21" y="78"/>
                    <a:pt x="32" y="69"/>
                    <a:pt x="42" y="69"/>
                  </a:cubicBezTo>
                  <a:cubicBezTo>
                    <a:pt x="48" y="69"/>
                    <a:pt x="53" y="73"/>
                    <a:pt x="58" y="85"/>
                  </a:cubicBezTo>
                  <a:lnTo>
                    <a:pt x="58" y="84"/>
                  </a:lnTo>
                  <a:cubicBezTo>
                    <a:pt x="61" y="84"/>
                    <a:pt x="64" y="84"/>
                    <a:pt x="68" y="84"/>
                  </a:cubicBezTo>
                  <a:cubicBezTo>
                    <a:pt x="76" y="84"/>
                    <a:pt x="83" y="83"/>
                    <a:pt x="89" y="75"/>
                  </a:cubicBezTo>
                  <a:cubicBezTo>
                    <a:pt x="109" y="33"/>
                    <a:pt x="53" y="3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2" name="Google Shape;12602;p39"/>
            <p:cNvSpPr/>
            <p:nvPr/>
          </p:nvSpPr>
          <p:spPr>
            <a:xfrm>
              <a:off x="5017000" y="2124800"/>
              <a:ext cx="1475" cy="1575"/>
            </a:xfrm>
            <a:custGeom>
              <a:avLst/>
              <a:gdLst/>
              <a:ahLst/>
              <a:cxnLst/>
              <a:rect l="l" t="t" r="r" b="b"/>
              <a:pathLst>
                <a:path w="59" h="63" extrusionOk="0">
                  <a:moveTo>
                    <a:pt x="46" y="1"/>
                  </a:moveTo>
                  <a:lnTo>
                    <a:pt x="0" y="32"/>
                  </a:lnTo>
                  <a:cubicBezTo>
                    <a:pt x="6" y="49"/>
                    <a:pt x="16" y="62"/>
                    <a:pt x="34" y="62"/>
                  </a:cubicBezTo>
                  <a:cubicBezTo>
                    <a:pt x="37" y="62"/>
                    <a:pt x="40" y="62"/>
                    <a:pt x="44" y="61"/>
                  </a:cubicBezTo>
                  <a:cubicBezTo>
                    <a:pt x="58" y="41"/>
                    <a:pt x="52" y="22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3" name="Google Shape;12603;p39"/>
            <p:cNvSpPr/>
            <p:nvPr/>
          </p:nvSpPr>
          <p:spPr>
            <a:xfrm>
              <a:off x="5017750" y="2128750"/>
              <a:ext cx="1200" cy="1350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9" y="0"/>
                  </a:moveTo>
                  <a:cubicBezTo>
                    <a:pt x="1" y="13"/>
                    <a:pt x="7" y="33"/>
                    <a:pt x="6" y="52"/>
                  </a:cubicBezTo>
                  <a:cubicBezTo>
                    <a:pt x="16" y="50"/>
                    <a:pt x="28" y="54"/>
                    <a:pt x="40" y="39"/>
                  </a:cubicBezTo>
                  <a:cubicBezTo>
                    <a:pt x="35" y="29"/>
                    <a:pt x="48" y="8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4" name="Google Shape;12604;p39"/>
            <p:cNvSpPr/>
            <p:nvPr/>
          </p:nvSpPr>
          <p:spPr>
            <a:xfrm>
              <a:off x="5015800" y="2125100"/>
              <a:ext cx="1225" cy="500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26" y="0"/>
                  </a:moveTo>
                  <a:cubicBezTo>
                    <a:pt x="18" y="0"/>
                    <a:pt x="10" y="4"/>
                    <a:pt x="0" y="10"/>
                  </a:cubicBezTo>
                  <a:cubicBezTo>
                    <a:pt x="7" y="18"/>
                    <a:pt x="15" y="19"/>
                    <a:pt x="23" y="19"/>
                  </a:cubicBezTo>
                  <a:cubicBezTo>
                    <a:pt x="29" y="19"/>
                    <a:pt x="34" y="19"/>
                    <a:pt x="39" y="19"/>
                  </a:cubicBezTo>
                  <a:cubicBezTo>
                    <a:pt x="42" y="19"/>
                    <a:pt x="45" y="19"/>
                    <a:pt x="48" y="20"/>
                  </a:cubicBezTo>
                  <a:cubicBezTo>
                    <a:pt x="42" y="5"/>
                    <a:pt x="35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5" name="Google Shape;12605;p39"/>
            <p:cNvSpPr/>
            <p:nvPr/>
          </p:nvSpPr>
          <p:spPr>
            <a:xfrm>
              <a:off x="5017875" y="21433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1" y="3"/>
                    <a:pt x="10" y="15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6" name="Google Shape;12606;p39"/>
            <p:cNvSpPr/>
            <p:nvPr/>
          </p:nvSpPr>
          <p:spPr>
            <a:xfrm>
              <a:off x="5020550" y="21433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7" y="2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0" y="2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7" name="Google Shape;12607;p39"/>
            <p:cNvSpPr/>
            <p:nvPr/>
          </p:nvSpPr>
          <p:spPr>
            <a:xfrm>
              <a:off x="5021400" y="21452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9" y="1"/>
                  </a:moveTo>
                  <a:lnTo>
                    <a:pt x="3" y="12"/>
                  </a:lnTo>
                  <a:lnTo>
                    <a:pt x="3" y="12"/>
                  </a:lnTo>
                  <a:cubicBezTo>
                    <a:pt x="9" y="10"/>
                    <a:pt x="18" y="11"/>
                    <a:pt x="9" y="1"/>
                  </a:cubicBezTo>
                  <a:close/>
                  <a:moveTo>
                    <a:pt x="3" y="12"/>
                  </a:moveTo>
                  <a:lnTo>
                    <a:pt x="3" y="12"/>
                  </a:lnTo>
                  <a:cubicBezTo>
                    <a:pt x="2" y="12"/>
                    <a:pt x="2" y="12"/>
                    <a:pt x="1" y="12"/>
                  </a:cubicBezTo>
                  <a:lnTo>
                    <a:pt x="2" y="13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8" name="Google Shape;12608;p39"/>
            <p:cNvSpPr/>
            <p:nvPr/>
          </p:nvSpPr>
          <p:spPr>
            <a:xfrm>
              <a:off x="5114525" y="2036400"/>
              <a:ext cx="950" cy="325"/>
            </a:xfrm>
            <a:custGeom>
              <a:avLst/>
              <a:gdLst/>
              <a:ahLst/>
              <a:cxnLst/>
              <a:rect l="l" t="t" r="r" b="b"/>
              <a:pathLst>
                <a:path w="38" h="13" extrusionOk="0">
                  <a:moveTo>
                    <a:pt x="27" y="0"/>
                  </a:moveTo>
                  <a:cubicBezTo>
                    <a:pt x="22" y="0"/>
                    <a:pt x="15" y="2"/>
                    <a:pt x="1" y="4"/>
                  </a:cubicBezTo>
                  <a:cubicBezTo>
                    <a:pt x="17" y="9"/>
                    <a:pt x="23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7" y="11"/>
                    <a:pt x="37" y="4"/>
                    <a:pt x="30" y="1"/>
                  </a:cubicBezTo>
                  <a:cubicBezTo>
                    <a:pt x="29" y="1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9" name="Google Shape;12609;p39"/>
            <p:cNvSpPr/>
            <p:nvPr/>
          </p:nvSpPr>
          <p:spPr>
            <a:xfrm>
              <a:off x="5113400" y="2020500"/>
              <a:ext cx="425" cy="650"/>
            </a:xfrm>
            <a:custGeom>
              <a:avLst/>
              <a:gdLst/>
              <a:ahLst/>
              <a:cxnLst/>
              <a:rect l="l" t="t" r="r" b="b"/>
              <a:pathLst>
                <a:path w="17" h="26" extrusionOk="0">
                  <a:moveTo>
                    <a:pt x="7" y="1"/>
                  </a:moveTo>
                  <a:cubicBezTo>
                    <a:pt x="0" y="1"/>
                    <a:pt x="0" y="12"/>
                    <a:pt x="5" y="26"/>
                  </a:cubicBezTo>
                  <a:cubicBezTo>
                    <a:pt x="16" y="14"/>
                    <a:pt x="16" y="2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0" name="Google Shape;12610;p39"/>
            <p:cNvSpPr/>
            <p:nvPr/>
          </p:nvSpPr>
          <p:spPr>
            <a:xfrm>
              <a:off x="5113875" y="2019550"/>
              <a:ext cx="350" cy="250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6" y="0"/>
                  </a:moveTo>
                  <a:cubicBezTo>
                    <a:pt x="5" y="0"/>
                    <a:pt x="3" y="3"/>
                    <a:pt x="1" y="5"/>
                  </a:cubicBezTo>
                  <a:cubicBezTo>
                    <a:pt x="3" y="7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3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1" name="Google Shape;12611;p39"/>
            <p:cNvSpPr/>
            <p:nvPr/>
          </p:nvSpPr>
          <p:spPr>
            <a:xfrm>
              <a:off x="5046250" y="2163750"/>
              <a:ext cx="2150" cy="2500"/>
            </a:xfrm>
            <a:custGeom>
              <a:avLst/>
              <a:gdLst/>
              <a:ahLst/>
              <a:cxnLst/>
              <a:rect l="l" t="t" r="r" b="b"/>
              <a:pathLst>
                <a:path w="86" h="100" extrusionOk="0">
                  <a:moveTo>
                    <a:pt x="67" y="1"/>
                  </a:moveTo>
                  <a:cubicBezTo>
                    <a:pt x="60" y="1"/>
                    <a:pt x="52" y="4"/>
                    <a:pt x="43" y="8"/>
                  </a:cubicBezTo>
                  <a:cubicBezTo>
                    <a:pt x="42" y="34"/>
                    <a:pt x="22" y="55"/>
                    <a:pt x="1" y="74"/>
                  </a:cubicBezTo>
                  <a:cubicBezTo>
                    <a:pt x="13" y="85"/>
                    <a:pt x="16" y="99"/>
                    <a:pt x="35" y="99"/>
                  </a:cubicBezTo>
                  <a:cubicBezTo>
                    <a:pt x="37" y="99"/>
                    <a:pt x="38" y="99"/>
                    <a:pt x="39" y="99"/>
                  </a:cubicBezTo>
                  <a:lnTo>
                    <a:pt x="85" y="10"/>
                  </a:lnTo>
                  <a:cubicBezTo>
                    <a:pt x="79" y="3"/>
                    <a:pt x="7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2" name="Google Shape;12612;p39"/>
            <p:cNvSpPr/>
            <p:nvPr/>
          </p:nvSpPr>
          <p:spPr>
            <a:xfrm>
              <a:off x="5047600" y="2158000"/>
              <a:ext cx="1575" cy="1800"/>
            </a:xfrm>
            <a:custGeom>
              <a:avLst/>
              <a:gdLst/>
              <a:ahLst/>
              <a:cxnLst/>
              <a:rect l="l" t="t" r="r" b="b"/>
              <a:pathLst>
                <a:path w="63" h="72" extrusionOk="0">
                  <a:moveTo>
                    <a:pt x="41" y="1"/>
                  </a:moveTo>
                  <a:cubicBezTo>
                    <a:pt x="39" y="1"/>
                    <a:pt x="37" y="1"/>
                    <a:pt x="34" y="1"/>
                  </a:cubicBezTo>
                  <a:cubicBezTo>
                    <a:pt x="31" y="1"/>
                    <a:pt x="26" y="1"/>
                    <a:pt x="22" y="1"/>
                  </a:cubicBezTo>
                  <a:cubicBezTo>
                    <a:pt x="14" y="1"/>
                    <a:pt x="5" y="3"/>
                    <a:pt x="1" y="18"/>
                  </a:cubicBezTo>
                  <a:lnTo>
                    <a:pt x="0" y="18"/>
                  </a:lnTo>
                  <a:lnTo>
                    <a:pt x="25" y="20"/>
                  </a:lnTo>
                  <a:cubicBezTo>
                    <a:pt x="44" y="32"/>
                    <a:pt x="31" y="54"/>
                    <a:pt x="54" y="71"/>
                  </a:cubicBezTo>
                  <a:cubicBezTo>
                    <a:pt x="49" y="44"/>
                    <a:pt x="63" y="22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3" name="Google Shape;12613;p39"/>
            <p:cNvSpPr/>
            <p:nvPr/>
          </p:nvSpPr>
          <p:spPr>
            <a:xfrm>
              <a:off x="5048600" y="2156300"/>
              <a:ext cx="1125" cy="750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31" y="0"/>
                  </a:moveTo>
                  <a:cubicBezTo>
                    <a:pt x="18" y="0"/>
                    <a:pt x="10" y="12"/>
                    <a:pt x="0" y="29"/>
                  </a:cubicBezTo>
                  <a:cubicBezTo>
                    <a:pt x="4" y="29"/>
                    <a:pt x="8" y="30"/>
                    <a:pt x="12" y="30"/>
                  </a:cubicBezTo>
                  <a:cubicBezTo>
                    <a:pt x="32" y="30"/>
                    <a:pt x="40" y="19"/>
                    <a:pt x="45" y="4"/>
                  </a:cubicBez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4" name="Google Shape;12614;p39"/>
            <p:cNvSpPr/>
            <p:nvPr/>
          </p:nvSpPr>
          <p:spPr>
            <a:xfrm>
              <a:off x="5046225" y="216345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2" y="1"/>
                  </a:moveTo>
                  <a:lnTo>
                    <a:pt x="12" y="1"/>
                  </a:lnTo>
                  <a:cubicBezTo>
                    <a:pt x="3" y="10"/>
                    <a:pt x="1" y="18"/>
                    <a:pt x="14" y="23"/>
                  </a:cubicBezTo>
                  <a:cubicBezTo>
                    <a:pt x="22" y="18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5" name="Google Shape;12615;p39"/>
            <p:cNvSpPr/>
            <p:nvPr/>
          </p:nvSpPr>
          <p:spPr>
            <a:xfrm>
              <a:off x="5047200" y="21584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1"/>
                  </a:moveTo>
                  <a:lnTo>
                    <a:pt x="9" y="1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6" name="Google Shape;12616;p39"/>
            <p:cNvSpPr/>
            <p:nvPr/>
          </p:nvSpPr>
          <p:spPr>
            <a:xfrm>
              <a:off x="5049125" y="2168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7" name="Google Shape;12617;p39"/>
            <p:cNvSpPr/>
            <p:nvPr/>
          </p:nvSpPr>
          <p:spPr>
            <a:xfrm>
              <a:off x="5125000" y="1849525"/>
              <a:ext cx="1125" cy="625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6" y="1"/>
                  </a:moveTo>
                  <a:cubicBezTo>
                    <a:pt x="4" y="1"/>
                    <a:pt x="3" y="1"/>
                    <a:pt x="0" y="2"/>
                  </a:cubicBezTo>
                  <a:cubicBezTo>
                    <a:pt x="5" y="21"/>
                    <a:pt x="5" y="21"/>
                    <a:pt x="45" y="25"/>
                  </a:cubicBezTo>
                  <a:cubicBezTo>
                    <a:pt x="21" y="16"/>
                    <a:pt x="20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8" name="Google Shape;12618;p39"/>
            <p:cNvSpPr/>
            <p:nvPr/>
          </p:nvSpPr>
          <p:spPr>
            <a:xfrm>
              <a:off x="5124850" y="184640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0" y="0"/>
                  </a:moveTo>
                  <a:lnTo>
                    <a:pt x="10" y="0"/>
                  </a:lnTo>
                  <a:cubicBezTo>
                    <a:pt x="2" y="9"/>
                    <a:pt x="1" y="17"/>
                    <a:pt x="12" y="23"/>
                  </a:cubicBezTo>
                  <a:cubicBezTo>
                    <a:pt x="22" y="15"/>
                    <a:pt x="20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9" name="Google Shape;12619;p39"/>
            <p:cNvSpPr/>
            <p:nvPr/>
          </p:nvSpPr>
          <p:spPr>
            <a:xfrm>
              <a:off x="5126300" y="1872125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7" y="0"/>
                  </a:moveTo>
                  <a:lnTo>
                    <a:pt x="1" y="5"/>
                  </a:lnTo>
                  <a:lnTo>
                    <a:pt x="5" y="10"/>
                  </a:lnTo>
                  <a:cubicBezTo>
                    <a:pt x="8" y="8"/>
                    <a:pt x="10" y="7"/>
                    <a:pt x="10" y="6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0" name="Google Shape;12620;p39"/>
            <p:cNvSpPr/>
            <p:nvPr/>
          </p:nvSpPr>
          <p:spPr>
            <a:xfrm>
              <a:off x="5120025" y="18743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3" y="0"/>
                  </a:moveTo>
                  <a:cubicBezTo>
                    <a:pt x="5" y="0"/>
                    <a:pt x="1" y="10"/>
                    <a:pt x="8" y="40"/>
                  </a:cubicBezTo>
                  <a:lnTo>
                    <a:pt x="41" y="2"/>
                  </a:lnTo>
                  <a:cubicBezTo>
                    <a:pt x="34" y="1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1" name="Google Shape;12621;p39"/>
            <p:cNvSpPr/>
            <p:nvPr/>
          </p:nvSpPr>
          <p:spPr>
            <a:xfrm>
              <a:off x="5260025" y="21137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0"/>
                  </a:move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2" name="Google Shape;12622;p39"/>
            <p:cNvSpPr/>
            <p:nvPr/>
          </p:nvSpPr>
          <p:spPr>
            <a:xfrm>
              <a:off x="5112450" y="1993750"/>
              <a:ext cx="1375" cy="875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31" y="1"/>
                  </a:moveTo>
                  <a:cubicBezTo>
                    <a:pt x="23" y="1"/>
                    <a:pt x="16" y="11"/>
                    <a:pt x="0" y="34"/>
                  </a:cubicBezTo>
                  <a:cubicBezTo>
                    <a:pt x="3" y="34"/>
                    <a:pt x="5" y="35"/>
                    <a:pt x="7" y="35"/>
                  </a:cubicBezTo>
                  <a:cubicBezTo>
                    <a:pt x="24" y="35"/>
                    <a:pt x="37" y="20"/>
                    <a:pt x="53" y="16"/>
                  </a:cubicBezTo>
                  <a:lnTo>
                    <a:pt x="53" y="16"/>
                  </a:lnTo>
                  <a:cubicBezTo>
                    <a:pt x="53" y="16"/>
                    <a:pt x="54" y="16"/>
                    <a:pt x="54" y="17"/>
                  </a:cubicBezTo>
                  <a:lnTo>
                    <a:pt x="54" y="16"/>
                  </a:lnTo>
                  <a:cubicBezTo>
                    <a:pt x="54" y="16"/>
                    <a:pt x="53" y="16"/>
                    <a:pt x="53" y="16"/>
                  </a:cubicBezTo>
                  <a:lnTo>
                    <a:pt x="53" y="16"/>
                  </a:lnTo>
                  <a:cubicBezTo>
                    <a:pt x="43" y="6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3" name="Google Shape;12623;p39"/>
            <p:cNvSpPr/>
            <p:nvPr/>
          </p:nvSpPr>
          <p:spPr>
            <a:xfrm>
              <a:off x="5113800" y="1994100"/>
              <a:ext cx="775" cy="450"/>
            </a:xfrm>
            <a:custGeom>
              <a:avLst/>
              <a:gdLst/>
              <a:ahLst/>
              <a:cxnLst/>
              <a:rect l="l" t="t" r="r" b="b"/>
              <a:pathLst>
                <a:path w="31" h="18" extrusionOk="0">
                  <a:moveTo>
                    <a:pt x="0" y="2"/>
                  </a:moveTo>
                  <a:lnTo>
                    <a:pt x="0" y="2"/>
                  </a:lnTo>
                  <a:cubicBezTo>
                    <a:pt x="4" y="12"/>
                    <a:pt x="9" y="18"/>
                    <a:pt x="16" y="18"/>
                  </a:cubicBezTo>
                  <a:cubicBezTo>
                    <a:pt x="20" y="18"/>
                    <a:pt x="25" y="15"/>
                    <a:pt x="31" y="11"/>
                  </a:cubicBezTo>
                  <a:cubicBezTo>
                    <a:pt x="23" y="0"/>
                    <a:pt x="10" y="3"/>
                    <a:pt x="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4" name="Google Shape;12624;p39"/>
            <p:cNvSpPr/>
            <p:nvPr/>
          </p:nvSpPr>
          <p:spPr>
            <a:xfrm>
              <a:off x="5112000" y="1989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39"/>
            <p:cNvSpPr/>
            <p:nvPr/>
          </p:nvSpPr>
          <p:spPr>
            <a:xfrm>
              <a:off x="5005575" y="2116250"/>
              <a:ext cx="1350" cy="137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9" y="1"/>
                  </a:moveTo>
                  <a:lnTo>
                    <a:pt x="9" y="1"/>
                  </a:lnTo>
                  <a:cubicBezTo>
                    <a:pt x="23" y="21"/>
                    <a:pt x="1" y="40"/>
                    <a:pt x="37" y="54"/>
                  </a:cubicBezTo>
                  <a:cubicBezTo>
                    <a:pt x="53" y="28"/>
                    <a:pt x="41" y="15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39"/>
            <p:cNvSpPr/>
            <p:nvPr/>
          </p:nvSpPr>
          <p:spPr>
            <a:xfrm>
              <a:off x="5114325" y="2047175"/>
              <a:ext cx="925" cy="975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35"/>
                    <a:pt x="1" y="35"/>
                    <a:pt x="27" y="38"/>
                  </a:cubicBezTo>
                  <a:cubicBezTo>
                    <a:pt x="36" y="15"/>
                    <a:pt x="2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7" name="Google Shape;12627;p39"/>
            <p:cNvSpPr/>
            <p:nvPr/>
          </p:nvSpPr>
          <p:spPr>
            <a:xfrm>
              <a:off x="5113825" y="2049850"/>
              <a:ext cx="425" cy="600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7" y="1"/>
                  </a:moveTo>
                  <a:cubicBezTo>
                    <a:pt x="1" y="1"/>
                    <a:pt x="0" y="13"/>
                    <a:pt x="6" y="24"/>
                  </a:cubicBezTo>
                  <a:cubicBezTo>
                    <a:pt x="16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8" name="Google Shape;12628;p39"/>
            <p:cNvSpPr/>
            <p:nvPr/>
          </p:nvSpPr>
          <p:spPr>
            <a:xfrm>
              <a:off x="4999775" y="2076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9" name="Google Shape;12629;p39"/>
            <p:cNvSpPr/>
            <p:nvPr/>
          </p:nvSpPr>
          <p:spPr>
            <a:xfrm>
              <a:off x="5160575" y="20773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0" name="Google Shape;12630;p39"/>
            <p:cNvSpPr/>
            <p:nvPr/>
          </p:nvSpPr>
          <p:spPr>
            <a:xfrm>
              <a:off x="5004225" y="2129675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2" y="1"/>
                  </a:moveTo>
                  <a:cubicBezTo>
                    <a:pt x="10" y="7"/>
                    <a:pt x="1" y="17"/>
                    <a:pt x="0" y="29"/>
                  </a:cubicBezTo>
                  <a:lnTo>
                    <a:pt x="16" y="45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9" y="32"/>
                    <a:pt x="49" y="32"/>
                    <a:pt x="49" y="33"/>
                  </a:cubicBezTo>
                  <a:lnTo>
                    <a:pt x="49" y="32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5" y="17"/>
                    <a:pt x="35" y="6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1" name="Google Shape;12631;p39"/>
            <p:cNvSpPr/>
            <p:nvPr/>
          </p:nvSpPr>
          <p:spPr>
            <a:xfrm>
              <a:off x="5164275" y="2121200"/>
              <a:ext cx="1875" cy="1700"/>
            </a:xfrm>
            <a:custGeom>
              <a:avLst/>
              <a:gdLst/>
              <a:ahLst/>
              <a:cxnLst/>
              <a:rect l="l" t="t" r="r" b="b"/>
              <a:pathLst>
                <a:path w="75" h="68" extrusionOk="0">
                  <a:moveTo>
                    <a:pt x="28" y="0"/>
                  </a:moveTo>
                  <a:cubicBezTo>
                    <a:pt x="24" y="0"/>
                    <a:pt x="19" y="4"/>
                    <a:pt x="14" y="4"/>
                  </a:cubicBezTo>
                  <a:cubicBezTo>
                    <a:pt x="0" y="23"/>
                    <a:pt x="3" y="42"/>
                    <a:pt x="15" y="65"/>
                  </a:cubicBezTo>
                  <a:cubicBezTo>
                    <a:pt x="24" y="65"/>
                    <a:pt x="34" y="68"/>
                    <a:pt x="43" y="68"/>
                  </a:cubicBezTo>
                  <a:cubicBezTo>
                    <a:pt x="54" y="68"/>
                    <a:pt x="65" y="65"/>
                    <a:pt x="75" y="52"/>
                  </a:cubicBezTo>
                  <a:cubicBezTo>
                    <a:pt x="67" y="31"/>
                    <a:pt x="51" y="12"/>
                    <a:pt x="30" y="1"/>
                  </a:cubicBezTo>
                  <a:cubicBezTo>
                    <a:pt x="29" y="1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2" name="Google Shape;12632;p39"/>
            <p:cNvSpPr/>
            <p:nvPr/>
          </p:nvSpPr>
          <p:spPr>
            <a:xfrm>
              <a:off x="5166650" y="212130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9" y="0"/>
                  </a:moveTo>
                  <a:cubicBezTo>
                    <a:pt x="1" y="5"/>
                    <a:pt x="0" y="16"/>
                    <a:pt x="7" y="22"/>
                  </a:cubicBezTo>
                  <a:cubicBezTo>
                    <a:pt x="18" y="15"/>
                    <a:pt x="18" y="8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3" name="Google Shape;12633;p39"/>
            <p:cNvSpPr/>
            <p:nvPr/>
          </p:nvSpPr>
          <p:spPr>
            <a:xfrm>
              <a:off x="5006800" y="213532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7" y="1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2"/>
                    <a:pt x="17" y="2"/>
                    <a:pt x="18" y="2"/>
                  </a:cubicBezTo>
                  <a:lnTo>
                    <a:pt x="17" y="1"/>
                  </a:lnTo>
                  <a:close/>
                  <a:moveTo>
                    <a:pt x="16" y="3"/>
                  </a:moveTo>
                  <a:cubicBezTo>
                    <a:pt x="10" y="4"/>
                    <a:pt x="1" y="3"/>
                    <a:pt x="9" y="14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4" name="Google Shape;12634;p39"/>
            <p:cNvSpPr/>
            <p:nvPr/>
          </p:nvSpPr>
          <p:spPr>
            <a:xfrm>
              <a:off x="5084050" y="17740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1"/>
                  </a:moveTo>
                  <a:lnTo>
                    <a:pt x="0" y="12"/>
                  </a:lnTo>
                  <a:cubicBezTo>
                    <a:pt x="4" y="9"/>
                    <a:pt x="17" y="1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5" name="Google Shape;12635;p39"/>
            <p:cNvSpPr/>
            <p:nvPr/>
          </p:nvSpPr>
          <p:spPr>
            <a:xfrm>
              <a:off x="5067300" y="2005725"/>
              <a:ext cx="1275" cy="1250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35" y="1"/>
                  </a:moveTo>
                  <a:cubicBezTo>
                    <a:pt x="15" y="3"/>
                    <a:pt x="1" y="8"/>
                    <a:pt x="4" y="32"/>
                  </a:cubicBezTo>
                  <a:cubicBezTo>
                    <a:pt x="11" y="40"/>
                    <a:pt x="17" y="49"/>
                    <a:pt x="27" y="49"/>
                  </a:cubicBezTo>
                  <a:cubicBezTo>
                    <a:pt x="31" y="49"/>
                    <a:pt x="35" y="48"/>
                    <a:pt x="39" y="45"/>
                  </a:cubicBezTo>
                  <a:cubicBezTo>
                    <a:pt x="48" y="29"/>
                    <a:pt x="51" y="15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6" name="Google Shape;12636;p39"/>
            <p:cNvSpPr/>
            <p:nvPr/>
          </p:nvSpPr>
          <p:spPr>
            <a:xfrm>
              <a:off x="4920275" y="199782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7"/>
                    <a:pt x="12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3"/>
                    <a:pt x="14" y="13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7" name="Google Shape;12637;p39"/>
            <p:cNvSpPr/>
            <p:nvPr/>
          </p:nvSpPr>
          <p:spPr>
            <a:xfrm>
              <a:off x="5201725" y="2301550"/>
              <a:ext cx="1000" cy="800"/>
            </a:xfrm>
            <a:custGeom>
              <a:avLst/>
              <a:gdLst/>
              <a:ahLst/>
              <a:cxnLst/>
              <a:rect l="l" t="t" r="r" b="b"/>
              <a:pathLst>
                <a:path w="40" h="32" extrusionOk="0">
                  <a:moveTo>
                    <a:pt x="29" y="0"/>
                  </a:moveTo>
                  <a:cubicBezTo>
                    <a:pt x="15" y="5"/>
                    <a:pt x="4" y="16"/>
                    <a:pt x="1" y="30"/>
                  </a:cubicBezTo>
                  <a:lnTo>
                    <a:pt x="1" y="30"/>
                  </a:lnTo>
                  <a:cubicBezTo>
                    <a:pt x="0" y="30"/>
                    <a:pt x="0" y="30"/>
                    <a:pt x="0" y="30"/>
                  </a:cubicBezTo>
                  <a:lnTo>
                    <a:pt x="0" y="31"/>
                  </a:lnTo>
                  <a:cubicBezTo>
                    <a:pt x="0" y="31"/>
                    <a:pt x="0" y="31"/>
                    <a:pt x="1" y="30"/>
                  </a:cubicBezTo>
                  <a:lnTo>
                    <a:pt x="1" y="30"/>
                  </a:lnTo>
                  <a:cubicBezTo>
                    <a:pt x="3" y="30"/>
                    <a:pt x="5" y="30"/>
                    <a:pt x="8" y="30"/>
                  </a:cubicBezTo>
                  <a:cubicBezTo>
                    <a:pt x="25" y="30"/>
                    <a:pt x="40" y="28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8" name="Google Shape;12638;p39"/>
            <p:cNvSpPr/>
            <p:nvPr/>
          </p:nvSpPr>
          <p:spPr>
            <a:xfrm>
              <a:off x="5115550" y="179920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8" y="2"/>
                    <a:pt x="19" y="1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0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9" name="Google Shape;12639;p39"/>
            <p:cNvSpPr/>
            <p:nvPr/>
          </p:nvSpPr>
          <p:spPr>
            <a:xfrm>
              <a:off x="5046400" y="2179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0" name="Google Shape;12640;p39"/>
            <p:cNvSpPr/>
            <p:nvPr/>
          </p:nvSpPr>
          <p:spPr>
            <a:xfrm>
              <a:off x="4995800" y="2080650"/>
              <a:ext cx="800" cy="600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31" y="3"/>
                  </a:moveTo>
                  <a:cubicBezTo>
                    <a:pt x="20" y="4"/>
                    <a:pt x="9" y="1"/>
                    <a:pt x="1" y="12"/>
                  </a:cubicBezTo>
                  <a:cubicBezTo>
                    <a:pt x="9" y="24"/>
                    <a:pt x="20" y="20"/>
                    <a:pt x="31" y="21"/>
                  </a:cubicBezTo>
                  <a:lnTo>
                    <a:pt x="31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1" name="Google Shape;12641;p39"/>
            <p:cNvSpPr/>
            <p:nvPr/>
          </p:nvSpPr>
          <p:spPr>
            <a:xfrm>
              <a:off x="5262100" y="209460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4" y="9"/>
                    <a:pt x="2" y="13"/>
                  </a:cubicBezTo>
                  <a:lnTo>
                    <a:pt x="2" y="13"/>
                  </a:lnTo>
                  <a:cubicBezTo>
                    <a:pt x="8" y="12"/>
                    <a:pt x="19" y="13"/>
                    <a:pt x="10" y="1"/>
                  </a:cubicBezTo>
                  <a:close/>
                  <a:moveTo>
                    <a:pt x="2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2" y="14"/>
                  </a:lnTo>
                  <a:cubicBezTo>
                    <a:pt x="2" y="14"/>
                    <a:pt x="2" y="13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2" name="Google Shape;12642;p39"/>
            <p:cNvSpPr/>
            <p:nvPr/>
          </p:nvSpPr>
          <p:spPr>
            <a:xfrm>
              <a:off x="4995775" y="2057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3" name="Google Shape;12643;p39"/>
            <p:cNvSpPr/>
            <p:nvPr/>
          </p:nvSpPr>
          <p:spPr>
            <a:xfrm>
              <a:off x="5087300" y="17753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4" name="Google Shape;12644;p39"/>
            <p:cNvSpPr/>
            <p:nvPr/>
          </p:nvSpPr>
          <p:spPr>
            <a:xfrm>
              <a:off x="5127100" y="1895525"/>
              <a:ext cx="500" cy="350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1" y="1"/>
                  </a:moveTo>
                  <a:cubicBezTo>
                    <a:pt x="2" y="7"/>
                    <a:pt x="3" y="14"/>
                    <a:pt x="9" y="14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6" y="12"/>
                    <a:pt x="17" y="5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5" name="Google Shape;12645;p39"/>
            <p:cNvSpPr/>
            <p:nvPr/>
          </p:nvSpPr>
          <p:spPr>
            <a:xfrm>
              <a:off x="5098275" y="1810275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2" y="1"/>
                  </a:moveTo>
                  <a:cubicBezTo>
                    <a:pt x="52" y="1"/>
                    <a:pt x="52" y="2"/>
                    <a:pt x="51" y="2"/>
                  </a:cubicBezTo>
                  <a:lnTo>
                    <a:pt x="51" y="2"/>
                  </a:lnTo>
                  <a:cubicBezTo>
                    <a:pt x="52" y="2"/>
                    <a:pt x="52" y="2"/>
                    <a:pt x="53" y="2"/>
                  </a:cubicBezTo>
                  <a:lnTo>
                    <a:pt x="52" y="1"/>
                  </a:lnTo>
                  <a:close/>
                  <a:moveTo>
                    <a:pt x="31" y="2"/>
                  </a:moveTo>
                  <a:cubicBezTo>
                    <a:pt x="21" y="2"/>
                    <a:pt x="11" y="4"/>
                    <a:pt x="1" y="14"/>
                  </a:cubicBezTo>
                  <a:cubicBezTo>
                    <a:pt x="12" y="14"/>
                    <a:pt x="22" y="18"/>
                    <a:pt x="31" y="18"/>
                  </a:cubicBezTo>
                  <a:cubicBezTo>
                    <a:pt x="39" y="18"/>
                    <a:pt x="46" y="15"/>
                    <a:pt x="51" y="2"/>
                  </a:cubicBezTo>
                  <a:lnTo>
                    <a:pt x="51" y="2"/>
                  </a:lnTo>
                  <a:cubicBezTo>
                    <a:pt x="50" y="2"/>
                    <a:pt x="48" y="2"/>
                    <a:pt x="47" y="2"/>
                  </a:cubicBezTo>
                  <a:cubicBezTo>
                    <a:pt x="42" y="2"/>
                    <a:pt x="36" y="2"/>
                    <a:pt x="3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6" name="Google Shape;12646;p39"/>
            <p:cNvSpPr/>
            <p:nvPr/>
          </p:nvSpPr>
          <p:spPr>
            <a:xfrm>
              <a:off x="5124550" y="19352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2" y="1"/>
                    <a:pt x="8" y="1"/>
                  </a:cubicBezTo>
                  <a:close/>
                  <a:moveTo>
                    <a:pt x="13" y="12"/>
                  </a:moveTo>
                  <a:cubicBezTo>
                    <a:pt x="14" y="13"/>
                    <a:pt x="14" y="13"/>
                    <a:pt x="14" y="13"/>
                  </a:cubicBezTo>
                  <a:lnTo>
                    <a:pt x="15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7" name="Google Shape;12647;p39"/>
            <p:cNvSpPr/>
            <p:nvPr/>
          </p:nvSpPr>
          <p:spPr>
            <a:xfrm>
              <a:off x="5024525" y="216020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1"/>
                  </a:moveTo>
                  <a:cubicBezTo>
                    <a:pt x="1" y="11"/>
                    <a:pt x="9" y="19"/>
                    <a:pt x="19" y="19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8" name="Google Shape;12648;p39"/>
          <p:cNvGrpSpPr/>
          <p:nvPr/>
        </p:nvGrpSpPr>
        <p:grpSpPr>
          <a:xfrm rot="475618">
            <a:off x="88240" y="-23258"/>
            <a:ext cx="1342240" cy="2136178"/>
            <a:chOff x="5560525" y="2003150"/>
            <a:chExt cx="826750" cy="1315775"/>
          </a:xfrm>
        </p:grpSpPr>
        <p:sp>
          <p:nvSpPr>
            <p:cNvPr id="12649" name="Google Shape;12649;p39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39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39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39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39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39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39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39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39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39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39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39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39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39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3" name="Google Shape;12663;p39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4" name="Google Shape;12664;p39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39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39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39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39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39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39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39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39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39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39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39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6" name="Google Shape;12676;p39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7" name="Google Shape;12677;p39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39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39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39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39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39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39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39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5" name="Google Shape;12685;p39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6" name="Google Shape;12686;p39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39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39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39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39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39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39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39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39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39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39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39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39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39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39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39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39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39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39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39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39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7" name="Google Shape;12707;p39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39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39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39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39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39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39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39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39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39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39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39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39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39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1" name="Google Shape;12721;p39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39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39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39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39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39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39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39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39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39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39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39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39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4" name="Google Shape;12734;p39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5" name="Google Shape;12735;p39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39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39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39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39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39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39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39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39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39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39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39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39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39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39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39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39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39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39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39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39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39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39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39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39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39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1" name="Google Shape;12761;p39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2" name="Google Shape;12762;p39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39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4" name="Google Shape;12764;p39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5" name="Google Shape;12765;p39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6" name="Google Shape;12766;p39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7" name="Google Shape;12767;p39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8" name="Google Shape;12768;p39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9" name="Google Shape;12769;p39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0" name="Google Shape;12770;p39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1" name="Google Shape;12771;p39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2" name="Google Shape;12772;p39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3" name="Google Shape;12773;p39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4" name="Google Shape;12774;p39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5" name="Google Shape;12775;p39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6" name="Google Shape;12776;p39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7" name="Google Shape;12777;p39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8" name="Google Shape;12778;p39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9" name="Google Shape;12779;p39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0" name="Google Shape;12780;p39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1" name="Google Shape;12781;p39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2" name="Google Shape;12782;p39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3" name="Google Shape;12783;p39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4" name="Google Shape;12784;p39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5" name="Google Shape;12785;p39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6" name="Google Shape;12786;p39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7" name="Google Shape;12787;p39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8" name="Google Shape;12788;p39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9" name="Google Shape;12789;p39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0" name="Google Shape;12790;p39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1" name="Google Shape;12791;p39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2" name="Google Shape;12792;p39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3" name="Google Shape;12793;p39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4" name="Google Shape;12794;p39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5" name="Google Shape;12795;p39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6" name="Google Shape;12796;p39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7" name="Google Shape;12797;p39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8" name="Google Shape;12798;p39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9" name="Google Shape;12799;p39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0" name="Google Shape;12800;p39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1" name="Google Shape;12801;p39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2" name="Google Shape;12802;p39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3" name="Google Shape;12803;p39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4" name="Google Shape;12804;p39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5" name="Google Shape;12805;p39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6" name="Google Shape;12806;p39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7" name="Google Shape;12807;p39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8" name="Google Shape;12808;p39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9" name="Google Shape;12809;p39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0" name="Google Shape;12810;p39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1" name="Google Shape;12811;p39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2" name="Google Shape;12812;p39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3" name="Google Shape;12813;p39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4" name="Google Shape;12814;p39"/>
          <p:cNvGrpSpPr/>
          <p:nvPr/>
        </p:nvGrpSpPr>
        <p:grpSpPr>
          <a:xfrm rot="-4738069">
            <a:off x="7368426" y="3372333"/>
            <a:ext cx="1321173" cy="2102650"/>
            <a:chOff x="5560525" y="2003150"/>
            <a:chExt cx="826750" cy="1315775"/>
          </a:xfrm>
        </p:grpSpPr>
        <p:sp>
          <p:nvSpPr>
            <p:cNvPr id="12815" name="Google Shape;12815;p39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6" name="Google Shape;12816;p39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7" name="Google Shape;12817;p39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8" name="Google Shape;12818;p39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9" name="Google Shape;12819;p39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0" name="Google Shape;12820;p39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1" name="Google Shape;12821;p39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2" name="Google Shape;12822;p39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3" name="Google Shape;12823;p39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4" name="Google Shape;12824;p39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5" name="Google Shape;12825;p39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39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39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39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39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39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39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39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3" name="Google Shape;12833;p39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39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39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39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39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39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39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0" name="Google Shape;12840;p39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1" name="Google Shape;12841;p39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39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39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39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39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39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39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39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39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0" name="Google Shape;12850;p39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39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39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39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39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39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39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39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39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39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39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39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39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39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39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39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39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39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39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39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39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39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39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39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39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2875;p39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2876;p39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39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39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39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39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39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39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39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39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39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39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39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39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39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39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39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39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39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39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2895;p39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2896;p39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39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2898;p39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2899;p39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39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39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39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39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4" name="Google Shape;12904;p39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39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39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39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39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39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39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39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39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39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39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39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39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39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39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39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39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1" name="Google Shape;12921;p39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2" name="Google Shape;12922;p39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39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39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39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39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7" name="Google Shape;12927;p39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28;p39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39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39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39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2" name="Google Shape;12932;p39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3" name="Google Shape;12933;p39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39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5" name="Google Shape;12935;p39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6" name="Google Shape;12936;p39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39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39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39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0" name="Google Shape;12940;p39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1" name="Google Shape;12941;p39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2" name="Google Shape;12942;p39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39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39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39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6" name="Google Shape;12946;p39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7" name="Google Shape;12947;p39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39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39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39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39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39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39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39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39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39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39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39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39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39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39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39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39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39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5" name="Google Shape;12965;p39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39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39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39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39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39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39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39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3" name="Google Shape;12973;p39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39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39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39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39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39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39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1" name="Google Shape;1298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196767">
            <a:off x="-1159969" y="-1534958"/>
            <a:ext cx="3027233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2" name="Google Shape;12982;p40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-5107489" flipH="1">
            <a:off x="7712450" y="-2542222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3" name="Google Shape;12983;p40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-10799991">
            <a:off x="2603839" y="4476755"/>
            <a:ext cx="3936323" cy="1789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84" name="Google Shape;12984;p40"/>
          <p:cNvGrpSpPr/>
          <p:nvPr/>
        </p:nvGrpSpPr>
        <p:grpSpPr>
          <a:xfrm rot="-5400000" flipH="1">
            <a:off x="7993361" y="-91247"/>
            <a:ext cx="871068" cy="1621285"/>
            <a:chOff x="5654200" y="3787400"/>
            <a:chExt cx="450700" cy="943650"/>
          </a:xfrm>
        </p:grpSpPr>
        <p:sp>
          <p:nvSpPr>
            <p:cNvPr id="12985" name="Google Shape;12985;p40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6" name="Google Shape;12986;p40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7" name="Google Shape;12987;p40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8" name="Google Shape;12988;p40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9" name="Google Shape;12989;p40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0" name="Google Shape;12990;p40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1" name="Google Shape;12991;p40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2" name="Google Shape;12992;p40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3" name="Google Shape;12993;p40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4" name="Google Shape;12994;p40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5" name="Google Shape;12995;p40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6" name="Google Shape;12996;p40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7" name="Google Shape;12997;p40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8" name="Google Shape;12998;p40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9" name="Google Shape;12999;p40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0" name="Google Shape;13000;p40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1" name="Google Shape;13001;p40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2" name="Google Shape;13002;p40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3" name="Google Shape;13003;p40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4" name="Google Shape;13004;p40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5" name="Google Shape;13005;p40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6" name="Google Shape;13006;p40"/>
          <p:cNvGrpSpPr/>
          <p:nvPr/>
        </p:nvGrpSpPr>
        <p:grpSpPr>
          <a:xfrm rot="-4074823" flipH="1">
            <a:off x="7469967" y="-66923"/>
            <a:ext cx="1497595" cy="2438379"/>
            <a:chOff x="5560525" y="2003150"/>
            <a:chExt cx="826750" cy="1315775"/>
          </a:xfrm>
        </p:grpSpPr>
        <p:sp>
          <p:nvSpPr>
            <p:cNvPr id="13007" name="Google Shape;13007;p40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8" name="Google Shape;13008;p40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9" name="Google Shape;13009;p40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0" name="Google Shape;13010;p40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1" name="Google Shape;13011;p40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2" name="Google Shape;13012;p40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3" name="Google Shape;13013;p40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4" name="Google Shape;13014;p40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5" name="Google Shape;13015;p40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6" name="Google Shape;13016;p40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7" name="Google Shape;13017;p40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8" name="Google Shape;13018;p40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9" name="Google Shape;13019;p40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0" name="Google Shape;13020;p40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1" name="Google Shape;13021;p40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2" name="Google Shape;13022;p40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3" name="Google Shape;13023;p40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4" name="Google Shape;13024;p40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5" name="Google Shape;13025;p40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6" name="Google Shape;13026;p40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7" name="Google Shape;13027;p40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8" name="Google Shape;13028;p40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9" name="Google Shape;13029;p40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0" name="Google Shape;13030;p40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1" name="Google Shape;13031;p40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2" name="Google Shape;13032;p40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3" name="Google Shape;13033;p40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4" name="Google Shape;13034;p40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5" name="Google Shape;13035;p40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6" name="Google Shape;13036;p40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7" name="Google Shape;13037;p40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8" name="Google Shape;13038;p40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9" name="Google Shape;13039;p40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0" name="Google Shape;13040;p40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1" name="Google Shape;13041;p40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2" name="Google Shape;13042;p40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3" name="Google Shape;13043;p40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4" name="Google Shape;13044;p40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5" name="Google Shape;13045;p40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6" name="Google Shape;13046;p40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7" name="Google Shape;13047;p40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40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9" name="Google Shape;13049;p40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0" name="Google Shape;13050;p40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1" name="Google Shape;13051;p40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2" name="Google Shape;13052;p40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3" name="Google Shape;13053;p40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4" name="Google Shape;13054;p40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5" name="Google Shape;13055;p40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6" name="Google Shape;13056;p40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7" name="Google Shape;13057;p40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8" name="Google Shape;13058;p40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9" name="Google Shape;13059;p40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0" name="Google Shape;13060;p40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1" name="Google Shape;13061;p40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2" name="Google Shape;13062;p40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3" name="Google Shape;13063;p40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4" name="Google Shape;13064;p40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5" name="Google Shape;13065;p40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6" name="Google Shape;13066;p40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7" name="Google Shape;13067;p40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8" name="Google Shape;13068;p40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9" name="Google Shape;13069;p40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0" name="Google Shape;13070;p40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1" name="Google Shape;13071;p40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2" name="Google Shape;13072;p40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3" name="Google Shape;13073;p40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4" name="Google Shape;13074;p40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5" name="Google Shape;13075;p40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6" name="Google Shape;13076;p40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7" name="Google Shape;13077;p40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8" name="Google Shape;13078;p40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9" name="Google Shape;13079;p40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0" name="Google Shape;13080;p40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1" name="Google Shape;13081;p40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2" name="Google Shape;13082;p40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3" name="Google Shape;13083;p40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4" name="Google Shape;13084;p40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5" name="Google Shape;13085;p40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6" name="Google Shape;13086;p40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7" name="Google Shape;13087;p40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8" name="Google Shape;13088;p40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9" name="Google Shape;13089;p40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0" name="Google Shape;13090;p40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1" name="Google Shape;13091;p40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2" name="Google Shape;13092;p40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3" name="Google Shape;13093;p40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4" name="Google Shape;13094;p40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5" name="Google Shape;13095;p40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6" name="Google Shape;13096;p40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7" name="Google Shape;13097;p40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8" name="Google Shape;13098;p40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9" name="Google Shape;13099;p40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0" name="Google Shape;13100;p40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1" name="Google Shape;13101;p40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2" name="Google Shape;13102;p40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3" name="Google Shape;13103;p40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4" name="Google Shape;13104;p40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5" name="Google Shape;13105;p40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6" name="Google Shape;13106;p40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7" name="Google Shape;13107;p40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8" name="Google Shape;13108;p40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9" name="Google Shape;13109;p40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0" name="Google Shape;13110;p40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1" name="Google Shape;13111;p40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2" name="Google Shape;13112;p40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3" name="Google Shape;13113;p40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4" name="Google Shape;13114;p40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5" name="Google Shape;13115;p40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6" name="Google Shape;13116;p40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7" name="Google Shape;13117;p40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8" name="Google Shape;13118;p40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9" name="Google Shape;13119;p40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0" name="Google Shape;13120;p40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1" name="Google Shape;13121;p40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2" name="Google Shape;13122;p40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3" name="Google Shape;13123;p40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4" name="Google Shape;13124;p40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5" name="Google Shape;13125;p40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6" name="Google Shape;13126;p40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7" name="Google Shape;13127;p40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8" name="Google Shape;13128;p40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9" name="Google Shape;13129;p40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0" name="Google Shape;13130;p40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1" name="Google Shape;13131;p40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2" name="Google Shape;13132;p40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3" name="Google Shape;13133;p40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4" name="Google Shape;13134;p40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5" name="Google Shape;13135;p40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6" name="Google Shape;13136;p40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7" name="Google Shape;13137;p40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8" name="Google Shape;13138;p40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9" name="Google Shape;13139;p40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0" name="Google Shape;13140;p40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1" name="Google Shape;13141;p40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2" name="Google Shape;13142;p40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3" name="Google Shape;13143;p40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4" name="Google Shape;13144;p40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5" name="Google Shape;13145;p40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6" name="Google Shape;13146;p40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7" name="Google Shape;13147;p40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8" name="Google Shape;13148;p40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9" name="Google Shape;13149;p40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0" name="Google Shape;13150;p40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1" name="Google Shape;13151;p40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2" name="Google Shape;13152;p40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3" name="Google Shape;13153;p40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4" name="Google Shape;13154;p40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5" name="Google Shape;13155;p40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6" name="Google Shape;13156;p40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7" name="Google Shape;13157;p40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8" name="Google Shape;13158;p40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9" name="Google Shape;13159;p40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0" name="Google Shape;13160;p40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1" name="Google Shape;13161;p40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2" name="Google Shape;13162;p40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3" name="Google Shape;13163;p40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4" name="Google Shape;13164;p40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5" name="Google Shape;13165;p40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6" name="Google Shape;13166;p40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7" name="Google Shape;13167;p40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8" name="Google Shape;13168;p40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9" name="Google Shape;13169;p40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0" name="Google Shape;13170;p40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1" name="Google Shape;13171;p40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2" name="Google Shape;13172;p40"/>
          <p:cNvGrpSpPr/>
          <p:nvPr/>
        </p:nvGrpSpPr>
        <p:grpSpPr>
          <a:xfrm rot="1752757" flipH="1">
            <a:off x="763223" y="579705"/>
            <a:ext cx="709516" cy="525715"/>
            <a:chOff x="3904725" y="1607500"/>
            <a:chExt cx="499900" cy="370400"/>
          </a:xfrm>
        </p:grpSpPr>
        <p:sp>
          <p:nvSpPr>
            <p:cNvPr id="13173" name="Google Shape;13173;p40"/>
            <p:cNvSpPr/>
            <p:nvPr/>
          </p:nvSpPr>
          <p:spPr>
            <a:xfrm>
              <a:off x="4110475" y="1607500"/>
              <a:ext cx="68500" cy="62900"/>
            </a:xfrm>
            <a:custGeom>
              <a:avLst/>
              <a:gdLst/>
              <a:ahLst/>
              <a:cxnLst/>
              <a:rect l="l" t="t" r="r" b="b"/>
              <a:pathLst>
                <a:path w="2740" h="2516" extrusionOk="0">
                  <a:moveTo>
                    <a:pt x="1748" y="1"/>
                  </a:moveTo>
                  <a:cubicBezTo>
                    <a:pt x="1740" y="29"/>
                    <a:pt x="1734" y="51"/>
                    <a:pt x="1724" y="86"/>
                  </a:cubicBezTo>
                  <a:lnTo>
                    <a:pt x="1641" y="4"/>
                  </a:lnTo>
                  <a:cubicBezTo>
                    <a:pt x="1583" y="12"/>
                    <a:pt x="1616" y="77"/>
                    <a:pt x="1554" y="91"/>
                  </a:cubicBezTo>
                  <a:cubicBezTo>
                    <a:pt x="1486" y="104"/>
                    <a:pt x="1423" y="156"/>
                    <a:pt x="1360" y="194"/>
                  </a:cubicBezTo>
                  <a:cubicBezTo>
                    <a:pt x="1334" y="210"/>
                    <a:pt x="1314" y="236"/>
                    <a:pt x="1290" y="257"/>
                  </a:cubicBezTo>
                  <a:cubicBezTo>
                    <a:pt x="1289" y="254"/>
                    <a:pt x="1288" y="252"/>
                    <a:pt x="1288" y="248"/>
                  </a:cubicBezTo>
                  <a:lnTo>
                    <a:pt x="1120" y="345"/>
                  </a:lnTo>
                  <a:cubicBezTo>
                    <a:pt x="1128" y="382"/>
                    <a:pt x="1133" y="407"/>
                    <a:pt x="1134" y="412"/>
                  </a:cubicBezTo>
                  <a:lnTo>
                    <a:pt x="1399" y="566"/>
                  </a:lnTo>
                  <a:lnTo>
                    <a:pt x="1398" y="583"/>
                  </a:lnTo>
                  <a:lnTo>
                    <a:pt x="1286" y="586"/>
                  </a:lnTo>
                  <a:cubicBezTo>
                    <a:pt x="1252" y="617"/>
                    <a:pt x="1215" y="644"/>
                    <a:pt x="1171" y="644"/>
                  </a:cubicBezTo>
                  <a:cubicBezTo>
                    <a:pt x="1148" y="644"/>
                    <a:pt x="1122" y="636"/>
                    <a:pt x="1094" y="617"/>
                  </a:cubicBezTo>
                  <a:lnTo>
                    <a:pt x="1060" y="523"/>
                  </a:lnTo>
                  <a:lnTo>
                    <a:pt x="965" y="586"/>
                  </a:lnTo>
                  <a:cubicBezTo>
                    <a:pt x="947" y="636"/>
                    <a:pt x="930" y="685"/>
                    <a:pt x="915" y="722"/>
                  </a:cubicBezTo>
                  <a:cubicBezTo>
                    <a:pt x="877" y="757"/>
                    <a:pt x="848" y="783"/>
                    <a:pt x="810" y="819"/>
                  </a:cubicBezTo>
                  <a:lnTo>
                    <a:pt x="712" y="710"/>
                  </a:lnTo>
                  <a:lnTo>
                    <a:pt x="619" y="707"/>
                  </a:lnTo>
                  <a:cubicBezTo>
                    <a:pt x="487" y="861"/>
                    <a:pt x="438" y="1068"/>
                    <a:pt x="250" y="1144"/>
                  </a:cubicBezTo>
                  <a:cubicBezTo>
                    <a:pt x="237" y="1200"/>
                    <a:pt x="240" y="1247"/>
                    <a:pt x="217" y="1278"/>
                  </a:cubicBezTo>
                  <a:cubicBezTo>
                    <a:pt x="158" y="1363"/>
                    <a:pt x="146" y="1452"/>
                    <a:pt x="167" y="1553"/>
                  </a:cubicBezTo>
                  <a:lnTo>
                    <a:pt x="96" y="1606"/>
                  </a:lnTo>
                  <a:lnTo>
                    <a:pt x="36" y="1560"/>
                  </a:lnTo>
                  <a:cubicBezTo>
                    <a:pt x="31" y="1607"/>
                    <a:pt x="30" y="1643"/>
                    <a:pt x="24" y="1680"/>
                  </a:cubicBezTo>
                  <a:cubicBezTo>
                    <a:pt x="7" y="1776"/>
                    <a:pt x="0" y="1866"/>
                    <a:pt x="74" y="1947"/>
                  </a:cubicBezTo>
                  <a:cubicBezTo>
                    <a:pt x="98" y="1975"/>
                    <a:pt x="112" y="2013"/>
                    <a:pt x="112" y="2051"/>
                  </a:cubicBezTo>
                  <a:cubicBezTo>
                    <a:pt x="112" y="2142"/>
                    <a:pt x="180" y="2186"/>
                    <a:pt x="237" y="2227"/>
                  </a:cubicBezTo>
                  <a:cubicBezTo>
                    <a:pt x="300" y="2275"/>
                    <a:pt x="381" y="2298"/>
                    <a:pt x="459" y="2334"/>
                  </a:cubicBezTo>
                  <a:cubicBezTo>
                    <a:pt x="460" y="2356"/>
                    <a:pt x="461" y="2381"/>
                    <a:pt x="461" y="2392"/>
                  </a:cubicBezTo>
                  <a:cubicBezTo>
                    <a:pt x="566" y="2473"/>
                    <a:pt x="677" y="2516"/>
                    <a:pt x="798" y="2516"/>
                  </a:cubicBezTo>
                  <a:cubicBezTo>
                    <a:pt x="808" y="2516"/>
                    <a:pt x="818" y="2516"/>
                    <a:pt x="828" y="2515"/>
                  </a:cubicBezTo>
                  <a:cubicBezTo>
                    <a:pt x="898" y="2490"/>
                    <a:pt x="969" y="2454"/>
                    <a:pt x="1039" y="2454"/>
                  </a:cubicBezTo>
                  <a:cubicBezTo>
                    <a:pt x="1043" y="2454"/>
                    <a:pt x="1048" y="2454"/>
                    <a:pt x="1053" y="2454"/>
                  </a:cubicBezTo>
                  <a:cubicBezTo>
                    <a:pt x="1061" y="2455"/>
                    <a:pt x="1069" y="2455"/>
                    <a:pt x="1077" y="2455"/>
                  </a:cubicBezTo>
                  <a:cubicBezTo>
                    <a:pt x="1134" y="2455"/>
                    <a:pt x="1187" y="2445"/>
                    <a:pt x="1241" y="2436"/>
                  </a:cubicBezTo>
                  <a:cubicBezTo>
                    <a:pt x="1352" y="2418"/>
                    <a:pt x="1444" y="2331"/>
                    <a:pt x="1562" y="2331"/>
                  </a:cubicBezTo>
                  <a:cubicBezTo>
                    <a:pt x="1572" y="2331"/>
                    <a:pt x="1583" y="2332"/>
                    <a:pt x="1594" y="2334"/>
                  </a:cubicBezTo>
                  <a:cubicBezTo>
                    <a:pt x="1594" y="2334"/>
                    <a:pt x="1595" y="2334"/>
                    <a:pt x="1595" y="2334"/>
                  </a:cubicBezTo>
                  <a:cubicBezTo>
                    <a:pt x="1602" y="2334"/>
                    <a:pt x="1608" y="2327"/>
                    <a:pt x="1614" y="2323"/>
                  </a:cubicBezTo>
                  <a:cubicBezTo>
                    <a:pt x="1707" y="2272"/>
                    <a:pt x="1798" y="2219"/>
                    <a:pt x="1910" y="2156"/>
                  </a:cubicBezTo>
                  <a:lnTo>
                    <a:pt x="1998" y="2144"/>
                  </a:lnTo>
                  <a:cubicBezTo>
                    <a:pt x="2050" y="2092"/>
                    <a:pt x="2110" y="2055"/>
                    <a:pt x="2170" y="2019"/>
                  </a:cubicBezTo>
                  <a:cubicBezTo>
                    <a:pt x="2196" y="2003"/>
                    <a:pt x="2227" y="1995"/>
                    <a:pt x="2248" y="1974"/>
                  </a:cubicBezTo>
                  <a:cubicBezTo>
                    <a:pt x="2332" y="1891"/>
                    <a:pt x="2421" y="1811"/>
                    <a:pt x="2496" y="1720"/>
                  </a:cubicBezTo>
                  <a:cubicBezTo>
                    <a:pt x="2550" y="1655"/>
                    <a:pt x="2585" y="1574"/>
                    <a:pt x="2632" y="1495"/>
                  </a:cubicBezTo>
                  <a:lnTo>
                    <a:pt x="2592" y="1399"/>
                  </a:lnTo>
                  <a:cubicBezTo>
                    <a:pt x="2739" y="1260"/>
                    <a:pt x="2673" y="1105"/>
                    <a:pt x="2637" y="941"/>
                  </a:cubicBezTo>
                  <a:cubicBezTo>
                    <a:pt x="2648" y="913"/>
                    <a:pt x="2664" y="874"/>
                    <a:pt x="2680" y="836"/>
                  </a:cubicBezTo>
                  <a:lnTo>
                    <a:pt x="2621" y="701"/>
                  </a:lnTo>
                  <a:cubicBezTo>
                    <a:pt x="2639" y="641"/>
                    <a:pt x="2650" y="580"/>
                    <a:pt x="2637" y="525"/>
                  </a:cubicBezTo>
                  <a:cubicBezTo>
                    <a:pt x="2622" y="475"/>
                    <a:pt x="2580" y="432"/>
                    <a:pt x="2548" y="383"/>
                  </a:cubicBezTo>
                  <a:lnTo>
                    <a:pt x="2405" y="369"/>
                  </a:lnTo>
                  <a:lnTo>
                    <a:pt x="2329" y="426"/>
                  </a:lnTo>
                  <a:cubicBezTo>
                    <a:pt x="2322" y="364"/>
                    <a:pt x="2315" y="317"/>
                    <a:pt x="2309" y="267"/>
                  </a:cubicBezTo>
                  <a:lnTo>
                    <a:pt x="2123" y="119"/>
                  </a:lnTo>
                  <a:lnTo>
                    <a:pt x="2115" y="4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4" name="Google Shape;13174;p40"/>
            <p:cNvSpPr/>
            <p:nvPr/>
          </p:nvSpPr>
          <p:spPr>
            <a:xfrm>
              <a:off x="4135400" y="1680525"/>
              <a:ext cx="73550" cy="69525"/>
            </a:xfrm>
            <a:custGeom>
              <a:avLst/>
              <a:gdLst/>
              <a:ahLst/>
              <a:cxnLst/>
              <a:rect l="l" t="t" r="r" b="b"/>
              <a:pathLst>
                <a:path w="2942" h="2781" extrusionOk="0">
                  <a:moveTo>
                    <a:pt x="2273" y="0"/>
                  </a:moveTo>
                  <a:cubicBezTo>
                    <a:pt x="2168" y="14"/>
                    <a:pt x="2070" y="67"/>
                    <a:pt x="1965" y="67"/>
                  </a:cubicBezTo>
                  <a:cubicBezTo>
                    <a:pt x="1928" y="67"/>
                    <a:pt x="1890" y="60"/>
                    <a:pt x="1851" y="43"/>
                  </a:cubicBezTo>
                  <a:lnTo>
                    <a:pt x="1851" y="43"/>
                  </a:lnTo>
                  <a:cubicBezTo>
                    <a:pt x="1869" y="151"/>
                    <a:pt x="1786" y="146"/>
                    <a:pt x="1734" y="168"/>
                  </a:cubicBezTo>
                  <a:cubicBezTo>
                    <a:pt x="1725" y="306"/>
                    <a:pt x="1618" y="329"/>
                    <a:pt x="1528" y="361"/>
                  </a:cubicBezTo>
                  <a:cubicBezTo>
                    <a:pt x="1434" y="439"/>
                    <a:pt x="1397" y="559"/>
                    <a:pt x="1275" y="608"/>
                  </a:cubicBezTo>
                  <a:cubicBezTo>
                    <a:pt x="1223" y="627"/>
                    <a:pt x="1189" y="698"/>
                    <a:pt x="1151" y="750"/>
                  </a:cubicBezTo>
                  <a:cubicBezTo>
                    <a:pt x="1114" y="804"/>
                    <a:pt x="1081" y="864"/>
                    <a:pt x="1045" y="921"/>
                  </a:cubicBezTo>
                  <a:cubicBezTo>
                    <a:pt x="1044" y="923"/>
                    <a:pt x="1038" y="923"/>
                    <a:pt x="1034" y="925"/>
                  </a:cubicBezTo>
                  <a:lnTo>
                    <a:pt x="985" y="891"/>
                  </a:lnTo>
                  <a:cubicBezTo>
                    <a:pt x="937" y="951"/>
                    <a:pt x="891" y="1011"/>
                    <a:pt x="841" y="1075"/>
                  </a:cubicBezTo>
                  <a:cubicBezTo>
                    <a:pt x="840" y="1075"/>
                    <a:pt x="838" y="1075"/>
                    <a:pt x="837" y="1075"/>
                  </a:cubicBezTo>
                  <a:cubicBezTo>
                    <a:pt x="751" y="1075"/>
                    <a:pt x="716" y="1148"/>
                    <a:pt x="682" y="1210"/>
                  </a:cubicBezTo>
                  <a:cubicBezTo>
                    <a:pt x="640" y="1288"/>
                    <a:pt x="587" y="1344"/>
                    <a:pt x="509" y="1377"/>
                  </a:cubicBezTo>
                  <a:cubicBezTo>
                    <a:pt x="460" y="1457"/>
                    <a:pt x="417" y="1526"/>
                    <a:pt x="373" y="1601"/>
                  </a:cubicBezTo>
                  <a:lnTo>
                    <a:pt x="462" y="1711"/>
                  </a:lnTo>
                  <a:lnTo>
                    <a:pt x="330" y="1805"/>
                  </a:lnTo>
                  <a:lnTo>
                    <a:pt x="247" y="1734"/>
                  </a:lnTo>
                  <a:lnTo>
                    <a:pt x="0" y="1984"/>
                  </a:lnTo>
                  <a:cubicBezTo>
                    <a:pt x="48" y="2059"/>
                    <a:pt x="82" y="2141"/>
                    <a:pt x="44" y="2214"/>
                  </a:cubicBezTo>
                  <a:lnTo>
                    <a:pt x="81" y="2363"/>
                  </a:lnTo>
                  <a:lnTo>
                    <a:pt x="224" y="2334"/>
                  </a:lnTo>
                  <a:cubicBezTo>
                    <a:pt x="196" y="2273"/>
                    <a:pt x="178" y="2230"/>
                    <a:pt x="158" y="2181"/>
                  </a:cubicBezTo>
                  <a:cubicBezTo>
                    <a:pt x="165" y="2181"/>
                    <a:pt x="172" y="2180"/>
                    <a:pt x="179" y="2180"/>
                  </a:cubicBezTo>
                  <a:cubicBezTo>
                    <a:pt x="254" y="2180"/>
                    <a:pt x="295" y="2226"/>
                    <a:pt x="341" y="2276"/>
                  </a:cubicBezTo>
                  <a:lnTo>
                    <a:pt x="292" y="2312"/>
                  </a:lnTo>
                  <a:cubicBezTo>
                    <a:pt x="281" y="2401"/>
                    <a:pt x="272" y="2474"/>
                    <a:pt x="262" y="2554"/>
                  </a:cubicBezTo>
                  <a:cubicBezTo>
                    <a:pt x="361" y="2574"/>
                    <a:pt x="431" y="2633"/>
                    <a:pt x="455" y="2745"/>
                  </a:cubicBezTo>
                  <a:lnTo>
                    <a:pt x="527" y="2717"/>
                  </a:lnTo>
                  <a:lnTo>
                    <a:pt x="665" y="2780"/>
                  </a:lnTo>
                  <a:lnTo>
                    <a:pt x="711" y="2740"/>
                  </a:lnTo>
                  <a:cubicBezTo>
                    <a:pt x="745" y="2762"/>
                    <a:pt x="778" y="2779"/>
                    <a:pt x="810" y="2779"/>
                  </a:cubicBezTo>
                  <a:cubicBezTo>
                    <a:pt x="842" y="2779"/>
                    <a:pt x="872" y="2761"/>
                    <a:pt x="896" y="2712"/>
                  </a:cubicBezTo>
                  <a:lnTo>
                    <a:pt x="943" y="2739"/>
                  </a:lnTo>
                  <a:cubicBezTo>
                    <a:pt x="1006" y="2689"/>
                    <a:pt x="1054" y="2621"/>
                    <a:pt x="1131" y="2621"/>
                  </a:cubicBezTo>
                  <a:cubicBezTo>
                    <a:pt x="1141" y="2621"/>
                    <a:pt x="1152" y="2623"/>
                    <a:pt x="1163" y="2625"/>
                  </a:cubicBezTo>
                  <a:cubicBezTo>
                    <a:pt x="1349" y="2439"/>
                    <a:pt x="1504" y="2231"/>
                    <a:pt x="1726" y="2097"/>
                  </a:cubicBezTo>
                  <a:cubicBezTo>
                    <a:pt x="1710" y="2069"/>
                    <a:pt x="1698" y="2048"/>
                    <a:pt x="1682" y="2020"/>
                  </a:cubicBezTo>
                  <a:lnTo>
                    <a:pt x="1682" y="2020"/>
                  </a:lnTo>
                  <a:lnTo>
                    <a:pt x="1802" y="2030"/>
                  </a:lnTo>
                  <a:cubicBezTo>
                    <a:pt x="1862" y="1962"/>
                    <a:pt x="1917" y="1894"/>
                    <a:pt x="1978" y="1834"/>
                  </a:cubicBezTo>
                  <a:cubicBezTo>
                    <a:pt x="2104" y="1714"/>
                    <a:pt x="2233" y="1598"/>
                    <a:pt x="2359" y="1480"/>
                  </a:cubicBezTo>
                  <a:cubicBezTo>
                    <a:pt x="2374" y="1463"/>
                    <a:pt x="2389" y="1444"/>
                    <a:pt x="2401" y="1425"/>
                  </a:cubicBezTo>
                  <a:cubicBezTo>
                    <a:pt x="2431" y="1388"/>
                    <a:pt x="2460" y="1348"/>
                    <a:pt x="2493" y="1314"/>
                  </a:cubicBezTo>
                  <a:cubicBezTo>
                    <a:pt x="2533" y="1272"/>
                    <a:pt x="2580" y="1237"/>
                    <a:pt x="2566" y="1168"/>
                  </a:cubicBezTo>
                  <a:cubicBezTo>
                    <a:pt x="2548" y="1070"/>
                    <a:pt x="2601" y="1012"/>
                    <a:pt x="2680" y="959"/>
                  </a:cubicBezTo>
                  <a:lnTo>
                    <a:pt x="2762" y="1051"/>
                  </a:lnTo>
                  <a:cubicBezTo>
                    <a:pt x="2769" y="973"/>
                    <a:pt x="2772" y="918"/>
                    <a:pt x="2777" y="864"/>
                  </a:cubicBezTo>
                  <a:cubicBezTo>
                    <a:pt x="2788" y="859"/>
                    <a:pt x="2799" y="853"/>
                    <a:pt x="2809" y="850"/>
                  </a:cubicBezTo>
                  <a:cubicBezTo>
                    <a:pt x="2924" y="804"/>
                    <a:pt x="2941" y="785"/>
                    <a:pt x="2916" y="664"/>
                  </a:cubicBezTo>
                  <a:cubicBezTo>
                    <a:pt x="2901" y="590"/>
                    <a:pt x="2863" y="520"/>
                    <a:pt x="2835" y="448"/>
                  </a:cubicBezTo>
                  <a:cubicBezTo>
                    <a:pt x="2841" y="423"/>
                    <a:pt x="2847" y="398"/>
                    <a:pt x="2851" y="372"/>
                  </a:cubicBezTo>
                  <a:cubicBezTo>
                    <a:pt x="2873" y="240"/>
                    <a:pt x="2858" y="218"/>
                    <a:pt x="2725" y="185"/>
                  </a:cubicBezTo>
                  <a:cubicBezTo>
                    <a:pt x="2706" y="180"/>
                    <a:pt x="2690" y="169"/>
                    <a:pt x="2672" y="164"/>
                  </a:cubicBezTo>
                  <a:cubicBezTo>
                    <a:pt x="2577" y="142"/>
                    <a:pt x="2484" y="120"/>
                    <a:pt x="2389" y="98"/>
                  </a:cubicBezTo>
                  <a:cubicBezTo>
                    <a:pt x="2388" y="103"/>
                    <a:pt x="2387" y="107"/>
                    <a:pt x="2385" y="112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5" name="Google Shape;13175;p40"/>
            <p:cNvSpPr/>
            <p:nvPr/>
          </p:nvSpPr>
          <p:spPr>
            <a:xfrm>
              <a:off x="4212675" y="1701175"/>
              <a:ext cx="67625" cy="62175"/>
            </a:xfrm>
            <a:custGeom>
              <a:avLst/>
              <a:gdLst/>
              <a:ahLst/>
              <a:cxnLst/>
              <a:rect l="l" t="t" r="r" b="b"/>
              <a:pathLst>
                <a:path w="2705" h="2487" extrusionOk="0">
                  <a:moveTo>
                    <a:pt x="2287" y="573"/>
                  </a:moveTo>
                  <a:cubicBezTo>
                    <a:pt x="2414" y="602"/>
                    <a:pt x="2435" y="629"/>
                    <a:pt x="2432" y="756"/>
                  </a:cubicBezTo>
                  <a:cubicBezTo>
                    <a:pt x="2408" y="732"/>
                    <a:pt x="2389" y="713"/>
                    <a:pt x="2362" y="688"/>
                  </a:cubicBezTo>
                  <a:cubicBezTo>
                    <a:pt x="2308" y="695"/>
                    <a:pt x="2252" y="703"/>
                    <a:pt x="2195" y="710"/>
                  </a:cubicBezTo>
                  <a:cubicBezTo>
                    <a:pt x="2195" y="715"/>
                    <a:pt x="2196" y="720"/>
                    <a:pt x="2196" y="726"/>
                  </a:cubicBezTo>
                  <a:lnTo>
                    <a:pt x="2066" y="691"/>
                  </a:lnTo>
                  <a:lnTo>
                    <a:pt x="2287" y="573"/>
                  </a:lnTo>
                  <a:close/>
                  <a:moveTo>
                    <a:pt x="1941" y="384"/>
                  </a:moveTo>
                  <a:cubicBezTo>
                    <a:pt x="1989" y="384"/>
                    <a:pt x="2015" y="412"/>
                    <a:pt x="2010" y="464"/>
                  </a:cubicBezTo>
                  <a:lnTo>
                    <a:pt x="2089" y="519"/>
                  </a:lnTo>
                  <a:cubicBezTo>
                    <a:pt x="2051" y="585"/>
                    <a:pt x="2017" y="648"/>
                    <a:pt x="1977" y="716"/>
                  </a:cubicBezTo>
                  <a:lnTo>
                    <a:pt x="1924" y="706"/>
                  </a:lnTo>
                  <a:cubicBezTo>
                    <a:pt x="1920" y="677"/>
                    <a:pt x="1916" y="651"/>
                    <a:pt x="1913" y="625"/>
                  </a:cubicBezTo>
                  <a:lnTo>
                    <a:pt x="1867" y="610"/>
                  </a:lnTo>
                  <a:cubicBezTo>
                    <a:pt x="1840" y="647"/>
                    <a:pt x="1836" y="707"/>
                    <a:pt x="1770" y="707"/>
                  </a:cubicBezTo>
                  <a:cubicBezTo>
                    <a:pt x="1785" y="792"/>
                    <a:pt x="1695" y="789"/>
                    <a:pt x="1666" y="849"/>
                  </a:cubicBezTo>
                  <a:lnTo>
                    <a:pt x="1522" y="742"/>
                  </a:lnTo>
                  <a:lnTo>
                    <a:pt x="1724" y="691"/>
                  </a:lnTo>
                  <a:cubicBezTo>
                    <a:pt x="1724" y="638"/>
                    <a:pt x="1722" y="583"/>
                    <a:pt x="1722" y="529"/>
                  </a:cubicBezTo>
                  <a:cubicBezTo>
                    <a:pt x="1735" y="486"/>
                    <a:pt x="1750" y="444"/>
                    <a:pt x="1763" y="397"/>
                  </a:cubicBezTo>
                  <a:cubicBezTo>
                    <a:pt x="1827" y="392"/>
                    <a:pt x="1882" y="384"/>
                    <a:pt x="1938" y="384"/>
                  </a:cubicBezTo>
                  <a:cubicBezTo>
                    <a:pt x="1939" y="384"/>
                    <a:pt x="1940" y="384"/>
                    <a:pt x="1941" y="384"/>
                  </a:cubicBezTo>
                  <a:close/>
                  <a:moveTo>
                    <a:pt x="2232" y="921"/>
                  </a:moveTo>
                  <a:lnTo>
                    <a:pt x="2328" y="1026"/>
                  </a:lnTo>
                  <a:cubicBezTo>
                    <a:pt x="2273" y="1065"/>
                    <a:pt x="2206" y="1088"/>
                    <a:pt x="2138" y="1088"/>
                  </a:cubicBezTo>
                  <a:cubicBezTo>
                    <a:pt x="2132" y="1088"/>
                    <a:pt x="2126" y="1088"/>
                    <a:pt x="2119" y="1087"/>
                  </a:cubicBezTo>
                  <a:cubicBezTo>
                    <a:pt x="2111" y="1051"/>
                    <a:pt x="2103" y="1013"/>
                    <a:pt x="2092" y="962"/>
                  </a:cubicBezTo>
                  <a:lnTo>
                    <a:pt x="2232" y="921"/>
                  </a:lnTo>
                  <a:close/>
                  <a:moveTo>
                    <a:pt x="1778" y="0"/>
                  </a:moveTo>
                  <a:lnTo>
                    <a:pt x="1402" y="181"/>
                  </a:lnTo>
                  <a:cubicBezTo>
                    <a:pt x="1321" y="357"/>
                    <a:pt x="1112" y="416"/>
                    <a:pt x="992" y="568"/>
                  </a:cubicBezTo>
                  <a:cubicBezTo>
                    <a:pt x="980" y="603"/>
                    <a:pt x="968" y="639"/>
                    <a:pt x="963" y="655"/>
                  </a:cubicBezTo>
                  <a:cubicBezTo>
                    <a:pt x="749" y="808"/>
                    <a:pt x="545" y="939"/>
                    <a:pt x="447" y="1188"/>
                  </a:cubicBezTo>
                  <a:lnTo>
                    <a:pt x="353" y="1228"/>
                  </a:lnTo>
                  <a:cubicBezTo>
                    <a:pt x="347" y="1239"/>
                    <a:pt x="342" y="1250"/>
                    <a:pt x="337" y="1263"/>
                  </a:cubicBezTo>
                  <a:cubicBezTo>
                    <a:pt x="308" y="1374"/>
                    <a:pt x="270" y="1474"/>
                    <a:pt x="128" y="1475"/>
                  </a:cubicBezTo>
                  <a:cubicBezTo>
                    <a:pt x="102" y="1475"/>
                    <a:pt x="78" y="1496"/>
                    <a:pt x="59" y="1504"/>
                  </a:cubicBezTo>
                  <a:cubicBezTo>
                    <a:pt x="20" y="1613"/>
                    <a:pt x="88" y="1737"/>
                    <a:pt x="1" y="1816"/>
                  </a:cubicBezTo>
                  <a:cubicBezTo>
                    <a:pt x="16" y="1887"/>
                    <a:pt x="28" y="1947"/>
                    <a:pt x="48" y="2036"/>
                  </a:cubicBezTo>
                  <a:cubicBezTo>
                    <a:pt x="86" y="2065"/>
                    <a:pt x="143" y="2128"/>
                    <a:pt x="213" y="2156"/>
                  </a:cubicBezTo>
                  <a:cubicBezTo>
                    <a:pt x="347" y="2210"/>
                    <a:pt x="453" y="2291"/>
                    <a:pt x="558" y="2390"/>
                  </a:cubicBezTo>
                  <a:cubicBezTo>
                    <a:pt x="618" y="2447"/>
                    <a:pt x="695" y="2487"/>
                    <a:pt x="784" y="2487"/>
                  </a:cubicBezTo>
                  <a:cubicBezTo>
                    <a:pt x="812" y="2487"/>
                    <a:pt x="841" y="2483"/>
                    <a:pt x="871" y="2474"/>
                  </a:cubicBezTo>
                  <a:cubicBezTo>
                    <a:pt x="910" y="2463"/>
                    <a:pt x="955" y="2440"/>
                    <a:pt x="994" y="2440"/>
                  </a:cubicBezTo>
                  <a:cubicBezTo>
                    <a:pt x="1012" y="2440"/>
                    <a:pt x="1028" y="2444"/>
                    <a:pt x="1042" y="2457"/>
                  </a:cubicBezTo>
                  <a:cubicBezTo>
                    <a:pt x="1169" y="2429"/>
                    <a:pt x="1299" y="2444"/>
                    <a:pt x="1373" y="2325"/>
                  </a:cubicBezTo>
                  <a:cubicBezTo>
                    <a:pt x="1436" y="2227"/>
                    <a:pt x="1591" y="2197"/>
                    <a:pt x="1579" y="2044"/>
                  </a:cubicBezTo>
                  <a:lnTo>
                    <a:pt x="1698" y="1951"/>
                  </a:lnTo>
                  <a:cubicBezTo>
                    <a:pt x="1701" y="1976"/>
                    <a:pt x="1702" y="1993"/>
                    <a:pt x="1703" y="2011"/>
                  </a:cubicBezTo>
                  <a:cubicBezTo>
                    <a:pt x="1779" y="1947"/>
                    <a:pt x="1857" y="1889"/>
                    <a:pt x="1930" y="1822"/>
                  </a:cubicBezTo>
                  <a:cubicBezTo>
                    <a:pt x="1992" y="1763"/>
                    <a:pt x="2059" y="1702"/>
                    <a:pt x="2049" y="1601"/>
                  </a:cubicBezTo>
                  <a:cubicBezTo>
                    <a:pt x="2048" y="1585"/>
                    <a:pt x="2062" y="1566"/>
                    <a:pt x="2071" y="1546"/>
                  </a:cubicBezTo>
                  <a:cubicBezTo>
                    <a:pt x="2077" y="1546"/>
                    <a:pt x="2082" y="1546"/>
                    <a:pt x="2087" y="1546"/>
                  </a:cubicBezTo>
                  <a:cubicBezTo>
                    <a:pt x="2170" y="1546"/>
                    <a:pt x="2230" y="1504"/>
                    <a:pt x="2264" y="1431"/>
                  </a:cubicBezTo>
                  <a:cubicBezTo>
                    <a:pt x="2297" y="1360"/>
                    <a:pt x="2318" y="1285"/>
                    <a:pt x="2340" y="1224"/>
                  </a:cubicBezTo>
                  <a:cubicBezTo>
                    <a:pt x="2410" y="1142"/>
                    <a:pt x="2475" y="1067"/>
                    <a:pt x="2540" y="991"/>
                  </a:cubicBezTo>
                  <a:lnTo>
                    <a:pt x="2530" y="982"/>
                  </a:lnTo>
                  <a:lnTo>
                    <a:pt x="2659" y="874"/>
                  </a:lnTo>
                  <a:lnTo>
                    <a:pt x="2643" y="802"/>
                  </a:lnTo>
                  <a:lnTo>
                    <a:pt x="2658" y="805"/>
                  </a:lnTo>
                  <a:cubicBezTo>
                    <a:pt x="2675" y="730"/>
                    <a:pt x="2691" y="655"/>
                    <a:pt x="2705" y="586"/>
                  </a:cubicBezTo>
                  <a:lnTo>
                    <a:pt x="2629" y="512"/>
                  </a:lnTo>
                  <a:cubicBezTo>
                    <a:pt x="2626" y="484"/>
                    <a:pt x="2624" y="455"/>
                    <a:pt x="2620" y="429"/>
                  </a:cubicBezTo>
                  <a:lnTo>
                    <a:pt x="2506" y="456"/>
                  </a:lnTo>
                  <a:cubicBezTo>
                    <a:pt x="2531" y="412"/>
                    <a:pt x="2546" y="387"/>
                    <a:pt x="2559" y="364"/>
                  </a:cubicBezTo>
                  <a:cubicBezTo>
                    <a:pt x="2543" y="330"/>
                    <a:pt x="2516" y="299"/>
                    <a:pt x="2519" y="272"/>
                  </a:cubicBezTo>
                  <a:cubicBezTo>
                    <a:pt x="2524" y="216"/>
                    <a:pt x="2497" y="202"/>
                    <a:pt x="2453" y="189"/>
                  </a:cubicBezTo>
                  <a:cubicBezTo>
                    <a:pt x="2376" y="169"/>
                    <a:pt x="2303" y="143"/>
                    <a:pt x="2220" y="118"/>
                  </a:cubicBezTo>
                  <a:cubicBezTo>
                    <a:pt x="2198" y="119"/>
                    <a:pt x="2172" y="133"/>
                    <a:pt x="2145" y="133"/>
                  </a:cubicBezTo>
                  <a:cubicBezTo>
                    <a:pt x="2124" y="133"/>
                    <a:pt x="2102" y="124"/>
                    <a:pt x="2082" y="92"/>
                  </a:cubicBezTo>
                  <a:lnTo>
                    <a:pt x="2082" y="92"/>
                  </a:lnTo>
                  <a:cubicBezTo>
                    <a:pt x="2098" y="98"/>
                    <a:pt x="2115" y="102"/>
                    <a:pt x="2132" y="103"/>
                  </a:cubicBezTo>
                  <a:cubicBezTo>
                    <a:pt x="2147" y="100"/>
                    <a:pt x="2162" y="96"/>
                    <a:pt x="2175" y="89"/>
                  </a:cubicBezTo>
                  <a:cubicBezTo>
                    <a:pt x="2158" y="58"/>
                    <a:pt x="2144" y="33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6" name="Google Shape;13176;p40"/>
            <p:cNvSpPr/>
            <p:nvPr/>
          </p:nvSpPr>
          <p:spPr>
            <a:xfrm>
              <a:off x="3961950" y="1785975"/>
              <a:ext cx="63600" cy="63325"/>
            </a:xfrm>
            <a:custGeom>
              <a:avLst/>
              <a:gdLst/>
              <a:ahLst/>
              <a:cxnLst/>
              <a:rect l="l" t="t" r="r" b="b"/>
              <a:pathLst>
                <a:path w="2544" h="2533" extrusionOk="0">
                  <a:moveTo>
                    <a:pt x="1607" y="1"/>
                  </a:moveTo>
                  <a:cubicBezTo>
                    <a:pt x="1581" y="21"/>
                    <a:pt x="1559" y="37"/>
                    <a:pt x="1539" y="56"/>
                  </a:cubicBezTo>
                  <a:cubicBezTo>
                    <a:pt x="1505" y="88"/>
                    <a:pt x="1477" y="139"/>
                    <a:pt x="1438" y="149"/>
                  </a:cubicBezTo>
                  <a:cubicBezTo>
                    <a:pt x="1369" y="167"/>
                    <a:pt x="1329" y="212"/>
                    <a:pt x="1283" y="257"/>
                  </a:cubicBezTo>
                  <a:cubicBezTo>
                    <a:pt x="1241" y="301"/>
                    <a:pt x="1199" y="343"/>
                    <a:pt x="1155" y="388"/>
                  </a:cubicBezTo>
                  <a:cubicBezTo>
                    <a:pt x="1169" y="415"/>
                    <a:pt x="1189" y="451"/>
                    <a:pt x="1207" y="487"/>
                  </a:cubicBezTo>
                  <a:lnTo>
                    <a:pt x="1187" y="500"/>
                  </a:lnTo>
                  <a:lnTo>
                    <a:pt x="1114" y="446"/>
                  </a:lnTo>
                  <a:cubicBezTo>
                    <a:pt x="1093" y="485"/>
                    <a:pt x="1076" y="516"/>
                    <a:pt x="1065" y="534"/>
                  </a:cubicBezTo>
                  <a:cubicBezTo>
                    <a:pt x="1021" y="548"/>
                    <a:pt x="980" y="550"/>
                    <a:pt x="963" y="570"/>
                  </a:cubicBezTo>
                  <a:cubicBezTo>
                    <a:pt x="890" y="655"/>
                    <a:pt x="779" y="702"/>
                    <a:pt x="734" y="817"/>
                  </a:cubicBezTo>
                  <a:cubicBezTo>
                    <a:pt x="716" y="862"/>
                    <a:pt x="665" y="895"/>
                    <a:pt x="626" y="931"/>
                  </a:cubicBezTo>
                  <a:cubicBezTo>
                    <a:pt x="598" y="952"/>
                    <a:pt x="569" y="973"/>
                    <a:pt x="538" y="991"/>
                  </a:cubicBezTo>
                  <a:cubicBezTo>
                    <a:pt x="558" y="1036"/>
                    <a:pt x="575" y="1074"/>
                    <a:pt x="588" y="1105"/>
                  </a:cubicBezTo>
                  <a:cubicBezTo>
                    <a:pt x="470" y="1138"/>
                    <a:pt x="383" y="1209"/>
                    <a:pt x="294" y="1274"/>
                  </a:cubicBezTo>
                  <a:lnTo>
                    <a:pt x="342" y="1405"/>
                  </a:lnTo>
                  <a:cubicBezTo>
                    <a:pt x="317" y="1464"/>
                    <a:pt x="312" y="1526"/>
                    <a:pt x="300" y="1585"/>
                  </a:cubicBezTo>
                  <a:cubicBezTo>
                    <a:pt x="278" y="1682"/>
                    <a:pt x="302" y="1799"/>
                    <a:pt x="183" y="1848"/>
                  </a:cubicBezTo>
                  <a:lnTo>
                    <a:pt x="210" y="1940"/>
                  </a:lnTo>
                  <a:cubicBezTo>
                    <a:pt x="175" y="1929"/>
                    <a:pt x="145" y="1905"/>
                    <a:pt x="117" y="1905"/>
                  </a:cubicBezTo>
                  <a:cubicBezTo>
                    <a:pt x="100" y="1905"/>
                    <a:pt x="84" y="1914"/>
                    <a:pt x="69" y="1941"/>
                  </a:cubicBezTo>
                  <a:lnTo>
                    <a:pt x="106" y="1987"/>
                  </a:lnTo>
                  <a:lnTo>
                    <a:pt x="17" y="2053"/>
                  </a:lnTo>
                  <a:cubicBezTo>
                    <a:pt x="1" y="2149"/>
                    <a:pt x="69" y="2391"/>
                    <a:pt x="121" y="2416"/>
                  </a:cubicBezTo>
                  <a:lnTo>
                    <a:pt x="181" y="2405"/>
                  </a:lnTo>
                  <a:cubicBezTo>
                    <a:pt x="233" y="2508"/>
                    <a:pt x="310" y="2533"/>
                    <a:pt x="385" y="2533"/>
                  </a:cubicBezTo>
                  <a:cubicBezTo>
                    <a:pt x="433" y="2533"/>
                    <a:pt x="480" y="2523"/>
                    <a:pt x="521" y="2517"/>
                  </a:cubicBezTo>
                  <a:cubicBezTo>
                    <a:pt x="720" y="2438"/>
                    <a:pt x="858" y="2301"/>
                    <a:pt x="1038" y="2301"/>
                  </a:cubicBezTo>
                  <a:cubicBezTo>
                    <a:pt x="1210" y="2279"/>
                    <a:pt x="1315" y="2149"/>
                    <a:pt x="1449" y="2110"/>
                  </a:cubicBezTo>
                  <a:cubicBezTo>
                    <a:pt x="1523" y="2035"/>
                    <a:pt x="1588" y="1969"/>
                    <a:pt x="1672" y="1883"/>
                  </a:cubicBezTo>
                  <a:cubicBezTo>
                    <a:pt x="1692" y="1823"/>
                    <a:pt x="1741" y="1751"/>
                    <a:pt x="1822" y="1696"/>
                  </a:cubicBezTo>
                  <a:cubicBezTo>
                    <a:pt x="1864" y="1668"/>
                    <a:pt x="1886" y="1607"/>
                    <a:pt x="1916" y="1560"/>
                  </a:cubicBezTo>
                  <a:cubicBezTo>
                    <a:pt x="1935" y="1533"/>
                    <a:pt x="1949" y="1502"/>
                    <a:pt x="1972" y="1479"/>
                  </a:cubicBezTo>
                  <a:cubicBezTo>
                    <a:pt x="2127" y="1326"/>
                    <a:pt x="2286" y="1176"/>
                    <a:pt x="2442" y="1024"/>
                  </a:cubicBezTo>
                  <a:cubicBezTo>
                    <a:pt x="2442" y="974"/>
                    <a:pt x="2451" y="923"/>
                    <a:pt x="2472" y="877"/>
                  </a:cubicBezTo>
                  <a:cubicBezTo>
                    <a:pt x="2494" y="832"/>
                    <a:pt x="2518" y="790"/>
                    <a:pt x="2544" y="749"/>
                  </a:cubicBezTo>
                  <a:lnTo>
                    <a:pt x="2448" y="642"/>
                  </a:lnTo>
                  <a:cubicBezTo>
                    <a:pt x="2481" y="577"/>
                    <a:pt x="2505" y="512"/>
                    <a:pt x="2443" y="451"/>
                  </a:cubicBezTo>
                  <a:lnTo>
                    <a:pt x="2341" y="446"/>
                  </a:lnTo>
                  <a:lnTo>
                    <a:pt x="2325" y="431"/>
                  </a:lnTo>
                  <a:lnTo>
                    <a:pt x="2293" y="431"/>
                  </a:lnTo>
                  <a:lnTo>
                    <a:pt x="2157" y="240"/>
                  </a:lnTo>
                  <a:lnTo>
                    <a:pt x="1938" y="215"/>
                  </a:lnTo>
                  <a:lnTo>
                    <a:pt x="1831" y="77"/>
                  </a:lnTo>
                  <a:lnTo>
                    <a:pt x="1665" y="83"/>
                  </a:lnTo>
                  <a:cubicBezTo>
                    <a:pt x="1645" y="53"/>
                    <a:pt x="1630" y="33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7" name="Google Shape;13177;p40"/>
            <p:cNvSpPr/>
            <p:nvPr/>
          </p:nvSpPr>
          <p:spPr>
            <a:xfrm>
              <a:off x="4336075" y="1676200"/>
              <a:ext cx="68550" cy="65975"/>
            </a:xfrm>
            <a:custGeom>
              <a:avLst/>
              <a:gdLst/>
              <a:ahLst/>
              <a:cxnLst/>
              <a:rect l="l" t="t" r="r" b="b"/>
              <a:pathLst>
                <a:path w="2742" h="2639" extrusionOk="0">
                  <a:moveTo>
                    <a:pt x="1603" y="261"/>
                  </a:moveTo>
                  <a:lnTo>
                    <a:pt x="1666" y="316"/>
                  </a:lnTo>
                  <a:lnTo>
                    <a:pt x="1666" y="317"/>
                  </a:lnTo>
                  <a:cubicBezTo>
                    <a:pt x="1641" y="359"/>
                    <a:pt x="1610" y="367"/>
                    <a:pt x="1578" y="367"/>
                  </a:cubicBezTo>
                  <a:cubicBezTo>
                    <a:pt x="1558" y="367"/>
                    <a:pt x="1537" y="364"/>
                    <a:pt x="1517" y="364"/>
                  </a:cubicBezTo>
                  <a:cubicBezTo>
                    <a:pt x="1503" y="364"/>
                    <a:pt x="1490" y="365"/>
                    <a:pt x="1476" y="369"/>
                  </a:cubicBezTo>
                  <a:cubicBezTo>
                    <a:pt x="1498" y="289"/>
                    <a:pt x="1569" y="303"/>
                    <a:pt x="1603" y="261"/>
                  </a:cubicBezTo>
                  <a:close/>
                  <a:moveTo>
                    <a:pt x="1934" y="986"/>
                  </a:moveTo>
                  <a:lnTo>
                    <a:pt x="1959" y="1004"/>
                  </a:lnTo>
                  <a:cubicBezTo>
                    <a:pt x="1952" y="1042"/>
                    <a:pt x="1944" y="1081"/>
                    <a:pt x="1938" y="1117"/>
                  </a:cubicBezTo>
                  <a:cubicBezTo>
                    <a:pt x="1910" y="1122"/>
                    <a:pt x="1891" y="1126"/>
                    <a:pt x="1875" y="1126"/>
                  </a:cubicBezTo>
                  <a:cubicBezTo>
                    <a:pt x="1846" y="1126"/>
                    <a:pt x="1828" y="1113"/>
                    <a:pt x="1776" y="1075"/>
                  </a:cubicBezTo>
                  <a:lnTo>
                    <a:pt x="1934" y="986"/>
                  </a:lnTo>
                  <a:close/>
                  <a:moveTo>
                    <a:pt x="1336" y="1372"/>
                  </a:moveTo>
                  <a:lnTo>
                    <a:pt x="1336" y="1372"/>
                  </a:lnTo>
                  <a:cubicBezTo>
                    <a:pt x="1417" y="1387"/>
                    <a:pt x="1499" y="1401"/>
                    <a:pt x="1566" y="1412"/>
                  </a:cubicBezTo>
                  <a:lnTo>
                    <a:pt x="1456" y="1601"/>
                  </a:lnTo>
                  <a:cubicBezTo>
                    <a:pt x="1376" y="1541"/>
                    <a:pt x="1328" y="1447"/>
                    <a:pt x="1336" y="1372"/>
                  </a:cubicBezTo>
                  <a:close/>
                  <a:moveTo>
                    <a:pt x="714" y="1636"/>
                  </a:moveTo>
                  <a:cubicBezTo>
                    <a:pt x="722" y="1636"/>
                    <a:pt x="733" y="1639"/>
                    <a:pt x="745" y="1648"/>
                  </a:cubicBezTo>
                  <a:lnTo>
                    <a:pt x="644" y="1788"/>
                  </a:lnTo>
                  <a:cubicBezTo>
                    <a:pt x="613" y="1759"/>
                    <a:pt x="592" y="1738"/>
                    <a:pt x="569" y="1715"/>
                  </a:cubicBezTo>
                  <a:lnTo>
                    <a:pt x="471" y="1750"/>
                  </a:lnTo>
                  <a:lnTo>
                    <a:pt x="539" y="1663"/>
                  </a:lnTo>
                  <a:lnTo>
                    <a:pt x="639" y="1686"/>
                  </a:lnTo>
                  <a:cubicBezTo>
                    <a:pt x="670" y="1685"/>
                    <a:pt x="681" y="1636"/>
                    <a:pt x="714" y="1636"/>
                  </a:cubicBezTo>
                  <a:close/>
                  <a:moveTo>
                    <a:pt x="1869" y="0"/>
                  </a:moveTo>
                  <a:cubicBezTo>
                    <a:pt x="1847" y="0"/>
                    <a:pt x="1825" y="8"/>
                    <a:pt x="1789" y="24"/>
                  </a:cubicBezTo>
                  <a:cubicBezTo>
                    <a:pt x="1653" y="183"/>
                    <a:pt x="1481" y="229"/>
                    <a:pt x="1315" y="287"/>
                  </a:cubicBezTo>
                  <a:lnTo>
                    <a:pt x="1220" y="431"/>
                  </a:lnTo>
                  <a:cubicBezTo>
                    <a:pt x="1224" y="447"/>
                    <a:pt x="1231" y="472"/>
                    <a:pt x="1245" y="519"/>
                  </a:cubicBezTo>
                  <a:lnTo>
                    <a:pt x="1077" y="491"/>
                  </a:lnTo>
                  <a:lnTo>
                    <a:pt x="1077" y="491"/>
                  </a:lnTo>
                  <a:cubicBezTo>
                    <a:pt x="1078" y="499"/>
                    <a:pt x="1080" y="506"/>
                    <a:pt x="1082" y="514"/>
                  </a:cubicBezTo>
                  <a:cubicBezTo>
                    <a:pt x="952" y="567"/>
                    <a:pt x="890" y="669"/>
                    <a:pt x="882" y="803"/>
                  </a:cubicBezTo>
                  <a:lnTo>
                    <a:pt x="763" y="788"/>
                  </a:lnTo>
                  <a:cubicBezTo>
                    <a:pt x="544" y="973"/>
                    <a:pt x="312" y="1145"/>
                    <a:pt x="235" y="1446"/>
                  </a:cubicBezTo>
                  <a:lnTo>
                    <a:pt x="129" y="1500"/>
                  </a:lnTo>
                  <a:cubicBezTo>
                    <a:pt x="191" y="1597"/>
                    <a:pt x="87" y="1683"/>
                    <a:pt x="123" y="1761"/>
                  </a:cubicBezTo>
                  <a:lnTo>
                    <a:pt x="0" y="1922"/>
                  </a:lnTo>
                  <a:lnTo>
                    <a:pt x="25" y="1926"/>
                  </a:lnTo>
                  <a:cubicBezTo>
                    <a:pt x="40" y="2029"/>
                    <a:pt x="54" y="2131"/>
                    <a:pt x="69" y="2232"/>
                  </a:cubicBezTo>
                  <a:lnTo>
                    <a:pt x="218" y="2247"/>
                  </a:lnTo>
                  <a:cubicBezTo>
                    <a:pt x="171" y="2281"/>
                    <a:pt x="111" y="2297"/>
                    <a:pt x="159" y="2362"/>
                  </a:cubicBezTo>
                  <a:lnTo>
                    <a:pt x="276" y="2414"/>
                  </a:lnTo>
                  <a:lnTo>
                    <a:pt x="502" y="2326"/>
                  </a:lnTo>
                  <a:cubicBezTo>
                    <a:pt x="507" y="2333"/>
                    <a:pt x="510" y="2338"/>
                    <a:pt x="515" y="2344"/>
                  </a:cubicBezTo>
                  <a:lnTo>
                    <a:pt x="438" y="2422"/>
                  </a:lnTo>
                  <a:lnTo>
                    <a:pt x="657" y="2638"/>
                  </a:lnTo>
                  <a:lnTo>
                    <a:pt x="945" y="2627"/>
                  </a:lnTo>
                  <a:lnTo>
                    <a:pt x="1257" y="2407"/>
                  </a:lnTo>
                  <a:cubicBezTo>
                    <a:pt x="1260" y="2313"/>
                    <a:pt x="1262" y="2245"/>
                    <a:pt x="1264" y="2152"/>
                  </a:cubicBezTo>
                  <a:cubicBezTo>
                    <a:pt x="1260" y="2143"/>
                    <a:pt x="1245" y="2110"/>
                    <a:pt x="1236" y="2091"/>
                  </a:cubicBezTo>
                  <a:lnTo>
                    <a:pt x="1468" y="1856"/>
                  </a:lnTo>
                  <a:cubicBezTo>
                    <a:pt x="1469" y="1858"/>
                    <a:pt x="1471" y="1860"/>
                    <a:pt x="1472" y="1864"/>
                  </a:cubicBezTo>
                  <a:lnTo>
                    <a:pt x="1604" y="1793"/>
                  </a:lnTo>
                  <a:cubicBezTo>
                    <a:pt x="1623" y="1804"/>
                    <a:pt x="1660" y="1822"/>
                    <a:pt x="1695" y="1843"/>
                  </a:cubicBezTo>
                  <a:cubicBezTo>
                    <a:pt x="1700" y="1845"/>
                    <a:pt x="1695" y="1863"/>
                    <a:pt x="1695" y="1879"/>
                  </a:cubicBezTo>
                  <a:lnTo>
                    <a:pt x="1615" y="1889"/>
                  </a:lnTo>
                  <a:lnTo>
                    <a:pt x="1562" y="1968"/>
                  </a:lnTo>
                  <a:lnTo>
                    <a:pt x="1512" y="1901"/>
                  </a:lnTo>
                  <a:cubicBezTo>
                    <a:pt x="1428" y="1966"/>
                    <a:pt x="1424" y="2043"/>
                    <a:pt x="1448" y="2130"/>
                  </a:cubicBezTo>
                  <a:cubicBezTo>
                    <a:pt x="1464" y="2135"/>
                    <a:pt x="1479" y="2138"/>
                    <a:pt x="1494" y="2138"/>
                  </a:cubicBezTo>
                  <a:cubicBezTo>
                    <a:pt x="1556" y="2138"/>
                    <a:pt x="1599" y="2092"/>
                    <a:pt x="1627" y="2053"/>
                  </a:cubicBezTo>
                  <a:cubicBezTo>
                    <a:pt x="1690" y="1964"/>
                    <a:pt x="1769" y="1905"/>
                    <a:pt x="1857" y="1856"/>
                  </a:cubicBezTo>
                  <a:cubicBezTo>
                    <a:pt x="1865" y="1814"/>
                    <a:pt x="1872" y="1776"/>
                    <a:pt x="1879" y="1739"/>
                  </a:cubicBezTo>
                  <a:cubicBezTo>
                    <a:pt x="1903" y="1655"/>
                    <a:pt x="1926" y="1569"/>
                    <a:pt x="1954" y="1488"/>
                  </a:cubicBezTo>
                  <a:cubicBezTo>
                    <a:pt x="1960" y="1471"/>
                    <a:pt x="1989" y="1462"/>
                    <a:pt x="2006" y="1450"/>
                  </a:cubicBezTo>
                  <a:cubicBezTo>
                    <a:pt x="2009" y="1411"/>
                    <a:pt x="2012" y="1371"/>
                    <a:pt x="2017" y="1318"/>
                  </a:cubicBezTo>
                  <a:lnTo>
                    <a:pt x="2017" y="1318"/>
                  </a:lnTo>
                  <a:lnTo>
                    <a:pt x="1937" y="1377"/>
                  </a:lnTo>
                  <a:lnTo>
                    <a:pt x="1814" y="1326"/>
                  </a:lnTo>
                  <a:lnTo>
                    <a:pt x="2025" y="1207"/>
                  </a:lnTo>
                  <a:lnTo>
                    <a:pt x="2253" y="1377"/>
                  </a:lnTo>
                  <a:cubicBezTo>
                    <a:pt x="2258" y="1358"/>
                    <a:pt x="2265" y="1341"/>
                    <a:pt x="2275" y="1325"/>
                  </a:cubicBezTo>
                  <a:cubicBezTo>
                    <a:pt x="2300" y="1296"/>
                    <a:pt x="2330" y="1247"/>
                    <a:pt x="2357" y="1247"/>
                  </a:cubicBezTo>
                  <a:cubicBezTo>
                    <a:pt x="2358" y="1247"/>
                    <a:pt x="2359" y="1247"/>
                    <a:pt x="2360" y="1247"/>
                  </a:cubicBezTo>
                  <a:cubicBezTo>
                    <a:pt x="2427" y="1247"/>
                    <a:pt x="2456" y="1200"/>
                    <a:pt x="2494" y="1164"/>
                  </a:cubicBezTo>
                  <a:cubicBezTo>
                    <a:pt x="2519" y="1142"/>
                    <a:pt x="2536" y="1110"/>
                    <a:pt x="2562" y="1088"/>
                  </a:cubicBezTo>
                  <a:cubicBezTo>
                    <a:pt x="2686" y="991"/>
                    <a:pt x="2732" y="864"/>
                    <a:pt x="2726" y="710"/>
                  </a:cubicBezTo>
                  <a:cubicBezTo>
                    <a:pt x="2724" y="682"/>
                    <a:pt x="2736" y="652"/>
                    <a:pt x="2741" y="618"/>
                  </a:cubicBezTo>
                  <a:lnTo>
                    <a:pt x="2681" y="545"/>
                  </a:lnTo>
                  <a:cubicBezTo>
                    <a:pt x="2675" y="474"/>
                    <a:pt x="2670" y="407"/>
                    <a:pt x="2665" y="345"/>
                  </a:cubicBezTo>
                  <a:lnTo>
                    <a:pt x="2452" y="230"/>
                  </a:lnTo>
                  <a:lnTo>
                    <a:pt x="2459" y="212"/>
                  </a:lnTo>
                  <a:lnTo>
                    <a:pt x="2347" y="208"/>
                  </a:lnTo>
                  <a:cubicBezTo>
                    <a:pt x="2312" y="185"/>
                    <a:pt x="2298" y="126"/>
                    <a:pt x="2248" y="126"/>
                  </a:cubicBezTo>
                  <a:cubicBezTo>
                    <a:pt x="2237" y="126"/>
                    <a:pt x="2224" y="129"/>
                    <a:pt x="2209" y="137"/>
                  </a:cubicBezTo>
                  <a:cubicBezTo>
                    <a:pt x="2209" y="159"/>
                    <a:pt x="2210" y="181"/>
                    <a:pt x="2211" y="203"/>
                  </a:cubicBezTo>
                  <a:cubicBezTo>
                    <a:pt x="2192" y="277"/>
                    <a:pt x="2245" y="321"/>
                    <a:pt x="2269" y="345"/>
                  </a:cubicBezTo>
                  <a:cubicBezTo>
                    <a:pt x="2262" y="427"/>
                    <a:pt x="2250" y="484"/>
                    <a:pt x="2254" y="539"/>
                  </a:cubicBezTo>
                  <a:cubicBezTo>
                    <a:pt x="2270" y="698"/>
                    <a:pt x="2263" y="717"/>
                    <a:pt x="2120" y="800"/>
                  </a:cubicBezTo>
                  <a:lnTo>
                    <a:pt x="1898" y="734"/>
                  </a:lnTo>
                  <a:cubicBezTo>
                    <a:pt x="1896" y="693"/>
                    <a:pt x="1895" y="657"/>
                    <a:pt x="1894" y="608"/>
                  </a:cubicBezTo>
                  <a:lnTo>
                    <a:pt x="1804" y="645"/>
                  </a:lnTo>
                  <a:cubicBezTo>
                    <a:pt x="1817" y="660"/>
                    <a:pt x="1824" y="668"/>
                    <a:pt x="1837" y="683"/>
                  </a:cubicBezTo>
                  <a:cubicBezTo>
                    <a:pt x="1846" y="763"/>
                    <a:pt x="1749" y="748"/>
                    <a:pt x="1711" y="802"/>
                  </a:cubicBezTo>
                  <a:cubicBezTo>
                    <a:pt x="1726" y="830"/>
                    <a:pt x="1742" y="859"/>
                    <a:pt x="1757" y="887"/>
                  </a:cubicBezTo>
                  <a:lnTo>
                    <a:pt x="1654" y="991"/>
                  </a:lnTo>
                  <a:cubicBezTo>
                    <a:pt x="1660" y="1020"/>
                    <a:pt x="1666" y="1046"/>
                    <a:pt x="1673" y="1077"/>
                  </a:cubicBezTo>
                  <a:lnTo>
                    <a:pt x="1442" y="1069"/>
                  </a:lnTo>
                  <a:cubicBezTo>
                    <a:pt x="1472" y="952"/>
                    <a:pt x="1581" y="887"/>
                    <a:pt x="1650" y="774"/>
                  </a:cubicBezTo>
                  <a:lnTo>
                    <a:pt x="1534" y="717"/>
                  </a:lnTo>
                  <a:lnTo>
                    <a:pt x="1566" y="654"/>
                  </a:lnTo>
                  <a:cubicBezTo>
                    <a:pt x="1554" y="615"/>
                    <a:pt x="1541" y="575"/>
                    <a:pt x="1529" y="531"/>
                  </a:cubicBezTo>
                  <a:lnTo>
                    <a:pt x="1676" y="471"/>
                  </a:lnTo>
                  <a:cubicBezTo>
                    <a:pt x="1677" y="442"/>
                    <a:pt x="1679" y="417"/>
                    <a:pt x="1682" y="383"/>
                  </a:cubicBezTo>
                  <a:lnTo>
                    <a:pt x="1796" y="380"/>
                  </a:lnTo>
                  <a:lnTo>
                    <a:pt x="1887" y="188"/>
                  </a:lnTo>
                  <a:lnTo>
                    <a:pt x="1951" y="139"/>
                  </a:lnTo>
                  <a:cubicBezTo>
                    <a:pt x="1955" y="106"/>
                    <a:pt x="1960" y="74"/>
                    <a:pt x="1965" y="41"/>
                  </a:cubicBezTo>
                  <a:cubicBezTo>
                    <a:pt x="1919" y="13"/>
                    <a:pt x="1895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8" name="Google Shape;13178;p40"/>
            <p:cNvSpPr/>
            <p:nvPr/>
          </p:nvSpPr>
          <p:spPr>
            <a:xfrm>
              <a:off x="3904725" y="1918825"/>
              <a:ext cx="58450" cy="59075"/>
            </a:xfrm>
            <a:custGeom>
              <a:avLst/>
              <a:gdLst/>
              <a:ahLst/>
              <a:cxnLst/>
              <a:rect l="l" t="t" r="r" b="b"/>
              <a:pathLst>
                <a:path w="2338" h="2363" extrusionOk="0">
                  <a:moveTo>
                    <a:pt x="1772" y="394"/>
                  </a:moveTo>
                  <a:cubicBezTo>
                    <a:pt x="1826" y="433"/>
                    <a:pt x="1811" y="478"/>
                    <a:pt x="1805" y="521"/>
                  </a:cubicBezTo>
                  <a:cubicBezTo>
                    <a:pt x="1801" y="562"/>
                    <a:pt x="1798" y="602"/>
                    <a:pt x="1794" y="648"/>
                  </a:cubicBezTo>
                  <a:lnTo>
                    <a:pt x="1731" y="642"/>
                  </a:lnTo>
                  <a:cubicBezTo>
                    <a:pt x="1747" y="559"/>
                    <a:pt x="1688" y="470"/>
                    <a:pt x="1772" y="394"/>
                  </a:cubicBezTo>
                  <a:close/>
                  <a:moveTo>
                    <a:pt x="1064" y="536"/>
                  </a:moveTo>
                  <a:cubicBezTo>
                    <a:pt x="1086" y="567"/>
                    <a:pt x="1108" y="595"/>
                    <a:pt x="1132" y="627"/>
                  </a:cubicBezTo>
                  <a:lnTo>
                    <a:pt x="1093" y="665"/>
                  </a:lnTo>
                  <a:cubicBezTo>
                    <a:pt x="1106" y="684"/>
                    <a:pt x="1118" y="701"/>
                    <a:pt x="1141" y="734"/>
                  </a:cubicBezTo>
                  <a:cubicBezTo>
                    <a:pt x="1064" y="745"/>
                    <a:pt x="999" y="753"/>
                    <a:pt x="928" y="763"/>
                  </a:cubicBezTo>
                  <a:cubicBezTo>
                    <a:pt x="926" y="713"/>
                    <a:pt x="923" y="675"/>
                    <a:pt x="921" y="628"/>
                  </a:cubicBezTo>
                  <a:lnTo>
                    <a:pt x="855" y="634"/>
                  </a:lnTo>
                  <a:lnTo>
                    <a:pt x="839" y="588"/>
                  </a:lnTo>
                  <a:cubicBezTo>
                    <a:pt x="859" y="571"/>
                    <a:pt x="877" y="564"/>
                    <a:pt x="894" y="564"/>
                  </a:cubicBezTo>
                  <a:cubicBezTo>
                    <a:pt x="927" y="564"/>
                    <a:pt x="956" y="589"/>
                    <a:pt x="987" y="607"/>
                  </a:cubicBezTo>
                  <a:cubicBezTo>
                    <a:pt x="994" y="583"/>
                    <a:pt x="1000" y="562"/>
                    <a:pt x="1007" y="538"/>
                  </a:cubicBezTo>
                  <a:lnTo>
                    <a:pt x="1064" y="536"/>
                  </a:lnTo>
                  <a:close/>
                  <a:moveTo>
                    <a:pt x="981" y="1297"/>
                  </a:moveTo>
                  <a:cubicBezTo>
                    <a:pt x="1012" y="1297"/>
                    <a:pt x="1038" y="1314"/>
                    <a:pt x="1058" y="1357"/>
                  </a:cubicBezTo>
                  <a:lnTo>
                    <a:pt x="997" y="1377"/>
                  </a:lnTo>
                  <a:cubicBezTo>
                    <a:pt x="1000" y="1427"/>
                    <a:pt x="1002" y="1482"/>
                    <a:pt x="1005" y="1543"/>
                  </a:cubicBezTo>
                  <a:lnTo>
                    <a:pt x="936" y="1550"/>
                  </a:lnTo>
                  <a:lnTo>
                    <a:pt x="884" y="1626"/>
                  </a:lnTo>
                  <a:lnTo>
                    <a:pt x="886" y="1626"/>
                  </a:lnTo>
                  <a:cubicBezTo>
                    <a:pt x="886" y="1637"/>
                    <a:pt x="886" y="1648"/>
                    <a:pt x="886" y="1658"/>
                  </a:cubicBezTo>
                  <a:lnTo>
                    <a:pt x="802" y="1640"/>
                  </a:lnTo>
                  <a:cubicBezTo>
                    <a:pt x="810" y="1596"/>
                    <a:pt x="816" y="1560"/>
                    <a:pt x="823" y="1523"/>
                  </a:cubicBezTo>
                  <a:cubicBezTo>
                    <a:pt x="890" y="1487"/>
                    <a:pt x="970" y="1462"/>
                    <a:pt x="939" y="1345"/>
                  </a:cubicBezTo>
                  <a:lnTo>
                    <a:pt x="939" y="1345"/>
                  </a:lnTo>
                  <a:lnTo>
                    <a:pt x="884" y="1410"/>
                  </a:lnTo>
                  <a:lnTo>
                    <a:pt x="849" y="1353"/>
                  </a:lnTo>
                  <a:cubicBezTo>
                    <a:pt x="879" y="1334"/>
                    <a:pt x="910" y="1318"/>
                    <a:pt x="941" y="1305"/>
                  </a:cubicBezTo>
                  <a:cubicBezTo>
                    <a:pt x="955" y="1299"/>
                    <a:pt x="969" y="1297"/>
                    <a:pt x="981" y="1297"/>
                  </a:cubicBezTo>
                  <a:close/>
                  <a:moveTo>
                    <a:pt x="1254" y="1784"/>
                  </a:moveTo>
                  <a:lnTo>
                    <a:pt x="1343" y="1826"/>
                  </a:lnTo>
                  <a:cubicBezTo>
                    <a:pt x="1310" y="1872"/>
                    <a:pt x="1283" y="1912"/>
                    <a:pt x="1257" y="1946"/>
                  </a:cubicBezTo>
                  <a:lnTo>
                    <a:pt x="1122" y="1979"/>
                  </a:lnTo>
                  <a:lnTo>
                    <a:pt x="1065" y="1900"/>
                  </a:lnTo>
                  <a:lnTo>
                    <a:pt x="1011" y="1954"/>
                  </a:lnTo>
                  <a:lnTo>
                    <a:pt x="854" y="1921"/>
                  </a:lnTo>
                  <a:cubicBezTo>
                    <a:pt x="862" y="1888"/>
                    <a:pt x="871" y="1850"/>
                    <a:pt x="876" y="1826"/>
                  </a:cubicBezTo>
                  <a:lnTo>
                    <a:pt x="1060" y="1859"/>
                  </a:lnTo>
                  <a:cubicBezTo>
                    <a:pt x="1061" y="1842"/>
                    <a:pt x="1064" y="1825"/>
                    <a:pt x="1065" y="1809"/>
                  </a:cubicBezTo>
                  <a:lnTo>
                    <a:pt x="1081" y="1884"/>
                  </a:lnTo>
                  <a:lnTo>
                    <a:pt x="1244" y="1827"/>
                  </a:lnTo>
                  <a:cubicBezTo>
                    <a:pt x="1245" y="1823"/>
                    <a:pt x="1248" y="1808"/>
                    <a:pt x="1254" y="1784"/>
                  </a:cubicBezTo>
                  <a:close/>
                  <a:moveTo>
                    <a:pt x="1337" y="1"/>
                  </a:moveTo>
                  <a:cubicBezTo>
                    <a:pt x="1334" y="18"/>
                    <a:pt x="1331" y="33"/>
                    <a:pt x="1326" y="52"/>
                  </a:cubicBezTo>
                  <a:lnTo>
                    <a:pt x="1224" y="45"/>
                  </a:lnTo>
                  <a:lnTo>
                    <a:pt x="1189" y="115"/>
                  </a:lnTo>
                  <a:lnTo>
                    <a:pt x="1054" y="118"/>
                  </a:lnTo>
                  <a:cubicBezTo>
                    <a:pt x="1027" y="165"/>
                    <a:pt x="1003" y="205"/>
                    <a:pt x="978" y="248"/>
                  </a:cubicBezTo>
                  <a:cubicBezTo>
                    <a:pt x="979" y="254"/>
                    <a:pt x="983" y="261"/>
                    <a:pt x="986" y="265"/>
                  </a:cubicBezTo>
                  <a:cubicBezTo>
                    <a:pt x="994" y="272"/>
                    <a:pt x="1002" y="279"/>
                    <a:pt x="1011" y="285"/>
                  </a:cubicBezTo>
                  <a:cubicBezTo>
                    <a:pt x="1052" y="273"/>
                    <a:pt x="1084" y="266"/>
                    <a:pt x="1111" y="266"/>
                  </a:cubicBezTo>
                  <a:cubicBezTo>
                    <a:pt x="1179" y="266"/>
                    <a:pt x="1211" y="310"/>
                    <a:pt x="1250" y="424"/>
                  </a:cubicBezTo>
                  <a:lnTo>
                    <a:pt x="1100" y="391"/>
                  </a:lnTo>
                  <a:cubicBezTo>
                    <a:pt x="1050" y="400"/>
                    <a:pt x="1014" y="413"/>
                    <a:pt x="979" y="413"/>
                  </a:cubicBezTo>
                  <a:cubicBezTo>
                    <a:pt x="974" y="413"/>
                    <a:pt x="969" y="413"/>
                    <a:pt x="964" y="413"/>
                  </a:cubicBezTo>
                  <a:cubicBezTo>
                    <a:pt x="926" y="408"/>
                    <a:pt x="888" y="385"/>
                    <a:pt x="846" y="369"/>
                  </a:cubicBezTo>
                  <a:lnTo>
                    <a:pt x="644" y="483"/>
                  </a:lnTo>
                  <a:lnTo>
                    <a:pt x="631" y="577"/>
                  </a:lnTo>
                  <a:lnTo>
                    <a:pt x="503" y="638"/>
                  </a:lnTo>
                  <a:cubicBezTo>
                    <a:pt x="446" y="727"/>
                    <a:pt x="385" y="818"/>
                    <a:pt x="311" y="886"/>
                  </a:cubicBezTo>
                  <a:cubicBezTo>
                    <a:pt x="236" y="954"/>
                    <a:pt x="223" y="1029"/>
                    <a:pt x="236" y="1122"/>
                  </a:cubicBezTo>
                  <a:lnTo>
                    <a:pt x="365" y="1154"/>
                  </a:lnTo>
                  <a:lnTo>
                    <a:pt x="227" y="1212"/>
                  </a:lnTo>
                  <a:lnTo>
                    <a:pt x="119" y="1451"/>
                  </a:lnTo>
                  <a:lnTo>
                    <a:pt x="0" y="1525"/>
                  </a:lnTo>
                  <a:cubicBezTo>
                    <a:pt x="39" y="1676"/>
                    <a:pt x="78" y="1824"/>
                    <a:pt x="120" y="1986"/>
                  </a:cubicBezTo>
                  <a:cubicBezTo>
                    <a:pt x="167" y="2009"/>
                    <a:pt x="225" y="2034"/>
                    <a:pt x="281" y="2066"/>
                  </a:cubicBezTo>
                  <a:cubicBezTo>
                    <a:pt x="316" y="2086"/>
                    <a:pt x="347" y="2112"/>
                    <a:pt x="371" y="2144"/>
                  </a:cubicBezTo>
                  <a:cubicBezTo>
                    <a:pt x="422" y="2219"/>
                    <a:pt x="465" y="2296"/>
                    <a:pt x="505" y="2362"/>
                  </a:cubicBezTo>
                  <a:lnTo>
                    <a:pt x="737" y="2353"/>
                  </a:lnTo>
                  <a:cubicBezTo>
                    <a:pt x="799" y="2321"/>
                    <a:pt x="867" y="2289"/>
                    <a:pt x="940" y="2289"/>
                  </a:cubicBezTo>
                  <a:cubicBezTo>
                    <a:pt x="959" y="2289"/>
                    <a:pt x="979" y="2291"/>
                    <a:pt x="999" y="2296"/>
                  </a:cubicBezTo>
                  <a:cubicBezTo>
                    <a:pt x="1069" y="2244"/>
                    <a:pt x="1129" y="2188"/>
                    <a:pt x="1199" y="2154"/>
                  </a:cubicBezTo>
                  <a:cubicBezTo>
                    <a:pt x="1296" y="2104"/>
                    <a:pt x="1356" y="2036"/>
                    <a:pt x="1367" y="1931"/>
                  </a:cubicBezTo>
                  <a:cubicBezTo>
                    <a:pt x="1481" y="1920"/>
                    <a:pt x="1564" y="1858"/>
                    <a:pt x="1658" y="1706"/>
                  </a:cubicBezTo>
                  <a:cubicBezTo>
                    <a:pt x="1656" y="1683"/>
                    <a:pt x="1653" y="1658"/>
                    <a:pt x="1649" y="1625"/>
                  </a:cubicBezTo>
                  <a:lnTo>
                    <a:pt x="1649" y="1625"/>
                  </a:lnTo>
                  <a:lnTo>
                    <a:pt x="1714" y="1653"/>
                  </a:lnTo>
                  <a:lnTo>
                    <a:pt x="1844" y="1544"/>
                  </a:lnTo>
                  <a:cubicBezTo>
                    <a:pt x="1829" y="1456"/>
                    <a:pt x="1900" y="1436"/>
                    <a:pt x="1965" y="1411"/>
                  </a:cubicBezTo>
                  <a:lnTo>
                    <a:pt x="1789" y="1273"/>
                  </a:lnTo>
                  <a:lnTo>
                    <a:pt x="1879" y="1210"/>
                  </a:lnTo>
                  <a:cubicBezTo>
                    <a:pt x="1909" y="1281"/>
                    <a:pt x="1921" y="1353"/>
                    <a:pt x="2000" y="1369"/>
                  </a:cubicBezTo>
                  <a:lnTo>
                    <a:pt x="2170" y="1103"/>
                  </a:lnTo>
                  <a:cubicBezTo>
                    <a:pt x="2176" y="1025"/>
                    <a:pt x="2209" y="998"/>
                    <a:pt x="2338" y="851"/>
                  </a:cubicBezTo>
                  <a:lnTo>
                    <a:pt x="2263" y="700"/>
                  </a:lnTo>
                  <a:lnTo>
                    <a:pt x="2316" y="595"/>
                  </a:lnTo>
                  <a:lnTo>
                    <a:pt x="2127" y="275"/>
                  </a:lnTo>
                  <a:cubicBezTo>
                    <a:pt x="1960" y="272"/>
                    <a:pt x="1960" y="272"/>
                    <a:pt x="1904" y="204"/>
                  </a:cubicBezTo>
                  <a:cubicBezTo>
                    <a:pt x="1890" y="218"/>
                    <a:pt x="1877" y="223"/>
                    <a:pt x="1865" y="223"/>
                  </a:cubicBezTo>
                  <a:cubicBezTo>
                    <a:pt x="1830" y="223"/>
                    <a:pt x="1804" y="176"/>
                    <a:pt x="1769" y="173"/>
                  </a:cubicBezTo>
                  <a:cubicBezTo>
                    <a:pt x="1680" y="165"/>
                    <a:pt x="1624" y="122"/>
                    <a:pt x="1617" y="22"/>
                  </a:cubicBezTo>
                  <a:cubicBezTo>
                    <a:pt x="1598" y="57"/>
                    <a:pt x="1575" y="66"/>
                    <a:pt x="1551" y="66"/>
                  </a:cubicBezTo>
                  <a:cubicBezTo>
                    <a:pt x="1528" y="66"/>
                    <a:pt x="1504" y="57"/>
                    <a:pt x="1482" y="53"/>
                  </a:cubicBezTo>
                  <a:cubicBezTo>
                    <a:pt x="1433" y="42"/>
                    <a:pt x="1385" y="19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9" name="Google Shape;13179;p40"/>
            <p:cNvSpPr/>
            <p:nvPr/>
          </p:nvSpPr>
          <p:spPr>
            <a:xfrm>
              <a:off x="4099550" y="1776225"/>
              <a:ext cx="55100" cy="51650"/>
            </a:xfrm>
            <a:custGeom>
              <a:avLst/>
              <a:gdLst/>
              <a:ahLst/>
              <a:cxnLst/>
              <a:rect l="l" t="t" r="r" b="b"/>
              <a:pathLst>
                <a:path w="2204" h="2066" extrusionOk="0">
                  <a:moveTo>
                    <a:pt x="1301" y="0"/>
                  </a:moveTo>
                  <a:cubicBezTo>
                    <a:pt x="1198" y="0"/>
                    <a:pt x="1105" y="39"/>
                    <a:pt x="1013" y="86"/>
                  </a:cubicBezTo>
                  <a:cubicBezTo>
                    <a:pt x="990" y="98"/>
                    <a:pt x="965" y="111"/>
                    <a:pt x="952" y="131"/>
                  </a:cubicBezTo>
                  <a:cubicBezTo>
                    <a:pt x="888" y="224"/>
                    <a:pt x="841" y="331"/>
                    <a:pt x="733" y="386"/>
                  </a:cubicBezTo>
                  <a:cubicBezTo>
                    <a:pt x="688" y="509"/>
                    <a:pt x="579" y="537"/>
                    <a:pt x="469" y="568"/>
                  </a:cubicBezTo>
                  <a:cubicBezTo>
                    <a:pt x="446" y="677"/>
                    <a:pt x="377" y="754"/>
                    <a:pt x="287" y="805"/>
                  </a:cubicBezTo>
                  <a:lnTo>
                    <a:pt x="231" y="953"/>
                  </a:lnTo>
                  <a:cubicBezTo>
                    <a:pt x="241" y="977"/>
                    <a:pt x="251" y="1005"/>
                    <a:pt x="267" y="1045"/>
                  </a:cubicBezTo>
                  <a:lnTo>
                    <a:pt x="182" y="1006"/>
                  </a:lnTo>
                  <a:lnTo>
                    <a:pt x="98" y="1074"/>
                  </a:lnTo>
                  <a:cubicBezTo>
                    <a:pt x="21" y="1139"/>
                    <a:pt x="0" y="1278"/>
                    <a:pt x="44" y="1373"/>
                  </a:cubicBezTo>
                  <a:cubicBezTo>
                    <a:pt x="90" y="1473"/>
                    <a:pt x="128" y="1580"/>
                    <a:pt x="179" y="1705"/>
                  </a:cubicBezTo>
                  <a:cubicBezTo>
                    <a:pt x="201" y="1713"/>
                    <a:pt x="248" y="1728"/>
                    <a:pt x="297" y="1744"/>
                  </a:cubicBezTo>
                  <a:lnTo>
                    <a:pt x="341" y="1799"/>
                  </a:lnTo>
                  <a:lnTo>
                    <a:pt x="426" y="1744"/>
                  </a:lnTo>
                  <a:lnTo>
                    <a:pt x="426" y="1744"/>
                  </a:lnTo>
                  <a:cubicBezTo>
                    <a:pt x="490" y="1819"/>
                    <a:pt x="411" y="1880"/>
                    <a:pt x="419" y="1946"/>
                  </a:cubicBezTo>
                  <a:cubicBezTo>
                    <a:pt x="454" y="1965"/>
                    <a:pt x="499" y="1977"/>
                    <a:pt x="525" y="2005"/>
                  </a:cubicBezTo>
                  <a:cubicBezTo>
                    <a:pt x="568" y="2049"/>
                    <a:pt x="615" y="2066"/>
                    <a:pt x="667" y="2066"/>
                  </a:cubicBezTo>
                  <a:cubicBezTo>
                    <a:pt x="686" y="2066"/>
                    <a:pt x="705" y="2063"/>
                    <a:pt x="725" y="2060"/>
                  </a:cubicBezTo>
                  <a:cubicBezTo>
                    <a:pt x="781" y="2050"/>
                    <a:pt x="835" y="2032"/>
                    <a:pt x="891" y="2023"/>
                  </a:cubicBezTo>
                  <a:cubicBezTo>
                    <a:pt x="897" y="2022"/>
                    <a:pt x="903" y="2022"/>
                    <a:pt x="910" y="2022"/>
                  </a:cubicBezTo>
                  <a:cubicBezTo>
                    <a:pt x="929" y="2022"/>
                    <a:pt x="951" y="2026"/>
                    <a:pt x="977" y="2028"/>
                  </a:cubicBezTo>
                  <a:lnTo>
                    <a:pt x="1034" y="1900"/>
                  </a:lnTo>
                  <a:lnTo>
                    <a:pt x="1199" y="1940"/>
                  </a:lnTo>
                  <a:cubicBezTo>
                    <a:pt x="1319" y="1861"/>
                    <a:pt x="1440" y="1794"/>
                    <a:pt x="1526" y="1678"/>
                  </a:cubicBezTo>
                  <a:cubicBezTo>
                    <a:pt x="1572" y="1614"/>
                    <a:pt x="1596" y="1562"/>
                    <a:pt x="1552" y="1493"/>
                  </a:cubicBezTo>
                  <a:cubicBezTo>
                    <a:pt x="1547" y="1486"/>
                    <a:pt x="1552" y="1473"/>
                    <a:pt x="1552" y="1463"/>
                  </a:cubicBezTo>
                  <a:lnTo>
                    <a:pt x="1668" y="1488"/>
                  </a:lnTo>
                  <a:cubicBezTo>
                    <a:pt x="1624" y="1403"/>
                    <a:pt x="1589" y="1339"/>
                    <a:pt x="1555" y="1274"/>
                  </a:cubicBezTo>
                  <a:lnTo>
                    <a:pt x="1555" y="1274"/>
                  </a:lnTo>
                  <a:cubicBezTo>
                    <a:pt x="1659" y="1379"/>
                    <a:pt x="1659" y="1379"/>
                    <a:pt x="1742" y="1405"/>
                  </a:cubicBezTo>
                  <a:cubicBezTo>
                    <a:pt x="1851" y="1301"/>
                    <a:pt x="1928" y="1169"/>
                    <a:pt x="1968" y="1024"/>
                  </a:cubicBezTo>
                  <a:cubicBezTo>
                    <a:pt x="1992" y="942"/>
                    <a:pt x="2031" y="872"/>
                    <a:pt x="2072" y="799"/>
                  </a:cubicBezTo>
                  <a:cubicBezTo>
                    <a:pt x="2090" y="767"/>
                    <a:pt x="2097" y="728"/>
                    <a:pt x="2111" y="685"/>
                  </a:cubicBezTo>
                  <a:lnTo>
                    <a:pt x="2199" y="624"/>
                  </a:lnTo>
                  <a:cubicBezTo>
                    <a:pt x="2139" y="584"/>
                    <a:pt x="2098" y="545"/>
                    <a:pt x="2120" y="481"/>
                  </a:cubicBezTo>
                  <a:lnTo>
                    <a:pt x="2203" y="415"/>
                  </a:lnTo>
                  <a:cubicBezTo>
                    <a:pt x="2196" y="399"/>
                    <a:pt x="2195" y="393"/>
                    <a:pt x="2193" y="393"/>
                  </a:cubicBezTo>
                  <a:cubicBezTo>
                    <a:pt x="2176" y="387"/>
                    <a:pt x="2158" y="384"/>
                    <a:pt x="2140" y="379"/>
                  </a:cubicBezTo>
                  <a:cubicBezTo>
                    <a:pt x="2098" y="296"/>
                    <a:pt x="2077" y="200"/>
                    <a:pt x="1988" y="156"/>
                  </a:cubicBezTo>
                  <a:lnTo>
                    <a:pt x="1707" y="54"/>
                  </a:lnTo>
                  <a:lnTo>
                    <a:pt x="1688" y="99"/>
                  </a:lnTo>
                  <a:lnTo>
                    <a:pt x="1568" y="17"/>
                  </a:lnTo>
                  <a:cubicBezTo>
                    <a:pt x="1558" y="16"/>
                    <a:pt x="1549" y="16"/>
                    <a:pt x="1539" y="16"/>
                  </a:cubicBezTo>
                  <a:cubicBezTo>
                    <a:pt x="1514" y="16"/>
                    <a:pt x="1490" y="17"/>
                    <a:pt x="1467" y="17"/>
                  </a:cubicBezTo>
                  <a:cubicBezTo>
                    <a:pt x="1439" y="17"/>
                    <a:pt x="1413" y="16"/>
                    <a:pt x="1387" y="10"/>
                  </a:cubicBezTo>
                  <a:cubicBezTo>
                    <a:pt x="1358" y="3"/>
                    <a:pt x="1329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0" name="Google Shape;13180;p40"/>
            <p:cNvSpPr/>
            <p:nvPr/>
          </p:nvSpPr>
          <p:spPr>
            <a:xfrm>
              <a:off x="4179800" y="1609525"/>
              <a:ext cx="55150" cy="51950"/>
            </a:xfrm>
            <a:custGeom>
              <a:avLst/>
              <a:gdLst/>
              <a:ahLst/>
              <a:cxnLst/>
              <a:rect l="l" t="t" r="r" b="b"/>
              <a:pathLst>
                <a:path w="2206" h="2078" extrusionOk="0">
                  <a:moveTo>
                    <a:pt x="1649" y="1"/>
                  </a:moveTo>
                  <a:lnTo>
                    <a:pt x="1424" y="27"/>
                  </a:lnTo>
                  <a:cubicBezTo>
                    <a:pt x="1424" y="34"/>
                    <a:pt x="1424" y="48"/>
                    <a:pt x="1424" y="72"/>
                  </a:cubicBezTo>
                  <a:cubicBezTo>
                    <a:pt x="1384" y="55"/>
                    <a:pt x="1346" y="46"/>
                    <a:pt x="1311" y="46"/>
                  </a:cubicBezTo>
                  <a:cubicBezTo>
                    <a:pt x="1245" y="46"/>
                    <a:pt x="1188" y="78"/>
                    <a:pt x="1140" y="139"/>
                  </a:cubicBezTo>
                  <a:cubicBezTo>
                    <a:pt x="1122" y="160"/>
                    <a:pt x="1103" y="194"/>
                    <a:pt x="1080" y="198"/>
                  </a:cubicBezTo>
                  <a:cubicBezTo>
                    <a:pt x="953" y="220"/>
                    <a:pt x="861" y="299"/>
                    <a:pt x="761" y="370"/>
                  </a:cubicBezTo>
                  <a:cubicBezTo>
                    <a:pt x="758" y="373"/>
                    <a:pt x="753" y="374"/>
                    <a:pt x="748" y="374"/>
                  </a:cubicBezTo>
                  <a:cubicBezTo>
                    <a:pt x="736" y="374"/>
                    <a:pt x="722" y="370"/>
                    <a:pt x="710" y="369"/>
                  </a:cubicBezTo>
                  <a:lnTo>
                    <a:pt x="710" y="369"/>
                  </a:lnTo>
                  <a:cubicBezTo>
                    <a:pt x="712" y="391"/>
                    <a:pt x="715" y="409"/>
                    <a:pt x="715" y="419"/>
                  </a:cubicBezTo>
                  <a:cubicBezTo>
                    <a:pt x="555" y="500"/>
                    <a:pt x="489" y="662"/>
                    <a:pt x="359" y="771"/>
                  </a:cubicBezTo>
                  <a:cubicBezTo>
                    <a:pt x="359" y="868"/>
                    <a:pt x="278" y="901"/>
                    <a:pt x="204" y="936"/>
                  </a:cubicBezTo>
                  <a:cubicBezTo>
                    <a:pt x="229" y="1106"/>
                    <a:pt x="37" y="1142"/>
                    <a:pt x="1" y="1285"/>
                  </a:cubicBezTo>
                  <a:cubicBezTo>
                    <a:pt x="18" y="1391"/>
                    <a:pt x="35" y="1509"/>
                    <a:pt x="55" y="1640"/>
                  </a:cubicBezTo>
                  <a:lnTo>
                    <a:pt x="216" y="1707"/>
                  </a:lnTo>
                  <a:cubicBezTo>
                    <a:pt x="226" y="1735"/>
                    <a:pt x="239" y="1765"/>
                    <a:pt x="255" y="1806"/>
                  </a:cubicBezTo>
                  <a:cubicBezTo>
                    <a:pt x="400" y="1808"/>
                    <a:pt x="474" y="1911"/>
                    <a:pt x="544" y="2023"/>
                  </a:cubicBezTo>
                  <a:cubicBezTo>
                    <a:pt x="555" y="2037"/>
                    <a:pt x="568" y="2049"/>
                    <a:pt x="581" y="2061"/>
                  </a:cubicBezTo>
                  <a:cubicBezTo>
                    <a:pt x="614" y="2067"/>
                    <a:pt x="645" y="2077"/>
                    <a:pt x="674" y="2077"/>
                  </a:cubicBezTo>
                  <a:cubicBezTo>
                    <a:pt x="678" y="2077"/>
                    <a:pt x="681" y="2077"/>
                    <a:pt x="685" y="2077"/>
                  </a:cubicBezTo>
                  <a:cubicBezTo>
                    <a:pt x="736" y="2072"/>
                    <a:pt x="793" y="2069"/>
                    <a:pt x="834" y="2044"/>
                  </a:cubicBezTo>
                  <a:cubicBezTo>
                    <a:pt x="895" y="2007"/>
                    <a:pt x="955" y="1986"/>
                    <a:pt x="1005" y="1986"/>
                  </a:cubicBezTo>
                  <a:cubicBezTo>
                    <a:pt x="1011" y="1986"/>
                    <a:pt x="1017" y="1986"/>
                    <a:pt x="1023" y="1987"/>
                  </a:cubicBezTo>
                  <a:lnTo>
                    <a:pt x="1233" y="1868"/>
                  </a:lnTo>
                  <a:lnTo>
                    <a:pt x="1244" y="1884"/>
                  </a:lnTo>
                  <a:lnTo>
                    <a:pt x="1346" y="1735"/>
                  </a:lnTo>
                  <a:lnTo>
                    <a:pt x="1508" y="1654"/>
                  </a:lnTo>
                  <a:lnTo>
                    <a:pt x="1565" y="1544"/>
                  </a:lnTo>
                  <a:cubicBezTo>
                    <a:pt x="1655" y="1513"/>
                    <a:pt x="1712" y="1455"/>
                    <a:pt x="1753" y="1371"/>
                  </a:cubicBezTo>
                  <a:cubicBezTo>
                    <a:pt x="1788" y="1303"/>
                    <a:pt x="1832" y="1241"/>
                    <a:pt x="1881" y="1184"/>
                  </a:cubicBezTo>
                  <a:cubicBezTo>
                    <a:pt x="1957" y="1090"/>
                    <a:pt x="2039" y="1002"/>
                    <a:pt x="2118" y="912"/>
                  </a:cubicBezTo>
                  <a:cubicBezTo>
                    <a:pt x="2119" y="885"/>
                    <a:pt x="2112" y="854"/>
                    <a:pt x="2124" y="832"/>
                  </a:cubicBezTo>
                  <a:cubicBezTo>
                    <a:pt x="2193" y="696"/>
                    <a:pt x="2177" y="561"/>
                    <a:pt x="2128" y="425"/>
                  </a:cubicBezTo>
                  <a:cubicBezTo>
                    <a:pt x="2126" y="419"/>
                    <a:pt x="2132" y="410"/>
                    <a:pt x="2134" y="401"/>
                  </a:cubicBezTo>
                  <a:lnTo>
                    <a:pt x="2206" y="321"/>
                  </a:lnTo>
                  <a:lnTo>
                    <a:pt x="2117" y="291"/>
                  </a:lnTo>
                  <a:cubicBezTo>
                    <a:pt x="2118" y="255"/>
                    <a:pt x="2119" y="226"/>
                    <a:pt x="2119" y="190"/>
                  </a:cubicBezTo>
                  <a:cubicBezTo>
                    <a:pt x="1948" y="150"/>
                    <a:pt x="1762" y="159"/>
                    <a:pt x="1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1" name="Google Shape;13181;p40"/>
            <p:cNvSpPr/>
            <p:nvPr/>
          </p:nvSpPr>
          <p:spPr>
            <a:xfrm>
              <a:off x="4079675" y="1869075"/>
              <a:ext cx="57350" cy="53600"/>
            </a:xfrm>
            <a:custGeom>
              <a:avLst/>
              <a:gdLst/>
              <a:ahLst/>
              <a:cxnLst/>
              <a:rect l="l" t="t" r="r" b="b"/>
              <a:pathLst>
                <a:path w="2294" h="2144" extrusionOk="0">
                  <a:moveTo>
                    <a:pt x="2120" y="647"/>
                  </a:moveTo>
                  <a:lnTo>
                    <a:pt x="2120" y="648"/>
                  </a:lnTo>
                  <a:cubicBezTo>
                    <a:pt x="2057" y="737"/>
                    <a:pt x="1989" y="735"/>
                    <a:pt x="1908" y="737"/>
                  </a:cubicBezTo>
                  <a:cubicBezTo>
                    <a:pt x="1916" y="704"/>
                    <a:pt x="1921" y="682"/>
                    <a:pt x="1928" y="657"/>
                  </a:cubicBezTo>
                  <a:lnTo>
                    <a:pt x="2120" y="647"/>
                  </a:lnTo>
                  <a:close/>
                  <a:moveTo>
                    <a:pt x="1474" y="0"/>
                  </a:moveTo>
                  <a:cubicBezTo>
                    <a:pt x="1314" y="74"/>
                    <a:pt x="1135" y="170"/>
                    <a:pt x="1012" y="329"/>
                  </a:cubicBezTo>
                  <a:lnTo>
                    <a:pt x="799" y="431"/>
                  </a:lnTo>
                  <a:cubicBezTo>
                    <a:pt x="775" y="495"/>
                    <a:pt x="750" y="561"/>
                    <a:pt x="722" y="632"/>
                  </a:cubicBezTo>
                  <a:cubicBezTo>
                    <a:pt x="551" y="683"/>
                    <a:pt x="407" y="787"/>
                    <a:pt x="328" y="964"/>
                  </a:cubicBezTo>
                  <a:lnTo>
                    <a:pt x="192" y="1060"/>
                  </a:lnTo>
                  <a:cubicBezTo>
                    <a:pt x="137" y="1174"/>
                    <a:pt x="96" y="1262"/>
                    <a:pt x="50" y="1355"/>
                  </a:cubicBezTo>
                  <a:lnTo>
                    <a:pt x="66" y="1408"/>
                  </a:lnTo>
                  <a:cubicBezTo>
                    <a:pt x="41" y="1466"/>
                    <a:pt x="21" y="1513"/>
                    <a:pt x="0" y="1562"/>
                  </a:cubicBezTo>
                  <a:cubicBezTo>
                    <a:pt x="62" y="1622"/>
                    <a:pt x="114" y="1676"/>
                    <a:pt x="168" y="1727"/>
                  </a:cubicBezTo>
                  <a:cubicBezTo>
                    <a:pt x="223" y="1780"/>
                    <a:pt x="282" y="1828"/>
                    <a:pt x="332" y="1884"/>
                  </a:cubicBezTo>
                  <a:cubicBezTo>
                    <a:pt x="378" y="1933"/>
                    <a:pt x="410" y="1994"/>
                    <a:pt x="454" y="2043"/>
                  </a:cubicBezTo>
                  <a:cubicBezTo>
                    <a:pt x="499" y="2097"/>
                    <a:pt x="565" y="2128"/>
                    <a:pt x="634" y="2129"/>
                  </a:cubicBezTo>
                  <a:cubicBezTo>
                    <a:pt x="681" y="2130"/>
                    <a:pt x="729" y="2137"/>
                    <a:pt x="803" y="2144"/>
                  </a:cubicBezTo>
                  <a:lnTo>
                    <a:pt x="1082" y="2011"/>
                  </a:lnTo>
                  <a:lnTo>
                    <a:pt x="1167" y="2017"/>
                  </a:lnTo>
                  <a:cubicBezTo>
                    <a:pt x="1295" y="1912"/>
                    <a:pt x="1425" y="1809"/>
                    <a:pt x="1549" y="1701"/>
                  </a:cubicBezTo>
                  <a:cubicBezTo>
                    <a:pt x="1673" y="1593"/>
                    <a:pt x="1789" y="1475"/>
                    <a:pt x="1905" y="1364"/>
                  </a:cubicBezTo>
                  <a:lnTo>
                    <a:pt x="1868" y="1287"/>
                  </a:lnTo>
                  <a:lnTo>
                    <a:pt x="1961" y="1269"/>
                  </a:lnTo>
                  <a:cubicBezTo>
                    <a:pt x="2115" y="1071"/>
                    <a:pt x="2293" y="886"/>
                    <a:pt x="2172" y="604"/>
                  </a:cubicBezTo>
                  <a:lnTo>
                    <a:pt x="2049" y="557"/>
                  </a:lnTo>
                  <a:cubicBezTo>
                    <a:pt x="2056" y="528"/>
                    <a:pt x="2063" y="496"/>
                    <a:pt x="2070" y="463"/>
                  </a:cubicBezTo>
                  <a:lnTo>
                    <a:pt x="2039" y="455"/>
                  </a:lnTo>
                  <a:lnTo>
                    <a:pt x="1880" y="615"/>
                  </a:lnTo>
                  <a:lnTo>
                    <a:pt x="1741" y="503"/>
                  </a:lnTo>
                  <a:cubicBezTo>
                    <a:pt x="1789" y="400"/>
                    <a:pt x="1908" y="399"/>
                    <a:pt x="1976" y="324"/>
                  </a:cubicBezTo>
                  <a:cubicBezTo>
                    <a:pt x="1822" y="256"/>
                    <a:pt x="1730" y="135"/>
                    <a:pt x="1658" y="15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2" name="Google Shape;13182;p40"/>
            <p:cNvSpPr/>
            <p:nvPr/>
          </p:nvSpPr>
          <p:spPr>
            <a:xfrm>
              <a:off x="4023900" y="1618475"/>
              <a:ext cx="52700" cy="51625"/>
            </a:xfrm>
            <a:custGeom>
              <a:avLst/>
              <a:gdLst/>
              <a:ahLst/>
              <a:cxnLst/>
              <a:rect l="l" t="t" r="r" b="b"/>
              <a:pathLst>
                <a:path w="2108" h="2065" extrusionOk="0">
                  <a:moveTo>
                    <a:pt x="600" y="941"/>
                  </a:moveTo>
                  <a:lnTo>
                    <a:pt x="713" y="1016"/>
                  </a:lnTo>
                  <a:cubicBezTo>
                    <a:pt x="675" y="1049"/>
                    <a:pt x="642" y="1079"/>
                    <a:pt x="587" y="1126"/>
                  </a:cubicBezTo>
                  <a:cubicBezTo>
                    <a:pt x="593" y="1049"/>
                    <a:pt x="595" y="1001"/>
                    <a:pt x="600" y="941"/>
                  </a:cubicBezTo>
                  <a:close/>
                  <a:moveTo>
                    <a:pt x="802" y="1050"/>
                  </a:moveTo>
                  <a:cubicBezTo>
                    <a:pt x="823" y="1050"/>
                    <a:pt x="845" y="1058"/>
                    <a:pt x="866" y="1073"/>
                  </a:cubicBezTo>
                  <a:cubicBezTo>
                    <a:pt x="931" y="1119"/>
                    <a:pt x="970" y="1179"/>
                    <a:pt x="949" y="1278"/>
                  </a:cubicBezTo>
                  <a:cubicBezTo>
                    <a:pt x="906" y="1240"/>
                    <a:pt x="902" y="1156"/>
                    <a:pt x="848" y="1156"/>
                  </a:cubicBezTo>
                  <a:cubicBezTo>
                    <a:pt x="843" y="1156"/>
                    <a:pt x="837" y="1157"/>
                    <a:pt x="831" y="1159"/>
                  </a:cubicBezTo>
                  <a:cubicBezTo>
                    <a:pt x="824" y="1169"/>
                    <a:pt x="816" y="1179"/>
                    <a:pt x="810" y="1189"/>
                  </a:cubicBezTo>
                  <a:lnTo>
                    <a:pt x="867" y="1232"/>
                  </a:lnTo>
                  <a:cubicBezTo>
                    <a:pt x="875" y="1284"/>
                    <a:pt x="864" y="1322"/>
                    <a:pt x="793" y="1322"/>
                  </a:cubicBezTo>
                  <a:cubicBezTo>
                    <a:pt x="718" y="1263"/>
                    <a:pt x="758" y="1164"/>
                    <a:pt x="717" y="1096"/>
                  </a:cubicBezTo>
                  <a:cubicBezTo>
                    <a:pt x="746" y="1065"/>
                    <a:pt x="774" y="1050"/>
                    <a:pt x="802" y="1050"/>
                  </a:cubicBezTo>
                  <a:close/>
                  <a:moveTo>
                    <a:pt x="517" y="1695"/>
                  </a:moveTo>
                  <a:cubicBezTo>
                    <a:pt x="547" y="1695"/>
                    <a:pt x="566" y="1720"/>
                    <a:pt x="616" y="1782"/>
                  </a:cubicBezTo>
                  <a:lnTo>
                    <a:pt x="575" y="1827"/>
                  </a:lnTo>
                  <a:lnTo>
                    <a:pt x="437" y="1721"/>
                  </a:lnTo>
                  <a:cubicBezTo>
                    <a:pt x="475" y="1705"/>
                    <a:pt x="498" y="1695"/>
                    <a:pt x="517" y="1695"/>
                  </a:cubicBezTo>
                  <a:close/>
                  <a:moveTo>
                    <a:pt x="1296" y="1"/>
                  </a:moveTo>
                  <a:lnTo>
                    <a:pt x="1105" y="117"/>
                  </a:lnTo>
                  <a:lnTo>
                    <a:pt x="1067" y="79"/>
                  </a:lnTo>
                  <a:lnTo>
                    <a:pt x="718" y="267"/>
                  </a:lnTo>
                  <a:cubicBezTo>
                    <a:pt x="718" y="268"/>
                    <a:pt x="720" y="269"/>
                    <a:pt x="721" y="271"/>
                  </a:cubicBezTo>
                  <a:lnTo>
                    <a:pt x="490" y="395"/>
                  </a:lnTo>
                  <a:cubicBezTo>
                    <a:pt x="450" y="461"/>
                    <a:pt x="408" y="530"/>
                    <a:pt x="362" y="605"/>
                  </a:cubicBezTo>
                  <a:lnTo>
                    <a:pt x="527" y="644"/>
                  </a:lnTo>
                  <a:cubicBezTo>
                    <a:pt x="515" y="665"/>
                    <a:pt x="508" y="677"/>
                    <a:pt x="502" y="689"/>
                  </a:cubicBezTo>
                  <a:cubicBezTo>
                    <a:pt x="472" y="682"/>
                    <a:pt x="447" y="679"/>
                    <a:pt x="426" y="679"/>
                  </a:cubicBezTo>
                  <a:cubicBezTo>
                    <a:pt x="354" y="679"/>
                    <a:pt x="329" y="717"/>
                    <a:pt x="345" y="799"/>
                  </a:cubicBezTo>
                  <a:lnTo>
                    <a:pt x="402" y="814"/>
                  </a:lnTo>
                  <a:cubicBezTo>
                    <a:pt x="361" y="868"/>
                    <a:pt x="326" y="915"/>
                    <a:pt x="291" y="960"/>
                  </a:cubicBezTo>
                  <a:lnTo>
                    <a:pt x="321" y="964"/>
                  </a:lnTo>
                  <a:lnTo>
                    <a:pt x="272" y="1126"/>
                  </a:lnTo>
                  <a:lnTo>
                    <a:pt x="188" y="1089"/>
                  </a:lnTo>
                  <a:lnTo>
                    <a:pt x="188" y="1089"/>
                  </a:lnTo>
                  <a:cubicBezTo>
                    <a:pt x="196" y="1148"/>
                    <a:pt x="188" y="1202"/>
                    <a:pt x="210" y="1232"/>
                  </a:cubicBezTo>
                  <a:cubicBezTo>
                    <a:pt x="269" y="1309"/>
                    <a:pt x="250" y="1372"/>
                    <a:pt x="200" y="1431"/>
                  </a:cubicBezTo>
                  <a:cubicBezTo>
                    <a:pt x="203" y="1475"/>
                    <a:pt x="205" y="1510"/>
                    <a:pt x="207" y="1549"/>
                  </a:cubicBezTo>
                  <a:lnTo>
                    <a:pt x="56" y="1510"/>
                  </a:lnTo>
                  <a:lnTo>
                    <a:pt x="56" y="1510"/>
                  </a:lnTo>
                  <a:cubicBezTo>
                    <a:pt x="65" y="1548"/>
                    <a:pt x="73" y="1576"/>
                    <a:pt x="78" y="1604"/>
                  </a:cubicBezTo>
                  <a:lnTo>
                    <a:pt x="1" y="1616"/>
                  </a:lnTo>
                  <a:cubicBezTo>
                    <a:pt x="37" y="1688"/>
                    <a:pt x="69" y="1752"/>
                    <a:pt x="102" y="1817"/>
                  </a:cubicBezTo>
                  <a:lnTo>
                    <a:pt x="22" y="1871"/>
                  </a:lnTo>
                  <a:cubicBezTo>
                    <a:pt x="80" y="1895"/>
                    <a:pt x="129" y="1905"/>
                    <a:pt x="165" y="1934"/>
                  </a:cubicBezTo>
                  <a:cubicBezTo>
                    <a:pt x="203" y="1963"/>
                    <a:pt x="227" y="2010"/>
                    <a:pt x="255" y="2046"/>
                  </a:cubicBezTo>
                  <a:lnTo>
                    <a:pt x="396" y="2065"/>
                  </a:lnTo>
                  <a:lnTo>
                    <a:pt x="216" y="1824"/>
                  </a:lnTo>
                  <a:lnTo>
                    <a:pt x="340" y="1782"/>
                  </a:lnTo>
                  <a:cubicBezTo>
                    <a:pt x="358" y="1877"/>
                    <a:pt x="422" y="1916"/>
                    <a:pt x="491" y="1953"/>
                  </a:cubicBezTo>
                  <a:lnTo>
                    <a:pt x="540" y="1903"/>
                  </a:lnTo>
                  <a:lnTo>
                    <a:pt x="624" y="1986"/>
                  </a:lnTo>
                  <a:lnTo>
                    <a:pt x="735" y="1964"/>
                  </a:lnTo>
                  <a:lnTo>
                    <a:pt x="819" y="1881"/>
                  </a:lnTo>
                  <a:cubicBezTo>
                    <a:pt x="877" y="1911"/>
                    <a:pt x="937" y="1947"/>
                    <a:pt x="1002" y="1947"/>
                  </a:cubicBezTo>
                  <a:cubicBezTo>
                    <a:pt x="1035" y="1947"/>
                    <a:pt x="1069" y="1938"/>
                    <a:pt x="1104" y="1914"/>
                  </a:cubicBezTo>
                  <a:lnTo>
                    <a:pt x="1219" y="1767"/>
                  </a:lnTo>
                  <a:cubicBezTo>
                    <a:pt x="1204" y="1736"/>
                    <a:pt x="1193" y="1698"/>
                    <a:pt x="1172" y="1670"/>
                  </a:cubicBezTo>
                  <a:cubicBezTo>
                    <a:pt x="1158" y="1650"/>
                    <a:pt x="1128" y="1641"/>
                    <a:pt x="1101" y="1624"/>
                  </a:cubicBezTo>
                  <a:lnTo>
                    <a:pt x="1138" y="1592"/>
                  </a:lnTo>
                  <a:cubicBezTo>
                    <a:pt x="1115" y="1569"/>
                    <a:pt x="1092" y="1558"/>
                    <a:pt x="1070" y="1558"/>
                  </a:cubicBezTo>
                  <a:cubicBezTo>
                    <a:pt x="1043" y="1558"/>
                    <a:pt x="1017" y="1573"/>
                    <a:pt x="993" y="1601"/>
                  </a:cubicBezTo>
                  <a:lnTo>
                    <a:pt x="899" y="1549"/>
                  </a:lnTo>
                  <a:cubicBezTo>
                    <a:pt x="915" y="1510"/>
                    <a:pt x="927" y="1475"/>
                    <a:pt x="943" y="1434"/>
                  </a:cubicBezTo>
                  <a:cubicBezTo>
                    <a:pt x="1036" y="1447"/>
                    <a:pt x="1109" y="1503"/>
                    <a:pt x="1187" y="1544"/>
                  </a:cubicBezTo>
                  <a:cubicBezTo>
                    <a:pt x="1239" y="1492"/>
                    <a:pt x="1291" y="1439"/>
                    <a:pt x="1350" y="1379"/>
                  </a:cubicBezTo>
                  <a:cubicBezTo>
                    <a:pt x="1377" y="1429"/>
                    <a:pt x="1395" y="1466"/>
                    <a:pt x="1417" y="1507"/>
                  </a:cubicBezTo>
                  <a:lnTo>
                    <a:pt x="1536" y="1528"/>
                  </a:lnTo>
                  <a:lnTo>
                    <a:pt x="1674" y="1388"/>
                  </a:lnTo>
                  <a:cubicBezTo>
                    <a:pt x="1676" y="1301"/>
                    <a:pt x="1636" y="1248"/>
                    <a:pt x="1588" y="1196"/>
                  </a:cubicBezTo>
                  <a:cubicBezTo>
                    <a:pt x="1551" y="1159"/>
                    <a:pt x="1520" y="1116"/>
                    <a:pt x="1551" y="1051"/>
                  </a:cubicBezTo>
                  <a:lnTo>
                    <a:pt x="1551" y="1051"/>
                  </a:lnTo>
                  <a:lnTo>
                    <a:pt x="1677" y="1138"/>
                  </a:lnTo>
                  <a:lnTo>
                    <a:pt x="1869" y="1078"/>
                  </a:lnTo>
                  <a:lnTo>
                    <a:pt x="1949" y="1156"/>
                  </a:lnTo>
                  <a:lnTo>
                    <a:pt x="2103" y="918"/>
                  </a:lnTo>
                  <a:cubicBezTo>
                    <a:pt x="2104" y="804"/>
                    <a:pt x="2106" y="690"/>
                    <a:pt x="2108" y="567"/>
                  </a:cubicBezTo>
                  <a:lnTo>
                    <a:pt x="2108" y="567"/>
                  </a:lnTo>
                  <a:lnTo>
                    <a:pt x="1939" y="608"/>
                  </a:lnTo>
                  <a:cubicBezTo>
                    <a:pt x="1852" y="658"/>
                    <a:pt x="1851" y="772"/>
                    <a:pt x="1741" y="781"/>
                  </a:cubicBezTo>
                  <a:lnTo>
                    <a:pt x="1904" y="500"/>
                  </a:lnTo>
                  <a:lnTo>
                    <a:pt x="1872" y="443"/>
                  </a:lnTo>
                  <a:lnTo>
                    <a:pt x="1792" y="462"/>
                  </a:lnTo>
                  <a:cubicBezTo>
                    <a:pt x="1790" y="437"/>
                    <a:pt x="1788" y="422"/>
                    <a:pt x="1787" y="413"/>
                  </a:cubicBezTo>
                  <a:lnTo>
                    <a:pt x="1892" y="341"/>
                  </a:lnTo>
                  <a:lnTo>
                    <a:pt x="1811" y="263"/>
                  </a:lnTo>
                  <a:cubicBezTo>
                    <a:pt x="1782" y="241"/>
                    <a:pt x="1751" y="219"/>
                    <a:pt x="1720" y="196"/>
                  </a:cubicBezTo>
                  <a:cubicBezTo>
                    <a:pt x="1657" y="229"/>
                    <a:pt x="1630" y="267"/>
                    <a:pt x="1678" y="342"/>
                  </a:cubicBezTo>
                  <a:lnTo>
                    <a:pt x="1768" y="280"/>
                  </a:lnTo>
                  <a:lnTo>
                    <a:pt x="1768" y="280"/>
                  </a:lnTo>
                  <a:cubicBezTo>
                    <a:pt x="1787" y="356"/>
                    <a:pt x="1735" y="374"/>
                    <a:pt x="1685" y="408"/>
                  </a:cubicBezTo>
                  <a:lnTo>
                    <a:pt x="1572" y="267"/>
                  </a:lnTo>
                  <a:lnTo>
                    <a:pt x="1475" y="264"/>
                  </a:lnTo>
                  <a:lnTo>
                    <a:pt x="1512" y="192"/>
                  </a:lnTo>
                  <a:lnTo>
                    <a:pt x="1620" y="221"/>
                  </a:lnTo>
                  <a:cubicBezTo>
                    <a:pt x="1632" y="191"/>
                    <a:pt x="1644" y="166"/>
                    <a:pt x="1653" y="144"/>
                  </a:cubicBezTo>
                  <a:lnTo>
                    <a:pt x="1587" y="52"/>
                  </a:lnTo>
                  <a:cubicBezTo>
                    <a:pt x="1538" y="55"/>
                    <a:pt x="1487" y="66"/>
                    <a:pt x="1439" y="66"/>
                  </a:cubicBezTo>
                  <a:cubicBezTo>
                    <a:pt x="1386" y="66"/>
                    <a:pt x="1336" y="53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3" name="Google Shape;13183;p40"/>
            <p:cNvSpPr/>
            <p:nvPr/>
          </p:nvSpPr>
          <p:spPr>
            <a:xfrm>
              <a:off x="4044100" y="1690600"/>
              <a:ext cx="45375" cy="41950"/>
            </a:xfrm>
            <a:custGeom>
              <a:avLst/>
              <a:gdLst/>
              <a:ahLst/>
              <a:cxnLst/>
              <a:rect l="l" t="t" r="r" b="b"/>
              <a:pathLst>
                <a:path w="1815" h="1678" extrusionOk="0">
                  <a:moveTo>
                    <a:pt x="1426" y="412"/>
                  </a:moveTo>
                  <a:cubicBezTo>
                    <a:pt x="1441" y="412"/>
                    <a:pt x="1455" y="414"/>
                    <a:pt x="1470" y="415"/>
                  </a:cubicBezTo>
                  <a:cubicBezTo>
                    <a:pt x="1512" y="420"/>
                    <a:pt x="1570" y="406"/>
                    <a:pt x="1579" y="499"/>
                  </a:cubicBezTo>
                  <a:cubicBezTo>
                    <a:pt x="1551" y="475"/>
                    <a:pt x="1524" y="467"/>
                    <a:pt x="1498" y="467"/>
                  </a:cubicBezTo>
                  <a:cubicBezTo>
                    <a:pt x="1437" y="467"/>
                    <a:pt x="1380" y="516"/>
                    <a:pt x="1312" y="516"/>
                  </a:cubicBezTo>
                  <a:cubicBezTo>
                    <a:pt x="1309" y="516"/>
                    <a:pt x="1305" y="516"/>
                    <a:pt x="1302" y="515"/>
                  </a:cubicBezTo>
                  <a:cubicBezTo>
                    <a:pt x="1326" y="429"/>
                    <a:pt x="1374" y="412"/>
                    <a:pt x="1426" y="412"/>
                  </a:cubicBezTo>
                  <a:close/>
                  <a:moveTo>
                    <a:pt x="998" y="570"/>
                  </a:moveTo>
                  <a:cubicBezTo>
                    <a:pt x="1034" y="570"/>
                    <a:pt x="1067" y="586"/>
                    <a:pt x="1099" y="593"/>
                  </a:cubicBezTo>
                  <a:cubicBezTo>
                    <a:pt x="1095" y="634"/>
                    <a:pt x="1090" y="671"/>
                    <a:pt x="1084" y="713"/>
                  </a:cubicBezTo>
                  <a:lnTo>
                    <a:pt x="1031" y="651"/>
                  </a:lnTo>
                  <a:lnTo>
                    <a:pt x="890" y="625"/>
                  </a:lnTo>
                  <a:cubicBezTo>
                    <a:pt x="930" y="583"/>
                    <a:pt x="965" y="570"/>
                    <a:pt x="998" y="570"/>
                  </a:cubicBezTo>
                  <a:close/>
                  <a:moveTo>
                    <a:pt x="439" y="797"/>
                  </a:moveTo>
                  <a:cubicBezTo>
                    <a:pt x="456" y="805"/>
                    <a:pt x="474" y="810"/>
                    <a:pt x="474" y="814"/>
                  </a:cubicBezTo>
                  <a:cubicBezTo>
                    <a:pt x="475" y="871"/>
                    <a:pt x="474" y="930"/>
                    <a:pt x="474" y="990"/>
                  </a:cubicBezTo>
                  <a:lnTo>
                    <a:pt x="360" y="1058"/>
                  </a:lnTo>
                  <a:cubicBezTo>
                    <a:pt x="366" y="1015"/>
                    <a:pt x="370" y="985"/>
                    <a:pt x="375" y="956"/>
                  </a:cubicBezTo>
                  <a:lnTo>
                    <a:pt x="295" y="914"/>
                  </a:lnTo>
                  <a:lnTo>
                    <a:pt x="417" y="872"/>
                  </a:lnTo>
                  <a:cubicBezTo>
                    <a:pt x="425" y="849"/>
                    <a:pt x="431" y="826"/>
                    <a:pt x="439" y="797"/>
                  </a:cubicBezTo>
                  <a:close/>
                  <a:moveTo>
                    <a:pt x="1181" y="1"/>
                  </a:moveTo>
                  <a:cubicBezTo>
                    <a:pt x="1088" y="7"/>
                    <a:pt x="974" y="15"/>
                    <a:pt x="861" y="67"/>
                  </a:cubicBezTo>
                  <a:cubicBezTo>
                    <a:pt x="736" y="125"/>
                    <a:pt x="677" y="243"/>
                    <a:pt x="596" y="331"/>
                  </a:cubicBezTo>
                  <a:lnTo>
                    <a:pt x="474" y="302"/>
                  </a:lnTo>
                  <a:cubicBezTo>
                    <a:pt x="439" y="389"/>
                    <a:pt x="404" y="472"/>
                    <a:pt x="363" y="572"/>
                  </a:cubicBezTo>
                  <a:lnTo>
                    <a:pt x="498" y="571"/>
                  </a:lnTo>
                  <a:lnTo>
                    <a:pt x="374" y="697"/>
                  </a:lnTo>
                  <a:lnTo>
                    <a:pt x="298" y="572"/>
                  </a:lnTo>
                  <a:cubicBezTo>
                    <a:pt x="266" y="591"/>
                    <a:pt x="243" y="596"/>
                    <a:pt x="236" y="611"/>
                  </a:cubicBezTo>
                  <a:cubicBezTo>
                    <a:pt x="166" y="741"/>
                    <a:pt x="66" y="857"/>
                    <a:pt x="48" y="1014"/>
                  </a:cubicBezTo>
                  <a:cubicBezTo>
                    <a:pt x="42" y="1079"/>
                    <a:pt x="18" y="1144"/>
                    <a:pt x="1" y="1218"/>
                  </a:cubicBezTo>
                  <a:cubicBezTo>
                    <a:pt x="44" y="1288"/>
                    <a:pt x="51" y="1374"/>
                    <a:pt x="19" y="1450"/>
                  </a:cubicBezTo>
                  <a:cubicBezTo>
                    <a:pt x="29" y="1483"/>
                    <a:pt x="34" y="1516"/>
                    <a:pt x="47" y="1541"/>
                  </a:cubicBezTo>
                  <a:cubicBezTo>
                    <a:pt x="61" y="1565"/>
                    <a:pt x="85" y="1598"/>
                    <a:pt x="108" y="1600"/>
                  </a:cubicBezTo>
                  <a:cubicBezTo>
                    <a:pt x="225" y="1614"/>
                    <a:pt x="341" y="1656"/>
                    <a:pt x="449" y="1656"/>
                  </a:cubicBezTo>
                  <a:cubicBezTo>
                    <a:pt x="491" y="1656"/>
                    <a:pt x="531" y="1650"/>
                    <a:pt x="570" y="1633"/>
                  </a:cubicBezTo>
                  <a:lnTo>
                    <a:pt x="863" y="1678"/>
                  </a:lnTo>
                  <a:cubicBezTo>
                    <a:pt x="860" y="1635"/>
                    <a:pt x="857" y="1601"/>
                    <a:pt x="854" y="1549"/>
                  </a:cubicBezTo>
                  <a:lnTo>
                    <a:pt x="854" y="1549"/>
                  </a:lnTo>
                  <a:lnTo>
                    <a:pt x="950" y="1644"/>
                  </a:lnTo>
                  <a:cubicBezTo>
                    <a:pt x="1120" y="1623"/>
                    <a:pt x="1165" y="1481"/>
                    <a:pt x="1246" y="1374"/>
                  </a:cubicBezTo>
                  <a:cubicBezTo>
                    <a:pt x="1288" y="1363"/>
                    <a:pt x="1340" y="1353"/>
                    <a:pt x="1360" y="1323"/>
                  </a:cubicBezTo>
                  <a:cubicBezTo>
                    <a:pt x="1409" y="1251"/>
                    <a:pt x="1445" y="1168"/>
                    <a:pt x="1484" y="1094"/>
                  </a:cubicBezTo>
                  <a:cubicBezTo>
                    <a:pt x="1559" y="1012"/>
                    <a:pt x="1699" y="995"/>
                    <a:pt x="1715" y="868"/>
                  </a:cubicBezTo>
                  <a:cubicBezTo>
                    <a:pt x="1729" y="758"/>
                    <a:pt x="1814" y="658"/>
                    <a:pt x="1761" y="536"/>
                  </a:cubicBezTo>
                  <a:cubicBezTo>
                    <a:pt x="1700" y="502"/>
                    <a:pt x="1656" y="461"/>
                    <a:pt x="1633" y="386"/>
                  </a:cubicBezTo>
                  <a:cubicBezTo>
                    <a:pt x="1617" y="335"/>
                    <a:pt x="1557" y="278"/>
                    <a:pt x="1503" y="259"/>
                  </a:cubicBezTo>
                  <a:cubicBezTo>
                    <a:pt x="1371" y="212"/>
                    <a:pt x="1299" y="104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4" name="Google Shape;13184;p40"/>
            <p:cNvSpPr/>
            <p:nvPr/>
          </p:nvSpPr>
          <p:spPr>
            <a:xfrm>
              <a:off x="4383050" y="1711375"/>
              <a:ext cx="7750" cy="8325"/>
            </a:xfrm>
            <a:custGeom>
              <a:avLst/>
              <a:gdLst/>
              <a:ahLst/>
              <a:cxnLst/>
              <a:rect l="l" t="t" r="r" b="b"/>
              <a:pathLst>
                <a:path w="310" h="333" extrusionOk="0">
                  <a:moveTo>
                    <a:pt x="309" y="0"/>
                  </a:moveTo>
                  <a:lnTo>
                    <a:pt x="126" y="41"/>
                  </a:lnTo>
                  <a:cubicBezTo>
                    <a:pt x="108" y="54"/>
                    <a:pt x="80" y="63"/>
                    <a:pt x="74" y="80"/>
                  </a:cubicBezTo>
                  <a:cubicBezTo>
                    <a:pt x="47" y="162"/>
                    <a:pt x="24" y="248"/>
                    <a:pt x="0" y="332"/>
                  </a:cubicBezTo>
                  <a:cubicBezTo>
                    <a:pt x="126" y="297"/>
                    <a:pt x="189" y="186"/>
                    <a:pt x="276" y="105"/>
                  </a:cubicBezTo>
                  <a:cubicBezTo>
                    <a:pt x="295" y="87"/>
                    <a:pt x="294" y="47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5" name="Google Shape;13185;p40"/>
            <p:cNvSpPr/>
            <p:nvPr/>
          </p:nvSpPr>
          <p:spPr>
            <a:xfrm>
              <a:off x="4069125" y="1624400"/>
              <a:ext cx="8175" cy="5750"/>
            </a:xfrm>
            <a:custGeom>
              <a:avLst/>
              <a:gdLst/>
              <a:ahLst/>
              <a:cxnLst/>
              <a:rect l="l" t="t" r="r" b="b"/>
              <a:pathLst>
                <a:path w="327" h="230" extrusionOk="0">
                  <a:moveTo>
                    <a:pt x="81" y="1"/>
                  </a:moveTo>
                  <a:cubicBezTo>
                    <a:pt x="63" y="1"/>
                    <a:pt x="39" y="10"/>
                    <a:pt x="0" y="26"/>
                  </a:cubicBezTo>
                  <a:lnTo>
                    <a:pt x="81" y="104"/>
                  </a:lnTo>
                  <a:lnTo>
                    <a:pt x="121" y="193"/>
                  </a:lnTo>
                  <a:lnTo>
                    <a:pt x="256" y="229"/>
                  </a:lnTo>
                  <a:cubicBezTo>
                    <a:pt x="278" y="210"/>
                    <a:pt x="295" y="196"/>
                    <a:pt x="311" y="180"/>
                  </a:cubicBezTo>
                  <a:cubicBezTo>
                    <a:pt x="318" y="171"/>
                    <a:pt x="323" y="162"/>
                    <a:pt x="326" y="152"/>
                  </a:cubicBezTo>
                  <a:cubicBezTo>
                    <a:pt x="299" y="88"/>
                    <a:pt x="292" y="72"/>
                    <a:pt x="237" y="72"/>
                  </a:cubicBezTo>
                  <a:cubicBezTo>
                    <a:pt x="218" y="72"/>
                    <a:pt x="193" y="74"/>
                    <a:pt x="160" y="76"/>
                  </a:cubicBezTo>
                  <a:cubicBezTo>
                    <a:pt x="123" y="22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6" name="Google Shape;13186;p40"/>
            <p:cNvSpPr/>
            <p:nvPr/>
          </p:nvSpPr>
          <p:spPr>
            <a:xfrm>
              <a:off x="4021425" y="1640975"/>
              <a:ext cx="7300" cy="5400"/>
            </a:xfrm>
            <a:custGeom>
              <a:avLst/>
              <a:gdLst/>
              <a:ahLst/>
              <a:cxnLst/>
              <a:rect l="l" t="t" r="r" b="b"/>
              <a:pathLst>
                <a:path w="292" h="216" extrusionOk="0">
                  <a:moveTo>
                    <a:pt x="240" y="0"/>
                  </a:moveTo>
                  <a:cubicBezTo>
                    <a:pt x="227" y="0"/>
                    <a:pt x="215" y="3"/>
                    <a:pt x="206" y="10"/>
                  </a:cubicBezTo>
                  <a:cubicBezTo>
                    <a:pt x="136" y="61"/>
                    <a:pt x="71" y="120"/>
                    <a:pt x="1" y="178"/>
                  </a:cubicBezTo>
                  <a:cubicBezTo>
                    <a:pt x="42" y="203"/>
                    <a:pt x="80" y="215"/>
                    <a:pt x="118" y="215"/>
                  </a:cubicBezTo>
                  <a:cubicBezTo>
                    <a:pt x="170" y="215"/>
                    <a:pt x="221" y="191"/>
                    <a:pt x="281" y="143"/>
                  </a:cubicBezTo>
                  <a:cubicBezTo>
                    <a:pt x="265" y="113"/>
                    <a:pt x="248" y="81"/>
                    <a:pt x="232" y="50"/>
                  </a:cubicBezTo>
                  <a:cubicBezTo>
                    <a:pt x="256" y="34"/>
                    <a:pt x="274" y="23"/>
                    <a:pt x="291" y="11"/>
                  </a:cubicBezTo>
                  <a:cubicBezTo>
                    <a:pt x="274" y="4"/>
                    <a:pt x="25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7" name="Google Shape;13187;p40"/>
            <p:cNvSpPr/>
            <p:nvPr/>
          </p:nvSpPr>
          <p:spPr>
            <a:xfrm>
              <a:off x="4384825" y="1678900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1" y="30"/>
                  </a:moveTo>
                  <a:lnTo>
                    <a:pt x="1" y="31"/>
                  </a:lnTo>
                  <a:lnTo>
                    <a:pt x="2" y="31"/>
                  </a:lnTo>
                  <a:lnTo>
                    <a:pt x="1" y="30"/>
                  </a:lnTo>
                  <a:close/>
                  <a:moveTo>
                    <a:pt x="173" y="0"/>
                  </a:moveTo>
                  <a:lnTo>
                    <a:pt x="117" y="80"/>
                  </a:lnTo>
                  <a:lnTo>
                    <a:pt x="2" y="31"/>
                  </a:lnTo>
                  <a:lnTo>
                    <a:pt x="122" y="167"/>
                  </a:lnTo>
                  <a:cubicBezTo>
                    <a:pt x="129" y="168"/>
                    <a:pt x="137" y="169"/>
                    <a:pt x="143" y="169"/>
                  </a:cubicBezTo>
                  <a:cubicBezTo>
                    <a:pt x="194" y="169"/>
                    <a:pt x="223" y="124"/>
                    <a:pt x="259" y="93"/>
                  </a:cubicBezTo>
                  <a:lnTo>
                    <a:pt x="259" y="93"/>
                  </a:lnTo>
                  <a:lnTo>
                    <a:pt x="260" y="94"/>
                  </a:lnTo>
                  <a:lnTo>
                    <a:pt x="260" y="92"/>
                  </a:lnTo>
                  <a:cubicBezTo>
                    <a:pt x="260" y="93"/>
                    <a:pt x="259" y="93"/>
                    <a:pt x="259" y="93"/>
                  </a:cubicBezTo>
                  <a:lnTo>
                    <a:pt x="259" y="9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8" name="Google Shape;13188;p40"/>
            <p:cNvSpPr/>
            <p:nvPr/>
          </p:nvSpPr>
          <p:spPr>
            <a:xfrm>
              <a:off x="4134175" y="1617100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21" y="1"/>
                  </a:moveTo>
                  <a:lnTo>
                    <a:pt x="0" y="97"/>
                  </a:lnTo>
                  <a:cubicBezTo>
                    <a:pt x="7" y="137"/>
                    <a:pt x="13" y="170"/>
                    <a:pt x="17" y="203"/>
                  </a:cubicBezTo>
                  <a:lnTo>
                    <a:pt x="112" y="139"/>
                  </a:lnTo>
                  <a:cubicBezTo>
                    <a:pt x="121" y="97"/>
                    <a:pt x="130" y="55"/>
                    <a:pt x="139" y="12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9" name="Google Shape;13189;p40"/>
            <p:cNvSpPr/>
            <p:nvPr/>
          </p:nvSpPr>
          <p:spPr>
            <a:xfrm>
              <a:off x="4257650" y="1711875"/>
              <a:ext cx="4125" cy="4950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47" y="1"/>
                  </a:moveTo>
                  <a:lnTo>
                    <a:pt x="1" y="87"/>
                  </a:lnTo>
                  <a:lnTo>
                    <a:pt x="68" y="182"/>
                  </a:lnTo>
                  <a:lnTo>
                    <a:pt x="114" y="197"/>
                  </a:lnTo>
                  <a:lnTo>
                    <a:pt x="164" y="11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1" name="Google Shape;1319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6767" flipH="1">
            <a:off x="7733629" y="-1201583"/>
            <a:ext cx="3027233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2" name="Google Shape;13192;p4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5107489">
            <a:off x="-2134955" y="-2461222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3" name="Google Shape;13193;p41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2955018">
            <a:off x="7721770" y="4622600"/>
            <a:ext cx="3472101" cy="1734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4" name="Google Shape;13194;p41"/>
          <p:cNvGrpSpPr/>
          <p:nvPr/>
        </p:nvGrpSpPr>
        <p:grpSpPr>
          <a:xfrm rot="492074">
            <a:off x="-510928" y="444158"/>
            <a:ext cx="1497596" cy="2438340"/>
            <a:chOff x="5560525" y="2003150"/>
            <a:chExt cx="826750" cy="1315775"/>
          </a:xfrm>
        </p:grpSpPr>
        <p:sp>
          <p:nvSpPr>
            <p:cNvPr id="13195" name="Google Shape;13195;p41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6" name="Google Shape;13196;p41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7" name="Google Shape;13197;p41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8" name="Google Shape;13198;p41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9" name="Google Shape;13199;p41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0" name="Google Shape;13200;p41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1" name="Google Shape;13201;p41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2" name="Google Shape;13202;p41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3" name="Google Shape;13203;p41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4" name="Google Shape;13204;p41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5" name="Google Shape;13205;p41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6" name="Google Shape;13206;p41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7" name="Google Shape;13207;p41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8" name="Google Shape;13208;p41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9" name="Google Shape;13209;p41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0" name="Google Shape;13210;p41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1" name="Google Shape;13211;p41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2" name="Google Shape;13212;p41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3" name="Google Shape;13213;p41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4" name="Google Shape;13214;p41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5" name="Google Shape;13215;p41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6" name="Google Shape;13216;p41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7" name="Google Shape;13217;p41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8" name="Google Shape;13218;p41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9" name="Google Shape;13219;p41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0" name="Google Shape;13220;p41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1" name="Google Shape;13221;p41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2" name="Google Shape;13222;p41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3" name="Google Shape;13223;p41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4" name="Google Shape;13224;p41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5" name="Google Shape;13225;p41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6" name="Google Shape;13226;p41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7" name="Google Shape;13227;p41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8" name="Google Shape;13228;p41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9" name="Google Shape;13229;p41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0" name="Google Shape;13230;p41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1" name="Google Shape;13231;p41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2" name="Google Shape;13232;p41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3" name="Google Shape;13233;p41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4" name="Google Shape;13234;p41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5" name="Google Shape;13235;p41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6" name="Google Shape;13236;p41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7" name="Google Shape;13237;p41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8" name="Google Shape;13238;p41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9" name="Google Shape;13239;p41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0" name="Google Shape;13240;p41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1" name="Google Shape;13241;p41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2" name="Google Shape;13242;p41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3" name="Google Shape;13243;p41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4" name="Google Shape;13244;p41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5" name="Google Shape;13245;p41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6" name="Google Shape;13246;p41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7" name="Google Shape;13247;p41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8" name="Google Shape;13248;p41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9" name="Google Shape;13249;p41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0" name="Google Shape;13250;p41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1" name="Google Shape;13251;p41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2" name="Google Shape;13252;p41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3" name="Google Shape;13253;p41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4" name="Google Shape;13254;p41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5" name="Google Shape;13255;p41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6" name="Google Shape;13256;p41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7" name="Google Shape;13257;p41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8" name="Google Shape;13258;p41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9" name="Google Shape;13259;p41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0" name="Google Shape;13260;p41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1" name="Google Shape;13261;p41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2" name="Google Shape;13262;p41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3" name="Google Shape;13263;p41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4" name="Google Shape;13264;p41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5" name="Google Shape;13265;p41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6" name="Google Shape;13266;p41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7" name="Google Shape;13267;p41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8" name="Google Shape;13268;p41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9" name="Google Shape;13269;p41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41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1" name="Google Shape;13271;p41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2" name="Google Shape;13272;p41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3" name="Google Shape;13273;p41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41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41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41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41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41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9" name="Google Shape;13279;p41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0" name="Google Shape;13280;p41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1" name="Google Shape;13281;p41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2" name="Google Shape;13282;p41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3" name="Google Shape;13283;p41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41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41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41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7" name="Google Shape;13287;p41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8" name="Google Shape;13288;p41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41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41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41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41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41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41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41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41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7" name="Google Shape;13297;p41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8" name="Google Shape;13298;p41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9" name="Google Shape;13299;p41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0" name="Google Shape;13300;p41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1" name="Google Shape;13301;p41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2" name="Google Shape;13302;p41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3" name="Google Shape;13303;p41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4" name="Google Shape;13304;p41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5" name="Google Shape;13305;p41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6" name="Google Shape;13306;p41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7" name="Google Shape;13307;p41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8" name="Google Shape;13308;p41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9" name="Google Shape;13309;p41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0" name="Google Shape;13310;p41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1" name="Google Shape;13311;p41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2" name="Google Shape;13312;p41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3" name="Google Shape;13313;p41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4" name="Google Shape;13314;p41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5" name="Google Shape;13315;p41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6" name="Google Shape;13316;p41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7" name="Google Shape;13317;p41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8" name="Google Shape;13318;p41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9" name="Google Shape;13319;p41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0" name="Google Shape;13320;p41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1" name="Google Shape;13321;p41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2" name="Google Shape;13322;p41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3" name="Google Shape;13323;p41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4" name="Google Shape;13324;p41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5" name="Google Shape;13325;p41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6" name="Google Shape;13326;p41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7" name="Google Shape;13327;p41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8" name="Google Shape;13328;p41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9" name="Google Shape;13329;p41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0" name="Google Shape;13330;p41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1" name="Google Shape;13331;p41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2" name="Google Shape;13332;p41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3" name="Google Shape;13333;p41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4" name="Google Shape;13334;p41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5" name="Google Shape;13335;p41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6" name="Google Shape;13336;p41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7" name="Google Shape;13337;p41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8" name="Google Shape;13338;p41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9" name="Google Shape;13339;p41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0" name="Google Shape;13340;p41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1" name="Google Shape;13341;p41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2" name="Google Shape;13342;p41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3" name="Google Shape;13343;p41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4" name="Google Shape;13344;p41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5" name="Google Shape;13345;p41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6" name="Google Shape;13346;p41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7" name="Google Shape;13347;p41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8" name="Google Shape;13348;p41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9" name="Google Shape;13349;p41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0" name="Google Shape;13350;p41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1" name="Google Shape;13351;p41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2" name="Google Shape;13352;p41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3" name="Google Shape;13353;p41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4" name="Google Shape;13354;p41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5" name="Google Shape;13355;p41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6" name="Google Shape;13356;p41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7" name="Google Shape;13357;p41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8" name="Google Shape;13358;p41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9" name="Google Shape;13359;p41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0" name="Google Shape;13360;p41"/>
          <p:cNvSpPr/>
          <p:nvPr/>
        </p:nvSpPr>
        <p:spPr>
          <a:xfrm rot="-2348029" flipH="1">
            <a:off x="675335" y="200895"/>
            <a:ext cx="549838" cy="1150901"/>
          </a:xfrm>
          <a:custGeom>
            <a:avLst/>
            <a:gdLst/>
            <a:ahLst/>
            <a:cxnLst/>
            <a:rect l="l" t="t" r="r" b="b"/>
            <a:pathLst>
              <a:path w="18493" h="38716" extrusionOk="0">
                <a:moveTo>
                  <a:pt x="15548" y="3966"/>
                </a:moveTo>
                <a:cubicBezTo>
                  <a:pt x="15571" y="3987"/>
                  <a:pt x="15610" y="4005"/>
                  <a:pt x="15612" y="4028"/>
                </a:cubicBezTo>
                <a:cubicBezTo>
                  <a:pt x="15617" y="4082"/>
                  <a:pt x="15663" y="4137"/>
                  <a:pt x="15601" y="4213"/>
                </a:cubicBezTo>
                <a:cubicBezTo>
                  <a:pt x="15570" y="4127"/>
                  <a:pt x="15544" y="4058"/>
                  <a:pt x="15519" y="3988"/>
                </a:cubicBezTo>
                <a:lnTo>
                  <a:pt x="15548" y="3966"/>
                </a:lnTo>
                <a:close/>
                <a:moveTo>
                  <a:pt x="7191" y="4245"/>
                </a:moveTo>
                <a:cubicBezTo>
                  <a:pt x="7231" y="4245"/>
                  <a:pt x="7258" y="4285"/>
                  <a:pt x="7285" y="4374"/>
                </a:cubicBezTo>
                <a:cubicBezTo>
                  <a:pt x="7208" y="4369"/>
                  <a:pt x="7146" y="4347"/>
                  <a:pt x="7097" y="4288"/>
                </a:cubicBezTo>
                <a:cubicBezTo>
                  <a:pt x="7136" y="4260"/>
                  <a:pt x="7166" y="4245"/>
                  <a:pt x="7191" y="4245"/>
                </a:cubicBezTo>
                <a:close/>
                <a:moveTo>
                  <a:pt x="15405" y="4359"/>
                </a:moveTo>
                <a:lnTo>
                  <a:pt x="15485" y="4380"/>
                </a:lnTo>
                <a:cubicBezTo>
                  <a:pt x="15488" y="4428"/>
                  <a:pt x="15490" y="4471"/>
                  <a:pt x="15493" y="4511"/>
                </a:cubicBezTo>
                <a:cubicBezTo>
                  <a:pt x="15478" y="4517"/>
                  <a:pt x="15467" y="4520"/>
                  <a:pt x="15459" y="4520"/>
                </a:cubicBezTo>
                <a:cubicBezTo>
                  <a:pt x="15426" y="4520"/>
                  <a:pt x="15426" y="4480"/>
                  <a:pt x="15405" y="4469"/>
                </a:cubicBezTo>
                <a:lnTo>
                  <a:pt x="15301" y="4467"/>
                </a:lnTo>
                <a:lnTo>
                  <a:pt x="15405" y="4359"/>
                </a:lnTo>
                <a:close/>
                <a:moveTo>
                  <a:pt x="15153" y="4574"/>
                </a:moveTo>
                <a:lnTo>
                  <a:pt x="15153" y="4574"/>
                </a:lnTo>
                <a:cubicBezTo>
                  <a:pt x="15177" y="4666"/>
                  <a:pt x="15166" y="4677"/>
                  <a:pt x="15024" y="4724"/>
                </a:cubicBezTo>
                <a:cubicBezTo>
                  <a:pt x="15015" y="4714"/>
                  <a:pt x="15005" y="4700"/>
                  <a:pt x="14994" y="4688"/>
                </a:cubicBezTo>
                <a:cubicBezTo>
                  <a:pt x="14983" y="4677"/>
                  <a:pt x="14971" y="4667"/>
                  <a:pt x="14961" y="4657"/>
                </a:cubicBezTo>
                <a:cubicBezTo>
                  <a:pt x="14967" y="4647"/>
                  <a:pt x="14968" y="4642"/>
                  <a:pt x="14970" y="4641"/>
                </a:cubicBezTo>
                <a:cubicBezTo>
                  <a:pt x="15028" y="4619"/>
                  <a:pt x="15086" y="4598"/>
                  <a:pt x="15153" y="4574"/>
                </a:cubicBezTo>
                <a:close/>
                <a:moveTo>
                  <a:pt x="16660" y="4601"/>
                </a:moveTo>
                <a:lnTo>
                  <a:pt x="16696" y="4723"/>
                </a:lnTo>
                <a:lnTo>
                  <a:pt x="16616" y="4748"/>
                </a:lnTo>
                <a:lnTo>
                  <a:pt x="16566" y="4671"/>
                </a:lnTo>
                <a:lnTo>
                  <a:pt x="16660" y="4601"/>
                </a:lnTo>
                <a:close/>
                <a:moveTo>
                  <a:pt x="15609" y="4396"/>
                </a:moveTo>
                <a:cubicBezTo>
                  <a:pt x="15677" y="4428"/>
                  <a:pt x="15682" y="4480"/>
                  <a:pt x="15664" y="4537"/>
                </a:cubicBezTo>
                <a:lnTo>
                  <a:pt x="15754" y="4643"/>
                </a:lnTo>
                <a:lnTo>
                  <a:pt x="15666" y="4693"/>
                </a:lnTo>
                <a:cubicBezTo>
                  <a:pt x="15647" y="4784"/>
                  <a:pt x="15641" y="4879"/>
                  <a:pt x="15538" y="4942"/>
                </a:cubicBezTo>
                <a:lnTo>
                  <a:pt x="15486" y="4799"/>
                </a:lnTo>
                <a:lnTo>
                  <a:pt x="15275" y="4785"/>
                </a:lnTo>
                <a:cubicBezTo>
                  <a:pt x="15277" y="4727"/>
                  <a:pt x="15279" y="4682"/>
                  <a:pt x="15283" y="4633"/>
                </a:cubicBezTo>
                <a:lnTo>
                  <a:pt x="15351" y="4623"/>
                </a:lnTo>
                <a:cubicBezTo>
                  <a:pt x="15348" y="4587"/>
                  <a:pt x="15345" y="4554"/>
                  <a:pt x="15341" y="4512"/>
                </a:cubicBezTo>
                <a:cubicBezTo>
                  <a:pt x="15351" y="4506"/>
                  <a:pt x="15360" y="4503"/>
                  <a:pt x="15369" y="4503"/>
                </a:cubicBezTo>
                <a:cubicBezTo>
                  <a:pt x="15411" y="4503"/>
                  <a:pt x="15444" y="4558"/>
                  <a:pt x="15491" y="4558"/>
                </a:cubicBezTo>
                <a:cubicBezTo>
                  <a:pt x="15509" y="4558"/>
                  <a:pt x="15529" y="4550"/>
                  <a:pt x="15552" y="4528"/>
                </a:cubicBezTo>
                <a:cubicBezTo>
                  <a:pt x="15566" y="4496"/>
                  <a:pt x="15586" y="4448"/>
                  <a:pt x="15609" y="4396"/>
                </a:cubicBezTo>
                <a:close/>
                <a:moveTo>
                  <a:pt x="15355" y="4860"/>
                </a:moveTo>
                <a:lnTo>
                  <a:pt x="15384" y="4865"/>
                </a:lnTo>
                <a:cubicBezTo>
                  <a:pt x="15382" y="4905"/>
                  <a:pt x="15381" y="4945"/>
                  <a:pt x="15380" y="4992"/>
                </a:cubicBezTo>
                <a:lnTo>
                  <a:pt x="15270" y="5000"/>
                </a:lnTo>
                <a:cubicBezTo>
                  <a:pt x="15261" y="4922"/>
                  <a:pt x="15329" y="4904"/>
                  <a:pt x="15355" y="4860"/>
                </a:cubicBezTo>
                <a:close/>
                <a:moveTo>
                  <a:pt x="6740" y="5327"/>
                </a:moveTo>
                <a:lnTo>
                  <a:pt x="6868" y="5396"/>
                </a:lnTo>
                <a:cubicBezTo>
                  <a:pt x="6859" y="5416"/>
                  <a:pt x="6851" y="5436"/>
                  <a:pt x="6838" y="5467"/>
                </a:cubicBezTo>
                <a:lnTo>
                  <a:pt x="6683" y="5388"/>
                </a:lnTo>
                <a:lnTo>
                  <a:pt x="6740" y="5327"/>
                </a:lnTo>
                <a:close/>
                <a:moveTo>
                  <a:pt x="6626" y="5438"/>
                </a:moveTo>
                <a:lnTo>
                  <a:pt x="6810" y="5517"/>
                </a:lnTo>
                <a:lnTo>
                  <a:pt x="6700" y="5568"/>
                </a:lnTo>
                <a:lnTo>
                  <a:pt x="6701" y="5568"/>
                </a:lnTo>
                <a:cubicBezTo>
                  <a:pt x="6664" y="5685"/>
                  <a:pt x="6648" y="5719"/>
                  <a:pt x="6595" y="5719"/>
                </a:cubicBezTo>
                <a:cubicBezTo>
                  <a:pt x="6580" y="5719"/>
                  <a:pt x="6560" y="5715"/>
                  <a:pt x="6536" y="5711"/>
                </a:cubicBezTo>
                <a:lnTo>
                  <a:pt x="6626" y="5438"/>
                </a:lnTo>
                <a:close/>
                <a:moveTo>
                  <a:pt x="14971" y="4978"/>
                </a:moveTo>
                <a:cubicBezTo>
                  <a:pt x="15005" y="4978"/>
                  <a:pt x="15041" y="4989"/>
                  <a:pt x="15073" y="4994"/>
                </a:cubicBezTo>
                <a:cubicBezTo>
                  <a:pt x="15218" y="5015"/>
                  <a:pt x="15260" y="5128"/>
                  <a:pt x="15318" y="5224"/>
                </a:cubicBezTo>
                <a:cubicBezTo>
                  <a:pt x="15312" y="5229"/>
                  <a:pt x="15307" y="5236"/>
                  <a:pt x="15301" y="5243"/>
                </a:cubicBezTo>
                <a:cubicBezTo>
                  <a:pt x="15269" y="5234"/>
                  <a:pt x="15237" y="5225"/>
                  <a:pt x="15206" y="5216"/>
                </a:cubicBezTo>
                <a:lnTo>
                  <a:pt x="15146" y="5420"/>
                </a:lnTo>
                <a:lnTo>
                  <a:pt x="14995" y="5603"/>
                </a:lnTo>
                <a:lnTo>
                  <a:pt x="15066" y="5630"/>
                </a:lnTo>
                <a:lnTo>
                  <a:pt x="15052" y="5764"/>
                </a:lnTo>
                <a:lnTo>
                  <a:pt x="15036" y="5759"/>
                </a:lnTo>
                <a:lnTo>
                  <a:pt x="14926" y="5905"/>
                </a:lnTo>
                <a:cubicBezTo>
                  <a:pt x="14943" y="5935"/>
                  <a:pt x="14958" y="5964"/>
                  <a:pt x="14972" y="5992"/>
                </a:cubicBezTo>
                <a:lnTo>
                  <a:pt x="14880" y="6027"/>
                </a:lnTo>
                <a:lnTo>
                  <a:pt x="14958" y="6104"/>
                </a:lnTo>
                <a:lnTo>
                  <a:pt x="14859" y="6119"/>
                </a:lnTo>
                <a:cubicBezTo>
                  <a:pt x="14846" y="6172"/>
                  <a:pt x="14831" y="6224"/>
                  <a:pt x="14814" y="6282"/>
                </a:cubicBezTo>
                <a:cubicBezTo>
                  <a:pt x="14737" y="6323"/>
                  <a:pt x="14647" y="6449"/>
                  <a:pt x="14637" y="6537"/>
                </a:cubicBezTo>
                <a:lnTo>
                  <a:pt x="14579" y="6567"/>
                </a:lnTo>
                <a:cubicBezTo>
                  <a:pt x="14578" y="6588"/>
                  <a:pt x="14576" y="6608"/>
                  <a:pt x="14575" y="6635"/>
                </a:cubicBezTo>
                <a:lnTo>
                  <a:pt x="14511" y="6632"/>
                </a:lnTo>
                <a:lnTo>
                  <a:pt x="14511" y="6632"/>
                </a:lnTo>
                <a:cubicBezTo>
                  <a:pt x="14515" y="6650"/>
                  <a:pt x="14519" y="6666"/>
                  <a:pt x="14523" y="6680"/>
                </a:cubicBezTo>
                <a:cubicBezTo>
                  <a:pt x="14521" y="6684"/>
                  <a:pt x="14518" y="6689"/>
                  <a:pt x="14516" y="6689"/>
                </a:cubicBezTo>
                <a:lnTo>
                  <a:pt x="14373" y="6689"/>
                </a:lnTo>
                <a:lnTo>
                  <a:pt x="14333" y="6614"/>
                </a:lnTo>
                <a:lnTo>
                  <a:pt x="14441" y="6615"/>
                </a:lnTo>
                <a:cubicBezTo>
                  <a:pt x="14444" y="6586"/>
                  <a:pt x="14448" y="6557"/>
                  <a:pt x="14452" y="6525"/>
                </a:cubicBezTo>
                <a:lnTo>
                  <a:pt x="14452" y="6525"/>
                </a:lnTo>
                <a:lnTo>
                  <a:pt x="14316" y="6532"/>
                </a:lnTo>
                <a:cubicBezTo>
                  <a:pt x="14313" y="6523"/>
                  <a:pt x="14311" y="6514"/>
                  <a:pt x="14308" y="6506"/>
                </a:cubicBezTo>
                <a:cubicBezTo>
                  <a:pt x="14411" y="6459"/>
                  <a:pt x="14490" y="6369"/>
                  <a:pt x="14624" y="6363"/>
                </a:cubicBezTo>
                <a:lnTo>
                  <a:pt x="14590" y="6287"/>
                </a:lnTo>
                <a:lnTo>
                  <a:pt x="14450" y="6238"/>
                </a:lnTo>
                <a:cubicBezTo>
                  <a:pt x="14435" y="6189"/>
                  <a:pt x="14424" y="6151"/>
                  <a:pt x="14409" y="6104"/>
                </a:cubicBezTo>
                <a:lnTo>
                  <a:pt x="14409" y="6104"/>
                </a:lnTo>
                <a:cubicBezTo>
                  <a:pt x="14438" y="6107"/>
                  <a:pt x="14465" y="6110"/>
                  <a:pt x="14495" y="6113"/>
                </a:cubicBezTo>
                <a:cubicBezTo>
                  <a:pt x="14515" y="6096"/>
                  <a:pt x="14541" y="6072"/>
                  <a:pt x="14571" y="6045"/>
                </a:cubicBezTo>
                <a:cubicBezTo>
                  <a:pt x="14566" y="6027"/>
                  <a:pt x="14561" y="6002"/>
                  <a:pt x="14554" y="5975"/>
                </a:cubicBezTo>
                <a:lnTo>
                  <a:pt x="14433" y="5961"/>
                </a:lnTo>
                <a:cubicBezTo>
                  <a:pt x="14444" y="5900"/>
                  <a:pt x="14454" y="5845"/>
                  <a:pt x="14466" y="5781"/>
                </a:cubicBezTo>
                <a:cubicBezTo>
                  <a:pt x="14474" y="5788"/>
                  <a:pt x="14483" y="5795"/>
                  <a:pt x="14490" y="5802"/>
                </a:cubicBezTo>
                <a:cubicBezTo>
                  <a:pt x="14497" y="5810"/>
                  <a:pt x="14502" y="5818"/>
                  <a:pt x="14511" y="5828"/>
                </a:cubicBezTo>
                <a:lnTo>
                  <a:pt x="14610" y="5825"/>
                </a:lnTo>
                <a:cubicBezTo>
                  <a:pt x="14616" y="5820"/>
                  <a:pt x="14626" y="5818"/>
                  <a:pt x="14629" y="5812"/>
                </a:cubicBezTo>
                <a:cubicBezTo>
                  <a:pt x="14664" y="5751"/>
                  <a:pt x="14721" y="5705"/>
                  <a:pt x="14778" y="5663"/>
                </a:cubicBezTo>
                <a:cubicBezTo>
                  <a:pt x="14837" y="5621"/>
                  <a:pt x="14840" y="5559"/>
                  <a:pt x="14811" y="5502"/>
                </a:cubicBezTo>
                <a:lnTo>
                  <a:pt x="14866" y="5472"/>
                </a:lnTo>
                <a:cubicBezTo>
                  <a:pt x="14861" y="5470"/>
                  <a:pt x="14856" y="5468"/>
                  <a:pt x="14850" y="5465"/>
                </a:cubicBezTo>
                <a:cubicBezTo>
                  <a:pt x="14870" y="5424"/>
                  <a:pt x="14879" y="5370"/>
                  <a:pt x="14913" y="5346"/>
                </a:cubicBezTo>
                <a:cubicBezTo>
                  <a:pt x="14928" y="5336"/>
                  <a:pt x="14941" y="5331"/>
                  <a:pt x="14954" y="5331"/>
                </a:cubicBezTo>
                <a:cubicBezTo>
                  <a:pt x="14992" y="5331"/>
                  <a:pt x="15022" y="5370"/>
                  <a:pt x="15064" y="5388"/>
                </a:cubicBezTo>
                <a:cubicBezTo>
                  <a:pt x="15042" y="5330"/>
                  <a:pt x="15020" y="5270"/>
                  <a:pt x="14996" y="5205"/>
                </a:cubicBezTo>
                <a:lnTo>
                  <a:pt x="15114" y="5125"/>
                </a:lnTo>
                <a:lnTo>
                  <a:pt x="15049" y="5063"/>
                </a:lnTo>
                <a:cubicBezTo>
                  <a:pt x="15043" y="5100"/>
                  <a:pt x="15041" y="5117"/>
                  <a:pt x="15037" y="5135"/>
                </a:cubicBezTo>
                <a:cubicBezTo>
                  <a:pt x="15031" y="5137"/>
                  <a:pt x="15025" y="5138"/>
                  <a:pt x="15019" y="5138"/>
                </a:cubicBezTo>
                <a:cubicBezTo>
                  <a:pt x="14990" y="5138"/>
                  <a:pt x="14952" y="5110"/>
                  <a:pt x="14872" y="5032"/>
                </a:cubicBezTo>
                <a:cubicBezTo>
                  <a:pt x="14901" y="4990"/>
                  <a:pt x="14935" y="4978"/>
                  <a:pt x="14971" y="4978"/>
                </a:cubicBezTo>
                <a:close/>
                <a:moveTo>
                  <a:pt x="14104" y="6892"/>
                </a:moveTo>
                <a:cubicBezTo>
                  <a:pt x="14180" y="6892"/>
                  <a:pt x="14241" y="6911"/>
                  <a:pt x="14292" y="6951"/>
                </a:cubicBezTo>
                <a:cubicBezTo>
                  <a:pt x="14343" y="6990"/>
                  <a:pt x="14341" y="7015"/>
                  <a:pt x="14298" y="7072"/>
                </a:cubicBezTo>
                <a:cubicBezTo>
                  <a:pt x="14286" y="7088"/>
                  <a:pt x="14281" y="7110"/>
                  <a:pt x="14268" y="7126"/>
                </a:cubicBezTo>
                <a:cubicBezTo>
                  <a:pt x="14257" y="7144"/>
                  <a:pt x="14242" y="7158"/>
                  <a:pt x="14211" y="7195"/>
                </a:cubicBezTo>
                <a:cubicBezTo>
                  <a:pt x="14218" y="7047"/>
                  <a:pt x="14100" y="6995"/>
                  <a:pt x="14019" y="6897"/>
                </a:cubicBezTo>
                <a:lnTo>
                  <a:pt x="14019" y="6897"/>
                </a:lnTo>
                <a:lnTo>
                  <a:pt x="14020" y="6898"/>
                </a:lnTo>
                <a:cubicBezTo>
                  <a:pt x="14050" y="6894"/>
                  <a:pt x="14078" y="6892"/>
                  <a:pt x="14104" y="6892"/>
                </a:cubicBezTo>
                <a:close/>
                <a:moveTo>
                  <a:pt x="13958" y="7194"/>
                </a:moveTo>
                <a:lnTo>
                  <a:pt x="14101" y="7238"/>
                </a:lnTo>
                <a:cubicBezTo>
                  <a:pt x="14081" y="7262"/>
                  <a:pt x="14062" y="7285"/>
                  <a:pt x="14041" y="7311"/>
                </a:cubicBezTo>
                <a:lnTo>
                  <a:pt x="14097" y="7412"/>
                </a:lnTo>
                <a:cubicBezTo>
                  <a:pt x="13997" y="7377"/>
                  <a:pt x="13942" y="7286"/>
                  <a:pt x="13958" y="7194"/>
                </a:cubicBezTo>
                <a:close/>
                <a:moveTo>
                  <a:pt x="8672" y="8121"/>
                </a:moveTo>
                <a:cubicBezTo>
                  <a:pt x="8705" y="8143"/>
                  <a:pt x="8739" y="8167"/>
                  <a:pt x="8777" y="8192"/>
                </a:cubicBezTo>
                <a:cubicBezTo>
                  <a:pt x="8782" y="8216"/>
                  <a:pt x="8789" y="8242"/>
                  <a:pt x="8795" y="8268"/>
                </a:cubicBezTo>
                <a:lnTo>
                  <a:pt x="8718" y="8314"/>
                </a:lnTo>
                <a:cubicBezTo>
                  <a:pt x="8704" y="8377"/>
                  <a:pt x="8690" y="8434"/>
                  <a:pt x="8673" y="8503"/>
                </a:cubicBezTo>
                <a:cubicBezTo>
                  <a:pt x="8678" y="8510"/>
                  <a:pt x="8693" y="8527"/>
                  <a:pt x="8702" y="8540"/>
                </a:cubicBezTo>
                <a:cubicBezTo>
                  <a:pt x="8596" y="8662"/>
                  <a:pt x="8532" y="8799"/>
                  <a:pt x="8466" y="8944"/>
                </a:cubicBezTo>
                <a:lnTo>
                  <a:pt x="8394" y="8865"/>
                </a:lnTo>
                <a:lnTo>
                  <a:pt x="8562" y="8525"/>
                </a:lnTo>
                <a:cubicBezTo>
                  <a:pt x="8563" y="8516"/>
                  <a:pt x="8564" y="8483"/>
                  <a:pt x="8565" y="8446"/>
                </a:cubicBezTo>
                <a:lnTo>
                  <a:pt x="8456" y="8427"/>
                </a:lnTo>
                <a:lnTo>
                  <a:pt x="8516" y="8368"/>
                </a:lnTo>
                <a:cubicBezTo>
                  <a:pt x="8515" y="8336"/>
                  <a:pt x="8515" y="8297"/>
                  <a:pt x="8515" y="8264"/>
                </a:cubicBezTo>
                <a:cubicBezTo>
                  <a:pt x="8488" y="8298"/>
                  <a:pt x="8457" y="8336"/>
                  <a:pt x="8429" y="8372"/>
                </a:cubicBezTo>
                <a:cubicBezTo>
                  <a:pt x="8345" y="8346"/>
                  <a:pt x="8348" y="8299"/>
                  <a:pt x="8376" y="8235"/>
                </a:cubicBezTo>
                <a:lnTo>
                  <a:pt x="8475" y="8209"/>
                </a:lnTo>
                <a:cubicBezTo>
                  <a:pt x="8487" y="8179"/>
                  <a:pt x="8495" y="8157"/>
                  <a:pt x="8505" y="8129"/>
                </a:cubicBezTo>
                <a:lnTo>
                  <a:pt x="8672" y="8121"/>
                </a:lnTo>
                <a:close/>
                <a:moveTo>
                  <a:pt x="13075" y="9340"/>
                </a:moveTo>
                <a:cubicBezTo>
                  <a:pt x="13105" y="9437"/>
                  <a:pt x="13045" y="9508"/>
                  <a:pt x="12988" y="9579"/>
                </a:cubicBezTo>
                <a:lnTo>
                  <a:pt x="12968" y="9572"/>
                </a:lnTo>
                <a:cubicBezTo>
                  <a:pt x="12953" y="9617"/>
                  <a:pt x="12937" y="9661"/>
                  <a:pt x="12917" y="9723"/>
                </a:cubicBezTo>
                <a:cubicBezTo>
                  <a:pt x="12888" y="9686"/>
                  <a:pt x="12857" y="9674"/>
                  <a:pt x="12825" y="9674"/>
                </a:cubicBezTo>
                <a:cubicBezTo>
                  <a:pt x="12772" y="9674"/>
                  <a:pt x="12717" y="9704"/>
                  <a:pt x="12662" y="9704"/>
                </a:cubicBezTo>
                <a:cubicBezTo>
                  <a:pt x="12643" y="9704"/>
                  <a:pt x="12625" y="9701"/>
                  <a:pt x="12606" y="9692"/>
                </a:cubicBezTo>
                <a:lnTo>
                  <a:pt x="12722" y="9650"/>
                </a:lnTo>
                <a:lnTo>
                  <a:pt x="12893" y="9450"/>
                </a:lnTo>
                <a:lnTo>
                  <a:pt x="12881" y="9438"/>
                </a:lnTo>
                <a:lnTo>
                  <a:pt x="13075" y="9340"/>
                </a:lnTo>
                <a:close/>
                <a:moveTo>
                  <a:pt x="2151" y="10280"/>
                </a:moveTo>
                <a:cubicBezTo>
                  <a:pt x="2161" y="10292"/>
                  <a:pt x="2180" y="10305"/>
                  <a:pt x="2181" y="10318"/>
                </a:cubicBezTo>
                <a:cubicBezTo>
                  <a:pt x="2188" y="10393"/>
                  <a:pt x="2191" y="10468"/>
                  <a:pt x="2195" y="10553"/>
                </a:cubicBezTo>
                <a:lnTo>
                  <a:pt x="2113" y="10499"/>
                </a:lnTo>
                <a:cubicBezTo>
                  <a:pt x="2118" y="10435"/>
                  <a:pt x="2121" y="10372"/>
                  <a:pt x="2126" y="10308"/>
                </a:cubicBezTo>
                <a:lnTo>
                  <a:pt x="2151" y="10280"/>
                </a:lnTo>
                <a:close/>
                <a:moveTo>
                  <a:pt x="15993" y="10632"/>
                </a:moveTo>
                <a:cubicBezTo>
                  <a:pt x="15999" y="10695"/>
                  <a:pt x="16003" y="10731"/>
                  <a:pt x="16007" y="10772"/>
                </a:cubicBezTo>
                <a:lnTo>
                  <a:pt x="15907" y="10819"/>
                </a:lnTo>
                <a:lnTo>
                  <a:pt x="15850" y="10738"/>
                </a:lnTo>
                <a:lnTo>
                  <a:pt x="15993" y="10632"/>
                </a:lnTo>
                <a:close/>
                <a:moveTo>
                  <a:pt x="17981" y="11919"/>
                </a:moveTo>
                <a:cubicBezTo>
                  <a:pt x="17959" y="11984"/>
                  <a:pt x="17942" y="12037"/>
                  <a:pt x="17924" y="12091"/>
                </a:cubicBezTo>
                <a:cubicBezTo>
                  <a:pt x="17882" y="12117"/>
                  <a:pt x="17861" y="12129"/>
                  <a:pt x="17842" y="12129"/>
                </a:cubicBezTo>
                <a:cubicBezTo>
                  <a:pt x="17825" y="12129"/>
                  <a:pt x="17810" y="12118"/>
                  <a:pt x="17783" y="12097"/>
                </a:cubicBezTo>
                <a:lnTo>
                  <a:pt x="17852" y="12066"/>
                </a:lnTo>
                <a:lnTo>
                  <a:pt x="17907" y="11938"/>
                </a:lnTo>
                <a:lnTo>
                  <a:pt x="17981" y="11919"/>
                </a:lnTo>
                <a:close/>
                <a:moveTo>
                  <a:pt x="2786" y="12713"/>
                </a:moveTo>
                <a:lnTo>
                  <a:pt x="2848" y="12753"/>
                </a:lnTo>
                <a:cubicBezTo>
                  <a:pt x="2883" y="12820"/>
                  <a:pt x="2910" y="12873"/>
                  <a:pt x="2947" y="12942"/>
                </a:cubicBezTo>
                <a:cubicBezTo>
                  <a:pt x="2930" y="12973"/>
                  <a:pt x="2902" y="13015"/>
                  <a:pt x="2876" y="13059"/>
                </a:cubicBezTo>
                <a:lnTo>
                  <a:pt x="2851" y="13053"/>
                </a:lnTo>
                <a:cubicBezTo>
                  <a:pt x="2836" y="12995"/>
                  <a:pt x="2899" y="12924"/>
                  <a:pt x="2837" y="12875"/>
                </a:cubicBezTo>
                <a:cubicBezTo>
                  <a:pt x="2788" y="12837"/>
                  <a:pt x="2740" y="12799"/>
                  <a:pt x="2678" y="12747"/>
                </a:cubicBezTo>
                <a:lnTo>
                  <a:pt x="2786" y="12713"/>
                </a:lnTo>
                <a:close/>
                <a:moveTo>
                  <a:pt x="17523" y="12813"/>
                </a:moveTo>
                <a:lnTo>
                  <a:pt x="17523" y="12813"/>
                </a:lnTo>
                <a:cubicBezTo>
                  <a:pt x="17516" y="12914"/>
                  <a:pt x="17512" y="12989"/>
                  <a:pt x="17508" y="13066"/>
                </a:cubicBezTo>
                <a:lnTo>
                  <a:pt x="17474" y="13068"/>
                </a:lnTo>
                <a:lnTo>
                  <a:pt x="17474" y="12963"/>
                </a:lnTo>
                <a:lnTo>
                  <a:pt x="17424" y="12867"/>
                </a:lnTo>
                <a:lnTo>
                  <a:pt x="17523" y="12813"/>
                </a:lnTo>
                <a:close/>
                <a:moveTo>
                  <a:pt x="2599" y="13051"/>
                </a:moveTo>
                <a:lnTo>
                  <a:pt x="2747" y="13176"/>
                </a:lnTo>
                <a:cubicBezTo>
                  <a:pt x="2728" y="13178"/>
                  <a:pt x="2710" y="13179"/>
                  <a:pt x="2695" y="13179"/>
                </a:cubicBezTo>
                <a:cubicBezTo>
                  <a:pt x="2595" y="13179"/>
                  <a:pt x="2570" y="13143"/>
                  <a:pt x="2599" y="13051"/>
                </a:cubicBezTo>
                <a:close/>
                <a:moveTo>
                  <a:pt x="14556" y="12761"/>
                </a:moveTo>
                <a:lnTo>
                  <a:pt x="14582" y="12763"/>
                </a:lnTo>
                <a:cubicBezTo>
                  <a:pt x="14591" y="12793"/>
                  <a:pt x="14600" y="12821"/>
                  <a:pt x="14610" y="12851"/>
                </a:cubicBezTo>
                <a:lnTo>
                  <a:pt x="14591" y="12852"/>
                </a:lnTo>
                <a:cubicBezTo>
                  <a:pt x="14583" y="12925"/>
                  <a:pt x="14574" y="12999"/>
                  <a:pt x="14566" y="13071"/>
                </a:cubicBezTo>
                <a:cubicBezTo>
                  <a:pt x="14542" y="13106"/>
                  <a:pt x="14511" y="13112"/>
                  <a:pt x="14479" y="13112"/>
                </a:cubicBezTo>
                <a:cubicBezTo>
                  <a:pt x="14462" y="13112"/>
                  <a:pt x="14444" y="13110"/>
                  <a:pt x="14427" y="13110"/>
                </a:cubicBezTo>
                <a:cubicBezTo>
                  <a:pt x="14427" y="13134"/>
                  <a:pt x="14428" y="13158"/>
                  <a:pt x="14429" y="13189"/>
                </a:cubicBezTo>
                <a:lnTo>
                  <a:pt x="14252" y="13186"/>
                </a:lnTo>
                <a:lnTo>
                  <a:pt x="14247" y="13157"/>
                </a:lnTo>
                <a:cubicBezTo>
                  <a:pt x="14271" y="13141"/>
                  <a:pt x="14296" y="13128"/>
                  <a:pt x="14322" y="13117"/>
                </a:cubicBezTo>
                <a:cubicBezTo>
                  <a:pt x="14351" y="13110"/>
                  <a:pt x="14380" y="13105"/>
                  <a:pt x="14409" y="13104"/>
                </a:cubicBezTo>
                <a:cubicBezTo>
                  <a:pt x="14388" y="13048"/>
                  <a:pt x="14303" y="13022"/>
                  <a:pt x="14325" y="12936"/>
                </a:cubicBezTo>
                <a:lnTo>
                  <a:pt x="14325" y="12936"/>
                </a:lnTo>
                <a:lnTo>
                  <a:pt x="14466" y="12969"/>
                </a:lnTo>
                <a:lnTo>
                  <a:pt x="14556" y="12761"/>
                </a:lnTo>
                <a:close/>
                <a:moveTo>
                  <a:pt x="2099" y="13282"/>
                </a:moveTo>
                <a:lnTo>
                  <a:pt x="2171" y="13355"/>
                </a:lnTo>
                <a:lnTo>
                  <a:pt x="2070" y="13449"/>
                </a:lnTo>
                <a:lnTo>
                  <a:pt x="1988" y="13334"/>
                </a:lnTo>
                <a:lnTo>
                  <a:pt x="2099" y="13282"/>
                </a:lnTo>
                <a:close/>
                <a:moveTo>
                  <a:pt x="14075" y="13539"/>
                </a:moveTo>
                <a:cubicBezTo>
                  <a:pt x="14114" y="13580"/>
                  <a:pt x="14126" y="13619"/>
                  <a:pt x="14086" y="13679"/>
                </a:cubicBezTo>
                <a:lnTo>
                  <a:pt x="13968" y="13626"/>
                </a:lnTo>
                <a:lnTo>
                  <a:pt x="13968" y="13597"/>
                </a:lnTo>
                <a:lnTo>
                  <a:pt x="14075" y="13539"/>
                </a:lnTo>
                <a:close/>
                <a:moveTo>
                  <a:pt x="1804" y="14730"/>
                </a:moveTo>
                <a:cubicBezTo>
                  <a:pt x="1778" y="14771"/>
                  <a:pt x="1756" y="14806"/>
                  <a:pt x="1731" y="14845"/>
                </a:cubicBezTo>
                <a:lnTo>
                  <a:pt x="1786" y="14886"/>
                </a:lnTo>
                <a:lnTo>
                  <a:pt x="1670" y="14905"/>
                </a:lnTo>
                <a:cubicBezTo>
                  <a:pt x="1669" y="14819"/>
                  <a:pt x="1715" y="14759"/>
                  <a:pt x="1804" y="14730"/>
                </a:cubicBezTo>
                <a:close/>
                <a:moveTo>
                  <a:pt x="16379" y="16005"/>
                </a:moveTo>
                <a:lnTo>
                  <a:pt x="16379" y="16005"/>
                </a:lnTo>
                <a:cubicBezTo>
                  <a:pt x="16394" y="16069"/>
                  <a:pt x="16358" y="16106"/>
                  <a:pt x="16295" y="16156"/>
                </a:cubicBezTo>
                <a:cubicBezTo>
                  <a:pt x="16284" y="16094"/>
                  <a:pt x="16277" y="16057"/>
                  <a:pt x="16271" y="16009"/>
                </a:cubicBezTo>
                <a:lnTo>
                  <a:pt x="16379" y="16005"/>
                </a:lnTo>
                <a:close/>
                <a:moveTo>
                  <a:pt x="13671" y="20078"/>
                </a:moveTo>
                <a:cubicBezTo>
                  <a:pt x="13695" y="20108"/>
                  <a:pt x="13720" y="20139"/>
                  <a:pt x="13746" y="20172"/>
                </a:cubicBezTo>
                <a:lnTo>
                  <a:pt x="13674" y="20258"/>
                </a:lnTo>
                <a:cubicBezTo>
                  <a:pt x="13579" y="20199"/>
                  <a:pt x="13581" y="20153"/>
                  <a:pt x="13671" y="20078"/>
                </a:cubicBezTo>
                <a:close/>
                <a:moveTo>
                  <a:pt x="13859" y="19865"/>
                </a:moveTo>
                <a:cubicBezTo>
                  <a:pt x="13874" y="19865"/>
                  <a:pt x="13890" y="19870"/>
                  <a:pt x="13909" y="19874"/>
                </a:cubicBezTo>
                <a:lnTo>
                  <a:pt x="13978" y="20009"/>
                </a:lnTo>
                <a:lnTo>
                  <a:pt x="13883" y="20101"/>
                </a:lnTo>
                <a:lnTo>
                  <a:pt x="14052" y="20138"/>
                </a:lnTo>
                <a:cubicBezTo>
                  <a:pt x="14054" y="20196"/>
                  <a:pt x="14057" y="20252"/>
                  <a:pt x="14061" y="20320"/>
                </a:cubicBezTo>
                <a:lnTo>
                  <a:pt x="13927" y="20285"/>
                </a:lnTo>
                <a:lnTo>
                  <a:pt x="13927" y="20285"/>
                </a:lnTo>
                <a:cubicBezTo>
                  <a:pt x="13886" y="20355"/>
                  <a:pt x="13951" y="20389"/>
                  <a:pt x="13972" y="20444"/>
                </a:cubicBezTo>
                <a:lnTo>
                  <a:pt x="13870" y="20452"/>
                </a:lnTo>
                <a:cubicBezTo>
                  <a:pt x="13890" y="20485"/>
                  <a:pt x="13903" y="20511"/>
                  <a:pt x="13914" y="20530"/>
                </a:cubicBezTo>
                <a:lnTo>
                  <a:pt x="13826" y="20732"/>
                </a:lnTo>
                <a:lnTo>
                  <a:pt x="13658" y="20781"/>
                </a:lnTo>
                <a:cubicBezTo>
                  <a:pt x="13681" y="20878"/>
                  <a:pt x="13757" y="20890"/>
                  <a:pt x="13840" y="20904"/>
                </a:cubicBezTo>
                <a:cubicBezTo>
                  <a:pt x="13846" y="20959"/>
                  <a:pt x="13854" y="21015"/>
                  <a:pt x="13861" y="21072"/>
                </a:cubicBezTo>
                <a:lnTo>
                  <a:pt x="13861" y="21072"/>
                </a:lnTo>
                <a:lnTo>
                  <a:pt x="13715" y="21026"/>
                </a:lnTo>
                <a:lnTo>
                  <a:pt x="13576" y="20874"/>
                </a:lnTo>
                <a:cubicBezTo>
                  <a:pt x="13585" y="20762"/>
                  <a:pt x="13624" y="20659"/>
                  <a:pt x="13787" y="20629"/>
                </a:cubicBezTo>
                <a:cubicBezTo>
                  <a:pt x="13769" y="20593"/>
                  <a:pt x="13754" y="20564"/>
                  <a:pt x="13737" y="20529"/>
                </a:cubicBezTo>
                <a:cubicBezTo>
                  <a:pt x="13765" y="20463"/>
                  <a:pt x="13796" y="20393"/>
                  <a:pt x="13833" y="20308"/>
                </a:cubicBezTo>
                <a:cubicBezTo>
                  <a:pt x="13822" y="20246"/>
                  <a:pt x="13811" y="20168"/>
                  <a:pt x="13796" y="20082"/>
                </a:cubicBezTo>
                <a:lnTo>
                  <a:pt x="13722" y="20030"/>
                </a:lnTo>
                <a:lnTo>
                  <a:pt x="13784" y="19978"/>
                </a:lnTo>
                <a:lnTo>
                  <a:pt x="13859" y="20011"/>
                </a:lnTo>
                <a:cubicBezTo>
                  <a:pt x="13830" y="19962"/>
                  <a:pt x="13811" y="19929"/>
                  <a:pt x="13789" y="19890"/>
                </a:cubicBezTo>
                <a:cubicBezTo>
                  <a:pt x="13809" y="19880"/>
                  <a:pt x="13828" y="19872"/>
                  <a:pt x="13849" y="19866"/>
                </a:cubicBezTo>
                <a:cubicBezTo>
                  <a:pt x="13852" y="19865"/>
                  <a:pt x="13856" y="19865"/>
                  <a:pt x="13859" y="19865"/>
                </a:cubicBezTo>
                <a:close/>
                <a:moveTo>
                  <a:pt x="13562" y="21360"/>
                </a:moveTo>
                <a:lnTo>
                  <a:pt x="13562" y="21362"/>
                </a:lnTo>
                <a:cubicBezTo>
                  <a:pt x="13646" y="21431"/>
                  <a:pt x="13642" y="21451"/>
                  <a:pt x="13538" y="21499"/>
                </a:cubicBezTo>
                <a:lnTo>
                  <a:pt x="13500" y="21392"/>
                </a:lnTo>
                <a:lnTo>
                  <a:pt x="13562" y="21360"/>
                </a:lnTo>
                <a:close/>
                <a:moveTo>
                  <a:pt x="13193" y="21801"/>
                </a:moveTo>
                <a:lnTo>
                  <a:pt x="13228" y="21805"/>
                </a:lnTo>
                <a:lnTo>
                  <a:pt x="13228" y="21804"/>
                </a:lnTo>
                <a:lnTo>
                  <a:pt x="13228" y="21804"/>
                </a:lnTo>
                <a:cubicBezTo>
                  <a:pt x="13249" y="21885"/>
                  <a:pt x="13166" y="21962"/>
                  <a:pt x="13197" y="22053"/>
                </a:cubicBezTo>
                <a:cubicBezTo>
                  <a:pt x="13116" y="22030"/>
                  <a:pt x="13104" y="21985"/>
                  <a:pt x="13096" y="21933"/>
                </a:cubicBezTo>
                <a:lnTo>
                  <a:pt x="13193" y="21801"/>
                </a:lnTo>
                <a:close/>
                <a:moveTo>
                  <a:pt x="1830" y="23669"/>
                </a:moveTo>
                <a:cubicBezTo>
                  <a:pt x="1883" y="23669"/>
                  <a:pt x="1929" y="23677"/>
                  <a:pt x="1975" y="23704"/>
                </a:cubicBezTo>
                <a:cubicBezTo>
                  <a:pt x="1944" y="23724"/>
                  <a:pt x="1913" y="23735"/>
                  <a:pt x="1882" y="23735"/>
                </a:cubicBezTo>
                <a:cubicBezTo>
                  <a:pt x="1839" y="23735"/>
                  <a:pt x="1796" y="23714"/>
                  <a:pt x="1751" y="23673"/>
                </a:cubicBezTo>
                <a:cubicBezTo>
                  <a:pt x="1779" y="23671"/>
                  <a:pt x="1805" y="23669"/>
                  <a:pt x="1830" y="23669"/>
                </a:cubicBezTo>
                <a:close/>
                <a:moveTo>
                  <a:pt x="11607" y="24244"/>
                </a:moveTo>
                <a:lnTo>
                  <a:pt x="11662" y="24354"/>
                </a:lnTo>
                <a:lnTo>
                  <a:pt x="11528" y="24378"/>
                </a:lnTo>
                <a:lnTo>
                  <a:pt x="11483" y="24306"/>
                </a:lnTo>
                <a:lnTo>
                  <a:pt x="11607" y="24244"/>
                </a:lnTo>
                <a:close/>
                <a:moveTo>
                  <a:pt x="11730" y="24310"/>
                </a:moveTo>
                <a:cubicBezTo>
                  <a:pt x="11771" y="24379"/>
                  <a:pt x="11771" y="24379"/>
                  <a:pt x="11702" y="24499"/>
                </a:cubicBezTo>
                <a:lnTo>
                  <a:pt x="11784" y="24645"/>
                </a:lnTo>
                <a:lnTo>
                  <a:pt x="11837" y="24556"/>
                </a:lnTo>
                <a:lnTo>
                  <a:pt x="11943" y="24546"/>
                </a:lnTo>
                <a:lnTo>
                  <a:pt x="11783" y="24744"/>
                </a:lnTo>
                <a:cubicBezTo>
                  <a:pt x="11754" y="24715"/>
                  <a:pt x="11731" y="24680"/>
                  <a:pt x="11696" y="24655"/>
                </a:cubicBezTo>
                <a:cubicBezTo>
                  <a:pt x="11661" y="24630"/>
                  <a:pt x="11617" y="24614"/>
                  <a:pt x="11560" y="24586"/>
                </a:cubicBezTo>
                <a:lnTo>
                  <a:pt x="11645" y="24524"/>
                </a:lnTo>
                <a:lnTo>
                  <a:pt x="11730" y="24310"/>
                </a:lnTo>
                <a:close/>
                <a:moveTo>
                  <a:pt x="10755" y="26023"/>
                </a:moveTo>
                <a:lnTo>
                  <a:pt x="10869" y="26099"/>
                </a:lnTo>
                <a:lnTo>
                  <a:pt x="10709" y="26258"/>
                </a:lnTo>
                <a:cubicBezTo>
                  <a:pt x="10663" y="26195"/>
                  <a:pt x="10736" y="26174"/>
                  <a:pt x="10748" y="26135"/>
                </a:cubicBezTo>
                <a:cubicBezTo>
                  <a:pt x="10750" y="26103"/>
                  <a:pt x="10752" y="26071"/>
                  <a:pt x="10755" y="26023"/>
                </a:cubicBezTo>
                <a:close/>
                <a:moveTo>
                  <a:pt x="2699" y="27437"/>
                </a:moveTo>
                <a:cubicBezTo>
                  <a:pt x="2821" y="27437"/>
                  <a:pt x="2779" y="27563"/>
                  <a:pt x="2864" y="27578"/>
                </a:cubicBezTo>
                <a:cubicBezTo>
                  <a:pt x="2808" y="27649"/>
                  <a:pt x="2808" y="27649"/>
                  <a:pt x="2664" y="27660"/>
                </a:cubicBezTo>
                <a:lnTo>
                  <a:pt x="2624" y="27711"/>
                </a:lnTo>
                <a:cubicBezTo>
                  <a:pt x="2612" y="27706"/>
                  <a:pt x="2597" y="27703"/>
                  <a:pt x="2593" y="27697"/>
                </a:cubicBezTo>
                <a:cubicBezTo>
                  <a:pt x="2572" y="27650"/>
                  <a:pt x="2572" y="27607"/>
                  <a:pt x="2634" y="27568"/>
                </a:cubicBezTo>
                <a:lnTo>
                  <a:pt x="2738" y="27589"/>
                </a:lnTo>
                <a:cubicBezTo>
                  <a:pt x="2730" y="27554"/>
                  <a:pt x="2727" y="27530"/>
                  <a:pt x="2720" y="27507"/>
                </a:cubicBezTo>
                <a:cubicBezTo>
                  <a:pt x="2715" y="27486"/>
                  <a:pt x="2709" y="27465"/>
                  <a:pt x="2699" y="27437"/>
                </a:cubicBezTo>
                <a:close/>
                <a:moveTo>
                  <a:pt x="9684" y="27620"/>
                </a:moveTo>
                <a:lnTo>
                  <a:pt x="9839" y="27702"/>
                </a:lnTo>
                <a:cubicBezTo>
                  <a:pt x="9844" y="27694"/>
                  <a:pt x="9851" y="27686"/>
                  <a:pt x="9858" y="27678"/>
                </a:cubicBezTo>
                <a:lnTo>
                  <a:pt x="9858" y="27745"/>
                </a:lnTo>
                <a:cubicBezTo>
                  <a:pt x="9752" y="27800"/>
                  <a:pt x="9704" y="27825"/>
                  <a:pt x="9673" y="27825"/>
                </a:cubicBezTo>
                <a:cubicBezTo>
                  <a:pt x="9647" y="27825"/>
                  <a:pt x="9632" y="27808"/>
                  <a:pt x="9605" y="27778"/>
                </a:cubicBezTo>
                <a:lnTo>
                  <a:pt x="9729" y="27745"/>
                </a:lnTo>
                <a:cubicBezTo>
                  <a:pt x="9712" y="27700"/>
                  <a:pt x="9699" y="27664"/>
                  <a:pt x="9684" y="27620"/>
                </a:cubicBezTo>
                <a:close/>
                <a:moveTo>
                  <a:pt x="9642" y="27930"/>
                </a:moveTo>
                <a:cubicBezTo>
                  <a:pt x="9647" y="27930"/>
                  <a:pt x="9654" y="27931"/>
                  <a:pt x="9661" y="27932"/>
                </a:cubicBezTo>
                <a:cubicBezTo>
                  <a:pt x="9673" y="28002"/>
                  <a:pt x="9598" y="28026"/>
                  <a:pt x="9563" y="28070"/>
                </a:cubicBezTo>
                <a:cubicBezTo>
                  <a:pt x="9571" y="28104"/>
                  <a:pt x="9577" y="28136"/>
                  <a:pt x="9591" y="28187"/>
                </a:cubicBezTo>
                <a:cubicBezTo>
                  <a:pt x="9542" y="28173"/>
                  <a:pt x="9511" y="28163"/>
                  <a:pt x="9479" y="28154"/>
                </a:cubicBezTo>
                <a:lnTo>
                  <a:pt x="9438" y="28041"/>
                </a:lnTo>
                <a:lnTo>
                  <a:pt x="9516" y="28037"/>
                </a:lnTo>
                <a:cubicBezTo>
                  <a:pt x="9571" y="28008"/>
                  <a:pt x="9570" y="27930"/>
                  <a:pt x="9642" y="27930"/>
                </a:cubicBezTo>
                <a:close/>
                <a:moveTo>
                  <a:pt x="9044" y="28747"/>
                </a:moveTo>
                <a:lnTo>
                  <a:pt x="9044" y="28747"/>
                </a:lnTo>
                <a:cubicBezTo>
                  <a:pt x="9090" y="28793"/>
                  <a:pt x="9009" y="28901"/>
                  <a:pt x="8905" y="28933"/>
                </a:cubicBezTo>
                <a:cubicBezTo>
                  <a:pt x="8907" y="28906"/>
                  <a:pt x="8907" y="28881"/>
                  <a:pt x="8908" y="28843"/>
                </a:cubicBezTo>
                <a:lnTo>
                  <a:pt x="8984" y="28752"/>
                </a:lnTo>
                <a:lnTo>
                  <a:pt x="9044" y="28747"/>
                </a:lnTo>
                <a:close/>
                <a:moveTo>
                  <a:pt x="1368" y="33840"/>
                </a:moveTo>
                <a:cubicBezTo>
                  <a:pt x="1369" y="33840"/>
                  <a:pt x="1369" y="33840"/>
                  <a:pt x="1369" y="33840"/>
                </a:cubicBezTo>
                <a:cubicBezTo>
                  <a:pt x="1389" y="33859"/>
                  <a:pt x="1412" y="33864"/>
                  <a:pt x="1437" y="33864"/>
                </a:cubicBezTo>
                <a:cubicBezTo>
                  <a:pt x="1470" y="33864"/>
                  <a:pt x="1506" y="33855"/>
                  <a:pt x="1541" y="33855"/>
                </a:cubicBezTo>
                <a:cubicBezTo>
                  <a:pt x="1572" y="33855"/>
                  <a:pt x="1601" y="33862"/>
                  <a:pt x="1628" y="33887"/>
                </a:cubicBezTo>
                <a:lnTo>
                  <a:pt x="1487" y="33939"/>
                </a:lnTo>
                <a:cubicBezTo>
                  <a:pt x="1439" y="33919"/>
                  <a:pt x="1360" y="33934"/>
                  <a:pt x="1332" y="33857"/>
                </a:cubicBezTo>
                <a:cubicBezTo>
                  <a:pt x="1344" y="33852"/>
                  <a:pt x="1364" y="33840"/>
                  <a:pt x="1368" y="33840"/>
                </a:cubicBezTo>
                <a:close/>
                <a:moveTo>
                  <a:pt x="2751" y="37003"/>
                </a:moveTo>
                <a:lnTo>
                  <a:pt x="2856" y="37073"/>
                </a:lnTo>
                <a:lnTo>
                  <a:pt x="2783" y="37131"/>
                </a:lnTo>
                <a:lnTo>
                  <a:pt x="2657" y="37123"/>
                </a:lnTo>
                <a:lnTo>
                  <a:pt x="2751" y="37003"/>
                </a:lnTo>
                <a:close/>
                <a:moveTo>
                  <a:pt x="14944" y="1"/>
                </a:moveTo>
                <a:cubicBezTo>
                  <a:pt x="14872" y="1"/>
                  <a:pt x="14805" y="20"/>
                  <a:pt x="14746" y="62"/>
                </a:cubicBezTo>
                <a:cubicBezTo>
                  <a:pt x="14662" y="123"/>
                  <a:pt x="14567" y="181"/>
                  <a:pt x="14530" y="283"/>
                </a:cubicBezTo>
                <a:cubicBezTo>
                  <a:pt x="14525" y="297"/>
                  <a:pt x="14506" y="310"/>
                  <a:pt x="14493" y="323"/>
                </a:cubicBezTo>
                <a:cubicBezTo>
                  <a:pt x="14450" y="367"/>
                  <a:pt x="14403" y="408"/>
                  <a:pt x="14363" y="455"/>
                </a:cubicBezTo>
                <a:cubicBezTo>
                  <a:pt x="14322" y="505"/>
                  <a:pt x="14287" y="560"/>
                  <a:pt x="14250" y="610"/>
                </a:cubicBezTo>
                <a:lnTo>
                  <a:pt x="14134" y="627"/>
                </a:lnTo>
                <a:cubicBezTo>
                  <a:pt x="14060" y="685"/>
                  <a:pt x="14020" y="775"/>
                  <a:pt x="14028" y="869"/>
                </a:cubicBezTo>
                <a:lnTo>
                  <a:pt x="13906" y="903"/>
                </a:lnTo>
                <a:cubicBezTo>
                  <a:pt x="13905" y="933"/>
                  <a:pt x="13905" y="951"/>
                  <a:pt x="13903" y="967"/>
                </a:cubicBezTo>
                <a:cubicBezTo>
                  <a:pt x="13902" y="984"/>
                  <a:pt x="13902" y="1000"/>
                  <a:pt x="13902" y="1014"/>
                </a:cubicBezTo>
                <a:cubicBezTo>
                  <a:pt x="13811" y="1058"/>
                  <a:pt x="13811" y="1058"/>
                  <a:pt x="13796" y="1139"/>
                </a:cubicBezTo>
                <a:lnTo>
                  <a:pt x="13735" y="1183"/>
                </a:lnTo>
                <a:cubicBezTo>
                  <a:pt x="13745" y="1210"/>
                  <a:pt x="13753" y="1232"/>
                  <a:pt x="13762" y="1256"/>
                </a:cubicBezTo>
                <a:cubicBezTo>
                  <a:pt x="13736" y="1279"/>
                  <a:pt x="13711" y="1300"/>
                  <a:pt x="13687" y="1321"/>
                </a:cubicBezTo>
                <a:lnTo>
                  <a:pt x="13505" y="1275"/>
                </a:lnTo>
                <a:lnTo>
                  <a:pt x="13422" y="1378"/>
                </a:lnTo>
                <a:cubicBezTo>
                  <a:pt x="13443" y="1398"/>
                  <a:pt x="13465" y="1405"/>
                  <a:pt x="13488" y="1405"/>
                </a:cubicBezTo>
                <a:cubicBezTo>
                  <a:pt x="13533" y="1405"/>
                  <a:pt x="13582" y="1379"/>
                  <a:pt x="13628" y="1379"/>
                </a:cubicBezTo>
                <a:cubicBezTo>
                  <a:pt x="13647" y="1379"/>
                  <a:pt x="13666" y="1384"/>
                  <a:pt x="13684" y="1396"/>
                </a:cubicBezTo>
                <a:cubicBezTo>
                  <a:pt x="13712" y="1483"/>
                  <a:pt x="13614" y="1541"/>
                  <a:pt x="13599" y="1621"/>
                </a:cubicBezTo>
                <a:lnTo>
                  <a:pt x="13569" y="1628"/>
                </a:lnTo>
                <a:cubicBezTo>
                  <a:pt x="13521" y="1576"/>
                  <a:pt x="13472" y="1525"/>
                  <a:pt x="13421" y="1471"/>
                </a:cubicBezTo>
                <a:lnTo>
                  <a:pt x="13421" y="1471"/>
                </a:lnTo>
                <a:cubicBezTo>
                  <a:pt x="13352" y="1536"/>
                  <a:pt x="13422" y="1556"/>
                  <a:pt x="13438" y="1587"/>
                </a:cubicBezTo>
                <a:cubicBezTo>
                  <a:pt x="13439" y="1629"/>
                  <a:pt x="13439" y="1670"/>
                  <a:pt x="13439" y="1714"/>
                </a:cubicBezTo>
                <a:lnTo>
                  <a:pt x="13334" y="1736"/>
                </a:lnTo>
                <a:cubicBezTo>
                  <a:pt x="13251" y="1658"/>
                  <a:pt x="13243" y="1639"/>
                  <a:pt x="13231" y="1502"/>
                </a:cubicBezTo>
                <a:lnTo>
                  <a:pt x="13314" y="1450"/>
                </a:lnTo>
                <a:cubicBezTo>
                  <a:pt x="13303" y="1403"/>
                  <a:pt x="13295" y="1361"/>
                  <a:pt x="13286" y="1321"/>
                </a:cubicBezTo>
                <a:lnTo>
                  <a:pt x="13366" y="1243"/>
                </a:lnTo>
                <a:cubicBezTo>
                  <a:pt x="13356" y="1196"/>
                  <a:pt x="13346" y="1151"/>
                  <a:pt x="13336" y="1107"/>
                </a:cubicBezTo>
                <a:lnTo>
                  <a:pt x="13411" y="980"/>
                </a:lnTo>
                <a:cubicBezTo>
                  <a:pt x="13388" y="948"/>
                  <a:pt x="13369" y="924"/>
                  <a:pt x="13351" y="898"/>
                </a:cubicBezTo>
                <a:lnTo>
                  <a:pt x="13416" y="836"/>
                </a:lnTo>
                <a:lnTo>
                  <a:pt x="13390" y="766"/>
                </a:lnTo>
                <a:lnTo>
                  <a:pt x="13478" y="723"/>
                </a:lnTo>
                <a:cubicBezTo>
                  <a:pt x="13535" y="610"/>
                  <a:pt x="13583" y="433"/>
                  <a:pt x="13574" y="324"/>
                </a:cubicBezTo>
                <a:cubicBezTo>
                  <a:pt x="13570" y="269"/>
                  <a:pt x="13554" y="216"/>
                  <a:pt x="13530" y="167"/>
                </a:cubicBezTo>
                <a:cubicBezTo>
                  <a:pt x="13503" y="113"/>
                  <a:pt x="13422" y="82"/>
                  <a:pt x="13343" y="82"/>
                </a:cubicBezTo>
                <a:cubicBezTo>
                  <a:pt x="13295" y="82"/>
                  <a:pt x="13249" y="94"/>
                  <a:pt x="13217" y="118"/>
                </a:cubicBezTo>
                <a:cubicBezTo>
                  <a:pt x="13114" y="195"/>
                  <a:pt x="13012" y="268"/>
                  <a:pt x="12928" y="366"/>
                </a:cubicBezTo>
                <a:cubicBezTo>
                  <a:pt x="12861" y="443"/>
                  <a:pt x="12781" y="510"/>
                  <a:pt x="12750" y="608"/>
                </a:cubicBezTo>
                <a:cubicBezTo>
                  <a:pt x="12744" y="623"/>
                  <a:pt x="12734" y="634"/>
                  <a:pt x="12722" y="642"/>
                </a:cubicBezTo>
                <a:cubicBezTo>
                  <a:pt x="12686" y="661"/>
                  <a:pt x="12661" y="694"/>
                  <a:pt x="12650" y="733"/>
                </a:cubicBezTo>
                <a:cubicBezTo>
                  <a:pt x="12642" y="757"/>
                  <a:pt x="12604" y="774"/>
                  <a:pt x="12586" y="790"/>
                </a:cubicBezTo>
                <a:lnTo>
                  <a:pt x="12498" y="759"/>
                </a:lnTo>
                <a:cubicBezTo>
                  <a:pt x="12472" y="798"/>
                  <a:pt x="12449" y="834"/>
                  <a:pt x="12426" y="867"/>
                </a:cubicBezTo>
                <a:cubicBezTo>
                  <a:pt x="12466" y="918"/>
                  <a:pt x="12472" y="966"/>
                  <a:pt x="12443" y="1018"/>
                </a:cubicBezTo>
                <a:cubicBezTo>
                  <a:pt x="12483" y="1104"/>
                  <a:pt x="12587" y="1086"/>
                  <a:pt x="12664" y="1131"/>
                </a:cubicBezTo>
                <a:cubicBezTo>
                  <a:pt x="12659" y="1151"/>
                  <a:pt x="12651" y="1184"/>
                  <a:pt x="12642" y="1217"/>
                </a:cubicBezTo>
                <a:lnTo>
                  <a:pt x="12572" y="1237"/>
                </a:lnTo>
                <a:cubicBezTo>
                  <a:pt x="12540" y="1208"/>
                  <a:pt x="12527" y="1155"/>
                  <a:pt x="12473" y="1155"/>
                </a:cubicBezTo>
                <a:cubicBezTo>
                  <a:pt x="12459" y="1155"/>
                  <a:pt x="12444" y="1158"/>
                  <a:pt x="12425" y="1166"/>
                </a:cubicBezTo>
                <a:cubicBezTo>
                  <a:pt x="12452" y="1105"/>
                  <a:pt x="12364" y="1070"/>
                  <a:pt x="12427" y="1015"/>
                </a:cubicBezTo>
                <a:lnTo>
                  <a:pt x="12355" y="979"/>
                </a:lnTo>
                <a:cubicBezTo>
                  <a:pt x="12321" y="1022"/>
                  <a:pt x="12291" y="1058"/>
                  <a:pt x="12259" y="1098"/>
                </a:cubicBezTo>
                <a:cubicBezTo>
                  <a:pt x="12257" y="1126"/>
                  <a:pt x="12254" y="1156"/>
                  <a:pt x="12250" y="1187"/>
                </a:cubicBezTo>
                <a:lnTo>
                  <a:pt x="12163" y="1272"/>
                </a:lnTo>
                <a:cubicBezTo>
                  <a:pt x="12175" y="1293"/>
                  <a:pt x="12185" y="1309"/>
                  <a:pt x="12205" y="1340"/>
                </a:cubicBezTo>
                <a:lnTo>
                  <a:pt x="12060" y="1411"/>
                </a:lnTo>
                <a:lnTo>
                  <a:pt x="12123" y="1462"/>
                </a:lnTo>
                <a:lnTo>
                  <a:pt x="11962" y="1539"/>
                </a:lnTo>
                <a:cubicBezTo>
                  <a:pt x="11955" y="1568"/>
                  <a:pt x="11949" y="1595"/>
                  <a:pt x="11942" y="1622"/>
                </a:cubicBezTo>
                <a:lnTo>
                  <a:pt x="11930" y="1616"/>
                </a:lnTo>
                <a:lnTo>
                  <a:pt x="11669" y="1952"/>
                </a:lnTo>
                <a:cubicBezTo>
                  <a:pt x="11666" y="2001"/>
                  <a:pt x="11663" y="2069"/>
                  <a:pt x="11658" y="2144"/>
                </a:cubicBezTo>
                <a:lnTo>
                  <a:pt x="11617" y="2196"/>
                </a:lnTo>
                <a:lnTo>
                  <a:pt x="11802" y="2312"/>
                </a:lnTo>
                <a:cubicBezTo>
                  <a:pt x="11826" y="2247"/>
                  <a:pt x="11844" y="2200"/>
                  <a:pt x="11868" y="2138"/>
                </a:cubicBezTo>
                <a:lnTo>
                  <a:pt x="11970" y="2204"/>
                </a:lnTo>
                <a:cubicBezTo>
                  <a:pt x="11938" y="2239"/>
                  <a:pt x="11916" y="2264"/>
                  <a:pt x="11894" y="2289"/>
                </a:cubicBezTo>
                <a:cubicBezTo>
                  <a:pt x="11873" y="2313"/>
                  <a:pt x="11850" y="2337"/>
                  <a:pt x="11826" y="2363"/>
                </a:cubicBezTo>
                <a:cubicBezTo>
                  <a:pt x="11858" y="2442"/>
                  <a:pt x="11853" y="2473"/>
                  <a:pt x="11792" y="2547"/>
                </a:cubicBezTo>
                <a:cubicBezTo>
                  <a:pt x="11767" y="2505"/>
                  <a:pt x="11745" y="2468"/>
                  <a:pt x="11720" y="2429"/>
                </a:cubicBezTo>
                <a:lnTo>
                  <a:pt x="11720" y="2429"/>
                </a:lnTo>
                <a:cubicBezTo>
                  <a:pt x="11646" y="2516"/>
                  <a:pt x="11779" y="2546"/>
                  <a:pt x="11758" y="2621"/>
                </a:cubicBezTo>
                <a:lnTo>
                  <a:pt x="11647" y="2669"/>
                </a:lnTo>
                <a:lnTo>
                  <a:pt x="11679" y="2710"/>
                </a:lnTo>
                <a:lnTo>
                  <a:pt x="11625" y="2768"/>
                </a:lnTo>
                <a:lnTo>
                  <a:pt x="11419" y="2764"/>
                </a:lnTo>
                <a:cubicBezTo>
                  <a:pt x="11424" y="2745"/>
                  <a:pt x="11429" y="2727"/>
                  <a:pt x="11437" y="2705"/>
                </a:cubicBezTo>
                <a:lnTo>
                  <a:pt x="11437" y="2705"/>
                </a:lnTo>
                <a:cubicBezTo>
                  <a:pt x="11342" y="2765"/>
                  <a:pt x="11289" y="2870"/>
                  <a:pt x="11333" y="2893"/>
                </a:cubicBezTo>
                <a:lnTo>
                  <a:pt x="11419" y="2847"/>
                </a:lnTo>
                <a:lnTo>
                  <a:pt x="11419" y="2847"/>
                </a:lnTo>
                <a:cubicBezTo>
                  <a:pt x="11414" y="2895"/>
                  <a:pt x="11411" y="2928"/>
                  <a:pt x="11408" y="2964"/>
                </a:cubicBezTo>
                <a:cubicBezTo>
                  <a:pt x="11431" y="2990"/>
                  <a:pt x="11455" y="3016"/>
                  <a:pt x="11485" y="3049"/>
                </a:cubicBezTo>
                <a:lnTo>
                  <a:pt x="11379" y="3108"/>
                </a:lnTo>
                <a:cubicBezTo>
                  <a:pt x="11350" y="3227"/>
                  <a:pt x="11281" y="3338"/>
                  <a:pt x="11195" y="3440"/>
                </a:cubicBezTo>
                <a:cubicBezTo>
                  <a:pt x="11208" y="3474"/>
                  <a:pt x="11218" y="3501"/>
                  <a:pt x="11232" y="3540"/>
                </a:cubicBezTo>
                <a:lnTo>
                  <a:pt x="11100" y="3573"/>
                </a:lnTo>
                <a:cubicBezTo>
                  <a:pt x="11127" y="3748"/>
                  <a:pt x="11011" y="3890"/>
                  <a:pt x="10948" y="4048"/>
                </a:cubicBezTo>
                <a:lnTo>
                  <a:pt x="10905" y="4028"/>
                </a:lnTo>
                <a:cubicBezTo>
                  <a:pt x="10886" y="4051"/>
                  <a:pt x="10865" y="4068"/>
                  <a:pt x="10855" y="4090"/>
                </a:cubicBezTo>
                <a:cubicBezTo>
                  <a:pt x="10838" y="4126"/>
                  <a:pt x="10806" y="4174"/>
                  <a:pt x="10817" y="4200"/>
                </a:cubicBezTo>
                <a:cubicBezTo>
                  <a:pt x="10837" y="4247"/>
                  <a:pt x="10812" y="4271"/>
                  <a:pt x="10792" y="4304"/>
                </a:cubicBezTo>
                <a:cubicBezTo>
                  <a:pt x="10780" y="4325"/>
                  <a:pt x="10758" y="4344"/>
                  <a:pt x="10754" y="4366"/>
                </a:cubicBezTo>
                <a:cubicBezTo>
                  <a:pt x="10736" y="4455"/>
                  <a:pt x="10673" y="4519"/>
                  <a:pt x="10613" y="4587"/>
                </a:cubicBezTo>
                <a:cubicBezTo>
                  <a:pt x="10622" y="4607"/>
                  <a:pt x="10632" y="4627"/>
                  <a:pt x="10646" y="4660"/>
                </a:cubicBezTo>
                <a:lnTo>
                  <a:pt x="10432" y="4714"/>
                </a:lnTo>
                <a:cubicBezTo>
                  <a:pt x="10457" y="4771"/>
                  <a:pt x="10482" y="4828"/>
                  <a:pt x="10507" y="4885"/>
                </a:cubicBezTo>
                <a:lnTo>
                  <a:pt x="10450" y="4934"/>
                </a:lnTo>
                <a:cubicBezTo>
                  <a:pt x="10454" y="4950"/>
                  <a:pt x="10457" y="4966"/>
                  <a:pt x="10459" y="4975"/>
                </a:cubicBezTo>
                <a:cubicBezTo>
                  <a:pt x="10417" y="5006"/>
                  <a:pt x="10382" y="5031"/>
                  <a:pt x="10345" y="5056"/>
                </a:cubicBezTo>
                <a:lnTo>
                  <a:pt x="10362" y="5064"/>
                </a:lnTo>
                <a:cubicBezTo>
                  <a:pt x="10349" y="5101"/>
                  <a:pt x="10334" y="5140"/>
                  <a:pt x="10320" y="5178"/>
                </a:cubicBezTo>
                <a:cubicBezTo>
                  <a:pt x="10334" y="5194"/>
                  <a:pt x="10347" y="5210"/>
                  <a:pt x="10358" y="5222"/>
                </a:cubicBezTo>
                <a:lnTo>
                  <a:pt x="10206" y="5325"/>
                </a:lnTo>
                <a:cubicBezTo>
                  <a:pt x="10217" y="5355"/>
                  <a:pt x="10224" y="5373"/>
                  <a:pt x="10230" y="5388"/>
                </a:cubicBezTo>
                <a:cubicBezTo>
                  <a:pt x="10202" y="5423"/>
                  <a:pt x="10173" y="5437"/>
                  <a:pt x="10140" y="5437"/>
                </a:cubicBezTo>
                <a:cubicBezTo>
                  <a:pt x="10123" y="5437"/>
                  <a:pt x="10106" y="5433"/>
                  <a:pt x="10087" y="5427"/>
                </a:cubicBezTo>
                <a:cubicBezTo>
                  <a:pt x="10096" y="5387"/>
                  <a:pt x="10106" y="5352"/>
                  <a:pt x="10119" y="5301"/>
                </a:cubicBezTo>
                <a:lnTo>
                  <a:pt x="10119" y="5301"/>
                </a:lnTo>
                <a:cubicBezTo>
                  <a:pt x="10030" y="5349"/>
                  <a:pt x="10021" y="5397"/>
                  <a:pt x="10053" y="5461"/>
                </a:cubicBezTo>
                <a:lnTo>
                  <a:pt x="10143" y="5490"/>
                </a:lnTo>
                <a:cubicBezTo>
                  <a:pt x="10144" y="5516"/>
                  <a:pt x="10147" y="5542"/>
                  <a:pt x="10147" y="5568"/>
                </a:cubicBezTo>
                <a:lnTo>
                  <a:pt x="10049" y="5574"/>
                </a:lnTo>
                <a:cubicBezTo>
                  <a:pt x="10039" y="5633"/>
                  <a:pt x="10033" y="5679"/>
                  <a:pt x="10023" y="5732"/>
                </a:cubicBezTo>
                <a:lnTo>
                  <a:pt x="10085" y="5792"/>
                </a:lnTo>
                <a:lnTo>
                  <a:pt x="9949" y="5887"/>
                </a:lnTo>
                <a:lnTo>
                  <a:pt x="9986" y="5935"/>
                </a:lnTo>
                <a:lnTo>
                  <a:pt x="9901" y="6038"/>
                </a:lnTo>
                <a:lnTo>
                  <a:pt x="9790" y="6016"/>
                </a:lnTo>
                <a:cubicBezTo>
                  <a:pt x="9780" y="6030"/>
                  <a:pt x="9771" y="6044"/>
                  <a:pt x="9754" y="6069"/>
                </a:cubicBezTo>
                <a:lnTo>
                  <a:pt x="9879" y="6078"/>
                </a:lnTo>
                <a:cubicBezTo>
                  <a:pt x="9891" y="6181"/>
                  <a:pt x="9780" y="6224"/>
                  <a:pt x="9739" y="6299"/>
                </a:cubicBezTo>
                <a:lnTo>
                  <a:pt x="9771" y="6336"/>
                </a:lnTo>
                <a:cubicBezTo>
                  <a:pt x="9745" y="6373"/>
                  <a:pt x="9725" y="6402"/>
                  <a:pt x="9695" y="6444"/>
                </a:cubicBezTo>
                <a:lnTo>
                  <a:pt x="9556" y="6470"/>
                </a:lnTo>
                <a:cubicBezTo>
                  <a:pt x="9547" y="6523"/>
                  <a:pt x="9541" y="6575"/>
                  <a:pt x="9539" y="6628"/>
                </a:cubicBezTo>
                <a:cubicBezTo>
                  <a:pt x="9540" y="6675"/>
                  <a:pt x="9545" y="6723"/>
                  <a:pt x="9552" y="6768"/>
                </a:cubicBezTo>
                <a:lnTo>
                  <a:pt x="9479" y="6818"/>
                </a:lnTo>
                <a:cubicBezTo>
                  <a:pt x="9487" y="6836"/>
                  <a:pt x="9494" y="6847"/>
                  <a:pt x="9495" y="6850"/>
                </a:cubicBezTo>
                <a:lnTo>
                  <a:pt x="9433" y="7012"/>
                </a:lnTo>
                <a:lnTo>
                  <a:pt x="9349" y="7061"/>
                </a:lnTo>
                <a:lnTo>
                  <a:pt x="9313" y="7041"/>
                </a:lnTo>
                <a:lnTo>
                  <a:pt x="9354" y="7018"/>
                </a:lnTo>
                <a:cubicBezTo>
                  <a:pt x="9304" y="6939"/>
                  <a:pt x="9338" y="6863"/>
                  <a:pt x="9373" y="6782"/>
                </a:cubicBezTo>
                <a:cubicBezTo>
                  <a:pt x="9409" y="6701"/>
                  <a:pt x="9423" y="6613"/>
                  <a:pt x="9445" y="6533"/>
                </a:cubicBezTo>
                <a:cubicBezTo>
                  <a:pt x="9378" y="6491"/>
                  <a:pt x="9312" y="6465"/>
                  <a:pt x="9239" y="6465"/>
                </a:cubicBezTo>
                <a:cubicBezTo>
                  <a:pt x="9214" y="6465"/>
                  <a:pt x="9188" y="6469"/>
                  <a:pt x="9161" y="6475"/>
                </a:cubicBezTo>
                <a:cubicBezTo>
                  <a:pt x="9142" y="6442"/>
                  <a:pt x="9124" y="6413"/>
                  <a:pt x="9111" y="6392"/>
                </a:cubicBezTo>
                <a:cubicBezTo>
                  <a:pt x="9124" y="6354"/>
                  <a:pt x="9135" y="6326"/>
                  <a:pt x="9146" y="6294"/>
                </a:cubicBezTo>
                <a:lnTo>
                  <a:pt x="9207" y="6296"/>
                </a:lnTo>
                <a:cubicBezTo>
                  <a:pt x="9208" y="6318"/>
                  <a:pt x="9209" y="6336"/>
                  <a:pt x="9211" y="6355"/>
                </a:cubicBezTo>
                <a:lnTo>
                  <a:pt x="9313" y="6330"/>
                </a:lnTo>
                <a:lnTo>
                  <a:pt x="9480" y="6154"/>
                </a:lnTo>
                <a:lnTo>
                  <a:pt x="9636" y="6227"/>
                </a:lnTo>
                <a:cubicBezTo>
                  <a:pt x="9650" y="6174"/>
                  <a:pt x="9661" y="6135"/>
                  <a:pt x="9673" y="6087"/>
                </a:cubicBezTo>
                <a:cubicBezTo>
                  <a:pt x="9663" y="6067"/>
                  <a:pt x="9649" y="6040"/>
                  <a:pt x="9636" y="6015"/>
                </a:cubicBezTo>
                <a:lnTo>
                  <a:pt x="9547" y="6015"/>
                </a:lnTo>
                <a:cubicBezTo>
                  <a:pt x="9569" y="5990"/>
                  <a:pt x="9587" y="5972"/>
                  <a:pt x="9612" y="5946"/>
                </a:cubicBezTo>
                <a:lnTo>
                  <a:pt x="9485" y="5922"/>
                </a:lnTo>
                <a:cubicBezTo>
                  <a:pt x="9492" y="5900"/>
                  <a:pt x="9498" y="5883"/>
                  <a:pt x="9507" y="5853"/>
                </a:cubicBezTo>
                <a:lnTo>
                  <a:pt x="9507" y="5853"/>
                </a:lnTo>
                <a:cubicBezTo>
                  <a:pt x="9481" y="5874"/>
                  <a:pt x="9459" y="5881"/>
                  <a:pt x="9438" y="5881"/>
                </a:cubicBezTo>
                <a:cubicBezTo>
                  <a:pt x="9400" y="5881"/>
                  <a:pt x="9368" y="5854"/>
                  <a:pt x="9332" y="5835"/>
                </a:cubicBezTo>
                <a:cubicBezTo>
                  <a:pt x="9328" y="5894"/>
                  <a:pt x="9293" y="5912"/>
                  <a:pt x="9243" y="5912"/>
                </a:cubicBezTo>
                <a:cubicBezTo>
                  <a:pt x="9239" y="5912"/>
                  <a:pt x="9234" y="5912"/>
                  <a:pt x="9229" y="5911"/>
                </a:cubicBezTo>
                <a:lnTo>
                  <a:pt x="9195" y="5848"/>
                </a:lnTo>
                <a:cubicBezTo>
                  <a:pt x="9120" y="5863"/>
                  <a:pt x="9085" y="5953"/>
                  <a:pt x="9009" y="5953"/>
                </a:cubicBezTo>
                <a:cubicBezTo>
                  <a:pt x="8995" y="5953"/>
                  <a:pt x="8979" y="5950"/>
                  <a:pt x="8961" y="5942"/>
                </a:cubicBezTo>
                <a:cubicBezTo>
                  <a:pt x="8964" y="5922"/>
                  <a:pt x="8966" y="5902"/>
                  <a:pt x="8968" y="5883"/>
                </a:cubicBezTo>
                <a:lnTo>
                  <a:pt x="8888" y="5869"/>
                </a:lnTo>
                <a:cubicBezTo>
                  <a:pt x="8887" y="5821"/>
                  <a:pt x="8886" y="5778"/>
                  <a:pt x="8885" y="5732"/>
                </a:cubicBezTo>
                <a:lnTo>
                  <a:pt x="8788" y="5715"/>
                </a:lnTo>
                <a:lnTo>
                  <a:pt x="8789" y="5696"/>
                </a:lnTo>
                <a:lnTo>
                  <a:pt x="8923" y="5657"/>
                </a:lnTo>
                <a:lnTo>
                  <a:pt x="8920" y="5644"/>
                </a:lnTo>
                <a:lnTo>
                  <a:pt x="8871" y="5649"/>
                </a:lnTo>
                <a:lnTo>
                  <a:pt x="8766" y="5558"/>
                </a:lnTo>
                <a:cubicBezTo>
                  <a:pt x="8764" y="5497"/>
                  <a:pt x="8763" y="5436"/>
                  <a:pt x="8761" y="5370"/>
                </a:cubicBezTo>
                <a:cubicBezTo>
                  <a:pt x="8734" y="5349"/>
                  <a:pt x="8701" y="5324"/>
                  <a:pt x="8667" y="5297"/>
                </a:cubicBezTo>
                <a:cubicBezTo>
                  <a:pt x="8677" y="5255"/>
                  <a:pt x="8685" y="5218"/>
                  <a:pt x="8694" y="5180"/>
                </a:cubicBezTo>
                <a:lnTo>
                  <a:pt x="9039" y="5010"/>
                </a:lnTo>
                <a:cubicBezTo>
                  <a:pt x="8952" y="4948"/>
                  <a:pt x="8900" y="4869"/>
                  <a:pt x="8776" y="4869"/>
                </a:cubicBezTo>
                <a:cubicBezTo>
                  <a:pt x="8770" y="4869"/>
                  <a:pt x="8763" y="4869"/>
                  <a:pt x="8756" y="4870"/>
                </a:cubicBezTo>
                <a:lnTo>
                  <a:pt x="8848" y="4804"/>
                </a:lnTo>
                <a:lnTo>
                  <a:pt x="8627" y="4817"/>
                </a:lnTo>
                <a:cubicBezTo>
                  <a:pt x="8625" y="4801"/>
                  <a:pt x="8623" y="4785"/>
                  <a:pt x="8620" y="4771"/>
                </a:cubicBezTo>
                <a:cubicBezTo>
                  <a:pt x="8579" y="4762"/>
                  <a:pt x="8538" y="4756"/>
                  <a:pt x="8499" y="4756"/>
                </a:cubicBezTo>
                <a:cubicBezTo>
                  <a:pt x="8442" y="4756"/>
                  <a:pt x="8388" y="4769"/>
                  <a:pt x="8341" y="4805"/>
                </a:cubicBezTo>
                <a:cubicBezTo>
                  <a:pt x="8327" y="4740"/>
                  <a:pt x="8315" y="4678"/>
                  <a:pt x="8302" y="4615"/>
                </a:cubicBezTo>
                <a:lnTo>
                  <a:pt x="8176" y="4607"/>
                </a:lnTo>
                <a:cubicBezTo>
                  <a:pt x="8142" y="4653"/>
                  <a:pt x="8105" y="4699"/>
                  <a:pt x="8070" y="4746"/>
                </a:cubicBezTo>
                <a:cubicBezTo>
                  <a:pt x="8024" y="4808"/>
                  <a:pt x="7973" y="4840"/>
                  <a:pt x="7918" y="4840"/>
                </a:cubicBezTo>
                <a:cubicBezTo>
                  <a:pt x="7881" y="4840"/>
                  <a:pt x="7843" y="4826"/>
                  <a:pt x="7803" y="4797"/>
                </a:cubicBezTo>
                <a:cubicBezTo>
                  <a:pt x="7781" y="4782"/>
                  <a:pt x="7756" y="4768"/>
                  <a:pt x="7732" y="4755"/>
                </a:cubicBezTo>
                <a:cubicBezTo>
                  <a:pt x="7750" y="4691"/>
                  <a:pt x="7768" y="4628"/>
                  <a:pt x="7785" y="4569"/>
                </a:cubicBezTo>
                <a:lnTo>
                  <a:pt x="7667" y="4540"/>
                </a:lnTo>
                <a:cubicBezTo>
                  <a:pt x="7671" y="4488"/>
                  <a:pt x="7675" y="4441"/>
                  <a:pt x="7679" y="4390"/>
                </a:cubicBezTo>
                <a:cubicBezTo>
                  <a:pt x="7657" y="4315"/>
                  <a:pt x="7614" y="4254"/>
                  <a:pt x="7517" y="4242"/>
                </a:cubicBezTo>
                <a:cubicBezTo>
                  <a:pt x="7495" y="4192"/>
                  <a:pt x="7473" y="4142"/>
                  <a:pt x="7411" y="4142"/>
                </a:cubicBezTo>
                <a:cubicBezTo>
                  <a:pt x="7403" y="4142"/>
                  <a:pt x="7395" y="4143"/>
                  <a:pt x="7386" y="4144"/>
                </a:cubicBezTo>
                <a:lnTo>
                  <a:pt x="7386" y="3998"/>
                </a:lnTo>
                <a:cubicBezTo>
                  <a:pt x="7492" y="3893"/>
                  <a:pt x="7627" y="3820"/>
                  <a:pt x="7773" y="3759"/>
                </a:cubicBezTo>
                <a:cubicBezTo>
                  <a:pt x="7794" y="3705"/>
                  <a:pt x="7874" y="3666"/>
                  <a:pt x="7834" y="3594"/>
                </a:cubicBezTo>
                <a:cubicBezTo>
                  <a:pt x="7827" y="3593"/>
                  <a:pt x="7820" y="3593"/>
                  <a:pt x="7814" y="3593"/>
                </a:cubicBezTo>
                <a:cubicBezTo>
                  <a:pt x="7755" y="3593"/>
                  <a:pt x="7733" y="3643"/>
                  <a:pt x="7705" y="3675"/>
                </a:cubicBezTo>
                <a:lnTo>
                  <a:pt x="7582" y="3671"/>
                </a:lnTo>
                <a:cubicBezTo>
                  <a:pt x="7578" y="3625"/>
                  <a:pt x="7574" y="3583"/>
                  <a:pt x="7571" y="3535"/>
                </a:cubicBezTo>
                <a:lnTo>
                  <a:pt x="7435" y="3535"/>
                </a:lnTo>
                <a:lnTo>
                  <a:pt x="7400" y="3647"/>
                </a:lnTo>
                <a:lnTo>
                  <a:pt x="7267" y="3599"/>
                </a:lnTo>
                <a:cubicBezTo>
                  <a:pt x="7218" y="3646"/>
                  <a:pt x="7168" y="3695"/>
                  <a:pt x="7125" y="3736"/>
                </a:cubicBezTo>
                <a:cubicBezTo>
                  <a:pt x="7128" y="3889"/>
                  <a:pt x="7128" y="3889"/>
                  <a:pt x="7055" y="4018"/>
                </a:cubicBezTo>
                <a:cubicBezTo>
                  <a:pt x="7045" y="4036"/>
                  <a:pt x="7038" y="4056"/>
                  <a:pt x="7036" y="4077"/>
                </a:cubicBezTo>
                <a:cubicBezTo>
                  <a:pt x="7028" y="4132"/>
                  <a:pt x="6997" y="4159"/>
                  <a:pt x="6938" y="4164"/>
                </a:cubicBezTo>
                <a:cubicBezTo>
                  <a:pt x="6925" y="4166"/>
                  <a:pt x="6914" y="4168"/>
                  <a:pt x="6901" y="4172"/>
                </a:cubicBezTo>
                <a:lnTo>
                  <a:pt x="6828" y="4244"/>
                </a:lnTo>
                <a:lnTo>
                  <a:pt x="6699" y="4217"/>
                </a:lnTo>
                <a:lnTo>
                  <a:pt x="6699" y="4217"/>
                </a:lnTo>
                <a:cubicBezTo>
                  <a:pt x="6676" y="4311"/>
                  <a:pt x="6803" y="4344"/>
                  <a:pt x="6756" y="4441"/>
                </a:cubicBezTo>
                <a:lnTo>
                  <a:pt x="6675" y="4377"/>
                </a:lnTo>
                <a:lnTo>
                  <a:pt x="6542" y="4418"/>
                </a:lnTo>
                <a:cubicBezTo>
                  <a:pt x="6537" y="4464"/>
                  <a:pt x="6628" y="4443"/>
                  <a:pt x="6579" y="4506"/>
                </a:cubicBezTo>
                <a:lnTo>
                  <a:pt x="6497" y="4499"/>
                </a:lnTo>
                <a:cubicBezTo>
                  <a:pt x="6486" y="4534"/>
                  <a:pt x="6477" y="4568"/>
                  <a:pt x="6468" y="4599"/>
                </a:cubicBezTo>
                <a:lnTo>
                  <a:pt x="6320" y="4630"/>
                </a:lnTo>
                <a:lnTo>
                  <a:pt x="6239" y="4822"/>
                </a:lnTo>
                <a:cubicBezTo>
                  <a:pt x="6254" y="4861"/>
                  <a:pt x="6272" y="4912"/>
                  <a:pt x="6292" y="4965"/>
                </a:cubicBezTo>
                <a:lnTo>
                  <a:pt x="6270" y="4984"/>
                </a:lnTo>
                <a:lnTo>
                  <a:pt x="6231" y="4950"/>
                </a:lnTo>
                <a:lnTo>
                  <a:pt x="6100" y="5139"/>
                </a:lnTo>
                <a:cubicBezTo>
                  <a:pt x="6098" y="5144"/>
                  <a:pt x="6096" y="5147"/>
                  <a:pt x="6093" y="5152"/>
                </a:cubicBezTo>
                <a:cubicBezTo>
                  <a:pt x="6090" y="5208"/>
                  <a:pt x="6130" y="5263"/>
                  <a:pt x="6079" y="5319"/>
                </a:cubicBezTo>
                <a:lnTo>
                  <a:pt x="5926" y="5318"/>
                </a:lnTo>
                <a:lnTo>
                  <a:pt x="5865" y="5253"/>
                </a:lnTo>
                <a:lnTo>
                  <a:pt x="5807" y="5389"/>
                </a:lnTo>
                <a:lnTo>
                  <a:pt x="5905" y="5409"/>
                </a:lnTo>
                <a:cubicBezTo>
                  <a:pt x="5898" y="5482"/>
                  <a:pt x="5978" y="5561"/>
                  <a:pt x="5862" y="5637"/>
                </a:cubicBezTo>
                <a:lnTo>
                  <a:pt x="5723" y="5537"/>
                </a:lnTo>
                <a:lnTo>
                  <a:pt x="5769" y="5496"/>
                </a:lnTo>
                <a:cubicBezTo>
                  <a:pt x="5756" y="5495"/>
                  <a:pt x="5746" y="5494"/>
                  <a:pt x="5737" y="5494"/>
                </a:cubicBezTo>
                <a:cubicBezTo>
                  <a:pt x="5703" y="5494"/>
                  <a:pt x="5691" y="5510"/>
                  <a:pt x="5631" y="5592"/>
                </a:cubicBezTo>
                <a:lnTo>
                  <a:pt x="5725" y="5662"/>
                </a:lnTo>
                <a:lnTo>
                  <a:pt x="5569" y="5703"/>
                </a:lnTo>
                <a:cubicBezTo>
                  <a:pt x="5593" y="5828"/>
                  <a:pt x="5593" y="5828"/>
                  <a:pt x="5512" y="5829"/>
                </a:cubicBezTo>
                <a:cubicBezTo>
                  <a:pt x="5497" y="5718"/>
                  <a:pt x="5490" y="5711"/>
                  <a:pt x="5378" y="5699"/>
                </a:cubicBezTo>
                <a:cubicBezTo>
                  <a:pt x="5367" y="5725"/>
                  <a:pt x="5354" y="5754"/>
                  <a:pt x="5340" y="5786"/>
                </a:cubicBezTo>
                <a:lnTo>
                  <a:pt x="5466" y="5786"/>
                </a:lnTo>
                <a:cubicBezTo>
                  <a:pt x="5468" y="5793"/>
                  <a:pt x="5470" y="5801"/>
                  <a:pt x="5473" y="5809"/>
                </a:cubicBezTo>
                <a:cubicBezTo>
                  <a:pt x="5427" y="5851"/>
                  <a:pt x="5383" y="5893"/>
                  <a:pt x="5340" y="5934"/>
                </a:cubicBezTo>
                <a:lnTo>
                  <a:pt x="5203" y="5951"/>
                </a:lnTo>
                <a:cubicBezTo>
                  <a:pt x="5175" y="5873"/>
                  <a:pt x="5148" y="5799"/>
                  <a:pt x="5125" y="5736"/>
                </a:cubicBezTo>
                <a:cubicBezTo>
                  <a:pt x="5106" y="5725"/>
                  <a:pt x="5092" y="5720"/>
                  <a:pt x="5080" y="5720"/>
                </a:cubicBezTo>
                <a:cubicBezTo>
                  <a:pt x="5038" y="5720"/>
                  <a:pt x="5031" y="5780"/>
                  <a:pt x="4986" y="5792"/>
                </a:cubicBezTo>
                <a:cubicBezTo>
                  <a:pt x="4961" y="5689"/>
                  <a:pt x="4806" y="5719"/>
                  <a:pt x="4761" y="5615"/>
                </a:cubicBezTo>
                <a:cubicBezTo>
                  <a:pt x="4768" y="5614"/>
                  <a:pt x="4774" y="5613"/>
                  <a:pt x="4781" y="5613"/>
                </a:cubicBezTo>
                <a:cubicBezTo>
                  <a:pt x="4844" y="5613"/>
                  <a:pt x="4889" y="5667"/>
                  <a:pt x="4952" y="5667"/>
                </a:cubicBezTo>
                <a:cubicBezTo>
                  <a:pt x="4972" y="5667"/>
                  <a:pt x="4995" y="5661"/>
                  <a:pt x="5020" y="5647"/>
                </a:cubicBezTo>
                <a:lnTo>
                  <a:pt x="4967" y="5540"/>
                </a:lnTo>
                <a:lnTo>
                  <a:pt x="5043" y="5380"/>
                </a:lnTo>
                <a:cubicBezTo>
                  <a:pt x="5024" y="5348"/>
                  <a:pt x="5010" y="5322"/>
                  <a:pt x="4994" y="5293"/>
                </a:cubicBezTo>
                <a:cubicBezTo>
                  <a:pt x="5016" y="5254"/>
                  <a:pt x="5037" y="5218"/>
                  <a:pt x="5060" y="5179"/>
                </a:cubicBezTo>
                <a:lnTo>
                  <a:pt x="5040" y="5136"/>
                </a:lnTo>
                <a:cubicBezTo>
                  <a:pt x="5075" y="5048"/>
                  <a:pt x="5100" y="4979"/>
                  <a:pt x="5128" y="4911"/>
                </a:cubicBezTo>
                <a:cubicBezTo>
                  <a:pt x="5148" y="4864"/>
                  <a:pt x="5170" y="4819"/>
                  <a:pt x="5198" y="4776"/>
                </a:cubicBezTo>
                <a:cubicBezTo>
                  <a:pt x="5253" y="4701"/>
                  <a:pt x="5254" y="4627"/>
                  <a:pt x="5223" y="4541"/>
                </a:cubicBezTo>
                <a:lnTo>
                  <a:pt x="5099" y="4530"/>
                </a:lnTo>
                <a:cubicBezTo>
                  <a:pt x="5073" y="4493"/>
                  <a:pt x="5048" y="4459"/>
                  <a:pt x="5027" y="4427"/>
                </a:cubicBezTo>
                <a:cubicBezTo>
                  <a:pt x="4938" y="4451"/>
                  <a:pt x="4966" y="4509"/>
                  <a:pt x="4957" y="4547"/>
                </a:cubicBezTo>
                <a:cubicBezTo>
                  <a:pt x="4938" y="4564"/>
                  <a:pt x="4920" y="4569"/>
                  <a:pt x="4903" y="4569"/>
                </a:cubicBezTo>
                <a:cubicBezTo>
                  <a:pt x="4866" y="4569"/>
                  <a:pt x="4832" y="4544"/>
                  <a:pt x="4792" y="4544"/>
                </a:cubicBezTo>
                <a:cubicBezTo>
                  <a:pt x="4797" y="4588"/>
                  <a:pt x="4803" y="4627"/>
                  <a:pt x="4809" y="4674"/>
                </a:cubicBezTo>
                <a:lnTo>
                  <a:pt x="4722" y="4692"/>
                </a:lnTo>
                <a:lnTo>
                  <a:pt x="4597" y="4636"/>
                </a:lnTo>
                <a:cubicBezTo>
                  <a:pt x="4551" y="4695"/>
                  <a:pt x="4585" y="4773"/>
                  <a:pt x="4496" y="4801"/>
                </a:cubicBezTo>
                <a:lnTo>
                  <a:pt x="4435" y="4767"/>
                </a:lnTo>
                <a:lnTo>
                  <a:pt x="4343" y="4825"/>
                </a:lnTo>
                <a:cubicBezTo>
                  <a:pt x="4335" y="4860"/>
                  <a:pt x="4331" y="4887"/>
                  <a:pt x="4328" y="4896"/>
                </a:cubicBezTo>
                <a:cubicBezTo>
                  <a:pt x="4270" y="4946"/>
                  <a:pt x="4221" y="4984"/>
                  <a:pt x="4182" y="5024"/>
                </a:cubicBezTo>
                <a:cubicBezTo>
                  <a:pt x="4143" y="5063"/>
                  <a:pt x="4111" y="5108"/>
                  <a:pt x="4060" y="5168"/>
                </a:cubicBezTo>
                <a:cubicBezTo>
                  <a:pt x="4073" y="5209"/>
                  <a:pt x="4091" y="5268"/>
                  <a:pt x="4112" y="5338"/>
                </a:cubicBezTo>
                <a:cubicBezTo>
                  <a:pt x="4088" y="5328"/>
                  <a:pt x="4064" y="5320"/>
                  <a:pt x="4039" y="5314"/>
                </a:cubicBezTo>
                <a:cubicBezTo>
                  <a:pt x="4012" y="5311"/>
                  <a:pt x="3986" y="5310"/>
                  <a:pt x="3960" y="5310"/>
                </a:cubicBezTo>
                <a:cubicBezTo>
                  <a:pt x="3942" y="5363"/>
                  <a:pt x="3927" y="5408"/>
                  <a:pt x="3911" y="5453"/>
                </a:cubicBezTo>
                <a:cubicBezTo>
                  <a:pt x="3926" y="5472"/>
                  <a:pt x="3937" y="5488"/>
                  <a:pt x="3958" y="5517"/>
                </a:cubicBezTo>
                <a:cubicBezTo>
                  <a:pt x="3908" y="5598"/>
                  <a:pt x="3853" y="5683"/>
                  <a:pt x="3801" y="5769"/>
                </a:cubicBezTo>
                <a:cubicBezTo>
                  <a:pt x="3780" y="5801"/>
                  <a:pt x="3764" y="5836"/>
                  <a:pt x="3752" y="5874"/>
                </a:cubicBezTo>
                <a:cubicBezTo>
                  <a:pt x="3724" y="5998"/>
                  <a:pt x="3692" y="6124"/>
                  <a:pt x="3717" y="6256"/>
                </a:cubicBezTo>
                <a:lnTo>
                  <a:pt x="3610" y="6234"/>
                </a:lnTo>
                <a:cubicBezTo>
                  <a:pt x="3586" y="6255"/>
                  <a:pt x="3568" y="6270"/>
                  <a:pt x="3552" y="6283"/>
                </a:cubicBezTo>
                <a:cubicBezTo>
                  <a:pt x="3524" y="6243"/>
                  <a:pt x="3496" y="6207"/>
                  <a:pt x="3465" y="6170"/>
                </a:cubicBezTo>
                <a:cubicBezTo>
                  <a:pt x="3463" y="6169"/>
                  <a:pt x="3461" y="6168"/>
                  <a:pt x="3457" y="6168"/>
                </a:cubicBezTo>
                <a:cubicBezTo>
                  <a:pt x="3445" y="6168"/>
                  <a:pt x="3423" y="6176"/>
                  <a:pt x="3402" y="6180"/>
                </a:cubicBezTo>
                <a:cubicBezTo>
                  <a:pt x="3416" y="6216"/>
                  <a:pt x="3426" y="6245"/>
                  <a:pt x="3434" y="6267"/>
                </a:cubicBezTo>
                <a:cubicBezTo>
                  <a:pt x="3418" y="6306"/>
                  <a:pt x="3404" y="6337"/>
                  <a:pt x="3383" y="6387"/>
                </a:cubicBezTo>
                <a:lnTo>
                  <a:pt x="3548" y="6327"/>
                </a:lnTo>
                <a:cubicBezTo>
                  <a:pt x="3634" y="6354"/>
                  <a:pt x="3634" y="6354"/>
                  <a:pt x="3649" y="6415"/>
                </a:cubicBezTo>
                <a:lnTo>
                  <a:pt x="3534" y="6484"/>
                </a:lnTo>
                <a:lnTo>
                  <a:pt x="3642" y="6484"/>
                </a:lnTo>
                <a:cubicBezTo>
                  <a:pt x="3661" y="6571"/>
                  <a:pt x="3546" y="6565"/>
                  <a:pt x="3531" y="6651"/>
                </a:cubicBezTo>
                <a:cubicBezTo>
                  <a:pt x="3538" y="6670"/>
                  <a:pt x="3553" y="6710"/>
                  <a:pt x="3566" y="6751"/>
                </a:cubicBezTo>
                <a:cubicBezTo>
                  <a:pt x="3568" y="6756"/>
                  <a:pt x="3554" y="6765"/>
                  <a:pt x="3546" y="6775"/>
                </a:cubicBezTo>
                <a:cubicBezTo>
                  <a:pt x="3524" y="6749"/>
                  <a:pt x="3507" y="6724"/>
                  <a:pt x="3482" y="6692"/>
                </a:cubicBezTo>
                <a:lnTo>
                  <a:pt x="3351" y="6765"/>
                </a:lnTo>
                <a:lnTo>
                  <a:pt x="3359" y="6785"/>
                </a:lnTo>
                <a:lnTo>
                  <a:pt x="3473" y="6785"/>
                </a:lnTo>
                <a:lnTo>
                  <a:pt x="3530" y="6905"/>
                </a:lnTo>
                <a:lnTo>
                  <a:pt x="3463" y="7013"/>
                </a:lnTo>
                <a:lnTo>
                  <a:pt x="3352" y="7012"/>
                </a:lnTo>
                <a:lnTo>
                  <a:pt x="3341" y="7040"/>
                </a:lnTo>
                <a:lnTo>
                  <a:pt x="3451" y="7120"/>
                </a:lnTo>
                <a:cubicBezTo>
                  <a:pt x="3449" y="7155"/>
                  <a:pt x="3445" y="7194"/>
                  <a:pt x="3441" y="7255"/>
                </a:cubicBezTo>
                <a:cubicBezTo>
                  <a:pt x="3402" y="7220"/>
                  <a:pt x="3367" y="7201"/>
                  <a:pt x="3331" y="7201"/>
                </a:cubicBezTo>
                <a:cubicBezTo>
                  <a:pt x="3306" y="7201"/>
                  <a:pt x="3280" y="7210"/>
                  <a:pt x="3252" y="7229"/>
                </a:cubicBezTo>
                <a:lnTo>
                  <a:pt x="3319" y="7322"/>
                </a:lnTo>
                <a:lnTo>
                  <a:pt x="3209" y="7381"/>
                </a:lnTo>
                <a:cubicBezTo>
                  <a:pt x="3189" y="7428"/>
                  <a:pt x="3270" y="7466"/>
                  <a:pt x="3181" y="7497"/>
                </a:cubicBezTo>
                <a:lnTo>
                  <a:pt x="3079" y="7464"/>
                </a:lnTo>
                <a:lnTo>
                  <a:pt x="3004" y="7709"/>
                </a:lnTo>
                <a:cubicBezTo>
                  <a:pt x="2980" y="7749"/>
                  <a:pt x="2954" y="7805"/>
                  <a:pt x="2916" y="7852"/>
                </a:cubicBezTo>
                <a:cubicBezTo>
                  <a:pt x="2804" y="7995"/>
                  <a:pt x="2802" y="8150"/>
                  <a:pt x="2818" y="8303"/>
                </a:cubicBezTo>
                <a:cubicBezTo>
                  <a:pt x="2827" y="8382"/>
                  <a:pt x="2808" y="8463"/>
                  <a:pt x="2763" y="8531"/>
                </a:cubicBezTo>
                <a:cubicBezTo>
                  <a:pt x="2744" y="8557"/>
                  <a:pt x="2730" y="8586"/>
                  <a:pt x="2721" y="8616"/>
                </a:cubicBezTo>
                <a:cubicBezTo>
                  <a:pt x="2713" y="8662"/>
                  <a:pt x="2714" y="8709"/>
                  <a:pt x="2711" y="8756"/>
                </a:cubicBezTo>
                <a:cubicBezTo>
                  <a:pt x="2715" y="8808"/>
                  <a:pt x="2778" y="8860"/>
                  <a:pt x="2686" y="8923"/>
                </a:cubicBezTo>
                <a:cubicBezTo>
                  <a:pt x="2670" y="8881"/>
                  <a:pt x="2657" y="8846"/>
                  <a:pt x="2643" y="8810"/>
                </a:cubicBezTo>
                <a:cubicBezTo>
                  <a:pt x="2556" y="8919"/>
                  <a:pt x="2537" y="9026"/>
                  <a:pt x="2593" y="9133"/>
                </a:cubicBezTo>
                <a:lnTo>
                  <a:pt x="2688" y="9205"/>
                </a:lnTo>
                <a:cubicBezTo>
                  <a:pt x="2677" y="9228"/>
                  <a:pt x="2667" y="9246"/>
                  <a:pt x="2653" y="9277"/>
                </a:cubicBezTo>
                <a:lnTo>
                  <a:pt x="2529" y="9181"/>
                </a:lnTo>
                <a:cubicBezTo>
                  <a:pt x="2510" y="9244"/>
                  <a:pt x="2495" y="9291"/>
                  <a:pt x="2480" y="9338"/>
                </a:cubicBezTo>
                <a:cubicBezTo>
                  <a:pt x="2443" y="9354"/>
                  <a:pt x="2408" y="9368"/>
                  <a:pt x="2370" y="9385"/>
                </a:cubicBezTo>
                <a:lnTo>
                  <a:pt x="2404" y="9504"/>
                </a:lnTo>
                <a:lnTo>
                  <a:pt x="2335" y="9566"/>
                </a:lnTo>
                <a:cubicBezTo>
                  <a:pt x="2350" y="9686"/>
                  <a:pt x="2463" y="9722"/>
                  <a:pt x="2556" y="9796"/>
                </a:cubicBezTo>
                <a:cubicBezTo>
                  <a:pt x="2509" y="9799"/>
                  <a:pt x="2487" y="9799"/>
                  <a:pt x="2466" y="9804"/>
                </a:cubicBezTo>
                <a:cubicBezTo>
                  <a:pt x="2440" y="9807"/>
                  <a:pt x="2416" y="9815"/>
                  <a:pt x="2393" y="9821"/>
                </a:cubicBezTo>
                <a:cubicBezTo>
                  <a:pt x="2377" y="9744"/>
                  <a:pt x="2353" y="9708"/>
                  <a:pt x="2313" y="9708"/>
                </a:cubicBezTo>
                <a:cubicBezTo>
                  <a:pt x="2289" y="9708"/>
                  <a:pt x="2259" y="9721"/>
                  <a:pt x="2223" y="9746"/>
                </a:cubicBezTo>
                <a:cubicBezTo>
                  <a:pt x="2260" y="9823"/>
                  <a:pt x="2345" y="9848"/>
                  <a:pt x="2445" y="9888"/>
                </a:cubicBezTo>
                <a:lnTo>
                  <a:pt x="2318" y="9953"/>
                </a:lnTo>
                <a:cubicBezTo>
                  <a:pt x="2292" y="9916"/>
                  <a:pt x="2275" y="9892"/>
                  <a:pt x="2253" y="9861"/>
                </a:cubicBezTo>
                <a:lnTo>
                  <a:pt x="2072" y="10025"/>
                </a:lnTo>
                <a:cubicBezTo>
                  <a:pt x="2097" y="10065"/>
                  <a:pt x="2124" y="10110"/>
                  <a:pt x="2153" y="10158"/>
                </a:cubicBezTo>
                <a:cubicBezTo>
                  <a:pt x="2016" y="10281"/>
                  <a:pt x="1930" y="10409"/>
                  <a:pt x="2033" y="10571"/>
                </a:cubicBezTo>
                <a:lnTo>
                  <a:pt x="1922" y="10631"/>
                </a:lnTo>
                <a:cubicBezTo>
                  <a:pt x="1930" y="10681"/>
                  <a:pt x="1938" y="10731"/>
                  <a:pt x="1946" y="10782"/>
                </a:cubicBezTo>
                <a:lnTo>
                  <a:pt x="1876" y="10898"/>
                </a:lnTo>
                <a:lnTo>
                  <a:pt x="2026" y="10931"/>
                </a:lnTo>
                <a:cubicBezTo>
                  <a:pt x="2001" y="10984"/>
                  <a:pt x="1970" y="10999"/>
                  <a:pt x="1938" y="10999"/>
                </a:cubicBezTo>
                <a:cubicBezTo>
                  <a:pt x="1897" y="10999"/>
                  <a:pt x="1853" y="10975"/>
                  <a:pt x="1814" y="10975"/>
                </a:cubicBezTo>
                <a:cubicBezTo>
                  <a:pt x="1810" y="10975"/>
                  <a:pt x="1806" y="10975"/>
                  <a:pt x="1802" y="10976"/>
                </a:cubicBezTo>
                <a:lnTo>
                  <a:pt x="1852" y="11112"/>
                </a:lnTo>
                <a:lnTo>
                  <a:pt x="1778" y="11075"/>
                </a:lnTo>
                <a:lnTo>
                  <a:pt x="1778" y="11075"/>
                </a:lnTo>
                <a:cubicBezTo>
                  <a:pt x="1781" y="11139"/>
                  <a:pt x="1734" y="11212"/>
                  <a:pt x="1824" y="11253"/>
                </a:cubicBezTo>
                <a:cubicBezTo>
                  <a:pt x="1829" y="11160"/>
                  <a:pt x="1845" y="11134"/>
                  <a:pt x="1904" y="11130"/>
                </a:cubicBezTo>
                <a:cubicBezTo>
                  <a:pt x="1905" y="11130"/>
                  <a:pt x="1906" y="11130"/>
                  <a:pt x="1906" y="11130"/>
                </a:cubicBezTo>
                <a:cubicBezTo>
                  <a:pt x="1923" y="11130"/>
                  <a:pt x="1940" y="11144"/>
                  <a:pt x="1962" y="11152"/>
                </a:cubicBezTo>
                <a:lnTo>
                  <a:pt x="1911" y="11189"/>
                </a:lnTo>
                <a:lnTo>
                  <a:pt x="1867" y="11317"/>
                </a:lnTo>
                <a:cubicBezTo>
                  <a:pt x="1871" y="11370"/>
                  <a:pt x="1875" y="11407"/>
                  <a:pt x="1878" y="11444"/>
                </a:cubicBezTo>
                <a:lnTo>
                  <a:pt x="1734" y="11450"/>
                </a:lnTo>
                <a:cubicBezTo>
                  <a:pt x="1761" y="11498"/>
                  <a:pt x="1779" y="11532"/>
                  <a:pt x="1799" y="11569"/>
                </a:cubicBezTo>
                <a:lnTo>
                  <a:pt x="1707" y="11621"/>
                </a:lnTo>
                <a:cubicBezTo>
                  <a:pt x="1731" y="11689"/>
                  <a:pt x="1755" y="11752"/>
                  <a:pt x="1768" y="11789"/>
                </a:cubicBezTo>
                <a:cubicBezTo>
                  <a:pt x="1733" y="11880"/>
                  <a:pt x="1709" y="11943"/>
                  <a:pt x="1683" y="12010"/>
                </a:cubicBezTo>
                <a:lnTo>
                  <a:pt x="1579" y="12094"/>
                </a:lnTo>
                <a:lnTo>
                  <a:pt x="1645" y="12141"/>
                </a:lnTo>
                <a:lnTo>
                  <a:pt x="1455" y="12298"/>
                </a:lnTo>
                <a:cubicBezTo>
                  <a:pt x="1495" y="12340"/>
                  <a:pt x="1529" y="12375"/>
                  <a:pt x="1564" y="12413"/>
                </a:cubicBezTo>
                <a:lnTo>
                  <a:pt x="1462" y="12480"/>
                </a:lnTo>
                <a:cubicBezTo>
                  <a:pt x="1446" y="12537"/>
                  <a:pt x="1433" y="12588"/>
                  <a:pt x="1418" y="12641"/>
                </a:cubicBezTo>
                <a:cubicBezTo>
                  <a:pt x="1466" y="12682"/>
                  <a:pt x="1514" y="12723"/>
                  <a:pt x="1567" y="12768"/>
                </a:cubicBezTo>
                <a:lnTo>
                  <a:pt x="1498" y="12840"/>
                </a:lnTo>
                <a:cubicBezTo>
                  <a:pt x="1466" y="12823"/>
                  <a:pt x="1442" y="12811"/>
                  <a:pt x="1400" y="12788"/>
                </a:cubicBezTo>
                <a:cubicBezTo>
                  <a:pt x="1394" y="12851"/>
                  <a:pt x="1391" y="12897"/>
                  <a:pt x="1387" y="12949"/>
                </a:cubicBezTo>
                <a:cubicBezTo>
                  <a:pt x="1325" y="13004"/>
                  <a:pt x="1292" y="13085"/>
                  <a:pt x="1296" y="13168"/>
                </a:cubicBezTo>
                <a:cubicBezTo>
                  <a:pt x="1297" y="13210"/>
                  <a:pt x="1287" y="13252"/>
                  <a:pt x="1265" y="13288"/>
                </a:cubicBezTo>
                <a:cubicBezTo>
                  <a:pt x="1227" y="13348"/>
                  <a:pt x="1221" y="13424"/>
                  <a:pt x="1248" y="13491"/>
                </a:cubicBezTo>
                <a:lnTo>
                  <a:pt x="1317" y="13546"/>
                </a:lnTo>
                <a:cubicBezTo>
                  <a:pt x="1322" y="13577"/>
                  <a:pt x="1327" y="13603"/>
                  <a:pt x="1335" y="13643"/>
                </a:cubicBezTo>
                <a:cubicBezTo>
                  <a:pt x="1384" y="13660"/>
                  <a:pt x="1437" y="13685"/>
                  <a:pt x="1494" y="13695"/>
                </a:cubicBezTo>
                <a:cubicBezTo>
                  <a:pt x="1529" y="13701"/>
                  <a:pt x="1564" y="13704"/>
                  <a:pt x="1599" y="13704"/>
                </a:cubicBezTo>
                <a:cubicBezTo>
                  <a:pt x="1678" y="13704"/>
                  <a:pt x="1755" y="13691"/>
                  <a:pt x="1826" y="13674"/>
                </a:cubicBezTo>
                <a:lnTo>
                  <a:pt x="2041" y="13533"/>
                </a:lnTo>
                <a:lnTo>
                  <a:pt x="2041" y="13533"/>
                </a:lnTo>
                <a:cubicBezTo>
                  <a:pt x="2030" y="13577"/>
                  <a:pt x="2024" y="13597"/>
                  <a:pt x="2016" y="13630"/>
                </a:cubicBezTo>
                <a:lnTo>
                  <a:pt x="2106" y="13573"/>
                </a:lnTo>
                <a:lnTo>
                  <a:pt x="2106" y="13573"/>
                </a:lnTo>
                <a:cubicBezTo>
                  <a:pt x="2089" y="13622"/>
                  <a:pt x="2078" y="13652"/>
                  <a:pt x="2065" y="13686"/>
                </a:cubicBezTo>
                <a:cubicBezTo>
                  <a:pt x="2113" y="13747"/>
                  <a:pt x="2087" y="13811"/>
                  <a:pt x="2058" y="13880"/>
                </a:cubicBezTo>
                <a:cubicBezTo>
                  <a:pt x="2011" y="13994"/>
                  <a:pt x="1977" y="14113"/>
                  <a:pt x="1937" y="14230"/>
                </a:cubicBezTo>
                <a:cubicBezTo>
                  <a:pt x="1927" y="14263"/>
                  <a:pt x="1917" y="14297"/>
                  <a:pt x="1909" y="14322"/>
                </a:cubicBezTo>
                <a:lnTo>
                  <a:pt x="1803" y="14382"/>
                </a:lnTo>
                <a:lnTo>
                  <a:pt x="1878" y="14421"/>
                </a:lnTo>
                <a:cubicBezTo>
                  <a:pt x="1872" y="14448"/>
                  <a:pt x="1865" y="14474"/>
                  <a:pt x="1861" y="14496"/>
                </a:cubicBezTo>
                <a:lnTo>
                  <a:pt x="1944" y="14579"/>
                </a:lnTo>
                <a:cubicBezTo>
                  <a:pt x="1912" y="14616"/>
                  <a:pt x="1886" y="14644"/>
                  <a:pt x="1865" y="14668"/>
                </a:cubicBezTo>
                <a:cubicBezTo>
                  <a:pt x="1821" y="14639"/>
                  <a:pt x="1783" y="14613"/>
                  <a:pt x="1731" y="14577"/>
                </a:cubicBezTo>
                <a:cubicBezTo>
                  <a:pt x="1725" y="14640"/>
                  <a:pt x="1722" y="14680"/>
                  <a:pt x="1719" y="14701"/>
                </a:cubicBezTo>
                <a:lnTo>
                  <a:pt x="1586" y="14861"/>
                </a:lnTo>
                <a:cubicBezTo>
                  <a:pt x="1609" y="14908"/>
                  <a:pt x="1633" y="14956"/>
                  <a:pt x="1657" y="15006"/>
                </a:cubicBezTo>
                <a:cubicBezTo>
                  <a:pt x="1594" y="15027"/>
                  <a:pt x="1514" y="15033"/>
                  <a:pt x="1498" y="15122"/>
                </a:cubicBezTo>
                <a:lnTo>
                  <a:pt x="1559" y="15208"/>
                </a:lnTo>
                <a:lnTo>
                  <a:pt x="1460" y="15230"/>
                </a:lnTo>
                <a:cubicBezTo>
                  <a:pt x="1443" y="15268"/>
                  <a:pt x="1430" y="15300"/>
                  <a:pt x="1415" y="15335"/>
                </a:cubicBezTo>
                <a:cubicBezTo>
                  <a:pt x="1375" y="15357"/>
                  <a:pt x="1336" y="15380"/>
                  <a:pt x="1305" y="15397"/>
                </a:cubicBezTo>
                <a:cubicBezTo>
                  <a:pt x="1286" y="15466"/>
                  <a:pt x="1269" y="15526"/>
                  <a:pt x="1252" y="15588"/>
                </a:cubicBezTo>
                <a:cubicBezTo>
                  <a:pt x="1268" y="15605"/>
                  <a:pt x="1285" y="15623"/>
                  <a:pt x="1308" y="15648"/>
                </a:cubicBezTo>
                <a:lnTo>
                  <a:pt x="1182" y="15756"/>
                </a:lnTo>
                <a:cubicBezTo>
                  <a:pt x="1173" y="15788"/>
                  <a:pt x="1165" y="15822"/>
                  <a:pt x="1154" y="15864"/>
                </a:cubicBezTo>
                <a:cubicBezTo>
                  <a:pt x="1014" y="15945"/>
                  <a:pt x="927" y="16069"/>
                  <a:pt x="879" y="16207"/>
                </a:cubicBezTo>
                <a:cubicBezTo>
                  <a:pt x="835" y="16291"/>
                  <a:pt x="797" y="16367"/>
                  <a:pt x="760" y="16438"/>
                </a:cubicBezTo>
                <a:lnTo>
                  <a:pt x="624" y="16586"/>
                </a:lnTo>
                <a:cubicBezTo>
                  <a:pt x="619" y="16676"/>
                  <a:pt x="613" y="16762"/>
                  <a:pt x="607" y="16851"/>
                </a:cubicBezTo>
                <a:lnTo>
                  <a:pt x="536" y="16932"/>
                </a:lnTo>
                <a:lnTo>
                  <a:pt x="650" y="16971"/>
                </a:lnTo>
                <a:lnTo>
                  <a:pt x="547" y="17077"/>
                </a:lnTo>
                <a:cubicBezTo>
                  <a:pt x="556" y="17090"/>
                  <a:pt x="574" y="17106"/>
                  <a:pt x="571" y="17119"/>
                </a:cubicBezTo>
                <a:cubicBezTo>
                  <a:pt x="557" y="17177"/>
                  <a:pt x="539" y="17233"/>
                  <a:pt x="516" y="17288"/>
                </a:cubicBezTo>
                <a:cubicBezTo>
                  <a:pt x="494" y="17343"/>
                  <a:pt x="501" y="17382"/>
                  <a:pt x="552" y="17412"/>
                </a:cubicBezTo>
                <a:cubicBezTo>
                  <a:pt x="572" y="17426"/>
                  <a:pt x="590" y="17439"/>
                  <a:pt x="608" y="17454"/>
                </a:cubicBezTo>
                <a:lnTo>
                  <a:pt x="474" y="17784"/>
                </a:lnTo>
                <a:lnTo>
                  <a:pt x="635" y="17865"/>
                </a:lnTo>
                <a:cubicBezTo>
                  <a:pt x="566" y="17936"/>
                  <a:pt x="621" y="17985"/>
                  <a:pt x="630" y="18040"/>
                </a:cubicBezTo>
                <a:cubicBezTo>
                  <a:pt x="639" y="18093"/>
                  <a:pt x="635" y="18150"/>
                  <a:pt x="636" y="18207"/>
                </a:cubicBezTo>
                <a:lnTo>
                  <a:pt x="533" y="18232"/>
                </a:lnTo>
                <a:lnTo>
                  <a:pt x="381" y="18389"/>
                </a:lnTo>
                <a:cubicBezTo>
                  <a:pt x="392" y="18417"/>
                  <a:pt x="400" y="18439"/>
                  <a:pt x="407" y="18461"/>
                </a:cubicBezTo>
                <a:cubicBezTo>
                  <a:pt x="363" y="18528"/>
                  <a:pt x="264" y="18573"/>
                  <a:pt x="300" y="18668"/>
                </a:cubicBezTo>
                <a:lnTo>
                  <a:pt x="395" y="18693"/>
                </a:lnTo>
                <a:lnTo>
                  <a:pt x="301" y="18850"/>
                </a:lnTo>
                <a:lnTo>
                  <a:pt x="195" y="18861"/>
                </a:lnTo>
                <a:lnTo>
                  <a:pt x="452" y="19030"/>
                </a:lnTo>
                <a:cubicBezTo>
                  <a:pt x="486" y="19008"/>
                  <a:pt x="524" y="18990"/>
                  <a:pt x="549" y="18966"/>
                </a:cubicBezTo>
                <a:cubicBezTo>
                  <a:pt x="574" y="18943"/>
                  <a:pt x="589" y="18911"/>
                  <a:pt x="614" y="18875"/>
                </a:cubicBezTo>
                <a:lnTo>
                  <a:pt x="674" y="18978"/>
                </a:lnTo>
                <a:lnTo>
                  <a:pt x="1033" y="18925"/>
                </a:lnTo>
                <a:lnTo>
                  <a:pt x="1251" y="18689"/>
                </a:lnTo>
                <a:cubicBezTo>
                  <a:pt x="1219" y="18666"/>
                  <a:pt x="1198" y="18650"/>
                  <a:pt x="1179" y="18636"/>
                </a:cubicBezTo>
                <a:lnTo>
                  <a:pt x="1254" y="18540"/>
                </a:lnTo>
                <a:lnTo>
                  <a:pt x="1254" y="18540"/>
                </a:lnTo>
                <a:cubicBezTo>
                  <a:pt x="1157" y="18556"/>
                  <a:pt x="1111" y="18604"/>
                  <a:pt x="1082" y="18677"/>
                </a:cubicBezTo>
                <a:lnTo>
                  <a:pt x="970" y="18646"/>
                </a:lnTo>
                <a:cubicBezTo>
                  <a:pt x="970" y="18640"/>
                  <a:pt x="971" y="18633"/>
                  <a:pt x="972" y="18626"/>
                </a:cubicBezTo>
                <a:lnTo>
                  <a:pt x="1043" y="18593"/>
                </a:lnTo>
                <a:lnTo>
                  <a:pt x="1192" y="18348"/>
                </a:lnTo>
                <a:lnTo>
                  <a:pt x="1264" y="18335"/>
                </a:lnTo>
                <a:cubicBezTo>
                  <a:pt x="1298" y="18280"/>
                  <a:pt x="1262" y="18208"/>
                  <a:pt x="1345" y="18167"/>
                </a:cubicBezTo>
                <a:cubicBezTo>
                  <a:pt x="1436" y="18123"/>
                  <a:pt x="1459" y="18110"/>
                  <a:pt x="1481" y="18110"/>
                </a:cubicBezTo>
                <a:cubicBezTo>
                  <a:pt x="1488" y="18110"/>
                  <a:pt x="1495" y="18111"/>
                  <a:pt x="1505" y="18114"/>
                </a:cubicBezTo>
                <a:cubicBezTo>
                  <a:pt x="1535" y="18162"/>
                  <a:pt x="1562" y="18205"/>
                  <a:pt x="1588" y="18248"/>
                </a:cubicBezTo>
                <a:cubicBezTo>
                  <a:pt x="1625" y="18242"/>
                  <a:pt x="1661" y="18238"/>
                  <a:pt x="1694" y="18238"/>
                </a:cubicBezTo>
                <a:cubicBezTo>
                  <a:pt x="1751" y="18238"/>
                  <a:pt x="1803" y="18251"/>
                  <a:pt x="1846" y="18292"/>
                </a:cubicBezTo>
                <a:cubicBezTo>
                  <a:pt x="1854" y="18271"/>
                  <a:pt x="1862" y="18253"/>
                  <a:pt x="1870" y="18231"/>
                </a:cubicBezTo>
                <a:lnTo>
                  <a:pt x="1954" y="18279"/>
                </a:lnTo>
                <a:lnTo>
                  <a:pt x="1865" y="18448"/>
                </a:lnTo>
                <a:lnTo>
                  <a:pt x="1854" y="18443"/>
                </a:lnTo>
                <a:cubicBezTo>
                  <a:pt x="1849" y="18474"/>
                  <a:pt x="1845" y="18505"/>
                  <a:pt x="1839" y="18540"/>
                </a:cubicBezTo>
                <a:lnTo>
                  <a:pt x="1689" y="18573"/>
                </a:lnTo>
                <a:cubicBezTo>
                  <a:pt x="1690" y="18602"/>
                  <a:pt x="1732" y="18636"/>
                  <a:pt x="1664" y="18661"/>
                </a:cubicBezTo>
                <a:lnTo>
                  <a:pt x="1609" y="18597"/>
                </a:lnTo>
                <a:cubicBezTo>
                  <a:pt x="1572" y="18621"/>
                  <a:pt x="1531" y="18644"/>
                  <a:pt x="1499" y="18673"/>
                </a:cubicBezTo>
                <a:cubicBezTo>
                  <a:pt x="1470" y="18699"/>
                  <a:pt x="1438" y="18731"/>
                  <a:pt x="1425" y="18764"/>
                </a:cubicBezTo>
                <a:cubicBezTo>
                  <a:pt x="1381" y="18883"/>
                  <a:pt x="1369" y="19007"/>
                  <a:pt x="1285" y="19118"/>
                </a:cubicBezTo>
                <a:cubicBezTo>
                  <a:pt x="1249" y="19164"/>
                  <a:pt x="1246" y="19229"/>
                  <a:pt x="1227" y="19291"/>
                </a:cubicBezTo>
                <a:cubicBezTo>
                  <a:pt x="1233" y="19321"/>
                  <a:pt x="1241" y="19356"/>
                  <a:pt x="1249" y="19393"/>
                </a:cubicBezTo>
                <a:lnTo>
                  <a:pt x="1128" y="19462"/>
                </a:lnTo>
                <a:cubicBezTo>
                  <a:pt x="1195" y="19591"/>
                  <a:pt x="1151" y="19695"/>
                  <a:pt x="1019" y="19777"/>
                </a:cubicBezTo>
                <a:cubicBezTo>
                  <a:pt x="1025" y="19877"/>
                  <a:pt x="1030" y="19977"/>
                  <a:pt x="1036" y="20072"/>
                </a:cubicBezTo>
                <a:cubicBezTo>
                  <a:pt x="1021" y="20117"/>
                  <a:pt x="1009" y="20158"/>
                  <a:pt x="993" y="20209"/>
                </a:cubicBezTo>
                <a:cubicBezTo>
                  <a:pt x="944" y="20255"/>
                  <a:pt x="944" y="20255"/>
                  <a:pt x="932" y="20418"/>
                </a:cubicBezTo>
                <a:lnTo>
                  <a:pt x="862" y="20464"/>
                </a:lnTo>
                <a:lnTo>
                  <a:pt x="937" y="20501"/>
                </a:lnTo>
                <a:cubicBezTo>
                  <a:pt x="909" y="20601"/>
                  <a:pt x="1033" y="20618"/>
                  <a:pt x="1057" y="20701"/>
                </a:cubicBezTo>
                <a:cubicBezTo>
                  <a:pt x="1046" y="20724"/>
                  <a:pt x="1032" y="20754"/>
                  <a:pt x="1019" y="20782"/>
                </a:cubicBezTo>
                <a:cubicBezTo>
                  <a:pt x="995" y="20836"/>
                  <a:pt x="944" y="20898"/>
                  <a:pt x="956" y="20943"/>
                </a:cubicBezTo>
                <a:cubicBezTo>
                  <a:pt x="977" y="21025"/>
                  <a:pt x="914" y="21073"/>
                  <a:pt x="891" y="21136"/>
                </a:cubicBezTo>
                <a:cubicBezTo>
                  <a:pt x="867" y="21204"/>
                  <a:pt x="834" y="21275"/>
                  <a:pt x="896" y="21339"/>
                </a:cubicBezTo>
                <a:lnTo>
                  <a:pt x="841" y="21437"/>
                </a:lnTo>
                <a:cubicBezTo>
                  <a:pt x="818" y="21447"/>
                  <a:pt x="793" y="21454"/>
                  <a:pt x="768" y="21459"/>
                </a:cubicBezTo>
                <a:cubicBezTo>
                  <a:pt x="741" y="21459"/>
                  <a:pt x="712" y="21456"/>
                  <a:pt x="685" y="21452"/>
                </a:cubicBezTo>
                <a:lnTo>
                  <a:pt x="685" y="21452"/>
                </a:lnTo>
                <a:cubicBezTo>
                  <a:pt x="660" y="21524"/>
                  <a:pt x="675" y="21573"/>
                  <a:pt x="715" y="21573"/>
                </a:cubicBezTo>
                <a:cubicBezTo>
                  <a:pt x="719" y="21573"/>
                  <a:pt x="723" y="21572"/>
                  <a:pt x="727" y="21572"/>
                </a:cubicBezTo>
                <a:cubicBezTo>
                  <a:pt x="733" y="21549"/>
                  <a:pt x="737" y="21527"/>
                  <a:pt x="743" y="21503"/>
                </a:cubicBezTo>
                <a:cubicBezTo>
                  <a:pt x="757" y="21498"/>
                  <a:pt x="770" y="21496"/>
                  <a:pt x="781" y="21496"/>
                </a:cubicBezTo>
                <a:cubicBezTo>
                  <a:pt x="840" y="21496"/>
                  <a:pt x="869" y="21548"/>
                  <a:pt x="899" y="21553"/>
                </a:cubicBezTo>
                <a:cubicBezTo>
                  <a:pt x="947" y="21611"/>
                  <a:pt x="981" y="21651"/>
                  <a:pt x="1014" y="21692"/>
                </a:cubicBezTo>
                <a:cubicBezTo>
                  <a:pt x="1011" y="21699"/>
                  <a:pt x="1008" y="21706"/>
                  <a:pt x="1003" y="21713"/>
                </a:cubicBezTo>
                <a:lnTo>
                  <a:pt x="804" y="21688"/>
                </a:lnTo>
                <a:cubicBezTo>
                  <a:pt x="782" y="21771"/>
                  <a:pt x="760" y="21848"/>
                  <a:pt x="741" y="21918"/>
                </a:cubicBezTo>
                <a:cubicBezTo>
                  <a:pt x="668" y="21967"/>
                  <a:pt x="579" y="21996"/>
                  <a:pt x="601" y="22091"/>
                </a:cubicBezTo>
                <a:lnTo>
                  <a:pt x="641" y="22119"/>
                </a:lnTo>
                <a:cubicBezTo>
                  <a:pt x="623" y="22201"/>
                  <a:pt x="601" y="22267"/>
                  <a:pt x="597" y="22334"/>
                </a:cubicBezTo>
                <a:cubicBezTo>
                  <a:pt x="593" y="22380"/>
                  <a:pt x="581" y="22413"/>
                  <a:pt x="530" y="22436"/>
                </a:cubicBezTo>
                <a:cubicBezTo>
                  <a:pt x="514" y="22419"/>
                  <a:pt x="496" y="22402"/>
                  <a:pt x="481" y="22385"/>
                </a:cubicBezTo>
                <a:lnTo>
                  <a:pt x="466" y="22394"/>
                </a:lnTo>
                <a:cubicBezTo>
                  <a:pt x="485" y="22473"/>
                  <a:pt x="504" y="22552"/>
                  <a:pt x="525" y="22638"/>
                </a:cubicBezTo>
                <a:lnTo>
                  <a:pt x="592" y="22691"/>
                </a:lnTo>
                <a:cubicBezTo>
                  <a:pt x="611" y="22690"/>
                  <a:pt x="631" y="22688"/>
                  <a:pt x="649" y="22688"/>
                </a:cubicBezTo>
                <a:cubicBezTo>
                  <a:pt x="695" y="22688"/>
                  <a:pt x="735" y="22698"/>
                  <a:pt x="755" y="22753"/>
                </a:cubicBezTo>
                <a:lnTo>
                  <a:pt x="692" y="22825"/>
                </a:lnTo>
                <a:cubicBezTo>
                  <a:pt x="750" y="22848"/>
                  <a:pt x="806" y="22857"/>
                  <a:pt x="860" y="22857"/>
                </a:cubicBezTo>
                <a:cubicBezTo>
                  <a:pt x="1027" y="22857"/>
                  <a:pt x="1178" y="22769"/>
                  <a:pt x="1330" y="22706"/>
                </a:cubicBezTo>
                <a:cubicBezTo>
                  <a:pt x="1409" y="22672"/>
                  <a:pt x="1471" y="22598"/>
                  <a:pt x="1551" y="22534"/>
                </a:cubicBezTo>
                <a:cubicBezTo>
                  <a:pt x="1556" y="22512"/>
                  <a:pt x="1564" y="22474"/>
                  <a:pt x="1569" y="22456"/>
                </a:cubicBezTo>
                <a:lnTo>
                  <a:pt x="1813" y="22318"/>
                </a:lnTo>
                <a:lnTo>
                  <a:pt x="1717" y="22249"/>
                </a:lnTo>
                <a:lnTo>
                  <a:pt x="1667" y="22269"/>
                </a:lnTo>
                <a:cubicBezTo>
                  <a:pt x="1656" y="22215"/>
                  <a:pt x="1645" y="22166"/>
                  <a:pt x="1634" y="22113"/>
                </a:cubicBezTo>
                <a:lnTo>
                  <a:pt x="1634" y="22113"/>
                </a:lnTo>
                <a:lnTo>
                  <a:pt x="1708" y="22124"/>
                </a:lnTo>
                <a:cubicBezTo>
                  <a:pt x="1729" y="22028"/>
                  <a:pt x="1794" y="21980"/>
                  <a:pt x="1883" y="21971"/>
                </a:cubicBezTo>
                <a:lnTo>
                  <a:pt x="2138" y="22066"/>
                </a:lnTo>
                <a:lnTo>
                  <a:pt x="2211" y="22029"/>
                </a:lnTo>
                <a:cubicBezTo>
                  <a:pt x="2235" y="22123"/>
                  <a:pt x="2257" y="22206"/>
                  <a:pt x="2280" y="22296"/>
                </a:cubicBezTo>
                <a:lnTo>
                  <a:pt x="2195" y="22366"/>
                </a:lnTo>
                <a:lnTo>
                  <a:pt x="2122" y="22340"/>
                </a:lnTo>
                <a:cubicBezTo>
                  <a:pt x="2108" y="22379"/>
                  <a:pt x="2097" y="22412"/>
                  <a:pt x="2082" y="22456"/>
                </a:cubicBezTo>
                <a:lnTo>
                  <a:pt x="2151" y="22427"/>
                </a:lnTo>
                <a:lnTo>
                  <a:pt x="2242" y="22498"/>
                </a:lnTo>
                <a:lnTo>
                  <a:pt x="2330" y="22431"/>
                </a:lnTo>
                <a:lnTo>
                  <a:pt x="2423" y="22557"/>
                </a:lnTo>
                <a:lnTo>
                  <a:pt x="2313" y="22645"/>
                </a:lnTo>
                <a:lnTo>
                  <a:pt x="2156" y="22594"/>
                </a:lnTo>
                <a:lnTo>
                  <a:pt x="2156" y="22594"/>
                </a:lnTo>
                <a:cubicBezTo>
                  <a:pt x="2171" y="22671"/>
                  <a:pt x="2184" y="22732"/>
                  <a:pt x="2196" y="22795"/>
                </a:cubicBezTo>
                <a:lnTo>
                  <a:pt x="2079" y="22808"/>
                </a:lnTo>
                <a:cubicBezTo>
                  <a:pt x="2103" y="22896"/>
                  <a:pt x="2123" y="22974"/>
                  <a:pt x="2144" y="23051"/>
                </a:cubicBezTo>
                <a:lnTo>
                  <a:pt x="2239" y="23006"/>
                </a:lnTo>
                <a:lnTo>
                  <a:pt x="2285" y="23132"/>
                </a:lnTo>
                <a:cubicBezTo>
                  <a:pt x="2276" y="23194"/>
                  <a:pt x="2268" y="23241"/>
                  <a:pt x="2261" y="23288"/>
                </a:cubicBezTo>
                <a:lnTo>
                  <a:pt x="2249" y="23284"/>
                </a:lnTo>
                <a:cubicBezTo>
                  <a:pt x="2215" y="23351"/>
                  <a:pt x="2179" y="23419"/>
                  <a:pt x="2140" y="23494"/>
                </a:cubicBezTo>
                <a:lnTo>
                  <a:pt x="2074" y="23439"/>
                </a:lnTo>
                <a:lnTo>
                  <a:pt x="2089" y="23332"/>
                </a:lnTo>
                <a:lnTo>
                  <a:pt x="1984" y="23364"/>
                </a:lnTo>
                <a:cubicBezTo>
                  <a:pt x="1969" y="23439"/>
                  <a:pt x="2013" y="23508"/>
                  <a:pt x="1937" y="23575"/>
                </a:cubicBezTo>
                <a:lnTo>
                  <a:pt x="1773" y="23568"/>
                </a:lnTo>
                <a:cubicBezTo>
                  <a:pt x="1722" y="23625"/>
                  <a:pt x="1673" y="23850"/>
                  <a:pt x="1681" y="23982"/>
                </a:cubicBezTo>
                <a:lnTo>
                  <a:pt x="1824" y="23995"/>
                </a:lnTo>
                <a:cubicBezTo>
                  <a:pt x="1832" y="24057"/>
                  <a:pt x="1837" y="24103"/>
                  <a:pt x="1843" y="24149"/>
                </a:cubicBezTo>
                <a:cubicBezTo>
                  <a:pt x="1771" y="24149"/>
                  <a:pt x="1735" y="24120"/>
                  <a:pt x="1716" y="24053"/>
                </a:cubicBezTo>
                <a:cubicBezTo>
                  <a:pt x="1709" y="24030"/>
                  <a:pt x="1690" y="24011"/>
                  <a:pt x="1677" y="23989"/>
                </a:cubicBezTo>
                <a:cubicBezTo>
                  <a:pt x="1593" y="24013"/>
                  <a:pt x="1569" y="24072"/>
                  <a:pt x="1559" y="24143"/>
                </a:cubicBezTo>
                <a:cubicBezTo>
                  <a:pt x="1549" y="24201"/>
                  <a:pt x="1546" y="24266"/>
                  <a:pt x="1514" y="24313"/>
                </a:cubicBezTo>
                <a:cubicBezTo>
                  <a:pt x="1451" y="24405"/>
                  <a:pt x="1448" y="24495"/>
                  <a:pt x="1454" y="24594"/>
                </a:cubicBezTo>
                <a:cubicBezTo>
                  <a:pt x="1459" y="24688"/>
                  <a:pt x="1471" y="24788"/>
                  <a:pt x="1387" y="24873"/>
                </a:cubicBezTo>
                <a:cubicBezTo>
                  <a:pt x="1391" y="24905"/>
                  <a:pt x="1393" y="24936"/>
                  <a:pt x="1397" y="24965"/>
                </a:cubicBezTo>
                <a:cubicBezTo>
                  <a:pt x="1286" y="25048"/>
                  <a:pt x="1358" y="25122"/>
                  <a:pt x="1375" y="25163"/>
                </a:cubicBezTo>
                <a:cubicBezTo>
                  <a:pt x="1346" y="25264"/>
                  <a:pt x="1328" y="25333"/>
                  <a:pt x="1303" y="25423"/>
                </a:cubicBezTo>
                <a:lnTo>
                  <a:pt x="1264" y="25471"/>
                </a:lnTo>
                <a:lnTo>
                  <a:pt x="1298" y="25530"/>
                </a:lnTo>
                <a:cubicBezTo>
                  <a:pt x="1295" y="25616"/>
                  <a:pt x="1293" y="25686"/>
                  <a:pt x="1290" y="25752"/>
                </a:cubicBezTo>
                <a:lnTo>
                  <a:pt x="1394" y="25774"/>
                </a:lnTo>
                <a:lnTo>
                  <a:pt x="1290" y="26089"/>
                </a:lnTo>
                <a:lnTo>
                  <a:pt x="1320" y="26144"/>
                </a:lnTo>
                <a:lnTo>
                  <a:pt x="1175" y="26198"/>
                </a:lnTo>
                <a:cubicBezTo>
                  <a:pt x="1174" y="26250"/>
                  <a:pt x="1173" y="26304"/>
                  <a:pt x="1172" y="26374"/>
                </a:cubicBezTo>
                <a:lnTo>
                  <a:pt x="1131" y="26436"/>
                </a:lnTo>
                <a:cubicBezTo>
                  <a:pt x="1142" y="26481"/>
                  <a:pt x="1150" y="26509"/>
                  <a:pt x="1157" y="26538"/>
                </a:cubicBezTo>
                <a:cubicBezTo>
                  <a:pt x="1135" y="26571"/>
                  <a:pt x="1115" y="26600"/>
                  <a:pt x="1090" y="26637"/>
                </a:cubicBezTo>
                <a:cubicBezTo>
                  <a:pt x="1139" y="26710"/>
                  <a:pt x="1094" y="26778"/>
                  <a:pt x="1040" y="26855"/>
                </a:cubicBezTo>
                <a:lnTo>
                  <a:pt x="1149" y="26943"/>
                </a:lnTo>
                <a:cubicBezTo>
                  <a:pt x="1152" y="26984"/>
                  <a:pt x="1157" y="27030"/>
                  <a:pt x="1160" y="27071"/>
                </a:cubicBezTo>
                <a:cubicBezTo>
                  <a:pt x="1179" y="27084"/>
                  <a:pt x="1200" y="27087"/>
                  <a:pt x="1222" y="27087"/>
                </a:cubicBezTo>
                <a:cubicBezTo>
                  <a:pt x="1243" y="27087"/>
                  <a:pt x="1265" y="27084"/>
                  <a:pt x="1286" y="27084"/>
                </a:cubicBezTo>
                <a:cubicBezTo>
                  <a:pt x="1317" y="27084"/>
                  <a:pt x="1346" y="27091"/>
                  <a:pt x="1367" y="27122"/>
                </a:cubicBezTo>
                <a:lnTo>
                  <a:pt x="1253" y="27172"/>
                </a:lnTo>
                <a:lnTo>
                  <a:pt x="1094" y="27125"/>
                </a:lnTo>
                <a:lnTo>
                  <a:pt x="1094" y="27125"/>
                </a:lnTo>
                <a:cubicBezTo>
                  <a:pt x="1108" y="27254"/>
                  <a:pt x="1119" y="27365"/>
                  <a:pt x="1131" y="27482"/>
                </a:cubicBezTo>
                <a:lnTo>
                  <a:pt x="1251" y="27505"/>
                </a:lnTo>
                <a:lnTo>
                  <a:pt x="1357" y="27640"/>
                </a:lnTo>
                <a:lnTo>
                  <a:pt x="1462" y="27666"/>
                </a:lnTo>
                <a:cubicBezTo>
                  <a:pt x="1478" y="27718"/>
                  <a:pt x="1490" y="27763"/>
                  <a:pt x="1499" y="27791"/>
                </a:cubicBezTo>
                <a:lnTo>
                  <a:pt x="1455" y="28038"/>
                </a:lnTo>
                <a:lnTo>
                  <a:pt x="1410" y="28095"/>
                </a:lnTo>
                <a:cubicBezTo>
                  <a:pt x="1430" y="28120"/>
                  <a:pt x="1446" y="28140"/>
                  <a:pt x="1462" y="28161"/>
                </a:cubicBezTo>
                <a:cubicBezTo>
                  <a:pt x="1449" y="28191"/>
                  <a:pt x="1435" y="28218"/>
                  <a:pt x="1421" y="28252"/>
                </a:cubicBezTo>
                <a:lnTo>
                  <a:pt x="1490" y="28309"/>
                </a:lnTo>
                <a:lnTo>
                  <a:pt x="1581" y="28283"/>
                </a:lnTo>
                <a:lnTo>
                  <a:pt x="1751" y="28387"/>
                </a:lnTo>
                <a:cubicBezTo>
                  <a:pt x="1756" y="28334"/>
                  <a:pt x="1759" y="28296"/>
                  <a:pt x="1765" y="28235"/>
                </a:cubicBezTo>
                <a:lnTo>
                  <a:pt x="1909" y="28406"/>
                </a:lnTo>
                <a:cubicBezTo>
                  <a:pt x="1957" y="28390"/>
                  <a:pt x="2002" y="28374"/>
                  <a:pt x="2048" y="28361"/>
                </a:cubicBezTo>
                <a:cubicBezTo>
                  <a:pt x="2083" y="28349"/>
                  <a:pt x="2119" y="28331"/>
                  <a:pt x="2154" y="28329"/>
                </a:cubicBezTo>
                <a:cubicBezTo>
                  <a:pt x="2251" y="28322"/>
                  <a:pt x="2306" y="28270"/>
                  <a:pt x="2348" y="28195"/>
                </a:cubicBezTo>
                <a:cubicBezTo>
                  <a:pt x="2381" y="28135"/>
                  <a:pt x="2418" y="28078"/>
                  <a:pt x="2454" y="28018"/>
                </a:cubicBezTo>
                <a:cubicBezTo>
                  <a:pt x="2488" y="27964"/>
                  <a:pt x="2525" y="27910"/>
                  <a:pt x="2557" y="27853"/>
                </a:cubicBezTo>
                <a:cubicBezTo>
                  <a:pt x="2580" y="27813"/>
                  <a:pt x="2605" y="27780"/>
                  <a:pt x="2665" y="27775"/>
                </a:cubicBezTo>
                <a:cubicBezTo>
                  <a:pt x="2674" y="27800"/>
                  <a:pt x="2683" y="27826"/>
                  <a:pt x="2693" y="27851"/>
                </a:cubicBezTo>
                <a:lnTo>
                  <a:pt x="2714" y="27851"/>
                </a:lnTo>
                <a:lnTo>
                  <a:pt x="2743" y="27742"/>
                </a:lnTo>
                <a:cubicBezTo>
                  <a:pt x="2764" y="27732"/>
                  <a:pt x="2782" y="27727"/>
                  <a:pt x="2799" y="27727"/>
                </a:cubicBezTo>
                <a:cubicBezTo>
                  <a:pt x="2844" y="27727"/>
                  <a:pt x="2876" y="27758"/>
                  <a:pt x="2910" y="27781"/>
                </a:cubicBezTo>
                <a:lnTo>
                  <a:pt x="3001" y="27762"/>
                </a:lnTo>
                <a:cubicBezTo>
                  <a:pt x="3019" y="27804"/>
                  <a:pt x="3035" y="27840"/>
                  <a:pt x="3052" y="27879"/>
                </a:cubicBezTo>
                <a:lnTo>
                  <a:pt x="3150" y="27843"/>
                </a:lnTo>
                <a:cubicBezTo>
                  <a:pt x="3174" y="27863"/>
                  <a:pt x="3200" y="27881"/>
                  <a:pt x="3228" y="27897"/>
                </a:cubicBezTo>
                <a:cubicBezTo>
                  <a:pt x="3229" y="27898"/>
                  <a:pt x="3230" y="27898"/>
                  <a:pt x="3232" y="27898"/>
                </a:cubicBezTo>
                <a:cubicBezTo>
                  <a:pt x="3241" y="27898"/>
                  <a:pt x="3257" y="27890"/>
                  <a:pt x="3274" y="27885"/>
                </a:cubicBezTo>
                <a:lnTo>
                  <a:pt x="3234" y="27830"/>
                </a:lnTo>
                <a:cubicBezTo>
                  <a:pt x="3246" y="27794"/>
                  <a:pt x="3256" y="27763"/>
                  <a:pt x="3265" y="27733"/>
                </a:cubicBezTo>
                <a:cubicBezTo>
                  <a:pt x="3276" y="27705"/>
                  <a:pt x="3283" y="27677"/>
                  <a:pt x="3304" y="27616"/>
                </a:cubicBezTo>
                <a:lnTo>
                  <a:pt x="3395" y="27705"/>
                </a:lnTo>
                <a:lnTo>
                  <a:pt x="3464" y="27563"/>
                </a:lnTo>
                <a:cubicBezTo>
                  <a:pt x="3556" y="27570"/>
                  <a:pt x="3533" y="27676"/>
                  <a:pt x="3600" y="27705"/>
                </a:cubicBezTo>
                <a:lnTo>
                  <a:pt x="3735" y="27750"/>
                </a:lnTo>
                <a:cubicBezTo>
                  <a:pt x="3684" y="27780"/>
                  <a:pt x="3657" y="27807"/>
                  <a:pt x="3633" y="27807"/>
                </a:cubicBezTo>
                <a:cubicBezTo>
                  <a:pt x="3631" y="27807"/>
                  <a:pt x="3630" y="27807"/>
                  <a:pt x="3629" y="27807"/>
                </a:cubicBezTo>
                <a:cubicBezTo>
                  <a:pt x="3565" y="27807"/>
                  <a:pt x="3528" y="27835"/>
                  <a:pt x="3507" y="27875"/>
                </a:cubicBezTo>
                <a:cubicBezTo>
                  <a:pt x="3545" y="27954"/>
                  <a:pt x="3476" y="28022"/>
                  <a:pt x="3481" y="28090"/>
                </a:cubicBezTo>
                <a:cubicBezTo>
                  <a:pt x="3481" y="28094"/>
                  <a:pt x="3472" y="28099"/>
                  <a:pt x="3466" y="28104"/>
                </a:cubicBezTo>
                <a:lnTo>
                  <a:pt x="3383" y="28082"/>
                </a:lnTo>
                <a:cubicBezTo>
                  <a:pt x="3362" y="28211"/>
                  <a:pt x="3343" y="28330"/>
                  <a:pt x="3325" y="28446"/>
                </a:cubicBezTo>
                <a:cubicBezTo>
                  <a:pt x="3488" y="28513"/>
                  <a:pt x="3514" y="28632"/>
                  <a:pt x="3415" y="28852"/>
                </a:cubicBezTo>
                <a:cubicBezTo>
                  <a:pt x="3410" y="28853"/>
                  <a:pt x="3406" y="28853"/>
                  <a:pt x="3402" y="28853"/>
                </a:cubicBezTo>
                <a:cubicBezTo>
                  <a:pt x="3337" y="28853"/>
                  <a:pt x="3328" y="28804"/>
                  <a:pt x="3318" y="28756"/>
                </a:cubicBezTo>
                <a:cubicBezTo>
                  <a:pt x="3310" y="28717"/>
                  <a:pt x="3306" y="28674"/>
                  <a:pt x="3236" y="28669"/>
                </a:cubicBezTo>
                <a:cubicBezTo>
                  <a:pt x="3217" y="28794"/>
                  <a:pt x="3199" y="28916"/>
                  <a:pt x="3180" y="29044"/>
                </a:cubicBezTo>
                <a:lnTo>
                  <a:pt x="3068" y="29054"/>
                </a:lnTo>
                <a:cubicBezTo>
                  <a:pt x="3066" y="29095"/>
                  <a:pt x="3063" y="29131"/>
                  <a:pt x="3061" y="29161"/>
                </a:cubicBezTo>
                <a:cubicBezTo>
                  <a:pt x="3204" y="29229"/>
                  <a:pt x="3230" y="29285"/>
                  <a:pt x="3150" y="29338"/>
                </a:cubicBezTo>
                <a:cubicBezTo>
                  <a:pt x="3124" y="29301"/>
                  <a:pt x="3099" y="29264"/>
                  <a:pt x="3074" y="29228"/>
                </a:cubicBezTo>
                <a:cubicBezTo>
                  <a:pt x="2978" y="29272"/>
                  <a:pt x="3031" y="29341"/>
                  <a:pt x="3001" y="29388"/>
                </a:cubicBezTo>
                <a:cubicBezTo>
                  <a:pt x="2964" y="29424"/>
                  <a:pt x="2922" y="29459"/>
                  <a:pt x="2907" y="29501"/>
                </a:cubicBezTo>
                <a:cubicBezTo>
                  <a:pt x="2850" y="29660"/>
                  <a:pt x="2802" y="29821"/>
                  <a:pt x="2753" y="29973"/>
                </a:cubicBezTo>
                <a:lnTo>
                  <a:pt x="2664" y="30014"/>
                </a:lnTo>
                <a:cubicBezTo>
                  <a:pt x="2662" y="30055"/>
                  <a:pt x="2659" y="30089"/>
                  <a:pt x="2657" y="30124"/>
                </a:cubicBezTo>
                <a:lnTo>
                  <a:pt x="2719" y="30216"/>
                </a:lnTo>
                <a:cubicBezTo>
                  <a:pt x="2703" y="30262"/>
                  <a:pt x="2687" y="30306"/>
                  <a:pt x="2673" y="30348"/>
                </a:cubicBezTo>
                <a:cubicBezTo>
                  <a:pt x="2589" y="30368"/>
                  <a:pt x="2552" y="30400"/>
                  <a:pt x="2573" y="30433"/>
                </a:cubicBezTo>
                <a:lnTo>
                  <a:pt x="2625" y="30445"/>
                </a:lnTo>
                <a:cubicBezTo>
                  <a:pt x="2671" y="30404"/>
                  <a:pt x="2687" y="30332"/>
                  <a:pt x="2760" y="30332"/>
                </a:cubicBezTo>
                <a:cubicBezTo>
                  <a:pt x="2762" y="30332"/>
                  <a:pt x="2764" y="30332"/>
                  <a:pt x="2766" y="30332"/>
                </a:cubicBezTo>
                <a:cubicBezTo>
                  <a:pt x="2739" y="30448"/>
                  <a:pt x="2656" y="30551"/>
                  <a:pt x="2705" y="30665"/>
                </a:cubicBezTo>
                <a:lnTo>
                  <a:pt x="2657" y="30714"/>
                </a:lnTo>
                <a:cubicBezTo>
                  <a:pt x="2691" y="30791"/>
                  <a:pt x="2690" y="30799"/>
                  <a:pt x="2624" y="30882"/>
                </a:cubicBezTo>
                <a:lnTo>
                  <a:pt x="2437" y="30832"/>
                </a:lnTo>
                <a:lnTo>
                  <a:pt x="2437" y="30832"/>
                </a:lnTo>
                <a:cubicBezTo>
                  <a:pt x="2455" y="30872"/>
                  <a:pt x="2482" y="30906"/>
                  <a:pt x="2516" y="30933"/>
                </a:cubicBezTo>
                <a:cubicBezTo>
                  <a:pt x="2548" y="30961"/>
                  <a:pt x="2583" y="30984"/>
                  <a:pt x="2630" y="31021"/>
                </a:cubicBezTo>
                <a:lnTo>
                  <a:pt x="2511" y="31057"/>
                </a:lnTo>
                <a:lnTo>
                  <a:pt x="2404" y="30964"/>
                </a:lnTo>
                <a:lnTo>
                  <a:pt x="2404" y="30964"/>
                </a:lnTo>
                <a:cubicBezTo>
                  <a:pt x="2430" y="31034"/>
                  <a:pt x="2455" y="31096"/>
                  <a:pt x="2475" y="31161"/>
                </a:cubicBezTo>
                <a:cubicBezTo>
                  <a:pt x="2482" y="31184"/>
                  <a:pt x="2475" y="31213"/>
                  <a:pt x="2470" y="31238"/>
                </a:cubicBezTo>
                <a:cubicBezTo>
                  <a:pt x="2470" y="31241"/>
                  <a:pt x="2451" y="31243"/>
                  <a:pt x="2437" y="31247"/>
                </a:cubicBezTo>
                <a:lnTo>
                  <a:pt x="2430" y="31160"/>
                </a:lnTo>
                <a:cubicBezTo>
                  <a:pt x="2426" y="31160"/>
                  <a:pt x="2422" y="31160"/>
                  <a:pt x="2419" y="31160"/>
                </a:cubicBezTo>
                <a:cubicBezTo>
                  <a:pt x="2343" y="31160"/>
                  <a:pt x="2350" y="31216"/>
                  <a:pt x="2337" y="31254"/>
                </a:cubicBezTo>
                <a:lnTo>
                  <a:pt x="2251" y="31290"/>
                </a:lnTo>
                <a:cubicBezTo>
                  <a:pt x="2234" y="31362"/>
                  <a:pt x="2218" y="31429"/>
                  <a:pt x="2202" y="31497"/>
                </a:cubicBezTo>
                <a:lnTo>
                  <a:pt x="2327" y="31629"/>
                </a:lnTo>
                <a:lnTo>
                  <a:pt x="2236" y="31669"/>
                </a:lnTo>
                <a:cubicBezTo>
                  <a:pt x="2249" y="31721"/>
                  <a:pt x="2261" y="31771"/>
                  <a:pt x="2273" y="31821"/>
                </a:cubicBezTo>
                <a:lnTo>
                  <a:pt x="2296" y="31822"/>
                </a:lnTo>
                <a:cubicBezTo>
                  <a:pt x="2248" y="31925"/>
                  <a:pt x="2200" y="32027"/>
                  <a:pt x="2144" y="32148"/>
                </a:cubicBezTo>
                <a:cubicBezTo>
                  <a:pt x="2145" y="32154"/>
                  <a:pt x="2151" y="32182"/>
                  <a:pt x="2160" y="32221"/>
                </a:cubicBezTo>
                <a:lnTo>
                  <a:pt x="1750" y="32448"/>
                </a:lnTo>
                <a:cubicBezTo>
                  <a:pt x="1816" y="32509"/>
                  <a:pt x="1781" y="32565"/>
                  <a:pt x="1740" y="32620"/>
                </a:cubicBezTo>
                <a:cubicBezTo>
                  <a:pt x="1716" y="32652"/>
                  <a:pt x="1706" y="32684"/>
                  <a:pt x="1757" y="32706"/>
                </a:cubicBezTo>
                <a:lnTo>
                  <a:pt x="1846" y="32649"/>
                </a:lnTo>
                <a:cubicBezTo>
                  <a:pt x="1944" y="32683"/>
                  <a:pt x="1945" y="32684"/>
                  <a:pt x="1930" y="32772"/>
                </a:cubicBezTo>
                <a:cubicBezTo>
                  <a:pt x="1912" y="32780"/>
                  <a:pt x="1893" y="32788"/>
                  <a:pt x="1888" y="32790"/>
                </a:cubicBezTo>
                <a:cubicBezTo>
                  <a:pt x="1893" y="32858"/>
                  <a:pt x="1899" y="32916"/>
                  <a:pt x="1903" y="32979"/>
                </a:cubicBezTo>
                <a:lnTo>
                  <a:pt x="1802" y="33114"/>
                </a:lnTo>
                <a:lnTo>
                  <a:pt x="1749" y="33064"/>
                </a:lnTo>
                <a:lnTo>
                  <a:pt x="1739" y="33082"/>
                </a:lnTo>
                <a:lnTo>
                  <a:pt x="1796" y="33159"/>
                </a:lnTo>
                <a:lnTo>
                  <a:pt x="1723" y="33266"/>
                </a:lnTo>
                <a:cubicBezTo>
                  <a:pt x="1734" y="33286"/>
                  <a:pt x="1750" y="33315"/>
                  <a:pt x="1766" y="33343"/>
                </a:cubicBezTo>
                <a:lnTo>
                  <a:pt x="1727" y="33419"/>
                </a:lnTo>
                <a:lnTo>
                  <a:pt x="1792" y="33459"/>
                </a:lnTo>
                <a:lnTo>
                  <a:pt x="1656" y="33811"/>
                </a:lnTo>
                <a:lnTo>
                  <a:pt x="1496" y="33741"/>
                </a:lnTo>
                <a:cubicBezTo>
                  <a:pt x="1452" y="33731"/>
                  <a:pt x="1421" y="33724"/>
                  <a:pt x="1397" y="33724"/>
                </a:cubicBezTo>
                <a:cubicBezTo>
                  <a:pt x="1339" y="33724"/>
                  <a:pt x="1317" y="33764"/>
                  <a:pt x="1245" y="33903"/>
                </a:cubicBezTo>
                <a:cubicBezTo>
                  <a:pt x="1271" y="33937"/>
                  <a:pt x="1298" y="33973"/>
                  <a:pt x="1329" y="34013"/>
                </a:cubicBezTo>
                <a:lnTo>
                  <a:pt x="1194" y="34049"/>
                </a:lnTo>
                <a:cubicBezTo>
                  <a:pt x="1184" y="34224"/>
                  <a:pt x="1312" y="34303"/>
                  <a:pt x="1434" y="34391"/>
                </a:cubicBezTo>
                <a:cubicBezTo>
                  <a:pt x="1409" y="34408"/>
                  <a:pt x="1386" y="34414"/>
                  <a:pt x="1366" y="34414"/>
                </a:cubicBezTo>
                <a:cubicBezTo>
                  <a:pt x="1321" y="34414"/>
                  <a:pt x="1284" y="34386"/>
                  <a:pt x="1245" y="34374"/>
                </a:cubicBezTo>
                <a:lnTo>
                  <a:pt x="1156" y="34448"/>
                </a:lnTo>
                <a:lnTo>
                  <a:pt x="1320" y="34448"/>
                </a:lnTo>
                <a:cubicBezTo>
                  <a:pt x="1313" y="34489"/>
                  <a:pt x="1306" y="34526"/>
                  <a:pt x="1300" y="34561"/>
                </a:cubicBezTo>
                <a:lnTo>
                  <a:pt x="1227" y="34602"/>
                </a:lnTo>
                <a:lnTo>
                  <a:pt x="1265" y="34706"/>
                </a:lnTo>
                <a:lnTo>
                  <a:pt x="1160" y="34763"/>
                </a:lnTo>
                <a:cubicBezTo>
                  <a:pt x="1172" y="34826"/>
                  <a:pt x="1182" y="34883"/>
                  <a:pt x="1192" y="34942"/>
                </a:cubicBezTo>
                <a:lnTo>
                  <a:pt x="1116" y="34966"/>
                </a:lnTo>
                <a:cubicBezTo>
                  <a:pt x="1111" y="35013"/>
                  <a:pt x="1147" y="35070"/>
                  <a:pt x="1073" y="35097"/>
                </a:cubicBezTo>
                <a:cubicBezTo>
                  <a:pt x="1011" y="35066"/>
                  <a:pt x="1092" y="34971"/>
                  <a:pt x="993" y="34957"/>
                </a:cubicBezTo>
                <a:cubicBezTo>
                  <a:pt x="987" y="34999"/>
                  <a:pt x="981" y="35037"/>
                  <a:pt x="978" y="35065"/>
                </a:cubicBezTo>
                <a:lnTo>
                  <a:pt x="851" y="35138"/>
                </a:lnTo>
                <a:cubicBezTo>
                  <a:pt x="872" y="35223"/>
                  <a:pt x="888" y="35293"/>
                  <a:pt x="903" y="35352"/>
                </a:cubicBezTo>
                <a:lnTo>
                  <a:pt x="778" y="35507"/>
                </a:lnTo>
                <a:lnTo>
                  <a:pt x="697" y="35482"/>
                </a:lnTo>
                <a:lnTo>
                  <a:pt x="697" y="35482"/>
                </a:lnTo>
                <a:lnTo>
                  <a:pt x="731" y="35603"/>
                </a:lnTo>
                <a:lnTo>
                  <a:pt x="817" y="35626"/>
                </a:lnTo>
                <a:cubicBezTo>
                  <a:pt x="738" y="35698"/>
                  <a:pt x="664" y="35766"/>
                  <a:pt x="588" y="35834"/>
                </a:cubicBezTo>
                <a:cubicBezTo>
                  <a:pt x="591" y="35876"/>
                  <a:pt x="593" y="35916"/>
                  <a:pt x="596" y="35954"/>
                </a:cubicBezTo>
                <a:lnTo>
                  <a:pt x="490" y="36022"/>
                </a:lnTo>
                <a:cubicBezTo>
                  <a:pt x="490" y="36075"/>
                  <a:pt x="490" y="36118"/>
                  <a:pt x="490" y="36162"/>
                </a:cubicBezTo>
                <a:lnTo>
                  <a:pt x="544" y="36203"/>
                </a:lnTo>
                <a:lnTo>
                  <a:pt x="438" y="36363"/>
                </a:lnTo>
                <a:cubicBezTo>
                  <a:pt x="370" y="36382"/>
                  <a:pt x="334" y="36438"/>
                  <a:pt x="331" y="36505"/>
                </a:cubicBezTo>
                <a:cubicBezTo>
                  <a:pt x="338" y="36564"/>
                  <a:pt x="345" y="36624"/>
                  <a:pt x="353" y="36689"/>
                </a:cubicBezTo>
                <a:lnTo>
                  <a:pt x="420" y="36739"/>
                </a:lnTo>
                <a:cubicBezTo>
                  <a:pt x="341" y="36752"/>
                  <a:pt x="308" y="36784"/>
                  <a:pt x="321" y="36841"/>
                </a:cubicBezTo>
                <a:lnTo>
                  <a:pt x="449" y="36924"/>
                </a:lnTo>
                <a:lnTo>
                  <a:pt x="315" y="36994"/>
                </a:lnTo>
                <a:lnTo>
                  <a:pt x="363" y="37027"/>
                </a:lnTo>
                <a:lnTo>
                  <a:pt x="245" y="37079"/>
                </a:lnTo>
                <a:cubicBezTo>
                  <a:pt x="304" y="37132"/>
                  <a:pt x="355" y="37178"/>
                  <a:pt x="409" y="37227"/>
                </a:cubicBezTo>
                <a:cubicBezTo>
                  <a:pt x="364" y="37252"/>
                  <a:pt x="319" y="37276"/>
                  <a:pt x="268" y="37305"/>
                </a:cubicBezTo>
                <a:cubicBezTo>
                  <a:pt x="252" y="37443"/>
                  <a:pt x="238" y="37576"/>
                  <a:pt x="223" y="37710"/>
                </a:cubicBezTo>
                <a:cubicBezTo>
                  <a:pt x="209" y="37835"/>
                  <a:pt x="180" y="37950"/>
                  <a:pt x="95" y="38064"/>
                </a:cubicBezTo>
                <a:cubicBezTo>
                  <a:pt x="39" y="38139"/>
                  <a:pt x="29" y="38241"/>
                  <a:pt x="0" y="38327"/>
                </a:cubicBezTo>
                <a:lnTo>
                  <a:pt x="78" y="38395"/>
                </a:lnTo>
                <a:cubicBezTo>
                  <a:pt x="71" y="38432"/>
                  <a:pt x="64" y="38465"/>
                  <a:pt x="62" y="38476"/>
                </a:cubicBezTo>
                <a:lnTo>
                  <a:pt x="166" y="38644"/>
                </a:lnTo>
                <a:lnTo>
                  <a:pt x="152" y="38657"/>
                </a:lnTo>
                <a:lnTo>
                  <a:pt x="295" y="38716"/>
                </a:lnTo>
                <a:cubicBezTo>
                  <a:pt x="300" y="38661"/>
                  <a:pt x="304" y="38627"/>
                  <a:pt x="306" y="38607"/>
                </a:cubicBezTo>
                <a:lnTo>
                  <a:pt x="412" y="38445"/>
                </a:lnTo>
                <a:lnTo>
                  <a:pt x="621" y="38403"/>
                </a:lnTo>
                <a:cubicBezTo>
                  <a:pt x="638" y="38433"/>
                  <a:pt x="647" y="38450"/>
                  <a:pt x="658" y="38472"/>
                </a:cubicBezTo>
                <a:lnTo>
                  <a:pt x="775" y="38444"/>
                </a:lnTo>
                <a:cubicBezTo>
                  <a:pt x="771" y="38412"/>
                  <a:pt x="768" y="38387"/>
                  <a:pt x="766" y="38362"/>
                </a:cubicBezTo>
                <a:lnTo>
                  <a:pt x="1020" y="38289"/>
                </a:lnTo>
                <a:cubicBezTo>
                  <a:pt x="1012" y="38248"/>
                  <a:pt x="1008" y="38222"/>
                  <a:pt x="1003" y="38198"/>
                </a:cubicBezTo>
                <a:cubicBezTo>
                  <a:pt x="1099" y="38123"/>
                  <a:pt x="1204" y="38059"/>
                  <a:pt x="1231" y="37937"/>
                </a:cubicBezTo>
                <a:cubicBezTo>
                  <a:pt x="1236" y="37914"/>
                  <a:pt x="1252" y="37885"/>
                  <a:pt x="1287" y="37885"/>
                </a:cubicBezTo>
                <a:cubicBezTo>
                  <a:pt x="1293" y="37885"/>
                  <a:pt x="1299" y="37886"/>
                  <a:pt x="1306" y="37888"/>
                </a:cubicBezTo>
                <a:cubicBezTo>
                  <a:pt x="1302" y="37915"/>
                  <a:pt x="1298" y="37942"/>
                  <a:pt x="1295" y="37970"/>
                </a:cubicBezTo>
                <a:lnTo>
                  <a:pt x="1312" y="37978"/>
                </a:lnTo>
                <a:lnTo>
                  <a:pt x="1510" y="37795"/>
                </a:lnTo>
                <a:cubicBezTo>
                  <a:pt x="1527" y="37811"/>
                  <a:pt x="1549" y="37814"/>
                  <a:pt x="1573" y="37814"/>
                </a:cubicBezTo>
                <a:cubicBezTo>
                  <a:pt x="1591" y="37814"/>
                  <a:pt x="1609" y="37813"/>
                  <a:pt x="1626" y="37813"/>
                </a:cubicBezTo>
                <a:cubicBezTo>
                  <a:pt x="1665" y="37813"/>
                  <a:pt x="1699" y="37822"/>
                  <a:pt x="1708" y="37883"/>
                </a:cubicBezTo>
                <a:lnTo>
                  <a:pt x="1796" y="37864"/>
                </a:lnTo>
                <a:cubicBezTo>
                  <a:pt x="1808" y="37833"/>
                  <a:pt x="1819" y="37810"/>
                  <a:pt x="1829" y="37784"/>
                </a:cubicBezTo>
                <a:lnTo>
                  <a:pt x="2090" y="37920"/>
                </a:lnTo>
                <a:lnTo>
                  <a:pt x="1976" y="37744"/>
                </a:lnTo>
                <a:lnTo>
                  <a:pt x="2115" y="37568"/>
                </a:lnTo>
                <a:lnTo>
                  <a:pt x="2325" y="37588"/>
                </a:lnTo>
                <a:lnTo>
                  <a:pt x="2373" y="37639"/>
                </a:lnTo>
                <a:cubicBezTo>
                  <a:pt x="2363" y="37599"/>
                  <a:pt x="2355" y="37570"/>
                  <a:pt x="2349" y="37550"/>
                </a:cubicBezTo>
                <a:cubicBezTo>
                  <a:pt x="2377" y="37485"/>
                  <a:pt x="2401" y="37429"/>
                  <a:pt x="2424" y="37372"/>
                </a:cubicBezTo>
                <a:cubicBezTo>
                  <a:pt x="2450" y="37397"/>
                  <a:pt x="2460" y="37422"/>
                  <a:pt x="2456" y="37446"/>
                </a:cubicBezTo>
                <a:cubicBezTo>
                  <a:pt x="2453" y="37476"/>
                  <a:pt x="2439" y="37504"/>
                  <a:pt x="2427" y="37542"/>
                </a:cubicBezTo>
                <a:cubicBezTo>
                  <a:pt x="2469" y="37564"/>
                  <a:pt x="2515" y="37585"/>
                  <a:pt x="2556" y="37610"/>
                </a:cubicBezTo>
                <a:cubicBezTo>
                  <a:pt x="2598" y="37634"/>
                  <a:pt x="2636" y="37663"/>
                  <a:pt x="2673" y="37688"/>
                </a:cubicBezTo>
                <a:lnTo>
                  <a:pt x="2607" y="37408"/>
                </a:lnTo>
                <a:cubicBezTo>
                  <a:pt x="2656" y="37387"/>
                  <a:pt x="2698" y="37380"/>
                  <a:pt x="2714" y="37358"/>
                </a:cubicBezTo>
                <a:cubicBezTo>
                  <a:pt x="2736" y="37329"/>
                  <a:pt x="2736" y="37286"/>
                  <a:pt x="2745" y="37251"/>
                </a:cubicBezTo>
                <a:lnTo>
                  <a:pt x="2835" y="37205"/>
                </a:lnTo>
                <a:lnTo>
                  <a:pt x="2821" y="37195"/>
                </a:lnTo>
                <a:lnTo>
                  <a:pt x="3068" y="36783"/>
                </a:lnTo>
                <a:cubicBezTo>
                  <a:pt x="3067" y="36780"/>
                  <a:pt x="3055" y="36759"/>
                  <a:pt x="3046" y="36742"/>
                </a:cubicBezTo>
                <a:cubicBezTo>
                  <a:pt x="3111" y="36660"/>
                  <a:pt x="3164" y="36581"/>
                  <a:pt x="3155" y="36486"/>
                </a:cubicBezTo>
                <a:lnTo>
                  <a:pt x="3061" y="36464"/>
                </a:lnTo>
                <a:cubicBezTo>
                  <a:pt x="3067" y="36435"/>
                  <a:pt x="3071" y="36413"/>
                  <a:pt x="3077" y="36383"/>
                </a:cubicBezTo>
                <a:lnTo>
                  <a:pt x="3179" y="36357"/>
                </a:lnTo>
                <a:lnTo>
                  <a:pt x="3179" y="36357"/>
                </a:lnTo>
                <a:cubicBezTo>
                  <a:pt x="3168" y="36384"/>
                  <a:pt x="3161" y="36400"/>
                  <a:pt x="3156" y="36416"/>
                </a:cubicBezTo>
                <a:lnTo>
                  <a:pt x="3177" y="36421"/>
                </a:lnTo>
                <a:cubicBezTo>
                  <a:pt x="3190" y="36391"/>
                  <a:pt x="3201" y="36362"/>
                  <a:pt x="3218" y="36321"/>
                </a:cubicBezTo>
                <a:lnTo>
                  <a:pt x="3218" y="36321"/>
                </a:lnTo>
                <a:cubicBezTo>
                  <a:pt x="3204" y="36324"/>
                  <a:pt x="3192" y="36325"/>
                  <a:pt x="3180" y="36325"/>
                </a:cubicBezTo>
                <a:cubicBezTo>
                  <a:pt x="3103" y="36325"/>
                  <a:pt x="3083" y="36268"/>
                  <a:pt x="3048" y="36230"/>
                </a:cubicBezTo>
                <a:cubicBezTo>
                  <a:pt x="3077" y="36112"/>
                  <a:pt x="3172" y="36097"/>
                  <a:pt x="3269" y="36076"/>
                </a:cubicBezTo>
                <a:lnTo>
                  <a:pt x="3180" y="36060"/>
                </a:lnTo>
                <a:lnTo>
                  <a:pt x="3215" y="36020"/>
                </a:lnTo>
                <a:lnTo>
                  <a:pt x="3132" y="36005"/>
                </a:lnTo>
                <a:lnTo>
                  <a:pt x="3193" y="35921"/>
                </a:lnTo>
                <a:lnTo>
                  <a:pt x="3433" y="35920"/>
                </a:lnTo>
                <a:cubicBezTo>
                  <a:pt x="3456" y="35884"/>
                  <a:pt x="3468" y="35862"/>
                  <a:pt x="3484" y="35842"/>
                </a:cubicBezTo>
                <a:cubicBezTo>
                  <a:pt x="3501" y="35823"/>
                  <a:pt x="3520" y="35804"/>
                  <a:pt x="3539" y="35787"/>
                </a:cubicBezTo>
                <a:lnTo>
                  <a:pt x="3650" y="35774"/>
                </a:lnTo>
                <a:cubicBezTo>
                  <a:pt x="3694" y="35695"/>
                  <a:pt x="3716" y="35670"/>
                  <a:pt x="3771" y="35670"/>
                </a:cubicBezTo>
                <a:cubicBezTo>
                  <a:pt x="3787" y="35670"/>
                  <a:pt x="3805" y="35672"/>
                  <a:pt x="3828" y="35676"/>
                </a:cubicBezTo>
                <a:cubicBezTo>
                  <a:pt x="3828" y="35711"/>
                  <a:pt x="3827" y="35749"/>
                  <a:pt x="3827" y="35787"/>
                </a:cubicBezTo>
                <a:lnTo>
                  <a:pt x="3909" y="35867"/>
                </a:lnTo>
                <a:cubicBezTo>
                  <a:pt x="3910" y="35774"/>
                  <a:pt x="3910" y="35705"/>
                  <a:pt x="3910" y="35631"/>
                </a:cubicBezTo>
                <a:cubicBezTo>
                  <a:pt x="3970" y="35619"/>
                  <a:pt x="4017" y="35597"/>
                  <a:pt x="4007" y="35527"/>
                </a:cubicBezTo>
                <a:lnTo>
                  <a:pt x="3943" y="35454"/>
                </a:lnTo>
                <a:lnTo>
                  <a:pt x="3979" y="35412"/>
                </a:lnTo>
                <a:lnTo>
                  <a:pt x="4059" y="35417"/>
                </a:lnTo>
                <a:cubicBezTo>
                  <a:pt x="4087" y="35341"/>
                  <a:pt x="4147" y="35279"/>
                  <a:pt x="4133" y="35201"/>
                </a:cubicBezTo>
                <a:cubicBezTo>
                  <a:pt x="4110" y="35185"/>
                  <a:pt x="4087" y="35177"/>
                  <a:pt x="4066" y="35177"/>
                </a:cubicBezTo>
                <a:cubicBezTo>
                  <a:pt x="4043" y="35177"/>
                  <a:pt x="4020" y="35186"/>
                  <a:pt x="3998" y="35202"/>
                </a:cubicBezTo>
                <a:cubicBezTo>
                  <a:pt x="4022" y="35245"/>
                  <a:pt x="4042" y="35282"/>
                  <a:pt x="4065" y="35323"/>
                </a:cubicBezTo>
                <a:cubicBezTo>
                  <a:pt x="4051" y="35328"/>
                  <a:pt x="4038" y="35330"/>
                  <a:pt x="4028" y="35330"/>
                </a:cubicBezTo>
                <a:cubicBezTo>
                  <a:pt x="3984" y="35330"/>
                  <a:pt x="3970" y="35294"/>
                  <a:pt x="3951" y="35272"/>
                </a:cubicBezTo>
                <a:cubicBezTo>
                  <a:pt x="3909" y="35226"/>
                  <a:pt x="3876" y="35175"/>
                  <a:pt x="3795" y="35175"/>
                </a:cubicBezTo>
                <a:cubicBezTo>
                  <a:pt x="3774" y="35175"/>
                  <a:pt x="3756" y="35141"/>
                  <a:pt x="3727" y="35113"/>
                </a:cubicBezTo>
                <a:lnTo>
                  <a:pt x="3820" y="35079"/>
                </a:lnTo>
                <a:cubicBezTo>
                  <a:pt x="3811" y="35047"/>
                  <a:pt x="3803" y="35018"/>
                  <a:pt x="3793" y="34985"/>
                </a:cubicBezTo>
                <a:lnTo>
                  <a:pt x="3866" y="34959"/>
                </a:lnTo>
                <a:cubicBezTo>
                  <a:pt x="3869" y="34990"/>
                  <a:pt x="3870" y="35013"/>
                  <a:pt x="3871" y="35041"/>
                </a:cubicBezTo>
                <a:cubicBezTo>
                  <a:pt x="3960" y="35045"/>
                  <a:pt x="4051" y="35039"/>
                  <a:pt x="4095" y="35126"/>
                </a:cubicBezTo>
                <a:lnTo>
                  <a:pt x="4188" y="35099"/>
                </a:lnTo>
                <a:cubicBezTo>
                  <a:pt x="4171" y="35060"/>
                  <a:pt x="4156" y="35030"/>
                  <a:pt x="4136" y="34985"/>
                </a:cubicBezTo>
                <a:cubicBezTo>
                  <a:pt x="4146" y="34966"/>
                  <a:pt x="4161" y="34936"/>
                  <a:pt x="4177" y="34907"/>
                </a:cubicBezTo>
                <a:lnTo>
                  <a:pt x="4203" y="34912"/>
                </a:lnTo>
                <a:cubicBezTo>
                  <a:pt x="4208" y="34935"/>
                  <a:pt x="4211" y="34958"/>
                  <a:pt x="4216" y="34981"/>
                </a:cubicBezTo>
                <a:lnTo>
                  <a:pt x="4238" y="34984"/>
                </a:lnTo>
                <a:cubicBezTo>
                  <a:pt x="4464" y="34435"/>
                  <a:pt x="4689" y="33887"/>
                  <a:pt x="4907" y="33353"/>
                </a:cubicBezTo>
                <a:cubicBezTo>
                  <a:pt x="4898" y="33294"/>
                  <a:pt x="4890" y="33248"/>
                  <a:pt x="4882" y="33201"/>
                </a:cubicBezTo>
                <a:lnTo>
                  <a:pt x="4780" y="33101"/>
                </a:lnTo>
                <a:lnTo>
                  <a:pt x="4666" y="33118"/>
                </a:lnTo>
                <a:cubicBezTo>
                  <a:pt x="4609" y="32960"/>
                  <a:pt x="4609" y="32960"/>
                  <a:pt x="4650" y="32923"/>
                </a:cubicBezTo>
                <a:lnTo>
                  <a:pt x="4650" y="32923"/>
                </a:lnTo>
                <a:lnTo>
                  <a:pt x="4733" y="33024"/>
                </a:lnTo>
                <a:lnTo>
                  <a:pt x="4826" y="32960"/>
                </a:lnTo>
                <a:cubicBezTo>
                  <a:pt x="4808" y="32893"/>
                  <a:pt x="4789" y="32828"/>
                  <a:pt x="4777" y="32779"/>
                </a:cubicBezTo>
                <a:cubicBezTo>
                  <a:pt x="4796" y="32730"/>
                  <a:pt x="4811" y="32690"/>
                  <a:pt x="4826" y="32656"/>
                </a:cubicBezTo>
                <a:lnTo>
                  <a:pt x="4725" y="32588"/>
                </a:lnTo>
                <a:lnTo>
                  <a:pt x="4822" y="32509"/>
                </a:lnTo>
                <a:cubicBezTo>
                  <a:pt x="4820" y="32431"/>
                  <a:pt x="4817" y="32357"/>
                  <a:pt x="4814" y="32277"/>
                </a:cubicBezTo>
                <a:lnTo>
                  <a:pt x="4885" y="32251"/>
                </a:lnTo>
                <a:cubicBezTo>
                  <a:pt x="4891" y="32223"/>
                  <a:pt x="4895" y="32201"/>
                  <a:pt x="4900" y="32177"/>
                </a:cubicBezTo>
                <a:cubicBezTo>
                  <a:pt x="4884" y="32161"/>
                  <a:pt x="4868" y="32144"/>
                  <a:pt x="4852" y="32126"/>
                </a:cubicBezTo>
                <a:lnTo>
                  <a:pt x="4908" y="32079"/>
                </a:lnTo>
                <a:lnTo>
                  <a:pt x="4891" y="32074"/>
                </a:lnTo>
                <a:cubicBezTo>
                  <a:pt x="4914" y="32000"/>
                  <a:pt x="4935" y="31926"/>
                  <a:pt x="4957" y="31854"/>
                </a:cubicBezTo>
                <a:lnTo>
                  <a:pt x="5021" y="31844"/>
                </a:lnTo>
                <a:lnTo>
                  <a:pt x="4966" y="31724"/>
                </a:lnTo>
                <a:lnTo>
                  <a:pt x="5094" y="31676"/>
                </a:lnTo>
                <a:cubicBezTo>
                  <a:pt x="5084" y="31654"/>
                  <a:pt x="5076" y="31637"/>
                  <a:pt x="5062" y="31610"/>
                </a:cubicBezTo>
                <a:lnTo>
                  <a:pt x="5164" y="31565"/>
                </a:lnTo>
                <a:lnTo>
                  <a:pt x="5070" y="31475"/>
                </a:lnTo>
                <a:cubicBezTo>
                  <a:pt x="5132" y="31385"/>
                  <a:pt x="5205" y="31304"/>
                  <a:pt x="5169" y="31197"/>
                </a:cubicBezTo>
                <a:lnTo>
                  <a:pt x="5229" y="31172"/>
                </a:lnTo>
                <a:cubicBezTo>
                  <a:pt x="5188" y="31101"/>
                  <a:pt x="5291" y="31072"/>
                  <a:pt x="5281" y="31011"/>
                </a:cubicBezTo>
                <a:lnTo>
                  <a:pt x="5490" y="30961"/>
                </a:lnTo>
                <a:lnTo>
                  <a:pt x="5453" y="30895"/>
                </a:lnTo>
                <a:lnTo>
                  <a:pt x="5303" y="30864"/>
                </a:lnTo>
                <a:lnTo>
                  <a:pt x="5493" y="30657"/>
                </a:lnTo>
                <a:lnTo>
                  <a:pt x="5383" y="30651"/>
                </a:lnTo>
                <a:lnTo>
                  <a:pt x="5451" y="30549"/>
                </a:lnTo>
                <a:lnTo>
                  <a:pt x="5532" y="30564"/>
                </a:lnTo>
                <a:lnTo>
                  <a:pt x="5635" y="30452"/>
                </a:lnTo>
                <a:cubicBezTo>
                  <a:pt x="5669" y="30349"/>
                  <a:pt x="5612" y="30291"/>
                  <a:pt x="5543" y="30242"/>
                </a:cubicBezTo>
                <a:lnTo>
                  <a:pt x="5618" y="30083"/>
                </a:lnTo>
                <a:cubicBezTo>
                  <a:pt x="5703" y="30107"/>
                  <a:pt x="5677" y="30169"/>
                  <a:pt x="5671" y="30227"/>
                </a:cubicBezTo>
                <a:lnTo>
                  <a:pt x="5745" y="30229"/>
                </a:lnTo>
                <a:cubicBezTo>
                  <a:pt x="5705" y="30325"/>
                  <a:pt x="5669" y="30402"/>
                  <a:pt x="5719" y="30471"/>
                </a:cubicBezTo>
                <a:lnTo>
                  <a:pt x="5847" y="30535"/>
                </a:lnTo>
                <a:cubicBezTo>
                  <a:pt x="5834" y="30561"/>
                  <a:pt x="5825" y="30578"/>
                  <a:pt x="5820" y="30590"/>
                </a:cubicBezTo>
                <a:cubicBezTo>
                  <a:pt x="5815" y="30591"/>
                  <a:pt x="5812" y="30592"/>
                  <a:pt x="5808" y="30592"/>
                </a:cubicBezTo>
                <a:cubicBezTo>
                  <a:pt x="5785" y="30592"/>
                  <a:pt x="5769" y="30568"/>
                  <a:pt x="5749" y="30568"/>
                </a:cubicBezTo>
                <a:cubicBezTo>
                  <a:pt x="5739" y="30568"/>
                  <a:pt x="5730" y="30573"/>
                  <a:pt x="5718" y="30587"/>
                </a:cubicBezTo>
                <a:cubicBezTo>
                  <a:pt x="5748" y="30603"/>
                  <a:pt x="5777" y="30613"/>
                  <a:pt x="5806" y="30613"/>
                </a:cubicBezTo>
                <a:cubicBezTo>
                  <a:pt x="5837" y="30613"/>
                  <a:pt x="5868" y="30602"/>
                  <a:pt x="5902" y="30573"/>
                </a:cubicBezTo>
                <a:cubicBezTo>
                  <a:pt x="5872" y="30476"/>
                  <a:pt x="5975" y="30419"/>
                  <a:pt x="6019" y="30346"/>
                </a:cubicBezTo>
                <a:cubicBezTo>
                  <a:pt x="6000" y="30311"/>
                  <a:pt x="5985" y="30285"/>
                  <a:pt x="5974" y="30262"/>
                </a:cubicBezTo>
                <a:lnTo>
                  <a:pt x="5996" y="30174"/>
                </a:lnTo>
                <a:lnTo>
                  <a:pt x="5926" y="30179"/>
                </a:lnTo>
                <a:lnTo>
                  <a:pt x="5810" y="30044"/>
                </a:lnTo>
                <a:lnTo>
                  <a:pt x="5716" y="30035"/>
                </a:lnTo>
                <a:cubicBezTo>
                  <a:pt x="5724" y="29974"/>
                  <a:pt x="5732" y="29914"/>
                  <a:pt x="5740" y="29855"/>
                </a:cubicBezTo>
                <a:lnTo>
                  <a:pt x="5929" y="29785"/>
                </a:lnTo>
                <a:lnTo>
                  <a:pt x="5929" y="29734"/>
                </a:lnTo>
                <a:lnTo>
                  <a:pt x="5875" y="29767"/>
                </a:lnTo>
                <a:lnTo>
                  <a:pt x="5856" y="29757"/>
                </a:lnTo>
                <a:cubicBezTo>
                  <a:pt x="5872" y="29703"/>
                  <a:pt x="5888" y="29651"/>
                  <a:pt x="5904" y="29596"/>
                </a:cubicBezTo>
                <a:lnTo>
                  <a:pt x="5841" y="29577"/>
                </a:lnTo>
                <a:cubicBezTo>
                  <a:pt x="5849" y="29379"/>
                  <a:pt x="5995" y="29218"/>
                  <a:pt x="6035" y="29077"/>
                </a:cubicBezTo>
                <a:lnTo>
                  <a:pt x="6245" y="29103"/>
                </a:lnTo>
                <a:cubicBezTo>
                  <a:pt x="6264" y="29157"/>
                  <a:pt x="6279" y="29198"/>
                  <a:pt x="6292" y="29232"/>
                </a:cubicBezTo>
                <a:lnTo>
                  <a:pt x="6152" y="29360"/>
                </a:lnTo>
                <a:lnTo>
                  <a:pt x="6017" y="29427"/>
                </a:lnTo>
                <a:lnTo>
                  <a:pt x="6113" y="29458"/>
                </a:lnTo>
                <a:cubicBezTo>
                  <a:pt x="6101" y="29504"/>
                  <a:pt x="6091" y="29545"/>
                  <a:pt x="6082" y="29580"/>
                </a:cubicBezTo>
                <a:cubicBezTo>
                  <a:pt x="6130" y="29601"/>
                  <a:pt x="6169" y="29627"/>
                  <a:pt x="6213" y="29635"/>
                </a:cubicBezTo>
                <a:cubicBezTo>
                  <a:pt x="6225" y="29637"/>
                  <a:pt x="6237" y="29638"/>
                  <a:pt x="6250" y="29638"/>
                </a:cubicBezTo>
                <a:cubicBezTo>
                  <a:pt x="6285" y="29638"/>
                  <a:pt x="6322" y="29632"/>
                  <a:pt x="6363" y="29629"/>
                </a:cubicBezTo>
                <a:cubicBezTo>
                  <a:pt x="6441" y="29706"/>
                  <a:pt x="6549" y="29741"/>
                  <a:pt x="6670" y="29741"/>
                </a:cubicBezTo>
                <a:cubicBezTo>
                  <a:pt x="6673" y="29741"/>
                  <a:pt x="6677" y="29741"/>
                  <a:pt x="6681" y="29741"/>
                </a:cubicBezTo>
                <a:lnTo>
                  <a:pt x="6725" y="29693"/>
                </a:lnTo>
                <a:lnTo>
                  <a:pt x="6923" y="29693"/>
                </a:lnTo>
                <a:cubicBezTo>
                  <a:pt x="6924" y="29686"/>
                  <a:pt x="6925" y="29679"/>
                  <a:pt x="6926" y="29674"/>
                </a:cubicBezTo>
                <a:lnTo>
                  <a:pt x="6852" y="29655"/>
                </a:lnTo>
                <a:cubicBezTo>
                  <a:pt x="6932" y="29598"/>
                  <a:pt x="7000" y="29549"/>
                  <a:pt x="7068" y="29499"/>
                </a:cubicBezTo>
                <a:cubicBezTo>
                  <a:pt x="7089" y="29483"/>
                  <a:pt x="7108" y="29466"/>
                  <a:pt x="7125" y="29446"/>
                </a:cubicBezTo>
                <a:cubicBezTo>
                  <a:pt x="7158" y="29407"/>
                  <a:pt x="7186" y="29365"/>
                  <a:pt x="7218" y="29323"/>
                </a:cubicBezTo>
                <a:cubicBezTo>
                  <a:pt x="7223" y="29324"/>
                  <a:pt x="7227" y="29324"/>
                  <a:pt x="7232" y="29324"/>
                </a:cubicBezTo>
                <a:cubicBezTo>
                  <a:pt x="7285" y="29324"/>
                  <a:pt x="7340" y="29300"/>
                  <a:pt x="7391" y="29300"/>
                </a:cubicBezTo>
                <a:cubicBezTo>
                  <a:pt x="7426" y="29300"/>
                  <a:pt x="7459" y="29312"/>
                  <a:pt x="7487" y="29351"/>
                </a:cubicBezTo>
                <a:lnTo>
                  <a:pt x="7532" y="29279"/>
                </a:lnTo>
                <a:cubicBezTo>
                  <a:pt x="7639" y="29251"/>
                  <a:pt x="7742" y="29208"/>
                  <a:pt x="7854" y="29208"/>
                </a:cubicBezTo>
                <a:cubicBezTo>
                  <a:pt x="7885" y="29208"/>
                  <a:pt x="7917" y="29212"/>
                  <a:pt x="7951" y="29220"/>
                </a:cubicBezTo>
                <a:cubicBezTo>
                  <a:pt x="7933" y="29120"/>
                  <a:pt x="8016" y="29090"/>
                  <a:pt x="8057" y="29054"/>
                </a:cubicBezTo>
                <a:lnTo>
                  <a:pt x="8188" y="29033"/>
                </a:lnTo>
                <a:lnTo>
                  <a:pt x="8147" y="28994"/>
                </a:lnTo>
                <a:cubicBezTo>
                  <a:pt x="8159" y="28974"/>
                  <a:pt x="8172" y="28953"/>
                  <a:pt x="8183" y="28934"/>
                </a:cubicBezTo>
                <a:lnTo>
                  <a:pt x="8323" y="28891"/>
                </a:lnTo>
                <a:cubicBezTo>
                  <a:pt x="8351" y="28944"/>
                  <a:pt x="8417" y="28978"/>
                  <a:pt x="8423" y="29066"/>
                </a:cubicBezTo>
                <a:cubicBezTo>
                  <a:pt x="8371" y="29041"/>
                  <a:pt x="8327" y="29008"/>
                  <a:pt x="8279" y="29008"/>
                </a:cubicBezTo>
                <a:cubicBezTo>
                  <a:pt x="8255" y="29008"/>
                  <a:pt x="8230" y="29016"/>
                  <a:pt x="8203" y="29038"/>
                </a:cubicBezTo>
                <a:cubicBezTo>
                  <a:pt x="8211" y="29063"/>
                  <a:pt x="8220" y="29087"/>
                  <a:pt x="8230" y="29117"/>
                </a:cubicBezTo>
                <a:lnTo>
                  <a:pt x="8140" y="29120"/>
                </a:lnTo>
                <a:cubicBezTo>
                  <a:pt x="8148" y="29139"/>
                  <a:pt x="8154" y="29151"/>
                  <a:pt x="8155" y="29151"/>
                </a:cubicBezTo>
                <a:cubicBezTo>
                  <a:pt x="8155" y="29151"/>
                  <a:pt x="8154" y="29150"/>
                  <a:pt x="8154" y="29149"/>
                </a:cubicBezTo>
                <a:lnTo>
                  <a:pt x="8154" y="29149"/>
                </a:lnTo>
                <a:lnTo>
                  <a:pt x="8393" y="29193"/>
                </a:lnTo>
                <a:cubicBezTo>
                  <a:pt x="8413" y="29126"/>
                  <a:pt x="8413" y="29126"/>
                  <a:pt x="8505" y="29069"/>
                </a:cubicBezTo>
                <a:lnTo>
                  <a:pt x="8538" y="28973"/>
                </a:lnTo>
                <a:lnTo>
                  <a:pt x="8457" y="28957"/>
                </a:lnTo>
                <a:lnTo>
                  <a:pt x="8507" y="28872"/>
                </a:lnTo>
                <a:lnTo>
                  <a:pt x="8597" y="28887"/>
                </a:lnTo>
                <a:cubicBezTo>
                  <a:pt x="8648" y="28977"/>
                  <a:pt x="8612" y="29095"/>
                  <a:pt x="8708" y="29156"/>
                </a:cubicBezTo>
                <a:cubicBezTo>
                  <a:pt x="8698" y="29265"/>
                  <a:pt x="8700" y="29291"/>
                  <a:pt x="8758" y="29291"/>
                </a:cubicBezTo>
                <a:cubicBezTo>
                  <a:pt x="8773" y="29291"/>
                  <a:pt x="8790" y="29289"/>
                  <a:pt x="8812" y="29287"/>
                </a:cubicBezTo>
                <a:cubicBezTo>
                  <a:pt x="8837" y="29260"/>
                  <a:pt x="8862" y="29233"/>
                  <a:pt x="8887" y="29206"/>
                </a:cubicBezTo>
                <a:cubicBezTo>
                  <a:pt x="8911" y="29179"/>
                  <a:pt x="8934" y="29150"/>
                  <a:pt x="8959" y="29120"/>
                </a:cubicBezTo>
                <a:cubicBezTo>
                  <a:pt x="9103" y="29103"/>
                  <a:pt x="9145" y="29071"/>
                  <a:pt x="9183" y="28946"/>
                </a:cubicBezTo>
                <a:lnTo>
                  <a:pt x="9140" y="28829"/>
                </a:lnTo>
                <a:lnTo>
                  <a:pt x="9269" y="28835"/>
                </a:lnTo>
                <a:lnTo>
                  <a:pt x="9325" y="28742"/>
                </a:lnTo>
                <a:lnTo>
                  <a:pt x="9394" y="28743"/>
                </a:lnTo>
                <a:cubicBezTo>
                  <a:pt x="9401" y="28704"/>
                  <a:pt x="9406" y="28674"/>
                  <a:pt x="9411" y="28647"/>
                </a:cubicBezTo>
                <a:lnTo>
                  <a:pt x="9495" y="28628"/>
                </a:lnTo>
                <a:cubicBezTo>
                  <a:pt x="9483" y="28604"/>
                  <a:pt x="9475" y="28589"/>
                  <a:pt x="9467" y="28574"/>
                </a:cubicBezTo>
                <a:cubicBezTo>
                  <a:pt x="9436" y="28565"/>
                  <a:pt x="9405" y="28555"/>
                  <a:pt x="9374" y="28547"/>
                </a:cubicBezTo>
                <a:cubicBezTo>
                  <a:pt x="9310" y="28531"/>
                  <a:pt x="9248" y="28516"/>
                  <a:pt x="9185" y="28500"/>
                </a:cubicBezTo>
                <a:cubicBezTo>
                  <a:pt x="9168" y="28495"/>
                  <a:pt x="9152" y="28489"/>
                  <a:pt x="9136" y="28483"/>
                </a:cubicBezTo>
                <a:lnTo>
                  <a:pt x="9252" y="28341"/>
                </a:lnTo>
                <a:lnTo>
                  <a:pt x="9377" y="28419"/>
                </a:lnTo>
                <a:cubicBezTo>
                  <a:pt x="9393" y="28349"/>
                  <a:pt x="9403" y="28301"/>
                  <a:pt x="9417" y="28235"/>
                </a:cubicBezTo>
                <a:lnTo>
                  <a:pt x="9544" y="28289"/>
                </a:lnTo>
                <a:cubicBezTo>
                  <a:pt x="9499" y="28349"/>
                  <a:pt x="9461" y="28399"/>
                  <a:pt x="9419" y="28458"/>
                </a:cubicBezTo>
                <a:cubicBezTo>
                  <a:pt x="9434" y="28487"/>
                  <a:pt x="9452" y="28523"/>
                  <a:pt x="9470" y="28558"/>
                </a:cubicBezTo>
                <a:lnTo>
                  <a:pt x="9573" y="28526"/>
                </a:lnTo>
                <a:cubicBezTo>
                  <a:pt x="9569" y="28475"/>
                  <a:pt x="9567" y="28431"/>
                  <a:pt x="9566" y="28407"/>
                </a:cubicBezTo>
                <a:cubicBezTo>
                  <a:pt x="9592" y="28333"/>
                  <a:pt x="9614" y="28276"/>
                  <a:pt x="9634" y="28218"/>
                </a:cubicBezTo>
                <a:lnTo>
                  <a:pt x="9783" y="28291"/>
                </a:lnTo>
                <a:cubicBezTo>
                  <a:pt x="9940" y="28128"/>
                  <a:pt x="9955" y="28087"/>
                  <a:pt x="9889" y="28021"/>
                </a:cubicBezTo>
                <a:lnTo>
                  <a:pt x="9889" y="28021"/>
                </a:lnTo>
                <a:lnTo>
                  <a:pt x="9822" y="28106"/>
                </a:lnTo>
                <a:lnTo>
                  <a:pt x="9793" y="28095"/>
                </a:lnTo>
                <a:lnTo>
                  <a:pt x="9842" y="27954"/>
                </a:lnTo>
                <a:lnTo>
                  <a:pt x="10030" y="27934"/>
                </a:lnTo>
                <a:lnTo>
                  <a:pt x="10173" y="27756"/>
                </a:lnTo>
                <a:lnTo>
                  <a:pt x="10020" y="27739"/>
                </a:lnTo>
                <a:lnTo>
                  <a:pt x="9879" y="27572"/>
                </a:lnTo>
                <a:lnTo>
                  <a:pt x="9925" y="27466"/>
                </a:lnTo>
                <a:lnTo>
                  <a:pt x="9857" y="27422"/>
                </a:lnTo>
                <a:cubicBezTo>
                  <a:pt x="9867" y="27393"/>
                  <a:pt x="9877" y="27364"/>
                  <a:pt x="9889" y="27333"/>
                </a:cubicBezTo>
                <a:lnTo>
                  <a:pt x="10000" y="27343"/>
                </a:lnTo>
                <a:lnTo>
                  <a:pt x="10158" y="27132"/>
                </a:lnTo>
                <a:lnTo>
                  <a:pt x="10277" y="27089"/>
                </a:lnTo>
                <a:lnTo>
                  <a:pt x="10371" y="27140"/>
                </a:lnTo>
                <a:cubicBezTo>
                  <a:pt x="10404" y="27108"/>
                  <a:pt x="10435" y="27078"/>
                  <a:pt x="10468" y="27047"/>
                </a:cubicBezTo>
                <a:cubicBezTo>
                  <a:pt x="10499" y="27068"/>
                  <a:pt x="10520" y="27101"/>
                  <a:pt x="10557" y="27101"/>
                </a:cubicBezTo>
                <a:cubicBezTo>
                  <a:pt x="10571" y="27101"/>
                  <a:pt x="10587" y="27096"/>
                  <a:pt x="10608" y="27084"/>
                </a:cubicBezTo>
                <a:cubicBezTo>
                  <a:pt x="10625" y="27049"/>
                  <a:pt x="10647" y="27004"/>
                  <a:pt x="10661" y="26976"/>
                </a:cubicBezTo>
                <a:cubicBezTo>
                  <a:pt x="10675" y="26862"/>
                  <a:pt x="10544" y="26824"/>
                  <a:pt x="10559" y="26726"/>
                </a:cubicBezTo>
                <a:cubicBezTo>
                  <a:pt x="10576" y="26716"/>
                  <a:pt x="10593" y="26712"/>
                  <a:pt x="10609" y="26712"/>
                </a:cubicBezTo>
                <a:cubicBezTo>
                  <a:pt x="10662" y="26712"/>
                  <a:pt x="10712" y="26750"/>
                  <a:pt x="10765" y="26750"/>
                </a:cubicBezTo>
                <a:cubicBezTo>
                  <a:pt x="10790" y="26750"/>
                  <a:pt x="10814" y="26742"/>
                  <a:pt x="10840" y="26718"/>
                </a:cubicBezTo>
                <a:lnTo>
                  <a:pt x="10726" y="26569"/>
                </a:lnTo>
                <a:lnTo>
                  <a:pt x="10855" y="26593"/>
                </a:lnTo>
                <a:cubicBezTo>
                  <a:pt x="10867" y="26454"/>
                  <a:pt x="11011" y="26413"/>
                  <a:pt x="11086" y="26321"/>
                </a:cubicBezTo>
                <a:cubicBezTo>
                  <a:pt x="11042" y="26225"/>
                  <a:pt x="11147" y="26102"/>
                  <a:pt x="11021" y="26034"/>
                </a:cubicBezTo>
                <a:lnTo>
                  <a:pt x="11070" y="25935"/>
                </a:lnTo>
                <a:lnTo>
                  <a:pt x="10836" y="25893"/>
                </a:lnTo>
                <a:lnTo>
                  <a:pt x="10798" y="25788"/>
                </a:lnTo>
                <a:lnTo>
                  <a:pt x="10971" y="25676"/>
                </a:lnTo>
                <a:cubicBezTo>
                  <a:pt x="10945" y="25605"/>
                  <a:pt x="10917" y="25528"/>
                  <a:pt x="10887" y="25445"/>
                </a:cubicBezTo>
                <a:lnTo>
                  <a:pt x="10887" y="25445"/>
                </a:lnTo>
                <a:cubicBezTo>
                  <a:pt x="10909" y="25447"/>
                  <a:pt x="10929" y="25448"/>
                  <a:pt x="10946" y="25448"/>
                </a:cubicBezTo>
                <a:cubicBezTo>
                  <a:pt x="11040" y="25448"/>
                  <a:pt x="11080" y="25414"/>
                  <a:pt x="11098" y="25331"/>
                </a:cubicBezTo>
                <a:lnTo>
                  <a:pt x="11098" y="25331"/>
                </a:lnTo>
                <a:lnTo>
                  <a:pt x="10977" y="25342"/>
                </a:lnTo>
                <a:lnTo>
                  <a:pt x="10977" y="25342"/>
                </a:lnTo>
                <a:lnTo>
                  <a:pt x="11138" y="25175"/>
                </a:lnTo>
                <a:cubicBezTo>
                  <a:pt x="11146" y="25172"/>
                  <a:pt x="11155" y="25171"/>
                  <a:pt x="11164" y="25171"/>
                </a:cubicBezTo>
                <a:cubicBezTo>
                  <a:pt x="11174" y="25171"/>
                  <a:pt x="11184" y="25172"/>
                  <a:pt x="11194" y="25172"/>
                </a:cubicBezTo>
                <a:cubicBezTo>
                  <a:pt x="11217" y="25172"/>
                  <a:pt x="11238" y="25167"/>
                  <a:pt x="11248" y="25134"/>
                </a:cubicBezTo>
                <a:cubicBezTo>
                  <a:pt x="11244" y="25078"/>
                  <a:pt x="11130" y="25090"/>
                  <a:pt x="11168" y="25008"/>
                </a:cubicBezTo>
                <a:lnTo>
                  <a:pt x="11168" y="25008"/>
                </a:lnTo>
                <a:cubicBezTo>
                  <a:pt x="11238" y="25016"/>
                  <a:pt x="11303" y="25024"/>
                  <a:pt x="11384" y="25032"/>
                </a:cubicBezTo>
                <a:cubicBezTo>
                  <a:pt x="11381" y="24989"/>
                  <a:pt x="11378" y="24945"/>
                  <a:pt x="11373" y="24898"/>
                </a:cubicBezTo>
                <a:lnTo>
                  <a:pt x="11467" y="24821"/>
                </a:lnTo>
                <a:lnTo>
                  <a:pt x="11457" y="24800"/>
                </a:lnTo>
                <a:lnTo>
                  <a:pt x="11355" y="24808"/>
                </a:lnTo>
                <a:cubicBezTo>
                  <a:pt x="11342" y="24856"/>
                  <a:pt x="11332" y="24892"/>
                  <a:pt x="11322" y="24929"/>
                </a:cubicBezTo>
                <a:lnTo>
                  <a:pt x="11208" y="24929"/>
                </a:lnTo>
                <a:cubicBezTo>
                  <a:pt x="11258" y="24841"/>
                  <a:pt x="11203" y="24736"/>
                  <a:pt x="11286" y="24664"/>
                </a:cubicBezTo>
                <a:cubicBezTo>
                  <a:pt x="11302" y="24660"/>
                  <a:pt x="11316" y="24658"/>
                  <a:pt x="11329" y="24658"/>
                </a:cubicBezTo>
                <a:cubicBezTo>
                  <a:pt x="11410" y="24658"/>
                  <a:pt x="11443" y="24733"/>
                  <a:pt x="11509" y="24750"/>
                </a:cubicBezTo>
                <a:lnTo>
                  <a:pt x="11624" y="24664"/>
                </a:lnTo>
                <a:lnTo>
                  <a:pt x="11624" y="24664"/>
                </a:lnTo>
                <a:cubicBezTo>
                  <a:pt x="11618" y="24734"/>
                  <a:pt x="11614" y="24784"/>
                  <a:pt x="11610" y="24827"/>
                </a:cubicBezTo>
                <a:cubicBezTo>
                  <a:pt x="11580" y="24851"/>
                  <a:pt x="11551" y="24873"/>
                  <a:pt x="11527" y="24892"/>
                </a:cubicBezTo>
                <a:cubicBezTo>
                  <a:pt x="11504" y="24913"/>
                  <a:pt x="11481" y="24934"/>
                  <a:pt x="11456" y="24956"/>
                </a:cubicBezTo>
                <a:lnTo>
                  <a:pt x="11543" y="25053"/>
                </a:lnTo>
                <a:lnTo>
                  <a:pt x="11552" y="25059"/>
                </a:lnTo>
                <a:cubicBezTo>
                  <a:pt x="11572" y="25007"/>
                  <a:pt x="11592" y="24955"/>
                  <a:pt x="11614" y="24899"/>
                </a:cubicBezTo>
                <a:cubicBezTo>
                  <a:pt x="11640" y="24910"/>
                  <a:pt x="11654" y="24947"/>
                  <a:pt x="11687" y="24947"/>
                </a:cubicBezTo>
                <a:cubicBezTo>
                  <a:pt x="11698" y="24947"/>
                  <a:pt x="11711" y="24943"/>
                  <a:pt x="11728" y="24931"/>
                </a:cubicBezTo>
                <a:cubicBezTo>
                  <a:pt x="11722" y="24906"/>
                  <a:pt x="11716" y="24878"/>
                  <a:pt x="11711" y="24853"/>
                </a:cubicBezTo>
                <a:lnTo>
                  <a:pt x="11817" y="24793"/>
                </a:lnTo>
                <a:lnTo>
                  <a:pt x="11940" y="24780"/>
                </a:lnTo>
                <a:cubicBezTo>
                  <a:pt x="11995" y="24718"/>
                  <a:pt x="11935" y="24699"/>
                  <a:pt x="11909" y="24668"/>
                </a:cubicBezTo>
                <a:cubicBezTo>
                  <a:pt x="11970" y="24634"/>
                  <a:pt x="12038" y="24613"/>
                  <a:pt x="12074" y="24571"/>
                </a:cubicBezTo>
                <a:cubicBezTo>
                  <a:pt x="12111" y="24525"/>
                  <a:pt x="12118" y="24460"/>
                  <a:pt x="12134" y="24416"/>
                </a:cubicBezTo>
                <a:cubicBezTo>
                  <a:pt x="12168" y="24372"/>
                  <a:pt x="12206" y="24339"/>
                  <a:pt x="12224" y="24299"/>
                </a:cubicBezTo>
                <a:cubicBezTo>
                  <a:pt x="12264" y="24216"/>
                  <a:pt x="12294" y="24128"/>
                  <a:pt x="12331" y="24033"/>
                </a:cubicBezTo>
                <a:cubicBezTo>
                  <a:pt x="12324" y="24009"/>
                  <a:pt x="12314" y="23978"/>
                  <a:pt x="12305" y="23949"/>
                </a:cubicBezTo>
                <a:lnTo>
                  <a:pt x="12208" y="23879"/>
                </a:lnTo>
                <a:cubicBezTo>
                  <a:pt x="12242" y="23805"/>
                  <a:pt x="12278" y="23732"/>
                  <a:pt x="12313" y="23658"/>
                </a:cubicBezTo>
                <a:lnTo>
                  <a:pt x="12309" y="23654"/>
                </a:lnTo>
                <a:lnTo>
                  <a:pt x="12142" y="23666"/>
                </a:lnTo>
                <a:cubicBezTo>
                  <a:pt x="12150" y="23715"/>
                  <a:pt x="12156" y="23746"/>
                  <a:pt x="12161" y="23776"/>
                </a:cubicBezTo>
                <a:cubicBezTo>
                  <a:pt x="12144" y="23797"/>
                  <a:pt x="12127" y="23805"/>
                  <a:pt x="12109" y="23805"/>
                </a:cubicBezTo>
                <a:cubicBezTo>
                  <a:pt x="12094" y="23805"/>
                  <a:pt x="12078" y="23799"/>
                  <a:pt x="12063" y="23789"/>
                </a:cubicBezTo>
                <a:lnTo>
                  <a:pt x="11942" y="23846"/>
                </a:lnTo>
                <a:lnTo>
                  <a:pt x="11985" y="23960"/>
                </a:lnTo>
                <a:lnTo>
                  <a:pt x="12085" y="23918"/>
                </a:lnTo>
                <a:lnTo>
                  <a:pt x="12133" y="23970"/>
                </a:lnTo>
                <a:lnTo>
                  <a:pt x="12078" y="24047"/>
                </a:lnTo>
                <a:cubicBezTo>
                  <a:pt x="12060" y="24048"/>
                  <a:pt x="12043" y="24049"/>
                  <a:pt x="12029" y="24049"/>
                </a:cubicBezTo>
                <a:cubicBezTo>
                  <a:pt x="11928" y="24049"/>
                  <a:pt x="11895" y="24016"/>
                  <a:pt x="11859" y="23906"/>
                </a:cubicBezTo>
                <a:lnTo>
                  <a:pt x="11779" y="23959"/>
                </a:lnTo>
                <a:cubicBezTo>
                  <a:pt x="11769" y="23898"/>
                  <a:pt x="11760" y="23847"/>
                  <a:pt x="11748" y="23778"/>
                </a:cubicBezTo>
                <a:lnTo>
                  <a:pt x="11748" y="23778"/>
                </a:lnTo>
                <a:lnTo>
                  <a:pt x="11858" y="23825"/>
                </a:lnTo>
                <a:cubicBezTo>
                  <a:pt x="11868" y="23809"/>
                  <a:pt x="11880" y="23792"/>
                  <a:pt x="11893" y="23771"/>
                </a:cubicBezTo>
                <a:lnTo>
                  <a:pt x="11963" y="23785"/>
                </a:lnTo>
                <a:lnTo>
                  <a:pt x="12014" y="23739"/>
                </a:lnTo>
                <a:lnTo>
                  <a:pt x="12070" y="23772"/>
                </a:lnTo>
                <a:lnTo>
                  <a:pt x="12070" y="23649"/>
                </a:lnTo>
                <a:lnTo>
                  <a:pt x="12053" y="23647"/>
                </a:lnTo>
                <a:lnTo>
                  <a:pt x="12107" y="23568"/>
                </a:lnTo>
                <a:lnTo>
                  <a:pt x="12089" y="23567"/>
                </a:lnTo>
                <a:cubicBezTo>
                  <a:pt x="12094" y="23511"/>
                  <a:pt x="12100" y="23455"/>
                  <a:pt x="12102" y="23399"/>
                </a:cubicBezTo>
                <a:cubicBezTo>
                  <a:pt x="12104" y="23357"/>
                  <a:pt x="12102" y="23314"/>
                  <a:pt x="12102" y="23255"/>
                </a:cubicBezTo>
                <a:lnTo>
                  <a:pt x="12147" y="23220"/>
                </a:lnTo>
                <a:cubicBezTo>
                  <a:pt x="12169" y="23164"/>
                  <a:pt x="12191" y="23108"/>
                  <a:pt x="12213" y="23053"/>
                </a:cubicBezTo>
                <a:lnTo>
                  <a:pt x="12317" y="23075"/>
                </a:lnTo>
                <a:cubicBezTo>
                  <a:pt x="12331" y="23107"/>
                  <a:pt x="12344" y="23138"/>
                  <a:pt x="12363" y="23182"/>
                </a:cubicBezTo>
                <a:cubicBezTo>
                  <a:pt x="12396" y="23147"/>
                  <a:pt x="12418" y="23123"/>
                  <a:pt x="12442" y="23097"/>
                </a:cubicBezTo>
                <a:lnTo>
                  <a:pt x="12346" y="23016"/>
                </a:lnTo>
                <a:cubicBezTo>
                  <a:pt x="12370" y="23007"/>
                  <a:pt x="12394" y="22998"/>
                  <a:pt x="12419" y="22991"/>
                </a:cubicBezTo>
                <a:cubicBezTo>
                  <a:pt x="12442" y="22987"/>
                  <a:pt x="12466" y="22985"/>
                  <a:pt x="12490" y="22984"/>
                </a:cubicBezTo>
                <a:cubicBezTo>
                  <a:pt x="12475" y="22951"/>
                  <a:pt x="12460" y="22921"/>
                  <a:pt x="12443" y="22883"/>
                </a:cubicBezTo>
                <a:lnTo>
                  <a:pt x="12531" y="22852"/>
                </a:lnTo>
                <a:cubicBezTo>
                  <a:pt x="12628" y="22964"/>
                  <a:pt x="12634" y="23007"/>
                  <a:pt x="12560" y="23096"/>
                </a:cubicBezTo>
                <a:cubicBezTo>
                  <a:pt x="12561" y="23096"/>
                  <a:pt x="12563" y="23096"/>
                  <a:pt x="12564" y="23096"/>
                </a:cubicBezTo>
                <a:cubicBezTo>
                  <a:pt x="12645" y="23096"/>
                  <a:pt x="12664" y="23150"/>
                  <a:pt x="12685" y="23204"/>
                </a:cubicBezTo>
                <a:cubicBezTo>
                  <a:pt x="12694" y="23233"/>
                  <a:pt x="12706" y="23260"/>
                  <a:pt x="12720" y="23286"/>
                </a:cubicBezTo>
                <a:cubicBezTo>
                  <a:pt x="12722" y="23290"/>
                  <a:pt x="12728" y="23290"/>
                  <a:pt x="12737" y="23290"/>
                </a:cubicBezTo>
                <a:cubicBezTo>
                  <a:pt x="12742" y="23290"/>
                  <a:pt x="12747" y="23290"/>
                  <a:pt x="12752" y="23290"/>
                </a:cubicBezTo>
                <a:cubicBezTo>
                  <a:pt x="12758" y="23290"/>
                  <a:pt x="12763" y="23290"/>
                  <a:pt x="12769" y="23291"/>
                </a:cubicBezTo>
                <a:cubicBezTo>
                  <a:pt x="12763" y="23260"/>
                  <a:pt x="12757" y="23238"/>
                  <a:pt x="12752" y="23217"/>
                </a:cubicBezTo>
                <a:cubicBezTo>
                  <a:pt x="12868" y="23050"/>
                  <a:pt x="12878" y="23010"/>
                  <a:pt x="12818" y="22960"/>
                </a:cubicBezTo>
                <a:lnTo>
                  <a:pt x="12818" y="22960"/>
                </a:lnTo>
                <a:lnTo>
                  <a:pt x="12655" y="23043"/>
                </a:lnTo>
                <a:cubicBezTo>
                  <a:pt x="12672" y="22967"/>
                  <a:pt x="12683" y="22918"/>
                  <a:pt x="12693" y="22869"/>
                </a:cubicBezTo>
                <a:lnTo>
                  <a:pt x="12795" y="22868"/>
                </a:lnTo>
                <a:cubicBezTo>
                  <a:pt x="12785" y="22840"/>
                  <a:pt x="12779" y="22822"/>
                  <a:pt x="12769" y="22798"/>
                </a:cubicBezTo>
                <a:cubicBezTo>
                  <a:pt x="12779" y="22796"/>
                  <a:pt x="12787" y="22794"/>
                  <a:pt x="12795" y="22794"/>
                </a:cubicBezTo>
                <a:cubicBezTo>
                  <a:pt x="12857" y="22794"/>
                  <a:pt x="12847" y="22872"/>
                  <a:pt x="12897" y="22877"/>
                </a:cubicBezTo>
                <a:cubicBezTo>
                  <a:pt x="13015" y="22821"/>
                  <a:pt x="13015" y="22821"/>
                  <a:pt x="13045" y="22775"/>
                </a:cubicBezTo>
                <a:cubicBezTo>
                  <a:pt x="12976" y="22732"/>
                  <a:pt x="12979" y="22732"/>
                  <a:pt x="12963" y="22648"/>
                </a:cubicBezTo>
                <a:cubicBezTo>
                  <a:pt x="12958" y="22614"/>
                  <a:pt x="12937" y="22582"/>
                  <a:pt x="12920" y="22542"/>
                </a:cubicBezTo>
                <a:cubicBezTo>
                  <a:pt x="13002" y="22502"/>
                  <a:pt x="12957" y="22425"/>
                  <a:pt x="12983" y="22346"/>
                </a:cubicBezTo>
                <a:lnTo>
                  <a:pt x="12983" y="22346"/>
                </a:lnTo>
                <a:lnTo>
                  <a:pt x="13245" y="22445"/>
                </a:lnTo>
                <a:cubicBezTo>
                  <a:pt x="13276" y="22354"/>
                  <a:pt x="13178" y="22379"/>
                  <a:pt x="13144" y="22336"/>
                </a:cubicBezTo>
                <a:cubicBezTo>
                  <a:pt x="13112" y="22285"/>
                  <a:pt x="13112" y="22193"/>
                  <a:pt x="13014" y="22193"/>
                </a:cubicBezTo>
                <a:cubicBezTo>
                  <a:pt x="13004" y="22193"/>
                  <a:pt x="12994" y="22194"/>
                  <a:pt x="12983" y="22196"/>
                </a:cubicBezTo>
                <a:cubicBezTo>
                  <a:pt x="12977" y="22150"/>
                  <a:pt x="12972" y="22110"/>
                  <a:pt x="12967" y="22064"/>
                </a:cubicBezTo>
                <a:lnTo>
                  <a:pt x="13049" y="22022"/>
                </a:lnTo>
                <a:cubicBezTo>
                  <a:pt x="13067" y="22071"/>
                  <a:pt x="13082" y="22111"/>
                  <a:pt x="13096" y="22150"/>
                </a:cubicBezTo>
                <a:lnTo>
                  <a:pt x="13185" y="22165"/>
                </a:lnTo>
                <a:lnTo>
                  <a:pt x="13315" y="22264"/>
                </a:lnTo>
                <a:lnTo>
                  <a:pt x="13342" y="22249"/>
                </a:lnTo>
                <a:cubicBezTo>
                  <a:pt x="13334" y="22206"/>
                  <a:pt x="13327" y="22161"/>
                  <a:pt x="13319" y="22111"/>
                </a:cubicBezTo>
                <a:lnTo>
                  <a:pt x="13369" y="22043"/>
                </a:lnTo>
                <a:lnTo>
                  <a:pt x="13306" y="21985"/>
                </a:lnTo>
                <a:cubicBezTo>
                  <a:pt x="13304" y="21978"/>
                  <a:pt x="13269" y="21672"/>
                  <a:pt x="13269" y="21667"/>
                </a:cubicBezTo>
                <a:lnTo>
                  <a:pt x="13419" y="21658"/>
                </a:lnTo>
                <a:lnTo>
                  <a:pt x="13419" y="21658"/>
                </a:lnTo>
                <a:cubicBezTo>
                  <a:pt x="13414" y="21724"/>
                  <a:pt x="13412" y="21785"/>
                  <a:pt x="13407" y="21870"/>
                </a:cubicBezTo>
                <a:cubicBezTo>
                  <a:pt x="13448" y="21834"/>
                  <a:pt x="13480" y="21818"/>
                  <a:pt x="13488" y="21797"/>
                </a:cubicBezTo>
                <a:cubicBezTo>
                  <a:pt x="13514" y="21724"/>
                  <a:pt x="13576" y="21684"/>
                  <a:pt x="13635" y="21638"/>
                </a:cubicBezTo>
                <a:cubicBezTo>
                  <a:pt x="13711" y="21580"/>
                  <a:pt x="13806" y="21525"/>
                  <a:pt x="13768" y="21415"/>
                </a:cubicBezTo>
                <a:cubicBezTo>
                  <a:pt x="13855" y="21331"/>
                  <a:pt x="13884" y="21238"/>
                  <a:pt x="13863" y="21133"/>
                </a:cubicBezTo>
                <a:cubicBezTo>
                  <a:pt x="13861" y="21114"/>
                  <a:pt x="13860" y="21093"/>
                  <a:pt x="13861" y="21073"/>
                </a:cubicBezTo>
                <a:lnTo>
                  <a:pt x="13861" y="21073"/>
                </a:lnTo>
                <a:cubicBezTo>
                  <a:pt x="13861" y="21073"/>
                  <a:pt x="13861" y="21073"/>
                  <a:pt x="13861" y="21073"/>
                </a:cubicBezTo>
                <a:cubicBezTo>
                  <a:pt x="13928" y="21058"/>
                  <a:pt x="14005" y="21000"/>
                  <a:pt x="14043" y="20930"/>
                </a:cubicBezTo>
                <a:cubicBezTo>
                  <a:pt x="13991" y="20921"/>
                  <a:pt x="13926" y="20924"/>
                  <a:pt x="13932" y="20835"/>
                </a:cubicBezTo>
                <a:lnTo>
                  <a:pt x="13932" y="20835"/>
                </a:lnTo>
                <a:lnTo>
                  <a:pt x="14075" y="20864"/>
                </a:lnTo>
                <a:cubicBezTo>
                  <a:pt x="14156" y="20815"/>
                  <a:pt x="14046" y="20790"/>
                  <a:pt x="14075" y="20743"/>
                </a:cubicBezTo>
                <a:lnTo>
                  <a:pt x="14169" y="20724"/>
                </a:lnTo>
                <a:cubicBezTo>
                  <a:pt x="14173" y="20613"/>
                  <a:pt x="14056" y="20619"/>
                  <a:pt x="14002" y="20566"/>
                </a:cubicBezTo>
                <a:cubicBezTo>
                  <a:pt x="14004" y="20549"/>
                  <a:pt x="14006" y="20533"/>
                  <a:pt x="14008" y="20516"/>
                </a:cubicBezTo>
                <a:lnTo>
                  <a:pt x="14216" y="20536"/>
                </a:lnTo>
                <a:cubicBezTo>
                  <a:pt x="14197" y="20471"/>
                  <a:pt x="14184" y="20430"/>
                  <a:pt x="14169" y="20378"/>
                </a:cubicBezTo>
                <a:lnTo>
                  <a:pt x="14169" y="20378"/>
                </a:lnTo>
                <a:lnTo>
                  <a:pt x="14340" y="20393"/>
                </a:lnTo>
                <a:cubicBezTo>
                  <a:pt x="14356" y="20342"/>
                  <a:pt x="14368" y="20302"/>
                  <a:pt x="14379" y="20262"/>
                </a:cubicBezTo>
                <a:cubicBezTo>
                  <a:pt x="14515" y="20065"/>
                  <a:pt x="14644" y="19865"/>
                  <a:pt x="14704" y="19644"/>
                </a:cubicBezTo>
                <a:lnTo>
                  <a:pt x="14635" y="19588"/>
                </a:lnTo>
                <a:cubicBezTo>
                  <a:pt x="14642" y="19531"/>
                  <a:pt x="14648" y="19475"/>
                  <a:pt x="14654" y="19430"/>
                </a:cubicBezTo>
                <a:lnTo>
                  <a:pt x="14599" y="19308"/>
                </a:lnTo>
                <a:cubicBezTo>
                  <a:pt x="14597" y="19333"/>
                  <a:pt x="14596" y="19349"/>
                  <a:pt x="14594" y="19375"/>
                </a:cubicBezTo>
                <a:lnTo>
                  <a:pt x="14510" y="19363"/>
                </a:lnTo>
                <a:lnTo>
                  <a:pt x="14492" y="19261"/>
                </a:lnTo>
                <a:lnTo>
                  <a:pt x="14422" y="19274"/>
                </a:lnTo>
                <a:cubicBezTo>
                  <a:pt x="14446" y="19322"/>
                  <a:pt x="14467" y="19359"/>
                  <a:pt x="14483" y="19391"/>
                </a:cubicBezTo>
                <a:lnTo>
                  <a:pt x="14592" y="19423"/>
                </a:lnTo>
                <a:cubicBezTo>
                  <a:pt x="14567" y="19480"/>
                  <a:pt x="14602" y="19550"/>
                  <a:pt x="14518" y="19588"/>
                </a:cubicBezTo>
                <a:lnTo>
                  <a:pt x="14453" y="19520"/>
                </a:lnTo>
                <a:cubicBezTo>
                  <a:pt x="14375" y="19582"/>
                  <a:pt x="14404" y="19646"/>
                  <a:pt x="14417" y="19705"/>
                </a:cubicBezTo>
                <a:lnTo>
                  <a:pt x="14294" y="19848"/>
                </a:lnTo>
                <a:cubicBezTo>
                  <a:pt x="14279" y="19795"/>
                  <a:pt x="14266" y="19755"/>
                  <a:pt x="14259" y="19733"/>
                </a:cubicBezTo>
                <a:cubicBezTo>
                  <a:pt x="14292" y="19682"/>
                  <a:pt x="14315" y="19647"/>
                  <a:pt x="14338" y="19613"/>
                </a:cubicBezTo>
                <a:cubicBezTo>
                  <a:pt x="14314" y="19589"/>
                  <a:pt x="14291" y="19579"/>
                  <a:pt x="14269" y="19579"/>
                </a:cubicBezTo>
                <a:cubicBezTo>
                  <a:pt x="14242" y="19579"/>
                  <a:pt x="14216" y="19593"/>
                  <a:pt x="14189" y="19613"/>
                </a:cubicBezTo>
                <a:cubicBezTo>
                  <a:pt x="14179" y="19666"/>
                  <a:pt x="14170" y="19721"/>
                  <a:pt x="14161" y="19774"/>
                </a:cubicBezTo>
                <a:lnTo>
                  <a:pt x="14239" y="19837"/>
                </a:lnTo>
                <a:cubicBezTo>
                  <a:pt x="14234" y="19879"/>
                  <a:pt x="14231" y="19917"/>
                  <a:pt x="14225" y="19974"/>
                </a:cubicBezTo>
                <a:lnTo>
                  <a:pt x="14142" y="19905"/>
                </a:lnTo>
                <a:cubicBezTo>
                  <a:pt x="14136" y="19972"/>
                  <a:pt x="14112" y="20017"/>
                  <a:pt x="14036" y="20022"/>
                </a:cubicBezTo>
                <a:cubicBezTo>
                  <a:pt x="13980" y="19954"/>
                  <a:pt x="14035" y="19883"/>
                  <a:pt x="14067" y="19833"/>
                </a:cubicBezTo>
                <a:cubicBezTo>
                  <a:pt x="14098" y="19784"/>
                  <a:pt x="14113" y="19726"/>
                  <a:pt x="14106" y="19669"/>
                </a:cubicBezTo>
                <a:cubicBezTo>
                  <a:pt x="14102" y="19599"/>
                  <a:pt x="14083" y="19517"/>
                  <a:pt x="14186" y="19460"/>
                </a:cubicBezTo>
                <a:cubicBezTo>
                  <a:pt x="14201" y="19491"/>
                  <a:pt x="14216" y="19526"/>
                  <a:pt x="14249" y="19526"/>
                </a:cubicBezTo>
                <a:cubicBezTo>
                  <a:pt x="14261" y="19526"/>
                  <a:pt x="14275" y="19522"/>
                  <a:pt x="14292" y="19511"/>
                </a:cubicBezTo>
                <a:lnTo>
                  <a:pt x="14348" y="19388"/>
                </a:lnTo>
                <a:lnTo>
                  <a:pt x="14270" y="19333"/>
                </a:lnTo>
                <a:lnTo>
                  <a:pt x="14355" y="19229"/>
                </a:lnTo>
                <a:cubicBezTo>
                  <a:pt x="14356" y="19172"/>
                  <a:pt x="14359" y="19113"/>
                  <a:pt x="14361" y="19048"/>
                </a:cubicBezTo>
                <a:lnTo>
                  <a:pt x="14484" y="18937"/>
                </a:lnTo>
                <a:lnTo>
                  <a:pt x="14584" y="18965"/>
                </a:lnTo>
                <a:cubicBezTo>
                  <a:pt x="14594" y="18996"/>
                  <a:pt x="14600" y="19020"/>
                  <a:pt x="14607" y="19042"/>
                </a:cubicBezTo>
                <a:cubicBezTo>
                  <a:pt x="14654" y="19057"/>
                  <a:pt x="14698" y="19073"/>
                  <a:pt x="14749" y="19073"/>
                </a:cubicBezTo>
                <a:cubicBezTo>
                  <a:pt x="14775" y="19073"/>
                  <a:pt x="14803" y="19069"/>
                  <a:pt x="14834" y="19058"/>
                </a:cubicBezTo>
                <a:cubicBezTo>
                  <a:pt x="14811" y="19037"/>
                  <a:pt x="14799" y="19016"/>
                  <a:pt x="14781" y="19008"/>
                </a:cubicBezTo>
                <a:cubicBezTo>
                  <a:pt x="14730" y="18988"/>
                  <a:pt x="14677" y="18973"/>
                  <a:pt x="14627" y="18956"/>
                </a:cubicBezTo>
                <a:cubicBezTo>
                  <a:pt x="14576" y="18937"/>
                  <a:pt x="14559" y="18904"/>
                  <a:pt x="14568" y="18851"/>
                </a:cubicBezTo>
                <a:lnTo>
                  <a:pt x="14568" y="18851"/>
                </a:lnTo>
                <a:lnTo>
                  <a:pt x="14621" y="18873"/>
                </a:lnTo>
                <a:cubicBezTo>
                  <a:pt x="14642" y="18807"/>
                  <a:pt x="14522" y="18789"/>
                  <a:pt x="14564" y="18715"/>
                </a:cubicBezTo>
                <a:cubicBezTo>
                  <a:pt x="14582" y="18711"/>
                  <a:pt x="14598" y="18709"/>
                  <a:pt x="14612" y="18709"/>
                </a:cubicBezTo>
                <a:cubicBezTo>
                  <a:pt x="14735" y="18709"/>
                  <a:pt x="14768" y="18843"/>
                  <a:pt x="14872" y="18875"/>
                </a:cubicBezTo>
                <a:lnTo>
                  <a:pt x="14910" y="18816"/>
                </a:lnTo>
                <a:cubicBezTo>
                  <a:pt x="14811" y="18810"/>
                  <a:pt x="14804" y="18735"/>
                  <a:pt x="14772" y="18661"/>
                </a:cubicBezTo>
                <a:lnTo>
                  <a:pt x="14548" y="18644"/>
                </a:lnTo>
                <a:lnTo>
                  <a:pt x="14667" y="18568"/>
                </a:lnTo>
                <a:cubicBezTo>
                  <a:pt x="14854" y="18570"/>
                  <a:pt x="14946" y="18707"/>
                  <a:pt x="15089" y="18782"/>
                </a:cubicBezTo>
                <a:lnTo>
                  <a:pt x="15130" y="18640"/>
                </a:lnTo>
                <a:lnTo>
                  <a:pt x="15235" y="18697"/>
                </a:lnTo>
                <a:lnTo>
                  <a:pt x="15331" y="18526"/>
                </a:lnTo>
                <a:lnTo>
                  <a:pt x="15252" y="18442"/>
                </a:lnTo>
                <a:cubicBezTo>
                  <a:pt x="15323" y="18395"/>
                  <a:pt x="15394" y="18367"/>
                  <a:pt x="15441" y="18313"/>
                </a:cubicBezTo>
                <a:cubicBezTo>
                  <a:pt x="15487" y="18261"/>
                  <a:pt x="15504" y="18188"/>
                  <a:pt x="15531" y="18132"/>
                </a:cubicBezTo>
                <a:cubicBezTo>
                  <a:pt x="15401" y="17988"/>
                  <a:pt x="15248" y="17878"/>
                  <a:pt x="15218" y="17687"/>
                </a:cubicBezTo>
                <a:lnTo>
                  <a:pt x="15102" y="17721"/>
                </a:lnTo>
                <a:lnTo>
                  <a:pt x="15102" y="17614"/>
                </a:lnTo>
                <a:lnTo>
                  <a:pt x="15173" y="17596"/>
                </a:lnTo>
                <a:cubicBezTo>
                  <a:pt x="15154" y="17575"/>
                  <a:pt x="15140" y="17560"/>
                  <a:pt x="15120" y="17539"/>
                </a:cubicBezTo>
                <a:lnTo>
                  <a:pt x="15210" y="17506"/>
                </a:lnTo>
                <a:cubicBezTo>
                  <a:pt x="15222" y="17523"/>
                  <a:pt x="15234" y="17539"/>
                  <a:pt x="15243" y="17551"/>
                </a:cubicBezTo>
                <a:lnTo>
                  <a:pt x="15329" y="17449"/>
                </a:lnTo>
                <a:lnTo>
                  <a:pt x="15235" y="17348"/>
                </a:lnTo>
                <a:lnTo>
                  <a:pt x="15327" y="17277"/>
                </a:lnTo>
                <a:cubicBezTo>
                  <a:pt x="15339" y="17315"/>
                  <a:pt x="15344" y="17337"/>
                  <a:pt x="15352" y="17365"/>
                </a:cubicBezTo>
                <a:cubicBezTo>
                  <a:pt x="15429" y="17280"/>
                  <a:pt x="15329" y="17248"/>
                  <a:pt x="15324" y="17199"/>
                </a:cubicBezTo>
                <a:lnTo>
                  <a:pt x="15436" y="17034"/>
                </a:lnTo>
                <a:cubicBezTo>
                  <a:pt x="15505" y="17044"/>
                  <a:pt x="15447" y="17103"/>
                  <a:pt x="15474" y="17129"/>
                </a:cubicBezTo>
                <a:cubicBezTo>
                  <a:pt x="15532" y="17219"/>
                  <a:pt x="15591" y="17309"/>
                  <a:pt x="15651" y="17405"/>
                </a:cubicBezTo>
                <a:lnTo>
                  <a:pt x="15615" y="17479"/>
                </a:lnTo>
                <a:cubicBezTo>
                  <a:pt x="15642" y="17539"/>
                  <a:pt x="15728" y="17576"/>
                  <a:pt x="15658" y="17661"/>
                </a:cubicBezTo>
                <a:lnTo>
                  <a:pt x="15539" y="17676"/>
                </a:lnTo>
                <a:lnTo>
                  <a:pt x="15447" y="17597"/>
                </a:lnTo>
                <a:cubicBezTo>
                  <a:pt x="15433" y="17624"/>
                  <a:pt x="15423" y="17646"/>
                  <a:pt x="15410" y="17671"/>
                </a:cubicBezTo>
                <a:lnTo>
                  <a:pt x="15489" y="17697"/>
                </a:lnTo>
                <a:cubicBezTo>
                  <a:pt x="15490" y="17732"/>
                  <a:pt x="15493" y="17766"/>
                  <a:pt x="15494" y="17810"/>
                </a:cubicBezTo>
                <a:lnTo>
                  <a:pt x="15400" y="17724"/>
                </a:lnTo>
                <a:cubicBezTo>
                  <a:pt x="15389" y="17762"/>
                  <a:pt x="15370" y="17790"/>
                  <a:pt x="15378" y="17805"/>
                </a:cubicBezTo>
                <a:cubicBezTo>
                  <a:pt x="15422" y="17891"/>
                  <a:pt x="15511" y="17936"/>
                  <a:pt x="15604" y="17984"/>
                </a:cubicBezTo>
                <a:lnTo>
                  <a:pt x="15564" y="17789"/>
                </a:lnTo>
                <a:cubicBezTo>
                  <a:pt x="15651" y="17768"/>
                  <a:pt x="15839" y="17583"/>
                  <a:pt x="15875" y="17484"/>
                </a:cubicBezTo>
                <a:cubicBezTo>
                  <a:pt x="15758" y="17479"/>
                  <a:pt x="15745" y="17396"/>
                  <a:pt x="15733" y="17317"/>
                </a:cubicBezTo>
                <a:lnTo>
                  <a:pt x="15637" y="17285"/>
                </a:lnTo>
                <a:cubicBezTo>
                  <a:pt x="15633" y="17238"/>
                  <a:pt x="15627" y="17193"/>
                  <a:pt x="15623" y="17153"/>
                </a:cubicBezTo>
                <a:cubicBezTo>
                  <a:pt x="15580" y="17126"/>
                  <a:pt x="15518" y="17119"/>
                  <a:pt x="15537" y="17044"/>
                </a:cubicBezTo>
                <a:lnTo>
                  <a:pt x="15537" y="17044"/>
                </a:lnTo>
                <a:cubicBezTo>
                  <a:pt x="15548" y="17046"/>
                  <a:pt x="15558" y="17047"/>
                  <a:pt x="15567" y="17047"/>
                </a:cubicBezTo>
                <a:cubicBezTo>
                  <a:pt x="15648" y="17047"/>
                  <a:pt x="15658" y="16969"/>
                  <a:pt x="15694" y="16896"/>
                </a:cubicBezTo>
                <a:cubicBezTo>
                  <a:pt x="15721" y="16949"/>
                  <a:pt x="15738" y="16983"/>
                  <a:pt x="15755" y="17019"/>
                </a:cubicBezTo>
                <a:cubicBezTo>
                  <a:pt x="15767" y="17017"/>
                  <a:pt x="15779" y="17015"/>
                  <a:pt x="15790" y="17011"/>
                </a:cubicBezTo>
                <a:cubicBezTo>
                  <a:pt x="15802" y="17004"/>
                  <a:pt x="15812" y="16995"/>
                  <a:pt x="15821" y="16984"/>
                </a:cubicBezTo>
                <a:cubicBezTo>
                  <a:pt x="15752" y="16861"/>
                  <a:pt x="15752" y="16861"/>
                  <a:pt x="15763" y="16773"/>
                </a:cubicBezTo>
                <a:lnTo>
                  <a:pt x="15871" y="16768"/>
                </a:lnTo>
                <a:lnTo>
                  <a:pt x="15860" y="16852"/>
                </a:lnTo>
                <a:cubicBezTo>
                  <a:pt x="15874" y="16852"/>
                  <a:pt x="15888" y="16853"/>
                  <a:pt x="15901" y="16853"/>
                </a:cubicBezTo>
                <a:cubicBezTo>
                  <a:pt x="15936" y="16853"/>
                  <a:pt x="15965" y="16845"/>
                  <a:pt x="15968" y="16789"/>
                </a:cubicBezTo>
                <a:lnTo>
                  <a:pt x="15908" y="16721"/>
                </a:lnTo>
                <a:cubicBezTo>
                  <a:pt x="15916" y="16682"/>
                  <a:pt x="15925" y="16644"/>
                  <a:pt x="15934" y="16607"/>
                </a:cubicBezTo>
                <a:cubicBezTo>
                  <a:pt x="16012" y="16681"/>
                  <a:pt x="15982" y="16796"/>
                  <a:pt x="16076" y="16854"/>
                </a:cubicBezTo>
                <a:lnTo>
                  <a:pt x="16200" y="16850"/>
                </a:lnTo>
                <a:lnTo>
                  <a:pt x="16200" y="16754"/>
                </a:lnTo>
                <a:lnTo>
                  <a:pt x="16052" y="16714"/>
                </a:lnTo>
                <a:cubicBezTo>
                  <a:pt x="16068" y="16629"/>
                  <a:pt x="15984" y="16543"/>
                  <a:pt x="16095" y="16460"/>
                </a:cubicBezTo>
                <a:cubicBezTo>
                  <a:pt x="16068" y="16429"/>
                  <a:pt x="16040" y="16400"/>
                  <a:pt x="16003" y="16359"/>
                </a:cubicBezTo>
                <a:lnTo>
                  <a:pt x="15893" y="16457"/>
                </a:lnTo>
                <a:lnTo>
                  <a:pt x="15809" y="16397"/>
                </a:lnTo>
                <a:lnTo>
                  <a:pt x="15900" y="16286"/>
                </a:lnTo>
                <a:lnTo>
                  <a:pt x="16012" y="16272"/>
                </a:lnTo>
                <a:lnTo>
                  <a:pt x="16185" y="16434"/>
                </a:lnTo>
                <a:lnTo>
                  <a:pt x="16141" y="16472"/>
                </a:lnTo>
                <a:lnTo>
                  <a:pt x="16207" y="16529"/>
                </a:lnTo>
                <a:lnTo>
                  <a:pt x="16380" y="16465"/>
                </a:lnTo>
                <a:lnTo>
                  <a:pt x="16287" y="16434"/>
                </a:lnTo>
                <a:cubicBezTo>
                  <a:pt x="16267" y="16399"/>
                  <a:pt x="16252" y="16373"/>
                  <a:pt x="16238" y="16347"/>
                </a:cubicBezTo>
                <a:cubicBezTo>
                  <a:pt x="16223" y="16320"/>
                  <a:pt x="16207" y="16295"/>
                  <a:pt x="16187" y="16261"/>
                </a:cubicBezTo>
                <a:lnTo>
                  <a:pt x="16284" y="16182"/>
                </a:lnTo>
                <a:lnTo>
                  <a:pt x="16349" y="16287"/>
                </a:lnTo>
                <a:cubicBezTo>
                  <a:pt x="16498" y="16284"/>
                  <a:pt x="16500" y="16282"/>
                  <a:pt x="16609" y="16035"/>
                </a:cubicBezTo>
                <a:cubicBezTo>
                  <a:pt x="16592" y="15890"/>
                  <a:pt x="16587" y="15882"/>
                  <a:pt x="16465" y="15809"/>
                </a:cubicBezTo>
                <a:cubicBezTo>
                  <a:pt x="16492" y="15767"/>
                  <a:pt x="16496" y="15712"/>
                  <a:pt x="16574" y="15684"/>
                </a:cubicBezTo>
                <a:lnTo>
                  <a:pt x="16574" y="15684"/>
                </a:lnTo>
                <a:cubicBezTo>
                  <a:pt x="16565" y="15723"/>
                  <a:pt x="16559" y="15748"/>
                  <a:pt x="16555" y="15768"/>
                </a:cubicBezTo>
                <a:lnTo>
                  <a:pt x="16677" y="15845"/>
                </a:lnTo>
                <a:cubicBezTo>
                  <a:pt x="16778" y="15788"/>
                  <a:pt x="16782" y="15699"/>
                  <a:pt x="16825" y="15629"/>
                </a:cubicBezTo>
                <a:cubicBezTo>
                  <a:pt x="16898" y="15514"/>
                  <a:pt x="16876" y="15427"/>
                  <a:pt x="16755" y="15361"/>
                </a:cubicBezTo>
                <a:cubicBezTo>
                  <a:pt x="16759" y="15343"/>
                  <a:pt x="16762" y="15323"/>
                  <a:pt x="16766" y="15306"/>
                </a:cubicBezTo>
                <a:lnTo>
                  <a:pt x="16968" y="15266"/>
                </a:lnTo>
                <a:lnTo>
                  <a:pt x="16938" y="15198"/>
                </a:lnTo>
                <a:cubicBezTo>
                  <a:pt x="16910" y="15191"/>
                  <a:pt x="16893" y="15158"/>
                  <a:pt x="16860" y="15158"/>
                </a:cubicBezTo>
                <a:cubicBezTo>
                  <a:pt x="16852" y="15158"/>
                  <a:pt x="16842" y="15160"/>
                  <a:pt x="16831" y="15166"/>
                </a:cubicBezTo>
                <a:cubicBezTo>
                  <a:pt x="16830" y="15166"/>
                  <a:pt x="16830" y="15166"/>
                  <a:pt x="16829" y="15166"/>
                </a:cubicBezTo>
                <a:cubicBezTo>
                  <a:pt x="16820" y="15166"/>
                  <a:pt x="16800" y="15146"/>
                  <a:pt x="16784" y="15134"/>
                </a:cubicBezTo>
                <a:cubicBezTo>
                  <a:pt x="16821" y="15106"/>
                  <a:pt x="16852" y="15091"/>
                  <a:pt x="16876" y="15091"/>
                </a:cubicBezTo>
                <a:cubicBezTo>
                  <a:pt x="16912" y="15091"/>
                  <a:pt x="16935" y="15123"/>
                  <a:pt x="16948" y="15187"/>
                </a:cubicBezTo>
                <a:lnTo>
                  <a:pt x="17043" y="15181"/>
                </a:lnTo>
                <a:cubicBezTo>
                  <a:pt x="17079" y="15024"/>
                  <a:pt x="17260" y="14905"/>
                  <a:pt x="17180" y="14715"/>
                </a:cubicBezTo>
                <a:lnTo>
                  <a:pt x="17317" y="14582"/>
                </a:lnTo>
                <a:lnTo>
                  <a:pt x="17288" y="14575"/>
                </a:lnTo>
                <a:cubicBezTo>
                  <a:pt x="17352" y="14480"/>
                  <a:pt x="17418" y="14388"/>
                  <a:pt x="17476" y="14291"/>
                </a:cubicBezTo>
                <a:cubicBezTo>
                  <a:pt x="17525" y="14208"/>
                  <a:pt x="17571" y="14121"/>
                  <a:pt x="17610" y="14032"/>
                </a:cubicBezTo>
                <a:cubicBezTo>
                  <a:pt x="17635" y="13974"/>
                  <a:pt x="17661" y="13912"/>
                  <a:pt x="17664" y="13853"/>
                </a:cubicBezTo>
                <a:cubicBezTo>
                  <a:pt x="17664" y="13799"/>
                  <a:pt x="17686" y="13748"/>
                  <a:pt x="17727" y="13714"/>
                </a:cubicBezTo>
                <a:cubicBezTo>
                  <a:pt x="17766" y="13678"/>
                  <a:pt x="17798" y="13638"/>
                  <a:pt x="17824" y="13594"/>
                </a:cubicBezTo>
                <a:cubicBezTo>
                  <a:pt x="17879" y="13493"/>
                  <a:pt x="17925" y="13388"/>
                  <a:pt x="17977" y="13287"/>
                </a:cubicBezTo>
                <a:cubicBezTo>
                  <a:pt x="18017" y="13209"/>
                  <a:pt x="18061" y="13134"/>
                  <a:pt x="18091" y="13077"/>
                </a:cubicBezTo>
                <a:cubicBezTo>
                  <a:pt x="18070" y="12972"/>
                  <a:pt x="18051" y="12885"/>
                  <a:pt x="18033" y="12796"/>
                </a:cubicBezTo>
                <a:lnTo>
                  <a:pt x="17919" y="12847"/>
                </a:lnTo>
                <a:cubicBezTo>
                  <a:pt x="17875" y="12774"/>
                  <a:pt x="17848" y="12681"/>
                  <a:pt x="17745" y="12681"/>
                </a:cubicBezTo>
                <a:cubicBezTo>
                  <a:pt x="17729" y="12681"/>
                  <a:pt x="17712" y="12683"/>
                  <a:pt x="17692" y="12688"/>
                </a:cubicBezTo>
                <a:cubicBezTo>
                  <a:pt x="17732" y="12742"/>
                  <a:pt x="17732" y="12742"/>
                  <a:pt x="17702" y="12793"/>
                </a:cubicBezTo>
                <a:lnTo>
                  <a:pt x="17520" y="12710"/>
                </a:lnTo>
                <a:cubicBezTo>
                  <a:pt x="17538" y="12597"/>
                  <a:pt x="17711" y="12549"/>
                  <a:pt x="17695" y="12423"/>
                </a:cubicBezTo>
                <a:lnTo>
                  <a:pt x="17808" y="12339"/>
                </a:lnTo>
                <a:lnTo>
                  <a:pt x="17878" y="12345"/>
                </a:lnTo>
                <a:cubicBezTo>
                  <a:pt x="17918" y="12299"/>
                  <a:pt x="17966" y="12265"/>
                  <a:pt x="17983" y="12222"/>
                </a:cubicBezTo>
                <a:cubicBezTo>
                  <a:pt x="18014" y="12147"/>
                  <a:pt x="18066" y="12097"/>
                  <a:pt x="18136" y="12053"/>
                </a:cubicBezTo>
                <a:cubicBezTo>
                  <a:pt x="18164" y="12033"/>
                  <a:pt x="18183" y="12000"/>
                  <a:pt x="18204" y="11970"/>
                </a:cubicBezTo>
                <a:cubicBezTo>
                  <a:pt x="18225" y="11940"/>
                  <a:pt x="18243" y="11909"/>
                  <a:pt x="18268" y="11869"/>
                </a:cubicBezTo>
                <a:cubicBezTo>
                  <a:pt x="18249" y="11815"/>
                  <a:pt x="18289" y="11776"/>
                  <a:pt x="18357" y="11749"/>
                </a:cubicBezTo>
                <a:lnTo>
                  <a:pt x="18320" y="11676"/>
                </a:lnTo>
                <a:lnTo>
                  <a:pt x="18227" y="11692"/>
                </a:lnTo>
                <a:lnTo>
                  <a:pt x="18254" y="11592"/>
                </a:lnTo>
                <a:cubicBezTo>
                  <a:pt x="18266" y="11589"/>
                  <a:pt x="18277" y="11587"/>
                  <a:pt x="18287" y="11587"/>
                </a:cubicBezTo>
                <a:cubicBezTo>
                  <a:pt x="18383" y="11587"/>
                  <a:pt x="18393" y="11710"/>
                  <a:pt x="18493" y="11716"/>
                </a:cubicBezTo>
                <a:cubicBezTo>
                  <a:pt x="18444" y="11625"/>
                  <a:pt x="18399" y="11544"/>
                  <a:pt x="18351" y="11457"/>
                </a:cubicBezTo>
                <a:lnTo>
                  <a:pt x="18290" y="11480"/>
                </a:lnTo>
                <a:cubicBezTo>
                  <a:pt x="18243" y="11458"/>
                  <a:pt x="18202" y="11439"/>
                  <a:pt x="18160" y="11419"/>
                </a:cubicBezTo>
                <a:lnTo>
                  <a:pt x="18234" y="11292"/>
                </a:lnTo>
                <a:cubicBezTo>
                  <a:pt x="18210" y="11227"/>
                  <a:pt x="18192" y="11176"/>
                  <a:pt x="18171" y="11119"/>
                </a:cubicBezTo>
                <a:lnTo>
                  <a:pt x="17970" y="11090"/>
                </a:lnTo>
                <a:cubicBezTo>
                  <a:pt x="17839" y="11104"/>
                  <a:pt x="17717" y="11133"/>
                  <a:pt x="17602" y="11133"/>
                </a:cubicBezTo>
                <a:cubicBezTo>
                  <a:pt x="17585" y="11133"/>
                  <a:pt x="17567" y="11132"/>
                  <a:pt x="17549" y="11131"/>
                </a:cubicBezTo>
                <a:cubicBezTo>
                  <a:pt x="17509" y="11127"/>
                  <a:pt x="17469" y="11125"/>
                  <a:pt x="17429" y="11125"/>
                </a:cubicBezTo>
                <a:cubicBezTo>
                  <a:pt x="17334" y="11125"/>
                  <a:pt x="17239" y="11135"/>
                  <a:pt x="17140" y="11147"/>
                </a:cubicBezTo>
                <a:lnTo>
                  <a:pt x="16990" y="11107"/>
                </a:lnTo>
                <a:cubicBezTo>
                  <a:pt x="16865" y="11192"/>
                  <a:pt x="16865" y="11192"/>
                  <a:pt x="16754" y="11204"/>
                </a:cubicBezTo>
                <a:cubicBezTo>
                  <a:pt x="16762" y="11110"/>
                  <a:pt x="16770" y="11019"/>
                  <a:pt x="16778" y="10930"/>
                </a:cubicBezTo>
                <a:cubicBezTo>
                  <a:pt x="16904" y="10856"/>
                  <a:pt x="16970" y="10762"/>
                  <a:pt x="16966" y="10633"/>
                </a:cubicBezTo>
                <a:cubicBezTo>
                  <a:pt x="16905" y="10615"/>
                  <a:pt x="16905" y="10615"/>
                  <a:pt x="16876" y="10512"/>
                </a:cubicBezTo>
                <a:lnTo>
                  <a:pt x="16677" y="10522"/>
                </a:lnTo>
                <a:lnTo>
                  <a:pt x="16612" y="10441"/>
                </a:lnTo>
                <a:cubicBezTo>
                  <a:pt x="16639" y="10380"/>
                  <a:pt x="16664" y="10322"/>
                  <a:pt x="16689" y="10266"/>
                </a:cubicBezTo>
                <a:cubicBezTo>
                  <a:pt x="16750" y="10252"/>
                  <a:pt x="16814" y="10247"/>
                  <a:pt x="16864" y="10224"/>
                </a:cubicBezTo>
                <a:cubicBezTo>
                  <a:pt x="16914" y="10201"/>
                  <a:pt x="16955" y="10158"/>
                  <a:pt x="17013" y="10114"/>
                </a:cubicBezTo>
                <a:cubicBezTo>
                  <a:pt x="17014" y="10163"/>
                  <a:pt x="17016" y="10195"/>
                  <a:pt x="17016" y="10233"/>
                </a:cubicBezTo>
                <a:cubicBezTo>
                  <a:pt x="17138" y="10218"/>
                  <a:pt x="17197" y="10144"/>
                  <a:pt x="17252" y="10053"/>
                </a:cubicBezTo>
                <a:cubicBezTo>
                  <a:pt x="17225" y="9981"/>
                  <a:pt x="17198" y="9907"/>
                  <a:pt x="17170" y="9830"/>
                </a:cubicBezTo>
                <a:lnTo>
                  <a:pt x="17261" y="9815"/>
                </a:lnTo>
                <a:cubicBezTo>
                  <a:pt x="17233" y="9780"/>
                  <a:pt x="17208" y="9755"/>
                  <a:pt x="17194" y="9725"/>
                </a:cubicBezTo>
                <a:cubicBezTo>
                  <a:pt x="17182" y="9699"/>
                  <a:pt x="17174" y="9670"/>
                  <a:pt x="17168" y="9641"/>
                </a:cubicBezTo>
                <a:cubicBezTo>
                  <a:pt x="17152" y="9635"/>
                  <a:pt x="17137" y="9632"/>
                  <a:pt x="17124" y="9632"/>
                </a:cubicBezTo>
                <a:cubicBezTo>
                  <a:pt x="17076" y="9632"/>
                  <a:pt x="17050" y="9667"/>
                  <a:pt x="17018" y="9678"/>
                </a:cubicBezTo>
                <a:lnTo>
                  <a:pt x="16805" y="9685"/>
                </a:lnTo>
                <a:cubicBezTo>
                  <a:pt x="16798" y="9718"/>
                  <a:pt x="16794" y="9741"/>
                  <a:pt x="16790" y="9762"/>
                </a:cubicBezTo>
                <a:lnTo>
                  <a:pt x="16688" y="9815"/>
                </a:lnTo>
                <a:cubicBezTo>
                  <a:pt x="16693" y="9844"/>
                  <a:pt x="16696" y="9866"/>
                  <a:pt x="16700" y="9887"/>
                </a:cubicBezTo>
                <a:lnTo>
                  <a:pt x="16663" y="9910"/>
                </a:lnTo>
                <a:cubicBezTo>
                  <a:pt x="16660" y="9943"/>
                  <a:pt x="16657" y="9966"/>
                  <a:pt x="16655" y="9998"/>
                </a:cubicBezTo>
                <a:lnTo>
                  <a:pt x="16581" y="9966"/>
                </a:lnTo>
                <a:lnTo>
                  <a:pt x="16581" y="9966"/>
                </a:lnTo>
                <a:cubicBezTo>
                  <a:pt x="16518" y="10022"/>
                  <a:pt x="16609" y="10039"/>
                  <a:pt x="16598" y="10080"/>
                </a:cubicBezTo>
                <a:lnTo>
                  <a:pt x="16573" y="10070"/>
                </a:lnTo>
                <a:cubicBezTo>
                  <a:pt x="16551" y="10111"/>
                  <a:pt x="16530" y="10151"/>
                  <a:pt x="16508" y="10192"/>
                </a:cubicBezTo>
                <a:lnTo>
                  <a:pt x="16533" y="10200"/>
                </a:lnTo>
                <a:cubicBezTo>
                  <a:pt x="16490" y="10229"/>
                  <a:pt x="16442" y="10256"/>
                  <a:pt x="16405" y="10291"/>
                </a:cubicBezTo>
                <a:cubicBezTo>
                  <a:pt x="16373" y="10322"/>
                  <a:pt x="16354" y="10363"/>
                  <a:pt x="16326" y="10403"/>
                </a:cubicBezTo>
                <a:cubicBezTo>
                  <a:pt x="16282" y="10370"/>
                  <a:pt x="16249" y="10344"/>
                  <a:pt x="16214" y="10321"/>
                </a:cubicBezTo>
                <a:cubicBezTo>
                  <a:pt x="16213" y="10320"/>
                  <a:pt x="16212" y="10320"/>
                  <a:pt x="16210" y="10320"/>
                </a:cubicBezTo>
                <a:cubicBezTo>
                  <a:pt x="16202" y="10320"/>
                  <a:pt x="16186" y="10329"/>
                  <a:pt x="16165" y="10336"/>
                </a:cubicBezTo>
                <a:lnTo>
                  <a:pt x="16249" y="10386"/>
                </a:lnTo>
                <a:lnTo>
                  <a:pt x="16151" y="10500"/>
                </a:lnTo>
                <a:lnTo>
                  <a:pt x="16042" y="10437"/>
                </a:lnTo>
                <a:lnTo>
                  <a:pt x="15956" y="10498"/>
                </a:lnTo>
                <a:cubicBezTo>
                  <a:pt x="15995" y="10550"/>
                  <a:pt x="15969" y="10572"/>
                  <a:pt x="15915" y="10580"/>
                </a:cubicBezTo>
                <a:cubicBezTo>
                  <a:pt x="15891" y="10548"/>
                  <a:pt x="15874" y="10494"/>
                  <a:pt x="15847" y="10492"/>
                </a:cubicBezTo>
                <a:cubicBezTo>
                  <a:pt x="15778" y="10486"/>
                  <a:pt x="15756" y="10433"/>
                  <a:pt x="15697" y="10394"/>
                </a:cubicBezTo>
                <a:cubicBezTo>
                  <a:pt x="15689" y="10421"/>
                  <a:pt x="15682" y="10441"/>
                  <a:pt x="15676" y="10461"/>
                </a:cubicBezTo>
                <a:cubicBezTo>
                  <a:pt x="15730" y="10478"/>
                  <a:pt x="15730" y="10478"/>
                  <a:pt x="15741" y="10556"/>
                </a:cubicBezTo>
                <a:lnTo>
                  <a:pt x="15841" y="10557"/>
                </a:lnTo>
                <a:cubicBezTo>
                  <a:pt x="15815" y="10611"/>
                  <a:pt x="15779" y="10629"/>
                  <a:pt x="15723" y="10629"/>
                </a:cubicBezTo>
                <a:cubicBezTo>
                  <a:pt x="15720" y="10629"/>
                  <a:pt x="15716" y="10629"/>
                  <a:pt x="15713" y="10629"/>
                </a:cubicBezTo>
                <a:lnTo>
                  <a:pt x="15668" y="10476"/>
                </a:lnTo>
                <a:lnTo>
                  <a:pt x="15571" y="10569"/>
                </a:lnTo>
                <a:lnTo>
                  <a:pt x="15514" y="10567"/>
                </a:lnTo>
                <a:cubicBezTo>
                  <a:pt x="15532" y="10534"/>
                  <a:pt x="15548" y="10509"/>
                  <a:pt x="15564" y="10480"/>
                </a:cubicBezTo>
                <a:lnTo>
                  <a:pt x="15528" y="10429"/>
                </a:lnTo>
                <a:cubicBezTo>
                  <a:pt x="15569" y="10298"/>
                  <a:pt x="15684" y="10196"/>
                  <a:pt x="15664" y="10065"/>
                </a:cubicBezTo>
                <a:lnTo>
                  <a:pt x="15752" y="10006"/>
                </a:lnTo>
                <a:lnTo>
                  <a:pt x="15777" y="9830"/>
                </a:lnTo>
                <a:lnTo>
                  <a:pt x="16046" y="9652"/>
                </a:lnTo>
                <a:lnTo>
                  <a:pt x="15961" y="9423"/>
                </a:lnTo>
                <a:cubicBezTo>
                  <a:pt x="15969" y="9422"/>
                  <a:pt x="15976" y="9421"/>
                  <a:pt x="15982" y="9421"/>
                </a:cubicBezTo>
                <a:cubicBezTo>
                  <a:pt x="16036" y="9421"/>
                  <a:pt x="16029" y="9469"/>
                  <a:pt x="16045" y="9494"/>
                </a:cubicBezTo>
                <a:cubicBezTo>
                  <a:pt x="16061" y="9519"/>
                  <a:pt x="16077" y="9537"/>
                  <a:pt x="16097" y="9537"/>
                </a:cubicBezTo>
                <a:cubicBezTo>
                  <a:pt x="16105" y="9537"/>
                  <a:pt x="16115" y="9533"/>
                  <a:pt x="16126" y="9524"/>
                </a:cubicBezTo>
                <a:cubicBezTo>
                  <a:pt x="16123" y="9462"/>
                  <a:pt x="16121" y="9410"/>
                  <a:pt x="16119" y="9356"/>
                </a:cubicBezTo>
                <a:lnTo>
                  <a:pt x="16029" y="9373"/>
                </a:lnTo>
                <a:cubicBezTo>
                  <a:pt x="15983" y="9279"/>
                  <a:pt x="16063" y="9204"/>
                  <a:pt x="16069" y="9123"/>
                </a:cubicBezTo>
                <a:lnTo>
                  <a:pt x="16154" y="9053"/>
                </a:lnTo>
                <a:cubicBezTo>
                  <a:pt x="16179" y="9000"/>
                  <a:pt x="16157" y="8943"/>
                  <a:pt x="16228" y="8913"/>
                </a:cubicBezTo>
                <a:cubicBezTo>
                  <a:pt x="16235" y="8946"/>
                  <a:pt x="16241" y="8973"/>
                  <a:pt x="16247" y="9002"/>
                </a:cubicBezTo>
                <a:lnTo>
                  <a:pt x="16320" y="8999"/>
                </a:lnTo>
                <a:cubicBezTo>
                  <a:pt x="16324" y="9027"/>
                  <a:pt x="16329" y="9052"/>
                  <a:pt x="16333" y="9075"/>
                </a:cubicBezTo>
                <a:lnTo>
                  <a:pt x="16230" y="9126"/>
                </a:lnTo>
                <a:cubicBezTo>
                  <a:pt x="16268" y="9187"/>
                  <a:pt x="16149" y="9249"/>
                  <a:pt x="16236" y="9311"/>
                </a:cubicBezTo>
                <a:lnTo>
                  <a:pt x="16356" y="9289"/>
                </a:lnTo>
                <a:lnTo>
                  <a:pt x="16482" y="9323"/>
                </a:lnTo>
                <a:cubicBezTo>
                  <a:pt x="16471" y="9257"/>
                  <a:pt x="16465" y="9212"/>
                  <a:pt x="16460" y="9183"/>
                </a:cubicBezTo>
                <a:cubicBezTo>
                  <a:pt x="16523" y="9095"/>
                  <a:pt x="16583" y="9025"/>
                  <a:pt x="16625" y="8946"/>
                </a:cubicBezTo>
                <a:cubicBezTo>
                  <a:pt x="16669" y="8867"/>
                  <a:pt x="16682" y="8776"/>
                  <a:pt x="16727" y="8700"/>
                </a:cubicBezTo>
                <a:cubicBezTo>
                  <a:pt x="16781" y="8608"/>
                  <a:pt x="16805" y="8523"/>
                  <a:pt x="16754" y="8435"/>
                </a:cubicBezTo>
                <a:cubicBezTo>
                  <a:pt x="16916" y="8335"/>
                  <a:pt x="16941" y="8195"/>
                  <a:pt x="16935" y="8048"/>
                </a:cubicBezTo>
                <a:cubicBezTo>
                  <a:pt x="17060" y="7936"/>
                  <a:pt x="17091" y="7852"/>
                  <a:pt x="17040" y="7742"/>
                </a:cubicBezTo>
                <a:lnTo>
                  <a:pt x="17040" y="7742"/>
                </a:lnTo>
                <a:lnTo>
                  <a:pt x="16921" y="7787"/>
                </a:lnTo>
                <a:lnTo>
                  <a:pt x="16849" y="7716"/>
                </a:lnTo>
                <a:cubicBezTo>
                  <a:pt x="16888" y="7636"/>
                  <a:pt x="16924" y="7561"/>
                  <a:pt x="16966" y="7472"/>
                </a:cubicBezTo>
                <a:lnTo>
                  <a:pt x="16834" y="7426"/>
                </a:lnTo>
                <a:lnTo>
                  <a:pt x="16912" y="7363"/>
                </a:lnTo>
                <a:lnTo>
                  <a:pt x="16890" y="7357"/>
                </a:lnTo>
                <a:cubicBezTo>
                  <a:pt x="16908" y="7291"/>
                  <a:pt x="16925" y="7227"/>
                  <a:pt x="16943" y="7162"/>
                </a:cubicBezTo>
                <a:lnTo>
                  <a:pt x="17082" y="7142"/>
                </a:lnTo>
                <a:lnTo>
                  <a:pt x="16986" y="7056"/>
                </a:lnTo>
                <a:cubicBezTo>
                  <a:pt x="17114" y="6983"/>
                  <a:pt x="17069" y="6883"/>
                  <a:pt x="17058" y="6789"/>
                </a:cubicBezTo>
                <a:lnTo>
                  <a:pt x="17251" y="6688"/>
                </a:lnTo>
                <a:cubicBezTo>
                  <a:pt x="17253" y="6660"/>
                  <a:pt x="17255" y="6635"/>
                  <a:pt x="17256" y="6610"/>
                </a:cubicBezTo>
                <a:lnTo>
                  <a:pt x="17125" y="6610"/>
                </a:lnTo>
                <a:cubicBezTo>
                  <a:pt x="17184" y="6557"/>
                  <a:pt x="17224" y="6523"/>
                  <a:pt x="17267" y="6486"/>
                </a:cubicBezTo>
                <a:cubicBezTo>
                  <a:pt x="17279" y="6493"/>
                  <a:pt x="17297" y="6504"/>
                  <a:pt x="17319" y="6516"/>
                </a:cubicBezTo>
                <a:cubicBezTo>
                  <a:pt x="17326" y="6481"/>
                  <a:pt x="17332" y="6451"/>
                  <a:pt x="17338" y="6416"/>
                </a:cubicBezTo>
                <a:lnTo>
                  <a:pt x="17479" y="6419"/>
                </a:lnTo>
                <a:cubicBezTo>
                  <a:pt x="17515" y="6378"/>
                  <a:pt x="17538" y="6347"/>
                  <a:pt x="17564" y="6321"/>
                </a:cubicBezTo>
                <a:cubicBezTo>
                  <a:pt x="17600" y="6286"/>
                  <a:pt x="17610" y="6249"/>
                  <a:pt x="17602" y="6213"/>
                </a:cubicBezTo>
                <a:lnTo>
                  <a:pt x="17458" y="6176"/>
                </a:lnTo>
                <a:cubicBezTo>
                  <a:pt x="17465" y="6120"/>
                  <a:pt x="17468" y="6081"/>
                  <a:pt x="17473" y="6039"/>
                </a:cubicBezTo>
                <a:lnTo>
                  <a:pt x="17543" y="6013"/>
                </a:lnTo>
                <a:lnTo>
                  <a:pt x="17426" y="5991"/>
                </a:lnTo>
                <a:cubicBezTo>
                  <a:pt x="17426" y="5986"/>
                  <a:pt x="17427" y="5978"/>
                  <a:pt x="17427" y="5971"/>
                </a:cubicBezTo>
                <a:cubicBezTo>
                  <a:pt x="17448" y="5959"/>
                  <a:pt x="17470" y="5947"/>
                  <a:pt x="17489" y="5935"/>
                </a:cubicBezTo>
                <a:cubicBezTo>
                  <a:pt x="17494" y="5895"/>
                  <a:pt x="17497" y="5857"/>
                  <a:pt x="17500" y="5819"/>
                </a:cubicBezTo>
                <a:lnTo>
                  <a:pt x="17520" y="5819"/>
                </a:lnTo>
                <a:lnTo>
                  <a:pt x="17563" y="5939"/>
                </a:lnTo>
                <a:lnTo>
                  <a:pt x="17629" y="5852"/>
                </a:lnTo>
                <a:cubicBezTo>
                  <a:pt x="17606" y="5827"/>
                  <a:pt x="17584" y="5800"/>
                  <a:pt x="17561" y="5773"/>
                </a:cubicBezTo>
                <a:cubicBezTo>
                  <a:pt x="17595" y="5728"/>
                  <a:pt x="17622" y="5689"/>
                  <a:pt x="17646" y="5657"/>
                </a:cubicBezTo>
                <a:lnTo>
                  <a:pt x="17564" y="5561"/>
                </a:lnTo>
                <a:cubicBezTo>
                  <a:pt x="17681" y="5436"/>
                  <a:pt x="17674" y="5276"/>
                  <a:pt x="17739" y="5140"/>
                </a:cubicBezTo>
                <a:lnTo>
                  <a:pt x="17739" y="5140"/>
                </a:lnTo>
                <a:lnTo>
                  <a:pt x="17646" y="5151"/>
                </a:lnTo>
                <a:cubicBezTo>
                  <a:pt x="17664" y="5113"/>
                  <a:pt x="17675" y="5088"/>
                  <a:pt x="17685" y="5066"/>
                </a:cubicBezTo>
                <a:lnTo>
                  <a:pt x="17603" y="5038"/>
                </a:lnTo>
                <a:lnTo>
                  <a:pt x="17699" y="4992"/>
                </a:lnTo>
                <a:lnTo>
                  <a:pt x="17630" y="4890"/>
                </a:lnTo>
                <a:lnTo>
                  <a:pt x="17795" y="4860"/>
                </a:lnTo>
                <a:cubicBezTo>
                  <a:pt x="17749" y="4821"/>
                  <a:pt x="17726" y="4792"/>
                  <a:pt x="17694" y="4774"/>
                </a:cubicBezTo>
                <a:cubicBezTo>
                  <a:pt x="17664" y="4757"/>
                  <a:pt x="17624" y="4750"/>
                  <a:pt x="17584" y="4738"/>
                </a:cubicBezTo>
                <a:cubicBezTo>
                  <a:pt x="17638" y="4682"/>
                  <a:pt x="17681" y="4655"/>
                  <a:pt x="17723" y="4655"/>
                </a:cubicBezTo>
                <a:cubicBezTo>
                  <a:pt x="17742" y="4655"/>
                  <a:pt x="17761" y="4661"/>
                  <a:pt x="17781" y="4673"/>
                </a:cubicBezTo>
                <a:lnTo>
                  <a:pt x="17822" y="4747"/>
                </a:lnTo>
                <a:cubicBezTo>
                  <a:pt x="17848" y="4723"/>
                  <a:pt x="17867" y="4706"/>
                  <a:pt x="17892" y="4682"/>
                </a:cubicBezTo>
                <a:lnTo>
                  <a:pt x="17804" y="4619"/>
                </a:lnTo>
                <a:cubicBezTo>
                  <a:pt x="17781" y="4572"/>
                  <a:pt x="17763" y="4534"/>
                  <a:pt x="17743" y="4493"/>
                </a:cubicBezTo>
                <a:cubicBezTo>
                  <a:pt x="17698" y="4509"/>
                  <a:pt x="17667" y="4526"/>
                  <a:pt x="17635" y="4531"/>
                </a:cubicBezTo>
                <a:cubicBezTo>
                  <a:pt x="17618" y="4533"/>
                  <a:pt x="17601" y="4534"/>
                  <a:pt x="17583" y="4534"/>
                </a:cubicBezTo>
                <a:cubicBezTo>
                  <a:pt x="17566" y="4534"/>
                  <a:pt x="17548" y="4533"/>
                  <a:pt x="17531" y="4531"/>
                </a:cubicBezTo>
                <a:cubicBezTo>
                  <a:pt x="17433" y="4603"/>
                  <a:pt x="17510" y="4671"/>
                  <a:pt x="17505" y="4746"/>
                </a:cubicBezTo>
                <a:lnTo>
                  <a:pt x="17421" y="4806"/>
                </a:lnTo>
                <a:lnTo>
                  <a:pt x="17324" y="4744"/>
                </a:lnTo>
                <a:lnTo>
                  <a:pt x="17288" y="4763"/>
                </a:lnTo>
                <a:cubicBezTo>
                  <a:pt x="17139" y="4760"/>
                  <a:pt x="17065" y="4683"/>
                  <a:pt x="17017" y="4581"/>
                </a:cubicBezTo>
                <a:cubicBezTo>
                  <a:pt x="16970" y="4575"/>
                  <a:pt x="16926" y="4559"/>
                  <a:pt x="16885" y="4559"/>
                </a:cubicBezTo>
                <a:cubicBezTo>
                  <a:pt x="16876" y="4559"/>
                  <a:pt x="16867" y="4560"/>
                  <a:pt x="16858" y="4562"/>
                </a:cubicBezTo>
                <a:cubicBezTo>
                  <a:pt x="16835" y="4567"/>
                  <a:pt x="16813" y="4569"/>
                  <a:pt x="16792" y="4569"/>
                </a:cubicBezTo>
                <a:cubicBezTo>
                  <a:pt x="16722" y="4569"/>
                  <a:pt x="16664" y="4541"/>
                  <a:pt x="16606" y="4487"/>
                </a:cubicBezTo>
                <a:cubicBezTo>
                  <a:pt x="16606" y="4436"/>
                  <a:pt x="16606" y="4375"/>
                  <a:pt x="16608" y="4314"/>
                </a:cubicBezTo>
                <a:cubicBezTo>
                  <a:pt x="16614" y="4167"/>
                  <a:pt x="16687" y="4017"/>
                  <a:pt x="16603" y="3873"/>
                </a:cubicBezTo>
                <a:cubicBezTo>
                  <a:pt x="16628" y="3866"/>
                  <a:pt x="16652" y="3859"/>
                  <a:pt x="16676" y="3851"/>
                </a:cubicBezTo>
                <a:cubicBezTo>
                  <a:pt x="16696" y="3840"/>
                  <a:pt x="16716" y="3828"/>
                  <a:pt x="16734" y="3816"/>
                </a:cubicBezTo>
                <a:cubicBezTo>
                  <a:pt x="16660" y="3722"/>
                  <a:pt x="16674" y="3631"/>
                  <a:pt x="16745" y="3542"/>
                </a:cubicBezTo>
                <a:lnTo>
                  <a:pt x="16562" y="3461"/>
                </a:lnTo>
                <a:cubicBezTo>
                  <a:pt x="16589" y="3405"/>
                  <a:pt x="16613" y="3356"/>
                  <a:pt x="16635" y="3313"/>
                </a:cubicBezTo>
                <a:lnTo>
                  <a:pt x="16762" y="3310"/>
                </a:lnTo>
                <a:cubicBezTo>
                  <a:pt x="16765" y="3280"/>
                  <a:pt x="16766" y="3258"/>
                  <a:pt x="16767" y="3232"/>
                </a:cubicBezTo>
                <a:lnTo>
                  <a:pt x="16474" y="3215"/>
                </a:lnTo>
                <a:lnTo>
                  <a:pt x="16364" y="3366"/>
                </a:lnTo>
                <a:lnTo>
                  <a:pt x="16191" y="3470"/>
                </a:lnTo>
                <a:cubicBezTo>
                  <a:pt x="16190" y="3499"/>
                  <a:pt x="16188" y="3521"/>
                  <a:pt x="16188" y="3545"/>
                </a:cubicBezTo>
                <a:lnTo>
                  <a:pt x="16097" y="3560"/>
                </a:lnTo>
                <a:cubicBezTo>
                  <a:pt x="16087" y="3601"/>
                  <a:pt x="16079" y="3638"/>
                  <a:pt x="16068" y="3682"/>
                </a:cubicBezTo>
                <a:lnTo>
                  <a:pt x="15957" y="3665"/>
                </a:lnTo>
                <a:cubicBezTo>
                  <a:pt x="15966" y="3572"/>
                  <a:pt x="16036" y="3494"/>
                  <a:pt x="15997" y="3437"/>
                </a:cubicBezTo>
                <a:cubicBezTo>
                  <a:pt x="16018" y="3371"/>
                  <a:pt x="16033" y="3327"/>
                  <a:pt x="16050" y="3276"/>
                </a:cubicBezTo>
                <a:cubicBezTo>
                  <a:pt x="16142" y="3203"/>
                  <a:pt x="16155" y="3104"/>
                  <a:pt x="16128" y="3014"/>
                </a:cubicBezTo>
                <a:cubicBezTo>
                  <a:pt x="16168" y="2958"/>
                  <a:pt x="16208" y="2917"/>
                  <a:pt x="16230" y="2870"/>
                </a:cubicBezTo>
                <a:cubicBezTo>
                  <a:pt x="16261" y="2795"/>
                  <a:pt x="16289" y="2718"/>
                  <a:pt x="16313" y="2640"/>
                </a:cubicBezTo>
                <a:cubicBezTo>
                  <a:pt x="16321" y="2613"/>
                  <a:pt x="16324" y="2586"/>
                  <a:pt x="16323" y="2559"/>
                </a:cubicBezTo>
                <a:cubicBezTo>
                  <a:pt x="16317" y="2481"/>
                  <a:pt x="16308" y="2406"/>
                  <a:pt x="16298" y="2316"/>
                </a:cubicBezTo>
                <a:lnTo>
                  <a:pt x="16192" y="2362"/>
                </a:lnTo>
                <a:cubicBezTo>
                  <a:pt x="16135" y="2292"/>
                  <a:pt x="16135" y="2289"/>
                  <a:pt x="16223" y="2232"/>
                </a:cubicBezTo>
                <a:lnTo>
                  <a:pt x="16331" y="2279"/>
                </a:lnTo>
                <a:cubicBezTo>
                  <a:pt x="16332" y="2249"/>
                  <a:pt x="16332" y="2224"/>
                  <a:pt x="16332" y="2207"/>
                </a:cubicBezTo>
                <a:lnTo>
                  <a:pt x="16462" y="2216"/>
                </a:lnTo>
                <a:cubicBezTo>
                  <a:pt x="16463" y="2128"/>
                  <a:pt x="16465" y="2046"/>
                  <a:pt x="16465" y="1965"/>
                </a:cubicBezTo>
                <a:lnTo>
                  <a:pt x="16465" y="1965"/>
                </a:lnTo>
                <a:lnTo>
                  <a:pt x="16231" y="1982"/>
                </a:lnTo>
                <a:lnTo>
                  <a:pt x="16330" y="1847"/>
                </a:lnTo>
                <a:lnTo>
                  <a:pt x="16194" y="1616"/>
                </a:lnTo>
                <a:lnTo>
                  <a:pt x="16048" y="1591"/>
                </a:lnTo>
                <a:cubicBezTo>
                  <a:pt x="16077" y="1557"/>
                  <a:pt x="16110" y="1544"/>
                  <a:pt x="16141" y="1528"/>
                </a:cubicBezTo>
                <a:cubicBezTo>
                  <a:pt x="16165" y="1516"/>
                  <a:pt x="16187" y="1500"/>
                  <a:pt x="16210" y="1486"/>
                </a:cubicBezTo>
                <a:lnTo>
                  <a:pt x="16210" y="1486"/>
                </a:lnTo>
                <a:lnTo>
                  <a:pt x="16104" y="1490"/>
                </a:lnTo>
                <a:cubicBezTo>
                  <a:pt x="16097" y="1462"/>
                  <a:pt x="16090" y="1438"/>
                  <a:pt x="16080" y="1404"/>
                </a:cubicBezTo>
                <a:cubicBezTo>
                  <a:pt x="16106" y="1402"/>
                  <a:pt x="16126" y="1398"/>
                  <a:pt x="16144" y="1398"/>
                </a:cubicBezTo>
                <a:cubicBezTo>
                  <a:pt x="16151" y="1398"/>
                  <a:pt x="16157" y="1399"/>
                  <a:pt x="16163" y="1401"/>
                </a:cubicBezTo>
                <a:cubicBezTo>
                  <a:pt x="16207" y="1412"/>
                  <a:pt x="16245" y="1431"/>
                  <a:pt x="16224" y="1486"/>
                </a:cubicBezTo>
                <a:lnTo>
                  <a:pt x="16264" y="1557"/>
                </a:lnTo>
                <a:cubicBezTo>
                  <a:pt x="16282" y="1517"/>
                  <a:pt x="16292" y="1492"/>
                  <a:pt x="16299" y="1475"/>
                </a:cubicBezTo>
                <a:lnTo>
                  <a:pt x="16241" y="1368"/>
                </a:lnTo>
                <a:cubicBezTo>
                  <a:pt x="16147" y="1339"/>
                  <a:pt x="16079" y="1270"/>
                  <a:pt x="15987" y="1270"/>
                </a:cubicBezTo>
                <a:cubicBezTo>
                  <a:pt x="15976" y="1270"/>
                  <a:pt x="15965" y="1271"/>
                  <a:pt x="15953" y="1273"/>
                </a:cubicBezTo>
                <a:lnTo>
                  <a:pt x="15825" y="1352"/>
                </a:lnTo>
                <a:cubicBezTo>
                  <a:pt x="15821" y="1406"/>
                  <a:pt x="15817" y="1466"/>
                  <a:pt x="15812" y="1539"/>
                </a:cubicBezTo>
                <a:cubicBezTo>
                  <a:pt x="15772" y="1493"/>
                  <a:pt x="15747" y="1458"/>
                  <a:pt x="15715" y="1428"/>
                </a:cubicBezTo>
                <a:cubicBezTo>
                  <a:pt x="15683" y="1401"/>
                  <a:pt x="15650" y="1376"/>
                  <a:pt x="15615" y="1352"/>
                </a:cubicBezTo>
                <a:cubicBezTo>
                  <a:pt x="15617" y="1345"/>
                  <a:pt x="15619" y="1338"/>
                  <a:pt x="15621" y="1331"/>
                </a:cubicBezTo>
                <a:lnTo>
                  <a:pt x="15621" y="1331"/>
                </a:lnTo>
                <a:lnTo>
                  <a:pt x="15327" y="1347"/>
                </a:lnTo>
                <a:lnTo>
                  <a:pt x="15243" y="1495"/>
                </a:lnTo>
                <a:lnTo>
                  <a:pt x="15142" y="1444"/>
                </a:lnTo>
                <a:lnTo>
                  <a:pt x="15093" y="1619"/>
                </a:lnTo>
                <a:lnTo>
                  <a:pt x="14979" y="1584"/>
                </a:lnTo>
                <a:lnTo>
                  <a:pt x="14823" y="1657"/>
                </a:lnTo>
                <a:lnTo>
                  <a:pt x="14794" y="1552"/>
                </a:lnTo>
                <a:lnTo>
                  <a:pt x="14869" y="1389"/>
                </a:lnTo>
                <a:cubicBezTo>
                  <a:pt x="14913" y="1412"/>
                  <a:pt x="14946" y="1424"/>
                  <a:pt x="14970" y="1424"/>
                </a:cubicBezTo>
                <a:cubicBezTo>
                  <a:pt x="15008" y="1424"/>
                  <a:pt x="15026" y="1394"/>
                  <a:pt x="15040" y="1330"/>
                </a:cubicBezTo>
                <a:lnTo>
                  <a:pt x="15040" y="1330"/>
                </a:lnTo>
                <a:lnTo>
                  <a:pt x="14956" y="1331"/>
                </a:lnTo>
                <a:cubicBezTo>
                  <a:pt x="14946" y="1222"/>
                  <a:pt x="14937" y="1118"/>
                  <a:pt x="14926" y="985"/>
                </a:cubicBezTo>
                <a:cubicBezTo>
                  <a:pt x="14943" y="947"/>
                  <a:pt x="14975" y="879"/>
                  <a:pt x="15011" y="803"/>
                </a:cubicBezTo>
                <a:lnTo>
                  <a:pt x="14869" y="677"/>
                </a:lnTo>
                <a:lnTo>
                  <a:pt x="14924" y="432"/>
                </a:lnTo>
                <a:lnTo>
                  <a:pt x="15020" y="323"/>
                </a:lnTo>
                <a:lnTo>
                  <a:pt x="15113" y="331"/>
                </a:lnTo>
                <a:cubicBezTo>
                  <a:pt x="15098" y="272"/>
                  <a:pt x="15086" y="229"/>
                  <a:pt x="15075" y="185"/>
                </a:cubicBezTo>
                <a:lnTo>
                  <a:pt x="15082" y="185"/>
                </a:lnTo>
                <a:cubicBezTo>
                  <a:pt x="15078" y="130"/>
                  <a:pt x="15075" y="75"/>
                  <a:pt x="15072" y="19"/>
                </a:cubicBezTo>
                <a:cubicBezTo>
                  <a:pt x="15027" y="7"/>
                  <a:pt x="14985" y="1"/>
                  <a:pt x="149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61" name="Google Shape;13361;p41"/>
          <p:cNvGrpSpPr/>
          <p:nvPr/>
        </p:nvGrpSpPr>
        <p:grpSpPr>
          <a:xfrm rot="1731477" flipH="1">
            <a:off x="8344002" y="3834350"/>
            <a:ext cx="549822" cy="602691"/>
            <a:chOff x="3589400" y="1396525"/>
            <a:chExt cx="250700" cy="323775"/>
          </a:xfrm>
        </p:grpSpPr>
        <p:sp>
          <p:nvSpPr>
            <p:cNvPr id="13362" name="Google Shape;13362;p41"/>
            <p:cNvSpPr/>
            <p:nvPr/>
          </p:nvSpPr>
          <p:spPr>
            <a:xfrm>
              <a:off x="3614175" y="1555200"/>
              <a:ext cx="55125" cy="53950"/>
            </a:xfrm>
            <a:custGeom>
              <a:avLst/>
              <a:gdLst/>
              <a:ahLst/>
              <a:cxnLst/>
              <a:rect l="l" t="t" r="r" b="b"/>
              <a:pathLst>
                <a:path w="2205" h="2158" extrusionOk="0">
                  <a:moveTo>
                    <a:pt x="1458" y="0"/>
                  </a:moveTo>
                  <a:cubicBezTo>
                    <a:pt x="1446" y="103"/>
                    <a:pt x="1373" y="110"/>
                    <a:pt x="1308" y="134"/>
                  </a:cubicBezTo>
                  <a:lnTo>
                    <a:pt x="1134" y="208"/>
                  </a:lnTo>
                  <a:lnTo>
                    <a:pt x="1111" y="272"/>
                  </a:lnTo>
                  <a:cubicBezTo>
                    <a:pt x="968" y="309"/>
                    <a:pt x="902" y="421"/>
                    <a:pt x="819" y="527"/>
                  </a:cubicBezTo>
                  <a:cubicBezTo>
                    <a:pt x="818" y="527"/>
                    <a:pt x="816" y="527"/>
                    <a:pt x="815" y="527"/>
                  </a:cubicBezTo>
                  <a:cubicBezTo>
                    <a:pt x="811" y="527"/>
                    <a:pt x="808" y="528"/>
                    <a:pt x="805" y="531"/>
                  </a:cubicBezTo>
                  <a:cubicBezTo>
                    <a:pt x="710" y="592"/>
                    <a:pt x="629" y="664"/>
                    <a:pt x="569" y="762"/>
                  </a:cubicBezTo>
                  <a:cubicBezTo>
                    <a:pt x="543" y="806"/>
                    <a:pt x="519" y="855"/>
                    <a:pt x="455" y="865"/>
                  </a:cubicBezTo>
                  <a:cubicBezTo>
                    <a:pt x="435" y="868"/>
                    <a:pt x="408" y="898"/>
                    <a:pt x="403" y="919"/>
                  </a:cubicBezTo>
                  <a:cubicBezTo>
                    <a:pt x="386" y="1001"/>
                    <a:pt x="335" y="1053"/>
                    <a:pt x="271" y="1092"/>
                  </a:cubicBezTo>
                  <a:lnTo>
                    <a:pt x="249" y="1180"/>
                  </a:lnTo>
                  <a:lnTo>
                    <a:pt x="153" y="1156"/>
                  </a:lnTo>
                  <a:lnTo>
                    <a:pt x="153" y="1156"/>
                  </a:lnTo>
                  <a:cubicBezTo>
                    <a:pt x="164" y="1191"/>
                    <a:pt x="173" y="1224"/>
                    <a:pt x="183" y="1255"/>
                  </a:cubicBezTo>
                  <a:cubicBezTo>
                    <a:pt x="107" y="1336"/>
                    <a:pt x="6" y="1407"/>
                    <a:pt x="70" y="1538"/>
                  </a:cubicBezTo>
                  <a:cubicBezTo>
                    <a:pt x="46" y="1576"/>
                    <a:pt x="24" y="1609"/>
                    <a:pt x="1" y="1645"/>
                  </a:cubicBezTo>
                  <a:lnTo>
                    <a:pt x="75" y="1868"/>
                  </a:lnTo>
                  <a:lnTo>
                    <a:pt x="216" y="1992"/>
                  </a:lnTo>
                  <a:lnTo>
                    <a:pt x="374" y="2020"/>
                  </a:lnTo>
                  <a:lnTo>
                    <a:pt x="586" y="2158"/>
                  </a:lnTo>
                  <a:cubicBezTo>
                    <a:pt x="704" y="2120"/>
                    <a:pt x="810" y="2087"/>
                    <a:pt x="915" y="2053"/>
                  </a:cubicBezTo>
                  <a:cubicBezTo>
                    <a:pt x="931" y="2046"/>
                    <a:pt x="945" y="2035"/>
                    <a:pt x="959" y="2025"/>
                  </a:cubicBezTo>
                  <a:cubicBezTo>
                    <a:pt x="1069" y="1944"/>
                    <a:pt x="1178" y="1864"/>
                    <a:pt x="1283" y="1788"/>
                  </a:cubicBezTo>
                  <a:cubicBezTo>
                    <a:pt x="1321" y="1749"/>
                    <a:pt x="1353" y="1713"/>
                    <a:pt x="1390" y="1681"/>
                  </a:cubicBezTo>
                  <a:cubicBezTo>
                    <a:pt x="1422" y="1653"/>
                    <a:pt x="1461" y="1633"/>
                    <a:pt x="1494" y="1604"/>
                  </a:cubicBezTo>
                  <a:cubicBezTo>
                    <a:pt x="1575" y="1535"/>
                    <a:pt x="1654" y="1462"/>
                    <a:pt x="1746" y="1378"/>
                  </a:cubicBezTo>
                  <a:cubicBezTo>
                    <a:pt x="1750" y="1353"/>
                    <a:pt x="1755" y="1311"/>
                    <a:pt x="1761" y="1267"/>
                  </a:cubicBezTo>
                  <a:cubicBezTo>
                    <a:pt x="1768" y="1264"/>
                    <a:pt x="1783" y="1264"/>
                    <a:pt x="1790" y="1256"/>
                  </a:cubicBezTo>
                  <a:cubicBezTo>
                    <a:pt x="1858" y="1182"/>
                    <a:pt x="1963" y="1140"/>
                    <a:pt x="1987" y="1027"/>
                  </a:cubicBezTo>
                  <a:cubicBezTo>
                    <a:pt x="1992" y="1013"/>
                    <a:pt x="2001" y="1001"/>
                    <a:pt x="2013" y="993"/>
                  </a:cubicBezTo>
                  <a:cubicBezTo>
                    <a:pt x="2114" y="924"/>
                    <a:pt x="2134" y="809"/>
                    <a:pt x="2176" y="708"/>
                  </a:cubicBezTo>
                  <a:cubicBezTo>
                    <a:pt x="2205" y="637"/>
                    <a:pt x="2182" y="564"/>
                    <a:pt x="2161" y="492"/>
                  </a:cubicBezTo>
                  <a:cubicBezTo>
                    <a:pt x="2150" y="451"/>
                    <a:pt x="2142" y="408"/>
                    <a:pt x="2139" y="365"/>
                  </a:cubicBezTo>
                  <a:cubicBezTo>
                    <a:pt x="2139" y="338"/>
                    <a:pt x="2141" y="312"/>
                    <a:pt x="2147" y="287"/>
                  </a:cubicBezTo>
                  <a:lnTo>
                    <a:pt x="2147" y="287"/>
                  </a:lnTo>
                  <a:lnTo>
                    <a:pt x="2124" y="291"/>
                  </a:lnTo>
                  <a:lnTo>
                    <a:pt x="2028" y="198"/>
                  </a:lnTo>
                  <a:lnTo>
                    <a:pt x="1800" y="120"/>
                  </a:lnTo>
                  <a:lnTo>
                    <a:pt x="1730" y="22"/>
                  </a:lnTo>
                  <a:cubicBezTo>
                    <a:pt x="1698" y="37"/>
                    <a:pt x="1668" y="42"/>
                    <a:pt x="1638" y="42"/>
                  </a:cubicBezTo>
                  <a:cubicBezTo>
                    <a:pt x="1577" y="42"/>
                    <a:pt x="1519" y="19"/>
                    <a:pt x="1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3" name="Google Shape;13363;p41"/>
            <p:cNvSpPr/>
            <p:nvPr/>
          </p:nvSpPr>
          <p:spPr>
            <a:xfrm>
              <a:off x="3715325" y="1579500"/>
              <a:ext cx="53650" cy="49325"/>
            </a:xfrm>
            <a:custGeom>
              <a:avLst/>
              <a:gdLst/>
              <a:ahLst/>
              <a:cxnLst/>
              <a:rect l="l" t="t" r="r" b="b"/>
              <a:pathLst>
                <a:path w="2146" h="1973" extrusionOk="0">
                  <a:moveTo>
                    <a:pt x="1749" y="739"/>
                  </a:moveTo>
                  <a:cubicBezTo>
                    <a:pt x="1740" y="759"/>
                    <a:pt x="1732" y="775"/>
                    <a:pt x="1720" y="798"/>
                  </a:cubicBezTo>
                  <a:lnTo>
                    <a:pt x="1757" y="868"/>
                  </a:lnTo>
                  <a:cubicBezTo>
                    <a:pt x="1749" y="883"/>
                    <a:pt x="1740" y="899"/>
                    <a:pt x="1724" y="925"/>
                  </a:cubicBezTo>
                  <a:cubicBezTo>
                    <a:pt x="1712" y="901"/>
                    <a:pt x="1706" y="886"/>
                    <a:pt x="1695" y="862"/>
                  </a:cubicBezTo>
                  <a:lnTo>
                    <a:pt x="1630" y="872"/>
                  </a:lnTo>
                  <a:lnTo>
                    <a:pt x="1630" y="872"/>
                  </a:lnTo>
                  <a:cubicBezTo>
                    <a:pt x="1640" y="828"/>
                    <a:pt x="1649" y="782"/>
                    <a:pt x="1658" y="739"/>
                  </a:cubicBezTo>
                  <a:close/>
                  <a:moveTo>
                    <a:pt x="1301" y="854"/>
                  </a:moveTo>
                  <a:lnTo>
                    <a:pt x="1417" y="976"/>
                  </a:lnTo>
                  <a:cubicBezTo>
                    <a:pt x="1401" y="984"/>
                    <a:pt x="1396" y="989"/>
                    <a:pt x="1392" y="989"/>
                  </a:cubicBezTo>
                  <a:cubicBezTo>
                    <a:pt x="1371" y="988"/>
                    <a:pt x="1351" y="986"/>
                    <a:pt x="1322" y="985"/>
                  </a:cubicBezTo>
                  <a:cubicBezTo>
                    <a:pt x="1315" y="946"/>
                    <a:pt x="1310" y="908"/>
                    <a:pt x="1301" y="854"/>
                  </a:cubicBezTo>
                  <a:close/>
                  <a:moveTo>
                    <a:pt x="1143" y="1432"/>
                  </a:moveTo>
                  <a:cubicBezTo>
                    <a:pt x="1156" y="1479"/>
                    <a:pt x="1184" y="1516"/>
                    <a:pt x="1155" y="1571"/>
                  </a:cubicBezTo>
                  <a:cubicBezTo>
                    <a:pt x="1087" y="1523"/>
                    <a:pt x="1086" y="1511"/>
                    <a:pt x="1143" y="1432"/>
                  </a:cubicBezTo>
                  <a:close/>
                  <a:moveTo>
                    <a:pt x="907" y="1510"/>
                  </a:moveTo>
                  <a:lnTo>
                    <a:pt x="907" y="1510"/>
                  </a:lnTo>
                  <a:cubicBezTo>
                    <a:pt x="968" y="1529"/>
                    <a:pt x="1012" y="1540"/>
                    <a:pt x="1038" y="1591"/>
                  </a:cubicBezTo>
                  <a:cubicBezTo>
                    <a:pt x="1018" y="1595"/>
                    <a:pt x="1003" y="1597"/>
                    <a:pt x="990" y="1597"/>
                  </a:cubicBezTo>
                  <a:cubicBezTo>
                    <a:pt x="955" y="1597"/>
                    <a:pt x="940" y="1577"/>
                    <a:pt x="907" y="1510"/>
                  </a:cubicBezTo>
                  <a:close/>
                  <a:moveTo>
                    <a:pt x="1462" y="0"/>
                  </a:moveTo>
                  <a:lnTo>
                    <a:pt x="1379" y="49"/>
                  </a:lnTo>
                  <a:lnTo>
                    <a:pt x="1354" y="30"/>
                  </a:lnTo>
                  <a:lnTo>
                    <a:pt x="1204" y="137"/>
                  </a:lnTo>
                  <a:lnTo>
                    <a:pt x="1156" y="105"/>
                  </a:lnTo>
                  <a:cubicBezTo>
                    <a:pt x="1090" y="161"/>
                    <a:pt x="1048" y="246"/>
                    <a:pt x="958" y="246"/>
                  </a:cubicBezTo>
                  <a:cubicBezTo>
                    <a:pt x="945" y="246"/>
                    <a:pt x="931" y="244"/>
                    <a:pt x="915" y="240"/>
                  </a:cubicBezTo>
                  <a:cubicBezTo>
                    <a:pt x="912" y="230"/>
                    <a:pt x="907" y="217"/>
                    <a:pt x="898" y="192"/>
                  </a:cubicBezTo>
                  <a:cubicBezTo>
                    <a:pt x="884" y="228"/>
                    <a:pt x="867" y="265"/>
                    <a:pt x="850" y="299"/>
                  </a:cubicBezTo>
                  <a:cubicBezTo>
                    <a:pt x="831" y="329"/>
                    <a:pt x="810" y="356"/>
                    <a:pt x="788" y="382"/>
                  </a:cubicBezTo>
                  <a:cubicBezTo>
                    <a:pt x="668" y="398"/>
                    <a:pt x="598" y="433"/>
                    <a:pt x="567" y="507"/>
                  </a:cubicBezTo>
                  <a:cubicBezTo>
                    <a:pt x="548" y="554"/>
                    <a:pt x="513" y="593"/>
                    <a:pt x="469" y="617"/>
                  </a:cubicBezTo>
                  <a:lnTo>
                    <a:pt x="289" y="863"/>
                  </a:lnTo>
                  <a:lnTo>
                    <a:pt x="160" y="929"/>
                  </a:lnTo>
                  <a:lnTo>
                    <a:pt x="160" y="1041"/>
                  </a:lnTo>
                  <a:lnTo>
                    <a:pt x="78" y="1103"/>
                  </a:lnTo>
                  <a:cubicBezTo>
                    <a:pt x="64" y="1151"/>
                    <a:pt x="55" y="1207"/>
                    <a:pt x="33" y="1257"/>
                  </a:cubicBezTo>
                  <a:cubicBezTo>
                    <a:pt x="0" y="1332"/>
                    <a:pt x="10" y="1389"/>
                    <a:pt x="79" y="1432"/>
                  </a:cubicBezTo>
                  <a:cubicBezTo>
                    <a:pt x="85" y="1473"/>
                    <a:pt x="64" y="1522"/>
                    <a:pt x="121" y="1538"/>
                  </a:cubicBezTo>
                  <a:cubicBezTo>
                    <a:pt x="122" y="1538"/>
                    <a:pt x="122" y="1538"/>
                    <a:pt x="123" y="1538"/>
                  </a:cubicBezTo>
                  <a:cubicBezTo>
                    <a:pt x="130" y="1538"/>
                    <a:pt x="138" y="1533"/>
                    <a:pt x="144" y="1532"/>
                  </a:cubicBezTo>
                  <a:cubicBezTo>
                    <a:pt x="142" y="1505"/>
                    <a:pt x="139" y="1481"/>
                    <a:pt x="137" y="1457"/>
                  </a:cubicBezTo>
                  <a:lnTo>
                    <a:pt x="153" y="1448"/>
                  </a:lnTo>
                  <a:cubicBezTo>
                    <a:pt x="172" y="1470"/>
                    <a:pt x="192" y="1491"/>
                    <a:pt x="210" y="1511"/>
                  </a:cubicBezTo>
                  <a:lnTo>
                    <a:pt x="169" y="1596"/>
                  </a:lnTo>
                  <a:cubicBezTo>
                    <a:pt x="217" y="1715"/>
                    <a:pt x="217" y="1715"/>
                    <a:pt x="364" y="1790"/>
                  </a:cubicBezTo>
                  <a:lnTo>
                    <a:pt x="539" y="1926"/>
                  </a:lnTo>
                  <a:cubicBezTo>
                    <a:pt x="539" y="1926"/>
                    <a:pt x="540" y="1936"/>
                    <a:pt x="542" y="1948"/>
                  </a:cubicBezTo>
                  <a:cubicBezTo>
                    <a:pt x="543" y="1950"/>
                    <a:pt x="547" y="1952"/>
                    <a:pt x="548" y="1954"/>
                  </a:cubicBezTo>
                  <a:cubicBezTo>
                    <a:pt x="580" y="1968"/>
                    <a:pt x="612" y="1972"/>
                    <a:pt x="645" y="1972"/>
                  </a:cubicBezTo>
                  <a:cubicBezTo>
                    <a:pt x="715" y="1972"/>
                    <a:pt x="785" y="1951"/>
                    <a:pt x="856" y="1951"/>
                  </a:cubicBezTo>
                  <a:cubicBezTo>
                    <a:pt x="860" y="1951"/>
                    <a:pt x="864" y="1951"/>
                    <a:pt x="867" y="1951"/>
                  </a:cubicBezTo>
                  <a:cubicBezTo>
                    <a:pt x="922" y="1925"/>
                    <a:pt x="967" y="1871"/>
                    <a:pt x="1021" y="1871"/>
                  </a:cubicBezTo>
                  <a:cubicBezTo>
                    <a:pt x="1026" y="1871"/>
                    <a:pt x="1032" y="1871"/>
                    <a:pt x="1037" y="1872"/>
                  </a:cubicBezTo>
                  <a:lnTo>
                    <a:pt x="1244" y="1729"/>
                  </a:lnTo>
                  <a:cubicBezTo>
                    <a:pt x="1239" y="1701"/>
                    <a:pt x="1232" y="1673"/>
                    <a:pt x="1224" y="1634"/>
                  </a:cubicBezTo>
                  <a:lnTo>
                    <a:pt x="1224" y="1634"/>
                  </a:lnTo>
                  <a:lnTo>
                    <a:pt x="1300" y="1662"/>
                  </a:lnTo>
                  <a:lnTo>
                    <a:pt x="1508" y="1462"/>
                  </a:lnTo>
                  <a:cubicBezTo>
                    <a:pt x="1520" y="1434"/>
                    <a:pt x="1536" y="1397"/>
                    <a:pt x="1554" y="1354"/>
                  </a:cubicBezTo>
                  <a:lnTo>
                    <a:pt x="1608" y="1364"/>
                  </a:lnTo>
                  <a:cubicBezTo>
                    <a:pt x="1645" y="1309"/>
                    <a:pt x="1675" y="1263"/>
                    <a:pt x="1715" y="1203"/>
                  </a:cubicBezTo>
                  <a:cubicBezTo>
                    <a:pt x="1825" y="1121"/>
                    <a:pt x="1932" y="1014"/>
                    <a:pt x="1957" y="850"/>
                  </a:cubicBezTo>
                  <a:cubicBezTo>
                    <a:pt x="1960" y="825"/>
                    <a:pt x="1970" y="794"/>
                    <a:pt x="1989" y="779"/>
                  </a:cubicBezTo>
                  <a:cubicBezTo>
                    <a:pt x="2056" y="729"/>
                    <a:pt x="2070" y="669"/>
                    <a:pt x="2043" y="608"/>
                  </a:cubicBezTo>
                  <a:lnTo>
                    <a:pt x="2080" y="474"/>
                  </a:lnTo>
                  <a:cubicBezTo>
                    <a:pt x="2146" y="454"/>
                    <a:pt x="2140" y="398"/>
                    <a:pt x="2137" y="347"/>
                  </a:cubicBezTo>
                  <a:lnTo>
                    <a:pt x="2019" y="242"/>
                  </a:lnTo>
                  <a:cubicBezTo>
                    <a:pt x="1994" y="171"/>
                    <a:pt x="1978" y="122"/>
                    <a:pt x="1958" y="63"/>
                  </a:cubicBezTo>
                  <a:lnTo>
                    <a:pt x="1849" y="120"/>
                  </a:lnTo>
                  <a:lnTo>
                    <a:pt x="1746" y="66"/>
                  </a:lnTo>
                  <a:cubicBezTo>
                    <a:pt x="1747" y="61"/>
                    <a:pt x="1748" y="55"/>
                    <a:pt x="1749" y="49"/>
                  </a:cubicBezTo>
                  <a:lnTo>
                    <a:pt x="1749" y="49"/>
                  </a:lnTo>
                  <a:lnTo>
                    <a:pt x="1587" y="64"/>
                  </a:lnTo>
                  <a:cubicBezTo>
                    <a:pt x="1585" y="71"/>
                    <a:pt x="1582" y="77"/>
                    <a:pt x="1580" y="82"/>
                  </a:cubicBez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4" name="Google Shape;13364;p41"/>
            <p:cNvSpPr/>
            <p:nvPr/>
          </p:nvSpPr>
          <p:spPr>
            <a:xfrm>
              <a:off x="3589400" y="1669800"/>
              <a:ext cx="51250" cy="50500"/>
            </a:xfrm>
            <a:custGeom>
              <a:avLst/>
              <a:gdLst/>
              <a:ahLst/>
              <a:cxnLst/>
              <a:rect l="l" t="t" r="r" b="b"/>
              <a:pathLst>
                <a:path w="2050" h="2020" extrusionOk="0">
                  <a:moveTo>
                    <a:pt x="1110" y="1049"/>
                  </a:moveTo>
                  <a:lnTo>
                    <a:pt x="1223" y="1088"/>
                  </a:lnTo>
                  <a:lnTo>
                    <a:pt x="1165" y="1110"/>
                  </a:lnTo>
                  <a:lnTo>
                    <a:pt x="1142" y="1190"/>
                  </a:lnTo>
                  <a:lnTo>
                    <a:pt x="1082" y="1156"/>
                  </a:lnTo>
                  <a:cubicBezTo>
                    <a:pt x="1090" y="1123"/>
                    <a:pt x="1098" y="1092"/>
                    <a:pt x="1110" y="1049"/>
                  </a:cubicBezTo>
                  <a:close/>
                  <a:moveTo>
                    <a:pt x="726" y="799"/>
                  </a:moveTo>
                  <a:cubicBezTo>
                    <a:pt x="770" y="888"/>
                    <a:pt x="875" y="933"/>
                    <a:pt x="808" y="1038"/>
                  </a:cubicBezTo>
                  <a:cubicBezTo>
                    <a:pt x="827" y="1069"/>
                    <a:pt x="846" y="1099"/>
                    <a:pt x="866" y="1132"/>
                  </a:cubicBezTo>
                  <a:cubicBezTo>
                    <a:pt x="825" y="1165"/>
                    <a:pt x="807" y="1230"/>
                    <a:pt x="728" y="1233"/>
                  </a:cubicBezTo>
                  <a:cubicBezTo>
                    <a:pt x="726" y="1185"/>
                    <a:pt x="724" y="1137"/>
                    <a:pt x="721" y="1088"/>
                  </a:cubicBezTo>
                  <a:cubicBezTo>
                    <a:pt x="717" y="1019"/>
                    <a:pt x="711" y="947"/>
                    <a:pt x="709" y="876"/>
                  </a:cubicBezTo>
                  <a:cubicBezTo>
                    <a:pt x="709" y="856"/>
                    <a:pt x="718" y="834"/>
                    <a:pt x="726" y="799"/>
                  </a:cubicBezTo>
                  <a:close/>
                  <a:moveTo>
                    <a:pt x="836" y="1536"/>
                  </a:moveTo>
                  <a:cubicBezTo>
                    <a:pt x="857" y="1536"/>
                    <a:pt x="878" y="1544"/>
                    <a:pt x="912" y="1557"/>
                  </a:cubicBezTo>
                  <a:lnTo>
                    <a:pt x="1032" y="1538"/>
                  </a:lnTo>
                  <a:cubicBezTo>
                    <a:pt x="1053" y="1576"/>
                    <a:pt x="1073" y="1611"/>
                    <a:pt x="1093" y="1647"/>
                  </a:cubicBezTo>
                  <a:lnTo>
                    <a:pt x="1053" y="1734"/>
                  </a:lnTo>
                  <a:cubicBezTo>
                    <a:pt x="1029" y="1742"/>
                    <a:pt x="1006" y="1746"/>
                    <a:pt x="984" y="1746"/>
                  </a:cubicBezTo>
                  <a:cubicBezTo>
                    <a:pt x="951" y="1746"/>
                    <a:pt x="922" y="1737"/>
                    <a:pt x="899" y="1714"/>
                  </a:cubicBezTo>
                  <a:cubicBezTo>
                    <a:pt x="850" y="1666"/>
                    <a:pt x="770" y="1651"/>
                    <a:pt x="739" y="1574"/>
                  </a:cubicBezTo>
                  <a:cubicBezTo>
                    <a:pt x="785" y="1548"/>
                    <a:pt x="810" y="1536"/>
                    <a:pt x="836" y="1536"/>
                  </a:cubicBezTo>
                  <a:close/>
                  <a:moveTo>
                    <a:pt x="558" y="1806"/>
                  </a:moveTo>
                  <a:cubicBezTo>
                    <a:pt x="612" y="1838"/>
                    <a:pt x="640" y="1878"/>
                    <a:pt x="628" y="1958"/>
                  </a:cubicBezTo>
                  <a:lnTo>
                    <a:pt x="527" y="1841"/>
                  </a:lnTo>
                  <a:cubicBezTo>
                    <a:pt x="534" y="1832"/>
                    <a:pt x="546" y="1820"/>
                    <a:pt x="558" y="1806"/>
                  </a:cubicBezTo>
                  <a:close/>
                  <a:moveTo>
                    <a:pt x="1365" y="0"/>
                  </a:moveTo>
                  <a:cubicBezTo>
                    <a:pt x="1306" y="47"/>
                    <a:pt x="1299" y="53"/>
                    <a:pt x="1198" y="53"/>
                  </a:cubicBezTo>
                  <a:cubicBezTo>
                    <a:pt x="1184" y="53"/>
                    <a:pt x="1167" y="53"/>
                    <a:pt x="1148" y="53"/>
                  </a:cubicBezTo>
                  <a:cubicBezTo>
                    <a:pt x="1133" y="124"/>
                    <a:pt x="1074" y="137"/>
                    <a:pt x="1012" y="137"/>
                  </a:cubicBezTo>
                  <a:cubicBezTo>
                    <a:pt x="991" y="221"/>
                    <a:pt x="991" y="221"/>
                    <a:pt x="926" y="267"/>
                  </a:cubicBezTo>
                  <a:cubicBezTo>
                    <a:pt x="913" y="262"/>
                    <a:pt x="902" y="258"/>
                    <a:pt x="890" y="254"/>
                  </a:cubicBezTo>
                  <a:cubicBezTo>
                    <a:pt x="878" y="334"/>
                    <a:pt x="813" y="377"/>
                    <a:pt x="758" y="412"/>
                  </a:cubicBezTo>
                  <a:cubicBezTo>
                    <a:pt x="710" y="443"/>
                    <a:pt x="683" y="480"/>
                    <a:pt x="652" y="523"/>
                  </a:cubicBezTo>
                  <a:cubicBezTo>
                    <a:pt x="611" y="578"/>
                    <a:pt x="585" y="645"/>
                    <a:pt x="534" y="694"/>
                  </a:cubicBezTo>
                  <a:cubicBezTo>
                    <a:pt x="527" y="699"/>
                    <a:pt x="529" y="714"/>
                    <a:pt x="526" y="727"/>
                  </a:cubicBezTo>
                  <a:cubicBezTo>
                    <a:pt x="534" y="728"/>
                    <a:pt x="542" y="729"/>
                    <a:pt x="549" y="729"/>
                  </a:cubicBezTo>
                  <a:cubicBezTo>
                    <a:pt x="604" y="729"/>
                    <a:pt x="637" y="688"/>
                    <a:pt x="677" y="653"/>
                  </a:cubicBezTo>
                  <a:cubicBezTo>
                    <a:pt x="684" y="672"/>
                    <a:pt x="693" y="688"/>
                    <a:pt x="689" y="691"/>
                  </a:cubicBezTo>
                  <a:cubicBezTo>
                    <a:pt x="638" y="737"/>
                    <a:pt x="585" y="783"/>
                    <a:pt x="546" y="816"/>
                  </a:cubicBezTo>
                  <a:cubicBezTo>
                    <a:pt x="498" y="806"/>
                    <a:pt x="459" y="786"/>
                    <a:pt x="427" y="786"/>
                  </a:cubicBezTo>
                  <a:cubicBezTo>
                    <a:pt x="420" y="786"/>
                    <a:pt x="413" y="787"/>
                    <a:pt x="407" y="790"/>
                  </a:cubicBezTo>
                  <a:cubicBezTo>
                    <a:pt x="371" y="802"/>
                    <a:pt x="348" y="850"/>
                    <a:pt x="327" y="875"/>
                  </a:cubicBezTo>
                  <a:cubicBezTo>
                    <a:pt x="313" y="909"/>
                    <a:pt x="303" y="937"/>
                    <a:pt x="292" y="964"/>
                  </a:cubicBezTo>
                  <a:cubicBezTo>
                    <a:pt x="287" y="962"/>
                    <a:pt x="281" y="961"/>
                    <a:pt x="277" y="961"/>
                  </a:cubicBezTo>
                  <a:cubicBezTo>
                    <a:pt x="252" y="961"/>
                    <a:pt x="240" y="986"/>
                    <a:pt x="232" y="1001"/>
                  </a:cubicBezTo>
                  <a:cubicBezTo>
                    <a:pt x="203" y="1058"/>
                    <a:pt x="148" y="1090"/>
                    <a:pt x="114" y="1141"/>
                  </a:cubicBezTo>
                  <a:cubicBezTo>
                    <a:pt x="102" y="1159"/>
                    <a:pt x="87" y="1177"/>
                    <a:pt x="70" y="1192"/>
                  </a:cubicBezTo>
                  <a:cubicBezTo>
                    <a:pt x="63" y="1238"/>
                    <a:pt x="59" y="1269"/>
                    <a:pt x="53" y="1299"/>
                  </a:cubicBezTo>
                  <a:lnTo>
                    <a:pt x="0" y="1292"/>
                  </a:lnTo>
                  <a:lnTo>
                    <a:pt x="0" y="1292"/>
                  </a:lnTo>
                  <a:cubicBezTo>
                    <a:pt x="38" y="1391"/>
                    <a:pt x="72" y="1477"/>
                    <a:pt x="110" y="1578"/>
                  </a:cubicBezTo>
                  <a:cubicBezTo>
                    <a:pt x="59" y="1694"/>
                    <a:pt x="149" y="1795"/>
                    <a:pt x="182" y="1910"/>
                  </a:cubicBezTo>
                  <a:lnTo>
                    <a:pt x="279" y="1958"/>
                  </a:lnTo>
                  <a:lnTo>
                    <a:pt x="357" y="1920"/>
                  </a:lnTo>
                  <a:cubicBezTo>
                    <a:pt x="437" y="1957"/>
                    <a:pt x="515" y="1992"/>
                    <a:pt x="575" y="2019"/>
                  </a:cubicBezTo>
                  <a:lnTo>
                    <a:pt x="824" y="1962"/>
                  </a:lnTo>
                  <a:cubicBezTo>
                    <a:pt x="826" y="1908"/>
                    <a:pt x="794" y="1860"/>
                    <a:pt x="854" y="1809"/>
                  </a:cubicBezTo>
                  <a:lnTo>
                    <a:pt x="854" y="1809"/>
                  </a:lnTo>
                  <a:cubicBezTo>
                    <a:pt x="846" y="1845"/>
                    <a:pt x="840" y="1868"/>
                    <a:pt x="834" y="1895"/>
                  </a:cubicBezTo>
                  <a:cubicBezTo>
                    <a:pt x="871" y="1892"/>
                    <a:pt x="888" y="1890"/>
                    <a:pt x="905" y="1888"/>
                  </a:cubicBezTo>
                  <a:cubicBezTo>
                    <a:pt x="922" y="1884"/>
                    <a:pt x="939" y="1879"/>
                    <a:pt x="958" y="1878"/>
                  </a:cubicBezTo>
                  <a:cubicBezTo>
                    <a:pt x="1134" y="1878"/>
                    <a:pt x="1256" y="1771"/>
                    <a:pt x="1367" y="1657"/>
                  </a:cubicBezTo>
                  <a:cubicBezTo>
                    <a:pt x="1414" y="1609"/>
                    <a:pt x="1465" y="1587"/>
                    <a:pt x="1513" y="1556"/>
                  </a:cubicBezTo>
                  <a:lnTo>
                    <a:pt x="1513" y="1428"/>
                  </a:lnTo>
                  <a:cubicBezTo>
                    <a:pt x="1564" y="1412"/>
                    <a:pt x="1622" y="1414"/>
                    <a:pt x="1644" y="1386"/>
                  </a:cubicBezTo>
                  <a:cubicBezTo>
                    <a:pt x="1714" y="1302"/>
                    <a:pt x="1784" y="1211"/>
                    <a:pt x="1769" y="1082"/>
                  </a:cubicBezTo>
                  <a:cubicBezTo>
                    <a:pt x="1892" y="999"/>
                    <a:pt x="1948" y="861"/>
                    <a:pt x="2023" y="728"/>
                  </a:cubicBezTo>
                  <a:cubicBezTo>
                    <a:pt x="2049" y="549"/>
                    <a:pt x="2045" y="366"/>
                    <a:pt x="1952" y="197"/>
                  </a:cubicBezTo>
                  <a:cubicBezTo>
                    <a:pt x="1918" y="192"/>
                    <a:pt x="1884" y="195"/>
                    <a:pt x="1861" y="181"/>
                  </a:cubicBezTo>
                  <a:cubicBezTo>
                    <a:pt x="1771" y="131"/>
                    <a:pt x="1676" y="94"/>
                    <a:pt x="1577" y="69"/>
                  </a:cubicBezTo>
                  <a:cubicBezTo>
                    <a:pt x="1542" y="58"/>
                    <a:pt x="1511" y="31"/>
                    <a:pt x="1473" y="9"/>
                  </a:cubicBezTo>
                  <a:lnTo>
                    <a:pt x="1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5" name="Google Shape;13365;p41"/>
            <p:cNvSpPr/>
            <p:nvPr/>
          </p:nvSpPr>
          <p:spPr>
            <a:xfrm>
              <a:off x="3747475" y="1508600"/>
              <a:ext cx="49200" cy="50125"/>
            </a:xfrm>
            <a:custGeom>
              <a:avLst/>
              <a:gdLst/>
              <a:ahLst/>
              <a:cxnLst/>
              <a:rect l="l" t="t" r="r" b="b"/>
              <a:pathLst>
                <a:path w="1968" h="2005" extrusionOk="0">
                  <a:moveTo>
                    <a:pt x="991" y="446"/>
                  </a:moveTo>
                  <a:cubicBezTo>
                    <a:pt x="1052" y="467"/>
                    <a:pt x="1056" y="507"/>
                    <a:pt x="1031" y="569"/>
                  </a:cubicBezTo>
                  <a:lnTo>
                    <a:pt x="958" y="556"/>
                  </a:lnTo>
                  <a:cubicBezTo>
                    <a:pt x="972" y="511"/>
                    <a:pt x="981" y="479"/>
                    <a:pt x="991" y="446"/>
                  </a:cubicBezTo>
                  <a:close/>
                  <a:moveTo>
                    <a:pt x="842" y="873"/>
                  </a:moveTo>
                  <a:lnTo>
                    <a:pt x="842" y="956"/>
                  </a:lnTo>
                  <a:lnTo>
                    <a:pt x="922" y="937"/>
                  </a:lnTo>
                  <a:cubicBezTo>
                    <a:pt x="941" y="973"/>
                    <a:pt x="963" y="1011"/>
                    <a:pt x="984" y="1051"/>
                  </a:cubicBezTo>
                  <a:cubicBezTo>
                    <a:pt x="968" y="1069"/>
                    <a:pt x="956" y="1083"/>
                    <a:pt x="942" y="1099"/>
                  </a:cubicBezTo>
                  <a:lnTo>
                    <a:pt x="801" y="1021"/>
                  </a:lnTo>
                  <a:cubicBezTo>
                    <a:pt x="796" y="1054"/>
                    <a:pt x="793" y="1077"/>
                    <a:pt x="789" y="1106"/>
                  </a:cubicBezTo>
                  <a:cubicBezTo>
                    <a:pt x="782" y="1107"/>
                    <a:pt x="771" y="1113"/>
                    <a:pt x="764" y="1113"/>
                  </a:cubicBezTo>
                  <a:cubicBezTo>
                    <a:pt x="762" y="1113"/>
                    <a:pt x="761" y="1112"/>
                    <a:pt x="760" y="1111"/>
                  </a:cubicBezTo>
                  <a:cubicBezTo>
                    <a:pt x="721" y="1079"/>
                    <a:pt x="684" y="1044"/>
                    <a:pt x="650" y="1009"/>
                  </a:cubicBezTo>
                  <a:cubicBezTo>
                    <a:pt x="642" y="1001"/>
                    <a:pt x="646" y="981"/>
                    <a:pt x="646" y="981"/>
                  </a:cubicBezTo>
                  <a:lnTo>
                    <a:pt x="842" y="873"/>
                  </a:lnTo>
                  <a:close/>
                  <a:moveTo>
                    <a:pt x="877" y="1290"/>
                  </a:moveTo>
                  <a:cubicBezTo>
                    <a:pt x="868" y="1344"/>
                    <a:pt x="861" y="1385"/>
                    <a:pt x="854" y="1430"/>
                  </a:cubicBezTo>
                  <a:lnTo>
                    <a:pt x="768" y="1387"/>
                  </a:lnTo>
                  <a:lnTo>
                    <a:pt x="733" y="1314"/>
                  </a:lnTo>
                  <a:lnTo>
                    <a:pt x="877" y="1290"/>
                  </a:lnTo>
                  <a:close/>
                  <a:moveTo>
                    <a:pt x="545" y="1462"/>
                  </a:moveTo>
                  <a:cubicBezTo>
                    <a:pt x="666" y="1489"/>
                    <a:pt x="735" y="1555"/>
                    <a:pt x="789" y="1655"/>
                  </a:cubicBezTo>
                  <a:cubicBezTo>
                    <a:pt x="774" y="1658"/>
                    <a:pt x="760" y="1660"/>
                    <a:pt x="747" y="1660"/>
                  </a:cubicBezTo>
                  <a:cubicBezTo>
                    <a:pt x="701" y="1660"/>
                    <a:pt x="666" y="1641"/>
                    <a:pt x="635" y="1608"/>
                  </a:cubicBezTo>
                  <a:cubicBezTo>
                    <a:pt x="615" y="1584"/>
                    <a:pt x="594" y="1556"/>
                    <a:pt x="558" y="1556"/>
                  </a:cubicBezTo>
                  <a:cubicBezTo>
                    <a:pt x="544" y="1556"/>
                    <a:pt x="528" y="1560"/>
                    <a:pt x="509" y="1570"/>
                  </a:cubicBezTo>
                  <a:cubicBezTo>
                    <a:pt x="523" y="1525"/>
                    <a:pt x="533" y="1498"/>
                    <a:pt x="545" y="1462"/>
                  </a:cubicBezTo>
                  <a:close/>
                  <a:moveTo>
                    <a:pt x="1295" y="0"/>
                  </a:moveTo>
                  <a:cubicBezTo>
                    <a:pt x="1267" y="13"/>
                    <a:pt x="1246" y="36"/>
                    <a:pt x="1218" y="36"/>
                  </a:cubicBezTo>
                  <a:cubicBezTo>
                    <a:pt x="1208" y="36"/>
                    <a:pt x="1198" y="33"/>
                    <a:pt x="1186" y="26"/>
                  </a:cubicBezTo>
                  <a:cubicBezTo>
                    <a:pt x="1185" y="25"/>
                    <a:pt x="1182" y="25"/>
                    <a:pt x="1180" y="25"/>
                  </a:cubicBezTo>
                  <a:cubicBezTo>
                    <a:pt x="1164" y="25"/>
                    <a:pt x="1134" y="44"/>
                    <a:pt x="1117" y="57"/>
                  </a:cubicBezTo>
                  <a:cubicBezTo>
                    <a:pt x="1097" y="74"/>
                    <a:pt x="1079" y="94"/>
                    <a:pt x="1064" y="114"/>
                  </a:cubicBezTo>
                  <a:cubicBezTo>
                    <a:pt x="1062" y="109"/>
                    <a:pt x="1059" y="103"/>
                    <a:pt x="1056" y="96"/>
                  </a:cubicBezTo>
                  <a:lnTo>
                    <a:pt x="942" y="121"/>
                  </a:lnTo>
                  <a:cubicBezTo>
                    <a:pt x="972" y="212"/>
                    <a:pt x="868" y="213"/>
                    <a:pt x="859" y="256"/>
                  </a:cubicBezTo>
                  <a:cubicBezTo>
                    <a:pt x="818" y="276"/>
                    <a:pt x="781" y="283"/>
                    <a:pt x="765" y="305"/>
                  </a:cubicBezTo>
                  <a:cubicBezTo>
                    <a:pt x="733" y="349"/>
                    <a:pt x="713" y="403"/>
                    <a:pt x="689" y="450"/>
                  </a:cubicBezTo>
                  <a:lnTo>
                    <a:pt x="748" y="525"/>
                  </a:lnTo>
                  <a:lnTo>
                    <a:pt x="634" y="655"/>
                  </a:lnTo>
                  <a:cubicBezTo>
                    <a:pt x="620" y="604"/>
                    <a:pt x="609" y="565"/>
                    <a:pt x="599" y="525"/>
                  </a:cubicBezTo>
                  <a:lnTo>
                    <a:pt x="412" y="701"/>
                  </a:lnTo>
                  <a:lnTo>
                    <a:pt x="404" y="691"/>
                  </a:lnTo>
                  <a:cubicBezTo>
                    <a:pt x="393" y="729"/>
                    <a:pt x="383" y="766"/>
                    <a:pt x="373" y="804"/>
                  </a:cubicBezTo>
                  <a:lnTo>
                    <a:pt x="299" y="828"/>
                  </a:lnTo>
                  <a:lnTo>
                    <a:pt x="309" y="836"/>
                  </a:lnTo>
                  <a:lnTo>
                    <a:pt x="179" y="984"/>
                  </a:lnTo>
                  <a:cubicBezTo>
                    <a:pt x="204" y="1067"/>
                    <a:pt x="109" y="1075"/>
                    <a:pt x="83" y="1106"/>
                  </a:cubicBezTo>
                  <a:cubicBezTo>
                    <a:pt x="53" y="1182"/>
                    <a:pt x="32" y="1238"/>
                    <a:pt x="9" y="1296"/>
                  </a:cubicBezTo>
                  <a:cubicBezTo>
                    <a:pt x="7" y="1342"/>
                    <a:pt x="4" y="1391"/>
                    <a:pt x="1" y="1451"/>
                  </a:cubicBezTo>
                  <a:cubicBezTo>
                    <a:pt x="9" y="1468"/>
                    <a:pt x="24" y="1498"/>
                    <a:pt x="37" y="1527"/>
                  </a:cubicBezTo>
                  <a:lnTo>
                    <a:pt x="12" y="1549"/>
                  </a:lnTo>
                  <a:cubicBezTo>
                    <a:pt x="23" y="1590"/>
                    <a:pt x="32" y="1629"/>
                    <a:pt x="44" y="1678"/>
                  </a:cubicBezTo>
                  <a:cubicBezTo>
                    <a:pt x="172" y="1742"/>
                    <a:pt x="288" y="1835"/>
                    <a:pt x="405" y="1932"/>
                  </a:cubicBezTo>
                  <a:cubicBezTo>
                    <a:pt x="450" y="1970"/>
                    <a:pt x="504" y="2005"/>
                    <a:pt x="568" y="2005"/>
                  </a:cubicBezTo>
                  <a:cubicBezTo>
                    <a:pt x="592" y="2005"/>
                    <a:pt x="618" y="2000"/>
                    <a:pt x="644" y="1989"/>
                  </a:cubicBezTo>
                  <a:cubicBezTo>
                    <a:pt x="701" y="1966"/>
                    <a:pt x="769" y="1966"/>
                    <a:pt x="838" y="1953"/>
                  </a:cubicBezTo>
                  <a:lnTo>
                    <a:pt x="866" y="1887"/>
                  </a:lnTo>
                  <a:lnTo>
                    <a:pt x="1084" y="1870"/>
                  </a:lnTo>
                  <a:lnTo>
                    <a:pt x="1307" y="1641"/>
                  </a:lnTo>
                  <a:lnTo>
                    <a:pt x="1317" y="1650"/>
                  </a:lnTo>
                  <a:cubicBezTo>
                    <a:pt x="1323" y="1630"/>
                    <a:pt x="1330" y="1612"/>
                    <a:pt x="1330" y="1610"/>
                  </a:cubicBezTo>
                  <a:cubicBezTo>
                    <a:pt x="1409" y="1551"/>
                    <a:pt x="1502" y="1528"/>
                    <a:pt x="1482" y="1423"/>
                  </a:cubicBezTo>
                  <a:cubicBezTo>
                    <a:pt x="1507" y="1412"/>
                    <a:pt x="1530" y="1410"/>
                    <a:pt x="1542" y="1397"/>
                  </a:cubicBezTo>
                  <a:cubicBezTo>
                    <a:pt x="1596" y="1341"/>
                    <a:pt x="1646" y="1282"/>
                    <a:pt x="1708" y="1211"/>
                  </a:cubicBezTo>
                  <a:cubicBezTo>
                    <a:pt x="1695" y="1184"/>
                    <a:pt x="1678" y="1148"/>
                    <a:pt x="1660" y="1109"/>
                  </a:cubicBezTo>
                  <a:lnTo>
                    <a:pt x="1660" y="1109"/>
                  </a:lnTo>
                  <a:lnTo>
                    <a:pt x="1770" y="1136"/>
                  </a:lnTo>
                  <a:lnTo>
                    <a:pt x="1927" y="934"/>
                  </a:lnTo>
                  <a:lnTo>
                    <a:pt x="1898" y="871"/>
                  </a:lnTo>
                  <a:cubicBezTo>
                    <a:pt x="1949" y="782"/>
                    <a:pt x="1965" y="691"/>
                    <a:pt x="1967" y="591"/>
                  </a:cubicBezTo>
                  <a:cubicBezTo>
                    <a:pt x="1968" y="528"/>
                    <a:pt x="1920" y="472"/>
                    <a:pt x="1955" y="413"/>
                  </a:cubicBezTo>
                  <a:lnTo>
                    <a:pt x="1888" y="354"/>
                  </a:lnTo>
                  <a:cubicBezTo>
                    <a:pt x="1862" y="287"/>
                    <a:pt x="1837" y="221"/>
                    <a:pt x="1809" y="153"/>
                  </a:cubicBezTo>
                  <a:cubicBezTo>
                    <a:pt x="1727" y="132"/>
                    <a:pt x="1639" y="115"/>
                    <a:pt x="1554" y="89"/>
                  </a:cubicBezTo>
                  <a:cubicBezTo>
                    <a:pt x="1466" y="63"/>
                    <a:pt x="1379" y="3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6" name="Google Shape;13366;p41"/>
            <p:cNvSpPr/>
            <p:nvPr/>
          </p:nvSpPr>
          <p:spPr>
            <a:xfrm>
              <a:off x="3607525" y="1507100"/>
              <a:ext cx="50050" cy="47925"/>
            </a:xfrm>
            <a:custGeom>
              <a:avLst/>
              <a:gdLst/>
              <a:ahLst/>
              <a:cxnLst/>
              <a:rect l="l" t="t" r="r" b="b"/>
              <a:pathLst>
                <a:path w="2002" h="1917" extrusionOk="0">
                  <a:moveTo>
                    <a:pt x="1489" y="895"/>
                  </a:moveTo>
                  <a:lnTo>
                    <a:pt x="1615" y="913"/>
                  </a:lnTo>
                  <a:cubicBezTo>
                    <a:pt x="1590" y="938"/>
                    <a:pt x="1573" y="965"/>
                    <a:pt x="1563" y="965"/>
                  </a:cubicBezTo>
                  <a:cubicBezTo>
                    <a:pt x="1562" y="965"/>
                    <a:pt x="1562" y="965"/>
                    <a:pt x="1562" y="965"/>
                  </a:cubicBezTo>
                  <a:cubicBezTo>
                    <a:pt x="1532" y="957"/>
                    <a:pt x="1506" y="937"/>
                    <a:pt x="1477" y="924"/>
                  </a:cubicBezTo>
                  <a:lnTo>
                    <a:pt x="1489" y="895"/>
                  </a:lnTo>
                  <a:close/>
                  <a:moveTo>
                    <a:pt x="1483" y="1"/>
                  </a:moveTo>
                  <a:lnTo>
                    <a:pt x="1286" y="15"/>
                  </a:lnTo>
                  <a:lnTo>
                    <a:pt x="1101" y="69"/>
                  </a:lnTo>
                  <a:lnTo>
                    <a:pt x="1066" y="108"/>
                  </a:lnTo>
                  <a:lnTo>
                    <a:pt x="1032" y="86"/>
                  </a:lnTo>
                  <a:cubicBezTo>
                    <a:pt x="1012" y="123"/>
                    <a:pt x="993" y="158"/>
                    <a:pt x="973" y="197"/>
                  </a:cubicBezTo>
                  <a:lnTo>
                    <a:pt x="933" y="157"/>
                  </a:lnTo>
                  <a:cubicBezTo>
                    <a:pt x="904" y="206"/>
                    <a:pt x="877" y="254"/>
                    <a:pt x="860" y="284"/>
                  </a:cubicBezTo>
                  <a:lnTo>
                    <a:pt x="753" y="294"/>
                  </a:lnTo>
                  <a:cubicBezTo>
                    <a:pt x="754" y="302"/>
                    <a:pt x="756" y="310"/>
                    <a:pt x="757" y="318"/>
                  </a:cubicBezTo>
                  <a:lnTo>
                    <a:pt x="625" y="437"/>
                  </a:lnTo>
                  <a:cubicBezTo>
                    <a:pt x="603" y="544"/>
                    <a:pt x="579" y="574"/>
                    <a:pt x="480" y="628"/>
                  </a:cubicBezTo>
                  <a:cubicBezTo>
                    <a:pt x="449" y="645"/>
                    <a:pt x="423" y="669"/>
                    <a:pt x="393" y="689"/>
                  </a:cubicBezTo>
                  <a:cubicBezTo>
                    <a:pt x="361" y="710"/>
                    <a:pt x="328" y="731"/>
                    <a:pt x="292" y="753"/>
                  </a:cubicBezTo>
                  <a:cubicBezTo>
                    <a:pt x="284" y="791"/>
                    <a:pt x="274" y="836"/>
                    <a:pt x="263" y="877"/>
                  </a:cubicBezTo>
                  <a:lnTo>
                    <a:pt x="178" y="915"/>
                  </a:lnTo>
                  <a:cubicBezTo>
                    <a:pt x="162" y="961"/>
                    <a:pt x="156" y="1010"/>
                    <a:pt x="130" y="1046"/>
                  </a:cubicBezTo>
                  <a:cubicBezTo>
                    <a:pt x="99" y="1088"/>
                    <a:pt x="52" y="1119"/>
                    <a:pt x="9" y="1158"/>
                  </a:cubicBezTo>
                  <a:cubicBezTo>
                    <a:pt x="63" y="1204"/>
                    <a:pt x="1" y="1234"/>
                    <a:pt x="2" y="1272"/>
                  </a:cubicBezTo>
                  <a:cubicBezTo>
                    <a:pt x="26" y="1330"/>
                    <a:pt x="49" y="1389"/>
                    <a:pt x="73" y="1450"/>
                  </a:cubicBezTo>
                  <a:lnTo>
                    <a:pt x="108" y="1634"/>
                  </a:lnTo>
                  <a:cubicBezTo>
                    <a:pt x="131" y="1653"/>
                    <a:pt x="157" y="1665"/>
                    <a:pt x="171" y="1686"/>
                  </a:cubicBezTo>
                  <a:cubicBezTo>
                    <a:pt x="203" y="1731"/>
                    <a:pt x="243" y="1746"/>
                    <a:pt x="298" y="1751"/>
                  </a:cubicBezTo>
                  <a:cubicBezTo>
                    <a:pt x="327" y="1753"/>
                    <a:pt x="358" y="1782"/>
                    <a:pt x="384" y="1803"/>
                  </a:cubicBezTo>
                  <a:cubicBezTo>
                    <a:pt x="405" y="1823"/>
                    <a:pt x="424" y="1844"/>
                    <a:pt x="441" y="1867"/>
                  </a:cubicBezTo>
                  <a:lnTo>
                    <a:pt x="509" y="1850"/>
                  </a:lnTo>
                  <a:lnTo>
                    <a:pt x="565" y="1907"/>
                  </a:lnTo>
                  <a:lnTo>
                    <a:pt x="740" y="1916"/>
                  </a:lnTo>
                  <a:cubicBezTo>
                    <a:pt x="951" y="1835"/>
                    <a:pt x="1095" y="1665"/>
                    <a:pt x="1266" y="1547"/>
                  </a:cubicBezTo>
                  <a:lnTo>
                    <a:pt x="1450" y="1431"/>
                  </a:lnTo>
                  <a:cubicBezTo>
                    <a:pt x="1502" y="1365"/>
                    <a:pt x="1540" y="1317"/>
                    <a:pt x="1580" y="1269"/>
                  </a:cubicBezTo>
                  <a:cubicBezTo>
                    <a:pt x="1615" y="1227"/>
                    <a:pt x="1653" y="1185"/>
                    <a:pt x="1687" y="1142"/>
                  </a:cubicBezTo>
                  <a:cubicBezTo>
                    <a:pt x="1737" y="1077"/>
                    <a:pt x="1786" y="1010"/>
                    <a:pt x="1833" y="943"/>
                  </a:cubicBezTo>
                  <a:cubicBezTo>
                    <a:pt x="1858" y="910"/>
                    <a:pt x="1878" y="874"/>
                    <a:pt x="1891" y="835"/>
                  </a:cubicBezTo>
                  <a:cubicBezTo>
                    <a:pt x="1926" y="734"/>
                    <a:pt x="1954" y="632"/>
                    <a:pt x="1983" y="529"/>
                  </a:cubicBezTo>
                  <a:cubicBezTo>
                    <a:pt x="1992" y="499"/>
                    <a:pt x="1996" y="467"/>
                    <a:pt x="2002" y="435"/>
                  </a:cubicBezTo>
                  <a:lnTo>
                    <a:pt x="1935" y="405"/>
                  </a:lnTo>
                  <a:cubicBezTo>
                    <a:pt x="1939" y="360"/>
                    <a:pt x="1944" y="320"/>
                    <a:pt x="1947" y="288"/>
                  </a:cubicBezTo>
                  <a:cubicBezTo>
                    <a:pt x="1921" y="259"/>
                    <a:pt x="1888" y="239"/>
                    <a:pt x="1881" y="213"/>
                  </a:cubicBezTo>
                  <a:cubicBezTo>
                    <a:pt x="1870" y="167"/>
                    <a:pt x="1840" y="129"/>
                    <a:pt x="1798" y="105"/>
                  </a:cubicBezTo>
                  <a:lnTo>
                    <a:pt x="1522" y="57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7" name="Google Shape;13367;p41"/>
            <p:cNvSpPr/>
            <p:nvPr/>
          </p:nvSpPr>
          <p:spPr>
            <a:xfrm>
              <a:off x="3789800" y="1396525"/>
              <a:ext cx="50300" cy="45850"/>
            </a:xfrm>
            <a:custGeom>
              <a:avLst/>
              <a:gdLst/>
              <a:ahLst/>
              <a:cxnLst/>
              <a:rect l="l" t="t" r="r" b="b"/>
              <a:pathLst>
                <a:path w="2012" h="1834" extrusionOk="0">
                  <a:moveTo>
                    <a:pt x="1265" y="1085"/>
                  </a:moveTo>
                  <a:cubicBezTo>
                    <a:pt x="1320" y="1085"/>
                    <a:pt x="1372" y="1110"/>
                    <a:pt x="1427" y="1110"/>
                  </a:cubicBezTo>
                  <a:cubicBezTo>
                    <a:pt x="1432" y="1110"/>
                    <a:pt x="1437" y="1110"/>
                    <a:pt x="1442" y="1110"/>
                  </a:cubicBezTo>
                  <a:cubicBezTo>
                    <a:pt x="1448" y="1128"/>
                    <a:pt x="1452" y="1143"/>
                    <a:pt x="1462" y="1174"/>
                  </a:cubicBezTo>
                  <a:lnTo>
                    <a:pt x="1396" y="1135"/>
                  </a:lnTo>
                  <a:lnTo>
                    <a:pt x="1356" y="1162"/>
                  </a:lnTo>
                  <a:lnTo>
                    <a:pt x="1211" y="1095"/>
                  </a:lnTo>
                  <a:cubicBezTo>
                    <a:pt x="1230" y="1088"/>
                    <a:pt x="1248" y="1085"/>
                    <a:pt x="1265" y="1085"/>
                  </a:cubicBezTo>
                  <a:close/>
                  <a:moveTo>
                    <a:pt x="1062" y="1283"/>
                  </a:moveTo>
                  <a:lnTo>
                    <a:pt x="1062" y="1283"/>
                  </a:lnTo>
                  <a:cubicBezTo>
                    <a:pt x="1017" y="1333"/>
                    <a:pt x="974" y="1358"/>
                    <a:pt x="935" y="1358"/>
                  </a:cubicBezTo>
                  <a:cubicBezTo>
                    <a:pt x="911" y="1358"/>
                    <a:pt x="888" y="1349"/>
                    <a:pt x="866" y="1331"/>
                  </a:cubicBezTo>
                  <a:lnTo>
                    <a:pt x="1062" y="1283"/>
                  </a:lnTo>
                  <a:close/>
                  <a:moveTo>
                    <a:pt x="1289" y="1"/>
                  </a:moveTo>
                  <a:lnTo>
                    <a:pt x="1069" y="110"/>
                  </a:lnTo>
                  <a:cubicBezTo>
                    <a:pt x="1069" y="102"/>
                    <a:pt x="1070" y="92"/>
                    <a:pt x="1070" y="86"/>
                  </a:cubicBezTo>
                  <a:lnTo>
                    <a:pt x="1070" y="86"/>
                  </a:lnTo>
                  <a:cubicBezTo>
                    <a:pt x="1045" y="101"/>
                    <a:pt x="1017" y="118"/>
                    <a:pt x="989" y="134"/>
                  </a:cubicBezTo>
                  <a:cubicBezTo>
                    <a:pt x="930" y="165"/>
                    <a:pt x="869" y="195"/>
                    <a:pt x="812" y="228"/>
                  </a:cubicBezTo>
                  <a:cubicBezTo>
                    <a:pt x="798" y="238"/>
                    <a:pt x="789" y="252"/>
                    <a:pt x="785" y="269"/>
                  </a:cubicBezTo>
                  <a:cubicBezTo>
                    <a:pt x="758" y="349"/>
                    <a:pt x="733" y="370"/>
                    <a:pt x="653" y="378"/>
                  </a:cubicBezTo>
                  <a:cubicBezTo>
                    <a:pt x="614" y="412"/>
                    <a:pt x="583" y="448"/>
                    <a:pt x="543" y="466"/>
                  </a:cubicBezTo>
                  <a:cubicBezTo>
                    <a:pt x="478" y="497"/>
                    <a:pt x="457" y="545"/>
                    <a:pt x="465" y="600"/>
                  </a:cubicBezTo>
                  <a:lnTo>
                    <a:pt x="353" y="715"/>
                  </a:lnTo>
                  <a:lnTo>
                    <a:pt x="310" y="694"/>
                  </a:lnTo>
                  <a:cubicBezTo>
                    <a:pt x="303" y="741"/>
                    <a:pt x="298" y="785"/>
                    <a:pt x="291" y="835"/>
                  </a:cubicBezTo>
                  <a:cubicBezTo>
                    <a:pt x="153" y="890"/>
                    <a:pt x="130" y="1036"/>
                    <a:pt x="52" y="1146"/>
                  </a:cubicBezTo>
                  <a:lnTo>
                    <a:pt x="1" y="1168"/>
                  </a:lnTo>
                  <a:cubicBezTo>
                    <a:pt x="12" y="1207"/>
                    <a:pt x="24" y="1242"/>
                    <a:pt x="34" y="1275"/>
                  </a:cubicBezTo>
                  <a:cubicBezTo>
                    <a:pt x="25" y="1307"/>
                    <a:pt x="18" y="1336"/>
                    <a:pt x="9" y="1373"/>
                  </a:cubicBezTo>
                  <a:lnTo>
                    <a:pt x="140" y="1597"/>
                  </a:lnTo>
                  <a:cubicBezTo>
                    <a:pt x="140" y="1611"/>
                    <a:pt x="141" y="1637"/>
                    <a:pt x="141" y="1656"/>
                  </a:cubicBezTo>
                  <a:lnTo>
                    <a:pt x="308" y="1753"/>
                  </a:lnTo>
                  <a:cubicBezTo>
                    <a:pt x="447" y="1785"/>
                    <a:pt x="598" y="1758"/>
                    <a:pt x="712" y="1833"/>
                  </a:cubicBezTo>
                  <a:lnTo>
                    <a:pt x="1041" y="1705"/>
                  </a:lnTo>
                  <a:lnTo>
                    <a:pt x="1055" y="1653"/>
                  </a:lnTo>
                  <a:cubicBezTo>
                    <a:pt x="1153" y="1591"/>
                    <a:pt x="1298" y="1614"/>
                    <a:pt x="1343" y="1482"/>
                  </a:cubicBezTo>
                  <a:cubicBezTo>
                    <a:pt x="1446" y="1442"/>
                    <a:pt x="1526" y="1386"/>
                    <a:pt x="1570" y="1282"/>
                  </a:cubicBezTo>
                  <a:cubicBezTo>
                    <a:pt x="1584" y="1244"/>
                    <a:pt x="1630" y="1218"/>
                    <a:pt x="1669" y="1180"/>
                  </a:cubicBezTo>
                  <a:cubicBezTo>
                    <a:pt x="1659" y="1126"/>
                    <a:pt x="1717" y="1130"/>
                    <a:pt x="1745" y="1107"/>
                  </a:cubicBezTo>
                  <a:cubicBezTo>
                    <a:pt x="1801" y="1023"/>
                    <a:pt x="1856" y="939"/>
                    <a:pt x="1918" y="845"/>
                  </a:cubicBezTo>
                  <a:lnTo>
                    <a:pt x="1903" y="793"/>
                  </a:lnTo>
                  <a:cubicBezTo>
                    <a:pt x="1938" y="716"/>
                    <a:pt x="1972" y="642"/>
                    <a:pt x="2011" y="560"/>
                  </a:cubicBezTo>
                  <a:cubicBezTo>
                    <a:pt x="1994" y="530"/>
                    <a:pt x="1968" y="498"/>
                    <a:pt x="1959" y="463"/>
                  </a:cubicBezTo>
                  <a:cubicBezTo>
                    <a:pt x="1947" y="421"/>
                    <a:pt x="1952" y="375"/>
                    <a:pt x="1947" y="332"/>
                  </a:cubicBezTo>
                  <a:cubicBezTo>
                    <a:pt x="1941" y="292"/>
                    <a:pt x="1933" y="253"/>
                    <a:pt x="1924" y="201"/>
                  </a:cubicBezTo>
                  <a:lnTo>
                    <a:pt x="1851" y="223"/>
                  </a:lnTo>
                  <a:lnTo>
                    <a:pt x="1745" y="146"/>
                  </a:lnTo>
                  <a:lnTo>
                    <a:pt x="1729" y="75"/>
                  </a:lnTo>
                  <a:lnTo>
                    <a:pt x="1619" y="140"/>
                  </a:lnTo>
                  <a:cubicBezTo>
                    <a:pt x="1605" y="133"/>
                    <a:pt x="1592" y="125"/>
                    <a:pt x="1579" y="117"/>
                  </a:cubicBezTo>
                  <a:cubicBezTo>
                    <a:pt x="1566" y="106"/>
                    <a:pt x="1554" y="93"/>
                    <a:pt x="1542" y="81"/>
                  </a:cubicBezTo>
                  <a:cubicBezTo>
                    <a:pt x="1541" y="85"/>
                    <a:pt x="1539" y="89"/>
                    <a:pt x="1536" y="92"/>
                  </a:cubicBezTo>
                  <a:lnTo>
                    <a:pt x="1379" y="25"/>
                  </a:lnTo>
                  <a:cubicBezTo>
                    <a:pt x="1375" y="23"/>
                    <a:pt x="1370" y="22"/>
                    <a:pt x="1365" y="22"/>
                  </a:cubicBezTo>
                  <a:cubicBezTo>
                    <a:pt x="1351" y="22"/>
                    <a:pt x="1336" y="29"/>
                    <a:pt x="1321" y="29"/>
                  </a:cubicBezTo>
                  <a:cubicBezTo>
                    <a:pt x="1309" y="29"/>
                    <a:pt x="1297" y="23"/>
                    <a:pt x="1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8" name="Google Shape;13368;p41"/>
            <p:cNvSpPr/>
            <p:nvPr/>
          </p:nvSpPr>
          <p:spPr>
            <a:xfrm>
              <a:off x="3685375" y="1476500"/>
              <a:ext cx="45675" cy="48850"/>
            </a:xfrm>
            <a:custGeom>
              <a:avLst/>
              <a:gdLst/>
              <a:ahLst/>
              <a:cxnLst/>
              <a:rect l="l" t="t" r="r" b="b"/>
              <a:pathLst>
                <a:path w="1827" h="1954" extrusionOk="0">
                  <a:moveTo>
                    <a:pt x="1259" y="1"/>
                  </a:moveTo>
                  <a:cubicBezTo>
                    <a:pt x="1202" y="16"/>
                    <a:pt x="1156" y="19"/>
                    <a:pt x="1122" y="40"/>
                  </a:cubicBezTo>
                  <a:cubicBezTo>
                    <a:pt x="1095" y="58"/>
                    <a:pt x="1070" y="72"/>
                    <a:pt x="1046" y="72"/>
                  </a:cubicBezTo>
                  <a:cubicBezTo>
                    <a:pt x="1036" y="72"/>
                    <a:pt x="1025" y="69"/>
                    <a:pt x="1014" y="62"/>
                  </a:cubicBezTo>
                  <a:lnTo>
                    <a:pt x="859" y="181"/>
                  </a:lnTo>
                  <a:cubicBezTo>
                    <a:pt x="833" y="231"/>
                    <a:pt x="792" y="287"/>
                    <a:pt x="710" y="293"/>
                  </a:cubicBezTo>
                  <a:cubicBezTo>
                    <a:pt x="703" y="327"/>
                    <a:pt x="697" y="361"/>
                    <a:pt x="694" y="383"/>
                  </a:cubicBezTo>
                  <a:cubicBezTo>
                    <a:pt x="653" y="405"/>
                    <a:pt x="611" y="413"/>
                    <a:pt x="592" y="438"/>
                  </a:cubicBezTo>
                  <a:cubicBezTo>
                    <a:pt x="556" y="489"/>
                    <a:pt x="498" y="521"/>
                    <a:pt x="479" y="588"/>
                  </a:cubicBezTo>
                  <a:cubicBezTo>
                    <a:pt x="468" y="618"/>
                    <a:pt x="444" y="643"/>
                    <a:pt x="414" y="656"/>
                  </a:cubicBezTo>
                  <a:cubicBezTo>
                    <a:pt x="306" y="698"/>
                    <a:pt x="257" y="781"/>
                    <a:pt x="240" y="889"/>
                  </a:cubicBezTo>
                  <a:cubicBezTo>
                    <a:pt x="238" y="901"/>
                    <a:pt x="234" y="912"/>
                    <a:pt x="232" y="924"/>
                  </a:cubicBezTo>
                  <a:lnTo>
                    <a:pt x="178" y="942"/>
                  </a:lnTo>
                  <a:cubicBezTo>
                    <a:pt x="139" y="1006"/>
                    <a:pt x="106" y="1061"/>
                    <a:pt x="66" y="1127"/>
                  </a:cubicBezTo>
                  <a:cubicBezTo>
                    <a:pt x="66" y="1128"/>
                    <a:pt x="68" y="1145"/>
                    <a:pt x="70" y="1161"/>
                  </a:cubicBezTo>
                  <a:lnTo>
                    <a:pt x="27" y="1205"/>
                  </a:lnTo>
                  <a:cubicBezTo>
                    <a:pt x="33" y="1301"/>
                    <a:pt x="0" y="1396"/>
                    <a:pt x="70" y="1467"/>
                  </a:cubicBezTo>
                  <a:lnTo>
                    <a:pt x="16" y="1572"/>
                  </a:lnTo>
                  <a:lnTo>
                    <a:pt x="113" y="1685"/>
                  </a:lnTo>
                  <a:cubicBezTo>
                    <a:pt x="119" y="1712"/>
                    <a:pt x="125" y="1738"/>
                    <a:pt x="131" y="1769"/>
                  </a:cubicBezTo>
                  <a:cubicBezTo>
                    <a:pt x="188" y="1798"/>
                    <a:pt x="235" y="1843"/>
                    <a:pt x="306" y="1855"/>
                  </a:cubicBezTo>
                  <a:cubicBezTo>
                    <a:pt x="344" y="1860"/>
                    <a:pt x="380" y="1888"/>
                    <a:pt x="414" y="1909"/>
                  </a:cubicBezTo>
                  <a:cubicBezTo>
                    <a:pt x="457" y="1936"/>
                    <a:pt x="500" y="1953"/>
                    <a:pt x="546" y="1953"/>
                  </a:cubicBezTo>
                  <a:cubicBezTo>
                    <a:pt x="571" y="1953"/>
                    <a:pt x="596" y="1949"/>
                    <a:pt x="622" y="1938"/>
                  </a:cubicBezTo>
                  <a:cubicBezTo>
                    <a:pt x="686" y="1911"/>
                    <a:pt x="748" y="1877"/>
                    <a:pt x="811" y="1877"/>
                  </a:cubicBezTo>
                  <a:cubicBezTo>
                    <a:pt x="831" y="1877"/>
                    <a:pt x="851" y="1880"/>
                    <a:pt x="871" y="1888"/>
                  </a:cubicBezTo>
                  <a:cubicBezTo>
                    <a:pt x="963" y="1844"/>
                    <a:pt x="1000" y="1738"/>
                    <a:pt x="1104" y="1738"/>
                  </a:cubicBezTo>
                  <a:cubicBezTo>
                    <a:pt x="1108" y="1738"/>
                    <a:pt x="1113" y="1738"/>
                    <a:pt x="1117" y="1738"/>
                  </a:cubicBezTo>
                  <a:cubicBezTo>
                    <a:pt x="1202" y="1601"/>
                    <a:pt x="1334" y="1501"/>
                    <a:pt x="1405" y="1348"/>
                  </a:cubicBezTo>
                  <a:lnTo>
                    <a:pt x="1457" y="1341"/>
                  </a:lnTo>
                  <a:cubicBezTo>
                    <a:pt x="1478" y="1316"/>
                    <a:pt x="1497" y="1292"/>
                    <a:pt x="1516" y="1267"/>
                  </a:cubicBezTo>
                  <a:lnTo>
                    <a:pt x="1481" y="1236"/>
                  </a:lnTo>
                  <a:lnTo>
                    <a:pt x="1604" y="1173"/>
                  </a:lnTo>
                  <a:cubicBezTo>
                    <a:pt x="1601" y="1172"/>
                    <a:pt x="1599" y="1170"/>
                    <a:pt x="1595" y="1168"/>
                  </a:cubicBezTo>
                  <a:lnTo>
                    <a:pt x="1682" y="1045"/>
                  </a:lnTo>
                  <a:cubicBezTo>
                    <a:pt x="1684" y="1009"/>
                    <a:pt x="1688" y="964"/>
                    <a:pt x="1691" y="924"/>
                  </a:cubicBezTo>
                  <a:cubicBezTo>
                    <a:pt x="1707" y="893"/>
                    <a:pt x="1730" y="867"/>
                    <a:pt x="1731" y="843"/>
                  </a:cubicBezTo>
                  <a:cubicBezTo>
                    <a:pt x="1733" y="818"/>
                    <a:pt x="1713" y="792"/>
                    <a:pt x="1701" y="766"/>
                  </a:cubicBezTo>
                  <a:lnTo>
                    <a:pt x="1794" y="637"/>
                  </a:lnTo>
                  <a:cubicBezTo>
                    <a:pt x="1792" y="593"/>
                    <a:pt x="1791" y="545"/>
                    <a:pt x="1790" y="495"/>
                  </a:cubicBezTo>
                  <a:lnTo>
                    <a:pt x="1827" y="431"/>
                  </a:lnTo>
                  <a:lnTo>
                    <a:pt x="1770" y="405"/>
                  </a:lnTo>
                  <a:lnTo>
                    <a:pt x="1770" y="293"/>
                  </a:lnTo>
                  <a:cubicBezTo>
                    <a:pt x="1722" y="271"/>
                    <a:pt x="1677" y="257"/>
                    <a:pt x="1642" y="233"/>
                  </a:cubicBezTo>
                  <a:cubicBezTo>
                    <a:pt x="1605" y="211"/>
                    <a:pt x="1576" y="178"/>
                    <a:pt x="1538" y="144"/>
                  </a:cubicBezTo>
                  <a:lnTo>
                    <a:pt x="1459" y="165"/>
                  </a:lnTo>
                  <a:lnTo>
                    <a:pt x="1413" y="101"/>
                  </a:lnTo>
                  <a:lnTo>
                    <a:pt x="1332" y="97"/>
                  </a:lnTo>
                  <a:lnTo>
                    <a:pt x="1342" y="82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42162" y="939187"/>
            <a:ext cx="2259676" cy="202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474274" y="-556149"/>
            <a:ext cx="4091197" cy="37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5909">
            <a:off x="7052868" y="1790051"/>
            <a:ext cx="4684433" cy="518759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"/>
          <p:cNvSpPr txBox="1">
            <a:spLocks noGrp="1"/>
          </p:cNvSpPr>
          <p:nvPr>
            <p:ph type="title"/>
          </p:nvPr>
        </p:nvSpPr>
        <p:spPr>
          <a:xfrm>
            <a:off x="720000" y="300101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7" name="Google Shape;407;p3"/>
          <p:cNvSpPr txBox="1">
            <a:spLocks noGrp="1"/>
          </p:cNvSpPr>
          <p:nvPr>
            <p:ph type="title" idx="2" hasCustomPrompt="1"/>
          </p:nvPr>
        </p:nvSpPr>
        <p:spPr>
          <a:xfrm>
            <a:off x="2834250" y="1393538"/>
            <a:ext cx="3475500" cy="11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8" name="Google Shape;408;p3"/>
          <p:cNvSpPr txBox="1">
            <a:spLocks noGrp="1"/>
          </p:cNvSpPr>
          <p:nvPr>
            <p:ph type="subTitle" idx="1"/>
          </p:nvPr>
        </p:nvSpPr>
        <p:spPr>
          <a:xfrm>
            <a:off x="2391900" y="3842813"/>
            <a:ext cx="43602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3"/>
          <p:cNvSpPr/>
          <p:nvPr/>
        </p:nvSpPr>
        <p:spPr>
          <a:xfrm rot="-9000124">
            <a:off x="304814" y="2803191"/>
            <a:ext cx="826194" cy="914075"/>
          </a:xfrm>
          <a:custGeom>
            <a:avLst/>
            <a:gdLst/>
            <a:ahLst/>
            <a:cxnLst/>
            <a:rect l="l" t="t" r="r" b="b"/>
            <a:pathLst>
              <a:path w="19197" h="33761" extrusionOk="0">
                <a:moveTo>
                  <a:pt x="3401" y="413"/>
                </a:moveTo>
                <a:cubicBezTo>
                  <a:pt x="3403" y="413"/>
                  <a:pt x="3405" y="414"/>
                  <a:pt x="3407" y="414"/>
                </a:cubicBezTo>
                <a:cubicBezTo>
                  <a:pt x="3413" y="415"/>
                  <a:pt x="3415" y="422"/>
                  <a:pt x="3418" y="428"/>
                </a:cubicBezTo>
                <a:lnTo>
                  <a:pt x="3386" y="428"/>
                </a:lnTo>
                <a:cubicBezTo>
                  <a:pt x="3388" y="421"/>
                  <a:pt x="3390" y="413"/>
                  <a:pt x="3401" y="413"/>
                </a:cubicBezTo>
                <a:close/>
                <a:moveTo>
                  <a:pt x="3383" y="430"/>
                </a:moveTo>
                <a:cubicBezTo>
                  <a:pt x="3379" y="435"/>
                  <a:pt x="3374" y="440"/>
                  <a:pt x="3369" y="445"/>
                </a:cubicBezTo>
                <a:cubicBezTo>
                  <a:pt x="3350" y="430"/>
                  <a:pt x="3372" y="432"/>
                  <a:pt x="3383" y="430"/>
                </a:cubicBezTo>
                <a:close/>
                <a:moveTo>
                  <a:pt x="3743" y="627"/>
                </a:moveTo>
                <a:cubicBezTo>
                  <a:pt x="3747" y="627"/>
                  <a:pt x="3750" y="631"/>
                  <a:pt x="3752" y="633"/>
                </a:cubicBezTo>
                <a:lnTo>
                  <a:pt x="3742" y="639"/>
                </a:lnTo>
                <a:lnTo>
                  <a:pt x="3742" y="638"/>
                </a:lnTo>
                <a:cubicBezTo>
                  <a:pt x="3739" y="635"/>
                  <a:pt x="3734" y="633"/>
                  <a:pt x="3734" y="632"/>
                </a:cubicBezTo>
                <a:cubicBezTo>
                  <a:pt x="3736" y="630"/>
                  <a:pt x="3739" y="627"/>
                  <a:pt x="3743" y="627"/>
                </a:cubicBezTo>
                <a:close/>
                <a:moveTo>
                  <a:pt x="3880" y="627"/>
                </a:moveTo>
                <a:cubicBezTo>
                  <a:pt x="3883" y="627"/>
                  <a:pt x="3885" y="631"/>
                  <a:pt x="3889" y="633"/>
                </a:cubicBezTo>
                <a:lnTo>
                  <a:pt x="3877" y="639"/>
                </a:lnTo>
                <a:lnTo>
                  <a:pt x="3877" y="638"/>
                </a:lnTo>
                <a:cubicBezTo>
                  <a:pt x="3875" y="635"/>
                  <a:pt x="3869" y="633"/>
                  <a:pt x="3871" y="632"/>
                </a:cubicBezTo>
                <a:cubicBezTo>
                  <a:pt x="3873" y="630"/>
                  <a:pt x="3876" y="627"/>
                  <a:pt x="3880" y="627"/>
                </a:cubicBezTo>
                <a:close/>
                <a:moveTo>
                  <a:pt x="5463" y="666"/>
                </a:moveTo>
                <a:cubicBezTo>
                  <a:pt x="5472" y="666"/>
                  <a:pt x="5481" y="669"/>
                  <a:pt x="5488" y="675"/>
                </a:cubicBezTo>
                <a:cubicBezTo>
                  <a:pt x="5481" y="681"/>
                  <a:pt x="5472" y="684"/>
                  <a:pt x="5464" y="684"/>
                </a:cubicBezTo>
                <a:cubicBezTo>
                  <a:pt x="5455" y="684"/>
                  <a:pt x="5446" y="681"/>
                  <a:pt x="5438" y="674"/>
                </a:cubicBezTo>
                <a:cubicBezTo>
                  <a:pt x="5445" y="669"/>
                  <a:pt x="5454" y="666"/>
                  <a:pt x="5463" y="666"/>
                </a:cubicBezTo>
                <a:close/>
                <a:moveTo>
                  <a:pt x="3573" y="712"/>
                </a:moveTo>
                <a:cubicBezTo>
                  <a:pt x="3597" y="730"/>
                  <a:pt x="3597" y="748"/>
                  <a:pt x="3573" y="767"/>
                </a:cubicBezTo>
                <a:cubicBezTo>
                  <a:pt x="3549" y="748"/>
                  <a:pt x="3549" y="730"/>
                  <a:pt x="3573" y="712"/>
                </a:cubicBezTo>
                <a:close/>
                <a:moveTo>
                  <a:pt x="5092" y="821"/>
                </a:moveTo>
                <a:cubicBezTo>
                  <a:pt x="5140" y="821"/>
                  <a:pt x="5109" y="852"/>
                  <a:pt x="5097" y="870"/>
                </a:cubicBezTo>
                <a:lnTo>
                  <a:pt x="5063" y="824"/>
                </a:lnTo>
                <a:cubicBezTo>
                  <a:pt x="5075" y="822"/>
                  <a:pt x="5085" y="821"/>
                  <a:pt x="5092" y="821"/>
                </a:cubicBezTo>
                <a:close/>
                <a:moveTo>
                  <a:pt x="3469" y="930"/>
                </a:moveTo>
                <a:lnTo>
                  <a:pt x="3469" y="930"/>
                </a:lnTo>
                <a:cubicBezTo>
                  <a:pt x="3506" y="966"/>
                  <a:pt x="3463" y="959"/>
                  <a:pt x="3427" y="966"/>
                </a:cubicBezTo>
                <a:cubicBezTo>
                  <a:pt x="3433" y="947"/>
                  <a:pt x="3449" y="932"/>
                  <a:pt x="3469" y="930"/>
                </a:cubicBezTo>
                <a:close/>
                <a:moveTo>
                  <a:pt x="5110" y="1210"/>
                </a:moveTo>
                <a:cubicBezTo>
                  <a:pt x="5124" y="1218"/>
                  <a:pt x="5124" y="1230"/>
                  <a:pt x="5113" y="1236"/>
                </a:cubicBezTo>
                <a:cubicBezTo>
                  <a:pt x="5109" y="1237"/>
                  <a:pt x="5105" y="1237"/>
                  <a:pt x="5102" y="1237"/>
                </a:cubicBezTo>
                <a:cubicBezTo>
                  <a:pt x="5091" y="1237"/>
                  <a:pt x="5091" y="1228"/>
                  <a:pt x="5092" y="1221"/>
                </a:cubicBezTo>
                <a:cubicBezTo>
                  <a:pt x="5094" y="1217"/>
                  <a:pt x="5104" y="1214"/>
                  <a:pt x="5110" y="1210"/>
                </a:cubicBezTo>
                <a:close/>
                <a:moveTo>
                  <a:pt x="3064" y="1683"/>
                </a:moveTo>
                <a:cubicBezTo>
                  <a:pt x="3065" y="1683"/>
                  <a:pt x="3068" y="1686"/>
                  <a:pt x="3071" y="1689"/>
                </a:cubicBezTo>
                <a:lnTo>
                  <a:pt x="3071" y="1689"/>
                </a:lnTo>
                <a:cubicBezTo>
                  <a:pt x="3068" y="1690"/>
                  <a:pt x="3063" y="1694"/>
                  <a:pt x="3062" y="1694"/>
                </a:cubicBezTo>
                <a:cubicBezTo>
                  <a:pt x="3049" y="1690"/>
                  <a:pt x="3049" y="1686"/>
                  <a:pt x="3064" y="1683"/>
                </a:cubicBezTo>
                <a:close/>
                <a:moveTo>
                  <a:pt x="3177" y="1658"/>
                </a:moveTo>
                <a:cubicBezTo>
                  <a:pt x="3216" y="1663"/>
                  <a:pt x="3215" y="1678"/>
                  <a:pt x="3215" y="1692"/>
                </a:cubicBezTo>
                <a:cubicBezTo>
                  <a:pt x="3214" y="1709"/>
                  <a:pt x="3223" y="1728"/>
                  <a:pt x="3191" y="1739"/>
                </a:cubicBezTo>
                <a:lnTo>
                  <a:pt x="3174" y="1739"/>
                </a:lnTo>
                <a:cubicBezTo>
                  <a:pt x="3135" y="1730"/>
                  <a:pt x="3152" y="1699"/>
                  <a:pt x="3117" y="1692"/>
                </a:cubicBezTo>
                <a:cubicBezTo>
                  <a:pt x="3137" y="1671"/>
                  <a:pt x="3154" y="1658"/>
                  <a:pt x="3177" y="1658"/>
                </a:cubicBezTo>
                <a:close/>
                <a:moveTo>
                  <a:pt x="6775" y="2458"/>
                </a:moveTo>
                <a:lnTo>
                  <a:pt x="6775" y="2458"/>
                </a:lnTo>
                <a:cubicBezTo>
                  <a:pt x="6792" y="2470"/>
                  <a:pt x="6796" y="2480"/>
                  <a:pt x="6774" y="2490"/>
                </a:cubicBezTo>
                <a:cubicBezTo>
                  <a:pt x="6755" y="2479"/>
                  <a:pt x="6757" y="2469"/>
                  <a:pt x="6775" y="2458"/>
                </a:cubicBezTo>
                <a:close/>
                <a:moveTo>
                  <a:pt x="6582" y="2433"/>
                </a:moveTo>
                <a:cubicBezTo>
                  <a:pt x="6594" y="2433"/>
                  <a:pt x="6606" y="2438"/>
                  <a:pt x="6621" y="2453"/>
                </a:cubicBezTo>
                <a:cubicBezTo>
                  <a:pt x="6621" y="2453"/>
                  <a:pt x="6621" y="2453"/>
                  <a:pt x="6621" y="2453"/>
                </a:cubicBezTo>
                <a:lnTo>
                  <a:pt x="6621" y="2453"/>
                </a:lnTo>
                <a:cubicBezTo>
                  <a:pt x="6562" y="2457"/>
                  <a:pt x="6612" y="2508"/>
                  <a:pt x="6550" y="2516"/>
                </a:cubicBezTo>
                <a:cubicBezTo>
                  <a:pt x="6503" y="2508"/>
                  <a:pt x="6572" y="2472"/>
                  <a:pt x="6526" y="2462"/>
                </a:cubicBezTo>
                <a:cubicBezTo>
                  <a:pt x="6545" y="2451"/>
                  <a:pt x="6562" y="2433"/>
                  <a:pt x="6582" y="2433"/>
                </a:cubicBezTo>
                <a:close/>
                <a:moveTo>
                  <a:pt x="6621" y="2453"/>
                </a:moveTo>
                <a:lnTo>
                  <a:pt x="6621" y="2453"/>
                </a:lnTo>
                <a:cubicBezTo>
                  <a:pt x="6683" y="2474"/>
                  <a:pt x="6653" y="2504"/>
                  <a:pt x="6642" y="2537"/>
                </a:cubicBezTo>
                <a:cubicBezTo>
                  <a:pt x="6607" y="2509"/>
                  <a:pt x="6627" y="2479"/>
                  <a:pt x="6621" y="2453"/>
                </a:cubicBezTo>
                <a:close/>
                <a:moveTo>
                  <a:pt x="7180" y="3227"/>
                </a:moveTo>
                <a:cubicBezTo>
                  <a:pt x="7191" y="3227"/>
                  <a:pt x="7202" y="3230"/>
                  <a:pt x="7212" y="3232"/>
                </a:cubicBezTo>
                <a:cubicBezTo>
                  <a:pt x="7246" y="3241"/>
                  <a:pt x="7281" y="3257"/>
                  <a:pt x="7258" y="3287"/>
                </a:cubicBezTo>
                <a:lnTo>
                  <a:pt x="7137" y="3260"/>
                </a:lnTo>
                <a:cubicBezTo>
                  <a:pt x="7141" y="3235"/>
                  <a:pt x="7160" y="3227"/>
                  <a:pt x="7180" y="3227"/>
                </a:cubicBezTo>
                <a:close/>
                <a:moveTo>
                  <a:pt x="6282" y="3316"/>
                </a:moveTo>
                <a:cubicBezTo>
                  <a:pt x="6368" y="3318"/>
                  <a:pt x="6342" y="3356"/>
                  <a:pt x="6396" y="3376"/>
                </a:cubicBezTo>
                <a:cubicBezTo>
                  <a:pt x="6392" y="3376"/>
                  <a:pt x="6388" y="3376"/>
                  <a:pt x="6385" y="3376"/>
                </a:cubicBezTo>
                <a:cubicBezTo>
                  <a:pt x="6305" y="3376"/>
                  <a:pt x="6312" y="3341"/>
                  <a:pt x="6282" y="3316"/>
                </a:cubicBezTo>
                <a:close/>
                <a:moveTo>
                  <a:pt x="8305" y="3426"/>
                </a:moveTo>
                <a:lnTo>
                  <a:pt x="8305" y="3426"/>
                </a:lnTo>
                <a:cubicBezTo>
                  <a:pt x="8325" y="3442"/>
                  <a:pt x="8301" y="3440"/>
                  <a:pt x="8289" y="3443"/>
                </a:cubicBezTo>
                <a:lnTo>
                  <a:pt x="8289" y="3443"/>
                </a:lnTo>
                <a:cubicBezTo>
                  <a:pt x="8294" y="3437"/>
                  <a:pt x="8299" y="3431"/>
                  <a:pt x="8305" y="3426"/>
                </a:cubicBezTo>
                <a:close/>
                <a:moveTo>
                  <a:pt x="4492" y="3580"/>
                </a:moveTo>
                <a:cubicBezTo>
                  <a:pt x="4496" y="3580"/>
                  <a:pt x="4499" y="3583"/>
                  <a:pt x="4502" y="3586"/>
                </a:cubicBezTo>
                <a:lnTo>
                  <a:pt x="4491" y="3590"/>
                </a:lnTo>
                <a:cubicBezTo>
                  <a:pt x="4489" y="3588"/>
                  <a:pt x="4483" y="3586"/>
                  <a:pt x="4483" y="3584"/>
                </a:cubicBezTo>
                <a:cubicBezTo>
                  <a:pt x="4486" y="3581"/>
                  <a:pt x="4489" y="3580"/>
                  <a:pt x="4492" y="3580"/>
                </a:cubicBezTo>
                <a:close/>
                <a:moveTo>
                  <a:pt x="8426" y="3684"/>
                </a:moveTo>
                <a:cubicBezTo>
                  <a:pt x="8465" y="3688"/>
                  <a:pt x="8486" y="3703"/>
                  <a:pt x="8491" y="3726"/>
                </a:cubicBezTo>
                <a:cubicBezTo>
                  <a:pt x="8478" y="3765"/>
                  <a:pt x="8419" y="3766"/>
                  <a:pt x="8375" y="3784"/>
                </a:cubicBezTo>
                <a:cubicBezTo>
                  <a:pt x="8367" y="3776"/>
                  <a:pt x="8359" y="3768"/>
                  <a:pt x="8348" y="3757"/>
                </a:cubicBezTo>
                <a:cubicBezTo>
                  <a:pt x="8344" y="3756"/>
                  <a:pt x="8340" y="3755"/>
                  <a:pt x="8336" y="3755"/>
                </a:cubicBezTo>
                <a:cubicBezTo>
                  <a:pt x="8314" y="3755"/>
                  <a:pt x="8290" y="3769"/>
                  <a:pt x="8266" y="3769"/>
                </a:cubicBezTo>
                <a:cubicBezTo>
                  <a:pt x="8255" y="3769"/>
                  <a:pt x="8245" y="3766"/>
                  <a:pt x="8234" y="3759"/>
                </a:cubicBezTo>
                <a:cubicBezTo>
                  <a:pt x="8217" y="3748"/>
                  <a:pt x="8224" y="3733"/>
                  <a:pt x="8225" y="3719"/>
                </a:cubicBezTo>
                <a:cubicBezTo>
                  <a:pt x="8246" y="3699"/>
                  <a:pt x="8274" y="3695"/>
                  <a:pt x="8303" y="3695"/>
                </a:cubicBezTo>
                <a:cubicBezTo>
                  <a:pt x="8324" y="3695"/>
                  <a:pt x="8345" y="3697"/>
                  <a:pt x="8366" y="3697"/>
                </a:cubicBezTo>
                <a:cubicBezTo>
                  <a:pt x="8388" y="3697"/>
                  <a:pt x="8409" y="3694"/>
                  <a:pt x="8426" y="3684"/>
                </a:cubicBezTo>
                <a:close/>
                <a:moveTo>
                  <a:pt x="8475" y="3839"/>
                </a:moveTo>
                <a:cubicBezTo>
                  <a:pt x="8494" y="3847"/>
                  <a:pt x="8500" y="3856"/>
                  <a:pt x="8481" y="3867"/>
                </a:cubicBezTo>
                <a:cubicBezTo>
                  <a:pt x="8459" y="3859"/>
                  <a:pt x="8458" y="3850"/>
                  <a:pt x="8475" y="3839"/>
                </a:cubicBezTo>
                <a:close/>
                <a:moveTo>
                  <a:pt x="7597" y="3838"/>
                </a:moveTo>
                <a:cubicBezTo>
                  <a:pt x="7619" y="3847"/>
                  <a:pt x="7640" y="3858"/>
                  <a:pt x="7641" y="3880"/>
                </a:cubicBezTo>
                <a:cubicBezTo>
                  <a:pt x="7624" y="3892"/>
                  <a:pt x="7605" y="3896"/>
                  <a:pt x="7582" y="3896"/>
                </a:cubicBezTo>
                <a:cubicBezTo>
                  <a:pt x="7561" y="3896"/>
                  <a:pt x="7538" y="3893"/>
                  <a:pt x="7511" y="3890"/>
                </a:cubicBezTo>
                <a:cubicBezTo>
                  <a:pt x="7537" y="3865"/>
                  <a:pt x="7559" y="3847"/>
                  <a:pt x="7597" y="3838"/>
                </a:cubicBezTo>
                <a:close/>
                <a:moveTo>
                  <a:pt x="4562" y="3924"/>
                </a:moveTo>
                <a:cubicBezTo>
                  <a:pt x="4564" y="3924"/>
                  <a:pt x="4568" y="3928"/>
                  <a:pt x="4570" y="3930"/>
                </a:cubicBezTo>
                <a:cubicBezTo>
                  <a:pt x="4568" y="3931"/>
                  <a:pt x="4562" y="3935"/>
                  <a:pt x="4561" y="3935"/>
                </a:cubicBezTo>
                <a:cubicBezTo>
                  <a:pt x="4548" y="3931"/>
                  <a:pt x="4548" y="3927"/>
                  <a:pt x="4562" y="3924"/>
                </a:cubicBezTo>
                <a:close/>
                <a:moveTo>
                  <a:pt x="8461" y="3983"/>
                </a:moveTo>
                <a:cubicBezTo>
                  <a:pt x="8468" y="3983"/>
                  <a:pt x="8476" y="3986"/>
                  <a:pt x="8484" y="3992"/>
                </a:cubicBezTo>
                <a:lnTo>
                  <a:pt x="8485" y="3992"/>
                </a:lnTo>
                <a:cubicBezTo>
                  <a:pt x="8479" y="4000"/>
                  <a:pt x="8471" y="4004"/>
                  <a:pt x="8462" y="4004"/>
                </a:cubicBezTo>
                <a:cubicBezTo>
                  <a:pt x="8455" y="4004"/>
                  <a:pt x="8446" y="4001"/>
                  <a:pt x="8437" y="3996"/>
                </a:cubicBezTo>
                <a:cubicBezTo>
                  <a:pt x="8444" y="3988"/>
                  <a:pt x="8452" y="3983"/>
                  <a:pt x="8461" y="3983"/>
                </a:cubicBezTo>
                <a:close/>
                <a:moveTo>
                  <a:pt x="9875" y="4075"/>
                </a:moveTo>
                <a:lnTo>
                  <a:pt x="9883" y="4081"/>
                </a:lnTo>
                <a:lnTo>
                  <a:pt x="9883" y="4081"/>
                </a:lnTo>
                <a:cubicBezTo>
                  <a:pt x="9880" y="4084"/>
                  <a:pt x="9877" y="4086"/>
                  <a:pt x="9874" y="4086"/>
                </a:cubicBezTo>
                <a:cubicBezTo>
                  <a:pt x="9870" y="4086"/>
                  <a:pt x="9866" y="4083"/>
                  <a:pt x="9866" y="4081"/>
                </a:cubicBezTo>
                <a:cubicBezTo>
                  <a:pt x="9866" y="4078"/>
                  <a:pt x="9871" y="4076"/>
                  <a:pt x="9875" y="4075"/>
                </a:cubicBezTo>
                <a:close/>
                <a:moveTo>
                  <a:pt x="4610" y="4071"/>
                </a:moveTo>
                <a:cubicBezTo>
                  <a:pt x="4617" y="4071"/>
                  <a:pt x="4624" y="4072"/>
                  <a:pt x="4630" y="4073"/>
                </a:cubicBezTo>
                <a:cubicBezTo>
                  <a:pt x="4659" y="4091"/>
                  <a:pt x="4643" y="4113"/>
                  <a:pt x="4646" y="4133"/>
                </a:cubicBezTo>
                <a:lnTo>
                  <a:pt x="4671" y="4143"/>
                </a:lnTo>
                <a:cubicBezTo>
                  <a:pt x="4665" y="4147"/>
                  <a:pt x="4661" y="4149"/>
                  <a:pt x="4657" y="4149"/>
                </a:cubicBezTo>
                <a:cubicBezTo>
                  <a:pt x="4649" y="4149"/>
                  <a:pt x="4650" y="4139"/>
                  <a:pt x="4645" y="4134"/>
                </a:cubicBezTo>
                <a:cubicBezTo>
                  <a:pt x="4606" y="4125"/>
                  <a:pt x="4576" y="4112"/>
                  <a:pt x="4584" y="4081"/>
                </a:cubicBezTo>
                <a:cubicBezTo>
                  <a:pt x="4591" y="4073"/>
                  <a:pt x="4600" y="4071"/>
                  <a:pt x="4610" y="4071"/>
                </a:cubicBezTo>
                <a:close/>
                <a:moveTo>
                  <a:pt x="9194" y="4226"/>
                </a:moveTo>
                <a:lnTo>
                  <a:pt x="9202" y="4232"/>
                </a:lnTo>
                <a:lnTo>
                  <a:pt x="9202" y="4232"/>
                </a:lnTo>
                <a:cubicBezTo>
                  <a:pt x="9199" y="4234"/>
                  <a:pt x="9196" y="4237"/>
                  <a:pt x="9193" y="4237"/>
                </a:cubicBezTo>
                <a:cubicBezTo>
                  <a:pt x="9189" y="4237"/>
                  <a:pt x="9183" y="4234"/>
                  <a:pt x="9185" y="4231"/>
                </a:cubicBezTo>
                <a:cubicBezTo>
                  <a:pt x="9185" y="4229"/>
                  <a:pt x="9190" y="4228"/>
                  <a:pt x="9194" y="4226"/>
                </a:cubicBezTo>
                <a:close/>
                <a:moveTo>
                  <a:pt x="7497" y="4186"/>
                </a:moveTo>
                <a:cubicBezTo>
                  <a:pt x="7509" y="4202"/>
                  <a:pt x="7520" y="4217"/>
                  <a:pt x="7534" y="4235"/>
                </a:cubicBezTo>
                <a:cubicBezTo>
                  <a:pt x="7524" y="4237"/>
                  <a:pt x="7516" y="4238"/>
                  <a:pt x="7507" y="4238"/>
                </a:cubicBezTo>
                <a:cubicBezTo>
                  <a:pt x="7472" y="4238"/>
                  <a:pt x="7447" y="4218"/>
                  <a:pt x="7415" y="4211"/>
                </a:cubicBezTo>
                <a:cubicBezTo>
                  <a:pt x="7439" y="4196"/>
                  <a:pt x="7468" y="4187"/>
                  <a:pt x="7497" y="4186"/>
                </a:cubicBezTo>
                <a:close/>
                <a:moveTo>
                  <a:pt x="9331" y="4312"/>
                </a:moveTo>
                <a:cubicBezTo>
                  <a:pt x="9333" y="4312"/>
                  <a:pt x="9336" y="4315"/>
                  <a:pt x="9338" y="4317"/>
                </a:cubicBezTo>
                <a:lnTo>
                  <a:pt x="9338" y="4317"/>
                </a:lnTo>
                <a:cubicBezTo>
                  <a:pt x="9335" y="4320"/>
                  <a:pt x="9331" y="4323"/>
                  <a:pt x="9329" y="4323"/>
                </a:cubicBezTo>
                <a:cubicBezTo>
                  <a:pt x="9317" y="4319"/>
                  <a:pt x="9317" y="4315"/>
                  <a:pt x="9331" y="4312"/>
                </a:cubicBezTo>
                <a:cubicBezTo>
                  <a:pt x="9331" y="4312"/>
                  <a:pt x="9331" y="4312"/>
                  <a:pt x="9331" y="4312"/>
                </a:cubicBezTo>
                <a:close/>
                <a:moveTo>
                  <a:pt x="9861" y="4185"/>
                </a:moveTo>
                <a:cubicBezTo>
                  <a:pt x="9932" y="4193"/>
                  <a:pt x="9926" y="4238"/>
                  <a:pt x="9967" y="4258"/>
                </a:cubicBezTo>
                <a:cubicBezTo>
                  <a:pt x="10020" y="4283"/>
                  <a:pt x="9972" y="4329"/>
                  <a:pt x="10020" y="4357"/>
                </a:cubicBezTo>
                <a:cubicBezTo>
                  <a:pt x="9997" y="4382"/>
                  <a:pt x="9993" y="4412"/>
                  <a:pt x="9951" y="4428"/>
                </a:cubicBezTo>
                <a:lnTo>
                  <a:pt x="9858" y="4414"/>
                </a:lnTo>
                <a:cubicBezTo>
                  <a:pt x="9882" y="4382"/>
                  <a:pt x="9906" y="4350"/>
                  <a:pt x="9922" y="4328"/>
                </a:cubicBezTo>
                <a:cubicBezTo>
                  <a:pt x="9933" y="4287"/>
                  <a:pt x="9884" y="4287"/>
                  <a:pt x="9861" y="4270"/>
                </a:cubicBezTo>
                <a:lnTo>
                  <a:pt x="9861" y="4185"/>
                </a:lnTo>
                <a:close/>
                <a:moveTo>
                  <a:pt x="9858" y="4414"/>
                </a:moveTo>
                <a:lnTo>
                  <a:pt x="9841" y="4430"/>
                </a:lnTo>
                <a:cubicBezTo>
                  <a:pt x="9820" y="4415"/>
                  <a:pt x="9847" y="4417"/>
                  <a:pt x="9858" y="4414"/>
                </a:cubicBezTo>
                <a:close/>
                <a:moveTo>
                  <a:pt x="9229" y="4441"/>
                </a:moveTo>
                <a:cubicBezTo>
                  <a:pt x="9230" y="4441"/>
                  <a:pt x="9234" y="4445"/>
                  <a:pt x="9237" y="4447"/>
                </a:cubicBezTo>
                <a:cubicBezTo>
                  <a:pt x="9234" y="4448"/>
                  <a:pt x="9229" y="4453"/>
                  <a:pt x="9227" y="4453"/>
                </a:cubicBezTo>
                <a:cubicBezTo>
                  <a:pt x="9214" y="4448"/>
                  <a:pt x="9214" y="4444"/>
                  <a:pt x="9229" y="4441"/>
                </a:cubicBezTo>
                <a:close/>
                <a:moveTo>
                  <a:pt x="4595" y="4505"/>
                </a:moveTo>
                <a:lnTo>
                  <a:pt x="4604" y="4512"/>
                </a:lnTo>
                <a:cubicBezTo>
                  <a:pt x="4601" y="4513"/>
                  <a:pt x="4597" y="4518"/>
                  <a:pt x="4594" y="4518"/>
                </a:cubicBezTo>
                <a:cubicBezTo>
                  <a:pt x="4590" y="4517"/>
                  <a:pt x="4586" y="4513"/>
                  <a:pt x="4586" y="4511"/>
                </a:cubicBezTo>
                <a:cubicBezTo>
                  <a:pt x="4587" y="4510"/>
                  <a:pt x="4592" y="4507"/>
                  <a:pt x="4595" y="4505"/>
                </a:cubicBezTo>
                <a:close/>
                <a:moveTo>
                  <a:pt x="9875" y="4569"/>
                </a:moveTo>
                <a:cubicBezTo>
                  <a:pt x="9878" y="4571"/>
                  <a:pt x="9884" y="4575"/>
                  <a:pt x="9883" y="4576"/>
                </a:cubicBezTo>
                <a:cubicBezTo>
                  <a:pt x="9880" y="4580"/>
                  <a:pt x="9877" y="4582"/>
                  <a:pt x="9874" y="4582"/>
                </a:cubicBezTo>
                <a:cubicBezTo>
                  <a:pt x="9870" y="4582"/>
                  <a:pt x="9867" y="4579"/>
                  <a:pt x="9866" y="4575"/>
                </a:cubicBezTo>
                <a:cubicBezTo>
                  <a:pt x="9865" y="4574"/>
                  <a:pt x="9871" y="4571"/>
                  <a:pt x="9875" y="4569"/>
                </a:cubicBezTo>
                <a:close/>
                <a:moveTo>
                  <a:pt x="8988" y="4844"/>
                </a:moveTo>
                <a:cubicBezTo>
                  <a:pt x="9003" y="4844"/>
                  <a:pt x="9018" y="4848"/>
                  <a:pt x="9032" y="4857"/>
                </a:cubicBezTo>
                <a:cubicBezTo>
                  <a:pt x="9019" y="4864"/>
                  <a:pt x="9004" y="4867"/>
                  <a:pt x="8990" y="4867"/>
                </a:cubicBezTo>
                <a:cubicBezTo>
                  <a:pt x="8975" y="4867"/>
                  <a:pt x="8960" y="4864"/>
                  <a:pt x="8946" y="4855"/>
                </a:cubicBezTo>
                <a:cubicBezTo>
                  <a:pt x="8959" y="4848"/>
                  <a:pt x="8974" y="4844"/>
                  <a:pt x="8988" y="4844"/>
                </a:cubicBezTo>
                <a:close/>
                <a:moveTo>
                  <a:pt x="8034" y="4930"/>
                </a:moveTo>
                <a:cubicBezTo>
                  <a:pt x="8049" y="4930"/>
                  <a:pt x="8065" y="4934"/>
                  <a:pt x="8078" y="4941"/>
                </a:cubicBezTo>
                <a:cubicBezTo>
                  <a:pt x="8063" y="4956"/>
                  <a:pt x="8022" y="4951"/>
                  <a:pt x="8019" y="4973"/>
                </a:cubicBezTo>
                <a:lnTo>
                  <a:pt x="8044" y="4984"/>
                </a:lnTo>
                <a:cubicBezTo>
                  <a:pt x="8038" y="4988"/>
                  <a:pt x="8033" y="4989"/>
                  <a:pt x="8030" y="4989"/>
                </a:cubicBezTo>
                <a:cubicBezTo>
                  <a:pt x="8021" y="4989"/>
                  <a:pt x="8022" y="4978"/>
                  <a:pt x="8018" y="4974"/>
                </a:cubicBezTo>
                <a:cubicBezTo>
                  <a:pt x="7990" y="4971"/>
                  <a:pt x="7983" y="4959"/>
                  <a:pt x="7990" y="4942"/>
                </a:cubicBezTo>
                <a:cubicBezTo>
                  <a:pt x="8004" y="4934"/>
                  <a:pt x="8019" y="4930"/>
                  <a:pt x="8034" y="4930"/>
                </a:cubicBezTo>
                <a:close/>
                <a:moveTo>
                  <a:pt x="10011" y="5045"/>
                </a:moveTo>
                <a:cubicBezTo>
                  <a:pt x="10014" y="5045"/>
                  <a:pt x="10016" y="5048"/>
                  <a:pt x="10020" y="5050"/>
                </a:cubicBezTo>
                <a:lnTo>
                  <a:pt x="10009" y="5055"/>
                </a:lnTo>
                <a:cubicBezTo>
                  <a:pt x="10006" y="5054"/>
                  <a:pt x="10001" y="5050"/>
                  <a:pt x="10001" y="5049"/>
                </a:cubicBezTo>
                <a:cubicBezTo>
                  <a:pt x="10004" y="5046"/>
                  <a:pt x="10007" y="5045"/>
                  <a:pt x="10011" y="5045"/>
                </a:cubicBezTo>
                <a:close/>
                <a:moveTo>
                  <a:pt x="8445" y="5281"/>
                </a:moveTo>
                <a:cubicBezTo>
                  <a:pt x="8446" y="5281"/>
                  <a:pt x="8450" y="5285"/>
                  <a:pt x="8453" y="5287"/>
                </a:cubicBezTo>
                <a:lnTo>
                  <a:pt x="8453" y="5287"/>
                </a:lnTo>
                <a:cubicBezTo>
                  <a:pt x="8449" y="5289"/>
                  <a:pt x="8445" y="5292"/>
                  <a:pt x="8444" y="5292"/>
                </a:cubicBezTo>
                <a:cubicBezTo>
                  <a:pt x="8432" y="5288"/>
                  <a:pt x="8432" y="5284"/>
                  <a:pt x="8445" y="5281"/>
                </a:cubicBezTo>
                <a:close/>
                <a:moveTo>
                  <a:pt x="8274" y="5389"/>
                </a:moveTo>
                <a:lnTo>
                  <a:pt x="8282" y="5395"/>
                </a:lnTo>
                <a:cubicBezTo>
                  <a:pt x="8279" y="5397"/>
                  <a:pt x="8275" y="5401"/>
                  <a:pt x="8272" y="5401"/>
                </a:cubicBezTo>
                <a:cubicBezTo>
                  <a:pt x="8269" y="5400"/>
                  <a:pt x="8264" y="5397"/>
                  <a:pt x="8264" y="5395"/>
                </a:cubicBezTo>
                <a:cubicBezTo>
                  <a:pt x="8265" y="5393"/>
                  <a:pt x="8271" y="5390"/>
                  <a:pt x="8274" y="5389"/>
                </a:cubicBezTo>
                <a:close/>
                <a:moveTo>
                  <a:pt x="8547" y="5475"/>
                </a:moveTo>
                <a:lnTo>
                  <a:pt x="8555" y="5482"/>
                </a:lnTo>
                <a:cubicBezTo>
                  <a:pt x="8552" y="5483"/>
                  <a:pt x="8549" y="5486"/>
                  <a:pt x="8546" y="5486"/>
                </a:cubicBezTo>
                <a:cubicBezTo>
                  <a:pt x="8545" y="5486"/>
                  <a:pt x="8545" y="5486"/>
                  <a:pt x="8545" y="5486"/>
                </a:cubicBezTo>
                <a:cubicBezTo>
                  <a:pt x="8541" y="5486"/>
                  <a:pt x="8537" y="5483"/>
                  <a:pt x="8537" y="5481"/>
                </a:cubicBezTo>
                <a:cubicBezTo>
                  <a:pt x="8538" y="5478"/>
                  <a:pt x="8543" y="5477"/>
                  <a:pt x="8547" y="5475"/>
                </a:cubicBezTo>
                <a:close/>
                <a:moveTo>
                  <a:pt x="10316" y="5819"/>
                </a:moveTo>
                <a:cubicBezTo>
                  <a:pt x="10321" y="5821"/>
                  <a:pt x="10323" y="5824"/>
                  <a:pt x="10325" y="5826"/>
                </a:cubicBezTo>
                <a:lnTo>
                  <a:pt x="10315" y="5832"/>
                </a:lnTo>
                <a:lnTo>
                  <a:pt x="10315" y="5831"/>
                </a:lnTo>
                <a:cubicBezTo>
                  <a:pt x="10313" y="5830"/>
                  <a:pt x="10307" y="5826"/>
                  <a:pt x="10307" y="5825"/>
                </a:cubicBezTo>
                <a:cubicBezTo>
                  <a:pt x="10309" y="5822"/>
                  <a:pt x="10313" y="5821"/>
                  <a:pt x="10316" y="5819"/>
                </a:cubicBezTo>
                <a:close/>
                <a:moveTo>
                  <a:pt x="9328" y="5906"/>
                </a:moveTo>
                <a:cubicBezTo>
                  <a:pt x="9333" y="5906"/>
                  <a:pt x="9335" y="5909"/>
                  <a:pt x="9337" y="5912"/>
                </a:cubicBezTo>
                <a:lnTo>
                  <a:pt x="9328" y="5917"/>
                </a:lnTo>
                <a:lnTo>
                  <a:pt x="9328" y="5917"/>
                </a:lnTo>
                <a:cubicBezTo>
                  <a:pt x="9324" y="5915"/>
                  <a:pt x="9320" y="5913"/>
                  <a:pt x="9320" y="5911"/>
                </a:cubicBezTo>
                <a:cubicBezTo>
                  <a:pt x="9321" y="5907"/>
                  <a:pt x="9325" y="5906"/>
                  <a:pt x="9328" y="5906"/>
                </a:cubicBezTo>
                <a:close/>
                <a:moveTo>
                  <a:pt x="10283" y="6142"/>
                </a:moveTo>
                <a:cubicBezTo>
                  <a:pt x="10287" y="6145"/>
                  <a:pt x="10292" y="6148"/>
                  <a:pt x="10291" y="6148"/>
                </a:cubicBezTo>
                <a:cubicBezTo>
                  <a:pt x="10288" y="6152"/>
                  <a:pt x="10285" y="6154"/>
                  <a:pt x="10282" y="6154"/>
                </a:cubicBezTo>
                <a:cubicBezTo>
                  <a:pt x="10279" y="6154"/>
                  <a:pt x="10276" y="6152"/>
                  <a:pt x="10274" y="6148"/>
                </a:cubicBezTo>
                <a:cubicBezTo>
                  <a:pt x="10273" y="6147"/>
                  <a:pt x="10280" y="6145"/>
                  <a:pt x="10283" y="6142"/>
                </a:cubicBezTo>
                <a:close/>
                <a:moveTo>
                  <a:pt x="9499" y="6142"/>
                </a:moveTo>
                <a:cubicBezTo>
                  <a:pt x="9503" y="6143"/>
                  <a:pt x="9505" y="6147"/>
                  <a:pt x="9509" y="6149"/>
                </a:cubicBezTo>
                <a:lnTo>
                  <a:pt x="9497" y="6155"/>
                </a:lnTo>
                <a:cubicBezTo>
                  <a:pt x="9495" y="6152"/>
                  <a:pt x="9490" y="6150"/>
                  <a:pt x="9489" y="6148"/>
                </a:cubicBezTo>
                <a:cubicBezTo>
                  <a:pt x="9491" y="6145"/>
                  <a:pt x="9495" y="6143"/>
                  <a:pt x="9499" y="6142"/>
                </a:cubicBezTo>
                <a:close/>
                <a:moveTo>
                  <a:pt x="4119" y="6186"/>
                </a:moveTo>
                <a:cubicBezTo>
                  <a:pt x="4120" y="6186"/>
                  <a:pt x="4124" y="6190"/>
                  <a:pt x="4127" y="6192"/>
                </a:cubicBezTo>
                <a:cubicBezTo>
                  <a:pt x="4124" y="6194"/>
                  <a:pt x="4119" y="6197"/>
                  <a:pt x="4117" y="6197"/>
                </a:cubicBezTo>
                <a:cubicBezTo>
                  <a:pt x="4105" y="6194"/>
                  <a:pt x="4105" y="6189"/>
                  <a:pt x="4119" y="6186"/>
                </a:cubicBezTo>
                <a:close/>
                <a:moveTo>
                  <a:pt x="3434" y="6189"/>
                </a:moveTo>
                <a:lnTo>
                  <a:pt x="3434" y="6189"/>
                </a:lnTo>
                <a:cubicBezTo>
                  <a:pt x="3455" y="6197"/>
                  <a:pt x="3457" y="6206"/>
                  <a:pt x="3439" y="6218"/>
                </a:cubicBezTo>
                <a:cubicBezTo>
                  <a:pt x="3420" y="6210"/>
                  <a:pt x="3414" y="6200"/>
                  <a:pt x="3434" y="6189"/>
                </a:cubicBezTo>
                <a:close/>
                <a:moveTo>
                  <a:pt x="10311" y="6385"/>
                </a:moveTo>
                <a:cubicBezTo>
                  <a:pt x="10340" y="6401"/>
                  <a:pt x="10341" y="6416"/>
                  <a:pt x="10321" y="6432"/>
                </a:cubicBezTo>
                <a:cubicBezTo>
                  <a:pt x="10277" y="6418"/>
                  <a:pt x="10312" y="6400"/>
                  <a:pt x="10311" y="6385"/>
                </a:cubicBezTo>
                <a:close/>
                <a:moveTo>
                  <a:pt x="10321" y="6468"/>
                </a:moveTo>
                <a:cubicBezTo>
                  <a:pt x="10336" y="6476"/>
                  <a:pt x="10337" y="6489"/>
                  <a:pt x="10324" y="6494"/>
                </a:cubicBezTo>
                <a:cubicBezTo>
                  <a:pt x="10320" y="6495"/>
                  <a:pt x="10316" y="6496"/>
                  <a:pt x="10314" y="6496"/>
                </a:cubicBezTo>
                <a:cubicBezTo>
                  <a:pt x="10302" y="6496"/>
                  <a:pt x="10302" y="6486"/>
                  <a:pt x="10304" y="6479"/>
                </a:cubicBezTo>
                <a:cubicBezTo>
                  <a:pt x="10306" y="6475"/>
                  <a:pt x="10315" y="6472"/>
                  <a:pt x="10321" y="6468"/>
                </a:cubicBezTo>
                <a:close/>
                <a:moveTo>
                  <a:pt x="10487" y="6488"/>
                </a:moveTo>
                <a:cubicBezTo>
                  <a:pt x="10491" y="6488"/>
                  <a:pt x="10493" y="6491"/>
                  <a:pt x="10497" y="6494"/>
                </a:cubicBezTo>
                <a:lnTo>
                  <a:pt x="10486" y="6499"/>
                </a:lnTo>
                <a:lnTo>
                  <a:pt x="10486" y="6499"/>
                </a:lnTo>
                <a:cubicBezTo>
                  <a:pt x="10482" y="6497"/>
                  <a:pt x="10478" y="6495"/>
                  <a:pt x="10478" y="6492"/>
                </a:cubicBezTo>
                <a:cubicBezTo>
                  <a:pt x="10479" y="6490"/>
                  <a:pt x="10483" y="6488"/>
                  <a:pt x="10487" y="6488"/>
                </a:cubicBezTo>
                <a:close/>
                <a:moveTo>
                  <a:pt x="9436" y="6442"/>
                </a:moveTo>
                <a:lnTo>
                  <a:pt x="9436" y="6442"/>
                </a:lnTo>
                <a:cubicBezTo>
                  <a:pt x="9448" y="6470"/>
                  <a:pt x="9466" y="6492"/>
                  <a:pt x="9398" y="6505"/>
                </a:cubicBezTo>
                <a:cubicBezTo>
                  <a:pt x="9372" y="6470"/>
                  <a:pt x="9400" y="6458"/>
                  <a:pt x="9436" y="6442"/>
                </a:cubicBezTo>
                <a:close/>
                <a:moveTo>
                  <a:pt x="4089" y="6491"/>
                </a:moveTo>
                <a:cubicBezTo>
                  <a:pt x="4099" y="6491"/>
                  <a:pt x="4098" y="6500"/>
                  <a:pt x="4097" y="6507"/>
                </a:cubicBezTo>
                <a:cubicBezTo>
                  <a:pt x="4095" y="6512"/>
                  <a:pt x="4085" y="6514"/>
                  <a:pt x="4079" y="6519"/>
                </a:cubicBezTo>
                <a:cubicBezTo>
                  <a:pt x="4066" y="6511"/>
                  <a:pt x="4065" y="6498"/>
                  <a:pt x="4077" y="6494"/>
                </a:cubicBezTo>
                <a:cubicBezTo>
                  <a:pt x="4082" y="6492"/>
                  <a:pt x="4086" y="6491"/>
                  <a:pt x="4089" y="6491"/>
                </a:cubicBezTo>
                <a:close/>
                <a:moveTo>
                  <a:pt x="10313" y="6530"/>
                </a:moveTo>
                <a:lnTo>
                  <a:pt x="10313" y="6530"/>
                </a:lnTo>
                <a:cubicBezTo>
                  <a:pt x="10339" y="6538"/>
                  <a:pt x="10355" y="6546"/>
                  <a:pt x="10355" y="6560"/>
                </a:cubicBezTo>
                <a:cubicBezTo>
                  <a:pt x="10347" y="6564"/>
                  <a:pt x="10338" y="6565"/>
                  <a:pt x="10329" y="6565"/>
                </a:cubicBezTo>
                <a:cubicBezTo>
                  <a:pt x="10301" y="6561"/>
                  <a:pt x="10298" y="6549"/>
                  <a:pt x="10313" y="6530"/>
                </a:cubicBezTo>
                <a:close/>
                <a:moveTo>
                  <a:pt x="9260" y="6596"/>
                </a:moveTo>
                <a:lnTo>
                  <a:pt x="9260" y="6596"/>
                </a:lnTo>
                <a:cubicBezTo>
                  <a:pt x="9284" y="6605"/>
                  <a:pt x="9277" y="6620"/>
                  <a:pt x="9278" y="6634"/>
                </a:cubicBezTo>
                <a:cubicBezTo>
                  <a:pt x="9245" y="6626"/>
                  <a:pt x="9237" y="6615"/>
                  <a:pt x="9260" y="6596"/>
                </a:cubicBezTo>
                <a:close/>
                <a:moveTo>
                  <a:pt x="9278" y="6634"/>
                </a:moveTo>
                <a:lnTo>
                  <a:pt x="9306" y="6644"/>
                </a:lnTo>
                <a:cubicBezTo>
                  <a:pt x="9299" y="6647"/>
                  <a:pt x="9294" y="6649"/>
                  <a:pt x="9291" y="6649"/>
                </a:cubicBezTo>
                <a:cubicBezTo>
                  <a:pt x="9281" y="6649"/>
                  <a:pt x="9282" y="6638"/>
                  <a:pt x="9278" y="6634"/>
                </a:cubicBezTo>
                <a:close/>
                <a:moveTo>
                  <a:pt x="9452" y="6602"/>
                </a:moveTo>
                <a:cubicBezTo>
                  <a:pt x="9503" y="6602"/>
                  <a:pt x="9475" y="6637"/>
                  <a:pt x="9511" y="6640"/>
                </a:cubicBezTo>
                <a:cubicBezTo>
                  <a:pt x="9499" y="6653"/>
                  <a:pt x="9484" y="6654"/>
                  <a:pt x="9469" y="6654"/>
                </a:cubicBezTo>
                <a:cubicBezTo>
                  <a:pt x="9465" y="6654"/>
                  <a:pt x="9461" y="6654"/>
                  <a:pt x="9456" y="6654"/>
                </a:cubicBezTo>
                <a:cubicBezTo>
                  <a:pt x="9454" y="6654"/>
                  <a:pt x="9452" y="6654"/>
                  <a:pt x="9449" y="6654"/>
                </a:cubicBezTo>
                <a:cubicBezTo>
                  <a:pt x="9445" y="6660"/>
                  <a:pt x="9442" y="6668"/>
                  <a:pt x="9437" y="6669"/>
                </a:cubicBezTo>
                <a:cubicBezTo>
                  <a:pt x="9434" y="6670"/>
                  <a:pt x="9432" y="6670"/>
                  <a:pt x="9431" y="6670"/>
                </a:cubicBezTo>
                <a:cubicBezTo>
                  <a:pt x="9419" y="6670"/>
                  <a:pt x="9417" y="6661"/>
                  <a:pt x="9415" y="6654"/>
                </a:cubicBezTo>
                <a:cubicBezTo>
                  <a:pt x="9412" y="6654"/>
                  <a:pt x="9409" y="6654"/>
                  <a:pt x="9405" y="6654"/>
                </a:cubicBezTo>
                <a:cubicBezTo>
                  <a:pt x="9402" y="6654"/>
                  <a:pt x="9398" y="6654"/>
                  <a:pt x="9395" y="6654"/>
                </a:cubicBezTo>
                <a:cubicBezTo>
                  <a:pt x="9380" y="6654"/>
                  <a:pt x="9366" y="6653"/>
                  <a:pt x="9356" y="6643"/>
                </a:cubicBezTo>
                <a:cubicBezTo>
                  <a:pt x="9367" y="6637"/>
                  <a:pt x="9377" y="6634"/>
                  <a:pt x="9385" y="6634"/>
                </a:cubicBezTo>
                <a:cubicBezTo>
                  <a:pt x="9398" y="6634"/>
                  <a:pt x="9408" y="6641"/>
                  <a:pt x="9415" y="6654"/>
                </a:cubicBezTo>
                <a:lnTo>
                  <a:pt x="9449" y="6654"/>
                </a:lnTo>
                <a:lnTo>
                  <a:pt x="9449" y="6602"/>
                </a:lnTo>
                <a:cubicBezTo>
                  <a:pt x="9450" y="6602"/>
                  <a:pt x="9451" y="6602"/>
                  <a:pt x="9452" y="6602"/>
                </a:cubicBezTo>
                <a:close/>
                <a:moveTo>
                  <a:pt x="3607" y="6724"/>
                </a:moveTo>
                <a:lnTo>
                  <a:pt x="3616" y="6731"/>
                </a:lnTo>
                <a:cubicBezTo>
                  <a:pt x="3613" y="6733"/>
                  <a:pt x="3609" y="6737"/>
                  <a:pt x="3606" y="6737"/>
                </a:cubicBezTo>
                <a:cubicBezTo>
                  <a:pt x="3603" y="6735"/>
                  <a:pt x="3597" y="6732"/>
                  <a:pt x="3597" y="6730"/>
                </a:cubicBezTo>
                <a:cubicBezTo>
                  <a:pt x="3598" y="6727"/>
                  <a:pt x="3604" y="6726"/>
                  <a:pt x="3607" y="6724"/>
                </a:cubicBezTo>
                <a:close/>
                <a:moveTo>
                  <a:pt x="3630" y="6785"/>
                </a:moveTo>
                <a:cubicBezTo>
                  <a:pt x="3665" y="6804"/>
                  <a:pt x="3619" y="6813"/>
                  <a:pt x="3623" y="6827"/>
                </a:cubicBezTo>
                <a:lnTo>
                  <a:pt x="3623" y="6827"/>
                </a:lnTo>
                <a:cubicBezTo>
                  <a:pt x="3571" y="6808"/>
                  <a:pt x="3589" y="6796"/>
                  <a:pt x="3630" y="6785"/>
                </a:cubicBezTo>
                <a:close/>
                <a:moveTo>
                  <a:pt x="3623" y="6828"/>
                </a:moveTo>
                <a:lnTo>
                  <a:pt x="3649" y="6838"/>
                </a:lnTo>
                <a:cubicBezTo>
                  <a:pt x="3643" y="6842"/>
                  <a:pt x="3638" y="6843"/>
                  <a:pt x="3635" y="6843"/>
                </a:cubicBezTo>
                <a:cubicBezTo>
                  <a:pt x="3626" y="6843"/>
                  <a:pt x="3627" y="6833"/>
                  <a:pt x="3623" y="6828"/>
                </a:cubicBezTo>
                <a:close/>
                <a:moveTo>
                  <a:pt x="9667" y="7218"/>
                </a:moveTo>
                <a:cubicBezTo>
                  <a:pt x="9692" y="7236"/>
                  <a:pt x="9695" y="7255"/>
                  <a:pt x="9673" y="7274"/>
                </a:cubicBezTo>
                <a:cubicBezTo>
                  <a:pt x="9641" y="7265"/>
                  <a:pt x="9615" y="7255"/>
                  <a:pt x="9624" y="7228"/>
                </a:cubicBezTo>
                <a:cubicBezTo>
                  <a:pt x="9634" y="7218"/>
                  <a:pt x="9650" y="7218"/>
                  <a:pt x="9667" y="7218"/>
                </a:cubicBezTo>
                <a:close/>
                <a:moveTo>
                  <a:pt x="9739" y="7264"/>
                </a:moveTo>
                <a:lnTo>
                  <a:pt x="9748" y="7270"/>
                </a:lnTo>
                <a:lnTo>
                  <a:pt x="9747" y="7270"/>
                </a:lnTo>
                <a:cubicBezTo>
                  <a:pt x="9744" y="7272"/>
                  <a:pt x="9741" y="7275"/>
                  <a:pt x="9738" y="7275"/>
                </a:cubicBezTo>
                <a:cubicBezTo>
                  <a:pt x="9734" y="7274"/>
                  <a:pt x="9729" y="7272"/>
                  <a:pt x="9730" y="7269"/>
                </a:cubicBezTo>
                <a:cubicBezTo>
                  <a:pt x="9730" y="7267"/>
                  <a:pt x="9736" y="7265"/>
                  <a:pt x="9739" y="7264"/>
                </a:cubicBezTo>
                <a:close/>
                <a:moveTo>
                  <a:pt x="9569" y="7263"/>
                </a:moveTo>
                <a:cubicBezTo>
                  <a:pt x="9571" y="7265"/>
                  <a:pt x="9577" y="7268"/>
                  <a:pt x="9577" y="7269"/>
                </a:cubicBezTo>
                <a:cubicBezTo>
                  <a:pt x="9574" y="7273"/>
                  <a:pt x="9570" y="7275"/>
                  <a:pt x="9567" y="7275"/>
                </a:cubicBezTo>
                <a:cubicBezTo>
                  <a:pt x="9564" y="7275"/>
                  <a:pt x="9562" y="7273"/>
                  <a:pt x="9560" y="7268"/>
                </a:cubicBezTo>
                <a:cubicBezTo>
                  <a:pt x="9559" y="7267"/>
                  <a:pt x="9566" y="7265"/>
                  <a:pt x="9569" y="7263"/>
                </a:cubicBezTo>
                <a:close/>
                <a:moveTo>
                  <a:pt x="10460" y="7284"/>
                </a:moveTo>
                <a:cubicBezTo>
                  <a:pt x="10474" y="7294"/>
                  <a:pt x="10489" y="7305"/>
                  <a:pt x="10506" y="7316"/>
                </a:cubicBezTo>
                <a:cubicBezTo>
                  <a:pt x="10495" y="7345"/>
                  <a:pt x="10466" y="7363"/>
                  <a:pt x="10435" y="7363"/>
                </a:cubicBezTo>
                <a:cubicBezTo>
                  <a:pt x="10435" y="7363"/>
                  <a:pt x="10434" y="7363"/>
                  <a:pt x="10433" y="7363"/>
                </a:cubicBezTo>
                <a:cubicBezTo>
                  <a:pt x="10424" y="7359"/>
                  <a:pt x="10410" y="7357"/>
                  <a:pt x="10408" y="7353"/>
                </a:cubicBezTo>
                <a:cubicBezTo>
                  <a:pt x="10395" y="7322"/>
                  <a:pt x="10408" y="7299"/>
                  <a:pt x="10460" y="7284"/>
                </a:cubicBezTo>
                <a:close/>
                <a:moveTo>
                  <a:pt x="10727" y="7650"/>
                </a:moveTo>
                <a:cubicBezTo>
                  <a:pt x="10729" y="7653"/>
                  <a:pt x="10735" y="7656"/>
                  <a:pt x="10735" y="7657"/>
                </a:cubicBezTo>
                <a:cubicBezTo>
                  <a:pt x="10732" y="7661"/>
                  <a:pt x="10728" y="7663"/>
                  <a:pt x="10725" y="7663"/>
                </a:cubicBezTo>
                <a:cubicBezTo>
                  <a:pt x="10722" y="7663"/>
                  <a:pt x="10720" y="7661"/>
                  <a:pt x="10718" y="7656"/>
                </a:cubicBezTo>
                <a:cubicBezTo>
                  <a:pt x="10717" y="7655"/>
                  <a:pt x="10724" y="7653"/>
                  <a:pt x="10727" y="7650"/>
                </a:cubicBezTo>
                <a:close/>
                <a:moveTo>
                  <a:pt x="10760" y="7802"/>
                </a:moveTo>
                <a:cubicBezTo>
                  <a:pt x="10763" y="7803"/>
                  <a:pt x="10767" y="7807"/>
                  <a:pt x="10769" y="7808"/>
                </a:cubicBezTo>
                <a:lnTo>
                  <a:pt x="10759" y="7814"/>
                </a:lnTo>
                <a:cubicBezTo>
                  <a:pt x="10755" y="7811"/>
                  <a:pt x="10751" y="7809"/>
                  <a:pt x="10751" y="7808"/>
                </a:cubicBezTo>
                <a:cubicBezTo>
                  <a:pt x="10753" y="7804"/>
                  <a:pt x="10757" y="7802"/>
                  <a:pt x="10760" y="7802"/>
                </a:cubicBezTo>
                <a:close/>
                <a:moveTo>
                  <a:pt x="3248" y="8444"/>
                </a:moveTo>
                <a:lnTo>
                  <a:pt x="3274" y="8455"/>
                </a:lnTo>
                <a:cubicBezTo>
                  <a:pt x="3267" y="8458"/>
                  <a:pt x="3263" y="8459"/>
                  <a:pt x="3259" y="8459"/>
                </a:cubicBezTo>
                <a:cubicBezTo>
                  <a:pt x="3250" y="8459"/>
                  <a:pt x="3252" y="8449"/>
                  <a:pt x="3248" y="8444"/>
                </a:cubicBezTo>
                <a:close/>
                <a:moveTo>
                  <a:pt x="11003" y="8580"/>
                </a:moveTo>
                <a:cubicBezTo>
                  <a:pt x="11017" y="8588"/>
                  <a:pt x="11018" y="8601"/>
                  <a:pt x="11005" y="8605"/>
                </a:cubicBezTo>
                <a:cubicBezTo>
                  <a:pt x="11001" y="8607"/>
                  <a:pt x="10997" y="8607"/>
                  <a:pt x="10995" y="8607"/>
                </a:cubicBezTo>
                <a:cubicBezTo>
                  <a:pt x="10983" y="8607"/>
                  <a:pt x="10983" y="8598"/>
                  <a:pt x="10986" y="8592"/>
                </a:cubicBezTo>
                <a:cubicBezTo>
                  <a:pt x="10987" y="8587"/>
                  <a:pt x="10996" y="8584"/>
                  <a:pt x="11003" y="8580"/>
                </a:cubicBezTo>
                <a:close/>
                <a:moveTo>
                  <a:pt x="10998" y="8643"/>
                </a:moveTo>
                <a:cubicBezTo>
                  <a:pt x="11002" y="8643"/>
                  <a:pt x="11005" y="8646"/>
                  <a:pt x="11008" y="8649"/>
                </a:cubicBezTo>
                <a:lnTo>
                  <a:pt x="10997" y="8654"/>
                </a:lnTo>
                <a:cubicBezTo>
                  <a:pt x="10995" y="8652"/>
                  <a:pt x="10989" y="8650"/>
                  <a:pt x="10989" y="8647"/>
                </a:cubicBezTo>
                <a:cubicBezTo>
                  <a:pt x="10992" y="8645"/>
                  <a:pt x="10995" y="8643"/>
                  <a:pt x="10998" y="8643"/>
                </a:cubicBezTo>
                <a:close/>
                <a:moveTo>
                  <a:pt x="5111" y="8665"/>
                </a:moveTo>
                <a:cubicBezTo>
                  <a:pt x="5119" y="8665"/>
                  <a:pt x="5118" y="8676"/>
                  <a:pt x="5122" y="8681"/>
                </a:cubicBezTo>
                <a:lnTo>
                  <a:pt x="5096" y="8670"/>
                </a:lnTo>
                <a:cubicBezTo>
                  <a:pt x="5103" y="8667"/>
                  <a:pt x="5107" y="8665"/>
                  <a:pt x="5111" y="8665"/>
                </a:cubicBezTo>
                <a:close/>
                <a:moveTo>
                  <a:pt x="4629" y="8685"/>
                </a:moveTo>
                <a:cubicBezTo>
                  <a:pt x="4633" y="8686"/>
                  <a:pt x="4635" y="8690"/>
                  <a:pt x="4638" y="8692"/>
                </a:cubicBezTo>
                <a:lnTo>
                  <a:pt x="4628" y="8697"/>
                </a:lnTo>
                <a:lnTo>
                  <a:pt x="4627" y="8698"/>
                </a:lnTo>
                <a:cubicBezTo>
                  <a:pt x="4625" y="8695"/>
                  <a:pt x="4619" y="8693"/>
                  <a:pt x="4620" y="8691"/>
                </a:cubicBezTo>
                <a:cubicBezTo>
                  <a:pt x="4622" y="8687"/>
                  <a:pt x="4626" y="8686"/>
                  <a:pt x="4629" y="8685"/>
                </a:cubicBezTo>
                <a:close/>
                <a:moveTo>
                  <a:pt x="5122" y="8681"/>
                </a:moveTo>
                <a:cubicBezTo>
                  <a:pt x="5127" y="8681"/>
                  <a:pt x="5131" y="8681"/>
                  <a:pt x="5136" y="8681"/>
                </a:cubicBezTo>
                <a:cubicBezTo>
                  <a:pt x="5142" y="8681"/>
                  <a:pt x="5148" y="8681"/>
                  <a:pt x="5155" y="8681"/>
                </a:cubicBezTo>
                <a:cubicBezTo>
                  <a:pt x="5176" y="8681"/>
                  <a:pt x="5199" y="8682"/>
                  <a:pt x="5219" y="8691"/>
                </a:cubicBezTo>
                <a:cubicBezTo>
                  <a:pt x="5200" y="8698"/>
                  <a:pt x="5181" y="8704"/>
                  <a:pt x="5165" y="8704"/>
                </a:cubicBezTo>
                <a:cubicBezTo>
                  <a:pt x="5148" y="8704"/>
                  <a:pt x="5133" y="8697"/>
                  <a:pt x="5122" y="8681"/>
                </a:cubicBezTo>
                <a:close/>
                <a:moveTo>
                  <a:pt x="11000" y="8707"/>
                </a:moveTo>
                <a:lnTo>
                  <a:pt x="11008" y="8714"/>
                </a:lnTo>
                <a:cubicBezTo>
                  <a:pt x="11005" y="8716"/>
                  <a:pt x="11003" y="8718"/>
                  <a:pt x="11000" y="8718"/>
                </a:cubicBezTo>
                <a:cubicBezTo>
                  <a:pt x="10999" y="8718"/>
                  <a:pt x="10999" y="8718"/>
                  <a:pt x="10998" y="8718"/>
                </a:cubicBezTo>
                <a:cubicBezTo>
                  <a:pt x="10995" y="8718"/>
                  <a:pt x="10989" y="8715"/>
                  <a:pt x="10990" y="8712"/>
                </a:cubicBezTo>
                <a:cubicBezTo>
                  <a:pt x="10990" y="8710"/>
                  <a:pt x="10996" y="8709"/>
                  <a:pt x="11000" y="8707"/>
                </a:cubicBezTo>
                <a:close/>
                <a:moveTo>
                  <a:pt x="4496" y="8681"/>
                </a:moveTo>
                <a:cubicBezTo>
                  <a:pt x="4527" y="8681"/>
                  <a:pt x="4549" y="8694"/>
                  <a:pt x="4569" y="8709"/>
                </a:cubicBezTo>
                <a:cubicBezTo>
                  <a:pt x="4563" y="8725"/>
                  <a:pt x="4546" y="8734"/>
                  <a:pt x="4521" y="8742"/>
                </a:cubicBezTo>
                <a:lnTo>
                  <a:pt x="4446" y="8691"/>
                </a:lnTo>
                <a:cubicBezTo>
                  <a:pt x="4465" y="8684"/>
                  <a:pt x="4481" y="8681"/>
                  <a:pt x="4496" y="8681"/>
                </a:cubicBezTo>
                <a:close/>
                <a:moveTo>
                  <a:pt x="4629" y="8750"/>
                </a:moveTo>
                <a:cubicBezTo>
                  <a:pt x="4633" y="8752"/>
                  <a:pt x="4638" y="8755"/>
                  <a:pt x="4637" y="8756"/>
                </a:cubicBezTo>
                <a:cubicBezTo>
                  <a:pt x="4635" y="8760"/>
                  <a:pt x="4631" y="8762"/>
                  <a:pt x="4629" y="8762"/>
                </a:cubicBezTo>
                <a:cubicBezTo>
                  <a:pt x="4625" y="8762"/>
                  <a:pt x="4623" y="8759"/>
                  <a:pt x="4620" y="8755"/>
                </a:cubicBezTo>
                <a:cubicBezTo>
                  <a:pt x="4620" y="8754"/>
                  <a:pt x="4626" y="8751"/>
                  <a:pt x="4629" y="8750"/>
                </a:cubicBezTo>
                <a:close/>
                <a:moveTo>
                  <a:pt x="12355" y="8859"/>
                </a:moveTo>
                <a:lnTo>
                  <a:pt x="12410" y="8878"/>
                </a:lnTo>
                <a:cubicBezTo>
                  <a:pt x="12380" y="8899"/>
                  <a:pt x="12391" y="8936"/>
                  <a:pt x="12337" y="8936"/>
                </a:cubicBezTo>
                <a:cubicBezTo>
                  <a:pt x="12334" y="8936"/>
                  <a:pt x="12330" y="8935"/>
                  <a:pt x="12325" y="8935"/>
                </a:cubicBezTo>
                <a:cubicBezTo>
                  <a:pt x="12292" y="8903"/>
                  <a:pt x="12348" y="8886"/>
                  <a:pt x="12355" y="8859"/>
                </a:cubicBezTo>
                <a:close/>
                <a:moveTo>
                  <a:pt x="12396" y="8966"/>
                </a:moveTo>
                <a:cubicBezTo>
                  <a:pt x="12398" y="8968"/>
                  <a:pt x="12404" y="8970"/>
                  <a:pt x="12404" y="8971"/>
                </a:cubicBezTo>
                <a:cubicBezTo>
                  <a:pt x="12401" y="8975"/>
                  <a:pt x="12397" y="8977"/>
                  <a:pt x="12394" y="8977"/>
                </a:cubicBezTo>
                <a:cubicBezTo>
                  <a:pt x="12391" y="8977"/>
                  <a:pt x="12388" y="8975"/>
                  <a:pt x="12386" y="8970"/>
                </a:cubicBezTo>
                <a:cubicBezTo>
                  <a:pt x="12386" y="8969"/>
                  <a:pt x="12393" y="8967"/>
                  <a:pt x="12396" y="8966"/>
                </a:cubicBezTo>
                <a:close/>
                <a:moveTo>
                  <a:pt x="12942" y="9096"/>
                </a:moveTo>
                <a:cubicBezTo>
                  <a:pt x="12944" y="9096"/>
                  <a:pt x="12947" y="9099"/>
                  <a:pt x="12949" y="9102"/>
                </a:cubicBezTo>
                <a:cubicBezTo>
                  <a:pt x="12946" y="9103"/>
                  <a:pt x="12941" y="9106"/>
                  <a:pt x="12940" y="9106"/>
                </a:cubicBezTo>
                <a:cubicBezTo>
                  <a:pt x="12928" y="9103"/>
                  <a:pt x="12928" y="9098"/>
                  <a:pt x="12941" y="9096"/>
                </a:cubicBezTo>
                <a:cubicBezTo>
                  <a:pt x="12942" y="9096"/>
                  <a:pt x="12942" y="9096"/>
                  <a:pt x="12942" y="9096"/>
                </a:cubicBezTo>
                <a:close/>
                <a:moveTo>
                  <a:pt x="11157" y="9182"/>
                </a:moveTo>
                <a:cubicBezTo>
                  <a:pt x="11180" y="9182"/>
                  <a:pt x="11201" y="9194"/>
                  <a:pt x="11215" y="9211"/>
                </a:cubicBezTo>
                <a:cubicBezTo>
                  <a:pt x="11204" y="9214"/>
                  <a:pt x="11194" y="9216"/>
                  <a:pt x="11185" y="9216"/>
                </a:cubicBezTo>
                <a:cubicBezTo>
                  <a:pt x="11167" y="9216"/>
                  <a:pt x="11157" y="9207"/>
                  <a:pt x="11155" y="9183"/>
                </a:cubicBezTo>
                <a:lnTo>
                  <a:pt x="11154" y="9183"/>
                </a:lnTo>
                <a:cubicBezTo>
                  <a:pt x="11155" y="9182"/>
                  <a:pt x="11156" y="9182"/>
                  <a:pt x="11157" y="9182"/>
                </a:cubicBezTo>
                <a:close/>
                <a:moveTo>
                  <a:pt x="12565" y="9290"/>
                </a:moveTo>
                <a:cubicBezTo>
                  <a:pt x="12568" y="9290"/>
                  <a:pt x="12572" y="9293"/>
                  <a:pt x="12574" y="9295"/>
                </a:cubicBezTo>
                <a:lnTo>
                  <a:pt x="12564" y="9301"/>
                </a:lnTo>
                <a:cubicBezTo>
                  <a:pt x="12561" y="9299"/>
                  <a:pt x="12556" y="9297"/>
                  <a:pt x="12556" y="9294"/>
                </a:cubicBezTo>
                <a:cubicBezTo>
                  <a:pt x="12558" y="9292"/>
                  <a:pt x="12561" y="9290"/>
                  <a:pt x="12565" y="9290"/>
                </a:cubicBezTo>
                <a:close/>
                <a:moveTo>
                  <a:pt x="12974" y="9199"/>
                </a:moveTo>
                <a:lnTo>
                  <a:pt x="12974" y="9199"/>
                </a:lnTo>
                <a:cubicBezTo>
                  <a:pt x="13003" y="9235"/>
                  <a:pt x="12961" y="9245"/>
                  <a:pt x="12946" y="9260"/>
                </a:cubicBezTo>
                <a:cubicBezTo>
                  <a:pt x="12931" y="9274"/>
                  <a:pt x="12916" y="9289"/>
                  <a:pt x="12903" y="9302"/>
                </a:cubicBezTo>
                <a:cubicBezTo>
                  <a:pt x="12892" y="9304"/>
                  <a:pt x="12881" y="9305"/>
                  <a:pt x="12872" y="9305"/>
                </a:cubicBezTo>
                <a:cubicBezTo>
                  <a:pt x="12841" y="9305"/>
                  <a:pt x="12816" y="9295"/>
                  <a:pt x="12793" y="9271"/>
                </a:cubicBezTo>
                <a:cubicBezTo>
                  <a:pt x="12845" y="9240"/>
                  <a:pt x="12936" y="9247"/>
                  <a:pt x="12974" y="9199"/>
                </a:cubicBezTo>
                <a:close/>
                <a:moveTo>
                  <a:pt x="12723" y="9276"/>
                </a:moveTo>
                <a:cubicBezTo>
                  <a:pt x="12708" y="9297"/>
                  <a:pt x="12692" y="9305"/>
                  <a:pt x="12673" y="9305"/>
                </a:cubicBezTo>
                <a:cubicBezTo>
                  <a:pt x="12650" y="9305"/>
                  <a:pt x="12623" y="9294"/>
                  <a:pt x="12584" y="9276"/>
                </a:cubicBezTo>
                <a:close/>
                <a:moveTo>
                  <a:pt x="12958" y="9415"/>
                </a:moveTo>
                <a:cubicBezTo>
                  <a:pt x="12965" y="9415"/>
                  <a:pt x="12972" y="9418"/>
                  <a:pt x="12978" y="9423"/>
                </a:cubicBezTo>
                <a:lnTo>
                  <a:pt x="12979" y="9422"/>
                </a:lnTo>
                <a:lnTo>
                  <a:pt x="12979" y="9422"/>
                </a:lnTo>
                <a:cubicBezTo>
                  <a:pt x="12972" y="9430"/>
                  <a:pt x="12964" y="9433"/>
                  <a:pt x="12956" y="9433"/>
                </a:cubicBezTo>
                <a:cubicBezTo>
                  <a:pt x="12949" y="9433"/>
                  <a:pt x="12941" y="9431"/>
                  <a:pt x="12933" y="9427"/>
                </a:cubicBezTo>
                <a:cubicBezTo>
                  <a:pt x="12940" y="9419"/>
                  <a:pt x="12949" y="9415"/>
                  <a:pt x="12958" y="9415"/>
                </a:cubicBezTo>
                <a:close/>
                <a:moveTo>
                  <a:pt x="11440" y="9418"/>
                </a:moveTo>
                <a:lnTo>
                  <a:pt x="11440" y="9418"/>
                </a:lnTo>
                <a:cubicBezTo>
                  <a:pt x="11462" y="9435"/>
                  <a:pt x="11434" y="9431"/>
                  <a:pt x="11424" y="9435"/>
                </a:cubicBezTo>
                <a:cubicBezTo>
                  <a:pt x="11421" y="9441"/>
                  <a:pt x="11420" y="9449"/>
                  <a:pt x="11409" y="9449"/>
                </a:cubicBezTo>
                <a:cubicBezTo>
                  <a:pt x="11407" y="9449"/>
                  <a:pt x="11405" y="9449"/>
                  <a:pt x="11402" y="9448"/>
                </a:cubicBezTo>
                <a:cubicBezTo>
                  <a:pt x="11397" y="9447"/>
                  <a:pt x="11394" y="9439"/>
                  <a:pt x="11390" y="9435"/>
                </a:cubicBezTo>
                <a:lnTo>
                  <a:pt x="11364" y="9424"/>
                </a:lnTo>
                <a:cubicBezTo>
                  <a:pt x="11370" y="9421"/>
                  <a:pt x="11375" y="9419"/>
                  <a:pt x="11378" y="9419"/>
                </a:cubicBezTo>
                <a:cubicBezTo>
                  <a:pt x="11387" y="9419"/>
                  <a:pt x="11386" y="9430"/>
                  <a:pt x="11390" y="9435"/>
                </a:cubicBezTo>
                <a:lnTo>
                  <a:pt x="11424" y="9435"/>
                </a:lnTo>
                <a:cubicBezTo>
                  <a:pt x="11430" y="9429"/>
                  <a:pt x="11434" y="9423"/>
                  <a:pt x="11440" y="9418"/>
                </a:cubicBezTo>
                <a:close/>
                <a:moveTo>
                  <a:pt x="12940" y="9504"/>
                </a:moveTo>
                <a:cubicBezTo>
                  <a:pt x="12944" y="9505"/>
                  <a:pt x="12949" y="9510"/>
                  <a:pt x="12948" y="9510"/>
                </a:cubicBezTo>
                <a:cubicBezTo>
                  <a:pt x="12945" y="9514"/>
                  <a:pt x="12942" y="9516"/>
                  <a:pt x="12939" y="9516"/>
                </a:cubicBezTo>
                <a:cubicBezTo>
                  <a:pt x="12936" y="9516"/>
                  <a:pt x="12933" y="9514"/>
                  <a:pt x="12931" y="9510"/>
                </a:cubicBezTo>
                <a:cubicBezTo>
                  <a:pt x="12931" y="9509"/>
                  <a:pt x="12937" y="9507"/>
                  <a:pt x="12940" y="9504"/>
                </a:cubicBezTo>
                <a:close/>
                <a:moveTo>
                  <a:pt x="13184" y="9270"/>
                </a:moveTo>
                <a:cubicBezTo>
                  <a:pt x="13238" y="9346"/>
                  <a:pt x="13096" y="9422"/>
                  <a:pt x="13193" y="9494"/>
                </a:cubicBezTo>
                <a:cubicBezTo>
                  <a:pt x="13179" y="9520"/>
                  <a:pt x="13167" y="9546"/>
                  <a:pt x="13133" y="9561"/>
                </a:cubicBezTo>
                <a:cubicBezTo>
                  <a:pt x="13126" y="9561"/>
                  <a:pt x="13118" y="9561"/>
                  <a:pt x="13111" y="9559"/>
                </a:cubicBezTo>
                <a:cubicBezTo>
                  <a:pt x="13094" y="9541"/>
                  <a:pt x="13078" y="9522"/>
                  <a:pt x="13065" y="9508"/>
                </a:cubicBezTo>
                <a:cubicBezTo>
                  <a:pt x="13052" y="9483"/>
                  <a:pt x="13111" y="9470"/>
                  <a:pt x="13077" y="9441"/>
                </a:cubicBezTo>
                <a:lnTo>
                  <a:pt x="13029" y="9426"/>
                </a:lnTo>
                <a:cubicBezTo>
                  <a:pt x="13098" y="9392"/>
                  <a:pt x="13098" y="9343"/>
                  <a:pt x="13095" y="9292"/>
                </a:cubicBezTo>
                <a:lnTo>
                  <a:pt x="13184" y="9270"/>
                </a:lnTo>
                <a:close/>
                <a:moveTo>
                  <a:pt x="12764" y="9508"/>
                </a:moveTo>
                <a:cubicBezTo>
                  <a:pt x="12803" y="9511"/>
                  <a:pt x="12812" y="9528"/>
                  <a:pt x="12819" y="9544"/>
                </a:cubicBezTo>
                <a:cubicBezTo>
                  <a:pt x="12810" y="9555"/>
                  <a:pt x="12798" y="9562"/>
                  <a:pt x="12785" y="9562"/>
                </a:cubicBezTo>
                <a:cubicBezTo>
                  <a:pt x="12781" y="9562"/>
                  <a:pt x="12778" y="9561"/>
                  <a:pt x="12775" y="9560"/>
                </a:cubicBezTo>
                <a:cubicBezTo>
                  <a:pt x="12741" y="9546"/>
                  <a:pt x="12750" y="9527"/>
                  <a:pt x="12763" y="9508"/>
                </a:cubicBezTo>
                <a:close/>
                <a:moveTo>
                  <a:pt x="13281" y="9591"/>
                </a:moveTo>
                <a:lnTo>
                  <a:pt x="13289" y="9598"/>
                </a:lnTo>
                <a:cubicBezTo>
                  <a:pt x="13286" y="9599"/>
                  <a:pt x="13284" y="9602"/>
                  <a:pt x="13280" y="9602"/>
                </a:cubicBezTo>
                <a:cubicBezTo>
                  <a:pt x="13277" y="9602"/>
                  <a:pt x="13271" y="9599"/>
                  <a:pt x="13272" y="9597"/>
                </a:cubicBezTo>
                <a:cubicBezTo>
                  <a:pt x="13272" y="9594"/>
                  <a:pt x="13278" y="9593"/>
                  <a:pt x="13281" y="9591"/>
                </a:cubicBezTo>
                <a:close/>
                <a:moveTo>
                  <a:pt x="13144" y="9656"/>
                </a:moveTo>
                <a:lnTo>
                  <a:pt x="13152" y="9663"/>
                </a:lnTo>
                <a:lnTo>
                  <a:pt x="13153" y="9663"/>
                </a:lnTo>
                <a:cubicBezTo>
                  <a:pt x="13150" y="9664"/>
                  <a:pt x="13147" y="9667"/>
                  <a:pt x="13143" y="9667"/>
                </a:cubicBezTo>
                <a:cubicBezTo>
                  <a:pt x="13140" y="9667"/>
                  <a:pt x="13134" y="9664"/>
                  <a:pt x="13135" y="9662"/>
                </a:cubicBezTo>
                <a:cubicBezTo>
                  <a:pt x="13135" y="9659"/>
                  <a:pt x="13141" y="9657"/>
                  <a:pt x="13144" y="9656"/>
                </a:cubicBezTo>
                <a:close/>
                <a:moveTo>
                  <a:pt x="13146" y="9807"/>
                </a:moveTo>
                <a:cubicBezTo>
                  <a:pt x="13148" y="9807"/>
                  <a:pt x="13151" y="9811"/>
                  <a:pt x="13153" y="9812"/>
                </a:cubicBezTo>
                <a:cubicBezTo>
                  <a:pt x="13151" y="9815"/>
                  <a:pt x="13146" y="9818"/>
                  <a:pt x="13144" y="9818"/>
                </a:cubicBezTo>
                <a:cubicBezTo>
                  <a:pt x="13132" y="9813"/>
                  <a:pt x="13132" y="9809"/>
                  <a:pt x="13146" y="9807"/>
                </a:cubicBezTo>
                <a:close/>
                <a:moveTo>
                  <a:pt x="4595" y="9935"/>
                </a:moveTo>
                <a:cubicBezTo>
                  <a:pt x="4598" y="9938"/>
                  <a:pt x="4604" y="9940"/>
                  <a:pt x="4603" y="9941"/>
                </a:cubicBezTo>
                <a:cubicBezTo>
                  <a:pt x="4600" y="9945"/>
                  <a:pt x="4597" y="9947"/>
                  <a:pt x="4594" y="9947"/>
                </a:cubicBezTo>
                <a:cubicBezTo>
                  <a:pt x="4591" y="9947"/>
                  <a:pt x="4588" y="9945"/>
                  <a:pt x="4586" y="9940"/>
                </a:cubicBezTo>
                <a:cubicBezTo>
                  <a:pt x="4586" y="9939"/>
                  <a:pt x="4593" y="9937"/>
                  <a:pt x="4595" y="9935"/>
                </a:cubicBezTo>
                <a:close/>
                <a:moveTo>
                  <a:pt x="13603" y="10145"/>
                </a:moveTo>
                <a:lnTo>
                  <a:pt x="13587" y="10161"/>
                </a:lnTo>
                <a:cubicBezTo>
                  <a:pt x="13565" y="10145"/>
                  <a:pt x="13593" y="10149"/>
                  <a:pt x="13603" y="10145"/>
                </a:cubicBezTo>
                <a:close/>
                <a:moveTo>
                  <a:pt x="13414" y="10042"/>
                </a:moveTo>
                <a:cubicBezTo>
                  <a:pt x="13436" y="10051"/>
                  <a:pt x="13459" y="10060"/>
                  <a:pt x="13466" y="10083"/>
                </a:cubicBezTo>
                <a:cubicBezTo>
                  <a:pt x="13454" y="10112"/>
                  <a:pt x="13396" y="10127"/>
                  <a:pt x="13391" y="10162"/>
                </a:cubicBezTo>
                <a:lnTo>
                  <a:pt x="13242" y="10042"/>
                </a:lnTo>
                <a:close/>
                <a:moveTo>
                  <a:pt x="3437" y="10345"/>
                </a:moveTo>
                <a:cubicBezTo>
                  <a:pt x="3441" y="10347"/>
                  <a:pt x="3443" y="10350"/>
                  <a:pt x="3446" y="10352"/>
                </a:cubicBezTo>
                <a:cubicBezTo>
                  <a:pt x="3443" y="10353"/>
                  <a:pt x="3439" y="10356"/>
                  <a:pt x="3436" y="10356"/>
                </a:cubicBezTo>
                <a:cubicBezTo>
                  <a:pt x="3433" y="10356"/>
                  <a:pt x="3427" y="10353"/>
                  <a:pt x="3428" y="10351"/>
                </a:cubicBezTo>
                <a:cubicBezTo>
                  <a:pt x="3429" y="10348"/>
                  <a:pt x="3434" y="10347"/>
                  <a:pt x="3437" y="10345"/>
                </a:cubicBezTo>
                <a:close/>
                <a:moveTo>
                  <a:pt x="4289" y="10387"/>
                </a:moveTo>
                <a:cubicBezTo>
                  <a:pt x="4293" y="10390"/>
                  <a:pt x="4297" y="10393"/>
                  <a:pt x="4297" y="10394"/>
                </a:cubicBezTo>
                <a:cubicBezTo>
                  <a:pt x="4294" y="10398"/>
                  <a:pt x="4291" y="10400"/>
                  <a:pt x="4288" y="10400"/>
                </a:cubicBezTo>
                <a:cubicBezTo>
                  <a:pt x="4284" y="10400"/>
                  <a:pt x="4281" y="10398"/>
                  <a:pt x="4279" y="10393"/>
                </a:cubicBezTo>
                <a:cubicBezTo>
                  <a:pt x="4279" y="10392"/>
                  <a:pt x="4286" y="10390"/>
                  <a:pt x="4289" y="10388"/>
                </a:cubicBezTo>
                <a:lnTo>
                  <a:pt x="4289" y="10387"/>
                </a:lnTo>
                <a:close/>
                <a:moveTo>
                  <a:pt x="13603" y="10772"/>
                </a:moveTo>
                <a:cubicBezTo>
                  <a:pt x="13613" y="10772"/>
                  <a:pt x="13622" y="10776"/>
                  <a:pt x="13629" y="10782"/>
                </a:cubicBezTo>
                <a:cubicBezTo>
                  <a:pt x="13622" y="10788"/>
                  <a:pt x="13613" y="10790"/>
                  <a:pt x="13605" y="10790"/>
                </a:cubicBezTo>
                <a:cubicBezTo>
                  <a:pt x="13596" y="10790"/>
                  <a:pt x="13587" y="10787"/>
                  <a:pt x="13579" y="10781"/>
                </a:cubicBezTo>
                <a:cubicBezTo>
                  <a:pt x="13586" y="10775"/>
                  <a:pt x="13595" y="10772"/>
                  <a:pt x="13603" y="10772"/>
                </a:cubicBezTo>
                <a:close/>
                <a:moveTo>
                  <a:pt x="8615" y="10862"/>
                </a:moveTo>
                <a:lnTo>
                  <a:pt x="8624" y="10869"/>
                </a:lnTo>
                <a:lnTo>
                  <a:pt x="8623" y="10869"/>
                </a:lnTo>
                <a:cubicBezTo>
                  <a:pt x="8620" y="10871"/>
                  <a:pt x="8618" y="10874"/>
                  <a:pt x="8614" y="10874"/>
                </a:cubicBezTo>
                <a:cubicBezTo>
                  <a:pt x="8611" y="10873"/>
                  <a:pt x="8605" y="10871"/>
                  <a:pt x="8606" y="10869"/>
                </a:cubicBezTo>
                <a:cubicBezTo>
                  <a:pt x="8606" y="10866"/>
                  <a:pt x="8612" y="10864"/>
                  <a:pt x="8615" y="10862"/>
                </a:cubicBezTo>
                <a:close/>
                <a:moveTo>
                  <a:pt x="3369" y="10949"/>
                </a:moveTo>
                <a:cubicBezTo>
                  <a:pt x="3372" y="10950"/>
                  <a:pt x="3376" y="10953"/>
                  <a:pt x="3378" y="10955"/>
                </a:cubicBezTo>
                <a:cubicBezTo>
                  <a:pt x="3374" y="10956"/>
                  <a:pt x="3371" y="10959"/>
                  <a:pt x="3368" y="10960"/>
                </a:cubicBezTo>
                <a:cubicBezTo>
                  <a:pt x="3364" y="10958"/>
                  <a:pt x="3360" y="10955"/>
                  <a:pt x="3360" y="10954"/>
                </a:cubicBezTo>
                <a:cubicBezTo>
                  <a:pt x="3362" y="10951"/>
                  <a:pt x="3365" y="10950"/>
                  <a:pt x="3369" y="10949"/>
                </a:cubicBezTo>
                <a:close/>
                <a:moveTo>
                  <a:pt x="8364" y="10905"/>
                </a:moveTo>
                <a:lnTo>
                  <a:pt x="8364" y="10905"/>
                </a:lnTo>
                <a:cubicBezTo>
                  <a:pt x="8405" y="10914"/>
                  <a:pt x="8426" y="10928"/>
                  <a:pt x="8421" y="10954"/>
                </a:cubicBezTo>
                <a:lnTo>
                  <a:pt x="8381" y="10963"/>
                </a:lnTo>
                <a:cubicBezTo>
                  <a:pt x="8347" y="10945"/>
                  <a:pt x="8360" y="10926"/>
                  <a:pt x="8364" y="10905"/>
                </a:cubicBezTo>
                <a:close/>
                <a:moveTo>
                  <a:pt x="3305" y="10991"/>
                </a:moveTo>
                <a:cubicBezTo>
                  <a:pt x="3313" y="11008"/>
                  <a:pt x="3320" y="11025"/>
                  <a:pt x="3328" y="11041"/>
                </a:cubicBezTo>
                <a:cubicBezTo>
                  <a:pt x="3371" y="11039"/>
                  <a:pt x="3349" y="10999"/>
                  <a:pt x="3400" y="10999"/>
                </a:cubicBezTo>
                <a:cubicBezTo>
                  <a:pt x="3406" y="10999"/>
                  <a:pt x="3413" y="11000"/>
                  <a:pt x="3421" y="11001"/>
                </a:cubicBezTo>
                <a:lnTo>
                  <a:pt x="3443" y="11014"/>
                </a:lnTo>
                <a:cubicBezTo>
                  <a:pt x="3466" y="11043"/>
                  <a:pt x="3419" y="11056"/>
                  <a:pt x="3420" y="11077"/>
                </a:cubicBezTo>
                <a:cubicBezTo>
                  <a:pt x="3427" y="11115"/>
                  <a:pt x="3477" y="11149"/>
                  <a:pt x="3445" y="11192"/>
                </a:cubicBezTo>
                <a:cubicBezTo>
                  <a:pt x="3441" y="11194"/>
                  <a:pt x="3437" y="11196"/>
                  <a:pt x="3433" y="11196"/>
                </a:cubicBezTo>
                <a:cubicBezTo>
                  <a:pt x="3420" y="11196"/>
                  <a:pt x="3410" y="11182"/>
                  <a:pt x="3397" y="11182"/>
                </a:cubicBezTo>
                <a:cubicBezTo>
                  <a:pt x="3396" y="11182"/>
                  <a:pt x="3396" y="11182"/>
                  <a:pt x="3395" y="11182"/>
                </a:cubicBezTo>
                <a:cubicBezTo>
                  <a:pt x="3392" y="11182"/>
                  <a:pt x="3390" y="11182"/>
                  <a:pt x="3387" y="11182"/>
                </a:cubicBezTo>
                <a:cubicBezTo>
                  <a:pt x="3346" y="11182"/>
                  <a:pt x="3334" y="11215"/>
                  <a:pt x="3288" y="11215"/>
                </a:cubicBezTo>
                <a:cubicBezTo>
                  <a:pt x="3275" y="11155"/>
                  <a:pt x="3304" y="11089"/>
                  <a:pt x="3249" y="11040"/>
                </a:cubicBezTo>
                <a:cubicBezTo>
                  <a:pt x="3257" y="11011"/>
                  <a:pt x="3276" y="11000"/>
                  <a:pt x="3305" y="10991"/>
                </a:cubicBezTo>
                <a:close/>
                <a:moveTo>
                  <a:pt x="5838" y="11204"/>
                </a:moveTo>
                <a:cubicBezTo>
                  <a:pt x="5848" y="11204"/>
                  <a:pt x="5857" y="11207"/>
                  <a:pt x="5864" y="11213"/>
                </a:cubicBezTo>
                <a:cubicBezTo>
                  <a:pt x="5857" y="11219"/>
                  <a:pt x="5848" y="11221"/>
                  <a:pt x="5840" y="11221"/>
                </a:cubicBezTo>
                <a:cubicBezTo>
                  <a:pt x="5831" y="11221"/>
                  <a:pt x="5821" y="11218"/>
                  <a:pt x="5813" y="11212"/>
                </a:cubicBezTo>
                <a:cubicBezTo>
                  <a:pt x="5821" y="11206"/>
                  <a:pt x="5830" y="11204"/>
                  <a:pt x="5838" y="11204"/>
                </a:cubicBezTo>
                <a:close/>
                <a:moveTo>
                  <a:pt x="5686" y="11229"/>
                </a:moveTo>
                <a:cubicBezTo>
                  <a:pt x="5689" y="11229"/>
                  <a:pt x="5691" y="11233"/>
                  <a:pt x="5695" y="11235"/>
                </a:cubicBezTo>
                <a:lnTo>
                  <a:pt x="5683" y="11241"/>
                </a:lnTo>
                <a:cubicBezTo>
                  <a:pt x="5680" y="11238"/>
                  <a:pt x="5675" y="11236"/>
                  <a:pt x="5675" y="11234"/>
                </a:cubicBezTo>
                <a:cubicBezTo>
                  <a:pt x="5678" y="11231"/>
                  <a:pt x="5681" y="11229"/>
                  <a:pt x="5686" y="11229"/>
                </a:cubicBezTo>
                <a:close/>
                <a:moveTo>
                  <a:pt x="5584" y="11228"/>
                </a:moveTo>
                <a:cubicBezTo>
                  <a:pt x="5587" y="11231"/>
                  <a:pt x="5592" y="11234"/>
                  <a:pt x="5592" y="11235"/>
                </a:cubicBezTo>
                <a:cubicBezTo>
                  <a:pt x="5589" y="11239"/>
                  <a:pt x="5586" y="11241"/>
                  <a:pt x="5582" y="11241"/>
                </a:cubicBezTo>
                <a:cubicBezTo>
                  <a:pt x="5579" y="11241"/>
                  <a:pt x="5576" y="11238"/>
                  <a:pt x="5574" y="11234"/>
                </a:cubicBezTo>
                <a:cubicBezTo>
                  <a:pt x="5574" y="11233"/>
                  <a:pt x="5580" y="11231"/>
                  <a:pt x="5584" y="11228"/>
                </a:cubicBezTo>
                <a:close/>
                <a:moveTo>
                  <a:pt x="15743" y="11180"/>
                </a:moveTo>
                <a:lnTo>
                  <a:pt x="15853" y="11245"/>
                </a:lnTo>
                <a:lnTo>
                  <a:pt x="15842" y="11259"/>
                </a:lnTo>
                <a:lnTo>
                  <a:pt x="15725" y="11237"/>
                </a:lnTo>
                <a:cubicBezTo>
                  <a:pt x="15713" y="11215"/>
                  <a:pt x="15711" y="11198"/>
                  <a:pt x="15743" y="11180"/>
                </a:cubicBezTo>
                <a:close/>
                <a:moveTo>
                  <a:pt x="15738" y="11295"/>
                </a:moveTo>
                <a:cubicBezTo>
                  <a:pt x="15747" y="11295"/>
                  <a:pt x="15746" y="11305"/>
                  <a:pt x="15750" y="11310"/>
                </a:cubicBezTo>
                <a:cubicBezTo>
                  <a:pt x="15741" y="11307"/>
                  <a:pt x="15733" y="11302"/>
                  <a:pt x="15724" y="11300"/>
                </a:cubicBezTo>
                <a:cubicBezTo>
                  <a:pt x="15731" y="11296"/>
                  <a:pt x="15735" y="11295"/>
                  <a:pt x="15738" y="11295"/>
                </a:cubicBezTo>
                <a:close/>
                <a:moveTo>
                  <a:pt x="15750" y="11310"/>
                </a:moveTo>
                <a:lnTo>
                  <a:pt x="15776" y="11320"/>
                </a:lnTo>
                <a:cubicBezTo>
                  <a:pt x="15770" y="11324"/>
                  <a:pt x="15765" y="11325"/>
                  <a:pt x="15762" y="11325"/>
                </a:cubicBezTo>
                <a:cubicBezTo>
                  <a:pt x="15753" y="11325"/>
                  <a:pt x="15754" y="11314"/>
                  <a:pt x="15750" y="11310"/>
                </a:cubicBezTo>
                <a:close/>
                <a:moveTo>
                  <a:pt x="15324" y="11315"/>
                </a:moveTo>
                <a:cubicBezTo>
                  <a:pt x="15328" y="11315"/>
                  <a:pt x="15330" y="11318"/>
                  <a:pt x="15334" y="11320"/>
                </a:cubicBezTo>
                <a:lnTo>
                  <a:pt x="15323" y="11326"/>
                </a:lnTo>
                <a:lnTo>
                  <a:pt x="15322" y="11326"/>
                </a:lnTo>
                <a:cubicBezTo>
                  <a:pt x="15320" y="11324"/>
                  <a:pt x="15314" y="11322"/>
                  <a:pt x="15315" y="11319"/>
                </a:cubicBezTo>
                <a:cubicBezTo>
                  <a:pt x="15318" y="11317"/>
                  <a:pt x="15321" y="11315"/>
                  <a:pt x="15324" y="11315"/>
                </a:cubicBezTo>
                <a:close/>
                <a:moveTo>
                  <a:pt x="15567" y="11316"/>
                </a:moveTo>
                <a:cubicBezTo>
                  <a:pt x="15583" y="11340"/>
                  <a:pt x="15572" y="11350"/>
                  <a:pt x="15521" y="11350"/>
                </a:cubicBezTo>
                <a:cubicBezTo>
                  <a:pt x="15518" y="11350"/>
                  <a:pt x="15516" y="11350"/>
                  <a:pt x="15513" y="11350"/>
                </a:cubicBezTo>
                <a:cubicBezTo>
                  <a:pt x="15525" y="11331"/>
                  <a:pt x="15546" y="11318"/>
                  <a:pt x="15567" y="11316"/>
                </a:cubicBezTo>
                <a:close/>
                <a:moveTo>
                  <a:pt x="15496" y="11400"/>
                </a:moveTo>
                <a:lnTo>
                  <a:pt x="15504" y="11407"/>
                </a:lnTo>
                <a:cubicBezTo>
                  <a:pt x="15502" y="11409"/>
                  <a:pt x="15499" y="11412"/>
                  <a:pt x="15496" y="11412"/>
                </a:cubicBezTo>
                <a:cubicBezTo>
                  <a:pt x="15495" y="11412"/>
                  <a:pt x="15495" y="11412"/>
                  <a:pt x="15494" y="11412"/>
                </a:cubicBezTo>
                <a:cubicBezTo>
                  <a:pt x="15491" y="11412"/>
                  <a:pt x="15485" y="11408"/>
                  <a:pt x="15486" y="11406"/>
                </a:cubicBezTo>
                <a:cubicBezTo>
                  <a:pt x="15486" y="11404"/>
                  <a:pt x="15492" y="11403"/>
                  <a:pt x="15496" y="11400"/>
                </a:cubicBezTo>
                <a:close/>
                <a:moveTo>
                  <a:pt x="15662" y="11336"/>
                </a:moveTo>
                <a:lnTo>
                  <a:pt x="15753" y="11366"/>
                </a:lnTo>
                <a:cubicBezTo>
                  <a:pt x="15731" y="11404"/>
                  <a:pt x="15701" y="11417"/>
                  <a:pt x="15664" y="11417"/>
                </a:cubicBezTo>
                <a:cubicBezTo>
                  <a:pt x="15653" y="11417"/>
                  <a:pt x="15643" y="11416"/>
                  <a:pt x="15631" y="11414"/>
                </a:cubicBezTo>
                <a:cubicBezTo>
                  <a:pt x="15598" y="11380"/>
                  <a:pt x="15617" y="11357"/>
                  <a:pt x="15662" y="11336"/>
                </a:cubicBezTo>
                <a:close/>
                <a:moveTo>
                  <a:pt x="15716" y="11525"/>
                </a:moveTo>
                <a:cubicBezTo>
                  <a:pt x="15716" y="11525"/>
                  <a:pt x="15715" y="11525"/>
                  <a:pt x="15715" y="11525"/>
                </a:cubicBezTo>
                <a:lnTo>
                  <a:pt x="15715" y="11525"/>
                </a:lnTo>
                <a:cubicBezTo>
                  <a:pt x="15715" y="11525"/>
                  <a:pt x="15716" y="11525"/>
                  <a:pt x="15716" y="11526"/>
                </a:cubicBezTo>
                <a:lnTo>
                  <a:pt x="15716" y="11525"/>
                </a:lnTo>
                <a:close/>
                <a:moveTo>
                  <a:pt x="16582" y="11424"/>
                </a:moveTo>
                <a:lnTo>
                  <a:pt x="16582" y="11424"/>
                </a:lnTo>
                <a:cubicBezTo>
                  <a:pt x="16704" y="11427"/>
                  <a:pt x="16705" y="11428"/>
                  <a:pt x="16690" y="11518"/>
                </a:cubicBezTo>
                <a:cubicBezTo>
                  <a:pt x="16677" y="11523"/>
                  <a:pt x="16665" y="11526"/>
                  <a:pt x="16653" y="11526"/>
                </a:cubicBezTo>
                <a:cubicBezTo>
                  <a:pt x="16628" y="11526"/>
                  <a:pt x="16605" y="11516"/>
                  <a:pt x="16582" y="11509"/>
                </a:cubicBezTo>
                <a:cubicBezTo>
                  <a:pt x="16529" y="11527"/>
                  <a:pt x="16527" y="11581"/>
                  <a:pt x="16431" y="11581"/>
                </a:cubicBezTo>
                <a:cubicBezTo>
                  <a:pt x="16404" y="11549"/>
                  <a:pt x="16369" y="11525"/>
                  <a:pt x="16331" y="11510"/>
                </a:cubicBezTo>
                <a:cubicBezTo>
                  <a:pt x="16330" y="11485"/>
                  <a:pt x="16318" y="11463"/>
                  <a:pt x="16351" y="11439"/>
                </a:cubicBezTo>
                <a:cubicBezTo>
                  <a:pt x="16379" y="11449"/>
                  <a:pt x="16408" y="11457"/>
                  <a:pt x="16437" y="11457"/>
                </a:cubicBezTo>
                <a:cubicBezTo>
                  <a:pt x="16460" y="11457"/>
                  <a:pt x="16482" y="11452"/>
                  <a:pt x="16502" y="11439"/>
                </a:cubicBezTo>
                <a:cubicBezTo>
                  <a:pt x="16535" y="11450"/>
                  <a:pt x="16532" y="11480"/>
                  <a:pt x="16567" y="11480"/>
                </a:cubicBezTo>
                <a:cubicBezTo>
                  <a:pt x="16571" y="11480"/>
                  <a:pt x="16576" y="11480"/>
                  <a:pt x="16582" y="11479"/>
                </a:cubicBezTo>
                <a:cubicBezTo>
                  <a:pt x="16622" y="11461"/>
                  <a:pt x="16575" y="11442"/>
                  <a:pt x="16582" y="11424"/>
                </a:cubicBezTo>
                <a:close/>
                <a:moveTo>
                  <a:pt x="3331" y="11553"/>
                </a:moveTo>
                <a:cubicBezTo>
                  <a:pt x="3352" y="11561"/>
                  <a:pt x="3356" y="11570"/>
                  <a:pt x="3337" y="11582"/>
                </a:cubicBezTo>
                <a:cubicBezTo>
                  <a:pt x="3315" y="11574"/>
                  <a:pt x="3315" y="11565"/>
                  <a:pt x="3331" y="11553"/>
                </a:cubicBezTo>
                <a:close/>
                <a:moveTo>
                  <a:pt x="13484" y="11617"/>
                </a:moveTo>
                <a:cubicBezTo>
                  <a:pt x="13489" y="11617"/>
                  <a:pt x="13491" y="11620"/>
                  <a:pt x="13495" y="11623"/>
                </a:cubicBezTo>
                <a:lnTo>
                  <a:pt x="13483" y="11628"/>
                </a:lnTo>
                <a:cubicBezTo>
                  <a:pt x="13481" y="11626"/>
                  <a:pt x="13475" y="11624"/>
                  <a:pt x="13476" y="11622"/>
                </a:cubicBezTo>
                <a:cubicBezTo>
                  <a:pt x="13477" y="11619"/>
                  <a:pt x="13481" y="11617"/>
                  <a:pt x="13484" y="11617"/>
                </a:cubicBezTo>
                <a:close/>
                <a:moveTo>
                  <a:pt x="3336" y="11616"/>
                </a:moveTo>
                <a:cubicBezTo>
                  <a:pt x="3338" y="11618"/>
                  <a:pt x="3345" y="11622"/>
                  <a:pt x="3344" y="11623"/>
                </a:cubicBezTo>
                <a:cubicBezTo>
                  <a:pt x="3340" y="11627"/>
                  <a:pt x="3337" y="11629"/>
                  <a:pt x="3334" y="11629"/>
                </a:cubicBezTo>
                <a:cubicBezTo>
                  <a:pt x="3331" y="11629"/>
                  <a:pt x="3328" y="11626"/>
                  <a:pt x="3325" y="11622"/>
                </a:cubicBezTo>
                <a:cubicBezTo>
                  <a:pt x="3325" y="11620"/>
                  <a:pt x="3332" y="11618"/>
                  <a:pt x="3336" y="11616"/>
                </a:cubicBezTo>
                <a:close/>
                <a:moveTo>
                  <a:pt x="16671" y="11548"/>
                </a:moveTo>
                <a:cubicBezTo>
                  <a:pt x="16733" y="11548"/>
                  <a:pt x="16774" y="11574"/>
                  <a:pt x="16825" y="11574"/>
                </a:cubicBezTo>
                <a:cubicBezTo>
                  <a:pt x="16828" y="11574"/>
                  <a:pt x="16831" y="11574"/>
                  <a:pt x="16834" y="11574"/>
                </a:cubicBezTo>
                <a:lnTo>
                  <a:pt x="16834" y="11574"/>
                </a:lnTo>
                <a:cubicBezTo>
                  <a:pt x="16852" y="11641"/>
                  <a:pt x="16814" y="11690"/>
                  <a:pt x="16758" y="11741"/>
                </a:cubicBezTo>
                <a:cubicBezTo>
                  <a:pt x="16696" y="11704"/>
                  <a:pt x="16735" y="11634"/>
                  <a:pt x="16643" y="11614"/>
                </a:cubicBezTo>
                <a:cubicBezTo>
                  <a:pt x="16641" y="11613"/>
                  <a:pt x="16639" y="11613"/>
                  <a:pt x="16637" y="11613"/>
                </a:cubicBezTo>
                <a:cubicBezTo>
                  <a:pt x="16608" y="11613"/>
                  <a:pt x="16593" y="11627"/>
                  <a:pt x="16575" y="11642"/>
                </a:cubicBezTo>
                <a:cubicBezTo>
                  <a:pt x="16553" y="11672"/>
                  <a:pt x="16633" y="11696"/>
                  <a:pt x="16584" y="11736"/>
                </a:cubicBezTo>
                <a:cubicBezTo>
                  <a:pt x="16572" y="11730"/>
                  <a:pt x="16560" y="11729"/>
                  <a:pt x="16546" y="11729"/>
                </a:cubicBezTo>
                <a:cubicBezTo>
                  <a:pt x="16515" y="11729"/>
                  <a:pt x="16481" y="11739"/>
                  <a:pt x="16448" y="11739"/>
                </a:cubicBezTo>
                <a:cubicBezTo>
                  <a:pt x="16421" y="11739"/>
                  <a:pt x="16395" y="11732"/>
                  <a:pt x="16372" y="11709"/>
                </a:cubicBezTo>
                <a:lnTo>
                  <a:pt x="16651" y="11549"/>
                </a:lnTo>
                <a:cubicBezTo>
                  <a:pt x="16658" y="11548"/>
                  <a:pt x="16665" y="11548"/>
                  <a:pt x="16671" y="11548"/>
                </a:cubicBezTo>
                <a:close/>
                <a:moveTo>
                  <a:pt x="16465" y="11808"/>
                </a:moveTo>
                <a:cubicBezTo>
                  <a:pt x="16482" y="11808"/>
                  <a:pt x="16495" y="11813"/>
                  <a:pt x="16500" y="11827"/>
                </a:cubicBezTo>
                <a:cubicBezTo>
                  <a:pt x="16508" y="11829"/>
                  <a:pt x="16520" y="11830"/>
                  <a:pt x="16521" y="11834"/>
                </a:cubicBezTo>
                <a:cubicBezTo>
                  <a:pt x="16527" y="11845"/>
                  <a:pt x="16512" y="11846"/>
                  <a:pt x="16500" y="11849"/>
                </a:cubicBezTo>
                <a:cubicBezTo>
                  <a:pt x="16495" y="11862"/>
                  <a:pt x="16484" y="11868"/>
                  <a:pt x="16468" y="11868"/>
                </a:cubicBezTo>
                <a:cubicBezTo>
                  <a:pt x="16462" y="11868"/>
                  <a:pt x="16456" y="11867"/>
                  <a:pt x="16449" y="11866"/>
                </a:cubicBezTo>
                <a:cubicBezTo>
                  <a:pt x="16424" y="11846"/>
                  <a:pt x="16424" y="11828"/>
                  <a:pt x="16449" y="11809"/>
                </a:cubicBezTo>
                <a:cubicBezTo>
                  <a:pt x="16455" y="11808"/>
                  <a:pt x="16460" y="11808"/>
                  <a:pt x="16465" y="11808"/>
                </a:cubicBezTo>
                <a:close/>
                <a:moveTo>
                  <a:pt x="3225" y="11829"/>
                </a:moveTo>
                <a:lnTo>
                  <a:pt x="3225" y="11830"/>
                </a:lnTo>
                <a:cubicBezTo>
                  <a:pt x="3266" y="11845"/>
                  <a:pt x="3288" y="11859"/>
                  <a:pt x="3275" y="11882"/>
                </a:cubicBezTo>
                <a:cubicBezTo>
                  <a:pt x="3224" y="11876"/>
                  <a:pt x="3224" y="11876"/>
                  <a:pt x="3225" y="11829"/>
                </a:cubicBezTo>
                <a:close/>
                <a:moveTo>
                  <a:pt x="15711" y="11438"/>
                </a:moveTo>
                <a:lnTo>
                  <a:pt x="15711" y="11438"/>
                </a:lnTo>
                <a:cubicBezTo>
                  <a:pt x="15760" y="11453"/>
                  <a:pt x="15771" y="11492"/>
                  <a:pt x="15812" y="11512"/>
                </a:cubicBezTo>
                <a:cubicBezTo>
                  <a:pt x="15796" y="11522"/>
                  <a:pt x="15780" y="11524"/>
                  <a:pt x="15763" y="11524"/>
                </a:cubicBezTo>
                <a:cubicBezTo>
                  <a:pt x="15751" y="11524"/>
                  <a:pt x="15739" y="11523"/>
                  <a:pt x="15727" y="11523"/>
                </a:cubicBezTo>
                <a:cubicBezTo>
                  <a:pt x="15723" y="11523"/>
                  <a:pt x="15719" y="11523"/>
                  <a:pt x="15716" y="11523"/>
                </a:cubicBezTo>
                <a:lnTo>
                  <a:pt x="15763" y="11581"/>
                </a:lnTo>
                <a:cubicBezTo>
                  <a:pt x="15798" y="11595"/>
                  <a:pt x="15856" y="11583"/>
                  <a:pt x="15874" y="11622"/>
                </a:cubicBezTo>
                <a:cubicBezTo>
                  <a:pt x="15872" y="11632"/>
                  <a:pt x="15854" y="11631"/>
                  <a:pt x="15840" y="11634"/>
                </a:cubicBezTo>
                <a:cubicBezTo>
                  <a:pt x="15840" y="11689"/>
                  <a:pt x="15808" y="11743"/>
                  <a:pt x="15837" y="11800"/>
                </a:cubicBezTo>
                <a:lnTo>
                  <a:pt x="15767" y="11766"/>
                </a:lnTo>
                <a:lnTo>
                  <a:pt x="15720" y="11847"/>
                </a:lnTo>
                <a:cubicBezTo>
                  <a:pt x="15733" y="11877"/>
                  <a:pt x="15777" y="11911"/>
                  <a:pt x="15734" y="11950"/>
                </a:cubicBezTo>
                <a:cubicBezTo>
                  <a:pt x="15638" y="11925"/>
                  <a:pt x="15638" y="11925"/>
                  <a:pt x="15682" y="11846"/>
                </a:cubicBezTo>
                <a:cubicBezTo>
                  <a:pt x="15626" y="11805"/>
                  <a:pt x="15579" y="11758"/>
                  <a:pt x="15644" y="11699"/>
                </a:cubicBezTo>
                <a:cubicBezTo>
                  <a:pt x="15664" y="11682"/>
                  <a:pt x="15635" y="11660"/>
                  <a:pt x="15625" y="11641"/>
                </a:cubicBezTo>
                <a:cubicBezTo>
                  <a:pt x="15638" y="11628"/>
                  <a:pt x="15670" y="11633"/>
                  <a:pt x="15677" y="11610"/>
                </a:cubicBezTo>
                <a:cubicBezTo>
                  <a:pt x="15671" y="11600"/>
                  <a:pt x="15661" y="11584"/>
                  <a:pt x="15652" y="11568"/>
                </a:cubicBezTo>
                <a:cubicBezTo>
                  <a:pt x="15659" y="11545"/>
                  <a:pt x="15681" y="11532"/>
                  <a:pt x="15715" y="11525"/>
                </a:cubicBezTo>
                <a:lnTo>
                  <a:pt x="15715" y="11525"/>
                </a:lnTo>
                <a:cubicBezTo>
                  <a:pt x="15703" y="11498"/>
                  <a:pt x="15649" y="11473"/>
                  <a:pt x="15711" y="11438"/>
                </a:cubicBezTo>
                <a:close/>
                <a:moveTo>
                  <a:pt x="16807" y="11936"/>
                </a:moveTo>
                <a:cubicBezTo>
                  <a:pt x="16813" y="11936"/>
                  <a:pt x="16819" y="11937"/>
                  <a:pt x="16822" y="11941"/>
                </a:cubicBezTo>
                <a:cubicBezTo>
                  <a:pt x="16831" y="11951"/>
                  <a:pt x="16822" y="11955"/>
                  <a:pt x="16811" y="11955"/>
                </a:cubicBezTo>
                <a:cubicBezTo>
                  <a:pt x="16808" y="11955"/>
                  <a:pt x="16804" y="11954"/>
                  <a:pt x="16801" y="11954"/>
                </a:cubicBezTo>
                <a:cubicBezTo>
                  <a:pt x="16794" y="11954"/>
                  <a:pt x="16788" y="11947"/>
                  <a:pt x="16784" y="11943"/>
                </a:cubicBezTo>
                <a:lnTo>
                  <a:pt x="16784" y="11942"/>
                </a:lnTo>
                <a:cubicBezTo>
                  <a:pt x="16790" y="11938"/>
                  <a:pt x="16799" y="11936"/>
                  <a:pt x="16807" y="11936"/>
                </a:cubicBezTo>
                <a:close/>
                <a:moveTo>
                  <a:pt x="15829" y="11898"/>
                </a:moveTo>
                <a:lnTo>
                  <a:pt x="15953" y="11949"/>
                </a:lnTo>
                <a:cubicBezTo>
                  <a:pt x="15932" y="11953"/>
                  <a:pt x="15910" y="11956"/>
                  <a:pt x="15889" y="11956"/>
                </a:cubicBezTo>
                <a:cubicBezTo>
                  <a:pt x="15871" y="11956"/>
                  <a:pt x="15854" y="11954"/>
                  <a:pt x="15837" y="11951"/>
                </a:cubicBezTo>
                <a:cubicBezTo>
                  <a:pt x="15812" y="11938"/>
                  <a:pt x="15815" y="11920"/>
                  <a:pt x="15829" y="11898"/>
                </a:cubicBezTo>
                <a:close/>
                <a:moveTo>
                  <a:pt x="16861" y="11986"/>
                </a:moveTo>
                <a:lnTo>
                  <a:pt x="16861" y="11986"/>
                </a:lnTo>
                <a:cubicBezTo>
                  <a:pt x="16863" y="12013"/>
                  <a:pt x="16849" y="12021"/>
                  <a:pt x="16830" y="12021"/>
                </a:cubicBezTo>
                <a:cubicBezTo>
                  <a:pt x="16817" y="12021"/>
                  <a:pt x="16802" y="12018"/>
                  <a:pt x="16786" y="12014"/>
                </a:cubicBezTo>
                <a:cubicBezTo>
                  <a:pt x="16793" y="11987"/>
                  <a:pt x="16849" y="12005"/>
                  <a:pt x="16861" y="11986"/>
                </a:cubicBezTo>
                <a:close/>
                <a:moveTo>
                  <a:pt x="3063" y="12156"/>
                </a:moveTo>
                <a:lnTo>
                  <a:pt x="3071" y="12162"/>
                </a:lnTo>
                <a:cubicBezTo>
                  <a:pt x="3068" y="12163"/>
                  <a:pt x="3065" y="12167"/>
                  <a:pt x="3062" y="12167"/>
                </a:cubicBezTo>
                <a:cubicBezTo>
                  <a:pt x="3058" y="12167"/>
                  <a:pt x="3053" y="12163"/>
                  <a:pt x="3054" y="12161"/>
                </a:cubicBezTo>
                <a:cubicBezTo>
                  <a:pt x="3054" y="12159"/>
                  <a:pt x="3060" y="12158"/>
                  <a:pt x="3063" y="12156"/>
                </a:cubicBezTo>
                <a:close/>
                <a:moveTo>
                  <a:pt x="3095" y="12263"/>
                </a:moveTo>
                <a:cubicBezTo>
                  <a:pt x="3117" y="12280"/>
                  <a:pt x="3089" y="12275"/>
                  <a:pt x="3079" y="12280"/>
                </a:cubicBezTo>
                <a:lnTo>
                  <a:pt x="3095" y="12263"/>
                </a:lnTo>
                <a:close/>
                <a:moveTo>
                  <a:pt x="3079" y="12280"/>
                </a:moveTo>
                <a:lnTo>
                  <a:pt x="3063" y="12296"/>
                </a:lnTo>
                <a:cubicBezTo>
                  <a:pt x="3042" y="12280"/>
                  <a:pt x="3069" y="12283"/>
                  <a:pt x="3079" y="12280"/>
                </a:cubicBezTo>
                <a:close/>
                <a:moveTo>
                  <a:pt x="14673" y="12631"/>
                </a:moveTo>
                <a:cubicBezTo>
                  <a:pt x="14693" y="12639"/>
                  <a:pt x="14699" y="12648"/>
                  <a:pt x="14679" y="12659"/>
                </a:cubicBezTo>
                <a:lnTo>
                  <a:pt x="14679" y="12659"/>
                </a:lnTo>
                <a:cubicBezTo>
                  <a:pt x="14658" y="12652"/>
                  <a:pt x="14657" y="12643"/>
                  <a:pt x="14673" y="12631"/>
                </a:cubicBezTo>
                <a:close/>
                <a:moveTo>
                  <a:pt x="7389" y="12671"/>
                </a:moveTo>
                <a:cubicBezTo>
                  <a:pt x="7391" y="12675"/>
                  <a:pt x="7398" y="12677"/>
                  <a:pt x="7397" y="12678"/>
                </a:cubicBezTo>
                <a:cubicBezTo>
                  <a:pt x="7394" y="12682"/>
                  <a:pt x="7391" y="12683"/>
                  <a:pt x="7388" y="12683"/>
                </a:cubicBezTo>
                <a:cubicBezTo>
                  <a:pt x="7384" y="12683"/>
                  <a:pt x="7381" y="12681"/>
                  <a:pt x="7379" y="12677"/>
                </a:cubicBezTo>
                <a:cubicBezTo>
                  <a:pt x="7379" y="12676"/>
                  <a:pt x="7386" y="12673"/>
                  <a:pt x="7389" y="12671"/>
                </a:cubicBezTo>
                <a:close/>
                <a:moveTo>
                  <a:pt x="3087" y="12523"/>
                </a:moveTo>
                <a:cubicBezTo>
                  <a:pt x="3194" y="12576"/>
                  <a:pt x="3123" y="12643"/>
                  <a:pt x="3139" y="12704"/>
                </a:cubicBezTo>
                <a:cubicBezTo>
                  <a:pt x="3032" y="12651"/>
                  <a:pt x="3103" y="12583"/>
                  <a:pt x="3087" y="12523"/>
                </a:cubicBezTo>
                <a:close/>
                <a:moveTo>
                  <a:pt x="14621" y="12672"/>
                </a:moveTo>
                <a:lnTo>
                  <a:pt x="14655" y="12692"/>
                </a:lnTo>
                <a:lnTo>
                  <a:pt x="14616" y="12742"/>
                </a:lnTo>
                <a:cubicBezTo>
                  <a:pt x="14566" y="12724"/>
                  <a:pt x="14608" y="12697"/>
                  <a:pt x="14621" y="12672"/>
                </a:cubicBezTo>
                <a:close/>
                <a:moveTo>
                  <a:pt x="3120" y="12756"/>
                </a:moveTo>
                <a:cubicBezTo>
                  <a:pt x="3140" y="12756"/>
                  <a:pt x="3148" y="12765"/>
                  <a:pt x="3138" y="12786"/>
                </a:cubicBezTo>
                <a:cubicBezTo>
                  <a:pt x="3135" y="12787"/>
                  <a:pt x="3131" y="12787"/>
                  <a:pt x="3128" y="12787"/>
                </a:cubicBezTo>
                <a:cubicBezTo>
                  <a:pt x="3104" y="12787"/>
                  <a:pt x="3095" y="12775"/>
                  <a:pt x="3090" y="12760"/>
                </a:cubicBezTo>
                <a:cubicBezTo>
                  <a:pt x="3102" y="12758"/>
                  <a:pt x="3112" y="12756"/>
                  <a:pt x="3120" y="12756"/>
                </a:cubicBezTo>
                <a:close/>
                <a:moveTo>
                  <a:pt x="17403" y="13104"/>
                </a:moveTo>
                <a:lnTo>
                  <a:pt x="17403" y="13104"/>
                </a:lnTo>
                <a:cubicBezTo>
                  <a:pt x="17419" y="13115"/>
                  <a:pt x="17422" y="13125"/>
                  <a:pt x="17402" y="13135"/>
                </a:cubicBezTo>
                <a:cubicBezTo>
                  <a:pt x="17383" y="13125"/>
                  <a:pt x="17384" y="13115"/>
                  <a:pt x="17403" y="13105"/>
                </a:cubicBezTo>
                <a:lnTo>
                  <a:pt x="17403" y="13104"/>
                </a:lnTo>
                <a:close/>
                <a:moveTo>
                  <a:pt x="14630" y="12907"/>
                </a:moveTo>
                <a:cubicBezTo>
                  <a:pt x="14642" y="12907"/>
                  <a:pt x="14653" y="12909"/>
                  <a:pt x="14653" y="12916"/>
                </a:cubicBezTo>
                <a:cubicBezTo>
                  <a:pt x="14646" y="13005"/>
                  <a:pt x="14697" y="13090"/>
                  <a:pt x="14695" y="13178"/>
                </a:cubicBezTo>
                <a:cubicBezTo>
                  <a:pt x="14694" y="13195"/>
                  <a:pt x="14698" y="13213"/>
                  <a:pt x="14638" y="13239"/>
                </a:cubicBezTo>
                <a:lnTo>
                  <a:pt x="14637" y="13239"/>
                </a:lnTo>
                <a:cubicBezTo>
                  <a:pt x="14659" y="13193"/>
                  <a:pt x="14626" y="13173"/>
                  <a:pt x="14590" y="13146"/>
                </a:cubicBezTo>
                <a:cubicBezTo>
                  <a:pt x="14699" y="13073"/>
                  <a:pt x="14534" y="12988"/>
                  <a:pt x="14610" y="12908"/>
                </a:cubicBezTo>
                <a:cubicBezTo>
                  <a:pt x="14616" y="12908"/>
                  <a:pt x="14623" y="12907"/>
                  <a:pt x="14630" y="12907"/>
                </a:cubicBezTo>
                <a:close/>
                <a:moveTo>
                  <a:pt x="17470" y="13204"/>
                </a:moveTo>
                <a:lnTo>
                  <a:pt x="17470" y="13204"/>
                </a:lnTo>
                <a:cubicBezTo>
                  <a:pt x="17499" y="13258"/>
                  <a:pt x="17498" y="13294"/>
                  <a:pt x="17416" y="13315"/>
                </a:cubicBezTo>
                <a:cubicBezTo>
                  <a:pt x="17378" y="13246"/>
                  <a:pt x="17378" y="13246"/>
                  <a:pt x="17470" y="13204"/>
                </a:cubicBezTo>
                <a:close/>
                <a:moveTo>
                  <a:pt x="5072" y="13318"/>
                </a:moveTo>
                <a:cubicBezTo>
                  <a:pt x="5075" y="13320"/>
                  <a:pt x="5081" y="13324"/>
                  <a:pt x="5081" y="13324"/>
                </a:cubicBezTo>
                <a:cubicBezTo>
                  <a:pt x="5078" y="13328"/>
                  <a:pt x="5075" y="13330"/>
                  <a:pt x="5072" y="13330"/>
                </a:cubicBezTo>
                <a:cubicBezTo>
                  <a:pt x="5068" y="13330"/>
                  <a:pt x="5065" y="13327"/>
                  <a:pt x="5063" y="13323"/>
                </a:cubicBezTo>
                <a:cubicBezTo>
                  <a:pt x="5063" y="13323"/>
                  <a:pt x="5070" y="13320"/>
                  <a:pt x="5072" y="13318"/>
                </a:cubicBezTo>
                <a:close/>
                <a:moveTo>
                  <a:pt x="17453" y="13336"/>
                </a:moveTo>
                <a:lnTo>
                  <a:pt x="17453" y="13336"/>
                </a:lnTo>
                <a:cubicBezTo>
                  <a:pt x="17486" y="13383"/>
                  <a:pt x="17486" y="13383"/>
                  <a:pt x="17402" y="13425"/>
                </a:cubicBezTo>
                <a:cubicBezTo>
                  <a:pt x="17371" y="13376"/>
                  <a:pt x="17394" y="13351"/>
                  <a:pt x="17453" y="13336"/>
                </a:cubicBezTo>
                <a:close/>
                <a:moveTo>
                  <a:pt x="14508" y="13512"/>
                </a:moveTo>
                <a:lnTo>
                  <a:pt x="14508" y="13513"/>
                </a:lnTo>
                <a:cubicBezTo>
                  <a:pt x="14510" y="13514"/>
                  <a:pt x="14516" y="13518"/>
                  <a:pt x="14516" y="13518"/>
                </a:cubicBezTo>
                <a:cubicBezTo>
                  <a:pt x="14512" y="13522"/>
                  <a:pt x="14509" y="13524"/>
                  <a:pt x="14506" y="13524"/>
                </a:cubicBezTo>
                <a:cubicBezTo>
                  <a:pt x="14503" y="13524"/>
                  <a:pt x="14500" y="13521"/>
                  <a:pt x="14499" y="13517"/>
                </a:cubicBezTo>
                <a:cubicBezTo>
                  <a:pt x="14497" y="13517"/>
                  <a:pt x="14504" y="13514"/>
                  <a:pt x="14508" y="13512"/>
                </a:cubicBezTo>
                <a:close/>
                <a:moveTo>
                  <a:pt x="11134" y="13535"/>
                </a:moveTo>
                <a:cubicBezTo>
                  <a:pt x="11138" y="13535"/>
                  <a:pt x="11141" y="13538"/>
                  <a:pt x="11143" y="13540"/>
                </a:cubicBezTo>
                <a:cubicBezTo>
                  <a:pt x="11140" y="13542"/>
                  <a:pt x="11137" y="13544"/>
                  <a:pt x="11133" y="13545"/>
                </a:cubicBezTo>
                <a:lnTo>
                  <a:pt x="11133" y="13546"/>
                </a:lnTo>
                <a:cubicBezTo>
                  <a:pt x="11131" y="13544"/>
                  <a:pt x="11125" y="13542"/>
                  <a:pt x="11125" y="13539"/>
                </a:cubicBezTo>
                <a:cubicBezTo>
                  <a:pt x="11127" y="13536"/>
                  <a:pt x="11131" y="13535"/>
                  <a:pt x="11134" y="13535"/>
                </a:cubicBezTo>
                <a:close/>
                <a:moveTo>
                  <a:pt x="14643" y="13577"/>
                </a:moveTo>
                <a:lnTo>
                  <a:pt x="14653" y="13584"/>
                </a:lnTo>
                <a:cubicBezTo>
                  <a:pt x="14650" y="13586"/>
                  <a:pt x="14647" y="13589"/>
                  <a:pt x="14644" y="13589"/>
                </a:cubicBezTo>
                <a:cubicBezTo>
                  <a:pt x="14643" y="13589"/>
                  <a:pt x="14643" y="13589"/>
                  <a:pt x="14642" y="13588"/>
                </a:cubicBezTo>
                <a:cubicBezTo>
                  <a:pt x="14639" y="13588"/>
                  <a:pt x="14633" y="13585"/>
                  <a:pt x="14634" y="13583"/>
                </a:cubicBezTo>
                <a:cubicBezTo>
                  <a:pt x="14634" y="13580"/>
                  <a:pt x="14640" y="13579"/>
                  <a:pt x="14643" y="13577"/>
                </a:cubicBezTo>
                <a:close/>
                <a:moveTo>
                  <a:pt x="3315" y="13526"/>
                </a:moveTo>
                <a:cubicBezTo>
                  <a:pt x="3360" y="13551"/>
                  <a:pt x="3384" y="13579"/>
                  <a:pt x="3387" y="13619"/>
                </a:cubicBezTo>
                <a:lnTo>
                  <a:pt x="3260" y="13677"/>
                </a:lnTo>
                <a:cubicBezTo>
                  <a:pt x="3258" y="13678"/>
                  <a:pt x="3255" y="13678"/>
                  <a:pt x="3253" y="13678"/>
                </a:cubicBezTo>
                <a:cubicBezTo>
                  <a:pt x="3229" y="13678"/>
                  <a:pt x="3206" y="13668"/>
                  <a:pt x="3191" y="13650"/>
                </a:cubicBezTo>
                <a:cubicBezTo>
                  <a:pt x="3203" y="13624"/>
                  <a:pt x="3239" y="13615"/>
                  <a:pt x="3287" y="13609"/>
                </a:cubicBezTo>
                <a:lnTo>
                  <a:pt x="3288" y="13610"/>
                </a:lnTo>
                <a:cubicBezTo>
                  <a:pt x="3274" y="13583"/>
                  <a:pt x="3267" y="13570"/>
                  <a:pt x="3259" y="13555"/>
                </a:cubicBezTo>
                <a:lnTo>
                  <a:pt x="3315" y="13526"/>
                </a:lnTo>
                <a:close/>
                <a:moveTo>
                  <a:pt x="17709" y="13836"/>
                </a:moveTo>
                <a:cubicBezTo>
                  <a:pt x="17712" y="13836"/>
                  <a:pt x="17714" y="13839"/>
                  <a:pt x="17718" y="13842"/>
                </a:cubicBezTo>
                <a:lnTo>
                  <a:pt x="17707" y="13847"/>
                </a:lnTo>
                <a:cubicBezTo>
                  <a:pt x="17704" y="13845"/>
                  <a:pt x="17699" y="13843"/>
                  <a:pt x="17700" y="13840"/>
                </a:cubicBezTo>
                <a:cubicBezTo>
                  <a:pt x="17701" y="13838"/>
                  <a:pt x="17704" y="13836"/>
                  <a:pt x="17709" y="13836"/>
                </a:cubicBezTo>
                <a:close/>
                <a:moveTo>
                  <a:pt x="17493" y="13853"/>
                </a:moveTo>
                <a:lnTo>
                  <a:pt x="17493" y="13853"/>
                </a:lnTo>
                <a:cubicBezTo>
                  <a:pt x="17572" y="13864"/>
                  <a:pt x="17573" y="13913"/>
                  <a:pt x="17645" y="13938"/>
                </a:cubicBezTo>
                <a:lnTo>
                  <a:pt x="17645" y="13938"/>
                </a:lnTo>
                <a:cubicBezTo>
                  <a:pt x="17575" y="13958"/>
                  <a:pt x="17551" y="13986"/>
                  <a:pt x="17507" y="14014"/>
                </a:cubicBezTo>
                <a:cubicBezTo>
                  <a:pt x="17476" y="13955"/>
                  <a:pt x="17487" y="13908"/>
                  <a:pt x="17493" y="13853"/>
                </a:cubicBezTo>
                <a:close/>
                <a:moveTo>
                  <a:pt x="14874" y="13293"/>
                </a:moveTo>
                <a:cubicBezTo>
                  <a:pt x="14887" y="13293"/>
                  <a:pt x="14902" y="13296"/>
                  <a:pt x="14918" y="13299"/>
                </a:cubicBezTo>
                <a:cubicBezTo>
                  <a:pt x="14958" y="13359"/>
                  <a:pt x="14898" y="13433"/>
                  <a:pt x="14963" y="13487"/>
                </a:cubicBezTo>
                <a:cubicBezTo>
                  <a:pt x="14975" y="13522"/>
                  <a:pt x="14917" y="13543"/>
                  <a:pt x="14942" y="13586"/>
                </a:cubicBezTo>
                <a:lnTo>
                  <a:pt x="15034" y="13653"/>
                </a:lnTo>
                <a:cubicBezTo>
                  <a:pt x="15021" y="13693"/>
                  <a:pt x="14962" y="13705"/>
                  <a:pt x="14935" y="13742"/>
                </a:cubicBezTo>
                <a:cubicBezTo>
                  <a:pt x="15010" y="13819"/>
                  <a:pt x="14924" y="13917"/>
                  <a:pt x="14998" y="14004"/>
                </a:cubicBezTo>
                <a:lnTo>
                  <a:pt x="14941" y="14079"/>
                </a:lnTo>
                <a:cubicBezTo>
                  <a:pt x="14947" y="14097"/>
                  <a:pt x="15000" y="14122"/>
                  <a:pt x="14915" y="14133"/>
                </a:cubicBezTo>
                <a:cubicBezTo>
                  <a:pt x="14870" y="14078"/>
                  <a:pt x="14932" y="14010"/>
                  <a:pt x="14858" y="13957"/>
                </a:cubicBezTo>
                <a:cubicBezTo>
                  <a:pt x="14915" y="13895"/>
                  <a:pt x="14893" y="13828"/>
                  <a:pt x="14899" y="13764"/>
                </a:cubicBezTo>
                <a:cubicBezTo>
                  <a:pt x="14870" y="13741"/>
                  <a:pt x="14821" y="13741"/>
                  <a:pt x="14804" y="13714"/>
                </a:cubicBezTo>
                <a:cubicBezTo>
                  <a:pt x="14776" y="13684"/>
                  <a:pt x="14821" y="13663"/>
                  <a:pt x="14826" y="13635"/>
                </a:cubicBezTo>
                <a:cubicBezTo>
                  <a:pt x="14828" y="13612"/>
                  <a:pt x="14776" y="13624"/>
                  <a:pt x="14776" y="13601"/>
                </a:cubicBezTo>
                <a:lnTo>
                  <a:pt x="14851" y="13587"/>
                </a:lnTo>
                <a:cubicBezTo>
                  <a:pt x="14886" y="13545"/>
                  <a:pt x="14780" y="13555"/>
                  <a:pt x="14809" y="13501"/>
                </a:cubicBezTo>
                <a:cubicBezTo>
                  <a:pt x="14850" y="13459"/>
                  <a:pt x="14882" y="13412"/>
                  <a:pt x="14902" y="13358"/>
                </a:cubicBezTo>
                <a:lnTo>
                  <a:pt x="14840" y="13305"/>
                </a:lnTo>
                <a:cubicBezTo>
                  <a:pt x="14850" y="13296"/>
                  <a:pt x="14861" y="13293"/>
                  <a:pt x="14874" y="13293"/>
                </a:cubicBezTo>
                <a:close/>
                <a:moveTo>
                  <a:pt x="14917" y="14159"/>
                </a:moveTo>
                <a:cubicBezTo>
                  <a:pt x="14918" y="14159"/>
                  <a:pt x="14922" y="14163"/>
                  <a:pt x="14925" y="14164"/>
                </a:cubicBezTo>
                <a:lnTo>
                  <a:pt x="14925" y="14166"/>
                </a:lnTo>
                <a:cubicBezTo>
                  <a:pt x="14922" y="14167"/>
                  <a:pt x="14917" y="14170"/>
                  <a:pt x="14915" y="14170"/>
                </a:cubicBezTo>
                <a:cubicBezTo>
                  <a:pt x="14915" y="14170"/>
                  <a:pt x="14915" y="14170"/>
                  <a:pt x="14915" y="14170"/>
                </a:cubicBezTo>
                <a:cubicBezTo>
                  <a:pt x="14902" y="14166"/>
                  <a:pt x="14902" y="14161"/>
                  <a:pt x="14917" y="14159"/>
                </a:cubicBezTo>
                <a:close/>
                <a:moveTo>
                  <a:pt x="3303" y="14163"/>
                </a:moveTo>
                <a:cubicBezTo>
                  <a:pt x="3321" y="14163"/>
                  <a:pt x="3328" y="14176"/>
                  <a:pt x="3345" y="14185"/>
                </a:cubicBezTo>
                <a:lnTo>
                  <a:pt x="3346" y="14185"/>
                </a:lnTo>
                <a:cubicBezTo>
                  <a:pt x="3331" y="14201"/>
                  <a:pt x="3320" y="14211"/>
                  <a:pt x="3293" y="14211"/>
                </a:cubicBezTo>
                <a:cubicBezTo>
                  <a:pt x="3276" y="14196"/>
                  <a:pt x="3280" y="14180"/>
                  <a:pt x="3291" y="14164"/>
                </a:cubicBezTo>
                <a:cubicBezTo>
                  <a:pt x="3296" y="14163"/>
                  <a:pt x="3300" y="14163"/>
                  <a:pt x="3303" y="14163"/>
                </a:cubicBezTo>
                <a:close/>
                <a:moveTo>
                  <a:pt x="14953" y="14206"/>
                </a:moveTo>
                <a:cubicBezTo>
                  <a:pt x="14956" y="14206"/>
                  <a:pt x="14963" y="14217"/>
                  <a:pt x="14961" y="14223"/>
                </a:cubicBezTo>
                <a:cubicBezTo>
                  <a:pt x="14957" y="14233"/>
                  <a:pt x="14948" y="14238"/>
                  <a:pt x="14934" y="14238"/>
                </a:cubicBezTo>
                <a:cubicBezTo>
                  <a:pt x="14926" y="14238"/>
                  <a:pt x="14916" y="14236"/>
                  <a:pt x="14905" y="14233"/>
                </a:cubicBezTo>
                <a:lnTo>
                  <a:pt x="14906" y="14233"/>
                </a:lnTo>
                <a:cubicBezTo>
                  <a:pt x="14915" y="14216"/>
                  <a:pt x="14933" y="14206"/>
                  <a:pt x="14953" y="14206"/>
                </a:cubicBezTo>
                <a:close/>
                <a:moveTo>
                  <a:pt x="14626" y="14285"/>
                </a:moveTo>
                <a:cubicBezTo>
                  <a:pt x="14635" y="14285"/>
                  <a:pt x="14644" y="14288"/>
                  <a:pt x="14651" y="14295"/>
                </a:cubicBezTo>
                <a:cubicBezTo>
                  <a:pt x="14644" y="14301"/>
                  <a:pt x="14635" y="14304"/>
                  <a:pt x="14627" y="14304"/>
                </a:cubicBezTo>
                <a:cubicBezTo>
                  <a:pt x="14617" y="14304"/>
                  <a:pt x="14608" y="14300"/>
                  <a:pt x="14601" y="14295"/>
                </a:cubicBezTo>
                <a:cubicBezTo>
                  <a:pt x="14609" y="14288"/>
                  <a:pt x="14617" y="14285"/>
                  <a:pt x="14626" y="14285"/>
                </a:cubicBezTo>
                <a:close/>
                <a:moveTo>
                  <a:pt x="17159" y="14378"/>
                </a:moveTo>
                <a:cubicBezTo>
                  <a:pt x="17176" y="14378"/>
                  <a:pt x="17193" y="14386"/>
                  <a:pt x="17205" y="14400"/>
                </a:cubicBezTo>
                <a:lnTo>
                  <a:pt x="17206" y="14400"/>
                </a:lnTo>
                <a:cubicBezTo>
                  <a:pt x="17201" y="14413"/>
                  <a:pt x="17186" y="14422"/>
                  <a:pt x="17166" y="14428"/>
                </a:cubicBezTo>
                <a:cubicBezTo>
                  <a:pt x="17130" y="14413"/>
                  <a:pt x="17145" y="14395"/>
                  <a:pt x="17159" y="14378"/>
                </a:cubicBezTo>
                <a:close/>
                <a:moveTo>
                  <a:pt x="16312" y="14418"/>
                </a:moveTo>
                <a:cubicBezTo>
                  <a:pt x="16316" y="14418"/>
                  <a:pt x="16318" y="14421"/>
                  <a:pt x="16320" y="14423"/>
                </a:cubicBezTo>
                <a:lnTo>
                  <a:pt x="16310" y="14429"/>
                </a:lnTo>
                <a:cubicBezTo>
                  <a:pt x="16308" y="14427"/>
                  <a:pt x="16302" y="14425"/>
                  <a:pt x="16303" y="14422"/>
                </a:cubicBezTo>
                <a:cubicBezTo>
                  <a:pt x="16303" y="14421"/>
                  <a:pt x="16309" y="14418"/>
                  <a:pt x="16312" y="14418"/>
                </a:cubicBezTo>
                <a:close/>
                <a:moveTo>
                  <a:pt x="15326" y="14439"/>
                </a:moveTo>
                <a:cubicBezTo>
                  <a:pt x="15327" y="14439"/>
                  <a:pt x="15331" y="14443"/>
                  <a:pt x="15334" y="14445"/>
                </a:cubicBezTo>
                <a:cubicBezTo>
                  <a:pt x="15330" y="14447"/>
                  <a:pt x="15326" y="14451"/>
                  <a:pt x="15324" y="14451"/>
                </a:cubicBezTo>
                <a:cubicBezTo>
                  <a:pt x="15312" y="14446"/>
                  <a:pt x="15312" y="14442"/>
                  <a:pt x="15326" y="14439"/>
                </a:cubicBezTo>
                <a:close/>
                <a:moveTo>
                  <a:pt x="14961" y="14334"/>
                </a:moveTo>
                <a:lnTo>
                  <a:pt x="14961" y="14491"/>
                </a:lnTo>
                <a:cubicBezTo>
                  <a:pt x="14948" y="14486"/>
                  <a:pt x="14935" y="14484"/>
                  <a:pt x="14935" y="14482"/>
                </a:cubicBezTo>
                <a:cubicBezTo>
                  <a:pt x="14934" y="14433"/>
                  <a:pt x="14934" y="14385"/>
                  <a:pt x="14934" y="14336"/>
                </a:cubicBezTo>
                <a:lnTo>
                  <a:pt x="14961" y="14334"/>
                </a:lnTo>
                <a:close/>
                <a:moveTo>
                  <a:pt x="17249" y="14478"/>
                </a:moveTo>
                <a:cubicBezTo>
                  <a:pt x="17257" y="14478"/>
                  <a:pt x="17264" y="14481"/>
                  <a:pt x="17271" y="14486"/>
                </a:cubicBezTo>
                <a:cubicBezTo>
                  <a:pt x="17264" y="14494"/>
                  <a:pt x="17257" y="14498"/>
                  <a:pt x="17249" y="14498"/>
                </a:cubicBezTo>
                <a:cubicBezTo>
                  <a:pt x="17242" y="14498"/>
                  <a:pt x="17234" y="14495"/>
                  <a:pt x="17226" y="14490"/>
                </a:cubicBezTo>
                <a:cubicBezTo>
                  <a:pt x="17232" y="14482"/>
                  <a:pt x="17240" y="14478"/>
                  <a:pt x="17249" y="14478"/>
                </a:cubicBezTo>
                <a:close/>
                <a:moveTo>
                  <a:pt x="17214" y="14522"/>
                </a:moveTo>
                <a:cubicBezTo>
                  <a:pt x="17223" y="14522"/>
                  <a:pt x="17232" y="14525"/>
                  <a:pt x="17239" y="14532"/>
                </a:cubicBezTo>
                <a:cubicBezTo>
                  <a:pt x="17232" y="14537"/>
                  <a:pt x="17224" y="14540"/>
                  <a:pt x="17215" y="14540"/>
                </a:cubicBezTo>
                <a:cubicBezTo>
                  <a:pt x="17206" y="14540"/>
                  <a:pt x="17197" y="14537"/>
                  <a:pt x="17190" y="14531"/>
                </a:cubicBezTo>
                <a:cubicBezTo>
                  <a:pt x="17197" y="14525"/>
                  <a:pt x="17206" y="14522"/>
                  <a:pt x="17214" y="14522"/>
                </a:cubicBezTo>
                <a:close/>
                <a:moveTo>
                  <a:pt x="15341" y="14566"/>
                </a:moveTo>
                <a:cubicBezTo>
                  <a:pt x="15350" y="14566"/>
                  <a:pt x="15359" y="14569"/>
                  <a:pt x="15367" y="14575"/>
                </a:cubicBezTo>
                <a:cubicBezTo>
                  <a:pt x="15359" y="14581"/>
                  <a:pt x="15351" y="14584"/>
                  <a:pt x="15342" y="14584"/>
                </a:cubicBezTo>
                <a:cubicBezTo>
                  <a:pt x="15333" y="14584"/>
                  <a:pt x="15323" y="14580"/>
                  <a:pt x="15316" y="14574"/>
                </a:cubicBezTo>
                <a:cubicBezTo>
                  <a:pt x="15324" y="14568"/>
                  <a:pt x="15332" y="14566"/>
                  <a:pt x="15341" y="14566"/>
                </a:cubicBezTo>
                <a:close/>
                <a:moveTo>
                  <a:pt x="17020" y="14548"/>
                </a:moveTo>
                <a:lnTo>
                  <a:pt x="17020" y="14548"/>
                </a:lnTo>
                <a:cubicBezTo>
                  <a:pt x="17060" y="14564"/>
                  <a:pt x="17044" y="14581"/>
                  <a:pt x="17028" y="14604"/>
                </a:cubicBezTo>
                <a:cubicBezTo>
                  <a:pt x="17004" y="14581"/>
                  <a:pt x="17009" y="14566"/>
                  <a:pt x="17020" y="14548"/>
                </a:cubicBezTo>
                <a:close/>
                <a:moveTo>
                  <a:pt x="14950" y="14612"/>
                </a:moveTo>
                <a:lnTo>
                  <a:pt x="14958" y="14619"/>
                </a:lnTo>
                <a:lnTo>
                  <a:pt x="14959" y="14619"/>
                </a:lnTo>
                <a:cubicBezTo>
                  <a:pt x="14955" y="14621"/>
                  <a:pt x="14953" y="14623"/>
                  <a:pt x="14949" y="14623"/>
                </a:cubicBezTo>
                <a:cubicBezTo>
                  <a:pt x="14946" y="14623"/>
                  <a:pt x="14940" y="14620"/>
                  <a:pt x="14941" y="14617"/>
                </a:cubicBezTo>
                <a:cubicBezTo>
                  <a:pt x="14941" y="14615"/>
                  <a:pt x="14947" y="14613"/>
                  <a:pt x="14950" y="14612"/>
                </a:cubicBezTo>
                <a:close/>
                <a:moveTo>
                  <a:pt x="17562" y="14631"/>
                </a:moveTo>
                <a:cubicBezTo>
                  <a:pt x="17564" y="14631"/>
                  <a:pt x="17566" y="14631"/>
                  <a:pt x="17568" y="14631"/>
                </a:cubicBezTo>
                <a:cubicBezTo>
                  <a:pt x="17586" y="14642"/>
                  <a:pt x="17596" y="14656"/>
                  <a:pt x="17572" y="14665"/>
                </a:cubicBezTo>
                <a:cubicBezTo>
                  <a:pt x="17565" y="14668"/>
                  <a:pt x="17558" y="14669"/>
                  <a:pt x="17551" y="14669"/>
                </a:cubicBezTo>
                <a:cubicBezTo>
                  <a:pt x="17539" y="14669"/>
                  <a:pt x="17528" y="14665"/>
                  <a:pt x="17526" y="14652"/>
                </a:cubicBezTo>
                <a:cubicBezTo>
                  <a:pt x="17523" y="14632"/>
                  <a:pt x="17542" y="14631"/>
                  <a:pt x="17562" y="14631"/>
                </a:cubicBezTo>
                <a:close/>
                <a:moveTo>
                  <a:pt x="3298" y="14636"/>
                </a:moveTo>
                <a:cubicBezTo>
                  <a:pt x="3339" y="14649"/>
                  <a:pt x="3304" y="14669"/>
                  <a:pt x="3308" y="14684"/>
                </a:cubicBezTo>
                <a:lnTo>
                  <a:pt x="3307" y="14684"/>
                </a:lnTo>
                <a:cubicBezTo>
                  <a:pt x="3279" y="14669"/>
                  <a:pt x="3280" y="14654"/>
                  <a:pt x="3298" y="14636"/>
                </a:cubicBezTo>
                <a:close/>
                <a:moveTo>
                  <a:pt x="15326" y="14677"/>
                </a:moveTo>
                <a:cubicBezTo>
                  <a:pt x="15329" y="14677"/>
                  <a:pt x="15332" y="14680"/>
                  <a:pt x="15334" y="14682"/>
                </a:cubicBezTo>
                <a:cubicBezTo>
                  <a:pt x="15331" y="14684"/>
                  <a:pt x="15327" y="14687"/>
                  <a:pt x="15325" y="14687"/>
                </a:cubicBezTo>
                <a:cubicBezTo>
                  <a:pt x="15325" y="14687"/>
                  <a:pt x="15325" y="14687"/>
                  <a:pt x="15324" y="14687"/>
                </a:cubicBezTo>
                <a:cubicBezTo>
                  <a:pt x="15312" y="14684"/>
                  <a:pt x="15312" y="14679"/>
                  <a:pt x="15326" y="14677"/>
                </a:cubicBezTo>
                <a:cubicBezTo>
                  <a:pt x="15326" y="14677"/>
                  <a:pt x="15326" y="14677"/>
                  <a:pt x="15326" y="14677"/>
                </a:cubicBezTo>
                <a:close/>
                <a:moveTo>
                  <a:pt x="14967" y="14672"/>
                </a:moveTo>
                <a:cubicBezTo>
                  <a:pt x="14974" y="14672"/>
                  <a:pt x="14980" y="14674"/>
                  <a:pt x="14983" y="14678"/>
                </a:cubicBezTo>
                <a:cubicBezTo>
                  <a:pt x="14992" y="14688"/>
                  <a:pt x="14983" y="14691"/>
                  <a:pt x="14971" y="14691"/>
                </a:cubicBezTo>
                <a:cubicBezTo>
                  <a:pt x="14968" y="14691"/>
                  <a:pt x="14965" y="14691"/>
                  <a:pt x="14962" y="14690"/>
                </a:cubicBezTo>
                <a:cubicBezTo>
                  <a:pt x="14955" y="14689"/>
                  <a:pt x="14949" y="14684"/>
                  <a:pt x="14943" y="14679"/>
                </a:cubicBezTo>
                <a:cubicBezTo>
                  <a:pt x="14951" y="14675"/>
                  <a:pt x="14959" y="14672"/>
                  <a:pt x="14967" y="14672"/>
                </a:cubicBezTo>
                <a:close/>
                <a:moveTo>
                  <a:pt x="17232" y="14736"/>
                </a:moveTo>
                <a:cubicBezTo>
                  <a:pt x="17245" y="14736"/>
                  <a:pt x="17259" y="14739"/>
                  <a:pt x="17272" y="14745"/>
                </a:cubicBezTo>
                <a:cubicBezTo>
                  <a:pt x="17261" y="14764"/>
                  <a:pt x="17243" y="14776"/>
                  <a:pt x="17212" y="14776"/>
                </a:cubicBezTo>
                <a:cubicBezTo>
                  <a:pt x="17209" y="14776"/>
                  <a:pt x="17205" y="14776"/>
                  <a:pt x="17201" y="14776"/>
                </a:cubicBezTo>
                <a:cubicBezTo>
                  <a:pt x="17184" y="14769"/>
                  <a:pt x="17185" y="14759"/>
                  <a:pt x="17185" y="14749"/>
                </a:cubicBezTo>
                <a:cubicBezTo>
                  <a:pt x="17199" y="14740"/>
                  <a:pt x="17215" y="14736"/>
                  <a:pt x="17232" y="14736"/>
                </a:cubicBezTo>
                <a:close/>
                <a:moveTo>
                  <a:pt x="15350" y="14741"/>
                </a:moveTo>
                <a:cubicBezTo>
                  <a:pt x="15360" y="14741"/>
                  <a:pt x="15372" y="14742"/>
                  <a:pt x="15387" y="14744"/>
                </a:cubicBezTo>
                <a:lnTo>
                  <a:pt x="15321" y="14787"/>
                </a:lnTo>
                <a:cubicBezTo>
                  <a:pt x="15310" y="14754"/>
                  <a:pt x="15316" y="14741"/>
                  <a:pt x="15350" y="14741"/>
                </a:cubicBezTo>
                <a:close/>
                <a:moveTo>
                  <a:pt x="14943" y="14739"/>
                </a:moveTo>
                <a:lnTo>
                  <a:pt x="14943" y="14739"/>
                </a:lnTo>
                <a:cubicBezTo>
                  <a:pt x="14977" y="14752"/>
                  <a:pt x="15005" y="14763"/>
                  <a:pt x="14994" y="14789"/>
                </a:cubicBezTo>
                <a:cubicBezTo>
                  <a:pt x="14987" y="14796"/>
                  <a:pt x="14978" y="14797"/>
                  <a:pt x="14969" y="14797"/>
                </a:cubicBezTo>
                <a:cubicBezTo>
                  <a:pt x="14963" y="14797"/>
                  <a:pt x="14957" y="14797"/>
                  <a:pt x="14951" y="14797"/>
                </a:cubicBezTo>
                <a:cubicBezTo>
                  <a:pt x="14924" y="14778"/>
                  <a:pt x="14932" y="14760"/>
                  <a:pt x="14943" y="14739"/>
                </a:cubicBezTo>
                <a:close/>
                <a:moveTo>
                  <a:pt x="16654" y="14806"/>
                </a:moveTo>
                <a:lnTo>
                  <a:pt x="16662" y="14812"/>
                </a:lnTo>
                <a:cubicBezTo>
                  <a:pt x="16658" y="14815"/>
                  <a:pt x="16655" y="14817"/>
                  <a:pt x="16652" y="14817"/>
                </a:cubicBezTo>
                <a:cubicBezTo>
                  <a:pt x="16649" y="14817"/>
                  <a:pt x="16643" y="14814"/>
                  <a:pt x="16643" y="14811"/>
                </a:cubicBezTo>
                <a:cubicBezTo>
                  <a:pt x="16644" y="14809"/>
                  <a:pt x="16650" y="14807"/>
                  <a:pt x="16654" y="14806"/>
                </a:cubicBezTo>
                <a:close/>
                <a:moveTo>
                  <a:pt x="17165" y="14804"/>
                </a:moveTo>
                <a:cubicBezTo>
                  <a:pt x="17167" y="14807"/>
                  <a:pt x="17170" y="14810"/>
                  <a:pt x="17174" y="14812"/>
                </a:cubicBezTo>
                <a:cubicBezTo>
                  <a:pt x="17169" y="14815"/>
                  <a:pt x="17167" y="14818"/>
                  <a:pt x="17162" y="14818"/>
                </a:cubicBezTo>
                <a:cubicBezTo>
                  <a:pt x="17159" y="14817"/>
                  <a:pt x="17153" y="14814"/>
                  <a:pt x="17153" y="14811"/>
                </a:cubicBezTo>
                <a:cubicBezTo>
                  <a:pt x="17154" y="14809"/>
                  <a:pt x="17160" y="14807"/>
                  <a:pt x="17165" y="14804"/>
                </a:cubicBezTo>
                <a:close/>
                <a:moveTo>
                  <a:pt x="16722" y="14827"/>
                </a:moveTo>
                <a:lnTo>
                  <a:pt x="16730" y="14834"/>
                </a:lnTo>
                <a:cubicBezTo>
                  <a:pt x="16727" y="14835"/>
                  <a:pt x="16723" y="14839"/>
                  <a:pt x="16720" y="14839"/>
                </a:cubicBezTo>
                <a:cubicBezTo>
                  <a:pt x="16716" y="14839"/>
                  <a:pt x="16712" y="14835"/>
                  <a:pt x="16712" y="14833"/>
                </a:cubicBezTo>
                <a:cubicBezTo>
                  <a:pt x="16713" y="14831"/>
                  <a:pt x="16719" y="14828"/>
                  <a:pt x="16722" y="14827"/>
                </a:cubicBezTo>
                <a:close/>
                <a:moveTo>
                  <a:pt x="17333" y="14914"/>
                </a:moveTo>
                <a:cubicBezTo>
                  <a:pt x="17337" y="14914"/>
                  <a:pt x="17340" y="14917"/>
                  <a:pt x="17344" y="14920"/>
                </a:cubicBezTo>
                <a:lnTo>
                  <a:pt x="17332" y="14925"/>
                </a:lnTo>
                <a:lnTo>
                  <a:pt x="17332" y="14924"/>
                </a:lnTo>
                <a:cubicBezTo>
                  <a:pt x="17329" y="14923"/>
                  <a:pt x="17324" y="14921"/>
                  <a:pt x="17324" y="14919"/>
                </a:cubicBezTo>
                <a:cubicBezTo>
                  <a:pt x="17327" y="14915"/>
                  <a:pt x="17330" y="14914"/>
                  <a:pt x="17333" y="14914"/>
                </a:cubicBezTo>
                <a:close/>
                <a:moveTo>
                  <a:pt x="15363" y="14887"/>
                </a:moveTo>
                <a:lnTo>
                  <a:pt x="15401" y="14921"/>
                </a:lnTo>
                <a:cubicBezTo>
                  <a:pt x="15381" y="14928"/>
                  <a:pt x="15360" y="14931"/>
                  <a:pt x="15339" y="14931"/>
                </a:cubicBezTo>
                <a:cubicBezTo>
                  <a:pt x="15321" y="14931"/>
                  <a:pt x="15304" y="14928"/>
                  <a:pt x="15287" y="14923"/>
                </a:cubicBezTo>
                <a:cubicBezTo>
                  <a:pt x="15296" y="14899"/>
                  <a:pt x="15340" y="14907"/>
                  <a:pt x="15363" y="14887"/>
                </a:cubicBezTo>
                <a:close/>
                <a:moveTo>
                  <a:pt x="17605" y="14915"/>
                </a:moveTo>
                <a:cubicBezTo>
                  <a:pt x="17640" y="14952"/>
                  <a:pt x="17599" y="14945"/>
                  <a:pt x="17562" y="14952"/>
                </a:cubicBezTo>
                <a:cubicBezTo>
                  <a:pt x="17568" y="14932"/>
                  <a:pt x="17584" y="14919"/>
                  <a:pt x="17605" y="14915"/>
                </a:cubicBezTo>
                <a:close/>
                <a:moveTo>
                  <a:pt x="3291" y="14729"/>
                </a:moveTo>
                <a:cubicBezTo>
                  <a:pt x="3360" y="14760"/>
                  <a:pt x="3443" y="14746"/>
                  <a:pt x="3488" y="14794"/>
                </a:cubicBezTo>
                <a:lnTo>
                  <a:pt x="3397" y="14960"/>
                </a:lnTo>
                <a:lnTo>
                  <a:pt x="3291" y="14876"/>
                </a:lnTo>
                <a:lnTo>
                  <a:pt x="3291" y="14729"/>
                </a:lnTo>
                <a:close/>
                <a:moveTo>
                  <a:pt x="14988" y="14937"/>
                </a:moveTo>
                <a:cubicBezTo>
                  <a:pt x="15002" y="14945"/>
                  <a:pt x="15003" y="14957"/>
                  <a:pt x="14990" y="14963"/>
                </a:cubicBezTo>
                <a:cubicBezTo>
                  <a:pt x="14986" y="14964"/>
                  <a:pt x="14983" y="14965"/>
                  <a:pt x="14980" y="14965"/>
                </a:cubicBezTo>
                <a:cubicBezTo>
                  <a:pt x="14969" y="14965"/>
                  <a:pt x="14968" y="14956"/>
                  <a:pt x="14971" y="14948"/>
                </a:cubicBezTo>
                <a:cubicBezTo>
                  <a:pt x="14972" y="14944"/>
                  <a:pt x="14982" y="14941"/>
                  <a:pt x="14988" y="14937"/>
                </a:cubicBezTo>
                <a:close/>
                <a:moveTo>
                  <a:pt x="3301" y="14978"/>
                </a:moveTo>
                <a:cubicBezTo>
                  <a:pt x="3304" y="14980"/>
                  <a:pt x="3310" y="14982"/>
                  <a:pt x="3309" y="14984"/>
                </a:cubicBezTo>
                <a:cubicBezTo>
                  <a:pt x="3306" y="14987"/>
                  <a:pt x="3303" y="14989"/>
                  <a:pt x="3300" y="14989"/>
                </a:cubicBezTo>
                <a:cubicBezTo>
                  <a:pt x="3296" y="14989"/>
                  <a:pt x="3293" y="14987"/>
                  <a:pt x="3291" y="14982"/>
                </a:cubicBezTo>
                <a:cubicBezTo>
                  <a:pt x="3291" y="14981"/>
                  <a:pt x="3298" y="14979"/>
                  <a:pt x="3301" y="14978"/>
                </a:cubicBezTo>
                <a:close/>
                <a:moveTo>
                  <a:pt x="14818" y="14986"/>
                </a:moveTo>
                <a:cubicBezTo>
                  <a:pt x="14829" y="15021"/>
                  <a:pt x="14822" y="15033"/>
                  <a:pt x="14788" y="15033"/>
                </a:cubicBezTo>
                <a:cubicBezTo>
                  <a:pt x="14778" y="15033"/>
                  <a:pt x="14766" y="15032"/>
                  <a:pt x="14752" y="15030"/>
                </a:cubicBezTo>
                <a:lnTo>
                  <a:pt x="14818" y="14986"/>
                </a:lnTo>
                <a:close/>
                <a:moveTo>
                  <a:pt x="14972" y="14986"/>
                </a:moveTo>
                <a:lnTo>
                  <a:pt x="14972" y="14986"/>
                </a:lnTo>
                <a:cubicBezTo>
                  <a:pt x="15018" y="15042"/>
                  <a:pt x="14998" y="15091"/>
                  <a:pt x="14992" y="15155"/>
                </a:cubicBezTo>
                <a:cubicBezTo>
                  <a:pt x="14955" y="15093"/>
                  <a:pt x="14921" y="15047"/>
                  <a:pt x="14972" y="14986"/>
                </a:cubicBezTo>
                <a:close/>
                <a:moveTo>
                  <a:pt x="14978" y="15195"/>
                </a:moveTo>
                <a:cubicBezTo>
                  <a:pt x="15004" y="15203"/>
                  <a:pt x="15002" y="15213"/>
                  <a:pt x="14989" y="15224"/>
                </a:cubicBezTo>
                <a:cubicBezTo>
                  <a:pt x="14962" y="15216"/>
                  <a:pt x="14969" y="15206"/>
                  <a:pt x="14978" y="15195"/>
                </a:cubicBezTo>
                <a:close/>
                <a:moveTo>
                  <a:pt x="16639" y="15122"/>
                </a:moveTo>
                <a:lnTo>
                  <a:pt x="16639" y="15122"/>
                </a:lnTo>
                <a:cubicBezTo>
                  <a:pt x="16700" y="15160"/>
                  <a:pt x="16792" y="15124"/>
                  <a:pt x="16831" y="15176"/>
                </a:cubicBezTo>
                <a:cubicBezTo>
                  <a:pt x="16819" y="15187"/>
                  <a:pt x="16807" y="15190"/>
                  <a:pt x="16794" y="15190"/>
                </a:cubicBezTo>
                <a:cubicBezTo>
                  <a:pt x="16768" y="15190"/>
                  <a:pt x="16742" y="15175"/>
                  <a:pt x="16720" y="15175"/>
                </a:cubicBezTo>
                <a:cubicBezTo>
                  <a:pt x="16716" y="15175"/>
                  <a:pt x="16712" y="15175"/>
                  <a:pt x="16708" y="15176"/>
                </a:cubicBezTo>
                <a:cubicBezTo>
                  <a:pt x="16668" y="15191"/>
                  <a:pt x="16682" y="15212"/>
                  <a:pt x="16713" y="15245"/>
                </a:cubicBezTo>
                <a:cubicBezTo>
                  <a:pt x="16665" y="15225"/>
                  <a:pt x="16641" y="15222"/>
                  <a:pt x="16641" y="15215"/>
                </a:cubicBezTo>
                <a:cubicBezTo>
                  <a:pt x="16638" y="15184"/>
                  <a:pt x="16638" y="15152"/>
                  <a:pt x="16639" y="15122"/>
                </a:cubicBezTo>
                <a:close/>
                <a:moveTo>
                  <a:pt x="3297" y="15191"/>
                </a:moveTo>
                <a:cubicBezTo>
                  <a:pt x="3309" y="15233"/>
                  <a:pt x="3374" y="15225"/>
                  <a:pt x="3415" y="15244"/>
                </a:cubicBezTo>
                <a:cubicBezTo>
                  <a:pt x="3394" y="15271"/>
                  <a:pt x="3411" y="15301"/>
                  <a:pt x="3412" y="15335"/>
                </a:cubicBezTo>
                <a:cubicBezTo>
                  <a:pt x="3342" y="15319"/>
                  <a:pt x="3363" y="15281"/>
                  <a:pt x="3338" y="15260"/>
                </a:cubicBezTo>
                <a:lnTo>
                  <a:pt x="3260" y="15244"/>
                </a:lnTo>
                <a:cubicBezTo>
                  <a:pt x="3247" y="15225"/>
                  <a:pt x="3243" y="15208"/>
                  <a:pt x="3265" y="15194"/>
                </a:cubicBezTo>
                <a:cubicBezTo>
                  <a:pt x="3276" y="15192"/>
                  <a:pt x="3297" y="15191"/>
                  <a:pt x="3297" y="15191"/>
                </a:cubicBezTo>
                <a:close/>
                <a:moveTo>
                  <a:pt x="17380" y="15319"/>
                </a:moveTo>
                <a:cubicBezTo>
                  <a:pt x="17383" y="15319"/>
                  <a:pt x="17387" y="15320"/>
                  <a:pt x="17391" y="15320"/>
                </a:cubicBezTo>
                <a:cubicBezTo>
                  <a:pt x="17396" y="15321"/>
                  <a:pt x="17402" y="15327"/>
                  <a:pt x="17408" y="15330"/>
                </a:cubicBezTo>
                <a:lnTo>
                  <a:pt x="17408" y="15332"/>
                </a:lnTo>
                <a:cubicBezTo>
                  <a:pt x="17402" y="15336"/>
                  <a:pt x="17394" y="15338"/>
                  <a:pt x="17387" y="15338"/>
                </a:cubicBezTo>
                <a:cubicBezTo>
                  <a:pt x="17380" y="15338"/>
                  <a:pt x="17374" y="15336"/>
                  <a:pt x="17369" y="15333"/>
                </a:cubicBezTo>
                <a:cubicBezTo>
                  <a:pt x="17359" y="15322"/>
                  <a:pt x="17369" y="15319"/>
                  <a:pt x="17380" y="15319"/>
                </a:cubicBezTo>
                <a:close/>
                <a:moveTo>
                  <a:pt x="15154" y="15495"/>
                </a:moveTo>
                <a:cubicBezTo>
                  <a:pt x="15158" y="15497"/>
                  <a:pt x="15164" y="15500"/>
                  <a:pt x="15162" y="15502"/>
                </a:cubicBezTo>
                <a:cubicBezTo>
                  <a:pt x="15159" y="15505"/>
                  <a:pt x="15156" y="15507"/>
                  <a:pt x="15153" y="15507"/>
                </a:cubicBezTo>
                <a:cubicBezTo>
                  <a:pt x="15150" y="15507"/>
                  <a:pt x="15147" y="15505"/>
                  <a:pt x="15145" y="15500"/>
                </a:cubicBezTo>
                <a:cubicBezTo>
                  <a:pt x="15144" y="15499"/>
                  <a:pt x="15151" y="15497"/>
                  <a:pt x="15154" y="15495"/>
                </a:cubicBezTo>
                <a:close/>
                <a:moveTo>
                  <a:pt x="16717" y="15470"/>
                </a:moveTo>
                <a:lnTo>
                  <a:pt x="16717" y="15470"/>
                </a:lnTo>
                <a:cubicBezTo>
                  <a:pt x="16738" y="15492"/>
                  <a:pt x="16758" y="15514"/>
                  <a:pt x="16704" y="15532"/>
                </a:cubicBezTo>
                <a:lnTo>
                  <a:pt x="16704" y="15533"/>
                </a:lnTo>
                <a:cubicBezTo>
                  <a:pt x="16697" y="15546"/>
                  <a:pt x="16687" y="15553"/>
                  <a:pt x="16674" y="15553"/>
                </a:cubicBezTo>
                <a:cubicBezTo>
                  <a:pt x="16666" y="15553"/>
                  <a:pt x="16656" y="15550"/>
                  <a:pt x="16644" y="15544"/>
                </a:cubicBezTo>
                <a:cubicBezTo>
                  <a:pt x="16655" y="15533"/>
                  <a:pt x="16669" y="15533"/>
                  <a:pt x="16684" y="15533"/>
                </a:cubicBezTo>
                <a:cubicBezTo>
                  <a:pt x="16687" y="15533"/>
                  <a:pt x="16691" y="15533"/>
                  <a:pt x="16694" y="15533"/>
                </a:cubicBezTo>
                <a:cubicBezTo>
                  <a:pt x="16697" y="15533"/>
                  <a:pt x="16701" y="15533"/>
                  <a:pt x="16704" y="15532"/>
                </a:cubicBezTo>
                <a:cubicBezTo>
                  <a:pt x="16703" y="15513"/>
                  <a:pt x="16654" y="15502"/>
                  <a:pt x="16682" y="15476"/>
                </a:cubicBezTo>
                <a:lnTo>
                  <a:pt x="16717" y="15470"/>
                </a:lnTo>
                <a:close/>
                <a:moveTo>
                  <a:pt x="14882" y="15625"/>
                </a:moveTo>
                <a:lnTo>
                  <a:pt x="14882" y="15625"/>
                </a:lnTo>
                <a:cubicBezTo>
                  <a:pt x="14898" y="15636"/>
                  <a:pt x="14902" y="15646"/>
                  <a:pt x="14881" y="15658"/>
                </a:cubicBezTo>
                <a:cubicBezTo>
                  <a:pt x="14861" y="15646"/>
                  <a:pt x="14864" y="15636"/>
                  <a:pt x="14882" y="15626"/>
                </a:cubicBezTo>
                <a:lnTo>
                  <a:pt x="14882" y="15625"/>
                </a:lnTo>
                <a:close/>
                <a:moveTo>
                  <a:pt x="14997" y="15343"/>
                </a:moveTo>
                <a:cubicBezTo>
                  <a:pt x="15028" y="15343"/>
                  <a:pt x="15039" y="15355"/>
                  <a:pt x="15059" y="15365"/>
                </a:cubicBezTo>
                <a:cubicBezTo>
                  <a:pt x="15092" y="15455"/>
                  <a:pt x="15066" y="15548"/>
                  <a:pt x="15067" y="15642"/>
                </a:cubicBezTo>
                <a:cubicBezTo>
                  <a:pt x="15067" y="15653"/>
                  <a:pt x="15055" y="15661"/>
                  <a:pt x="15036" y="15662"/>
                </a:cubicBezTo>
                <a:lnTo>
                  <a:pt x="15036" y="15662"/>
                </a:lnTo>
                <a:cubicBezTo>
                  <a:pt x="15032" y="15638"/>
                  <a:pt x="14990" y="15644"/>
                  <a:pt x="14970" y="15625"/>
                </a:cubicBezTo>
                <a:lnTo>
                  <a:pt x="14970" y="15535"/>
                </a:lnTo>
                <a:cubicBezTo>
                  <a:pt x="14964" y="15511"/>
                  <a:pt x="14921" y="15515"/>
                  <a:pt x="14908" y="15502"/>
                </a:cubicBezTo>
                <a:cubicBezTo>
                  <a:pt x="14864" y="15430"/>
                  <a:pt x="14987" y="15399"/>
                  <a:pt x="14979" y="15344"/>
                </a:cubicBezTo>
                <a:cubicBezTo>
                  <a:pt x="14986" y="15343"/>
                  <a:pt x="14992" y="15343"/>
                  <a:pt x="14997" y="15343"/>
                </a:cubicBezTo>
                <a:close/>
                <a:moveTo>
                  <a:pt x="15034" y="15663"/>
                </a:moveTo>
                <a:lnTo>
                  <a:pt x="15019" y="15680"/>
                </a:lnTo>
                <a:cubicBezTo>
                  <a:pt x="14999" y="15663"/>
                  <a:pt x="15023" y="15666"/>
                  <a:pt x="15034" y="15663"/>
                </a:cubicBezTo>
                <a:close/>
                <a:moveTo>
                  <a:pt x="16453" y="15756"/>
                </a:moveTo>
                <a:cubicBezTo>
                  <a:pt x="16466" y="15764"/>
                  <a:pt x="16468" y="15776"/>
                  <a:pt x="16455" y="15781"/>
                </a:cubicBezTo>
                <a:cubicBezTo>
                  <a:pt x="16451" y="15782"/>
                  <a:pt x="16448" y="15783"/>
                  <a:pt x="16445" y="15783"/>
                </a:cubicBezTo>
                <a:cubicBezTo>
                  <a:pt x="16434" y="15783"/>
                  <a:pt x="16434" y="15774"/>
                  <a:pt x="16436" y="15766"/>
                </a:cubicBezTo>
                <a:cubicBezTo>
                  <a:pt x="16437" y="15763"/>
                  <a:pt x="16447" y="15759"/>
                  <a:pt x="16453" y="15756"/>
                </a:cubicBezTo>
                <a:close/>
                <a:moveTo>
                  <a:pt x="16449" y="15840"/>
                </a:moveTo>
                <a:cubicBezTo>
                  <a:pt x="16452" y="15840"/>
                  <a:pt x="16455" y="15845"/>
                  <a:pt x="16458" y="15846"/>
                </a:cubicBezTo>
                <a:cubicBezTo>
                  <a:pt x="16455" y="15848"/>
                  <a:pt x="16449" y="15852"/>
                  <a:pt x="16448" y="15852"/>
                </a:cubicBezTo>
                <a:cubicBezTo>
                  <a:pt x="16434" y="15847"/>
                  <a:pt x="16436" y="15843"/>
                  <a:pt x="16449" y="15840"/>
                </a:cubicBezTo>
                <a:close/>
                <a:moveTo>
                  <a:pt x="17676" y="15839"/>
                </a:moveTo>
                <a:lnTo>
                  <a:pt x="17684" y="15846"/>
                </a:lnTo>
                <a:lnTo>
                  <a:pt x="17684" y="15847"/>
                </a:lnTo>
                <a:cubicBezTo>
                  <a:pt x="17680" y="15848"/>
                  <a:pt x="17677" y="15852"/>
                  <a:pt x="17673" y="15852"/>
                </a:cubicBezTo>
                <a:cubicBezTo>
                  <a:pt x="17670" y="15851"/>
                  <a:pt x="17665" y="15848"/>
                  <a:pt x="17665" y="15846"/>
                </a:cubicBezTo>
                <a:cubicBezTo>
                  <a:pt x="17667" y="15844"/>
                  <a:pt x="17672" y="15842"/>
                  <a:pt x="17676" y="15839"/>
                </a:cubicBezTo>
                <a:close/>
                <a:moveTo>
                  <a:pt x="3407" y="15820"/>
                </a:moveTo>
                <a:cubicBezTo>
                  <a:pt x="3416" y="15820"/>
                  <a:pt x="3415" y="15830"/>
                  <a:pt x="3419" y="15835"/>
                </a:cubicBezTo>
                <a:lnTo>
                  <a:pt x="3420" y="15835"/>
                </a:lnTo>
                <a:cubicBezTo>
                  <a:pt x="3454" y="15843"/>
                  <a:pt x="3461" y="15854"/>
                  <a:pt x="3437" y="15872"/>
                </a:cubicBezTo>
                <a:cubicBezTo>
                  <a:pt x="3414" y="15863"/>
                  <a:pt x="3421" y="15848"/>
                  <a:pt x="3419" y="15835"/>
                </a:cubicBezTo>
                <a:lnTo>
                  <a:pt x="3393" y="15824"/>
                </a:lnTo>
                <a:cubicBezTo>
                  <a:pt x="3399" y="15821"/>
                  <a:pt x="3404" y="15820"/>
                  <a:pt x="3407" y="15820"/>
                </a:cubicBezTo>
                <a:close/>
                <a:moveTo>
                  <a:pt x="17495" y="15945"/>
                </a:moveTo>
                <a:cubicBezTo>
                  <a:pt x="17512" y="15945"/>
                  <a:pt x="17520" y="15953"/>
                  <a:pt x="17515" y="15975"/>
                </a:cubicBezTo>
                <a:cubicBezTo>
                  <a:pt x="17510" y="15976"/>
                  <a:pt x="17506" y="15976"/>
                  <a:pt x="17503" y="15976"/>
                </a:cubicBezTo>
                <a:cubicBezTo>
                  <a:pt x="17479" y="15976"/>
                  <a:pt x="17471" y="15964"/>
                  <a:pt x="17461" y="15951"/>
                </a:cubicBezTo>
                <a:cubicBezTo>
                  <a:pt x="17475" y="15947"/>
                  <a:pt x="17486" y="15945"/>
                  <a:pt x="17495" y="15945"/>
                </a:cubicBezTo>
                <a:close/>
                <a:moveTo>
                  <a:pt x="15000" y="15829"/>
                </a:moveTo>
                <a:cubicBezTo>
                  <a:pt x="15107" y="15886"/>
                  <a:pt x="15056" y="15947"/>
                  <a:pt x="15070" y="16014"/>
                </a:cubicBezTo>
                <a:cubicBezTo>
                  <a:pt x="14962" y="15956"/>
                  <a:pt x="15012" y="15897"/>
                  <a:pt x="15000" y="15829"/>
                </a:cubicBezTo>
                <a:close/>
                <a:moveTo>
                  <a:pt x="17467" y="16035"/>
                </a:moveTo>
                <a:lnTo>
                  <a:pt x="17467" y="16035"/>
                </a:lnTo>
                <a:cubicBezTo>
                  <a:pt x="17501" y="16042"/>
                  <a:pt x="17523" y="16055"/>
                  <a:pt x="17521" y="16078"/>
                </a:cubicBezTo>
                <a:lnTo>
                  <a:pt x="17519" y="16078"/>
                </a:lnTo>
                <a:cubicBezTo>
                  <a:pt x="17510" y="16087"/>
                  <a:pt x="17498" y="16091"/>
                  <a:pt x="17485" y="16091"/>
                </a:cubicBezTo>
                <a:cubicBezTo>
                  <a:pt x="17482" y="16091"/>
                  <a:pt x="17478" y="16091"/>
                  <a:pt x="17475" y="16090"/>
                </a:cubicBezTo>
                <a:cubicBezTo>
                  <a:pt x="17443" y="16074"/>
                  <a:pt x="17450" y="16056"/>
                  <a:pt x="17467" y="16035"/>
                </a:cubicBezTo>
                <a:close/>
                <a:moveTo>
                  <a:pt x="15069" y="16138"/>
                </a:moveTo>
                <a:cubicBezTo>
                  <a:pt x="15076" y="16138"/>
                  <a:pt x="15083" y="16140"/>
                  <a:pt x="15092" y="16144"/>
                </a:cubicBezTo>
                <a:cubicBezTo>
                  <a:pt x="15084" y="16154"/>
                  <a:pt x="15077" y="16157"/>
                  <a:pt x="15068" y="16157"/>
                </a:cubicBezTo>
                <a:cubicBezTo>
                  <a:pt x="15061" y="16157"/>
                  <a:pt x="15053" y="16154"/>
                  <a:pt x="15044" y="16152"/>
                </a:cubicBezTo>
                <a:cubicBezTo>
                  <a:pt x="15052" y="16142"/>
                  <a:pt x="15060" y="16138"/>
                  <a:pt x="15069" y="16138"/>
                </a:cubicBezTo>
                <a:close/>
                <a:moveTo>
                  <a:pt x="17499" y="16167"/>
                </a:moveTo>
                <a:cubicBezTo>
                  <a:pt x="17548" y="16172"/>
                  <a:pt x="17548" y="16172"/>
                  <a:pt x="17546" y="16221"/>
                </a:cubicBezTo>
                <a:lnTo>
                  <a:pt x="17545" y="16221"/>
                </a:lnTo>
                <a:cubicBezTo>
                  <a:pt x="17506" y="16204"/>
                  <a:pt x="17477" y="16193"/>
                  <a:pt x="17499" y="16167"/>
                </a:cubicBezTo>
                <a:close/>
                <a:moveTo>
                  <a:pt x="15071" y="16204"/>
                </a:moveTo>
                <a:cubicBezTo>
                  <a:pt x="15089" y="16204"/>
                  <a:pt x="15099" y="16213"/>
                  <a:pt x="15101" y="16237"/>
                </a:cubicBezTo>
                <a:lnTo>
                  <a:pt x="15101" y="16239"/>
                </a:lnTo>
                <a:cubicBezTo>
                  <a:pt x="15067" y="16235"/>
                  <a:pt x="15054" y="16226"/>
                  <a:pt x="15042" y="16209"/>
                </a:cubicBezTo>
                <a:cubicBezTo>
                  <a:pt x="15053" y="16206"/>
                  <a:pt x="15063" y="16204"/>
                  <a:pt x="15071" y="16204"/>
                </a:cubicBezTo>
                <a:close/>
                <a:moveTo>
                  <a:pt x="17129" y="16292"/>
                </a:moveTo>
                <a:cubicBezTo>
                  <a:pt x="17133" y="16293"/>
                  <a:pt x="17135" y="16297"/>
                  <a:pt x="17138" y="16299"/>
                </a:cubicBezTo>
                <a:lnTo>
                  <a:pt x="17127" y="16304"/>
                </a:lnTo>
                <a:lnTo>
                  <a:pt x="17128" y="16305"/>
                </a:lnTo>
                <a:cubicBezTo>
                  <a:pt x="17125" y="16302"/>
                  <a:pt x="17120" y="16300"/>
                  <a:pt x="17120" y="16298"/>
                </a:cubicBezTo>
                <a:cubicBezTo>
                  <a:pt x="17122" y="16294"/>
                  <a:pt x="17126" y="16293"/>
                  <a:pt x="17129" y="16292"/>
                </a:cubicBezTo>
                <a:close/>
                <a:moveTo>
                  <a:pt x="6792" y="16290"/>
                </a:moveTo>
                <a:cubicBezTo>
                  <a:pt x="6797" y="16290"/>
                  <a:pt x="6803" y="16290"/>
                  <a:pt x="6809" y="16291"/>
                </a:cubicBezTo>
                <a:cubicBezTo>
                  <a:pt x="6817" y="16312"/>
                  <a:pt x="6793" y="16317"/>
                  <a:pt x="6772" y="16325"/>
                </a:cubicBezTo>
                <a:cubicBezTo>
                  <a:pt x="6755" y="16304"/>
                  <a:pt x="6755" y="16290"/>
                  <a:pt x="6792" y="16290"/>
                </a:cubicBezTo>
                <a:close/>
                <a:moveTo>
                  <a:pt x="6587" y="16290"/>
                </a:moveTo>
                <a:cubicBezTo>
                  <a:pt x="6605" y="16290"/>
                  <a:pt x="6618" y="16295"/>
                  <a:pt x="6621" y="16309"/>
                </a:cubicBezTo>
                <a:cubicBezTo>
                  <a:pt x="6621" y="16309"/>
                  <a:pt x="6621" y="16309"/>
                  <a:pt x="6621" y="16309"/>
                </a:cubicBezTo>
                <a:lnTo>
                  <a:pt x="6621" y="16309"/>
                </a:lnTo>
                <a:cubicBezTo>
                  <a:pt x="6566" y="16315"/>
                  <a:pt x="6605" y="16355"/>
                  <a:pt x="6569" y="16369"/>
                </a:cubicBezTo>
                <a:cubicBezTo>
                  <a:pt x="6545" y="16342"/>
                  <a:pt x="6546" y="16316"/>
                  <a:pt x="6571" y="16291"/>
                </a:cubicBezTo>
                <a:cubicBezTo>
                  <a:pt x="6577" y="16290"/>
                  <a:pt x="6582" y="16290"/>
                  <a:pt x="6587" y="16290"/>
                </a:cubicBezTo>
                <a:close/>
                <a:moveTo>
                  <a:pt x="6621" y="16309"/>
                </a:moveTo>
                <a:cubicBezTo>
                  <a:pt x="6675" y="16323"/>
                  <a:pt x="6662" y="16345"/>
                  <a:pt x="6639" y="16369"/>
                </a:cubicBezTo>
                <a:cubicBezTo>
                  <a:pt x="6609" y="16351"/>
                  <a:pt x="6626" y="16329"/>
                  <a:pt x="6621" y="16309"/>
                </a:cubicBezTo>
                <a:close/>
                <a:moveTo>
                  <a:pt x="15089" y="16308"/>
                </a:moveTo>
                <a:cubicBezTo>
                  <a:pt x="15094" y="16341"/>
                  <a:pt x="15147" y="16354"/>
                  <a:pt x="15128" y="16386"/>
                </a:cubicBezTo>
                <a:lnTo>
                  <a:pt x="15128" y="16385"/>
                </a:lnTo>
                <a:cubicBezTo>
                  <a:pt x="15120" y="16390"/>
                  <a:pt x="15111" y="16392"/>
                  <a:pt x="15102" y="16392"/>
                </a:cubicBezTo>
                <a:cubicBezTo>
                  <a:pt x="15096" y="16392"/>
                  <a:pt x="15089" y="16391"/>
                  <a:pt x="15083" y="16388"/>
                </a:cubicBezTo>
                <a:cubicBezTo>
                  <a:pt x="15063" y="16365"/>
                  <a:pt x="15062" y="16341"/>
                  <a:pt x="15089" y="16308"/>
                </a:cubicBezTo>
                <a:close/>
                <a:moveTo>
                  <a:pt x="10707" y="16377"/>
                </a:moveTo>
                <a:cubicBezTo>
                  <a:pt x="10717" y="16377"/>
                  <a:pt x="10728" y="16378"/>
                  <a:pt x="10741" y="16378"/>
                </a:cubicBezTo>
                <a:cubicBezTo>
                  <a:pt x="10719" y="16398"/>
                  <a:pt x="10695" y="16394"/>
                  <a:pt x="10674" y="16396"/>
                </a:cubicBezTo>
                <a:cubicBezTo>
                  <a:pt x="10680" y="16380"/>
                  <a:pt x="10692" y="16377"/>
                  <a:pt x="10707" y="16377"/>
                </a:cubicBezTo>
                <a:close/>
                <a:moveTo>
                  <a:pt x="16891" y="16399"/>
                </a:moveTo>
                <a:lnTo>
                  <a:pt x="16892" y="16401"/>
                </a:lnTo>
                <a:cubicBezTo>
                  <a:pt x="16894" y="16402"/>
                  <a:pt x="16900" y="16405"/>
                  <a:pt x="16899" y="16406"/>
                </a:cubicBezTo>
                <a:cubicBezTo>
                  <a:pt x="16896" y="16410"/>
                  <a:pt x="16893" y="16412"/>
                  <a:pt x="16890" y="16412"/>
                </a:cubicBezTo>
                <a:cubicBezTo>
                  <a:pt x="16887" y="16412"/>
                  <a:pt x="16884" y="16409"/>
                  <a:pt x="16882" y="16405"/>
                </a:cubicBezTo>
                <a:cubicBezTo>
                  <a:pt x="16882" y="16404"/>
                  <a:pt x="16887" y="16402"/>
                  <a:pt x="16891" y="16399"/>
                </a:cubicBezTo>
                <a:close/>
                <a:moveTo>
                  <a:pt x="10674" y="16396"/>
                </a:moveTo>
                <a:lnTo>
                  <a:pt x="10657" y="16412"/>
                </a:lnTo>
                <a:cubicBezTo>
                  <a:pt x="10637" y="16396"/>
                  <a:pt x="10664" y="16399"/>
                  <a:pt x="10674" y="16396"/>
                </a:cubicBezTo>
                <a:close/>
                <a:moveTo>
                  <a:pt x="10827" y="16401"/>
                </a:moveTo>
                <a:cubicBezTo>
                  <a:pt x="10831" y="16401"/>
                  <a:pt x="10834" y="16404"/>
                  <a:pt x="10836" y="16406"/>
                </a:cubicBezTo>
                <a:lnTo>
                  <a:pt x="10826" y="16412"/>
                </a:lnTo>
                <a:cubicBezTo>
                  <a:pt x="10824" y="16410"/>
                  <a:pt x="10818" y="16407"/>
                  <a:pt x="10818" y="16405"/>
                </a:cubicBezTo>
                <a:cubicBezTo>
                  <a:pt x="10821" y="16403"/>
                  <a:pt x="10824" y="16401"/>
                  <a:pt x="10827" y="16401"/>
                </a:cubicBezTo>
                <a:close/>
                <a:moveTo>
                  <a:pt x="6856" y="16375"/>
                </a:moveTo>
                <a:cubicBezTo>
                  <a:pt x="6904" y="16382"/>
                  <a:pt x="6900" y="16412"/>
                  <a:pt x="6918" y="16430"/>
                </a:cubicBezTo>
                <a:cubicBezTo>
                  <a:pt x="6886" y="16438"/>
                  <a:pt x="6860" y="16457"/>
                  <a:pt x="6818" y="16457"/>
                </a:cubicBezTo>
                <a:cubicBezTo>
                  <a:pt x="6814" y="16457"/>
                  <a:pt x="6810" y="16457"/>
                  <a:pt x="6805" y="16456"/>
                </a:cubicBezTo>
                <a:cubicBezTo>
                  <a:pt x="6779" y="16412"/>
                  <a:pt x="6803" y="16390"/>
                  <a:pt x="6856" y="16375"/>
                </a:cubicBezTo>
                <a:close/>
                <a:moveTo>
                  <a:pt x="8699" y="16422"/>
                </a:moveTo>
                <a:cubicBezTo>
                  <a:pt x="8735" y="16427"/>
                  <a:pt x="8749" y="16436"/>
                  <a:pt x="8758" y="16448"/>
                </a:cubicBezTo>
                <a:cubicBezTo>
                  <a:pt x="8742" y="16455"/>
                  <a:pt x="8731" y="16457"/>
                  <a:pt x="8723" y="16457"/>
                </a:cubicBezTo>
                <a:cubicBezTo>
                  <a:pt x="8703" y="16457"/>
                  <a:pt x="8707" y="16439"/>
                  <a:pt x="8699" y="16422"/>
                </a:cubicBezTo>
                <a:close/>
                <a:moveTo>
                  <a:pt x="15117" y="16420"/>
                </a:moveTo>
                <a:cubicBezTo>
                  <a:pt x="15140" y="16436"/>
                  <a:pt x="15149" y="16454"/>
                  <a:pt x="15116" y="16480"/>
                </a:cubicBezTo>
                <a:lnTo>
                  <a:pt x="15115" y="16480"/>
                </a:lnTo>
                <a:cubicBezTo>
                  <a:pt x="15053" y="16471"/>
                  <a:pt x="15076" y="16447"/>
                  <a:pt x="15071" y="16432"/>
                </a:cubicBezTo>
                <a:lnTo>
                  <a:pt x="15087" y="16421"/>
                </a:lnTo>
                <a:lnTo>
                  <a:pt x="15117" y="16420"/>
                </a:lnTo>
                <a:close/>
                <a:moveTo>
                  <a:pt x="9155" y="16464"/>
                </a:moveTo>
                <a:cubicBezTo>
                  <a:pt x="9181" y="16472"/>
                  <a:pt x="9197" y="16480"/>
                  <a:pt x="9198" y="16495"/>
                </a:cubicBezTo>
                <a:cubicBezTo>
                  <a:pt x="9191" y="16498"/>
                  <a:pt x="9183" y="16500"/>
                  <a:pt x="9176" y="16500"/>
                </a:cubicBezTo>
                <a:cubicBezTo>
                  <a:pt x="9174" y="16500"/>
                  <a:pt x="9173" y="16500"/>
                  <a:pt x="9171" y="16500"/>
                </a:cubicBezTo>
                <a:cubicBezTo>
                  <a:pt x="9145" y="16496"/>
                  <a:pt x="9141" y="16485"/>
                  <a:pt x="9155" y="16464"/>
                </a:cubicBezTo>
                <a:close/>
                <a:moveTo>
                  <a:pt x="8477" y="16529"/>
                </a:moveTo>
                <a:cubicBezTo>
                  <a:pt x="8481" y="16531"/>
                  <a:pt x="8484" y="16534"/>
                  <a:pt x="8486" y="16535"/>
                </a:cubicBezTo>
                <a:lnTo>
                  <a:pt x="8476" y="16541"/>
                </a:lnTo>
                <a:cubicBezTo>
                  <a:pt x="8474" y="16540"/>
                  <a:pt x="8468" y="16536"/>
                  <a:pt x="8468" y="16535"/>
                </a:cubicBezTo>
                <a:cubicBezTo>
                  <a:pt x="8470" y="16532"/>
                  <a:pt x="8474" y="16529"/>
                  <a:pt x="8477" y="16529"/>
                </a:cubicBezTo>
                <a:close/>
                <a:moveTo>
                  <a:pt x="8989" y="16529"/>
                </a:moveTo>
                <a:lnTo>
                  <a:pt x="8999" y="16536"/>
                </a:lnTo>
                <a:cubicBezTo>
                  <a:pt x="8994" y="16539"/>
                  <a:pt x="8992" y="16541"/>
                  <a:pt x="8988" y="16541"/>
                </a:cubicBezTo>
                <a:cubicBezTo>
                  <a:pt x="8985" y="16541"/>
                  <a:pt x="8980" y="16537"/>
                  <a:pt x="8980" y="16535"/>
                </a:cubicBezTo>
                <a:cubicBezTo>
                  <a:pt x="8982" y="16533"/>
                  <a:pt x="8986" y="16531"/>
                  <a:pt x="8989" y="16529"/>
                </a:cubicBezTo>
                <a:close/>
                <a:moveTo>
                  <a:pt x="9128" y="16551"/>
                </a:moveTo>
                <a:cubicBezTo>
                  <a:pt x="9129" y="16551"/>
                  <a:pt x="9132" y="16555"/>
                  <a:pt x="9136" y="16557"/>
                </a:cubicBezTo>
                <a:lnTo>
                  <a:pt x="9134" y="16558"/>
                </a:lnTo>
                <a:cubicBezTo>
                  <a:pt x="9131" y="16559"/>
                  <a:pt x="9126" y="16563"/>
                  <a:pt x="9125" y="16563"/>
                </a:cubicBezTo>
                <a:cubicBezTo>
                  <a:pt x="9113" y="16558"/>
                  <a:pt x="9113" y="16553"/>
                  <a:pt x="9128" y="16551"/>
                </a:cubicBezTo>
                <a:close/>
                <a:moveTo>
                  <a:pt x="15079" y="16511"/>
                </a:moveTo>
                <a:cubicBezTo>
                  <a:pt x="15128" y="16517"/>
                  <a:pt x="15128" y="16517"/>
                  <a:pt x="15126" y="16565"/>
                </a:cubicBezTo>
                <a:lnTo>
                  <a:pt x="15126" y="16565"/>
                </a:lnTo>
                <a:cubicBezTo>
                  <a:pt x="15087" y="16549"/>
                  <a:pt x="15059" y="16537"/>
                  <a:pt x="15079" y="16511"/>
                </a:cubicBezTo>
                <a:close/>
                <a:moveTo>
                  <a:pt x="8582" y="16637"/>
                </a:moveTo>
                <a:cubicBezTo>
                  <a:pt x="8583" y="16637"/>
                  <a:pt x="8587" y="16640"/>
                  <a:pt x="8590" y="16642"/>
                </a:cubicBezTo>
                <a:lnTo>
                  <a:pt x="8590" y="16644"/>
                </a:lnTo>
                <a:cubicBezTo>
                  <a:pt x="8587" y="16645"/>
                  <a:pt x="8583" y="16648"/>
                  <a:pt x="8581" y="16648"/>
                </a:cubicBezTo>
                <a:cubicBezTo>
                  <a:pt x="8580" y="16648"/>
                  <a:pt x="8580" y="16648"/>
                  <a:pt x="8580" y="16648"/>
                </a:cubicBezTo>
                <a:cubicBezTo>
                  <a:pt x="8567" y="16644"/>
                  <a:pt x="8567" y="16639"/>
                  <a:pt x="8582" y="16637"/>
                </a:cubicBezTo>
                <a:close/>
                <a:moveTo>
                  <a:pt x="8669" y="16634"/>
                </a:moveTo>
                <a:cubicBezTo>
                  <a:pt x="8682" y="16634"/>
                  <a:pt x="8692" y="16641"/>
                  <a:pt x="8699" y="16654"/>
                </a:cubicBezTo>
                <a:cubicBezTo>
                  <a:pt x="8696" y="16654"/>
                  <a:pt x="8692" y="16654"/>
                  <a:pt x="8689" y="16654"/>
                </a:cubicBezTo>
                <a:cubicBezTo>
                  <a:pt x="8686" y="16654"/>
                  <a:pt x="8683" y="16654"/>
                  <a:pt x="8679" y="16654"/>
                </a:cubicBezTo>
                <a:cubicBezTo>
                  <a:pt x="8665" y="16654"/>
                  <a:pt x="8650" y="16653"/>
                  <a:pt x="8639" y="16642"/>
                </a:cubicBezTo>
                <a:cubicBezTo>
                  <a:pt x="8651" y="16637"/>
                  <a:pt x="8661" y="16634"/>
                  <a:pt x="8669" y="16634"/>
                </a:cubicBezTo>
                <a:close/>
                <a:moveTo>
                  <a:pt x="8699" y="16654"/>
                </a:moveTo>
                <a:lnTo>
                  <a:pt x="8725" y="16664"/>
                </a:lnTo>
                <a:cubicBezTo>
                  <a:pt x="8718" y="16668"/>
                  <a:pt x="8713" y="16669"/>
                  <a:pt x="8710" y="16669"/>
                </a:cubicBezTo>
                <a:cubicBezTo>
                  <a:pt x="8701" y="16669"/>
                  <a:pt x="8703" y="16659"/>
                  <a:pt x="8699" y="16654"/>
                </a:cubicBezTo>
                <a:close/>
                <a:moveTo>
                  <a:pt x="10449" y="16654"/>
                </a:moveTo>
                <a:cubicBezTo>
                  <a:pt x="10463" y="16654"/>
                  <a:pt x="10479" y="16657"/>
                  <a:pt x="10499" y="16661"/>
                </a:cubicBezTo>
                <a:lnTo>
                  <a:pt x="10450" y="16717"/>
                </a:lnTo>
                <a:cubicBezTo>
                  <a:pt x="10386" y="16713"/>
                  <a:pt x="10401" y="16688"/>
                  <a:pt x="10410" y="16665"/>
                </a:cubicBezTo>
                <a:cubicBezTo>
                  <a:pt x="10421" y="16657"/>
                  <a:pt x="10434" y="16654"/>
                  <a:pt x="10449" y="16654"/>
                </a:cubicBezTo>
                <a:close/>
                <a:moveTo>
                  <a:pt x="8750" y="16695"/>
                </a:moveTo>
                <a:cubicBezTo>
                  <a:pt x="8765" y="16695"/>
                  <a:pt x="8780" y="16699"/>
                  <a:pt x="8793" y="16707"/>
                </a:cubicBezTo>
                <a:cubicBezTo>
                  <a:pt x="8780" y="16716"/>
                  <a:pt x="8765" y="16720"/>
                  <a:pt x="8750" y="16720"/>
                </a:cubicBezTo>
                <a:cubicBezTo>
                  <a:pt x="8736" y="16720"/>
                  <a:pt x="8721" y="16716"/>
                  <a:pt x="8708" y="16707"/>
                </a:cubicBezTo>
                <a:cubicBezTo>
                  <a:pt x="8721" y="16699"/>
                  <a:pt x="8736" y="16695"/>
                  <a:pt x="8750" y="16695"/>
                </a:cubicBezTo>
                <a:close/>
                <a:moveTo>
                  <a:pt x="8922" y="16722"/>
                </a:moveTo>
                <a:lnTo>
                  <a:pt x="8921" y="16723"/>
                </a:lnTo>
                <a:cubicBezTo>
                  <a:pt x="8924" y="16726"/>
                  <a:pt x="8930" y="16728"/>
                  <a:pt x="8930" y="16728"/>
                </a:cubicBezTo>
                <a:cubicBezTo>
                  <a:pt x="8927" y="16732"/>
                  <a:pt x="8924" y="16734"/>
                  <a:pt x="8921" y="16734"/>
                </a:cubicBezTo>
                <a:cubicBezTo>
                  <a:pt x="8917" y="16734"/>
                  <a:pt x="8914" y="16732"/>
                  <a:pt x="8912" y="16727"/>
                </a:cubicBezTo>
                <a:cubicBezTo>
                  <a:pt x="8912" y="16727"/>
                  <a:pt x="8919" y="16725"/>
                  <a:pt x="8922" y="16722"/>
                </a:cubicBezTo>
                <a:close/>
                <a:moveTo>
                  <a:pt x="15118" y="16638"/>
                </a:moveTo>
                <a:lnTo>
                  <a:pt x="15118" y="16639"/>
                </a:lnTo>
                <a:cubicBezTo>
                  <a:pt x="15170" y="16653"/>
                  <a:pt x="15222" y="16666"/>
                  <a:pt x="15267" y="16711"/>
                </a:cubicBezTo>
                <a:cubicBezTo>
                  <a:pt x="15272" y="16715"/>
                  <a:pt x="15233" y="16736"/>
                  <a:pt x="15262" y="16753"/>
                </a:cubicBezTo>
                <a:cubicBezTo>
                  <a:pt x="15230" y="16770"/>
                  <a:pt x="15177" y="16750"/>
                  <a:pt x="15157" y="16785"/>
                </a:cubicBezTo>
                <a:lnTo>
                  <a:pt x="15076" y="16738"/>
                </a:lnTo>
                <a:cubicBezTo>
                  <a:pt x="15059" y="16690"/>
                  <a:pt x="15094" y="16665"/>
                  <a:pt x="15118" y="16638"/>
                </a:cubicBezTo>
                <a:close/>
                <a:moveTo>
                  <a:pt x="10557" y="16788"/>
                </a:moveTo>
                <a:cubicBezTo>
                  <a:pt x="10559" y="16788"/>
                  <a:pt x="10563" y="16793"/>
                  <a:pt x="10565" y="16794"/>
                </a:cubicBezTo>
                <a:cubicBezTo>
                  <a:pt x="10562" y="16796"/>
                  <a:pt x="10557" y="16800"/>
                  <a:pt x="10556" y="16800"/>
                </a:cubicBezTo>
                <a:cubicBezTo>
                  <a:pt x="10543" y="16795"/>
                  <a:pt x="10543" y="16791"/>
                  <a:pt x="10557" y="16788"/>
                </a:cubicBezTo>
                <a:close/>
                <a:moveTo>
                  <a:pt x="9300" y="16790"/>
                </a:moveTo>
                <a:cubicBezTo>
                  <a:pt x="9315" y="16798"/>
                  <a:pt x="9315" y="16810"/>
                  <a:pt x="9302" y="16816"/>
                </a:cubicBezTo>
                <a:cubicBezTo>
                  <a:pt x="9298" y="16817"/>
                  <a:pt x="9294" y="16818"/>
                  <a:pt x="9291" y="16818"/>
                </a:cubicBezTo>
                <a:cubicBezTo>
                  <a:pt x="9280" y="16818"/>
                  <a:pt x="9280" y="16808"/>
                  <a:pt x="9282" y="16801"/>
                </a:cubicBezTo>
                <a:cubicBezTo>
                  <a:pt x="9283" y="16796"/>
                  <a:pt x="9293" y="16794"/>
                  <a:pt x="9300" y="16790"/>
                </a:cubicBezTo>
                <a:close/>
                <a:moveTo>
                  <a:pt x="9227" y="16810"/>
                </a:moveTo>
                <a:cubicBezTo>
                  <a:pt x="9230" y="16811"/>
                  <a:pt x="9234" y="16815"/>
                  <a:pt x="9236" y="16816"/>
                </a:cubicBezTo>
                <a:lnTo>
                  <a:pt x="9226" y="16821"/>
                </a:lnTo>
                <a:cubicBezTo>
                  <a:pt x="9223" y="16819"/>
                  <a:pt x="9218" y="16817"/>
                  <a:pt x="9218" y="16816"/>
                </a:cubicBezTo>
                <a:cubicBezTo>
                  <a:pt x="9220" y="16812"/>
                  <a:pt x="9223" y="16810"/>
                  <a:pt x="9227" y="16810"/>
                </a:cubicBezTo>
                <a:close/>
                <a:moveTo>
                  <a:pt x="8971" y="16806"/>
                </a:moveTo>
                <a:cubicBezTo>
                  <a:pt x="8980" y="16806"/>
                  <a:pt x="8990" y="16807"/>
                  <a:pt x="9001" y="16808"/>
                </a:cubicBezTo>
                <a:cubicBezTo>
                  <a:pt x="8984" y="16829"/>
                  <a:pt x="8961" y="16827"/>
                  <a:pt x="8942" y="16828"/>
                </a:cubicBezTo>
                <a:lnTo>
                  <a:pt x="8922" y="16843"/>
                </a:lnTo>
                <a:cubicBezTo>
                  <a:pt x="8901" y="16829"/>
                  <a:pt x="8926" y="16829"/>
                  <a:pt x="8935" y="16825"/>
                </a:cubicBezTo>
                <a:cubicBezTo>
                  <a:pt x="8942" y="16810"/>
                  <a:pt x="8955" y="16806"/>
                  <a:pt x="8971" y="16806"/>
                </a:cubicBezTo>
                <a:close/>
                <a:moveTo>
                  <a:pt x="17952" y="16876"/>
                </a:moveTo>
                <a:cubicBezTo>
                  <a:pt x="17966" y="16876"/>
                  <a:pt x="17973" y="16888"/>
                  <a:pt x="17981" y="16893"/>
                </a:cubicBezTo>
                <a:cubicBezTo>
                  <a:pt x="17997" y="16903"/>
                  <a:pt x="18000" y="16917"/>
                  <a:pt x="17981" y="16928"/>
                </a:cubicBezTo>
                <a:lnTo>
                  <a:pt x="17981" y="16928"/>
                </a:lnTo>
                <a:cubicBezTo>
                  <a:pt x="17953" y="16918"/>
                  <a:pt x="17927" y="16907"/>
                  <a:pt x="17934" y="16882"/>
                </a:cubicBezTo>
                <a:cubicBezTo>
                  <a:pt x="17941" y="16878"/>
                  <a:pt x="17947" y="16876"/>
                  <a:pt x="17952" y="16876"/>
                </a:cubicBezTo>
                <a:close/>
                <a:moveTo>
                  <a:pt x="14916" y="16917"/>
                </a:moveTo>
                <a:lnTo>
                  <a:pt x="14924" y="16924"/>
                </a:lnTo>
                <a:cubicBezTo>
                  <a:pt x="14922" y="16926"/>
                  <a:pt x="14918" y="16929"/>
                  <a:pt x="14915" y="16929"/>
                </a:cubicBezTo>
                <a:cubicBezTo>
                  <a:pt x="14911" y="16929"/>
                  <a:pt x="14906" y="16925"/>
                  <a:pt x="14907" y="16923"/>
                </a:cubicBezTo>
                <a:cubicBezTo>
                  <a:pt x="14907" y="16921"/>
                  <a:pt x="14913" y="16918"/>
                  <a:pt x="14916" y="16917"/>
                </a:cubicBezTo>
                <a:close/>
                <a:moveTo>
                  <a:pt x="15035" y="16933"/>
                </a:moveTo>
                <a:lnTo>
                  <a:pt x="15019" y="16950"/>
                </a:lnTo>
                <a:cubicBezTo>
                  <a:pt x="14998" y="16933"/>
                  <a:pt x="15024" y="16938"/>
                  <a:pt x="15035" y="16933"/>
                </a:cubicBezTo>
                <a:close/>
                <a:moveTo>
                  <a:pt x="15150" y="16810"/>
                </a:moveTo>
                <a:cubicBezTo>
                  <a:pt x="15188" y="16829"/>
                  <a:pt x="15172" y="16856"/>
                  <a:pt x="15170" y="16877"/>
                </a:cubicBezTo>
                <a:cubicBezTo>
                  <a:pt x="15169" y="16902"/>
                  <a:pt x="15182" y="16925"/>
                  <a:pt x="15196" y="16953"/>
                </a:cubicBezTo>
                <a:cubicBezTo>
                  <a:pt x="15195" y="16953"/>
                  <a:pt x="15193" y="16953"/>
                  <a:pt x="15192" y="16953"/>
                </a:cubicBezTo>
                <a:cubicBezTo>
                  <a:pt x="15144" y="16953"/>
                  <a:pt x="15103" y="16931"/>
                  <a:pt x="15058" y="16931"/>
                </a:cubicBezTo>
                <a:cubicBezTo>
                  <a:pt x="15051" y="16931"/>
                  <a:pt x="15043" y="16932"/>
                  <a:pt x="15035" y="16933"/>
                </a:cubicBezTo>
                <a:cubicBezTo>
                  <a:pt x="15044" y="16881"/>
                  <a:pt x="15083" y="16841"/>
                  <a:pt x="15150" y="16810"/>
                </a:cubicBezTo>
                <a:close/>
                <a:moveTo>
                  <a:pt x="6163" y="17026"/>
                </a:moveTo>
                <a:lnTo>
                  <a:pt x="6171" y="17033"/>
                </a:lnTo>
                <a:cubicBezTo>
                  <a:pt x="6167" y="17034"/>
                  <a:pt x="6165" y="17037"/>
                  <a:pt x="6161" y="17037"/>
                </a:cubicBezTo>
                <a:cubicBezTo>
                  <a:pt x="6158" y="17036"/>
                  <a:pt x="6152" y="17033"/>
                  <a:pt x="6153" y="17031"/>
                </a:cubicBezTo>
                <a:cubicBezTo>
                  <a:pt x="6153" y="17029"/>
                  <a:pt x="6159" y="17027"/>
                  <a:pt x="6163" y="17026"/>
                </a:cubicBezTo>
                <a:close/>
                <a:moveTo>
                  <a:pt x="15184" y="17022"/>
                </a:moveTo>
                <a:lnTo>
                  <a:pt x="15184" y="17023"/>
                </a:lnTo>
                <a:cubicBezTo>
                  <a:pt x="15213" y="17041"/>
                  <a:pt x="15210" y="17059"/>
                  <a:pt x="15191" y="17078"/>
                </a:cubicBezTo>
                <a:cubicBezTo>
                  <a:pt x="15158" y="17069"/>
                  <a:pt x="15136" y="17056"/>
                  <a:pt x="15142" y="17033"/>
                </a:cubicBezTo>
                <a:cubicBezTo>
                  <a:pt x="15152" y="17022"/>
                  <a:pt x="15168" y="17022"/>
                  <a:pt x="15184" y="17022"/>
                </a:cubicBezTo>
                <a:close/>
                <a:moveTo>
                  <a:pt x="10419" y="17069"/>
                </a:moveTo>
                <a:cubicBezTo>
                  <a:pt x="10422" y="17069"/>
                  <a:pt x="10426" y="17072"/>
                  <a:pt x="10428" y="17075"/>
                </a:cubicBezTo>
                <a:lnTo>
                  <a:pt x="10418" y="17080"/>
                </a:lnTo>
                <a:cubicBezTo>
                  <a:pt x="10416" y="17078"/>
                  <a:pt x="10410" y="17076"/>
                  <a:pt x="10410" y="17074"/>
                </a:cubicBezTo>
                <a:cubicBezTo>
                  <a:pt x="10412" y="17070"/>
                  <a:pt x="10416" y="17069"/>
                  <a:pt x="10419" y="17069"/>
                </a:cubicBezTo>
                <a:close/>
                <a:moveTo>
                  <a:pt x="10489" y="17133"/>
                </a:moveTo>
                <a:cubicBezTo>
                  <a:pt x="10491" y="17133"/>
                  <a:pt x="10494" y="17137"/>
                  <a:pt x="10498" y="17140"/>
                </a:cubicBezTo>
                <a:cubicBezTo>
                  <a:pt x="10495" y="17141"/>
                  <a:pt x="10490" y="17145"/>
                  <a:pt x="10488" y="17145"/>
                </a:cubicBezTo>
                <a:cubicBezTo>
                  <a:pt x="10488" y="17145"/>
                  <a:pt x="10488" y="17144"/>
                  <a:pt x="10487" y="17144"/>
                </a:cubicBezTo>
                <a:cubicBezTo>
                  <a:pt x="10474" y="17141"/>
                  <a:pt x="10475" y="17135"/>
                  <a:pt x="10489" y="17133"/>
                </a:cubicBezTo>
                <a:close/>
                <a:moveTo>
                  <a:pt x="15223" y="17175"/>
                </a:moveTo>
                <a:lnTo>
                  <a:pt x="15231" y="17182"/>
                </a:lnTo>
                <a:lnTo>
                  <a:pt x="15231" y="17183"/>
                </a:lnTo>
                <a:cubicBezTo>
                  <a:pt x="15228" y="17184"/>
                  <a:pt x="15226" y="17187"/>
                  <a:pt x="15223" y="17187"/>
                </a:cubicBezTo>
                <a:cubicBezTo>
                  <a:pt x="15223" y="17187"/>
                  <a:pt x="15222" y="17187"/>
                  <a:pt x="15222" y="17187"/>
                </a:cubicBezTo>
                <a:cubicBezTo>
                  <a:pt x="15218" y="17187"/>
                  <a:pt x="15213" y="17183"/>
                  <a:pt x="15213" y="17181"/>
                </a:cubicBezTo>
                <a:cubicBezTo>
                  <a:pt x="15214" y="17179"/>
                  <a:pt x="15220" y="17177"/>
                  <a:pt x="15223" y="17175"/>
                </a:cubicBezTo>
                <a:close/>
                <a:moveTo>
                  <a:pt x="6297" y="17155"/>
                </a:moveTo>
                <a:cubicBezTo>
                  <a:pt x="6325" y="17166"/>
                  <a:pt x="6352" y="17176"/>
                  <a:pt x="6345" y="17203"/>
                </a:cubicBezTo>
                <a:cubicBezTo>
                  <a:pt x="6338" y="17206"/>
                  <a:pt x="6333" y="17207"/>
                  <a:pt x="6328" y="17207"/>
                </a:cubicBezTo>
                <a:cubicBezTo>
                  <a:pt x="6313" y="17207"/>
                  <a:pt x="6306" y="17195"/>
                  <a:pt x="6297" y="17190"/>
                </a:cubicBezTo>
                <a:cubicBezTo>
                  <a:pt x="6280" y="17180"/>
                  <a:pt x="6278" y="17166"/>
                  <a:pt x="6297" y="17155"/>
                </a:cubicBezTo>
                <a:close/>
                <a:moveTo>
                  <a:pt x="10419" y="17257"/>
                </a:moveTo>
                <a:cubicBezTo>
                  <a:pt x="10433" y="17257"/>
                  <a:pt x="10448" y="17261"/>
                  <a:pt x="10461" y="17269"/>
                </a:cubicBezTo>
                <a:lnTo>
                  <a:pt x="10462" y="17269"/>
                </a:lnTo>
                <a:cubicBezTo>
                  <a:pt x="10449" y="17276"/>
                  <a:pt x="10434" y="17280"/>
                  <a:pt x="10419" y="17280"/>
                </a:cubicBezTo>
                <a:cubicBezTo>
                  <a:pt x="10404" y="17280"/>
                  <a:pt x="10389" y="17276"/>
                  <a:pt x="10376" y="17269"/>
                </a:cubicBezTo>
                <a:cubicBezTo>
                  <a:pt x="10389" y="17261"/>
                  <a:pt x="10404" y="17257"/>
                  <a:pt x="10419" y="17257"/>
                </a:cubicBezTo>
                <a:close/>
                <a:moveTo>
                  <a:pt x="16348" y="17306"/>
                </a:moveTo>
                <a:cubicBezTo>
                  <a:pt x="16349" y="17306"/>
                  <a:pt x="16352" y="17310"/>
                  <a:pt x="16356" y="17312"/>
                </a:cubicBezTo>
                <a:cubicBezTo>
                  <a:pt x="16352" y="17313"/>
                  <a:pt x="16348" y="17318"/>
                  <a:pt x="16346" y="17318"/>
                </a:cubicBezTo>
                <a:cubicBezTo>
                  <a:pt x="16333" y="17313"/>
                  <a:pt x="16333" y="17309"/>
                  <a:pt x="16348" y="17306"/>
                </a:cubicBezTo>
                <a:close/>
                <a:moveTo>
                  <a:pt x="15804" y="17349"/>
                </a:moveTo>
                <a:cubicBezTo>
                  <a:pt x="15805" y="17349"/>
                  <a:pt x="15808" y="17353"/>
                  <a:pt x="15812" y="17354"/>
                </a:cubicBezTo>
                <a:lnTo>
                  <a:pt x="15810" y="17354"/>
                </a:lnTo>
                <a:cubicBezTo>
                  <a:pt x="15807" y="17357"/>
                  <a:pt x="15802" y="17360"/>
                  <a:pt x="15801" y="17360"/>
                </a:cubicBezTo>
                <a:cubicBezTo>
                  <a:pt x="15789" y="17355"/>
                  <a:pt x="15789" y="17352"/>
                  <a:pt x="15804" y="17349"/>
                </a:cubicBezTo>
                <a:close/>
                <a:moveTo>
                  <a:pt x="8615" y="17391"/>
                </a:moveTo>
                <a:cubicBezTo>
                  <a:pt x="8619" y="17392"/>
                  <a:pt x="8622" y="17395"/>
                  <a:pt x="8626" y="17398"/>
                </a:cubicBezTo>
                <a:lnTo>
                  <a:pt x="8613" y="17403"/>
                </a:lnTo>
                <a:cubicBezTo>
                  <a:pt x="8610" y="17402"/>
                  <a:pt x="8604" y="17400"/>
                  <a:pt x="8605" y="17396"/>
                </a:cubicBezTo>
                <a:cubicBezTo>
                  <a:pt x="8605" y="17394"/>
                  <a:pt x="8611" y="17391"/>
                  <a:pt x="8615" y="17391"/>
                </a:cubicBezTo>
                <a:close/>
                <a:moveTo>
                  <a:pt x="7731" y="17416"/>
                </a:moveTo>
                <a:cubicBezTo>
                  <a:pt x="7742" y="17416"/>
                  <a:pt x="7742" y="17426"/>
                  <a:pt x="7740" y="17433"/>
                </a:cubicBezTo>
                <a:cubicBezTo>
                  <a:pt x="7739" y="17436"/>
                  <a:pt x="7729" y="17440"/>
                  <a:pt x="7723" y="17443"/>
                </a:cubicBezTo>
                <a:lnTo>
                  <a:pt x="7724" y="17444"/>
                </a:lnTo>
                <a:cubicBezTo>
                  <a:pt x="7711" y="17436"/>
                  <a:pt x="7709" y="17424"/>
                  <a:pt x="7721" y="17418"/>
                </a:cubicBezTo>
                <a:cubicBezTo>
                  <a:pt x="7725" y="17417"/>
                  <a:pt x="7728" y="17416"/>
                  <a:pt x="7731" y="17416"/>
                </a:cubicBezTo>
                <a:close/>
                <a:moveTo>
                  <a:pt x="10489" y="17434"/>
                </a:moveTo>
                <a:cubicBezTo>
                  <a:pt x="10491" y="17436"/>
                  <a:pt x="10498" y="17440"/>
                  <a:pt x="10497" y="17441"/>
                </a:cubicBezTo>
                <a:cubicBezTo>
                  <a:pt x="10493" y="17445"/>
                  <a:pt x="10490" y="17447"/>
                  <a:pt x="10486" y="17447"/>
                </a:cubicBezTo>
                <a:cubicBezTo>
                  <a:pt x="10483" y="17447"/>
                  <a:pt x="10480" y="17445"/>
                  <a:pt x="10478" y="17440"/>
                </a:cubicBezTo>
                <a:cubicBezTo>
                  <a:pt x="10477" y="17439"/>
                  <a:pt x="10484" y="17436"/>
                  <a:pt x="10487" y="17434"/>
                </a:cubicBezTo>
                <a:close/>
                <a:moveTo>
                  <a:pt x="8445" y="17435"/>
                </a:moveTo>
                <a:cubicBezTo>
                  <a:pt x="8461" y="17447"/>
                  <a:pt x="8465" y="17457"/>
                  <a:pt x="8442" y="17467"/>
                </a:cubicBezTo>
                <a:cubicBezTo>
                  <a:pt x="8424" y="17456"/>
                  <a:pt x="8425" y="17446"/>
                  <a:pt x="8444" y="17435"/>
                </a:cubicBezTo>
                <a:close/>
                <a:moveTo>
                  <a:pt x="7356" y="17457"/>
                </a:moveTo>
                <a:cubicBezTo>
                  <a:pt x="7357" y="17457"/>
                  <a:pt x="7360" y="17460"/>
                  <a:pt x="7364" y="17463"/>
                </a:cubicBezTo>
                <a:cubicBezTo>
                  <a:pt x="7360" y="17465"/>
                  <a:pt x="7356" y="17468"/>
                  <a:pt x="7354" y="17468"/>
                </a:cubicBezTo>
                <a:cubicBezTo>
                  <a:pt x="7341" y="17464"/>
                  <a:pt x="7341" y="17459"/>
                  <a:pt x="7356" y="17457"/>
                </a:cubicBezTo>
                <a:close/>
                <a:moveTo>
                  <a:pt x="9841" y="17457"/>
                </a:moveTo>
                <a:cubicBezTo>
                  <a:pt x="9844" y="17457"/>
                  <a:pt x="9846" y="17460"/>
                  <a:pt x="9850" y="17463"/>
                </a:cubicBezTo>
                <a:lnTo>
                  <a:pt x="9839" y="17468"/>
                </a:lnTo>
                <a:lnTo>
                  <a:pt x="9838" y="17468"/>
                </a:lnTo>
                <a:cubicBezTo>
                  <a:pt x="9836" y="17466"/>
                  <a:pt x="9830" y="17463"/>
                  <a:pt x="9831" y="17463"/>
                </a:cubicBezTo>
                <a:cubicBezTo>
                  <a:pt x="9834" y="17459"/>
                  <a:pt x="9837" y="17457"/>
                  <a:pt x="9841" y="17457"/>
                </a:cubicBezTo>
                <a:close/>
                <a:moveTo>
                  <a:pt x="15181" y="17351"/>
                </a:moveTo>
                <a:cubicBezTo>
                  <a:pt x="15218" y="17360"/>
                  <a:pt x="15194" y="17383"/>
                  <a:pt x="15206" y="17390"/>
                </a:cubicBezTo>
                <a:cubicBezTo>
                  <a:pt x="15213" y="17398"/>
                  <a:pt x="15220" y="17401"/>
                  <a:pt x="15225" y="17401"/>
                </a:cubicBezTo>
                <a:cubicBezTo>
                  <a:pt x="15234" y="17401"/>
                  <a:pt x="15241" y="17395"/>
                  <a:pt x="15249" y="17395"/>
                </a:cubicBezTo>
                <a:cubicBezTo>
                  <a:pt x="15250" y="17395"/>
                  <a:pt x="15251" y="17395"/>
                  <a:pt x="15253" y="17395"/>
                </a:cubicBezTo>
                <a:cubicBezTo>
                  <a:pt x="15304" y="17411"/>
                  <a:pt x="15239" y="17428"/>
                  <a:pt x="15254" y="17446"/>
                </a:cubicBezTo>
                <a:lnTo>
                  <a:pt x="15299" y="17463"/>
                </a:lnTo>
                <a:lnTo>
                  <a:pt x="15199" y="17497"/>
                </a:lnTo>
                <a:lnTo>
                  <a:pt x="15139" y="17465"/>
                </a:lnTo>
                <a:cubicBezTo>
                  <a:pt x="15145" y="17426"/>
                  <a:pt x="15110" y="17382"/>
                  <a:pt x="15181" y="17351"/>
                </a:cubicBezTo>
                <a:close/>
                <a:moveTo>
                  <a:pt x="12025" y="17500"/>
                </a:moveTo>
                <a:cubicBezTo>
                  <a:pt x="12047" y="17539"/>
                  <a:pt x="12005" y="17537"/>
                  <a:pt x="11968" y="17538"/>
                </a:cubicBezTo>
                <a:lnTo>
                  <a:pt x="11969" y="17538"/>
                </a:lnTo>
                <a:cubicBezTo>
                  <a:pt x="11967" y="17550"/>
                  <a:pt x="11974" y="17565"/>
                  <a:pt x="11951" y="17576"/>
                </a:cubicBezTo>
                <a:cubicBezTo>
                  <a:pt x="11927" y="17556"/>
                  <a:pt x="11935" y="17545"/>
                  <a:pt x="11968" y="17538"/>
                </a:cubicBezTo>
                <a:lnTo>
                  <a:pt x="11968" y="17516"/>
                </a:lnTo>
                <a:lnTo>
                  <a:pt x="11943" y="17506"/>
                </a:lnTo>
                <a:cubicBezTo>
                  <a:pt x="11950" y="17502"/>
                  <a:pt x="11954" y="17501"/>
                  <a:pt x="11958" y="17501"/>
                </a:cubicBezTo>
                <a:cubicBezTo>
                  <a:pt x="11966" y="17501"/>
                  <a:pt x="11964" y="17511"/>
                  <a:pt x="11968" y="17516"/>
                </a:cubicBezTo>
                <a:lnTo>
                  <a:pt x="12025" y="17500"/>
                </a:lnTo>
                <a:close/>
                <a:moveTo>
                  <a:pt x="12022" y="17563"/>
                </a:moveTo>
                <a:cubicBezTo>
                  <a:pt x="12024" y="17565"/>
                  <a:pt x="12030" y="17569"/>
                  <a:pt x="12030" y="17570"/>
                </a:cubicBezTo>
                <a:cubicBezTo>
                  <a:pt x="12026" y="17574"/>
                  <a:pt x="12023" y="17576"/>
                  <a:pt x="12020" y="17576"/>
                </a:cubicBezTo>
                <a:cubicBezTo>
                  <a:pt x="12017" y="17576"/>
                  <a:pt x="12014" y="17573"/>
                  <a:pt x="12012" y="17569"/>
                </a:cubicBezTo>
                <a:cubicBezTo>
                  <a:pt x="12012" y="17568"/>
                  <a:pt x="12018" y="17565"/>
                  <a:pt x="12022" y="17563"/>
                </a:cubicBezTo>
                <a:close/>
                <a:moveTo>
                  <a:pt x="8274" y="17585"/>
                </a:moveTo>
                <a:cubicBezTo>
                  <a:pt x="8276" y="17587"/>
                  <a:pt x="8283" y="17590"/>
                  <a:pt x="8282" y="17592"/>
                </a:cubicBezTo>
                <a:cubicBezTo>
                  <a:pt x="8279" y="17595"/>
                  <a:pt x="8276" y="17597"/>
                  <a:pt x="8273" y="17597"/>
                </a:cubicBezTo>
                <a:cubicBezTo>
                  <a:pt x="8270" y="17597"/>
                  <a:pt x="8267" y="17595"/>
                  <a:pt x="8265" y="17590"/>
                </a:cubicBezTo>
                <a:cubicBezTo>
                  <a:pt x="8264" y="17589"/>
                  <a:pt x="8271" y="17587"/>
                  <a:pt x="8274" y="17585"/>
                </a:cubicBezTo>
                <a:close/>
                <a:moveTo>
                  <a:pt x="15698" y="17585"/>
                </a:moveTo>
                <a:cubicBezTo>
                  <a:pt x="15724" y="17604"/>
                  <a:pt x="15715" y="17622"/>
                  <a:pt x="15699" y="17652"/>
                </a:cubicBezTo>
                <a:lnTo>
                  <a:pt x="15646" y="17615"/>
                </a:lnTo>
                <a:cubicBezTo>
                  <a:pt x="15668" y="17602"/>
                  <a:pt x="15683" y="17594"/>
                  <a:pt x="15698" y="17585"/>
                </a:cubicBezTo>
                <a:close/>
                <a:moveTo>
                  <a:pt x="15393" y="17651"/>
                </a:moveTo>
                <a:cubicBezTo>
                  <a:pt x="15396" y="17651"/>
                  <a:pt x="15399" y="17654"/>
                  <a:pt x="15402" y="17657"/>
                </a:cubicBezTo>
                <a:lnTo>
                  <a:pt x="15391" y="17662"/>
                </a:lnTo>
                <a:cubicBezTo>
                  <a:pt x="15388" y="17660"/>
                  <a:pt x="15383" y="17658"/>
                  <a:pt x="15384" y="17655"/>
                </a:cubicBezTo>
                <a:cubicBezTo>
                  <a:pt x="15386" y="17653"/>
                  <a:pt x="15388" y="17651"/>
                  <a:pt x="15393" y="17651"/>
                </a:cubicBezTo>
                <a:close/>
                <a:moveTo>
                  <a:pt x="12175" y="17602"/>
                </a:moveTo>
                <a:cubicBezTo>
                  <a:pt x="12218" y="17602"/>
                  <a:pt x="12257" y="17618"/>
                  <a:pt x="12297" y="17631"/>
                </a:cubicBezTo>
                <a:cubicBezTo>
                  <a:pt x="12284" y="17657"/>
                  <a:pt x="12234" y="17634"/>
                  <a:pt x="12218" y="17655"/>
                </a:cubicBezTo>
                <a:cubicBezTo>
                  <a:pt x="12223" y="17665"/>
                  <a:pt x="12239" y="17673"/>
                  <a:pt x="12220" y="17686"/>
                </a:cubicBezTo>
                <a:cubicBezTo>
                  <a:pt x="12160" y="17684"/>
                  <a:pt x="12136" y="17653"/>
                  <a:pt x="12097" y="17620"/>
                </a:cubicBezTo>
                <a:cubicBezTo>
                  <a:pt x="12125" y="17607"/>
                  <a:pt x="12151" y="17602"/>
                  <a:pt x="12175" y="17602"/>
                </a:cubicBezTo>
                <a:close/>
                <a:moveTo>
                  <a:pt x="7338" y="17712"/>
                </a:moveTo>
                <a:cubicBezTo>
                  <a:pt x="7345" y="17712"/>
                  <a:pt x="7352" y="17714"/>
                  <a:pt x="7358" y="17719"/>
                </a:cubicBezTo>
                <a:cubicBezTo>
                  <a:pt x="7352" y="17727"/>
                  <a:pt x="7345" y="17730"/>
                  <a:pt x="7337" y="17730"/>
                </a:cubicBezTo>
                <a:cubicBezTo>
                  <a:pt x="7330" y="17730"/>
                  <a:pt x="7322" y="17727"/>
                  <a:pt x="7314" y="17723"/>
                </a:cubicBezTo>
                <a:cubicBezTo>
                  <a:pt x="7320" y="17715"/>
                  <a:pt x="7329" y="17712"/>
                  <a:pt x="7338" y="17712"/>
                </a:cubicBezTo>
                <a:close/>
                <a:moveTo>
                  <a:pt x="14785" y="17738"/>
                </a:moveTo>
                <a:cubicBezTo>
                  <a:pt x="14793" y="17738"/>
                  <a:pt x="14791" y="17749"/>
                  <a:pt x="14796" y="17754"/>
                </a:cubicBezTo>
                <a:lnTo>
                  <a:pt x="14770" y="17743"/>
                </a:lnTo>
                <a:cubicBezTo>
                  <a:pt x="14777" y="17740"/>
                  <a:pt x="14781" y="17738"/>
                  <a:pt x="14785" y="17738"/>
                </a:cubicBezTo>
                <a:close/>
                <a:moveTo>
                  <a:pt x="14796" y="17754"/>
                </a:moveTo>
                <a:lnTo>
                  <a:pt x="14823" y="17764"/>
                </a:lnTo>
                <a:cubicBezTo>
                  <a:pt x="14816" y="17767"/>
                  <a:pt x="14811" y="17768"/>
                  <a:pt x="14808" y="17768"/>
                </a:cubicBezTo>
                <a:cubicBezTo>
                  <a:pt x="14798" y="17768"/>
                  <a:pt x="14801" y="17758"/>
                  <a:pt x="14796" y="17754"/>
                </a:cubicBezTo>
                <a:close/>
                <a:moveTo>
                  <a:pt x="4562" y="17758"/>
                </a:moveTo>
                <a:cubicBezTo>
                  <a:pt x="4564" y="17759"/>
                  <a:pt x="4570" y="17763"/>
                  <a:pt x="4570" y="17764"/>
                </a:cubicBezTo>
                <a:cubicBezTo>
                  <a:pt x="4567" y="17768"/>
                  <a:pt x="4563" y="17770"/>
                  <a:pt x="4560" y="17770"/>
                </a:cubicBezTo>
                <a:cubicBezTo>
                  <a:pt x="4557" y="17770"/>
                  <a:pt x="4554" y="17767"/>
                  <a:pt x="4552" y="17763"/>
                </a:cubicBezTo>
                <a:cubicBezTo>
                  <a:pt x="4552" y="17762"/>
                  <a:pt x="4559" y="17759"/>
                  <a:pt x="4561" y="17758"/>
                </a:cubicBezTo>
                <a:close/>
                <a:moveTo>
                  <a:pt x="15700" y="17758"/>
                </a:moveTo>
                <a:cubicBezTo>
                  <a:pt x="15702" y="17759"/>
                  <a:pt x="15708" y="17763"/>
                  <a:pt x="15708" y="17764"/>
                </a:cubicBezTo>
                <a:cubicBezTo>
                  <a:pt x="15705" y="17768"/>
                  <a:pt x="15702" y="17770"/>
                  <a:pt x="15699" y="17770"/>
                </a:cubicBezTo>
                <a:cubicBezTo>
                  <a:pt x="15696" y="17770"/>
                  <a:pt x="15693" y="17767"/>
                  <a:pt x="15691" y="17763"/>
                </a:cubicBezTo>
                <a:cubicBezTo>
                  <a:pt x="15691" y="17762"/>
                  <a:pt x="15696" y="17759"/>
                  <a:pt x="15700" y="17758"/>
                </a:cubicBezTo>
                <a:close/>
                <a:moveTo>
                  <a:pt x="11852" y="17780"/>
                </a:moveTo>
                <a:cubicBezTo>
                  <a:pt x="11854" y="17780"/>
                  <a:pt x="11858" y="17783"/>
                  <a:pt x="11860" y="17785"/>
                </a:cubicBezTo>
                <a:cubicBezTo>
                  <a:pt x="11857" y="17787"/>
                  <a:pt x="11853" y="17790"/>
                  <a:pt x="11851" y="17790"/>
                </a:cubicBezTo>
                <a:cubicBezTo>
                  <a:pt x="11850" y="17790"/>
                  <a:pt x="11850" y="17790"/>
                  <a:pt x="11850" y="17790"/>
                </a:cubicBezTo>
                <a:cubicBezTo>
                  <a:pt x="11837" y="17787"/>
                  <a:pt x="11837" y="17782"/>
                  <a:pt x="11852" y="17780"/>
                </a:cubicBezTo>
                <a:cubicBezTo>
                  <a:pt x="11852" y="17780"/>
                  <a:pt x="11852" y="17780"/>
                  <a:pt x="11852" y="17780"/>
                </a:cubicBezTo>
                <a:close/>
                <a:moveTo>
                  <a:pt x="12057" y="17780"/>
                </a:moveTo>
                <a:cubicBezTo>
                  <a:pt x="12058" y="17780"/>
                  <a:pt x="12062" y="17783"/>
                  <a:pt x="12064" y="17785"/>
                </a:cubicBezTo>
                <a:cubicBezTo>
                  <a:pt x="12061" y="17787"/>
                  <a:pt x="12057" y="17790"/>
                  <a:pt x="12055" y="17790"/>
                </a:cubicBezTo>
                <a:cubicBezTo>
                  <a:pt x="12054" y="17790"/>
                  <a:pt x="12054" y="17790"/>
                  <a:pt x="12054" y="17790"/>
                </a:cubicBezTo>
                <a:cubicBezTo>
                  <a:pt x="12041" y="17787"/>
                  <a:pt x="12041" y="17782"/>
                  <a:pt x="12056" y="17780"/>
                </a:cubicBezTo>
                <a:cubicBezTo>
                  <a:pt x="12056" y="17780"/>
                  <a:pt x="12056" y="17780"/>
                  <a:pt x="12057" y="17780"/>
                </a:cubicBezTo>
                <a:close/>
                <a:moveTo>
                  <a:pt x="11950" y="17761"/>
                </a:moveTo>
                <a:cubicBezTo>
                  <a:pt x="11978" y="17761"/>
                  <a:pt x="11986" y="17773"/>
                  <a:pt x="11991" y="17789"/>
                </a:cubicBezTo>
                <a:cubicBezTo>
                  <a:pt x="11979" y="17791"/>
                  <a:pt x="11970" y="17793"/>
                  <a:pt x="11962" y="17793"/>
                </a:cubicBezTo>
                <a:cubicBezTo>
                  <a:pt x="11942" y="17793"/>
                  <a:pt x="11934" y="17784"/>
                  <a:pt x="11943" y="17762"/>
                </a:cubicBezTo>
                <a:cubicBezTo>
                  <a:pt x="11946" y="17761"/>
                  <a:pt x="11948" y="17761"/>
                  <a:pt x="11950" y="17761"/>
                </a:cubicBezTo>
                <a:close/>
                <a:moveTo>
                  <a:pt x="13522" y="17738"/>
                </a:moveTo>
                <a:cubicBezTo>
                  <a:pt x="13547" y="17760"/>
                  <a:pt x="13529" y="17783"/>
                  <a:pt x="13536" y="17806"/>
                </a:cubicBezTo>
                <a:cubicBezTo>
                  <a:pt x="13530" y="17807"/>
                  <a:pt x="13525" y="17807"/>
                  <a:pt x="13520" y="17807"/>
                </a:cubicBezTo>
                <a:cubicBezTo>
                  <a:pt x="13492" y="17807"/>
                  <a:pt x="13485" y="17792"/>
                  <a:pt x="13472" y="17783"/>
                </a:cubicBezTo>
                <a:cubicBezTo>
                  <a:pt x="13468" y="17759"/>
                  <a:pt x="13489" y="17746"/>
                  <a:pt x="13522" y="17738"/>
                </a:cubicBezTo>
                <a:close/>
                <a:moveTo>
                  <a:pt x="16993" y="17801"/>
                </a:moveTo>
                <a:cubicBezTo>
                  <a:pt x="16997" y="17801"/>
                  <a:pt x="16999" y="17805"/>
                  <a:pt x="17003" y="17807"/>
                </a:cubicBezTo>
                <a:cubicBezTo>
                  <a:pt x="16999" y="17809"/>
                  <a:pt x="16996" y="17811"/>
                  <a:pt x="16991" y="17813"/>
                </a:cubicBezTo>
                <a:cubicBezTo>
                  <a:pt x="16989" y="17811"/>
                  <a:pt x="16984" y="17808"/>
                  <a:pt x="16984" y="17806"/>
                </a:cubicBezTo>
                <a:cubicBezTo>
                  <a:pt x="16984" y="17805"/>
                  <a:pt x="16990" y="17801"/>
                  <a:pt x="16993" y="17801"/>
                </a:cubicBezTo>
                <a:close/>
                <a:moveTo>
                  <a:pt x="8480" y="17845"/>
                </a:moveTo>
                <a:cubicBezTo>
                  <a:pt x="8482" y="17845"/>
                  <a:pt x="8486" y="17848"/>
                  <a:pt x="8488" y="17850"/>
                </a:cubicBezTo>
                <a:cubicBezTo>
                  <a:pt x="8485" y="17853"/>
                  <a:pt x="8480" y="17856"/>
                  <a:pt x="8478" y="17856"/>
                </a:cubicBezTo>
                <a:cubicBezTo>
                  <a:pt x="8465" y="17852"/>
                  <a:pt x="8466" y="17847"/>
                  <a:pt x="8480" y="17845"/>
                </a:cubicBezTo>
                <a:cubicBezTo>
                  <a:pt x="8480" y="17845"/>
                  <a:pt x="8480" y="17845"/>
                  <a:pt x="8480" y="17845"/>
                </a:cubicBezTo>
                <a:close/>
                <a:moveTo>
                  <a:pt x="16484" y="17845"/>
                </a:moveTo>
                <a:cubicBezTo>
                  <a:pt x="16500" y="17855"/>
                  <a:pt x="16503" y="17866"/>
                  <a:pt x="16481" y="17877"/>
                </a:cubicBezTo>
                <a:cubicBezTo>
                  <a:pt x="16462" y="17865"/>
                  <a:pt x="16463" y="17855"/>
                  <a:pt x="16484" y="17845"/>
                </a:cubicBezTo>
                <a:close/>
                <a:moveTo>
                  <a:pt x="16791" y="17866"/>
                </a:moveTo>
                <a:cubicBezTo>
                  <a:pt x="16793" y="17866"/>
                  <a:pt x="16796" y="17870"/>
                  <a:pt x="16798" y="17872"/>
                </a:cubicBezTo>
                <a:cubicBezTo>
                  <a:pt x="16795" y="17873"/>
                  <a:pt x="16791" y="17877"/>
                  <a:pt x="16790" y="17877"/>
                </a:cubicBezTo>
                <a:cubicBezTo>
                  <a:pt x="16790" y="17877"/>
                  <a:pt x="16789" y="17877"/>
                  <a:pt x="16789" y="17877"/>
                </a:cubicBezTo>
                <a:cubicBezTo>
                  <a:pt x="16777" y="17873"/>
                  <a:pt x="16777" y="17869"/>
                  <a:pt x="16790" y="17866"/>
                </a:cubicBezTo>
                <a:cubicBezTo>
                  <a:pt x="16791" y="17866"/>
                  <a:pt x="16791" y="17866"/>
                  <a:pt x="16791" y="17866"/>
                </a:cubicBezTo>
                <a:close/>
                <a:moveTo>
                  <a:pt x="16926" y="17865"/>
                </a:moveTo>
                <a:cubicBezTo>
                  <a:pt x="16928" y="17868"/>
                  <a:pt x="16934" y="17871"/>
                  <a:pt x="16933" y="17871"/>
                </a:cubicBezTo>
                <a:cubicBezTo>
                  <a:pt x="16930" y="17875"/>
                  <a:pt x="16926" y="17877"/>
                  <a:pt x="16923" y="17877"/>
                </a:cubicBezTo>
                <a:cubicBezTo>
                  <a:pt x="16920" y="17877"/>
                  <a:pt x="16918" y="17875"/>
                  <a:pt x="16916" y="17871"/>
                </a:cubicBezTo>
                <a:cubicBezTo>
                  <a:pt x="16915" y="17870"/>
                  <a:pt x="16922" y="17868"/>
                  <a:pt x="16925" y="17865"/>
                </a:cubicBezTo>
                <a:close/>
                <a:moveTo>
                  <a:pt x="11816" y="17865"/>
                </a:moveTo>
                <a:lnTo>
                  <a:pt x="11826" y="17872"/>
                </a:lnTo>
                <a:cubicBezTo>
                  <a:pt x="11822" y="17874"/>
                  <a:pt x="11819" y="17878"/>
                  <a:pt x="11815" y="17878"/>
                </a:cubicBezTo>
                <a:cubicBezTo>
                  <a:pt x="11812" y="17877"/>
                  <a:pt x="11806" y="17874"/>
                  <a:pt x="11807" y="17871"/>
                </a:cubicBezTo>
                <a:cubicBezTo>
                  <a:pt x="11807" y="17869"/>
                  <a:pt x="11813" y="17868"/>
                  <a:pt x="11816" y="17865"/>
                </a:cubicBezTo>
                <a:close/>
                <a:moveTo>
                  <a:pt x="4287" y="17887"/>
                </a:moveTo>
                <a:cubicBezTo>
                  <a:pt x="4292" y="17888"/>
                  <a:pt x="4294" y="17892"/>
                  <a:pt x="4296" y="17894"/>
                </a:cubicBezTo>
                <a:lnTo>
                  <a:pt x="4286" y="17898"/>
                </a:lnTo>
                <a:lnTo>
                  <a:pt x="4286" y="17898"/>
                </a:lnTo>
                <a:cubicBezTo>
                  <a:pt x="4283" y="17897"/>
                  <a:pt x="4278" y="17895"/>
                  <a:pt x="4278" y="17893"/>
                </a:cubicBezTo>
                <a:cubicBezTo>
                  <a:pt x="4280" y="17889"/>
                  <a:pt x="4284" y="17888"/>
                  <a:pt x="4287" y="17887"/>
                </a:cubicBezTo>
                <a:close/>
                <a:moveTo>
                  <a:pt x="13483" y="17844"/>
                </a:moveTo>
                <a:lnTo>
                  <a:pt x="13483" y="17844"/>
                </a:lnTo>
                <a:cubicBezTo>
                  <a:pt x="13505" y="17858"/>
                  <a:pt x="13546" y="17853"/>
                  <a:pt x="13562" y="17873"/>
                </a:cubicBezTo>
                <a:cubicBezTo>
                  <a:pt x="13547" y="17887"/>
                  <a:pt x="13532" y="17901"/>
                  <a:pt x="13505" y="17901"/>
                </a:cubicBezTo>
                <a:cubicBezTo>
                  <a:pt x="13499" y="17901"/>
                  <a:pt x="13492" y="17900"/>
                  <a:pt x="13484" y="17898"/>
                </a:cubicBezTo>
                <a:cubicBezTo>
                  <a:pt x="13463" y="17881"/>
                  <a:pt x="13460" y="17862"/>
                  <a:pt x="13483" y="17844"/>
                </a:cubicBezTo>
                <a:close/>
                <a:moveTo>
                  <a:pt x="14536" y="17790"/>
                </a:moveTo>
                <a:lnTo>
                  <a:pt x="14654" y="17866"/>
                </a:lnTo>
                <a:cubicBezTo>
                  <a:pt x="14624" y="17896"/>
                  <a:pt x="14560" y="17866"/>
                  <a:pt x="14546" y="17905"/>
                </a:cubicBezTo>
                <a:cubicBezTo>
                  <a:pt x="14525" y="17884"/>
                  <a:pt x="14512" y="17869"/>
                  <a:pt x="14495" y="17855"/>
                </a:cubicBezTo>
                <a:cubicBezTo>
                  <a:pt x="14479" y="17841"/>
                  <a:pt x="14455" y="17831"/>
                  <a:pt x="14460" y="17809"/>
                </a:cubicBezTo>
                <a:cubicBezTo>
                  <a:pt x="14464" y="17805"/>
                  <a:pt x="14468" y="17803"/>
                  <a:pt x="14473" y="17803"/>
                </a:cubicBezTo>
                <a:cubicBezTo>
                  <a:pt x="14486" y="17803"/>
                  <a:pt x="14502" y="17814"/>
                  <a:pt x="14515" y="17814"/>
                </a:cubicBezTo>
                <a:cubicBezTo>
                  <a:pt x="14525" y="17814"/>
                  <a:pt x="14532" y="17808"/>
                  <a:pt x="14536" y="17790"/>
                </a:cubicBezTo>
                <a:close/>
                <a:moveTo>
                  <a:pt x="3381" y="17905"/>
                </a:moveTo>
                <a:cubicBezTo>
                  <a:pt x="3384" y="17905"/>
                  <a:pt x="3388" y="17906"/>
                  <a:pt x="3391" y="17906"/>
                </a:cubicBezTo>
                <a:cubicBezTo>
                  <a:pt x="3397" y="17908"/>
                  <a:pt x="3403" y="17913"/>
                  <a:pt x="3409" y="17917"/>
                </a:cubicBezTo>
                <a:cubicBezTo>
                  <a:pt x="3402" y="17922"/>
                  <a:pt x="3395" y="17924"/>
                  <a:pt x="3387" y="17924"/>
                </a:cubicBezTo>
                <a:cubicBezTo>
                  <a:pt x="3381" y="17924"/>
                  <a:pt x="3375" y="17923"/>
                  <a:pt x="3370" y="17919"/>
                </a:cubicBezTo>
                <a:cubicBezTo>
                  <a:pt x="3360" y="17909"/>
                  <a:pt x="3370" y="17905"/>
                  <a:pt x="3381" y="17905"/>
                </a:cubicBezTo>
                <a:close/>
                <a:moveTo>
                  <a:pt x="17951" y="17934"/>
                </a:moveTo>
                <a:cubicBezTo>
                  <a:pt x="17965" y="17941"/>
                  <a:pt x="17967" y="17953"/>
                  <a:pt x="17953" y="17959"/>
                </a:cubicBezTo>
                <a:cubicBezTo>
                  <a:pt x="17949" y="17960"/>
                  <a:pt x="17945" y="17961"/>
                  <a:pt x="17943" y="17961"/>
                </a:cubicBezTo>
                <a:cubicBezTo>
                  <a:pt x="17932" y="17961"/>
                  <a:pt x="17932" y="17951"/>
                  <a:pt x="17934" y="17944"/>
                </a:cubicBezTo>
                <a:cubicBezTo>
                  <a:pt x="17935" y="17941"/>
                  <a:pt x="17945" y="17937"/>
                  <a:pt x="17951" y="17934"/>
                </a:cubicBezTo>
                <a:close/>
                <a:moveTo>
                  <a:pt x="14848" y="17952"/>
                </a:moveTo>
                <a:cubicBezTo>
                  <a:pt x="14851" y="17952"/>
                  <a:pt x="14853" y="17957"/>
                  <a:pt x="14857" y="17958"/>
                </a:cubicBezTo>
                <a:lnTo>
                  <a:pt x="14845" y="17963"/>
                </a:lnTo>
                <a:cubicBezTo>
                  <a:pt x="14843" y="17962"/>
                  <a:pt x="14837" y="17959"/>
                  <a:pt x="14838" y="17958"/>
                </a:cubicBezTo>
                <a:cubicBezTo>
                  <a:pt x="14840" y="17954"/>
                  <a:pt x="14843" y="17952"/>
                  <a:pt x="14848" y="17952"/>
                </a:cubicBezTo>
                <a:close/>
                <a:moveTo>
                  <a:pt x="18131" y="17948"/>
                </a:moveTo>
                <a:lnTo>
                  <a:pt x="18116" y="17965"/>
                </a:lnTo>
                <a:cubicBezTo>
                  <a:pt x="18097" y="17948"/>
                  <a:pt x="18120" y="17952"/>
                  <a:pt x="18131" y="17948"/>
                </a:cubicBezTo>
                <a:close/>
                <a:moveTo>
                  <a:pt x="17370" y="17973"/>
                </a:moveTo>
                <a:lnTo>
                  <a:pt x="17378" y="17979"/>
                </a:lnTo>
                <a:lnTo>
                  <a:pt x="17377" y="17981"/>
                </a:lnTo>
                <a:cubicBezTo>
                  <a:pt x="17373" y="17982"/>
                  <a:pt x="17372" y="17984"/>
                  <a:pt x="17369" y="17984"/>
                </a:cubicBezTo>
                <a:cubicBezTo>
                  <a:pt x="17365" y="17984"/>
                  <a:pt x="17360" y="17981"/>
                  <a:pt x="17361" y="17978"/>
                </a:cubicBezTo>
                <a:cubicBezTo>
                  <a:pt x="17361" y="17976"/>
                  <a:pt x="17367" y="17975"/>
                  <a:pt x="17370" y="17973"/>
                </a:cubicBezTo>
                <a:close/>
                <a:moveTo>
                  <a:pt x="15837" y="17971"/>
                </a:moveTo>
                <a:lnTo>
                  <a:pt x="15836" y="17973"/>
                </a:lnTo>
                <a:cubicBezTo>
                  <a:pt x="15839" y="17975"/>
                  <a:pt x="15845" y="17978"/>
                  <a:pt x="15846" y="17978"/>
                </a:cubicBezTo>
                <a:cubicBezTo>
                  <a:pt x="15843" y="17983"/>
                  <a:pt x="15839" y="17985"/>
                  <a:pt x="15836" y="17985"/>
                </a:cubicBezTo>
                <a:cubicBezTo>
                  <a:pt x="15832" y="17985"/>
                  <a:pt x="15829" y="17982"/>
                  <a:pt x="15828" y="17977"/>
                </a:cubicBezTo>
                <a:cubicBezTo>
                  <a:pt x="15826" y="17976"/>
                  <a:pt x="15833" y="17974"/>
                  <a:pt x="15837" y="17971"/>
                </a:cubicBezTo>
                <a:close/>
                <a:moveTo>
                  <a:pt x="8921" y="17974"/>
                </a:moveTo>
                <a:lnTo>
                  <a:pt x="8930" y="17981"/>
                </a:lnTo>
                <a:cubicBezTo>
                  <a:pt x="8927" y="17982"/>
                  <a:pt x="8923" y="17985"/>
                  <a:pt x="8920" y="17985"/>
                </a:cubicBezTo>
                <a:cubicBezTo>
                  <a:pt x="8916" y="17985"/>
                  <a:pt x="8911" y="17982"/>
                  <a:pt x="8912" y="17979"/>
                </a:cubicBezTo>
                <a:cubicBezTo>
                  <a:pt x="8912" y="17977"/>
                  <a:pt x="8918" y="17975"/>
                  <a:pt x="8921" y="17974"/>
                </a:cubicBezTo>
                <a:close/>
                <a:moveTo>
                  <a:pt x="14982" y="17952"/>
                </a:moveTo>
                <a:cubicBezTo>
                  <a:pt x="15003" y="17968"/>
                  <a:pt x="14975" y="17965"/>
                  <a:pt x="14964" y="17970"/>
                </a:cubicBezTo>
                <a:lnTo>
                  <a:pt x="14950" y="17985"/>
                </a:lnTo>
                <a:cubicBezTo>
                  <a:pt x="14929" y="17969"/>
                  <a:pt x="14957" y="17973"/>
                  <a:pt x="14967" y="17967"/>
                </a:cubicBezTo>
                <a:lnTo>
                  <a:pt x="14982" y="17952"/>
                </a:lnTo>
                <a:close/>
                <a:moveTo>
                  <a:pt x="14489" y="17971"/>
                </a:moveTo>
                <a:cubicBezTo>
                  <a:pt x="14498" y="17971"/>
                  <a:pt x="14508" y="17974"/>
                  <a:pt x="14516" y="17979"/>
                </a:cubicBezTo>
                <a:cubicBezTo>
                  <a:pt x="14508" y="17986"/>
                  <a:pt x="14499" y="17989"/>
                  <a:pt x="14490" y="17989"/>
                </a:cubicBezTo>
                <a:cubicBezTo>
                  <a:pt x="14481" y="17989"/>
                  <a:pt x="14471" y="17986"/>
                  <a:pt x="14463" y="17979"/>
                </a:cubicBezTo>
                <a:cubicBezTo>
                  <a:pt x="14471" y="17974"/>
                  <a:pt x="14480" y="17971"/>
                  <a:pt x="14489" y="17971"/>
                </a:cubicBezTo>
                <a:close/>
                <a:moveTo>
                  <a:pt x="17798" y="17969"/>
                </a:moveTo>
                <a:cubicBezTo>
                  <a:pt x="17813" y="17969"/>
                  <a:pt x="17828" y="17975"/>
                  <a:pt x="17842" y="17975"/>
                </a:cubicBezTo>
                <a:cubicBezTo>
                  <a:pt x="17843" y="17975"/>
                  <a:pt x="17844" y="17975"/>
                  <a:pt x="17846" y="17975"/>
                </a:cubicBezTo>
                <a:lnTo>
                  <a:pt x="17847" y="17975"/>
                </a:lnTo>
                <a:cubicBezTo>
                  <a:pt x="17834" y="17985"/>
                  <a:pt x="17821" y="17990"/>
                  <a:pt x="17806" y="17990"/>
                </a:cubicBezTo>
                <a:cubicBezTo>
                  <a:pt x="17795" y="17990"/>
                  <a:pt x="17784" y="17987"/>
                  <a:pt x="17772" y="17982"/>
                </a:cubicBezTo>
                <a:cubicBezTo>
                  <a:pt x="17779" y="17972"/>
                  <a:pt x="17789" y="17969"/>
                  <a:pt x="17798" y="17969"/>
                </a:cubicBezTo>
                <a:close/>
                <a:moveTo>
                  <a:pt x="14341" y="17974"/>
                </a:moveTo>
                <a:cubicBezTo>
                  <a:pt x="14350" y="17974"/>
                  <a:pt x="14349" y="17985"/>
                  <a:pt x="14354" y="17990"/>
                </a:cubicBezTo>
                <a:lnTo>
                  <a:pt x="14326" y="17979"/>
                </a:lnTo>
                <a:cubicBezTo>
                  <a:pt x="14333" y="17976"/>
                  <a:pt x="14338" y="17974"/>
                  <a:pt x="14341" y="17974"/>
                </a:cubicBezTo>
                <a:close/>
                <a:moveTo>
                  <a:pt x="4583" y="17906"/>
                </a:moveTo>
                <a:lnTo>
                  <a:pt x="4583" y="17906"/>
                </a:lnTo>
                <a:cubicBezTo>
                  <a:pt x="4656" y="17927"/>
                  <a:pt x="4656" y="17966"/>
                  <a:pt x="4679" y="17998"/>
                </a:cubicBezTo>
                <a:cubicBezTo>
                  <a:pt x="4596" y="17971"/>
                  <a:pt x="4596" y="17971"/>
                  <a:pt x="4583" y="17906"/>
                </a:cubicBezTo>
                <a:close/>
                <a:moveTo>
                  <a:pt x="14354" y="17990"/>
                </a:moveTo>
                <a:lnTo>
                  <a:pt x="14380" y="18000"/>
                </a:lnTo>
                <a:cubicBezTo>
                  <a:pt x="14373" y="18004"/>
                  <a:pt x="14368" y="18005"/>
                  <a:pt x="14365" y="18005"/>
                </a:cubicBezTo>
                <a:cubicBezTo>
                  <a:pt x="14356" y="18005"/>
                  <a:pt x="14358" y="17995"/>
                  <a:pt x="14354" y="17990"/>
                </a:cubicBezTo>
                <a:close/>
                <a:moveTo>
                  <a:pt x="2746" y="17904"/>
                </a:moveTo>
                <a:cubicBezTo>
                  <a:pt x="2823" y="17936"/>
                  <a:pt x="2817" y="17970"/>
                  <a:pt x="2753" y="18009"/>
                </a:cubicBezTo>
                <a:lnTo>
                  <a:pt x="2714" y="17928"/>
                </a:lnTo>
                <a:lnTo>
                  <a:pt x="2746" y="17904"/>
                </a:lnTo>
                <a:close/>
                <a:moveTo>
                  <a:pt x="15147" y="17972"/>
                </a:moveTo>
                <a:cubicBezTo>
                  <a:pt x="15177" y="17972"/>
                  <a:pt x="15194" y="17999"/>
                  <a:pt x="15223" y="17999"/>
                </a:cubicBezTo>
                <a:cubicBezTo>
                  <a:pt x="15225" y="17999"/>
                  <a:pt x="15227" y="17999"/>
                  <a:pt x="15229" y="17999"/>
                </a:cubicBezTo>
                <a:lnTo>
                  <a:pt x="15229" y="17999"/>
                </a:lnTo>
                <a:cubicBezTo>
                  <a:pt x="15211" y="18007"/>
                  <a:pt x="15195" y="18010"/>
                  <a:pt x="15181" y="18010"/>
                </a:cubicBezTo>
                <a:cubicBezTo>
                  <a:pt x="15154" y="18010"/>
                  <a:pt x="15133" y="17998"/>
                  <a:pt x="15111" y="17983"/>
                </a:cubicBezTo>
                <a:cubicBezTo>
                  <a:pt x="15125" y="17975"/>
                  <a:pt x="15137" y="17972"/>
                  <a:pt x="15147" y="17972"/>
                </a:cubicBezTo>
                <a:close/>
                <a:moveTo>
                  <a:pt x="17335" y="18016"/>
                </a:moveTo>
                <a:cubicBezTo>
                  <a:pt x="17338" y="18017"/>
                  <a:pt x="17341" y="18020"/>
                  <a:pt x="17344" y="18023"/>
                </a:cubicBezTo>
                <a:lnTo>
                  <a:pt x="17333" y="18028"/>
                </a:lnTo>
                <a:lnTo>
                  <a:pt x="17332" y="18028"/>
                </a:lnTo>
                <a:cubicBezTo>
                  <a:pt x="17329" y="18026"/>
                  <a:pt x="17324" y="18024"/>
                  <a:pt x="17325" y="18022"/>
                </a:cubicBezTo>
                <a:cubicBezTo>
                  <a:pt x="17327" y="18018"/>
                  <a:pt x="17331" y="18016"/>
                  <a:pt x="17335" y="18016"/>
                </a:cubicBezTo>
                <a:close/>
                <a:moveTo>
                  <a:pt x="14484" y="18014"/>
                </a:moveTo>
                <a:cubicBezTo>
                  <a:pt x="14488" y="18014"/>
                  <a:pt x="14491" y="18014"/>
                  <a:pt x="14494" y="18015"/>
                </a:cubicBezTo>
                <a:cubicBezTo>
                  <a:pt x="14501" y="18015"/>
                  <a:pt x="14505" y="18022"/>
                  <a:pt x="14511" y="18025"/>
                </a:cubicBezTo>
                <a:lnTo>
                  <a:pt x="14512" y="18025"/>
                </a:lnTo>
                <a:cubicBezTo>
                  <a:pt x="14506" y="18030"/>
                  <a:pt x="14498" y="18033"/>
                  <a:pt x="14491" y="18033"/>
                </a:cubicBezTo>
                <a:cubicBezTo>
                  <a:pt x="14484" y="18033"/>
                  <a:pt x="14478" y="18031"/>
                  <a:pt x="14472" y="18027"/>
                </a:cubicBezTo>
                <a:cubicBezTo>
                  <a:pt x="14463" y="18018"/>
                  <a:pt x="14473" y="18014"/>
                  <a:pt x="14484" y="18014"/>
                </a:cubicBezTo>
                <a:close/>
                <a:moveTo>
                  <a:pt x="16347" y="18038"/>
                </a:moveTo>
                <a:cubicBezTo>
                  <a:pt x="16350" y="18039"/>
                  <a:pt x="16352" y="18042"/>
                  <a:pt x="16356" y="18044"/>
                </a:cubicBezTo>
                <a:lnTo>
                  <a:pt x="16346" y="18049"/>
                </a:lnTo>
                <a:lnTo>
                  <a:pt x="16344" y="18050"/>
                </a:lnTo>
                <a:cubicBezTo>
                  <a:pt x="16342" y="18048"/>
                  <a:pt x="16336" y="18046"/>
                  <a:pt x="16338" y="18043"/>
                </a:cubicBezTo>
                <a:cubicBezTo>
                  <a:pt x="16340" y="18040"/>
                  <a:pt x="16343" y="18039"/>
                  <a:pt x="16347" y="18038"/>
                </a:cubicBezTo>
                <a:close/>
                <a:moveTo>
                  <a:pt x="16230" y="18036"/>
                </a:moveTo>
                <a:cubicBezTo>
                  <a:pt x="16245" y="18036"/>
                  <a:pt x="16253" y="18043"/>
                  <a:pt x="16255" y="18054"/>
                </a:cubicBezTo>
                <a:cubicBezTo>
                  <a:pt x="16259" y="18066"/>
                  <a:pt x="16250" y="18072"/>
                  <a:pt x="16229" y="18073"/>
                </a:cubicBezTo>
                <a:cubicBezTo>
                  <a:pt x="16226" y="18073"/>
                  <a:pt x="16224" y="18073"/>
                  <a:pt x="16221" y="18073"/>
                </a:cubicBezTo>
                <a:cubicBezTo>
                  <a:pt x="16206" y="18073"/>
                  <a:pt x="16200" y="18068"/>
                  <a:pt x="16197" y="18056"/>
                </a:cubicBezTo>
                <a:cubicBezTo>
                  <a:pt x="16193" y="18043"/>
                  <a:pt x="16206" y="18038"/>
                  <a:pt x="16223" y="18036"/>
                </a:cubicBezTo>
                <a:cubicBezTo>
                  <a:pt x="16226" y="18036"/>
                  <a:pt x="16228" y="18036"/>
                  <a:pt x="16230" y="18036"/>
                </a:cubicBezTo>
                <a:close/>
                <a:moveTo>
                  <a:pt x="2757" y="18081"/>
                </a:moveTo>
                <a:cubicBezTo>
                  <a:pt x="2759" y="18083"/>
                  <a:pt x="2763" y="18086"/>
                  <a:pt x="2765" y="18088"/>
                </a:cubicBezTo>
                <a:cubicBezTo>
                  <a:pt x="2762" y="18090"/>
                  <a:pt x="2759" y="18092"/>
                  <a:pt x="2756" y="18092"/>
                </a:cubicBezTo>
                <a:cubicBezTo>
                  <a:pt x="2753" y="18092"/>
                  <a:pt x="2747" y="18089"/>
                  <a:pt x="2748" y="18087"/>
                </a:cubicBezTo>
                <a:cubicBezTo>
                  <a:pt x="2748" y="18084"/>
                  <a:pt x="2754" y="18082"/>
                  <a:pt x="2757" y="18081"/>
                </a:cubicBezTo>
                <a:close/>
                <a:moveTo>
                  <a:pt x="9194" y="18081"/>
                </a:moveTo>
                <a:cubicBezTo>
                  <a:pt x="9197" y="18083"/>
                  <a:pt x="9203" y="18087"/>
                  <a:pt x="9202" y="18087"/>
                </a:cubicBezTo>
                <a:cubicBezTo>
                  <a:pt x="9198" y="18091"/>
                  <a:pt x="9195" y="18093"/>
                  <a:pt x="9192" y="18093"/>
                </a:cubicBezTo>
                <a:cubicBezTo>
                  <a:pt x="9189" y="18093"/>
                  <a:pt x="9186" y="18090"/>
                  <a:pt x="9185" y="18086"/>
                </a:cubicBezTo>
                <a:cubicBezTo>
                  <a:pt x="9183" y="18084"/>
                  <a:pt x="9190" y="18082"/>
                  <a:pt x="9194" y="18081"/>
                </a:cubicBezTo>
                <a:close/>
                <a:moveTo>
                  <a:pt x="17845" y="18082"/>
                </a:moveTo>
                <a:cubicBezTo>
                  <a:pt x="17848" y="18082"/>
                  <a:pt x="17850" y="18086"/>
                  <a:pt x="17854" y="18088"/>
                </a:cubicBezTo>
                <a:cubicBezTo>
                  <a:pt x="17850" y="18089"/>
                  <a:pt x="17847" y="18091"/>
                  <a:pt x="17843" y="18093"/>
                </a:cubicBezTo>
                <a:lnTo>
                  <a:pt x="17843" y="18092"/>
                </a:lnTo>
                <a:cubicBezTo>
                  <a:pt x="17840" y="18090"/>
                  <a:pt x="17835" y="18088"/>
                  <a:pt x="17835" y="18087"/>
                </a:cubicBezTo>
                <a:cubicBezTo>
                  <a:pt x="17838" y="18083"/>
                  <a:pt x="17841" y="18082"/>
                  <a:pt x="17845" y="18082"/>
                </a:cubicBezTo>
                <a:close/>
                <a:moveTo>
                  <a:pt x="14848" y="18103"/>
                </a:moveTo>
                <a:cubicBezTo>
                  <a:pt x="14851" y="18104"/>
                  <a:pt x="14853" y="18107"/>
                  <a:pt x="14857" y="18109"/>
                </a:cubicBezTo>
                <a:lnTo>
                  <a:pt x="14845" y="18114"/>
                </a:lnTo>
                <a:cubicBezTo>
                  <a:pt x="14843" y="18112"/>
                  <a:pt x="14837" y="18109"/>
                  <a:pt x="14838" y="18108"/>
                </a:cubicBezTo>
                <a:cubicBezTo>
                  <a:pt x="14841" y="18105"/>
                  <a:pt x="14844" y="18104"/>
                  <a:pt x="14848" y="18103"/>
                </a:cubicBezTo>
                <a:close/>
                <a:moveTo>
                  <a:pt x="2994" y="18168"/>
                </a:moveTo>
                <a:lnTo>
                  <a:pt x="3004" y="18174"/>
                </a:lnTo>
                <a:cubicBezTo>
                  <a:pt x="3000" y="18176"/>
                  <a:pt x="2997" y="18179"/>
                  <a:pt x="2993" y="18179"/>
                </a:cubicBezTo>
                <a:cubicBezTo>
                  <a:pt x="2990" y="18179"/>
                  <a:pt x="2984" y="18176"/>
                  <a:pt x="2985" y="18173"/>
                </a:cubicBezTo>
                <a:cubicBezTo>
                  <a:pt x="2985" y="18171"/>
                  <a:pt x="2991" y="18169"/>
                  <a:pt x="2994" y="18168"/>
                </a:cubicBezTo>
                <a:close/>
                <a:moveTo>
                  <a:pt x="17042" y="17925"/>
                </a:moveTo>
                <a:cubicBezTo>
                  <a:pt x="17063" y="17925"/>
                  <a:pt x="17082" y="17929"/>
                  <a:pt x="17097" y="17929"/>
                </a:cubicBezTo>
                <a:cubicBezTo>
                  <a:pt x="17159" y="17958"/>
                  <a:pt x="17151" y="17990"/>
                  <a:pt x="17141" y="18024"/>
                </a:cubicBezTo>
                <a:lnTo>
                  <a:pt x="17095" y="18040"/>
                </a:lnTo>
                <a:cubicBezTo>
                  <a:pt x="17089" y="18062"/>
                  <a:pt x="17136" y="18052"/>
                  <a:pt x="17144" y="18068"/>
                </a:cubicBezTo>
                <a:cubicBezTo>
                  <a:pt x="17152" y="18083"/>
                  <a:pt x="17161" y="18097"/>
                  <a:pt x="17173" y="18109"/>
                </a:cubicBezTo>
                <a:cubicBezTo>
                  <a:pt x="17163" y="18119"/>
                  <a:pt x="17153" y="18125"/>
                  <a:pt x="17142" y="18131"/>
                </a:cubicBezTo>
                <a:cubicBezTo>
                  <a:pt x="17109" y="18144"/>
                  <a:pt x="17069" y="18151"/>
                  <a:pt x="17079" y="18184"/>
                </a:cubicBezTo>
                <a:lnTo>
                  <a:pt x="17078" y="18184"/>
                </a:lnTo>
                <a:cubicBezTo>
                  <a:pt x="17039" y="18172"/>
                  <a:pt x="17031" y="18137"/>
                  <a:pt x="16972" y="18130"/>
                </a:cubicBezTo>
                <a:cubicBezTo>
                  <a:pt x="17047" y="18066"/>
                  <a:pt x="16997" y="18002"/>
                  <a:pt x="16978" y="17943"/>
                </a:cubicBezTo>
                <a:cubicBezTo>
                  <a:pt x="17000" y="17929"/>
                  <a:pt x="17022" y="17925"/>
                  <a:pt x="17042" y="17925"/>
                </a:cubicBezTo>
                <a:close/>
                <a:moveTo>
                  <a:pt x="17079" y="18184"/>
                </a:moveTo>
                <a:lnTo>
                  <a:pt x="17105" y="18194"/>
                </a:lnTo>
                <a:cubicBezTo>
                  <a:pt x="17098" y="18198"/>
                  <a:pt x="17094" y="18199"/>
                  <a:pt x="17091" y="18199"/>
                </a:cubicBezTo>
                <a:cubicBezTo>
                  <a:pt x="17082" y="18199"/>
                  <a:pt x="17083" y="18189"/>
                  <a:pt x="17079" y="18184"/>
                </a:cubicBezTo>
                <a:close/>
                <a:moveTo>
                  <a:pt x="3007" y="18207"/>
                </a:moveTo>
                <a:cubicBezTo>
                  <a:pt x="3015" y="18207"/>
                  <a:pt x="3025" y="18209"/>
                  <a:pt x="3036" y="18214"/>
                </a:cubicBezTo>
                <a:cubicBezTo>
                  <a:pt x="3021" y="18229"/>
                  <a:pt x="2997" y="18225"/>
                  <a:pt x="2976" y="18227"/>
                </a:cubicBezTo>
                <a:lnTo>
                  <a:pt x="2977" y="18227"/>
                </a:lnTo>
                <a:cubicBezTo>
                  <a:pt x="2972" y="18233"/>
                  <a:pt x="2966" y="18238"/>
                  <a:pt x="2960" y="18243"/>
                </a:cubicBezTo>
                <a:cubicBezTo>
                  <a:pt x="2940" y="18227"/>
                  <a:pt x="2966" y="18230"/>
                  <a:pt x="2976" y="18227"/>
                </a:cubicBezTo>
                <a:cubicBezTo>
                  <a:pt x="2983" y="18214"/>
                  <a:pt x="2993" y="18207"/>
                  <a:pt x="3007" y="18207"/>
                </a:cubicBezTo>
                <a:close/>
                <a:moveTo>
                  <a:pt x="1089" y="18254"/>
                </a:moveTo>
                <a:cubicBezTo>
                  <a:pt x="1090" y="18254"/>
                  <a:pt x="1094" y="18258"/>
                  <a:pt x="1096" y="18260"/>
                </a:cubicBezTo>
                <a:cubicBezTo>
                  <a:pt x="1093" y="18261"/>
                  <a:pt x="1089" y="18265"/>
                  <a:pt x="1088" y="18265"/>
                </a:cubicBezTo>
                <a:cubicBezTo>
                  <a:pt x="1087" y="18265"/>
                  <a:pt x="1087" y="18265"/>
                  <a:pt x="1087" y="18265"/>
                </a:cubicBezTo>
                <a:cubicBezTo>
                  <a:pt x="1073" y="18261"/>
                  <a:pt x="1073" y="18257"/>
                  <a:pt x="1088" y="18254"/>
                </a:cubicBezTo>
                <a:cubicBezTo>
                  <a:pt x="1088" y="18254"/>
                  <a:pt x="1088" y="18254"/>
                  <a:pt x="1089" y="18254"/>
                </a:cubicBezTo>
                <a:close/>
                <a:moveTo>
                  <a:pt x="15273" y="18250"/>
                </a:moveTo>
                <a:cubicBezTo>
                  <a:pt x="15280" y="18250"/>
                  <a:pt x="15287" y="18253"/>
                  <a:pt x="15296" y="18258"/>
                </a:cubicBezTo>
                <a:cubicBezTo>
                  <a:pt x="15290" y="18265"/>
                  <a:pt x="15281" y="18269"/>
                  <a:pt x="15272" y="18269"/>
                </a:cubicBezTo>
                <a:cubicBezTo>
                  <a:pt x="15264" y="18269"/>
                  <a:pt x="15257" y="18267"/>
                  <a:pt x="15251" y="18261"/>
                </a:cubicBezTo>
                <a:cubicBezTo>
                  <a:pt x="15258" y="18254"/>
                  <a:pt x="15265" y="18250"/>
                  <a:pt x="15273" y="18250"/>
                </a:cubicBezTo>
                <a:close/>
                <a:moveTo>
                  <a:pt x="14782" y="18276"/>
                </a:moveTo>
                <a:cubicBezTo>
                  <a:pt x="14784" y="18276"/>
                  <a:pt x="14787" y="18280"/>
                  <a:pt x="14789" y="18282"/>
                </a:cubicBezTo>
                <a:lnTo>
                  <a:pt x="14788" y="18282"/>
                </a:lnTo>
                <a:cubicBezTo>
                  <a:pt x="14786" y="18283"/>
                  <a:pt x="14782" y="18286"/>
                  <a:pt x="14780" y="18286"/>
                </a:cubicBezTo>
                <a:cubicBezTo>
                  <a:pt x="14780" y="18286"/>
                  <a:pt x="14780" y="18286"/>
                  <a:pt x="14780" y="18286"/>
                </a:cubicBezTo>
                <a:cubicBezTo>
                  <a:pt x="14768" y="18283"/>
                  <a:pt x="14768" y="18278"/>
                  <a:pt x="14781" y="18276"/>
                </a:cubicBezTo>
                <a:cubicBezTo>
                  <a:pt x="14782" y="18276"/>
                  <a:pt x="14782" y="18276"/>
                  <a:pt x="14782" y="18276"/>
                </a:cubicBezTo>
                <a:close/>
                <a:moveTo>
                  <a:pt x="15156" y="18362"/>
                </a:moveTo>
                <a:cubicBezTo>
                  <a:pt x="15157" y="18362"/>
                  <a:pt x="15161" y="18365"/>
                  <a:pt x="15164" y="18367"/>
                </a:cubicBezTo>
                <a:cubicBezTo>
                  <a:pt x="15160" y="18370"/>
                  <a:pt x="15156" y="18373"/>
                  <a:pt x="15154" y="18373"/>
                </a:cubicBezTo>
                <a:cubicBezTo>
                  <a:pt x="15141" y="18368"/>
                  <a:pt x="15141" y="18364"/>
                  <a:pt x="15156" y="18362"/>
                </a:cubicBezTo>
                <a:close/>
                <a:moveTo>
                  <a:pt x="4600" y="18363"/>
                </a:moveTo>
                <a:cubicBezTo>
                  <a:pt x="4609" y="18363"/>
                  <a:pt x="4608" y="18373"/>
                  <a:pt x="4612" y="18378"/>
                </a:cubicBezTo>
                <a:lnTo>
                  <a:pt x="4586" y="18367"/>
                </a:lnTo>
                <a:cubicBezTo>
                  <a:pt x="4592" y="18364"/>
                  <a:pt x="4597" y="18363"/>
                  <a:pt x="4600" y="18363"/>
                </a:cubicBezTo>
                <a:close/>
                <a:moveTo>
                  <a:pt x="4612" y="18378"/>
                </a:moveTo>
                <a:lnTo>
                  <a:pt x="4637" y="18388"/>
                </a:lnTo>
                <a:cubicBezTo>
                  <a:pt x="4631" y="18392"/>
                  <a:pt x="4626" y="18393"/>
                  <a:pt x="4623" y="18393"/>
                </a:cubicBezTo>
                <a:cubicBezTo>
                  <a:pt x="4615" y="18393"/>
                  <a:pt x="4616" y="18383"/>
                  <a:pt x="4612" y="18378"/>
                </a:cubicBezTo>
                <a:close/>
                <a:moveTo>
                  <a:pt x="15530" y="18425"/>
                </a:moveTo>
                <a:lnTo>
                  <a:pt x="15538" y="18432"/>
                </a:lnTo>
                <a:cubicBezTo>
                  <a:pt x="15535" y="18434"/>
                  <a:pt x="15532" y="18437"/>
                  <a:pt x="15529" y="18437"/>
                </a:cubicBezTo>
                <a:cubicBezTo>
                  <a:pt x="15528" y="18437"/>
                  <a:pt x="15528" y="18437"/>
                  <a:pt x="15528" y="18437"/>
                </a:cubicBezTo>
                <a:cubicBezTo>
                  <a:pt x="15524" y="18437"/>
                  <a:pt x="15520" y="18433"/>
                  <a:pt x="15520" y="18431"/>
                </a:cubicBezTo>
                <a:cubicBezTo>
                  <a:pt x="15521" y="18429"/>
                  <a:pt x="15526" y="18428"/>
                  <a:pt x="15530" y="18425"/>
                </a:cubicBezTo>
                <a:close/>
                <a:moveTo>
                  <a:pt x="2343" y="18406"/>
                </a:moveTo>
                <a:cubicBezTo>
                  <a:pt x="2380" y="18423"/>
                  <a:pt x="2365" y="18440"/>
                  <a:pt x="2347" y="18460"/>
                </a:cubicBezTo>
                <a:lnTo>
                  <a:pt x="2310" y="18439"/>
                </a:lnTo>
                <a:cubicBezTo>
                  <a:pt x="2301" y="18420"/>
                  <a:pt x="2325" y="18415"/>
                  <a:pt x="2343" y="18406"/>
                </a:cubicBezTo>
                <a:close/>
                <a:moveTo>
                  <a:pt x="17879" y="18447"/>
                </a:moveTo>
                <a:cubicBezTo>
                  <a:pt x="17897" y="18459"/>
                  <a:pt x="17898" y="18470"/>
                  <a:pt x="17879" y="18480"/>
                </a:cubicBezTo>
                <a:cubicBezTo>
                  <a:pt x="17858" y="18469"/>
                  <a:pt x="17863" y="18459"/>
                  <a:pt x="17879" y="18447"/>
                </a:cubicBezTo>
                <a:close/>
                <a:moveTo>
                  <a:pt x="2439" y="18362"/>
                </a:moveTo>
                <a:cubicBezTo>
                  <a:pt x="2488" y="18389"/>
                  <a:pt x="2488" y="18452"/>
                  <a:pt x="2439" y="18483"/>
                </a:cubicBezTo>
                <a:lnTo>
                  <a:pt x="2439" y="18362"/>
                </a:lnTo>
                <a:close/>
                <a:moveTo>
                  <a:pt x="10659" y="18470"/>
                </a:moveTo>
                <a:cubicBezTo>
                  <a:pt x="10680" y="18479"/>
                  <a:pt x="10673" y="18494"/>
                  <a:pt x="10674" y="18508"/>
                </a:cubicBezTo>
                <a:cubicBezTo>
                  <a:pt x="10674" y="18508"/>
                  <a:pt x="10674" y="18508"/>
                  <a:pt x="10674" y="18508"/>
                </a:cubicBezTo>
                <a:lnTo>
                  <a:pt x="10674" y="18508"/>
                </a:lnTo>
                <a:cubicBezTo>
                  <a:pt x="10639" y="18509"/>
                  <a:pt x="10647" y="18535"/>
                  <a:pt x="10622" y="18545"/>
                </a:cubicBezTo>
                <a:cubicBezTo>
                  <a:pt x="10591" y="18511"/>
                  <a:pt x="10609" y="18488"/>
                  <a:pt x="10659" y="18470"/>
                </a:cubicBezTo>
                <a:close/>
                <a:moveTo>
                  <a:pt x="10674" y="18508"/>
                </a:moveTo>
                <a:cubicBezTo>
                  <a:pt x="10714" y="18513"/>
                  <a:pt x="10704" y="18528"/>
                  <a:pt x="10703" y="18549"/>
                </a:cubicBezTo>
                <a:cubicBezTo>
                  <a:pt x="10670" y="18536"/>
                  <a:pt x="10677" y="18520"/>
                  <a:pt x="10674" y="18508"/>
                </a:cubicBezTo>
                <a:close/>
                <a:moveTo>
                  <a:pt x="576" y="18599"/>
                </a:moveTo>
                <a:cubicBezTo>
                  <a:pt x="579" y="18599"/>
                  <a:pt x="582" y="18602"/>
                  <a:pt x="585" y="18605"/>
                </a:cubicBezTo>
                <a:lnTo>
                  <a:pt x="574" y="18610"/>
                </a:lnTo>
                <a:cubicBezTo>
                  <a:pt x="571" y="18608"/>
                  <a:pt x="566" y="18606"/>
                  <a:pt x="567" y="18603"/>
                </a:cubicBezTo>
                <a:cubicBezTo>
                  <a:pt x="569" y="18601"/>
                  <a:pt x="573" y="18599"/>
                  <a:pt x="576" y="18599"/>
                </a:cubicBezTo>
                <a:close/>
                <a:moveTo>
                  <a:pt x="9091" y="18598"/>
                </a:moveTo>
                <a:cubicBezTo>
                  <a:pt x="9094" y="18600"/>
                  <a:pt x="9100" y="18603"/>
                  <a:pt x="9100" y="18605"/>
                </a:cubicBezTo>
                <a:cubicBezTo>
                  <a:pt x="9097" y="18608"/>
                  <a:pt x="9094" y="18610"/>
                  <a:pt x="9090" y="18610"/>
                </a:cubicBezTo>
                <a:cubicBezTo>
                  <a:pt x="9087" y="18610"/>
                  <a:pt x="9084" y="18608"/>
                  <a:pt x="9082" y="18603"/>
                </a:cubicBezTo>
                <a:cubicBezTo>
                  <a:pt x="9082" y="18602"/>
                  <a:pt x="9089" y="18600"/>
                  <a:pt x="9091" y="18598"/>
                </a:cubicBezTo>
                <a:close/>
                <a:moveTo>
                  <a:pt x="8137" y="18663"/>
                </a:moveTo>
                <a:cubicBezTo>
                  <a:pt x="8141" y="18665"/>
                  <a:pt x="8146" y="18667"/>
                  <a:pt x="8145" y="18668"/>
                </a:cubicBezTo>
                <a:cubicBezTo>
                  <a:pt x="8143" y="18672"/>
                  <a:pt x="8140" y="18674"/>
                  <a:pt x="8137" y="18674"/>
                </a:cubicBezTo>
                <a:cubicBezTo>
                  <a:pt x="8134" y="18674"/>
                  <a:pt x="8131" y="18672"/>
                  <a:pt x="8128" y="18667"/>
                </a:cubicBezTo>
                <a:cubicBezTo>
                  <a:pt x="8128" y="18666"/>
                  <a:pt x="8135" y="18664"/>
                  <a:pt x="8137" y="18663"/>
                </a:cubicBezTo>
                <a:close/>
                <a:moveTo>
                  <a:pt x="8973" y="18702"/>
                </a:moveTo>
                <a:cubicBezTo>
                  <a:pt x="8980" y="18702"/>
                  <a:pt x="8987" y="18705"/>
                  <a:pt x="8993" y="18711"/>
                </a:cubicBezTo>
                <a:cubicBezTo>
                  <a:pt x="8987" y="18718"/>
                  <a:pt x="8980" y="18721"/>
                  <a:pt x="8972" y="18721"/>
                </a:cubicBezTo>
                <a:cubicBezTo>
                  <a:pt x="8965" y="18721"/>
                  <a:pt x="8957" y="18719"/>
                  <a:pt x="8948" y="18714"/>
                </a:cubicBezTo>
                <a:cubicBezTo>
                  <a:pt x="8955" y="18707"/>
                  <a:pt x="8964" y="18702"/>
                  <a:pt x="8973" y="18702"/>
                </a:cubicBezTo>
                <a:close/>
                <a:moveTo>
                  <a:pt x="664" y="18703"/>
                </a:moveTo>
                <a:cubicBezTo>
                  <a:pt x="677" y="18703"/>
                  <a:pt x="688" y="18710"/>
                  <a:pt x="695" y="18723"/>
                </a:cubicBezTo>
                <a:cubicBezTo>
                  <a:pt x="674" y="18721"/>
                  <a:pt x="651" y="18726"/>
                  <a:pt x="635" y="18711"/>
                </a:cubicBezTo>
                <a:cubicBezTo>
                  <a:pt x="646" y="18705"/>
                  <a:pt x="656" y="18703"/>
                  <a:pt x="664" y="18703"/>
                </a:cubicBezTo>
                <a:close/>
                <a:moveTo>
                  <a:pt x="695" y="18723"/>
                </a:moveTo>
                <a:lnTo>
                  <a:pt x="720" y="18733"/>
                </a:lnTo>
                <a:cubicBezTo>
                  <a:pt x="714" y="18737"/>
                  <a:pt x="709" y="18738"/>
                  <a:pt x="706" y="18738"/>
                </a:cubicBezTo>
                <a:cubicBezTo>
                  <a:pt x="697" y="18738"/>
                  <a:pt x="699" y="18727"/>
                  <a:pt x="695" y="18723"/>
                </a:cubicBezTo>
                <a:close/>
                <a:moveTo>
                  <a:pt x="9159" y="18728"/>
                </a:moveTo>
                <a:cubicBezTo>
                  <a:pt x="9163" y="18729"/>
                  <a:pt x="9169" y="18732"/>
                  <a:pt x="9167" y="18733"/>
                </a:cubicBezTo>
                <a:cubicBezTo>
                  <a:pt x="9165" y="18737"/>
                  <a:pt x="9161" y="18739"/>
                  <a:pt x="9158" y="18739"/>
                </a:cubicBezTo>
                <a:cubicBezTo>
                  <a:pt x="9155" y="18739"/>
                  <a:pt x="9152" y="18737"/>
                  <a:pt x="9150" y="18732"/>
                </a:cubicBezTo>
                <a:cubicBezTo>
                  <a:pt x="9149" y="18731"/>
                  <a:pt x="9156" y="18729"/>
                  <a:pt x="9159" y="18728"/>
                </a:cubicBezTo>
                <a:close/>
                <a:moveTo>
                  <a:pt x="17936" y="18702"/>
                </a:moveTo>
                <a:cubicBezTo>
                  <a:pt x="17959" y="18702"/>
                  <a:pt x="17974" y="18720"/>
                  <a:pt x="17994" y="18737"/>
                </a:cubicBezTo>
                <a:lnTo>
                  <a:pt x="17994" y="18738"/>
                </a:lnTo>
                <a:cubicBezTo>
                  <a:pt x="17973" y="18741"/>
                  <a:pt x="17954" y="18744"/>
                  <a:pt x="17938" y="18744"/>
                </a:cubicBezTo>
                <a:cubicBezTo>
                  <a:pt x="17917" y="18744"/>
                  <a:pt x="17902" y="18738"/>
                  <a:pt x="17900" y="18714"/>
                </a:cubicBezTo>
                <a:cubicBezTo>
                  <a:pt x="17915" y="18706"/>
                  <a:pt x="17926" y="18702"/>
                  <a:pt x="17936" y="18702"/>
                </a:cubicBezTo>
                <a:close/>
                <a:moveTo>
                  <a:pt x="17934" y="18792"/>
                </a:moveTo>
                <a:cubicBezTo>
                  <a:pt x="17961" y="18792"/>
                  <a:pt x="17977" y="18809"/>
                  <a:pt x="18011" y="18816"/>
                </a:cubicBezTo>
                <a:cubicBezTo>
                  <a:pt x="17990" y="18822"/>
                  <a:pt x="17975" y="18825"/>
                  <a:pt x="17962" y="18825"/>
                </a:cubicBezTo>
                <a:cubicBezTo>
                  <a:pt x="17931" y="18825"/>
                  <a:pt x="17919" y="18809"/>
                  <a:pt x="17892" y="18803"/>
                </a:cubicBezTo>
                <a:cubicBezTo>
                  <a:pt x="17909" y="18795"/>
                  <a:pt x="17922" y="18792"/>
                  <a:pt x="17934" y="18792"/>
                </a:cubicBezTo>
                <a:close/>
                <a:moveTo>
                  <a:pt x="8033" y="18775"/>
                </a:moveTo>
                <a:cubicBezTo>
                  <a:pt x="8063" y="18775"/>
                  <a:pt x="8083" y="18790"/>
                  <a:pt x="8110" y="18797"/>
                </a:cubicBezTo>
                <a:lnTo>
                  <a:pt x="8062" y="18820"/>
                </a:lnTo>
                <a:cubicBezTo>
                  <a:pt x="8064" y="18829"/>
                  <a:pt x="8084" y="18836"/>
                  <a:pt x="8068" y="18848"/>
                </a:cubicBezTo>
                <a:cubicBezTo>
                  <a:pt x="8062" y="18848"/>
                  <a:pt x="8056" y="18849"/>
                  <a:pt x="8051" y="18849"/>
                </a:cubicBezTo>
                <a:cubicBezTo>
                  <a:pt x="8014" y="18849"/>
                  <a:pt x="7998" y="18832"/>
                  <a:pt x="7988" y="18811"/>
                </a:cubicBezTo>
                <a:cubicBezTo>
                  <a:pt x="7986" y="18793"/>
                  <a:pt x="8006" y="18785"/>
                  <a:pt x="8022" y="18776"/>
                </a:cubicBezTo>
                <a:cubicBezTo>
                  <a:pt x="8026" y="18775"/>
                  <a:pt x="8030" y="18775"/>
                  <a:pt x="8033" y="18775"/>
                </a:cubicBezTo>
                <a:close/>
                <a:moveTo>
                  <a:pt x="17198" y="18900"/>
                </a:moveTo>
                <a:cubicBezTo>
                  <a:pt x="17201" y="18901"/>
                  <a:pt x="17207" y="18905"/>
                  <a:pt x="17206" y="18906"/>
                </a:cubicBezTo>
                <a:cubicBezTo>
                  <a:pt x="17203" y="18910"/>
                  <a:pt x="17200" y="18912"/>
                  <a:pt x="17197" y="18912"/>
                </a:cubicBezTo>
                <a:cubicBezTo>
                  <a:pt x="17194" y="18912"/>
                  <a:pt x="17191" y="18909"/>
                  <a:pt x="17189" y="18905"/>
                </a:cubicBezTo>
                <a:cubicBezTo>
                  <a:pt x="17189" y="18903"/>
                  <a:pt x="17194" y="18901"/>
                  <a:pt x="17198" y="18900"/>
                </a:cubicBezTo>
                <a:close/>
                <a:moveTo>
                  <a:pt x="15323" y="18793"/>
                </a:moveTo>
                <a:cubicBezTo>
                  <a:pt x="15353" y="18814"/>
                  <a:pt x="15342" y="18838"/>
                  <a:pt x="15332" y="18862"/>
                </a:cubicBezTo>
                <a:lnTo>
                  <a:pt x="15103" y="18917"/>
                </a:lnTo>
                <a:cubicBezTo>
                  <a:pt x="15096" y="18930"/>
                  <a:pt x="15087" y="18937"/>
                  <a:pt x="15074" y="18937"/>
                </a:cubicBezTo>
                <a:cubicBezTo>
                  <a:pt x="15065" y="18937"/>
                  <a:pt x="15055" y="18934"/>
                  <a:pt x="15043" y="18927"/>
                </a:cubicBezTo>
                <a:cubicBezTo>
                  <a:pt x="15053" y="18917"/>
                  <a:pt x="15068" y="18916"/>
                  <a:pt x="15083" y="18916"/>
                </a:cubicBezTo>
                <a:cubicBezTo>
                  <a:pt x="15086" y="18916"/>
                  <a:pt x="15089" y="18916"/>
                  <a:pt x="15093" y="18916"/>
                </a:cubicBezTo>
                <a:cubicBezTo>
                  <a:pt x="15096" y="18916"/>
                  <a:pt x="15099" y="18916"/>
                  <a:pt x="15102" y="18916"/>
                </a:cubicBezTo>
                <a:lnTo>
                  <a:pt x="15073" y="18886"/>
                </a:lnTo>
                <a:cubicBezTo>
                  <a:pt x="15067" y="18884"/>
                  <a:pt x="15061" y="18883"/>
                  <a:pt x="15055" y="18883"/>
                </a:cubicBezTo>
                <a:cubicBezTo>
                  <a:pt x="15034" y="18883"/>
                  <a:pt x="15016" y="18894"/>
                  <a:pt x="14999" y="18894"/>
                </a:cubicBezTo>
                <a:cubicBezTo>
                  <a:pt x="14991" y="18894"/>
                  <a:pt x="14983" y="18892"/>
                  <a:pt x="14975" y="18885"/>
                </a:cubicBezTo>
                <a:cubicBezTo>
                  <a:pt x="14958" y="18862"/>
                  <a:pt x="14983" y="18852"/>
                  <a:pt x="15005" y="18838"/>
                </a:cubicBezTo>
                <a:cubicBezTo>
                  <a:pt x="15022" y="18831"/>
                  <a:pt x="15040" y="18830"/>
                  <a:pt x="15059" y="18830"/>
                </a:cubicBezTo>
                <a:cubicBezTo>
                  <a:pt x="15076" y="18830"/>
                  <a:pt x="15092" y="18831"/>
                  <a:pt x="15108" y="18831"/>
                </a:cubicBezTo>
                <a:cubicBezTo>
                  <a:pt x="15128" y="18831"/>
                  <a:pt x="15148" y="18829"/>
                  <a:pt x="15165" y="18821"/>
                </a:cubicBezTo>
                <a:cubicBezTo>
                  <a:pt x="15214" y="18799"/>
                  <a:pt x="15280" y="18821"/>
                  <a:pt x="15323" y="18793"/>
                </a:cubicBezTo>
                <a:close/>
                <a:moveTo>
                  <a:pt x="632" y="18775"/>
                </a:moveTo>
                <a:lnTo>
                  <a:pt x="760" y="18796"/>
                </a:lnTo>
                <a:cubicBezTo>
                  <a:pt x="809" y="18825"/>
                  <a:pt x="809" y="18868"/>
                  <a:pt x="895" y="18889"/>
                </a:cubicBezTo>
                <a:cubicBezTo>
                  <a:pt x="800" y="18913"/>
                  <a:pt x="804" y="18966"/>
                  <a:pt x="755" y="18998"/>
                </a:cubicBezTo>
                <a:lnTo>
                  <a:pt x="643" y="18923"/>
                </a:lnTo>
                <a:lnTo>
                  <a:pt x="720" y="18909"/>
                </a:lnTo>
                <a:cubicBezTo>
                  <a:pt x="672" y="18880"/>
                  <a:pt x="721" y="18852"/>
                  <a:pt x="724" y="18825"/>
                </a:cubicBezTo>
                <a:cubicBezTo>
                  <a:pt x="708" y="18795"/>
                  <a:pt x="623" y="18826"/>
                  <a:pt x="632" y="18775"/>
                </a:cubicBezTo>
                <a:close/>
                <a:moveTo>
                  <a:pt x="15301" y="18984"/>
                </a:moveTo>
                <a:cubicBezTo>
                  <a:pt x="15309" y="18984"/>
                  <a:pt x="15318" y="18986"/>
                  <a:pt x="15329" y="18988"/>
                </a:cubicBezTo>
                <a:cubicBezTo>
                  <a:pt x="15327" y="19004"/>
                  <a:pt x="15312" y="19012"/>
                  <a:pt x="15284" y="19020"/>
                </a:cubicBezTo>
                <a:lnTo>
                  <a:pt x="15284" y="19020"/>
                </a:lnTo>
                <a:cubicBezTo>
                  <a:pt x="15273" y="18993"/>
                  <a:pt x="15282" y="18984"/>
                  <a:pt x="15301" y="18984"/>
                </a:cubicBezTo>
                <a:close/>
                <a:moveTo>
                  <a:pt x="17166" y="19030"/>
                </a:moveTo>
                <a:cubicBezTo>
                  <a:pt x="17168" y="19030"/>
                  <a:pt x="17171" y="19034"/>
                  <a:pt x="17174" y="19036"/>
                </a:cubicBezTo>
                <a:cubicBezTo>
                  <a:pt x="17170" y="19037"/>
                  <a:pt x="17166" y="19041"/>
                  <a:pt x="17164" y="19041"/>
                </a:cubicBezTo>
                <a:cubicBezTo>
                  <a:pt x="17164" y="19041"/>
                  <a:pt x="17164" y="19041"/>
                  <a:pt x="17163" y="19040"/>
                </a:cubicBezTo>
                <a:cubicBezTo>
                  <a:pt x="17151" y="19037"/>
                  <a:pt x="17151" y="19032"/>
                  <a:pt x="17166" y="19030"/>
                </a:cubicBezTo>
                <a:cubicBezTo>
                  <a:pt x="17166" y="19030"/>
                  <a:pt x="17166" y="19030"/>
                  <a:pt x="17166" y="19030"/>
                </a:cubicBezTo>
                <a:close/>
                <a:moveTo>
                  <a:pt x="12225" y="19029"/>
                </a:moveTo>
                <a:cubicBezTo>
                  <a:pt x="12228" y="19031"/>
                  <a:pt x="12235" y="19035"/>
                  <a:pt x="12234" y="19035"/>
                </a:cubicBezTo>
                <a:cubicBezTo>
                  <a:pt x="12231" y="19039"/>
                  <a:pt x="12227" y="19042"/>
                  <a:pt x="12224" y="19042"/>
                </a:cubicBezTo>
                <a:cubicBezTo>
                  <a:pt x="12221" y="19042"/>
                  <a:pt x="12218" y="19039"/>
                  <a:pt x="12216" y="19035"/>
                </a:cubicBezTo>
                <a:cubicBezTo>
                  <a:pt x="12215" y="19034"/>
                  <a:pt x="12221" y="19030"/>
                  <a:pt x="12225" y="19029"/>
                </a:cubicBezTo>
                <a:close/>
                <a:moveTo>
                  <a:pt x="748" y="19072"/>
                </a:moveTo>
                <a:cubicBezTo>
                  <a:pt x="749" y="19072"/>
                  <a:pt x="753" y="19077"/>
                  <a:pt x="756" y="19079"/>
                </a:cubicBezTo>
                <a:cubicBezTo>
                  <a:pt x="753" y="19080"/>
                  <a:pt x="748" y="19084"/>
                  <a:pt x="746" y="19084"/>
                </a:cubicBezTo>
                <a:cubicBezTo>
                  <a:pt x="746" y="19084"/>
                  <a:pt x="746" y="19084"/>
                  <a:pt x="746" y="19084"/>
                </a:cubicBezTo>
                <a:cubicBezTo>
                  <a:pt x="733" y="19080"/>
                  <a:pt x="733" y="19076"/>
                  <a:pt x="748" y="19072"/>
                </a:cubicBezTo>
                <a:close/>
                <a:moveTo>
                  <a:pt x="8445" y="19137"/>
                </a:moveTo>
                <a:cubicBezTo>
                  <a:pt x="8446" y="19137"/>
                  <a:pt x="8451" y="19141"/>
                  <a:pt x="8453" y="19143"/>
                </a:cubicBezTo>
                <a:cubicBezTo>
                  <a:pt x="8450" y="19145"/>
                  <a:pt x="8445" y="19149"/>
                  <a:pt x="8443" y="19149"/>
                </a:cubicBezTo>
                <a:cubicBezTo>
                  <a:pt x="8430" y="19144"/>
                  <a:pt x="8430" y="19140"/>
                  <a:pt x="8445" y="19137"/>
                </a:cubicBezTo>
                <a:close/>
                <a:moveTo>
                  <a:pt x="17266" y="19088"/>
                </a:moveTo>
                <a:cubicBezTo>
                  <a:pt x="17298" y="19088"/>
                  <a:pt x="17331" y="19100"/>
                  <a:pt x="17379" y="19124"/>
                </a:cubicBezTo>
                <a:cubicBezTo>
                  <a:pt x="17363" y="19128"/>
                  <a:pt x="17348" y="19132"/>
                  <a:pt x="17335" y="19136"/>
                </a:cubicBezTo>
                <a:cubicBezTo>
                  <a:pt x="17324" y="19140"/>
                  <a:pt x="17315" y="19143"/>
                  <a:pt x="17298" y="19150"/>
                </a:cubicBezTo>
                <a:lnTo>
                  <a:pt x="17267" y="19116"/>
                </a:lnTo>
                <a:lnTo>
                  <a:pt x="17202" y="19148"/>
                </a:lnTo>
                <a:cubicBezTo>
                  <a:pt x="17184" y="19145"/>
                  <a:pt x="17167" y="19137"/>
                  <a:pt x="17155" y="19123"/>
                </a:cubicBezTo>
                <a:cubicBezTo>
                  <a:pt x="17202" y="19100"/>
                  <a:pt x="17234" y="19088"/>
                  <a:pt x="17266" y="19088"/>
                </a:cubicBezTo>
                <a:close/>
                <a:moveTo>
                  <a:pt x="747" y="19119"/>
                </a:moveTo>
                <a:cubicBezTo>
                  <a:pt x="748" y="19119"/>
                  <a:pt x="749" y="19119"/>
                  <a:pt x="750" y="19119"/>
                </a:cubicBezTo>
                <a:cubicBezTo>
                  <a:pt x="753" y="19119"/>
                  <a:pt x="760" y="19131"/>
                  <a:pt x="757" y="19136"/>
                </a:cubicBezTo>
                <a:cubicBezTo>
                  <a:pt x="754" y="19146"/>
                  <a:pt x="746" y="19151"/>
                  <a:pt x="733" y="19151"/>
                </a:cubicBezTo>
                <a:cubicBezTo>
                  <a:pt x="725" y="19151"/>
                  <a:pt x="715" y="19149"/>
                  <a:pt x="703" y="19145"/>
                </a:cubicBezTo>
                <a:cubicBezTo>
                  <a:pt x="711" y="19129"/>
                  <a:pt x="728" y="19119"/>
                  <a:pt x="747" y="19119"/>
                </a:cubicBezTo>
                <a:close/>
                <a:moveTo>
                  <a:pt x="11646" y="19116"/>
                </a:moveTo>
                <a:lnTo>
                  <a:pt x="11646" y="19116"/>
                </a:lnTo>
                <a:cubicBezTo>
                  <a:pt x="11669" y="19135"/>
                  <a:pt x="11670" y="19152"/>
                  <a:pt x="11644" y="19170"/>
                </a:cubicBezTo>
                <a:cubicBezTo>
                  <a:pt x="11623" y="19151"/>
                  <a:pt x="11620" y="19134"/>
                  <a:pt x="11646" y="19116"/>
                </a:cubicBezTo>
                <a:close/>
                <a:moveTo>
                  <a:pt x="11305" y="19158"/>
                </a:moveTo>
                <a:cubicBezTo>
                  <a:pt x="11309" y="19160"/>
                  <a:pt x="11314" y="19164"/>
                  <a:pt x="11313" y="19165"/>
                </a:cubicBezTo>
                <a:cubicBezTo>
                  <a:pt x="11310" y="19169"/>
                  <a:pt x="11307" y="19171"/>
                  <a:pt x="11304" y="19171"/>
                </a:cubicBezTo>
                <a:cubicBezTo>
                  <a:pt x="11301" y="19171"/>
                  <a:pt x="11298" y="19168"/>
                  <a:pt x="11296" y="19164"/>
                </a:cubicBezTo>
                <a:cubicBezTo>
                  <a:pt x="11295" y="19162"/>
                  <a:pt x="11302" y="19160"/>
                  <a:pt x="11305" y="19158"/>
                </a:cubicBezTo>
                <a:close/>
                <a:moveTo>
                  <a:pt x="17552" y="19134"/>
                </a:moveTo>
                <a:cubicBezTo>
                  <a:pt x="17563" y="19134"/>
                  <a:pt x="17574" y="19137"/>
                  <a:pt x="17583" y="19144"/>
                </a:cubicBezTo>
                <a:lnTo>
                  <a:pt x="17516" y="19189"/>
                </a:lnTo>
                <a:cubicBezTo>
                  <a:pt x="17471" y="19188"/>
                  <a:pt x="17459" y="19170"/>
                  <a:pt x="17456" y="19148"/>
                </a:cubicBezTo>
                <a:cubicBezTo>
                  <a:pt x="17460" y="19142"/>
                  <a:pt x="17465" y="19140"/>
                  <a:pt x="17471" y="19140"/>
                </a:cubicBezTo>
                <a:cubicBezTo>
                  <a:pt x="17482" y="19140"/>
                  <a:pt x="17495" y="19147"/>
                  <a:pt x="17508" y="19147"/>
                </a:cubicBezTo>
                <a:cubicBezTo>
                  <a:pt x="17513" y="19147"/>
                  <a:pt x="17518" y="19146"/>
                  <a:pt x="17523" y="19142"/>
                </a:cubicBezTo>
                <a:cubicBezTo>
                  <a:pt x="17532" y="19136"/>
                  <a:pt x="17542" y="19134"/>
                  <a:pt x="17552" y="19134"/>
                </a:cubicBezTo>
                <a:close/>
                <a:moveTo>
                  <a:pt x="17200" y="19201"/>
                </a:moveTo>
                <a:cubicBezTo>
                  <a:pt x="17202" y="19201"/>
                  <a:pt x="17206" y="19205"/>
                  <a:pt x="17208" y="19207"/>
                </a:cubicBezTo>
                <a:lnTo>
                  <a:pt x="17207" y="19208"/>
                </a:lnTo>
                <a:cubicBezTo>
                  <a:pt x="17204" y="19210"/>
                  <a:pt x="17201" y="19212"/>
                  <a:pt x="17199" y="19212"/>
                </a:cubicBezTo>
                <a:cubicBezTo>
                  <a:pt x="17198" y="19212"/>
                  <a:pt x="17198" y="19212"/>
                  <a:pt x="17198" y="19211"/>
                </a:cubicBezTo>
                <a:cubicBezTo>
                  <a:pt x="17186" y="19208"/>
                  <a:pt x="17186" y="19204"/>
                  <a:pt x="17200" y="19201"/>
                </a:cubicBezTo>
                <a:cubicBezTo>
                  <a:pt x="17200" y="19201"/>
                  <a:pt x="17200" y="19201"/>
                  <a:pt x="17200" y="19201"/>
                </a:cubicBezTo>
                <a:close/>
                <a:moveTo>
                  <a:pt x="8274" y="19245"/>
                </a:moveTo>
                <a:cubicBezTo>
                  <a:pt x="8278" y="19246"/>
                  <a:pt x="8280" y="19249"/>
                  <a:pt x="8283" y="19251"/>
                </a:cubicBezTo>
                <a:lnTo>
                  <a:pt x="8272" y="19256"/>
                </a:lnTo>
                <a:cubicBezTo>
                  <a:pt x="8270" y="19255"/>
                  <a:pt x="8264" y="19253"/>
                  <a:pt x="8265" y="19250"/>
                </a:cubicBezTo>
                <a:cubicBezTo>
                  <a:pt x="8266" y="19247"/>
                  <a:pt x="8270" y="19246"/>
                  <a:pt x="8274" y="19245"/>
                </a:cubicBezTo>
                <a:close/>
                <a:moveTo>
                  <a:pt x="11442" y="19266"/>
                </a:moveTo>
                <a:cubicBezTo>
                  <a:pt x="11445" y="19269"/>
                  <a:pt x="11451" y="19271"/>
                  <a:pt x="11450" y="19272"/>
                </a:cubicBezTo>
                <a:cubicBezTo>
                  <a:pt x="11447" y="19276"/>
                  <a:pt x="11444" y="19278"/>
                  <a:pt x="11441" y="19278"/>
                </a:cubicBezTo>
                <a:cubicBezTo>
                  <a:pt x="11438" y="19278"/>
                  <a:pt x="11435" y="19276"/>
                  <a:pt x="11433" y="19271"/>
                </a:cubicBezTo>
                <a:cubicBezTo>
                  <a:pt x="11432" y="19270"/>
                  <a:pt x="11439" y="19267"/>
                  <a:pt x="11442" y="19266"/>
                </a:cubicBezTo>
                <a:close/>
                <a:moveTo>
                  <a:pt x="17509" y="19246"/>
                </a:moveTo>
                <a:cubicBezTo>
                  <a:pt x="17530" y="19277"/>
                  <a:pt x="17522" y="19306"/>
                  <a:pt x="17513" y="19344"/>
                </a:cubicBezTo>
                <a:cubicBezTo>
                  <a:pt x="17473" y="19331"/>
                  <a:pt x="17452" y="19316"/>
                  <a:pt x="17453" y="19291"/>
                </a:cubicBezTo>
                <a:cubicBezTo>
                  <a:pt x="17454" y="19269"/>
                  <a:pt x="17473" y="19253"/>
                  <a:pt x="17509" y="19246"/>
                </a:cubicBezTo>
                <a:close/>
                <a:moveTo>
                  <a:pt x="17436" y="19353"/>
                </a:moveTo>
                <a:cubicBezTo>
                  <a:pt x="17440" y="19353"/>
                  <a:pt x="17442" y="19356"/>
                  <a:pt x="17445" y="19359"/>
                </a:cubicBezTo>
                <a:lnTo>
                  <a:pt x="17435" y="19364"/>
                </a:lnTo>
                <a:cubicBezTo>
                  <a:pt x="17432" y="19362"/>
                  <a:pt x="17426" y="19360"/>
                  <a:pt x="17427" y="19358"/>
                </a:cubicBezTo>
                <a:cubicBezTo>
                  <a:pt x="17429" y="19355"/>
                  <a:pt x="17433" y="19353"/>
                  <a:pt x="17436" y="19353"/>
                </a:cubicBezTo>
                <a:close/>
                <a:moveTo>
                  <a:pt x="11340" y="19439"/>
                </a:moveTo>
                <a:cubicBezTo>
                  <a:pt x="11343" y="19441"/>
                  <a:pt x="11349" y="19443"/>
                  <a:pt x="11348" y="19444"/>
                </a:cubicBezTo>
                <a:cubicBezTo>
                  <a:pt x="11344" y="19448"/>
                  <a:pt x="11341" y="19450"/>
                  <a:pt x="11338" y="19450"/>
                </a:cubicBezTo>
                <a:cubicBezTo>
                  <a:pt x="11335" y="19450"/>
                  <a:pt x="11332" y="19448"/>
                  <a:pt x="11330" y="19443"/>
                </a:cubicBezTo>
                <a:cubicBezTo>
                  <a:pt x="11329" y="19442"/>
                  <a:pt x="11336" y="19440"/>
                  <a:pt x="11340" y="19439"/>
                </a:cubicBezTo>
                <a:close/>
                <a:moveTo>
                  <a:pt x="10454" y="19459"/>
                </a:moveTo>
                <a:lnTo>
                  <a:pt x="10463" y="19466"/>
                </a:lnTo>
                <a:lnTo>
                  <a:pt x="10462" y="19467"/>
                </a:lnTo>
                <a:cubicBezTo>
                  <a:pt x="10460" y="19469"/>
                  <a:pt x="10457" y="19471"/>
                  <a:pt x="10455" y="19471"/>
                </a:cubicBezTo>
                <a:cubicBezTo>
                  <a:pt x="10454" y="19471"/>
                  <a:pt x="10454" y="19471"/>
                  <a:pt x="10453" y="19470"/>
                </a:cubicBezTo>
                <a:cubicBezTo>
                  <a:pt x="10450" y="19470"/>
                  <a:pt x="10444" y="19467"/>
                  <a:pt x="10445" y="19465"/>
                </a:cubicBezTo>
                <a:cubicBezTo>
                  <a:pt x="10446" y="19462"/>
                  <a:pt x="10451" y="19461"/>
                  <a:pt x="10454" y="19459"/>
                </a:cubicBezTo>
                <a:close/>
                <a:moveTo>
                  <a:pt x="8513" y="19481"/>
                </a:moveTo>
                <a:cubicBezTo>
                  <a:pt x="8516" y="19482"/>
                  <a:pt x="8518" y="19485"/>
                  <a:pt x="8522" y="19488"/>
                </a:cubicBezTo>
                <a:lnTo>
                  <a:pt x="8511" y="19492"/>
                </a:lnTo>
                <a:lnTo>
                  <a:pt x="8510" y="19493"/>
                </a:lnTo>
                <a:cubicBezTo>
                  <a:pt x="8508" y="19491"/>
                  <a:pt x="8502" y="19489"/>
                  <a:pt x="8504" y="19486"/>
                </a:cubicBezTo>
                <a:cubicBezTo>
                  <a:pt x="8506" y="19483"/>
                  <a:pt x="8509" y="19482"/>
                  <a:pt x="8513" y="19481"/>
                </a:cubicBezTo>
                <a:close/>
                <a:moveTo>
                  <a:pt x="574" y="19416"/>
                </a:moveTo>
                <a:lnTo>
                  <a:pt x="611" y="19419"/>
                </a:lnTo>
                <a:cubicBezTo>
                  <a:pt x="615" y="19425"/>
                  <a:pt x="624" y="19433"/>
                  <a:pt x="620" y="19437"/>
                </a:cubicBezTo>
                <a:cubicBezTo>
                  <a:pt x="607" y="19463"/>
                  <a:pt x="591" y="19488"/>
                  <a:pt x="572" y="19520"/>
                </a:cubicBezTo>
                <a:lnTo>
                  <a:pt x="572" y="19520"/>
                </a:lnTo>
                <a:cubicBezTo>
                  <a:pt x="553" y="19480"/>
                  <a:pt x="549" y="19447"/>
                  <a:pt x="574" y="19416"/>
                </a:cubicBezTo>
                <a:close/>
                <a:moveTo>
                  <a:pt x="11340" y="19504"/>
                </a:moveTo>
                <a:cubicBezTo>
                  <a:pt x="11359" y="19515"/>
                  <a:pt x="11358" y="19525"/>
                  <a:pt x="11338" y="19535"/>
                </a:cubicBezTo>
                <a:cubicBezTo>
                  <a:pt x="11321" y="19525"/>
                  <a:pt x="11318" y="19514"/>
                  <a:pt x="11340" y="19504"/>
                </a:cubicBezTo>
                <a:close/>
                <a:moveTo>
                  <a:pt x="17709" y="19546"/>
                </a:moveTo>
                <a:cubicBezTo>
                  <a:pt x="17711" y="19548"/>
                  <a:pt x="17718" y="19551"/>
                  <a:pt x="17717" y="19553"/>
                </a:cubicBezTo>
                <a:cubicBezTo>
                  <a:pt x="17714" y="19556"/>
                  <a:pt x="17711" y="19558"/>
                  <a:pt x="17708" y="19558"/>
                </a:cubicBezTo>
                <a:cubicBezTo>
                  <a:pt x="17705" y="19558"/>
                  <a:pt x="17702" y="19556"/>
                  <a:pt x="17700" y="19551"/>
                </a:cubicBezTo>
                <a:cubicBezTo>
                  <a:pt x="17700" y="19550"/>
                  <a:pt x="17705" y="19548"/>
                  <a:pt x="17709" y="19547"/>
                </a:cubicBezTo>
                <a:lnTo>
                  <a:pt x="17709" y="19546"/>
                </a:lnTo>
                <a:close/>
                <a:moveTo>
                  <a:pt x="11465" y="19517"/>
                </a:moveTo>
                <a:cubicBezTo>
                  <a:pt x="11497" y="19538"/>
                  <a:pt x="11539" y="19540"/>
                  <a:pt x="11515" y="19577"/>
                </a:cubicBezTo>
                <a:lnTo>
                  <a:pt x="11458" y="19562"/>
                </a:lnTo>
                <a:lnTo>
                  <a:pt x="11458" y="19563"/>
                </a:lnTo>
                <a:cubicBezTo>
                  <a:pt x="11453" y="19569"/>
                  <a:pt x="11447" y="19573"/>
                  <a:pt x="11442" y="19578"/>
                </a:cubicBezTo>
                <a:cubicBezTo>
                  <a:pt x="11422" y="19562"/>
                  <a:pt x="11449" y="19565"/>
                  <a:pt x="11458" y="19562"/>
                </a:cubicBezTo>
                <a:cubicBezTo>
                  <a:pt x="11461" y="19551"/>
                  <a:pt x="11462" y="19540"/>
                  <a:pt x="11465" y="19517"/>
                </a:cubicBezTo>
                <a:close/>
                <a:moveTo>
                  <a:pt x="17644" y="19550"/>
                </a:moveTo>
                <a:cubicBezTo>
                  <a:pt x="17654" y="19550"/>
                  <a:pt x="17655" y="19560"/>
                  <a:pt x="17653" y="19566"/>
                </a:cubicBezTo>
                <a:cubicBezTo>
                  <a:pt x="17652" y="19571"/>
                  <a:pt x="17643" y="19574"/>
                  <a:pt x="17636" y="19578"/>
                </a:cubicBezTo>
                <a:cubicBezTo>
                  <a:pt x="17622" y="19570"/>
                  <a:pt x="17621" y="19557"/>
                  <a:pt x="17633" y="19553"/>
                </a:cubicBezTo>
                <a:cubicBezTo>
                  <a:pt x="17638" y="19551"/>
                  <a:pt x="17641" y="19550"/>
                  <a:pt x="17644" y="19550"/>
                </a:cubicBezTo>
                <a:close/>
                <a:moveTo>
                  <a:pt x="11714" y="19567"/>
                </a:moveTo>
                <a:cubicBezTo>
                  <a:pt x="11717" y="19570"/>
                  <a:pt x="11723" y="19573"/>
                  <a:pt x="11723" y="19574"/>
                </a:cubicBezTo>
                <a:cubicBezTo>
                  <a:pt x="11720" y="19578"/>
                  <a:pt x="11716" y="19580"/>
                  <a:pt x="11713" y="19580"/>
                </a:cubicBezTo>
                <a:cubicBezTo>
                  <a:pt x="11710" y="19580"/>
                  <a:pt x="11707" y="19578"/>
                  <a:pt x="11705" y="19573"/>
                </a:cubicBezTo>
                <a:cubicBezTo>
                  <a:pt x="11705" y="19572"/>
                  <a:pt x="11711" y="19570"/>
                  <a:pt x="11714" y="19567"/>
                </a:cubicBezTo>
                <a:close/>
                <a:moveTo>
                  <a:pt x="18187" y="19567"/>
                </a:moveTo>
                <a:cubicBezTo>
                  <a:pt x="18189" y="19567"/>
                  <a:pt x="18192" y="19572"/>
                  <a:pt x="18196" y="19574"/>
                </a:cubicBezTo>
                <a:cubicBezTo>
                  <a:pt x="18193" y="19576"/>
                  <a:pt x="18188" y="19580"/>
                  <a:pt x="18186" y="19580"/>
                </a:cubicBezTo>
                <a:cubicBezTo>
                  <a:pt x="18186" y="19580"/>
                  <a:pt x="18186" y="19580"/>
                  <a:pt x="18186" y="19580"/>
                </a:cubicBezTo>
                <a:cubicBezTo>
                  <a:pt x="18171" y="19575"/>
                  <a:pt x="18172" y="19571"/>
                  <a:pt x="18187" y="19567"/>
                </a:cubicBezTo>
                <a:close/>
                <a:moveTo>
                  <a:pt x="14338" y="19588"/>
                </a:moveTo>
                <a:lnTo>
                  <a:pt x="14337" y="19589"/>
                </a:lnTo>
                <a:cubicBezTo>
                  <a:pt x="14339" y="19591"/>
                  <a:pt x="14344" y="19594"/>
                  <a:pt x="14345" y="19594"/>
                </a:cubicBezTo>
                <a:cubicBezTo>
                  <a:pt x="14345" y="19594"/>
                  <a:pt x="14345" y="19594"/>
                  <a:pt x="14346" y="19594"/>
                </a:cubicBezTo>
                <a:lnTo>
                  <a:pt x="14346" y="19594"/>
                </a:lnTo>
                <a:cubicBezTo>
                  <a:pt x="14343" y="19598"/>
                  <a:pt x="14340" y="19600"/>
                  <a:pt x="14337" y="19600"/>
                </a:cubicBezTo>
                <a:cubicBezTo>
                  <a:pt x="14333" y="19600"/>
                  <a:pt x="14330" y="19598"/>
                  <a:pt x="14329" y="19594"/>
                </a:cubicBezTo>
                <a:cubicBezTo>
                  <a:pt x="14327" y="19593"/>
                  <a:pt x="14334" y="19590"/>
                  <a:pt x="14338" y="19588"/>
                </a:cubicBezTo>
                <a:close/>
                <a:moveTo>
                  <a:pt x="10630" y="19586"/>
                </a:moveTo>
                <a:lnTo>
                  <a:pt x="10630" y="19586"/>
                </a:lnTo>
                <a:cubicBezTo>
                  <a:pt x="10627" y="19607"/>
                  <a:pt x="10611" y="19615"/>
                  <a:pt x="10586" y="19624"/>
                </a:cubicBezTo>
                <a:cubicBezTo>
                  <a:pt x="10570" y="19601"/>
                  <a:pt x="10574" y="19588"/>
                  <a:pt x="10630" y="19586"/>
                </a:cubicBezTo>
                <a:close/>
                <a:moveTo>
                  <a:pt x="10660" y="19631"/>
                </a:moveTo>
                <a:cubicBezTo>
                  <a:pt x="10662" y="19631"/>
                  <a:pt x="10665" y="19636"/>
                  <a:pt x="10669" y="19638"/>
                </a:cubicBezTo>
                <a:lnTo>
                  <a:pt x="10668" y="19639"/>
                </a:lnTo>
                <a:cubicBezTo>
                  <a:pt x="10665" y="19640"/>
                  <a:pt x="10661" y="19643"/>
                  <a:pt x="10660" y="19643"/>
                </a:cubicBezTo>
                <a:cubicBezTo>
                  <a:pt x="10659" y="19643"/>
                  <a:pt x="10659" y="19643"/>
                  <a:pt x="10659" y="19643"/>
                </a:cubicBezTo>
                <a:cubicBezTo>
                  <a:pt x="10646" y="19638"/>
                  <a:pt x="10646" y="19635"/>
                  <a:pt x="10660" y="19631"/>
                </a:cubicBezTo>
                <a:close/>
                <a:moveTo>
                  <a:pt x="17573" y="19632"/>
                </a:moveTo>
                <a:cubicBezTo>
                  <a:pt x="17575" y="19632"/>
                  <a:pt x="17579" y="19636"/>
                  <a:pt x="17581" y="19638"/>
                </a:cubicBezTo>
                <a:lnTo>
                  <a:pt x="17582" y="19639"/>
                </a:lnTo>
                <a:cubicBezTo>
                  <a:pt x="17579" y="19640"/>
                  <a:pt x="17575" y="19644"/>
                  <a:pt x="17573" y="19644"/>
                </a:cubicBezTo>
                <a:cubicBezTo>
                  <a:pt x="17572" y="19644"/>
                  <a:pt x="17572" y="19644"/>
                  <a:pt x="17572" y="19644"/>
                </a:cubicBezTo>
                <a:cubicBezTo>
                  <a:pt x="17559" y="19639"/>
                  <a:pt x="17559" y="19635"/>
                  <a:pt x="17573" y="19632"/>
                </a:cubicBezTo>
                <a:close/>
                <a:moveTo>
                  <a:pt x="10319" y="19676"/>
                </a:moveTo>
                <a:cubicBezTo>
                  <a:pt x="10321" y="19676"/>
                  <a:pt x="10324" y="19680"/>
                  <a:pt x="10328" y="19682"/>
                </a:cubicBezTo>
                <a:cubicBezTo>
                  <a:pt x="10324" y="19684"/>
                  <a:pt x="10319" y="19687"/>
                  <a:pt x="10317" y="19687"/>
                </a:cubicBezTo>
                <a:cubicBezTo>
                  <a:pt x="10304" y="19683"/>
                  <a:pt x="10305" y="19679"/>
                  <a:pt x="10319" y="19676"/>
                </a:cubicBezTo>
                <a:close/>
                <a:moveTo>
                  <a:pt x="9466" y="19696"/>
                </a:moveTo>
                <a:lnTo>
                  <a:pt x="9466" y="19697"/>
                </a:lnTo>
                <a:cubicBezTo>
                  <a:pt x="9469" y="19699"/>
                  <a:pt x="9475" y="19702"/>
                  <a:pt x="9474" y="19702"/>
                </a:cubicBezTo>
                <a:cubicBezTo>
                  <a:pt x="9472" y="19706"/>
                  <a:pt x="9469" y="19708"/>
                  <a:pt x="9466" y="19708"/>
                </a:cubicBezTo>
                <a:cubicBezTo>
                  <a:pt x="9463" y="19708"/>
                  <a:pt x="9460" y="19706"/>
                  <a:pt x="9457" y="19701"/>
                </a:cubicBezTo>
                <a:cubicBezTo>
                  <a:pt x="9457" y="19700"/>
                  <a:pt x="9463" y="19697"/>
                  <a:pt x="9466" y="19696"/>
                </a:cubicBezTo>
                <a:close/>
                <a:moveTo>
                  <a:pt x="11612" y="19696"/>
                </a:moveTo>
                <a:lnTo>
                  <a:pt x="11621" y="19703"/>
                </a:lnTo>
                <a:lnTo>
                  <a:pt x="11620" y="19704"/>
                </a:lnTo>
                <a:cubicBezTo>
                  <a:pt x="11617" y="19705"/>
                  <a:pt x="11615" y="19708"/>
                  <a:pt x="11612" y="19708"/>
                </a:cubicBezTo>
                <a:cubicBezTo>
                  <a:pt x="11612" y="19708"/>
                  <a:pt x="11612" y="19708"/>
                  <a:pt x="11611" y="19708"/>
                </a:cubicBezTo>
                <a:cubicBezTo>
                  <a:pt x="11608" y="19708"/>
                  <a:pt x="11603" y="19704"/>
                  <a:pt x="11603" y="19702"/>
                </a:cubicBezTo>
                <a:cubicBezTo>
                  <a:pt x="11604" y="19700"/>
                  <a:pt x="11609" y="19699"/>
                  <a:pt x="11612" y="19696"/>
                </a:cubicBezTo>
                <a:close/>
                <a:moveTo>
                  <a:pt x="11681" y="19696"/>
                </a:moveTo>
                <a:cubicBezTo>
                  <a:pt x="11684" y="19699"/>
                  <a:pt x="11686" y="19701"/>
                  <a:pt x="11689" y="19703"/>
                </a:cubicBezTo>
                <a:lnTo>
                  <a:pt x="11689" y="19704"/>
                </a:lnTo>
                <a:cubicBezTo>
                  <a:pt x="11686" y="19705"/>
                  <a:pt x="11684" y="19708"/>
                  <a:pt x="11681" y="19708"/>
                </a:cubicBezTo>
                <a:cubicBezTo>
                  <a:pt x="11680" y="19708"/>
                  <a:pt x="11680" y="19708"/>
                  <a:pt x="11680" y="19708"/>
                </a:cubicBezTo>
                <a:cubicBezTo>
                  <a:pt x="11676" y="19708"/>
                  <a:pt x="11670" y="19704"/>
                  <a:pt x="11672" y="19702"/>
                </a:cubicBezTo>
                <a:cubicBezTo>
                  <a:pt x="11672" y="19700"/>
                  <a:pt x="11677" y="19699"/>
                  <a:pt x="11681" y="19696"/>
                </a:cubicBezTo>
                <a:close/>
                <a:moveTo>
                  <a:pt x="10489" y="19912"/>
                </a:moveTo>
                <a:cubicBezTo>
                  <a:pt x="10491" y="19914"/>
                  <a:pt x="10498" y="19918"/>
                  <a:pt x="10497" y="19919"/>
                </a:cubicBezTo>
                <a:cubicBezTo>
                  <a:pt x="10493" y="19923"/>
                  <a:pt x="10490" y="19925"/>
                  <a:pt x="10487" y="19925"/>
                </a:cubicBezTo>
                <a:cubicBezTo>
                  <a:pt x="10484" y="19925"/>
                  <a:pt x="10481" y="19922"/>
                  <a:pt x="10478" y="19918"/>
                </a:cubicBezTo>
                <a:cubicBezTo>
                  <a:pt x="10478" y="19917"/>
                  <a:pt x="10485" y="19914"/>
                  <a:pt x="10489" y="19912"/>
                </a:cubicBezTo>
                <a:close/>
                <a:moveTo>
                  <a:pt x="3403" y="19977"/>
                </a:moveTo>
                <a:cubicBezTo>
                  <a:pt x="3406" y="19979"/>
                  <a:pt x="3412" y="19983"/>
                  <a:pt x="3411" y="19983"/>
                </a:cubicBezTo>
                <a:cubicBezTo>
                  <a:pt x="3408" y="19987"/>
                  <a:pt x="3405" y="19989"/>
                  <a:pt x="3402" y="19989"/>
                </a:cubicBezTo>
                <a:cubicBezTo>
                  <a:pt x="3399" y="19989"/>
                  <a:pt x="3396" y="19987"/>
                  <a:pt x="3394" y="19983"/>
                </a:cubicBezTo>
                <a:cubicBezTo>
                  <a:pt x="3394" y="19982"/>
                  <a:pt x="3401" y="19979"/>
                  <a:pt x="3403" y="19977"/>
                </a:cubicBezTo>
                <a:close/>
                <a:moveTo>
                  <a:pt x="9504" y="19981"/>
                </a:moveTo>
                <a:cubicBezTo>
                  <a:pt x="9515" y="19981"/>
                  <a:pt x="9515" y="19991"/>
                  <a:pt x="9513" y="19998"/>
                </a:cubicBezTo>
                <a:cubicBezTo>
                  <a:pt x="9512" y="20002"/>
                  <a:pt x="9503" y="20006"/>
                  <a:pt x="9497" y="20010"/>
                </a:cubicBezTo>
                <a:cubicBezTo>
                  <a:pt x="9480" y="20001"/>
                  <a:pt x="9480" y="19988"/>
                  <a:pt x="9493" y="19984"/>
                </a:cubicBezTo>
                <a:cubicBezTo>
                  <a:pt x="9497" y="19982"/>
                  <a:pt x="9501" y="19981"/>
                  <a:pt x="9504" y="19981"/>
                </a:cubicBezTo>
                <a:close/>
                <a:moveTo>
                  <a:pt x="10630" y="20000"/>
                </a:moveTo>
                <a:cubicBezTo>
                  <a:pt x="10638" y="20000"/>
                  <a:pt x="10636" y="20010"/>
                  <a:pt x="10640" y="20015"/>
                </a:cubicBezTo>
                <a:lnTo>
                  <a:pt x="10640" y="20015"/>
                </a:lnTo>
                <a:lnTo>
                  <a:pt x="10615" y="20006"/>
                </a:lnTo>
                <a:cubicBezTo>
                  <a:pt x="10622" y="20002"/>
                  <a:pt x="10627" y="20000"/>
                  <a:pt x="10630" y="20000"/>
                </a:cubicBezTo>
                <a:close/>
                <a:moveTo>
                  <a:pt x="10690" y="19999"/>
                </a:moveTo>
                <a:lnTo>
                  <a:pt x="10690" y="19999"/>
                </a:lnTo>
                <a:cubicBezTo>
                  <a:pt x="10711" y="20016"/>
                  <a:pt x="10685" y="20012"/>
                  <a:pt x="10674" y="20016"/>
                </a:cubicBezTo>
                <a:cubicBezTo>
                  <a:pt x="10673" y="20023"/>
                  <a:pt x="10671" y="20030"/>
                  <a:pt x="10660" y="20030"/>
                </a:cubicBezTo>
                <a:cubicBezTo>
                  <a:pt x="10658" y="20030"/>
                  <a:pt x="10655" y="20030"/>
                  <a:pt x="10653" y="20029"/>
                </a:cubicBezTo>
                <a:cubicBezTo>
                  <a:pt x="10647" y="20028"/>
                  <a:pt x="10645" y="20020"/>
                  <a:pt x="10641" y="20016"/>
                </a:cubicBezTo>
                <a:lnTo>
                  <a:pt x="10674" y="20016"/>
                </a:lnTo>
                <a:cubicBezTo>
                  <a:pt x="10680" y="20010"/>
                  <a:pt x="10686" y="20004"/>
                  <a:pt x="10690" y="19999"/>
                </a:cubicBezTo>
                <a:close/>
                <a:moveTo>
                  <a:pt x="3438" y="20042"/>
                </a:moveTo>
                <a:cubicBezTo>
                  <a:pt x="3441" y="20042"/>
                  <a:pt x="3444" y="20047"/>
                  <a:pt x="3446" y="20049"/>
                </a:cubicBezTo>
                <a:cubicBezTo>
                  <a:pt x="3443" y="20050"/>
                  <a:pt x="3439" y="20054"/>
                  <a:pt x="3438" y="20054"/>
                </a:cubicBezTo>
                <a:cubicBezTo>
                  <a:pt x="3437" y="20054"/>
                  <a:pt x="3437" y="20054"/>
                  <a:pt x="3437" y="20053"/>
                </a:cubicBezTo>
                <a:cubicBezTo>
                  <a:pt x="3425" y="20050"/>
                  <a:pt x="3425" y="20045"/>
                  <a:pt x="3438" y="20042"/>
                </a:cubicBezTo>
                <a:close/>
                <a:moveTo>
                  <a:pt x="4102" y="20039"/>
                </a:moveTo>
                <a:cubicBezTo>
                  <a:pt x="4108" y="20039"/>
                  <a:pt x="4115" y="20041"/>
                  <a:pt x="4123" y="20045"/>
                </a:cubicBezTo>
                <a:cubicBezTo>
                  <a:pt x="4117" y="20054"/>
                  <a:pt x="4108" y="20058"/>
                  <a:pt x="4099" y="20058"/>
                </a:cubicBezTo>
                <a:cubicBezTo>
                  <a:pt x="4092" y="20058"/>
                  <a:pt x="4084" y="20055"/>
                  <a:pt x="4078" y="20050"/>
                </a:cubicBezTo>
                <a:cubicBezTo>
                  <a:pt x="4086" y="20042"/>
                  <a:pt x="4094" y="20039"/>
                  <a:pt x="4102" y="20039"/>
                </a:cubicBezTo>
                <a:close/>
                <a:moveTo>
                  <a:pt x="18182" y="19936"/>
                </a:moveTo>
                <a:lnTo>
                  <a:pt x="18182" y="19936"/>
                </a:lnTo>
                <a:cubicBezTo>
                  <a:pt x="18222" y="19951"/>
                  <a:pt x="18179" y="19987"/>
                  <a:pt x="18235" y="19998"/>
                </a:cubicBezTo>
                <a:lnTo>
                  <a:pt x="18179" y="20059"/>
                </a:lnTo>
                <a:lnTo>
                  <a:pt x="18100" y="20007"/>
                </a:lnTo>
                <a:cubicBezTo>
                  <a:pt x="18164" y="19995"/>
                  <a:pt x="18165" y="19962"/>
                  <a:pt x="18182" y="19936"/>
                </a:cubicBezTo>
                <a:close/>
                <a:moveTo>
                  <a:pt x="17304" y="20044"/>
                </a:moveTo>
                <a:cubicBezTo>
                  <a:pt x="17319" y="20052"/>
                  <a:pt x="17319" y="20065"/>
                  <a:pt x="17306" y="20069"/>
                </a:cubicBezTo>
                <a:cubicBezTo>
                  <a:pt x="17301" y="20071"/>
                  <a:pt x="17298" y="20072"/>
                  <a:pt x="17295" y="20072"/>
                </a:cubicBezTo>
                <a:cubicBezTo>
                  <a:pt x="17284" y="20072"/>
                  <a:pt x="17284" y="20062"/>
                  <a:pt x="17286" y="20056"/>
                </a:cubicBezTo>
                <a:cubicBezTo>
                  <a:pt x="17288" y="20051"/>
                  <a:pt x="17297" y="20048"/>
                  <a:pt x="17304" y="20044"/>
                </a:cubicBezTo>
                <a:close/>
                <a:moveTo>
                  <a:pt x="12022" y="20107"/>
                </a:moveTo>
                <a:cubicBezTo>
                  <a:pt x="12023" y="20107"/>
                  <a:pt x="12026" y="20112"/>
                  <a:pt x="12030" y="20113"/>
                </a:cubicBezTo>
                <a:cubicBezTo>
                  <a:pt x="12026" y="20115"/>
                  <a:pt x="12022" y="20118"/>
                  <a:pt x="12020" y="20118"/>
                </a:cubicBezTo>
                <a:cubicBezTo>
                  <a:pt x="12007" y="20114"/>
                  <a:pt x="12007" y="20109"/>
                  <a:pt x="12022" y="20107"/>
                </a:cubicBezTo>
                <a:close/>
                <a:moveTo>
                  <a:pt x="4811" y="20104"/>
                </a:moveTo>
                <a:cubicBezTo>
                  <a:pt x="4814" y="20104"/>
                  <a:pt x="4818" y="20104"/>
                  <a:pt x="4822" y="20105"/>
                </a:cubicBezTo>
                <a:cubicBezTo>
                  <a:pt x="4828" y="20105"/>
                  <a:pt x="4833" y="20112"/>
                  <a:pt x="4839" y="20115"/>
                </a:cubicBezTo>
                <a:cubicBezTo>
                  <a:pt x="4833" y="20120"/>
                  <a:pt x="4825" y="20123"/>
                  <a:pt x="4818" y="20123"/>
                </a:cubicBezTo>
                <a:cubicBezTo>
                  <a:pt x="4812" y="20123"/>
                  <a:pt x="4806" y="20121"/>
                  <a:pt x="4800" y="20117"/>
                </a:cubicBezTo>
                <a:cubicBezTo>
                  <a:pt x="4791" y="20107"/>
                  <a:pt x="4800" y="20104"/>
                  <a:pt x="4811" y="20104"/>
                </a:cubicBezTo>
                <a:close/>
                <a:moveTo>
                  <a:pt x="15491" y="20019"/>
                </a:moveTo>
                <a:cubicBezTo>
                  <a:pt x="15498" y="20058"/>
                  <a:pt x="15549" y="20097"/>
                  <a:pt x="15504" y="20144"/>
                </a:cubicBezTo>
                <a:cubicBezTo>
                  <a:pt x="15457" y="20047"/>
                  <a:pt x="15457" y="20047"/>
                  <a:pt x="15491" y="20019"/>
                </a:cubicBezTo>
                <a:close/>
                <a:moveTo>
                  <a:pt x="12413" y="20188"/>
                </a:moveTo>
                <a:cubicBezTo>
                  <a:pt x="12421" y="20188"/>
                  <a:pt x="12428" y="20191"/>
                  <a:pt x="12434" y="20196"/>
                </a:cubicBezTo>
                <a:lnTo>
                  <a:pt x="12434" y="20197"/>
                </a:lnTo>
                <a:cubicBezTo>
                  <a:pt x="12427" y="20204"/>
                  <a:pt x="12420" y="20208"/>
                  <a:pt x="12412" y="20208"/>
                </a:cubicBezTo>
                <a:cubicBezTo>
                  <a:pt x="12405" y="20208"/>
                  <a:pt x="12397" y="20205"/>
                  <a:pt x="12389" y="20199"/>
                </a:cubicBezTo>
                <a:cubicBezTo>
                  <a:pt x="12395" y="20192"/>
                  <a:pt x="12404" y="20188"/>
                  <a:pt x="12413" y="20188"/>
                </a:cubicBezTo>
                <a:close/>
                <a:moveTo>
                  <a:pt x="4494" y="20214"/>
                </a:moveTo>
                <a:lnTo>
                  <a:pt x="4502" y="20221"/>
                </a:lnTo>
                <a:cubicBezTo>
                  <a:pt x="4499" y="20223"/>
                  <a:pt x="4496" y="20226"/>
                  <a:pt x="4494" y="20226"/>
                </a:cubicBezTo>
                <a:cubicBezTo>
                  <a:pt x="4493" y="20226"/>
                  <a:pt x="4493" y="20226"/>
                  <a:pt x="4492" y="20226"/>
                </a:cubicBezTo>
                <a:cubicBezTo>
                  <a:pt x="4489" y="20226"/>
                  <a:pt x="4483" y="20222"/>
                  <a:pt x="4483" y="20220"/>
                </a:cubicBezTo>
                <a:cubicBezTo>
                  <a:pt x="4484" y="20218"/>
                  <a:pt x="4490" y="20217"/>
                  <a:pt x="4494" y="20214"/>
                </a:cubicBezTo>
                <a:close/>
                <a:moveTo>
                  <a:pt x="11681" y="20170"/>
                </a:moveTo>
                <a:lnTo>
                  <a:pt x="11681" y="20170"/>
                </a:lnTo>
                <a:cubicBezTo>
                  <a:pt x="11708" y="20201"/>
                  <a:pt x="11696" y="20231"/>
                  <a:pt x="11676" y="20268"/>
                </a:cubicBezTo>
                <a:cubicBezTo>
                  <a:pt x="11664" y="20244"/>
                  <a:pt x="11652" y="20218"/>
                  <a:pt x="11638" y="20193"/>
                </a:cubicBezTo>
                <a:lnTo>
                  <a:pt x="11681" y="20170"/>
                </a:lnTo>
                <a:close/>
                <a:moveTo>
                  <a:pt x="10319" y="20258"/>
                </a:moveTo>
                <a:cubicBezTo>
                  <a:pt x="10321" y="20258"/>
                  <a:pt x="10324" y="20262"/>
                  <a:pt x="10327" y="20264"/>
                </a:cubicBezTo>
                <a:cubicBezTo>
                  <a:pt x="10323" y="20266"/>
                  <a:pt x="10319" y="20269"/>
                  <a:pt x="10317" y="20269"/>
                </a:cubicBezTo>
                <a:cubicBezTo>
                  <a:pt x="10305" y="20264"/>
                  <a:pt x="10305" y="20261"/>
                  <a:pt x="10319" y="20258"/>
                </a:cubicBezTo>
                <a:close/>
                <a:moveTo>
                  <a:pt x="11341" y="20324"/>
                </a:moveTo>
                <a:cubicBezTo>
                  <a:pt x="11343" y="20324"/>
                  <a:pt x="11347" y="20327"/>
                  <a:pt x="11349" y="20330"/>
                </a:cubicBezTo>
                <a:cubicBezTo>
                  <a:pt x="11345" y="20331"/>
                  <a:pt x="11341" y="20334"/>
                  <a:pt x="11338" y="20334"/>
                </a:cubicBezTo>
                <a:cubicBezTo>
                  <a:pt x="11326" y="20331"/>
                  <a:pt x="11326" y="20326"/>
                  <a:pt x="11341" y="20324"/>
                </a:cubicBezTo>
                <a:cubicBezTo>
                  <a:pt x="11341" y="20324"/>
                  <a:pt x="11341" y="20324"/>
                  <a:pt x="11341" y="20324"/>
                </a:cubicBezTo>
                <a:close/>
                <a:moveTo>
                  <a:pt x="9438" y="20303"/>
                </a:moveTo>
                <a:cubicBezTo>
                  <a:pt x="9449" y="20324"/>
                  <a:pt x="9445" y="20336"/>
                  <a:pt x="9421" y="20336"/>
                </a:cubicBezTo>
                <a:cubicBezTo>
                  <a:pt x="9414" y="20336"/>
                  <a:pt x="9406" y="20335"/>
                  <a:pt x="9396" y="20333"/>
                </a:cubicBezTo>
                <a:cubicBezTo>
                  <a:pt x="9391" y="20313"/>
                  <a:pt x="9411" y="20307"/>
                  <a:pt x="9438" y="20303"/>
                </a:cubicBezTo>
                <a:close/>
                <a:moveTo>
                  <a:pt x="1445" y="20319"/>
                </a:moveTo>
                <a:cubicBezTo>
                  <a:pt x="1452" y="20319"/>
                  <a:pt x="1459" y="20321"/>
                  <a:pt x="1467" y="20326"/>
                </a:cubicBezTo>
                <a:cubicBezTo>
                  <a:pt x="1461" y="20334"/>
                  <a:pt x="1452" y="20337"/>
                  <a:pt x="1443" y="20337"/>
                </a:cubicBezTo>
                <a:cubicBezTo>
                  <a:pt x="1435" y="20337"/>
                  <a:pt x="1428" y="20335"/>
                  <a:pt x="1422" y="20330"/>
                </a:cubicBezTo>
                <a:cubicBezTo>
                  <a:pt x="1429" y="20322"/>
                  <a:pt x="1437" y="20319"/>
                  <a:pt x="1445" y="20319"/>
                </a:cubicBezTo>
                <a:close/>
                <a:moveTo>
                  <a:pt x="4085" y="20344"/>
                </a:moveTo>
                <a:cubicBezTo>
                  <a:pt x="4087" y="20344"/>
                  <a:pt x="4091" y="20348"/>
                  <a:pt x="4094" y="20350"/>
                </a:cubicBezTo>
                <a:lnTo>
                  <a:pt x="4093" y="20350"/>
                </a:lnTo>
                <a:cubicBezTo>
                  <a:pt x="4090" y="20352"/>
                  <a:pt x="4085" y="20356"/>
                  <a:pt x="4084" y="20356"/>
                </a:cubicBezTo>
                <a:cubicBezTo>
                  <a:pt x="4071" y="20351"/>
                  <a:pt x="4071" y="20347"/>
                  <a:pt x="4085" y="20344"/>
                </a:cubicBezTo>
                <a:close/>
                <a:moveTo>
                  <a:pt x="286" y="20384"/>
                </a:moveTo>
                <a:cubicBezTo>
                  <a:pt x="293" y="20384"/>
                  <a:pt x="301" y="20386"/>
                  <a:pt x="309" y="20389"/>
                </a:cubicBezTo>
                <a:cubicBezTo>
                  <a:pt x="302" y="20399"/>
                  <a:pt x="295" y="20402"/>
                  <a:pt x="286" y="20402"/>
                </a:cubicBezTo>
                <a:cubicBezTo>
                  <a:pt x="279" y="20402"/>
                  <a:pt x="271" y="20399"/>
                  <a:pt x="262" y="20397"/>
                </a:cubicBezTo>
                <a:cubicBezTo>
                  <a:pt x="269" y="20387"/>
                  <a:pt x="277" y="20384"/>
                  <a:pt x="286" y="20384"/>
                </a:cubicBezTo>
                <a:close/>
                <a:moveTo>
                  <a:pt x="15870" y="20409"/>
                </a:moveTo>
                <a:cubicBezTo>
                  <a:pt x="15873" y="20409"/>
                  <a:pt x="15875" y="20413"/>
                  <a:pt x="15879" y="20415"/>
                </a:cubicBezTo>
                <a:lnTo>
                  <a:pt x="15869" y="20420"/>
                </a:lnTo>
                <a:lnTo>
                  <a:pt x="15868" y="20420"/>
                </a:lnTo>
                <a:cubicBezTo>
                  <a:pt x="15865" y="20418"/>
                  <a:pt x="15860" y="20416"/>
                  <a:pt x="15861" y="20414"/>
                </a:cubicBezTo>
                <a:cubicBezTo>
                  <a:pt x="15863" y="20411"/>
                  <a:pt x="15866" y="20409"/>
                  <a:pt x="15870" y="20409"/>
                </a:cubicBezTo>
                <a:close/>
                <a:moveTo>
                  <a:pt x="15801" y="20430"/>
                </a:moveTo>
                <a:cubicBezTo>
                  <a:pt x="15805" y="20430"/>
                  <a:pt x="15807" y="20433"/>
                  <a:pt x="15810" y="20436"/>
                </a:cubicBezTo>
                <a:lnTo>
                  <a:pt x="15799" y="20441"/>
                </a:lnTo>
                <a:cubicBezTo>
                  <a:pt x="15797" y="20440"/>
                  <a:pt x="15791" y="20437"/>
                  <a:pt x="15792" y="20434"/>
                </a:cubicBezTo>
                <a:cubicBezTo>
                  <a:pt x="15793" y="20432"/>
                  <a:pt x="15797" y="20430"/>
                  <a:pt x="15801" y="20430"/>
                </a:cubicBezTo>
                <a:close/>
                <a:moveTo>
                  <a:pt x="681" y="20388"/>
                </a:moveTo>
                <a:cubicBezTo>
                  <a:pt x="701" y="20407"/>
                  <a:pt x="701" y="20425"/>
                  <a:pt x="676" y="20444"/>
                </a:cubicBezTo>
                <a:cubicBezTo>
                  <a:pt x="673" y="20444"/>
                  <a:pt x="670" y="20444"/>
                  <a:pt x="667" y="20444"/>
                </a:cubicBezTo>
                <a:cubicBezTo>
                  <a:pt x="653" y="20444"/>
                  <a:pt x="640" y="20443"/>
                  <a:pt x="632" y="20434"/>
                </a:cubicBezTo>
                <a:cubicBezTo>
                  <a:pt x="623" y="20409"/>
                  <a:pt x="649" y="20397"/>
                  <a:pt x="680" y="20388"/>
                </a:cubicBezTo>
                <a:close/>
                <a:moveTo>
                  <a:pt x="15525" y="20389"/>
                </a:moveTo>
                <a:cubicBezTo>
                  <a:pt x="15555" y="20400"/>
                  <a:pt x="15556" y="20421"/>
                  <a:pt x="15572" y="20444"/>
                </a:cubicBezTo>
                <a:cubicBezTo>
                  <a:pt x="15567" y="20444"/>
                  <a:pt x="15562" y="20444"/>
                  <a:pt x="15558" y="20444"/>
                </a:cubicBezTo>
                <a:cubicBezTo>
                  <a:pt x="15519" y="20444"/>
                  <a:pt x="15504" y="20432"/>
                  <a:pt x="15490" y="20418"/>
                </a:cubicBezTo>
                <a:cubicBezTo>
                  <a:pt x="15488" y="20403"/>
                  <a:pt x="15507" y="20396"/>
                  <a:pt x="15525" y="20389"/>
                </a:cubicBezTo>
                <a:close/>
                <a:moveTo>
                  <a:pt x="9263" y="20452"/>
                </a:moveTo>
                <a:cubicBezTo>
                  <a:pt x="9264" y="20452"/>
                  <a:pt x="9267" y="20455"/>
                  <a:pt x="9270" y="20458"/>
                </a:cubicBezTo>
                <a:lnTo>
                  <a:pt x="9270" y="20458"/>
                </a:lnTo>
                <a:cubicBezTo>
                  <a:pt x="9268" y="20460"/>
                  <a:pt x="9264" y="20463"/>
                  <a:pt x="9262" y="20463"/>
                </a:cubicBezTo>
                <a:cubicBezTo>
                  <a:pt x="9262" y="20463"/>
                  <a:pt x="9261" y="20463"/>
                  <a:pt x="9261" y="20463"/>
                </a:cubicBezTo>
                <a:cubicBezTo>
                  <a:pt x="9248" y="20458"/>
                  <a:pt x="9248" y="20455"/>
                  <a:pt x="9263" y="20452"/>
                </a:cubicBezTo>
                <a:close/>
                <a:moveTo>
                  <a:pt x="9463" y="20454"/>
                </a:moveTo>
                <a:lnTo>
                  <a:pt x="9463" y="20454"/>
                </a:lnTo>
                <a:cubicBezTo>
                  <a:pt x="9486" y="20462"/>
                  <a:pt x="9485" y="20472"/>
                  <a:pt x="9469" y="20482"/>
                </a:cubicBezTo>
                <a:cubicBezTo>
                  <a:pt x="9448" y="20474"/>
                  <a:pt x="9442" y="20466"/>
                  <a:pt x="9463" y="20454"/>
                </a:cubicBezTo>
                <a:close/>
                <a:moveTo>
                  <a:pt x="2749" y="20454"/>
                </a:moveTo>
                <a:cubicBezTo>
                  <a:pt x="2778" y="20462"/>
                  <a:pt x="2770" y="20472"/>
                  <a:pt x="2762" y="20484"/>
                </a:cubicBezTo>
                <a:cubicBezTo>
                  <a:pt x="2736" y="20476"/>
                  <a:pt x="2738" y="20466"/>
                  <a:pt x="2749" y="20455"/>
                </a:cubicBezTo>
                <a:lnTo>
                  <a:pt x="2749" y="20454"/>
                </a:lnTo>
                <a:close/>
                <a:moveTo>
                  <a:pt x="9392" y="20471"/>
                </a:moveTo>
                <a:cubicBezTo>
                  <a:pt x="9412" y="20471"/>
                  <a:pt x="9408" y="20490"/>
                  <a:pt x="9416" y="20507"/>
                </a:cubicBezTo>
                <a:lnTo>
                  <a:pt x="9415" y="20507"/>
                </a:lnTo>
                <a:cubicBezTo>
                  <a:pt x="9379" y="20502"/>
                  <a:pt x="9365" y="20493"/>
                  <a:pt x="9358" y="20480"/>
                </a:cubicBezTo>
                <a:cubicBezTo>
                  <a:pt x="9374" y="20474"/>
                  <a:pt x="9384" y="20471"/>
                  <a:pt x="9392" y="20471"/>
                </a:cubicBezTo>
                <a:close/>
                <a:moveTo>
                  <a:pt x="9637" y="20495"/>
                </a:moveTo>
                <a:lnTo>
                  <a:pt x="9637" y="20495"/>
                </a:lnTo>
                <a:cubicBezTo>
                  <a:pt x="9653" y="20506"/>
                  <a:pt x="9657" y="20517"/>
                  <a:pt x="9635" y="20527"/>
                </a:cubicBezTo>
                <a:cubicBezTo>
                  <a:pt x="9616" y="20515"/>
                  <a:pt x="9618" y="20505"/>
                  <a:pt x="9637" y="20495"/>
                </a:cubicBezTo>
                <a:close/>
                <a:moveTo>
                  <a:pt x="3604" y="20561"/>
                </a:moveTo>
                <a:lnTo>
                  <a:pt x="3604" y="20561"/>
                </a:lnTo>
                <a:cubicBezTo>
                  <a:pt x="3624" y="20569"/>
                  <a:pt x="3629" y="20578"/>
                  <a:pt x="3609" y="20590"/>
                </a:cubicBezTo>
                <a:cubicBezTo>
                  <a:pt x="3588" y="20582"/>
                  <a:pt x="3588" y="20573"/>
                  <a:pt x="3604" y="20561"/>
                </a:cubicBezTo>
                <a:close/>
                <a:moveTo>
                  <a:pt x="3235" y="20602"/>
                </a:moveTo>
                <a:cubicBezTo>
                  <a:pt x="3237" y="20602"/>
                  <a:pt x="3240" y="20606"/>
                  <a:pt x="3242" y="20608"/>
                </a:cubicBezTo>
                <a:lnTo>
                  <a:pt x="3242" y="20609"/>
                </a:lnTo>
                <a:cubicBezTo>
                  <a:pt x="3239" y="20610"/>
                  <a:pt x="3236" y="20613"/>
                  <a:pt x="3234" y="20613"/>
                </a:cubicBezTo>
                <a:cubicBezTo>
                  <a:pt x="3233" y="20613"/>
                  <a:pt x="3233" y="20613"/>
                  <a:pt x="3233" y="20612"/>
                </a:cubicBezTo>
                <a:cubicBezTo>
                  <a:pt x="3220" y="20609"/>
                  <a:pt x="3220" y="20604"/>
                  <a:pt x="3234" y="20602"/>
                </a:cubicBezTo>
                <a:cubicBezTo>
                  <a:pt x="3234" y="20602"/>
                  <a:pt x="3235" y="20602"/>
                  <a:pt x="3235" y="20602"/>
                </a:cubicBezTo>
                <a:close/>
                <a:moveTo>
                  <a:pt x="15629" y="20560"/>
                </a:moveTo>
                <a:lnTo>
                  <a:pt x="15629" y="20560"/>
                </a:lnTo>
                <a:cubicBezTo>
                  <a:pt x="15659" y="20577"/>
                  <a:pt x="15643" y="20600"/>
                  <a:pt x="15647" y="20619"/>
                </a:cubicBezTo>
                <a:cubicBezTo>
                  <a:pt x="15595" y="20606"/>
                  <a:pt x="15607" y="20584"/>
                  <a:pt x="15629" y="20560"/>
                </a:cubicBezTo>
                <a:close/>
                <a:moveTo>
                  <a:pt x="15566" y="20604"/>
                </a:moveTo>
                <a:cubicBezTo>
                  <a:pt x="15581" y="20612"/>
                  <a:pt x="15582" y="20625"/>
                  <a:pt x="15570" y="20630"/>
                </a:cubicBezTo>
                <a:cubicBezTo>
                  <a:pt x="15565" y="20631"/>
                  <a:pt x="15561" y="20632"/>
                  <a:pt x="15559" y="20632"/>
                </a:cubicBezTo>
                <a:cubicBezTo>
                  <a:pt x="15548" y="20632"/>
                  <a:pt x="15547" y="20622"/>
                  <a:pt x="15549" y="20616"/>
                </a:cubicBezTo>
                <a:cubicBezTo>
                  <a:pt x="15551" y="20611"/>
                  <a:pt x="15561" y="20608"/>
                  <a:pt x="15566" y="20604"/>
                </a:cubicBezTo>
                <a:close/>
                <a:moveTo>
                  <a:pt x="15647" y="20619"/>
                </a:moveTo>
                <a:lnTo>
                  <a:pt x="15674" y="20630"/>
                </a:lnTo>
                <a:cubicBezTo>
                  <a:pt x="15667" y="20633"/>
                  <a:pt x="15662" y="20635"/>
                  <a:pt x="15659" y="20635"/>
                </a:cubicBezTo>
                <a:cubicBezTo>
                  <a:pt x="15650" y="20635"/>
                  <a:pt x="15651" y="20624"/>
                  <a:pt x="15647" y="20619"/>
                </a:cubicBezTo>
                <a:close/>
                <a:moveTo>
                  <a:pt x="17369" y="20582"/>
                </a:moveTo>
                <a:lnTo>
                  <a:pt x="17369" y="20582"/>
                </a:lnTo>
                <a:cubicBezTo>
                  <a:pt x="17391" y="20600"/>
                  <a:pt x="17393" y="20617"/>
                  <a:pt x="17369" y="20635"/>
                </a:cubicBezTo>
                <a:cubicBezTo>
                  <a:pt x="17346" y="20617"/>
                  <a:pt x="17345" y="20599"/>
                  <a:pt x="17369" y="20582"/>
                </a:cubicBezTo>
                <a:close/>
                <a:moveTo>
                  <a:pt x="3609" y="20647"/>
                </a:moveTo>
                <a:cubicBezTo>
                  <a:pt x="3628" y="20655"/>
                  <a:pt x="3627" y="20667"/>
                  <a:pt x="3614" y="20673"/>
                </a:cubicBezTo>
                <a:cubicBezTo>
                  <a:pt x="3609" y="20675"/>
                  <a:pt x="3606" y="20675"/>
                  <a:pt x="3603" y="20675"/>
                </a:cubicBezTo>
                <a:cubicBezTo>
                  <a:pt x="3592" y="20675"/>
                  <a:pt x="3592" y="20665"/>
                  <a:pt x="3593" y="20658"/>
                </a:cubicBezTo>
                <a:cubicBezTo>
                  <a:pt x="3593" y="20654"/>
                  <a:pt x="3604" y="20650"/>
                  <a:pt x="3609" y="20647"/>
                </a:cubicBezTo>
                <a:close/>
                <a:moveTo>
                  <a:pt x="3744" y="20731"/>
                </a:moveTo>
                <a:cubicBezTo>
                  <a:pt x="3747" y="20731"/>
                  <a:pt x="3750" y="20735"/>
                  <a:pt x="3753" y="20737"/>
                </a:cubicBezTo>
                <a:lnTo>
                  <a:pt x="3743" y="20742"/>
                </a:lnTo>
                <a:lnTo>
                  <a:pt x="3742" y="20742"/>
                </a:lnTo>
                <a:cubicBezTo>
                  <a:pt x="3739" y="20741"/>
                  <a:pt x="3734" y="20739"/>
                  <a:pt x="3735" y="20737"/>
                </a:cubicBezTo>
                <a:cubicBezTo>
                  <a:pt x="3737" y="20733"/>
                  <a:pt x="3741" y="20731"/>
                  <a:pt x="3744" y="20731"/>
                </a:cubicBezTo>
                <a:close/>
                <a:moveTo>
                  <a:pt x="2451" y="20731"/>
                </a:moveTo>
                <a:cubicBezTo>
                  <a:pt x="2453" y="20731"/>
                  <a:pt x="2456" y="20735"/>
                  <a:pt x="2459" y="20737"/>
                </a:cubicBezTo>
                <a:lnTo>
                  <a:pt x="2458" y="20738"/>
                </a:lnTo>
                <a:cubicBezTo>
                  <a:pt x="2455" y="20740"/>
                  <a:pt x="2452" y="20743"/>
                  <a:pt x="2450" y="20743"/>
                </a:cubicBezTo>
                <a:cubicBezTo>
                  <a:pt x="2450" y="20743"/>
                  <a:pt x="2449" y="20743"/>
                  <a:pt x="2449" y="20742"/>
                </a:cubicBezTo>
                <a:cubicBezTo>
                  <a:pt x="2437" y="20738"/>
                  <a:pt x="2437" y="20733"/>
                  <a:pt x="2451" y="20731"/>
                </a:cubicBezTo>
                <a:close/>
                <a:moveTo>
                  <a:pt x="18561" y="20773"/>
                </a:moveTo>
                <a:lnTo>
                  <a:pt x="18561" y="20774"/>
                </a:lnTo>
                <a:cubicBezTo>
                  <a:pt x="18563" y="20777"/>
                  <a:pt x="18569" y="20780"/>
                  <a:pt x="18569" y="20780"/>
                </a:cubicBezTo>
                <a:cubicBezTo>
                  <a:pt x="18566" y="20784"/>
                  <a:pt x="18563" y="20786"/>
                  <a:pt x="18561" y="20786"/>
                </a:cubicBezTo>
                <a:cubicBezTo>
                  <a:pt x="18557" y="20786"/>
                  <a:pt x="18554" y="20783"/>
                  <a:pt x="18552" y="20779"/>
                </a:cubicBezTo>
                <a:cubicBezTo>
                  <a:pt x="18552" y="20778"/>
                  <a:pt x="18558" y="20776"/>
                  <a:pt x="18561" y="20773"/>
                </a:cubicBezTo>
                <a:close/>
                <a:moveTo>
                  <a:pt x="12295" y="20839"/>
                </a:moveTo>
                <a:cubicBezTo>
                  <a:pt x="12297" y="20839"/>
                  <a:pt x="12300" y="20843"/>
                  <a:pt x="12302" y="20845"/>
                </a:cubicBezTo>
                <a:lnTo>
                  <a:pt x="12302" y="20846"/>
                </a:lnTo>
                <a:cubicBezTo>
                  <a:pt x="12299" y="20847"/>
                  <a:pt x="12296" y="20850"/>
                  <a:pt x="12294" y="20850"/>
                </a:cubicBezTo>
                <a:cubicBezTo>
                  <a:pt x="12294" y="20850"/>
                  <a:pt x="12293" y="20850"/>
                  <a:pt x="12293" y="20850"/>
                </a:cubicBezTo>
                <a:cubicBezTo>
                  <a:pt x="12281" y="20846"/>
                  <a:pt x="12281" y="20842"/>
                  <a:pt x="12294" y="20839"/>
                </a:cubicBezTo>
                <a:cubicBezTo>
                  <a:pt x="12295" y="20839"/>
                  <a:pt x="12295" y="20839"/>
                  <a:pt x="12295" y="20839"/>
                </a:cubicBezTo>
                <a:close/>
                <a:moveTo>
                  <a:pt x="17401" y="20818"/>
                </a:moveTo>
                <a:cubicBezTo>
                  <a:pt x="17422" y="20829"/>
                  <a:pt x="17418" y="20839"/>
                  <a:pt x="17401" y="20850"/>
                </a:cubicBezTo>
                <a:lnTo>
                  <a:pt x="17401" y="20850"/>
                </a:lnTo>
                <a:cubicBezTo>
                  <a:pt x="17384" y="20839"/>
                  <a:pt x="17384" y="20829"/>
                  <a:pt x="17401" y="20818"/>
                </a:cubicBezTo>
                <a:close/>
                <a:moveTo>
                  <a:pt x="14279" y="20858"/>
                </a:moveTo>
                <a:cubicBezTo>
                  <a:pt x="14282" y="20858"/>
                  <a:pt x="14286" y="20858"/>
                  <a:pt x="14290" y="20859"/>
                </a:cubicBezTo>
                <a:cubicBezTo>
                  <a:pt x="14297" y="20859"/>
                  <a:pt x="14301" y="20866"/>
                  <a:pt x="14307" y="20869"/>
                </a:cubicBezTo>
                <a:lnTo>
                  <a:pt x="14308" y="20869"/>
                </a:lnTo>
                <a:cubicBezTo>
                  <a:pt x="14301" y="20874"/>
                  <a:pt x="14293" y="20877"/>
                  <a:pt x="14286" y="20877"/>
                </a:cubicBezTo>
                <a:cubicBezTo>
                  <a:pt x="14279" y="20877"/>
                  <a:pt x="14273" y="20875"/>
                  <a:pt x="14268" y="20871"/>
                </a:cubicBezTo>
                <a:cubicBezTo>
                  <a:pt x="14259" y="20861"/>
                  <a:pt x="14268" y="20858"/>
                  <a:pt x="14279" y="20858"/>
                </a:cubicBezTo>
                <a:close/>
                <a:moveTo>
                  <a:pt x="18459" y="20882"/>
                </a:moveTo>
                <a:cubicBezTo>
                  <a:pt x="18462" y="20884"/>
                  <a:pt x="18467" y="20887"/>
                  <a:pt x="18467" y="20887"/>
                </a:cubicBezTo>
                <a:cubicBezTo>
                  <a:pt x="18464" y="20891"/>
                  <a:pt x="18461" y="20893"/>
                  <a:pt x="18458" y="20893"/>
                </a:cubicBezTo>
                <a:cubicBezTo>
                  <a:pt x="18455" y="20893"/>
                  <a:pt x="18452" y="20891"/>
                  <a:pt x="18449" y="20886"/>
                </a:cubicBezTo>
                <a:cubicBezTo>
                  <a:pt x="18449" y="20885"/>
                  <a:pt x="18455" y="20883"/>
                  <a:pt x="18459" y="20882"/>
                </a:cubicBezTo>
                <a:close/>
                <a:moveTo>
                  <a:pt x="14750" y="20884"/>
                </a:moveTo>
                <a:cubicBezTo>
                  <a:pt x="14759" y="20884"/>
                  <a:pt x="14758" y="20895"/>
                  <a:pt x="14762" y="20899"/>
                </a:cubicBezTo>
                <a:lnTo>
                  <a:pt x="14736" y="20889"/>
                </a:lnTo>
                <a:cubicBezTo>
                  <a:pt x="14742" y="20885"/>
                  <a:pt x="14747" y="20884"/>
                  <a:pt x="14750" y="20884"/>
                </a:cubicBezTo>
                <a:close/>
                <a:moveTo>
                  <a:pt x="14762" y="20899"/>
                </a:moveTo>
                <a:lnTo>
                  <a:pt x="14788" y="20909"/>
                </a:lnTo>
                <a:cubicBezTo>
                  <a:pt x="14781" y="20913"/>
                  <a:pt x="14776" y="20914"/>
                  <a:pt x="14773" y="20914"/>
                </a:cubicBezTo>
                <a:cubicBezTo>
                  <a:pt x="14764" y="20914"/>
                  <a:pt x="14766" y="20904"/>
                  <a:pt x="14762" y="20899"/>
                </a:cubicBezTo>
                <a:close/>
                <a:moveTo>
                  <a:pt x="10659" y="20926"/>
                </a:moveTo>
                <a:lnTo>
                  <a:pt x="10667" y="20933"/>
                </a:lnTo>
                <a:cubicBezTo>
                  <a:pt x="10664" y="20934"/>
                  <a:pt x="10661" y="20938"/>
                  <a:pt x="10657" y="20938"/>
                </a:cubicBezTo>
                <a:cubicBezTo>
                  <a:pt x="10654" y="20936"/>
                  <a:pt x="10648" y="20934"/>
                  <a:pt x="10649" y="20932"/>
                </a:cubicBezTo>
                <a:cubicBezTo>
                  <a:pt x="10649" y="20930"/>
                  <a:pt x="10655" y="20927"/>
                  <a:pt x="10659" y="20926"/>
                </a:cubicBezTo>
                <a:close/>
                <a:moveTo>
                  <a:pt x="13765" y="20839"/>
                </a:moveTo>
                <a:cubicBezTo>
                  <a:pt x="13748" y="20885"/>
                  <a:pt x="13738" y="20911"/>
                  <a:pt x="13724" y="20951"/>
                </a:cubicBezTo>
                <a:cubicBezTo>
                  <a:pt x="13706" y="20908"/>
                  <a:pt x="13690" y="20879"/>
                  <a:pt x="13765" y="20839"/>
                </a:cubicBezTo>
                <a:close/>
                <a:moveTo>
                  <a:pt x="15018" y="20948"/>
                </a:moveTo>
                <a:cubicBezTo>
                  <a:pt x="15021" y="20948"/>
                  <a:pt x="15024" y="20951"/>
                  <a:pt x="15027" y="20954"/>
                </a:cubicBezTo>
                <a:lnTo>
                  <a:pt x="15016" y="20959"/>
                </a:lnTo>
                <a:cubicBezTo>
                  <a:pt x="15013" y="20957"/>
                  <a:pt x="15008" y="20955"/>
                  <a:pt x="15008" y="20952"/>
                </a:cubicBezTo>
                <a:cubicBezTo>
                  <a:pt x="15011" y="20950"/>
                  <a:pt x="15014" y="20948"/>
                  <a:pt x="15018" y="20948"/>
                </a:cubicBezTo>
                <a:close/>
                <a:moveTo>
                  <a:pt x="3744" y="20990"/>
                </a:moveTo>
                <a:lnTo>
                  <a:pt x="3752" y="20997"/>
                </a:lnTo>
                <a:cubicBezTo>
                  <a:pt x="3749" y="20999"/>
                  <a:pt x="3746" y="21001"/>
                  <a:pt x="3743" y="21001"/>
                </a:cubicBezTo>
                <a:cubicBezTo>
                  <a:pt x="3739" y="21001"/>
                  <a:pt x="3734" y="20998"/>
                  <a:pt x="3735" y="20996"/>
                </a:cubicBezTo>
                <a:cubicBezTo>
                  <a:pt x="3735" y="20993"/>
                  <a:pt x="3741" y="20992"/>
                  <a:pt x="3744" y="20990"/>
                </a:cubicBezTo>
                <a:close/>
                <a:moveTo>
                  <a:pt x="18149" y="20941"/>
                </a:moveTo>
                <a:cubicBezTo>
                  <a:pt x="18156" y="20941"/>
                  <a:pt x="18163" y="20942"/>
                  <a:pt x="18171" y="20944"/>
                </a:cubicBezTo>
                <a:cubicBezTo>
                  <a:pt x="18218" y="20956"/>
                  <a:pt x="18252" y="20977"/>
                  <a:pt x="18273" y="21015"/>
                </a:cubicBezTo>
                <a:cubicBezTo>
                  <a:pt x="18268" y="21017"/>
                  <a:pt x="18262" y="21017"/>
                  <a:pt x="18257" y="21017"/>
                </a:cubicBezTo>
                <a:cubicBezTo>
                  <a:pt x="18237" y="21017"/>
                  <a:pt x="18221" y="21009"/>
                  <a:pt x="18208" y="21009"/>
                </a:cubicBezTo>
                <a:cubicBezTo>
                  <a:pt x="18199" y="21009"/>
                  <a:pt x="18192" y="21013"/>
                  <a:pt x="18187" y="21024"/>
                </a:cubicBezTo>
                <a:cubicBezTo>
                  <a:pt x="18135" y="21005"/>
                  <a:pt x="18132" y="20975"/>
                  <a:pt x="18110" y="20951"/>
                </a:cubicBezTo>
                <a:cubicBezTo>
                  <a:pt x="18122" y="20945"/>
                  <a:pt x="18135" y="20941"/>
                  <a:pt x="18149" y="20941"/>
                </a:cubicBezTo>
                <a:close/>
                <a:moveTo>
                  <a:pt x="18494" y="21055"/>
                </a:moveTo>
                <a:cubicBezTo>
                  <a:pt x="18495" y="21055"/>
                  <a:pt x="18499" y="21060"/>
                  <a:pt x="18502" y="21061"/>
                </a:cubicBezTo>
                <a:cubicBezTo>
                  <a:pt x="18499" y="21063"/>
                  <a:pt x="18495" y="21067"/>
                  <a:pt x="18492" y="21067"/>
                </a:cubicBezTo>
                <a:cubicBezTo>
                  <a:pt x="18492" y="21067"/>
                  <a:pt x="18492" y="21067"/>
                  <a:pt x="18491" y="21066"/>
                </a:cubicBezTo>
                <a:cubicBezTo>
                  <a:pt x="18479" y="21062"/>
                  <a:pt x="18479" y="21057"/>
                  <a:pt x="18494" y="21055"/>
                </a:cubicBezTo>
                <a:close/>
                <a:moveTo>
                  <a:pt x="18186" y="21076"/>
                </a:moveTo>
                <a:lnTo>
                  <a:pt x="18196" y="21084"/>
                </a:lnTo>
                <a:cubicBezTo>
                  <a:pt x="18193" y="21085"/>
                  <a:pt x="18190" y="21088"/>
                  <a:pt x="18186" y="21088"/>
                </a:cubicBezTo>
                <a:cubicBezTo>
                  <a:pt x="18185" y="21088"/>
                  <a:pt x="18185" y="21088"/>
                  <a:pt x="18185" y="21088"/>
                </a:cubicBezTo>
                <a:cubicBezTo>
                  <a:pt x="18181" y="21088"/>
                  <a:pt x="18175" y="21085"/>
                  <a:pt x="18175" y="21082"/>
                </a:cubicBezTo>
                <a:cubicBezTo>
                  <a:pt x="18177" y="21080"/>
                  <a:pt x="18182" y="21078"/>
                  <a:pt x="18186" y="21076"/>
                </a:cubicBezTo>
                <a:close/>
                <a:moveTo>
                  <a:pt x="9720" y="21076"/>
                </a:moveTo>
                <a:cubicBezTo>
                  <a:pt x="9698" y="21097"/>
                  <a:pt x="9682" y="21113"/>
                  <a:pt x="9652" y="21113"/>
                </a:cubicBezTo>
                <a:cubicBezTo>
                  <a:pt x="9646" y="21113"/>
                  <a:pt x="9640" y="21112"/>
                  <a:pt x="9633" y="21111"/>
                </a:cubicBezTo>
                <a:cubicBezTo>
                  <a:pt x="9635" y="21078"/>
                  <a:pt x="9635" y="21078"/>
                  <a:pt x="9718" y="21076"/>
                </a:cubicBezTo>
                <a:close/>
                <a:moveTo>
                  <a:pt x="646" y="21120"/>
                </a:moveTo>
                <a:cubicBezTo>
                  <a:pt x="647" y="21120"/>
                  <a:pt x="651" y="21124"/>
                  <a:pt x="654" y="21126"/>
                </a:cubicBezTo>
                <a:cubicBezTo>
                  <a:pt x="650" y="21128"/>
                  <a:pt x="646" y="21132"/>
                  <a:pt x="643" y="21132"/>
                </a:cubicBezTo>
                <a:cubicBezTo>
                  <a:pt x="632" y="21127"/>
                  <a:pt x="632" y="21122"/>
                  <a:pt x="646" y="21120"/>
                </a:cubicBezTo>
                <a:close/>
                <a:moveTo>
                  <a:pt x="18328" y="21056"/>
                </a:moveTo>
                <a:cubicBezTo>
                  <a:pt x="18372" y="21056"/>
                  <a:pt x="18395" y="21067"/>
                  <a:pt x="18405" y="21089"/>
                </a:cubicBezTo>
                <a:cubicBezTo>
                  <a:pt x="18408" y="21103"/>
                  <a:pt x="18406" y="21118"/>
                  <a:pt x="18396" y="21128"/>
                </a:cubicBezTo>
                <a:cubicBezTo>
                  <a:pt x="18381" y="21147"/>
                  <a:pt x="18357" y="21157"/>
                  <a:pt x="18325" y="21157"/>
                </a:cubicBezTo>
                <a:cubicBezTo>
                  <a:pt x="18316" y="21157"/>
                  <a:pt x="18307" y="21156"/>
                  <a:pt x="18296" y="21154"/>
                </a:cubicBezTo>
                <a:cubicBezTo>
                  <a:pt x="18263" y="21129"/>
                  <a:pt x="18226" y="21103"/>
                  <a:pt x="18242" y="21064"/>
                </a:cubicBezTo>
                <a:cubicBezTo>
                  <a:pt x="18277" y="21059"/>
                  <a:pt x="18305" y="21056"/>
                  <a:pt x="18328" y="21056"/>
                </a:cubicBezTo>
                <a:close/>
                <a:moveTo>
                  <a:pt x="10453" y="21185"/>
                </a:moveTo>
                <a:cubicBezTo>
                  <a:pt x="10457" y="21185"/>
                  <a:pt x="10460" y="21189"/>
                  <a:pt x="10462" y="21191"/>
                </a:cubicBezTo>
                <a:lnTo>
                  <a:pt x="10452" y="21197"/>
                </a:lnTo>
                <a:lnTo>
                  <a:pt x="10452" y="21195"/>
                </a:lnTo>
                <a:cubicBezTo>
                  <a:pt x="10449" y="21194"/>
                  <a:pt x="10444" y="21192"/>
                  <a:pt x="10444" y="21190"/>
                </a:cubicBezTo>
                <a:cubicBezTo>
                  <a:pt x="10446" y="21186"/>
                  <a:pt x="10450" y="21185"/>
                  <a:pt x="10453" y="21185"/>
                </a:cubicBezTo>
                <a:close/>
                <a:moveTo>
                  <a:pt x="2089" y="21180"/>
                </a:moveTo>
                <a:cubicBezTo>
                  <a:pt x="2096" y="21180"/>
                  <a:pt x="2103" y="21182"/>
                  <a:pt x="2108" y="21186"/>
                </a:cubicBezTo>
                <a:cubicBezTo>
                  <a:pt x="2118" y="21197"/>
                  <a:pt x="2108" y="21199"/>
                  <a:pt x="2096" y="21199"/>
                </a:cubicBezTo>
                <a:cubicBezTo>
                  <a:pt x="2093" y="21199"/>
                  <a:pt x="2089" y="21199"/>
                  <a:pt x="2086" y="21199"/>
                </a:cubicBezTo>
                <a:cubicBezTo>
                  <a:pt x="2080" y="21198"/>
                  <a:pt x="2075" y="21192"/>
                  <a:pt x="2069" y="21187"/>
                </a:cubicBezTo>
                <a:cubicBezTo>
                  <a:pt x="2075" y="21183"/>
                  <a:pt x="2082" y="21180"/>
                  <a:pt x="2089" y="21180"/>
                </a:cubicBezTo>
                <a:close/>
                <a:moveTo>
                  <a:pt x="17471" y="21206"/>
                </a:moveTo>
                <a:cubicBezTo>
                  <a:pt x="17474" y="21208"/>
                  <a:pt x="17479" y="21210"/>
                  <a:pt x="17479" y="21211"/>
                </a:cubicBezTo>
                <a:cubicBezTo>
                  <a:pt x="17476" y="21215"/>
                  <a:pt x="17473" y="21217"/>
                  <a:pt x="17470" y="21217"/>
                </a:cubicBezTo>
                <a:cubicBezTo>
                  <a:pt x="17467" y="21217"/>
                  <a:pt x="17464" y="21215"/>
                  <a:pt x="17462" y="21210"/>
                </a:cubicBezTo>
                <a:cubicBezTo>
                  <a:pt x="17461" y="21209"/>
                  <a:pt x="17467" y="21207"/>
                  <a:pt x="17471" y="21206"/>
                </a:cubicBezTo>
                <a:close/>
                <a:moveTo>
                  <a:pt x="644" y="21206"/>
                </a:moveTo>
                <a:cubicBezTo>
                  <a:pt x="647" y="21208"/>
                  <a:pt x="654" y="21210"/>
                  <a:pt x="652" y="21211"/>
                </a:cubicBezTo>
                <a:cubicBezTo>
                  <a:pt x="650" y="21216"/>
                  <a:pt x="646" y="21218"/>
                  <a:pt x="643" y="21218"/>
                </a:cubicBezTo>
                <a:cubicBezTo>
                  <a:pt x="640" y="21218"/>
                  <a:pt x="637" y="21215"/>
                  <a:pt x="635" y="21211"/>
                </a:cubicBezTo>
                <a:cubicBezTo>
                  <a:pt x="634" y="21210"/>
                  <a:pt x="641" y="21207"/>
                  <a:pt x="644" y="21206"/>
                </a:cubicBezTo>
                <a:close/>
                <a:moveTo>
                  <a:pt x="2075" y="21249"/>
                </a:moveTo>
                <a:cubicBezTo>
                  <a:pt x="2078" y="21250"/>
                  <a:pt x="2082" y="21254"/>
                  <a:pt x="2084" y="21255"/>
                </a:cubicBezTo>
                <a:lnTo>
                  <a:pt x="2074" y="21260"/>
                </a:lnTo>
                <a:lnTo>
                  <a:pt x="2073" y="21260"/>
                </a:lnTo>
                <a:cubicBezTo>
                  <a:pt x="2069" y="21258"/>
                  <a:pt x="2065" y="21256"/>
                  <a:pt x="2066" y="21255"/>
                </a:cubicBezTo>
                <a:cubicBezTo>
                  <a:pt x="2068" y="21251"/>
                  <a:pt x="2072" y="21249"/>
                  <a:pt x="2075" y="21249"/>
                </a:cubicBezTo>
                <a:close/>
                <a:moveTo>
                  <a:pt x="18391" y="21271"/>
                </a:moveTo>
                <a:lnTo>
                  <a:pt x="18400" y="21278"/>
                </a:lnTo>
                <a:lnTo>
                  <a:pt x="18399" y="21278"/>
                </a:lnTo>
                <a:cubicBezTo>
                  <a:pt x="18396" y="21279"/>
                  <a:pt x="18393" y="21282"/>
                  <a:pt x="18390" y="21282"/>
                </a:cubicBezTo>
                <a:cubicBezTo>
                  <a:pt x="18386" y="21282"/>
                  <a:pt x="18381" y="21279"/>
                  <a:pt x="18382" y="21276"/>
                </a:cubicBezTo>
                <a:cubicBezTo>
                  <a:pt x="18383" y="21274"/>
                  <a:pt x="18388" y="21272"/>
                  <a:pt x="18391" y="21271"/>
                </a:cubicBezTo>
                <a:close/>
                <a:moveTo>
                  <a:pt x="2450" y="21291"/>
                </a:moveTo>
                <a:lnTo>
                  <a:pt x="2449" y="21292"/>
                </a:lnTo>
                <a:cubicBezTo>
                  <a:pt x="2453" y="21294"/>
                  <a:pt x="2458" y="21297"/>
                  <a:pt x="2458" y="21297"/>
                </a:cubicBezTo>
                <a:cubicBezTo>
                  <a:pt x="2456" y="21301"/>
                  <a:pt x="2452" y="21303"/>
                  <a:pt x="2449" y="21303"/>
                </a:cubicBezTo>
                <a:cubicBezTo>
                  <a:pt x="2446" y="21303"/>
                  <a:pt x="2443" y="21301"/>
                  <a:pt x="2441" y="21297"/>
                </a:cubicBezTo>
                <a:cubicBezTo>
                  <a:pt x="2441" y="21296"/>
                  <a:pt x="2447" y="21294"/>
                  <a:pt x="2450" y="21291"/>
                </a:cubicBezTo>
                <a:close/>
                <a:moveTo>
                  <a:pt x="1394" y="21335"/>
                </a:moveTo>
                <a:cubicBezTo>
                  <a:pt x="1397" y="21336"/>
                  <a:pt x="1401" y="21339"/>
                  <a:pt x="1403" y="21341"/>
                </a:cubicBezTo>
                <a:lnTo>
                  <a:pt x="1393" y="21346"/>
                </a:lnTo>
                <a:lnTo>
                  <a:pt x="1392" y="21347"/>
                </a:lnTo>
                <a:cubicBezTo>
                  <a:pt x="1388" y="21345"/>
                  <a:pt x="1384" y="21341"/>
                  <a:pt x="1385" y="21340"/>
                </a:cubicBezTo>
                <a:cubicBezTo>
                  <a:pt x="1387" y="21337"/>
                  <a:pt x="1390" y="21336"/>
                  <a:pt x="1394" y="21335"/>
                </a:cubicBezTo>
                <a:close/>
                <a:moveTo>
                  <a:pt x="16178" y="21443"/>
                </a:moveTo>
                <a:cubicBezTo>
                  <a:pt x="16180" y="21443"/>
                  <a:pt x="16184" y="21446"/>
                  <a:pt x="16186" y="21449"/>
                </a:cubicBezTo>
                <a:cubicBezTo>
                  <a:pt x="16182" y="21451"/>
                  <a:pt x="16177" y="21454"/>
                  <a:pt x="16177" y="21454"/>
                </a:cubicBezTo>
                <a:cubicBezTo>
                  <a:pt x="16164" y="21450"/>
                  <a:pt x="16164" y="21445"/>
                  <a:pt x="16178" y="21443"/>
                </a:cubicBezTo>
                <a:close/>
                <a:moveTo>
                  <a:pt x="646" y="21442"/>
                </a:moveTo>
                <a:lnTo>
                  <a:pt x="644" y="21443"/>
                </a:lnTo>
                <a:cubicBezTo>
                  <a:pt x="647" y="21444"/>
                  <a:pt x="654" y="21448"/>
                  <a:pt x="654" y="21449"/>
                </a:cubicBezTo>
                <a:cubicBezTo>
                  <a:pt x="650" y="21453"/>
                  <a:pt x="647" y="21455"/>
                  <a:pt x="644" y="21455"/>
                </a:cubicBezTo>
                <a:cubicBezTo>
                  <a:pt x="641" y="21455"/>
                  <a:pt x="638" y="21452"/>
                  <a:pt x="636" y="21448"/>
                </a:cubicBezTo>
                <a:cubicBezTo>
                  <a:pt x="635" y="21446"/>
                  <a:pt x="642" y="21444"/>
                  <a:pt x="646" y="21442"/>
                </a:cubicBezTo>
                <a:close/>
                <a:moveTo>
                  <a:pt x="16347" y="21464"/>
                </a:moveTo>
                <a:lnTo>
                  <a:pt x="16347" y="21464"/>
                </a:lnTo>
                <a:cubicBezTo>
                  <a:pt x="16350" y="21466"/>
                  <a:pt x="16356" y="21469"/>
                  <a:pt x="16356" y="21469"/>
                </a:cubicBezTo>
                <a:cubicBezTo>
                  <a:pt x="16352" y="21473"/>
                  <a:pt x="16349" y="21475"/>
                  <a:pt x="16346" y="21475"/>
                </a:cubicBezTo>
                <a:cubicBezTo>
                  <a:pt x="16343" y="21475"/>
                  <a:pt x="16340" y="21473"/>
                  <a:pt x="16338" y="21468"/>
                </a:cubicBezTo>
                <a:cubicBezTo>
                  <a:pt x="16338" y="21467"/>
                  <a:pt x="16343" y="21465"/>
                  <a:pt x="16347" y="21464"/>
                </a:cubicBezTo>
                <a:close/>
                <a:moveTo>
                  <a:pt x="17505" y="21464"/>
                </a:moveTo>
                <a:lnTo>
                  <a:pt x="17505" y="21464"/>
                </a:lnTo>
                <a:cubicBezTo>
                  <a:pt x="17530" y="21483"/>
                  <a:pt x="17531" y="21501"/>
                  <a:pt x="17505" y="21519"/>
                </a:cubicBezTo>
                <a:cubicBezTo>
                  <a:pt x="17481" y="21501"/>
                  <a:pt x="17478" y="21482"/>
                  <a:pt x="17505" y="21464"/>
                </a:cubicBezTo>
                <a:close/>
                <a:moveTo>
                  <a:pt x="641" y="21510"/>
                </a:moveTo>
                <a:cubicBezTo>
                  <a:pt x="676" y="21524"/>
                  <a:pt x="660" y="21541"/>
                  <a:pt x="644" y="21564"/>
                </a:cubicBezTo>
                <a:cubicBezTo>
                  <a:pt x="624" y="21541"/>
                  <a:pt x="622" y="21526"/>
                  <a:pt x="641" y="21510"/>
                </a:cubicBezTo>
                <a:close/>
                <a:moveTo>
                  <a:pt x="18390" y="21573"/>
                </a:moveTo>
                <a:cubicBezTo>
                  <a:pt x="18393" y="21573"/>
                  <a:pt x="18396" y="21576"/>
                  <a:pt x="18399" y="21579"/>
                </a:cubicBezTo>
                <a:lnTo>
                  <a:pt x="18388" y="21584"/>
                </a:lnTo>
                <a:cubicBezTo>
                  <a:pt x="18385" y="21582"/>
                  <a:pt x="18380" y="21580"/>
                  <a:pt x="18381" y="21578"/>
                </a:cubicBezTo>
                <a:cubicBezTo>
                  <a:pt x="18383" y="21575"/>
                  <a:pt x="18386" y="21573"/>
                  <a:pt x="18390" y="21573"/>
                </a:cubicBezTo>
                <a:close/>
                <a:moveTo>
                  <a:pt x="643" y="21594"/>
                </a:moveTo>
                <a:cubicBezTo>
                  <a:pt x="647" y="21595"/>
                  <a:pt x="650" y="21598"/>
                  <a:pt x="652" y="21600"/>
                </a:cubicBezTo>
                <a:lnTo>
                  <a:pt x="642" y="21605"/>
                </a:lnTo>
                <a:cubicBezTo>
                  <a:pt x="640" y="21604"/>
                  <a:pt x="634" y="21600"/>
                  <a:pt x="634" y="21599"/>
                </a:cubicBezTo>
                <a:cubicBezTo>
                  <a:pt x="636" y="21596"/>
                  <a:pt x="640" y="21595"/>
                  <a:pt x="643" y="21594"/>
                </a:cubicBezTo>
                <a:close/>
                <a:moveTo>
                  <a:pt x="18391" y="21680"/>
                </a:moveTo>
                <a:cubicBezTo>
                  <a:pt x="18407" y="21692"/>
                  <a:pt x="18410" y="21702"/>
                  <a:pt x="18389" y="21712"/>
                </a:cubicBezTo>
                <a:cubicBezTo>
                  <a:pt x="18369" y="21702"/>
                  <a:pt x="18372" y="21692"/>
                  <a:pt x="18391" y="21681"/>
                </a:cubicBezTo>
                <a:lnTo>
                  <a:pt x="18391" y="21680"/>
                </a:lnTo>
                <a:close/>
                <a:moveTo>
                  <a:pt x="16959" y="21724"/>
                </a:moveTo>
                <a:cubicBezTo>
                  <a:pt x="16963" y="21725"/>
                  <a:pt x="16965" y="21727"/>
                  <a:pt x="16968" y="21729"/>
                </a:cubicBezTo>
                <a:lnTo>
                  <a:pt x="16968" y="21730"/>
                </a:lnTo>
                <a:cubicBezTo>
                  <a:pt x="16965" y="21731"/>
                  <a:pt x="16963" y="21734"/>
                  <a:pt x="16960" y="21734"/>
                </a:cubicBezTo>
                <a:cubicBezTo>
                  <a:pt x="16959" y="21734"/>
                  <a:pt x="16959" y="21734"/>
                  <a:pt x="16958" y="21734"/>
                </a:cubicBezTo>
                <a:cubicBezTo>
                  <a:pt x="16955" y="21734"/>
                  <a:pt x="16950" y="21730"/>
                  <a:pt x="16950" y="21728"/>
                </a:cubicBezTo>
                <a:cubicBezTo>
                  <a:pt x="16951" y="21727"/>
                  <a:pt x="16956" y="21725"/>
                  <a:pt x="16959" y="21724"/>
                </a:cubicBezTo>
                <a:close/>
                <a:moveTo>
                  <a:pt x="17031" y="21725"/>
                </a:moveTo>
                <a:cubicBezTo>
                  <a:pt x="17046" y="21734"/>
                  <a:pt x="17046" y="21745"/>
                  <a:pt x="17033" y="21751"/>
                </a:cubicBezTo>
                <a:cubicBezTo>
                  <a:pt x="17029" y="21752"/>
                  <a:pt x="17026" y="21753"/>
                  <a:pt x="17023" y="21753"/>
                </a:cubicBezTo>
                <a:cubicBezTo>
                  <a:pt x="17013" y="21753"/>
                  <a:pt x="17012" y="21743"/>
                  <a:pt x="17014" y="21736"/>
                </a:cubicBezTo>
                <a:cubicBezTo>
                  <a:pt x="17015" y="21732"/>
                  <a:pt x="17025" y="21729"/>
                  <a:pt x="17031" y="21726"/>
                </a:cubicBezTo>
                <a:lnTo>
                  <a:pt x="17031" y="21725"/>
                </a:lnTo>
                <a:close/>
                <a:moveTo>
                  <a:pt x="18418" y="21768"/>
                </a:moveTo>
                <a:cubicBezTo>
                  <a:pt x="18446" y="21776"/>
                  <a:pt x="18439" y="21786"/>
                  <a:pt x="18430" y="21798"/>
                </a:cubicBezTo>
                <a:cubicBezTo>
                  <a:pt x="18404" y="21790"/>
                  <a:pt x="18406" y="21781"/>
                  <a:pt x="18417" y="21768"/>
                </a:cubicBezTo>
                <a:close/>
                <a:moveTo>
                  <a:pt x="16824" y="21787"/>
                </a:moveTo>
                <a:lnTo>
                  <a:pt x="16831" y="21794"/>
                </a:lnTo>
                <a:cubicBezTo>
                  <a:pt x="16830" y="21796"/>
                  <a:pt x="16827" y="21799"/>
                  <a:pt x="16824" y="21799"/>
                </a:cubicBezTo>
                <a:cubicBezTo>
                  <a:pt x="16823" y="21799"/>
                  <a:pt x="16823" y="21799"/>
                  <a:pt x="16822" y="21799"/>
                </a:cubicBezTo>
                <a:cubicBezTo>
                  <a:pt x="16819" y="21799"/>
                  <a:pt x="16813" y="21795"/>
                  <a:pt x="16814" y="21793"/>
                </a:cubicBezTo>
                <a:cubicBezTo>
                  <a:pt x="16814" y="21791"/>
                  <a:pt x="16820" y="21790"/>
                  <a:pt x="16824" y="21787"/>
                </a:cubicBezTo>
                <a:close/>
                <a:moveTo>
                  <a:pt x="650" y="21741"/>
                </a:moveTo>
                <a:cubicBezTo>
                  <a:pt x="717" y="21751"/>
                  <a:pt x="697" y="21776"/>
                  <a:pt x="672" y="21808"/>
                </a:cubicBezTo>
                <a:lnTo>
                  <a:pt x="671" y="21808"/>
                </a:lnTo>
                <a:cubicBezTo>
                  <a:pt x="612" y="21784"/>
                  <a:pt x="619" y="21765"/>
                  <a:pt x="650" y="21741"/>
                </a:cubicBezTo>
                <a:close/>
                <a:moveTo>
                  <a:pt x="1394" y="21896"/>
                </a:moveTo>
                <a:cubicBezTo>
                  <a:pt x="1396" y="21896"/>
                  <a:pt x="1400" y="21899"/>
                  <a:pt x="1403" y="21902"/>
                </a:cubicBezTo>
                <a:cubicBezTo>
                  <a:pt x="1400" y="21904"/>
                  <a:pt x="1395" y="21907"/>
                  <a:pt x="1393" y="21907"/>
                </a:cubicBezTo>
                <a:cubicBezTo>
                  <a:pt x="1380" y="21903"/>
                  <a:pt x="1380" y="21898"/>
                  <a:pt x="1394" y="21896"/>
                </a:cubicBezTo>
                <a:close/>
                <a:moveTo>
                  <a:pt x="14167" y="21894"/>
                </a:moveTo>
                <a:cubicBezTo>
                  <a:pt x="14170" y="21896"/>
                  <a:pt x="14178" y="21900"/>
                  <a:pt x="14177" y="21902"/>
                </a:cubicBezTo>
                <a:cubicBezTo>
                  <a:pt x="14173" y="21906"/>
                  <a:pt x="14169" y="21909"/>
                  <a:pt x="14166" y="21909"/>
                </a:cubicBezTo>
                <a:cubicBezTo>
                  <a:pt x="14162" y="21909"/>
                  <a:pt x="14158" y="21906"/>
                  <a:pt x="14155" y="21900"/>
                </a:cubicBezTo>
                <a:cubicBezTo>
                  <a:pt x="14154" y="21899"/>
                  <a:pt x="14162" y="21896"/>
                  <a:pt x="14167" y="21894"/>
                </a:cubicBezTo>
                <a:close/>
                <a:moveTo>
                  <a:pt x="18236" y="21893"/>
                </a:moveTo>
                <a:cubicBezTo>
                  <a:pt x="18245" y="21893"/>
                  <a:pt x="18253" y="21896"/>
                  <a:pt x="18261" y="21902"/>
                </a:cubicBezTo>
                <a:lnTo>
                  <a:pt x="18261" y="21902"/>
                </a:lnTo>
                <a:cubicBezTo>
                  <a:pt x="18254" y="21907"/>
                  <a:pt x="18245" y="21910"/>
                  <a:pt x="18236" y="21910"/>
                </a:cubicBezTo>
                <a:cubicBezTo>
                  <a:pt x="18228" y="21910"/>
                  <a:pt x="18219" y="21907"/>
                  <a:pt x="18212" y="21902"/>
                </a:cubicBezTo>
                <a:cubicBezTo>
                  <a:pt x="18219" y="21896"/>
                  <a:pt x="18227" y="21893"/>
                  <a:pt x="18236" y="21893"/>
                </a:cubicBezTo>
                <a:close/>
                <a:moveTo>
                  <a:pt x="18186" y="21938"/>
                </a:moveTo>
                <a:lnTo>
                  <a:pt x="18194" y="21945"/>
                </a:lnTo>
                <a:lnTo>
                  <a:pt x="18195" y="21945"/>
                </a:lnTo>
                <a:cubicBezTo>
                  <a:pt x="18192" y="21947"/>
                  <a:pt x="18189" y="21950"/>
                  <a:pt x="18186" y="21950"/>
                </a:cubicBezTo>
                <a:cubicBezTo>
                  <a:pt x="18185" y="21950"/>
                  <a:pt x="18185" y="21950"/>
                  <a:pt x="18185" y="21949"/>
                </a:cubicBezTo>
                <a:cubicBezTo>
                  <a:pt x="18181" y="21949"/>
                  <a:pt x="18175" y="21946"/>
                  <a:pt x="18177" y="21944"/>
                </a:cubicBezTo>
                <a:cubicBezTo>
                  <a:pt x="18177" y="21941"/>
                  <a:pt x="18182" y="21940"/>
                  <a:pt x="18186" y="21938"/>
                </a:cubicBezTo>
                <a:close/>
                <a:moveTo>
                  <a:pt x="17880" y="21981"/>
                </a:moveTo>
                <a:cubicBezTo>
                  <a:pt x="17882" y="21984"/>
                  <a:pt x="17888" y="21986"/>
                  <a:pt x="17888" y="21987"/>
                </a:cubicBezTo>
                <a:cubicBezTo>
                  <a:pt x="17885" y="21991"/>
                  <a:pt x="17881" y="21993"/>
                  <a:pt x="17878" y="21993"/>
                </a:cubicBezTo>
                <a:cubicBezTo>
                  <a:pt x="17875" y="21993"/>
                  <a:pt x="17873" y="21991"/>
                  <a:pt x="17871" y="21986"/>
                </a:cubicBezTo>
                <a:cubicBezTo>
                  <a:pt x="17870" y="21985"/>
                  <a:pt x="17876" y="21983"/>
                  <a:pt x="17880" y="21981"/>
                </a:cubicBezTo>
                <a:close/>
                <a:moveTo>
                  <a:pt x="18493" y="21981"/>
                </a:moveTo>
                <a:cubicBezTo>
                  <a:pt x="18496" y="21983"/>
                  <a:pt x="18498" y="21986"/>
                  <a:pt x="18502" y="21988"/>
                </a:cubicBezTo>
                <a:lnTo>
                  <a:pt x="18490" y="21994"/>
                </a:lnTo>
                <a:cubicBezTo>
                  <a:pt x="18488" y="21992"/>
                  <a:pt x="18482" y="21989"/>
                  <a:pt x="18482" y="21987"/>
                </a:cubicBezTo>
                <a:cubicBezTo>
                  <a:pt x="18483" y="21985"/>
                  <a:pt x="18488" y="21981"/>
                  <a:pt x="18493" y="21981"/>
                </a:cubicBezTo>
                <a:close/>
                <a:moveTo>
                  <a:pt x="14610" y="22003"/>
                </a:moveTo>
                <a:lnTo>
                  <a:pt x="14618" y="22010"/>
                </a:lnTo>
                <a:cubicBezTo>
                  <a:pt x="14615" y="22012"/>
                  <a:pt x="14613" y="22015"/>
                  <a:pt x="14611" y="22015"/>
                </a:cubicBezTo>
                <a:cubicBezTo>
                  <a:pt x="14610" y="22015"/>
                  <a:pt x="14610" y="22015"/>
                  <a:pt x="14609" y="22015"/>
                </a:cubicBezTo>
                <a:cubicBezTo>
                  <a:pt x="14606" y="22015"/>
                  <a:pt x="14600" y="22011"/>
                  <a:pt x="14600" y="22009"/>
                </a:cubicBezTo>
                <a:cubicBezTo>
                  <a:pt x="14601" y="22007"/>
                  <a:pt x="14607" y="22005"/>
                  <a:pt x="14610" y="22003"/>
                </a:cubicBezTo>
                <a:close/>
                <a:moveTo>
                  <a:pt x="17538" y="21959"/>
                </a:moveTo>
                <a:cubicBezTo>
                  <a:pt x="17560" y="21978"/>
                  <a:pt x="17562" y="21996"/>
                  <a:pt x="17531" y="22021"/>
                </a:cubicBezTo>
                <a:lnTo>
                  <a:pt x="17485" y="21989"/>
                </a:lnTo>
                <a:lnTo>
                  <a:pt x="17538" y="21959"/>
                </a:lnTo>
                <a:close/>
                <a:moveTo>
                  <a:pt x="18358" y="22068"/>
                </a:moveTo>
                <a:cubicBezTo>
                  <a:pt x="18359" y="22068"/>
                  <a:pt x="18362" y="22072"/>
                  <a:pt x="18366" y="22074"/>
                </a:cubicBezTo>
                <a:lnTo>
                  <a:pt x="18365" y="22074"/>
                </a:lnTo>
                <a:cubicBezTo>
                  <a:pt x="18362" y="22076"/>
                  <a:pt x="18357" y="22080"/>
                  <a:pt x="18356" y="22080"/>
                </a:cubicBezTo>
                <a:cubicBezTo>
                  <a:pt x="18343" y="22075"/>
                  <a:pt x="18343" y="22070"/>
                  <a:pt x="18358" y="22068"/>
                </a:cubicBezTo>
                <a:close/>
                <a:moveTo>
                  <a:pt x="18491" y="22089"/>
                </a:moveTo>
                <a:lnTo>
                  <a:pt x="18491" y="22089"/>
                </a:lnTo>
                <a:cubicBezTo>
                  <a:pt x="18511" y="22105"/>
                  <a:pt x="18487" y="22103"/>
                  <a:pt x="18476" y="22105"/>
                </a:cubicBezTo>
                <a:lnTo>
                  <a:pt x="18476" y="22105"/>
                </a:lnTo>
                <a:cubicBezTo>
                  <a:pt x="18480" y="22100"/>
                  <a:pt x="18486" y="22095"/>
                  <a:pt x="18491" y="22089"/>
                </a:cubicBezTo>
                <a:close/>
                <a:moveTo>
                  <a:pt x="1461" y="22111"/>
                </a:moveTo>
                <a:cubicBezTo>
                  <a:pt x="1465" y="22111"/>
                  <a:pt x="1468" y="22115"/>
                  <a:pt x="1470" y="22117"/>
                </a:cubicBezTo>
                <a:lnTo>
                  <a:pt x="1460" y="22123"/>
                </a:lnTo>
                <a:cubicBezTo>
                  <a:pt x="1457" y="22121"/>
                  <a:pt x="1452" y="22118"/>
                  <a:pt x="1452" y="22116"/>
                </a:cubicBezTo>
                <a:cubicBezTo>
                  <a:pt x="1454" y="22114"/>
                  <a:pt x="1458" y="22111"/>
                  <a:pt x="1461" y="22111"/>
                </a:cubicBezTo>
                <a:close/>
                <a:moveTo>
                  <a:pt x="15908" y="22177"/>
                </a:moveTo>
                <a:cubicBezTo>
                  <a:pt x="15917" y="22177"/>
                  <a:pt x="15916" y="22187"/>
                  <a:pt x="15920" y="22192"/>
                </a:cubicBezTo>
                <a:lnTo>
                  <a:pt x="15894" y="22182"/>
                </a:lnTo>
                <a:cubicBezTo>
                  <a:pt x="15901" y="22178"/>
                  <a:pt x="15905" y="22177"/>
                  <a:pt x="15908" y="22177"/>
                </a:cubicBezTo>
                <a:close/>
                <a:moveTo>
                  <a:pt x="15920" y="22192"/>
                </a:moveTo>
                <a:lnTo>
                  <a:pt x="15920" y="22192"/>
                </a:lnTo>
                <a:cubicBezTo>
                  <a:pt x="15929" y="22196"/>
                  <a:pt x="15937" y="22198"/>
                  <a:pt x="15946" y="22203"/>
                </a:cubicBezTo>
                <a:cubicBezTo>
                  <a:pt x="15940" y="22206"/>
                  <a:pt x="15935" y="22207"/>
                  <a:pt x="15932" y="22207"/>
                </a:cubicBezTo>
                <a:cubicBezTo>
                  <a:pt x="15923" y="22207"/>
                  <a:pt x="15924" y="22197"/>
                  <a:pt x="15920" y="22192"/>
                </a:cubicBezTo>
                <a:close/>
                <a:moveTo>
                  <a:pt x="18474" y="22106"/>
                </a:moveTo>
                <a:cubicBezTo>
                  <a:pt x="18485" y="22139"/>
                  <a:pt x="18535" y="22143"/>
                  <a:pt x="18568" y="22159"/>
                </a:cubicBezTo>
                <a:cubicBezTo>
                  <a:pt x="18579" y="22179"/>
                  <a:pt x="18580" y="22202"/>
                  <a:pt x="18571" y="22222"/>
                </a:cubicBezTo>
                <a:cubicBezTo>
                  <a:pt x="18555" y="22233"/>
                  <a:pt x="18536" y="22235"/>
                  <a:pt x="18517" y="22235"/>
                </a:cubicBezTo>
                <a:cubicBezTo>
                  <a:pt x="18499" y="22235"/>
                  <a:pt x="18480" y="22233"/>
                  <a:pt x="18462" y="22232"/>
                </a:cubicBezTo>
                <a:cubicBezTo>
                  <a:pt x="18423" y="22198"/>
                  <a:pt x="18390" y="22162"/>
                  <a:pt x="18414" y="22117"/>
                </a:cubicBezTo>
                <a:cubicBezTo>
                  <a:pt x="18425" y="22107"/>
                  <a:pt x="18440" y="22106"/>
                  <a:pt x="18455" y="22106"/>
                </a:cubicBezTo>
                <a:cubicBezTo>
                  <a:pt x="18458" y="22106"/>
                  <a:pt x="18462" y="22106"/>
                  <a:pt x="18465" y="22106"/>
                </a:cubicBezTo>
                <a:cubicBezTo>
                  <a:pt x="18468" y="22106"/>
                  <a:pt x="18471" y="22106"/>
                  <a:pt x="18474" y="22106"/>
                </a:cubicBezTo>
                <a:close/>
                <a:moveTo>
                  <a:pt x="15725" y="22191"/>
                </a:moveTo>
                <a:cubicBezTo>
                  <a:pt x="15760" y="22215"/>
                  <a:pt x="15748" y="22236"/>
                  <a:pt x="15751" y="22256"/>
                </a:cubicBezTo>
                <a:lnTo>
                  <a:pt x="15776" y="22267"/>
                </a:lnTo>
                <a:cubicBezTo>
                  <a:pt x="15770" y="22270"/>
                  <a:pt x="15765" y="22272"/>
                  <a:pt x="15762" y="22272"/>
                </a:cubicBezTo>
                <a:cubicBezTo>
                  <a:pt x="15753" y="22272"/>
                  <a:pt x="15754" y="22262"/>
                  <a:pt x="15749" y="22258"/>
                </a:cubicBezTo>
                <a:cubicBezTo>
                  <a:pt x="15718" y="22254"/>
                  <a:pt x="15706" y="22239"/>
                  <a:pt x="15683" y="22220"/>
                </a:cubicBezTo>
                <a:lnTo>
                  <a:pt x="15725" y="22191"/>
                </a:lnTo>
                <a:close/>
                <a:moveTo>
                  <a:pt x="1567" y="22264"/>
                </a:moveTo>
                <a:cubicBezTo>
                  <a:pt x="1581" y="22272"/>
                  <a:pt x="1583" y="22285"/>
                  <a:pt x="1571" y="22289"/>
                </a:cubicBezTo>
                <a:cubicBezTo>
                  <a:pt x="1566" y="22291"/>
                  <a:pt x="1563" y="22291"/>
                  <a:pt x="1560" y="22291"/>
                </a:cubicBezTo>
                <a:cubicBezTo>
                  <a:pt x="1549" y="22291"/>
                  <a:pt x="1548" y="22282"/>
                  <a:pt x="1550" y="22275"/>
                </a:cubicBezTo>
                <a:cubicBezTo>
                  <a:pt x="1551" y="22271"/>
                  <a:pt x="1562" y="22268"/>
                  <a:pt x="1567" y="22264"/>
                </a:cubicBezTo>
                <a:close/>
                <a:moveTo>
                  <a:pt x="13417" y="22305"/>
                </a:moveTo>
                <a:cubicBezTo>
                  <a:pt x="13420" y="22305"/>
                  <a:pt x="13423" y="22309"/>
                  <a:pt x="13426" y="22311"/>
                </a:cubicBezTo>
                <a:lnTo>
                  <a:pt x="13416" y="22317"/>
                </a:lnTo>
                <a:lnTo>
                  <a:pt x="13415" y="22317"/>
                </a:lnTo>
                <a:cubicBezTo>
                  <a:pt x="13412" y="22315"/>
                  <a:pt x="13407" y="22311"/>
                  <a:pt x="13408" y="22310"/>
                </a:cubicBezTo>
                <a:cubicBezTo>
                  <a:pt x="13410" y="22308"/>
                  <a:pt x="13414" y="22305"/>
                  <a:pt x="13417" y="22305"/>
                </a:cubicBezTo>
                <a:close/>
                <a:moveTo>
                  <a:pt x="17265" y="22327"/>
                </a:moveTo>
                <a:cubicBezTo>
                  <a:pt x="17270" y="22327"/>
                  <a:pt x="17272" y="22331"/>
                  <a:pt x="17275" y="22333"/>
                </a:cubicBezTo>
                <a:lnTo>
                  <a:pt x="17264" y="22337"/>
                </a:lnTo>
                <a:cubicBezTo>
                  <a:pt x="17262" y="22336"/>
                  <a:pt x="17256" y="22334"/>
                  <a:pt x="17256" y="22332"/>
                </a:cubicBezTo>
                <a:cubicBezTo>
                  <a:pt x="17258" y="22328"/>
                  <a:pt x="17262" y="22327"/>
                  <a:pt x="17265" y="22327"/>
                </a:cubicBezTo>
                <a:close/>
                <a:moveTo>
                  <a:pt x="1631" y="22305"/>
                </a:moveTo>
                <a:cubicBezTo>
                  <a:pt x="1652" y="22321"/>
                  <a:pt x="1626" y="22318"/>
                  <a:pt x="1615" y="22323"/>
                </a:cubicBezTo>
                <a:cubicBezTo>
                  <a:pt x="1598" y="22341"/>
                  <a:pt x="1578" y="22346"/>
                  <a:pt x="1558" y="22346"/>
                </a:cubicBezTo>
                <a:cubicBezTo>
                  <a:pt x="1528" y="22346"/>
                  <a:pt x="1498" y="22335"/>
                  <a:pt x="1469" y="22335"/>
                </a:cubicBezTo>
                <a:cubicBezTo>
                  <a:pt x="1464" y="22335"/>
                  <a:pt x="1459" y="22335"/>
                  <a:pt x="1454" y="22336"/>
                </a:cubicBezTo>
                <a:cubicBezTo>
                  <a:pt x="1484" y="22323"/>
                  <a:pt x="1516" y="22321"/>
                  <a:pt x="1548" y="22321"/>
                </a:cubicBezTo>
                <a:cubicBezTo>
                  <a:pt x="1563" y="22321"/>
                  <a:pt x="1578" y="22322"/>
                  <a:pt x="1593" y="22322"/>
                </a:cubicBezTo>
                <a:cubicBezTo>
                  <a:pt x="1600" y="22322"/>
                  <a:pt x="1607" y="22322"/>
                  <a:pt x="1614" y="22321"/>
                </a:cubicBezTo>
                <a:lnTo>
                  <a:pt x="1631" y="22305"/>
                </a:lnTo>
                <a:close/>
                <a:moveTo>
                  <a:pt x="12877" y="22392"/>
                </a:moveTo>
                <a:cubicBezTo>
                  <a:pt x="12886" y="22392"/>
                  <a:pt x="12885" y="22401"/>
                  <a:pt x="12888" y="22407"/>
                </a:cubicBezTo>
                <a:lnTo>
                  <a:pt x="12888" y="22407"/>
                </a:lnTo>
                <a:lnTo>
                  <a:pt x="12863" y="22397"/>
                </a:lnTo>
                <a:cubicBezTo>
                  <a:pt x="12869" y="22393"/>
                  <a:pt x="12874" y="22392"/>
                  <a:pt x="12877" y="22392"/>
                </a:cubicBezTo>
                <a:close/>
                <a:moveTo>
                  <a:pt x="12890" y="22408"/>
                </a:moveTo>
                <a:lnTo>
                  <a:pt x="12915" y="22417"/>
                </a:lnTo>
                <a:cubicBezTo>
                  <a:pt x="12908" y="22421"/>
                  <a:pt x="12904" y="22422"/>
                  <a:pt x="12900" y="22422"/>
                </a:cubicBezTo>
                <a:cubicBezTo>
                  <a:pt x="12892" y="22422"/>
                  <a:pt x="12893" y="22414"/>
                  <a:pt x="12890" y="22408"/>
                </a:cubicBezTo>
                <a:close/>
                <a:moveTo>
                  <a:pt x="17080" y="22404"/>
                </a:moveTo>
                <a:cubicBezTo>
                  <a:pt x="17051" y="22430"/>
                  <a:pt x="17061" y="22453"/>
                  <a:pt x="17022" y="22465"/>
                </a:cubicBezTo>
                <a:cubicBezTo>
                  <a:pt x="17005" y="22440"/>
                  <a:pt x="16998" y="22417"/>
                  <a:pt x="17080" y="22404"/>
                </a:cubicBezTo>
                <a:close/>
                <a:moveTo>
                  <a:pt x="17028" y="22521"/>
                </a:moveTo>
                <a:cubicBezTo>
                  <a:pt x="17030" y="22521"/>
                  <a:pt x="17033" y="22524"/>
                  <a:pt x="17036" y="22527"/>
                </a:cubicBezTo>
                <a:lnTo>
                  <a:pt x="17037" y="22527"/>
                </a:lnTo>
                <a:cubicBezTo>
                  <a:pt x="17033" y="22529"/>
                  <a:pt x="17029" y="22532"/>
                  <a:pt x="17027" y="22532"/>
                </a:cubicBezTo>
                <a:cubicBezTo>
                  <a:pt x="17014" y="22528"/>
                  <a:pt x="17014" y="22523"/>
                  <a:pt x="17028" y="22521"/>
                </a:cubicBezTo>
                <a:close/>
                <a:moveTo>
                  <a:pt x="16964" y="22466"/>
                </a:moveTo>
                <a:lnTo>
                  <a:pt x="16964" y="22466"/>
                </a:lnTo>
                <a:cubicBezTo>
                  <a:pt x="16954" y="22496"/>
                  <a:pt x="16948" y="22517"/>
                  <a:pt x="16941" y="22537"/>
                </a:cubicBezTo>
                <a:lnTo>
                  <a:pt x="16941" y="22537"/>
                </a:lnTo>
                <a:cubicBezTo>
                  <a:pt x="16886" y="22512"/>
                  <a:pt x="16891" y="22491"/>
                  <a:pt x="16964" y="22466"/>
                </a:cubicBezTo>
                <a:close/>
                <a:moveTo>
                  <a:pt x="16941" y="22538"/>
                </a:moveTo>
                <a:lnTo>
                  <a:pt x="16967" y="22548"/>
                </a:lnTo>
                <a:cubicBezTo>
                  <a:pt x="16961" y="22552"/>
                  <a:pt x="16956" y="22553"/>
                  <a:pt x="16953" y="22553"/>
                </a:cubicBezTo>
                <a:cubicBezTo>
                  <a:pt x="16944" y="22553"/>
                  <a:pt x="16946" y="22542"/>
                  <a:pt x="16941" y="22538"/>
                </a:cubicBezTo>
                <a:close/>
                <a:moveTo>
                  <a:pt x="5143" y="22516"/>
                </a:moveTo>
                <a:cubicBezTo>
                  <a:pt x="5174" y="22516"/>
                  <a:pt x="5199" y="22527"/>
                  <a:pt x="5218" y="22551"/>
                </a:cubicBezTo>
                <a:cubicBezTo>
                  <a:pt x="5200" y="22556"/>
                  <a:pt x="5184" y="22559"/>
                  <a:pt x="5170" y="22559"/>
                </a:cubicBezTo>
                <a:cubicBezTo>
                  <a:pt x="5139" y="22559"/>
                  <a:pt x="5115" y="22547"/>
                  <a:pt x="5097" y="22524"/>
                </a:cubicBezTo>
                <a:lnTo>
                  <a:pt x="5096" y="22523"/>
                </a:lnTo>
                <a:cubicBezTo>
                  <a:pt x="5113" y="22518"/>
                  <a:pt x="5129" y="22516"/>
                  <a:pt x="5143" y="22516"/>
                </a:cubicBezTo>
                <a:close/>
                <a:moveTo>
                  <a:pt x="18742" y="22496"/>
                </a:moveTo>
                <a:lnTo>
                  <a:pt x="18742" y="22496"/>
                </a:lnTo>
                <a:cubicBezTo>
                  <a:pt x="18748" y="22537"/>
                  <a:pt x="18720" y="22552"/>
                  <a:pt x="18641" y="22561"/>
                </a:cubicBezTo>
                <a:lnTo>
                  <a:pt x="18640" y="22561"/>
                </a:lnTo>
                <a:cubicBezTo>
                  <a:pt x="18667" y="22530"/>
                  <a:pt x="18702" y="22507"/>
                  <a:pt x="18742" y="22496"/>
                </a:cubicBezTo>
                <a:close/>
                <a:moveTo>
                  <a:pt x="4632" y="22520"/>
                </a:moveTo>
                <a:lnTo>
                  <a:pt x="4632" y="22520"/>
                </a:lnTo>
                <a:cubicBezTo>
                  <a:pt x="4659" y="22560"/>
                  <a:pt x="4614" y="22558"/>
                  <a:pt x="4578" y="22559"/>
                </a:cubicBezTo>
                <a:cubicBezTo>
                  <a:pt x="4562" y="22577"/>
                  <a:pt x="4543" y="22582"/>
                  <a:pt x="4523" y="22582"/>
                </a:cubicBezTo>
                <a:cubicBezTo>
                  <a:pt x="4500" y="22582"/>
                  <a:pt x="4475" y="22576"/>
                  <a:pt x="4451" y="22575"/>
                </a:cubicBezTo>
                <a:cubicBezTo>
                  <a:pt x="4458" y="22553"/>
                  <a:pt x="4478" y="22544"/>
                  <a:pt x="4508" y="22538"/>
                </a:cubicBezTo>
                <a:lnTo>
                  <a:pt x="4578" y="22559"/>
                </a:lnTo>
                <a:cubicBezTo>
                  <a:pt x="4584" y="22539"/>
                  <a:pt x="4604" y="22529"/>
                  <a:pt x="4632" y="22520"/>
                </a:cubicBezTo>
                <a:close/>
                <a:moveTo>
                  <a:pt x="1632" y="22628"/>
                </a:moveTo>
                <a:lnTo>
                  <a:pt x="1640" y="22635"/>
                </a:lnTo>
                <a:cubicBezTo>
                  <a:pt x="1637" y="22636"/>
                  <a:pt x="1633" y="22640"/>
                  <a:pt x="1630" y="22640"/>
                </a:cubicBezTo>
                <a:cubicBezTo>
                  <a:pt x="1627" y="22640"/>
                  <a:pt x="1622" y="22636"/>
                  <a:pt x="1622" y="22634"/>
                </a:cubicBezTo>
                <a:cubicBezTo>
                  <a:pt x="1623" y="22632"/>
                  <a:pt x="1629" y="22631"/>
                  <a:pt x="1632" y="22628"/>
                </a:cubicBezTo>
                <a:close/>
                <a:moveTo>
                  <a:pt x="2109" y="22628"/>
                </a:moveTo>
                <a:cubicBezTo>
                  <a:pt x="2111" y="22629"/>
                  <a:pt x="2118" y="22633"/>
                  <a:pt x="2117" y="22634"/>
                </a:cubicBezTo>
                <a:cubicBezTo>
                  <a:pt x="2114" y="22638"/>
                  <a:pt x="2111" y="22640"/>
                  <a:pt x="2108" y="22640"/>
                </a:cubicBezTo>
                <a:cubicBezTo>
                  <a:pt x="2104" y="22640"/>
                  <a:pt x="2101" y="22638"/>
                  <a:pt x="2099" y="22633"/>
                </a:cubicBezTo>
                <a:cubicBezTo>
                  <a:pt x="2099" y="22632"/>
                  <a:pt x="2105" y="22629"/>
                  <a:pt x="2108" y="22628"/>
                </a:cubicBezTo>
                <a:close/>
                <a:moveTo>
                  <a:pt x="17846" y="22736"/>
                </a:moveTo>
                <a:cubicBezTo>
                  <a:pt x="17847" y="22736"/>
                  <a:pt x="17851" y="22740"/>
                  <a:pt x="17855" y="22742"/>
                </a:cubicBezTo>
                <a:cubicBezTo>
                  <a:pt x="17852" y="22744"/>
                  <a:pt x="17848" y="22747"/>
                  <a:pt x="17846" y="22747"/>
                </a:cubicBezTo>
                <a:cubicBezTo>
                  <a:pt x="17845" y="22747"/>
                  <a:pt x="17845" y="22747"/>
                  <a:pt x="17845" y="22747"/>
                </a:cubicBezTo>
                <a:cubicBezTo>
                  <a:pt x="17831" y="22743"/>
                  <a:pt x="17832" y="22738"/>
                  <a:pt x="17846" y="22736"/>
                </a:cubicBezTo>
                <a:close/>
                <a:moveTo>
                  <a:pt x="18356" y="22822"/>
                </a:moveTo>
                <a:lnTo>
                  <a:pt x="18365" y="22829"/>
                </a:lnTo>
                <a:cubicBezTo>
                  <a:pt x="18361" y="22830"/>
                  <a:pt x="18358" y="22834"/>
                  <a:pt x="18354" y="22834"/>
                </a:cubicBezTo>
                <a:cubicBezTo>
                  <a:pt x="18351" y="22832"/>
                  <a:pt x="18345" y="22829"/>
                  <a:pt x="18347" y="22828"/>
                </a:cubicBezTo>
                <a:cubicBezTo>
                  <a:pt x="18347" y="22826"/>
                  <a:pt x="18352" y="22823"/>
                  <a:pt x="18356" y="22822"/>
                </a:cubicBezTo>
                <a:close/>
                <a:moveTo>
                  <a:pt x="17890" y="22838"/>
                </a:moveTo>
                <a:lnTo>
                  <a:pt x="17890" y="22838"/>
                </a:lnTo>
                <a:cubicBezTo>
                  <a:pt x="17883" y="22858"/>
                  <a:pt x="17866" y="22872"/>
                  <a:pt x="17846" y="22876"/>
                </a:cubicBezTo>
                <a:cubicBezTo>
                  <a:pt x="17809" y="22838"/>
                  <a:pt x="17851" y="22845"/>
                  <a:pt x="17890" y="22838"/>
                </a:cubicBezTo>
                <a:close/>
                <a:moveTo>
                  <a:pt x="18457" y="22844"/>
                </a:moveTo>
                <a:cubicBezTo>
                  <a:pt x="18480" y="22853"/>
                  <a:pt x="18473" y="22869"/>
                  <a:pt x="18474" y="22882"/>
                </a:cubicBezTo>
                <a:lnTo>
                  <a:pt x="18441" y="22882"/>
                </a:lnTo>
                <a:cubicBezTo>
                  <a:pt x="18443" y="22869"/>
                  <a:pt x="18435" y="22854"/>
                  <a:pt x="18457" y="22844"/>
                </a:cubicBezTo>
                <a:close/>
                <a:moveTo>
                  <a:pt x="18441" y="22882"/>
                </a:moveTo>
                <a:lnTo>
                  <a:pt x="18424" y="22899"/>
                </a:lnTo>
                <a:cubicBezTo>
                  <a:pt x="18404" y="22882"/>
                  <a:pt x="18431" y="22886"/>
                  <a:pt x="18441" y="22882"/>
                </a:cubicBezTo>
                <a:close/>
                <a:moveTo>
                  <a:pt x="14165" y="22931"/>
                </a:moveTo>
                <a:cubicBezTo>
                  <a:pt x="14169" y="22931"/>
                  <a:pt x="14172" y="22934"/>
                  <a:pt x="14175" y="22936"/>
                </a:cubicBezTo>
                <a:cubicBezTo>
                  <a:pt x="14171" y="22937"/>
                  <a:pt x="14168" y="22940"/>
                  <a:pt x="14164" y="22941"/>
                </a:cubicBezTo>
                <a:lnTo>
                  <a:pt x="14164" y="22942"/>
                </a:lnTo>
                <a:cubicBezTo>
                  <a:pt x="14162" y="22939"/>
                  <a:pt x="14156" y="22937"/>
                  <a:pt x="14156" y="22935"/>
                </a:cubicBezTo>
                <a:cubicBezTo>
                  <a:pt x="14159" y="22932"/>
                  <a:pt x="14162" y="22931"/>
                  <a:pt x="14165" y="22931"/>
                </a:cubicBezTo>
                <a:close/>
                <a:moveTo>
                  <a:pt x="18487" y="22881"/>
                </a:moveTo>
                <a:cubicBezTo>
                  <a:pt x="18546" y="22881"/>
                  <a:pt x="18548" y="22931"/>
                  <a:pt x="18601" y="22936"/>
                </a:cubicBezTo>
                <a:cubicBezTo>
                  <a:pt x="18584" y="22950"/>
                  <a:pt x="18559" y="22944"/>
                  <a:pt x="18538" y="22948"/>
                </a:cubicBezTo>
                <a:cubicBezTo>
                  <a:pt x="18522" y="22952"/>
                  <a:pt x="18506" y="22957"/>
                  <a:pt x="18491" y="22963"/>
                </a:cubicBezTo>
                <a:cubicBezTo>
                  <a:pt x="18461" y="22937"/>
                  <a:pt x="18481" y="22909"/>
                  <a:pt x="18475" y="22882"/>
                </a:cubicBezTo>
                <a:lnTo>
                  <a:pt x="18474" y="22882"/>
                </a:lnTo>
                <a:cubicBezTo>
                  <a:pt x="18479" y="22881"/>
                  <a:pt x="18483" y="22881"/>
                  <a:pt x="18487" y="22881"/>
                </a:cubicBezTo>
                <a:close/>
                <a:moveTo>
                  <a:pt x="18747" y="22947"/>
                </a:moveTo>
                <a:lnTo>
                  <a:pt x="18731" y="22963"/>
                </a:lnTo>
                <a:cubicBezTo>
                  <a:pt x="18710" y="22947"/>
                  <a:pt x="18737" y="22950"/>
                  <a:pt x="18747" y="22947"/>
                </a:cubicBezTo>
                <a:close/>
                <a:moveTo>
                  <a:pt x="14303" y="22951"/>
                </a:moveTo>
                <a:cubicBezTo>
                  <a:pt x="14306" y="22953"/>
                  <a:pt x="14311" y="22956"/>
                  <a:pt x="14310" y="22957"/>
                </a:cubicBezTo>
                <a:cubicBezTo>
                  <a:pt x="14308" y="22961"/>
                  <a:pt x="14304" y="22963"/>
                  <a:pt x="14301" y="22963"/>
                </a:cubicBezTo>
                <a:cubicBezTo>
                  <a:pt x="14298" y="22963"/>
                  <a:pt x="14295" y="22960"/>
                  <a:pt x="14293" y="22956"/>
                </a:cubicBezTo>
                <a:cubicBezTo>
                  <a:pt x="14293" y="22955"/>
                  <a:pt x="14299" y="22952"/>
                  <a:pt x="14302" y="22951"/>
                </a:cubicBezTo>
                <a:close/>
                <a:moveTo>
                  <a:pt x="2449" y="23081"/>
                </a:moveTo>
                <a:cubicBezTo>
                  <a:pt x="2453" y="23081"/>
                  <a:pt x="2455" y="23085"/>
                  <a:pt x="2458" y="23087"/>
                </a:cubicBezTo>
                <a:lnTo>
                  <a:pt x="2447" y="23093"/>
                </a:lnTo>
                <a:cubicBezTo>
                  <a:pt x="2445" y="23090"/>
                  <a:pt x="2439" y="23088"/>
                  <a:pt x="2440" y="23086"/>
                </a:cubicBezTo>
                <a:cubicBezTo>
                  <a:pt x="2441" y="23083"/>
                  <a:pt x="2445" y="23081"/>
                  <a:pt x="2449" y="23081"/>
                </a:cubicBezTo>
                <a:close/>
                <a:moveTo>
                  <a:pt x="2587" y="22992"/>
                </a:moveTo>
                <a:cubicBezTo>
                  <a:pt x="2644" y="22993"/>
                  <a:pt x="2665" y="23021"/>
                  <a:pt x="2696" y="23040"/>
                </a:cubicBezTo>
                <a:cubicBezTo>
                  <a:pt x="2680" y="23070"/>
                  <a:pt x="2623" y="23082"/>
                  <a:pt x="2627" y="23120"/>
                </a:cubicBezTo>
                <a:cubicBezTo>
                  <a:pt x="2569" y="23113"/>
                  <a:pt x="2552" y="23099"/>
                  <a:pt x="2534" y="23082"/>
                </a:cubicBezTo>
                <a:cubicBezTo>
                  <a:pt x="2551" y="23053"/>
                  <a:pt x="2569" y="23022"/>
                  <a:pt x="2587" y="22992"/>
                </a:cubicBezTo>
                <a:close/>
                <a:moveTo>
                  <a:pt x="15767" y="23167"/>
                </a:moveTo>
                <a:cubicBezTo>
                  <a:pt x="15771" y="23169"/>
                  <a:pt x="15776" y="23171"/>
                  <a:pt x="15775" y="23172"/>
                </a:cubicBezTo>
                <a:cubicBezTo>
                  <a:pt x="15772" y="23176"/>
                  <a:pt x="15768" y="23178"/>
                  <a:pt x="15766" y="23178"/>
                </a:cubicBezTo>
                <a:cubicBezTo>
                  <a:pt x="15762" y="23178"/>
                  <a:pt x="15760" y="23176"/>
                  <a:pt x="15758" y="23171"/>
                </a:cubicBezTo>
                <a:cubicBezTo>
                  <a:pt x="15758" y="23170"/>
                  <a:pt x="15764" y="23168"/>
                  <a:pt x="15767" y="23167"/>
                </a:cubicBezTo>
                <a:close/>
                <a:moveTo>
                  <a:pt x="15972" y="23167"/>
                </a:moveTo>
                <a:cubicBezTo>
                  <a:pt x="15975" y="23167"/>
                  <a:pt x="15978" y="23171"/>
                  <a:pt x="15982" y="23172"/>
                </a:cubicBezTo>
                <a:lnTo>
                  <a:pt x="15982" y="23174"/>
                </a:lnTo>
                <a:cubicBezTo>
                  <a:pt x="15979" y="23175"/>
                  <a:pt x="15974" y="23178"/>
                  <a:pt x="15972" y="23178"/>
                </a:cubicBezTo>
                <a:cubicBezTo>
                  <a:pt x="15972" y="23178"/>
                  <a:pt x="15971" y="23178"/>
                  <a:pt x="15971" y="23178"/>
                </a:cubicBezTo>
                <a:cubicBezTo>
                  <a:pt x="15958" y="23174"/>
                  <a:pt x="15959" y="23169"/>
                  <a:pt x="15972" y="23167"/>
                </a:cubicBezTo>
                <a:close/>
                <a:moveTo>
                  <a:pt x="2716" y="23148"/>
                </a:moveTo>
                <a:cubicBezTo>
                  <a:pt x="2736" y="23148"/>
                  <a:pt x="2754" y="23158"/>
                  <a:pt x="2765" y="23172"/>
                </a:cubicBezTo>
                <a:cubicBezTo>
                  <a:pt x="2754" y="23187"/>
                  <a:pt x="2736" y="23196"/>
                  <a:pt x="2717" y="23198"/>
                </a:cubicBezTo>
                <a:cubicBezTo>
                  <a:pt x="2700" y="23182"/>
                  <a:pt x="2699" y="23166"/>
                  <a:pt x="2716" y="23148"/>
                </a:cubicBezTo>
                <a:close/>
                <a:moveTo>
                  <a:pt x="15700" y="23274"/>
                </a:moveTo>
                <a:lnTo>
                  <a:pt x="15708" y="23281"/>
                </a:lnTo>
                <a:cubicBezTo>
                  <a:pt x="15704" y="23283"/>
                  <a:pt x="15701" y="23287"/>
                  <a:pt x="15698" y="23287"/>
                </a:cubicBezTo>
                <a:cubicBezTo>
                  <a:pt x="15694" y="23285"/>
                  <a:pt x="15690" y="23282"/>
                  <a:pt x="15690" y="23280"/>
                </a:cubicBezTo>
                <a:cubicBezTo>
                  <a:pt x="15691" y="23279"/>
                  <a:pt x="15696" y="23276"/>
                  <a:pt x="15700" y="23274"/>
                </a:cubicBezTo>
                <a:close/>
                <a:moveTo>
                  <a:pt x="3131" y="23361"/>
                </a:moveTo>
                <a:cubicBezTo>
                  <a:pt x="3133" y="23361"/>
                  <a:pt x="3137" y="23365"/>
                  <a:pt x="3139" y="23366"/>
                </a:cubicBezTo>
                <a:cubicBezTo>
                  <a:pt x="3137" y="23369"/>
                  <a:pt x="3131" y="23372"/>
                  <a:pt x="3130" y="23372"/>
                </a:cubicBezTo>
                <a:cubicBezTo>
                  <a:pt x="3118" y="23368"/>
                  <a:pt x="3118" y="23364"/>
                  <a:pt x="3131" y="23361"/>
                </a:cubicBezTo>
                <a:close/>
                <a:moveTo>
                  <a:pt x="14545" y="23365"/>
                </a:moveTo>
                <a:cubicBezTo>
                  <a:pt x="14555" y="23365"/>
                  <a:pt x="14555" y="23375"/>
                  <a:pt x="14553" y="23381"/>
                </a:cubicBezTo>
                <a:cubicBezTo>
                  <a:pt x="14552" y="23386"/>
                  <a:pt x="14543" y="23389"/>
                  <a:pt x="14536" y="23393"/>
                </a:cubicBezTo>
                <a:cubicBezTo>
                  <a:pt x="14521" y="23385"/>
                  <a:pt x="14521" y="23372"/>
                  <a:pt x="14534" y="23368"/>
                </a:cubicBezTo>
                <a:cubicBezTo>
                  <a:pt x="14538" y="23366"/>
                  <a:pt x="14542" y="23365"/>
                  <a:pt x="14545" y="23365"/>
                </a:cubicBezTo>
                <a:close/>
                <a:moveTo>
                  <a:pt x="12649" y="23379"/>
                </a:moveTo>
                <a:cubicBezTo>
                  <a:pt x="12658" y="23379"/>
                  <a:pt x="12668" y="23383"/>
                  <a:pt x="12675" y="23389"/>
                </a:cubicBezTo>
                <a:cubicBezTo>
                  <a:pt x="12668" y="23395"/>
                  <a:pt x="12659" y="23398"/>
                  <a:pt x="12650" y="23398"/>
                </a:cubicBezTo>
                <a:cubicBezTo>
                  <a:pt x="12641" y="23398"/>
                  <a:pt x="12632" y="23395"/>
                  <a:pt x="12624" y="23388"/>
                </a:cubicBezTo>
                <a:cubicBezTo>
                  <a:pt x="12631" y="23382"/>
                  <a:pt x="12640" y="23379"/>
                  <a:pt x="12649" y="23379"/>
                </a:cubicBezTo>
                <a:close/>
                <a:moveTo>
                  <a:pt x="14454" y="23380"/>
                </a:moveTo>
                <a:cubicBezTo>
                  <a:pt x="14456" y="23380"/>
                  <a:pt x="14459" y="23380"/>
                  <a:pt x="14462" y="23380"/>
                </a:cubicBezTo>
                <a:cubicBezTo>
                  <a:pt x="14469" y="23380"/>
                  <a:pt x="14475" y="23387"/>
                  <a:pt x="14481" y="23390"/>
                </a:cubicBezTo>
                <a:cubicBezTo>
                  <a:pt x="14475" y="23396"/>
                  <a:pt x="14466" y="23399"/>
                  <a:pt x="14458" y="23399"/>
                </a:cubicBezTo>
                <a:cubicBezTo>
                  <a:pt x="14452" y="23399"/>
                  <a:pt x="14445" y="23398"/>
                  <a:pt x="14439" y="23394"/>
                </a:cubicBezTo>
                <a:cubicBezTo>
                  <a:pt x="14427" y="23383"/>
                  <a:pt x="14440" y="23380"/>
                  <a:pt x="14454" y="23380"/>
                </a:cubicBezTo>
                <a:close/>
                <a:moveTo>
                  <a:pt x="1767" y="23404"/>
                </a:moveTo>
                <a:cubicBezTo>
                  <a:pt x="1770" y="23404"/>
                  <a:pt x="1774" y="23407"/>
                  <a:pt x="1776" y="23410"/>
                </a:cubicBezTo>
                <a:lnTo>
                  <a:pt x="1766" y="23415"/>
                </a:lnTo>
                <a:cubicBezTo>
                  <a:pt x="1764" y="23413"/>
                  <a:pt x="1758" y="23411"/>
                  <a:pt x="1758" y="23409"/>
                </a:cubicBezTo>
                <a:cubicBezTo>
                  <a:pt x="1760" y="23406"/>
                  <a:pt x="1764" y="23404"/>
                  <a:pt x="1767" y="23404"/>
                </a:cubicBezTo>
                <a:close/>
                <a:moveTo>
                  <a:pt x="13997" y="23404"/>
                </a:moveTo>
                <a:lnTo>
                  <a:pt x="14005" y="23411"/>
                </a:lnTo>
                <a:lnTo>
                  <a:pt x="14006" y="23411"/>
                </a:lnTo>
                <a:cubicBezTo>
                  <a:pt x="14002" y="23412"/>
                  <a:pt x="13998" y="23415"/>
                  <a:pt x="13994" y="23415"/>
                </a:cubicBezTo>
                <a:cubicBezTo>
                  <a:pt x="13991" y="23415"/>
                  <a:pt x="13985" y="23412"/>
                  <a:pt x="13986" y="23410"/>
                </a:cubicBezTo>
                <a:cubicBezTo>
                  <a:pt x="13987" y="23407"/>
                  <a:pt x="13993" y="23405"/>
                  <a:pt x="13997" y="23404"/>
                </a:cubicBezTo>
                <a:close/>
                <a:moveTo>
                  <a:pt x="18511" y="23380"/>
                </a:moveTo>
                <a:lnTo>
                  <a:pt x="18596" y="23405"/>
                </a:lnTo>
                <a:cubicBezTo>
                  <a:pt x="18604" y="23422"/>
                  <a:pt x="18580" y="23427"/>
                  <a:pt x="18566" y="23435"/>
                </a:cubicBezTo>
                <a:cubicBezTo>
                  <a:pt x="18530" y="23430"/>
                  <a:pt x="18512" y="23415"/>
                  <a:pt x="18511" y="23380"/>
                </a:cubicBezTo>
                <a:close/>
                <a:moveTo>
                  <a:pt x="14575" y="23425"/>
                </a:moveTo>
                <a:cubicBezTo>
                  <a:pt x="14578" y="23427"/>
                  <a:pt x="14584" y="23430"/>
                  <a:pt x="14584" y="23431"/>
                </a:cubicBezTo>
                <a:cubicBezTo>
                  <a:pt x="14581" y="23435"/>
                  <a:pt x="14577" y="23437"/>
                  <a:pt x="14574" y="23437"/>
                </a:cubicBezTo>
                <a:cubicBezTo>
                  <a:pt x="14571" y="23437"/>
                  <a:pt x="14568" y="23435"/>
                  <a:pt x="14566" y="23430"/>
                </a:cubicBezTo>
                <a:cubicBezTo>
                  <a:pt x="14566" y="23429"/>
                  <a:pt x="14573" y="23427"/>
                  <a:pt x="14575" y="23425"/>
                </a:cubicBezTo>
                <a:close/>
                <a:moveTo>
                  <a:pt x="18527" y="23468"/>
                </a:moveTo>
                <a:cubicBezTo>
                  <a:pt x="18529" y="23470"/>
                  <a:pt x="18536" y="23474"/>
                  <a:pt x="18535" y="23475"/>
                </a:cubicBezTo>
                <a:cubicBezTo>
                  <a:pt x="18532" y="23478"/>
                  <a:pt x="18528" y="23480"/>
                  <a:pt x="18526" y="23480"/>
                </a:cubicBezTo>
                <a:cubicBezTo>
                  <a:pt x="18522" y="23480"/>
                  <a:pt x="18519" y="23478"/>
                  <a:pt x="18518" y="23474"/>
                </a:cubicBezTo>
                <a:cubicBezTo>
                  <a:pt x="18516" y="23472"/>
                  <a:pt x="18523" y="23470"/>
                  <a:pt x="18527" y="23468"/>
                </a:cubicBezTo>
                <a:close/>
                <a:moveTo>
                  <a:pt x="13554" y="23490"/>
                </a:moveTo>
                <a:cubicBezTo>
                  <a:pt x="13556" y="23492"/>
                  <a:pt x="13563" y="23495"/>
                  <a:pt x="13562" y="23495"/>
                </a:cubicBezTo>
                <a:cubicBezTo>
                  <a:pt x="13559" y="23500"/>
                  <a:pt x="13555" y="23502"/>
                  <a:pt x="13553" y="23502"/>
                </a:cubicBezTo>
                <a:cubicBezTo>
                  <a:pt x="13549" y="23502"/>
                  <a:pt x="13547" y="23499"/>
                  <a:pt x="13545" y="23494"/>
                </a:cubicBezTo>
                <a:cubicBezTo>
                  <a:pt x="13544" y="23494"/>
                  <a:pt x="13550" y="23492"/>
                  <a:pt x="13554" y="23490"/>
                </a:cubicBezTo>
                <a:close/>
                <a:moveTo>
                  <a:pt x="13588" y="23576"/>
                </a:moveTo>
                <a:cubicBezTo>
                  <a:pt x="13590" y="23579"/>
                  <a:pt x="13596" y="23581"/>
                  <a:pt x="13596" y="23582"/>
                </a:cubicBezTo>
                <a:cubicBezTo>
                  <a:pt x="13593" y="23586"/>
                  <a:pt x="13590" y="23588"/>
                  <a:pt x="13587" y="23588"/>
                </a:cubicBezTo>
                <a:cubicBezTo>
                  <a:pt x="13583" y="23588"/>
                  <a:pt x="13580" y="23586"/>
                  <a:pt x="13578" y="23581"/>
                </a:cubicBezTo>
                <a:cubicBezTo>
                  <a:pt x="13578" y="23581"/>
                  <a:pt x="13585" y="23579"/>
                  <a:pt x="13588" y="23576"/>
                </a:cubicBezTo>
                <a:close/>
                <a:moveTo>
                  <a:pt x="14032" y="23597"/>
                </a:moveTo>
                <a:lnTo>
                  <a:pt x="14040" y="23604"/>
                </a:lnTo>
                <a:lnTo>
                  <a:pt x="14039" y="23605"/>
                </a:lnTo>
                <a:cubicBezTo>
                  <a:pt x="14036" y="23606"/>
                  <a:pt x="14035" y="23608"/>
                  <a:pt x="14032" y="23608"/>
                </a:cubicBezTo>
                <a:cubicBezTo>
                  <a:pt x="14032" y="23608"/>
                  <a:pt x="14031" y="23608"/>
                  <a:pt x="14031" y="23608"/>
                </a:cubicBezTo>
                <a:cubicBezTo>
                  <a:pt x="14027" y="23608"/>
                  <a:pt x="14022" y="23605"/>
                  <a:pt x="14023" y="23603"/>
                </a:cubicBezTo>
                <a:cubicBezTo>
                  <a:pt x="14023" y="23600"/>
                  <a:pt x="14029" y="23599"/>
                  <a:pt x="14032" y="23597"/>
                </a:cubicBezTo>
                <a:close/>
                <a:moveTo>
                  <a:pt x="18051" y="23598"/>
                </a:moveTo>
                <a:cubicBezTo>
                  <a:pt x="18052" y="23598"/>
                  <a:pt x="18056" y="23603"/>
                  <a:pt x="18059" y="23604"/>
                </a:cubicBezTo>
                <a:cubicBezTo>
                  <a:pt x="18056" y="23606"/>
                  <a:pt x="18051" y="23609"/>
                  <a:pt x="18049" y="23609"/>
                </a:cubicBezTo>
                <a:cubicBezTo>
                  <a:pt x="18036" y="23605"/>
                  <a:pt x="18036" y="23600"/>
                  <a:pt x="18051" y="23598"/>
                </a:cubicBezTo>
                <a:close/>
                <a:moveTo>
                  <a:pt x="13487" y="23596"/>
                </a:moveTo>
                <a:cubicBezTo>
                  <a:pt x="13490" y="23597"/>
                  <a:pt x="13493" y="23600"/>
                  <a:pt x="13498" y="23604"/>
                </a:cubicBezTo>
                <a:lnTo>
                  <a:pt x="13485" y="23611"/>
                </a:lnTo>
                <a:lnTo>
                  <a:pt x="13483" y="23611"/>
                </a:lnTo>
                <a:cubicBezTo>
                  <a:pt x="13480" y="23609"/>
                  <a:pt x="13475" y="23605"/>
                  <a:pt x="13475" y="23603"/>
                </a:cubicBezTo>
                <a:cubicBezTo>
                  <a:pt x="13475" y="23600"/>
                  <a:pt x="13482" y="23596"/>
                  <a:pt x="13487" y="23596"/>
                </a:cubicBezTo>
                <a:close/>
                <a:moveTo>
                  <a:pt x="13930" y="23446"/>
                </a:moveTo>
                <a:cubicBezTo>
                  <a:pt x="13958" y="23486"/>
                  <a:pt x="13913" y="23484"/>
                  <a:pt x="13877" y="23485"/>
                </a:cubicBezTo>
                <a:cubicBezTo>
                  <a:pt x="13873" y="23508"/>
                  <a:pt x="13889" y="23524"/>
                  <a:pt x="13912" y="23541"/>
                </a:cubicBezTo>
                <a:cubicBezTo>
                  <a:pt x="13961" y="23579"/>
                  <a:pt x="13963" y="23616"/>
                  <a:pt x="13898" y="23653"/>
                </a:cubicBezTo>
                <a:lnTo>
                  <a:pt x="13749" y="23607"/>
                </a:lnTo>
                <a:cubicBezTo>
                  <a:pt x="13835" y="23581"/>
                  <a:pt x="13791" y="23519"/>
                  <a:pt x="13841" y="23485"/>
                </a:cubicBezTo>
                <a:lnTo>
                  <a:pt x="13816" y="23475"/>
                </a:lnTo>
                <a:cubicBezTo>
                  <a:pt x="13823" y="23471"/>
                  <a:pt x="13827" y="23470"/>
                  <a:pt x="13830" y="23470"/>
                </a:cubicBezTo>
                <a:cubicBezTo>
                  <a:pt x="13839" y="23470"/>
                  <a:pt x="13838" y="23480"/>
                  <a:pt x="13843" y="23485"/>
                </a:cubicBezTo>
                <a:lnTo>
                  <a:pt x="13877" y="23485"/>
                </a:lnTo>
                <a:cubicBezTo>
                  <a:pt x="13882" y="23467"/>
                  <a:pt x="13904" y="23455"/>
                  <a:pt x="13930" y="23446"/>
                </a:cubicBezTo>
                <a:close/>
                <a:moveTo>
                  <a:pt x="4596" y="23792"/>
                </a:moveTo>
                <a:cubicBezTo>
                  <a:pt x="4598" y="23792"/>
                  <a:pt x="4602" y="23796"/>
                  <a:pt x="4604" y="23798"/>
                </a:cubicBezTo>
                <a:cubicBezTo>
                  <a:pt x="4601" y="23800"/>
                  <a:pt x="4596" y="23803"/>
                  <a:pt x="4595" y="23803"/>
                </a:cubicBezTo>
                <a:cubicBezTo>
                  <a:pt x="4583" y="23799"/>
                  <a:pt x="4583" y="23794"/>
                  <a:pt x="4596" y="23792"/>
                </a:cubicBezTo>
                <a:close/>
                <a:moveTo>
                  <a:pt x="13214" y="23877"/>
                </a:moveTo>
                <a:lnTo>
                  <a:pt x="13222" y="23884"/>
                </a:lnTo>
                <a:cubicBezTo>
                  <a:pt x="13219" y="23887"/>
                  <a:pt x="13216" y="23890"/>
                  <a:pt x="13213" y="23890"/>
                </a:cubicBezTo>
                <a:cubicBezTo>
                  <a:pt x="13209" y="23889"/>
                  <a:pt x="13204" y="23887"/>
                  <a:pt x="13205" y="23884"/>
                </a:cubicBezTo>
                <a:cubicBezTo>
                  <a:pt x="13205" y="23882"/>
                  <a:pt x="13211" y="23880"/>
                  <a:pt x="13214" y="23877"/>
                </a:cubicBezTo>
                <a:close/>
                <a:moveTo>
                  <a:pt x="643" y="24029"/>
                </a:moveTo>
                <a:cubicBezTo>
                  <a:pt x="662" y="24041"/>
                  <a:pt x="663" y="24051"/>
                  <a:pt x="643" y="24061"/>
                </a:cubicBezTo>
                <a:cubicBezTo>
                  <a:pt x="623" y="24050"/>
                  <a:pt x="627" y="24039"/>
                  <a:pt x="643" y="24029"/>
                </a:cubicBezTo>
                <a:close/>
                <a:moveTo>
                  <a:pt x="16075" y="24093"/>
                </a:moveTo>
                <a:lnTo>
                  <a:pt x="16083" y="24100"/>
                </a:lnTo>
                <a:cubicBezTo>
                  <a:pt x="16080" y="24102"/>
                  <a:pt x="16078" y="24105"/>
                  <a:pt x="16075" y="24105"/>
                </a:cubicBezTo>
                <a:cubicBezTo>
                  <a:pt x="16075" y="24105"/>
                  <a:pt x="16074" y="24105"/>
                  <a:pt x="16074" y="24104"/>
                </a:cubicBezTo>
                <a:cubicBezTo>
                  <a:pt x="16071" y="24104"/>
                  <a:pt x="16065" y="24101"/>
                  <a:pt x="16066" y="24099"/>
                </a:cubicBezTo>
                <a:cubicBezTo>
                  <a:pt x="16066" y="24097"/>
                  <a:pt x="16072" y="24095"/>
                  <a:pt x="16075" y="24093"/>
                </a:cubicBezTo>
                <a:close/>
                <a:moveTo>
                  <a:pt x="15223" y="24094"/>
                </a:moveTo>
                <a:lnTo>
                  <a:pt x="15230" y="24100"/>
                </a:lnTo>
                <a:lnTo>
                  <a:pt x="15230" y="24100"/>
                </a:lnTo>
                <a:cubicBezTo>
                  <a:pt x="15227" y="24103"/>
                  <a:pt x="15225" y="24106"/>
                  <a:pt x="15222" y="24106"/>
                </a:cubicBezTo>
                <a:cubicBezTo>
                  <a:pt x="15218" y="24106"/>
                  <a:pt x="15213" y="24102"/>
                  <a:pt x="15214" y="24100"/>
                </a:cubicBezTo>
                <a:cubicBezTo>
                  <a:pt x="15214" y="24098"/>
                  <a:pt x="15220" y="24097"/>
                  <a:pt x="15223" y="24094"/>
                </a:cubicBezTo>
                <a:close/>
                <a:moveTo>
                  <a:pt x="4018" y="24136"/>
                </a:moveTo>
                <a:lnTo>
                  <a:pt x="4026" y="24143"/>
                </a:lnTo>
                <a:lnTo>
                  <a:pt x="4025" y="24143"/>
                </a:lnTo>
                <a:cubicBezTo>
                  <a:pt x="4021" y="24146"/>
                  <a:pt x="4019" y="24148"/>
                  <a:pt x="4016" y="24148"/>
                </a:cubicBezTo>
                <a:cubicBezTo>
                  <a:pt x="4012" y="24148"/>
                  <a:pt x="4008" y="24144"/>
                  <a:pt x="4008" y="24142"/>
                </a:cubicBezTo>
                <a:cubicBezTo>
                  <a:pt x="4009" y="24140"/>
                  <a:pt x="4014" y="24138"/>
                  <a:pt x="4018" y="24136"/>
                </a:cubicBezTo>
                <a:close/>
                <a:moveTo>
                  <a:pt x="3303" y="24136"/>
                </a:moveTo>
                <a:cubicBezTo>
                  <a:pt x="3304" y="24136"/>
                  <a:pt x="3307" y="24141"/>
                  <a:pt x="3310" y="24143"/>
                </a:cubicBezTo>
                <a:cubicBezTo>
                  <a:pt x="3307" y="24144"/>
                  <a:pt x="3303" y="24148"/>
                  <a:pt x="3301" y="24148"/>
                </a:cubicBezTo>
                <a:cubicBezTo>
                  <a:pt x="3301" y="24148"/>
                  <a:pt x="3300" y="24148"/>
                  <a:pt x="3300" y="24148"/>
                </a:cubicBezTo>
                <a:cubicBezTo>
                  <a:pt x="3288" y="24143"/>
                  <a:pt x="3288" y="24140"/>
                  <a:pt x="3303" y="24136"/>
                </a:cubicBezTo>
                <a:close/>
                <a:moveTo>
                  <a:pt x="4222" y="24136"/>
                </a:moveTo>
                <a:cubicBezTo>
                  <a:pt x="4224" y="24136"/>
                  <a:pt x="4228" y="24140"/>
                  <a:pt x="4231" y="24142"/>
                </a:cubicBezTo>
                <a:lnTo>
                  <a:pt x="4230" y="24143"/>
                </a:lnTo>
                <a:cubicBezTo>
                  <a:pt x="4227" y="24144"/>
                  <a:pt x="4222" y="24148"/>
                  <a:pt x="4221" y="24148"/>
                </a:cubicBezTo>
                <a:cubicBezTo>
                  <a:pt x="4221" y="24148"/>
                  <a:pt x="4221" y="24148"/>
                  <a:pt x="4221" y="24148"/>
                </a:cubicBezTo>
                <a:cubicBezTo>
                  <a:pt x="4208" y="24143"/>
                  <a:pt x="4208" y="24139"/>
                  <a:pt x="4222" y="24136"/>
                </a:cubicBezTo>
                <a:close/>
                <a:moveTo>
                  <a:pt x="15241" y="24133"/>
                </a:moveTo>
                <a:cubicBezTo>
                  <a:pt x="15247" y="24133"/>
                  <a:pt x="15255" y="24135"/>
                  <a:pt x="15263" y="24140"/>
                </a:cubicBezTo>
                <a:cubicBezTo>
                  <a:pt x="15257" y="24148"/>
                  <a:pt x="15247" y="24152"/>
                  <a:pt x="15238" y="24152"/>
                </a:cubicBezTo>
                <a:cubicBezTo>
                  <a:pt x="15231" y="24152"/>
                  <a:pt x="15224" y="24150"/>
                  <a:pt x="15218" y="24144"/>
                </a:cubicBezTo>
                <a:lnTo>
                  <a:pt x="15217" y="24144"/>
                </a:lnTo>
                <a:cubicBezTo>
                  <a:pt x="15224" y="24137"/>
                  <a:pt x="15232" y="24133"/>
                  <a:pt x="15241" y="24133"/>
                </a:cubicBezTo>
                <a:close/>
                <a:moveTo>
                  <a:pt x="3917" y="24158"/>
                </a:moveTo>
                <a:cubicBezTo>
                  <a:pt x="3919" y="24158"/>
                  <a:pt x="3922" y="24162"/>
                  <a:pt x="3924" y="24164"/>
                </a:cubicBezTo>
                <a:lnTo>
                  <a:pt x="3923" y="24164"/>
                </a:lnTo>
                <a:cubicBezTo>
                  <a:pt x="3920" y="24166"/>
                  <a:pt x="3916" y="24169"/>
                  <a:pt x="3915" y="24169"/>
                </a:cubicBezTo>
                <a:cubicBezTo>
                  <a:pt x="3915" y="24169"/>
                  <a:pt x="3915" y="24169"/>
                  <a:pt x="3915" y="24168"/>
                </a:cubicBezTo>
                <a:cubicBezTo>
                  <a:pt x="3903" y="24165"/>
                  <a:pt x="3903" y="24160"/>
                  <a:pt x="3916" y="24158"/>
                </a:cubicBezTo>
                <a:cubicBezTo>
                  <a:pt x="3917" y="24158"/>
                  <a:pt x="3917" y="24158"/>
                  <a:pt x="3917" y="24158"/>
                </a:cubicBezTo>
                <a:close/>
                <a:moveTo>
                  <a:pt x="4286" y="24225"/>
                </a:moveTo>
                <a:lnTo>
                  <a:pt x="4286" y="24225"/>
                </a:lnTo>
                <a:cubicBezTo>
                  <a:pt x="4306" y="24233"/>
                  <a:pt x="4309" y="24243"/>
                  <a:pt x="4292" y="24254"/>
                </a:cubicBezTo>
                <a:cubicBezTo>
                  <a:pt x="4272" y="24246"/>
                  <a:pt x="4267" y="24237"/>
                  <a:pt x="4286" y="24225"/>
                </a:cubicBezTo>
                <a:close/>
                <a:moveTo>
                  <a:pt x="4459" y="24352"/>
                </a:moveTo>
                <a:lnTo>
                  <a:pt x="4467" y="24359"/>
                </a:lnTo>
                <a:cubicBezTo>
                  <a:pt x="4464" y="24360"/>
                  <a:pt x="4462" y="24363"/>
                  <a:pt x="4458" y="24363"/>
                </a:cubicBezTo>
                <a:cubicBezTo>
                  <a:pt x="4455" y="24363"/>
                  <a:pt x="4449" y="24360"/>
                  <a:pt x="4450" y="24358"/>
                </a:cubicBezTo>
                <a:cubicBezTo>
                  <a:pt x="4450" y="24355"/>
                  <a:pt x="4456" y="24354"/>
                  <a:pt x="4459" y="24352"/>
                </a:cubicBezTo>
                <a:close/>
                <a:moveTo>
                  <a:pt x="373" y="24633"/>
                </a:moveTo>
                <a:cubicBezTo>
                  <a:pt x="374" y="24633"/>
                  <a:pt x="377" y="24636"/>
                  <a:pt x="381" y="24638"/>
                </a:cubicBezTo>
                <a:cubicBezTo>
                  <a:pt x="377" y="24641"/>
                  <a:pt x="373" y="24644"/>
                  <a:pt x="371" y="24644"/>
                </a:cubicBezTo>
                <a:cubicBezTo>
                  <a:pt x="358" y="24640"/>
                  <a:pt x="358" y="24635"/>
                  <a:pt x="373" y="24633"/>
                </a:cubicBezTo>
                <a:close/>
                <a:moveTo>
                  <a:pt x="17283" y="24629"/>
                </a:moveTo>
                <a:cubicBezTo>
                  <a:pt x="17290" y="24629"/>
                  <a:pt x="17296" y="24631"/>
                  <a:pt x="17299" y="24635"/>
                </a:cubicBezTo>
                <a:cubicBezTo>
                  <a:pt x="17308" y="24644"/>
                  <a:pt x="17299" y="24647"/>
                  <a:pt x="17289" y="24647"/>
                </a:cubicBezTo>
                <a:cubicBezTo>
                  <a:pt x="17285" y="24647"/>
                  <a:pt x="17281" y="24647"/>
                  <a:pt x="17278" y="24646"/>
                </a:cubicBezTo>
                <a:cubicBezTo>
                  <a:pt x="17271" y="24646"/>
                  <a:pt x="17266" y="24640"/>
                  <a:pt x="17260" y="24636"/>
                </a:cubicBezTo>
                <a:cubicBezTo>
                  <a:pt x="17267" y="24631"/>
                  <a:pt x="17276" y="24629"/>
                  <a:pt x="17283" y="24629"/>
                </a:cubicBezTo>
                <a:close/>
                <a:moveTo>
                  <a:pt x="9125" y="24653"/>
                </a:moveTo>
                <a:lnTo>
                  <a:pt x="9133" y="24660"/>
                </a:lnTo>
                <a:lnTo>
                  <a:pt x="9134" y="24660"/>
                </a:lnTo>
                <a:cubicBezTo>
                  <a:pt x="9131" y="24662"/>
                  <a:pt x="9128" y="24666"/>
                  <a:pt x="9124" y="24666"/>
                </a:cubicBezTo>
                <a:cubicBezTo>
                  <a:pt x="9121" y="24665"/>
                  <a:pt x="9115" y="24662"/>
                  <a:pt x="9115" y="24660"/>
                </a:cubicBezTo>
                <a:cubicBezTo>
                  <a:pt x="9116" y="24658"/>
                  <a:pt x="9122" y="24656"/>
                  <a:pt x="9125" y="24653"/>
                </a:cubicBezTo>
                <a:close/>
                <a:moveTo>
                  <a:pt x="16824" y="24675"/>
                </a:moveTo>
                <a:cubicBezTo>
                  <a:pt x="16826" y="24677"/>
                  <a:pt x="16833" y="24681"/>
                  <a:pt x="16830" y="24681"/>
                </a:cubicBezTo>
                <a:cubicBezTo>
                  <a:pt x="16828" y="24685"/>
                  <a:pt x="16825" y="24687"/>
                  <a:pt x="16822" y="24687"/>
                </a:cubicBezTo>
                <a:cubicBezTo>
                  <a:pt x="16819" y="24687"/>
                  <a:pt x="16816" y="24684"/>
                  <a:pt x="16813" y="24679"/>
                </a:cubicBezTo>
                <a:cubicBezTo>
                  <a:pt x="16813" y="24679"/>
                  <a:pt x="16819" y="24676"/>
                  <a:pt x="16822" y="24675"/>
                </a:cubicBezTo>
                <a:close/>
                <a:moveTo>
                  <a:pt x="17246" y="24695"/>
                </a:moveTo>
                <a:cubicBezTo>
                  <a:pt x="17248" y="24695"/>
                  <a:pt x="17250" y="24695"/>
                  <a:pt x="17252" y="24695"/>
                </a:cubicBezTo>
                <a:cubicBezTo>
                  <a:pt x="17271" y="24697"/>
                  <a:pt x="17281" y="24702"/>
                  <a:pt x="17278" y="24716"/>
                </a:cubicBezTo>
                <a:cubicBezTo>
                  <a:pt x="17275" y="24725"/>
                  <a:pt x="17269" y="24732"/>
                  <a:pt x="17253" y="24732"/>
                </a:cubicBezTo>
                <a:cubicBezTo>
                  <a:pt x="17250" y="24732"/>
                  <a:pt x="17248" y="24732"/>
                  <a:pt x="17246" y="24732"/>
                </a:cubicBezTo>
                <a:cubicBezTo>
                  <a:pt x="17227" y="24730"/>
                  <a:pt x="17217" y="24723"/>
                  <a:pt x="17219" y="24711"/>
                </a:cubicBezTo>
                <a:cubicBezTo>
                  <a:pt x="17222" y="24701"/>
                  <a:pt x="17231" y="24695"/>
                  <a:pt x="17246" y="24695"/>
                </a:cubicBezTo>
                <a:close/>
                <a:moveTo>
                  <a:pt x="17333" y="24740"/>
                </a:moveTo>
                <a:cubicBezTo>
                  <a:pt x="17337" y="24740"/>
                  <a:pt x="17339" y="24743"/>
                  <a:pt x="17343" y="24746"/>
                </a:cubicBezTo>
                <a:lnTo>
                  <a:pt x="17332" y="24751"/>
                </a:lnTo>
                <a:lnTo>
                  <a:pt x="17332" y="24751"/>
                </a:lnTo>
                <a:cubicBezTo>
                  <a:pt x="17328" y="24750"/>
                  <a:pt x="17324" y="24747"/>
                  <a:pt x="17324" y="24746"/>
                </a:cubicBezTo>
                <a:cubicBezTo>
                  <a:pt x="17327" y="24742"/>
                  <a:pt x="17330" y="24740"/>
                  <a:pt x="17333" y="24740"/>
                </a:cubicBezTo>
                <a:close/>
                <a:moveTo>
                  <a:pt x="17504" y="24735"/>
                </a:moveTo>
                <a:cubicBezTo>
                  <a:pt x="17519" y="24735"/>
                  <a:pt x="17534" y="24738"/>
                  <a:pt x="17548" y="24746"/>
                </a:cubicBezTo>
                <a:cubicBezTo>
                  <a:pt x="17534" y="24754"/>
                  <a:pt x="17519" y="24758"/>
                  <a:pt x="17504" y="24758"/>
                </a:cubicBezTo>
                <a:cubicBezTo>
                  <a:pt x="17489" y="24758"/>
                  <a:pt x="17474" y="24754"/>
                  <a:pt x="17460" y="24746"/>
                </a:cubicBezTo>
                <a:cubicBezTo>
                  <a:pt x="17474" y="24738"/>
                  <a:pt x="17489" y="24735"/>
                  <a:pt x="17504" y="24735"/>
                </a:cubicBezTo>
                <a:close/>
                <a:moveTo>
                  <a:pt x="8371" y="24763"/>
                </a:moveTo>
                <a:lnTo>
                  <a:pt x="8371" y="24763"/>
                </a:lnTo>
                <a:cubicBezTo>
                  <a:pt x="8405" y="24771"/>
                  <a:pt x="8427" y="24783"/>
                  <a:pt x="8421" y="24811"/>
                </a:cubicBezTo>
                <a:lnTo>
                  <a:pt x="8380" y="24820"/>
                </a:lnTo>
                <a:cubicBezTo>
                  <a:pt x="8352" y="24800"/>
                  <a:pt x="8349" y="24782"/>
                  <a:pt x="8371" y="24763"/>
                </a:cubicBezTo>
                <a:close/>
                <a:moveTo>
                  <a:pt x="16724" y="24848"/>
                </a:moveTo>
                <a:cubicBezTo>
                  <a:pt x="16725" y="24848"/>
                  <a:pt x="16729" y="24852"/>
                  <a:pt x="16731" y="24854"/>
                </a:cubicBezTo>
                <a:lnTo>
                  <a:pt x="16730" y="24854"/>
                </a:lnTo>
                <a:cubicBezTo>
                  <a:pt x="16728" y="24856"/>
                  <a:pt x="16723" y="24859"/>
                  <a:pt x="16722" y="24859"/>
                </a:cubicBezTo>
                <a:cubicBezTo>
                  <a:pt x="16721" y="24859"/>
                  <a:pt x="16721" y="24859"/>
                  <a:pt x="16721" y="24859"/>
                </a:cubicBezTo>
                <a:cubicBezTo>
                  <a:pt x="16708" y="24855"/>
                  <a:pt x="16708" y="24851"/>
                  <a:pt x="16723" y="24848"/>
                </a:cubicBezTo>
                <a:cubicBezTo>
                  <a:pt x="16723" y="24848"/>
                  <a:pt x="16723" y="24848"/>
                  <a:pt x="16724" y="24848"/>
                </a:cubicBezTo>
                <a:close/>
                <a:moveTo>
                  <a:pt x="16606" y="24868"/>
                </a:moveTo>
                <a:cubicBezTo>
                  <a:pt x="16619" y="24868"/>
                  <a:pt x="16628" y="24872"/>
                  <a:pt x="16630" y="24884"/>
                </a:cubicBezTo>
                <a:cubicBezTo>
                  <a:pt x="16632" y="24897"/>
                  <a:pt x="16623" y="24903"/>
                  <a:pt x="16603" y="24904"/>
                </a:cubicBezTo>
                <a:cubicBezTo>
                  <a:pt x="16601" y="24904"/>
                  <a:pt x="16599" y="24904"/>
                  <a:pt x="16597" y="24904"/>
                </a:cubicBezTo>
                <a:cubicBezTo>
                  <a:pt x="16571" y="24904"/>
                  <a:pt x="16572" y="24889"/>
                  <a:pt x="16571" y="24872"/>
                </a:cubicBezTo>
                <a:cubicBezTo>
                  <a:pt x="16585" y="24870"/>
                  <a:pt x="16597" y="24868"/>
                  <a:pt x="16606" y="24868"/>
                </a:cubicBezTo>
                <a:close/>
                <a:moveTo>
                  <a:pt x="18746" y="24929"/>
                </a:moveTo>
                <a:cubicBezTo>
                  <a:pt x="18744" y="24942"/>
                  <a:pt x="18732" y="24949"/>
                  <a:pt x="18712" y="24951"/>
                </a:cubicBezTo>
                <a:cubicBezTo>
                  <a:pt x="18715" y="24937"/>
                  <a:pt x="18726" y="24930"/>
                  <a:pt x="18746" y="24929"/>
                </a:cubicBezTo>
                <a:close/>
                <a:moveTo>
                  <a:pt x="17880" y="24956"/>
                </a:moveTo>
                <a:lnTo>
                  <a:pt x="17888" y="24962"/>
                </a:lnTo>
                <a:cubicBezTo>
                  <a:pt x="17884" y="24964"/>
                  <a:pt x="17882" y="24967"/>
                  <a:pt x="17879" y="24967"/>
                </a:cubicBezTo>
                <a:cubicBezTo>
                  <a:pt x="17875" y="24967"/>
                  <a:pt x="17870" y="24964"/>
                  <a:pt x="17871" y="24961"/>
                </a:cubicBezTo>
                <a:cubicBezTo>
                  <a:pt x="17871" y="24959"/>
                  <a:pt x="17876" y="24958"/>
                  <a:pt x="17880" y="24956"/>
                </a:cubicBezTo>
                <a:close/>
                <a:moveTo>
                  <a:pt x="16756" y="24976"/>
                </a:moveTo>
                <a:cubicBezTo>
                  <a:pt x="16758" y="24978"/>
                  <a:pt x="16764" y="24982"/>
                  <a:pt x="16763" y="24982"/>
                </a:cubicBezTo>
                <a:cubicBezTo>
                  <a:pt x="16760" y="24986"/>
                  <a:pt x="16757" y="24988"/>
                  <a:pt x="16754" y="24988"/>
                </a:cubicBezTo>
                <a:cubicBezTo>
                  <a:pt x="16751" y="24988"/>
                  <a:pt x="16748" y="24985"/>
                  <a:pt x="16746" y="24981"/>
                </a:cubicBezTo>
                <a:cubicBezTo>
                  <a:pt x="16745" y="24980"/>
                  <a:pt x="16752" y="24977"/>
                  <a:pt x="16755" y="24976"/>
                </a:cubicBezTo>
                <a:close/>
                <a:moveTo>
                  <a:pt x="16618" y="24977"/>
                </a:moveTo>
                <a:cubicBezTo>
                  <a:pt x="16622" y="24977"/>
                  <a:pt x="16624" y="24981"/>
                  <a:pt x="16627" y="24983"/>
                </a:cubicBezTo>
                <a:lnTo>
                  <a:pt x="16617" y="24987"/>
                </a:lnTo>
                <a:lnTo>
                  <a:pt x="16617" y="24989"/>
                </a:lnTo>
                <a:cubicBezTo>
                  <a:pt x="16615" y="24986"/>
                  <a:pt x="16609" y="24984"/>
                  <a:pt x="16609" y="24982"/>
                </a:cubicBezTo>
                <a:cubicBezTo>
                  <a:pt x="16611" y="24978"/>
                  <a:pt x="16615" y="24977"/>
                  <a:pt x="16618" y="24977"/>
                </a:cubicBezTo>
                <a:close/>
                <a:moveTo>
                  <a:pt x="18712" y="24951"/>
                </a:moveTo>
                <a:cubicBezTo>
                  <a:pt x="18711" y="24968"/>
                  <a:pt x="18716" y="24991"/>
                  <a:pt x="18673" y="24991"/>
                </a:cubicBezTo>
                <a:cubicBezTo>
                  <a:pt x="18668" y="24991"/>
                  <a:pt x="18663" y="24990"/>
                  <a:pt x="18657" y="24990"/>
                </a:cubicBezTo>
                <a:cubicBezTo>
                  <a:pt x="18655" y="24965"/>
                  <a:pt x="18683" y="24958"/>
                  <a:pt x="18712" y="24951"/>
                </a:cubicBezTo>
                <a:close/>
                <a:moveTo>
                  <a:pt x="17283" y="24844"/>
                </a:moveTo>
                <a:cubicBezTo>
                  <a:pt x="17302" y="24844"/>
                  <a:pt x="17324" y="24847"/>
                  <a:pt x="17349" y="24852"/>
                </a:cubicBezTo>
                <a:cubicBezTo>
                  <a:pt x="17360" y="24854"/>
                  <a:pt x="17352" y="24891"/>
                  <a:pt x="17397" y="24899"/>
                </a:cubicBezTo>
                <a:cubicBezTo>
                  <a:pt x="17398" y="24899"/>
                  <a:pt x="17399" y="24899"/>
                  <a:pt x="17400" y="24899"/>
                </a:cubicBezTo>
                <a:cubicBezTo>
                  <a:pt x="17418" y="24899"/>
                  <a:pt x="17415" y="24886"/>
                  <a:pt x="17426" y="24875"/>
                </a:cubicBezTo>
                <a:cubicBezTo>
                  <a:pt x="17432" y="24872"/>
                  <a:pt x="17438" y="24871"/>
                  <a:pt x="17443" y="24871"/>
                </a:cubicBezTo>
                <a:cubicBezTo>
                  <a:pt x="17462" y="24871"/>
                  <a:pt x="17472" y="24887"/>
                  <a:pt x="17483" y="24895"/>
                </a:cubicBezTo>
                <a:cubicBezTo>
                  <a:pt x="17488" y="24899"/>
                  <a:pt x="17493" y="24900"/>
                  <a:pt x="17498" y="24900"/>
                </a:cubicBezTo>
                <a:cubicBezTo>
                  <a:pt x="17511" y="24900"/>
                  <a:pt x="17524" y="24893"/>
                  <a:pt x="17535" y="24893"/>
                </a:cubicBezTo>
                <a:cubicBezTo>
                  <a:pt x="17541" y="24893"/>
                  <a:pt x="17547" y="24895"/>
                  <a:pt x="17551" y="24901"/>
                </a:cubicBezTo>
                <a:cubicBezTo>
                  <a:pt x="17556" y="24918"/>
                  <a:pt x="17539" y="24927"/>
                  <a:pt x="17523" y="24938"/>
                </a:cubicBezTo>
                <a:cubicBezTo>
                  <a:pt x="17466" y="24943"/>
                  <a:pt x="17409" y="24946"/>
                  <a:pt x="17352" y="24952"/>
                </a:cubicBezTo>
                <a:cubicBezTo>
                  <a:pt x="17316" y="24956"/>
                  <a:pt x="17292" y="24971"/>
                  <a:pt x="17282" y="24993"/>
                </a:cubicBezTo>
                <a:lnTo>
                  <a:pt x="17282" y="24993"/>
                </a:lnTo>
                <a:lnTo>
                  <a:pt x="17225" y="24990"/>
                </a:lnTo>
                <a:cubicBezTo>
                  <a:pt x="17199" y="24954"/>
                  <a:pt x="17241" y="24897"/>
                  <a:pt x="17137" y="24884"/>
                </a:cubicBezTo>
                <a:cubicBezTo>
                  <a:pt x="17187" y="24862"/>
                  <a:pt x="17227" y="24844"/>
                  <a:pt x="17283" y="24844"/>
                </a:cubicBezTo>
                <a:close/>
                <a:moveTo>
                  <a:pt x="6299" y="24999"/>
                </a:moveTo>
                <a:lnTo>
                  <a:pt x="6307" y="25006"/>
                </a:lnTo>
                <a:cubicBezTo>
                  <a:pt x="6303" y="25007"/>
                  <a:pt x="6302" y="25010"/>
                  <a:pt x="6298" y="25010"/>
                </a:cubicBezTo>
                <a:cubicBezTo>
                  <a:pt x="6295" y="25010"/>
                  <a:pt x="6289" y="25006"/>
                  <a:pt x="6290" y="25005"/>
                </a:cubicBezTo>
                <a:cubicBezTo>
                  <a:pt x="6290" y="25002"/>
                  <a:pt x="6296" y="25000"/>
                  <a:pt x="6299" y="24999"/>
                </a:cubicBezTo>
                <a:close/>
                <a:moveTo>
                  <a:pt x="17914" y="24999"/>
                </a:moveTo>
                <a:lnTo>
                  <a:pt x="17922" y="25006"/>
                </a:lnTo>
                <a:cubicBezTo>
                  <a:pt x="17919" y="25007"/>
                  <a:pt x="17916" y="25010"/>
                  <a:pt x="17913" y="25010"/>
                </a:cubicBezTo>
                <a:cubicBezTo>
                  <a:pt x="17910" y="25010"/>
                  <a:pt x="17904" y="25006"/>
                  <a:pt x="17905" y="25005"/>
                </a:cubicBezTo>
                <a:cubicBezTo>
                  <a:pt x="17905" y="25002"/>
                  <a:pt x="17911" y="25000"/>
                  <a:pt x="17914" y="24999"/>
                </a:cubicBezTo>
                <a:close/>
                <a:moveTo>
                  <a:pt x="17283" y="24993"/>
                </a:moveTo>
                <a:lnTo>
                  <a:pt x="17383" y="24998"/>
                </a:lnTo>
                <a:cubicBezTo>
                  <a:pt x="17363" y="25018"/>
                  <a:pt x="17347" y="25034"/>
                  <a:pt x="17319" y="25034"/>
                </a:cubicBezTo>
                <a:cubicBezTo>
                  <a:pt x="17313" y="25034"/>
                  <a:pt x="17307" y="25033"/>
                  <a:pt x="17300" y="25032"/>
                </a:cubicBezTo>
                <a:cubicBezTo>
                  <a:pt x="17280" y="25022"/>
                  <a:pt x="17284" y="25007"/>
                  <a:pt x="17283" y="24993"/>
                </a:cubicBezTo>
                <a:close/>
                <a:moveTo>
                  <a:pt x="17880" y="25041"/>
                </a:moveTo>
                <a:cubicBezTo>
                  <a:pt x="17882" y="25043"/>
                  <a:pt x="17888" y="25047"/>
                  <a:pt x="17888" y="25047"/>
                </a:cubicBezTo>
                <a:cubicBezTo>
                  <a:pt x="17885" y="25051"/>
                  <a:pt x="17881" y="25053"/>
                  <a:pt x="17878" y="25053"/>
                </a:cubicBezTo>
                <a:cubicBezTo>
                  <a:pt x="17875" y="25053"/>
                  <a:pt x="17872" y="25051"/>
                  <a:pt x="17870" y="25047"/>
                </a:cubicBezTo>
                <a:cubicBezTo>
                  <a:pt x="17870" y="25046"/>
                  <a:pt x="17876" y="25043"/>
                  <a:pt x="17880" y="25041"/>
                </a:cubicBezTo>
                <a:close/>
                <a:moveTo>
                  <a:pt x="17737" y="24973"/>
                </a:moveTo>
                <a:cubicBezTo>
                  <a:pt x="17748" y="24973"/>
                  <a:pt x="17758" y="24974"/>
                  <a:pt x="17769" y="24974"/>
                </a:cubicBezTo>
                <a:cubicBezTo>
                  <a:pt x="17795" y="24994"/>
                  <a:pt x="17819" y="25016"/>
                  <a:pt x="17824" y="25043"/>
                </a:cubicBezTo>
                <a:cubicBezTo>
                  <a:pt x="17816" y="25052"/>
                  <a:pt x="17805" y="25057"/>
                  <a:pt x="17793" y="25057"/>
                </a:cubicBezTo>
                <a:cubicBezTo>
                  <a:pt x="17789" y="25057"/>
                  <a:pt x="17785" y="25056"/>
                  <a:pt x="17781" y="25055"/>
                </a:cubicBezTo>
                <a:cubicBezTo>
                  <a:pt x="17751" y="25032"/>
                  <a:pt x="17727" y="25006"/>
                  <a:pt x="17701" y="24982"/>
                </a:cubicBezTo>
                <a:cubicBezTo>
                  <a:pt x="17713" y="24974"/>
                  <a:pt x="17725" y="24973"/>
                  <a:pt x="17737" y="24973"/>
                </a:cubicBezTo>
                <a:close/>
                <a:moveTo>
                  <a:pt x="5447" y="25084"/>
                </a:moveTo>
                <a:cubicBezTo>
                  <a:pt x="5450" y="25087"/>
                  <a:pt x="5456" y="25089"/>
                  <a:pt x="5455" y="25091"/>
                </a:cubicBezTo>
                <a:cubicBezTo>
                  <a:pt x="5452" y="25095"/>
                  <a:pt x="5449" y="25097"/>
                  <a:pt x="5446" y="25097"/>
                </a:cubicBezTo>
                <a:cubicBezTo>
                  <a:pt x="5442" y="25097"/>
                  <a:pt x="5439" y="25095"/>
                  <a:pt x="5437" y="25090"/>
                </a:cubicBezTo>
                <a:cubicBezTo>
                  <a:pt x="5437" y="25089"/>
                  <a:pt x="5444" y="25087"/>
                  <a:pt x="5447" y="25084"/>
                </a:cubicBezTo>
                <a:close/>
                <a:moveTo>
                  <a:pt x="5686" y="25084"/>
                </a:moveTo>
                <a:cubicBezTo>
                  <a:pt x="5688" y="25087"/>
                  <a:pt x="5695" y="25090"/>
                  <a:pt x="5694" y="25091"/>
                </a:cubicBezTo>
                <a:cubicBezTo>
                  <a:pt x="5690" y="25095"/>
                  <a:pt x="5687" y="25097"/>
                  <a:pt x="5684" y="25097"/>
                </a:cubicBezTo>
                <a:cubicBezTo>
                  <a:pt x="5681" y="25097"/>
                  <a:pt x="5678" y="25095"/>
                  <a:pt x="5675" y="25090"/>
                </a:cubicBezTo>
                <a:cubicBezTo>
                  <a:pt x="5675" y="25089"/>
                  <a:pt x="5682" y="25087"/>
                  <a:pt x="5686" y="25084"/>
                </a:cubicBezTo>
                <a:close/>
                <a:moveTo>
                  <a:pt x="16659" y="25086"/>
                </a:moveTo>
                <a:cubicBezTo>
                  <a:pt x="16667" y="25086"/>
                  <a:pt x="16666" y="25097"/>
                  <a:pt x="16671" y="25102"/>
                </a:cubicBezTo>
                <a:lnTo>
                  <a:pt x="16644" y="25091"/>
                </a:lnTo>
                <a:cubicBezTo>
                  <a:pt x="16651" y="25088"/>
                  <a:pt x="16656" y="25086"/>
                  <a:pt x="16659" y="25086"/>
                </a:cubicBezTo>
                <a:close/>
                <a:moveTo>
                  <a:pt x="17305" y="25061"/>
                </a:moveTo>
                <a:cubicBezTo>
                  <a:pt x="17365" y="25064"/>
                  <a:pt x="17355" y="25089"/>
                  <a:pt x="17344" y="25114"/>
                </a:cubicBezTo>
                <a:cubicBezTo>
                  <a:pt x="17294" y="25092"/>
                  <a:pt x="17294" y="25092"/>
                  <a:pt x="17305" y="25061"/>
                </a:cubicBezTo>
                <a:close/>
                <a:moveTo>
                  <a:pt x="16671" y="25102"/>
                </a:moveTo>
                <a:lnTo>
                  <a:pt x="16696" y="25112"/>
                </a:lnTo>
                <a:cubicBezTo>
                  <a:pt x="16689" y="25115"/>
                  <a:pt x="16685" y="25116"/>
                  <a:pt x="16682" y="25116"/>
                </a:cubicBezTo>
                <a:cubicBezTo>
                  <a:pt x="16673" y="25116"/>
                  <a:pt x="16675" y="25106"/>
                  <a:pt x="16671" y="25102"/>
                </a:cubicBezTo>
                <a:close/>
                <a:moveTo>
                  <a:pt x="5588" y="25086"/>
                </a:moveTo>
                <a:cubicBezTo>
                  <a:pt x="5597" y="25086"/>
                  <a:pt x="5596" y="25097"/>
                  <a:pt x="5600" y="25102"/>
                </a:cubicBezTo>
                <a:lnTo>
                  <a:pt x="5626" y="25112"/>
                </a:lnTo>
                <a:cubicBezTo>
                  <a:pt x="5620" y="25116"/>
                  <a:pt x="5615" y="25117"/>
                  <a:pt x="5611" y="25117"/>
                </a:cubicBezTo>
                <a:cubicBezTo>
                  <a:pt x="5602" y="25117"/>
                  <a:pt x="5603" y="25107"/>
                  <a:pt x="5599" y="25102"/>
                </a:cubicBezTo>
                <a:lnTo>
                  <a:pt x="5573" y="25091"/>
                </a:lnTo>
                <a:cubicBezTo>
                  <a:pt x="5580" y="25088"/>
                  <a:pt x="5584" y="25086"/>
                  <a:pt x="5588" y="25086"/>
                </a:cubicBezTo>
                <a:close/>
                <a:moveTo>
                  <a:pt x="18151" y="25106"/>
                </a:moveTo>
                <a:cubicBezTo>
                  <a:pt x="18155" y="25108"/>
                  <a:pt x="18161" y="25111"/>
                  <a:pt x="18159" y="25113"/>
                </a:cubicBezTo>
                <a:cubicBezTo>
                  <a:pt x="18156" y="25117"/>
                  <a:pt x="18153" y="25118"/>
                  <a:pt x="18150" y="25118"/>
                </a:cubicBezTo>
                <a:cubicBezTo>
                  <a:pt x="18147" y="25118"/>
                  <a:pt x="18144" y="25116"/>
                  <a:pt x="18142" y="25112"/>
                </a:cubicBezTo>
                <a:cubicBezTo>
                  <a:pt x="18141" y="25111"/>
                  <a:pt x="18148" y="25108"/>
                  <a:pt x="18151" y="25106"/>
                </a:cubicBezTo>
                <a:close/>
                <a:moveTo>
                  <a:pt x="18764" y="25106"/>
                </a:moveTo>
                <a:lnTo>
                  <a:pt x="18764" y="25106"/>
                </a:lnTo>
                <a:cubicBezTo>
                  <a:pt x="18783" y="25121"/>
                  <a:pt x="18761" y="25119"/>
                  <a:pt x="18750" y="25121"/>
                </a:cubicBezTo>
                <a:lnTo>
                  <a:pt x="18750" y="25121"/>
                </a:lnTo>
                <a:lnTo>
                  <a:pt x="18764" y="25106"/>
                </a:lnTo>
                <a:close/>
                <a:moveTo>
                  <a:pt x="18702" y="25108"/>
                </a:moveTo>
                <a:cubicBezTo>
                  <a:pt x="18710" y="25108"/>
                  <a:pt x="18709" y="25117"/>
                  <a:pt x="18712" y="25123"/>
                </a:cubicBezTo>
                <a:lnTo>
                  <a:pt x="18712" y="25123"/>
                </a:lnTo>
                <a:lnTo>
                  <a:pt x="18688" y="25113"/>
                </a:lnTo>
                <a:cubicBezTo>
                  <a:pt x="18694" y="25109"/>
                  <a:pt x="18699" y="25108"/>
                  <a:pt x="18702" y="25108"/>
                </a:cubicBezTo>
                <a:close/>
                <a:moveTo>
                  <a:pt x="18747" y="25123"/>
                </a:moveTo>
                <a:cubicBezTo>
                  <a:pt x="18745" y="25129"/>
                  <a:pt x="18743" y="25138"/>
                  <a:pt x="18731" y="25138"/>
                </a:cubicBezTo>
                <a:cubicBezTo>
                  <a:pt x="18730" y="25138"/>
                  <a:pt x="18728" y="25137"/>
                  <a:pt x="18725" y="25137"/>
                </a:cubicBezTo>
                <a:cubicBezTo>
                  <a:pt x="18720" y="25136"/>
                  <a:pt x="18717" y="25128"/>
                  <a:pt x="18714" y="25123"/>
                </a:cubicBezTo>
                <a:close/>
                <a:moveTo>
                  <a:pt x="17267" y="25149"/>
                </a:moveTo>
                <a:cubicBezTo>
                  <a:pt x="17268" y="25149"/>
                  <a:pt x="17273" y="25154"/>
                  <a:pt x="17275" y="25155"/>
                </a:cubicBezTo>
                <a:cubicBezTo>
                  <a:pt x="17272" y="25157"/>
                  <a:pt x="17267" y="25161"/>
                  <a:pt x="17266" y="25161"/>
                </a:cubicBezTo>
                <a:cubicBezTo>
                  <a:pt x="17254" y="25156"/>
                  <a:pt x="17254" y="25152"/>
                  <a:pt x="17267" y="25149"/>
                </a:cubicBezTo>
                <a:close/>
                <a:moveTo>
                  <a:pt x="18254" y="25170"/>
                </a:moveTo>
                <a:cubicBezTo>
                  <a:pt x="18256" y="25172"/>
                  <a:pt x="18263" y="25176"/>
                  <a:pt x="18262" y="25177"/>
                </a:cubicBezTo>
                <a:cubicBezTo>
                  <a:pt x="18259" y="25181"/>
                  <a:pt x="18255" y="25183"/>
                  <a:pt x="18253" y="25183"/>
                </a:cubicBezTo>
                <a:cubicBezTo>
                  <a:pt x="18249" y="25183"/>
                  <a:pt x="18247" y="25180"/>
                  <a:pt x="18245" y="25176"/>
                </a:cubicBezTo>
                <a:cubicBezTo>
                  <a:pt x="18244" y="25175"/>
                  <a:pt x="18251" y="25172"/>
                  <a:pt x="18254" y="25171"/>
                </a:cubicBezTo>
                <a:lnTo>
                  <a:pt x="18254" y="25170"/>
                </a:lnTo>
                <a:close/>
                <a:moveTo>
                  <a:pt x="14678" y="25193"/>
                </a:moveTo>
                <a:lnTo>
                  <a:pt x="14686" y="25200"/>
                </a:lnTo>
                <a:cubicBezTo>
                  <a:pt x="14683" y="25201"/>
                  <a:pt x="14680" y="25204"/>
                  <a:pt x="14676" y="25204"/>
                </a:cubicBezTo>
                <a:cubicBezTo>
                  <a:pt x="14673" y="25204"/>
                  <a:pt x="14667" y="25201"/>
                  <a:pt x="14669" y="25199"/>
                </a:cubicBezTo>
                <a:cubicBezTo>
                  <a:pt x="14669" y="25196"/>
                  <a:pt x="14674" y="25194"/>
                  <a:pt x="14678" y="25193"/>
                </a:cubicBezTo>
                <a:close/>
                <a:moveTo>
                  <a:pt x="18151" y="25193"/>
                </a:moveTo>
                <a:cubicBezTo>
                  <a:pt x="18155" y="25193"/>
                  <a:pt x="18157" y="25196"/>
                  <a:pt x="18161" y="25199"/>
                </a:cubicBezTo>
                <a:lnTo>
                  <a:pt x="18149" y="25204"/>
                </a:lnTo>
                <a:cubicBezTo>
                  <a:pt x="18147" y="25202"/>
                  <a:pt x="18142" y="25200"/>
                  <a:pt x="18142" y="25199"/>
                </a:cubicBezTo>
                <a:cubicBezTo>
                  <a:pt x="18142" y="25196"/>
                  <a:pt x="18148" y="25193"/>
                  <a:pt x="18151" y="25193"/>
                </a:cubicBezTo>
                <a:close/>
                <a:moveTo>
                  <a:pt x="17743" y="25278"/>
                </a:moveTo>
                <a:cubicBezTo>
                  <a:pt x="17746" y="25280"/>
                  <a:pt x="17749" y="25283"/>
                  <a:pt x="17752" y="25285"/>
                </a:cubicBezTo>
                <a:lnTo>
                  <a:pt x="17742" y="25290"/>
                </a:lnTo>
                <a:lnTo>
                  <a:pt x="17741" y="25290"/>
                </a:lnTo>
                <a:cubicBezTo>
                  <a:pt x="17738" y="25289"/>
                  <a:pt x="17733" y="25286"/>
                  <a:pt x="17734" y="25284"/>
                </a:cubicBezTo>
                <a:cubicBezTo>
                  <a:pt x="17736" y="25281"/>
                  <a:pt x="17740" y="25280"/>
                  <a:pt x="17743" y="25278"/>
                </a:cubicBezTo>
                <a:close/>
                <a:moveTo>
                  <a:pt x="18538" y="25297"/>
                </a:moveTo>
                <a:cubicBezTo>
                  <a:pt x="18541" y="25297"/>
                  <a:pt x="18544" y="25298"/>
                  <a:pt x="18547" y="25298"/>
                </a:cubicBezTo>
                <a:cubicBezTo>
                  <a:pt x="18554" y="25299"/>
                  <a:pt x="18560" y="25305"/>
                  <a:pt x="18564" y="25309"/>
                </a:cubicBezTo>
                <a:lnTo>
                  <a:pt x="18566" y="25309"/>
                </a:lnTo>
                <a:cubicBezTo>
                  <a:pt x="18559" y="25313"/>
                  <a:pt x="18552" y="25316"/>
                  <a:pt x="18545" y="25316"/>
                </a:cubicBezTo>
                <a:cubicBezTo>
                  <a:pt x="18538" y="25316"/>
                  <a:pt x="18531" y="25314"/>
                  <a:pt x="18526" y="25310"/>
                </a:cubicBezTo>
                <a:cubicBezTo>
                  <a:pt x="18517" y="25300"/>
                  <a:pt x="18527" y="25297"/>
                  <a:pt x="18538" y="25297"/>
                </a:cubicBezTo>
                <a:close/>
                <a:moveTo>
                  <a:pt x="1121" y="25581"/>
                </a:moveTo>
                <a:cubicBezTo>
                  <a:pt x="1124" y="25581"/>
                  <a:pt x="1127" y="25584"/>
                  <a:pt x="1129" y="25586"/>
                </a:cubicBezTo>
                <a:lnTo>
                  <a:pt x="1119" y="25592"/>
                </a:lnTo>
                <a:cubicBezTo>
                  <a:pt x="1117" y="25590"/>
                  <a:pt x="1111" y="25588"/>
                  <a:pt x="1111" y="25586"/>
                </a:cubicBezTo>
                <a:cubicBezTo>
                  <a:pt x="1113" y="25583"/>
                  <a:pt x="1117" y="25581"/>
                  <a:pt x="1121" y="25581"/>
                </a:cubicBezTo>
                <a:close/>
                <a:moveTo>
                  <a:pt x="18848" y="25834"/>
                </a:moveTo>
                <a:lnTo>
                  <a:pt x="18832" y="25851"/>
                </a:lnTo>
                <a:cubicBezTo>
                  <a:pt x="18811" y="25834"/>
                  <a:pt x="18838" y="25839"/>
                  <a:pt x="18848" y="25834"/>
                </a:cubicBezTo>
                <a:close/>
                <a:moveTo>
                  <a:pt x="18084" y="25904"/>
                </a:moveTo>
                <a:cubicBezTo>
                  <a:pt x="18088" y="25905"/>
                  <a:pt x="18090" y="25908"/>
                  <a:pt x="18093" y="25910"/>
                </a:cubicBezTo>
                <a:lnTo>
                  <a:pt x="18082" y="25915"/>
                </a:lnTo>
                <a:cubicBezTo>
                  <a:pt x="18078" y="25913"/>
                  <a:pt x="18074" y="25910"/>
                  <a:pt x="18075" y="25909"/>
                </a:cubicBezTo>
                <a:cubicBezTo>
                  <a:pt x="18077" y="25906"/>
                  <a:pt x="18081" y="25905"/>
                  <a:pt x="18084" y="25904"/>
                </a:cubicBezTo>
                <a:close/>
                <a:moveTo>
                  <a:pt x="18845" y="25879"/>
                </a:moveTo>
                <a:cubicBezTo>
                  <a:pt x="18867" y="25879"/>
                  <a:pt x="18889" y="25887"/>
                  <a:pt x="18906" y="25904"/>
                </a:cubicBezTo>
                <a:cubicBezTo>
                  <a:pt x="18913" y="25930"/>
                  <a:pt x="18855" y="25931"/>
                  <a:pt x="18847" y="25954"/>
                </a:cubicBezTo>
                <a:lnTo>
                  <a:pt x="18847" y="26076"/>
                </a:lnTo>
                <a:lnTo>
                  <a:pt x="18780" y="26036"/>
                </a:lnTo>
                <a:cubicBezTo>
                  <a:pt x="18844" y="25991"/>
                  <a:pt x="18794" y="25931"/>
                  <a:pt x="18828" y="25881"/>
                </a:cubicBezTo>
                <a:cubicBezTo>
                  <a:pt x="18834" y="25880"/>
                  <a:pt x="18840" y="25879"/>
                  <a:pt x="18845" y="25879"/>
                </a:cubicBezTo>
                <a:close/>
                <a:moveTo>
                  <a:pt x="898" y="26265"/>
                </a:moveTo>
                <a:lnTo>
                  <a:pt x="924" y="26275"/>
                </a:lnTo>
                <a:cubicBezTo>
                  <a:pt x="917" y="26279"/>
                  <a:pt x="913" y="26280"/>
                  <a:pt x="910" y="26280"/>
                </a:cubicBezTo>
                <a:cubicBezTo>
                  <a:pt x="901" y="26280"/>
                  <a:pt x="903" y="26269"/>
                  <a:pt x="898" y="26265"/>
                </a:cubicBezTo>
                <a:close/>
                <a:moveTo>
                  <a:pt x="1440" y="26176"/>
                </a:moveTo>
                <a:cubicBezTo>
                  <a:pt x="1489" y="26194"/>
                  <a:pt x="1498" y="26225"/>
                  <a:pt x="1511" y="26250"/>
                </a:cubicBezTo>
                <a:cubicBezTo>
                  <a:pt x="1513" y="26278"/>
                  <a:pt x="1491" y="26293"/>
                  <a:pt x="1460" y="26303"/>
                </a:cubicBezTo>
                <a:cubicBezTo>
                  <a:pt x="1396" y="26283"/>
                  <a:pt x="1414" y="26238"/>
                  <a:pt x="1386" y="26204"/>
                </a:cubicBezTo>
                <a:lnTo>
                  <a:pt x="1440" y="26176"/>
                </a:lnTo>
                <a:close/>
                <a:moveTo>
                  <a:pt x="18697" y="26313"/>
                </a:moveTo>
                <a:cubicBezTo>
                  <a:pt x="18700" y="26314"/>
                  <a:pt x="18704" y="26318"/>
                  <a:pt x="18706" y="26320"/>
                </a:cubicBezTo>
                <a:lnTo>
                  <a:pt x="18696" y="26325"/>
                </a:lnTo>
                <a:cubicBezTo>
                  <a:pt x="18692" y="26322"/>
                  <a:pt x="18686" y="26320"/>
                  <a:pt x="18688" y="26319"/>
                </a:cubicBezTo>
                <a:cubicBezTo>
                  <a:pt x="18690" y="26315"/>
                  <a:pt x="18693" y="26313"/>
                  <a:pt x="18697" y="26313"/>
                </a:cubicBezTo>
                <a:close/>
                <a:moveTo>
                  <a:pt x="2873" y="26352"/>
                </a:moveTo>
                <a:cubicBezTo>
                  <a:pt x="2879" y="26352"/>
                  <a:pt x="2886" y="26354"/>
                  <a:pt x="2892" y="26358"/>
                </a:cubicBezTo>
                <a:cubicBezTo>
                  <a:pt x="2900" y="26368"/>
                  <a:pt x="2891" y="26371"/>
                  <a:pt x="2880" y="26371"/>
                </a:cubicBezTo>
                <a:cubicBezTo>
                  <a:pt x="2876" y="26371"/>
                  <a:pt x="2872" y="26371"/>
                  <a:pt x="2869" y="26370"/>
                </a:cubicBezTo>
                <a:cubicBezTo>
                  <a:pt x="2863" y="26370"/>
                  <a:pt x="2858" y="26363"/>
                  <a:pt x="2852" y="26360"/>
                </a:cubicBezTo>
                <a:lnTo>
                  <a:pt x="2852" y="26359"/>
                </a:lnTo>
                <a:cubicBezTo>
                  <a:pt x="2858" y="26354"/>
                  <a:pt x="2865" y="26352"/>
                  <a:pt x="2873" y="26352"/>
                </a:cubicBezTo>
                <a:close/>
                <a:moveTo>
                  <a:pt x="2759" y="26350"/>
                </a:moveTo>
                <a:lnTo>
                  <a:pt x="2759" y="26350"/>
                </a:lnTo>
                <a:cubicBezTo>
                  <a:pt x="2778" y="26391"/>
                  <a:pt x="2783" y="26424"/>
                  <a:pt x="2757" y="26456"/>
                </a:cubicBezTo>
                <a:cubicBezTo>
                  <a:pt x="2733" y="26456"/>
                  <a:pt x="2717" y="26456"/>
                  <a:pt x="2707" y="26440"/>
                </a:cubicBezTo>
                <a:cubicBezTo>
                  <a:pt x="2707" y="26433"/>
                  <a:pt x="2702" y="26422"/>
                  <a:pt x="2708" y="26412"/>
                </a:cubicBezTo>
                <a:cubicBezTo>
                  <a:pt x="2724" y="26390"/>
                  <a:pt x="2741" y="26369"/>
                  <a:pt x="2759" y="26350"/>
                </a:cubicBezTo>
                <a:close/>
                <a:moveTo>
                  <a:pt x="2732" y="26506"/>
                </a:moveTo>
                <a:cubicBezTo>
                  <a:pt x="2750" y="26521"/>
                  <a:pt x="2759" y="26530"/>
                  <a:pt x="2769" y="26537"/>
                </a:cubicBezTo>
                <a:cubicBezTo>
                  <a:pt x="2769" y="26566"/>
                  <a:pt x="2749" y="26579"/>
                  <a:pt x="2697" y="26579"/>
                </a:cubicBezTo>
                <a:cubicBezTo>
                  <a:pt x="2680" y="26579"/>
                  <a:pt x="2661" y="26578"/>
                  <a:pt x="2637" y="26576"/>
                </a:cubicBezTo>
                <a:cubicBezTo>
                  <a:pt x="2645" y="26537"/>
                  <a:pt x="2685" y="26521"/>
                  <a:pt x="2731" y="26506"/>
                </a:cubicBezTo>
                <a:close/>
                <a:moveTo>
                  <a:pt x="7355" y="26593"/>
                </a:moveTo>
                <a:cubicBezTo>
                  <a:pt x="7358" y="26594"/>
                  <a:pt x="7362" y="26597"/>
                  <a:pt x="7364" y="26599"/>
                </a:cubicBezTo>
                <a:lnTo>
                  <a:pt x="7354" y="26604"/>
                </a:lnTo>
                <a:lnTo>
                  <a:pt x="7352" y="26605"/>
                </a:lnTo>
                <a:cubicBezTo>
                  <a:pt x="7350" y="26603"/>
                  <a:pt x="7344" y="26601"/>
                  <a:pt x="7346" y="26598"/>
                </a:cubicBezTo>
                <a:cubicBezTo>
                  <a:pt x="7348" y="26595"/>
                  <a:pt x="7351" y="26594"/>
                  <a:pt x="7355" y="26593"/>
                </a:cubicBezTo>
                <a:close/>
                <a:moveTo>
                  <a:pt x="2961" y="26636"/>
                </a:moveTo>
                <a:cubicBezTo>
                  <a:pt x="2965" y="26636"/>
                  <a:pt x="2967" y="26639"/>
                  <a:pt x="2971" y="26642"/>
                </a:cubicBezTo>
                <a:lnTo>
                  <a:pt x="2959" y="26647"/>
                </a:lnTo>
                <a:lnTo>
                  <a:pt x="2958" y="26649"/>
                </a:lnTo>
                <a:cubicBezTo>
                  <a:pt x="2956" y="26646"/>
                  <a:pt x="2950" y="26644"/>
                  <a:pt x="2952" y="26641"/>
                </a:cubicBezTo>
                <a:cubicBezTo>
                  <a:pt x="2955" y="26638"/>
                  <a:pt x="2958" y="26636"/>
                  <a:pt x="2961" y="26636"/>
                </a:cubicBezTo>
                <a:close/>
                <a:moveTo>
                  <a:pt x="2589" y="26657"/>
                </a:moveTo>
                <a:cubicBezTo>
                  <a:pt x="2590" y="26657"/>
                  <a:pt x="2594" y="26661"/>
                  <a:pt x="2596" y="26663"/>
                </a:cubicBezTo>
                <a:lnTo>
                  <a:pt x="2595" y="26665"/>
                </a:lnTo>
                <a:cubicBezTo>
                  <a:pt x="2592" y="26665"/>
                  <a:pt x="2588" y="26669"/>
                  <a:pt x="2587" y="26669"/>
                </a:cubicBezTo>
                <a:cubicBezTo>
                  <a:pt x="2586" y="26669"/>
                  <a:pt x="2586" y="26668"/>
                  <a:pt x="2586" y="26668"/>
                </a:cubicBezTo>
                <a:cubicBezTo>
                  <a:pt x="2574" y="26665"/>
                  <a:pt x="2574" y="26660"/>
                  <a:pt x="2588" y="26658"/>
                </a:cubicBezTo>
                <a:cubicBezTo>
                  <a:pt x="2588" y="26658"/>
                  <a:pt x="2589" y="26657"/>
                  <a:pt x="2589" y="26657"/>
                </a:cubicBezTo>
                <a:close/>
                <a:moveTo>
                  <a:pt x="1632" y="26679"/>
                </a:moveTo>
                <a:cubicBezTo>
                  <a:pt x="1637" y="26679"/>
                  <a:pt x="1639" y="26683"/>
                  <a:pt x="1643" y="26685"/>
                </a:cubicBezTo>
                <a:lnTo>
                  <a:pt x="1631" y="26691"/>
                </a:lnTo>
                <a:lnTo>
                  <a:pt x="1630" y="26691"/>
                </a:lnTo>
                <a:cubicBezTo>
                  <a:pt x="1628" y="26690"/>
                  <a:pt x="1622" y="26686"/>
                  <a:pt x="1623" y="26684"/>
                </a:cubicBezTo>
                <a:cubicBezTo>
                  <a:pt x="1626" y="26680"/>
                  <a:pt x="1629" y="26679"/>
                  <a:pt x="1632" y="26679"/>
                </a:cubicBezTo>
                <a:close/>
                <a:moveTo>
                  <a:pt x="2965" y="26722"/>
                </a:moveTo>
                <a:lnTo>
                  <a:pt x="2965" y="26722"/>
                </a:lnTo>
                <a:cubicBezTo>
                  <a:pt x="3036" y="26782"/>
                  <a:pt x="3008" y="26825"/>
                  <a:pt x="2977" y="26867"/>
                </a:cubicBezTo>
                <a:lnTo>
                  <a:pt x="2977" y="26867"/>
                </a:lnTo>
                <a:cubicBezTo>
                  <a:pt x="2908" y="26826"/>
                  <a:pt x="2947" y="26784"/>
                  <a:pt x="2965" y="26722"/>
                </a:cubicBezTo>
                <a:close/>
                <a:moveTo>
                  <a:pt x="2977" y="26868"/>
                </a:moveTo>
                <a:lnTo>
                  <a:pt x="3029" y="26871"/>
                </a:lnTo>
                <a:cubicBezTo>
                  <a:pt x="3046" y="26892"/>
                  <a:pt x="3063" y="26913"/>
                  <a:pt x="3078" y="26931"/>
                </a:cubicBezTo>
                <a:cubicBezTo>
                  <a:pt x="3065" y="26957"/>
                  <a:pt x="3038" y="26974"/>
                  <a:pt x="3010" y="26974"/>
                </a:cubicBezTo>
                <a:cubicBezTo>
                  <a:pt x="3009" y="26974"/>
                  <a:pt x="3008" y="26974"/>
                  <a:pt x="3007" y="26974"/>
                </a:cubicBezTo>
                <a:cubicBezTo>
                  <a:pt x="2998" y="26969"/>
                  <a:pt x="2982" y="26966"/>
                  <a:pt x="2982" y="26962"/>
                </a:cubicBezTo>
                <a:cubicBezTo>
                  <a:pt x="2979" y="26930"/>
                  <a:pt x="2979" y="26900"/>
                  <a:pt x="2977" y="26868"/>
                </a:cubicBezTo>
                <a:close/>
                <a:moveTo>
                  <a:pt x="2963" y="26998"/>
                </a:moveTo>
                <a:cubicBezTo>
                  <a:pt x="3056" y="27015"/>
                  <a:pt x="3083" y="27063"/>
                  <a:pt x="3111" y="27109"/>
                </a:cubicBezTo>
                <a:cubicBezTo>
                  <a:pt x="3079" y="27160"/>
                  <a:pt x="2991" y="27143"/>
                  <a:pt x="2943" y="27170"/>
                </a:cubicBezTo>
                <a:cubicBezTo>
                  <a:pt x="2941" y="27149"/>
                  <a:pt x="2944" y="27126"/>
                  <a:pt x="2891" y="27126"/>
                </a:cubicBezTo>
                <a:cubicBezTo>
                  <a:pt x="2888" y="27126"/>
                  <a:pt x="2885" y="27126"/>
                  <a:pt x="2883" y="27127"/>
                </a:cubicBezTo>
                <a:lnTo>
                  <a:pt x="2963" y="26998"/>
                </a:lnTo>
                <a:close/>
                <a:moveTo>
                  <a:pt x="2943" y="27170"/>
                </a:moveTo>
                <a:cubicBezTo>
                  <a:pt x="2936" y="27183"/>
                  <a:pt x="2926" y="27190"/>
                  <a:pt x="2913" y="27190"/>
                </a:cubicBezTo>
                <a:cubicBezTo>
                  <a:pt x="2905" y="27190"/>
                  <a:pt x="2895" y="27187"/>
                  <a:pt x="2884" y="27181"/>
                </a:cubicBezTo>
                <a:cubicBezTo>
                  <a:pt x="2894" y="27171"/>
                  <a:pt x="2908" y="27170"/>
                  <a:pt x="2923" y="27170"/>
                </a:cubicBezTo>
                <a:cubicBezTo>
                  <a:pt x="2927" y="27170"/>
                  <a:pt x="2930" y="27170"/>
                  <a:pt x="2933" y="27170"/>
                </a:cubicBezTo>
                <a:cubicBezTo>
                  <a:pt x="2937" y="27170"/>
                  <a:pt x="2940" y="27170"/>
                  <a:pt x="2943" y="27170"/>
                </a:cubicBezTo>
                <a:close/>
                <a:moveTo>
                  <a:pt x="5175" y="27196"/>
                </a:moveTo>
                <a:cubicBezTo>
                  <a:pt x="5177" y="27198"/>
                  <a:pt x="5184" y="27202"/>
                  <a:pt x="5183" y="27203"/>
                </a:cubicBezTo>
                <a:cubicBezTo>
                  <a:pt x="5179" y="27207"/>
                  <a:pt x="5176" y="27208"/>
                  <a:pt x="5173" y="27208"/>
                </a:cubicBezTo>
                <a:cubicBezTo>
                  <a:pt x="5170" y="27208"/>
                  <a:pt x="5167" y="27206"/>
                  <a:pt x="5165" y="27202"/>
                </a:cubicBezTo>
                <a:cubicBezTo>
                  <a:pt x="5164" y="27201"/>
                  <a:pt x="5171" y="27198"/>
                  <a:pt x="5175" y="27196"/>
                </a:cubicBezTo>
                <a:close/>
                <a:moveTo>
                  <a:pt x="2953" y="27339"/>
                </a:moveTo>
                <a:lnTo>
                  <a:pt x="3004" y="27373"/>
                </a:lnTo>
                <a:cubicBezTo>
                  <a:pt x="2990" y="27393"/>
                  <a:pt x="2967" y="27405"/>
                  <a:pt x="2943" y="27405"/>
                </a:cubicBezTo>
                <a:cubicBezTo>
                  <a:pt x="2939" y="27405"/>
                  <a:pt x="2934" y="27405"/>
                  <a:pt x="2929" y="27404"/>
                </a:cubicBezTo>
                <a:cubicBezTo>
                  <a:pt x="2884" y="27375"/>
                  <a:pt x="2937" y="27365"/>
                  <a:pt x="2953" y="27339"/>
                </a:cubicBezTo>
                <a:close/>
                <a:moveTo>
                  <a:pt x="2970" y="27432"/>
                </a:moveTo>
                <a:cubicBezTo>
                  <a:pt x="2977" y="27432"/>
                  <a:pt x="2985" y="27433"/>
                  <a:pt x="2996" y="27435"/>
                </a:cubicBezTo>
                <a:cubicBezTo>
                  <a:pt x="3001" y="27455"/>
                  <a:pt x="2981" y="27461"/>
                  <a:pt x="2953" y="27465"/>
                </a:cubicBezTo>
                <a:lnTo>
                  <a:pt x="2953" y="27464"/>
                </a:lnTo>
                <a:cubicBezTo>
                  <a:pt x="2944" y="27444"/>
                  <a:pt x="2945" y="27432"/>
                  <a:pt x="2970" y="27432"/>
                </a:cubicBezTo>
                <a:close/>
                <a:moveTo>
                  <a:pt x="3031" y="27190"/>
                </a:moveTo>
                <a:cubicBezTo>
                  <a:pt x="3129" y="27259"/>
                  <a:pt x="3129" y="27259"/>
                  <a:pt x="3104" y="27526"/>
                </a:cubicBezTo>
                <a:cubicBezTo>
                  <a:pt x="3068" y="27460"/>
                  <a:pt x="3031" y="27411"/>
                  <a:pt x="3045" y="27355"/>
                </a:cubicBezTo>
                <a:cubicBezTo>
                  <a:pt x="3053" y="27318"/>
                  <a:pt x="3025" y="27290"/>
                  <a:pt x="2992" y="27263"/>
                </a:cubicBezTo>
                <a:cubicBezTo>
                  <a:pt x="2980" y="27264"/>
                  <a:pt x="2971" y="27271"/>
                  <a:pt x="2961" y="27271"/>
                </a:cubicBezTo>
                <a:cubicBezTo>
                  <a:pt x="2956" y="27271"/>
                  <a:pt x="2951" y="27269"/>
                  <a:pt x="2945" y="27263"/>
                </a:cubicBezTo>
                <a:cubicBezTo>
                  <a:pt x="2947" y="27226"/>
                  <a:pt x="3002" y="27216"/>
                  <a:pt x="3031" y="27190"/>
                </a:cubicBezTo>
                <a:close/>
                <a:moveTo>
                  <a:pt x="2929" y="27525"/>
                </a:moveTo>
                <a:cubicBezTo>
                  <a:pt x="2950" y="27525"/>
                  <a:pt x="2958" y="27537"/>
                  <a:pt x="2968" y="27549"/>
                </a:cubicBezTo>
                <a:lnTo>
                  <a:pt x="2968" y="27549"/>
                </a:lnTo>
                <a:cubicBezTo>
                  <a:pt x="2954" y="27553"/>
                  <a:pt x="2943" y="27556"/>
                  <a:pt x="2934" y="27556"/>
                </a:cubicBezTo>
                <a:cubicBezTo>
                  <a:pt x="2917" y="27556"/>
                  <a:pt x="2910" y="27547"/>
                  <a:pt x="2916" y="27526"/>
                </a:cubicBezTo>
                <a:cubicBezTo>
                  <a:pt x="2921" y="27525"/>
                  <a:pt x="2925" y="27525"/>
                  <a:pt x="2929" y="27525"/>
                </a:cubicBezTo>
                <a:close/>
                <a:moveTo>
                  <a:pt x="3095" y="27561"/>
                </a:moveTo>
                <a:cubicBezTo>
                  <a:pt x="3118" y="27583"/>
                  <a:pt x="3117" y="27598"/>
                  <a:pt x="3098" y="27617"/>
                </a:cubicBezTo>
                <a:cubicBezTo>
                  <a:pt x="3071" y="27601"/>
                  <a:pt x="3078" y="27585"/>
                  <a:pt x="3095" y="27562"/>
                </a:cubicBezTo>
                <a:lnTo>
                  <a:pt x="3095" y="27561"/>
                </a:lnTo>
                <a:close/>
                <a:moveTo>
                  <a:pt x="2630" y="27604"/>
                </a:moveTo>
                <a:cubicBezTo>
                  <a:pt x="2632" y="27604"/>
                  <a:pt x="2635" y="27604"/>
                  <a:pt x="2639" y="27605"/>
                </a:cubicBezTo>
                <a:cubicBezTo>
                  <a:pt x="2658" y="27606"/>
                  <a:pt x="2667" y="27613"/>
                  <a:pt x="2665" y="27625"/>
                </a:cubicBezTo>
                <a:cubicBezTo>
                  <a:pt x="2663" y="27636"/>
                  <a:pt x="2653" y="27641"/>
                  <a:pt x="2637" y="27641"/>
                </a:cubicBezTo>
                <a:cubicBezTo>
                  <a:pt x="2636" y="27641"/>
                  <a:pt x="2634" y="27641"/>
                  <a:pt x="2633" y="27641"/>
                </a:cubicBezTo>
                <a:cubicBezTo>
                  <a:pt x="2615" y="27639"/>
                  <a:pt x="2604" y="27632"/>
                  <a:pt x="2607" y="27621"/>
                </a:cubicBezTo>
                <a:cubicBezTo>
                  <a:pt x="2609" y="27611"/>
                  <a:pt x="2616" y="27604"/>
                  <a:pt x="2630" y="27604"/>
                </a:cubicBezTo>
                <a:close/>
                <a:moveTo>
                  <a:pt x="2755" y="27736"/>
                </a:moveTo>
                <a:cubicBezTo>
                  <a:pt x="2758" y="27736"/>
                  <a:pt x="2762" y="27739"/>
                  <a:pt x="2764" y="27741"/>
                </a:cubicBezTo>
                <a:lnTo>
                  <a:pt x="2754" y="27747"/>
                </a:lnTo>
                <a:cubicBezTo>
                  <a:pt x="2751" y="27745"/>
                  <a:pt x="2746" y="27743"/>
                  <a:pt x="2746" y="27740"/>
                </a:cubicBezTo>
                <a:cubicBezTo>
                  <a:pt x="2748" y="27738"/>
                  <a:pt x="2751" y="27736"/>
                  <a:pt x="2755" y="27736"/>
                </a:cubicBezTo>
                <a:close/>
                <a:moveTo>
                  <a:pt x="3097" y="27735"/>
                </a:moveTo>
                <a:cubicBezTo>
                  <a:pt x="3099" y="27737"/>
                  <a:pt x="3105" y="27740"/>
                  <a:pt x="3104" y="27741"/>
                </a:cubicBezTo>
                <a:cubicBezTo>
                  <a:pt x="3101" y="27745"/>
                  <a:pt x="3097" y="27747"/>
                  <a:pt x="3094" y="27747"/>
                </a:cubicBezTo>
                <a:cubicBezTo>
                  <a:pt x="3091" y="27747"/>
                  <a:pt x="3089" y="27745"/>
                  <a:pt x="3087" y="27740"/>
                </a:cubicBezTo>
                <a:cubicBezTo>
                  <a:pt x="3086" y="27739"/>
                  <a:pt x="3093" y="27737"/>
                  <a:pt x="3096" y="27735"/>
                </a:cubicBezTo>
                <a:close/>
                <a:moveTo>
                  <a:pt x="2960" y="27801"/>
                </a:moveTo>
                <a:lnTo>
                  <a:pt x="2960" y="27801"/>
                </a:lnTo>
                <a:cubicBezTo>
                  <a:pt x="2983" y="27819"/>
                  <a:pt x="2984" y="27837"/>
                  <a:pt x="2959" y="27856"/>
                </a:cubicBezTo>
                <a:lnTo>
                  <a:pt x="2959" y="27854"/>
                </a:lnTo>
                <a:cubicBezTo>
                  <a:pt x="2937" y="27836"/>
                  <a:pt x="2935" y="27818"/>
                  <a:pt x="2960" y="27801"/>
                </a:cubicBezTo>
                <a:close/>
                <a:moveTo>
                  <a:pt x="2671" y="27841"/>
                </a:moveTo>
                <a:cubicBezTo>
                  <a:pt x="2675" y="27841"/>
                  <a:pt x="2680" y="27841"/>
                  <a:pt x="2684" y="27842"/>
                </a:cubicBezTo>
                <a:cubicBezTo>
                  <a:pt x="2704" y="27850"/>
                  <a:pt x="2699" y="27860"/>
                  <a:pt x="2697" y="27870"/>
                </a:cubicBezTo>
                <a:cubicBezTo>
                  <a:pt x="2682" y="27880"/>
                  <a:pt x="2665" y="27882"/>
                  <a:pt x="2647" y="27882"/>
                </a:cubicBezTo>
                <a:cubicBezTo>
                  <a:pt x="2635" y="27882"/>
                  <a:pt x="2622" y="27881"/>
                  <a:pt x="2609" y="27881"/>
                </a:cubicBezTo>
                <a:cubicBezTo>
                  <a:pt x="2607" y="27881"/>
                  <a:pt x="2605" y="27881"/>
                  <a:pt x="2603" y="27881"/>
                </a:cubicBezTo>
                <a:lnTo>
                  <a:pt x="2603" y="27881"/>
                </a:lnTo>
                <a:cubicBezTo>
                  <a:pt x="2615" y="27859"/>
                  <a:pt x="2634" y="27841"/>
                  <a:pt x="2671" y="27841"/>
                </a:cubicBezTo>
                <a:close/>
                <a:moveTo>
                  <a:pt x="2949" y="27990"/>
                </a:moveTo>
                <a:cubicBezTo>
                  <a:pt x="2994" y="28049"/>
                  <a:pt x="3128" y="28030"/>
                  <a:pt x="3178" y="28088"/>
                </a:cubicBezTo>
                <a:cubicBezTo>
                  <a:pt x="3179" y="28116"/>
                  <a:pt x="3153" y="28127"/>
                  <a:pt x="3118" y="28140"/>
                </a:cubicBezTo>
                <a:lnTo>
                  <a:pt x="3062" y="28125"/>
                </a:lnTo>
                <a:cubicBezTo>
                  <a:pt x="3009" y="28139"/>
                  <a:pt x="2962" y="28163"/>
                  <a:pt x="2906" y="28163"/>
                </a:cubicBezTo>
                <a:cubicBezTo>
                  <a:pt x="2892" y="28163"/>
                  <a:pt x="2877" y="28161"/>
                  <a:pt x="2862" y="28158"/>
                </a:cubicBezTo>
                <a:cubicBezTo>
                  <a:pt x="2835" y="28142"/>
                  <a:pt x="2883" y="28134"/>
                  <a:pt x="2870" y="28126"/>
                </a:cubicBezTo>
                <a:cubicBezTo>
                  <a:pt x="2869" y="28085"/>
                  <a:pt x="2779" y="28071"/>
                  <a:pt x="2819" y="28020"/>
                </a:cubicBezTo>
                <a:lnTo>
                  <a:pt x="2949" y="27990"/>
                </a:lnTo>
                <a:close/>
                <a:moveTo>
                  <a:pt x="17486" y="28228"/>
                </a:moveTo>
                <a:cubicBezTo>
                  <a:pt x="17495" y="28228"/>
                  <a:pt x="17504" y="28231"/>
                  <a:pt x="17511" y="28237"/>
                </a:cubicBezTo>
                <a:cubicBezTo>
                  <a:pt x="17504" y="28243"/>
                  <a:pt x="17496" y="28246"/>
                  <a:pt x="17487" y="28246"/>
                </a:cubicBezTo>
                <a:cubicBezTo>
                  <a:pt x="17478" y="28246"/>
                  <a:pt x="17469" y="28242"/>
                  <a:pt x="17461" y="28237"/>
                </a:cubicBezTo>
                <a:lnTo>
                  <a:pt x="17462" y="28237"/>
                </a:lnTo>
                <a:cubicBezTo>
                  <a:pt x="17469" y="28231"/>
                  <a:pt x="17478" y="28228"/>
                  <a:pt x="17486" y="28228"/>
                </a:cubicBezTo>
                <a:close/>
                <a:moveTo>
                  <a:pt x="17197" y="28249"/>
                </a:moveTo>
                <a:cubicBezTo>
                  <a:pt x="17212" y="28249"/>
                  <a:pt x="17227" y="28251"/>
                  <a:pt x="17244" y="28255"/>
                </a:cubicBezTo>
                <a:cubicBezTo>
                  <a:pt x="17229" y="28265"/>
                  <a:pt x="17215" y="28269"/>
                  <a:pt x="17200" y="28269"/>
                </a:cubicBezTo>
                <a:cubicBezTo>
                  <a:pt x="17186" y="28269"/>
                  <a:pt x="17170" y="28265"/>
                  <a:pt x="17152" y="28259"/>
                </a:cubicBezTo>
                <a:cubicBezTo>
                  <a:pt x="17169" y="28251"/>
                  <a:pt x="17183" y="28249"/>
                  <a:pt x="17197" y="28249"/>
                </a:cubicBezTo>
                <a:close/>
                <a:moveTo>
                  <a:pt x="17266" y="28339"/>
                </a:moveTo>
                <a:lnTo>
                  <a:pt x="17275" y="28346"/>
                </a:lnTo>
                <a:cubicBezTo>
                  <a:pt x="17272" y="28347"/>
                  <a:pt x="17268" y="28351"/>
                  <a:pt x="17265" y="28351"/>
                </a:cubicBezTo>
                <a:cubicBezTo>
                  <a:pt x="17262" y="28350"/>
                  <a:pt x="17256" y="28346"/>
                  <a:pt x="17257" y="28345"/>
                </a:cubicBezTo>
                <a:cubicBezTo>
                  <a:pt x="17258" y="28343"/>
                  <a:pt x="17263" y="28340"/>
                  <a:pt x="17266" y="28339"/>
                </a:cubicBezTo>
                <a:close/>
                <a:moveTo>
                  <a:pt x="17981" y="28339"/>
                </a:moveTo>
                <a:cubicBezTo>
                  <a:pt x="17985" y="28339"/>
                  <a:pt x="17987" y="28343"/>
                  <a:pt x="17991" y="28345"/>
                </a:cubicBezTo>
                <a:lnTo>
                  <a:pt x="17979" y="28351"/>
                </a:lnTo>
                <a:cubicBezTo>
                  <a:pt x="17977" y="28348"/>
                  <a:pt x="17971" y="28346"/>
                  <a:pt x="17972" y="28344"/>
                </a:cubicBezTo>
                <a:cubicBezTo>
                  <a:pt x="17973" y="28342"/>
                  <a:pt x="17977" y="28339"/>
                  <a:pt x="17981" y="28339"/>
                </a:cubicBezTo>
                <a:close/>
                <a:moveTo>
                  <a:pt x="6796" y="28336"/>
                </a:moveTo>
                <a:cubicBezTo>
                  <a:pt x="6821" y="28336"/>
                  <a:pt x="6835" y="28352"/>
                  <a:pt x="6850" y="28364"/>
                </a:cubicBezTo>
                <a:cubicBezTo>
                  <a:pt x="6839" y="28383"/>
                  <a:pt x="6822" y="28396"/>
                  <a:pt x="6790" y="28396"/>
                </a:cubicBezTo>
                <a:cubicBezTo>
                  <a:pt x="6786" y="28396"/>
                  <a:pt x="6783" y="28395"/>
                  <a:pt x="6779" y="28395"/>
                </a:cubicBezTo>
                <a:cubicBezTo>
                  <a:pt x="6750" y="28378"/>
                  <a:pt x="6753" y="28360"/>
                  <a:pt x="6773" y="28340"/>
                </a:cubicBezTo>
                <a:cubicBezTo>
                  <a:pt x="6782" y="28338"/>
                  <a:pt x="6790" y="28336"/>
                  <a:pt x="6796" y="28336"/>
                </a:cubicBezTo>
                <a:close/>
                <a:moveTo>
                  <a:pt x="17094" y="28383"/>
                </a:moveTo>
                <a:cubicBezTo>
                  <a:pt x="17114" y="28399"/>
                  <a:pt x="17087" y="28395"/>
                  <a:pt x="17078" y="28399"/>
                </a:cubicBezTo>
                <a:lnTo>
                  <a:pt x="17094" y="28383"/>
                </a:lnTo>
                <a:close/>
                <a:moveTo>
                  <a:pt x="6809" y="28446"/>
                </a:moveTo>
                <a:lnTo>
                  <a:pt x="6819" y="28453"/>
                </a:lnTo>
                <a:cubicBezTo>
                  <a:pt x="6816" y="28455"/>
                  <a:pt x="6813" y="28458"/>
                  <a:pt x="6810" y="28458"/>
                </a:cubicBezTo>
                <a:cubicBezTo>
                  <a:pt x="6809" y="28458"/>
                  <a:pt x="6809" y="28458"/>
                  <a:pt x="6808" y="28458"/>
                </a:cubicBezTo>
                <a:cubicBezTo>
                  <a:pt x="6805" y="28458"/>
                  <a:pt x="6800" y="28454"/>
                  <a:pt x="6800" y="28452"/>
                </a:cubicBezTo>
                <a:cubicBezTo>
                  <a:pt x="6801" y="28450"/>
                  <a:pt x="6806" y="28449"/>
                  <a:pt x="6809" y="28446"/>
                </a:cubicBezTo>
                <a:close/>
                <a:moveTo>
                  <a:pt x="17078" y="28399"/>
                </a:moveTo>
                <a:lnTo>
                  <a:pt x="17028" y="28459"/>
                </a:lnTo>
                <a:cubicBezTo>
                  <a:pt x="17001" y="28441"/>
                  <a:pt x="17008" y="28425"/>
                  <a:pt x="17019" y="28410"/>
                </a:cubicBezTo>
                <a:cubicBezTo>
                  <a:pt x="17035" y="28396"/>
                  <a:pt x="17057" y="28400"/>
                  <a:pt x="17078" y="28399"/>
                </a:cubicBezTo>
                <a:close/>
                <a:moveTo>
                  <a:pt x="6844" y="28555"/>
                </a:moveTo>
                <a:cubicBezTo>
                  <a:pt x="6847" y="28555"/>
                  <a:pt x="6849" y="28558"/>
                  <a:pt x="6853" y="28561"/>
                </a:cubicBezTo>
                <a:lnTo>
                  <a:pt x="6841" y="28566"/>
                </a:lnTo>
                <a:cubicBezTo>
                  <a:pt x="6839" y="28564"/>
                  <a:pt x="6833" y="28562"/>
                  <a:pt x="6833" y="28559"/>
                </a:cubicBezTo>
                <a:cubicBezTo>
                  <a:pt x="6836" y="28557"/>
                  <a:pt x="6839" y="28555"/>
                  <a:pt x="6844" y="28555"/>
                </a:cubicBezTo>
                <a:close/>
                <a:moveTo>
                  <a:pt x="6979" y="28575"/>
                </a:moveTo>
                <a:cubicBezTo>
                  <a:pt x="6983" y="28578"/>
                  <a:pt x="6988" y="28581"/>
                  <a:pt x="6988" y="28581"/>
                </a:cubicBezTo>
                <a:cubicBezTo>
                  <a:pt x="6985" y="28586"/>
                  <a:pt x="6982" y="28588"/>
                  <a:pt x="6979" y="28588"/>
                </a:cubicBezTo>
                <a:cubicBezTo>
                  <a:pt x="6976" y="28588"/>
                  <a:pt x="6973" y="28585"/>
                  <a:pt x="6970" y="28581"/>
                </a:cubicBezTo>
                <a:cubicBezTo>
                  <a:pt x="6970" y="28580"/>
                  <a:pt x="6977" y="28578"/>
                  <a:pt x="6979" y="28575"/>
                </a:cubicBezTo>
                <a:close/>
                <a:moveTo>
                  <a:pt x="17198" y="28597"/>
                </a:moveTo>
                <a:cubicBezTo>
                  <a:pt x="17202" y="28600"/>
                  <a:pt x="17207" y="28602"/>
                  <a:pt x="17207" y="28603"/>
                </a:cubicBezTo>
                <a:cubicBezTo>
                  <a:pt x="17204" y="28607"/>
                  <a:pt x="17200" y="28609"/>
                  <a:pt x="17197" y="28609"/>
                </a:cubicBezTo>
                <a:cubicBezTo>
                  <a:pt x="17194" y="28609"/>
                  <a:pt x="17191" y="28606"/>
                  <a:pt x="17189" y="28602"/>
                </a:cubicBezTo>
                <a:cubicBezTo>
                  <a:pt x="17189" y="28602"/>
                  <a:pt x="17195" y="28599"/>
                  <a:pt x="17198" y="28597"/>
                </a:cubicBezTo>
                <a:close/>
                <a:moveTo>
                  <a:pt x="3113" y="28636"/>
                </a:moveTo>
                <a:lnTo>
                  <a:pt x="3139" y="28646"/>
                </a:lnTo>
                <a:cubicBezTo>
                  <a:pt x="3133" y="28649"/>
                  <a:pt x="3128" y="28651"/>
                  <a:pt x="3125" y="28651"/>
                </a:cubicBezTo>
                <a:cubicBezTo>
                  <a:pt x="3116" y="28651"/>
                  <a:pt x="3117" y="28640"/>
                  <a:pt x="3113" y="28636"/>
                </a:cubicBezTo>
                <a:close/>
                <a:moveTo>
                  <a:pt x="3471" y="28640"/>
                </a:moveTo>
                <a:lnTo>
                  <a:pt x="3479" y="28647"/>
                </a:lnTo>
                <a:cubicBezTo>
                  <a:pt x="3477" y="28650"/>
                  <a:pt x="3474" y="28652"/>
                  <a:pt x="3470" y="28652"/>
                </a:cubicBezTo>
                <a:cubicBezTo>
                  <a:pt x="3467" y="28652"/>
                  <a:pt x="3461" y="28648"/>
                  <a:pt x="3461" y="28646"/>
                </a:cubicBezTo>
                <a:cubicBezTo>
                  <a:pt x="3462" y="28644"/>
                  <a:pt x="3468" y="28643"/>
                  <a:pt x="3471" y="28640"/>
                </a:cubicBezTo>
                <a:close/>
                <a:moveTo>
                  <a:pt x="17153" y="28639"/>
                </a:moveTo>
                <a:cubicBezTo>
                  <a:pt x="17172" y="28639"/>
                  <a:pt x="17181" y="28648"/>
                  <a:pt x="17169" y="28676"/>
                </a:cubicBezTo>
                <a:cubicBezTo>
                  <a:pt x="17142" y="28667"/>
                  <a:pt x="17127" y="28658"/>
                  <a:pt x="17122" y="28644"/>
                </a:cubicBezTo>
                <a:cubicBezTo>
                  <a:pt x="17134" y="28641"/>
                  <a:pt x="17145" y="28639"/>
                  <a:pt x="17153" y="28639"/>
                </a:cubicBezTo>
                <a:close/>
                <a:moveTo>
                  <a:pt x="16722" y="28684"/>
                </a:moveTo>
                <a:cubicBezTo>
                  <a:pt x="16723" y="28684"/>
                  <a:pt x="16728" y="28687"/>
                  <a:pt x="16730" y="28689"/>
                </a:cubicBezTo>
                <a:cubicBezTo>
                  <a:pt x="16728" y="28692"/>
                  <a:pt x="16722" y="28695"/>
                  <a:pt x="16720" y="28695"/>
                </a:cubicBezTo>
                <a:cubicBezTo>
                  <a:pt x="16707" y="28691"/>
                  <a:pt x="16707" y="28686"/>
                  <a:pt x="16722" y="28684"/>
                </a:cubicBezTo>
                <a:close/>
                <a:moveTo>
                  <a:pt x="17095" y="28684"/>
                </a:moveTo>
                <a:cubicBezTo>
                  <a:pt x="17098" y="28684"/>
                  <a:pt x="17101" y="28687"/>
                  <a:pt x="17104" y="28689"/>
                </a:cubicBezTo>
                <a:lnTo>
                  <a:pt x="17094" y="28695"/>
                </a:lnTo>
                <a:cubicBezTo>
                  <a:pt x="17092" y="28693"/>
                  <a:pt x="17086" y="28691"/>
                  <a:pt x="17086" y="28689"/>
                </a:cubicBezTo>
                <a:cubicBezTo>
                  <a:pt x="17088" y="28686"/>
                  <a:pt x="17092" y="28684"/>
                  <a:pt x="17095" y="28684"/>
                </a:cubicBezTo>
                <a:close/>
                <a:moveTo>
                  <a:pt x="16825" y="28878"/>
                </a:moveTo>
                <a:cubicBezTo>
                  <a:pt x="16827" y="28878"/>
                  <a:pt x="16831" y="28881"/>
                  <a:pt x="16833" y="28883"/>
                </a:cubicBezTo>
                <a:cubicBezTo>
                  <a:pt x="16830" y="28885"/>
                  <a:pt x="16826" y="28888"/>
                  <a:pt x="16823" y="28888"/>
                </a:cubicBezTo>
                <a:cubicBezTo>
                  <a:pt x="16823" y="28888"/>
                  <a:pt x="16823" y="28888"/>
                  <a:pt x="16822" y="28888"/>
                </a:cubicBezTo>
                <a:cubicBezTo>
                  <a:pt x="16810" y="28885"/>
                  <a:pt x="16810" y="28880"/>
                  <a:pt x="16825" y="28878"/>
                </a:cubicBezTo>
                <a:cubicBezTo>
                  <a:pt x="16825" y="28878"/>
                  <a:pt x="16825" y="28878"/>
                  <a:pt x="16825" y="28878"/>
                </a:cubicBezTo>
                <a:close/>
                <a:moveTo>
                  <a:pt x="16790" y="28921"/>
                </a:moveTo>
                <a:cubicBezTo>
                  <a:pt x="16793" y="28922"/>
                  <a:pt x="16796" y="28926"/>
                  <a:pt x="16798" y="28927"/>
                </a:cubicBezTo>
                <a:cubicBezTo>
                  <a:pt x="16795" y="28929"/>
                  <a:pt x="16793" y="28932"/>
                  <a:pt x="16789" y="28932"/>
                </a:cubicBezTo>
                <a:cubicBezTo>
                  <a:pt x="16786" y="28931"/>
                  <a:pt x="16780" y="28928"/>
                  <a:pt x="16781" y="28926"/>
                </a:cubicBezTo>
                <a:cubicBezTo>
                  <a:pt x="16781" y="28924"/>
                  <a:pt x="16787" y="28922"/>
                  <a:pt x="16790" y="28921"/>
                </a:cubicBezTo>
                <a:close/>
                <a:moveTo>
                  <a:pt x="17436" y="28985"/>
                </a:moveTo>
                <a:cubicBezTo>
                  <a:pt x="17440" y="28987"/>
                  <a:pt x="17445" y="28991"/>
                  <a:pt x="17445" y="28992"/>
                </a:cubicBezTo>
                <a:cubicBezTo>
                  <a:pt x="17442" y="28995"/>
                  <a:pt x="17439" y="28997"/>
                  <a:pt x="17436" y="28997"/>
                </a:cubicBezTo>
                <a:cubicBezTo>
                  <a:pt x="17433" y="28997"/>
                  <a:pt x="17429" y="28995"/>
                  <a:pt x="17427" y="28991"/>
                </a:cubicBezTo>
                <a:cubicBezTo>
                  <a:pt x="17427" y="28990"/>
                  <a:pt x="17434" y="28987"/>
                  <a:pt x="17436" y="28985"/>
                </a:cubicBezTo>
                <a:close/>
                <a:moveTo>
                  <a:pt x="17558" y="28984"/>
                </a:moveTo>
                <a:cubicBezTo>
                  <a:pt x="17575" y="28984"/>
                  <a:pt x="17584" y="28997"/>
                  <a:pt x="17594" y="29018"/>
                </a:cubicBezTo>
                <a:cubicBezTo>
                  <a:pt x="17554" y="29013"/>
                  <a:pt x="17540" y="29005"/>
                  <a:pt x="17530" y="28992"/>
                </a:cubicBezTo>
                <a:cubicBezTo>
                  <a:pt x="17541" y="28987"/>
                  <a:pt x="17550" y="28984"/>
                  <a:pt x="17558" y="28984"/>
                </a:cubicBezTo>
                <a:close/>
                <a:moveTo>
                  <a:pt x="18016" y="29007"/>
                </a:moveTo>
                <a:lnTo>
                  <a:pt x="18025" y="29013"/>
                </a:lnTo>
                <a:cubicBezTo>
                  <a:pt x="18022" y="29015"/>
                  <a:pt x="18019" y="29019"/>
                  <a:pt x="18016" y="29019"/>
                </a:cubicBezTo>
                <a:cubicBezTo>
                  <a:pt x="18015" y="29019"/>
                  <a:pt x="18015" y="29019"/>
                  <a:pt x="18015" y="29019"/>
                </a:cubicBezTo>
                <a:cubicBezTo>
                  <a:pt x="18010" y="29019"/>
                  <a:pt x="18004" y="29015"/>
                  <a:pt x="18005" y="29012"/>
                </a:cubicBezTo>
                <a:cubicBezTo>
                  <a:pt x="18005" y="29010"/>
                  <a:pt x="18012" y="29009"/>
                  <a:pt x="18016" y="29007"/>
                </a:cubicBezTo>
                <a:close/>
                <a:moveTo>
                  <a:pt x="16892" y="29028"/>
                </a:moveTo>
                <a:cubicBezTo>
                  <a:pt x="16894" y="29031"/>
                  <a:pt x="16900" y="29033"/>
                  <a:pt x="16900" y="29034"/>
                </a:cubicBezTo>
                <a:cubicBezTo>
                  <a:pt x="16897" y="29038"/>
                  <a:pt x="16893" y="29040"/>
                  <a:pt x="16890" y="29040"/>
                </a:cubicBezTo>
                <a:cubicBezTo>
                  <a:pt x="16887" y="29040"/>
                  <a:pt x="16884" y="29038"/>
                  <a:pt x="16882" y="29033"/>
                </a:cubicBezTo>
                <a:cubicBezTo>
                  <a:pt x="16882" y="29032"/>
                  <a:pt x="16889" y="29029"/>
                  <a:pt x="16892" y="29028"/>
                </a:cubicBezTo>
                <a:close/>
                <a:moveTo>
                  <a:pt x="16770" y="29001"/>
                </a:moveTo>
                <a:cubicBezTo>
                  <a:pt x="16796" y="29001"/>
                  <a:pt x="16823" y="29007"/>
                  <a:pt x="16854" y="29025"/>
                </a:cubicBezTo>
                <a:cubicBezTo>
                  <a:pt x="16825" y="29038"/>
                  <a:pt x="16802" y="29044"/>
                  <a:pt x="16782" y="29044"/>
                </a:cubicBezTo>
                <a:cubicBezTo>
                  <a:pt x="16752" y="29044"/>
                  <a:pt x="16730" y="29031"/>
                  <a:pt x="16708" y="29010"/>
                </a:cubicBezTo>
                <a:cubicBezTo>
                  <a:pt x="16730" y="29005"/>
                  <a:pt x="16750" y="29001"/>
                  <a:pt x="16770" y="29001"/>
                </a:cubicBezTo>
                <a:close/>
                <a:moveTo>
                  <a:pt x="16211" y="29092"/>
                </a:moveTo>
                <a:cubicBezTo>
                  <a:pt x="16213" y="29094"/>
                  <a:pt x="16219" y="29098"/>
                  <a:pt x="16219" y="29099"/>
                </a:cubicBezTo>
                <a:cubicBezTo>
                  <a:pt x="16216" y="29103"/>
                  <a:pt x="16213" y="29104"/>
                  <a:pt x="16210" y="29104"/>
                </a:cubicBezTo>
                <a:cubicBezTo>
                  <a:pt x="16206" y="29104"/>
                  <a:pt x="16203" y="29102"/>
                  <a:pt x="16201" y="29098"/>
                </a:cubicBezTo>
                <a:cubicBezTo>
                  <a:pt x="16201" y="29097"/>
                  <a:pt x="16207" y="29094"/>
                  <a:pt x="16210" y="29092"/>
                </a:cubicBezTo>
                <a:close/>
                <a:moveTo>
                  <a:pt x="17709" y="29093"/>
                </a:moveTo>
                <a:lnTo>
                  <a:pt x="17718" y="29099"/>
                </a:lnTo>
                <a:cubicBezTo>
                  <a:pt x="17714" y="29101"/>
                  <a:pt x="17711" y="29105"/>
                  <a:pt x="17708" y="29105"/>
                </a:cubicBezTo>
                <a:cubicBezTo>
                  <a:pt x="17704" y="29105"/>
                  <a:pt x="17699" y="29100"/>
                  <a:pt x="17700" y="29099"/>
                </a:cubicBezTo>
                <a:cubicBezTo>
                  <a:pt x="17700" y="29097"/>
                  <a:pt x="17705" y="29094"/>
                  <a:pt x="17709" y="29093"/>
                </a:cubicBezTo>
                <a:close/>
                <a:moveTo>
                  <a:pt x="17806" y="29048"/>
                </a:moveTo>
                <a:cubicBezTo>
                  <a:pt x="17872" y="29100"/>
                  <a:pt x="17872" y="29100"/>
                  <a:pt x="17806" y="29150"/>
                </a:cubicBezTo>
                <a:cubicBezTo>
                  <a:pt x="17788" y="29118"/>
                  <a:pt x="17788" y="29080"/>
                  <a:pt x="17806" y="29048"/>
                </a:cubicBezTo>
                <a:close/>
                <a:moveTo>
                  <a:pt x="18039" y="29112"/>
                </a:moveTo>
                <a:cubicBezTo>
                  <a:pt x="18042" y="29112"/>
                  <a:pt x="18045" y="29113"/>
                  <a:pt x="18049" y="29113"/>
                </a:cubicBezTo>
                <a:cubicBezTo>
                  <a:pt x="18062" y="29138"/>
                  <a:pt x="18026" y="29138"/>
                  <a:pt x="18016" y="29161"/>
                </a:cubicBezTo>
                <a:cubicBezTo>
                  <a:pt x="17996" y="29125"/>
                  <a:pt x="18003" y="29112"/>
                  <a:pt x="18039" y="29112"/>
                </a:cubicBezTo>
                <a:close/>
                <a:moveTo>
                  <a:pt x="18083" y="29179"/>
                </a:moveTo>
                <a:lnTo>
                  <a:pt x="18092" y="29186"/>
                </a:lnTo>
                <a:cubicBezTo>
                  <a:pt x="18089" y="29188"/>
                  <a:pt x="18085" y="29190"/>
                  <a:pt x="18082" y="29190"/>
                </a:cubicBezTo>
                <a:cubicBezTo>
                  <a:pt x="18078" y="29190"/>
                  <a:pt x="18073" y="29187"/>
                  <a:pt x="18074" y="29185"/>
                </a:cubicBezTo>
                <a:cubicBezTo>
                  <a:pt x="18074" y="29182"/>
                  <a:pt x="18080" y="29181"/>
                  <a:pt x="18083" y="29179"/>
                </a:cubicBezTo>
                <a:close/>
                <a:moveTo>
                  <a:pt x="18323" y="29202"/>
                </a:moveTo>
                <a:lnTo>
                  <a:pt x="18323" y="29202"/>
                </a:lnTo>
                <a:cubicBezTo>
                  <a:pt x="18342" y="29212"/>
                  <a:pt x="18340" y="29223"/>
                  <a:pt x="18320" y="29234"/>
                </a:cubicBezTo>
                <a:cubicBezTo>
                  <a:pt x="18304" y="29222"/>
                  <a:pt x="18301" y="29212"/>
                  <a:pt x="18323" y="29202"/>
                </a:cubicBezTo>
                <a:close/>
                <a:moveTo>
                  <a:pt x="17850" y="29288"/>
                </a:moveTo>
                <a:cubicBezTo>
                  <a:pt x="17872" y="29326"/>
                  <a:pt x="17830" y="29324"/>
                  <a:pt x="17793" y="29325"/>
                </a:cubicBezTo>
                <a:lnTo>
                  <a:pt x="17793" y="29304"/>
                </a:lnTo>
                <a:lnTo>
                  <a:pt x="17767" y="29294"/>
                </a:lnTo>
                <a:cubicBezTo>
                  <a:pt x="17774" y="29290"/>
                  <a:pt x="17778" y="29289"/>
                  <a:pt x="17782" y="29289"/>
                </a:cubicBezTo>
                <a:cubicBezTo>
                  <a:pt x="17790" y="29289"/>
                  <a:pt x="17789" y="29299"/>
                  <a:pt x="17793" y="29304"/>
                </a:cubicBezTo>
                <a:lnTo>
                  <a:pt x="17850" y="29288"/>
                </a:lnTo>
                <a:close/>
                <a:moveTo>
                  <a:pt x="18186" y="29329"/>
                </a:moveTo>
                <a:cubicBezTo>
                  <a:pt x="18189" y="29332"/>
                  <a:pt x="18195" y="29335"/>
                  <a:pt x="18195" y="29336"/>
                </a:cubicBezTo>
                <a:cubicBezTo>
                  <a:pt x="18191" y="29340"/>
                  <a:pt x="18188" y="29342"/>
                  <a:pt x="18185" y="29342"/>
                </a:cubicBezTo>
                <a:cubicBezTo>
                  <a:pt x="18182" y="29342"/>
                  <a:pt x="18179" y="29340"/>
                  <a:pt x="18177" y="29335"/>
                </a:cubicBezTo>
                <a:cubicBezTo>
                  <a:pt x="18175" y="29334"/>
                  <a:pt x="18182" y="29332"/>
                  <a:pt x="18186" y="29329"/>
                </a:cubicBezTo>
                <a:close/>
                <a:moveTo>
                  <a:pt x="17793" y="29325"/>
                </a:moveTo>
                <a:cubicBezTo>
                  <a:pt x="17795" y="29361"/>
                  <a:pt x="17773" y="29384"/>
                  <a:pt x="17692" y="29390"/>
                </a:cubicBezTo>
                <a:cubicBezTo>
                  <a:pt x="17718" y="29358"/>
                  <a:pt x="17753" y="29335"/>
                  <a:pt x="17793" y="29326"/>
                </a:cubicBezTo>
                <a:lnTo>
                  <a:pt x="17793" y="29325"/>
                </a:lnTo>
                <a:close/>
                <a:moveTo>
                  <a:pt x="3778" y="29481"/>
                </a:moveTo>
                <a:lnTo>
                  <a:pt x="3787" y="29488"/>
                </a:lnTo>
                <a:lnTo>
                  <a:pt x="3786" y="29488"/>
                </a:lnTo>
                <a:cubicBezTo>
                  <a:pt x="3783" y="29489"/>
                  <a:pt x="3781" y="29493"/>
                  <a:pt x="3777" y="29493"/>
                </a:cubicBezTo>
                <a:cubicBezTo>
                  <a:pt x="3774" y="29493"/>
                  <a:pt x="3768" y="29489"/>
                  <a:pt x="3769" y="29487"/>
                </a:cubicBezTo>
                <a:cubicBezTo>
                  <a:pt x="3769" y="29485"/>
                  <a:pt x="3775" y="29482"/>
                  <a:pt x="3778" y="29481"/>
                </a:cubicBezTo>
                <a:close/>
                <a:moveTo>
                  <a:pt x="5894" y="29504"/>
                </a:moveTo>
                <a:cubicBezTo>
                  <a:pt x="5904" y="29523"/>
                  <a:pt x="5907" y="29537"/>
                  <a:pt x="5877" y="29537"/>
                </a:cubicBezTo>
                <a:cubicBezTo>
                  <a:pt x="5868" y="29537"/>
                  <a:pt x="5857" y="29536"/>
                  <a:pt x="5843" y="29534"/>
                </a:cubicBezTo>
                <a:cubicBezTo>
                  <a:pt x="5856" y="29517"/>
                  <a:pt x="5874" y="29506"/>
                  <a:pt x="5894" y="29504"/>
                </a:cubicBezTo>
                <a:close/>
                <a:moveTo>
                  <a:pt x="18308" y="29328"/>
                </a:moveTo>
                <a:cubicBezTo>
                  <a:pt x="18314" y="29328"/>
                  <a:pt x="18319" y="29328"/>
                  <a:pt x="18325" y="29329"/>
                </a:cubicBezTo>
                <a:cubicBezTo>
                  <a:pt x="18359" y="29361"/>
                  <a:pt x="18315" y="29418"/>
                  <a:pt x="18399" y="29434"/>
                </a:cubicBezTo>
                <a:cubicBezTo>
                  <a:pt x="18378" y="29480"/>
                  <a:pt x="18329" y="29512"/>
                  <a:pt x="18336" y="29568"/>
                </a:cubicBezTo>
                <a:cubicBezTo>
                  <a:pt x="18310" y="29558"/>
                  <a:pt x="18287" y="29555"/>
                  <a:pt x="18265" y="29555"/>
                </a:cubicBezTo>
                <a:cubicBezTo>
                  <a:pt x="18231" y="29555"/>
                  <a:pt x="18201" y="29562"/>
                  <a:pt x="18170" y="29562"/>
                </a:cubicBezTo>
                <a:lnTo>
                  <a:pt x="18170" y="29562"/>
                </a:lnTo>
                <a:lnTo>
                  <a:pt x="18170" y="29515"/>
                </a:lnTo>
                <a:cubicBezTo>
                  <a:pt x="18181" y="29504"/>
                  <a:pt x="18192" y="29501"/>
                  <a:pt x="18203" y="29501"/>
                </a:cubicBezTo>
                <a:cubicBezTo>
                  <a:pt x="18220" y="29501"/>
                  <a:pt x="18236" y="29509"/>
                  <a:pt x="18253" y="29509"/>
                </a:cubicBezTo>
                <a:cubicBezTo>
                  <a:pt x="18258" y="29509"/>
                  <a:pt x="18264" y="29508"/>
                  <a:pt x="18269" y="29506"/>
                </a:cubicBezTo>
                <a:cubicBezTo>
                  <a:pt x="18268" y="29456"/>
                  <a:pt x="18285" y="29404"/>
                  <a:pt x="18248" y="29353"/>
                </a:cubicBezTo>
                <a:cubicBezTo>
                  <a:pt x="18264" y="29337"/>
                  <a:pt x="18285" y="29328"/>
                  <a:pt x="18308" y="29328"/>
                </a:cubicBezTo>
                <a:close/>
                <a:moveTo>
                  <a:pt x="5958" y="29567"/>
                </a:moveTo>
                <a:lnTo>
                  <a:pt x="5966" y="29574"/>
                </a:lnTo>
                <a:cubicBezTo>
                  <a:pt x="5963" y="29576"/>
                  <a:pt x="5961" y="29578"/>
                  <a:pt x="5959" y="29578"/>
                </a:cubicBezTo>
                <a:cubicBezTo>
                  <a:pt x="5958" y="29578"/>
                  <a:pt x="5958" y="29578"/>
                  <a:pt x="5957" y="29578"/>
                </a:cubicBezTo>
                <a:cubicBezTo>
                  <a:pt x="5954" y="29578"/>
                  <a:pt x="5948" y="29575"/>
                  <a:pt x="5949" y="29572"/>
                </a:cubicBezTo>
                <a:cubicBezTo>
                  <a:pt x="5949" y="29570"/>
                  <a:pt x="5955" y="29569"/>
                  <a:pt x="5958" y="29567"/>
                </a:cubicBezTo>
                <a:close/>
                <a:moveTo>
                  <a:pt x="18167" y="29563"/>
                </a:moveTo>
                <a:cubicBezTo>
                  <a:pt x="18166" y="29575"/>
                  <a:pt x="18173" y="29590"/>
                  <a:pt x="18150" y="29600"/>
                </a:cubicBezTo>
                <a:cubicBezTo>
                  <a:pt x="18128" y="29582"/>
                  <a:pt x="18135" y="29570"/>
                  <a:pt x="18167" y="29563"/>
                </a:cubicBezTo>
                <a:close/>
                <a:moveTo>
                  <a:pt x="18288" y="29610"/>
                </a:moveTo>
                <a:cubicBezTo>
                  <a:pt x="18292" y="29611"/>
                  <a:pt x="18294" y="29615"/>
                  <a:pt x="18297" y="29617"/>
                </a:cubicBezTo>
                <a:lnTo>
                  <a:pt x="18286" y="29622"/>
                </a:lnTo>
                <a:cubicBezTo>
                  <a:pt x="18284" y="29619"/>
                  <a:pt x="18278" y="29617"/>
                  <a:pt x="18279" y="29616"/>
                </a:cubicBezTo>
                <a:cubicBezTo>
                  <a:pt x="18281" y="29612"/>
                  <a:pt x="18285" y="29610"/>
                  <a:pt x="18288" y="29610"/>
                </a:cubicBezTo>
                <a:close/>
                <a:moveTo>
                  <a:pt x="18220" y="29610"/>
                </a:moveTo>
                <a:lnTo>
                  <a:pt x="18220" y="29610"/>
                </a:lnTo>
                <a:cubicBezTo>
                  <a:pt x="18236" y="29622"/>
                  <a:pt x="18240" y="29632"/>
                  <a:pt x="18220" y="29642"/>
                </a:cubicBezTo>
                <a:cubicBezTo>
                  <a:pt x="18201" y="29631"/>
                  <a:pt x="18202" y="29621"/>
                  <a:pt x="18220" y="29610"/>
                </a:cubicBezTo>
                <a:close/>
                <a:moveTo>
                  <a:pt x="17846" y="29632"/>
                </a:moveTo>
                <a:lnTo>
                  <a:pt x="17854" y="29639"/>
                </a:lnTo>
                <a:cubicBezTo>
                  <a:pt x="17852" y="29640"/>
                  <a:pt x="17848" y="29643"/>
                  <a:pt x="17845" y="29643"/>
                </a:cubicBezTo>
                <a:cubicBezTo>
                  <a:pt x="17844" y="29643"/>
                  <a:pt x="17844" y="29643"/>
                  <a:pt x="17843" y="29643"/>
                </a:cubicBezTo>
                <a:cubicBezTo>
                  <a:pt x="17840" y="29643"/>
                  <a:pt x="17834" y="29640"/>
                  <a:pt x="17835" y="29637"/>
                </a:cubicBezTo>
                <a:cubicBezTo>
                  <a:pt x="17835" y="29635"/>
                  <a:pt x="17841" y="29633"/>
                  <a:pt x="17846" y="29632"/>
                </a:cubicBezTo>
                <a:close/>
                <a:moveTo>
                  <a:pt x="16453" y="29598"/>
                </a:moveTo>
                <a:lnTo>
                  <a:pt x="16453" y="29598"/>
                </a:lnTo>
                <a:cubicBezTo>
                  <a:pt x="16464" y="29631"/>
                  <a:pt x="16457" y="29644"/>
                  <a:pt x="16422" y="29644"/>
                </a:cubicBezTo>
                <a:cubicBezTo>
                  <a:pt x="16412" y="29644"/>
                  <a:pt x="16400" y="29643"/>
                  <a:pt x="16385" y="29641"/>
                </a:cubicBezTo>
                <a:lnTo>
                  <a:pt x="16453" y="29598"/>
                </a:lnTo>
                <a:close/>
                <a:moveTo>
                  <a:pt x="16449" y="29696"/>
                </a:moveTo>
                <a:cubicBezTo>
                  <a:pt x="16452" y="29698"/>
                  <a:pt x="16457" y="29701"/>
                  <a:pt x="16456" y="29701"/>
                </a:cubicBezTo>
                <a:cubicBezTo>
                  <a:pt x="16453" y="29705"/>
                  <a:pt x="16450" y="29707"/>
                  <a:pt x="16447" y="29707"/>
                </a:cubicBezTo>
                <a:cubicBezTo>
                  <a:pt x="16444" y="29707"/>
                  <a:pt x="16441" y="29705"/>
                  <a:pt x="16439" y="29700"/>
                </a:cubicBezTo>
                <a:cubicBezTo>
                  <a:pt x="16439" y="29699"/>
                  <a:pt x="16445" y="29697"/>
                  <a:pt x="16448" y="29696"/>
                </a:cubicBezTo>
                <a:close/>
                <a:moveTo>
                  <a:pt x="3743" y="29739"/>
                </a:moveTo>
                <a:cubicBezTo>
                  <a:pt x="3746" y="29739"/>
                  <a:pt x="3750" y="29744"/>
                  <a:pt x="3752" y="29745"/>
                </a:cubicBezTo>
                <a:lnTo>
                  <a:pt x="3742" y="29750"/>
                </a:lnTo>
                <a:lnTo>
                  <a:pt x="3742" y="29752"/>
                </a:lnTo>
                <a:cubicBezTo>
                  <a:pt x="3739" y="29749"/>
                  <a:pt x="3734" y="29747"/>
                  <a:pt x="3734" y="29745"/>
                </a:cubicBezTo>
                <a:cubicBezTo>
                  <a:pt x="3736" y="29741"/>
                  <a:pt x="3739" y="29739"/>
                  <a:pt x="3743" y="29739"/>
                </a:cubicBezTo>
                <a:close/>
                <a:moveTo>
                  <a:pt x="3750" y="29784"/>
                </a:moveTo>
                <a:cubicBezTo>
                  <a:pt x="3758" y="29784"/>
                  <a:pt x="3757" y="29793"/>
                  <a:pt x="3761" y="29798"/>
                </a:cubicBezTo>
                <a:lnTo>
                  <a:pt x="3761" y="29798"/>
                </a:lnTo>
                <a:lnTo>
                  <a:pt x="3736" y="29788"/>
                </a:lnTo>
                <a:cubicBezTo>
                  <a:pt x="3742" y="29785"/>
                  <a:pt x="3747" y="29784"/>
                  <a:pt x="3750" y="29784"/>
                </a:cubicBezTo>
                <a:close/>
                <a:moveTo>
                  <a:pt x="17506" y="29911"/>
                </a:moveTo>
                <a:cubicBezTo>
                  <a:pt x="17507" y="29911"/>
                  <a:pt x="17510" y="29916"/>
                  <a:pt x="17514" y="29917"/>
                </a:cubicBezTo>
                <a:lnTo>
                  <a:pt x="17514" y="29918"/>
                </a:lnTo>
                <a:cubicBezTo>
                  <a:pt x="17511" y="29920"/>
                  <a:pt x="17507" y="29923"/>
                  <a:pt x="17504" y="29923"/>
                </a:cubicBezTo>
                <a:cubicBezTo>
                  <a:pt x="17504" y="29923"/>
                  <a:pt x="17504" y="29923"/>
                  <a:pt x="17503" y="29923"/>
                </a:cubicBezTo>
                <a:cubicBezTo>
                  <a:pt x="17491" y="29918"/>
                  <a:pt x="17491" y="29914"/>
                  <a:pt x="17506" y="29911"/>
                </a:cubicBezTo>
                <a:close/>
                <a:moveTo>
                  <a:pt x="18199" y="30081"/>
                </a:moveTo>
                <a:cubicBezTo>
                  <a:pt x="18202" y="30081"/>
                  <a:pt x="18205" y="30081"/>
                  <a:pt x="18207" y="30081"/>
                </a:cubicBezTo>
                <a:cubicBezTo>
                  <a:pt x="18214" y="30082"/>
                  <a:pt x="18219" y="30089"/>
                  <a:pt x="18224" y="30093"/>
                </a:cubicBezTo>
                <a:cubicBezTo>
                  <a:pt x="18219" y="30097"/>
                  <a:pt x="18211" y="30100"/>
                  <a:pt x="18204" y="30100"/>
                </a:cubicBezTo>
                <a:cubicBezTo>
                  <a:pt x="18198" y="30100"/>
                  <a:pt x="18191" y="30098"/>
                  <a:pt x="18186" y="30094"/>
                </a:cubicBezTo>
                <a:cubicBezTo>
                  <a:pt x="18175" y="30084"/>
                  <a:pt x="18187" y="30081"/>
                  <a:pt x="18199" y="30081"/>
                </a:cubicBezTo>
                <a:close/>
                <a:moveTo>
                  <a:pt x="17126" y="30129"/>
                </a:moveTo>
                <a:cubicBezTo>
                  <a:pt x="17146" y="30137"/>
                  <a:pt x="17152" y="30146"/>
                  <a:pt x="17133" y="30158"/>
                </a:cubicBezTo>
                <a:cubicBezTo>
                  <a:pt x="17110" y="30150"/>
                  <a:pt x="17110" y="30141"/>
                  <a:pt x="17126" y="30129"/>
                </a:cubicBezTo>
                <a:close/>
                <a:moveTo>
                  <a:pt x="18244" y="30125"/>
                </a:moveTo>
                <a:cubicBezTo>
                  <a:pt x="18247" y="30125"/>
                  <a:pt x="18250" y="30126"/>
                  <a:pt x="18254" y="30126"/>
                </a:cubicBezTo>
                <a:cubicBezTo>
                  <a:pt x="18267" y="30152"/>
                  <a:pt x="18230" y="30150"/>
                  <a:pt x="18220" y="30170"/>
                </a:cubicBezTo>
                <a:cubicBezTo>
                  <a:pt x="18200" y="30136"/>
                  <a:pt x="18212" y="30125"/>
                  <a:pt x="18244" y="30125"/>
                </a:cubicBezTo>
                <a:close/>
                <a:moveTo>
                  <a:pt x="17436" y="30142"/>
                </a:moveTo>
                <a:lnTo>
                  <a:pt x="17436" y="30142"/>
                </a:lnTo>
                <a:cubicBezTo>
                  <a:pt x="17457" y="30177"/>
                  <a:pt x="17440" y="30185"/>
                  <a:pt x="17402" y="30185"/>
                </a:cubicBezTo>
                <a:cubicBezTo>
                  <a:pt x="17391" y="30159"/>
                  <a:pt x="17425" y="30161"/>
                  <a:pt x="17436" y="30142"/>
                </a:cubicBezTo>
                <a:close/>
                <a:moveTo>
                  <a:pt x="18216" y="30194"/>
                </a:moveTo>
                <a:lnTo>
                  <a:pt x="18216" y="30194"/>
                </a:lnTo>
                <a:cubicBezTo>
                  <a:pt x="18239" y="30202"/>
                  <a:pt x="18239" y="30211"/>
                  <a:pt x="18222" y="30223"/>
                </a:cubicBezTo>
                <a:cubicBezTo>
                  <a:pt x="18202" y="30215"/>
                  <a:pt x="18197" y="30207"/>
                  <a:pt x="18216" y="30194"/>
                </a:cubicBezTo>
                <a:close/>
                <a:moveTo>
                  <a:pt x="10765" y="30236"/>
                </a:moveTo>
                <a:cubicBezTo>
                  <a:pt x="10773" y="30236"/>
                  <a:pt x="10772" y="30246"/>
                  <a:pt x="10775" y="30251"/>
                </a:cubicBezTo>
                <a:lnTo>
                  <a:pt x="10775" y="30251"/>
                </a:lnTo>
                <a:lnTo>
                  <a:pt x="10751" y="30241"/>
                </a:lnTo>
                <a:cubicBezTo>
                  <a:pt x="10757" y="30238"/>
                  <a:pt x="10762" y="30236"/>
                  <a:pt x="10765" y="30236"/>
                </a:cubicBezTo>
                <a:close/>
                <a:moveTo>
                  <a:pt x="10777" y="30251"/>
                </a:moveTo>
                <a:lnTo>
                  <a:pt x="10777" y="30251"/>
                </a:lnTo>
                <a:cubicBezTo>
                  <a:pt x="10780" y="30251"/>
                  <a:pt x="10783" y="30251"/>
                  <a:pt x="10786" y="30251"/>
                </a:cubicBezTo>
                <a:cubicBezTo>
                  <a:pt x="10790" y="30251"/>
                  <a:pt x="10793" y="30251"/>
                  <a:pt x="10796" y="30251"/>
                </a:cubicBezTo>
                <a:cubicBezTo>
                  <a:pt x="10811" y="30251"/>
                  <a:pt x="10825" y="30252"/>
                  <a:pt x="10836" y="30263"/>
                </a:cubicBezTo>
                <a:cubicBezTo>
                  <a:pt x="10825" y="30268"/>
                  <a:pt x="10815" y="30271"/>
                  <a:pt x="10806" y="30271"/>
                </a:cubicBezTo>
                <a:cubicBezTo>
                  <a:pt x="10793" y="30271"/>
                  <a:pt x="10783" y="30264"/>
                  <a:pt x="10777" y="30251"/>
                </a:cubicBezTo>
                <a:close/>
                <a:moveTo>
                  <a:pt x="10662" y="30258"/>
                </a:moveTo>
                <a:cubicBezTo>
                  <a:pt x="10672" y="30258"/>
                  <a:pt x="10670" y="30269"/>
                  <a:pt x="10674" y="30273"/>
                </a:cubicBezTo>
                <a:lnTo>
                  <a:pt x="10701" y="30284"/>
                </a:lnTo>
                <a:cubicBezTo>
                  <a:pt x="10694" y="30288"/>
                  <a:pt x="10690" y="30289"/>
                  <a:pt x="10687" y="30289"/>
                </a:cubicBezTo>
                <a:cubicBezTo>
                  <a:pt x="10677" y="30289"/>
                  <a:pt x="10679" y="30278"/>
                  <a:pt x="10674" y="30274"/>
                </a:cubicBezTo>
                <a:lnTo>
                  <a:pt x="10648" y="30263"/>
                </a:lnTo>
                <a:cubicBezTo>
                  <a:pt x="10655" y="30259"/>
                  <a:pt x="10659" y="30258"/>
                  <a:pt x="10662" y="30258"/>
                </a:cubicBezTo>
                <a:close/>
                <a:moveTo>
                  <a:pt x="9126" y="30278"/>
                </a:moveTo>
                <a:cubicBezTo>
                  <a:pt x="9129" y="30280"/>
                  <a:pt x="9134" y="30283"/>
                  <a:pt x="9134" y="30284"/>
                </a:cubicBezTo>
                <a:cubicBezTo>
                  <a:pt x="9131" y="30288"/>
                  <a:pt x="9128" y="30290"/>
                  <a:pt x="9125" y="30290"/>
                </a:cubicBezTo>
                <a:cubicBezTo>
                  <a:pt x="9122" y="30290"/>
                  <a:pt x="9119" y="30287"/>
                  <a:pt x="9117" y="30283"/>
                </a:cubicBezTo>
                <a:cubicBezTo>
                  <a:pt x="9116" y="30282"/>
                  <a:pt x="9122" y="30280"/>
                  <a:pt x="9126" y="30278"/>
                </a:cubicBezTo>
                <a:close/>
                <a:moveTo>
                  <a:pt x="11851" y="30278"/>
                </a:moveTo>
                <a:cubicBezTo>
                  <a:pt x="11854" y="30280"/>
                  <a:pt x="11860" y="30283"/>
                  <a:pt x="11860" y="30284"/>
                </a:cubicBezTo>
                <a:cubicBezTo>
                  <a:pt x="11857" y="30288"/>
                  <a:pt x="11853" y="30290"/>
                  <a:pt x="11850" y="30290"/>
                </a:cubicBezTo>
                <a:cubicBezTo>
                  <a:pt x="11847" y="30290"/>
                  <a:pt x="11844" y="30287"/>
                  <a:pt x="11842" y="30283"/>
                </a:cubicBezTo>
                <a:cubicBezTo>
                  <a:pt x="11842" y="30282"/>
                  <a:pt x="11848" y="30280"/>
                  <a:pt x="11851" y="30278"/>
                </a:cubicBezTo>
                <a:close/>
                <a:moveTo>
                  <a:pt x="8713" y="30256"/>
                </a:moveTo>
                <a:lnTo>
                  <a:pt x="8713" y="30256"/>
                </a:lnTo>
                <a:cubicBezTo>
                  <a:pt x="8733" y="30276"/>
                  <a:pt x="8758" y="30290"/>
                  <a:pt x="8752" y="30316"/>
                </a:cubicBezTo>
                <a:cubicBezTo>
                  <a:pt x="8685" y="30308"/>
                  <a:pt x="8694" y="30285"/>
                  <a:pt x="8713" y="30256"/>
                </a:cubicBezTo>
                <a:close/>
                <a:moveTo>
                  <a:pt x="9161" y="30322"/>
                </a:moveTo>
                <a:cubicBezTo>
                  <a:pt x="9164" y="30322"/>
                  <a:pt x="9167" y="30326"/>
                  <a:pt x="9170" y="30328"/>
                </a:cubicBezTo>
                <a:cubicBezTo>
                  <a:pt x="9165" y="30330"/>
                  <a:pt x="9161" y="30333"/>
                  <a:pt x="9159" y="30333"/>
                </a:cubicBezTo>
                <a:cubicBezTo>
                  <a:pt x="9147" y="30329"/>
                  <a:pt x="9147" y="30324"/>
                  <a:pt x="9161" y="30322"/>
                </a:cubicBezTo>
                <a:cubicBezTo>
                  <a:pt x="9161" y="30322"/>
                  <a:pt x="9161" y="30322"/>
                  <a:pt x="9161" y="30322"/>
                </a:cubicBezTo>
                <a:close/>
                <a:moveTo>
                  <a:pt x="9125" y="30386"/>
                </a:moveTo>
                <a:cubicBezTo>
                  <a:pt x="9129" y="30388"/>
                  <a:pt x="9134" y="30390"/>
                  <a:pt x="9134" y="30392"/>
                </a:cubicBezTo>
                <a:cubicBezTo>
                  <a:pt x="9131" y="30395"/>
                  <a:pt x="9128" y="30397"/>
                  <a:pt x="9125" y="30397"/>
                </a:cubicBezTo>
                <a:cubicBezTo>
                  <a:pt x="9121" y="30397"/>
                  <a:pt x="9118" y="30395"/>
                  <a:pt x="9116" y="30390"/>
                </a:cubicBezTo>
                <a:cubicBezTo>
                  <a:pt x="9116" y="30389"/>
                  <a:pt x="9123" y="30387"/>
                  <a:pt x="9125" y="30386"/>
                </a:cubicBezTo>
                <a:close/>
                <a:moveTo>
                  <a:pt x="9005" y="30383"/>
                </a:moveTo>
                <a:cubicBezTo>
                  <a:pt x="9014" y="30383"/>
                  <a:pt x="9023" y="30386"/>
                  <a:pt x="9031" y="30392"/>
                </a:cubicBezTo>
                <a:cubicBezTo>
                  <a:pt x="9023" y="30398"/>
                  <a:pt x="9014" y="30401"/>
                  <a:pt x="9006" y="30401"/>
                </a:cubicBezTo>
                <a:cubicBezTo>
                  <a:pt x="8996" y="30401"/>
                  <a:pt x="8987" y="30397"/>
                  <a:pt x="8980" y="30392"/>
                </a:cubicBezTo>
                <a:cubicBezTo>
                  <a:pt x="8988" y="30385"/>
                  <a:pt x="8996" y="30383"/>
                  <a:pt x="9005" y="30383"/>
                </a:cubicBezTo>
                <a:close/>
                <a:moveTo>
                  <a:pt x="8495" y="30405"/>
                </a:moveTo>
                <a:cubicBezTo>
                  <a:pt x="8504" y="30405"/>
                  <a:pt x="8513" y="30408"/>
                  <a:pt x="8521" y="30413"/>
                </a:cubicBezTo>
                <a:cubicBezTo>
                  <a:pt x="8513" y="30419"/>
                  <a:pt x="8504" y="30422"/>
                  <a:pt x="8495" y="30422"/>
                </a:cubicBezTo>
                <a:cubicBezTo>
                  <a:pt x="8486" y="30422"/>
                  <a:pt x="8477" y="30419"/>
                  <a:pt x="8469" y="30413"/>
                </a:cubicBezTo>
                <a:cubicBezTo>
                  <a:pt x="8477" y="30408"/>
                  <a:pt x="8486" y="30405"/>
                  <a:pt x="8495" y="30405"/>
                </a:cubicBezTo>
                <a:close/>
                <a:moveTo>
                  <a:pt x="8580" y="30494"/>
                </a:moveTo>
                <a:cubicBezTo>
                  <a:pt x="8583" y="30494"/>
                  <a:pt x="8587" y="30498"/>
                  <a:pt x="8590" y="30500"/>
                </a:cubicBezTo>
                <a:lnTo>
                  <a:pt x="8579" y="30506"/>
                </a:lnTo>
                <a:cubicBezTo>
                  <a:pt x="8575" y="30503"/>
                  <a:pt x="8571" y="30501"/>
                  <a:pt x="8571" y="30499"/>
                </a:cubicBezTo>
                <a:cubicBezTo>
                  <a:pt x="8573" y="30495"/>
                  <a:pt x="8577" y="30494"/>
                  <a:pt x="8580" y="30494"/>
                </a:cubicBezTo>
                <a:close/>
                <a:moveTo>
                  <a:pt x="17930" y="30491"/>
                </a:moveTo>
                <a:cubicBezTo>
                  <a:pt x="17939" y="30491"/>
                  <a:pt x="17948" y="30494"/>
                  <a:pt x="17955" y="30500"/>
                </a:cubicBezTo>
                <a:cubicBezTo>
                  <a:pt x="17948" y="30506"/>
                  <a:pt x="17939" y="30509"/>
                  <a:pt x="17930" y="30509"/>
                </a:cubicBezTo>
                <a:cubicBezTo>
                  <a:pt x="17921" y="30509"/>
                  <a:pt x="17912" y="30506"/>
                  <a:pt x="17905" y="30500"/>
                </a:cubicBezTo>
                <a:cubicBezTo>
                  <a:pt x="17912" y="30494"/>
                  <a:pt x="17921" y="30491"/>
                  <a:pt x="17930" y="30491"/>
                </a:cubicBezTo>
                <a:close/>
                <a:moveTo>
                  <a:pt x="8684" y="30489"/>
                </a:moveTo>
                <a:cubicBezTo>
                  <a:pt x="8697" y="30489"/>
                  <a:pt x="8709" y="30492"/>
                  <a:pt x="8723" y="30498"/>
                </a:cubicBezTo>
                <a:cubicBezTo>
                  <a:pt x="8712" y="30508"/>
                  <a:pt x="8701" y="30511"/>
                  <a:pt x="8688" y="30511"/>
                </a:cubicBezTo>
                <a:cubicBezTo>
                  <a:pt x="8673" y="30511"/>
                  <a:pt x="8656" y="30506"/>
                  <a:pt x="8637" y="30501"/>
                </a:cubicBezTo>
                <a:lnTo>
                  <a:pt x="8636" y="30500"/>
                </a:lnTo>
                <a:cubicBezTo>
                  <a:pt x="8654" y="30493"/>
                  <a:pt x="8670" y="30489"/>
                  <a:pt x="8684" y="30489"/>
                </a:cubicBezTo>
                <a:close/>
                <a:moveTo>
                  <a:pt x="8751" y="30559"/>
                </a:moveTo>
                <a:cubicBezTo>
                  <a:pt x="8754" y="30559"/>
                  <a:pt x="8757" y="30563"/>
                  <a:pt x="8760" y="30565"/>
                </a:cubicBezTo>
                <a:lnTo>
                  <a:pt x="8749" y="30571"/>
                </a:lnTo>
                <a:lnTo>
                  <a:pt x="8749" y="30570"/>
                </a:lnTo>
                <a:cubicBezTo>
                  <a:pt x="8747" y="30568"/>
                  <a:pt x="8741" y="30565"/>
                  <a:pt x="8741" y="30564"/>
                </a:cubicBezTo>
                <a:cubicBezTo>
                  <a:pt x="8743" y="30562"/>
                  <a:pt x="8747" y="30559"/>
                  <a:pt x="8751" y="30559"/>
                </a:cubicBezTo>
                <a:close/>
                <a:moveTo>
                  <a:pt x="10427" y="30510"/>
                </a:moveTo>
                <a:lnTo>
                  <a:pt x="10465" y="30522"/>
                </a:lnTo>
                <a:cubicBezTo>
                  <a:pt x="10470" y="30542"/>
                  <a:pt x="10485" y="30564"/>
                  <a:pt x="10426" y="30573"/>
                </a:cubicBezTo>
                <a:cubicBezTo>
                  <a:pt x="10401" y="30556"/>
                  <a:pt x="10392" y="30536"/>
                  <a:pt x="10427" y="30510"/>
                </a:cubicBezTo>
                <a:close/>
                <a:moveTo>
                  <a:pt x="8920" y="30580"/>
                </a:moveTo>
                <a:lnTo>
                  <a:pt x="8920" y="30580"/>
                </a:lnTo>
                <a:cubicBezTo>
                  <a:pt x="8940" y="30597"/>
                  <a:pt x="8913" y="30594"/>
                  <a:pt x="8904" y="30597"/>
                </a:cubicBezTo>
                <a:cubicBezTo>
                  <a:pt x="8909" y="30591"/>
                  <a:pt x="8914" y="30586"/>
                  <a:pt x="8920" y="30580"/>
                </a:cubicBezTo>
                <a:close/>
                <a:moveTo>
                  <a:pt x="8904" y="30597"/>
                </a:moveTo>
                <a:cubicBezTo>
                  <a:pt x="8898" y="30601"/>
                  <a:pt x="8893" y="30607"/>
                  <a:pt x="8888" y="30613"/>
                </a:cubicBezTo>
                <a:cubicBezTo>
                  <a:pt x="8866" y="30597"/>
                  <a:pt x="8894" y="30600"/>
                  <a:pt x="8904" y="30597"/>
                </a:cubicBezTo>
                <a:close/>
                <a:moveTo>
                  <a:pt x="15287" y="30580"/>
                </a:moveTo>
                <a:lnTo>
                  <a:pt x="15287" y="30580"/>
                </a:lnTo>
                <a:cubicBezTo>
                  <a:pt x="15312" y="30588"/>
                  <a:pt x="15328" y="30595"/>
                  <a:pt x="15329" y="30609"/>
                </a:cubicBezTo>
                <a:cubicBezTo>
                  <a:pt x="15321" y="30614"/>
                  <a:pt x="15312" y="30615"/>
                  <a:pt x="15303" y="30615"/>
                </a:cubicBezTo>
                <a:cubicBezTo>
                  <a:pt x="15276" y="30612"/>
                  <a:pt x="15272" y="30600"/>
                  <a:pt x="15287" y="30580"/>
                </a:cubicBezTo>
                <a:close/>
                <a:moveTo>
                  <a:pt x="10557" y="30623"/>
                </a:moveTo>
                <a:lnTo>
                  <a:pt x="10565" y="30630"/>
                </a:lnTo>
                <a:cubicBezTo>
                  <a:pt x="10562" y="30631"/>
                  <a:pt x="10559" y="30635"/>
                  <a:pt x="10556" y="30635"/>
                </a:cubicBezTo>
                <a:cubicBezTo>
                  <a:pt x="10555" y="30635"/>
                  <a:pt x="10555" y="30635"/>
                  <a:pt x="10555" y="30635"/>
                </a:cubicBezTo>
                <a:cubicBezTo>
                  <a:pt x="10551" y="30635"/>
                  <a:pt x="10547" y="30631"/>
                  <a:pt x="10547" y="30629"/>
                </a:cubicBezTo>
                <a:cubicBezTo>
                  <a:pt x="10548" y="30627"/>
                  <a:pt x="10554" y="30625"/>
                  <a:pt x="10557" y="30623"/>
                </a:cubicBezTo>
                <a:close/>
                <a:moveTo>
                  <a:pt x="9295" y="30645"/>
                </a:moveTo>
                <a:cubicBezTo>
                  <a:pt x="9317" y="30656"/>
                  <a:pt x="9311" y="30667"/>
                  <a:pt x="9295" y="30678"/>
                </a:cubicBezTo>
                <a:cubicBezTo>
                  <a:pt x="9277" y="30665"/>
                  <a:pt x="9276" y="30655"/>
                  <a:pt x="9295" y="30645"/>
                </a:cubicBezTo>
                <a:close/>
                <a:moveTo>
                  <a:pt x="8920" y="30660"/>
                </a:moveTo>
                <a:cubicBezTo>
                  <a:pt x="8935" y="30660"/>
                  <a:pt x="8950" y="30664"/>
                  <a:pt x="8963" y="30671"/>
                </a:cubicBezTo>
                <a:cubicBezTo>
                  <a:pt x="8950" y="30679"/>
                  <a:pt x="8936" y="30683"/>
                  <a:pt x="8921" y="30683"/>
                </a:cubicBezTo>
                <a:cubicBezTo>
                  <a:pt x="8906" y="30683"/>
                  <a:pt x="8891" y="30679"/>
                  <a:pt x="8878" y="30671"/>
                </a:cubicBezTo>
                <a:cubicBezTo>
                  <a:pt x="8891" y="30664"/>
                  <a:pt x="8906" y="30660"/>
                  <a:pt x="8920" y="30660"/>
                </a:cubicBezTo>
                <a:close/>
                <a:moveTo>
                  <a:pt x="15545" y="30684"/>
                </a:moveTo>
                <a:cubicBezTo>
                  <a:pt x="15554" y="30684"/>
                  <a:pt x="15563" y="30687"/>
                  <a:pt x="15570" y="30694"/>
                </a:cubicBezTo>
                <a:cubicBezTo>
                  <a:pt x="15563" y="30699"/>
                  <a:pt x="15554" y="30702"/>
                  <a:pt x="15545" y="30702"/>
                </a:cubicBezTo>
                <a:cubicBezTo>
                  <a:pt x="15536" y="30702"/>
                  <a:pt x="15527" y="30699"/>
                  <a:pt x="15520" y="30693"/>
                </a:cubicBezTo>
                <a:lnTo>
                  <a:pt x="15521" y="30693"/>
                </a:lnTo>
                <a:cubicBezTo>
                  <a:pt x="15528" y="30687"/>
                  <a:pt x="15537" y="30684"/>
                  <a:pt x="15545" y="30684"/>
                </a:cubicBezTo>
                <a:close/>
                <a:moveTo>
                  <a:pt x="16006" y="30640"/>
                </a:moveTo>
                <a:cubicBezTo>
                  <a:pt x="16017" y="30640"/>
                  <a:pt x="16061" y="30643"/>
                  <a:pt x="16033" y="30655"/>
                </a:cubicBezTo>
                <a:cubicBezTo>
                  <a:pt x="16004" y="30668"/>
                  <a:pt x="15995" y="30686"/>
                  <a:pt x="15959" y="30704"/>
                </a:cubicBezTo>
                <a:lnTo>
                  <a:pt x="15959" y="30649"/>
                </a:lnTo>
                <a:cubicBezTo>
                  <a:pt x="15974" y="30645"/>
                  <a:pt x="15990" y="30641"/>
                  <a:pt x="16006" y="30640"/>
                </a:cubicBezTo>
                <a:close/>
                <a:moveTo>
                  <a:pt x="9244" y="30706"/>
                </a:moveTo>
                <a:cubicBezTo>
                  <a:pt x="9251" y="30706"/>
                  <a:pt x="9258" y="30708"/>
                  <a:pt x="9267" y="30711"/>
                </a:cubicBezTo>
                <a:cubicBezTo>
                  <a:pt x="9260" y="30721"/>
                  <a:pt x="9253" y="30724"/>
                  <a:pt x="9244" y="30724"/>
                </a:cubicBezTo>
                <a:cubicBezTo>
                  <a:pt x="9236" y="30724"/>
                  <a:pt x="9228" y="30721"/>
                  <a:pt x="9219" y="30719"/>
                </a:cubicBezTo>
                <a:cubicBezTo>
                  <a:pt x="9226" y="30709"/>
                  <a:pt x="9235" y="30706"/>
                  <a:pt x="9244" y="30706"/>
                </a:cubicBezTo>
                <a:close/>
                <a:moveTo>
                  <a:pt x="16529" y="30579"/>
                </a:moveTo>
                <a:lnTo>
                  <a:pt x="16529" y="30579"/>
                </a:lnTo>
                <a:cubicBezTo>
                  <a:pt x="16530" y="30629"/>
                  <a:pt x="16536" y="30677"/>
                  <a:pt x="16568" y="30713"/>
                </a:cubicBezTo>
                <a:cubicBezTo>
                  <a:pt x="16565" y="30742"/>
                  <a:pt x="16543" y="30753"/>
                  <a:pt x="16520" y="30763"/>
                </a:cubicBezTo>
                <a:cubicBezTo>
                  <a:pt x="16496" y="30759"/>
                  <a:pt x="16470" y="30741"/>
                  <a:pt x="16474" y="30737"/>
                </a:cubicBezTo>
                <a:cubicBezTo>
                  <a:pt x="16542" y="30690"/>
                  <a:pt x="16385" y="30619"/>
                  <a:pt x="16529" y="30579"/>
                </a:cubicBezTo>
                <a:close/>
                <a:moveTo>
                  <a:pt x="17939" y="30595"/>
                </a:moveTo>
                <a:lnTo>
                  <a:pt x="17996" y="30655"/>
                </a:lnTo>
                <a:cubicBezTo>
                  <a:pt x="17988" y="30686"/>
                  <a:pt x="17930" y="30721"/>
                  <a:pt x="17992" y="30755"/>
                </a:cubicBezTo>
                <a:cubicBezTo>
                  <a:pt x="17968" y="30777"/>
                  <a:pt x="17947" y="30798"/>
                  <a:pt x="17908" y="30806"/>
                </a:cubicBezTo>
                <a:cubicBezTo>
                  <a:pt x="17861" y="30790"/>
                  <a:pt x="17842" y="30754"/>
                  <a:pt x="17864" y="30734"/>
                </a:cubicBezTo>
                <a:cubicBezTo>
                  <a:pt x="17910" y="30692"/>
                  <a:pt x="17799" y="30625"/>
                  <a:pt x="17939" y="30595"/>
                </a:cubicBezTo>
                <a:close/>
                <a:moveTo>
                  <a:pt x="15836" y="30795"/>
                </a:moveTo>
                <a:lnTo>
                  <a:pt x="15845" y="30802"/>
                </a:lnTo>
                <a:cubicBezTo>
                  <a:pt x="15841" y="30803"/>
                  <a:pt x="15838" y="30807"/>
                  <a:pt x="15834" y="30807"/>
                </a:cubicBezTo>
                <a:cubicBezTo>
                  <a:pt x="15831" y="30807"/>
                  <a:pt x="15825" y="30803"/>
                  <a:pt x="15826" y="30801"/>
                </a:cubicBezTo>
                <a:cubicBezTo>
                  <a:pt x="15826" y="30799"/>
                  <a:pt x="15832" y="30798"/>
                  <a:pt x="15836" y="30795"/>
                </a:cubicBezTo>
                <a:close/>
                <a:moveTo>
                  <a:pt x="12956" y="30792"/>
                </a:moveTo>
                <a:cubicBezTo>
                  <a:pt x="12965" y="30792"/>
                  <a:pt x="12975" y="30795"/>
                  <a:pt x="12982" y="30801"/>
                </a:cubicBezTo>
                <a:cubicBezTo>
                  <a:pt x="12975" y="30807"/>
                  <a:pt x="12966" y="30810"/>
                  <a:pt x="12957" y="30810"/>
                </a:cubicBezTo>
                <a:cubicBezTo>
                  <a:pt x="12948" y="30810"/>
                  <a:pt x="12939" y="30807"/>
                  <a:pt x="12932" y="30801"/>
                </a:cubicBezTo>
                <a:cubicBezTo>
                  <a:pt x="12939" y="30795"/>
                  <a:pt x="12947" y="30792"/>
                  <a:pt x="12956" y="30792"/>
                </a:cubicBezTo>
                <a:close/>
                <a:moveTo>
                  <a:pt x="17903" y="30858"/>
                </a:moveTo>
                <a:cubicBezTo>
                  <a:pt x="17946" y="30868"/>
                  <a:pt x="17929" y="30890"/>
                  <a:pt x="17919" y="30919"/>
                </a:cubicBezTo>
                <a:cubicBezTo>
                  <a:pt x="17891" y="30900"/>
                  <a:pt x="17850" y="30896"/>
                  <a:pt x="17876" y="30858"/>
                </a:cubicBezTo>
                <a:close/>
                <a:moveTo>
                  <a:pt x="10419" y="30903"/>
                </a:moveTo>
                <a:lnTo>
                  <a:pt x="10419" y="30904"/>
                </a:lnTo>
                <a:cubicBezTo>
                  <a:pt x="10437" y="30915"/>
                  <a:pt x="10438" y="30924"/>
                  <a:pt x="10419" y="30936"/>
                </a:cubicBezTo>
                <a:cubicBezTo>
                  <a:pt x="10397" y="30924"/>
                  <a:pt x="10402" y="30914"/>
                  <a:pt x="10419" y="30903"/>
                </a:cubicBezTo>
                <a:close/>
                <a:moveTo>
                  <a:pt x="9876" y="30924"/>
                </a:moveTo>
                <a:cubicBezTo>
                  <a:pt x="9878" y="30924"/>
                  <a:pt x="9882" y="30929"/>
                  <a:pt x="9885" y="30931"/>
                </a:cubicBezTo>
                <a:cubicBezTo>
                  <a:pt x="9882" y="30932"/>
                  <a:pt x="9876" y="30937"/>
                  <a:pt x="9875" y="30937"/>
                </a:cubicBezTo>
                <a:cubicBezTo>
                  <a:pt x="9860" y="30932"/>
                  <a:pt x="9861" y="30928"/>
                  <a:pt x="9876" y="30924"/>
                </a:cubicBezTo>
                <a:close/>
                <a:moveTo>
                  <a:pt x="12974" y="31011"/>
                </a:moveTo>
                <a:lnTo>
                  <a:pt x="12984" y="31018"/>
                </a:lnTo>
                <a:cubicBezTo>
                  <a:pt x="12980" y="31019"/>
                  <a:pt x="12977" y="31022"/>
                  <a:pt x="12973" y="31022"/>
                </a:cubicBezTo>
                <a:cubicBezTo>
                  <a:pt x="12970" y="31022"/>
                  <a:pt x="12964" y="31019"/>
                  <a:pt x="12965" y="31017"/>
                </a:cubicBezTo>
                <a:cubicBezTo>
                  <a:pt x="12965" y="31014"/>
                  <a:pt x="12971" y="31012"/>
                  <a:pt x="12974" y="31011"/>
                </a:cubicBezTo>
                <a:close/>
                <a:moveTo>
                  <a:pt x="13570" y="31007"/>
                </a:moveTo>
                <a:cubicBezTo>
                  <a:pt x="13577" y="31007"/>
                  <a:pt x="13585" y="31009"/>
                  <a:pt x="13590" y="31014"/>
                </a:cubicBezTo>
                <a:lnTo>
                  <a:pt x="13592" y="31014"/>
                </a:lnTo>
                <a:cubicBezTo>
                  <a:pt x="13585" y="31022"/>
                  <a:pt x="13578" y="31026"/>
                  <a:pt x="13570" y="31026"/>
                </a:cubicBezTo>
                <a:cubicBezTo>
                  <a:pt x="13563" y="31026"/>
                  <a:pt x="13555" y="31023"/>
                  <a:pt x="13546" y="31018"/>
                </a:cubicBezTo>
                <a:cubicBezTo>
                  <a:pt x="13552" y="31010"/>
                  <a:pt x="13561" y="31007"/>
                  <a:pt x="13570" y="31007"/>
                </a:cubicBezTo>
                <a:close/>
                <a:moveTo>
                  <a:pt x="10386" y="31118"/>
                </a:moveTo>
                <a:lnTo>
                  <a:pt x="10394" y="31125"/>
                </a:lnTo>
                <a:cubicBezTo>
                  <a:pt x="10392" y="31127"/>
                  <a:pt x="10389" y="31130"/>
                  <a:pt x="10386" y="31130"/>
                </a:cubicBezTo>
                <a:cubicBezTo>
                  <a:pt x="10386" y="31130"/>
                  <a:pt x="10385" y="31130"/>
                  <a:pt x="10385" y="31130"/>
                </a:cubicBezTo>
                <a:cubicBezTo>
                  <a:pt x="10381" y="31130"/>
                  <a:pt x="10376" y="31126"/>
                  <a:pt x="10377" y="31124"/>
                </a:cubicBezTo>
                <a:cubicBezTo>
                  <a:pt x="10377" y="31122"/>
                  <a:pt x="10382" y="31121"/>
                  <a:pt x="10386" y="31118"/>
                </a:cubicBezTo>
                <a:close/>
                <a:moveTo>
                  <a:pt x="10454" y="31119"/>
                </a:moveTo>
                <a:cubicBezTo>
                  <a:pt x="10456" y="31119"/>
                  <a:pt x="10459" y="31122"/>
                  <a:pt x="10463" y="31125"/>
                </a:cubicBezTo>
                <a:lnTo>
                  <a:pt x="10463" y="31125"/>
                </a:lnTo>
                <a:cubicBezTo>
                  <a:pt x="10459" y="31127"/>
                  <a:pt x="10454" y="31131"/>
                  <a:pt x="10453" y="31131"/>
                </a:cubicBezTo>
                <a:cubicBezTo>
                  <a:pt x="10441" y="31126"/>
                  <a:pt x="10441" y="31122"/>
                  <a:pt x="10454" y="31119"/>
                </a:cubicBezTo>
                <a:close/>
                <a:moveTo>
                  <a:pt x="10522" y="31119"/>
                </a:moveTo>
                <a:cubicBezTo>
                  <a:pt x="10525" y="31119"/>
                  <a:pt x="10527" y="31123"/>
                  <a:pt x="10531" y="31125"/>
                </a:cubicBezTo>
                <a:lnTo>
                  <a:pt x="10520" y="31131"/>
                </a:lnTo>
                <a:lnTo>
                  <a:pt x="10520" y="31130"/>
                </a:lnTo>
                <a:cubicBezTo>
                  <a:pt x="10517" y="31129"/>
                  <a:pt x="10512" y="31126"/>
                  <a:pt x="10512" y="31124"/>
                </a:cubicBezTo>
                <a:cubicBezTo>
                  <a:pt x="10515" y="31122"/>
                  <a:pt x="10518" y="31119"/>
                  <a:pt x="10522" y="31119"/>
                </a:cubicBezTo>
                <a:close/>
                <a:moveTo>
                  <a:pt x="13150" y="31206"/>
                </a:moveTo>
                <a:cubicBezTo>
                  <a:pt x="13159" y="31206"/>
                  <a:pt x="13157" y="31217"/>
                  <a:pt x="13161" y="31221"/>
                </a:cubicBezTo>
                <a:lnTo>
                  <a:pt x="13135" y="31211"/>
                </a:lnTo>
                <a:cubicBezTo>
                  <a:pt x="13142" y="31207"/>
                  <a:pt x="13147" y="31206"/>
                  <a:pt x="13150" y="31206"/>
                </a:cubicBezTo>
                <a:close/>
                <a:moveTo>
                  <a:pt x="13161" y="31221"/>
                </a:moveTo>
                <a:lnTo>
                  <a:pt x="13188" y="31231"/>
                </a:lnTo>
                <a:cubicBezTo>
                  <a:pt x="13181" y="31235"/>
                  <a:pt x="13176" y="31236"/>
                  <a:pt x="13173" y="31236"/>
                </a:cubicBezTo>
                <a:cubicBezTo>
                  <a:pt x="13164" y="31236"/>
                  <a:pt x="13166" y="31226"/>
                  <a:pt x="13161" y="31221"/>
                </a:cubicBezTo>
                <a:close/>
                <a:moveTo>
                  <a:pt x="16891" y="31227"/>
                </a:moveTo>
                <a:cubicBezTo>
                  <a:pt x="16894" y="31228"/>
                  <a:pt x="16898" y="31231"/>
                  <a:pt x="16900" y="31234"/>
                </a:cubicBezTo>
                <a:lnTo>
                  <a:pt x="16890" y="31238"/>
                </a:lnTo>
                <a:cubicBezTo>
                  <a:pt x="16886" y="31236"/>
                  <a:pt x="16882" y="31235"/>
                  <a:pt x="16882" y="31232"/>
                </a:cubicBezTo>
                <a:cubicBezTo>
                  <a:pt x="16883" y="31230"/>
                  <a:pt x="16887" y="31227"/>
                  <a:pt x="16891" y="31227"/>
                </a:cubicBezTo>
                <a:close/>
                <a:moveTo>
                  <a:pt x="8607" y="31228"/>
                </a:moveTo>
                <a:cubicBezTo>
                  <a:pt x="8639" y="31235"/>
                  <a:pt x="8629" y="31246"/>
                  <a:pt x="8621" y="31259"/>
                </a:cubicBezTo>
                <a:cubicBezTo>
                  <a:pt x="8591" y="31251"/>
                  <a:pt x="8595" y="31240"/>
                  <a:pt x="8607" y="31228"/>
                </a:cubicBezTo>
                <a:close/>
                <a:moveTo>
                  <a:pt x="10489" y="31292"/>
                </a:moveTo>
                <a:cubicBezTo>
                  <a:pt x="10492" y="31292"/>
                  <a:pt x="10494" y="31295"/>
                  <a:pt x="10497" y="31297"/>
                </a:cubicBezTo>
                <a:lnTo>
                  <a:pt x="10498" y="31297"/>
                </a:lnTo>
                <a:cubicBezTo>
                  <a:pt x="10495" y="31298"/>
                  <a:pt x="10490" y="31302"/>
                  <a:pt x="10488" y="31302"/>
                </a:cubicBezTo>
                <a:cubicBezTo>
                  <a:pt x="10488" y="31302"/>
                  <a:pt x="10488" y="31302"/>
                  <a:pt x="10487" y="31302"/>
                </a:cubicBezTo>
                <a:cubicBezTo>
                  <a:pt x="10475" y="31299"/>
                  <a:pt x="10475" y="31294"/>
                  <a:pt x="10489" y="31292"/>
                </a:cubicBezTo>
                <a:cubicBezTo>
                  <a:pt x="10489" y="31292"/>
                  <a:pt x="10489" y="31292"/>
                  <a:pt x="10489" y="31292"/>
                </a:cubicBezTo>
                <a:close/>
                <a:moveTo>
                  <a:pt x="9841" y="31291"/>
                </a:moveTo>
                <a:cubicBezTo>
                  <a:pt x="9844" y="31293"/>
                  <a:pt x="9850" y="31295"/>
                  <a:pt x="9849" y="31296"/>
                </a:cubicBezTo>
                <a:cubicBezTo>
                  <a:pt x="9846" y="31301"/>
                  <a:pt x="9843" y="31303"/>
                  <a:pt x="9840" y="31303"/>
                </a:cubicBezTo>
                <a:cubicBezTo>
                  <a:pt x="9837" y="31303"/>
                  <a:pt x="9834" y="31300"/>
                  <a:pt x="9831" y="31295"/>
                </a:cubicBezTo>
                <a:cubicBezTo>
                  <a:pt x="9831" y="31295"/>
                  <a:pt x="9837" y="31293"/>
                  <a:pt x="9841" y="31291"/>
                </a:cubicBezTo>
                <a:close/>
                <a:moveTo>
                  <a:pt x="8444" y="31292"/>
                </a:moveTo>
                <a:cubicBezTo>
                  <a:pt x="8448" y="31292"/>
                  <a:pt x="8450" y="31295"/>
                  <a:pt x="8453" y="31297"/>
                </a:cubicBezTo>
                <a:lnTo>
                  <a:pt x="8442" y="31303"/>
                </a:lnTo>
                <a:cubicBezTo>
                  <a:pt x="8440" y="31301"/>
                  <a:pt x="8434" y="31299"/>
                  <a:pt x="8435" y="31296"/>
                </a:cubicBezTo>
                <a:cubicBezTo>
                  <a:pt x="8436" y="31293"/>
                  <a:pt x="8440" y="31292"/>
                  <a:pt x="8444" y="31292"/>
                </a:cubicBezTo>
                <a:close/>
                <a:moveTo>
                  <a:pt x="17198" y="31312"/>
                </a:moveTo>
                <a:cubicBezTo>
                  <a:pt x="17201" y="31315"/>
                  <a:pt x="17207" y="31318"/>
                  <a:pt x="17206" y="31318"/>
                </a:cubicBezTo>
                <a:cubicBezTo>
                  <a:pt x="17203" y="31322"/>
                  <a:pt x="17200" y="31324"/>
                  <a:pt x="17197" y="31324"/>
                </a:cubicBezTo>
                <a:cubicBezTo>
                  <a:pt x="17193" y="31324"/>
                  <a:pt x="17190" y="31322"/>
                  <a:pt x="17189" y="31317"/>
                </a:cubicBezTo>
                <a:cubicBezTo>
                  <a:pt x="17189" y="31317"/>
                  <a:pt x="17194" y="31315"/>
                  <a:pt x="17198" y="31312"/>
                </a:cubicBezTo>
                <a:close/>
                <a:moveTo>
                  <a:pt x="12844" y="31329"/>
                </a:moveTo>
                <a:lnTo>
                  <a:pt x="12844" y="31330"/>
                </a:lnTo>
                <a:cubicBezTo>
                  <a:pt x="12840" y="31352"/>
                  <a:pt x="12825" y="31360"/>
                  <a:pt x="12799" y="31367"/>
                </a:cubicBezTo>
                <a:cubicBezTo>
                  <a:pt x="12784" y="31344"/>
                  <a:pt x="12788" y="31332"/>
                  <a:pt x="12844" y="31329"/>
                </a:cubicBezTo>
                <a:close/>
                <a:moveTo>
                  <a:pt x="12020" y="31335"/>
                </a:moveTo>
                <a:cubicBezTo>
                  <a:pt x="12046" y="31349"/>
                  <a:pt x="12038" y="31366"/>
                  <a:pt x="12030" y="31382"/>
                </a:cubicBezTo>
                <a:cubicBezTo>
                  <a:pt x="12019" y="31392"/>
                  <a:pt x="12004" y="31393"/>
                  <a:pt x="11989" y="31393"/>
                </a:cubicBezTo>
                <a:cubicBezTo>
                  <a:pt x="11985" y="31393"/>
                  <a:pt x="11982" y="31393"/>
                  <a:pt x="11979" y="31393"/>
                </a:cubicBezTo>
                <a:cubicBezTo>
                  <a:pt x="11975" y="31393"/>
                  <a:pt x="11972" y="31393"/>
                  <a:pt x="11969" y="31393"/>
                </a:cubicBezTo>
                <a:lnTo>
                  <a:pt x="11969" y="31373"/>
                </a:lnTo>
                <a:cubicBezTo>
                  <a:pt x="11960" y="31368"/>
                  <a:pt x="11952" y="31366"/>
                  <a:pt x="11943" y="31362"/>
                </a:cubicBezTo>
                <a:cubicBezTo>
                  <a:pt x="11950" y="31359"/>
                  <a:pt x="11955" y="31357"/>
                  <a:pt x="11958" y="31357"/>
                </a:cubicBezTo>
                <a:cubicBezTo>
                  <a:pt x="11966" y="31357"/>
                  <a:pt x="11965" y="31368"/>
                  <a:pt x="11969" y="31373"/>
                </a:cubicBezTo>
                <a:cubicBezTo>
                  <a:pt x="12005" y="31370"/>
                  <a:pt x="11997" y="31344"/>
                  <a:pt x="12020" y="31335"/>
                </a:cubicBezTo>
                <a:close/>
                <a:moveTo>
                  <a:pt x="11968" y="31395"/>
                </a:moveTo>
                <a:lnTo>
                  <a:pt x="11953" y="31410"/>
                </a:lnTo>
                <a:cubicBezTo>
                  <a:pt x="11933" y="31395"/>
                  <a:pt x="11957" y="31398"/>
                  <a:pt x="11968" y="31395"/>
                </a:cubicBezTo>
                <a:close/>
                <a:moveTo>
                  <a:pt x="12023" y="31421"/>
                </a:moveTo>
                <a:cubicBezTo>
                  <a:pt x="12024" y="31421"/>
                  <a:pt x="12028" y="31424"/>
                  <a:pt x="12031" y="31426"/>
                </a:cubicBezTo>
                <a:lnTo>
                  <a:pt x="12030" y="31426"/>
                </a:lnTo>
                <a:cubicBezTo>
                  <a:pt x="12026" y="31429"/>
                  <a:pt x="12022" y="31432"/>
                  <a:pt x="12021" y="31432"/>
                </a:cubicBezTo>
                <a:cubicBezTo>
                  <a:pt x="12008" y="31427"/>
                  <a:pt x="12008" y="31423"/>
                  <a:pt x="12023" y="31421"/>
                </a:cubicBezTo>
                <a:close/>
                <a:moveTo>
                  <a:pt x="8271" y="31424"/>
                </a:moveTo>
                <a:lnTo>
                  <a:pt x="8271" y="31424"/>
                </a:lnTo>
                <a:cubicBezTo>
                  <a:pt x="8292" y="31431"/>
                  <a:pt x="8294" y="31440"/>
                  <a:pt x="8276" y="31453"/>
                </a:cubicBezTo>
                <a:cubicBezTo>
                  <a:pt x="8257" y="31445"/>
                  <a:pt x="8251" y="31435"/>
                  <a:pt x="8271" y="31424"/>
                </a:cubicBezTo>
                <a:close/>
                <a:moveTo>
                  <a:pt x="12464" y="31442"/>
                </a:moveTo>
                <a:cubicBezTo>
                  <a:pt x="12467" y="31442"/>
                  <a:pt x="12470" y="31446"/>
                  <a:pt x="12472" y="31448"/>
                </a:cubicBezTo>
                <a:cubicBezTo>
                  <a:pt x="12469" y="31450"/>
                  <a:pt x="12464" y="31454"/>
                  <a:pt x="12463" y="31454"/>
                </a:cubicBezTo>
                <a:cubicBezTo>
                  <a:pt x="12451" y="31449"/>
                  <a:pt x="12451" y="31445"/>
                  <a:pt x="12464" y="31442"/>
                </a:cubicBezTo>
                <a:close/>
                <a:moveTo>
                  <a:pt x="12115" y="31438"/>
                </a:moveTo>
                <a:lnTo>
                  <a:pt x="12115" y="31438"/>
                </a:lnTo>
                <a:cubicBezTo>
                  <a:pt x="12172" y="31470"/>
                  <a:pt x="12240" y="31453"/>
                  <a:pt x="12305" y="31463"/>
                </a:cubicBezTo>
                <a:cubicBezTo>
                  <a:pt x="12280" y="31478"/>
                  <a:pt x="12259" y="31486"/>
                  <a:pt x="12245" y="31499"/>
                </a:cubicBezTo>
                <a:cubicBezTo>
                  <a:pt x="12233" y="31512"/>
                  <a:pt x="12250" y="31535"/>
                  <a:pt x="12199" y="31544"/>
                </a:cubicBezTo>
                <a:cubicBezTo>
                  <a:pt x="12153" y="31519"/>
                  <a:pt x="12085" y="31499"/>
                  <a:pt x="12115" y="31438"/>
                </a:cubicBezTo>
                <a:close/>
                <a:moveTo>
                  <a:pt x="11968" y="31611"/>
                </a:moveTo>
                <a:cubicBezTo>
                  <a:pt x="11975" y="31611"/>
                  <a:pt x="11983" y="31614"/>
                  <a:pt x="11992" y="31619"/>
                </a:cubicBezTo>
                <a:cubicBezTo>
                  <a:pt x="11986" y="31627"/>
                  <a:pt x="11977" y="31631"/>
                  <a:pt x="11968" y="31631"/>
                </a:cubicBezTo>
                <a:cubicBezTo>
                  <a:pt x="11960" y="31631"/>
                  <a:pt x="11953" y="31628"/>
                  <a:pt x="11948" y="31623"/>
                </a:cubicBezTo>
                <a:lnTo>
                  <a:pt x="11948" y="31621"/>
                </a:lnTo>
                <a:cubicBezTo>
                  <a:pt x="11954" y="31614"/>
                  <a:pt x="11961" y="31611"/>
                  <a:pt x="11968" y="31611"/>
                </a:cubicBezTo>
                <a:close/>
                <a:moveTo>
                  <a:pt x="11851" y="31635"/>
                </a:moveTo>
                <a:cubicBezTo>
                  <a:pt x="11853" y="31637"/>
                  <a:pt x="11860" y="31641"/>
                  <a:pt x="11859" y="31642"/>
                </a:cubicBezTo>
                <a:cubicBezTo>
                  <a:pt x="11855" y="31646"/>
                  <a:pt x="11852" y="31648"/>
                  <a:pt x="11849" y="31648"/>
                </a:cubicBezTo>
                <a:cubicBezTo>
                  <a:pt x="11846" y="31648"/>
                  <a:pt x="11843" y="31645"/>
                  <a:pt x="11842" y="31641"/>
                </a:cubicBezTo>
                <a:cubicBezTo>
                  <a:pt x="11840" y="31640"/>
                  <a:pt x="11847" y="31637"/>
                  <a:pt x="11851" y="31635"/>
                </a:cubicBezTo>
                <a:close/>
                <a:moveTo>
                  <a:pt x="12668" y="31635"/>
                </a:moveTo>
                <a:lnTo>
                  <a:pt x="12668" y="31636"/>
                </a:lnTo>
                <a:cubicBezTo>
                  <a:pt x="12691" y="31654"/>
                  <a:pt x="12691" y="31673"/>
                  <a:pt x="12668" y="31690"/>
                </a:cubicBezTo>
                <a:cubicBezTo>
                  <a:pt x="12644" y="31672"/>
                  <a:pt x="12644" y="31653"/>
                  <a:pt x="12668" y="31635"/>
                </a:cubicBezTo>
                <a:close/>
                <a:moveTo>
                  <a:pt x="8921" y="31830"/>
                </a:moveTo>
                <a:cubicBezTo>
                  <a:pt x="8924" y="31830"/>
                  <a:pt x="8927" y="31834"/>
                  <a:pt x="8930" y="31836"/>
                </a:cubicBezTo>
                <a:lnTo>
                  <a:pt x="8919" y="31842"/>
                </a:lnTo>
                <a:cubicBezTo>
                  <a:pt x="8916" y="31839"/>
                  <a:pt x="8911" y="31837"/>
                  <a:pt x="8912" y="31835"/>
                </a:cubicBezTo>
                <a:cubicBezTo>
                  <a:pt x="8913" y="31832"/>
                  <a:pt x="8916" y="31830"/>
                  <a:pt x="8921" y="31830"/>
                </a:cubicBezTo>
                <a:close/>
                <a:moveTo>
                  <a:pt x="8173" y="31851"/>
                </a:moveTo>
                <a:lnTo>
                  <a:pt x="8181" y="31858"/>
                </a:lnTo>
                <a:cubicBezTo>
                  <a:pt x="8177" y="31860"/>
                  <a:pt x="8174" y="31863"/>
                  <a:pt x="8170" y="31863"/>
                </a:cubicBezTo>
                <a:cubicBezTo>
                  <a:pt x="8167" y="31862"/>
                  <a:pt x="8162" y="31859"/>
                  <a:pt x="8162" y="31856"/>
                </a:cubicBezTo>
                <a:cubicBezTo>
                  <a:pt x="8164" y="31855"/>
                  <a:pt x="8169" y="31853"/>
                  <a:pt x="8173" y="31851"/>
                </a:cubicBezTo>
                <a:close/>
                <a:moveTo>
                  <a:pt x="8384" y="31635"/>
                </a:moveTo>
                <a:cubicBezTo>
                  <a:pt x="8436" y="31635"/>
                  <a:pt x="8417" y="31669"/>
                  <a:pt x="8454" y="31674"/>
                </a:cubicBezTo>
                <a:cubicBezTo>
                  <a:pt x="8402" y="31735"/>
                  <a:pt x="8445" y="31802"/>
                  <a:pt x="8413" y="31869"/>
                </a:cubicBezTo>
                <a:cubicBezTo>
                  <a:pt x="8393" y="31837"/>
                  <a:pt x="8354" y="31819"/>
                  <a:pt x="8359" y="31789"/>
                </a:cubicBezTo>
                <a:cubicBezTo>
                  <a:pt x="8365" y="31738"/>
                  <a:pt x="8370" y="31686"/>
                  <a:pt x="8371" y="31635"/>
                </a:cubicBezTo>
                <a:cubicBezTo>
                  <a:pt x="8376" y="31635"/>
                  <a:pt x="8380" y="31635"/>
                  <a:pt x="8384" y="31635"/>
                </a:cubicBezTo>
                <a:close/>
                <a:moveTo>
                  <a:pt x="8177" y="31896"/>
                </a:moveTo>
                <a:cubicBezTo>
                  <a:pt x="8186" y="31896"/>
                  <a:pt x="8184" y="31906"/>
                  <a:pt x="8189" y="31911"/>
                </a:cubicBezTo>
                <a:cubicBezTo>
                  <a:pt x="8180" y="31908"/>
                  <a:pt x="8172" y="31904"/>
                  <a:pt x="8162" y="31901"/>
                </a:cubicBezTo>
                <a:cubicBezTo>
                  <a:pt x="8169" y="31897"/>
                  <a:pt x="8174" y="31896"/>
                  <a:pt x="8177" y="31896"/>
                </a:cubicBezTo>
                <a:close/>
                <a:moveTo>
                  <a:pt x="8189" y="31911"/>
                </a:moveTo>
                <a:lnTo>
                  <a:pt x="8189" y="31911"/>
                </a:lnTo>
                <a:cubicBezTo>
                  <a:pt x="8222" y="31918"/>
                  <a:pt x="8230" y="31931"/>
                  <a:pt x="8207" y="31949"/>
                </a:cubicBezTo>
                <a:cubicBezTo>
                  <a:pt x="8183" y="31940"/>
                  <a:pt x="8191" y="31924"/>
                  <a:pt x="8189" y="31911"/>
                </a:cubicBezTo>
                <a:close/>
                <a:moveTo>
                  <a:pt x="8201" y="31980"/>
                </a:moveTo>
                <a:lnTo>
                  <a:pt x="8201" y="31980"/>
                </a:lnTo>
                <a:cubicBezTo>
                  <a:pt x="8274" y="32006"/>
                  <a:pt x="8254" y="32041"/>
                  <a:pt x="8255" y="32099"/>
                </a:cubicBezTo>
                <a:cubicBezTo>
                  <a:pt x="8218" y="32048"/>
                  <a:pt x="8170" y="32024"/>
                  <a:pt x="8201" y="31980"/>
                </a:cubicBezTo>
                <a:close/>
                <a:moveTo>
                  <a:pt x="8768" y="32301"/>
                </a:moveTo>
                <a:cubicBezTo>
                  <a:pt x="8775" y="32301"/>
                  <a:pt x="8782" y="32303"/>
                  <a:pt x="8790" y="32306"/>
                </a:cubicBezTo>
                <a:cubicBezTo>
                  <a:pt x="8783" y="32315"/>
                  <a:pt x="8775" y="32319"/>
                  <a:pt x="8766" y="32319"/>
                </a:cubicBezTo>
                <a:cubicBezTo>
                  <a:pt x="8759" y="32319"/>
                  <a:pt x="8751" y="32316"/>
                  <a:pt x="8743" y="32314"/>
                </a:cubicBezTo>
                <a:cubicBezTo>
                  <a:pt x="8751" y="32304"/>
                  <a:pt x="8759" y="32301"/>
                  <a:pt x="8768" y="32301"/>
                </a:cubicBezTo>
                <a:close/>
                <a:moveTo>
                  <a:pt x="10657" y="32325"/>
                </a:moveTo>
                <a:lnTo>
                  <a:pt x="10657" y="32325"/>
                </a:lnTo>
                <a:cubicBezTo>
                  <a:pt x="10679" y="32341"/>
                  <a:pt x="10652" y="32339"/>
                  <a:pt x="10641" y="32342"/>
                </a:cubicBezTo>
                <a:lnTo>
                  <a:pt x="10657" y="32325"/>
                </a:lnTo>
                <a:close/>
                <a:moveTo>
                  <a:pt x="10693" y="32367"/>
                </a:moveTo>
                <a:cubicBezTo>
                  <a:pt x="10695" y="32370"/>
                  <a:pt x="10698" y="32372"/>
                  <a:pt x="10701" y="32374"/>
                </a:cubicBezTo>
                <a:lnTo>
                  <a:pt x="10701" y="32375"/>
                </a:lnTo>
                <a:cubicBezTo>
                  <a:pt x="10698" y="32376"/>
                  <a:pt x="10696" y="32379"/>
                  <a:pt x="10693" y="32379"/>
                </a:cubicBezTo>
                <a:cubicBezTo>
                  <a:pt x="10693" y="32379"/>
                  <a:pt x="10692" y="32379"/>
                  <a:pt x="10692" y="32379"/>
                </a:cubicBezTo>
                <a:cubicBezTo>
                  <a:pt x="10688" y="32379"/>
                  <a:pt x="10682" y="32375"/>
                  <a:pt x="10684" y="32373"/>
                </a:cubicBezTo>
                <a:cubicBezTo>
                  <a:pt x="10684" y="32371"/>
                  <a:pt x="10689" y="32370"/>
                  <a:pt x="10693" y="32367"/>
                </a:cubicBezTo>
                <a:close/>
                <a:moveTo>
                  <a:pt x="10641" y="32342"/>
                </a:moveTo>
                <a:lnTo>
                  <a:pt x="10641" y="32342"/>
                </a:lnTo>
                <a:cubicBezTo>
                  <a:pt x="10639" y="32355"/>
                  <a:pt x="10647" y="32370"/>
                  <a:pt x="10623" y="32380"/>
                </a:cubicBezTo>
                <a:cubicBezTo>
                  <a:pt x="10600" y="32362"/>
                  <a:pt x="10607" y="32349"/>
                  <a:pt x="10641" y="32342"/>
                </a:cubicBezTo>
                <a:close/>
                <a:moveTo>
                  <a:pt x="9195" y="32476"/>
                </a:moveTo>
                <a:cubicBezTo>
                  <a:pt x="9196" y="32476"/>
                  <a:pt x="9201" y="32479"/>
                  <a:pt x="9203" y="32482"/>
                </a:cubicBezTo>
                <a:lnTo>
                  <a:pt x="9203" y="32483"/>
                </a:lnTo>
                <a:cubicBezTo>
                  <a:pt x="9200" y="32484"/>
                  <a:pt x="9196" y="32487"/>
                  <a:pt x="9193" y="32487"/>
                </a:cubicBezTo>
                <a:cubicBezTo>
                  <a:pt x="9193" y="32487"/>
                  <a:pt x="9193" y="32487"/>
                  <a:pt x="9193" y="32487"/>
                </a:cubicBezTo>
                <a:cubicBezTo>
                  <a:pt x="9180" y="32483"/>
                  <a:pt x="9180" y="32478"/>
                  <a:pt x="9195" y="32476"/>
                </a:cubicBezTo>
                <a:close/>
                <a:moveTo>
                  <a:pt x="9159" y="32583"/>
                </a:moveTo>
                <a:cubicBezTo>
                  <a:pt x="9163" y="32585"/>
                  <a:pt x="9169" y="32589"/>
                  <a:pt x="9167" y="32590"/>
                </a:cubicBezTo>
                <a:cubicBezTo>
                  <a:pt x="9165" y="32594"/>
                  <a:pt x="9162" y="32596"/>
                  <a:pt x="9159" y="32596"/>
                </a:cubicBezTo>
                <a:cubicBezTo>
                  <a:pt x="9156" y="32596"/>
                  <a:pt x="9153" y="32594"/>
                  <a:pt x="9150" y="32589"/>
                </a:cubicBezTo>
                <a:cubicBezTo>
                  <a:pt x="9150" y="32588"/>
                  <a:pt x="9156" y="32585"/>
                  <a:pt x="9159" y="32583"/>
                </a:cubicBezTo>
                <a:close/>
                <a:moveTo>
                  <a:pt x="9382" y="32567"/>
                </a:moveTo>
                <a:cubicBezTo>
                  <a:pt x="9442" y="32598"/>
                  <a:pt x="9442" y="32598"/>
                  <a:pt x="9483" y="32647"/>
                </a:cubicBezTo>
                <a:lnTo>
                  <a:pt x="9431" y="32702"/>
                </a:lnTo>
                <a:cubicBezTo>
                  <a:pt x="9433" y="32654"/>
                  <a:pt x="9376" y="32616"/>
                  <a:pt x="9382" y="32567"/>
                </a:cubicBezTo>
                <a:close/>
                <a:moveTo>
                  <a:pt x="9403" y="32995"/>
                </a:moveTo>
                <a:cubicBezTo>
                  <a:pt x="9412" y="32995"/>
                  <a:pt x="9411" y="33006"/>
                  <a:pt x="9415" y="33010"/>
                </a:cubicBezTo>
                <a:lnTo>
                  <a:pt x="9389" y="33000"/>
                </a:lnTo>
                <a:cubicBezTo>
                  <a:pt x="9395" y="32996"/>
                  <a:pt x="9400" y="32995"/>
                  <a:pt x="9403" y="32995"/>
                </a:cubicBezTo>
                <a:close/>
                <a:moveTo>
                  <a:pt x="9415" y="33010"/>
                </a:moveTo>
                <a:lnTo>
                  <a:pt x="9441" y="33020"/>
                </a:lnTo>
                <a:cubicBezTo>
                  <a:pt x="9435" y="33023"/>
                  <a:pt x="9430" y="33025"/>
                  <a:pt x="9427" y="33025"/>
                </a:cubicBezTo>
                <a:cubicBezTo>
                  <a:pt x="9418" y="33025"/>
                  <a:pt x="9419" y="33015"/>
                  <a:pt x="9415" y="33010"/>
                </a:cubicBezTo>
                <a:close/>
                <a:moveTo>
                  <a:pt x="9607" y="32952"/>
                </a:moveTo>
                <a:cubicBezTo>
                  <a:pt x="9616" y="32952"/>
                  <a:pt x="9615" y="32962"/>
                  <a:pt x="9619" y="32966"/>
                </a:cubicBezTo>
                <a:lnTo>
                  <a:pt x="9668" y="32953"/>
                </a:lnTo>
                <a:lnTo>
                  <a:pt x="9668" y="32953"/>
                </a:lnTo>
                <a:cubicBezTo>
                  <a:pt x="9712" y="32968"/>
                  <a:pt x="9665" y="33011"/>
                  <a:pt x="9721" y="33019"/>
                </a:cubicBezTo>
                <a:lnTo>
                  <a:pt x="9643" y="33174"/>
                </a:lnTo>
                <a:cubicBezTo>
                  <a:pt x="9627" y="33181"/>
                  <a:pt x="9610" y="33183"/>
                  <a:pt x="9593" y="33183"/>
                </a:cubicBezTo>
                <a:cubicBezTo>
                  <a:pt x="9573" y="33183"/>
                  <a:pt x="9552" y="33181"/>
                  <a:pt x="9529" y="33181"/>
                </a:cubicBezTo>
                <a:cubicBezTo>
                  <a:pt x="9526" y="33181"/>
                  <a:pt x="9524" y="33181"/>
                  <a:pt x="9521" y="33181"/>
                </a:cubicBezTo>
                <a:cubicBezTo>
                  <a:pt x="9515" y="33099"/>
                  <a:pt x="9617" y="33042"/>
                  <a:pt x="9618" y="32968"/>
                </a:cubicBezTo>
                <a:lnTo>
                  <a:pt x="9593" y="32956"/>
                </a:lnTo>
                <a:cubicBezTo>
                  <a:pt x="9599" y="32953"/>
                  <a:pt x="9604" y="32952"/>
                  <a:pt x="9607" y="32952"/>
                </a:cubicBezTo>
                <a:close/>
                <a:moveTo>
                  <a:pt x="9789" y="33443"/>
                </a:moveTo>
                <a:cubicBezTo>
                  <a:pt x="9798" y="33443"/>
                  <a:pt x="9808" y="33446"/>
                  <a:pt x="9815" y="33452"/>
                </a:cubicBezTo>
                <a:cubicBezTo>
                  <a:pt x="9808" y="33458"/>
                  <a:pt x="9799" y="33461"/>
                  <a:pt x="9790" y="33461"/>
                </a:cubicBezTo>
                <a:cubicBezTo>
                  <a:pt x="9780" y="33461"/>
                  <a:pt x="9771" y="33458"/>
                  <a:pt x="9763" y="33452"/>
                </a:cubicBezTo>
                <a:lnTo>
                  <a:pt x="9763" y="33451"/>
                </a:lnTo>
                <a:cubicBezTo>
                  <a:pt x="9771" y="33446"/>
                  <a:pt x="9780" y="33443"/>
                  <a:pt x="9789" y="33443"/>
                </a:cubicBezTo>
                <a:close/>
                <a:moveTo>
                  <a:pt x="10604" y="33441"/>
                </a:moveTo>
                <a:cubicBezTo>
                  <a:pt x="10611" y="33441"/>
                  <a:pt x="10617" y="33443"/>
                  <a:pt x="10623" y="33447"/>
                </a:cubicBezTo>
                <a:cubicBezTo>
                  <a:pt x="10634" y="33459"/>
                  <a:pt x="10622" y="33462"/>
                  <a:pt x="10608" y="33462"/>
                </a:cubicBezTo>
                <a:cubicBezTo>
                  <a:pt x="10606" y="33462"/>
                  <a:pt x="10603" y="33462"/>
                  <a:pt x="10600" y="33462"/>
                </a:cubicBezTo>
                <a:cubicBezTo>
                  <a:pt x="10593" y="33460"/>
                  <a:pt x="10588" y="33454"/>
                  <a:pt x="10581" y="33450"/>
                </a:cubicBezTo>
                <a:cubicBezTo>
                  <a:pt x="10587" y="33444"/>
                  <a:pt x="10596" y="33441"/>
                  <a:pt x="10604" y="33441"/>
                </a:cubicBezTo>
                <a:close/>
                <a:moveTo>
                  <a:pt x="10657" y="33489"/>
                </a:moveTo>
                <a:cubicBezTo>
                  <a:pt x="10662" y="33490"/>
                  <a:pt x="10664" y="33493"/>
                  <a:pt x="10668" y="33496"/>
                </a:cubicBezTo>
                <a:lnTo>
                  <a:pt x="10656" y="33500"/>
                </a:lnTo>
                <a:cubicBezTo>
                  <a:pt x="10654" y="33499"/>
                  <a:pt x="10648" y="33496"/>
                  <a:pt x="10648" y="33495"/>
                </a:cubicBezTo>
                <a:cubicBezTo>
                  <a:pt x="10651" y="33491"/>
                  <a:pt x="10654" y="33490"/>
                  <a:pt x="10657" y="33489"/>
                </a:cubicBezTo>
                <a:close/>
                <a:moveTo>
                  <a:pt x="10350" y="33511"/>
                </a:moveTo>
                <a:cubicBezTo>
                  <a:pt x="10371" y="33528"/>
                  <a:pt x="10345" y="33523"/>
                  <a:pt x="10335" y="33528"/>
                </a:cubicBezTo>
                <a:lnTo>
                  <a:pt x="10350" y="33511"/>
                </a:lnTo>
                <a:close/>
                <a:moveTo>
                  <a:pt x="10335" y="33528"/>
                </a:moveTo>
                <a:lnTo>
                  <a:pt x="10319" y="33544"/>
                </a:lnTo>
                <a:cubicBezTo>
                  <a:pt x="10298" y="33528"/>
                  <a:pt x="10324" y="33531"/>
                  <a:pt x="10335" y="33528"/>
                </a:cubicBezTo>
                <a:close/>
                <a:moveTo>
                  <a:pt x="10250" y="33553"/>
                </a:moveTo>
                <a:cubicBezTo>
                  <a:pt x="10254" y="33555"/>
                  <a:pt x="10259" y="33559"/>
                  <a:pt x="10258" y="33560"/>
                </a:cubicBezTo>
                <a:cubicBezTo>
                  <a:pt x="10255" y="33564"/>
                  <a:pt x="10251" y="33565"/>
                  <a:pt x="10248" y="33565"/>
                </a:cubicBezTo>
                <a:cubicBezTo>
                  <a:pt x="10245" y="33565"/>
                  <a:pt x="10242" y="33563"/>
                  <a:pt x="10240" y="33559"/>
                </a:cubicBezTo>
                <a:cubicBezTo>
                  <a:pt x="10240" y="33557"/>
                  <a:pt x="10247" y="33555"/>
                  <a:pt x="10250" y="33553"/>
                </a:cubicBezTo>
                <a:close/>
                <a:moveTo>
                  <a:pt x="10424" y="33555"/>
                </a:moveTo>
                <a:cubicBezTo>
                  <a:pt x="10433" y="33555"/>
                  <a:pt x="10432" y="33566"/>
                  <a:pt x="10436" y="33570"/>
                </a:cubicBezTo>
                <a:cubicBezTo>
                  <a:pt x="10498" y="33592"/>
                  <a:pt x="10467" y="33621"/>
                  <a:pt x="10461" y="33647"/>
                </a:cubicBezTo>
                <a:cubicBezTo>
                  <a:pt x="10449" y="33652"/>
                  <a:pt x="10440" y="33653"/>
                  <a:pt x="10431" y="33653"/>
                </a:cubicBezTo>
                <a:cubicBezTo>
                  <a:pt x="10407" y="33653"/>
                  <a:pt x="10394" y="33640"/>
                  <a:pt x="10377" y="33627"/>
                </a:cubicBezTo>
                <a:lnTo>
                  <a:pt x="10436" y="33570"/>
                </a:lnTo>
                <a:lnTo>
                  <a:pt x="10410" y="33560"/>
                </a:lnTo>
                <a:cubicBezTo>
                  <a:pt x="10416" y="33556"/>
                  <a:pt x="10421" y="33555"/>
                  <a:pt x="10424" y="33555"/>
                </a:cubicBezTo>
                <a:close/>
                <a:moveTo>
                  <a:pt x="4802" y="0"/>
                </a:moveTo>
                <a:cubicBezTo>
                  <a:pt x="4726" y="76"/>
                  <a:pt x="4756" y="160"/>
                  <a:pt x="4746" y="238"/>
                </a:cubicBezTo>
                <a:lnTo>
                  <a:pt x="4689" y="288"/>
                </a:lnTo>
                <a:cubicBezTo>
                  <a:pt x="4708" y="308"/>
                  <a:pt x="4757" y="285"/>
                  <a:pt x="4768" y="311"/>
                </a:cubicBezTo>
                <a:cubicBezTo>
                  <a:pt x="4743" y="325"/>
                  <a:pt x="4708" y="313"/>
                  <a:pt x="4689" y="331"/>
                </a:cubicBezTo>
                <a:lnTo>
                  <a:pt x="4740" y="373"/>
                </a:lnTo>
                <a:cubicBezTo>
                  <a:pt x="4709" y="381"/>
                  <a:pt x="4671" y="384"/>
                  <a:pt x="4653" y="398"/>
                </a:cubicBezTo>
                <a:cubicBezTo>
                  <a:pt x="4633" y="414"/>
                  <a:pt x="4628" y="437"/>
                  <a:pt x="4592" y="443"/>
                </a:cubicBezTo>
                <a:cubicBezTo>
                  <a:pt x="4563" y="432"/>
                  <a:pt x="4537" y="428"/>
                  <a:pt x="4513" y="428"/>
                </a:cubicBezTo>
                <a:cubicBezTo>
                  <a:pt x="4423" y="428"/>
                  <a:pt x="4352" y="483"/>
                  <a:pt x="4265" y="485"/>
                </a:cubicBezTo>
                <a:cubicBezTo>
                  <a:pt x="4228" y="490"/>
                  <a:pt x="4247" y="533"/>
                  <a:pt x="4206" y="533"/>
                </a:cubicBezTo>
                <a:cubicBezTo>
                  <a:pt x="4201" y="533"/>
                  <a:pt x="4194" y="532"/>
                  <a:pt x="4187" y="531"/>
                </a:cubicBezTo>
                <a:cubicBezTo>
                  <a:pt x="4127" y="447"/>
                  <a:pt x="4131" y="358"/>
                  <a:pt x="4134" y="270"/>
                </a:cubicBezTo>
                <a:cubicBezTo>
                  <a:pt x="4135" y="214"/>
                  <a:pt x="4127" y="161"/>
                  <a:pt x="4074" y="105"/>
                </a:cubicBezTo>
                <a:cubicBezTo>
                  <a:pt x="4004" y="162"/>
                  <a:pt x="4038" y="225"/>
                  <a:pt x="4034" y="282"/>
                </a:cubicBezTo>
                <a:cubicBezTo>
                  <a:pt x="4028" y="342"/>
                  <a:pt x="4033" y="403"/>
                  <a:pt x="4033" y="453"/>
                </a:cubicBezTo>
                <a:cubicBezTo>
                  <a:pt x="3996" y="478"/>
                  <a:pt x="3949" y="462"/>
                  <a:pt x="3932" y="488"/>
                </a:cubicBezTo>
                <a:cubicBezTo>
                  <a:pt x="3921" y="506"/>
                  <a:pt x="3912" y="527"/>
                  <a:pt x="3860" y="527"/>
                </a:cubicBezTo>
                <a:cubicBezTo>
                  <a:pt x="3859" y="527"/>
                  <a:pt x="3857" y="527"/>
                  <a:pt x="3856" y="527"/>
                </a:cubicBezTo>
                <a:cubicBezTo>
                  <a:pt x="3848" y="484"/>
                  <a:pt x="3863" y="437"/>
                  <a:pt x="3835" y="394"/>
                </a:cubicBezTo>
                <a:cubicBezTo>
                  <a:pt x="3895" y="351"/>
                  <a:pt x="3820" y="305"/>
                  <a:pt x="3852" y="266"/>
                </a:cubicBezTo>
                <a:cubicBezTo>
                  <a:pt x="3835" y="259"/>
                  <a:pt x="3821" y="256"/>
                  <a:pt x="3810" y="256"/>
                </a:cubicBezTo>
                <a:cubicBezTo>
                  <a:pt x="3776" y="256"/>
                  <a:pt x="3762" y="281"/>
                  <a:pt x="3736" y="294"/>
                </a:cubicBezTo>
                <a:cubicBezTo>
                  <a:pt x="3720" y="273"/>
                  <a:pt x="3715" y="244"/>
                  <a:pt x="3668" y="242"/>
                </a:cubicBezTo>
                <a:cubicBezTo>
                  <a:pt x="3638" y="259"/>
                  <a:pt x="3604" y="273"/>
                  <a:pt x="3582" y="321"/>
                </a:cubicBezTo>
                <a:lnTo>
                  <a:pt x="3582" y="465"/>
                </a:lnTo>
                <a:cubicBezTo>
                  <a:pt x="3557" y="469"/>
                  <a:pt x="3533" y="471"/>
                  <a:pt x="3512" y="471"/>
                </a:cubicBezTo>
                <a:cubicBezTo>
                  <a:pt x="3471" y="471"/>
                  <a:pt x="3438" y="462"/>
                  <a:pt x="3419" y="429"/>
                </a:cubicBezTo>
                <a:lnTo>
                  <a:pt x="3419" y="429"/>
                </a:lnTo>
                <a:cubicBezTo>
                  <a:pt x="3443" y="426"/>
                  <a:pt x="3466" y="414"/>
                  <a:pt x="3479" y="394"/>
                </a:cubicBezTo>
                <a:cubicBezTo>
                  <a:pt x="3435" y="370"/>
                  <a:pt x="3470" y="331"/>
                  <a:pt x="3438" y="305"/>
                </a:cubicBezTo>
                <a:cubicBezTo>
                  <a:pt x="3381" y="292"/>
                  <a:pt x="3367" y="243"/>
                  <a:pt x="3288" y="243"/>
                </a:cubicBezTo>
                <a:cubicBezTo>
                  <a:pt x="3287" y="243"/>
                  <a:pt x="3285" y="243"/>
                  <a:pt x="3283" y="243"/>
                </a:cubicBezTo>
                <a:cubicBezTo>
                  <a:pt x="3284" y="397"/>
                  <a:pt x="3263" y="552"/>
                  <a:pt x="3341" y="704"/>
                </a:cubicBezTo>
                <a:lnTo>
                  <a:pt x="3212" y="714"/>
                </a:lnTo>
                <a:lnTo>
                  <a:pt x="3094" y="864"/>
                </a:lnTo>
                <a:cubicBezTo>
                  <a:pt x="3099" y="1006"/>
                  <a:pt x="3052" y="1123"/>
                  <a:pt x="3036" y="1246"/>
                </a:cubicBezTo>
                <a:cubicBezTo>
                  <a:pt x="2953" y="1197"/>
                  <a:pt x="3009" y="1104"/>
                  <a:pt x="2874" y="1080"/>
                </a:cubicBezTo>
                <a:lnTo>
                  <a:pt x="2874" y="1080"/>
                </a:lnTo>
                <a:cubicBezTo>
                  <a:pt x="2801" y="1217"/>
                  <a:pt x="2879" y="1358"/>
                  <a:pt x="2813" y="1492"/>
                </a:cubicBezTo>
                <a:cubicBezTo>
                  <a:pt x="2879" y="1558"/>
                  <a:pt x="2796" y="1645"/>
                  <a:pt x="2879" y="1709"/>
                </a:cubicBezTo>
                <a:cubicBezTo>
                  <a:pt x="2807" y="1782"/>
                  <a:pt x="2875" y="2085"/>
                  <a:pt x="2908" y="2188"/>
                </a:cubicBezTo>
                <a:cubicBezTo>
                  <a:pt x="2898" y="2217"/>
                  <a:pt x="2866" y="2244"/>
                  <a:pt x="2875" y="2278"/>
                </a:cubicBezTo>
                <a:cubicBezTo>
                  <a:pt x="2890" y="2331"/>
                  <a:pt x="2909" y="2385"/>
                  <a:pt x="2906" y="2438"/>
                </a:cubicBezTo>
                <a:cubicBezTo>
                  <a:pt x="2902" y="2496"/>
                  <a:pt x="2979" y="2552"/>
                  <a:pt x="2912" y="2610"/>
                </a:cubicBezTo>
                <a:cubicBezTo>
                  <a:pt x="2987" y="2655"/>
                  <a:pt x="2915" y="2709"/>
                  <a:pt x="2936" y="2760"/>
                </a:cubicBezTo>
                <a:cubicBezTo>
                  <a:pt x="2958" y="2810"/>
                  <a:pt x="2939" y="2866"/>
                  <a:pt x="2943" y="2919"/>
                </a:cubicBezTo>
                <a:cubicBezTo>
                  <a:pt x="2951" y="3044"/>
                  <a:pt x="2921" y="3168"/>
                  <a:pt x="2963" y="3291"/>
                </a:cubicBezTo>
                <a:cubicBezTo>
                  <a:pt x="2916" y="3320"/>
                  <a:pt x="2993" y="3346"/>
                  <a:pt x="2969" y="3369"/>
                </a:cubicBezTo>
                <a:cubicBezTo>
                  <a:pt x="2900" y="3435"/>
                  <a:pt x="2964" y="3503"/>
                  <a:pt x="2961" y="3569"/>
                </a:cubicBezTo>
                <a:cubicBezTo>
                  <a:pt x="2958" y="3665"/>
                  <a:pt x="3014" y="3761"/>
                  <a:pt x="3014" y="3862"/>
                </a:cubicBezTo>
                <a:cubicBezTo>
                  <a:pt x="3095" y="3878"/>
                  <a:pt x="3073" y="3931"/>
                  <a:pt x="3107" y="3961"/>
                </a:cubicBezTo>
                <a:cubicBezTo>
                  <a:pt x="3104" y="3986"/>
                  <a:pt x="3061" y="3980"/>
                  <a:pt x="3055" y="3988"/>
                </a:cubicBezTo>
                <a:cubicBezTo>
                  <a:pt x="3029" y="4041"/>
                  <a:pt x="3058" y="4074"/>
                  <a:pt x="3109" y="4100"/>
                </a:cubicBezTo>
                <a:lnTo>
                  <a:pt x="3044" y="4149"/>
                </a:lnTo>
                <a:cubicBezTo>
                  <a:pt x="3093" y="4189"/>
                  <a:pt x="3036" y="4229"/>
                  <a:pt x="3042" y="4276"/>
                </a:cubicBezTo>
                <a:cubicBezTo>
                  <a:pt x="3049" y="4323"/>
                  <a:pt x="3091" y="4361"/>
                  <a:pt x="3102" y="4407"/>
                </a:cubicBezTo>
                <a:cubicBezTo>
                  <a:pt x="3083" y="4429"/>
                  <a:pt x="3060" y="4449"/>
                  <a:pt x="3048" y="4473"/>
                </a:cubicBezTo>
                <a:cubicBezTo>
                  <a:pt x="3029" y="4515"/>
                  <a:pt x="3081" y="4560"/>
                  <a:pt x="3046" y="4604"/>
                </a:cubicBezTo>
                <a:cubicBezTo>
                  <a:pt x="3039" y="4615"/>
                  <a:pt x="3040" y="4627"/>
                  <a:pt x="3048" y="4636"/>
                </a:cubicBezTo>
                <a:cubicBezTo>
                  <a:pt x="3098" y="4677"/>
                  <a:pt x="3075" y="4725"/>
                  <a:pt x="3078" y="4771"/>
                </a:cubicBezTo>
                <a:cubicBezTo>
                  <a:pt x="3081" y="4858"/>
                  <a:pt x="3081" y="4944"/>
                  <a:pt x="3078" y="5030"/>
                </a:cubicBezTo>
                <a:cubicBezTo>
                  <a:pt x="3077" y="5064"/>
                  <a:pt x="3088" y="5097"/>
                  <a:pt x="3109" y="5125"/>
                </a:cubicBezTo>
                <a:cubicBezTo>
                  <a:pt x="3083" y="5171"/>
                  <a:pt x="3062" y="5210"/>
                  <a:pt x="3042" y="5247"/>
                </a:cubicBezTo>
                <a:cubicBezTo>
                  <a:pt x="3110" y="5329"/>
                  <a:pt x="3062" y="5413"/>
                  <a:pt x="3085" y="5498"/>
                </a:cubicBezTo>
                <a:lnTo>
                  <a:pt x="3145" y="5579"/>
                </a:lnTo>
                <a:cubicBezTo>
                  <a:pt x="3098" y="5620"/>
                  <a:pt x="3125" y="5671"/>
                  <a:pt x="3080" y="5706"/>
                </a:cubicBezTo>
                <a:cubicBezTo>
                  <a:pt x="3103" y="5740"/>
                  <a:pt x="3122" y="5768"/>
                  <a:pt x="3172" y="5783"/>
                </a:cubicBezTo>
                <a:lnTo>
                  <a:pt x="3122" y="5805"/>
                </a:lnTo>
                <a:cubicBezTo>
                  <a:pt x="3178" y="5856"/>
                  <a:pt x="3194" y="5896"/>
                  <a:pt x="3176" y="5932"/>
                </a:cubicBezTo>
                <a:cubicBezTo>
                  <a:pt x="3161" y="5949"/>
                  <a:pt x="3118" y="5944"/>
                  <a:pt x="3115" y="5975"/>
                </a:cubicBezTo>
                <a:cubicBezTo>
                  <a:pt x="3115" y="5978"/>
                  <a:pt x="3119" y="5988"/>
                  <a:pt x="3120" y="5995"/>
                </a:cubicBezTo>
                <a:cubicBezTo>
                  <a:pt x="3134" y="6008"/>
                  <a:pt x="3156" y="6009"/>
                  <a:pt x="3178" y="6009"/>
                </a:cubicBezTo>
                <a:cubicBezTo>
                  <a:pt x="3181" y="6009"/>
                  <a:pt x="3185" y="6009"/>
                  <a:pt x="3188" y="6009"/>
                </a:cubicBezTo>
                <a:cubicBezTo>
                  <a:pt x="3213" y="6009"/>
                  <a:pt x="3236" y="6010"/>
                  <a:pt x="3245" y="6029"/>
                </a:cubicBezTo>
                <a:cubicBezTo>
                  <a:pt x="3231" y="6066"/>
                  <a:pt x="3166" y="6041"/>
                  <a:pt x="3150" y="6071"/>
                </a:cubicBezTo>
                <a:lnTo>
                  <a:pt x="3150" y="6099"/>
                </a:lnTo>
                <a:cubicBezTo>
                  <a:pt x="3169" y="6127"/>
                  <a:pt x="3232" y="6105"/>
                  <a:pt x="3247" y="6138"/>
                </a:cubicBezTo>
                <a:lnTo>
                  <a:pt x="3247" y="6167"/>
                </a:lnTo>
                <a:cubicBezTo>
                  <a:pt x="3211" y="6191"/>
                  <a:pt x="3139" y="6174"/>
                  <a:pt x="3117" y="6223"/>
                </a:cubicBezTo>
                <a:cubicBezTo>
                  <a:pt x="3168" y="6270"/>
                  <a:pt x="3136" y="6332"/>
                  <a:pt x="3159" y="6387"/>
                </a:cubicBezTo>
                <a:cubicBezTo>
                  <a:pt x="3154" y="6423"/>
                  <a:pt x="3226" y="6407"/>
                  <a:pt x="3237" y="6435"/>
                </a:cubicBezTo>
                <a:lnTo>
                  <a:pt x="3161" y="6445"/>
                </a:lnTo>
                <a:lnTo>
                  <a:pt x="3121" y="6498"/>
                </a:lnTo>
                <a:lnTo>
                  <a:pt x="3159" y="6521"/>
                </a:lnTo>
                <a:cubicBezTo>
                  <a:pt x="3190" y="6519"/>
                  <a:pt x="3198" y="6492"/>
                  <a:pt x="3228" y="6492"/>
                </a:cubicBezTo>
                <a:cubicBezTo>
                  <a:pt x="3232" y="6492"/>
                  <a:pt x="3235" y="6493"/>
                  <a:pt x="3240" y="6494"/>
                </a:cubicBezTo>
                <a:cubicBezTo>
                  <a:pt x="3279" y="6537"/>
                  <a:pt x="3203" y="6545"/>
                  <a:pt x="3183" y="6569"/>
                </a:cubicBezTo>
                <a:cubicBezTo>
                  <a:pt x="3185" y="6596"/>
                  <a:pt x="3168" y="6625"/>
                  <a:pt x="3198" y="6650"/>
                </a:cubicBezTo>
                <a:lnTo>
                  <a:pt x="3233" y="6640"/>
                </a:lnTo>
                <a:cubicBezTo>
                  <a:pt x="3251" y="6683"/>
                  <a:pt x="3269" y="6725"/>
                  <a:pt x="3292" y="6781"/>
                </a:cubicBezTo>
                <a:lnTo>
                  <a:pt x="3114" y="6867"/>
                </a:lnTo>
                <a:cubicBezTo>
                  <a:pt x="3136" y="6903"/>
                  <a:pt x="3176" y="6916"/>
                  <a:pt x="3161" y="6951"/>
                </a:cubicBezTo>
                <a:cubicBezTo>
                  <a:pt x="3141" y="7004"/>
                  <a:pt x="3160" y="7061"/>
                  <a:pt x="3126" y="7113"/>
                </a:cubicBezTo>
                <a:cubicBezTo>
                  <a:pt x="3109" y="7137"/>
                  <a:pt x="3102" y="7163"/>
                  <a:pt x="3122" y="7184"/>
                </a:cubicBezTo>
                <a:cubicBezTo>
                  <a:pt x="3156" y="7218"/>
                  <a:pt x="3145" y="7253"/>
                  <a:pt x="3146" y="7289"/>
                </a:cubicBezTo>
                <a:cubicBezTo>
                  <a:pt x="3148" y="7349"/>
                  <a:pt x="3147" y="7411"/>
                  <a:pt x="3148" y="7471"/>
                </a:cubicBezTo>
                <a:cubicBezTo>
                  <a:pt x="3148" y="7478"/>
                  <a:pt x="3155" y="7485"/>
                  <a:pt x="3160" y="7491"/>
                </a:cubicBezTo>
                <a:cubicBezTo>
                  <a:pt x="3183" y="7523"/>
                  <a:pt x="3257" y="7515"/>
                  <a:pt x="3276" y="7550"/>
                </a:cubicBezTo>
                <a:cubicBezTo>
                  <a:pt x="3301" y="7587"/>
                  <a:pt x="3273" y="7618"/>
                  <a:pt x="3250" y="7648"/>
                </a:cubicBezTo>
                <a:cubicBezTo>
                  <a:pt x="3309" y="7713"/>
                  <a:pt x="3284" y="7774"/>
                  <a:pt x="3252" y="7825"/>
                </a:cubicBezTo>
                <a:cubicBezTo>
                  <a:pt x="3247" y="7857"/>
                  <a:pt x="3293" y="7869"/>
                  <a:pt x="3275" y="7896"/>
                </a:cubicBezTo>
                <a:cubicBezTo>
                  <a:pt x="3242" y="7914"/>
                  <a:pt x="3170" y="7897"/>
                  <a:pt x="3158" y="7941"/>
                </a:cubicBezTo>
                <a:cubicBezTo>
                  <a:pt x="3180" y="7958"/>
                  <a:pt x="3247" y="7934"/>
                  <a:pt x="3243" y="7976"/>
                </a:cubicBezTo>
                <a:cubicBezTo>
                  <a:pt x="3226" y="8002"/>
                  <a:pt x="3178" y="7984"/>
                  <a:pt x="3158" y="7999"/>
                </a:cubicBezTo>
                <a:cubicBezTo>
                  <a:pt x="3163" y="8037"/>
                  <a:pt x="3223" y="8052"/>
                  <a:pt x="3243" y="8074"/>
                </a:cubicBezTo>
                <a:cubicBezTo>
                  <a:pt x="3260" y="8143"/>
                  <a:pt x="3193" y="8181"/>
                  <a:pt x="3147" y="8224"/>
                </a:cubicBezTo>
                <a:cubicBezTo>
                  <a:pt x="3200" y="8257"/>
                  <a:pt x="3112" y="8298"/>
                  <a:pt x="3159" y="8328"/>
                </a:cubicBezTo>
                <a:cubicBezTo>
                  <a:pt x="3186" y="8341"/>
                  <a:pt x="3222" y="8331"/>
                  <a:pt x="3248" y="8355"/>
                </a:cubicBezTo>
                <a:lnTo>
                  <a:pt x="3248" y="8444"/>
                </a:lnTo>
                <a:cubicBezTo>
                  <a:pt x="3239" y="8452"/>
                  <a:pt x="3226" y="8454"/>
                  <a:pt x="3211" y="8454"/>
                </a:cubicBezTo>
                <a:cubicBezTo>
                  <a:pt x="3198" y="8454"/>
                  <a:pt x="3184" y="8453"/>
                  <a:pt x="3171" y="8453"/>
                </a:cubicBezTo>
                <a:cubicBezTo>
                  <a:pt x="3148" y="8453"/>
                  <a:pt x="3128" y="8457"/>
                  <a:pt x="3123" y="8482"/>
                </a:cubicBezTo>
                <a:cubicBezTo>
                  <a:pt x="3210" y="8520"/>
                  <a:pt x="3220" y="8527"/>
                  <a:pt x="3259" y="8571"/>
                </a:cubicBezTo>
                <a:cubicBezTo>
                  <a:pt x="3256" y="8571"/>
                  <a:pt x="3253" y="8571"/>
                  <a:pt x="3251" y="8571"/>
                </a:cubicBezTo>
                <a:cubicBezTo>
                  <a:pt x="3210" y="8571"/>
                  <a:pt x="3195" y="8542"/>
                  <a:pt x="3155" y="8536"/>
                </a:cubicBezTo>
                <a:lnTo>
                  <a:pt x="3155" y="8536"/>
                </a:lnTo>
                <a:cubicBezTo>
                  <a:pt x="3143" y="8570"/>
                  <a:pt x="3134" y="8603"/>
                  <a:pt x="3160" y="8634"/>
                </a:cubicBezTo>
                <a:cubicBezTo>
                  <a:pt x="3165" y="8634"/>
                  <a:pt x="3170" y="8635"/>
                  <a:pt x="3174" y="8635"/>
                </a:cubicBezTo>
                <a:cubicBezTo>
                  <a:pt x="3219" y="8635"/>
                  <a:pt x="3233" y="8605"/>
                  <a:pt x="3284" y="8601"/>
                </a:cubicBezTo>
                <a:lnTo>
                  <a:pt x="3284" y="8601"/>
                </a:lnTo>
                <a:cubicBezTo>
                  <a:pt x="3266" y="8642"/>
                  <a:pt x="3297" y="8676"/>
                  <a:pt x="3317" y="8712"/>
                </a:cubicBezTo>
                <a:cubicBezTo>
                  <a:pt x="3269" y="8734"/>
                  <a:pt x="3288" y="8766"/>
                  <a:pt x="3280" y="8793"/>
                </a:cubicBezTo>
                <a:cubicBezTo>
                  <a:pt x="3277" y="8800"/>
                  <a:pt x="3272" y="8803"/>
                  <a:pt x="3265" y="8803"/>
                </a:cubicBezTo>
                <a:cubicBezTo>
                  <a:pt x="3262" y="8803"/>
                  <a:pt x="3258" y="8802"/>
                  <a:pt x="3255" y="8801"/>
                </a:cubicBezTo>
                <a:cubicBezTo>
                  <a:pt x="3177" y="8790"/>
                  <a:pt x="3288" y="8741"/>
                  <a:pt x="3220" y="8727"/>
                </a:cubicBezTo>
                <a:cubicBezTo>
                  <a:pt x="3219" y="8727"/>
                  <a:pt x="3217" y="8727"/>
                  <a:pt x="3215" y="8727"/>
                </a:cubicBezTo>
                <a:cubicBezTo>
                  <a:pt x="3185" y="8727"/>
                  <a:pt x="3157" y="8745"/>
                  <a:pt x="3145" y="8773"/>
                </a:cubicBezTo>
                <a:cubicBezTo>
                  <a:pt x="3176" y="8799"/>
                  <a:pt x="3225" y="8825"/>
                  <a:pt x="3236" y="8869"/>
                </a:cubicBezTo>
                <a:cubicBezTo>
                  <a:pt x="3216" y="8893"/>
                  <a:pt x="3160" y="8906"/>
                  <a:pt x="3148" y="8940"/>
                </a:cubicBezTo>
                <a:cubicBezTo>
                  <a:pt x="3129" y="9001"/>
                  <a:pt x="3147" y="9063"/>
                  <a:pt x="3186" y="9116"/>
                </a:cubicBezTo>
                <a:cubicBezTo>
                  <a:pt x="3211" y="9152"/>
                  <a:pt x="3208" y="9186"/>
                  <a:pt x="3216" y="9220"/>
                </a:cubicBezTo>
                <a:cubicBezTo>
                  <a:pt x="3217" y="9225"/>
                  <a:pt x="3227" y="9229"/>
                  <a:pt x="3234" y="9234"/>
                </a:cubicBezTo>
                <a:cubicBezTo>
                  <a:pt x="3253" y="9221"/>
                  <a:pt x="3243" y="9206"/>
                  <a:pt x="3248" y="9193"/>
                </a:cubicBezTo>
                <a:cubicBezTo>
                  <a:pt x="3252" y="9181"/>
                  <a:pt x="3236" y="9163"/>
                  <a:pt x="3282" y="9163"/>
                </a:cubicBezTo>
                <a:cubicBezTo>
                  <a:pt x="3365" y="9244"/>
                  <a:pt x="3269" y="9345"/>
                  <a:pt x="3345" y="9418"/>
                </a:cubicBezTo>
                <a:cubicBezTo>
                  <a:pt x="3328" y="9460"/>
                  <a:pt x="3275" y="9433"/>
                  <a:pt x="3245" y="9455"/>
                </a:cubicBezTo>
                <a:cubicBezTo>
                  <a:pt x="3277" y="9480"/>
                  <a:pt x="3328" y="9500"/>
                  <a:pt x="3344" y="9533"/>
                </a:cubicBezTo>
                <a:cubicBezTo>
                  <a:pt x="3362" y="9568"/>
                  <a:pt x="3349" y="9609"/>
                  <a:pt x="3337" y="9641"/>
                </a:cubicBezTo>
                <a:cubicBezTo>
                  <a:pt x="3306" y="9719"/>
                  <a:pt x="3317" y="9797"/>
                  <a:pt x="3308" y="9876"/>
                </a:cubicBezTo>
                <a:cubicBezTo>
                  <a:pt x="3283" y="9893"/>
                  <a:pt x="3232" y="9892"/>
                  <a:pt x="3225" y="9923"/>
                </a:cubicBezTo>
                <a:cubicBezTo>
                  <a:pt x="3277" y="9938"/>
                  <a:pt x="3329" y="9954"/>
                  <a:pt x="3313" y="10000"/>
                </a:cubicBezTo>
                <a:cubicBezTo>
                  <a:pt x="3304" y="10021"/>
                  <a:pt x="3243" y="10013"/>
                  <a:pt x="3256" y="10051"/>
                </a:cubicBezTo>
                <a:cubicBezTo>
                  <a:pt x="3315" y="10058"/>
                  <a:pt x="3355" y="10100"/>
                  <a:pt x="3341" y="10125"/>
                </a:cubicBezTo>
                <a:cubicBezTo>
                  <a:pt x="3312" y="10176"/>
                  <a:pt x="3381" y="10201"/>
                  <a:pt x="3386" y="10241"/>
                </a:cubicBezTo>
                <a:cubicBezTo>
                  <a:pt x="3401" y="10344"/>
                  <a:pt x="3369" y="10427"/>
                  <a:pt x="3282" y="10500"/>
                </a:cubicBezTo>
                <a:cubicBezTo>
                  <a:pt x="3345" y="10516"/>
                  <a:pt x="3439" y="10516"/>
                  <a:pt x="3412" y="10589"/>
                </a:cubicBezTo>
                <a:lnTo>
                  <a:pt x="3326" y="10647"/>
                </a:lnTo>
                <a:cubicBezTo>
                  <a:pt x="3361" y="10686"/>
                  <a:pt x="3271" y="10728"/>
                  <a:pt x="3342" y="10758"/>
                </a:cubicBezTo>
                <a:cubicBezTo>
                  <a:pt x="3329" y="10781"/>
                  <a:pt x="3293" y="10785"/>
                  <a:pt x="3296" y="10807"/>
                </a:cubicBezTo>
                <a:cubicBezTo>
                  <a:pt x="3301" y="10811"/>
                  <a:pt x="3307" y="10812"/>
                  <a:pt x="3314" y="10812"/>
                </a:cubicBezTo>
                <a:cubicBezTo>
                  <a:pt x="3333" y="10812"/>
                  <a:pt x="3355" y="10801"/>
                  <a:pt x="3375" y="10801"/>
                </a:cubicBezTo>
                <a:cubicBezTo>
                  <a:pt x="3388" y="10801"/>
                  <a:pt x="3400" y="10806"/>
                  <a:pt x="3409" y="10824"/>
                </a:cubicBezTo>
                <a:cubicBezTo>
                  <a:pt x="3404" y="10872"/>
                  <a:pt x="3296" y="10882"/>
                  <a:pt x="3309" y="10950"/>
                </a:cubicBezTo>
                <a:cubicBezTo>
                  <a:pt x="3285" y="10926"/>
                  <a:pt x="3277" y="10917"/>
                  <a:pt x="3267" y="10906"/>
                </a:cubicBezTo>
                <a:cubicBezTo>
                  <a:pt x="3240" y="10933"/>
                  <a:pt x="3217" y="10956"/>
                  <a:pt x="3211" y="10990"/>
                </a:cubicBezTo>
                <a:cubicBezTo>
                  <a:pt x="3204" y="11044"/>
                  <a:pt x="3241" y="11095"/>
                  <a:pt x="3248" y="11147"/>
                </a:cubicBezTo>
                <a:cubicBezTo>
                  <a:pt x="3253" y="11198"/>
                  <a:pt x="3180" y="11246"/>
                  <a:pt x="3227" y="11303"/>
                </a:cubicBezTo>
                <a:cubicBezTo>
                  <a:pt x="3260" y="11301"/>
                  <a:pt x="3275" y="11270"/>
                  <a:pt x="3312" y="11270"/>
                </a:cubicBezTo>
                <a:cubicBezTo>
                  <a:pt x="3321" y="11270"/>
                  <a:pt x="3331" y="11272"/>
                  <a:pt x="3344" y="11277"/>
                </a:cubicBezTo>
                <a:lnTo>
                  <a:pt x="3344" y="11518"/>
                </a:lnTo>
                <a:lnTo>
                  <a:pt x="3291" y="11509"/>
                </a:lnTo>
                <a:cubicBezTo>
                  <a:pt x="3248" y="11528"/>
                  <a:pt x="3240" y="11562"/>
                  <a:pt x="3214" y="11589"/>
                </a:cubicBezTo>
                <a:cubicBezTo>
                  <a:pt x="3258" y="11598"/>
                  <a:pt x="3255" y="11626"/>
                  <a:pt x="3271" y="11646"/>
                </a:cubicBezTo>
                <a:cubicBezTo>
                  <a:pt x="3261" y="11650"/>
                  <a:pt x="3252" y="11652"/>
                  <a:pt x="3245" y="11652"/>
                </a:cubicBezTo>
                <a:cubicBezTo>
                  <a:pt x="3222" y="11652"/>
                  <a:pt x="3208" y="11634"/>
                  <a:pt x="3186" y="11628"/>
                </a:cubicBezTo>
                <a:cubicBezTo>
                  <a:pt x="3198" y="11612"/>
                  <a:pt x="3206" y="11601"/>
                  <a:pt x="3214" y="11590"/>
                </a:cubicBezTo>
                <a:cubicBezTo>
                  <a:pt x="3167" y="11590"/>
                  <a:pt x="3119" y="11586"/>
                  <a:pt x="3131" y="11546"/>
                </a:cubicBezTo>
                <a:cubicBezTo>
                  <a:pt x="3139" y="11521"/>
                  <a:pt x="3113" y="11518"/>
                  <a:pt x="3088" y="11506"/>
                </a:cubicBezTo>
                <a:lnTo>
                  <a:pt x="3088" y="11506"/>
                </a:lnTo>
                <a:cubicBezTo>
                  <a:pt x="2988" y="11575"/>
                  <a:pt x="3091" y="11670"/>
                  <a:pt x="3014" y="11740"/>
                </a:cubicBezTo>
                <a:cubicBezTo>
                  <a:pt x="2998" y="11755"/>
                  <a:pt x="3002" y="11782"/>
                  <a:pt x="3026" y="11805"/>
                </a:cubicBezTo>
                <a:cubicBezTo>
                  <a:pt x="3045" y="11833"/>
                  <a:pt x="3105" y="11819"/>
                  <a:pt x="3146" y="11845"/>
                </a:cubicBezTo>
                <a:cubicBezTo>
                  <a:pt x="3093" y="11846"/>
                  <a:pt x="3050" y="11862"/>
                  <a:pt x="3050" y="11886"/>
                </a:cubicBezTo>
                <a:cubicBezTo>
                  <a:pt x="3050" y="11922"/>
                  <a:pt x="3012" y="11933"/>
                  <a:pt x="2979" y="11951"/>
                </a:cubicBezTo>
                <a:cubicBezTo>
                  <a:pt x="2979" y="11987"/>
                  <a:pt x="2967" y="12022"/>
                  <a:pt x="2985" y="12054"/>
                </a:cubicBezTo>
                <a:cubicBezTo>
                  <a:pt x="3009" y="12065"/>
                  <a:pt x="3047" y="12067"/>
                  <a:pt x="3040" y="12094"/>
                </a:cubicBezTo>
                <a:lnTo>
                  <a:pt x="2967" y="12152"/>
                </a:lnTo>
                <a:cubicBezTo>
                  <a:pt x="3033" y="12206"/>
                  <a:pt x="2967" y="12272"/>
                  <a:pt x="2983" y="12340"/>
                </a:cubicBezTo>
                <a:cubicBezTo>
                  <a:pt x="3030" y="12345"/>
                  <a:pt x="3080" y="12343"/>
                  <a:pt x="3103" y="12376"/>
                </a:cubicBezTo>
                <a:cubicBezTo>
                  <a:pt x="3080" y="12384"/>
                  <a:pt x="3058" y="12393"/>
                  <a:pt x="3038" y="12403"/>
                </a:cubicBezTo>
                <a:cubicBezTo>
                  <a:pt x="3014" y="12417"/>
                  <a:pt x="2983" y="12429"/>
                  <a:pt x="2975" y="12465"/>
                </a:cubicBezTo>
                <a:cubicBezTo>
                  <a:pt x="3024" y="12506"/>
                  <a:pt x="3010" y="12563"/>
                  <a:pt x="3010" y="12620"/>
                </a:cubicBezTo>
                <a:cubicBezTo>
                  <a:pt x="3010" y="12692"/>
                  <a:pt x="3012" y="12765"/>
                  <a:pt x="3010" y="12835"/>
                </a:cubicBezTo>
                <a:cubicBezTo>
                  <a:pt x="3009" y="12863"/>
                  <a:pt x="3017" y="12886"/>
                  <a:pt x="3056" y="12897"/>
                </a:cubicBezTo>
                <a:lnTo>
                  <a:pt x="3127" y="12857"/>
                </a:lnTo>
                <a:lnTo>
                  <a:pt x="3127" y="12857"/>
                </a:lnTo>
                <a:cubicBezTo>
                  <a:pt x="3169" y="12922"/>
                  <a:pt x="3142" y="12977"/>
                  <a:pt x="3104" y="13034"/>
                </a:cubicBezTo>
                <a:cubicBezTo>
                  <a:pt x="3159" y="13060"/>
                  <a:pt x="3136" y="13105"/>
                  <a:pt x="3161" y="13139"/>
                </a:cubicBezTo>
                <a:lnTo>
                  <a:pt x="3307" y="13126"/>
                </a:lnTo>
                <a:cubicBezTo>
                  <a:pt x="3334" y="13154"/>
                  <a:pt x="3402" y="13156"/>
                  <a:pt x="3428" y="13212"/>
                </a:cubicBezTo>
                <a:cubicBezTo>
                  <a:pt x="3332" y="13169"/>
                  <a:pt x="3239" y="13202"/>
                  <a:pt x="3154" y="13156"/>
                </a:cubicBezTo>
                <a:cubicBezTo>
                  <a:pt x="3138" y="13240"/>
                  <a:pt x="3134" y="13311"/>
                  <a:pt x="3122" y="13380"/>
                </a:cubicBezTo>
                <a:cubicBezTo>
                  <a:pt x="3112" y="13439"/>
                  <a:pt x="3085" y="13509"/>
                  <a:pt x="3142" y="13571"/>
                </a:cubicBezTo>
                <a:cubicBezTo>
                  <a:pt x="3159" y="13590"/>
                  <a:pt x="3154" y="13623"/>
                  <a:pt x="3141" y="13645"/>
                </a:cubicBezTo>
                <a:cubicBezTo>
                  <a:pt x="3089" y="13737"/>
                  <a:pt x="3107" y="13826"/>
                  <a:pt x="3146" y="13916"/>
                </a:cubicBezTo>
                <a:cubicBezTo>
                  <a:pt x="3118" y="13951"/>
                  <a:pt x="3095" y="13987"/>
                  <a:pt x="3130" y="14026"/>
                </a:cubicBezTo>
                <a:cubicBezTo>
                  <a:pt x="3141" y="14038"/>
                  <a:pt x="3147" y="14052"/>
                  <a:pt x="3146" y="14068"/>
                </a:cubicBezTo>
                <a:cubicBezTo>
                  <a:pt x="3129" y="14171"/>
                  <a:pt x="3202" y="14271"/>
                  <a:pt x="3182" y="14374"/>
                </a:cubicBezTo>
                <a:cubicBezTo>
                  <a:pt x="3179" y="14391"/>
                  <a:pt x="3181" y="14410"/>
                  <a:pt x="3223" y="14410"/>
                </a:cubicBezTo>
                <a:cubicBezTo>
                  <a:pt x="3226" y="14410"/>
                  <a:pt x="3228" y="14410"/>
                  <a:pt x="3231" y="14410"/>
                </a:cubicBezTo>
                <a:cubicBezTo>
                  <a:pt x="3265" y="14379"/>
                  <a:pt x="3251" y="14328"/>
                  <a:pt x="3317" y="14306"/>
                </a:cubicBezTo>
                <a:cubicBezTo>
                  <a:pt x="3323" y="14287"/>
                  <a:pt x="3344" y="14276"/>
                  <a:pt x="3371" y="14267"/>
                </a:cubicBezTo>
                <a:lnTo>
                  <a:pt x="3371" y="14267"/>
                </a:lnTo>
                <a:cubicBezTo>
                  <a:pt x="3398" y="14307"/>
                  <a:pt x="3355" y="14305"/>
                  <a:pt x="3317" y="14306"/>
                </a:cubicBezTo>
                <a:lnTo>
                  <a:pt x="3317" y="14413"/>
                </a:lnTo>
                <a:cubicBezTo>
                  <a:pt x="3329" y="14458"/>
                  <a:pt x="3389" y="14485"/>
                  <a:pt x="3425" y="14526"/>
                </a:cubicBezTo>
                <a:cubicBezTo>
                  <a:pt x="3406" y="14548"/>
                  <a:pt x="3396" y="14576"/>
                  <a:pt x="3398" y="14606"/>
                </a:cubicBezTo>
                <a:cubicBezTo>
                  <a:pt x="3380" y="14606"/>
                  <a:pt x="3363" y="14607"/>
                  <a:pt x="3347" y="14607"/>
                </a:cubicBezTo>
                <a:cubicBezTo>
                  <a:pt x="3328" y="14607"/>
                  <a:pt x="3311" y="14605"/>
                  <a:pt x="3295" y="14598"/>
                </a:cubicBezTo>
                <a:cubicBezTo>
                  <a:pt x="3274" y="14567"/>
                  <a:pt x="3275" y="14530"/>
                  <a:pt x="3200" y="14493"/>
                </a:cubicBezTo>
                <a:lnTo>
                  <a:pt x="3200" y="14493"/>
                </a:lnTo>
                <a:cubicBezTo>
                  <a:pt x="3145" y="14721"/>
                  <a:pt x="3211" y="14931"/>
                  <a:pt x="3274" y="15139"/>
                </a:cubicBezTo>
                <a:cubicBezTo>
                  <a:pt x="3267" y="15141"/>
                  <a:pt x="3260" y="15142"/>
                  <a:pt x="3253" y="15142"/>
                </a:cubicBezTo>
                <a:cubicBezTo>
                  <a:pt x="3226" y="15142"/>
                  <a:pt x="3205" y="15126"/>
                  <a:pt x="3183" y="15126"/>
                </a:cubicBezTo>
                <a:cubicBezTo>
                  <a:pt x="3174" y="15126"/>
                  <a:pt x="3165" y="15129"/>
                  <a:pt x="3154" y="15136"/>
                </a:cubicBezTo>
                <a:cubicBezTo>
                  <a:pt x="3127" y="15187"/>
                  <a:pt x="3175" y="15237"/>
                  <a:pt x="3155" y="15286"/>
                </a:cubicBezTo>
                <a:cubicBezTo>
                  <a:pt x="3172" y="15295"/>
                  <a:pt x="3191" y="15296"/>
                  <a:pt x="3210" y="15296"/>
                </a:cubicBezTo>
                <a:cubicBezTo>
                  <a:pt x="3224" y="15296"/>
                  <a:pt x="3238" y="15296"/>
                  <a:pt x="3252" y="15296"/>
                </a:cubicBezTo>
                <a:cubicBezTo>
                  <a:pt x="3275" y="15296"/>
                  <a:pt x="3296" y="15298"/>
                  <a:pt x="3314" y="15311"/>
                </a:cubicBezTo>
                <a:cubicBezTo>
                  <a:pt x="3287" y="15401"/>
                  <a:pt x="3287" y="15401"/>
                  <a:pt x="3314" y="15451"/>
                </a:cubicBezTo>
                <a:lnTo>
                  <a:pt x="3273" y="15505"/>
                </a:lnTo>
                <a:cubicBezTo>
                  <a:pt x="3322" y="15528"/>
                  <a:pt x="3303" y="15569"/>
                  <a:pt x="3334" y="15594"/>
                </a:cubicBezTo>
                <a:cubicBezTo>
                  <a:pt x="3340" y="15595"/>
                  <a:pt x="3344" y="15595"/>
                  <a:pt x="3349" y="15595"/>
                </a:cubicBezTo>
                <a:cubicBezTo>
                  <a:pt x="3392" y="15595"/>
                  <a:pt x="3404" y="15563"/>
                  <a:pt x="3450" y="15563"/>
                </a:cubicBezTo>
                <a:cubicBezTo>
                  <a:pt x="3450" y="15563"/>
                  <a:pt x="3451" y="15563"/>
                  <a:pt x="3452" y="15563"/>
                </a:cubicBezTo>
                <a:cubicBezTo>
                  <a:pt x="3445" y="15604"/>
                  <a:pt x="3479" y="15648"/>
                  <a:pt x="3407" y="15678"/>
                </a:cubicBezTo>
                <a:cubicBezTo>
                  <a:pt x="3390" y="15677"/>
                  <a:pt x="3375" y="15667"/>
                  <a:pt x="3355" y="15667"/>
                </a:cubicBezTo>
                <a:cubicBezTo>
                  <a:pt x="3344" y="15667"/>
                  <a:pt x="3332" y="15670"/>
                  <a:pt x="3317" y="15678"/>
                </a:cubicBezTo>
                <a:lnTo>
                  <a:pt x="3317" y="15840"/>
                </a:lnTo>
                <a:cubicBezTo>
                  <a:pt x="3317" y="15899"/>
                  <a:pt x="3326" y="15957"/>
                  <a:pt x="3314" y="16013"/>
                </a:cubicBezTo>
                <a:cubicBezTo>
                  <a:pt x="3303" y="16069"/>
                  <a:pt x="3362" y="16120"/>
                  <a:pt x="3333" y="16175"/>
                </a:cubicBezTo>
                <a:cubicBezTo>
                  <a:pt x="3361" y="16181"/>
                  <a:pt x="3387" y="16188"/>
                  <a:pt x="3384" y="16223"/>
                </a:cubicBezTo>
                <a:lnTo>
                  <a:pt x="3321" y="16308"/>
                </a:lnTo>
                <a:cubicBezTo>
                  <a:pt x="3321" y="16339"/>
                  <a:pt x="3390" y="16347"/>
                  <a:pt x="3382" y="16378"/>
                </a:cubicBezTo>
                <a:lnTo>
                  <a:pt x="3362" y="16408"/>
                </a:lnTo>
                <a:cubicBezTo>
                  <a:pt x="3484" y="16435"/>
                  <a:pt x="3525" y="16459"/>
                  <a:pt x="3519" y="16501"/>
                </a:cubicBezTo>
                <a:cubicBezTo>
                  <a:pt x="3520" y="16528"/>
                  <a:pt x="3459" y="16520"/>
                  <a:pt x="3455" y="16545"/>
                </a:cubicBezTo>
                <a:cubicBezTo>
                  <a:pt x="3462" y="16593"/>
                  <a:pt x="3470" y="16642"/>
                  <a:pt x="3477" y="16685"/>
                </a:cubicBezTo>
                <a:cubicBezTo>
                  <a:pt x="3466" y="16691"/>
                  <a:pt x="3457" y="16694"/>
                  <a:pt x="3449" y="16694"/>
                </a:cubicBezTo>
                <a:cubicBezTo>
                  <a:pt x="3432" y="16694"/>
                  <a:pt x="3418" y="16683"/>
                  <a:pt x="3401" y="16683"/>
                </a:cubicBezTo>
                <a:cubicBezTo>
                  <a:pt x="3399" y="16683"/>
                  <a:pt x="3398" y="16683"/>
                  <a:pt x="3396" y="16683"/>
                </a:cubicBezTo>
                <a:lnTo>
                  <a:pt x="3348" y="16775"/>
                </a:lnTo>
                <a:cubicBezTo>
                  <a:pt x="3413" y="16841"/>
                  <a:pt x="3356" y="16936"/>
                  <a:pt x="3475" y="16989"/>
                </a:cubicBezTo>
                <a:cubicBezTo>
                  <a:pt x="3462" y="17021"/>
                  <a:pt x="3421" y="17039"/>
                  <a:pt x="3386" y="17061"/>
                </a:cubicBezTo>
                <a:lnTo>
                  <a:pt x="3454" y="17151"/>
                </a:lnTo>
                <a:cubicBezTo>
                  <a:pt x="3449" y="17191"/>
                  <a:pt x="3465" y="17233"/>
                  <a:pt x="3431" y="17271"/>
                </a:cubicBezTo>
                <a:cubicBezTo>
                  <a:pt x="3441" y="17289"/>
                  <a:pt x="3480" y="17293"/>
                  <a:pt x="3472" y="17314"/>
                </a:cubicBezTo>
                <a:cubicBezTo>
                  <a:pt x="3457" y="17323"/>
                  <a:pt x="3427" y="17322"/>
                  <a:pt x="3425" y="17339"/>
                </a:cubicBezTo>
                <a:cubicBezTo>
                  <a:pt x="3477" y="17431"/>
                  <a:pt x="3472" y="17525"/>
                  <a:pt x="3438" y="17613"/>
                </a:cubicBezTo>
                <a:cubicBezTo>
                  <a:pt x="3410" y="17685"/>
                  <a:pt x="3380" y="17756"/>
                  <a:pt x="3385" y="17844"/>
                </a:cubicBezTo>
                <a:lnTo>
                  <a:pt x="3215" y="17663"/>
                </a:lnTo>
                <a:cubicBezTo>
                  <a:pt x="3227" y="17635"/>
                  <a:pt x="3277" y="17627"/>
                  <a:pt x="3284" y="17580"/>
                </a:cubicBezTo>
                <a:cubicBezTo>
                  <a:pt x="3293" y="17534"/>
                  <a:pt x="3280" y="17473"/>
                  <a:pt x="3228" y="17408"/>
                </a:cubicBezTo>
                <a:cubicBezTo>
                  <a:pt x="3182" y="17487"/>
                  <a:pt x="3128" y="17560"/>
                  <a:pt x="3048" y="17614"/>
                </a:cubicBezTo>
                <a:lnTo>
                  <a:pt x="3048" y="17690"/>
                </a:lnTo>
                <a:cubicBezTo>
                  <a:pt x="3062" y="17707"/>
                  <a:pt x="3080" y="17707"/>
                  <a:pt x="3096" y="17709"/>
                </a:cubicBezTo>
                <a:cubicBezTo>
                  <a:pt x="3112" y="17711"/>
                  <a:pt x="3127" y="17716"/>
                  <a:pt x="3137" y="17718"/>
                </a:cubicBezTo>
                <a:cubicBezTo>
                  <a:pt x="3147" y="17731"/>
                  <a:pt x="3155" y="17741"/>
                  <a:pt x="3162" y="17750"/>
                </a:cubicBezTo>
                <a:cubicBezTo>
                  <a:pt x="3168" y="17760"/>
                  <a:pt x="3174" y="17769"/>
                  <a:pt x="3178" y="17776"/>
                </a:cubicBezTo>
                <a:cubicBezTo>
                  <a:pt x="3137" y="17856"/>
                  <a:pt x="3130" y="17892"/>
                  <a:pt x="3146" y="17958"/>
                </a:cubicBezTo>
                <a:cubicBezTo>
                  <a:pt x="3090" y="17975"/>
                  <a:pt x="3083" y="18016"/>
                  <a:pt x="3065" y="18049"/>
                </a:cubicBezTo>
                <a:cubicBezTo>
                  <a:pt x="3049" y="18052"/>
                  <a:pt x="3032" y="18053"/>
                  <a:pt x="3015" y="18053"/>
                </a:cubicBezTo>
                <a:cubicBezTo>
                  <a:pt x="2993" y="18053"/>
                  <a:pt x="2972" y="18051"/>
                  <a:pt x="2951" y="18047"/>
                </a:cubicBezTo>
                <a:cubicBezTo>
                  <a:pt x="2950" y="18011"/>
                  <a:pt x="2878" y="17998"/>
                  <a:pt x="2874" y="17962"/>
                </a:cubicBezTo>
                <a:cubicBezTo>
                  <a:pt x="2876" y="17912"/>
                  <a:pt x="2963" y="17881"/>
                  <a:pt x="2933" y="17823"/>
                </a:cubicBezTo>
                <a:cubicBezTo>
                  <a:pt x="2842" y="17821"/>
                  <a:pt x="2781" y="17764"/>
                  <a:pt x="2684" y="17760"/>
                </a:cubicBezTo>
                <a:lnTo>
                  <a:pt x="2611" y="17831"/>
                </a:lnTo>
                <a:cubicBezTo>
                  <a:pt x="2664" y="17864"/>
                  <a:pt x="2620" y="17896"/>
                  <a:pt x="2607" y="17921"/>
                </a:cubicBezTo>
                <a:cubicBezTo>
                  <a:pt x="2626" y="17961"/>
                  <a:pt x="2643" y="17994"/>
                  <a:pt x="2660" y="18027"/>
                </a:cubicBezTo>
                <a:lnTo>
                  <a:pt x="2621" y="18049"/>
                </a:lnTo>
                <a:lnTo>
                  <a:pt x="2580" y="18014"/>
                </a:lnTo>
                <a:cubicBezTo>
                  <a:pt x="2547" y="18098"/>
                  <a:pt x="2532" y="18184"/>
                  <a:pt x="2469" y="18257"/>
                </a:cubicBezTo>
                <a:cubicBezTo>
                  <a:pt x="2426" y="18276"/>
                  <a:pt x="2522" y="18291"/>
                  <a:pt x="2472" y="18310"/>
                </a:cubicBezTo>
                <a:cubicBezTo>
                  <a:pt x="2384" y="18310"/>
                  <a:pt x="2418" y="18246"/>
                  <a:pt x="2373" y="18227"/>
                </a:cubicBezTo>
                <a:lnTo>
                  <a:pt x="2307" y="18240"/>
                </a:lnTo>
                <a:lnTo>
                  <a:pt x="2232" y="18148"/>
                </a:lnTo>
                <a:cubicBezTo>
                  <a:pt x="2226" y="18149"/>
                  <a:pt x="2220" y="18149"/>
                  <a:pt x="2215" y="18149"/>
                </a:cubicBezTo>
                <a:cubicBezTo>
                  <a:pt x="2129" y="18149"/>
                  <a:pt x="2113" y="18071"/>
                  <a:pt x="2029" y="18071"/>
                </a:cubicBezTo>
                <a:cubicBezTo>
                  <a:pt x="2022" y="18071"/>
                  <a:pt x="2014" y="18072"/>
                  <a:pt x="2007" y="18073"/>
                </a:cubicBezTo>
                <a:lnTo>
                  <a:pt x="1937" y="17992"/>
                </a:lnTo>
                <a:lnTo>
                  <a:pt x="1806" y="17992"/>
                </a:lnTo>
                <a:cubicBezTo>
                  <a:pt x="1744" y="18049"/>
                  <a:pt x="1752" y="18114"/>
                  <a:pt x="1744" y="18185"/>
                </a:cubicBezTo>
                <a:cubicBezTo>
                  <a:pt x="1731" y="18182"/>
                  <a:pt x="1718" y="18181"/>
                  <a:pt x="1706" y="18181"/>
                </a:cubicBezTo>
                <a:cubicBezTo>
                  <a:pt x="1654" y="18181"/>
                  <a:pt x="1612" y="18200"/>
                  <a:pt x="1571" y="18203"/>
                </a:cubicBezTo>
                <a:cubicBezTo>
                  <a:pt x="1541" y="18191"/>
                  <a:pt x="1548" y="18164"/>
                  <a:pt x="1508" y="18164"/>
                </a:cubicBezTo>
                <a:cubicBezTo>
                  <a:pt x="1506" y="18164"/>
                  <a:pt x="1504" y="18164"/>
                  <a:pt x="1501" y="18164"/>
                </a:cubicBezTo>
                <a:cubicBezTo>
                  <a:pt x="1432" y="18185"/>
                  <a:pt x="1437" y="18221"/>
                  <a:pt x="1454" y="18265"/>
                </a:cubicBezTo>
                <a:cubicBezTo>
                  <a:pt x="1482" y="18271"/>
                  <a:pt x="1525" y="18275"/>
                  <a:pt x="1499" y="18305"/>
                </a:cubicBezTo>
                <a:cubicBezTo>
                  <a:pt x="1488" y="18311"/>
                  <a:pt x="1477" y="18312"/>
                  <a:pt x="1465" y="18312"/>
                </a:cubicBezTo>
                <a:cubicBezTo>
                  <a:pt x="1455" y="18312"/>
                  <a:pt x="1444" y="18311"/>
                  <a:pt x="1434" y="18310"/>
                </a:cubicBezTo>
                <a:cubicBezTo>
                  <a:pt x="1332" y="18238"/>
                  <a:pt x="1297" y="18152"/>
                  <a:pt x="1303" y="18064"/>
                </a:cubicBezTo>
                <a:cubicBezTo>
                  <a:pt x="1279" y="18048"/>
                  <a:pt x="1266" y="18035"/>
                  <a:pt x="1225" y="18035"/>
                </a:cubicBezTo>
                <a:cubicBezTo>
                  <a:pt x="1195" y="18042"/>
                  <a:pt x="1173" y="18067"/>
                  <a:pt x="1167" y="18098"/>
                </a:cubicBezTo>
                <a:cubicBezTo>
                  <a:pt x="1162" y="18119"/>
                  <a:pt x="1144" y="18137"/>
                  <a:pt x="1109" y="18137"/>
                </a:cubicBezTo>
                <a:cubicBezTo>
                  <a:pt x="1102" y="18137"/>
                  <a:pt x="1094" y="18136"/>
                  <a:pt x="1085" y="18135"/>
                </a:cubicBezTo>
                <a:cubicBezTo>
                  <a:pt x="1053" y="18114"/>
                  <a:pt x="1084" y="18086"/>
                  <a:pt x="1057" y="18064"/>
                </a:cubicBezTo>
                <a:lnTo>
                  <a:pt x="1057" y="18064"/>
                </a:lnTo>
                <a:cubicBezTo>
                  <a:pt x="1027" y="18066"/>
                  <a:pt x="996" y="18076"/>
                  <a:pt x="968" y="18091"/>
                </a:cubicBezTo>
                <a:cubicBezTo>
                  <a:pt x="982" y="18143"/>
                  <a:pt x="928" y="18184"/>
                  <a:pt x="900" y="18227"/>
                </a:cubicBezTo>
                <a:cubicBezTo>
                  <a:pt x="892" y="18270"/>
                  <a:pt x="915" y="18315"/>
                  <a:pt x="868" y="18352"/>
                </a:cubicBezTo>
                <a:cubicBezTo>
                  <a:pt x="911" y="18398"/>
                  <a:pt x="871" y="18438"/>
                  <a:pt x="849" y="18479"/>
                </a:cubicBezTo>
                <a:lnTo>
                  <a:pt x="806" y="18443"/>
                </a:lnTo>
                <a:cubicBezTo>
                  <a:pt x="722" y="18508"/>
                  <a:pt x="790" y="18585"/>
                  <a:pt x="750" y="18650"/>
                </a:cubicBezTo>
                <a:lnTo>
                  <a:pt x="631" y="18626"/>
                </a:lnTo>
                <a:cubicBezTo>
                  <a:pt x="625" y="18569"/>
                  <a:pt x="573" y="18538"/>
                  <a:pt x="500" y="18498"/>
                </a:cubicBezTo>
                <a:lnTo>
                  <a:pt x="500" y="18498"/>
                </a:lnTo>
                <a:cubicBezTo>
                  <a:pt x="485" y="18571"/>
                  <a:pt x="476" y="18630"/>
                  <a:pt x="517" y="18675"/>
                </a:cubicBezTo>
                <a:cubicBezTo>
                  <a:pt x="487" y="18765"/>
                  <a:pt x="453" y="18843"/>
                  <a:pt x="453" y="18923"/>
                </a:cubicBezTo>
                <a:cubicBezTo>
                  <a:pt x="440" y="18942"/>
                  <a:pt x="393" y="18934"/>
                  <a:pt x="391" y="18966"/>
                </a:cubicBezTo>
                <a:cubicBezTo>
                  <a:pt x="431" y="18984"/>
                  <a:pt x="452" y="19028"/>
                  <a:pt x="439" y="19070"/>
                </a:cubicBezTo>
                <a:lnTo>
                  <a:pt x="358" y="19103"/>
                </a:lnTo>
                <a:cubicBezTo>
                  <a:pt x="353" y="19125"/>
                  <a:pt x="347" y="19145"/>
                  <a:pt x="364" y="19166"/>
                </a:cubicBezTo>
                <a:lnTo>
                  <a:pt x="417" y="19189"/>
                </a:lnTo>
                <a:lnTo>
                  <a:pt x="398" y="19267"/>
                </a:lnTo>
                <a:lnTo>
                  <a:pt x="326" y="19295"/>
                </a:lnTo>
                <a:cubicBezTo>
                  <a:pt x="336" y="19304"/>
                  <a:pt x="348" y="19312"/>
                  <a:pt x="360" y="19318"/>
                </a:cubicBezTo>
                <a:cubicBezTo>
                  <a:pt x="422" y="19336"/>
                  <a:pt x="453" y="19358"/>
                  <a:pt x="430" y="19408"/>
                </a:cubicBezTo>
                <a:cubicBezTo>
                  <a:pt x="411" y="19448"/>
                  <a:pt x="482" y="19443"/>
                  <a:pt x="525" y="19453"/>
                </a:cubicBezTo>
                <a:cubicBezTo>
                  <a:pt x="518" y="19485"/>
                  <a:pt x="458" y="19499"/>
                  <a:pt x="454" y="19535"/>
                </a:cubicBezTo>
                <a:cubicBezTo>
                  <a:pt x="440" y="19631"/>
                  <a:pt x="420" y="19727"/>
                  <a:pt x="422" y="19824"/>
                </a:cubicBezTo>
                <a:cubicBezTo>
                  <a:pt x="423" y="19845"/>
                  <a:pt x="412" y="19867"/>
                  <a:pt x="445" y="19883"/>
                </a:cubicBezTo>
                <a:cubicBezTo>
                  <a:pt x="454" y="19886"/>
                  <a:pt x="464" y="19886"/>
                  <a:pt x="475" y="19886"/>
                </a:cubicBezTo>
                <a:cubicBezTo>
                  <a:pt x="483" y="19886"/>
                  <a:pt x="490" y="19886"/>
                  <a:pt x="498" y="19886"/>
                </a:cubicBezTo>
                <a:cubicBezTo>
                  <a:pt x="516" y="19886"/>
                  <a:pt x="534" y="19887"/>
                  <a:pt x="549" y="19897"/>
                </a:cubicBezTo>
                <a:cubicBezTo>
                  <a:pt x="530" y="19923"/>
                  <a:pt x="493" y="19927"/>
                  <a:pt x="460" y="19944"/>
                </a:cubicBezTo>
                <a:cubicBezTo>
                  <a:pt x="480" y="19991"/>
                  <a:pt x="388" y="20025"/>
                  <a:pt x="398" y="20064"/>
                </a:cubicBezTo>
                <a:cubicBezTo>
                  <a:pt x="409" y="20116"/>
                  <a:pt x="381" y="20148"/>
                  <a:pt x="344" y="20185"/>
                </a:cubicBezTo>
                <a:cubicBezTo>
                  <a:pt x="332" y="20182"/>
                  <a:pt x="321" y="20176"/>
                  <a:pt x="310" y="20176"/>
                </a:cubicBezTo>
                <a:cubicBezTo>
                  <a:pt x="300" y="20176"/>
                  <a:pt x="290" y="20182"/>
                  <a:pt x="280" y="20201"/>
                </a:cubicBezTo>
                <a:cubicBezTo>
                  <a:pt x="249" y="20231"/>
                  <a:pt x="348" y="20223"/>
                  <a:pt x="350" y="20244"/>
                </a:cubicBezTo>
                <a:lnTo>
                  <a:pt x="350" y="20302"/>
                </a:lnTo>
                <a:cubicBezTo>
                  <a:pt x="302" y="20332"/>
                  <a:pt x="235" y="20332"/>
                  <a:pt x="194" y="20349"/>
                </a:cubicBezTo>
                <a:cubicBezTo>
                  <a:pt x="174" y="20384"/>
                  <a:pt x="185" y="20412"/>
                  <a:pt x="211" y="20439"/>
                </a:cubicBezTo>
                <a:cubicBezTo>
                  <a:pt x="154" y="20476"/>
                  <a:pt x="158" y="20529"/>
                  <a:pt x="137" y="20569"/>
                </a:cubicBezTo>
                <a:cubicBezTo>
                  <a:pt x="125" y="20573"/>
                  <a:pt x="114" y="20575"/>
                  <a:pt x="104" y="20575"/>
                </a:cubicBezTo>
                <a:cubicBezTo>
                  <a:pt x="78" y="20575"/>
                  <a:pt x="55" y="20564"/>
                  <a:pt x="30" y="20564"/>
                </a:cubicBezTo>
                <a:cubicBezTo>
                  <a:pt x="24" y="20564"/>
                  <a:pt x="19" y="20565"/>
                  <a:pt x="14" y="20566"/>
                </a:cubicBezTo>
                <a:cubicBezTo>
                  <a:pt x="17" y="20612"/>
                  <a:pt x="1" y="20658"/>
                  <a:pt x="23" y="20696"/>
                </a:cubicBezTo>
                <a:cubicBezTo>
                  <a:pt x="34" y="20699"/>
                  <a:pt x="43" y="20701"/>
                  <a:pt x="50" y="20701"/>
                </a:cubicBezTo>
                <a:cubicBezTo>
                  <a:pt x="85" y="20701"/>
                  <a:pt x="81" y="20666"/>
                  <a:pt x="118" y="20666"/>
                </a:cubicBezTo>
                <a:cubicBezTo>
                  <a:pt x="122" y="20666"/>
                  <a:pt x="126" y="20666"/>
                  <a:pt x="131" y="20667"/>
                </a:cubicBezTo>
                <a:lnTo>
                  <a:pt x="204" y="20701"/>
                </a:lnTo>
                <a:cubicBezTo>
                  <a:pt x="222" y="20690"/>
                  <a:pt x="242" y="20684"/>
                  <a:pt x="263" y="20684"/>
                </a:cubicBezTo>
                <a:cubicBezTo>
                  <a:pt x="280" y="20684"/>
                  <a:pt x="298" y="20688"/>
                  <a:pt x="315" y="20697"/>
                </a:cubicBezTo>
                <a:cubicBezTo>
                  <a:pt x="330" y="20741"/>
                  <a:pt x="302" y="20790"/>
                  <a:pt x="341" y="20829"/>
                </a:cubicBezTo>
                <a:cubicBezTo>
                  <a:pt x="301" y="20867"/>
                  <a:pt x="230" y="20846"/>
                  <a:pt x="195" y="20886"/>
                </a:cubicBezTo>
                <a:cubicBezTo>
                  <a:pt x="177" y="20907"/>
                  <a:pt x="178" y="20938"/>
                  <a:pt x="197" y="20957"/>
                </a:cubicBezTo>
                <a:cubicBezTo>
                  <a:pt x="236" y="20972"/>
                  <a:pt x="282" y="20955"/>
                  <a:pt x="314" y="20976"/>
                </a:cubicBezTo>
                <a:lnTo>
                  <a:pt x="314" y="21005"/>
                </a:lnTo>
                <a:cubicBezTo>
                  <a:pt x="290" y="20999"/>
                  <a:pt x="271" y="20988"/>
                  <a:pt x="248" y="20988"/>
                </a:cubicBezTo>
                <a:cubicBezTo>
                  <a:pt x="245" y="20988"/>
                  <a:pt x="241" y="20988"/>
                  <a:pt x="237" y="20989"/>
                </a:cubicBezTo>
                <a:cubicBezTo>
                  <a:pt x="190" y="21006"/>
                  <a:pt x="176" y="21036"/>
                  <a:pt x="161" y="21065"/>
                </a:cubicBezTo>
                <a:cubicBezTo>
                  <a:pt x="176" y="21083"/>
                  <a:pt x="199" y="21092"/>
                  <a:pt x="222" y="21092"/>
                </a:cubicBezTo>
                <a:cubicBezTo>
                  <a:pt x="225" y="21092"/>
                  <a:pt x="228" y="21092"/>
                  <a:pt x="230" y="21092"/>
                </a:cubicBezTo>
                <a:cubicBezTo>
                  <a:pt x="261" y="21085"/>
                  <a:pt x="272" y="21058"/>
                  <a:pt x="311" y="21058"/>
                </a:cubicBezTo>
                <a:cubicBezTo>
                  <a:pt x="376" y="21087"/>
                  <a:pt x="360" y="21129"/>
                  <a:pt x="347" y="21166"/>
                </a:cubicBezTo>
                <a:cubicBezTo>
                  <a:pt x="336" y="21190"/>
                  <a:pt x="312" y="21209"/>
                  <a:pt x="346" y="21233"/>
                </a:cubicBezTo>
                <a:cubicBezTo>
                  <a:pt x="291" y="21283"/>
                  <a:pt x="395" y="21333"/>
                  <a:pt x="327" y="21400"/>
                </a:cubicBezTo>
                <a:cubicBezTo>
                  <a:pt x="327" y="21400"/>
                  <a:pt x="326" y="21400"/>
                  <a:pt x="325" y="21400"/>
                </a:cubicBezTo>
                <a:cubicBezTo>
                  <a:pt x="320" y="21400"/>
                  <a:pt x="308" y="21397"/>
                  <a:pt x="294" y="21397"/>
                </a:cubicBezTo>
                <a:cubicBezTo>
                  <a:pt x="281" y="21397"/>
                  <a:pt x="267" y="21400"/>
                  <a:pt x="258" y="21409"/>
                </a:cubicBezTo>
                <a:cubicBezTo>
                  <a:pt x="239" y="21473"/>
                  <a:pt x="393" y="21426"/>
                  <a:pt x="384" y="21487"/>
                </a:cubicBezTo>
                <a:lnTo>
                  <a:pt x="361" y="21515"/>
                </a:lnTo>
                <a:cubicBezTo>
                  <a:pt x="367" y="21533"/>
                  <a:pt x="419" y="21538"/>
                  <a:pt x="407" y="21559"/>
                </a:cubicBezTo>
                <a:cubicBezTo>
                  <a:pt x="399" y="21563"/>
                  <a:pt x="392" y="21564"/>
                  <a:pt x="385" y="21564"/>
                </a:cubicBezTo>
                <a:cubicBezTo>
                  <a:pt x="364" y="21564"/>
                  <a:pt x="346" y="21552"/>
                  <a:pt x="323" y="21552"/>
                </a:cubicBezTo>
                <a:cubicBezTo>
                  <a:pt x="310" y="21552"/>
                  <a:pt x="297" y="21555"/>
                  <a:pt x="280" y="21566"/>
                </a:cubicBezTo>
                <a:cubicBezTo>
                  <a:pt x="320" y="21617"/>
                  <a:pt x="431" y="21646"/>
                  <a:pt x="445" y="21711"/>
                </a:cubicBezTo>
                <a:cubicBezTo>
                  <a:pt x="425" y="21767"/>
                  <a:pt x="433" y="21798"/>
                  <a:pt x="490" y="21891"/>
                </a:cubicBezTo>
                <a:lnTo>
                  <a:pt x="601" y="21891"/>
                </a:lnTo>
                <a:cubicBezTo>
                  <a:pt x="620" y="21874"/>
                  <a:pt x="633" y="21863"/>
                  <a:pt x="647" y="21851"/>
                </a:cubicBezTo>
                <a:cubicBezTo>
                  <a:pt x="652" y="21851"/>
                  <a:pt x="657" y="21851"/>
                  <a:pt x="662" y="21851"/>
                </a:cubicBezTo>
                <a:cubicBezTo>
                  <a:pt x="667" y="21851"/>
                  <a:pt x="672" y="21851"/>
                  <a:pt x="677" y="21851"/>
                </a:cubicBezTo>
                <a:cubicBezTo>
                  <a:pt x="684" y="21884"/>
                  <a:pt x="690" y="21918"/>
                  <a:pt x="693" y="21952"/>
                </a:cubicBezTo>
                <a:cubicBezTo>
                  <a:pt x="695" y="21984"/>
                  <a:pt x="723" y="22015"/>
                  <a:pt x="699" y="22051"/>
                </a:cubicBezTo>
                <a:cubicBezTo>
                  <a:pt x="676" y="22085"/>
                  <a:pt x="711" y="22130"/>
                  <a:pt x="664" y="22164"/>
                </a:cubicBezTo>
                <a:cubicBezTo>
                  <a:pt x="708" y="22253"/>
                  <a:pt x="707" y="22592"/>
                  <a:pt x="658" y="22677"/>
                </a:cubicBezTo>
                <a:cubicBezTo>
                  <a:pt x="730" y="22753"/>
                  <a:pt x="680" y="22839"/>
                  <a:pt x="677" y="22924"/>
                </a:cubicBezTo>
                <a:cubicBezTo>
                  <a:pt x="676" y="23013"/>
                  <a:pt x="667" y="23102"/>
                  <a:pt x="665" y="23191"/>
                </a:cubicBezTo>
                <a:cubicBezTo>
                  <a:pt x="664" y="23200"/>
                  <a:pt x="681" y="23210"/>
                  <a:pt x="690" y="23218"/>
                </a:cubicBezTo>
                <a:cubicBezTo>
                  <a:pt x="641" y="23326"/>
                  <a:pt x="655" y="23435"/>
                  <a:pt x="680" y="23563"/>
                </a:cubicBezTo>
                <a:cubicBezTo>
                  <a:pt x="627" y="23692"/>
                  <a:pt x="683" y="23847"/>
                  <a:pt x="650" y="24006"/>
                </a:cubicBezTo>
                <a:cubicBezTo>
                  <a:pt x="566" y="23927"/>
                  <a:pt x="581" y="23848"/>
                  <a:pt x="607" y="23773"/>
                </a:cubicBezTo>
                <a:cubicBezTo>
                  <a:pt x="620" y="23736"/>
                  <a:pt x="633" y="23706"/>
                  <a:pt x="603" y="23671"/>
                </a:cubicBezTo>
                <a:cubicBezTo>
                  <a:pt x="592" y="23656"/>
                  <a:pt x="588" y="23637"/>
                  <a:pt x="593" y="23620"/>
                </a:cubicBezTo>
                <a:cubicBezTo>
                  <a:pt x="608" y="23507"/>
                  <a:pt x="555" y="23390"/>
                  <a:pt x="622" y="23280"/>
                </a:cubicBezTo>
                <a:cubicBezTo>
                  <a:pt x="570" y="23186"/>
                  <a:pt x="647" y="23094"/>
                  <a:pt x="627" y="22999"/>
                </a:cubicBezTo>
                <a:cubicBezTo>
                  <a:pt x="609" y="22903"/>
                  <a:pt x="644" y="22806"/>
                  <a:pt x="608" y="22710"/>
                </a:cubicBezTo>
                <a:cubicBezTo>
                  <a:pt x="603" y="22698"/>
                  <a:pt x="608" y="22691"/>
                  <a:pt x="615" y="22682"/>
                </a:cubicBezTo>
                <a:cubicBezTo>
                  <a:pt x="646" y="22635"/>
                  <a:pt x="618" y="22592"/>
                  <a:pt x="586" y="22547"/>
                </a:cubicBezTo>
                <a:cubicBezTo>
                  <a:pt x="617" y="22519"/>
                  <a:pt x="632" y="22477"/>
                  <a:pt x="626" y="22435"/>
                </a:cubicBezTo>
                <a:cubicBezTo>
                  <a:pt x="614" y="22346"/>
                  <a:pt x="647" y="22258"/>
                  <a:pt x="607" y="22170"/>
                </a:cubicBezTo>
                <a:cubicBezTo>
                  <a:pt x="654" y="22096"/>
                  <a:pt x="594" y="22020"/>
                  <a:pt x="622" y="21961"/>
                </a:cubicBezTo>
                <a:cubicBezTo>
                  <a:pt x="604" y="21902"/>
                  <a:pt x="511" y="21930"/>
                  <a:pt x="489" y="21891"/>
                </a:cubicBezTo>
                <a:cubicBezTo>
                  <a:pt x="468" y="21892"/>
                  <a:pt x="444" y="21889"/>
                  <a:pt x="421" y="21908"/>
                </a:cubicBezTo>
                <a:cubicBezTo>
                  <a:pt x="466" y="21946"/>
                  <a:pt x="455" y="21993"/>
                  <a:pt x="455" y="22037"/>
                </a:cubicBezTo>
                <a:lnTo>
                  <a:pt x="455" y="22361"/>
                </a:lnTo>
                <a:cubicBezTo>
                  <a:pt x="455" y="22396"/>
                  <a:pt x="445" y="22432"/>
                  <a:pt x="479" y="22463"/>
                </a:cubicBezTo>
                <a:lnTo>
                  <a:pt x="431" y="22527"/>
                </a:lnTo>
                <a:cubicBezTo>
                  <a:pt x="506" y="22603"/>
                  <a:pt x="346" y="22683"/>
                  <a:pt x="460" y="22754"/>
                </a:cubicBezTo>
                <a:cubicBezTo>
                  <a:pt x="409" y="22793"/>
                  <a:pt x="409" y="22834"/>
                  <a:pt x="433" y="22877"/>
                </a:cubicBezTo>
                <a:cubicBezTo>
                  <a:pt x="440" y="22890"/>
                  <a:pt x="453" y="22900"/>
                  <a:pt x="448" y="22916"/>
                </a:cubicBezTo>
                <a:cubicBezTo>
                  <a:pt x="430" y="22972"/>
                  <a:pt x="449" y="23030"/>
                  <a:pt x="422" y="23086"/>
                </a:cubicBezTo>
                <a:cubicBezTo>
                  <a:pt x="406" y="23120"/>
                  <a:pt x="423" y="23156"/>
                  <a:pt x="455" y="23185"/>
                </a:cubicBezTo>
                <a:cubicBezTo>
                  <a:pt x="409" y="23223"/>
                  <a:pt x="421" y="23263"/>
                  <a:pt x="421" y="23301"/>
                </a:cubicBezTo>
                <a:cubicBezTo>
                  <a:pt x="420" y="23499"/>
                  <a:pt x="430" y="23695"/>
                  <a:pt x="387" y="23891"/>
                </a:cubicBezTo>
                <a:cubicBezTo>
                  <a:pt x="369" y="23969"/>
                  <a:pt x="412" y="24049"/>
                  <a:pt x="361" y="24124"/>
                </a:cubicBezTo>
                <a:cubicBezTo>
                  <a:pt x="423" y="24220"/>
                  <a:pt x="374" y="24310"/>
                  <a:pt x="320" y="24394"/>
                </a:cubicBezTo>
                <a:cubicBezTo>
                  <a:pt x="342" y="24422"/>
                  <a:pt x="360" y="24444"/>
                  <a:pt x="380" y="24468"/>
                </a:cubicBezTo>
                <a:cubicBezTo>
                  <a:pt x="226" y="24560"/>
                  <a:pt x="331" y="24693"/>
                  <a:pt x="251" y="24791"/>
                </a:cubicBezTo>
                <a:cubicBezTo>
                  <a:pt x="257" y="24820"/>
                  <a:pt x="293" y="24835"/>
                  <a:pt x="277" y="24875"/>
                </a:cubicBezTo>
                <a:cubicBezTo>
                  <a:pt x="247" y="24905"/>
                  <a:pt x="218" y="24952"/>
                  <a:pt x="246" y="25003"/>
                </a:cubicBezTo>
                <a:lnTo>
                  <a:pt x="187" y="25027"/>
                </a:lnTo>
                <a:cubicBezTo>
                  <a:pt x="182" y="25047"/>
                  <a:pt x="176" y="25065"/>
                  <a:pt x="205" y="25078"/>
                </a:cubicBezTo>
                <a:cubicBezTo>
                  <a:pt x="209" y="25078"/>
                  <a:pt x="212" y="25078"/>
                  <a:pt x="216" y="25078"/>
                </a:cubicBezTo>
                <a:cubicBezTo>
                  <a:pt x="269" y="25078"/>
                  <a:pt x="271" y="25037"/>
                  <a:pt x="319" y="25021"/>
                </a:cubicBezTo>
                <a:lnTo>
                  <a:pt x="319" y="25021"/>
                </a:lnTo>
                <a:cubicBezTo>
                  <a:pt x="309" y="25074"/>
                  <a:pt x="332" y="25116"/>
                  <a:pt x="404" y="25138"/>
                </a:cubicBezTo>
                <a:lnTo>
                  <a:pt x="462" y="25123"/>
                </a:lnTo>
                <a:cubicBezTo>
                  <a:pt x="515" y="25140"/>
                  <a:pt x="527" y="25169"/>
                  <a:pt x="523" y="25197"/>
                </a:cubicBezTo>
                <a:cubicBezTo>
                  <a:pt x="520" y="25226"/>
                  <a:pt x="522" y="25254"/>
                  <a:pt x="583" y="25269"/>
                </a:cubicBezTo>
                <a:cubicBezTo>
                  <a:pt x="587" y="25244"/>
                  <a:pt x="593" y="25220"/>
                  <a:pt x="598" y="25196"/>
                </a:cubicBezTo>
                <a:cubicBezTo>
                  <a:pt x="612" y="25198"/>
                  <a:pt x="626" y="25200"/>
                  <a:pt x="638" y="25200"/>
                </a:cubicBezTo>
                <a:cubicBezTo>
                  <a:pt x="657" y="25200"/>
                  <a:pt x="672" y="25196"/>
                  <a:pt x="682" y="25180"/>
                </a:cubicBezTo>
                <a:cubicBezTo>
                  <a:pt x="636" y="25112"/>
                  <a:pt x="662" y="25051"/>
                  <a:pt x="740" y="24982"/>
                </a:cubicBezTo>
                <a:lnTo>
                  <a:pt x="740" y="24982"/>
                </a:lnTo>
                <a:cubicBezTo>
                  <a:pt x="782" y="25056"/>
                  <a:pt x="731" y="25126"/>
                  <a:pt x="796" y="25172"/>
                </a:cubicBezTo>
                <a:cubicBezTo>
                  <a:pt x="796" y="25209"/>
                  <a:pt x="740" y="25229"/>
                  <a:pt x="772" y="25266"/>
                </a:cubicBezTo>
                <a:cubicBezTo>
                  <a:pt x="777" y="25291"/>
                  <a:pt x="829" y="25289"/>
                  <a:pt x="858" y="25309"/>
                </a:cubicBezTo>
                <a:cubicBezTo>
                  <a:pt x="814" y="25332"/>
                  <a:pt x="787" y="25362"/>
                  <a:pt x="779" y="25383"/>
                </a:cubicBezTo>
                <a:cubicBezTo>
                  <a:pt x="797" y="25480"/>
                  <a:pt x="816" y="25565"/>
                  <a:pt x="827" y="25650"/>
                </a:cubicBezTo>
                <a:cubicBezTo>
                  <a:pt x="830" y="25670"/>
                  <a:pt x="810" y="25690"/>
                  <a:pt x="798" y="25710"/>
                </a:cubicBezTo>
                <a:cubicBezTo>
                  <a:pt x="839" y="25740"/>
                  <a:pt x="830" y="25777"/>
                  <a:pt x="830" y="25812"/>
                </a:cubicBezTo>
                <a:cubicBezTo>
                  <a:pt x="830" y="25949"/>
                  <a:pt x="830" y="26085"/>
                  <a:pt x="833" y="26222"/>
                </a:cubicBezTo>
                <a:cubicBezTo>
                  <a:pt x="833" y="26226"/>
                  <a:pt x="843" y="26232"/>
                  <a:pt x="846" y="26236"/>
                </a:cubicBezTo>
                <a:cubicBezTo>
                  <a:pt x="847" y="26236"/>
                  <a:pt x="849" y="26236"/>
                  <a:pt x="850" y="26236"/>
                </a:cubicBezTo>
                <a:cubicBezTo>
                  <a:pt x="860" y="26236"/>
                  <a:pt x="868" y="26229"/>
                  <a:pt x="878" y="26229"/>
                </a:cubicBezTo>
                <a:cubicBezTo>
                  <a:pt x="883" y="26229"/>
                  <a:pt x="888" y="26231"/>
                  <a:pt x="894" y="26236"/>
                </a:cubicBezTo>
                <a:cubicBezTo>
                  <a:pt x="895" y="26245"/>
                  <a:pt x="897" y="26255"/>
                  <a:pt x="898" y="26265"/>
                </a:cubicBezTo>
                <a:cubicBezTo>
                  <a:pt x="876" y="26266"/>
                  <a:pt x="852" y="26263"/>
                  <a:pt x="835" y="26279"/>
                </a:cubicBezTo>
                <a:cubicBezTo>
                  <a:pt x="891" y="26352"/>
                  <a:pt x="834" y="26440"/>
                  <a:pt x="930" y="26523"/>
                </a:cubicBezTo>
                <a:cubicBezTo>
                  <a:pt x="950" y="26529"/>
                  <a:pt x="971" y="26537"/>
                  <a:pt x="989" y="26549"/>
                </a:cubicBezTo>
                <a:cubicBezTo>
                  <a:pt x="1011" y="26565"/>
                  <a:pt x="981" y="26593"/>
                  <a:pt x="1029" y="26604"/>
                </a:cubicBezTo>
                <a:cubicBezTo>
                  <a:pt x="1073" y="26563"/>
                  <a:pt x="1169" y="26561"/>
                  <a:pt x="1207" y="26497"/>
                </a:cubicBezTo>
                <a:cubicBezTo>
                  <a:pt x="1207" y="26447"/>
                  <a:pt x="1206" y="26386"/>
                  <a:pt x="1209" y="26326"/>
                </a:cubicBezTo>
                <a:cubicBezTo>
                  <a:pt x="1210" y="26313"/>
                  <a:pt x="1234" y="26303"/>
                  <a:pt x="1248" y="26290"/>
                </a:cubicBezTo>
                <a:lnTo>
                  <a:pt x="1345" y="26322"/>
                </a:lnTo>
                <a:cubicBezTo>
                  <a:pt x="1321" y="26392"/>
                  <a:pt x="1370" y="26447"/>
                  <a:pt x="1441" y="26493"/>
                </a:cubicBezTo>
                <a:cubicBezTo>
                  <a:pt x="1440" y="26524"/>
                  <a:pt x="1388" y="26546"/>
                  <a:pt x="1422" y="26585"/>
                </a:cubicBezTo>
                <a:lnTo>
                  <a:pt x="1506" y="26641"/>
                </a:lnTo>
                <a:cubicBezTo>
                  <a:pt x="1518" y="26678"/>
                  <a:pt x="1442" y="26718"/>
                  <a:pt x="1518" y="26752"/>
                </a:cubicBezTo>
                <a:cubicBezTo>
                  <a:pt x="1542" y="26744"/>
                  <a:pt x="1567" y="26742"/>
                  <a:pt x="1593" y="26742"/>
                </a:cubicBezTo>
                <a:cubicBezTo>
                  <a:pt x="1624" y="26742"/>
                  <a:pt x="1656" y="26745"/>
                  <a:pt x="1687" y="26745"/>
                </a:cubicBezTo>
                <a:cubicBezTo>
                  <a:pt x="1725" y="26745"/>
                  <a:pt x="1761" y="26741"/>
                  <a:pt x="1794" y="26722"/>
                </a:cubicBezTo>
                <a:cubicBezTo>
                  <a:pt x="1823" y="26712"/>
                  <a:pt x="1809" y="26678"/>
                  <a:pt x="1857" y="26676"/>
                </a:cubicBezTo>
                <a:cubicBezTo>
                  <a:pt x="1863" y="26675"/>
                  <a:pt x="1868" y="26674"/>
                  <a:pt x="1873" y="26674"/>
                </a:cubicBezTo>
                <a:cubicBezTo>
                  <a:pt x="1903" y="26674"/>
                  <a:pt x="1926" y="26694"/>
                  <a:pt x="1958" y="26694"/>
                </a:cubicBezTo>
                <a:cubicBezTo>
                  <a:pt x="1961" y="26694"/>
                  <a:pt x="1964" y="26693"/>
                  <a:pt x="1968" y="26693"/>
                </a:cubicBezTo>
                <a:cubicBezTo>
                  <a:pt x="1981" y="26653"/>
                  <a:pt x="2058" y="26654"/>
                  <a:pt x="2084" y="26620"/>
                </a:cubicBezTo>
                <a:cubicBezTo>
                  <a:pt x="2076" y="26585"/>
                  <a:pt x="2137" y="26558"/>
                  <a:pt x="2121" y="26518"/>
                </a:cubicBezTo>
                <a:cubicBezTo>
                  <a:pt x="2116" y="26498"/>
                  <a:pt x="2052" y="26506"/>
                  <a:pt x="2062" y="26474"/>
                </a:cubicBezTo>
                <a:cubicBezTo>
                  <a:pt x="2095" y="26461"/>
                  <a:pt x="2123" y="26442"/>
                  <a:pt x="2178" y="26442"/>
                </a:cubicBezTo>
                <a:cubicBezTo>
                  <a:pt x="2181" y="26442"/>
                  <a:pt x="2184" y="26442"/>
                  <a:pt x="2187" y="26442"/>
                </a:cubicBezTo>
                <a:cubicBezTo>
                  <a:pt x="2183" y="26498"/>
                  <a:pt x="2213" y="26553"/>
                  <a:pt x="2243" y="26603"/>
                </a:cubicBezTo>
                <a:cubicBezTo>
                  <a:pt x="2278" y="26662"/>
                  <a:pt x="2232" y="26724"/>
                  <a:pt x="2277" y="26777"/>
                </a:cubicBezTo>
                <a:cubicBezTo>
                  <a:pt x="2290" y="26780"/>
                  <a:pt x="2302" y="26781"/>
                  <a:pt x="2314" y="26781"/>
                </a:cubicBezTo>
                <a:cubicBezTo>
                  <a:pt x="2344" y="26781"/>
                  <a:pt x="2368" y="26772"/>
                  <a:pt x="2388" y="26752"/>
                </a:cubicBezTo>
                <a:lnTo>
                  <a:pt x="2329" y="26672"/>
                </a:lnTo>
                <a:cubicBezTo>
                  <a:pt x="2348" y="26650"/>
                  <a:pt x="2366" y="26634"/>
                  <a:pt x="2404" y="26634"/>
                </a:cubicBezTo>
                <a:cubicBezTo>
                  <a:pt x="2406" y="26634"/>
                  <a:pt x="2407" y="26634"/>
                  <a:pt x="2408" y="26634"/>
                </a:cubicBezTo>
                <a:cubicBezTo>
                  <a:pt x="2432" y="26643"/>
                  <a:pt x="2456" y="26653"/>
                  <a:pt x="2463" y="26675"/>
                </a:cubicBezTo>
                <a:cubicBezTo>
                  <a:pt x="2456" y="26685"/>
                  <a:pt x="2449" y="26698"/>
                  <a:pt x="2442" y="26709"/>
                </a:cubicBezTo>
                <a:lnTo>
                  <a:pt x="2554" y="26789"/>
                </a:lnTo>
                <a:cubicBezTo>
                  <a:pt x="2568" y="26756"/>
                  <a:pt x="2579" y="26731"/>
                  <a:pt x="2623" y="26725"/>
                </a:cubicBezTo>
                <a:cubicBezTo>
                  <a:pt x="2666" y="26734"/>
                  <a:pt x="2661" y="26767"/>
                  <a:pt x="2691" y="26779"/>
                </a:cubicBezTo>
                <a:lnTo>
                  <a:pt x="2758" y="26788"/>
                </a:lnTo>
                <a:cubicBezTo>
                  <a:pt x="2779" y="26822"/>
                  <a:pt x="2823" y="26848"/>
                  <a:pt x="2815" y="26879"/>
                </a:cubicBezTo>
                <a:cubicBezTo>
                  <a:pt x="2772" y="26921"/>
                  <a:pt x="2741" y="26969"/>
                  <a:pt x="2670" y="26995"/>
                </a:cubicBezTo>
                <a:cubicBezTo>
                  <a:pt x="2620" y="26985"/>
                  <a:pt x="2595" y="26979"/>
                  <a:pt x="2569" y="26979"/>
                </a:cubicBezTo>
                <a:cubicBezTo>
                  <a:pt x="2543" y="26979"/>
                  <a:pt x="2516" y="26985"/>
                  <a:pt x="2463" y="26995"/>
                </a:cubicBezTo>
                <a:cubicBezTo>
                  <a:pt x="2495" y="27048"/>
                  <a:pt x="2587" y="27050"/>
                  <a:pt x="2628" y="27083"/>
                </a:cubicBezTo>
                <a:cubicBezTo>
                  <a:pt x="2688" y="27073"/>
                  <a:pt x="2656" y="27042"/>
                  <a:pt x="2682" y="27027"/>
                </a:cubicBezTo>
                <a:lnTo>
                  <a:pt x="2682" y="27027"/>
                </a:lnTo>
                <a:cubicBezTo>
                  <a:pt x="2691" y="27031"/>
                  <a:pt x="2699" y="27033"/>
                  <a:pt x="2706" y="27033"/>
                </a:cubicBezTo>
                <a:cubicBezTo>
                  <a:pt x="2736" y="27033"/>
                  <a:pt x="2744" y="27000"/>
                  <a:pt x="2776" y="27000"/>
                </a:cubicBezTo>
                <a:cubicBezTo>
                  <a:pt x="2778" y="27000"/>
                  <a:pt x="2781" y="27001"/>
                  <a:pt x="2783" y="27001"/>
                </a:cubicBezTo>
                <a:cubicBezTo>
                  <a:pt x="2815" y="27020"/>
                  <a:pt x="2761" y="27032"/>
                  <a:pt x="2771" y="27056"/>
                </a:cubicBezTo>
                <a:cubicBezTo>
                  <a:pt x="2781" y="27080"/>
                  <a:pt x="2819" y="27098"/>
                  <a:pt x="2804" y="27127"/>
                </a:cubicBezTo>
                <a:cubicBezTo>
                  <a:pt x="2759" y="27179"/>
                  <a:pt x="2757" y="27234"/>
                  <a:pt x="2794" y="27286"/>
                </a:cubicBezTo>
                <a:cubicBezTo>
                  <a:pt x="2775" y="27346"/>
                  <a:pt x="2754" y="27404"/>
                  <a:pt x="2701" y="27453"/>
                </a:cubicBezTo>
                <a:cubicBezTo>
                  <a:pt x="2722" y="27474"/>
                  <a:pt x="2778" y="27471"/>
                  <a:pt x="2766" y="27502"/>
                </a:cubicBezTo>
                <a:cubicBezTo>
                  <a:pt x="2754" y="27512"/>
                  <a:pt x="2739" y="27515"/>
                  <a:pt x="2723" y="27515"/>
                </a:cubicBezTo>
                <a:cubicBezTo>
                  <a:pt x="2713" y="27515"/>
                  <a:pt x="2704" y="27514"/>
                  <a:pt x="2694" y="27513"/>
                </a:cubicBezTo>
                <a:cubicBezTo>
                  <a:pt x="2640" y="27498"/>
                  <a:pt x="2623" y="27454"/>
                  <a:pt x="2550" y="27453"/>
                </a:cubicBezTo>
                <a:lnTo>
                  <a:pt x="2550" y="27453"/>
                </a:lnTo>
                <a:cubicBezTo>
                  <a:pt x="2502" y="27524"/>
                  <a:pt x="2560" y="27593"/>
                  <a:pt x="2553" y="27663"/>
                </a:cubicBezTo>
                <a:cubicBezTo>
                  <a:pt x="2546" y="27733"/>
                  <a:pt x="2497" y="27806"/>
                  <a:pt x="2551" y="27878"/>
                </a:cubicBezTo>
                <a:lnTo>
                  <a:pt x="2602" y="27882"/>
                </a:lnTo>
                <a:cubicBezTo>
                  <a:pt x="2602" y="27882"/>
                  <a:pt x="2602" y="27881"/>
                  <a:pt x="2602" y="27881"/>
                </a:cubicBezTo>
                <a:lnTo>
                  <a:pt x="2602" y="27881"/>
                </a:lnTo>
                <a:cubicBezTo>
                  <a:pt x="2625" y="27923"/>
                  <a:pt x="2528" y="27922"/>
                  <a:pt x="2534" y="27957"/>
                </a:cubicBezTo>
                <a:cubicBezTo>
                  <a:pt x="2536" y="27967"/>
                  <a:pt x="2536" y="27978"/>
                  <a:pt x="2554" y="27982"/>
                </a:cubicBezTo>
                <a:cubicBezTo>
                  <a:pt x="2570" y="27977"/>
                  <a:pt x="2585" y="27970"/>
                  <a:pt x="2604" y="27970"/>
                </a:cubicBezTo>
                <a:cubicBezTo>
                  <a:pt x="2608" y="27970"/>
                  <a:pt x="2613" y="27970"/>
                  <a:pt x="2617" y="27971"/>
                </a:cubicBezTo>
                <a:cubicBezTo>
                  <a:pt x="2641" y="27984"/>
                  <a:pt x="2639" y="28002"/>
                  <a:pt x="2628" y="28022"/>
                </a:cubicBezTo>
                <a:lnTo>
                  <a:pt x="2546" y="28041"/>
                </a:lnTo>
                <a:cubicBezTo>
                  <a:pt x="2488" y="28110"/>
                  <a:pt x="2648" y="28146"/>
                  <a:pt x="2597" y="28207"/>
                </a:cubicBezTo>
                <a:cubicBezTo>
                  <a:pt x="2586" y="28235"/>
                  <a:pt x="2536" y="28245"/>
                  <a:pt x="2535" y="28286"/>
                </a:cubicBezTo>
                <a:cubicBezTo>
                  <a:pt x="2561" y="28371"/>
                  <a:pt x="2454" y="28466"/>
                  <a:pt x="2515" y="28564"/>
                </a:cubicBezTo>
                <a:cubicBezTo>
                  <a:pt x="2528" y="28568"/>
                  <a:pt x="2540" y="28571"/>
                  <a:pt x="2553" y="28571"/>
                </a:cubicBezTo>
                <a:cubicBezTo>
                  <a:pt x="2573" y="28571"/>
                  <a:pt x="2592" y="28565"/>
                  <a:pt x="2610" y="28554"/>
                </a:cubicBezTo>
                <a:cubicBezTo>
                  <a:pt x="2635" y="28539"/>
                  <a:pt x="2663" y="28525"/>
                  <a:pt x="2693" y="28507"/>
                </a:cubicBezTo>
                <a:lnTo>
                  <a:pt x="2693" y="28507"/>
                </a:lnTo>
                <a:cubicBezTo>
                  <a:pt x="2716" y="28569"/>
                  <a:pt x="2690" y="28622"/>
                  <a:pt x="2717" y="28672"/>
                </a:cubicBezTo>
                <a:cubicBezTo>
                  <a:pt x="2795" y="28654"/>
                  <a:pt x="2756" y="28607"/>
                  <a:pt x="2782" y="28580"/>
                </a:cubicBezTo>
                <a:cubicBezTo>
                  <a:pt x="2851" y="28562"/>
                  <a:pt x="2929" y="28559"/>
                  <a:pt x="2968" y="28516"/>
                </a:cubicBezTo>
                <a:cubicBezTo>
                  <a:pt x="3004" y="28483"/>
                  <a:pt x="2940" y="28464"/>
                  <a:pt x="2947" y="28433"/>
                </a:cubicBezTo>
                <a:lnTo>
                  <a:pt x="3038" y="28365"/>
                </a:lnTo>
                <a:cubicBezTo>
                  <a:pt x="3020" y="28348"/>
                  <a:pt x="3006" y="28337"/>
                  <a:pt x="3026" y="28318"/>
                </a:cubicBezTo>
                <a:cubicBezTo>
                  <a:pt x="3031" y="28311"/>
                  <a:pt x="3052" y="28315"/>
                  <a:pt x="3066" y="28312"/>
                </a:cubicBezTo>
                <a:cubicBezTo>
                  <a:pt x="3081" y="28308"/>
                  <a:pt x="3095" y="28304"/>
                  <a:pt x="3109" y="28300"/>
                </a:cubicBezTo>
                <a:cubicBezTo>
                  <a:pt x="3096" y="28247"/>
                  <a:pt x="3097" y="28240"/>
                  <a:pt x="3146" y="28162"/>
                </a:cubicBezTo>
                <a:cubicBezTo>
                  <a:pt x="3180" y="28227"/>
                  <a:pt x="3241" y="28288"/>
                  <a:pt x="3209" y="28348"/>
                </a:cubicBezTo>
                <a:cubicBezTo>
                  <a:pt x="3180" y="28404"/>
                  <a:pt x="3191" y="28460"/>
                  <a:pt x="3178" y="28514"/>
                </a:cubicBezTo>
                <a:cubicBezTo>
                  <a:pt x="3147" y="28546"/>
                  <a:pt x="3101" y="28564"/>
                  <a:pt x="3056" y="28583"/>
                </a:cubicBezTo>
                <a:lnTo>
                  <a:pt x="3113" y="28636"/>
                </a:lnTo>
                <a:cubicBezTo>
                  <a:pt x="3072" y="28655"/>
                  <a:pt x="3049" y="28680"/>
                  <a:pt x="3052" y="28713"/>
                </a:cubicBezTo>
                <a:cubicBezTo>
                  <a:pt x="3062" y="28717"/>
                  <a:pt x="3071" y="28718"/>
                  <a:pt x="3079" y="28718"/>
                </a:cubicBezTo>
                <a:cubicBezTo>
                  <a:pt x="3118" y="28718"/>
                  <a:pt x="3137" y="28686"/>
                  <a:pt x="3185" y="28686"/>
                </a:cubicBezTo>
                <a:cubicBezTo>
                  <a:pt x="3168" y="28726"/>
                  <a:pt x="3203" y="28767"/>
                  <a:pt x="3160" y="28808"/>
                </a:cubicBezTo>
                <a:lnTo>
                  <a:pt x="3093" y="28792"/>
                </a:lnTo>
                <a:cubicBezTo>
                  <a:pt x="3073" y="28812"/>
                  <a:pt x="3072" y="28843"/>
                  <a:pt x="3090" y="28864"/>
                </a:cubicBezTo>
                <a:cubicBezTo>
                  <a:pt x="3120" y="28862"/>
                  <a:pt x="3115" y="28831"/>
                  <a:pt x="3150" y="28831"/>
                </a:cubicBezTo>
                <a:cubicBezTo>
                  <a:pt x="3154" y="28831"/>
                  <a:pt x="3160" y="28832"/>
                  <a:pt x="3167" y="28833"/>
                </a:cubicBezTo>
                <a:lnTo>
                  <a:pt x="3212" y="28861"/>
                </a:lnTo>
                <a:lnTo>
                  <a:pt x="3212" y="28968"/>
                </a:lnTo>
                <a:cubicBezTo>
                  <a:pt x="3174" y="28988"/>
                  <a:pt x="3105" y="28975"/>
                  <a:pt x="3088" y="29010"/>
                </a:cubicBezTo>
                <a:cubicBezTo>
                  <a:pt x="3055" y="29064"/>
                  <a:pt x="3123" y="29129"/>
                  <a:pt x="3030" y="29170"/>
                </a:cubicBezTo>
                <a:cubicBezTo>
                  <a:pt x="2977" y="29155"/>
                  <a:pt x="2979" y="29114"/>
                  <a:pt x="2924" y="29101"/>
                </a:cubicBezTo>
                <a:cubicBezTo>
                  <a:pt x="2899" y="29094"/>
                  <a:pt x="2906" y="29071"/>
                  <a:pt x="2919" y="29055"/>
                </a:cubicBezTo>
                <a:cubicBezTo>
                  <a:pt x="2944" y="29037"/>
                  <a:pt x="2992" y="29055"/>
                  <a:pt x="3012" y="29021"/>
                </a:cubicBezTo>
                <a:cubicBezTo>
                  <a:pt x="2996" y="28955"/>
                  <a:pt x="2928" y="28888"/>
                  <a:pt x="2976" y="28805"/>
                </a:cubicBezTo>
                <a:lnTo>
                  <a:pt x="2976" y="28805"/>
                </a:lnTo>
                <a:lnTo>
                  <a:pt x="2815" y="28839"/>
                </a:lnTo>
                <a:cubicBezTo>
                  <a:pt x="2790" y="28926"/>
                  <a:pt x="2787" y="29011"/>
                  <a:pt x="2837" y="29093"/>
                </a:cubicBezTo>
                <a:cubicBezTo>
                  <a:pt x="2806" y="29125"/>
                  <a:pt x="2791" y="29157"/>
                  <a:pt x="2827" y="29194"/>
                </a:cubicBezTo>
                <a:lnTo>
                  <a:pt x="2898" y="29183"/>
                </a:lnTo>
                <a:cubicBezTo>
                  <a:pt x="2916" y="29201"/>
                  <a:pt x="2900" y="29222"/>
                  <a:pt x="2929" y="29235"/>
                </a:cubicBezTo>
                <a:cubicBezTo>
                  <a:pt x="2934" y="29234"/>
                  <a:pt x="2938" y="29234"/>
                  <a:pt x="2942" y="29234"/>
                </a:cubicBezTo>
                <a:cubicBezTo>
                  <a:pt x="2982" y="29234"/>
                  <a:pt x="3017" y="29258"/>
                  <a:pt x="3061" y="29258"/>
                </a:cubicBezTo>
                <a:cubicBezTo>
                  <a:pt x="3076" y="29258"/>
                  <a:pt x="3091" y="29256"/>
                  <a:pt x="3109" y="29248"/>
                </a:cubicBezTo>
                <a:cubicBezTo>
                  <a:pt x="3088" y="29194"/>
                  <a:pt x="3201" y="29141"/>
                  <a:pt x="3103" y="29082"/>
                </a:cubicBezTo>
                <a:cubicBezTo>
                  <a:pt x="3154" y="29061"/>
                  <a:pt x="3139" y="29016"/>
                  <a:pt x="3210" y="29009"/>
                </a:cubicBezTo>
                <a:lnTo>
                  <a:pt x="3210" y="29009"/>
                </a:lnTo>
                <a:cubicBezTo>
                  <a:pt x="3227" y="29067"/>
                  <a:pt x="3191" y="29131"/>
                  <a:pt x="3255" y="29181"/>
                </a:cubicBezTo>
                <a:cubicBezTo>
                  <a:pt x="3236" y="29219"/>
                  <a:pt x="3192" y="29253"/>
                  <a:pt x="3220" y="29287"/>
                </a:cubicBezTo>
                <a:cubicBezTo>
                  <a:pt x="3275" y="29351"/>
                  <a:pt x="3275" y="29422"/>
                  <a:pt x="3306" y="29490"/>
                </a:cubicBezTo>
                <a:lnTo>
                  <a:pt x="3252" y="29561"/>
                </a:lnTo>
                <a:cubicBezTo>
                  <a:pt x="3258" y="29583"/>
                  <a:pt x="3289" y="29593"/>
                  <a:pt x="3283" y="29608"/>
                </a:cubicBezTo>
                <a:cubicBezTo>
                  <a:pt x="3256" y="29642"/>
                  <a:pt x="3234" y="29671"/>
                  <a:pt x="3218" y="29690"/>
                </a:cubicBezTo>
                <a:lnTo>
                  <a:pt x="3218" y="29893"/>
                </a:lnTo>
                <a:lnTo>
                  <a:pt x="3282" y="29922"/>
                </a:lnTo>
                <a:lnTo>
                  <a:pt x="3282" y="30004"/>
                </a:lnTo>
                <a:cubicBezTo>
                  <a:pt x="3299" y="30044"/>
                  <a:pt x="3344" y="30049"/>
                  <a:pt x="3339" y="30074"/>
                </a:cubicBezTo>
                <a:cubicBezTo>
                  <a:pt x="3307" y="30106"/>
                  <a:pt x="3231" y="30122"/>
                  <a:pt x="3253" y="30173"/>
                </a:cubicBezTo>
                <a:cubicBezTo>
                  <a:pt x="3336" y="30209"/>
                  <a:pt x="3336" y="30209"/>
                  <a:pt x="3371" y="30272"/>
                </a:cubicBezTo>
                <a:cubicBezTo>
                  <a:pt x="3377" y="30272"/>
                  <a:pt x="3383" y="30271"/>
                  <a:pt x="3390" y="30271"/>
                </a:cubicBezTo>
                <a:cubicBezTo>
                  <a:pt x="3420" y="30271"/>
                  <a:pt x="3451" y="30274"/>
                  <a:pt x="3482" y="30274"/>
                </a:cubicBezTo>
                <a:cubicBezTo>
                  <a:pt x="3504" y="30274"/>
                  <a:pt x="3525" y="30273"/>
                  <a:pt x="3547" y="30268"/>
                </a:cubicBezTo>
                <a:cubicBezTo>
                  <a:pt x="3576" y="30233"/>
                  <a:pt x="3597" y="30191"/>
                  <a:pt x="3606" y="30145"/>
                </a:cubicBezTo>
                <a:cubicBezTo>
                  <a:pt x="3620" y="30062"/>
                  <a:pt x="3677" y="29984"/>
                  <a:pt x="3715" y="29904"/>
                </a:cubicBezTo>
                <a:cubicBezTo>
                  <a:pt x="3729" y="29877"/>
                  <a:pt x="3695" y="29837"/>
                  <a:pt x="3760" y="29821"/>
                </a:cubicBezTo>
                <a:lnTo>
                  <a:pt x="3762" y="29799"/>
                </a:lnTo>
                <a:lnTo>
                  <a:pt x="3762" y="29799"/>
                </a:lnTo>
                <a:cubicBezTo>
                  <a:pt x="3775" y="29801"/>
                  <a:pt x="3788" y="29802"/>
                  <a:pt x="3784" y="29813"/>
                </a:cubicBezTo>
                <a:cubicBezTo>
                  <a:pt x="3782" y="29817"/>
                  <a:pt x="3769" y="29818"/>
                  <a:pt x="3761" y="29820"/>
                </a:cubicBezTo>
                <a:cubicBezTo>
                  <a:pt x="3771" y="29855"/>
                  <a:pt x="3835" y="29830"/>
                  <a:pt x="3857" y="29854"/>
                </a:cubicBezTo>
                <a:cubicBezTo>
                  <a:pt x="3864" y="29877"/>
                  <a:pt x="3877" y="29901"/>
                  <a:pt x="3851" y="29919"/>
                </a:cubicBezTo>
                <a:cubicBezTo>
                  <a:pt x="3849" y="29920"/>
                  <a:pt x="3847" y="29920"/>
                  <a:pt x="3845" y="29920"/>
                </a:cubicBezTo>
                <a:cubicBezTo>
                  <a:pt x="3833" y="29920"/>
                  <a:pt x="3824" y="29913"/>
                  <a:pt x="3815" y="29913"/>
                </a:cubicBezTo>
                <a:cubicBezTo>
                  <a:pt x="3812" y="29913"/>
                  <a:pt x="3808" y="29914"/>
                  <a:pt x="3804" y="29917"/>
                </a:cubicBezTo>
                <a:cubicBezTo>
                  <a:pt x="3760" y="30047"/>
                  <a:pt x="3846" y="30173"/>
                  <a:pt x="3831" y="30296"/>
                </a:cubicBezTo>
                <a:lnTo>
                  <a:pt x="3889" y="30372"/>
                </a:lnTo>
                <a:cubicBezTo>
                  <a:pt x="3872" y="30387"/>
                  <a:pt x="3860" y="30400"/>
                  <a:pt x="3883" y="30428"/>
                </a:cubicBezTo>
                <a:lnTo>
                  <a:pt x="3936" y="30460"/>
                </a:lnTo>
                <a:cubicBezTo>
                  <a:pt x="4070" y="30458"/>
                  <a:pt x="4066" y="30451"/>
                  <a:pt x="4212" y="30413"/>
                </a:cubicBezTo>
                <a:cubicBezTo>
                  <a:pt x="4318" y="30386"/>
                  <a:pt x="4410" y="30336"/>
                  <a:pt x="4533" y="30335"/>
                </a:cubicBezTo>
                <a:cubicBezTo>
                  <a:pt x="4539" y="30289"/>
                  <a:pt x="4642" y="30273"/>
                  <a:pt x="4604" y="30219"/>
                </a:cubicBezTo>
                <a:cubicBezTo>
                  <a:pt x="4590" y="30209"/>
                  <a:pt x="4571" y="30208"/>
                  <a:pt x="4552" y="30208"/>
                </a:cubicBezTo>
                <a:cubicBezTo>
                  <a:pt x="4547" y="30208"/>
                  <a:pt x="4542" y="30208"/>
                  <a:pt x="4537" y="30208"/>
                </a:cubicBezTo>
                <a:cubicBezTo>
                  <a:pt x="4516" y="30208"/>
                  <a:pt x="4496" y="30207"/>
                  <a:pt x="4482" y="30194"/>
                </a:cubicBezTo>
                <a:cubicBezTo>
                  <a:pt x="4481" y="30181"/>
                  <a:pt x="4463" y="30161"/>
                  <a:pt x="4499" y="30152"/>
                </a:cubicBezTo>
                <a:lnTo>
                  <a:pt x="4531" y="30160"/>
                </a:lnTo>
                <a:cubicBezTo>
                  <a:pt x="4557" y="30134"/>
                  <a:pt x="4577" y="30102"/>
                  <a:pt x="4588" y="30066"/>
                </a:cubicBezTo>
                <a:cubicBezTo>
                  <a:pt x="4597" y="30062"/>
                  <a:pt x="4605" y="30061"/>
                  <a:pt x="4612" y="30061"/>
                </a:cubicBezTo>
                <a:cubicBezTo>
                  <a:pt x="4631" y="30061"/>
                  <a:pt x="4646" y="30072"/>
                  <a:pt x="4664" y="30072"/>
                </a:cubicBezTo>
                <a:cubicBezTo>
                  <a:pt x="4666" y="30072"/>
                  <a:pt x="4668" y="30071"/>
                  <a:pt x="4670" y="30071"/>
                </a:cubicBezTo>
                <a:cubicBezTo>
                  <a:pt x="4684" y="30060"/>
                  <a:pt x="4688" y="30040"/>
                  <a:pt x="4710" y="30040"/>
                </a:cubicBezTo>
                <a:cubicBezTo>
                  <a:pt x="4718" y="30040"/>
                  <a:pt x="4728" y="30042"/>
                  <a:pt x="4741" y="30048"/>
                </a:cubicBezTo>
                <a:cubicBezTo>
                  <a:pt x="4764" y="30098"/>
                  <a:pt x="4732" y="30153"/>
                  <a:pt x="4759" y="30201"/>
                </a:cubicBezTo>
                <a:cubicBezTo>
                  <a:pt x="4773" y="30206"/>
                  <a:pt x="4787" y="30209"/>
                  <a:pt x="4801" y="30209"/>
                </a:cubicBezTo>
                <a:cubicBezTo>
                  <a:pt x="4818" y="30209"/>
                  <a:pt x="4835" y="30205"/>
                  <a:pt x="4851" y="30198"/>
                </a:cubicBezTo>
                <a:cubicBezTo>
                  <a:pt x="4857" y="30194"/>
                  <a:pt x="4864" y="30190"/>
                  <a:pt x="4870" y="30185"/>
                </a:cubicBezTo>
                <a:cubicBezTo>
                  <a:pt x="4943" y="30098"/>
                  <a:pt x="4954" y="29996"/>
                  <a:pt x="5047" y="29914"/>
                </a:cubicBezTo>
                <a:cubicBezTo>
                  <a:pt x="5064" y="29900"/>
                  <a:pt x="5054" y="29873"/>
                  <a:pt x="5055" y="29851"/>
                </a:cubicBezTo>
                <a:cubicBezTo>
                  <a:pt x="5058" y="29790"/>
                  <a:pt x="5048" y="29731"/>
                  <a:pt x="5087" y="29672"/>
                </a:cubicBezTo>
                <a:cubicBezTo>
                  <a:pt x="5098" y="29653"/>
                  <a:pt x="5103" y="29632"/>
                  <a:pt x="5119" y="29612"/>
                </a:cubicBezTo>
                <a:cubicBezTo>
                  <a:pt x="5137" y="29591"/>
                  <a:pt x="5065" y="29572"/>
                  <a:pt x="5107" y="29544"/>
                </a:cubicBezTo>
                <a:lnTo>
                  <a:pt x="5107" y="29544"/>
                </a:lnTo>
                <a:cubicBezTo>
                  <a:pt x="5172" y="29571"/>
                  <a:pt x="5156" y="29620"/>
                  <a:pt x="5191" y="29652"/>
                </a:cubicBezTo>
                <a:lnTo>
                  <a:pt x="5153" y="29696"/>
                </a:lnTo>
                <a:cubicBezTo>
                  <a:pt x="5177" y="29711"/>
                  <a:pt x="5190" y="29732"/>
                  <a:pt x="5232" y="29732"/>
                </a:cubicBezTo>
                <a:cubicBezTo>
                  <a:pt x="5233" y="29732"/>
                  <a:pt x="5234" y="29732"/>
                  <a:pt x="5235" y="29732"/>
                </a:cubicBezTo>
                <a:cubicBezTo>
                  <a:pt x="5236" y="29732"/>
                  <a:pt x="5237" y="29732"/>
                  <a:pt x="5237" y="29732"/>
                </a:cubicBezTo>
                <a:cubicBezTo>
                  <a:pt x="5249" y="29732"/>
                  <a:pt x="5259" y="29720"/>
                  <a:pt x="5273" y="29720"/>
                </a:cubicBezTo>
                <a:cubicBezTo>
                  <a:pt x="5278" y="29720"/>
                  <a:pt x="5284" y="29722"/>
                  <a:pt x="5291" y="29726"/>
                </a:cubicBezTo>
                <a:cubicBezTo>
                  <a:pt x="5285" y="29742"/>
                  <a:pt x="5280" y="29757"/>
                  <a:pt x="5274" y="29772"/>
                </a:cubicBezTo>
                <a:cubicBezTo>
                  <a:pt x="5281" y="29774"/>
                  <a:pt x="5288" y="29776"/>
                  <a:pt x="5294" y="29776"/>
                </a:cubicBezTo>
                <a:cubicBezTo>
                  <a:pt x="5305" y="29776"/>
                  <a:pt x="5315" y="29773"/>
                  <a:pt x="5324" y="29768"/>
                </a:cubicBezTo>
                <a:cubicBezTo>
                  <a:pt x="5332" y="29763"/>
                  <a:pt x="5347" y="29757"/>
                  <a:pt x="5346" y="29753"/>
                </a:cubicBezTo>
                <a:cubicBezTo>
                  <a:pt x="5325" y="29672"/>
                  <a:pt x="5413" y="29632"/>
                  <a:pt x="5494" y="29587"/>
                </a:cubicBezTo>
                <a:cubicBezTo>
                  <a:pt x="5478" y="29515"/>
                  <a:pt x="5497" y="29442"/>
                  <a:pt x="5504" y="29371"/>
                </a:cubicBezTo>
                <a:cubicBezTo>
                  <a:pt x="5507" y="29331"/>
                  <a:pt x="5527" y="29295"/>
                  <a:pt x="5560" y="29274"/>
                </a:cubicBezTo>
                <a:cubicBezTo>
                  <a:pt x="5572" y="29267"/>
                  <a:pt x="5584" y="29262"/>
                  <a:pt x="5596" y="29262"/>
                </a:cubicBezTo>
                <a:cubicBezTo>
                  <a:pt x="5606" y="29262"/>
                  <a:pt x="5617" y="29266"/>
                  <a:pt x="5626" y="29277"/>
                </a:cubicBezTo>
                <a:cubicBezTo>
                  <a:pt x="5633" y="29310"/>
                  <a:pt x="5561" y="29317"/>
                  <a:pt x="5566" y="29343"/>
                </a:cubicBezTo>
                <a:cubicBezTo>
                  <a:pt x="5604" y="29416"/>
                  <a:pt x="5691" y="29475"/>
                  <a:pt x="5640" y="29560"/>
                </a:cubicBezTo>
                <a:cubicBezTo>
                  <a:pt x="5713" y="29579"/>
                  <a:pt x="5720" y="29640"/>
                  <a:pt x="5777" y="29661"/>
                </a:cubicBezTo>
                <a:cubicBezTo>
                  <a:pt x="5858" y="29653"/>
                  <a:pt x="5803" y="29586"/>
                  <a:pt x="5885" y="29586"/>
                </a:cubicBezTo>
                <a:cubicBezTo>
                  <a:pt x="5910" y="29618"/>
                  <a:pt x="5914" y="29656"/>
                  <a:pt x="5948" y="29681"/>
                </a:cubicBezTo>
                <a:cubicBezTo>
                  <a:pt x="6023" y="29657"/>
                  <a:pt x="6029" y="29598"/>
                  <a:pt x="6083" y="29568"/>
                </a:cubicBezTo>
                <a:cubicBezTo>
                  <a:pt x="6175" y="29580"/>
                  <a:pt x="6118" y="29636"/>
                  <a:pt x="6160" y="29666"/>
                </a:cubicBezTo>
                <a:cubicBezTo>
                  <a:pt x="6217" y="29637"/>
                  <a:pt x="6223" y="29592"/>
                  <a:pt x="6282" y="29570"/>
                </a:cubicBezTo>
                <a:lnTo>
                  <a:pt x="6282" y="29464"/>
                </a:lnTo>
                <a:cubicBezTo>
                  <a:pt x="6423" y="29437"/>
                  <a:pt x="6513" y="29380"/>
                  <a:pt x="6546" y="29296"/>
                </a:cubicBezTo>
                <a:cubicBezTo>
                  <a:pt x="6561" y="29254"/>
                  <a:pt x="6580" y="29214"/>
                  <a:pt x="6602" y="29175"/>
                </a:cubicBezTo>
                <a:cubicBezTo>
                  <a:pt x="6614" y="29154"/>
                  <a:pt x="6627" y="29132"/>
                  <a:pt x="6615" y="29114"/>
                </a:cubicBezTo>
                <a:cubicBezTo>
                  <a:pt x="6587" y="29067"/>
                  <a:pt x="6631" y="29028"/>
                  <a:pt x="6633" y="28984"/>
                </a:cubicBezTo>
                <a:lnTo>
                  <a:pt x="6633" y="28984"/>
                </a:lnTo>
                <a:cubicBezTo>
                  <a:pt x="6678" y="29059"/>
                  <a:pt x="6606" y="29148"/>
                  <a:pt x="6716" y="29215"/>
                </a:cubicBezTo>
                <a:cubicBezTo>
                  <a:pt x="6758" y="29209"/>
                  <a:pt x="6796" y="29186"/>
                  <a:pt x="6822" y="29152"/>
                </a:cubicBezTo>
                <a:cubicBezTo>
                  <a:pt x="6816" y="29122"/>
                  <a:pt x="6751" y="29113"/>
                  <a:pt x="6759" y="29078"/>
                </a:cubicBezTo>
                <a:lnTo>
                  <a:pt x="6828" y="29024"/>
                </a:lnTo>
                <a:cubicBezTo>
                  <a:pt x="6787" y="28995"/>
                  <a:pt x="6791" y="28954"/>
                  <a:pt x="6781" y="28920"/>
                </a:cubicBezTo>
                <a:cubicBezTo>
                  <a:pt x="6738" y="28913"/>
                  <a:pt x="6710" y="28901"/>
                  <a:pt x="6688" y="28875"/>
                </a:cubicBezTo>
                <a:cubicBezTo>
                  <a:pt x="6700" y="28826"/>
                  <a:pt x="6665" y="28765"/>
                  <a:pt x="6695" y="28719"/>
                </a:cubicBezTo>
                <a:cubicBezTo>
                  <a:pt x="6733" y="28663"/>
                  <a:pt x="6691" y="28600"/>
                  <a:pt x="6760" y="28530"/>
                </a:cubicBezTo>
                <a:cubicBezTo>
                  <a:pt x="6789" y="28580"/>
                  <a:pt x="6822" y="28612"/>
                  <a:pt x="6887" y="28621"/>
                </a:cubicBezTo>
                <a:cubicBezTo>
                  <a:pt x="6847" y="28640"/>
                  <a:pt x="6793" y="28645"/>
                  <a:pt x="6793" y="28681"/>
                </a:cubicBezTo>
                <a:cubicBezTo>
                  <a:pt x="6808" y="28704"/>
                  <a:pt x="6852" y="28700"/>
                  <a:pt x="6874" y="28716"/>
                </a:cubicBezTo>
                <a:cubicBezTo>
                  <a:pt x="6907" y="28706"/>
                  <a:pt x="6922" y="28679"/>
                  <a:pt x="6962" y="28679"/>
                </a:cubicBezTo>
                <a:cubicBezTo>
                  <a:pt x="6966" y="28679"/>
                  <a:pt x="6970" y="28679"/>
                  <a:pt x="6974" y="28679"/>
                </a:cubicBezTo>
                <a:cubicBezTo>
                  <a:pt x="6995" y="28689"/>
                  <a:pt x="7020" y="28699"/>
                  <a:pt x="7025" y="28723"/>
                </a:cubicBezTo>
                <a:cubicBezTo>
                  <a:pt x="7016" y="28753"/>
                  <a:pt x="6933" y="28768"/>
                  <a:pt x="6968" y="28817"/>
                </a:cubicBezTo>
                <a:cubicBezTo>
                  <a:pt x="6986" y="28833"/>
                  <a:pt x="7036" y="28832"/>
                  <a:pt x="7054" y="28862"/>
                </a:cubicBezTo>
                <a:cubicBezTo>
                  <a:pt x="7026" y="28881"/>
                  <a:pt x="6995" y="28902"/>
                  <a:pt x="6968" y="28924"/>
                </a:cubicBezTo>
                <a:cubicBezTo>
                  <a:pt x="6958" y="28932"/>
                  <a:pt x="6958" y="28944"/>
                  <a:pt x="6976" y="28952"/>
                </a:cubicBezTo>
                <a:lnTo>
                  <a:pt x="7048" y="28918"/>
                </a:lnTo>
                <a:cubicBezTo>
                  <a:pt x="7062" y="28928"/>
                  <a:pt x="7087" y="28937"/>
                  <a:pt x="7089" y="28948"/>
                </a:cubicBezTo>
                <a:cubicBezTo>
                  <a:pt x="7116" y="29077"/>
                  <a:pt x="7143" y="29206"/>
                  <a:pt x="7163" y="29336"/>
                </a:cubicBezTo>
                <a:cubicBezTo>
                  <a:pt x="7173" y="29400"/>
                  <a:pt x="7152" y="29468"/>
                  <a:pt x="7178" y="29528"/>
                </a:cubicBezTo>
                <a:cubicBezTo>
                  <a:pt x="7203" y="29585"/>
                  <a:pt x="7208" y="29648"/>
                  <a:pt x="7192" y="29707"/>
                </a:cubicBezTo>
                <a:cubicBezTo>
                  <a:pt x="7181" y="29749"/>
                  <a:pt x="7198" y="29780"/>
                  <a:pt x="7216" y="29814"/>
                </a:cubicBezTo>
                <a:cubicBezTo>
                  <a:pt x="7249" y="29821"/>
                  <a:pt x="7278" y="29830"/>
                  <a:pt x="7284" y="29853"/>
                </a:cubicBezTo>
                <a:cubicBezTo>
                  <a:pt x="7322" y="29943"/>
                  <a:pt x="7294" y="30034"/>
                  <a:pt x="7300" y="30119"/>
                </a:cubicBezTo>
                <a:cubicBezTo>
                  <a:pt x="7289" y="30147"/>
                  <a:pt x="7211" y="30141"/>
                  <a:pt x="7245" y="30178"/>
                </a:cubicBezTo>
                <a:cubicBezTo>
                  <a:pt x="7263" y="30178"/>
                  <a:pt x="7278" y="30167"/>
                  <a:pt x="7298" y="30167"/>
                </a:cubicBezTo>
                <a:cubicBezTo>
                  <a:pt x="7307" y="30167"/>
                  <a:pt x="7316" y="30169"/>
                  <a:pt x="7327" y="30175"/>
                </a:cubicBezTo>
                <a:lnTo>
                  <a:pt x="7327" y="30323"/>
                </a:lnTo>
                <a:cubicBezTo>
                  <a:pt x="7255" y="30388"/>
                  <a:pt x="7254" y="30388"/>
                  <a:pt x="7318" y="30466"/>
                </a:cubicBezTo>
                <a:cubicBezTo>
                  <a:pt x="7349" y="30502"/>
                  <a:pt x="7331" y="30533"/>
                  <a:pt x="7309" y="30570"/>
                </a:cubicBezTo>
                <a:cubicBezTo>
                  <a:pt x="7327" y="30578"/>
                  <a:pt x="7346" y="30586"/>
                  <a:pt x="7363" y="30595"/>
                </a:cubicBezTo>
                <a:cubicBezTo>
                  <a:pt x="7435" y="30633"/>
                  <a:pt x="7443" y="30655"/>
                  <a:pt x="7403" y="30703"/>
                </a:cubicBezTo>
                <a:cubicBezTo>
                  <a:pt x="7417" y="30768"/>
                  <a:pt x="7496" y="30819"/>
                  <a:pt x="7498" y="30884"/>
                </a:cubicBezTo>
                <a:cubicBezTo>
                  <a:pt x="7471" y="30905"/>
                  <a:pt x="7424" y="30888"/>
                  <a:pt x="7406" y="30914"/>
                </a:cubicBezTo>
                <a:lnTo>
                  <a:pt x="7406" y="30946"/>
                </a:lnTo>
                <a:cubicBezTo>
                  <a:pt x="7449" y="30965"/>
                  <a:pt x="7500" y="30981"/>
                  <a:pt x="7536" y="31019"/>
                </a:cubicBezTo>
                <a:cubicBezTo>
                  <a:pt x="7538" y="31043"/>
                  <a:pt x="7541" y="31075"/>
                  <a:pt x="7543" y="31095"/>
                </a:cubicBezTo>
                <a:cubicBezTo>
                  <a:pt x="7568" y="31125"/>
                  <a:pt x="7601" y="31132"/>
                  <a:pt x="7630" y="31142"/>
                </a:cubicBezTo>
                <a:cubicBezTo>
                  <a:pt x="7619" y="31165"/>
                  <a:pt x="7593" y="31186"/>
                  <a:pt x="7619" y="31211"/>
                </a:cubicBezTo>
                <a:cubicBezTo>
                  <a:pt x="7621" y="31211"/>
                  <a:pt x="7622" y="31211"/>
                  <a:pt x="7624" y="31211"/>
                </a:cubicBezTo>
                <a:cubicBezTo>
                  <a:pt x="7641" y="31211"/>
                  <a:pt x="7662" y="31200"/>
                  <a:pt x="7680" y="31200"/>
                </a:cubicBezTo>
                <a:cubicBezTo>
                  <a:pt x="7691" y="31200"/>
                  <a:pt x="7702" y="31204"/>
                  <a:pt x="7709" y="31220"/>
                </a:cubicBezTo>
                <a:cubicBezTo>
                  <a:pt x="7728" y="31218"/>
                  <a:pt x="7747" y="31206"/>
                  <a:pt x="7765" y="31206"/>
                </a:cubicBezTo>
                <a:cubicBezTo>
                  <a:pt x="7775" y="31206"/>
                  <a:pt x="7784" y="31209"/>
                  <a:pt x="7793" y="31219"/>
                </a:cubicBezTo>
                <a:cubicBezTo>
                  <a:pt x="7820" y="31240"/>
                  <a:pt x="7756" y="31256"/>
                  <a:pt x="7795" y="31283"/>
                </a:cubicBezTo>
                <a:cubicBezTo>
                  <a:pt x="7791" y="31301"/>
                  <a:pt x="7796" y="31306"/>
                  <a:pt x="7805" y="31306"/>
                </a:cubicBezTo>
                <a:cubicBezTo>
                  <a:pt x="7819" y="31306"/>
                  <a:pt x="7844" y="31293"/>
                  <a:pt x="7862" y="31293"/>
                </a:cubicBezTo>
                <a:cubicBezTo>
                  <a:pt x="7868" y="31293"/>
                  <a:pt x="7874" y="31295"/>
                  <a:pt x="7878" y="31301"/>
                </a:cubicBezTo>
                <a:cubicBezTo>
                  <a:pt x="7884" y="31308"/>
                  <a:pt x="7877" y="31297"/>
                  <a:pt x="7874" y="31320"/>
                </a:cubicBezTo>
                <a:cubicBezTo>
                  <a:pt x="7872" y="31320"/>
                  <a:pt x="7870" y="31320"/>
                  <a:pt x="7869" y="31320"/>
                </a:cubicBezTo>
                <a:cubicBezTo>
                  <a:pt x="7836" y="31320"/>
                  <a:pt x="7817" y="31347"/>
                  <a:pt x="7778" y="31347"/>
                </a:cubicBezTo>
                <a:cubicBezTo>
                  <a:pt x="7773" y="31347"/>
                  <a:pt x="7767" y="31347"/>
                  <a:pt x="7761" y="31345"/>
                </a:cubicBezTo>
                <a:cubicBezTo>
                  <a:pt x="7746" y="31334"/>
                  <a:pt x="7765" y="31326"/>
                  <a:pt x="7768" y="31317"/>
                </a:cubicBezTo>
                <a:cubicBezTo>
                  <a:pt x="7737" y="31308"/>
                  <a:pt x="7713" y="31289"/>
                  <a:pt x="7679" y="31289"/>
                </a:cubicBezTo>
                <a:cubicBezTo>
                  <a:pt x="7671" y="31289"/>
                  <a:pt x="7662" y="31290"/>
                  <a:pt x="7652" y="31293"/>
                </a:cubicBezTo>
                <a:cubicBezTo>
                  <a:pt x="7625" y="31334"/>
                  <a:pt x="7716" y="31342"/>
                  <a:pt x="7705" y="31380"/>
                </a:cubicBezTo>
                <a:lnTo>
                  <a:pt x="7648" y="31426"/>
                </a:lnTo>
                <a:cubicBezTo>
                  <a:pt x="7673" y="31499"/>
                  <a:pt x="7696" y="31571"/>
                  <a:pt x="7720" y="31644"/>
                </a:cubicBezTo>
                <a:cubicBezTo>
                  <a:pt x="7797" y="31657"/>
                  <a:pt x="7818" y="31699"/>
                  <a:pt x="7846" y="31738"/>
                </a:cubicBezTo>
                <a:cubicBezTo>
                  <a:pt x="7868" y="31749"/>
                  <a:pt x="7891" y="31754"/>
                  <a:pt x="7917" y="31754"/>
                </a:cubicBezTo>
                <a:cubicBezTo>
                  <a:pt x="7937" y="31754"/>
                  <a:pt x="7959" y="31751"/>
                  <a:pt x="7982" y="31743"/>
                </a:cubicBezTo>
                <a:lnTo>
                  <a:pt x="7982" y="31823"/>
                </a:lnTo>
                <a:lnTo>
                  <a:pt x="8032" y="31827"/>
                </a:lnTo>
                <a:cubicBezTo>
                  <a:pt x="8030" y="31863"/>
                  <a:pt x="8065" y="31900"/>
                  <a:pt x="8010" y="31936"/>
                </a:cubicBezTo>
                <a:cubicBezTo>
                  <a:pt x="8088" y="31970"/>
                  <a:pt x="8080" y="32036"/>
                  <a:pt x="8145" y="32074"/>
                </a:cubicBezTo>
                <a:cubicBezTo>
                  <a:pt x="8100" y="32107"/>
                  <a:pt x="8134" y="32147"/>
                  <a:pt x="8110" y="32179"/>
                </a:cubicBezTo>
                <a:cubicBezTo>
                  <a:pt x="8095" y="32195"/>
                  <a:pt x="8033" y="32191"/>
                  <a:pt x="8062" y="32224"/>
                </a:cubicBezTo>
                <a:cubicBezTo>
                  <a:pt x="8109" y="32233"/>
                  <a:pt x="8154" y="32244"/>
                  <a:pt x="8200" y="32258"/>
                </a:cubicBezTo>
                <a:cubicBezTo>
                  <a:pt x="8238" y="32274"/>
                  <a:pt x="8274" y="32293"/>
                  <a:pt x="8310" y="32314"/>
                </a:cubicBezTo>
                <a:lnTo>
                  <a:pt x="8344" y="32276"/>
                </a:lnTo>
                <a:cubicBezTo>
                  <a:pt x="8411" y="32337"/>
                  <a:pt x="8524" y="32359"/>
                  <a:pt x="8586" y="32421"/>
                </a:cubicBezTo>
                <a:lnTo>
                  <a:pt x="8683" y="32365"/>
                </a:lnTo>
                <a:cubicBezTo>
                  <a:pt x="8700" y="32364"/>
                  <a:pt x="8717" y="32363"/>
                  <a:pt x="8734" y="32363"/>
                </a:cubicBezTo>
                <a:cubicBezTo>
                  <a:pt x="8771" y="32363"/>
                  <a:pt x="8804" y="32369"/>
                  <a:pt x="8832" y="32399"/>
                </a:cubicBezTo>
                <a:cubicBezTo>
                  <a:pt x="8826" y="32448"/>
                  <a:pt x="8870" y="32506"/>
                  <a:pt x="8832" y="32563"/>
                </a:cubicBezTo>
                <a:lnTo>
                  <a:pt x="8889" y="32585"/>
                </a:lnTo>
                <a:cubicBezTo>
                  <a:pt x="8847" y="32668"/>
                  <a:pt x="8934" y="32727"/>
                  <a:pt x="8975" y="32803"/>
                </a:cubicBezTo>
                <a:cubicBezTo>
                  <a:pt x="8942" y="32921"/>
                  <a:pt x="9025" y="33035"/>
                  <a:pt x="9061" y="33154"/>
                </a:cubicBezTo>
                <a:lnTo>
                  <a:pt x="8994" y="33177"/>
                </a:lnTo>
                <a:cubicBezTo>
                  <a:pt x="9056" y="33179"/>
                  <a:pt x="9085" y="33195"/>
                  <a:pt x="9108" y="33221"/>
                </a:cubicBezTo>
                <a:cubicBezTo>
                  <a:pt x="9077" y="33325"/>
                  <a:pt x="9225" y="33389"/>
                  <a:pt x="9253" y="33462"/>
                </a:cubicBezTo>
                <a:cubicBezTo>
                  <a:pt x="9310" y="33493"/>
                  <a:pt x="9365" y="33503"/>
                  <a:pt x="9419" y="33503"/>
                </a:cubicBezTo>
                <a:cubicBezTo>
                  <a:pt x="9507" y="33503"/>
                  <a:pt x="9592" y="33474"/>
                  <a:pt x="9679" y="33463"/>
                </a:cubicBezTo>
                <a:lnTo>
                  <a:pt x="9679" y="33463"/>
                </a:lnTo>
                <a:cubicBezTo>
                  <a:pt x="9672" y="33533"/>
                  <a:pt x="9672" y="33533"/>
                  <a:pt x="9741" y="33587"/>
                </a:cubicBezTo>
                <a:cubicBezTo>
                  <a:pt x="9756" y="33590"/>
                  <a:pt x="9769" y="33591"/>
                  <a:pt x="9780" y="33591"/>
                </a:cubicBezTo>
                <a:cubicBezTo>
                  <a:pt x="9871" y="33591"/>
                  <a:pt x="9840" y="33510"/>
                  <a:pt x="9904" y="33490"/>
                </a:cubicBezTo>
                <a:cubicBezTo>
                  <a:pt x="9961" y="33503"/>
                  <a:pt x="10040" y="33519"/>
                  <a:pt x="10044" y="33554"/>
                </a:cubicBezTo>
                <a:cubicBezTo>
                  <a:pt x="10046" y="33594"/>
                  <a:pt x="10072" y="33604"/>
                  <a:pt x="10114" y="33621"/>
                </a:cubicBezTo>
                <a:cubicBezTo>
                  <a:pt x="10128" y="33626"/>
                  <a:pt x="10126" y="33646"/>
                  <a:pt x="10133" y="33660"/>
                </a:cubicBezTo>
                <a:cubicBezTo>
                  <a:pt x="10136" y="33663"/>
                  <a:pt x="10147" y="33666"/>
                  <a:pt x="10154" y="33669"/>
                </a:cubicBezTo>
                <a:lnTo>
                  <a:pt x="10216" y="33637"/>
                </a:lnTo>
                <a:cubicBezTo>
                  <a:pt x="10240" y="33666"/>
                  <a:pt x="10298" y="33644"/>
                  <a:pt x="10333" y="33673"/>
                </a:cubicBezTo>
                <a:cubicBezTo>
                  <a:pt x="10324" y="33714"/>
                  <a:pt x="10369" y="33736"/>
                  <a:pt x="10430" y="33760"/>
                </a:cubicBezTo>
                <a:cubicBezTo>
                  <a:pt x="10435" y="33733"/>
                  <a:pt x="10437" y="33713"/>
                  <a:pt x="10442" y="33690"/>
                </a:cubicBezTo>
                <a:cubicBezTo>
                  <a:pt x="10479" y="33678"/>
                  <a:pt x="10512" y="33657"/>
                  <a:pt x="10563" y="33657"/>
                </a:cubicBezTo>
                <a:cubicBezTo>
                  <a:pt x="10570" y="33657"/>
                  <a:pt x="10577" y="33657"/>
                  <a:pt x="10584" y="33658"/>
                </a:cubicBezTo>
                <a:lnTo>
                  <a:pt x="10662" y="33695"/>
                </a:lnTo>
                <a:cubicBezTo>
                  <a:pt x="10679" y="33679"/>
                  <a:pt x="10697" y="33674"/>
                  <a:pt x="10715" y="33674"/>
                </a:cubicBezTo>
                <a:cubicBezTo>
                  <a:pt x="10750" y="33674"/>
                  <a:pt x="10787" y="33692"/>
                  <a:pt x="10827" y="33692"/>
                </a:cubicBezTo>
                <a:cubicBezTo>
                  <a:pt x="10839" y="33692"/>
                  <a:pt x="10851" y="33690"/>
                  <a:pt x="10863" y="33686"/>
                </a:cubicBezTo>
                <a:cubicBezTo>
                  <a:pt x="10922" y="33667"/>
                  <a:pt x="10996" y="33659"/>
                  <a:pt x="11048" y="33633"/>
                </a:cubicBezTo>
                <a:lnTo>
                  <a:pt x="11102" y="33650"/>
                </a:lnTo>
                <a:cubicBezTo>
                  <a:pt x="11126" y="33640"/>
                  <a:pt x="11150" y="33630"/>
                  <a:pt x="11148" y="33609"/>
                </a:cubicBezTo>
                <a:cubicBezTo>
                  <a:pt x="11141" y="33598"/>
                  <a:pt x="11134" y="33589"/>
                  <a:pt x="11129" y="33582"/>
                </a:cubicBezTo>
                <a:cubicBezTo>
                  <a:pt x="11203" y="33540"/>
                  <a:pt x="11244" y="33491"/>
                  <a:pt x="11256" y="33428"/>
                </a:cubicBezTo>
                <a:cubicBezTo>
                  <a:pt x="11264" y="33381"/>
                  <a:pt x="11273" y="33330"/>
                  <a:pt x="11343" y="33297"/>
                </a:cubicBezTo>
                <a:cubicBezTo>
                  <a:pt x="11360" y="33316"/>
                  <a:pt x="11369" y="33337"/>
                  <a:pt x="11408" y="33349"/>
                </a:cubicBezTo>
                <a:cubicBezTo>
                  <a:pt x="11497" y="33314"/>
                  <a:pt x="11505" y="33253"/>
                  <a:pt x="11531" y="33197"/>
                </a:cubicBezTo>
                <a:cubicBezTo>
                  <a:pt x="11534" y="33191"/>
                  <a:pt x="11547" y="33189"/>
                  <a:pt x="11556" y="33184"/>
                </a:cubicBezTo>
                <a:cubicBezTo>
                  <a:pt x="11559" y="33184"/>
                  <a:pt x="11562" y="33184"/>
                  <a:pt x="11564" y="33184"/>
                </a:cubicBezTo>
                <a:cubicBezTo>
                  <a:pt x="11587" y="33184"/>
                  <a:pt x="11604" y="33199"/>
                  <a:pt x="11631" y="33199"/>
                </a:cubicBezTo>
                <a:cubicBezTo>
                  <a:pt x="11640" y="33199"/>
                  <a:pt x="11649" y="33198"/>
                  <a:pt x="11660" y="33193"/>
                </a:cubicBezTo>
                <a:lnTo>
                  <a:pt x="11694" y="33168"/>
                </a:lnTo>
                <a:cubicBezTo>
                  <a:pt x="11684" y="33130"/>
                  <a:pt x="11652" y="33103"/>
                  <a:pt x="11604" y="33084"/>
                </a:cubicBezTo>
                <a:cubicBezTo>
                  <a:pt x="11609" y="33078"/>
                  <a:pt x="11618" y="33071"/>
                  <a:pt x="11619" y="33066"/>
                </a:cubicBezTo>
                <a:cubicBezTo>
                  <a:pt x="11625" y="33029"/>
                  <a:pt x="11628" y="32995"/>
                  <a:pt x="11632" y="32958"/>
                </a:cubicBezTo>
                <a:cubicBezTo>
                  <a:pt x="11648" y="32940"/>
                  <a:pt x="11669" y="32928"/>
                  <a:pt x="11693" y="32925"/>
                </a:cubicBezTo>
                <a:cubicBezTo>
                  <a:pt x="11849" y="32989"/>
                  <a:pt x="11867" y="32996"/>
                  <a:pt x="11935" y="32996"/>
                </a:cubicBezTo>
                <a:cubicBezTo>
                  <a:pt x="11944" y="32996"/>
                  <a:pt x="11953" y="32996"/>
                  <a:pt x="11964" y="32996"/>
                </a:cubicBezTo>
                <a:cubicBezTo>
                  <a:pt x="11944" y="32931"/>
                  <a:pt x="11983" y="32867"/>
                  <a:pt x="11969" y="32801"/>
                </a:cubicBezTo>
                <a:lnTo>
                  <a:pt x="11969" y="32801"/>
                </a:lnTo>
                <a:cubicBezTo>
                  <a:pt x="11996" y="32804"/>
                  <a:pt x="12010" y="32807"/>
                  <a:pt x="12026" y="32809"/>
                </a:cubicBezTo>
                <a:lnTo>
                  <a:pt x="12122" y="32755"/>
                </a:lnTo>
                <a:cubicBezTo>
                  <a:pt x="12168" y="32770"/>
                  <a:pt x="12184" y="32802"/>
                  <a:pt x="12208" y="32806"/>
                </a:cubicBezTo>
                <a:lnTo>
                  <a:pt x="12342" y="32746"/>
                </a:lnTo>
                <a:cubicBezTo>
                  <a:pt x="12323" y="32723"/>
                  <a:pt x="12274" y="32731"/>
                  <a:pt x="12285" y="32693"/>
                </a:cubicBezTo>
                <a:cubicBezTo>
                  <a:pt x="12371" y="32689"/>
                  <a:pt x="12440" y="32645"/>
                  <a:pt x="12535" y="32636"/>
                </a:cubicBezTo>
                <a:cubicBezTo>
                  <a:pt x="12560" y="32571"/>
                  <a:pt x="12585" y="32507"/>
                  <a:pt x="12612" y="32442"/>
                </a:cubicBezTo>
                <a:cubicBezTo>
                  <a:pt x="12576" y="32398"/>
                  <a:pt x="12506" y="32375"/>
                  <a:pt x="12438" y="32341"/>
                </a:cubicBezTo>
                <a:cubicBezTo>
                  <a:pt x="12490" y="32309"/>
                  <a:pt x="12492" y="32276"/>
                  <a:pt x="12451" y="32239"/>
                </a:cubicBezTo>
                <a:cubicBezTo>
                  <a:pt x="12531" y="32219"/>
                  <a:pt x="12504" y="32168"/>
                  <a:pt x="12526" y="32131"/>
                </a:cubicBezTo>
                <a:lnTo>
                  <a:pt x="12526" y="32131"/>
                </a:lnTo>
                <a:cubicBezTo>
                  <a:pt x="12568" y="32138"/>
                  <a:pt x="12589" y="32141"/>
                  <a:pt x="12611" y="32141"/>
                </a:cubicBezTo>
                <a:cubicBezTo>
                  <a:pt x="12635" y="32141"/>
                  <a:pt x="12659" y="32137"/>
                  <a:pt x="12710" y="32129"/>
                </a:cubicBezTo>
                <a:cubicBezTo>
                  <a:pt x="12714" y="32064"/>
                  <a:pt x="12776" y="32005"/>
                  <a:pt x="12794" y="31933"/>
                </a:cubicBezTo>
                <a:cubicBezTo>
                  <a:pt x="12806" y="31891"/>
                  <a:pt x="12807" y="31845"/>
                  <a:pt x="12849" y="31802"/>
                </a:cubicBezTo>
                <a:cubicBezTo>
                  <a:pt x="12921" y="31729"/>
                  <a:pt x="12968" y="31644"/>
                  <a:pt x="12958" y="31553"/>
                </a:cubicBezTo>
                <a:cubicBezTo>
                  <a:pt x="12956" y="31534"/>
                  <a:pt x="12976" y="31520"/>
                  <a:pt x="13004" y="31507"/>
                </a:cubicBezTo>
                <a:lnTo>
                  <a:pt x="13098" y="31536"/>
                </a:lnTo>
                <a:cubicBezTo>
                  <a:pt x="13087" y="31625"/>
                  <a:pt x="12984" y="31693"/>
                  <a:pt x="12973" y="31781"/>
                </a:cubicBezTo>
                <a:cubicBezTo>
                  <a:pt x="12963" y="31869"/>
                  <a:pt x="12923" y="31955"/>
                  <a:pt x="12922" y="32046"/>
                </a:cubicBezTo>
                <a:cubicBezTo>
                  <a:pt x="12845" y="32095"/>
                  <a:pt x="12828" y="32161"/>
                  <a:pt x="12816" y="32221"/>
                </a:cubicBezTo>
                <a:cubicBezTo>
                  <a:pt x="12779" y="32261"/>
                  <a:pt x="12690" y="32277"/>
                  <a:pt x="12731" y="32333"/>
                </a:cubicBezTo>
                <a:cubicBezTo>
                  <a:pt x="12818" y="32328"/>
                  <a:pt x="12818" y="32328"/>
                  <a:pt x="12918" y="32278"/>
                </a:cubicBezTo>
                <a:cubicBezTo>
                  <a:pt x="12876" y="32179"/>
                  <a:pt x="13004" y="32102"/>
                  <a:pt x="13005" y="32007"/>
                </a:cubicBezTo>
                <a:cubicBezTo>
                  <a:pt x="13005" y="31982"/>
                  <a:pt x="13009" y="31933"/>
                  <a:pt x="13076" y="31917"/>
                </a:cubicBezTo>
                <a:cubicBezTo>
                  <a:pt x="13122" y="31950"/>
                  <a:pt x="13122" y="31994"/>
                  <a:pt x="13153" y="32031"/>
                </a:cubicBezTo>
                <a:cubicBezTo>
                  <a:pt x="13132" y="32053"/>
                  <a:pt x="13114" y="32075"/>
                  <a:pt x="13144" y="32101"/>
                </a:cubicBezTo>
                <a:cubicBezTo>
                  <a:pt x="13208" y="32072"/>
                  <a:pt x="13250" y="32026"/>
                  <a:pt x="13325" y="32007"/>
                </a:cubicBezTo>
                <a:cubicBezTo>
                  <a:pt x="13349" y="31934"/>
                  <a:pt x="13418" y="31870"/>
                  <a:pt x="13401" y="31796"/>
                </a:cubicBezTo>
                <a:lnTo>
                  <a:pt x="13458" y="31770"/>
                </a:lnTo>
                <a:lnTo>
                  <a:pt x="13398" y="31743"/>
                </a:lnTo>
                <a:cubicBezTo>
                  <a:pt x="13419" y="31626"/>
                  <a:pt x="13493" y="31522"/>
                  <a:pt x="13589" y="31422"/>
                </a:cubicBezTo>
                <a:cubicBezTo>
                  <a:pt x="13613" y="31451"/>
                  <a:pt x="13645" y="31478"/>
                  <a:pt x="13638" y="31512"/>
                </a:cubicBezTo>
                <a:cubicBezTo>
                  <a:pt x="13622" y="31599"/>
                  <a:pt x="13674" y="31676"/>
                  <a:pt x="13731" y="31753"/>
                </a:cubicBezTo>
                <a:cubicBezTo>
                  <a:pt x="13603" y="31786"/>
                  <a:pt x="13535" y="31847"/>
                  <a:pt x="13504" y="31926"/>
                </a:cubicBezTo>
                <a:cubicBezTo>
                  <a:pt x="13501" y="31932"/>
                  <a:pt x="13509" y="31939"/>
                  <a:pt x="13514" y="31948"/>
                </a:cubicBezTo>
                <a:cubicBezTo>
                  <a:pt x="13556" y="31934"/>
                  <a:pt x="13611" y="31933"/>
                  <a:pt x="13627" y="31900"/>
                </a:cubicBezTo>
                <a:cubicBezTo>
                  <a:pt x="13626" y="31888"/>
                  <a:pt x="13600" y="31880"/>
                  <a:pt x="13634" y="31869"/>
                </a:cubicBezTo>
                <a:cubicBezTo>
                  <a:pt x="13638" y="31870"/>
                  <a:pt x="13642" y="31870"/>
                  <a:pt x="13646" y="31870"/>
                </a:cubicBezTo>
                <a:cubicBezTo>
                  <a:pt x="13659" y="31870"/>
                  <a:pt x="13674" y="31868"/>
                  <a:pt x="13688" y="31868"/>
                </a:cubicBezTo>
                <a:cubicBezTo>
                  <a:pt x="13705" y="31868"/>
                  <a:pt x="13722" y="31870"/>
                  <a:pt x="13736" y="31883"/>
                </a:cubicBezTo>
                <a:lnTo>
                  <a:pt x="13747" y="31968"/>
                </a:lnTo>
                <a:cubicBezTo>
                  <a:pt x="13859" y="32006"/>
                  <a:pt x="13991" y="31994"/>
                  <a:pt x="14083" y="32040"/>
                </a:cubicBezTo>
                <a:cubicBezTo>
                  <a:pt x="14149" y="32025"/>
                  <a:pt x="14144" y="31982"/>
                  <a:pt x="14187" y="31964"/>
                </a:cubicBezTo>
                <a:cubicBezTo>
                  <a:pt x="14203" y="31955"/>
                  <a:pt x="14224" y="31954"/>
                  <a:pt x="14244" y="31954"/>
                </a:cubicBezTo>
                <a:cubicBezTo>
                  <a:pt x="14246" y="31954"/>
                  <a:pt x="14249" y="31955"/>
                  <a:pt x="14251" y="31955"/>
                </a:cubicBezTo>
                <a:cubicBezTo>
                  <a:pt x="14274" y="31955"/>
                  <a:pt x="14296" y="31954"/>
                  <a:pt x="14313" y="31942"/>
                </a:cubicBezTo>
                <a:cubicBezTo>
                  <a:pt x="14332" y="31911"/>
                  <a:pt x="14265" y="31919"/>
                  <a:pt x="14264" y="31897"/>
                </a:cubicBezTo>
                <a:cubicBezTo>
                  <a:pt x="14308" y="31864"/>
                  <a:pt x="14260" y="31851"/>
                  <a:pt x="14229" y="31835"/>
                </a:cubicBezTo>
                <a:cubicBezTo>
                  <a:pt x="14256" y="31818"/>
                  <a:pt x="14293" y="31828"/>
                  <a:pt x="14324" y="31814"/>
                </a:cubicBezTo>
                <a:cubicBezTo>
                  <a:pt x="14350" y="31802"/>
                  <a:pt x="14337" y="31770"/>
                  <a:pt x="14376" y="31769"/>
                </a:cubicBezTo>
                <a:cubicBezTo>
                  <a:pt x="14388" y="31772"/>
                  <a:pt x="14398" y="31774"/>
                  <a:pt x="14411" y="31774"/>
                </a:cubicBezTo>
                <a:cubicBezTo>
                  <a:pt x="14422" y="31769"/>
                  <a:pt x="14435" y="31762"/>
                  <a:pt x="14446" y="31754"/>
                </a:cubicBezTo>
                <a:cubicBezTo>
                  <a:pt x="14461" y="31628"/>
                  <a:pt x="14480" y="31593"/>
                  <a:pt x="14545" y="31569"/>
                </a:cubicBezTo>
                <a:cubicBezTo>
                  <a:pt x="14549" y="31568"/>
                  <a:pt x="14553" y="31567"/>
                  <a:pt x="14557" y="31567"/>
                </a:cubicBezTo>
                <a:cubicBezTo>
                  <a:pt x="14576" y="31567"/>
                  <a:pt x="14590" y="31580"/>
                  <a:pt x="14609" y="31580"/>
                </a:cubicBezTo>
                <a:cubicBezTo>
                  <a:pt x="14614" y="31580"/>
                  <a:pt x="14618" y="31580"/>
                  <a:pt x="14623" y="31578"/>
                </a:cubicBezTo>
                <a:cubicBezTo>
                  <a:pt x="14669" y="31567"/>
                  <a:pt x="14631" y="31543"/>
                  <a:pt x="14642" y="31524"/>
                </a:cubicBezTo>
                <a:cubicBezTo>
                  <a:pt x="14666" y="31512"/>
                  <a:pt x="14679" y="31490"/>
                  <a:pt x="14715" y="31488"/>
                </a:cubicBezTo>
                <a:lnTo>
                  <a:pt x="14715" y="31488"/>
                </a:lnTo>
                <a:cubicBezTo>
                  <a:pt x="14743" y="31507"/>
                  <a:pt x="14706" y="31520"/>
                  <a:pt x="14703" y="31536"/>
                </a:cubicBezTo>
                <a:cubicBezTo>
                  <a:pt x="14746" y="31584"/>
                  <a:pt x="14820" y="31588"/>
                  <a:pt x="14892" y="31601"/>
                </a:cubicBezTo>
                <a:cubicBezTo>
                  <a:pt x="14905" y="31570"/>
                  <a:pt x="14891" y="31552"/>
                  <a:pt x="14873" y="31534"/>
                </a:cubicBezTo>
                <a:cubicBezTo>
                  <a:pt x="14981" y="31453"/>
                  <a:pt x="14994" y="31353"/>
                  <a:pt x="15006" y="31248"/>
                </a:cubicBezTo>
                <a:cubicBezTo>
                  <a:pt x="15083" y="31230"/>
                  <a:pt x="15053" y="31172"/>
                  <a:pt x="15088" y="31137"/>
                </a:cubicBezTo>
                <a:cubicBezTo>
                  <a:pt x="15090" y="31136"/>
                  <a:pt x="15091" y="31136"/>
                  <a:pt x="15092" y="31136"/>
                </a:cubicBezTo>
                <a:cubicBezTo>
                  <a:pt x="15118" y="31136"/>
                  <a:pt x="15144" y="31147"/>
                  <a:pt x="15162" y="31166"/>
                </a:cubicBezTo>
                <a:cubicBezTo>
                  <a:pt x="15160" y="31176"/>
                  <a:pt x="15128" y="31189"/>
                  <a:pt x="15180" y="31199"/>
                </a:cubicBezTo>
                <a:cubicBezTo>
                  <a:pt x="15249" y="31167"/>
                  <a:pt x="15304" y="31127"/>
                  <a:pt x="15305" y="31069"/>
                </a:cubicBezTo>
                <a:cubicBezTo>
                  <a:pt x="15285" y="31038"/>
                  <a:pt x="15220" y="31062"/>
                  <a:pt x="15207" y="31021"/>
                </a:cubicBezTo>
                <a:cubicBezTo>
                  <a:pt x="15293" y="30994"/>
                  <a:pt x="15307" y="30939"/>
                  <a:pt x="15310" y="30888"/>
                </a:cubicBezTo>
                <a:lnTo>
                  <a:pt x="15374" y="30862"/>
                </a:lnTo>
                <a:lnTo>
                  <a:pt x="15374" y="30786"/>
                </a:lnTo>
                <a:cubicBezTo>
                  <a:pt x="15360" y="30760"/>
                  <a:pt x="15310" y="30752"/>
                  <a:pt x="15310" y="30716"/>
                </a:cubicBezTo>
                <a:cubicBezTo>
                  <a:pt x="15342" y="30700"/>
                  <a:pt x="15359" y="30667"/>
                  <a:pt x="15429" y="30663"/>
                </a:cubicBezTo>
                <a:cubicBezTo>
                  <a:pt x="15442" y="30709"/>
                  <a:pt x="15449" y="30759"/>
                  <a:pt x="15513" y="30786"/>
                </a:cubicBezTo>
                <a:cubicBezTo>
                  <a:pt x="15501" y="30844"/>
                  <a:pt x="15464" y="30888"/>
                  <a:pt x="15393" y="30937"/>
                </a:cubicBezTo>
                <a:cubicBezTo>
                  <a:pt x="15470" y="30924"/>
                  <a:pt x="15521" y="30915"/>
                  <a:pt x="15545" y="30879"/>
                </a:cubicBezTo>
                <a:cubicBezTo>
                  <a:pt x="15564" y="30848"/>
                  <a:pt x="15599" y="30826"/>
                  <a:pt x="15647" y="30811"/>
                </a:cubicBezTo>
                <a:cubicBezTo>
                  <a:pt x="15648" y="30784"/>
                  <a:pt x="15583" y="30797"/>
                  <a:pt x="15583" y="30770"/>
                </a:cubicBezTo>
                <a:cubicBezTo>
                  <a:pt x="15588" y="30746"/>
                  <a:pt x="15611" y="30734"/>
                  <a:pt x="15651" y="30727"/>
                </a:cubicBezTo>
                <a:cubicBezTo>
                  <a:pt x="15690" y="30735"/>
                  <a:pt x="15724" y="30757"/>
                  <a:pt x="15748" y="30789"/>
                </a:cubicBezTo>
                <a:cubicBezTo>
                  <a:pt x="15739" y="30814"/>
                  <a:pt x="15716" y="30827"/>
                  <a:pt x="15682" y="30833"/>
                </a:cubicBezTo>
                <a:lnTo>
                  <a:pt x="15619" y="30994"/>
                </a:lnTo>
                <a:lnTo>
                  <a:pt x="15676" y="31018"/>
                </a:lnTo>
                <a:cubicBezTo>
                  <a:pt x="15642" y="31044"/>
                  <a:pt x="15643" y="31073"/>
                  <a:pt x="15655" y="31101"/>
                </a:cubicBezTo>
                <a:cubicBezTo>
                  <a:pt x="15658" y="31105"/>
                  <a:pt x="15674" y="31107"/>
                  <a:pt x="15695" y="31114"/>
                </a:cubicBezTo>
                <a:cubicBezTo>
                  <a:pt x="15711" y="31090"/>
                  <a:pt x="15747" y="31073"/>
                  <a:pt x="15747" y="31042"/>
                </a:cubicBezTo>
                <a:lnTo>
                  <a:pt x="15715" y="31009"/>
                </a:lnTo>
                <a:cubicBezTo>
                  <a:pt x="15765" y="30980"/>
                  <a:pt x="15723" y="30911"/>
                  <a:pt x="15829" y="30899"/>
                </a:cubicBezTo>
                <a:lnTo>
                  <a:pt x="15829" y="30899"/>
                </a:lnTo>
                <a:cubicBezTo>
                  <a:pt x="15878" y="30929"/>
                  <a:pt x="15826" y="30971"/>
                  <a:pt x="15870" y="31000"/>
                </a:cubicBezTo>
                <a:cubicBezTo>
                  <a:pt x="15879" y="30993"/>
                  <a:pt x="15887" y="30990"/>
                  <a:pt x="15896" y="30990"/>
                </a:cubicBezTo>
                <a:cubicBezTo>
                  <a:pt x="15915" y="30990"/>
                  <a:pt x="15933" y="31004"/>
                  <a:pt x="15953" y="31004"/>
                </a:cubicBezTo>
                <a:cubicBezTo>
                  <a:pt x="15956" y="31004"/>
                  <a:pt x="15959" y="31004"/>
                  <a:pt x="15962" y="31003"/>
                </a:cubicBezTo>
                <a:lnTo>
                  <a:pt x="16085" y="30949"/>
                </a:lnTo>
                <a:cubicBezTo>
                  <a:pt x="16109" y="30891"/>
                  <a:pt x="16109" y="30891"/>
                  <a:pt x="16201" y="30841"/>
                </a:cubicBezTo>
                <a:lnTo>
                  <a:pt x="16201" y="30841"/>
                </a:lnTo>
                <a:cubicBezTo>
                  <a:pt x="16134" y="30932"/>
                  <a:pt x="16095" y="31009"/>
                  <a:pt x="16185" y="31090"/>
                </a:cubicBezTo>
                <a:cubicBezTo>
                  <a:pt x="16187" y="31090"/>
                  <a:pt x="16189" y="31090"/>
                  <a:pt x="16191" y="31090"/>
                </a:cubicBezTo>
                <a:cubicBezTo>
                  <a:pt x="16261" y="31090"/>
                  <a:pt x="16322" y="31124"/>
                  <a:pt x="16415" y="31165"/>
                </a:cubicBezTo>
                <a:cubicBezTo>
                  <a:pt x="16371" y="31099"/>
                  <a:pt x="16441" y="31065"/>
                  <a:pt x="16431" y="31029"/>
                </a:cubicBezTo>
                <a:cubicBezTo>
                  <a:pt x="16414" y="30989"/>
                  <a:pt x="16353" y="30991"/>
                  <a:pt x="16331" y="30967"/>
                </a:cubicBezTo>
                <a:lnTo>
                  <a:pt x="16331" y="30941"/>
                </a:lnTo>
                <a:cubicBezTo>
                  <a:pt x="16351" y="30908"/>
                  <a:pt x="16400" y="30929"/>
                  <a:pt x="16421" y="30908"/>
                </a:cubicBezTo>
                <a:cubicBezTo>
                  <a:pt x="16411" y="30892"/>
                  <a:pt x="16359" y="30902"/>
                  <a:pt x="16369" y="30866"/>
                </a:cubicBezTo>
                <a:lnTo>
                  <a:pt x="16518" y="30832"/>
                </a:lnTo>
                <a:cubicBezTo>
                  <a:pt x="16526" y="30898"/>
                  <a:pt x="16623" y="30935"/>
                  <a:pt x="16635" y="31000"/>
                </a:cubicBezTo>
                <a:cubicBezTo>
                  <a:pt x="16626" y="31017"/>
                  <a:pt x="16614" y="31036"/>
                  <a:pt x="16604" y="31053"/>
                </a:cubicBezTo>
                <a:cubicBezTo>
                  <a:pt x="16617" y="31075"/>
                  <a:pt x="16676" y="31068"/>
                  <a:pt x="16663" y="31102"/>
                </a:cubicBezTo>
                <a:lnTo>
                  <a:pt x="16610" y="31124"/>
                </a:lnTo>
                <a:cubicBezTo>
                  <a:pt x="16628" y="31146"/>
                  <a:pt x="16650" y="31167"/>
                  <a:pt x="16622" y="31192"/>
                </a:cubicBezTo>
                <a:cubicBezTo>
                  <a:pt x="16621" y="31192"/>
                  <a:pt x="16620" y="31192"/>
                  <a:pt x="16620" y="31192"/>
                </a:cubicBezTo>
                <a:cubicBezTo>
                  <a:pt x="16590" y="31192"/>
                  <a:pt x="16581" y="31166"/>
                  <a:pt x="16552" y="31166"/>
                </a:cubicBezTo>
                <a:cubicBezTo>
                  <a:pt x="16549" y="31166"/>
                  <a:pt x="16545" y="31167"/>
                  <a:pt x="16542" y="31167"/>
                </a:cubicBezTo>
                <a:lnTo>
                  <a:pt x="16542" y="31303"/>
                </a:lnTo>
                <a:cubicBezTo>
                  <a:pt x="16627" y="31317"/>
                  <a:pt x="16627" y="31317"/>
                  <a:pt x="16632" y="31342"/>
                </a:cubicBezTo>
                <a:cubicBezTo>
                  <a:pt x="16585" y="31346"/>
                  <a:pt x="16574" y="31381"/>
                  <a:pt x="16537" y="31394"/>
                </a:cubicBezTo>
                <a:lnTo>
                  <a:pt x="16432" y="31394"/>
                </a:lnTo>
                <a:cubicBezTo>
                  <a:pt x="16452" y="31372"/>
                  <a:pt x="16472" y="31354"/>
                  <a:pt x="16460" y="31329"/>
                </a:cubicBezTo>
                <a:cubicBezTo>
                  <a:pt x="16434" y="31307"/>
                  <a:pt x="16374" y="31292"/>
                  <a:pt x="16377" y="31252"/>
                </a:cubicBezTo>
                <a:cubicBezTo>
                  <a:pt x="16393" y="31244"/>
                  <a:pt x="16423" y="31245"/>
                  <a:pt x="16427" y="31227"/>
                </a:cubicBezTo>
                <a:cubicBezTo>
                  <a:pt x="16430" y="31205"/>
                  <a:pt x="16401" y="31197"/>
                  <a:pt x="16380" y="31186"/>
                </a:cubicBezTo>
                <a:cubicBezTo>
                  <a:pt x="16346" y="31205"/>
                  <a:pt x="16291" y="31203"/>
                  <a:pt x="16269" y="31234"/>
                </a:cubicBezTo>
                <a:cubicBezTo>
                  <a:pt x="16334" y="31301"/>
                  <a:pt x="16252" y="31383"/>
                  <a:pt x="16306" y="31433"/>
                </a:cubicBezTo>
                <a:cubicBezTo>
                  <a:pt x="16325" y="31448"/>
                  <a:pt x="16339" y="31451"/>
                  <a:pt x="16352" y="31451"/>
                </a:cubicBezTo>
                <a:cubicBezTo>
                  <a:pt x="16364" y="31451"/>
                  <a:pt x="16374" y="31448"/>
                  <a:pt x="16385" y="31448"/>
                </a:cubicBezTo>
                <a:cubicBezTo>
                  <a:pt x="16388" y="31448"/>
                  <a:pt x="16391" y="31449"/>
                  <a:pt x="16395" y="31449"/>
                </a:cubicBezTo>
                <a:cubicBezTo>
                  <a:pt x="16395" y="31475"/>
                  <a:pt x="16397" y="31505"/>
                  <a:pt x="16442" y="31520"/>
                </a:cubicBezTo>
                <a:cubicBezTo>
                  <a:pt x="16498" y="31518"/>
                  <a:pt x="16485" y="31471"/>
                  <a:pt x="16531" y="31464"/>
                </a:cubicBezTo>
                <a:cubicBezTo>
                  <a:pt x="16563" y="31468"/>
                  <a:pt x="16589" y="31483"/>
                  <a:pt x="16623" y="31483"/>
                </a:cubicBezTo>
                <a:cubicBezTo>
                  <a:pt x="16631" y="31483"/>
                  <a:pt x="16640" y="31482"/>
                  <a:pt x="16649" y="31480"/>
                </a:cubicBezTo>
                <a:cubicBezTo>
                  <a:pt x="16668" y="31472"/>
                  <a:pt x="16692" y="31463"/>
                  <a:pt x="16699" y="31443"/>
                </a:cubicBezTo>
                <a:cubicBezTo>
                  <a:pt x="16712" y="31426"/>
                  <a:pt x="16659" y="31415"/>
                  <a:pt x="16689" y="31396"/>
                </a:cubicBezTo>
                <a:cubicBezTo>
                  <a:pt x="16705" y="31384"/>
                  <a:pt x="16723" y="31378"/>
                  <a:pt x="16742" y="31378"/>
                </a:cubicBezTo>
                <a:cubicBezTo>
                  <a:pt x="16749" y="31378"/>
                  <a:pt x="16756" y="31379"/>
                  <a:pt x="16763" y="31381"/>
                </a:cubicBezTo>
                <a:cubicBezTo>
                  <a:pt x="16768" y="31484"/>
                  <a:pt x="16917" y="31534"/>
                  <a:pt x="17003" y="31610"/>
                </a:cubicBezTo>
                <a:lnTo>
                  <a:pt x="17065" y="31599"/>
                </a:lnTo>
                <a:cubicBezTo>
                  <a:pt x="17110" y="31608"/>
                  <a:pt x="17102" y="31644"/>
                  <a:pt x="17152" y="31657"/>
                </a:cubicBezTo>
                <a:cubicBezTo>
                  <a:pt x="17212" y="31640"/>
                  <a:pt x="17275" y="31632"/>
                  <a:pt x="17337" y="31632"/>
                </a:cubicBezTo>
                <a:cubicBezTo>
                  <a:pt x="17349" y="31632"/>
                  <a:pt x="17361" y="31632"/>
                  <a:pt x="17373" y="31633"/>
                </a:cubicBezTo>
                <a:lnTo>
                  <a:pt x="17359" y="31592"/>
                </a:lnTo>
                <a:lnTo>
                  <a:pt x="17359" y="31592"/>
                </a:lnTo>
                <a:cubicBezTo>
                  <a:pt x="17395" y="31593"/>
                  <a:pt x="17433" y="31596"/>
                  <a:pt x="17468" y="31596"/>
                </a:cubicBezTo>
                <a:cubicBezTo>
                  <a:pt x="17505" y="31596"/>
                  <a:pt x="17541" y="31593"/>
                  <a:pt x="17572" y="31578"/>
                </a:cubicBezTo>
                <a:cubicBezTo>
                  <a:pt x="17647" y="31529"/>
                  <a:pt x="17582" y="31437"/>
                  <a:pt x="17714" y="31403"/>
                </a:cubicBezTo>
                <a:lnTo>
                  <a:pt x="17735" y="31450"/>
                </a:lnTo>
                <a:cubicBezTo>
                  <a:pt x="17738" y="31450"/>
                  <a:pt x="17742" y="31451"/>
                  <a:pt x="17745" y="31451"/>
                </a:cubicBezTo>
                <a:cubicBezTo>
                  <a:pt x="17823" y="31451"/>
                  <a:pt x="17760" y="31382"/>
                  <a:pt x="17840" y="31376"/>
                </a:cubicBezTo>
                <a:cubicBezTo>
                  <a:pt x="17870" y="31391"/>
                  <a:pt x="17865" y="31431"/>
                  <a:pt x="17927" y="31431"/>
                </a:cubicBezTo>
                <a:cubicBezTo>
                  <a:pt x="18035" y="31351"/>
                  <a:pt x="18011" y="31237"/>
                  <a:pt x="18099" y="31151"/>
                </a:cubicBezTo>
                <a:cubicBezTo>
                  <a:pt x="18121" y="31124"/>
                  <a:pt x="18044" y="31109"/>
                  <a:pt x="18080" y="31079"/>
                </a:cubicBezTo>
                <a:cubicBezTo>
                  <a:pt x="18151" y="31078"/>
                  <a:pt x="18181" y="31036"/>
                  <a:pt x="18222" y="31013"/>
                </a:cubicBezTo>
                <a:cubicBezTo>
                  <a:pt x="18283" y="30968"/>
                  <a:pt x="18173" y="30935"/>
                  <a:pt x="18211" y="30889"/>
                </a:cubicBezTo>
                <a:lnTo>
                  <a:pt x="18335" y="30844"/>
                </a:lnTo>
                <a:cubicBezTo>
                  <a:pt x="18340" y="30808"/>
                  <a:pt x="18349" y="30775"/>
                  <a:pt x="18288" y="30757"/>
                </a:cubicBezTo>
                <a:cubicBezTo>
                  <a:pt x="18258" y="30772"/>
                  <a:pt x="18257" y="30812"/>
                  <a:pt x="18209" y="30812"/>
                </a:cubicBezTo>
                <a:cubicBezTo>
                  <a:pt x="18204" y="30812"/>
                  <a:pt x="18197" y="30811"/>
                  <a:pt x="18190" y="30810"/>
                </a:cubicBezTo>
                <a:cubicBezTo>
                  <a:pt x="18171" y="30759"/>
                  <a:pt x="18154" y="30709"/>
                  <a:pt x="18137" y="30661"/>
                </a:cubicBezTo>
                <a:cubicBezTo>
                  <a:pt x="18156" y="30625"/>
                  <a:pt x="18199" y="30599"/>
                  <a:pt x="18204" y="30554"/>
                </a:cubicBezTo>
                <a:cubicBezTo>
                  <a:pt x="18211" y="30525"/>
                  <a:pt x="18151" y="30497"/>
                  <a:pt x="18177" y="30439"/>
                </a:cubicBezTo>
                <a:lnTo>
                  <a:pt x="18227" y="30372"/>
                </a:lnTo>
                <a:cubicBezTo>
                  <a:pt x="18216" y="30360"/>
                  <a:pt x="18200" y="30348"/>
                  <a:pt x="18205" y="30336"/>
                </a:cubicBezTo>
                <a:cubicBezTo>
                  <a:pt x="18300" y="30313"/>
                  <a:pt x="18391" y="30279"/>
                  <a:pt x="18478" y="30235"/>
                </a:cubicBezTo>
                <a:cubicBezTo>
                  <a:pt x="18445" y="30206"/>
                  <a:pt x="18519" y="30190"/>
                  <a:pt x="18502" y="30158"/>
                </a:cubicBezTo>
                <a:lnTo>
                  <a:pt x="18446" y="30136"/>
                </a:lnTo>
                <a:cubicBezTo>
                  <a:pt x="18439" y="30110"/>
                  <a:pt x="18429" y="30086"/>
                  <a:pt x="18461" y="30063"/>
                </a:cubicBezTo>
                <a:lnTo>
                  <a:pt x="18543" y="30074"/>
                </a:lnTo>
                <a:cubicBezTo>
                  <a:pt x="18523" y="29995"/>
                  <a:pt x="18486" y="29923"/>
                  <a:pt x="18450" y="29852"/>
                </a:cubicBezTo>
                <a:lnTo>
                  <a:pt x="18539" y="29788"/>
                </a:lnTo>
                <a:lnTo>
                  <a:pt x="18539" y="29659"/>
                </a:lnTo>
                <a:cubicBezTo>
                  <a:pt x="18430" y="29632"/>
                  <a:pt x="18503" y="29555"/>
                  <a:pt x="18446" y="29510"/>
                </a:cubicBezTo>
                <a:cubicBezTo>
                  <a:pt x="18511" y="29462"/>
                  <a:pt x="18478" y="29399"/>
                  <a:pt x="18511" y="29349"/>
                </a:cubicBezTo>
                <a:lnTo>
                  <a:pt x="18448" y="29296"/>
                </a:lnTo>
                <a:cubicBezTo>
                  <a:pt x="18481" y="29255"/>
                  <a:pt x="18554" y="29239"/>
                  <a:pt x="18576" y="29196"/>
                </a:cubicBezTo>
                <a:lnTo>
                  <a:pt x="18507" y="29133"/>
                </a:lnTo>
                <a:cubicBezTo>
                  <a:pt x="18506" y="29133"/>
                  <a:pt x="18504" y="29133"/>
                  <a:pt x="18503" y="29133"/>
                </a:cubicBezTo>
                <a:cubicBezTo>
                  <a:pt x="18476" y="29133"/>
                  <a:pt x="18454" y="29143"/>
                  <a:pt x="18430" y="29147"/>
                </a:cubicBezTo>
                <a:cubicBezTo>
                  <a:pt x="18394" y="29153"/>
                  <a:pt x="18358" y="29159"/>
                  <a:pt x="18323" y="29159"/>
                </a:cubicBezTo>
                <a:cubicBezTo>
                  <a:pt x="18279" y="29159"/>
                  <a:pt x="18238" y="29149"/>
                  <a:pt x="18202" y="29118"/>
                </a:cubicBezTo>
                <a:lnTo>
                  <a:pt x="18202" y="28982"/>
                </a:lnTo>
                <a:cubicBezTo>
                  <a:pt x="18164" y="28976"/>
                  <a:pt x="18156" y="28953"/>
                  <a:pt x="18171" y="28940"/>
                </a:cubicBezTo>
                <a:cubicBezTo>
                  <a:pt x="18208" y="28906"/>
                  <a:pt x="18182" y="28875"/>
                  <a:pt x="18170" y="28847"/>
                </a:cubicBezTo>
                <a:cubicBezTo>
                  <a:pt x="18189" y="28817"/>
                  <a:pt x="18235" y="28814"/>
                  <a:pt x="18263" y="28797"/>
                </a:cubicBezTo>
                <a:cubicBezTo>
                  <a:pt x="18271" y="28773"/>
                  <a:pt x="18277" y="28748"/>
                  <a:pt x="18245" y="28716"/>
                </a:cubicBezTo>
                <a:cubicBezTo>
                  <a:pt x="18244" y="28702"/>
                  <a:pt x="18230" y="28700"/>
                  <a:pt x="18213" y="28700"/>
                </a:cubicBezTo>
                <a:cubicBezTo>
                  <a:pt x="18205" y="28700"/>
                  <a:pt x="18197" y="28701"/>
                  <a:pt x="18189" y="28701"/>
                </a:cubicBezTo>
                <a:cubicBezTo>
                  <a:pt x="18171" y="28701"/>
                  <a:pt x="18154" y="28699"/>
                  <a:pt x="18146" y="28687"/>
                </a:cubicBezTo>
                <a:lnTo>
                  <a:pt x="18258" y="28650"/>
                </a:lnTo>
                <a:cubicBezTo>
                  <a:pt x="18291" y="28611"/>
                  <a:pt x="18317" y="28578"/>
                  <a:pt x="18295" y="28535"/>
                </a:cubicBezTo>
                <a:cubicBezTo>
                  <a:pt x="18247" y="28442"/>
                  <a:pt x="18253" y="28346"/>
                  <a:pt x="18280" y="28256"/>
                </a:cubicBezTo>
                <a:cubicBezTo>
                  <a:pt x="18295" y="28251"/>
                  <a:pt x="18308" y="28249"/>
                  <a:pt x="18320" y="28249"/>
                </a:cubicBezTo>
                <a:cubicBezTo>
                  <a:pt x="18368" y="28249"/>
                  <a:pt x="18397" y="28283"/>
                  <a:pt x="18445" y="28290"/>
                </a:cubicBezTo>
                <a:cubicBezTo>
                  <a:pt x="18471" y="28218"/>
                  <a:pt x="18449" y="28144"/>
                  <a:pt x="18537" y="28104"/>
                </a:cubicBezTo>
                <a:lnTo>
                  <a:pt x="18537" y="27980"/>
                </a:lnTo>
                <a:lnTo>
                  <a:pt x="18488" y="27962"/>
                </a:lnTo>
                <a:cubicBezTo>
                  <a:pt x="18480" y="27945"/>
                  <a:pt x="18520" y="27932"/>
                  <a:pt x="18497" y="27909"/>
                </a:cubicBezTo>
                <a:lnTo>
                  <a:pt x="18447" y="27871"/>
                </a:lnTo>
                <a:lnTo>
                  <a:pt x="18506" y="27824"/>
                </a:lnTo>
                <a:cubicBezTo>
                  <a:pt x="18487" y="27727"/>
                  <a:pt x="18520" y="27632"/>
                  <a:pt x="18509" y="27538"/>
                </a:cubicBezTo>
                <a:cubicBezTo>
                  <a:pt x="18506" y="27513"/>
                  <a:pt x="18509" y="27487"/>
                  <a:pt x="18515" y="27463"/>
                </a:cubicBezTo>
                <a:cubicBezTo>
                  <a:pt x="18518" y="27455"/>
                  <a:pt x="18529" y="27453"/>
                  <a:pt x="18541" y="27453"/>
                </a:cubicBezTo>
                <a:cubicBezTo>
                  <a:pt x="18547" y="27453"/>
                  <a:pt x="18552" y="27453"/>
                  <a:pt x="18558" y="27454"/>
                </a:cubicBezTo>
                <a:cubicBezTo>
                  <a:pt x="18578" y="27472"/>
                  <a:pt x="18521" y="27492"/>
                  <a:pt x="18562" y="27511"/>
                </a:cubicBezTo>
                <a:cubicBezTo>
                  <a:pt x="18565" y="27511"/>
                  <a:pt x="18567" y="27511"/>
                  <a:pt x="18570" y="27511"/>
                </a:cubicBezTo>
                <a:cubicBezTo>
                  <a:pt x="18617" y="27511"/>
                  <a:pt x="18640" y="27491"/>
                  <a:pt x="18643" y="27461"/>
                </a:cubicBezTo>
                <a:cubicBezTo>
                  <a:pt x="18647" y="27437"/>
                  <a:pt x="18643" y="27415"/>
                  <a:pt x="18692" y="27400"/>
                </a:cubicBezTo>
                <a:cubicBezTo>
                  <a:pt x="18721" y="27391"/>
                  <a:pt x="18740" y="27366"/>
                  <a:pt x="18744" y="27338"/>
                </a:cubicBezTo>
                <a:lnTo>
                  <a:pt x="18713" y="27300"/>
                </a:lnTo>
                <a:lnTo>
                  <a:pt x="18659" y="27284"/>
                </a:lnTo>
                <a:lnTo>
                  <a:pt x="18659" y="27284"/>
                </a:lnTo>
                <a:cubicBezTo>
                  <a:pt x="18621" y="27309"/>
                  <a:pt x="18676" y="27365"/>
                  <a:pt x="18597" y="27378"/>
                </a:cubicBezTo>
                <a:cubicBezTo>
                  <a:pt x="18580" y="27327"/>
                  <a:pt x="18580" y="27327"/>
                  <a:pt x="18632" y="27237"/>
                </a:cubicBezTo>
                <a:lnTo>
                  <a:pt x="18691" y="27237"/>
                </a:lnTo>
                <a:cubicBezTo>
                  <a:pt x="18724" y="27257"/>
                  <a:pt x="18708" y="27279"/>
                  <a:pt x="18713" y="27300"/>
                </a:cubicBezTo>
                <a:cubicBezTo>
                  <a:pt x="18734" y="27299"/>
                  <a:pt x="18758" y="27302"/>
                  <a:pt x="18777" y="27284"/>
                </a:cubicBezTo>
                <a:cubicBezTo>
                  <a:pt x="18779" y="27260"/>
                  <a:pt x="18782" y="27231"/>
                  <a:pt x="18785" y="27208"/>
                </a:cubicBezTo>
                <a:cubicBezTo>
                  <a:pt x="18802" y="27188"/>
                  <a:pt x="18844" y="27193"/>
                  <a:pt x="18846" y="27170"/>
                </a:cubicBezTo>
                <a:cubicBezTo>
                  <a:pt x="18852" y="27114"/>
                  <a:pt x="18858" y="27057"/>
                  <a:pt x="18813" y="27011"/>
                </a:cubicBezTo>
                <a:cubicBezTo>
                  <a:pt x="18839" y="26939"/>
                  <a:pt x="18923" y="26880"/>
                  <a:pt x="18880" y="26808"/>
                </a:cubicBezTo>
                <a:cubicBezTo>
                  <a:pt x="18892" y="26759"/>
                  <a:pt x="18939" y="26714"/>
                  <a:pt x="18912" y="26668"/>
                </a:cubicBezTo>
                <a:cubicBezTo>
                  <a:pt x="18893" y="26642"/>
                  <a:pt x="18852" y="26634"/>
                  <a:pt x="18852" y="26610"/>
                </a:cubicBezTo>
                <a:lnTo>
                  <a:pt x="18871" y="26576"/>
                </a:lnTo>
                <a:cubicBezTo>
                  <a:pt x="18861" y="26558"/>
                  <a:pt x="18846" y="26555"/>
                  <a:pt x="18828" y="26555"/>
                </a:cubicBezTo>
                <a:cubicBezTo>
                  <a:pt x="18817" y="26555"/>
                  <a:pt x="18805" y="26556"/>
                  <a:pt x="18793" y="26556"/>
                </a:cubicBezTo>
                <a:cubicBezTo>
                  <a:pt x="18790" y="26556"/>
                  <a:pt x="18787" y="26556"/>
                  <a:pt x="18785" y="26556"/>
                </a:cubicBezTo>
                <a:lnTo>
                  <a:pt x="18785" y="26472"/>
                </a:lnTo>
                <a:cubicBezTo>
                  <a:pt x="18818" y="26446"/>
                  <a:pt x="18845" y="26415"/>
                  <a:pt x="18904" y="26415"/>
                </a:cubicBezTo>
                <a:cubicBezTo>
                  <a:pt x="18908" y="26415"/>
                  <a:pt x="18913" y="26416"/>
                  <a:pt x="18917" y="26416"/>
                </a:cubicBezTo>
                <a:lnTo>
                  <a:pt x="18917" y="26374"/>
                </a:lnTo>
                <a:cubicBezTo>
                  <a:pt x="18896" y="26371"/>
                  <a:pt x="18872" y="26377"/>
                  <a:pt x="18859" y="26361"/>
                </a:cubicBezTo>
                <a:cubicBezTo>
                  <a:pt x="18879" y="26333"/>
                  <a:pt x="18936" y="26320"/>
                  <a:pt x="18944" y="26299"/>
                </a:cubicBezTo>
                <a:cubicBezTo>
                  <a:pt x="18951" y="26228"/>
                  <a:pt x="18969" y="26167"/>
                  <a:pt x="18960" y="26110"/>
                </a:cubicBezTo>
                <a:cubicBezTo>
                  <a:pt x="18950" y="26052"/>
                  <a:pt x="18949" y="25994"/>
                  <a:pt x="18957" y="25936"/>
                </a:cubicBezTo>
                <a:cubicBezTo>
                  <a:pt x="18989" y="25891"/>
                  <a:pt x="19113" y="25940"/>
                  <a:pt x="19075" y="25864"/>
                </a:cubicBezTo>
                <a:cubicBezTo>
                  <a:pt x="19053" y="25848"/>
                  <a:pt x="19005" y="25864"/>
                  <a:pt x="18985" y="25834"/>
                </a:cubicBezTo>
                <a:cubicBezTo>
                  <a:pt x="18990" y="25811"/>
                  <a:pt x="18973" y="25783"/>
                  <a:pt x="19001" y="25752"/>
                </a:cubicBezTo>
                <a:cubicBezTo>
                  <a:pt x="19005" y="25745"/>
                  <a:pt x="19044" y="25753"/>
                  <a:pt x="19037" y="25732"/>
                </a:cubicBezTo>
                <a:cubicBezTo>
                  <a:pt x="19020" y="25723"/>
                  <a:pt x="18990" y="25724"/>
                  <a:pt x="18989" y="25694"/>
                </a:cubicBezTo>
                <a:cubicBezTo>
                  <a:pt x="19029" y="25669"/>
                  <a:pt x="19081" y="25633"/>
                  <a:pt x="19037" y="25580"/>
                </a:cubicBezTo>
                <a:lnTo>
                  <a:pt x="19037" y="25580"/>
                </a:lnTo>
                <a:cubicBezTo>
                  <a:pt x="19014" y="25590"/>
                  <a:pt x="18991" y="25598"/>
                  <a:pt x="18985" y="25617"/>
                </a:cubicBezTo>
                <a:lnTo>
                  <a:pt x="19010" y="25629"/>
                </a:lnTo>
                <a:cubicBezTo>
                  <a:pt x="19004" y="25632"/>
                  <a:pt x="19000" y="25634"/>
                  <a:pt x="18997" y="25634"/>
                </a:cubicBezTo>
                <a:cubicBezTo>
                  <a:pt x="18988" y="25634"/>
                  <a:pt x="18988" y="25624"/>
                  <a:pt x="18984" y="25620"/>
                </a:cubicBezTo>
                <a:cubicBezTo>
                  <a:pt x="18957" y="25623"/>
                  <a:pt x="18957" y="25635"/>
                  <a:pt x="18950" y="25649"/>
                </a:cubicBezTo>
                <a:cubicBezTo>
                  <a:pt x="18921" y="25712"/>
                  <a:pt x="18935" y="25785"/>
                  <a:pt x="18848" y="25834"/>
                </a:cubicBezTo>
                <a:cubicBezTo>
                  <a:pt x="18842" y="25724"/>
                  <a:pt x="18919" y="25615"/>
                  <a:pt x="18878" y="25507"/>
                </a:cubicBezTo>
                <a:cubicBezTo>
                  <a:pt x="18843" y="25414"/>
                  <a:pt x="18854" y="25323"/>
                  <a:pt x="18847" y="25232"/>
                </a:cubicBezTo>
                <a:cubicBezTo>
                  <a:pt x="18846" y="25203"/>
                  <a:pt x="18864" y="25171"/>
                  <a:pt x="18832" y="25148"/>
                </a:cubicBezTo>
                <a:cubicBezTo>
                  <a:pt x="18790" y="25118"/>
                  <a:pt x="18859" y="25097"/>
                  <a:pt x="18842" y="25068"/>
                </a:cubicBezTo>
                <a:lnTo>
                  <a:pt x="18789" y="25029"/>
                </a:lnTo>
                <a:cubicBezTo>
                  <a:pt x="18804" y="24999"/>
                  <a:pt x="18843" y="24974"/>
                  <a:pt x="18844" y="24942"/>
                </a:cubicBezTo>
                <a:cubicBezTo>
                  <a:pt x="18827" y="24931"/>
                  <a:pt x="18809" y="24929"/>
                  <a:pt x="18790" y="24929"/>
                </a:cubicBezTo>
                <a:cubicBezTo>
                  <a:pt x="18780" y="24929"/>
                  <a:pt x="18769" y="24930"/>
                  <a:pt x="18759" y="24930"/>
                </a:cubicBezTo>
                <a:cubicBezTo>
                  <a:pt x="18754" y="24930"/>
                  <a:pt x="18750" y="24930"/>
                  <a:pt x="18746" y="24929"/>
                </a:cubicBezTo>
                <a:cubicBezTo>
                  <a:pt x="18780" y="24894"/>
                  <a:pt x="18868" y="24891"/>
                  <a:pt x="18879" y="24837"/>
                </a:cubicBezTo>
                <a:lnTo>
                  <a:pt x="18823" y="24791"/>
                </a:lnTo>
                <a:lnTo>
                  <a:pt x="18872" y="24700"/>
                </a:lnTo>
                <a:cubicBezTo>
                  <a:pt x="18851" y="24677"/>
                  <a:pt x="18837" y="24649"/>
                  <a:pt x="18790" y="24641"/>
                </a:cubicBezTo>
                <a:cubicBezTo>
                  <a:pt x="18803" y="24604"/>
                  <a:pt x="18884" y="24597"/>
                  <a:pt x="18878" y="24555"/>
                </a:cubicBezTo>
                <a:cubicBezTo>
                  <a:pt x="18861" y="24537"/>
                  <a:pt x="18802" y="24544"/>
                  <a:pt x="18821" y="24511"/>
                </a:cubicBezTo>
                <a:cubicBezTo>
                  <a:pt x="18825" y="24507"/>
                  <a:pt x="18829" y="24506"/>
                  <a:pt x="18833" y="24506"/>
                </a:cubicBezTo>
                <a:cubicBezTo>
                  <a:pt x="18842" y="24506"/>
                  <a:pt x="18851" y="24510"/>
                  <a:pt x="18860" y="24510"/>
                </a:cubicBezTo>
                <a:cubicBezTo>
                  <a:pt x="18867" y="24510"/>
                  <a:pt x="18874" y="24508"/>
                  <a:pt x="18882" y="24500"/>
                </a:cubicBezTo>
                <a:lnTo>
                  <a:pt x="18831" y="24374"/>
                </a:lnTo>
                <a:cubicBezTo>
                  <a:pt x="18827" y="24373"/>
                  <a:pt x="18822" y="24373"/>
                  <a:pt x="18818" y="24373"/>
                </a:cubicBezTo>
                <a:cubicBezTo>
                  <a:pt x="18777" y="24373"/>
                  <a:pt x="18785" y="24399"/>
                  <a:pt x="18758" y="24409"/>
                </a:cubicBezTo>
                <a:lnTo>
                  <a:pt x="18645" y="24334"/>
                </a:lnTo>
                <a:lnTo>
                  <a:pt x="18740" y="24318"/>
                </a:lnTo>
                <a:cubicBezTo>
                  <a:pt x="18705" y="24288"/>
                  <a:pt x="18668" y="24262"/>
                  <a:pt x="18651" y="24222"/>
                </a:cubicBezTo>
                <a:lnTo>
                  <a:pt x="18722" y="24178"/>
                </a:lnTo>
                <a:lnTo>
                  <a:pt x="18807" y="24217"/>
                </a:lnTo>
                <a:lnTo>
                  <a:pt x="18915" y="24217"/>
                </a:lnTo>
                <a:cubicBezTo>
                  <a:pt x="18957" y="24214"/>
                  <a:pt x="18967" y="24182"/>
                  <a:pt x="18999" y="24182"/>
                </a:cubicBezTo>
                <a:cubicBezTo>
                  <a:pt x="19003" y="24182"/>
                  <a:pt x="19007" y="24182"/>
                  <a:pt x="19012" y="24183"/>
                </a:cubicBezTo>
                <a:cubicBezTo>
                  <a:pt x="19073" y="24207"/>
                  <a:pt x="18994" y="24238"/>
                  <a:pt x="19034" y="24261"/>
                </a:cubicBezTo>
                <a:cubicBezTo>
                  <a:pt x="19072" y="24282"/>
                  <a:pt x="19036" y="24318"/>
                  <a:pt x="19069" y="24342"/>
                </a:cubicBezTo>
                <a:cubicBezTo>
                  <a:pt x="19126" y="24281"/>
                  <a:pt x="19196" y="24223"/>
                  <a:pt x="19123" y="24148"/>
                </a:cubicBezTo>
                <a:cubicBezTo>
                  <a:pt x="19117" y="24138"/>
                  <a:pt x="19117" y="24126"/>
                  <a:pt x="19123" y="24116"/>
                </a:cubicBezTo>
                <a:cubicBezTo>
                  <a:pt x="19144" y="24079"/>
                  <a:pt x="19151" y="24036"/>
                  <a:pt x="19141" y="23995"/>
                </a:cubicBezTo>
                <a:cubicBezTo>
                  <a:pt x="19134" y="23955"/>
                  <a:pt x="19155" y="23906"/>
                  <a:pt x="19155" y="23860"/>
                </a:cubicBezTo>
                <a:cubicBezTo>
                  <a:pt x="19156" y="23760"/>
                  <a:pt x="19161" y="23660"/>
                  <a:pt x="19138" y="23557"/>
                </a:cubicBezTo>
                <a:cubicBezTo>
                  <a:pt x="19121" y="23552"/>
                  <a:pt x="19104" y="23549"/>
                  <a:pt x="19086" y="23549"/>
                </a:cubicBezTo>
                <a:cubicBezTo>
                  <a:pt x="19068" y="23549"/>
                  <a:pt x="19050" y="23552"/>
                  <a:pt x="19032" y="23558"/>
                </a:cubicBezTo>
                <a:cubicBezTo>
                  <a:pt x="19016" y="23589"/>
                  <a:pt x="18994" y="23617"/>
                  <a:pt x="18988" y="23648"/>
                </a:cubicBezTo>
                <a:cubicBezTo>
                  <a:pt x="18983" y="23678"/>
                  <a:pt x="18982" y="23707"/>
                  <a:pt x="18985" y="23737"/>
                </a:cubicBezTo>
                <a:cubicBezTo>
                  <a:pt x="18999" y="23774"/>
                  <a:pt x="19049" y="23778"/>
                  <a:pt x="19040" y="23796"/>
                </a:cubicBezTo>
                <a:cubicBezTo>
                  <a:pt x="19013" y="23818"/>
                  <a:pt x="18961" y="23798"/>
                  <a:pt x="18957" y="23828"/>
                </a:cubicBezTo>
                <a:cubicBezTo>
                  <a:pt x="18956" y="23857"/>
                  <a:pt x="19004" y="23848"/>
                  <a:pt x="19021" y="23876"/>
                </a:cubicBezTo>
                <a:lnTo>
                  <a:pt x="19021" y="23960"/>
                </a:lnTo>
                <a:cubicBezTo>
                  <a:pt x="19042" y="23994"/>
                  <a:pt x="19094" y="24002"/>
                  <a:pt x="19082" y="24034"/>
                </a:cubicBezTo>
                <a:cubicBezTo>
                  <a:pt x="19060" y="24053"/>
                  <a:pt x="19037" y="24074"/>
                  <a:pt x="18993" y="24085"/>
                </a:cubicBezTo>
                <a:cubicBezTo>
                  <a:pt x="18961" y="24054"/>
                  <a:pt x="18921" y="24033"/>
                  <a:pt x="18941" y="23985"/>
                </a:cubicBezTo>
                <a:cubicBezTo>
                  <a:pt x="18950" y="23961"/>
                  <a:pt x="18887" y="23925"/>
                  <a:pt x="18845" y="23884"/>
                </a:cubicBezTo>
                <a:lnTo>
                  <a:pt x="18845" y="23697"/>
                </a:lnTo>
                <a:cubicBezTo>
                  <a:pt x="18815" y="23652"/>
                  <a:pt x="18756" y="23664"/>
                  <a:pt x="18720" y="23648"/>
                </a:cubicBezTo>
                <a:cubicBezTo>
                  <a:pt x="18741" y="23631"/>
                  <a:pt x="18761" y="23614"/>
                  <a:pt x="18779" y="23598"/>
                </a:cubicBezTo>
                <a:cubicBezTo>
                  <a:pt x="18772" y="23515"/>
                  <a:pt x="18756" y="23435"/>
                  <a:pt x="18691" y="23370"/>
                </a:cubicBezTo>
                <a:cubicBezTo>
                  <a:pt x="18772" y="23333"/>
                  <a:pt x="18740" y="23292"/>
                  <a:pt x="18741" y="23255"/>
                </a:cubicBezTo>
                <a:cubicBezTo>
                  <a:pt x="18741" y="23255"/>
                  <a:pt x="18740" y="23255"/>
                  <a:pt x="18740" y="23255"/>
                </a:cubicBezTo>
                <a:cubicBezTo>
                  <a:pt x="18679" y="23255"/>
                  <a:pt x="18696" y="23310"/>
                  <a:pt x="18641" y="23310"/>
                </a:cubicBezTo>
                <a:cubicBezTo>
                  <a:pt x="18636" y="23310"/>
                  <a:pt x="18630" y="23309"/>
                  <a:pt x="18624" y="23308"/>
                </a:cubicBezTo>
                <a:cubicBezTo>
                  <a:pt x="18588" y="23263"/>
                  <a:pt x="18626" y="23226"/>
                  <a:pt x="18658" y="23191"/>
                </a:cubicBezTo>
                <a:lnTo>
                  <a:pt x="18807" y="23218"/>
                </a:lnTo>
                <a:cubicBezTo>
                  <a:pt x="18828" y="23162"/>
                  <a:pt x="18707" y="23203"/>
                  <a:pt x="18718" y="23156"/>
                </a:cubicBezTo>
                <a:cubicBezTo>
                  <a:pt x="18728" y="23142"/>
                  <a:pt x="18746" y="23140"/>
                  <a:pt x="18766" y="23140"/>
                </a:cubicBezTo>
                <a:cubicBezTo>
                  <a:pt x="18776" y="23140"/>
                  <a:pt x="18786" y="23141"/>
                  <a:pt x="18795" y="23141"/>
                </a:cubicBezTo>
                <a:cubicBezTo>
                  <a:pt x="18815" y="23141"/>
                  <a:pt x="18834" y="23138"/>
                  <a:pt x="18844" y="23123"/>
                </a:cubicBezTo>
                <a:cubicBezTo>
                  <a:pt x="18851" y="23080"/>
                  <a:pt x="18769" y="23087"/>
                  <a:pt x="18751" y="23058"/>
                </a:cubicBezTo>
                <a:cubicBezTo>
                  <a:pt x="18755" y="23025"/>
                  <a:pt x="18806" y="23005"/>
                  <a:pt x="18799" y="22967"/>
                </a:cubicBezTo>
                <a:lnTo>
                  <a:pt x="18747" y="22947"/>
                </a:lnTo>
                <a:lnTo>
                  <a:pt x="18772" y="22907"/>
                </a:lnTo>
                <a:cubicBezTo>
                  <a:pt x="18716" y="22899"/>
                  <a:pt x="18648" y="22915"/>
                  <a:pt x="18617" y="22866"/>
                </a:cubicBezTo>
                <a:cubicBezTo>
                  <a:pt x="18724" y="22860"/>
                  <a:pt x="18714" y="22787"/>
                  <a:pt x="18779" y="22759"/>
                </a:cubicBezTo>
                <a:cubicBezTo>
                  <a:pt x="18782" y="22708"/>
                  <a:pt x="18791" y="22661"/>
                  <a:pt x="18747" y="22624"/>
                </a:cubicBezTo>
                <a:cubicBezTo>
                  <a:pt x="18798" y="22566"/>
                  <a:pt x="18781" y="22511"/>
                  <a:pt x="18774" y="22462"/>
                </a:cubicBezTo>
                <a:cubicBezTo>
                  <a:pt x="18740" y="22446"/>
                  <a:pt x="18706" y="22458"/>
                  <a:pt x="18689" y="22439"/>
                </a:cubicBezTo>
                <a:lnTo>
                  <a:pt x="18741" y="22416"/>
                </a:lnTo>
                <a:cubicBezTo>
                  <a:pt x="18756" y="22383"/>
                  <a:pt x="18720" y="22351"/>
                  <a:pt x="18732" y="22324"/>
                </a:cubicBezTo>
                <a:cubicBezTo>
                  <a:pt x="18746" y="22292"/>
                  <a:pt x="18748" y="22255"/>
                  <a:pt x="18740" y="22221"/>
                </a:cubicBezTo>
                <a:cubicBezTo>
                  <a:pt x="18739" y="22221"/>
                  <a:pt x="18739" y="22221"/>
                  <a:pt x="18738" y="22221"/>
                </a:cubicBezTo>
                <a:cubicBezTo>
                  <a:pt x="18701" y="22221"/>
                  <a:pt x="18692" y="22249"/>
                  <a:pt x="18661" y="22249"/>
                </a:cubicBezTo>
                <a:cubicBezTo>
                  <a:pt x="18658" y="22249"/>
                  <a:pt x="18655" y="22249"/>
                  <a:pt x="18652" y="22248"/>
                </a:cubicBezTo>
                <a:lnTo>
                  <a:pt x="18624" y="22232"/>
                </a:lnTo>
                <a:cubicBezTo>
                  <a:pt x="18621" y="22191"/>
                  <a:pt x="18677" y="22169"/>
                  <a:pt x="18704" y="22135"/>
                </a:cubicBezTo>
                <a:cubicBezTo>
                  <a:pt x="18667" y="22100"/>
                  <a:pt x="18600" y="22081"/>
                  <a:pt x="18572" y="22036"/>
                </a:cubicBezTo>
                <a:cubicBezTo>
                  <a:pt x="18651" y="22016"/>
                  <a:pt x="18651" y="21973"/>
                  <a:pt x="18663" y="21936"/>
                </a:cubicBezTo>
                <a:cubicBezTo>
                  <a:pt x="18643" y="21918"/>
                  <a:pt x="18604" y="21907"/>
                  <a:pt x="18617" y="21876"/>
                </a:cubicBezTo>
                <a:lnTo>
                  <a:pt x="18656" y="21854"/>
                </a:lnTo>
                <a:cubicBezTo>
                  <a:pt x="18688" y="21858"/>
                  <a:pt x="18671" y="21882"/>
                  <a:pt x="18702" y="21882"/>
                </a:cubicBezTo>
                <a:cubicBezTo>
                  <a:pt x="18728" y="21873"/>
                  <a:pt x="18746" y="21860"/>
                  <a:pt x="18742" y="21839"/>
                </a:cubicBezTo>
                <a:lnTo>
                  <a:pt x="18689" y="21795"/>
                </a:lnTo>
                <a:cubicBezTo>
                  <a:pt x="18644" y="21716"/>
                  <a:pt x="18745" y="21646"/>
                  <a:pt x="18700" y="21567"/>
                </a:cubicBezTo>
                <a:lnTo>
                  <a:pt x="18700" y="21567"/>
                </a:lnTo>
                <a:cubicBezTo>
                  <a:pt x="18684" y="21577"/>
                  <a:pt x="18670" y="21581"/>
                  <a:pt x="18658" y="21581"/>
                </a:cubicBezTo>
                <a:cubicBezTo>
                  <a:pt x="18635" y="21581"/>
                  <a:pt x="18621" y="21567"/>
                  <a:pt x="18624" y="21556"/>
                </a:cubicBezTo>
                <a:cubicBezTo>
                  <a:pt x="18627" y="21538"/>
                  <a:pt x="18634" y="21525"/>
                  <a:pt x="18608" y="21513"/>
                </a:cubicBezTo>
                <a:cubicBezTo>
                  <a:pt x="18598" y="21507"/>
                  <a:pt x="18589" y="21506"/>
                  <a:pt x="18580" y="21506"/>
                </a:cubicBezTo>
                <a:cubicBezTo>
                  <a:pt x="18564" y="21506"/>
                  <a:pt x="18548" y="21512"/>
                  <a:pt x="18531" y="21516"/>
                </a:cubicBezTo>
                <a:cubicBezTo>
                  <a:pt x="18528" y="21517"/>
                  <a:pt x="18525" y="21517"/>
                  <a:pt x="18522" y="21517"/>
                </a:cubicBezTo>
                <a:cubicBezTo>
                  <a:pt x="18504" y="21517"/>
                  <a:pt x="18493" y="21503"/>
                  <a:pt x="18482" y="21493"/>
                </a:cubicBezTo>
                <a:cubicBezTo>
                  <a:pt x="18496" y="21474"/>
                  <a:pt x="18519" y="21461"/>
                  <a:pt x="18543" y="21459"/>
                </a:cubicBezTo>
                <a:cubicBezTo>
                  <a:pt x="18546" y="21435"/>
                  <a:pt x="18531" y="21419"/>
                  <a:pt x="18493" y="21411"/>
                </a:cubicBezTo>
                <a:cubicBezTo>
                  <a:pt x="18481" y="21409"/>
                  <a:pt x="18482" y="21401"/>
                  <a:pt x="18493" y="21394"/>
                </a:cubicBezTo>
                <a:cubicBezTo>
                  <a:pt x="18496" y="21383"/>
                  <a:pt x="18504" y="21380"/>
                  <a:pt x="18513" y="21380"/>
                </a:cubicBezTo>
                <a:cubicBezTo>
                  <a:pt x="18526" y="21380"/>
                  <a:pt x="18542" y="21386"/>
                  <a:pt x="18555" y="21386"/>
                </a:cubicBezTo>
                <a:cubicBezTo>
                  <a:pt x="18562" y="21386"/>
                  <a:pt x="18569" y="21385"/>
                  <a:pt x="18574" y="21379"/>
                </a:cubicBezTo>
                <a:cubicBezTo>
                  <a:pt x="18574" y="21365"/>
                  <a:pt x="18580" y="21351"/>
                  <a:pt x="18550" y="21330"/>
                </a:cubicBezTo>
                <a:cubicBezTo>
                  <a:pt x="18545" y="21326"/>
                  <a:pt x="18539" y="21324"/>
                  <a:pt x="18533" y="21324"/>
                </a:cubicBezTo>
                <a:cubicBezTo>
                  <a:pt x="18513" y="21324"/>
                  <a:pt x="18487" y="21342"/>
                  <a:pt x="18461" y="21342"/>
                </a:cubicBezTo>
                <a:cubicBezTo>
                  <a:pt x="18455" y="21342"/>
                  <a:pt x="18449" y="21341"/>
                  <a:pt x="18443" y="21339"/>
                </a:cubicBezTo>
                <a:cubicBezTo>
                  <a:pt x="18437" y="21309"/>
                  <a:pt x="18433" y="21281"/>
                  <a:pt x="18448" y="21254"/>
                </a:cubicBezTo>
                <a:lnTo>
                  <a:pt x="18537" y="21189"/>
                </a:lnTo>
                <a:cubicBezTo>
                  <a:pt x="18506" y="21170"/>
                  <a:pt x="18503" y="21150"/>
                  <a:pt x="18514" y="21128"/>
                </a:cubicBezTo>
                <a:cubicBezTo>
                  <a:pt x="18523" y="21111"/>
                  <a:pt x="18572" y="21120"/>
                  <a:pt x="18571" y="21100"/>
                </a:cubicBezTo>
                <a:cubicBezTo>
                  <a:pt x="18560" y="21035"/>
                  <a:pt x="18564" y="20973"/>
                  <a:pt x="18472" y="20931"/>
                </a:cubicBezTo>
                <a:cubicBezTo>
                  <a:pt x="18530" y="20902"/>
                  <a:pt x="18487" y="20862"/>
                  <a:pt x="18526" y="20835"/>
                </a:cubicBezTo>
                <a:cubicBezTo>
                  <a:pt x="18546" y="20805"/>
                  <a:pt x="18610" y="20823"/>
                  <a:pt x="18645" y="20794"/>
                </a:cubicBezTo>
                <a:cubicBezTo>
                  <a:pt x="18590" y="20731"/>
                  <a:pt x="18618" y="20659"/>
                  <a:pt x="18607" y="20594"/>
                </a:cubicBezTo>
                <a:cubicBezTo>
                  <a:pt x="18592" y="20573"/>
                  <a:pt x="18543" y="20580"/>
                  <a:pt x="18550" y="20555"/>
                </a:cubicBezTo>
                <a:cubicBezTo>
                  <a:pt x="18592" y="20429"/>
                  <a:pt x="18584" y="20292"/>
                  <a:pt x="18527" y="20172"/>
                </a:cubicBezTo>
                <a:lnTo>
                  <a:pt x="18479" y="20187"/>
                </a:lnTo>
                <a:cubicBezTo>
                  <a:pt x="18426" y="20114"/>
                  <a:pt x="18380" y="20040"/>
                  <a:pt x="18417" y="19956"/>
                </a:cubicBezTo>
                <a:cubicBezTo>
                  <a:pt x="18420" y="19951"/>
                  <a:pt x="18432" y="19946"/>
                  <a:pt x="18439" y="19940"/>
                </a:cubicBezTo>
                <a:cubicBezTo>
                  <a:pt x="18444" y="19937"/>
                  <a:pt x="18449" y="19936"/>
                  <a:pt x="18454" y="19936"/>
                </a:cubicBezTo>
                <a:cubicBezTo>
                  <a:pt x="18465" y="19936"/>
                  <a:pt x="18476" y="19943"/>
                  <a:pt x="18490" y="19943"/>
                </a:cubicBezTo>
                <a:cubicBezTo>
                  <a:pt x="18495" y="19943"/>
                  <a:pt x="18500" y="19942"/>
                  <a:pt x="18506" y="19939"/>
                </a:cubicBezTo>
                <a:cubicBezTo>
                  <a:pt x="18523" y="19933"/>
                  <a:pt x="18542" y="19920"/>
                  <a:pt x="18534" y="19899"/>
                </a:cubicBezTo>
                <a:cubicBezTo>
                  <a:pt x="18521" y="19890"/>
                  <a:pt x="18508" y="19887"/>
                  <a:pt x="18495" y="19887"/>
                </a:cubicBezTo>
                <a:cubicBezTo>
                  <a:pt x="18470" y="19887"/>
                  <a:pt x="18443" y="19899"/>
                  <a:pt x="18413" y="19899"/>
                </a:cubicBezTo>
                <a:cubicBezTo>
                  <a:pt x="18411" y="19899"/>
                  <a:pt x="18408" y="19898"/>
                  <a:pt x="18406" y="19898"/>
                </a:cubicBezTo>
                <a:cubicBezTo>
                  <a:pt x="18407" y="19870"/>
                  <a:pt x="18464" y="19840"/>
                  <a:pt x="18413" y="19812"/>
                </a:cubicBezTo>
                <a:cubicBezTo>
                  <a:pt x="18443" y="19783"/>
                  <a:pt x="18449" y="19752"/>
                  <a:pt x="18429" y="19724"/>
                </a:cubicBezTo>
                <a:cubicBezTo>
                  <a:pt x="18415" y="19717"/>
                  <a:pt x="18402" y="19715"/>
                  <a:pt x="18390" y="19715"/>
                </a:cubicBezTo>
                <a:cubicBezTo>
                  <a:pt x="18356" y="19715"/>
                  <a:pt x="18327" y="19733"/>
                  <a:pt x="18287" y="19735"/>
                </a:cubicBezTo>
                <a:cubicBezTo>
                  <a:pt x="18275" y="19716"/>
                  <a:pt x="18235" y="19721"/>
                  <a:pt x="18206" y="19702"/>
                </a:cubicBezTo>
                <a:lnTo>
                  <a:pt x="18438" y="19658"/>
                </a:lnTo>
                <a:cubicBezTo>
                  <a:pt x="18418" y="19591"/>
                  <a:pt x="18324" y="19618"/>
                  <a:pt x="18276" y="19597"/>
                </a:cubicBezTo>
                <a:cubicBezTo>
                  <a:pt x="18269" y="19579"/>
                  <a:pt x="18275" y="19567"/>
                  <a:pt x="18303" y="19564"/>
                </a:cubicBezTo>
                <a:cubicBezTo>
                  <a:pt x="18296" y="19507"/>
                  <a:pt x="18384" y="19491"/>
                  <a:pt x="18423" y="19453"/>
                </a:cubicBezTo>
                <a:cubicBezTo>
                  <a:pt x="18432" y="19445"/>
                  <a:pt x="18432" y="19441"/>
                  <a:pt x="18415" y="19436"/>
                </a:cubicBezTo>
                <a:cubicBezTo>
                  <a:pt x="18414" y="19436"/>
                  <a:pt x="18414" y="19436"/>
                  <a:pt x="18413" y="19436"/>
                </a:cubicBezTo>
                <a:cubicBezTo>
                  <a:pt x="18381" y="19436"/>
                  <a:pt x="18352" y="19456"/>
                  <a:pt x="18317" y="19456"/>
                </a:cubicBezTo>
                <a:cubicBezTo>
                  <a:pt x="18304" y="19456"/>
                  <a:pt x="18289" y="19453"/>
                  <a:pt x="18273" y="19444"/>
                </a:cubicBezTo>
                <a:cubicBezTo>
                  <a:pt x="18329" y="19416"/>
                  <a:pt x="18289" y="19381"/>
                  <a:pt x="18280" y="19353"/>
                </a:cubicBezTo>
                <a:cubicBezTo>
                  <a:pt x="18308" y="19332"/>
                  <a:pt x="18339" y="19320"/>
                  <a:pt x="18336" y="19287"/>
                </a:cubicBezTo>
                <a:cubicBezTo>
                  <a:pt x="18301" y="19245"/>
                  <a:pt x="18273" y="19196"/>
                  <a:pt x="18356" y="19150"/>
                </a:cubicBezTo>
                <a:cubicBezTo>
                  <a:pt x="18372" y="19142"/>
                  <a:pt x="18342" y="19131"/>
                  <a:pt x="18347" y="19124"/>
                </a:cubicBezTo>
                <a:cubicBezTo>
                  <a:pt x="18397" y="19036"/>
                  <a:pt x="18359" y="18947"/>
                  <a:pt x="18368" y="18867"/>
                </a:cubicBezTo>
                <a:cubicBezTo>
                  <a:pt x="18334" y="18834"/>
                  <a:pt x="18291" y="18812"/>
                  <a:pt x="18245" y="18801"/>
                </a:cubicBezTo>
                <a:cubicBezTo>
                  <a:pt x="18248" y="18773"/>
                  <a:pt x="18324" y="18765"/>
                  <a:pt x="18289" y="18735"/>
                </a:cubicBezTo>
                <a:cubicBezTo>
                  <a:pt x="18282" y="18725"/>
                  <a:pt x="18275" y="18721"/>
                  <a:pt x="18267" y="18721"/>
                </a:cubicBezTo>
                <a:cubicBezTo>
                  <a:pt x="18252" y="18721"/>
                  <a:pt x="18235" y="18737"/>
                  <a:pt x="18220" y="18737"/>
                </a:cubicBezTo>
                <a:cubicBezTo>
                  <a:pt x="18215" y="18737"/>
                  <a:pt x="18209" y="18735"/>
                  <a:pt x="18204" y="18729"/>
                </a:cubicBezTo>
                <a:cubicBezTo>
                  <a:pt x="18195" y="18681"/>
                  <a:pt x="18296" y="18690"/>
                  <a:pt x="18304" y="18641"/>
                </a:cubicBezTo>
                <a:cubicBezTo>
                  <a:pt x="18313" y="18613"/>
                  <a:pt x="18238" y="18602"/>
                  <a:pt x="18229" y="18568"/>
                </a:cubicBezTo>
                <a:lnTo>
                  <a:pt x="18229" y="18497"/>
                </a:lnTo>
                <a:cubicBezTo>
                  <a:pt x="18189" y="18479"/>
                  <a:pt x="18137" y="18475"/>
                  <a:pt x="18137" y="18440"/>
                </a:cubicBezTo>
                <a:cubicBezTo>
                  <a:pt x="18150" y="18410"/>
                  <a:pt x="18200" y="18430"/>
                  <a:pt x="18226" y="18410"/>
                </a:cubicBezTo>
                <a:cubicBezTo>
                  <a:pt x="18153" y="18354"/>
                  <a:pt x="18234" y="18310"/>
                  <a:pt x="18267" y="18267"/>
                </a:cubicBezTo>
                <a:cubicBezTo>
                  <a:pt x="18243" y="18241"/>
                  <a:pt x="18195" y="18260"/>
                  <a:pt x="18177" y="18235"/>
                </a:cubicBezTo>
                <a:lnTo>
                  <a:pt x="18260" y="18221"/>
                </a:lnTo>
                <a:lnTo>
                  <a:pt x="18216" y="18168"/>
                </a:lnTo>
                <a:cubicBezTo>
                  <a:pt x="18186" y="18162"/>
                  <a:pt x="18155" y="18167"/>
                  <a:pt x="18142" y="18149"/>
                </a:cubicBezTo>
                <a:cubicBezTo>
                  <a:pt x="18110" y="18109"/>
                  <a:pt x="18171" y="18088"/>
                  <a:pt x="18180" y="18059"/>
                </a:cubicBezTo>
                <a:cubicBezTo>
                  <a:pt x="18190" y="18028"/>
                  <a:pt x="18234" y="17987"/>
                  <a:pt x="18181" y="17951"/>
                </a:cubicBezTo>
                <a:lnTo>
                  <a:pt x="18133" y="17948"/>
                </a:lnTo>
                <a:lnTo>
                  <a:pt x="18133" y="17948"/>
                </a:lnTo>
                <a:cubicBezTo>
                  <a:pt x="18133" y="17948"/>
                  <a:pt x="18133" y="17947"/>
                  <a:pt x="18133" y="17947"/>
                </a:cubicBezTo>
                <a:lnTo>
                  <a:pt x="18057" y="17849"/>
                </a:lnTo>
                <a:cubicBezTo>
                  <a:pt x="18118" y="17800"/>
                  <a:pt x="18091" y="17741"/>
                  <a:pt x="18101" y="17684"/>
                </a:cubicBezTo>
                <a:lnTo>
                  <a:pt x="18154" y="17637"/>
                </a:lnTo>
                <a:cubicBezTo>
                  <a:pt x="18186" y="17558"/>
                  <a:pt x="18162" y="17493"/>
                  <a:pt x="18161" y="17428"/>
                </a:cubicBezTo>
                <a:cubicBezTo>
                  <a:pt x="18159" y="17369"/>
                  <a:pt x="18150" y="17306"/>
                  <a:pt x="18108" y="17250"/>
                </a:cubicBezTo>
                <a:cubicBezTo>
                  <a:pt x="18178" y="17185"/>
                  <a:pt x="18102" y="17122"/>
                  <a:pt x="18094" y="17056"/>
                </a:cubicBezTo>
                <a:cubicBezTo>
                  <a:pt x="18086" y="16991"/>
                  <a:pt x="18057" y="16926"/>
                  <a:pt x="18061" y="16853"/>
                </a:cubicBezTo>
                <a:cubicBezTo>
                  <a:pt x="17995" y="16850"/>
                  <a:pt x="17937" y="16840"/>
                  <a:pt x="17898" y="16808"/>
                </a:cubicBezTo>
                <a:cubicBezTo>
                  <a:pt x="17903" y="16783"/>
                  <a:pt x="17926" y="16770"/>
                  <a:pt x="17961" y="16764"/>
                </a:cubicBezTo>
                <a:lnTo>
                  <a:pt x="18038" y="16780"/>
                </a:lnTo>
                <a:cubicBezTo>
                  <a:pt x="17976" y="16706"/>
                  <a:pt x="17986" y="16639"/>
                  <a:pt x="18029" y="16582"/>
                </a:cubicBezTo>
                <a:cubicBezTo>
                  <a:pt x="18028" y="16541"/>
                  <a:pt x="17962" y="16532"/>
                  <a:pt x="17965" y="16499"/>
                </a:cubicBezTo>
                <a:cubicBezTo>
                  <a:pt x="17973" y="16484"/>
                  <a:pt x="18001" y="16471"/>
                  <a:pt x="17988" y="16450"/>
                </a:cubicBezTo>
                <a:cubicBezTo>
                  <a:pt x="17956" y="16434"/>
                  <a:pt x="17903" y="16430"/>
                  <a:pt x="17894" y="16396"/>
                </a:cubicBezTo>
                <a:cubicBezTo>
                  <a:pt x="17872" y="16395"/>
                  <a:pt x="17847" y="16398"/>
                  <a:pt x="17833" y="16385"/>
                </a:cubicBezTo>
                <a:cubicBezTo>
                  <a:pt x="17824" y="16372"/>
                  <a:pt x="17824" y="16354"/>
                  <a:pt x="17834" y="16341"/>
                </a:cubicBezTo>
                <a:cubicBezTo>
                  <a:pt x="17864" y="16327"/>
                  <a:pt x="17907" y="16323"/>
                  <a:pt x="17924" y="16294"/>
                </a:cubicBezTo>
                <a:lnTo>
                  <a:pt x="17895" y="16237"/>
                </a:lnTo>
                <a:lnTo>
                  <a:pt x="17948" y="16197"/>
                </a:lnTo>
                <a:cubicBezTo>
                  <a:pt x="17914" y="16106"/>
                  <a:pt x="17923" y="16009"/>
                  <a:pt x="17846" y="15927"/>
                </a:cubicBezTo>
                <a:lnTo>
                  <a:pt x="17808" y="15938"/>
                </a:lnTo>
                <a:cubicBezTo>
                  <a:pt x="17741" y="15917"/>
                  <a:pt x="17761" y="15871"/>
                  <a:pt x="17737" y="15838"/>
                </a:cubicBezTo>
                <a:lnTo>
                  <a:pt x="17818" y="15783"/>
                </a:lnTo>
                <a:cubicBezTo>
                  <a:pt x="17783" y="15753"/>
                  <a:pt x="17851" y="15722"/>
                  <a:pt x="17809" y="15691"/>
                </a:cubicBezTo>
                <a:lnTo>
                  <a:pt x="17736" y="15678"/>
                </a:lnTo>
                <a:cubicBezTo>
                  <a:pt x="17730" y="15637"/>
                  <a:pt x="17833" y="15653"/>
                  <a:pt x="17819" y="15610"/>
                </a:cubicBezTo>
                <a:cubicBezTo>
                  <a:pt x="17781" y="15585"/>
                  <a:pt x="17716" y="15612"/>
                  <a:pt x="17667" y="15569"/>
                </a:cubicBezTo>
                <a:lnTo>
                  <a:pt x="17626" y="15482"/>
                </a:lnTo>
                <a:cubicBezTo>
                  <a:pt x="17636" y="15475"/>
                  <a:pt x="17646" y="15472"/>
                  <a:pt x="17655" y="15472"/>
                </a:cubicBezTo>
                <a:cubicBezTo>
                  <a:pt x="17674" y="15472"/>
                  <a:pt x="17690" y="15483"/>
                  <a:pt x="17706" y="15483"/>
                </a:cubicBezTo>
                <a:cubicBezTo>
                  <a:pt x="17713" y="15483"/>
                  <a:pt x="17719" y="15482"/>
                  <a:pt x="17725" y="15478"/>
                </a:cubicBezTo>
                <a:cubicBezTo>
                  <a:pt x="17765" y="15456"/>
                  <a:pt x="17757" y="15426"/>
                  <a:pt x="17753" y="15394"/>
                </a:cubicBezTo>
                <a:cubicBezTo>
                  <a:pt x="17648" y="15377"/>
                  <a:pt x="17699" y="15294"/>
                  <a:pt x="17622" y="15271"/>
                </a:cubicBezTo>
                <a:cubicBezTo>
                  <a:pt x="17614" y="15233"/>
                  <a:pt x="17671" y="15222"/>
                  <a:pt x="17681" y="15194"/>
                </a:cubicBezTo>
                <a:cubicBezTo>
                  <a:pt x="17616" y="15186"/>
                  <a:pt x="17551" y="15197"/>
                  <a:pt x="17521" y="15148"/>
                </a:cubicBezTo>
                <a:lnTo>
                  <a:pt x="17595" y="15044"/>
                </a:lnTo>
                <a:cubicBezTo>
                  <a:pt x="17595" y="15044"/>
                  <a:pt x="17530" y="15028"/>
                  <a:pt x="17587" y="15018"/>
                </a:cubicBezTo>
                <a:lnTo>
                  <a:pt x="17587" y="15018"/>
                </a:lnTo>
                <a:cubicBezTo>
                  <a:pt x="17663" y="15024"/>
                  <a:pt x="17644" y="15071"/>
                  <a:pt x="17672" y="15097"/>
                </a:cubicBezTo>
                <a:cubicBezTo>
                  <a:pt x="17694" y="15092"/>
                  <a:pt x="17712" y="15077"/>
                  <a:pt x="17722" y="15058"/>
                </a:cubicBezTo>
                <a:cubicBezTo>
                  <a:pt x="17684" y="15022"/>
                  <a:pt x="17675" y="14979"/>
                  <a:pt x="17711" y="14940"/>
                </a:cubicBezTo>
                <a:cubicBezTo>
                  <a:pt x="17697" y="14925"/>
                  <a:pt x="17679" y="14928"/>
                  <a:pt x="17668" y="14911"/>
                </a:cubicBezTo>
                <a:cubicBezTo>
                  <a:pt x="17638" y="14864"/>
                  <a:pt x="17718" y="14827"/>
                  <a:pt x="17677" y="14782"/>
                </a:cubicBezTo>
                <a:cubicBezTo>
                  <a:pt x="17630" y="14728"/>
                  <a:pt x="17656" y="14672"/>
                  <a:pt x="17689" y="14622"/>
                </a:cubicBezTo>
                <a:cubicBezTo>
                  <a:pt x="17633" y="14577"/>
                  <a:pt x="17677" y="14510"/>
                  <a:pt x="17590" y="14482"/>
                </a:cubicBezTo>
                <a:cubicBezTo>
                  <a:pt x="17588" y="14481"/>
                  <a:pt x="17585" y="14481"/>
                  <a:pt x="17583" y="14481"/>
                </a:cubicBezTo>
                <a:cubicBezTo>
                  <a:pt x="17571" y="14481"/>
                  <a:pt x="17558" y="14488"/>
                  <a:pt x="17554" y="14500"/>
                </a:cubicBezTo>
                <a:cubicBezTo>
                  <a:pt x="17548" y="14509"/>
                  <a:pt x="17540" y="14517"/>
                  <a:pt x="17513" y="14517"/>
                </a:cubicBezTo>
                <a:cubicBezTo>
                  <a:pt x="17510" y="14517"/>
                  <a:pt x="17506" y="14517"/>
                  <a:pt x="17502" y="14517"/>
                </a:cubicBezTo>
                <a:cubicBezTo>
                  <a:pt x="17517" y="14463"/>
                  <a:pt x="17429" y="14430"/>
                  <a:pt x="17429" y="14393"/>
                </a:cubicBezTo>
                <a:cubicBezTo>
                  <a:pt x="17452" y="14291"/>
                  <a:pt x="17614" y="14304"/>
                  <a:pt x="17647" y="14247"/>
                </a:cubicBezTo>
                <a:cubicBezTo>
                  <a:pt x="17658" y="14244"/>
                  <a:pt x="17668" y="14242"/>
                  <a:pt x="17677" y="14242"/>
                </a:cubicBezTo>
                <a:cubicBezTo>
                  <a:pt x="17710" y="14242"/>
                  <a:pt x="17731" y="14259"/>
                  <a:pt x="17758" y="14259"/>
                </a:cubicBezTo>
                <a:cubicBezTo>
                  <a:pt x="17765" y="14259"/>
                  <a:pt x="17772" y="14258"/>
                  <a:pt x="17780" y="14256"/>
                </a:cubicBezTo>
                <a:cubicBezTo>
                  <a:pt x="17768" y="14230"/>
                  <a:pt x="17757" y="14204"/>
                  <a:pt x="17745" y="14179"/>
                </a:cubicBezTo>
                <a:lnTo>
                  <a:pt x="17691" y="14176"/>
                </a:lnTo>
                <a:cubicBezTo>
                  <a:pt x="17682" y="14194"/>
                  <a:pt x="17663" y="14199"/>
                  <a:pt x="17643" y="14199"/>
                </a:cubicBezTo>
                <a:cubicBezTo>
                  <a:pt x="17630" y="14199"/>
                  <a:pt x="17618" y="14197"/>
                  <a:pt x="17607" y="14195"/>
                </a:cubicBezTo>
                <a:cubicBezTo>
                  <a:pt x="17605" y="14195"/>
                  <a:pt x="17603" y="14195"/>
                  <a:pt x="17601" y="14195"/>
                </a:cubicBezTo>
                <a:cubicBezTo>
                  <a:pt x="17579" y="14195"/>
                  <a:pt x="17563" y="14212"/>
                  <a:pt x="17545" y="14212"/>
                </a:cubicBezTo>
                <a:cubicBezTo>
                  <a:pt x="17538" y="14212"/>
                  <a:pt x="17531" y="14209"/>
                  <a:pt x="17523" y="14202"/>
                </a:cubicBezTo>
                <a:cubicBezTo>
                  <a:pt x="17513" y="14177"/>
                  <a:pt x="17532" y="14160"/>
                  <a:pt x="17549" y="14141"/>
                </a:cubicBezTo>
                <a:cubicBezTo>
                  <a:pt x="17570" y="14118"/>
                  <a:pt x="17527" y="14096"/>
                  <a:pt x="17534" y="14077"/>
                </a:cubicBezTo>
                <a:lnTo>
                  <a:pt x="17687" y="14009"/>
                </a:lnTo>
                <a:cubicBezTo>
                  <a:pt x="17675" y="13929"/>
                  <a:pt x="17809" y="13880"/>
                  <a:pt x="17785" y="13799"/>
                </a:cubicBezTo>
                <a:lnTo>
                  <a:pt x="17660" y="13754"/>
                </a:lnTo>
                <a:cubicBezTo>
                  <a:pt x="17656" y="13730"/>
                  <a:pt x="17653" y="13709"/>
                  <a:pt x="17649" y="13692"/>
                </a:cubicBezTo>
                <a:cubicBezTo>
                  <a:pt x="17636" y="13685"/>
                  <a:pt x="17620" y="13681"/>
                  <a:pt x="17604" y="13681"/>
                </a:cubicBezTo>
                <a:cubicBezTo>
                  <a:pt x="17591" y="13681"/>
                  <a:pt x="17578" y="13683"/>
                  <a:pt x="17566" y="13689"/>
                </a:cubicBezTo>
                <a:cubicBezTo>
                  <a:pt x="17510" y="13734"/>
                  <a:pt x="17610" y="13774"/>
                  <a:pt x="17581" y="13822"/>
                </a:cubicBezTo>
                <a:cubicBezTo>
                  <a:pt x="17572" y="13816"/>
                  <a:pt x="17563" y="13814"/>
                  <a:pt x="17554" y="13814"/>
                </a:cubicBezTo>
                <a:cubicBezTo>
                  <a:pt x="17531" y="13814"/>
                  <a:pt x="17509" y="13830"/>
                  <a:pt x="17486" y="13830"/>
                </a:cubicBezTo>
                <a:cubicBezTo>
                  <a:pt x="17478" y="13830"/>
                  <a:pt x="17470" y="13828"/>
                  <a:pt x="17461" y="13822"/>
                </a:cubicBezTo>
                <a:cubicBezTo>
                  <a:pt x="17515" y="13793"/>
                  <a:pt x="17451" y="13765"/>
                  <a:pt x="17456" y="13738"/>
                </a:cubicBezTo>
                <a:cubicBezTo>
                  <a:pt x="17473" y="13714"/>
                  <a:pt x="17521" y="13704"/>
                  <a:pt x="17517" y="13674"/>
                </a:cubicBezTo>
                <a:cubicBezTo>
                  <a:pt x="17512" y="13668"/>
                  <a:pt x="17507" y="13666"/>
                  <a:pt x="17501" y="13666"/>
                </a:cubicBezTo>
                <a:cubicBezTo>
                  <a:pt x="17491" y="13666"/>
                  <a:pt x="17480" y="13673"/>
                  <a:pt x="17469" y="13673"/>
                </a:cubicBezTo>
                <a:cubicBezTo>
                  <a:pt x="17467" y="13673"/>
                  <a:pt x="17464" y="13673"/>
                  <a:pt x="17461" y="13672"/>
                </a:cubicBezTo>
                <a:lnTo>
                  <a:pt x="17424" y="13620"/>
                </a:lnTo>
                <a:cubicBezTo>
                  <a:pt x="17531" y="13583"/>
                  <a:pt x="17475" y="13526"/>
                  <a:pt x="17454" y="13477"/>
                </a:cubicBezTo>
                <a:cubicBezTo>
                  <a:pt x="17466" y="13472"/>
                  <a:pt x="17476" y="13470"/>
                  <a:pt x="17485" y="13470"/>
                </a:cubicBezTo>
                <a:cubicBezTo>
                  <a:pt x="17496" y="13470"/>
                  <a:pt x="17507" y="13474"/>
                  <a:pt x="17521" y="13483"/>
                </a:cubicBezTo>
                <a:lnTo>
                  <a:pt x="17521" y="13608"/>
                </a:lnTo>
                <a:cubicBezTo>
                  <a:pt x="17546" y="13617"/>
                  <a:pt x="17662" y="13624"/>
                  <a:pt x="17727" y="13624"/>
                </a:cubicBezTo>
                <a:cubicBezTo>
                  <a:pt x="17738" y="13624"/>
                  <a:pt x="17748" y="13624"/>
                  <a:pt x="17756" y="13624"/>
                </a:cubicBezTo>
                <a:cubicBezTo>
                  <a:pt x="17772" y="13560"/>
                  <a:pt x="17680" y="13545"/>
                  <a:pt x="17619" y="13509"/>
                </a:cubicBezTo>
                <a:cubicBezTo>
                  <a:pt x="17673" y="13473"/>
                  <a:pt x="17667" y="13434"/>
                  <a:pt x="17619" y="13399"/>
                </a:cubicBezTo>
                <a:lnTo>
                  <a:pt x="17688" y="13341"/>
                </a:lnTo>
                <a:cubicBezTo>
                  <a:pt x="17614" y="13317"/>
                  <a:pt x="17570" y="13278"/>
                  <a:pt x="17529" y="13235"/>
                </a:cubicBezTo>
                <a:lnTo>
                  <a:pt x="17622" y="13219"/>
                </a:lnTo>
                <a:cubicBezTo>
                  <a:pt x="17622" y="13191"/>
                  <a:pt x="17633" y="13161"/>
                  <a:pt x="17620" y="13135"/>
                </a:cubicBezTo>
                <a:cubicBezTo>
                  <a:pt x="17574" y="13059"/>
                  <a:pt x="17591" y="12981"/>
                  <a:pt x="17588" y="12904"/>
                </a:cubicBezTo>
                <a:cubicBezTo>
                  <a:pt x="17587" y="12882"/>
                  <a:pt x="17591" y="12859"/>
                  <a:pt x="17584" y="12839"/>
                </a:cubicBezTo>
                <a:cubicBezTo>
                  <a:pt x="17562" y="12772"/>
                  <a:pt x="17588" y="12711"/>
                  <a:pt x="17635" y="12651"/>
                </a:cubicBezTo>
                <a:cubicBezTo>
                  <a:pt x="17670" y="12662"/>
                  <a:pt x="17696" y="12688"/>
                  <a:pt x="17737" y="12688"/>
                </a:cubicBezTo>
                <a:cubicBezTo>
                  <a:pt x="17753" y="12688"/>
                  <a:pt x="17771" y="12684"/>
                  <a:pt x="17793" y="12673"/>
                </a:cubicBezTo>
                <a:lnTo>
                  <a:pt x="17734" y="12448"/>
                </a:lnTo>
                <a:cubicBezTo>
                  <a:pt x="17715" y="12437"/>
                  <a:pt x="17696" y="12430"/>
                  <a:pt x="17675" y="12430"/>
                </a:cubicBezTo>
                <a:cubicBezTo>
                  <a:pt x="17661" y="12430"/>
                  <a:pt x="17647" y="12434"/>
                  <a:pt x="17631" y="12442"/>
                </a:cubicBezTo>
                <a:cubicBezTo>
                  <a:pt x="17646" y="12458"/>
                  <a:pt x="17709" y="12452"/>
                  <a:pt x="17680" y="12485"/>
                </a:cubicBezTo>
                <a:cubicBezTo>
                  <a:pt x="17677" y="12487"/>
                  <a:pt x="17674" y="12488"/>
                  <a:pt x="17670" y="12488"/>
                </a:cubicBezTo>
                <a:cubicBezTo>
                  <a:pt x="17661" y="12488"/>
                  <a:pt x="17650" y="12482"/>
                  <a:pt x="17640" y="12482"/>
                </a:cubicBezTo>
                <a:cubicBezTo>
                  <a:pt x="17635" y="12482"/>
                  <a:pt x="17629" y="12484"/>
                  <a:pt x="17624" y="12490"/>
                </a:cubicBezTo>
                <a:cubicBezTo>
                  <a:pt x="17624" y="12517"/>
                  <a:pt x="17613" y="12546"/>
                  <a:pt x="17633" y="12573"/>
                </a:cubicBezTo>
                <a:cubicBezTo>
                  <a:pt x="17643" y="12584"/>
                  <a:pt x="17679" y="12578"/>
                  <a:pt x="17677" y="12597"/>
                </a:cubicBezTo>
                <a:cubicBezTo>
                  <a:pt x="17663" y="12611"/>
                  <a:pt x="17647" y="12622"/>
                  <a:pt x="17617" y="12622"/>
                </a:cubicBezTo>
                <a:cubicBezTo>
                  <a:pt x="17612" y="12622"/>
                  <a:pt x="17606" y="12622"/>
                  <a:pt x="17600" y="12621"/>
                </a:cubicBezTo>
                <a:cubicBezTo>
                  <a:pt x="17568" y="12579"/>
                  <a:pt x="17616" y="12515"/>
                  <a:pt x="17530" y="12482"/>
                </a:cubicBezTo>
                <a:lnTo>
                  <a:pt x="17434" y="12534"/>
                </a:lnTo>
                <a:cubicBezTo>
                  <a:pt x="17403" y="12510"/>
                  <a:pt x="17443" y="12498"/>
                  <a:pt x="17438" y="12482"/>
                </a:cubicBezTo>
                <a:lnTo>
                  <a:pt x="17386" y="12459"/>
                </a:lnTo>
                <a:cubicBezTo>
                  <a:pt x="17377" y="12404"/>
                  <a:pt x="17383" y="12353"/>
                  <a:pt x="17356" y="12299"/>
                </a:cubicBezTo>
                <a:cubicBezTo>
                  <a:pt x="17333" y="12251"/>
                  <a:pt x="17329" y="12193"/>
                  <a:pt x="17373" y="12143"/>
                </a:cubicBezTo>
                <a:cubicBezTo>
                  <a:pt x="17388" y="12125"/>
                  <a:pt x="17391" y="12100"/>
                  <a:pt x="17379" y="12079"/>
                </a:cubicBezTo>
                <a:cubicBezTo>
                  <a:pt x="17371" y="12060"/>
                  <a:pt x="17353" y="12052"/>
                  <a:pt x="17326" y="12052"/>
                </a:cubicBezTo>
                <a:cubicBezTo>
                  <a:pt x="17314" y="12052"/>
                  <a:pt x="17299" y="12054"/>
                  <a:pt x="17283" y="12057"/>
                </a:cubicBezTo>
                <a:cubicBezTo>
                  <a:pt x="17290" y="11999"/>
                  <a:pt x="17191" y="11959"/>
                  <a:pt x="17230" y="11897"/>
                </a:cubicBezTo>
                <a:cubicBezTo>
                  <a:pt x="17236" y="11894"/>
                  <a:pt x="17241" y="11893"/>
                  <a:pt x="17247" y="11893"/>
                </a:cubicBezTo>
                <a:cubicBezTo>
                  <a:pt x="17264" y="11893"/>
                  <a:pt x="17280" y="11904"/>
                  <a:pt x="17299" y="11904"/>
                </a:cubicBezTo>
                <a:cubicBezTo>
                  <a:pt x="17302" y="11904"/>
                  <a:pt x="17305" y="11904"/>
                  <a:pt x="17308" y="11903"/>
                </a:cubicBezTo>
                <a:cubicBezTo>
                  <a:pt x="17331" y="11860"/>
                  <a:pt x="17284" y="11835"/>
                  <a:pt x="17255" y="11803"/>
                </a:cubicBezTo>
                <a:cubicBezTo>
                  <a:pt x="17242" y="11808"/>
                  <a:pt x="17230" y="11813"/>
                  <a:pt x="17218" y="11820"/>
                </a:cubicBezTo>
                <a:cubicBezTo>
                  <a:pt x="17210" y="11828"/>
                  <a:pt x="17211" y="11841"/>
                  <a:pt x="17177" y="11841"/>
                </a:cubicBezTo>
                <a:cubicBezTo>
                  <a:pt x="17162" y="11794"/>
                  <a:pt x="17155" y="11746"/>
                  <a:pt x="17160" y="11697"/>
                </a:cubicBezTo>
                <a:lnTo>
                  <a:pt x="17160" y="11697"/>
                </a:lnTo>
                <a:cubicBezTo>
                  <a:pt x="17077" y="11704"/>
                  <a:pt x="17088" y="11757"/>
                  <a:pt x="17040" y="11773"/>
                </a:cubicBezTo>
                <a:cubicBezTo>
                  <a:pt x="16979" y="11794"/>
                  <a:pt x="17044" y="11854"/>
                  <a:pt x="16968" y="11869"/>
                </a:cubicBezTo>
                <a:cubicBezTo>
                  <a:pt x="16905" y="11833"/>
                  <a:pt x="16967" y="11796"/>
                  <a:pt x="16955" y="11761"/>
                </a:cubicBezTo>
                <a:cubicBezTo>
                  <a:pt x="16944" y="11740"/>
                  <a:pt x="16893" y="11751"/>
                  <a:pt x="16886" y="11727"/>
                </a:cubicBezTo>
                <a:cubicBezTo>
                  <a:pt x="16927" y="11707"/>
                  <a:pt x="17017" y="11740"/>
                  <a:pt x="17006" y="11674"/>
                </a:cubicBezTo>
                <a:cubicBezTo>
                  <a:pt x="16992" y="11643"/>
                  <a:pt x="16936" y="11630"/>
                  <a:pt x="16914" y="11600"/>
                </a:cubicBezTo>
                <a:cubicBezTo>
                  <a:pt x="16939" y="11575"/>
                  <a:pt x="16992" y="11557"/>
                  <a:pt x="16966" y="11514"/>
                </a:cubicBezTo>
                <a:cubicBezTo>
                  <a:pt x="16933" y="11496"/>
                  <a:pt x="16854" y="11511"/>
                  <a:pt x="16846" y="11472"/>
                </a:cubicBezTo>
                <a:cubicBezTo>
                  <a:pt x="16837" y="11425"/>
                  <a:pt x="16748" y="11455"/>
                  <a:pt x="16740" y="11424"/>
                </a:cubicBezTo>
                <a:cubicBezTo>
                  <a:pt x="16740" y="11400"/>
                  <a:pt x="16760" y="11392"/>
                  <a:pt x="16776" y="11383"/>
                </a:cubicBezTo>
                <a:cubicBezTo>
                  <a:pt x="16780" y="11382"/>
                  <a:pt x="16783" y="11382"/>
                  <a:pt x="16787" y="11382"/>
                </a:cubicBezTo>
                <a:cubicBezTo>
                  <a:pt x="16800" y="11382"/>
                  <a:pt x="16809" y="11390"/>
                  <a:pt x="16821" y="11392"/>
                </a:cubicBezTo>
                <a:cubicBezTo>
                  <a:pt x="16826" y="11393"/>
                  <a:pt x="16830" y="11394"/>
                  <a:pt x="16834" y="11394"/>
                </a:cubicBezTo>
                <a:cubicBezTo>
                  <a:pt x="16847" y="11394"/>
                  <a:pt x="16860" y="11389"/>
                  <a:pt x="16870" y="11380"/>
                </a:cubicBezTo>
                <a:cubicBezTo>
                  <a:pt x="16839" y="11306"/>
                  <a:pt x="16739" y="11280"/>
                  <a:pt x="16656" y="11254"/>
                </a:cubicBezTo>
                <a:cubicBezTo>
                  <a:pt x="16566" y="11271"/>
                  <a:pt x="16628" y="11331"/>
                  <a:pt x="16567" y="11356"/>
                </a:cubicBezTo>
                <a:cubicBezTo>
                  <a:pt x="16512" y="11327"/>
                  <a:pt x="16539" y="11306"/>
                  <a:pt x="16555" y="11278"/>
                </a:cubicBezTo>
                <a:cubicBezTo>
                  <a:pt x="16570" y="11251"/>
                  <a:pt x="16612" y="11237"/>
                  <a:pt x="16623" y="11211"/>
                </a:cubicBezTo>
                <a:lnTo>
                  <a:pt x="16568" y="11169"/>
                </a:lnTo>
                <a:cubicBezTo>
                  <a:pt x="16566" y="11169"/>
                  <a:pt x="16564" y="11169"/>
                  <a:pt x="16562" y="11169"/>
                </a:cubicBezTo>
                <a:cubicBezTo>
                  <a:pt x="16496" y="11169"/>
                  <a:pt x="16513" y="11208"/>
                  <a:pt x="16477" y="11215"/>
                </a:cubicBezTo>
                <a:cubicBezTo>
                  <a:pt x="16417" y="11195"/>
                  <a:pt x="16390" y="11162"/>
                  <a:pt x="16388" y="11114"/>
                </a:cubicBezTo>
                <a:cubicBezTo>
                  <a:pt x="16377" y="11116"/>
                  <a:pt x="16366" y="11117"/>
                  <a:pt x="16357" y="11117"/>
                </a:cubicBezTo>
                <a:cubicBezTo>
                  <a:pt x="16324" y="11117"/>
                  <a:pt x="16298" y="11105"/>
                  <a:pt x="16269" y="11101"/>
                </a:cubicBezTo>
                <a:lnTo>
                  <a:pt x="16207" y="11133"/>
                </a:lnTo>
                <a:cubicBezTo>
                  <a:pt x="16179" y="11118"/>
                  <a:pt x="16146" y="11117"/>
                  <a:pt x="16114" y="11117"/>
                </a:cubicBezTo>
                <a:cubicBezTo>
                  <a:pt x="16105" y="11117"/>
                  <a:pt x="16096" y="11117"/>
                  <a:pt x="16087" y="11117"/>
                </a:cubicBezTo>
                <a:cubicBezTo>
                  <a:pt x="16056" y="11117"/>
                  <a:pt x="16026" y="11115"/>
                  <a:pt x="16002" y="11100"/>
                </a:cubicBezTo>
                <a:cubicBezTo>
                  <a:pt x="15952" y="11131"/>
                  <a:pt x="15952" y="11131"/>
                  <a:pt x="15813" y="11147"/>
                </a:cubicBezTo>
                <a:cubicBezTo>
                  <a:pt x="15703" y="11115"/>
                  <a:pt x="15648" y="11048"/>
                  <a:pt x="15573" y="10994"/>
                </a:cubicBezTo>
                <a:cubicBezTo>
                  <a:pt x="15548" y="10998"/>
                  <a:pt x="15525" y="11004"/>
                  <a:pt x="15503" y="11004"/>
                </a:cubicBezTo>
                <a:cubicBezTo>
                  <a:pt x="15500" y="11004"/>
                  <a:pt x="15497" y="11004"/>
                  <a:pt x="15493" y="11003"/>
                </a:cubicBezTo>
                <a:cubicBezTo>
                  <a:pt x="15474" y="11002"/>
                  <a:pt x="15459" y="10989"/>
                  <a:pt x="15440" y="10989"/>
                </a:cubicBezTo>
                <a:cubicBezTo>
                  <a:pt x="15434" y="10989"/>
                  <a:pt x="15428" y="10991"/>
                  <a:pt x="15420" y="10994"/>
                </a:cubicBezTo>
                <a:cubicBezTo>
                  <a:pt x="15390" y="11059"/>
                  <a:pt x="15287" y="11097"/>
                  <a:pt x="15272" y="11176"/>
                </a:cubicBezTo>
                <a:cubicBezTo>
                  <a:pt x="15368" y="11243"/>
                  <a:pt x="15241" y="11315"/>
                  <a:pt x="15270" y="11389"/>
                </a:cubicBezTo>
                <a:lnTo>
                  <a:pt x="15168" y="11435"/>
                </a:lnTo>
                <a:cubicBezTo>
                  <a:pt x="15177" y="11504"/>
                  <a:pt x="15145" y="11573"/>
                  <a:pt x="15202" y="11638"/>
                </a:cubicBezTo>
                <a:cubicBezTo>
                  <a:pt x="15136" y="11692"/>
                  <a:pt x="15199" y="11764"/>
                  <a:pt x="15136" y="11820"/>
                </a:cubicBezTo>
                <a:cubicBezTo>
                  <a:pt x="15192" y="11882"/>
                  <a:pt x="15101" y="11942"/>
                  <a:pt x="15137" y="12001"/>
                </a:cubicBezTo>
                <a:lnTo>
                  <a:pt x="15071" y="12055"/>
                </a:lnTo>
                <a:cubicBezTo>
                  <a:pt x="15061" y="12088"/>
                  <a:pt x="15064" y="12126"/>
                  <a:pt x="15080" y="12158"/>
                </a:cubicBezTo>
                <a:cubicBezTo>
                  <a:pt x="14979" y="12237"/>
                  <a:pt x="15020" y="12332"/>
                  <a:pt x="14985" y="12414"/>
                </a:cubicBezTo>
                <a:cubicBezTo>
                  <a:pt x="14964" y="12459"/>
                  <a:pt x="14933" y="12521"/>
                  <a:pt x="15011" y="12571"/>
                </a:cubicBezTo>
                <a:cubicBezTo>
                  <a:pt x="14948" y="12608"/>
                  <a:pt x="14981" y="12662"/>
                  <a:pt x="14939" y="12701"/>
                </a:cubicBezTo>
                <a:cubicBezTo>
                  <a:pt x="15021" y="12806"/>
                  <a:pt x="15021" y="12808"/>
                  <a:pt x="14930" y="12984"/>
                </a:cubicBezTo>
                <a:lnTo>
                  <a:pt x="14964" y="13040"/>
                </a:lnTo>
                <a:lnTo>
                  <a:pt x="14908" y="13083"/>
                </a:lnTo>
                <a:cubicBezTo>
                  <a:pt x="14940" y="13137"/>
                  <a:pt x="14937" y="13191"/>
                  <a:pt x="14918" y="13245"/>
                </a:cubicBezTo>
                <a:cubicBezTo>
                  <a:pt x="14916" y="13245"/>
                  <a:pt x="14913" y="13245"/>
                  <a:pt x="14911" y="13245"/>
                </a:cubicBezTo>
                <a:cubicBezTo>
                  <a:pt x="14881" y="13245"/>
                  <a:pt x="14856" y="13236"/>
                  <a:pt x="14832" y="13236"/>
                </a:cubicBezTo>
                <a:cubicBezTo>
                  <a:pt x="14823" y="13236"/>
                  <a:pt x="14814" y="13237"/>
                  <a:pt x="14804" y="13240"/>
                </a:cubicBezTo>
                <a:cubicBezTo>
                  <a:pt x="14791" y="13210"/>
                  <a:pt x="14777" y="13181"/>
                  <a:pt x="14764" y="13155"/>
                </a:cubicBezTo>
                <a:cubicBezTo>
                  <a:pt x="14792" y="13131"/>
                  <a:pt x="14858" y="13155"/>
                  <a:pt x="14858" y="13114"/>
                </a:cubicBezTo>
                <a:cubicBezTo>
                  <a:pt x="14845" y="13098"/>
                  <a:pt x="14823" y="13097"/>
                  <a:pt x="14800" y="13097"/>
                </a:cubicBezTo>
                <a:cubicBezTo>
                  <a:pt x="14797" y="13097"/>
                  <a:pt x="14795" y="13097"/>
                  <a:pt x="14793" y="13097"/>
                </a:cubicBezTo>
                <a:cubicBezTo>
                  <a:pt x="14767" y="13097"/>
                  <a:pt x="14741" y="13096"/>
                  <a:pt x="14727" y="13075"/>
                </a:cubicBezTo>
                <a:cubicBezTo>
                  <a:pt x="14727" y="13029"/>
                  <a:pt x="14716" y="12979"/>
                  <a:pt x="14729" y="12930"/>
                </a:cubicBezTo>
                <a:cubicBezTo>
                  <a:pt x="14743" y="12881"/>
                  <a:pt x="14726" y="12835"/>
                  <a:pt x="14726" y="12788"/>
                </a:cubicBezTo>
                <a:cubicBezTo>
                  <a:pt x="14726" y="12746"/>
                  <a:pt x="14748" y="12709"/>
                  <a:pt x="14785" y="12691"/>
                </a:cubicBezTo>
                <a:cubicBezTo>
                  <a:pt x="14852" y="12696"/>
                  <a:pt x="14804" y="12740"/>
                  <a:pt x="14851" y="12745"/>
                </a:cubicBezTo>
                <a:cubicBezTo>
                  <a:pt x="14894" y="12729"/>
                  <a:pt x="14902" y="12708"/>
                  <a:pt x="14897" y="12692"/>
                </a:cubicBezTo>
                <a:cubicBezTo>
                  <a:pt x="14862" y="12632"/>
                  <a:pt x="14771" y="12629"/>
                  <a:pt x="14731" y="12591"/>
                </a:cubicBezTo>
                <a:lnTo>
                  <a:pt x="14731" y="12420"/>
                </a:lnTo>
                <a:lnTo>
                  <a:pt x="14789" y="12395"/>
                </a:lnTo>
                <a:cubicBezTo>
                  <a:pt x="14797" y="12365"/>
                  <a:pt x="14796" y="12339"/>
                  <a:pt x="14770" y="12312"/>
                </a:cubicBezTo>
                <a:cubicBezTo>
                  <a:pt x="14743" y="12286"/>
                  <a:pt x="14826" y="12257"/>
                  <a:pt x="14770" y="12225"/>
                </a:cubicBezTo>
                <a:cubicBezTo>
                  <a:pt x="14731" y="12202"/>
                  <a:pt x="14793" y="12174"/>
                  <a:pt x="14775" y="12146"/>
                </a:cubicBezTo>
                <a:cubicBezTo>
                  <a:pt x="14760" y="12140"/>
                  <a:pt x="14747" y="12130"/>
                  <a:pt x="14730" y="12130"/>
                </a:cubicBezTo>
                <a:cubicBezTo>
                  <a:pt x="14720" y="12130"/>
                  <a:pt x="14710" y="12133"/>
                  <a:pt x="14698" y="12140"/>
                </a:cubicBezTo>
                <a:cubicBezTo>
                  <a:pt x="14695" y="12173"/>
                  <a:pt x="14706" y="12211"/>
                  <a:pt x="14686" y="12242"/>
                </a:cubicBezTo>
                <a:cubicBezTo>
                  <a:pt x="14658" y="12282"/>
                  <a:pt x="14666" y="12313"/>
                  <a:pt x="14680" y="12353"/>
                </a:cubicBezTo>
                <a:cubicBezTo>
                  <a:pt x="14704" y="12419"/>
                  <a:pt x="14710" y="12490"/>
                  <a:pt x="14671" y="12564"/>
                </a:cubicBezTo>
                <a:lnTo>
                  <a:pt x="14494" y="12489"/>
                </a:lnTo>
                <a:cubicBezTo>
                  <a:pt x="14477" y="12432"/>
                  <a:pt x="14511" y="12371"/>
                  <a:pt x="14455" y="12321"/>
                </a:cubicBezTo>
                <a:cubicBezTo>
                  <a:pt x="14504" y="12279"/>
                  <a:pt x="14510" y="12223"/>
                  <a:pt x="14483" y="12186"/>
                </a:cubicBezTo>
                <a:cubicBezTo>
                  <a:pt x="14437" y="12125"/>
                  <a:pt x="14483" y="12064"/>
                  <a:pt x="14456" y="12005"/>
                </a:cubicBezTo>
                <a:cubicBezTo>
                  <a:pt x="14443" y="11976"/>
                  <a:pt x="14449" y="11942"/>
                  <a:pt x="14462" y="11934"/>
                </a:cubicBezTo>
                <a:cubicBezTo>
                  <a:pt x="14468" y="11887"/>
                  <a:pt x="14430" y="11871"/>
                  <a:pt x="14420" y="11847"/>
                </a:cubicBezTo>
                <a:cubicBezTo>
                  <a:pt x="14398" y="11849"/>
                  <a:pt x="14374" y="11845"/>
                  <a:pt x="14351" y="11866"/>
                </a:cubicBezTo>
                <a:cubicBezTo>
                  <a:pt x="14351" y="11924"/>
                  <a:pt x="14352" y="11989"/>
                  <a:pt x="14351" y="12053"/>
                </a:cubicBezTo>
                <a:cubicBezTo>
                  <a:pt x="14350" y="12116"/>
                  <a:pt x="14368" y="12181"/>
                  <a:pt x="14322" y="12241"/>
                </a:cubicBezTo>
                <a:cubicBezTo>
                  <a:pt x="14394" y="12304"/>
                  <a:pt x="14283" y="12361"/>
                  <a:pt x="14322" y="12428"/>
                </a:cubicBezTo>
                <a:cubicBezTo>
                  <a:pt x="14260" y="12409"/>
                  <a:pt x="14206" y="12404"/>
                  <a:pt x="14183" y="12365"/>
                </a:cubicBezTo>
                <a:lnTo>
                  <a:pt x="14250" y="12276"/>
                </a:lnTo>
                <a:cubicBezTo>
                  <a:pt x="14246" y="12242"/>
                  <a:pt x="14259" y="12209"/>
                  <a:pt x="14242" y="12184"/>
                </a:cubicBezTo>
                <a:cubicBezTo>
                  <a:pt x="14216" y="12161"/>
                  <a:pt x="14165" y="12182"/>
                  <a:pt x="14152" y="12150"/>
                </a:cubicBezTo>
                <a:cubicBezTo>
                  <a:pt x="14145" y="12124"/>
                  <a:pt x="14208" y="12132"/>
                  <a:pt x="14209" y="12127"/>
                </a:cubicBezTo>
                <a:lnTo>
                  <a:pt x="14209" y="11981"/>
                </a:lnTo>
                <a:cubicBezTo>
                  <a:pt x="14192" y="11985"/>
                  <a:pt x="14178" y="11991"/>
                  <a:pt x="14165" y="11991"/>
                </a:cubicBezTo>
                <a:cubicBezTo>
                  <a:pt x="14157" y="11991"/>
                  <a:pt x="14150" y="11989"/>
                  <a:pt x="14141" y="11982"/>
                </a:cubicBezTo>
                <a:cubicBezTo>
                  <a:pt x="14112" y="11935"/>
                  <a:pt x="14113" y="11885"/>
                  <a:pt x="14113" y="11834"/>
                </a:cubicBezTo>
                <a:cubicBezTo>
                  <a:pt x="14114" y="11784"/>
                  <a:pt x="14114" y="11733"/>
                  <a:pt x="14113" y="11683"/>
                </a:cubicBezTo>
                <a:cubicBezTo>
                  <a:pt x="14112" y="11660"/>
                  <a:pt x="14095" y="11644"/>
                  <a:pt x="14057" y="11639"/>
                </a:cubicBezTo>
                <a:lnTo>
                  <a:pt x="14025" y="11648"/>
                </a:lnTo>
                <a:lnTo>
                  <a:pt x="13981" y="11593"/>
                </a:lnTo>
                <a:cubicBezTo>
                  <a:pt x="13978" y="11569"/>
                  <a:pt x="14022" y="11555"/>
                  <a:pt x="14003" y="11518"/>
                </a:cubicBezTo>
                <a:cubicBezTo>
                  <a:pt x="13951" y="11488"/>
                  <a:pt x="13990" y="11435"/>
                  <a:pt x="13971" y="11385"/>
                </a:cubicBezTo>
                <a:lnTo>
                  <a:pt x="13902" y="11357"/>
                </a:lnTo>
                <a:cubicBezTo>
                  <a:pt x="14016" y="11275"/>
                  <a:pt x="13886" y="11192"/>
                  <a:pt x="13909" y="11107"/>
                </a:cubicBezTo>
                <a:cubicBezTo>
                  <a:pt x="13859" y="11085"/>
                  <a:pt x="13803" y="11073"/>
                  <a:pt x="13783" y="11037"/>
                </a:cubicBezTo>
                <a:cubicBezTo>
                  <a:pt x="13798" y="11010"/>
                  <a:pt x="13852" y="11012"/>
                  <a:pt x="13873" y="10988"/>
                </a:cubicBezTo>
                <a:lnTo>
                  <a:pt x="13873" y="10829"/>
                </a:lnTo>
                <a:lnTo>
                  <a:pt x="13815" y="10780"/>
                </a:lnTo>
                <a:cubicBezTo>
                  <a:pt x="13870" y="10732"/>
                  <a:pt x="13813" y="10671"/>
                  <a:pt x="13860" y="10631"/>
                </a:cubicBezTo>
                <a:cubicBezTo>
                  <a:pt x="13847" y="10594"/>
                  <a:pt x="13814" y="10569"/>
                  <a:pt x="13781" y="10545"/>
                </a:cubicBezTo>
                <a:cubicBezTo>
                  <a:pt x="13824" y="10490"/>
                  <a:pt x="13819" y="10435"/>
                  <a:pt x="13773" y="10382"/>
                </a:cubicBezTo>
                <a:cubicBezTo>
                  <a:pt x="13765" y="10378"/>
                  <a:pt x="13756" y="10376"/>
                  <a:pt x="13747" y="10371"/>
                </a:cubicBezTo>
                <a:cubicBezTo>
                  <a:pt x="13753" y="10368"/>
                  <a:pt x="13758" y="10367"/>
                  <a:pt x="13761" y="10367"/>
                </a:cubicBezTo>
                <a:cubicBezTo>
                  <a:pt x="13770" y="10367"/>
                  <a:pt x="13769" y="10377"/>
                  <a:pt x="13773" y="10382"/>
                </a:cubicBezTo>
                <a:cubicBezTo>
                  <a:pt x="13791" y="10380"/>
                  <a:pt x="13811" y="10370"/>
                  <a:pt x="13803" y="10362"/>
                </a:cubicBezTo>
                <a:cubicBezTo>
                  <a:pt x="13756" y="10319"/>
                  <a:pt x="13783" y="10267"/>
                  <a:pt x="13764" y="10210"/>
                </a:cubicBezTo>
                <a:lnTo>
                  <a:pt x="13764" y="10210"/>
                </a:lnTo>
                <a:cubicBezTo>
                  <a:pt x="13749" y="10215"/>
                  <a:pt x="13737" y="10216"/>
                  <a:pt x="13726" y="10216"/>
                </a:cubicBezTo>
                <a:cubicBezTo>
                  <a:pt x="13663" y="10216"/>
                  <a:pt x="13669" y="10150"/>
                  <a:pt x="13603" y="10145"/>
                </a:cubicBezTo>
                <a:cubicBezTo>
                  <a:pt x="13619" y="10099"/>
                  <a:pt x="13732" y="10100"/>
                  <a:pt x="13726" y="10037"/>
                </a:cubicBezTo>
                <a:cubicBezTo>
                  <a:pt x="13677" y="10031"/>
                  <a:pt x="13731" y="9991"/>
                  <a:pt x="13683" y="9980"/>
                </a:cubicBezTo>
                <a:lnTo>
                  <a:pt x="13683" y="9980"/>
                </a:lnTo>
                <a:lnTo>
                  <a:pt x="13649" y="9990"/>
                </a:lnTo>
                <a:lnTo>
                  <a:pt x="13604" y="9961"/>
                </a:lnTo>
                <a:cubicBezTo>
                  <a:pt x="13586" y="9940"/>
                  <a:pt x="13642" y="9930"/>
                  <a:pt x="13617" y="9906"/>
                </a:cubicBezTo>
                <a:cubicBezTo>
                  <a:pt x="13563" y="9874"/>
                  <a:pt x="13452" y="9890"/>
                  <a:pt x="13419" y="9829"/>
                </a:cubicBezTo>
                <a:cubicBezTo>
                  <a:pt x="13405" y="9831"/>
                  <a:pt x="13392" y="9832"/>
                  <a:pt x="13380" y="9832"/>
                </a:cubicBezTo>
                <a:cubicBezTo>
                  <a:pt x="13278" y="9832"/>
                  <a:pt x="13276" y="9769"/>
                  <a:pt x="13250" y="9721"/>
                </a:cubicBezTo>
                <a:cubicBezTo>
                  <a:pt x="13246" y="9712"/>
                  <a:pt x="13228" y="9704"/>
                  <a:pt x="13257" y="9686"/>
                </a:cubicBezTo>
                <a:lnTo>
                  <a:pt x="13326" y="9657"/>
                </a:lnTo>
                <a:cubicBezTo>
                  <a:pt x="13327" y="9654"/>
                  <a:pt x="13328" y="9649"/>
                  <a:pt x="13328" y="9646"/>
                </a:cubicBezTo>
                <a:lnTo>
                  <a:pt x="13328" y="9585"/>
                </a:lnTo>
                <a:cubicBezTo>
                  <a:pt x="13401" y="9519"/>
                  <a:pt x="13417" y="9479"/>
                  <a:pt x="13378" y="9462"/>
                </a:cubicBezTo>
                <a:lnTo>
                  <a:pt x="13378" y="9462"/>
                </a:lnTo>
                <a:lnTo>
                  <a:pt x="13330" y="9477"/>
                </a:lnTo>
                <a:cubicBezTo>
                  <a:pt x="13362" y="9428"/>
                  <a:pt x="13288" y="9420"/>
                  <a:pt x="13260" y="9384"/>
                </a:cubicBezTo>
                <a:cubicBezTo>
                  <a:pt x="13294" y="9368"/>
                  <a:pt x="13342" y="9362"/>
                  <a:pt x="13369" y="9322"/>
                </a:cubicBezTo>
                <a:cubicBezTo>
                  <a:pt x="13347" y="9265"/>
                  <a:pt x="13315" y="9196"/>
                  <a:pt x="13329" y="9124"/>
                </a:cubicBezTo>
                <a:cubicBezTo>
                  <a:pt x="13229" y="9098"/>
                  <a:pt x="13237" y="9034"/>
                  <a:pt x="13214" y="8985"/>
                </a:cubicBezTo>
                <a:cubicBezTo>
                  <a:pt x="13200" y="8984"/>
                  <a:pt x="13187" y="8983"/>
                  <a:pt x="13175" y="8983"/>
                </a:cubicBezTo>
                <a:cubicBezTo>
                  <a:pt x="13157" y="8983"/>
                  <a:pt x="13141" y="8986"/>
                  <a:pt x="13128" y="8999"/>
                </a:cubicBezTo>
                <a:cubicBezTo>
                  <a:pt x="13127" y="9033"/>
                  <a:pt x="13118" y="9068"/>
                  <a:pt x="13134" y="9100"/>
                </a:cubicBezTo>
                <a:cubicBezTo>
                  <a:pt x="13158" y="9115"/>
                  <a:pt x="13213" y="9115"/>
                  <a:pt x="13176" y="9152"/>
                </a:cubicBezTo>
                <a:cubicBezTo>
                  <a:pt x="13077" y="9148"/>
                  <a:pt x="13092" y="9079"/>
                  <a:pt x="13038" y="9050"/>
                </a:cubicBezTo>
                <a:cubicBezTo>
                  <a:pt x="13034" y="9049"/>
                  <a:pt x="13029" y="9049"/>
                  <a:pt x="13025" y="9049"/>
                </a:cubicBezTo>
                <a:cubicBezTo>
                  <a:pt x="13006" y="9049"/>
                  <a:pt x="12991" y="9056"/>
                  <a:pt x="12974" y="9063"/>
                </a:cubicBezTo>
                <a:cubicBezTo>
                  <a:pt x="12948" y="9050"/>
                  <a:pt x="12922" y="9038"/>
                  <a:pt x="12909" y="9032"/>
                </a:cubicBezTo>
                <a:cubicBezTo>
                  <a:pt x="12902" y="9030"/>
                  <a:pt x="12895" y="9029"/>
                  <a:pt x="12889" y="9029"/>
                </a:cubicBezTo>
                <a:cubicBezTo>
                  <a:pt x="12869" y="9029"/>
                  <a:pt x="12856" y="9038"/>
                  <a:pt x="12843" y="9038"/>
                </a:cubicBezTo>
                <a:cubicBezTo>
                  <a:pt x="12838" y="9038"/>
                  <a:pt x="12832" y="9036"/>
                  <a:pt x="12826" y="9031"/>
                </a:cubicBezTo>
                <a:lnTo>
                  <a:pt x="12683" y="8952"/>
                </a:lnTo>
                <a:cubicBezTo>
                  <a:pt x="12683" y="8903"/>
                  <a:pt x="12691" y="8853"/>
                  <a:pt x="12624" y="8817"/>
                </a:cubicBezTo>
                <a:cubicBezTo>
                  <a:pt x="12611" y="8823"/>
                  <a:pt x="12598" y="8828"/>
                  <a:pt x="12583" y="8828"/>
                </a:cubicBezTo>
                <a:cubicBezTo>
                  <a:pt x="12576" y="8828"/>
                  <a:pt x="12569" y="8827"/>
                  <a:pt x="12561" y="8824"/>
                </a:cubicBezTo>
                <a:cubicBezTo>
                  <a:pt x="12550" y="8813"/>
                  <a:pt x="12537" y="8801"/>
                  <a:pt x="12525" y="8789"/>
                </a:cubicBezTo>
                <a:cubicBezTo>
                  <a:pt x="12502" y="8789"/>
                  <a:pt x="12479" y="8787"/>
                  <a:pt x="12456" y="8787"/>
                </a:cubicBezTo>
                <a:cubicBezTo>
                  <a:pt x="12439" y="8787"/>
                  <a:pt x="12422" y="8788"/>
                  <a:pt x="12406" y="8791"/>
                </a:cubicBezTo>
                <a:cubicBezTo>
                  <a:pt x="12374" y="8796"/>
                  <a:pt x="12348" y="8813"/>
                  <a:pt x="12316" y="8827"/>
                </a:cubicBezTo>
                <a:cubicBezTo>
                  <a:pt x="12297" y="8775"/>
                  <a:pt x="12323" y="8730"/>
                  <a:pt x="12297" y="8690"/>
                </a:cubicBezTo>
                <a:cubicBezTo>
                  <a:pt x="12208" y="8756"/>
                  <a:pt x="12260" y="8838"/>
                  <a:pt x="12218" y="8911"/>
                </a:cubicBezTo>
                <a:cubicBezTo>
                  <a:pt x="12212" y="8868"/>
                  <a:pt x="12201" y="8827"/>
                  <a:pt x="12151" y="8792"/>
                </a:cubicBezTo>
                <a:lnTo>
                  <a:pt x="12104" y="8823"/>
                </a:lnTo>
                <a:lnTo>
                  <a:pt x="12143" y="8887"/>
                </a:lnTo>
                <a:cubicBezTo>
                  <a:pt x="12110" y="8919"/>
                  <a:pt x="12098" y="8955"/>
                  <a:pt x="12106" y="9021"/>
                </a:cubicBezTo>
                <a:cubicBezTo>
                  <a:pt x="12051" y="8967"/>
                  <a:pt x="11982" y="8965"/>
                  <a:pt x="11958" y="8944"/>
                </a:cubicBezTo>
                <a:cubicBezTo>
                  <a:pt x="11894" y="8886"/>
                  <a:pt x="11984" y="8846"/>
                  <a:pt x="11962" y="8800"/>
                </a:cubicBezTo>
                <a:cubicBezTo>
                  <a:pt x="11936" y="8787"/>
                  <a:pt x="11909" y="8778"/>
                  <a:pt x="11879" y="8775"/>
                </a:cubicBezTo>
                <a:cubicBezTo>
                  <a:pt x="11862" y="8779"/>
                  <a:pt x="11871" y="8798"/>
                  <a:pt x="11846" y="8798"/>
                </a:cubicBezTo>
                <a:cubicBezTo>
                  <a:pt x="11842" y="8798"/>
                  <a:pt x="11837" y="8798"/>
                  <a:pt x="11831" y="8797"/>
                </a:cubicBezTo>
                <a:lnTo>
                  <a:pt x="11831" y="8744"/>
                </a:lnTo>
                <a:cubicBezTo>
                  <a:pt x="11758" y="8751"/>
                  <a:pt x="11775" y="8798"/>
                  <a:pt x="11745" y="8827"/>
                </a:cubicBezTo>
                <a:cubicBezTo>
                  <a:pt x="11660" y="8792"/>
                  <a:pt x="11718" y="8730"/>
                  <a:pt x="11660" y="8699"/>
                </a:cubicBezTo>
                <a:cubicBezTo>
                  <a:pt x="11706" y="8651"/>
                  <a:pt x="11713" y="8611"/>
                  <a:pt x="11661" y="8570"/>
                </a:cubicBezTo>
                <a:lnTo>
                  <a:pt x="11661" y="8570"/>
                </a:lnTo>
                <a:cubicBezTo>
                  <a:pt x="11598" y="8597"/>
                  <a:pt x="11670" y="8662"/>
                  <a:pt x="11560" y="8662"/>
                </a:cubicBezTo>
                <a:cubicBezTo>
                  <a:pt x="11559" y="8662"/>
                  <a:pt x="11558" y="8662"/>
                  <a:pt x="11557" y="8662"/>
                </a:cubicBezTo>
                <a:lnTo>
                  <a:pt x="11557" y="8662"/>
                </a:lnTo>
                <a:cubicBezTo>
                  <a:pt x="11634" y="8725"/>
                  <a:pt x="11560" y="8774"/>
                  <a:pt x="11547" y="8831"/>
                </a:cubicBezTo>
                <a:cubicBezTo>
                  <a:pt x="11500" y="8798"/>
                  <a:pt x="11440" y="8820"/>
                  <a:pt x="11399" y="8801"/>
                </a:cubicBezTo>
                <a:cubicBezTo>
                  <a:pt x="11385" y="8774"/>
                  <a:pt x="11359" y="8755"/>
                  <a:pt x="11329" y="8749"/>
                </a:cubicBezTo>
                <a:lnTo>
                  <a:pt x="11329" y="8749"/>
                </a:lnTo>
                <a:cubicBezTo>
                  <a:pt x="11312" y="8796"/>
                  <a:pt x="11334" y="8851"/>
                  <a:pt x="11272" y="8888"/>
                </a:cubicBezTo>
                <a:lnTo>
                  <a:pt x="11229" y="8882"/>
                </a:lnTo>
                <a:lnTo>
                  <a:pt x="11194" y="8929"/>
                </a:lnTo>
                <a:cubicBezTo>
                  <a:pt x="11214" y="8952"/>
                  <a:pt x="11232" y="8974"/>
                  <a:pt x="11202" y="8999"/>
                </a:cubicBezTo>
                <a:lnTo>
                  <a:pt x="11127" y="8952"/>
                </a:lnTo>
                <a:cubicBezTo>
                  <a:pt x="11137" y="8928"/>
                  <a:pt x="11168" y="8903"/>
                  <a:pt x="11134" y="8876"/>
                </a:cubicBezTo>
                <a:cubicBezTo>
                  <a:pt x="11109" y="8856"/>
                  <a:pt x="11103" y="8820"/>
                  <a:pt x="11121" y="8793"/>
                </a:cubicBezTo>
                <a:cubicBezTo>
                  <a:pt x="11135" y="8765"/>
                  <a:pt x="11110" y="8731"/>
                  <a:pt x="11124" y="8717"/>
                </a:cubicBezTo>
                <a:cubicBezTo>
                  <a:pt x="11165" y="8678"/>
                  <a:pt x="11094" y="8669"/>
                  <a:pt x="11092" y="8645"/>
                </a:cubicBezTo>
                <a:cubicBezTo>
                  <a:pt x="11129" y="8609"/>
                  <a:pt x="11119" y="8572"/>
                  <a:pt x="11106" y="8530"/>
                </a:cubicBezTo>
                <a:cubicBezTo>
                  <a:pt x="11082" y="8530"/>
                  <a:pt x="11057" y="8531"/>
                  <a:pt x="11033" y="8535"/>
                </a:cubicBezTo>
                <a:cubicBezTo>
                  <a:pt x="11015" y="8538"/>
                  <a:pt x="11000" y="8548"/>
                  <a:pt x="10984" y="8548"/>
                </a:cubicBezTo>
                <a:cubicBezTo>
                  <a:pt x="10977" y="8548"/>
                  <a:pt x="10970" y="8546"/>
                  <a:pt x="10963" y="8541"/>
                </a:cubicBezTo>
                <a:cubicBezTo>
                  <a:pt x="10895" y="8500"/>
                  <a:pt x="10908" y="8448"/>
                  <a:pt x="10913" y="8399"/>
                </a:cubicBezTo>
                <a:cubicBezTo>
                  <a:pt x="10920" y="8323"/>
                  <a:pt x="10898" y="8252"/>
                  <a:pt x="10843" y="8184"/>
                </a:cubicBezTo>
                <a:lnTo>
                  <a:pt x="10817" y="8174"/>
                </a:lnTo>
                <a:cubicBezTo>
                  <a:pt x="10824" y="8170"/>
                  <a:pt x="10829" y="8169"/>
                  <a:pt x="10832" y="8169"/>
                </a:cubicBezTo>
                <a:cubicBezTo>
                  <a:pt x="10840" y="8169"/>
                  <a:pt x="10839" y="8179"/>
                  <a:pt x="10843" y="8184"/>
                </a:cubicBezTo>
                <a:cubicBezTo>
                  <a:pt x="10866" y="8182"/>
                  <a:pt x="10888" y="8171"/>
                  <a:pt x="10902" y="8152"/>
                </a:cubicBezTo>
                <a:cubicBezTo>
                  <a:pt x="10857" y="8110"/>
                  <a:pt x="10814" y="8070"/>
                  <a:pt x="10774" y="8033"/>
                </a:cubicBezTo>
                <a:cubicBezTo>
                  <a:pt x="10781" y="8023"/>
                  <a:pt x="10789" y="8021"/>
                  <a:pt x="10797" y="8021"/>
                </a:cubicBezTo>
                <a:cubicBezTo>
                  <a:pt x="10805" y="8021"/>
                  <a:pt x="10814" y="8024"/>
                  <a:pt x="10824" y="8024"/>
                </a:cubicBezTo>
                <a:cubicBezTo>
                  <a:pt x="10829" y="8024"/>
                  <a:pt x="10834" y="8023"/>
                  <a:pt x="10840" y="8020"/>
                </a:cubicBezTo>
                <a:cubicBezTo>
                  <a:pt x="10857" y="7847"/>
                  <a:pt x="10822" y="7673"/>
                  <a:pt x="10766" y="7499"/>
                </a:cubicBezTo>
                <a:lnTo>
                  <a:pt x="10725" y="7510"/>
                </a:lnTo>
                <a:cubicBezTo>
                  <a:pt x="10706" y="7483"/>
                  <a:pt x="10663" y="7462"/>
                  <a:pt x="10677" y="7425"/>
                </a:cubicBezTo>
                <a:cubicBezTo>
                  <a:pt x="10690" y="7402"/>
                  <a:pt x="10749" y="7407"/>
                  <a:pt x="10755" y="7381"/>
                </a:cubicBezTo>
                <a:cubicBezTo>
                  <a:pt x="10775" y="7313"/>
                  <a:pt x="10745" y="7248"/>
                  <a:pt x="10732" y="7183"/>
                </a:cubicBezTo>
                <a:cubicBezTo>
                  <a:pt x="10668" y="7162"/>
                  <a:pt x="10656" y="7112"/>
                  <a:pt x="10593" y="7093"/>
                </a:cubicBezTo>
                <a:cubicBezTo>
                  <a:pt x="10592" y="7092"/>
                  <a:pt x="10590" y="7092"/>
                  <a:pt x="10588" y="7092"/>
                </a:cubicBezTo>
                <a:cubicBezTo>
                  <a:pt x="10579" y="7092"/>
                  <a:pt x="10569" y="7097"/>
                  <a:pt x="10559" y="7097"/>
                </a:cubicBezTo>
                <a:cubicBezTo>
                  <a:pt x="10551" y="7097"/>
                  <a:pt x="10543" y="7094"/>
                  <a:pt x="10534" y="7083"/>
                </a:cubicBezTo>
                <a:cubicBezTo>
                  <a:pt x="10571" y="7050"/>
                  <a:pt x="10623" y="7017"/>
                  <a:pt x="10636" y="6966"/>
                </a:cubicBezTo>
                <a:cubicBezTo>
                  <a:pt x="10589" y="6948"/>
                  <a:pt x="10616" y="6907"/>
                  <a:pt x="10581" y="6883"/>
                </a:cubicBezTo>
                <a:cubicBezTo>
                  <a:pt x="10593" y="6859"/>
                  <a:pt x="10605" y="6836"/>
                  <a:pt x="10619" y="6810"/>
                </a:cubicBezTo>
                <a:lnTo>
                  <a:pt x="10664" y="6847"/>
                </a:lnTo>
                <a:cubicBezTo>
                  <a:pt x="10672" y="6819"/>
                  <a:pt x="10680" y="6795"/>
                  <a:pt x="10657" y="6766"/>
                </a:cubicBezTo>
                <a:cubicBezTo>
                  <a:pt x="10657" y="6757"/>
                  <a:pt x="10616" y="6767"/>
                  <a:pt x="10619" y="6747"/>
                </a:cubicBezTo>
                <a:lnTo>
                  <a:pt x="10662" y="6731"/>
                </a:lnTo>
                <a:cubicBezTo>
                  <a:pt x="10656" y="6713"/>
                  <a:pt x="10605" y="6723"/>
                  <a:pt x="10611" y="6698"/>
                </a:cubicBezTo>
                <a:cubicBezTo>
                  <a:pt x="10604" y="6672"/>
                  <a:pt x="10656" y="6682"/>
                  <a:pt x="10661" y="6664"/>
                </a:cubicBezTo>
                <a:cubicBezTo>
                  <a:pt x="10597" y="6643"/>
                  <a:pt x="10583" y="6596"/>
                  <a:pt x="10540" y="6576"/>
                </a:cubicBezTo>
                <a:lnTo>
                  <a:pt x="10540" y="6478"/>
                </a:lnTo>
                <a:cubicBezTo>
                  <a:pt x="10557" y="6445"/>
                  <a:pt x="10607" y="6445"/>
                  <a:pt x="10621" y="6432"/>
                </a:cubicBezTo>
                <a:cubicBezTo>
                  <a:pt x="10600" y="6317"/>
                  <a:pt x="10549" y="6213"/>
                  <a:pt x="10469" y="6115"/>
                </a:cubicBezTo>
                <a:cubicBezTo>
                  <a:pt x="10469" y="6060"/>
                  <a:pt x="10455" y="6003"/>
                  <a:pt x="10487" y="5949"/>
                </a:cubicBezTo>
                <a:lnTo>
                  <a:pt x="10437" y="5930"/>
                </a:lnTo>
                <a:cubicBezTo>
                  <a:pt x="10438" y="5846"/>
                  <a:pt x="10414" y="5758"/>
                  <a:pt x="10465" y="5673"/>
                </a:cubicBezTo>
                <a:cubicBezTo>
                  <a:pt x="10416" y="5659"/>
                  <a:pt x="10381" y="5643"/>
                  <a:pt x="10414" y="5605"/>
                </a:cubicBezTo>
                <a:lnTo>
                  <a:pt x="10495" y="5590"/>
                </a:lnTo>
                <a:lnTo>
                  <a:pt x="10442" y="5542"/>
                </a:lnTo>
                <a:cubicBezTo>
                  <a:pt x="10468" y="5485"/>
                  <a:pt x="10438" y="5426"/>
                  <a:pt x="10468" y="5371"/>
                </a:cubicBezTo>
                <a:cubicBezTo>
                  <a:pt x="10396" y="5271"/>
                  <a:pt x="10420" y="5155"/>
                  <a:pt x="10347" y="5056"/>
                </a:cubicBezTo>
                <a:cubicBezTo>
                  <a:pt x="10319" y="5016"/>
                  <a:pt x="10295" y="4973"/>
                  <a:pt x="10316" y="4928"/>
                </a:cubicBezTo>
                <a:cubicBezTo>
                  <a:pt x="10348" y="4861"/>
                  <a:pt x="10329" y="4799"/>
                  <a:pt x="10277" y="4739"/>
                </a:cubicBezTo>
                <a:lnTo>
                  <a:pt x="10206" y="4748"/>
                </a:lnTo>
                <a:cubicBezTo>
                  <a:pt x="10197" y="4736"/>
                  <a:pt x="10195" y="4725"/>
                  <a:pt x="10191" y="4725"/>
                </a:cubicBezTo>
                <a:cubicBezTo>
                  <a:pt x="10190" y="4725"/>
                  <a:pt x="10190" y="4725"/>
                  <a:pt x="10189" y="4726"/>
                </a:cubicBezTo>
                <a:lnTo>
                  <a:pt x="10189" y="4726"/>
                </a:lnTo>
                <a:cubicBezTo>
                  <a:pt x="10203" y="4710"/>
                  <a:pt x="10215" y="4707"/>
                  <a:pt x="10225" y="4707"/>
                </a:cubicBezTo>
                <a:cubicBezTo>
                  <a:pt x="10232" y="4707"/>
                  <a:pt x="10238" y="4708"/>
                  <a:pt x="10243" y="4708"/>
                </a:cubicBezTo>
                <a:cubicBezTo>
                  <a:pt x="10249" y="4708"/>
                  <a:pt x="10254" y="4706"/>
                  <a:pt x="10259" y="4700"/>
                </a:cubicBezTo>
                <a:cubicBezTo>
                  <a:pt x="10264" y="4687"/>
                  <a:pt x="10276" y="4669"/>
                  <a:pt x="10247" y="4658"/>
                </a:cubicBezTo>
                <a:cubicBezTo>
                  <a:pt x="10246" y="4658"/>
                  <a:pt x="10246" y="4658"/>
                  <a:pt x="10245" y="4658"/>
                </a:cubicBezTo>
                <a:cubicBezTo>
                  <a:pt x="10236" y="4658"/>
                  <a:pt x="10228" y="4662"/>
                  <a:pt x="10219" y="4662"/>
                </a:cubicBezTo>
                <a:cubicBezTo>
                  <a:pt x="10211" y="4662"/>
                  <a:pt x="10203" y="4659"/>
                  <a:pt x="10192" y="4647"/>
                </a:cubicBezTo>
                <a:cubicBezTo>
                  <a:pt x="10257" y="4536"/>
                  <a:pt x="10230" y="4415"/>
                  <a:pt x="10184" y="4291"/>
                </a:cubicBezTo>
                <a:cubicBezTo>
                  <a:pt x="10168" y="4277"/>
                  <a:pt x="10147" y="4261"/>
                  <a:pt x="10126" y="4244"/>
                </a:cubicBezTo>
                <a:lnTo>
                  <a:pt x="10126" y="4145"/>
                </a:lnTo>
                <a:lnTo>
                  <a:pt x="10078" y="4134"/>
                </a:lnTo>
                <a:lnTo>
                  <a:pt x="10036" y="4125"/>
                </a:lnTo>
                <a:cubicBezTo>
                  <a:pt x="9990" y="4044"/>
                  <a:pt x="9988" y="3959"/>
                  <a:pt x="9934" y="3882"/>
                </a:cubicBezTo>
                <a:cubicBezTo>
                  <a:pt x="9963" y="3855"/>
                  <a:pt x="9965" y="3829"/>
                  <a:pt x="9949" y="3800"/>
                </a:cubicBezTo>
                <a:cubicBezTo>
                  <a:pt x="9854" y="3782"/>
                  <a:pt x="9778" y="3736"/>
                  <a:pt x="9677" y="3736"/>
                </a:cubicBezTo>
                <a:lnTo>
                  <a:pt x="9615" y="3632"/>
                </a:lnTo>
                <a:cubicBezTo>
                  <a:pt x="9612" y="3628"/>
                  <a:pt x="9608" y="3625"/>
                  <a:pt x="9602" y="3625"/>
                </a:cubicBezTo>
                <a:cubicBezTo>
                  <a:pt x="9596" y="3625"/>
                  <a:pt x="9588" y="3627"/>
                  <a:pt x="9576" y="3632"/>
                </a:cubicBezTo>
                <a:lnTo>
                  <a:pt x="9514" y="3673"/>
                </a:lnTo>
                <a:lnTo>
                  <a:pt x="9514" y="3774"/>
                </a:lnTo>
                <a:cubicBezTo>
                  <a:pt x="9475" y="3798"/>
                  <a:pt x="9463" y="3806"/>
                  <a:pt x="9449" y="3806"/>
                </a:cubicBezTo>
                <a:cubicBezTo>
                  <a:pt x="9443" y="3806"/>
                  <a:pt x="9437" y="3804"/>
                  <a:pt x="9428" y="3802"/>
                </a:cubicBezTo>
                <a:cubicBezTo>
                  <a:pt x="9397" y="3775"/>
                  <a:pt x="9426" y="3740"/>
                  <a:pt x="9414" y="3724"/>
                </a:cubicBezTo>
                <a:cubicBezTo>
                  <a:pt x="9312" y="3623"/>
                  <a:pt x="9190" y="3545"/>
                  <a:pt x="9205" y="3430"/>
                </a:cubicBezTo>
                <a:lnTo>
                  <a:pt x="9120" y="3413"/>
                </a:lnTo>
                <a:cubicBezTo>
                  <a:pt x="9092" y="3383"/>
                  <a:pt x="9123" y="3347"/>
                  <a:pt x="9078" y="3308"/>
                </a:cubicBezTo>
                <a:cubicBezTo>
                  <a:pt x="9037" y="3344"/>
                  <a:pt x="8954" y="3321"/>
                  <a:pt x="8913" y="3363"/>
                </a:cubicBezTo>
                <a:cubicBezTo>
                  <a:pt x="8878" y="3410"/>
                  <a:pt x="8923" y="3445"/>
                  <a:pt x="8952" y="3483"/>
                </a:cubicBezTo>
                <a:cubicBezTo>
                  <a:pt x="8963" y="3500"/>
                  <a:pt x="8980" y="3514"/>
                  <a:pt x="8944" y="3526"/>
                </a:cubicBezTo>
                <a:cubicBezTo>
                  <a:pt x="8853" y="3502"/>
                  <a:pt x="8829" y="3432"/>
                  <a:pt x="8697" y="3387"/>
                </a:cubicBezTo>
                <a:lnTo>
                  <a:pt x="8697" y="3387"/>
                </a:lnTo>
                <a:cubicBezTo>
                  <a:pt x="8749" y="3480"/>
                  <a:pt x="8702" y="3540"/>
                  <a:pt x="8678" y="3595"/>
                </a:cubicBezTo>
                <a:cubicBezTo>
                  <a:pt x="8665" y="3604"/>
                  <a:pt x="8654" y="3607"/>
                  <a:pt x="8645" y="3607"/>
                </a:cubicBezTo>
                <a:cubicBezTo>
                  <a:pt x="8631" y="3607"/>
                  <a:pt x="8619" y="3600"/>
                  <a:pt x="8606" y="3600"/>
                </a:cubicBezTo>
                <a:lnTo>
                  <a:pt x="8511" y="3655"/>
                </a:lnTo>
                <a:cubicBezTo>
                  <a:pt x="8492" y="3657"/>
                  <a:pt x="8474" y="3658"/>
                  <a:pt x="8456" y="3658"/>
                </a:cubicBezTo>
                <a:cubicBezTo>
                  <a:pt x="8416" y="3658"/>
                  <a:pt x="8382" y="3651"/>
                  <a:pt x="8361" y="3622"/>
                </a:cubicBezTo>
                <a:lnTo>
                  <a:pt x="8375" y="3577"/>
                </a:lnTo>
                <a:cubicBezTo>
                  <a:pt x="8362" y="3574"/>
                  <a:pt x="8349" y="3573"/>
                  <a:pt x="8337" y="3573"/>
                </a:cubicBezTo>
                <a:cubicBezTo>
                  <a:pt x="8326" y="3574"/>
                  <a:pt x="8315" y="3577"/>
                  <a:pt x="8305" y="3579"/>
                </a:cubicBezTo>
                <a:cubicBezTo>
                  <a:pt x="8280" y="3623"/>
                  <a:pt x="8273" y="3635"/>
                  <a:pt x="8257" y="3635"/>
                </a:cubicBezTo>
                <a:cubicBezTo>
                  <a:pt x="8251" y="3635"/>
                  <a:pt x="8244" y="3633"/>
                  <a:pt x="8233" y="3630"/>
                </a:cubicBezTo>
                <a:cubicBezTo>
                  <a:pt x="8249" y="3600"/>
                  <a:pt x="8266" y="3571"/>
                  <a:pt x="8259" y="3558"/>
                </a:cubicBezTo>
                <a:cubicBezTo>
                  <a:pt x="8225" y="3508"/>
                  <a:pt x="8152" y="3498"/>
                  <a:pt x="8157" y="3454"/>
                </a:cubicBezTo>
                <a:cubicBezTo>
                  <a:pt x="8176" y="3444"/>
                  <a:pt x="8196" y="3441"/>
                  <a:pt x="8217" y="3441"/>
                </a:cubicBezTo>
                <a:cubicBezTo>
                  <a:pt x="8236" y="3441"/>
                  <a:pt x="8255" y="3444"/>
                  <a:pt x="8274" y="3444"/>
                </a:cubicBezTo>
                <a:cubicBezTo>
                  <a:pt x="8279" y="3444"/>
                  <a:pt x="8283" y="3443"/>
                  <a:pt x="8288" y="3443"/>
                </a:cubicBezTo>
                <a:lnTo>
                  <a:pt x="8288" y="3443"/>
                </a:lnTo>
                <a:cubicBezTo>
                  <a:pt x="8282" y="3491"/>
                  <a:pt x="8365" y="3494"/>
                  <a:pt x="8378" y="3526"/>
                </a:cubicBezTo>
                <a:cubicBezTo>
                  <a:pt x="8380" y="3527"/>
                  <a:pt x="8383" y="3527"/>
                  <a:pt x="8385" y="3527"/>
                </a:cubicBezTo>
                <a:cubicBezTo>
                  <a:pt x="8407" y="3527"/>
                  <a:pt x="8428" y="3518"/>
                  <a:pt x="8444" y="3503"/>
                </a:cubicBezTo>
                <a:cubicBezTo>
                  <a:pt x="8427" y="3433"/>
                  <a:pt x="8389" y="3361"/>
                  <a:pt x="8477" y="3290"/>
                </a:cubicBezTo>
                <a:cubicBezTo>
                  <a:pt x="8494" y="3332"/>
                  <a:pt x="8510" y="3365"/>
                  <a:pt x="8545" y="3395"/>
                </a:cubicBezTo>
                <a:cubicBezTo>
                  <a:pt x="8600" y="3329"/>
                  <a:pt x="8506" y="3273"/>
                  <a:pt x="8524" y="3216"/>
                </a:cubicBezTo>
                <a:cubicBezTo>
                  <a:pt x="8480" y="3189"/>
                  <a:pt x="8451" y="3162"/>
                  <a:pt x="8404" y="3148"/>
                </a:cubicBezTo>
                <a:lnTo>
                  <a:pt x="8362" y="3201"/>
                </a:lnTo>
                <a:cubicBezTo>
                  <a:pt x="8356" y="3238"/>
                  <a:pt x="8449" y="3246"/>
                  <a:pt x="8413" y="3284"/>
                </a:cubicBezTo>
                <a:cubicBezTo>
                  <a:pt x="8404" y="3288"/>
                  <a:pt x="8396" y="3289"/>
                  <a:pt x="8390" y="3289"/>
                </a:cubicBezTo>
                <a:cubicBezTo>
                  <a:pt x="8356" y="3289"/>
                  <a:pt x="8355" y="3252"/>
                  <a:pt x="8320" y="3252"/>
                </a:cubicBezTo>
                <a:cubicBezTo>
                  <a:pt x="8314" y="3252"/>
                  <a:pt x="8308" y="3253"/>
                  <a:pt x="8300" y="3255"/>
                </a:cubicBezTo>
                <a:lnTo>
                  <a:pt x="8259" y="3282"/>
                </a:lnTo>
                <a:cubicBezTo>
                  <a:pt x="8290" y="3304"/>
                  <a:pt x="8300" y="3327"/>
                  <a:pt x="8267" y="3355"/>
                </a:cubicBezTo>
                <a:cubicBezTo>
                  <a:pt x="8229" y="3353"/>
                  <a:pt x="8192" y="3340"/>
                  <a:pt x="8158" y="3321"/>
                </a:cubicBezTo>
                <a:cubicBezTo>
                  <a:pt x="8141" y="3297"/>
                  <a:pt x="8215" y="3279"/>
                  <a:pt x="8166" y="3254"/>
                </a:cubicBezTo>
                <a:cubicBezTo>
                  <a:pt x="8157" y="3251"/>
                  <a:pt x="8148" y="3251"/>
                  <a:pt x="8140" y="3251"/>
                </a:cubicBezTo>
                <a:cubicBezTo>
                  <a:pt x="8096" y="3251"/>
                  <a:pt x="8054" y="3273"/>
                  <a:pt x="8010" y="3273"/>
                </a:cubicBezTo>
                <a:cubicBezTo>
                  <a:pt x="7993" y="3273"/>
                  <a:pt x="7977" y="3270"/>
                  <a:pt x="7959" y="3262"/>
                </a:cubicBezTo>
                <a:lnTo>
                  <a:pt x="7929" y="3227"/>
                </a:lnTo>
                <a:cubicBezTo>
                  <a:pt x="7902" y="3258"/>
                  <a:pt x="7849" y="3265"/>
                  <a:pt x="7826" y="3280"/>
                </a:cubicBezTo>
                <a:cubicBezTo>
                  <a:pt x="7779" y="3345"/>
                  <a:pt x="7754" y="3409"/>
                  <a:pt x="7785" y="3465"/>
                </a:cubicBezTo>
                <a:cubicBezTo>
                  <a:pt x="7819" y="3526"/>
                  <a:pt x="7806" y="3583"/>
                  <a:pt x="7812" y="3640"/>
                </a:cubicBezTo>
                <a:cubicBezTo>
                  <a:pt x="7789" y="3669"/>
                  <a:pt x="7731" y="3684"/>
                  <a:pt x="7763" y="3724"/>
                </a:cubicBezTo>
                <a:lnTo>
                  <a:pt x="7656" y="3701"/>
                </a:lnTo>
                <a:lnTo>
                  <a:pt x="7625" y="3721"/>
                </a:lnTo>
                <a:cubicBezTo>
                  <a:pt x="7593" y="3760"/>
                  <a:pt x="7664" y="3776"/>
                  <a:pt x="7629" y="3802"/>
                </a:cubicBezTo>
                <a:cubicBezTo>
                  <a:pt x="7553" y="3788"/>
                  <a:pt x="7548" y="3786"/>
                  <a:pt x="7549" y="3778"/>
                </a:cubicBezTo>
                <a:cubicBezTo>
                  <a:pt x="7555" y="3713"/>
                  <a:pt x="7469" y="3685"/>
                  <a:pt x="7424" y="3637"/>
                </a:cubicBezTo>
                <a:cubicBezTo>
                  <a:pt x="7408" y="3649"/>
                  <a:pt x="7388" y="3655"/>
                  <a:pt x="7368" y="3655"/>
                </a:cubicBezTo>
                <a:cubicBezTo>
                  <a:pt x="7354" y="3655"/>
                  <a:pt x="7340" y="3652"/>
                  <a:pt x="7327" y="3646"/>
                </a:cubicBezTo>
                <a:cubicBezTo>
                  <a:pt x="7323" y="3644"/>
                  <a:pt x="7319" y="3644"/>
                  <a:pt x="7315" y="3644"/>
                </a:cubicBezTo>
                <a:cubicBezTo>
                  <a:pt x="7299" y="3644"/>
                  <a:pt x="7289" y="3658"/>
                  <a:pt x="7275" y="3668"/>
                </a:cubicBezTo>
                <a:lnTo>
                  <a:pt x="7317" y="3718"/>
                </a:lnTo>
                <a:cubicBezTo>
                  <a:pt x="7348" y="3726"/>
                  <a:pt x="7381" y="3719"/>
                  <a:pt x="7398" y="3737"/>
                </a:cubicBezTo>
                <a:cubicBezTo>
                  <a:pt x="7414" y="3761"/>
                  <a:pt x="7343" y="3780"/>
                  <a:pt x="7386" y="3802"/>
                </a:cubicBezTo>
                <a:cubicBezTo>
                  <a:pt x="7393" y="3807"/>
                  <a:pt x="7399" y="3808"/>
                  <a:pt x="7405" y="3808"/>
                </a:cubicBezTo>
                <a:cubicBezTo>
                  <a:pt x="7423" y="3808"/>
                  <a:pt x="7436" y="3795"/>
                  <a:pt x="7451" y="3795"/>
                </a:cubicBezTo>
                <a:cubicBezTo>
                  <a:pt x="7452" y="3795"/>
                  <a:pt x="7454" y="3795"/>
                  <a:pt x="7456" y="3796"/>
                </a:cubicBezTo>
                <a:cubicBezTo>
                  <a:pt x="7511" y="3840"/>
                  <a:pt x="7421" y="3857"/>
                  <a:pt x="7416" y="3887"/>
                </a:cubicBezTo>
                <a:cubicBezTo>
                  <a:pt x="7503" y="3926"/>
                  <a:pt x="7494" y="3988"/>
                  <a:pt x="7518" y="4042"/>
                </a:cubicBezTo>
                <a:cubicBezTo>
                  <a:pt x="7544" y="4034"/>
                  <a:pt x="7567" y="4025"/>
                  <a:pt x="7589" y="4025"/>
                </a:cubicBezTo>
                <a:cubicBezTo>
                  <a:pt x="7605" y="4025"/>
                  <a:pt x="7620" y="4029"/>
                  <a:pt x="7638" y="4041"/>
                </a:cubicBezTo>
                <a:cubicBezTo>
                  <a:pt x="7559" y="4052"/>
                  <a:pt x="7524" y="4089"/>
                  <a:pt x="7490" y="4126"/>
                </a:cubicBezTo>
                <a:cubicBezTo>
                  <a:pt x="7429" y="4084"/>
                  <a:pt x="7420" y="4036"/>
                  <a:pt x="7464" y="3986"/>
                </a:cubicBezTo>
                <a:cubicBezTo>
                  <a:pt x="7437" y="3970"/>
                  <a:pt x="7408" y="3954"/>
                  <a:pt x="7379" y="3942"/>
                </a:cubicBezTo>
                <a:cubicBezTo>
                  <a:pt x="7347" y="3929"/>
                  <a:pt x="7309" y="3920"/>
                  <a:pt x="7298" y="3916"/>
                </a:cubicBezTo>
                <a:cubicBezTo>
                  <a:pt x="7190" y="3773"/>
                  <a:pt x="7254" y="3630"/>
                  <a:pt x="7226" y="3492"/>
                </a:cubicBezTo>
                <a:lnTo>
                  <a:pt x="7226" y="3492"/>
                </a:lnTo>
                <a:cubicBezTo>
                  <a:pt x="7210" y="3494"/>
                  <a:pt x="7199" y="3500"/>
                  <a:pt x="7188" y="3500"/>
                </a:cubicBezTo>
                <a:cubicBezTo>
                  <a:pt x="7183" y="3500"/>
                  <a:pt x="7177" y="3499"/>
                  <a:pt x="7171" y="3496"/>
                </a:cubicBezTo>
                <a:cubicBezTo>
                  <a:pt x="7148" y="3449"/>
                  <a:pt x="7205" y="3429"/>
                  <a:pt x="7254" y="3402"/>
                </a:cubicBezTo>
                <a:cubicBezTo>
                  <a:pt x="7263" y="3424"/>
                  <a:pt x="7271" y="3441"/>
                  <a:pt x="7278" y="3458"/>
                </a:cubicBezTo>
                <a:lnTo>
                  <a:pt x="7310" y="3453"/>
                </a:lnTo>
                <a:cubicBezTo>
                  <a:pt x="7400" y="3491"/>
                  <a:pt x="7344" y="3567"/>
                  <a:pt x="7419" y="3604"/>
                </a:cubicBezTo>
                <a:cubicBezTo>
                  <a:pt x="7487" y="3563"/>
                  <a:pt x="7484" y="3516"/>
                  <a:pt x="7451" y="3474"/>
                </a:cubicBezTo>
                <a:lnTo>
                  <a:pt x="7497" y="3387"/>
                </a:lnTo>
                <a:cubicBezTo>
                  <a:pt x="7511" y="3347"/>
                  <a:pt x="7481" y="3336"/>
                  <a:pt x="7476" y="3319"/>
                </a:cubicBezTo>
                <a:cubicBezTo>
                  <a:pt x="7495" y="3279"/>
                  <a:pt x="7536" y="3240"/>
                  <a:pt x="7470" y="3194"/>
                </a:cubicBezTo>
                <a:cubicBezTo>
                  <a:pt x="7460" y="3186"/>
                  <a:pt x="7446" y="3184"/>
                  <a:pt x="7429" y="3184"/>
                </a:cubicBezTo>
                <a:cubicBezTo>
                  <a:pt x="7417" y="3184"/>
                  <a:pt x="7405" y="3185"/>
                  <a:pt x="7393" y="3185"/>
                </a:cubicBezTo>
                <a:cubicBezTo>
                  <a:pt x="7374" y="3185"/>
                  <a:pt x="7355" y="3183"/>
                  <a:pt x="7342" y="3172"/>
                </a:cubicBezTo>
                <a:cubicBezTo>
                  <a:pt x="7333" y="3154"/>
                  <a:pt x="7342" y="3134"/>
                  <a:pt x="7310" y="3122"/>
                </a:cubicBezTo>
                <a:cubicBezTo>
                  <a:pt x="7294" y="3122"/>
                  <a:pt x="7276" y="3120"/>
                  <a:pt x="7260" y="3120"/>
                </a:cubicBezTo>
                <a:cubicBezTo>
                  <a:pt x="7244" y="3120"/>
                  <a:pt x="7229" y="3122"/>
                  <a:pt x="7214" y="3128"/>
                </a:cubicBezTo>
                <a:lnTo>
                  <a:pt x="7150" y="3201"/>
                </a:lnTo>
                <a:cubicBezTo>
                  <a:pt x="7148" y="3128"/>
                  <a:pt x="7052" y="3065"/>
                  <a:pt x="7093" y="2989"/>
                </a:cubicBezTo>
                <a:cubicBezTo>
                  <a:pt x="7046" y="2950"/>
                  <a:pt x="7088" y="2887"/>
                  <a:pt x="7008" y="2856"/>
                </a:cubicBezTo>
                <a:cubicBezTo>
                  <a:pt x="7001" y="2853"/>
                  <a:pt x="7002" y="2843"/>
                  <a:pt x="7000" y="2836"/>
                </a:cubicBezTo>
                <a:cubicBezTo>
                  <a:pt x="7006" y="2819"/>
                  <a:pt x="7036" y="2808"/>
                  <a:pt x="7023" y="2786"/>
                </a:cubicBezTo>
                <a:lnTo>
                  <a:pt x="6971" y="2746"/>
                </a:lnTo>
                <a:cubicBezTo>
                  <a:pt x="6984" y="2725"/>
                  <a:pt x="7003" y="2707"/>
                  <a:pt x="6988" y="2678"/>
                </a:cubicBezTo>
                <a:cubicBezTo>
                  <a:pt x="6926" y="2678"/>
                  <a:pt x="6934" y="2639"/>
                  <a:pt x="6913" y="2610"/>
                </a:cubicBezTo>
                <a:cubicBezTo>
                  <a:pt x="6901" y="2604"/>
                  <a:pt x="6886" y="2603"/>
                  <a:pt x="6870" y="2603"/>
                </a:cubicBezTo>
                <a:cubicBezTo>
                  <a:pt x="6865" y="2603"/>
                  <a:pt x="6859" y="2603"/>
                  <a:pt x="6853" y="2603"/>
                </a:cubicBezTo>
                <a:cubicBezTo>
                  <a:pt x="6835" y="2603"/>
                  <a:pt x="6816" y="2602"/>
                  <a:pt x="6799" y="2592"/>
                </a:cubicBezTo>
                <a:cubicBezTo>
                  <a:pt x="6792" y="2577"/>
                  <a:pt x="6783" y="2561"/>
                  <a:pt x="6805" y="2546"/>
                </a:cubicBezTo>
                <a:cubicBezTo>
                  <a:pt x="6819" y="2540"/>
                  <a:pt x="6835" y="2539"/>
                  <a:pt x="6851" y="2539"/>
                </a:cubicBezTo>
                <a:cubicBezTo>
                  <a:pt x="6858" y="2539"/>
                  <a:pt x="6865" y="2539"/>
                  <a:pt x="6872" y="2539"/>
                </a:cubicBezTo>
                <a:cubicBezTo>
                  <a:pt x="6889" y="2539"/>
                  <a:pt x="6905" y="2538"/>
                  <a:pt x="6919" y="2529"/>
                </a:cubicBezTo>
                <a:cubicBezTo>
                  <a:pt x="6934" y="2510"/>
                  <a:pt x="6947" y="2490"/>
                  <a:pt x="6962" y="2471"/>
                </a:cubicBezTo>
                <a:cubicBezTo>
                  <a:pt x="6901" y="2423"/>
                  <a:pt x="6935" y="2376"/>
                  <a:pt x="6965" y="2335"/>
                </a:cubicBezTo>
                <a:cubicBezTo>
                  <a:pt x="6927" y="2270"/>
                  <a:pt x="6927" y="2270"/>
                  <a:pt x="6945" y="2198"/>
                </a:cubicBezTo>
                <a:lnTo>
                  <a:pt x="7026" y="2177"/>
                </a:lnTo>
                <a:lnTo>
                  <a:pt x="7026" y="2177"/>
                </a:lnTo>
                <a:cubicBezTo>
                  <a:pt x="7024" y="2231"/>
                  <a:pt x="7052" y="2276"/>
                  <a:pt x="7083" y="2320"/>
                </a:cubicBezTo>
                <a:cubicBezTo>
                  <a:pt x="7164" y="2291"/>
                  <a:pt x="7180" y="2281"/>
                  <a:pt x="7164" y="2244"/>
                </a:cubicBezTo>
                <a:cubicBezTo>
                  <a:pt x="7123" y="2153"/>
                  <a:pt x="7090" y="2060"/>
                  <a:pt x="7085" y="1962"/>
                </a:cubicBezTo>
                <a:cubicBezTo>
                  <a:pt x="7072" y="1996"/>
                  <a:pt x="7019" y="2009"/>
                  <a:pt x="6999" y="2039"/>
                </a:cubicBezTo>
                <a:cubicBezTo>
                  <a:pt x="6996" y="2066"/>
                  <a:pt x="6995" y="2095"/>
                  <a:pt x="6993" y="2123"/>
                </a:cubicBezTo>
                <a:lnTo>
                  <a:pt x="6942" y="2115"/>
                </a:lnTo>
                <a:cubicBezTo>
                  <a:pt x="6925" y="2119"/>
                  <a:pt x="6934" y="2139"/>
                  <a:pt x="6903" y="2139"/>
                </a:cubicBezTo>
                <a:cubicBezTo>
                  <a:pt x="6899" y="2139"/>
                  <a:pt x="6894" y="2139"/>
                  <a:pt x="6888" y="2138"/>
                </a:cubicBezTo>
                <a:cubicBezTo>
                  <a:pt x="6920" y="2079"/>
                  <a:pt x="6870" y="2031"/>
                  <a:pt x="6827" y="1980"/>
                </a:cubicBezTo>
                <a:lnTo>
                  <a:pt x="6866" y="1923"/>
                </a:lnTo>
                <a:cubicBezTo>
                  <a:pt x="6831" y="1892"/>
                  <a:pt x="6829" y="1850"/>
                  <a:pt x="6823" y="1807"/>
                </a:cubicBezTo>
                <a:cubicBezTo>
                  <a:pt x="6817" y="1759"/>
                  <a:pt x="6880" y="1720"/>
                  <a:pt x="6855" y="1671"/>
                </a:cubicBezTo>
                <a:cubicBezTo>
                  <a:pt x="6774" y="1599"/>
                  <a:pt x="6756" y="1585"/>
                  <a:pt x="6759" y="1541"/>
                </a:cubicBezTo>
                <a:cubicBezTo>
                  <a:pt x="6766" y="1469"/>
                  <a:pt x="6738" y="1402"/>
                  <a:pt x="6706" y="1336"/>
                </a:cubicBezTo>
                <a:cubicBezTo>
                  <a:pt x="6695" y="1334"/>
                  <a:pt x="6684" y="1333"/>
                  <a:pt x="6674" y="1333"/>
                </a:cubicBezTo>
                <a:cubicBezTo>
                  <a:pt x="6662" y="1333"/>
                  <a:pt x="6651" y="1334"/>
                  <a:pt x="6646" y="1334"/>
                </a:cubicBezTo>
                <a:cubicBezTo>
                  <a:pt x="6644" y="1334"/>
                  <a:pt x="6642" y="1334"/>
                  <a:pt x="6642" y="1334"/>
                </a:cubicBezTo>
                <a:cubicBezTo>
                  <a:pt x="6588" y="1218"/>
                  <a:pt x="6588" y="1113"/>
                  <a:pt x="6539" y="1015"/>
                </a:cubicBezTo>
                <a:cubicBezTo>
                  <a:pt x="6525" y="990"/>
                  <a:pt x="6518" y="962"/>
                  <a:pt x="6520" y="933"/>
                </a:cubicBezTo>
                <a:cubicBezTo>
                  <a:pt x="6529" y="872"/>
                  <a:pt x="6508" y="813"/>
                  <a:pt x="6472" y="758"/>
                </a:cubicBezTo>
                <a:cubicBezTo>
                  <a:pt x="6441" y="758"/>
                  <a:pt x="6433" y="784"/>
                  <a:pt x="6401" y="784"/>
                </a:cubicBezTo>
                <a:cubicBezTo>
                  <a:pt x="6397" y="784"/>
                  <a:pt x="6394" y="783"/>
                  <a:pt x="6390" y="783"/>
                </a:cubicBezTo>
                <a:cubicBezTo>
                  <a:pt x="6378" y="740"/>
                  <a:pt x="6364" y="697"/>
                  <a:pt x="6348" y="656"/>
                </a:cubicBezTo>
                <a:cubicBezTo>
                  <a:pt x="6325" y="601"/>
                  <a:pt x="6301" y="591"/>
                  <a:pt x="6208" y="591"/>
                </a:cubicBezTo>
                <a:cubicBezTo>
                  <a:pt x="6253" y="631"/>
                  <a:pt x="6239" y="680"/>
                  <a:pt x="6272" y="723"/>
                </a:cubicBezTo>
                <a:cubicBezTo>
                  <a:pt x="6179" y="755"/>
                  <a:pt x="6250" y="853"/>
                  <a:pt x="6120" y="873"/>
                </a:cubicBezTo>
                <a:cubicBezTo>
                  <a:pt x="6091" y="862"/>
                  <a:pt x="6077" y="839"/>
                  <a:pt x="6035" y="837"/>
                </a:cubicBezTo>
                <a:cubicBezTo>
                  <a:pt x="6030" y="836"/>
                  <a:pt x="6025" y="836"/>
                  <a:pt x="6021" y="836"/>
                </a:cubicBezTo>
                <a:cubicBezTo>
                  <a:pt x="5991" y="836"/>
                  <a:pt x="5968" y="856"/>
                  <a:pt x="5937" y="856"/>
                </a:cubicBezTo>
                <a:cubicBezTo>
                  <a:pt x="5934" y="856"/>
                  <a:pt x="5931" y="856"/>
                  <a:pt x="5928" y="856"/>
                </a:cubicBezTo>
                <a:cubicBezTo>
                  <a:pt x="5886" y="812"/>
                  <a:pt x="5818" y="772"/>
                  <a:pt x="5812" y="729"/>
                </a:cubicBezTo>
                <a:cubicBezTo>
                  <a:pt x="5802" y="647"/>
                  <a:pt x="5708" y="608"/>
                  <a:pt x="5645" y="553"/>
                </a:cubicBezTo>
                <a:cubicBezTo>
                  <a:pt x="5608" y="526"/>
                  <a:pt x="5572" y="501"/>
                  <a:pt x="5532" y="478"/>
                </a:cubicBezTo>
                <a:cubicBezTo>
                  <a:pt x="5533" y="421"/>
                  <a:pt x="5542" y="366"/>
                  <a:pt x="5473" y="322"/>
                </a:cubicBezTo>
                <a:cubicBezTo>
                  <a:pt x="5443" y="322"/>
                  <a:pt x="5412" y="319"/>
                  <a:pt x="5380" y="319"/>
                </a:cubicBezTo>
                <a:cubicBezTo>
                  <a:pt x="5350" y="319"/>
                  <a:pt x="5319" y="321"/>
                  <a:pt x="5288" y="331"/>
                </a:cubicBezTo>
                <a:cubicBezTo>
                  <a:pt x="5265" y="381"/>
                  <a:pt x="5157" y="412"/>
                  <a:pt x="5199" y="480"/>
                </a:cubicBezTo>
                <a:cubicBezTo>
                  <a:pt x="5217" y="503"/>
                  <a:pt x="5300" y="476"/>
                  <a:pt x="5286" y="525"/>
                </a:cubicBezTo>
                <a:cubicBezTo>
                  <a:pt x="5282" y="526"/>
                  <a:pt x="5278" y="527"/>
                  <a:pt x="5274" y="527"/>
                </a:cubicBezTo>
                <a:cubicBezTo>
                  <a:pt x="5256" y="527"/>
                  <a:pt x="5241" y="516"/>
                  <a:pt x="5223" y="516"/>
                </a:cubicBezTo>
                <a:cubicBezTo>
                  <a:pt x="5217" y="516"/>
                  <a:pt x="5212" y="517"/>
                  <a:pt x="5205" y="519"/>
                </a:cubicBezTo>
                <a:cubicBezTo>
                  <a:pt x="5167" y="544"/>
                  <a:pt x="5213" y="569"/>
                  <a:pt x="5212" y="596"/>
                </a:cubicBezTo>
                <a:cubicBezTo>
                  <a:pt x="5119" y="647"/>
                  <a:pt x="5177" y="734"/>
                  <a:pt x="5098" y="793"/>
                </a:cubicBezTo>
                <a:cubicBezTo>
                  <a:pt x="5094" y="792"/>
                  <a:pt x="5090" y="792"/>
                  <a:pt x="5086" y="792"/>
                </a:cubicBezTo>
                <a:cubicBezTo>
                  <a:pt x="5072" y="792"/>
                  <a:pt x="5057" y="794"/>
                  <a:pt x="5042" y="794"/>
                </a:cubicBezTo>
                <a:cubicBezTo>
                  <a:pt x="5025" y="794"/>
                  <a:pt x="5008" y="792"/>
                  <a:pt x="4992" y="781"/>
                </a:cubicBezTo>
                <a:cubicBezTo>
                  <a:pt x="4978" y="750"/>
                  <a:pt x="5035" y="754"/>
                  <a:pt x="5053" y="734"/>
                </a:cubicBezTo>
                <a:cubicBezTo>
                  <a:pt x="5048" y="715"/>
                  <a:pt x="5065" y="695"/>
                  <a:pt x="5045" y="674"/>
                </a:cubicBezTo>
                <a:cubicBezTo>
                  <a:pt x="5041" y="673"/>
                  <a:pt x="5038" y="673"/>
                  <a:pt x="5035" y="673"/>
                </a:cubicBezTo>
                <a:cubicBezTo>
                  <a:pt x="5018" y="673"/>
                  <a:pt x="5003" y="684"/>
                  <a:pt x="4985" y="684"/>
                </a:cubicBezTo>
                <a:cubicBezTo>
                  <a:pt x="4980" y="684"/>
                  <a:pt x="4974" y="683"/>
                  <a:pt x="4967" y="680"/>
                </a:cubicBezTo>
                <a:cubicBezTo>
                  <a:pt x="4944" y="656"/>
                  <a:pt x="4948" y="631"/>
                  <a:pt x="4967" y="605"/>
                </a:cubicBezTo>
                <a:cubicBezTo>
                  <a:pt x="4988" y="611"/>
                  <a:pt x="5004" y="619"/>
                  <a:pt x="5023" y="619"/>
                </a:cubicBezTo>
                <a:cubicBezTo>
                  <a:pt x="5027" y="619"/>
                  <a:pt x="5032" y="618"/>
                  <a:pt x="5038" y="617"/>
                </a:cubicBezTo>
                <a:cubicBezTo>
                  <a:pt x="5065" y="599"/>
                  <a:pt x="5051" y="577"/>
                  <a:pt x="5055" y="557"/>
                </a:cubicBezTo>
                <a:cubicBezTo>
                  <a:pt x="5029" y="557"/>
                  <a:pt x="5015" y="576"/>
                  <a:pt x="4989" y="576"/>
                </a:cubicBezTo>
                <a:cubicBezTo>
                  <a:pt x="4986" y="576"/>
                  <a:pt x="4983" y="576"/>
                  <a:pt x="4980" y="575"/>
                </a:cubicBezTo>
                <a:cubicBezTo>
                  <a:pt x="4894" y="509"/>
                  <a:pt x="4928" y="428"/>
                  <a:pt x="4916" y="355"/>
                </a:cubicBezTo>
                <a:lnTo>
                  <a:pt x="4849" y="302"/>
                </a:lnTo>
                <a:cubicBezTo>
                  <a:pt x="4849" y="251"/>
                  <a:pt x="4856" y="201"/>
                  <a:pt x="4848" y="151"/>
                </a:cubicBezTo>
                <a:cubicBezTo>
                  <a:pt x="4839" y="100"/>
                  <a:pt x="4887" y="42"/>
                  <a:pt x="48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3"/>
          <p:cNvGrpSpPr/>
          <p:nvPr/>
        </p:nvGrpSpPr>
        <p:grpSpPr>
          <a:xfrm rot="-3155768">
            <a:off x="294962" y="3614478"/>
            <a:ext cx="1821188" cy="1840830"/>
            <a:chOff x="1246825" y="3254875"/>
            <a:chExt cx="846075" cy="855200"/>
          </a:xfrm>
        </p:grpSpPr>
        <p:sp>
          <p:nvSpPr>
            <p:cNvPr id="411" name="Google Shape;411;p3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"/>
          <p:cNvGrpSpPr/>
          <p:nvPr/>
        </p:nvGrpSpPr>
        <p:grpSpPr>
          <a:xfrm rot="-3382596">
            <a:off x="7280683" y="-3419"/>
            <a:ext cx="880151" cy="1386417"/>
            <a:chOff x="2121400" y="2575825"/>
            <a:chExt cx="605350" cy="953550"/>
          </a:xfrm>
        </p:grpSpPr>
        <p:sp>
          <p:nvSpPr>
            <p:cNvPr id="576" name="Google Shape;576;p3"/>
            <p:cNvSpPr/>
            <p:nvPr/>
          </p:nvSpPr>
          <p:spPr>
            <a:xfrm>
              <a:off x="2121400" y="2575825"/>
              <a:ext cx="604300" cy="953550"/>
            </a:xfrm>
            <a:custGeom>
              <a:avLst/>
              <a:gdLst/>
              <a:ahLst/>
              <a:cxnLst/>
              <a:rect l="l" t="t" r="r" b="b"/>
              <a:pathLst>
                <a:path w="24172" h="38142" extrusionOk="0">
                  <a:moveTo>
                    <a:pt x="14456" y="1432"/>
                  </a:moveTo>
                  <a:cubicBezTo>
                    <a:pt x="14493" y="1432"/>
                    <a:pt x="14530" y="1459"/>
                    <a:pt x="14558" y="1514"/>
                  </a:cubicBezTo>
                  <a:cubicBezTo>
                    <a:pt x="14491" y="1504"/>
                    <a:pt x="14437" y="1501"/>
                    <a:pt x="14394" y="1460"/>
                  </a:cubicBezTo>
                  <a:cubicBezTo>
                    <a:pt x="14414" y="1441"/>
                    <a:pt x="14435" y="1432"/>
                    <a:pt x="14456" y="1432"/>
                  </a:cubicBezTo>
                  <a:close/>
                  <a:moveTo>
                    <a:pt x="14951" y="1390"/>
                  </a:moveTo>
                  <a:lnTo>
                    <a:pt x="15032" y="1569"/>
                  </a:lnTo>
                  <a:lnTo>
                    <a:pt x="15014" y="1609"/>
                  </a:lnTo>
                  <a:cubicBezTo>
                    <a:pt x="14976" y="1575"/>
                    <a:pt x="14944" y="1531"/>
                    <a:pt x="14891" y="1531"/>
                  </a:cubicBezTo>
                  <a:cubicBezTo>
                    <a:pt x="14878" y="1531"/>
                    <a:pt x="14864" y="1533"/>
                    <a:pt x="14849" y="1539"/>
                  </a:cubicBezTo>
                  <a:cubicBezTo>
                    <a:pt x="14847" y="1506"/>
                    <a:pt x="14846" y="1483"/>
                    <a:pt x="14843" y="1452"/>
                  </a:cubicBezTo>
                  <a:lnTo>
                    <a:pt x="14951" y="1390"/>
                  </a:lnTo>
                  <a:close/>
                  <a:moveTo>
                    <a:pt x="14900" y="1607"/>
                  </a:moveTo>
                  <a:cubicBezTo>
                    <a:pt x="14953" y="1607"/>
                    <a:pt x="14979" y="1647"/>
                    <a:pt x="15008" y="1685"/>
                  </a:cubicBezTo>
                  <a:cubicBezTo>
                    <a:pt x="15001" y="1715"/>
                    <a:pt x="14986" y="1724"/>
                    <a:pt x="14967" y="1724"/>
                  </a:cubicBezTo>
                  <a:cubicBezTo>
                    <a:pt x="14958" y="1724"/>
                    <a:pt x="14949" y="1722"/>
                    <a:pt x="14939" y="1719"/>
                  </a:cubicBezTo>
                  <a:cubicBezTo>
                    <a:pt x="14912" y="1711"/>
                    <a:pt x="14885" y="1704"/>
                    <a:pt x="14859" y="1704"/>
                  </a:cubicBezTo>
                  <a:cubicBezTo>
                    <a:pt x="14826" y="1704"/>
                    <a:pt x="14793" y="1715"/>
                    <a:pt x="14761" y="1747"/>
                  </a:cubicBezTo>
                  <a:lnTo>
                    <a:pt x="14733" y="1689"/>
                  </a:lnTo>
                  <a:lnTo>
                    <a:pt x="14872" y="1610"/>
                  </a:lnTo>
                  <a:cubicBezTo>
                    <a:pt x="14882" y="1608"/>
                    <a:pt x="14891" y="1607"/>
                    <a:pt x="14900" y="1607"/>
                  </a:cubicBezTo>
                  <a:close/>
                  <a:moveTo>
                    <a:pt x="15032" y="1769"/>
                  </a:moveTo>
                  <a:lnTo>
                    <a:pt x="15114" y="1815"/>
                  </a:lnTo>
                  <a:cubicBezTo>
                    <a:pt x="15093" y="1860"/>
                    <a:pt x="15066" y="1883"/>
                    <a:pt x="15037" y="1883"/>
                  </a:cubicBezTo>
                  <a:cubicBezTo>
                    <a:pt x="15013" y="1883"/>
                    <a:pt x="14987" y="1868"/>
                    <a:pt x="14962" y="1838"/>
                  </a:cubicBezTo>
                  <a:lnTo>
                    <a:pt x="15037" y="1819"/>
                  </a:lnTo>
                  <a:cubicBezTo>
                    <a:pt x="15035" y="1806"/>
                    <a:pt x="15034" y="1795"/>
                    <a:pt x="15032" y="1769"/>
                  </a:cubicBezTo>
                  <a:close/>
                  <a:moveTo>
                    <a:pt x="10514" y="1362"/>
                  </a:moveTo>
                  <a:lnTo>
                    <a:pt x="10514" y="1362"/>
                  </a:lnTo>
                  <a:cubicBezTo>
                    <a:pt x="10620" y="1386"/>
                    <a:pt x="10639" y="1476"/>
                    <a:pt x="10693" y="1537"/>
                  </a:cubicBezTo>
                  <a:lnTo>
                    <a:pt x="10776" y="1491"/>
                  </a:lnTo>
                  <a:lnTo>
                    <a:pt x="10792" y="1504"/>
                  </a:lnTo>
                  <a:cubicBezTo>
                    <a:pt x="10777" y="1542"/>
                    <a:pt x="10763" y="1580"/>
                    <a:pt x="10745" y="1620"/>
                  </a:cubicBezTo>
                  <a:lnTo>
                    <a:pt x="10793" y="1689"/>
                  </a:lnTo>
                  <a:lnTo>
                    <a:pt x="10756" y="1742"/>
                  </a:lnTo>
                  <a:cubicBezTo>
                    <a:pt x="10760" y="1749"/>
                    <a:pt x="10765" y="1759"/>
                    <a:pt x="10766" y="1760"/>
                  </a:cubicBezTo>
                  <a:lnTo>
                    <a:pt x="10766" y="1760"/>
                  </a:lnTo>
                  <a:cubicBezTo>
                    <a:pt x="10756" y="1835"/>
                    <a:pt x="10747" y="1897"/>
                    <a:pt x="10736" y="1973"/>
                  </a:cubicBezTo>
                  <a:lnTo>
                    <a:pt x="10701" y="2006"/>
                  </a:lnTo>
                  <a:cubicBezTo>
                    <a:pt x="10702" y="2029"/>
                    <a:pt x="10702" y="2050"/>
                    <a:pt x="10702" y="2076"/>
                  </a:cubicBezTo>
                  <a:lnTo>
                    <a:pt x="10641" y="2085"/>
                  </a:lnTo>
                  <a:cubicBezTo>
                    <a:pt x="10636" y="2102"/>
                    <a:pt x="10633" y="2122"/>
                    <a:pt x="10628" y="2138"/>
                  </a:cubicBezTo>
                  <a:cubicBezTo>
                    <a:pt x="10614" y="2148"/>
                    <a:pt x="10603" y="2154"/>
                    <a:pt x="10591" y="2154"/>
                  </a:cubicBezTo>
                  <a:cubicBezTo>
                    <a:pt x="10567" y="2154"/>
                    <a:pt x="10544" y="2132"/>
                    <a:pt x="10509" y="2084"/>
                  </a:cubicBezTo>
                  <a:lnTo>
                    <a:pt x="10563" y="2001"/>
                  </a:lnTo>
                  <a:cubicBezTo>
                    <a:pt x="10545" y="1946"/>
                    <a:pt x="10525" y="1892"/>
                    <a:pt x="10506" y="1838"/>
                  </a:cubicBezTo>
                  <a:lnTo>
                    <a:pt x="10555" y="1792"/>
                  </a:lnTo>
                  <a:cubicBezTo>
                    <a:pt x="10517" y="1723"/>
                    <a:pt x="10497" y="1654"/>
                    <a:pt x="10579" y="1606"/>
                  </a:cubicBezTo>
                  <a:cubicBezTo>
                    <a:pt x="10599" y="1515"/>
                    <a:pt x="10545" y="1447"/>
                    <a:pt x="10514" y="1362"/>
                  </a:cubicBezTo>
                  <a:close/>
                  <a:moveTo>
                    <a:pt x="10590" y="2207"/>
                  </a:moveTo>
                  <a:lnTo>
                    <a:pt x="10590" y="2207"/>
                  </a:lnTo>
                  <a:cubicBezTo>
                    <a:pt x="10586" y="2251"/>
                    <a:pt x="10582" y="2290"/>
                    <a:pt x="10578" y="2330"/>
                  </a:cubicBezTo>
                  <a:cubicBezTo>
                    <a:pt x="10580" y="2431"/>
                    <a:pt x="10582" y="2533"/>
                    <a:pt x="10585" y="2636"/>
                  </a:cubicBezTo>
                  <a:lnTo>
                    <a:pt x="10562" y="2638"/>
                  </a:lnTo>
                  <a:cubicBezTo>
                    <a:pt x="10530" y="2567"/>
                    <a:pt x="10504" y="2495"/>
                    <a:pt x="10520" y="2431"/>
                  </a:cubicBezTo>
                  <a:cubicBezTo>
                    <a:pt x="10499" y="2351"/>
                    <a:pt x="10483" y="2287"/>
                    <a:pt x="10465" y="2219"/>
                  </a:cubicBezTo>
                  <a:lnTo>
                    <a:pt x="10590" y="2207"/>
                  </a:lnTo>
                  <a:close/>
                  <a:moveTo>
                    <a:pt x="12181" y="4820"/>
                  </a:moveTo>
                  <a:lnTo>
                    <a:pt x="12239" y="4853"/>
                  </a:lnTo>
                  <a:cubicBezTo>
                    <a:pt x="12217" y="4896"/>
                    <a:pt x="12197" y="4938"/>
                    <a:pt x="12172" y="4988"/>
                  </a:cubicBezTo>
                  <a:cubicBezTo>
                    <a:pt x="12161" y="4977"/>
                    <a:pt x="12149" y="4973"/>
                    <a:pt x="12137" y="4973"/>
                  </a:cubicBezTo>
                  <a:cubicBezTo>
                    <a:pt x="12116" y="4973"/>
                    <a:pt x="12094" y="4984"/>
                    <a:pt x="12072" y="4984"/>
                  </a:cubicBezTo>
                  <a:cubicBezTo>
                    <a:pt x="12056" y="4984"/>
                    <a:pt x="12040" y="4978"/>
                    <a:pt x="12027" y="4958"/>
                  </a:cubicBezTo>
                  <a:cubicBezTo>
                    <a:pt x="12029" y="4860"/>
                    <a:pt x="12132" y="4874"/>
                    <a:pt x="12181" y="4820"/>
                  </a:cubicBezTo>
                  <a:close/>
                  <a:moveTo>
                    <a:pt x="12480" y="5073"/>
                  </a:moveTo>
                  <a:lnTo>
                    <a:pt x="12480" y="5073"/>
                  </a:lnTo>
                  <a:cubicBezTo>
                    <a:pt x="12470" y="5115"/>
                    <a:pt x="12465" y="5147"/>
                    <a:pt x="12458" y="5184"/>
                  </a:cubicBezTo>
                  <a:lnTo>
                    <a:pt x="12516" y="5235"/>
                  </a:lnTo>
                  <a:cubicBezTo>
                    <a:pt x="12486" y="5268"/>
                    <a:pt x="12472" y="5283"/>
                    <a:pt x="12453" y="5283"/>
                  </a:cubicBezTo>
                  <a:cubicBezTo>
                    <a:pt x="12437" y="5283"/>
                    <a:pt x="12419" y="5274"/>
                    <a:pt x="12386" y="5257"/>
                  </a:cubicBezTo>
                  <a:cubicBezTo>
                    <a:pt x="12392" y="5205"/>
                    <a:pt x="12396" y="5154"/>
                    <a:pt x="12402" y="5090"/>
                  </a:cubicBezTo>
                  <a:lnTo>
                    <a:pt x="12480" y="5073"/>
                  </a:lnTo>
                  <a:close/>
                  <a:moveTo>
                    <a:pt x="12412" y="5327"/>
                  </a:moveTo>
                  <a:lnTo>
                    <a:pt x="12412" y="5327"/>
                  </a:lnTo>
                  <a:cubicBezTo>
                    <a:pt x="12527" y="5330"/>
                    <a:pt x="12548" y="5339"/>
                    <a:pt x="12558" y="5391"/>
                  </a:cubicBezTo>
                  <a:cubicBezTo>
                    <a:pt x="12536" y="5394"/>
                    <a:pt x="12516" y="5395"/>
                    <a:pt x="12500" y="5395"/>
                  </a:cubicBezTo>
                  <a:cubicBezTo>
                    <a:pt x="12442" y="5395"/>
                    <a:pt x="12421" y="5377"/>
                    <a:pt x="12412" y="5327"/>
                  </a:cubicBezTo>
                  <a:close/>
                  <a:moveTo>
                    <a:pt x="12223" y="5491"/>
                  </a:moveTo>
                  <a:cubicBezTo>
                    <a:pt x="12257" y="5491"/>
                    <a:pt x="12289" y="5499"/>
                    <a:pt x="12320" y="5533"/>
                  </a:cubicBezTo>
                  <a:lnTo>
                    <a:pt x="12127" y="5587"/>
                  </a:lnTo>
                  <a:cubicBezTo>
                    <a:pt x="12140" y="5550"/>
                    <a:pt x="12149" y="5524"/>
                    <a:pt x="12159" y="5495"/>
                  </a:cubicBezTo>
                  <a:cubicBezTo>
                    <a:pt x="12181" y="5494"/>
                    <a:pt x="12202" y="5491"/>
                    <a:pt x="12223" y="5491"/>
                  </a:cubicBezTo>
                  <a:close/>
                  <a:moveTo>
                    <a:pt x="16253" y="5510"/>
                  </a:moveTo>
                  <a:cubicBezTo>
                    <a:pt x="16307" y="5536"/>
                    <a:pt x="16318" y="5581"/>
                    <a:pt x="16324" y="5628"/>
                  </a:cubicBezTo>
                  <a:lnTo>
                    <a:pt x="16415" y="5606"/>
                  </a:lnTo>
                  <a:lnTo>
                    <a:pt x="16415" y="5606"/>
                  </a:lnTo>
                  <a:cubicBezTo>
                    <a:pt x="16411" y="5684"/>
                    <a:pt x="16385" y="5736"/>
                    <a:pt x="16312" y="5754"/>
                  </a:cubicBezTo>
                  <a:lnTo>
                    <a:pt x="16224" y="5614"/>
                  </a:lnTo>
                  <a:lnTo>
                    <a:pt x="16176" y="5633"/>
                  </a:lnTo>
                  <a:cubicBezTo>
                    <a:pt x="16174" y="5568"/>
                    <a:pt x="16219" y="5545"/>
                    <a:pt x="16253" y="5510"/>
                  </a:cubicBezTo>
                  <a:close/>
                  <a:moveTo>
                    <a:pt x="12408" y="5690"/>
                  </a:moveTo>
                  <a:cubicBezTo>
                    <a:pt x="12409" y="5712"/>
                    <a:pt x="12411" y="5740"/>
                    <a:pt x="12415" y="5772"/>
                  </a:cubicBezTo>
                  <a:lnTo>
                    <a:pt x="12321" y="5821"/>
                  </a:lnTo>
                  <a:lnTo>
                    <a:pt x="12321" y="5820"/>
                  </a:lnTo>
                  <a:cubicBezTo>
                    <a:pt x="12306" y="5781"/>
                    <a:pt x="12295" y="5753"/>
                    <a:pt x="12284" y="5728"/>
                  </a:cubicBezTo>
                  <a:lnTo>
                    <a:pt x="12408" y="5690"/>
                  </a:lnTo>
                  <a:close/>
                  <a:moveTo>
                    <a:pt x="16041" y="5479"/>
                  </a:moveTo>
                  <a:cubicBezTo>
                    <a:pt x="16132" y="5527"/>
                    <a:pt x="16150" y="5557"/>
                    <a:pt x="16119" y="5632"/>
                  </a:cubicBezTo>
                  <a:lnTo>
                    <a:pt x="16049" y="5634"/>
                  </a:lnTo>
                  <a:lnTo>
                    <a:pt x="15806" y="5890"/>
                  </a:lnTo>
                  <a:lnTo>
                    <a:pt x="15763" y="5827"/>
                  </a:lnTo>
                  <a:cubicBezTo>
                    <a:pt x="15765" y="5747"/>
                    <a:pt x="15820" y="5720"/>
                    <a:pt x="15881" y="5681"/>
                  </a:cubicBezTo>
                  <a:cubicBezTo>
                    <a:pt x="15873" y="5639"/>
                    <a:pt x="15863" y="5595"/>
                    <a:pt x="15852" y="5541"/>
                  </a:cubicBezTo>
                  <a:lnTo>
                    <a:pt x="15916" y="5481"/>
                  </a:lnTo>
                  <a:lnTo>
                    <a:pt x="16041" y="5479"/>
                  </a:lnTo>
                  <a:close/>
                  <a:moveTo>
                    <a:pt x="15348" y="6053"/>
                  </a:moveTo>
                  <a:cubicBezTo>
                    <a:pt x="15399" y="6053"/>
                    <a:pt x="15428" y="6069"/>
                    <a:pt x="15438" y="6106"/>
                  </a:cubicBezTo>
                  <a:cubicBezTo>
                    <a:pt x="15442" y="6125"/>
                    <a:pt x="15418" y="6151"/>
                    <a:pt x="15407" y="6174"/>
                  </a:cubicBezTo>
                  <a:lnTo>
                    <a:pt x="15383" y="6174"/>
                  </a:lnTo>
                  <a:cubicBezTo>
                    <a:pt x="15364" y="6138"/>
                    <a:pt x="15344" y="6104"/>
                    <a:pt x="15317" y="6055"/>
                  </a:cubicBezTo>
                  <a:cubicBezTo>
                    <a:pt x="15328" y="6054"/>
                    <a:pt x="15339" y="6053"/>
                    <a:pt x="15348" y="6053"/>
                  </a:cubicBezTo>
                  <a:close/>
                  <a:moveTo>
                    <a:pt x="18329" y="7164"/>
                  </a:moveTo>
                  <a:lnTo>
                    <a:pt x="18410" y="7256"/>
                  </a:lnTo>
                  <a:cubicBezTo>
                    <a:pt x="18396" y="7283"/>
                    <a:pt x="18381" y="7308"/>
                    <a:pt x="18365" y="7336"/>
                  </a:cubicBezTo>
                  <a:cubicBezTo>
                    <a:pt x="18289" y="7256"/>
                    <a:pt x="18284" y="7237"/>
                    <a:pt x="18329" y="7164"/>
                  </a:cubicBezTo>
                  <a:close/>
                  <a:moveTo>
                    <a:pt x="16946" y="7428"/>
                  </a:moveTo>
                  <a:cubicBezTo>
                    <a:pt x="16939" y="7472"/>
                    <a:pt x="16932" y="7517"/>
                    <a:pt x="16924" y="7570"/>
                  </a:cubicBezTo>
                  <a:lnTo>
                    <a:pt x="16837" y="7591"/>
                  </a:lnTo>
                  <a:cubicBezTo>
                    <a:pt x="16823" y="7527"/>
                    <a:pt x="16852" y="7486"/>
                    <a:pt x="16946" y="7428"/>
                  </a:cubicBezTo>
                  <a:close/>
                  <a:moveTo>
                    <a:pt x="17046" y="7693"/>
                  </a:moveTo>
                  <a:cubicBezTo>
                    <a:pt x="17064" y="7739"/>
                    <a:pt x="17027" y="7768"/>
                    <a:pt x="17026" y="7809"/>
                  </a:cubicBezTo>
                  <a:cubicBezTo>
                    <a:pt x="17038" y="7830"/>
                    <a:pt x="17090" y="7836"/>
                    <a:pt x="17042" y="7884"/>
                  </a:cubicBezTo>
                  <a:lnTo>
                    <a:pt x="16953" y="7820"/>
                  </a:lnTo>
                  <a:lnTo>
                    <a:pt x="17046" y="7693"/>
                  </a:lnTo>
                  <a:close/>
                  <a:moveTo>
                    <a:pt x="13086" y="8961"/>
                  </a:moveTo>
                  <a:lnTo>
                    <a:pt x="13132" y="9025"/>
                  </a:lnTo>
                  <a:lnTo>
                    <a:pt x="13010" y="9114"/>
                  </a:lnTo>
                  <a:cubicBezTo>
                    <a:pt x="12976" y="9037"/>
                    <a:pt x="13058" y="9019"/>
                    <a:pt x="13086" y="8961"/>
                  </a:cubicBezTo>
                  <a:close/>
                  <a:moveTo>
                    <a:pt x="10096" y="9999"/>
                  </a:moveTo>
                  <a:cubicBezTo>
                    <a:pt x="10110" y="9999"/>
                    <a:pt x="10128" y="10007"/>
                    <a:pt x="10160" y="10023"/>
                  </a:cubicBezTo>
                  <a:lnTo>
                    <a:pt x="10145" y="10098"/>
                  </a:lnTo>
                  <a:lnTo>
                    <a:pt x="10039" y="10046"/>
                  </a:lnTo>
                  <a:cubicBezTo>
                    <a:pt x="10066" y="10013"/>
                    <a:pt x="10078" y="9999"/>
                    <a:pt x="10096" y="9999"/>
                  </a:cubicBezTo>
                  <a:close/>
                  <a:moveTo>
                    <a:pt x="10171" y="10122"/>
                  </a:moveTo>
                  <a:lnTo>
                    <a:pt x="10282" y="10188"/>
                  </a:lnTo>
                  <a:cubicBezTo>
                    <a:pt x="10272" y="10212"/>
                    <a:pt x="10264" y="10231"/>
                    <a:pt x="10256" y="10251"/>
                  </a:cubicBezTo>
                  <a:lnTo>
                    <a:pt x="10167" y="10261"/>
                  </a:lnTo>
                  <a:cubicBezTo>
                    <a:pt x="10168" y="10218"/>
                    <a:pt x="10169" y="10179"/>
                    <a:pt x="10171" y="10122"/>
                  </a:cubicBezTo>
                  <a:close/>
                  <a:moveTo>
                    <a:pt x="20821" y="10373"/>
                  </a:moveTo>
                  <a:cubicBezTo>
                    <a:pt x="20819" y="10414"/>
                    <a:pt x="20818" y="10438"/>
                    <a:pt x="20817" y="10468"/>
                  </a:cubicBezTo>
                  <a:lnTo>
                    <a:pt x="20679" y="10420"/>
                  </a:lnTo>
                  <a:cubicBezTo>
                    <a:pt x="20690" y="10383"/>
                    <a:pt x="20711" y="10376"/>
                    <a:pt x="20735" y="10376"/>
                  </a:cubicBezTo>
                  <a:cubicBezTo>
                    <a:pt x="20751" y="10376"/>
                    <a:pt x="20768" y="10378"/>
                    <a:pt x="20785" y="10378"/>
                  </a:cubicBezTo>
                  <a:cubicBezTo>
                    <a:pt x="20797" y="10378"/>
                    <a:pt x="20809" y="10377"/>
                    <a:pt x="20821" y="10373"/>
                  </a:cubicBezTo>
                  <a:close/>
                  <a:moveTo>
                    <a:pt x="13490" y="10588"/>
                  </a:moveTo>
                  <a:lnTo>
                    <a:pt x="13527" y="10640"/>
                  </a:lnTo>
                  <a:lnTo>
                    <a:pt x="13579" y="10630"/>
                  </a:lnTo>
                  <a:lnTo>
                    <a:pt x="13579" y="10630"/>
                  </a:lnTo>
                  <a:cubicBezTo>
                    <a:pt x="13595" y="10660"/>
                    <a:pt x="13567" y="10694"/>
                    <a:pt x="13507" y="10723"/>
                  </a:cubicBezTo>
                  <a:lnTo>
                    <a:pt x="13446" y="10655"/>
                  </a:lnTo>
                  <a:cubicBezTo>
                    <a:pt x="13456" y="10639"/>
                    <a:pt x="13470" y="10618"/>
                    <a:pt x="13490" y="10588"/>
                  </a:cubicBezTo>
                  <a:close/>
                  <a:moveTo>
                    <a:pt x="11330" y="11766"/>
                  </a:moveTo>
                  <a:cubicBezTo>
                    <a:pt x="11352" y="11766"/>
                    <a:pt x="11375" y="11782"/>
                    <a:pt x="11406" y="11813"/>
                  </a:cubicBezTo>
                  <a:cubicBezTo>
                    <a:pt x="11390" y="11830"/>
                    <a:pt x="11374" y="11859"/>
                    <a:pt x="11357" y="11860"/>
                  </a:cubicBezTo>
                  <a:cubicBezTo>
                    <a:pt x="11335" y="11860"/>
                    <a:pt x="11310" y="11871"/>
                    <a:pt x="11287" y="11871"/>
                  </a:cubicBezTo>
                  <a:cubicBezTo>
                    <a:pt x="11270" y="11871"/>
                    <a:pt x="11253" y="11865"/>
                    <a:pt x="11239" y="11844"/>
                  </a:cubicBezTo>
                  <a:cubicBezTo>
                    <a:pt x="11276" y="11791"/>
                    <a:pt x="11302" y="11766"/>
                    <a:pt x="11330" y="11766"/>
                  </a:cubicBezTo>
                  <a:close/>
                  <a:moveTo>
                    <a:pt x="21629" y="11775"/>
                  </a:moveTo>
                  <a:lnTo>
                    <a:pt x="21670" y="11864"/>
                  </a:lnTo>
                  <a:lnTo>
                    <a:pt x="21734" y="11884"/>
                  </a:lnTo>
                  <a:cubicBezTo>
                    <a:pt x="21735" y="11889"/>
                    <a:pt x="21736" y="11895"/>
                    <a:pt x="21736" y="11900"/>
                  </a:cubicBezTo>
                  <a:lnTo>
                    <a:pt x="21654" y="11928"/>
                  </a:lnTo>
                  <a:cubicBezTo>
                    <a:pt x="21602" y="11886"/>
                    <a:pt x="21604" y="11843"/>
                    <a:pt x="21629" y="11775"/>
                  </a:cubicBezTo>
                  <a:close/>
                  <a:moveTo>
                    <a:pt x="9019" y="11939"/>
                  </a:moveTo>
                  <a:cubicBezTo>
                    <a:pt x="9023" y="11939"/>
                    <a:pt x="9028" y="11939"/>
                    <a:pt x="9032" y="11940"/>
                  </a:cubicBezTo>
                  <a:cubicBezTo>
                    <a:pt x="9016" y="11998"/>
                    <a:pt x="9023" y="12048"/>
                    <a:pt x="9097" y="12080"/>
                  </a:cubicBezTo>
                  <a:lnTo>
                    <a:pt x="9022" y="12122"/>
                  </a:lnTo>
                  <a:lnTo>
                    <a:pt x="8964" y="12073"/>
                  </a:lnTo>
                  <a:cubicBezTo>
                    <a:pt x="8944" y="11952"/>
                    <a:pt x="8946" y="11939"/>
                    <a:pt x="9019" y="11939"/>
                  </a:cubicBezTo>
                  <a:close/>
                  <a:moveTo>
                    <a:pt x="18635" y="12052"/>
                  </a:moveTo>
                  <a:lnTo>
                    <a:pt x="18635" y="12052"/>
                  </a:lnTo>
                  <a:cubicBezTo>
                    <a:pt x="18678" y="12107"/>
                    <a:pt x="18732" y="12138"/>
                    <a:pt x="18724" y="12206"/>
                  </a:cubicBezTo>
                  <a:cubicBezTo>
                    <a:pt x="18721" y="12207"/>
                    <a:pt x="18718" y="12207"/>
                    <a:pt x="18715" y="12207"/>
                  </a:cubicBezTo>
                  <a:cubicBezTo>
                    <a:pt x="18648" y="12207"/>
                    <a:pt x="18628" y="12168"/>
                    <a:pt x="18635" y="12052"/>
                  </a:cubicBezTo>
                  <a:close/>
                  <a:moveTo>
                    <a:pt x="21758" y="12128"/>
                  </a:moveTo>
                  <a:cubicBezTo>
                    <a:pt x="21789" y="12168"/>
                    <a:pt x="21782" y="12195"/>
                    <a:pt x="21751" y="12209"/>
                  </a:cubicBezTo>
                  <a:cubicBezTo>
                    <a:pt x="21738" y="12214"/>
                    <a:pt x="21725" y="12218"/>
                    <a:pt x="21711" y="12218"/>
                  </a:cubicBezTo>
                  <a:cubicBezTo>
                    <a:pt x="21692" y="12218"/>
                    <a:pt x="21672" y="12209"/>
                    <a:pt x="21657" y="12179"/>
                  </a:cubicBezTo>
                  <a:lnTo>
                    <a:pt x="21758" y="12128"/>
                  </a:lnTo>
                  <a:close/>
                  <a:moveTo>
                    <a:pt x="11486" y="12070"/>
                  </a:moveTo>
                  <a:lnTo>
                    <a:pt x="11579" y="12105"/>
                  </a:lnTo>
                  <a:lnTo>
                    <a:pt x="11624" y="12078"/>
                  </a:lnTo>
                  <a:cubicBezTo>
                    <a:pt x="11636" y="12104"/>
                    <a:pt x="11649" y="12127"/>
                    <a:pt x="11659" y="12148"/>
                  </a:cubicBezTo>
                  <a:cubicBezTo>
                    <a:pt x="11648" y="12179"/>
                    <a:pt x="11639" y="12206"/>
                    <a:pt x="11626" y="12241"/>
                  </a:cubicBezTo>
                  <a:lnTo>
                    <a:pt x="11541" y="12236"/>
                  </a:lnTo>
                  <a:cubicBezTo>
                    <a:pt x="11529" y="12177"/>
                    <a:pt x="11462" y="12149"/>
                    <a:pt x="11486" y="12070"/>
                  </a:cubicBezTo>
                  <a:close/>
                  <a:moveTo>
                    <a:pt x="7411" y="12132"/>
                  </a:moveTo>
                  <a:cubicBezTo>
                    <a:pt x="7422" y="12162"/>
                    <a:pt x="7437" y="12171"/>
                    <a:pt x="7455" y="12171"/>
                  </a:cubicBezTo>
                  <a:cubicBezTo>
                    <a:pt x="7477" y="12171"/>
                    <a:pt x="7503" y="12158"/>
                    <a:pt x="7527" y="12158"/>
                  </a:cubicBezTo>
                  <a:cubicBezTo>
                    <a:pt x="7535" y="12158"/>
                    <a:pt x="7544" y="12159"/>
                    <a:pt x="7552" y="12164"/>
                  </a:cubicBezTo>
                  <a:cubicBezTo>
                    <a:pt x="7553" y="12228"/>
                    <a:pt x="7510" y="12245"/>
                    <a:pt x="7456" y="12258"/>
                  </a:cubicBezTo>
                  <a:lnTo>
                    <a:pt x="7419" y="12202"/>
                  </a:lnTo>
                  <a:cubicBezTo>
                    <a:pt x="7395" y="12292"/>
                    <a:pt x="7388" y="12381"/>
                    <a:pt x="7298" y="12429"/>
                  </a:cubicBezTo>
                  <a:lnTo>
                    <a:pt x="7202" y="12423"/>
                  </a:lnTo>
                  <a:cubicBezTo>
                    <a:pt x="7158" y="12486"/>
                    <a:pt x="7129" y="12561"/>
                    <a:pt x="7038" y="12569"/>
                  </a:cubicBezTo>
                  <a:cubicBezTo>
                    <a:pt x="7029" y="12570"/>
                    <a:pt x="7021" y="12571"/>
                    <a:pt x="7013" y="12571"/>
                  </a:cubicBezTo>
                  <a:cubicBezTo>
                    <a:pt x="6983" y="12571"/>
                    <a:pt x="6955" y="12563"/>
                    <a:pt x="6924" y="12527"/>
                  </a:cubicBezTo>
                  <a:lnTo>
                    <a:pt x="7009" y="12517"/>
                  </a:lnTo>
                  <a:cubicBezTo>
                    <a:pt x="7038" y="12459"/>
                    <a:pt x="7066" y="12403"/>
                    <a:pt x="7095" y="12343"/>
                  </a:cubicBezTo>
                  <a:lnTo>
                    <a:pt x="7166" y="12359"/>
                  </a:lnTo>
                  <a:lnTo>
                    <a:pt x="7190" y="12294"/>
                  </a:lnTo>
                  <a:lnTo>
                    <a:pt x="7284" y="12294"/>
                  </a:lnTo>
                  <a:cubicBezTo>
                    <a:pt x="7285" y="12245"/>
                    <a:pt x="7287" y="12200"/>
                    <a:pt x="7289" y="12143"/>
                  </a:cubicBezTo>
                  <a:lnTo>
                    <a:pt x="7365" y="12165"/>
                  </a:lnTo>
                  <a:lnTo>
                    <a:pt x="7411" y="12132"/>
                  </a:lnTo>
                  <a:close/>
                  <a:moveTo>
                    <a:pt x="16865" y="12520"/>
                  </a:moveTo>
                  <a:lnTo>
                    <a:pt x="16865" y="12520"/>
                  </a:lnTo>
                  <a:cubicBezTo>
                    <a:pt x="16853" y="12548"/>
                    <a:pt x="16845" y="12565"/>
                    <a:pt x="16837" y="12582"/>
                  </a:cubicBezTo>
                  <a:lnTo>
                    <a:pt x="16916" y="12681"/>
                  </a:lnTo>
                  <a:lnTo>
                    <a:pt x="16900" y="12700"/>
                  </a:lnTo>
                  <a:lnTo>
                    <a:pt x="16747" y="12626"/>
                  </a:lnTo>
                  <a:cubicBezTo>
                    <a:pt x="16766" y="12589"/>
                    <a:pt x="16779" y="12561"/>
                    <a:pt x="16798" y="12525"/>
                  </a:cubicBezTo>
                  <a:lnTo>
                    <a:pt x="16865" y="12520"/>
                  </a:lnTo>
                  <a:close/>
                  <a:moveTo>
                    <a:pt x="18666" y="12702"/>
                  </a:moveTo>
                  <a:cubicBezTo>
                    <a:pt x="18671" y="12708"/>
                    <a:pt x="18675" y="12714"/>
                    <a:pt x="18680" y="12720"/>
                  </a:cubicBezTo>
                  <a:lnTo>
                    <a:pt x="18590" y="12859"/>
                  </a:lnTo>
                  <a:cubicBezTo>
                    <a:pt x="18535" y="12802"/>
                    <a:pt x="18599" y="12763"/>
                    <a:pt x="18598" y="12714"/>
                  </a:cubicBezTo>
                  <a:lnTo>
                    <a:pt x="18666" y="12702"/>
                  </a:lnTo>
                  <a:close/>
                  <a:moveTo>
                    <a:pt x="18667" y="12831"/>
                  </a:moveTo>
                  <a:lnTo>
                    <a:pt x="18778" y="12838"/>
                  </a:lnTo>
                  <a:lnTo>
                    <a:pt x="18857" y="12923"/>
                  </a:lnTo>
                  <a:cubicBezTo>
                    <a:pt x="18859" y="12958"/>
                    <a:pt x="18841" y="12991"/>
                    <a:pt x="18810" y="13008"/>
                  </a:cubicBezTo>
                  <a:cubicBezTo>
                    <a:pt x="18779" y="13026"/>
                    <a:pt x="18754" y="13055"/>
                    <a:pt x="18728" y="13080"/>
                  </a:cubicBezTo>
                  <a:lnTo>
                    <a:pt x="18728" y="13096"/>
                  </a:lnTo>
                  <a:lnTo>
                    <a:pt x="18653" y="13104"/>
                  </a:lnTo>
                  <a:cubicBezTo>
                    <a:pt x="18625" y="13071"/>
                    <a:pt x="18602" y="13043"/>
                    <a:pt x="18577" y="13012"/>
                  </a:cubicBezTo>
                  <a:cubicBezTo>
                    <a:pt x="18588" y="12981"/>
                    <a:pt x="18608" y="12970"/>
                    <a:pt x="18632" y="12970"/>
                  </a:cubicBezTo>
                  <a:cubicBezTo>
                    <a:pt x="18648" y="12970"/>
                    <a:pt x="18665" y="12975"/>
                    <a:pt x="18683" y="12980"/>
                  </a:cubicBezTo>
                  <a:cubicBezTo>
                    <a:pt x="18678" y="12931"/>
                    <a:pt x="18673" y="12886"/>
                    <a:pt x="18667" y="12831"/>
                  </a:cubicBezTo>
                  <a:close/>
                  <a:moveTo>
                    <a:pt x="9102" y="12947"/>
                  </a:moveTo>
                  <a:cubicBezTo>
                    <a:pt x="9165" y="12983"/>
                    <a:pt x="9180" y="13056"/>
                    <a:pt x="9204" y="13104"/>
                  </a:cubicBezTo>
                  <a:cubicBezTo>
                    <a:pt x="9236" y="13135"/>
                    <a:pt x="9261" y="13150"/>
                    <a:pt x="9277" y="13175"/>
                  </a:cubicBezTo>
                  <a:cubicBezTo>
                    <a:pt x="9292" y="13201"/>
                    <a:pt x="9294" y="13234"/>
                    <a:pt x="9307" y="13279"/>
                  </a:cubicBezTo>
                  <a:lnTo>
                    <a:pt x="9268" y="13323"/>
                  </a:lnTo>
                  <a:lnTo>
                    <a:pt x="9129" y="13327"/>
                  </a:lnTo>
                  <a:cubicBezTo>
                    <a:pt x="9050" y="13305"/>
                    <a:pt x="9034" y="13222"/>
                    <a:pt x="8993" y="13181"/>
                  </a:cubicBezTo>
                  <a:cubicBezTo>
                    <a:pt x="8991" y="13119"/>
                    <a:pt x="8989" y="13070"/>
                    <a:pt x="8987" y="13013"/>
                  </a:cubicBezTo>
                  <a:lnTo>
                    <a:pt x="9102" y="12947"/>
                  </a:lnTo>
                  <a:close/>
                  <a:moveTo>
                    <a:pt x="7064" y="13145"/>
                  </a:moveTo>
                  <a:lnTo>
                    <a:pt x="7131" y="13199"/>
                  </a:lnTo>
                  <a:cubicBezTo>
                    <a:pt x="7121" y="13243"/>
                    <a:pt x="7112" y="13287"/>
                    <a:pt x="7103" y="13330"/>
                  </a:cubicBezTo>
                  <a:cubicBezTo>
                    <a:pt x="7066" y="13275"/>
                    <a:pt x="7030" y="13224"/>
                    <a:pt x="7064" y="13145"/>
                  </a:cubicBezTo>
                  <a:close/>
                  <a:moveTo>
                    <a:pt x="12399" y="13096"/>
                  </a:moveTo>
                  <a:cubicBezTo>
                    <a:pt x="12444" y="13110"/>
                    <a:pt x="12506" y="13086"/>
                    <a:pt x="12534" y="13159"/>
                  </a:cubicBezTo>
                  <a:lnTo>
                    <a:pt x="12505" y="13206"/>
                  </a:lnTo>
                  <a:cubicBezTo>
                    <a:pt x="12529" y="13235"/>
                    <a:pt x="12551" y="13264"/>
                    <a:pt x="12580" y="13301"/>
                  </a:cubicBezTo>
                  <a:lnTo>
                    <a:pt x="12529" y="13342"/>
                  </a:lnTo>
                  <a:lnTo>
                    <a:pt x="12415" y="13235"/>
                  </a:lnTo>
                  <a:cubicBezTo>
                    <a:pt x="12403" y="13254"/>
                    <a:pt x="12397" y="13264"/>
                    <a:pt x="12389" y="13278"/>
                  </a:cubicBezTo>
                  <a:lnTo>
                    <a:pt x="12291" y="13277"/>
                  </a:lnTo>
                  <a:cubicBezTo>
                    <a:pt x="12250" y="13224"/>
                    <a:pt x="12208" y="13169"/>
                    <a:pt x="12167" y="13116"/>
                  </a:cubicBezTo>
                  <a:cubicBezTo>
                    <a:pt x="12168" y="13110"/>
                    <a:pt x="12168" y="13105"/>
                    <a:pt x="12169" y="13100"/>
                  </a:cubicBezTo>
                  <a:lnTo>
                    <a:pt x="12367" y="13150"/>
                  </a:lnTo>
                  <a:cubicBezTo>
                    <a:pt x="12376" y="13133"/>
                    <a:pt x="12386" y="13117"/>
                    <a:pt x="12399" y="13096"/>
                  </a:cubicBezTo>
                  <a:close/>
                  <a:moveTo>
                    <a:pt x="8936" y="13206"/>
                  </a:moveTo>
                  <a:lnTo>
                    <a:pt x="9018" y="13285"/>
                  </a:lnTo>
                  <a:lnTo>
                    <a:pt x="8905" y="13347"/>
                  </a:lnTo>
                  <a:cubicBezTo>
                    <a:pt x="8892" y="13313"/>
                    <a:pt x="8883" y="13293"/>
                    <a:pt x="8872" y="13269"/>
                  </a:cubicBezTo>
                  <a:lnTo>
                    <a:pt x="8936" y="13206"/>
                  </a:lnTo>
                  <a:close/>
                  <a:moveTo>
                    <a:pt x="9434" y="13302"/>
                  </a:moveTo>
                  <a:lnTo>
                    <a:pt x="9335" y="13416"/>
                  </a:lnTo>
                  <a:cubicBezTo>
                    <a:pt x="9282" y="13351"/>
                    <a:pt x="9305" y="13321"/>
                    <a:pt x="9434" y="13302"/>
                  </a:cubicBezTo>
                  <a:close/>
                  <a:moveTo>
                    <a:pt x="9455" y="13410"/>
                  </a:moveTo>
                  <a:lnTo>
                    <a:pt x="9455" y="13410"/>
                  </a:lnTo>
                  <a:cubicBezTo>
                    <a:pt x="9445" y="13530"/>
                    <a:pt x="9347" y="13492"/>
                    <a:pt x="9307" y="13537"/>
                  </a:cubicBezTo>
                  <a:lnTo>
                    <a:pt x="9233" y="13485"/>
                  </a:lnTo>
                  <a:cubicBezTo>
                    <a:pt x="9237" y="13467"/>
                    <a:pt x="9243" y="13447"/>
                    <a:pt x="9252" y="13415"/>
                  </a:cubicBezTo>
                  <a:cubicBezTo>
                    <a:pt x="9278" y="13441"/>
                    <a:pt x="9304" y="13450"/>
                    <a:pt x="9330" y="13450"/>
                  </a:cubicBezTo>
                  <a:cubicBezTo>
                    <a:pt x="9370" y="13450"/>
                    <a:pt x="9411" y="13427"/>
                    <a:pt x="9455" y="13410"/>
                  </a:cubicBezTo>
                  <a:close/>
                  <a:moveTo>
                    <a:pt x="9551" y="13548"/>
                  </a:moveTo>
                  <a:cubicBezTo>
                    <a:pt x="9594" y="13585"/>
                    <a:pt x="9604" y="13628"/>
                    <a:pt x="9612" y="13695"/>
                  </a:cubicBezTo>
                  <a:lnTo>
                    <a:pt x="9461" y="13638"/>
                  </a:lnTo>
                  <a:cubicBezTo>
                    <a:pt x="9462" y="13631"/>
                    <a:pt x="9463" y="13625"/>
                    <a:pt x="9464" y="13618"/>
                  </a:cubicBezTo>
                  <a:cubicBezTo>
                    <a:pt x="9484" y="13617"/>
                    <a:pt x="9504" y="13615"/>
                    <a:pt x="9531" y="13614"/>
                  </a:cubicBezTo>
                  <a:cubicBezTo>
                    <a:pt x="9535" y="13598"/>
                    <a:pt x="9542" y="13578"/>
                    <a:pt x="9551" y="13548"/>
                  </a:cubicBezTo>
                  <a:close/>
                  <a:moveTo>
                    <a:pt x="12645" y="13794"/>
                  </a:moveTo>
                  <a:lnTo>
                    <a:pt x="12734" y="13929"/>
                  </a:lnTo>
                  <a:lnTo>
                    <a:pt x="12734" y="13929"/>
                  </a:lnTo>
                  <a:lnTo>
                    <a:pt x="12639" y="13906"/>
                  </a:lnTo>
                  <a:lnTo>
                    <a:pt x="12584" y="13825"/>
                  </a:lnTo>
                  <a:lnTo>
                    <a:pt x="12645" y="13794"/>
                  </a:lnTo>
                  <a:close/>
                  <a:moveTo>
                    <a:pt x="12540" y="14030"/>
                  </a:moveTo>
                  <a:cubicBezTo>
                    <a:pt x="12545" y="14066"/>
                    <a:pt x="12549" y="14098"/>
                    <a:pt x="12556" y="14144"/>
                  </a:cubicBezTo>
                  <a:lnTo>
                    <a:pt x="12477" y="14152"/>
                  </a:lnTo>
                  <a:cubicBezTo>
                    <a:pt x="12464" y="14080"/>
                    <a:pt x="12486" y="14047"/>
                    <a:pt x="12540" y="14030"/>
                  </a:cubicBezTo>
                  <a:close/>
                  <a:moveTo>
                    <a:pt x="22132" y="14134"/>
                  </a:moveTo>
                  <a:cubicBezTo>
                    <a:pt x="22156" y="14134"/>
                    <a:pt x="22178" y="14141"/>
                    <a:pt x="22202" y="14161"/>
                  </a:cubicBezTo>
                  <a:lnTo>
                    <a:pt x="22060" y="14263"/>
                  </a:lnTo>
                  <a:cubicBezTo>
                    <a:pt x="22044" y="14233"/>
                    <a:pt x="22027" y="14199"/>
                    <a:pt x="22004" y="14156"/>
                  </a:cubicBezTo>
                  <a:cubicBezTo>
                    <a:pt x="22050" y="14153"/>
                    <a:pt x="22092" y="14134"/>
                    <a:pt x="22132" y="14134"/>
                  </a:cubicBezTo>
                  <a:close/>
                  <a:moveTo>
                    <a:pt x="9325" y="13830"/>
                  </a:moveTo>
                  <a:lnTo>
                    <a:pt x="9469" y="13894"/>
                  </a:lnTo>
                  <a:lnTo>
                    <a:pt x="9586" y="13865"/>
                  </a:lnTo>
                  <a:lnTo>
                    <a:pt x="9698" y="13953"/>
                  </a:lnTo>
                  <a:lnTo>
                    <a:pt x="9659" y="13996"/>
                  </a:lnTo>
                  <a:lnTo>
                    <a:pt x="9682" y="14044"/>
                  </a:lnTo>
                  <a:lnTo>
                    <a:pt x="9641" y="14091"/>
                  </a:lnTo>
                  <a:cubicBezTo>
                    <a:pt x="9659" y="14124"/>
                    <a:pt x="9677" y="14154"/>
                    <a:pt x="9693" y="14182"/>
                  </a:cubicBezTo>
                  <a:lnTo>
                    <a:pt x="9783" y="14228"/>
                  </a:lnTo>
                  <a:lnTo>
                    <a:pt x="9728" y="14295"/>
                  </a:lnTo>
                  <a:lnTo>
                    <a:pt x="9658" y="14282"/>
                  </a:lnTo>
                  <a:lnTo>
                    <a:pt x="9584" y="14144"/>
                  </a:lnTo>
                  <a:cubicBezTo>
                    <a:pt x="9584" y="14140"/>
                    <a:pt x="9585" y="14122"/>
                    <a:pt x="9588" y="14100"/>
                  </a:cubicBezTo>
                  <a:lnTo>
                    <a:pt x="9538" y="14091"/>
                  </a:lnTo>
                  <a:cubicBezTo>
                    <a:pt x="9507" y="14039"/>
                    <a:pt x="9559" y="14023"/>
                    <a:pt x="9584" y="13992"/>
                  </a:cubicBezTo>
                  <a:lnTo>
                    <a:pt x="9576" y="13962"/>
                  </a:lnTo>
                  <a:cubicBezTo>
                    <a:pt x="9518" y="13950"/>
                    <a:pt x="9464" y="13946"/>
                    <a:pt x="9420" y="13926"/>
                  </a:cubicBezTo>
                  <a:cubicBezTo>
                    <a:pt x="9383" y="13909"/>
                    <a:pt x="9311" y="13917"/>
                    <a:pt x="9325" y="13830"/>
                  </a:cubicBezTo>
                  <a:close/>
                  <a:moveTo>
                    <a:pt x="14793" y="14147"/>
                  </a:moveTo>
                  <a:lnTo>
                    <a:pt x="14844" y="14205"/>
                  </a:lnTo>
                  <a:lnTo>
                    <a:pt x="14685" y="14301"/>
                  </a:lnTo>
                  <a:cubicBezTo>
                    <a:pt x="14690" y="14273"/>
                    <a:pt x="14694" y="14257"/>
                    <a:pt x="14698" y="14238"/>
                  </a:cubicBezTo>
                  <a:cubicBezTo>
                    <a:pt x="14688" y="14220"/>
                    <a:pt x="14678" y="14202"/>
                    <a:pt x="14664" y="14178"/>
                  </a:cubicBezTo>
                  <a:lnTo>
                    <a:pt x="14793" y="14147"/>
                  </a:lnTo>
                  <a:close/>
                  <a:moveTo>
                    <a:pt x="20510" y="14817"/>
                  </a:moveTo>
                  <a:lnTo>
                    <a:pt x="20510" y="14817"/>
                  </a:lnTo>
                  <a:cubicBezTo>
                    <a:pt x="20568" y="14828"/>
                    <a:pt x="20626" y="14824"/>
                    <a:pt x="20652" y="14895"/>
                  </a:cubicBezTo>
                  <a:lnTo>
                    <a:pt x="20541" y="14899"/>
                  </a:lnTo>
                  <a:lnTo>
                    <a:pt x="20541" y="14898"/>
                  </a:lnTo>
                  <a:cubicBezTo>
                    <a:pt x="20530" y="14871"/>
                    <a:pt x="20520" y="14844"/>
                    <a:pt x="20510" y="14817"/>
                  </a:cubicBezTo>
                  <a:close/>
                  <a:moveTo>
                    <a:pt x="19342" y="14667"/>
                  </a:moveTo>
                  <a:lnTo>
                    <a:pt x="19401" y="14682"/>
                  </a:lnTo>
                  <a:cubicBezTo>
                    <a:pt x="19374" y="14735"/>
                    <a:pt x="19353" y="14779"/>
                    <a:pt x="19331" y="14822"/>
                  </a:cubicBezTo>
                  <a:lnTo>
                    <a:pt x="19401" y="14906"/>
                  </a:lnTo>
                  <a:lnTo>
                    <a:pt x="19354" y="14915"/>
                  </a:lnTo>
                  <a:lnTo>
                    <a:pt x="19233" y="14803"/>
                  </a:lnTo>
                  <a:lnTo>
                    <a:pt x="19342" y="14667"/>
                  </a:lnTo>
                  <a:close/>
                  <a:moveTo>
                    <a:pt x="9831" y="14795"/>
                  </a:moveTo>
                  <a:lnTo>
                    <a:pt x="9831" y="14795"/>
                  </a:lnTo>
                  <a:cubicBezTo>
                    <a:pt x="9850" y="14887"/>
                    <a:pt x="9794" y="14944"/>
                    <a:pt x="9758" y="15015"/>
                  </a:cubicBezTo>
                  <a:cubicBezTo>
                    <a:pt x="9715" y="14951"/>
                    <a:pt x="9742" y="14890"/>
                    <a:pt x="9742" y="14824"/>
                  </a:cubicBezTo>
                  <a:lnTo>
                    <a:pt x="9831" y="14795"/>
                  </a:lnTo>
                  <a:close/>
                  <a:moveTo>
                    <a:pt x="20537" y="14959"/>
                  </a:moveTo>
                  <a:lnTo>
                    <a:pt x="20614" y="14962"/>
                  </a:lnTo>
                  <a:lnTo>
                    <a:pt x="20683" y="15068"/>
                  </a:lnTo>
                  <a:cubicBezTo>
                    <a:pt x="20620" y="15049"/>
                    <a:pt x="20557" y="15039"/>
                    <a:pt x="20537" y="14959"/>
                  </a:cubicBezTo>
                  <a:close/>
                  <a:moveTo>
                    <a:pt x="7163" y="15071"/>
                  </a:moveTo>
                  <a:lnTo>
                    <a:pt x="7245" y="15219"/>
                  </a:lnTo>
                  <a:cubicBezTo>
                    <a:pt x="7230" y="15231"/>
                    <a:pt x="7216" y="15236"/>
                    <a:pt x="7205" y="15236"/>
                  </a:cubicBezTo>
                  <a:cubicBezTo>
                    <a:pt x="7189" y="15236"/>
                    <a:pt x="7178" y="15226"/>
                    <a:pt x="7169" y="15213"/>
                  </a:cubicBezTo>
                  <a:cubicBezTo>
                    <a:pt x="7144" y="15174"/>
                    <a:pt x="7123" y="15132"/>
                    <a:pt x="7163" y="15071"/>
                  </a:cubicBezTo>
                  <a:close/>
                  <a:moveTo>
                    <a:pt x="14972" y="15110"/>
                  </a:moveTo>
                  <a:cubicBezTo>
                    <a:pt x="15069" y="15134"/>
                    <a:pt x="15069" y="15134"/>
                    <a:pt x="15119" y="15193"/>
                  </a:cubicBezTo>
                  <a:lnTo>
                    <a:pt x="15016" y="15198"/>
                  </a:lnTo>
                  <a:lnTo>
                    <a:pt x="15034" y="15283"/>
                  </a:lnTo>
                  <a:cubicBezTo>
                    <a:pt x="14982" y="15248"/>
                    <a:pt x="14932" y="15215"/>
                    <a:pt x="14925" y="15143"/>
                  </a:cubicBezTo>
                  <a:lnTo>
                    <a:pt x="14972" y="15110"/>
                  </a:lnTo>
                  <a:close/>
                  <a:moveTo>
                    <a:pt x="15101" y="15477"/>
                  </a:moveTo>
                  <a:lnTo>
                    <a:pt x="15194" y="15534"/>
                  </a:lnTo>
                  <a:cubicBezTo>
                    <a:pt x="15190" y="15543"/>
                    <a:pt x="15188" y="15553"/>
                    <a:pt x="15186" y="15563"/>
                  </a:cubicBezTo>
                  <a:lnTo>
                    <a:pt x="15074" y="15588"/>
                  </a:lnTo>
                  <a:cubicBezTo>
                    <a:pt x="15084" y="15545"/>
                    <a:pt x="15091" y="15518"/>
                    <a:pt x="15101" y="15477"/>
                  </a:cubicBezTo>
                  <a:close/>
                  <a:moveTo>
                    <a:pt x="10021" y="15849"/>
                  </a:moveTo>
                  <a:cubicBezTo>
                    <a:pt x="10037" y="15879"/>
                    <a:pt x="10047" y="15897"/>
                    <a:pt x="10061" y="15922"/>
                  </a:cubicBezTo>
                  <a:cubicBezTo>
                    <a:pt x="10056" y="15933"/>
                    <a:pt x="10046" y="15939"/>
                    <a:pt x="10032" y="15939"/>
                  </a:cubicBezTo>
                  <a:cubicBezTo>
                    <a:pt x="10009" y="15939"/>
                    <a:pt x="9976" y="15923"/>
                    <a:pt x="9940" y="15888"/>
                  </a:cubicBezTo>
                  <a:lnTo>
                    <a:pt x="10021" y="15849"/>
                  </a:lnTo>
                  <a:close/>
                  <a:moveTo>
                    <a:pt x="15189" y="15819"/>
                  </a:moveTo>
                  <a:lnTo>
                    <a:pt x="15263" y="15960"/>
                  </a:lnTo>
                  <a:lnTo>
                    <a:pt x="15172" y="15979"/>
                  </a:lnTo>
                  <a:cubicBezTo>
                    <a:pt x="15178" y="15923"/>
                    <a:pt x="15182" y="15882"/>
                    <a:pt x="15189" y="15819"/>
                  </a:cubicBezTo>
                  <a:close/>
                  <a:moveTo>
                    <a:pt x="10077" y="15997"/>
                  </a:moveTo>
                  <a:lnTo>
                    <a:pt x="10126" y="16046"/>
                  </a:lnTo>
                  <a:cubicBezTo>
                    <a:pt x="10111" y="16062"/>
                    <a:pt x="10101" y="16078"/>
                    <a:pt x="10087" y="16085"/>
                  </a:cubicBezTo>
                  <a:cubicBezTo>
                    <a:pt x="10076" y="16090"/>
                    <a:pt x="10067" y="16092"/>
                    <a:pt x="10058" y="16092"/>
                  </a:cubicBezTo>
                  <a:cubicBezTo>
                    <a:pt x="10021" y="16092"/>
                    <a:pt x="9998" y="16058"/>
                    <a:pt x="9973" y="16024"/>
                  </a:cubicBezTo>
                  <a:lnTo>
                    <a:pt x="9973" y="16024"/>
                  </a:lnTo>
                  <a:lnTo>
                    <a:pt x="10032" y="16035"/>
                  </a:lnTo>
                  <a:lnTo>
                    <a:pt x="10077" y="15997"/>
                  </a:lnTo>
                  <a:close/>
                  <a:moveTo>
                    <a:pt x="22735" y="16564"/>
                  </a:moveTo>
                  <a:cubicBezTo>
                    <a:pt x="22763" y="16564"/>
                    <a:pt x="22792" y="16572"/>
                    <a:pt x="22823" y="16592"/>
                  </a:cubicBezTo>
                  <a:cubicBezTo>
                    <a:pt x="22826" y="16609"/>
                    <a:pt x="22830" y="16631"/>
                    <a:pt x="22835" y="16652"/>
                  </a:cubicBezTo>
                  <a:lnTo>
                    <a:pt x="22907" y="16666"/>
                  </a:lnTo>
                  <a:cubicBezTo>
                    <a:pt x="22858" y="16748"/>
                    <a:pt x="22791" y="16794"/>
                    <a:pt x="22699" y="16826"/>
                  </a:cubicBezTo>
                  <a:lnTo>
                    <a:pt x="22594" y="16612"/>
                  </a:lnTo>
                  <a:cubicBezTo>
                    <a:pt x="22639" y="16590"/>
                    <a:pt x="22684" y="16564"/>
                    <a:pt x="22735" y="16564"/>
                  </a:cubicBezTo>
                  <a:close/>
                  <a:moveTo>
                    <a:pt x="22905" y="16795"/>
                  </a:moveTo>
                  <a:lnTo>
                    <a:pt x="22996" y="16893"/>
                  </a:lnTo>
                  <a:lnTo>
                    <a:pt x="22945" y="16947"/>
                  </a:lnTo>
                  <a:lnTo>
                    <a:pt x="22868" y="16909"/>
                  </a:lnTo>
                  <a:lnTo>
                    <a:pt x="22795" y="16937"/>
                  </a:lnTo>
                  <a:cubicBezTo>
                    <a:pt x="22789" y="16977"/>
                    <a:pt x="22785" y="17014"/>
                    <a:pt x="22778" y="17063"/>
                  </a:cubicBezTo>
                  <a:lnTo>
                    <a:pt x="22672" y="17010"/>
                  </a:lnTo>
                  <a:cubicBezTo>
                    <a:pt x="22728" y="16951"/>
                    <a:pt x="22675" y="16850"/>
                    <a:pt x="22769" y="16822"/>
                  </a:cubicBezTo>
                  <a:lnTo>
                    <a:pt x="22855" y="16866"/>
                  </a:lnTo>
                  <a:lnTo>
                    <a:pt x="22905" y="16795"/>
                  </a:lnTo>
                  <a:close/>
                  <a:moveTo>
                    <a:pt x="7101" y="17112"/>
                  </a:moveTo>
                  <a:cubicBezTo>
                    <a:pt x="7164" y="17112"/>
                    <a:pt x="7197" y="17145"/>
                    <a:pt x="7232" y="17185"/>
                  </a:cubicBezTo>
                  <a:lnTo>
                    <a:pt x="7158" y="17238"/>
                  </a:lnTo>
                  <a:lnTo>
                    <a:pt x="7091" y="17222"/>
                  </a:lnTo>
                  <a:lnTo>
                    <a:pt x="7073" y="17252"/>
                  </a:lnTo>
                  <a:cubicBezTo>
                    <a:pt x="7109" y="17282"/>
                    <a:pt x="7176" y="17264"/>
                    <a:pt x="7176" y="17346"/>
                  </a:cubicBezTo>
                  <a:cubicBezTo>
                    <a:pt x="7146" y="17344"/>
                    <a:pt x="7117" y="17341"/>
                    <a:pt x="7088" y="17341"/>
                  </a:cubicBezTo>
                  <a:cubicBezTo>
                    <a:pt x="7083" y="17341"/>
                    <a:pt x="7078" y="17341"/>
                    <a:pt x="7073" y="17341"/>
                  </a:cubicBezTo>
                  <a:cubicBezTo>
                    <a:pt x="7050" y="17341"/>
                    <a:pt x="7027" y="17343"/>
                    <a:pt x="7004" y="17345"/>
                  </a:cubicBezTo>
                  <a:cubicBezTo>
                    <a:pt x="6973" y="17269"/>
                    <a:pt x="7000" y="17224"/>
                    <a:pt x="7085" y="17211"/>
                  </a:cubicBezTo>
                  <a:cubicBezTo>
                    <a:pt x="7087" y="17178"/>
                    <a:pt x="7089" y="17146"/>
                    <a:pt x="7091" y="17112"/>
                  </a:cubicBezTo>
                  <a:cubicBezTo>
                    <a:pt x="7095" y="17112"/>
                    <a:pt x="7098" y="17112"/>
                    <a:pt x="7101" y="17112"/>
                  </a:cubicBezTo>
                  <a:close/>
                  <a:moveTo>
                    <a:pt x="10314" y="17305"/>
                  </a:moveTo>
                  <a:lnTo>
                    <a:pt x="10435" y="17340"/>
                  </a:lnTo>
                  <a:lnTo>
                    <a:pt x="10378" y="17404"/>
                  </a:lnTo>
                  <a:lnTo>
                    <a:pt x="10277" y="17333"/>
                  </a:lnTo>
                  <a:lnTo>
                    <a:pt x="10314" y="17305"/>
                  </a:lnTo>
                  <a:close/>
                  <a:moveTo>
                    <a:pt x="15707" y="17864"/>
                  </a:moveTo>
                  <a:lnTo>
                    <a:pt x="15853" y="17874"/>
                  </a:lnTo>
                  <a:cubicBezTo>
                    <a:pt x="15821" y="17912"/>
                    <a:pt x="15792" y="17922"/>
                    <a:pt x="15761" y="17922"/>
                  </a:cubicBezTo>
                  <a:cubicBezTo>
                    <a:pt x="15738" y="17922"/>
                    <a:pt x="15715" y="17916"/>
                    <a:pt x="15690" y="17913"/>
                  </a:cubicBezTo>
                  <a:cubicBezTo>
                    <a:pt x="15698" y="17890"/>
                    <a:pt x="15701" y="17880"/>
                    <a:pt x="15707" y="17864"/>
                  </a:cubicBezTo>
                  <a:close/>
                  <a:moveTo>
                    <a:pt x="7289" y="18126"/>
                  </a:moveTo>
                  <a:cubicBezTo>
                    <a:pt x="7296" y="18183"/>
                    <a:pt x="7301" y="18230"/>
                    <a:pt x="7307" y="18275"/>
                  </a:cubicBezTo>
                  <a:cubicBezTo>
                    <a:pt x="7282" y="18297"/>
                    <a:pt x="7257" y="18305"/>
                    <a:pt x="7233" y="18305"/>
                  </a:cubicBezTo>
                  <a:cubicBezTo>
                    <a:pt x="7206" y="18305"/>
                    <a:pt x="7179" y="18296"/>
                    <a:pt x="7151" y="18285"/>
                  </a:cubicBezTo>
                  <a:cubicBezTo>
                    <a:pt x="7160" y="18251"/>
                    <a:pt x="7175" y="18244"/>
                    <a:pt x="7191" y="18244"/>
                  </a:cubicBezTo>
                  <a:cubicBezTo>
                    <a:pt x="7205" y="18244"/>
                    <a:pt x="7220" y="18249"/>
                    <a:pt x="7234" y="18249"/>
                  </a:cubicBezTo>
                  <a:cubicBezTo>
                    <a:pt x="7240" y="18249"/>
                    <a:pt x="7246" y="18248"/>
                    <a:pt x="7251" y="18245"/>
                  </a:cubicBezTo>
                  <a:cubicBezTo>
                    <a:pt x="7243" y="18221"/>
                    <a:pt x="7234" y="18197"/>
                    <a:pt x="7225" y="18171"/>
                  </a:cubicBezTo>
                  <a:lnTo>
                    <a:pt x="7289" y="18126"/>
                  </a:lnTo>
                  <a:close/>
                  <a:moveTo>
                    <a:pt x="16089" y="19087"/>
                  </a:moveTo>
                  <a:cubicBezTo>
                    <a:pt x="16095" y="19130"/>
                    <a:pt x="16099" y="19173"/>
                    <a:pt x="16107" y="19228"/>
                  </a:cubicBezTo>
                  <a:lnTo>
                    <a:pt x="16025" y="19228"/>
                  </a:lnTo>
                  <a:lnTo>
                    <a:pt x="16074" y="19091"/>
                  </a:lnTo>
                  <a:lnTo>
                    <a:pt x="16089" y="19087"/>
                  </a:lnTo>
                  <a:close/>
                  <a:moveTo>
                    <a:pt x="16133" y="19298"/>
                  </a:moveTo>
                  <a:cubicBezTo>
                    <a:pt x="16163" y="19298"/>
                    <a:pt x="16186" y="19318"/>
                    <a:pt x="16225" y="19357"/>
                  </a:cubicBezTo>
                  <a:cubicBezTo>
                    <a:pt x="16206" y="19367"/>
                    <a:pt x="16187" y="19385"/>
                    <a:pt x="16173" y="19385"/>
                  </a:cubicBezTo>
                  <a:cubicBezTo>
                    <a:pt x="16172" y="19385"/>
                    <a:pt x="16170" y="19385"/>
                    <a:pt x="16169" y="19385"/>
                  </a:cubicBezTo>
                  <a:cubicBezTo>
                    <a:pt x="16162" y="19382"/>
                    <a:pt x="16155" y="19381"/>
                    <a:pt x="16147" y="19381"/>
                  </a:cubicBezTo>
                  <a:cubicBezTo>
                    <a:pt x="16123" y="19381"/>
                    <a:pt x="16097" y="19390"/>
                    <a:pt x="16073" y="19390"/>
                  </a:cubicBezTo>
                  <a:cubicBezTo>
                    <a:pt x="16050" y="19390"/>
                    <a:pt x="16029" y="19382"/>
                    <a:pt x="16015" y="19347"/>
                  </a:cubicBezTo>
                  <a:cubicBezTo>
                    <a:pt x="16072" y="19315"/>
                    <a:pt x="16105" y="19298"/>
                    <a:pt x="16133" y="19298"/>
                  </a:cubicBezTo>
                  <a:close/>
                  <a:moveTo>
                    <a:pt x="20151" y="19771"/>
                  </a:moveTo>
                  <a:cubicBezTo>
                    <a:pt x="20165" y="19771"/>
                    <a:pt x="20179" y="19773"/>
                    <a:pt x="20194" y="19779"/>
                  </a:cubicBezTo>
                  <a:cubicBezTo>
                    <a:pt x="20172" y="19819"/>
                    <a:pt x="20153" y="19852"/>
                    <a:pt x="20126" y="19899"/>
                  </a:cubicBezTo>
                  <a:lnTo>
                    <a:pt x="20215" y="19913"/>
                  </a:lnTo>
                  <a:lnTo>
                    <a:pt x="20148" y="20013"/>
                  </a:lnTo>
                  <a:lnTo>
                    <a:pt x="20088" y="20004"/>
                  </a:lnTo>
                  <a:lnTo>
                    <a:pt x="20115" y="19938"/>
                  </a:lnTo>
                  <a:lnTo>
                    <a:pt x="20014" y="19934"/>
                  </a:lnTo>
                  <a:cubicBezTo>
                    <a:pt x="20004" y="19889"/>
                    <a:pt x="19996" y="19843"/>
                    <a:pt x="19985" y="19779"/>
                  </a:cubicBezTo>
                  <a:lnTo>
                    <a:pt x="19985" y="19779"/>
                  </a:lnTo>
                  <a:cubicBezTo>
                    <a:pt x="20002" y="19786"/>
                    <a:pt x="20018" y="19788"/>
                    <a:pt x="20034" y="19788"/>
                  </a:cubicBezTo>
                  <a:cubicBezTo>
                    <a:pt x="20075" y="19788"/>
                    <a:pt x="20112" y="19771"/>
                    <a:pt x="20151" y="19771"/>
                  </a:cubicBezTo>
                  <a:close/>
                  <a:moveTo>
                    <a:pt x="20218" y="20002"/>
                  </a:moveTo>
                  <a:lnTo>
                    <a:pt x="20251" y="20131"/>
                  </a:lnTo>
                  <a:cubicBezTo>
                    <a:pt x="20227" y="20155"/>
                    <a:pt x="20204" y="20163"/>
                    <a:pt x="20182" y="20163"/>
                  </a:cubicBezTo>
                  <a:cubicBezTo>
                    <a:pt x="20142" y="20163"/>
                    <a:pt x="20105" y="20136"/>
                    <a:pt x="20069" y="20136"/>
                  </a:cubicBezTo>
                  <a:cubicBezTo>
                    <a:pt x="20068" y="20136"/>
                    <a:pt x="20067" y="20136"/>
                    <a:pt x="20066" y="20136"/>
                  </a:cubicBezTo>
                  <a:lnTo>
                    <a:pt x="19978" y="20054"/>
                  </a:lnTo>
                  <a:lnTo>
                    <a:pt x="19985" y="20042"/>
                  </a:lnTo>
                  <a:lnTo>
                    <a:pt x="20170" y="20098"/>
                  </a:lnTo>
                  <a:lnTo>
                    <a:pt x="20218" y="20002"/>
                  </a:lnTo>
                  <a:close/>
                  <a:moveTo>
                    <a:pt x="16421" y="20336"/>
                  </a:moveTo>
                  <a:lnTo>
                    <a:pt x="16453" y="20382"/>
                  </a:lnTo>
                  <a:cubicBezTo>
                    <a:pt x="16446" y="20402"/>
                    <a:pt x="16437" y="20412"/>
                    <a:pt x="16421" y="20412"/>
                  </a:cubicBezTo>
                  <a:cubicBezTo>
                    <a:pt x="16397" y="20412"/>
                    <a:pt x="16359" y="20391"/>
                    <a:pt x="16293" y="20347"/>
                  </a:cubicBezTo>
                  <a:lnTo>
                    <a:pt x="16421" y="20336"/>
                  </a:lnTo>
                  <a:close/>
                  <a:moveTo>
                    <a:pt x="16445" y="20452"/>
                  </a:moveTo>
                  <a:lnTo>
                    <a:pt x="16515" y="20532"/>
                  </a:lnTo>
                  <a:cubicBezTo>
                    <a:pt x="16504" y="20558"/>
                    <a:pt x="16496" y="20581"/>
                    <a:pt x="16487" y="20604"/>
                  </a:cubicBezTo>
                  <a:cubicBezTo>
                    <a:pt x="16406" y="20573"/>
                    <a:pt x="16394" y="20530"/>
                    <a:pt x="16445" y="20452"/>
                  </a:cubicBezTo>
                  <a:close/>
                  <a:moveTo>
                    <a:pt x="7712" y="20917"/>
                  </a:moveTo>
                  <a:lnTo>
                    <a:pt x="7712" y="20917"/>
                  </a:lnTo>
                  <a:cubicBezTo>
                    <a:pt x="7710" y="20955"/>
                    <a:pt x="7709" y="20993"/>
                    <a:pt x="7706" y="21042"/>
                  </a:cubicBezTo>
                  <a:lnTo>
                    <a:pt x="7605" y="21012"/>
                  </a:lnTo>
                  <a:cubicBezTo>
                    <a:pt x="7666" y="20921"/>
                    <a:pt x="7666" y="20921"/>
                    <a:pt x="7712" y="20917"/>
                  </a:cubicBezTo>
                  <a:close/>
                  <a:moveTo>
                    <a:pt x="11514" y="21737"/>
                  </a:moveTo>
                  <a:lnTo>
                    <a:pt x="11514" y="21737"/>
                  </a:lnTo>
                  <a:cubicBezTo>
                    <a:pt x="11549" y="21788"/>
                    <a:pt x="11496" y="21807"/>
                    <a:pt x="11470" y="21836"/>
                  </a:cubicBezTo>
                  <a:lnTo>
                    <a:pt x="11574" y="21876"/>
                  </a:lnTo>
                  <a:cubicBezTo>
                    <a:pt x="11573" y="21883"/>
                    <a:pt x="11571" y="21890"/>
                    <a:pt x="11570" y="21898"/>
                  </a:cubicBezTo>
                  <a:lnTo>
                    <a:pt x="11494" y="21895"/>
                  </a:lnTo>
                  <a:lnTo>
                    <a:pt x="11412" y="21938"/>
                  </a:lnTo>
                  <a:lnTo>
                    <a:pt x="11400" y="21925"/>
                  </a:lnTo>
                  <a:lnTo>
                    <a:pt x="11439" y="21876"/>
                  </a:lnTo>
                  <a:lnTo>
                    <a:pt x="11395" y="21850"/>
                  </a:lnTo>
                  <a:cubicBezTo>
                    <a:pt x="11401" y="21835"/>
                    <a:pt x="11413" y="21821"/>
                    <a:pt x="11414" y="21807"/>
                  </a:cubicBezTo>
                  <a:cubicBezTo>
                    <a:pt x="11415" y="21795"/>
                    <a:pt x="11404" y="21781"/>
                    <a:pt x="11396" y="21767"/>
                  </a:cubicBezTo>
                  <a:lnTo>
                    <a:pt x="11514" y="21737"/>
                  </a:lnTo>
                  <a:close/>
                  <a:moveTo>
                    <a:pt x="23531" y="22012"/>
                  </a:moveTo>
                  <a:lnTo>
                    <a:pt x="23661" y="22045"/>
                  </a:lnTo>
                  <a:cubicBezTo>
                    <a:pt x="23661" y="22045"/>
                    <a:pt x="23666" y="22056"/>
                    <a:pt x="23677" y="22077"/>
                  </a:cubicBezTo>
                  <a:cubicBezTo>
                    <a:pt x="23638" y="22087"/>
                    <a:pt x="23606" y="22096"/>
                    <a:pt x="23568" y="22107"/>
                  </a:cubicBezTo>
                  <a:cubicBezTo>
                    <a:pt x="23549" y="22078"/>
                    <a:pt x="23532" y="22053"/>
                    <a:pt x="23515" y="22029"/>
                  </a:cubicBezTo>
                  <a:lnTo>
                    <a:pt x="23531" y="22012"/>
                  </a:lnTo>
                  <a:close/>
                  <a:moveTo>
                    <a:pt x="3068" y="22119"/>
                  </a:moveTo>
                  <a:lnTo>
                    <a:pt x="3162" y="22186"/>
                  </a:lnTo>
                  <a:cubicBezTo>
                    <a:pt x="3160" y="22208"/>
                    <a:pt x="3158" y="22235"/>
                    <a:pt x="3154" y="22269"/>
                  </a:cubicBezTo>
                  <a:cubicBezTo>
                    <a:pt x="3116" y="22248"/>
                    <a:pt x="3092" y="22225"/>
                    <a:pt x="3063" y="22219"/>
                  </a:cubicBezTo>
                  <a:cubicBezTo>
                    <a:pt x="3056" y="22218"/>
                    <a:pt x="3050" y="22218"/>
                    <a:pt x="3042" y="22218"/>
                  </a:cubicBezTo>
                  <a:cubicBezTo>
                    <a:pt x="3019" y="22218"/>
                    <a:pt x="2993" y="22224"/>
                    <a:pt x="2965" y="22226"/>
                  </a:cubicBezTo>
                  <a:cubicBezTo>
                    <a:pt x="2973" y="22151"/>
                    <a:pt x="3030" y="22145"/>
                    <a:pt x="3068" y="22119"/>
                  </a:cubicBezTo>
                  <a:close/>
                  <a:moveTo>
                    <a:pt x="18759" y="23123"/>
                  </a:moveTo>
                  <a:cubicBezTo>
                    <a:pt x="18768" y="23123"/>
                    <a:pt x="18776" y="23127"/>
                    <a:pt x="18785" y="23134"/>
                  </a:cubicBezTo>
                  <a:cubicBezTo>
                    <a:pt x="18813" y="23160"/>
                    <a:pt x="18838" y="23188"/>
                    <a:pt x="18811" y="23234"/>
                  </a:cubicBezTo>
                  <a:lnTo>
                    <a:pt x="18810" y="23234"/>
                  </a:lnTo>
                  <a:cubicBezTo>
                    <a:pt x="18759" y="23225"/>
                    <a:pt x="18739" y="23189"/>
                    <a:pt x="18726" y="23150"/>
                  </a:cubicBezTo>
                  <a:cubicBezTo>
                    <a:pt x="18735" y="23132"/>
                    <a:pt x="18747" y="23123"/>
                    <a:pt x="18759" y="23123"/>
                  </a:cubicBezTo>
                  <a:close/>
                  <a:moveTo>
                    <a:pt x="23795" y="23160"/>
                  </a:moveTo>
                  <a:lnTo>
                    <a:pt x="23896" y="23222"/>
                  </a:lnTo>
                  <a:lnTo>
                    <a:pt x="23865" y="23299"/>
                  </a:lnTo>
                  <a:lnTo>
                    <a:pt x="23779" y="23275"/>
                  </a:lnTo>
                  <a:cubicBezTo>
                    <a:pt x="23785" y="23234"/>
                    <a:pt x="23790" y="23199"/>
                    <a:pt x="23795" y="23160"/>
                  </a:cubicBezTo>
                  <a:close/>
                  <a:moveTo>
                    <a:pt x="15190" y="23148"/>
                  </a:moveTo>
                  <a:cubicBezTo>
                    <a:pt x="15278" y="23162"/>
                    <a:pt x="15271" y="23258"/>
                    <a:pt x="15338" y="23275"/>
                  </a:cubicBezTo>
                  <a:cubicBezTo>
                    <a:pt x="15335" y="23284"/>
                    <a:pt x="15332" y="23292"/>
                    <a:pt x="15328" y="23301"/>
                  </a:cubicBezTo>
                  <a:lnTo>
                    <a:pt x="15199" y="23277"/>
                  </a:lnTo>
                  <a:cubicBezTo>
                    <a:pt x="15196" y="23235"/>
                    <a:pt x="15194" y="23196"/>
                    <a:pt x="15190" y="23148"/>
                  </a:cubicBezTo>
                  <a:close/>
                  <a:moveTo>
                    <a:pt x="11972" y="23206"/>
                  </a:moveTo>
                  <a:cubicBezTo>
                    <a:pt x="11986" y="23226"/>
                    <a:pt x="12006" y="23242"/>
                    <a:pt x="12010" y="23260"/>
                  </a:cubicBezTo>
                  <a:cubicBezTo>
                    <a:pt x="12016" y="23300"/>
                    <a:pt x="11984" y="23319"/>
                    <a:pt x="11917" y="23322"/>
                  </a:cubicBezTo>
                  <a:cubicBezTo>
                    <a:pt x="11910" y="23314"/>
                    <a:pt x="11906" y="23303"/>
                    <a:pt x="11902" y="23294"/>
                  </a:cubicBezTo>
                  <a:cubicBezTo>
                    <a:pt x="11900" y="23282"/>
                    <a:pt x="11900" y="23269"/>
                    <a:pt x="11902" y="23255"/>
                  </a:cubicBezTo>
                  <a:lnTo>
                    <a:pt x="11972" y="23206"/>
                  </a:lnTo>
                  <a:close/>
                  <a:moveTo>
                    <a:pt x="2182" y="23064"/>
                  </a:moveTo>
                  <a:cubicBezTo>
                    <a:pt x="2241" y="23085"/>
                    <a:pt x="2225" y="23155"/>
                    <a:pt x="2265" y="23194"/>
                  </a:cubicBezTo>
                  <a:lnTo>
                    <a:pt x="2222" y="23241"/>
                  </a:lnTo>
                  <a:lnTo>
                    <a:pt x="2309" y="23327"/>
                  </a:lnTo>
                  <a:lnTo>
                    <a:pt x="2262" y="23384"/>
                  </a:lnTo>
                  <a:cubicBezTo>
                    <a:pt x="2266" y="23399"/>
                    <a:pt x="2270" y="23415"/>
                    <a:pt x="2275" y="23432"/>
                  </a:cubicBezTo>
                  <a:lnTo>
                    <a:pt x="2356" y="23442"/>
                  </a:lnTo>
                  <a:cubicBezTo>
                    <a:pt x="2349" y="23480"/>
                    <a:pt x="2343" y="23512"/>
                    <a:pt x="2336" y="23544"/>
                  </a:cubicBezTo>
                  <a:cubicBezTo>
                    <a:pt x="2324" y="23546"/>
                    <a:pt x="2312" y="23547"/>
                    <a:pt x="2300" y="23547"/>
                  </a:cubicBezTo>
                  <a:cubicBezTo>
                    <a:pt x="2225" y="23547"/>
                    <a:pt x="2168" y="23511"/>
                    <a:pt x="2108" y="23473"/>
                  </a:cubicBezTo>
                  <a:cubicBezTo>
                    <a:pt x="2109" y="23414"/>
                    <a:pt x="2159" y="23390"/>
                    <a:pt x="2202" y="23350"/>
                  </a:cubicBezTo>
                  <a:lnTo>
                    <a:pt x="2124" y="23311"/>
                  </a:lnTo>
                  <a:lnTo>
                    <a:pt x="2171" y="23241"/>
                  </a:lnTo>
                  <a:cubicBezTo>
                    <a:pt x="2135" y="23199"/>
                    <a:pt x="2097" y="23157"/>
                    <a:pt x="2056" y="23112"/>
                  </a:cubicBezTo>
                  <a:lnTo>
                    <a:pt x="2182" y="23064"/>
                  </a:lnTo>
                  <a:close/>
                  <a:moveTo>
                    <a:pt x="15330" y="23452"/>
                  </a:moveTo>
                  <a:cubicBezTo>
                    <a:pt x="15354" y="23452"/>
                    <a:pt x="15377" y="23460"/>
                    <a:pt x="15403" y="23473"/>
                  </a:cubicBezTo>
                  <a:cubicBezTo>
                    <a:pt x="15392" y="23501"/>
                    <a:pt x="15382" y="23527"/>
                    <a:pt x="15367" y="23563"/>
                  </a:cubicBezTo>
                  <a:lnTo>
                    <a:pt x="15253" y="23481"/>
                  </a:lnTo>
                  <a:cubicBezTo>
                    <a:pt x="15281" y="23461"/>
                    <a:pt x="15305" y="23452"/>
                    <a:pt x="15330" y="23452"/>
                  </a:cubicBezTo>
                  <a:close/>
                  <a:moveTo>
                    <a:pt x="6412" y="23440"/>
                  </a:moveTo>
                  <a:cubicBezTo>
                    <a:pt x="6423" y="23440"/>
                    <a:pt x="6434" y="23444"/>
                    <a:pt x="6446" y="23453"/>
                  </a:cubicBezTo>
                  <a:cubicBezTo>
                    <a:pt x="6486" y="23482"/>
                    <a:pt x="6490" y="23526"/>
                    <a:pt x="6471" y="23579"/>
                  </a:cubicBezTo>
                  <a:lnTo>
                    <a:pt x="6414" y="23539"/>
                  </a:lnTo>
                  <a:lnTo>
                    <a:pt x="6397" y="23574"/>
                  </a:lnTo>
                  <a:lnTo>
                    <a:pt x="6323" y="23552"/>
                  </a:lnTo>
                  <a:lnTo>
                    <a:pt x="6340" y="23477"/>
                  </a:lnTo>
                  <a:cubicBezTo>
                    <a:pt x="6364" y="23459"/>
                    <a:pt x="6387" y="23440"/>
                    <a:pt x="6412" y="23440"/>
                  </a:cubicBezTo>
                  <a:close/>
                  <a:moveTo>
                    <a:pt x="20624" y="23646"/>
                  </a:moveTo>
                  <a:lnTo>
                    <a:pt x="20638" y="23672"/>
                  </a:lnTo>
                  <a:lnTo>
                    <a:pt x="20578" y="23758"/>
                  </a:lnTo>
                  <a:lnTo>
                    <a:pt x="20431" y="23685"/>
                  </a:lnTo>
                  <a:cubicBezTo>
                    <a:pt x="20433" y="23680"/>
                    <a:pt x="20434" y="23672"/>
                    <a:pt x="20436" y="23666"/>
                  </a:cubicBezTo>
                  <a:lnTo>
                    <a:pt x="20624" y="23646"/>
                  </a:lnTo>
                  <a:close/>
                  <a:moveTo>
                    <a:pt x="4043" y="23675"/>
                  </a:moveTo>
                  <a:cubicBezTo>
                    <a:pt x="4053" y="23714"/>
                    <a:pt x="4064" y="23749"/>
                    <a:pt x="4074" y="23785"/>
                  </a:cubicBezTo>
                  <a:lnTo>
                    <a:pt x="4056" y="23795"/>
                  </a:lnTo>
                  <a:lnTo>
                    <a:pt x="4011" y="23746"/>
                  </a:lnTo>
                  <a:lnTo>
                    <a:pt x="3902" y="23835"/>
                  </a:lnTo>
                  <a:lnTo>
                    <a:pt x="3842" y="23778"/>
                  </a:lnTo>
                  <a:lnTo>
                    <a:pt x="3919" y="23713"/>
                  </a:lnTo>
                  <a:cubicBezTo>
                    <a:pt x="3919" y="23740"/>
                    <a:pt x="3920" y="23752"/>
                    <a:pt x="3920" y="23764"/>
                  </a:cubicBezTo>
                  <a:lnTo>
                    <a:pt x="3933" y="23769"/>
                  </a:lnTo>
                  <a:lnTo>
                    <a:pt x="3966" y="23691"/>
                  </a:lnTo>
                  <a:lnTo>
                    <a:pt x="4043" y="23675"/>
                  </a:lnTo>
                  <a:close/>
                  <a:moveTo>
                    <a:pt x="8328" y="23843"/>
                  </a:moveTo>
                  <a:cubicBezTo>
                    <a:pt x="8357" y="23903"/>
                    <a:pt x="8448" y="23865"/>
                    <a:pt x="8478" y="23962"/>
                  </a:cubicBezTo>
                  <a:lnTo>
                    <a:pt x="8235" y="23871"/>
                  </a:lnTo>
                  <a:lnTo>
                    <a:pt x="8328" y="23843"/>
                  </a:lnTo>
                  <a:close/>
                  <a:moveTo>
                    <a:pt x="17181" y="23886"/>
                  </a:moveTo>
                  <a:cubicBezTo>
                    <a:pt x="17231" y="23949"/>
                    <a:pt x="17282" y="24011"/>
                    <a:pt x="17334" y="24074"/>
                  </a:cubicBezTo>
                  <a:lnTo>
                    <a:pt x="17286" y="24171"/>
                  </a:lnTo>
                  <a:cubicBezTo>
                    <a:pt x="17281" y="24173"/>
                    <a:pt x="17277" y="24173"/>
                    <a:pt x="17271" y="24173"/>
                  </a:cubicBezTo>
                  <a:cubicBezTo>
                    <a:pt x="17268" y="24135"/>
                    <a:pt x="17263" y="24097"/>
                    <a:pt x="17260" y="24069"/>
                  </a:cubicBezTo>
                  <a:cubicBezTo>
                    <a:pt x="17230" y="24033"/>
                    <a:pt x="17207" y="23996"/>
                    <a:pt x="17176" y="23975"/>
                  </a:cubicBezTo>
                  <a:cubicBezTo>
                    <a:pt x="17145" y="23956"/>
                    <a:pt x="17103" y="23955"/>
                    <a:pt x="17060" y="23943"/>
                  </a:cubicBezTo>
                  <a:cubicBezTo>
                    <a:pt x="17086" y="23881"/>
                    <a:pt x="17135" y="23887"/>
                    <a:pt x="17181" y="23886"/>
                  </a:cubicBezTo>
                  <a:close/>
                  <a:moveTo>
                    <a:pt x="4222" y="24273"/>
                  </a:moveTo>
                  <a:cubicBezTo>
                    <a:pt x="4231" y="24313"/>
                    <a:pt x="4237" y="24340"/>
                    <a:pt x="4243" y="24369"/>
                  </a:cubicBezTo>
                  <a:cubicBezTo>
                    <a:pt x="4230" y="24388"/>
                    <a:pt x="4218" y="24408"/>
                    <a:pt x="4202" y="24430"/>
                  </a:cubicBezTo>
                  <a:lnTo>
                    <a:pt x="4125" y="24413"/>
                  </a:lnTo>
                  <a:cubicBezTo>
                    <a:pt x="4121" y="24378"/>
                    <a:pt x="4117" y="24355"/>
                    <a:pt x="4112" y="24319"/>
                  </a:cubicBezTo>
                  <a:lnTo>
                    <a:pt x="4222" y="24273"/>
                  </a:lnTo>
                  <a:close/>
                  <a:moveTo>
                    <a:pt x="1774" y="24418"/>
                  </a:moveTo>
                  <a:cubicBezTo>
                    <a:pt x="1800" y="24433"/>
                    <a:pt x="1817" y="24442"/>
                    <a:pt x="1840" y="24454"/>
                  </a:cubicBezTo>
                  <a:cubicBezTo>
                    <a:pt x="1800" y="24502"/>
                    <a:pt x="1756" y="24518"/>
                    <a:pt x="1701" y="24518"/>
                  </a:cubicBezTo>
                  <a:cubicBezTo>
                    <a:pt x="1687" y="24518"/>
                    <a:pt x="1671" y="24517"/>
                    <a:pt x="1655" y="24515"/>
                  </a:cubicBezTo>
                  <a:cubicBezTo>
                    <a:pt x="1682" y="24456"/>
                    <a:pt x="1741" y="24461"/>
                    <a:pt x="1774" y="24418"/>
                  </a:cubicBezTo>
                  <a:close/>
                  <a:moveTo>
                    <a:pt x="4152" y="24088"/>
                  </a:moveTo>
                  <a:lnTo>
                    <a:pt x="4243" y="24102"/>
                  </a:lnTo>
                  <a:lnTo>
                    <a:pt x="4162" y="24168"/>
                  </a:lnTo>
                  <a:cubicBezTo>
                    <a:pt x="4150" y="24255"/>
                    <a:pt x="4092" y="24314"/>
                    <a:pt x="4011" y="24316"/>
                  </a:cubicBezTo>
                  <a:cubicBezTo>
                    <a:pt x="4002" y="24380"/>
                    <a:pt x="3984" y="24442"/>
                    <a:pt x="3921" y="24485"/>
                  </a:cubicBezTo>
                  <a:cubicBezTo>
                    <a:pt x="3912" y="24477"/>
                    <a:pt x="3901" y="24470"/>
                    <a:pt x="3889" y="24462"/>
                  </a:cubicBezTo>
                  <a:lnTo>
                    <a:pt x="3847" y="24539"/>
                  </a:lnTo>
                  <a:lnTo>
                    <a:pt x="3678" y="24372"/>
                  </a:lnTo>
                  <a:lnTo>
                    <a:pt x="3737" y="24321"/>
                  </a:lnTo>
                  <a:cubicBezTo>
                    <a:pt x="3758" y="24336"/>
                    <a:pt x="3773" y="24348"/>
                    <a:pt x="3794" y="24364"/>
                  </a:cubicBezTo>
                  <a:lnTo>
                    <a:pt x="3929" y="24301"/>
                  </a:lnTo>
                  <a:lnTo>
                    <a:pt x="3879" y="24215"/>
                  </a:lnTo>
                  <a:lnTo>
                    <a:pt x="3890" y="24199"/>
                  </a:lnTo>
                  <a:cubicBezTo>
                    <a:pt x="3909" y="24216"/>
                    <a:pt x="3926" y="24222"/>
                    <a:pt x="3943" y="24222"/>
                  </a:cubicBezTo>
                  <a:cubicBezTo>
                    <a:pt x="3981" y="24222"/>
                    <a:pt x="4015" y="24187"/>
                    <a:pt x="4052" y="24187"/>
                  </a:cubicBezTo>
                  <a:cubicBezTo>
                    <a:pt x="4056" y="24187"/>
                    <a:pt x="4060" y="24188"/>
                    <a:pt x="4064" y="24189"/>
                  </a:cubicBezTo>
                  <a:lnTo>
                    <a:pt x="4152" y="24088"/>
                  </a:lnTo>
                  <a:close/>
                  <a:moveTo>
                    <a:pt x="12504" y="24359"/>
                  </a:moveTo>
                  <a:cubicBezTo>
                    <a:pt x="12508" y="24359"/>
                    <a:pt x="12513" y="24360"/>
                    <a:pt x="12519" y="24361"/>
                  </a:cubicBezTo>
                  <a:cubicBezTo>
                    <a:pt x="12524" y="24385"/>
                    <a:pt x="12530" y="24412"/>
                    <a:pt x="12535" y="24438"/>
                  </a:cubicBezTo>
                  <a:cubicBezTo>
                    <a:pt x="12491" y="24482"/>
                    <a:pt x="12458" y="24531"/>
                    <a:pt x="12384" y="24539"/>
                  </a:cubicBezTo>
                  <a:cubicBezTo>
                    <a:pt x="12386" y="24507"/>
                    <a:pt x="12387" y="24479"/>
                    <a:pt x="12388" y="24442"/>
                  </a:cubicBezTo>
                  <a:lnTo>
                    <a:pt x="12470" y="24435"/>
                  </a:lnTo>
                  <a:cubicBezTo>
                    <a:pt x="12495" y="24415"/>
                    <a:pt x="12458" y="24359"/>
                    <a:pt x="12504" y="24359"/>
                  </a:cubicBezTo>
                  <a:close/>
                  <a:moveTo>
                    <a:pt x="4004" y="24467"/>
                  </a:moveTo>
                  <a:lnTo>
                    <a:pt x="4118" y="24485"/>
                  </a:lnTo>
                  <a:cubicBezTo>
                    <a:pt x="4099" y="24550"/>
                    <a:pt x="4099" y="24550"/>
                    <a:pt x="4031" y="24572"/>
                  </a:cubicBezTo>
                  <a:cubicBezTo>
                    <a:pt x="3991" y="24546"/>
                    <a:pt x="3966" y="24516"/>
                    <a:pt x="4004" y="24467"/>
                  </a:cubicBezTo>
                  <a:close/>
                  <a:moveTo>
                    <a:pt x="12588" y="24540"/>
                  </a:moveTo>
                  <a:lnTo>
                    <a:pt x="12588" y="24540"/>
                  </a:lnTo>
                  <a:cubicBezTo>
                    <a:pt x="12576" y="24625"/>
                    <a:pt x="12505" y="24623"/>
                    <a:pt x="12481" y="24663"/>
                  </a:cubicBezTo>
                  <a:cubicBezTo>
                    <a:pt x="12416" y="24656"/>
                    <a:pt x="12421" y="24614"/>
                    <a:pt x="12418" y="24580"/>
                  </a:cubicBezTo>
                  <a:cubicBezTo>
                    <a:pt x="12435" y="24556"/>
                    <a:pt x="12454" y="24550"/>
                    <a:pt x="12474" y="24550"/>
                  </a:cubicBezTo>
                  <a:cubicBezTo>
                    <a:pt x="12495" y="24550"/>
                    <a:pt x="12518" y="24557"/>
                    <a:pt x="12540" y="24557"/>
                  </a:cubicBezTo>
                  <a:cubicBezTo>
                    <a:pt x="12556" y="24557"/>
                    <a:pt x="12572" y="24553"/>
                    <a:pt x="12588" y="24540"/>
                  </a:cubicBezTo>
                  <a:close/>
                  <a:moveTo>
                    <a:pt x="12711" y="24815"/>
                  </a:moveTo>
                  <a:cubicBezTo>
                    <a:pt x="12718" y="24838"/>
                    <a:pt x="12725" y="24858"/>
                    <a:pt x="12733" y="24887"/>
                  </a:cubicBezTo>
                  <a:lnTo>
                    <a:pt x="12595" y="24993"/>
                  </a:lnTo>
                  <a:lnTo>
                    <a:pt x="12595" y="24994"/>
                  </a:lnTo>
                  <a:cubicBezTo>
                    <a:pt x="12582" y="24959"/>
                    <a:pt x="12564" y="24932"/>
                    <a:pt x="12569" y="24910"/>
                  </a:cubicBezTo>
                  <a:cubicBezTo>
                    <a:pt x="12572" y="24894"/>
                    <a:pt x="12605" y="24884"/>
                    <a:pt x="12634" y="24882"/>
                  </a:cubicBezTo>
                  <a:lnTo>
                    <a:pt x="12656" y="24825"/>
                  </a:lnTo>
                  <a:lnTo>
                    <a:pt x="12711" y="24815"/>
                  </a:lnTo>
                  <a:close/>
                  <a:moveTo>
                    <a:pt x="6773" y="25264"/>
                  </a:moveTo>
                  <a:lnTo>
                    <a:pt x="6773" y="25264"/>
                  </a:lnTo>
                  <a:cubicBezTo>
                    <a:pt x="6787" y="25311"/>
                    <a:pt x="6799" y="25349"/>
                    <a:pt x="6740" y="25373"/>
                  </a:cubicBezTo>
                  <a:cubicBezTo>
                    <a:pt x="6716" y="25343"/>
                    <a:pt x="6692" y="25315"/>
                    <a:pt x="6654" y="25270"/>
                  </a:cubicBezTo>
                  <a:lnTo>
                    <a:pt x="6773" y="25264"/>
                  </a:lnTo>
                  <a:close/>
                  <a:moveTo>
                    <a:pt x="15084" y="25688"/>
                  </a:moveTo>
                  <a:lnTo>
                    <a:pt x="15154" y="25771"/>
                  </a:lnTo>
                  <a:lnTo>
                    <a:pt x="15062" y="25835"/>
                  </a:lnTo>
                  <a:cubicBezTo>
                    <a:pt x="15053" y="25778"/>
                    <a:pt x="15018" y="25724"/>
                    <a:pt x="15084" y="25688"/>
                  </a:cubicBezTo>
                  <a:close/>
                  <a:moveTo>
                    <a:pt x="12679" y="25741"/>
                  </a:moveTo>
                  <a:cubicBezTo>
                    <a:pt x="12737" y="25781"/>
                    <a:pt x="12780" y="25812"/>
                    <a:pt x="12788" y="25880"/>
                  </a:cubicBezTo>
                  <a:lnTo>
                    <a:pt x="12717" y="25900"/>
                  </a:lnTo>
                  <a:lnTo>
                    <a:pt x="12679" y="25742"/>
                  </a:lnTo>
                  <a:lnTo>
                    <a:pt x="12679" y="25741"/>
                  </a:lnTo>
                  <a:close/>
                  <a:moveTo>
                    <a:pt x="9752" y="13749"/>
                  </a:moveTo>
                  <a:cubicBezTo>
                    <a:pt x="9770" y="13749"/>
                    <a:pt x="9793" y="13756"/>
                    <a:pt x="9821" y="13769"/>
                  </a:cubicBezTo>
                  <a:lnTo>
                    <a:pt x="10039" y="14069"/>
                  </a:lnTo>
                  <a:lnTo>
                    <a:pt x="10051" y="14063"/>
                  </a:lnTo>
                  <a:lnTo>
                    <a:pt x="10076" y="14156"/>
                  </a:lnTo>
                  <a:lnTo>
                    <a:pt x="10199" y="14147"/>
                  </a:lnTo>
                  <a:lnTo>
                    <a:pt x="10304" y="14415"/>
                  </a:lnTo>
                  <a:lnTo>
                    <a:pt x="10424" y="14523"/>
                  </a:lnTo>
                  <a:lnTo>
                    <a:pt x="10385" y="14559"/>
                  </a:lnTo>
                  <a:cubicBezTo>
                    <a:pt x="10416" y="14619"/>
                    <a:pt x="10447" y="14679"/>
                    <a:pt x="10475" y="14738"/>
                  </a:cubicBezTo>
                  <a:cubicBezTo>
                    <a:pt x="10507" y="14804"/>
                    <a:pt x="10541" y="14869"/>
                    <a:pt x="10569" y="14936"/>
                  </a:cubicBezTo>
                  <a:cubicBezTo>
                    <a:pt x="10614" y="15048"/>
                    <a:pt x="10672" y="15149"/>
                    <a:pt x="10784" y="15218"/>
                  </a:cubicBezTo>
                  <a:cubicBezTo>
                    <a:pt x="10792" y="15279"/>
                    <a:pt x="10797" y="15343"/>
                    <a:pt x="10811" y="15405"/>
                  </a:cubicBezTo>
                  <a:cubicBezTo>
                    <a:pt x="10817" y="15436"/>
                    <a:pt x="10840" y="15464"/>
                    <a:pt x="10857" y="15494"/>
                  </a:cubicBezTo>
                  <a:cubicBezTo>
                    <a:pt x="10868" y="15535"/>
                    <a:pt x="10877" y="15578"/>
                    <a:pt x="10882" y="15620"/>
                  </a:cubicBezTo>
                  <a:cubicBezTo>
                    <a:pt x="10886" y="15676"/>
                    <a:pt x="10912" y="15704"/>
                    <a:pt x="10970" y="15705"/>
                  </a:cubicBezTo>
                  <a:cubicBezTo>
                    <a:pt x="10968" y="15737"/>
                    <a:pt x="10965" y="15766"/>
                    <a:pt x="10961" y="15810"/>
                  </a:cubicBezTo>
                  <a:lnTo>
                    <a:pt x="11064" y="15931"/>
                  </a:lnTo>
                  <a:lnTo>
                    <a:pt x="11010" y="15963"/>
                  </a:lnTo>
                  <a:cubicBezTo>
                    <a:pt x="11015" y="16034"/>
                    <a:pt x="11072" y="16021"/>
                    <a:pt x="11121" y="16031"/>
                  </a:cubicBezTo>
                  <a:cubicBezTo>
                    <a:pt x="11131" y="16084"/>
                    <a:pt x="11142" y="16139"/>
                    <a:pt x="11156" y="16207"/>
                  </a:cubicBezTo>
                  <a:lnTo>
                    <a:pt x="11221" y="16239"/>
                  </a:lnTo>
                  <a:lnTo>
                    <a:pt x="11152" y="16280"/>
                  </a:lnTo>
                  <a:cubicBezTo>
                    <a:pt x="11149" y="16305"/>
                    <a:pt x="11147" y="16333"/>
                    <a:pt x="11144" y="16366"/>
                  </a:cubicBezTo>
                  <a:lnTo>
                    <a:pt x="11296" y="16453"/>
                  </a:lnTo>
                  <a:lnTo>
                    <a:pt x="11204" y="16501"/>
                  </a:lnTo>
                  <a:lnTo>
                    <a:pt x="11304" y="16567"/>
                  </a:lnTo>
                  <a:lnTo>
                    <a:pt x="11259" y="16685"/>
                  </a:lnTo>
                  <a:cubicBezTo>
                    <a:pt x="11298" y="16724"/>
                    <a:pt x="11340" y="16765"/>
                    <a:pt x="11389" y="16814"/>
                  </a:cubicBezTo>
                  <a:cubicBezTo>
                    <a:pt x="11389" y="16836"/>
                    <a:pt x="11390" y="16868"/>
                    <a:pt x="11390" y="16901"/>
                  </a:cubicBezTo>
                  <a:lnTo>
                    <a:pt x="11472" y="16976"/>
                  </a:lnTo>
                  <a:cubicBezTo>
                    <a:pt x="11498" y="17077"/>
                    <a:pt x="11520" y="17158"/>
                    <a:pt x="11543" y="17243"/>
                  </a:cubicBezTo>
                  <a:lnTo>
                    <a:pt x="11600" y="17272"/>
                  </a:lnTo>
                  <a:cubicBezTo>
                    <a:pt x="11569" y="17362"/>
                    <a:pt x="11591" y="17443"/>
                    <a:pt x="11635" y="17527"/>
                  </a:cubicBezTo>
                  <a:cubicBezTo>
                    <a:pt x="11623" y="17596"/>
                    <a:pt x="11609" y="17669"/>
                    <a:pt x="11595" y="17742"/>
                  </a:cubicBezTo>
                  <a:lnTo>
                    <a:pt x="11674" y="17792"/>
                  </a:lnTo>
                  <a:cubicBezTo>
                    <a:pt x="11659" y="17872"/>
                    <a:pt x="11749" y="17937"/>
                    <a:pt x="11707" y="18038"/>
                  </a:cubicBezTo>
                  <a:lnTo>
                    <a:pt x="11871" y="18230"/>
                  </a:lnTo>
                  <a:lnTo>
                    <a:pt x="11826" y="18322"/>
                  </a:lnTo>
                  <a:cubicBezTo>
                    <a:pt x="11877" y="18370"/>
                    <a:pt x="11905" y="18442"/>
                    <a:pt x="11923" y="18520"/>
                  </a:cubicBezTo>
                  <a:cubicBezTo>
                    <a:pt x="11930" y="18548"/>
                    <a:pt x="11956" y="18573"/>
                    <a:pt x="11982" y="18613"/>
                  </a:cubicBezTo>
                  <a:cubicBezTo>
                    <a:pt x="11995" y="18649"/>
                    <a:pt x="12010" y="18682"/>
                    <a:pt x="12027" y="18714"/>
                  </a:cubicBezTo>
                  <a:cubicBezTo>
                    <a:pt x="12070" y="18783"/>
                    <a:pt x="12110" y="18852"/>
                    <a:pt x="12063" y="18941"/>
                  </a:cubicBezTo>
                  <a:lnTo>
                    <a:pt x="12170" y="19056"/>
                  </a:lnTo>
                  <a:cubicBezTo>
                    <a:pt x="12179" y="19115"/>
                    <a:pt x="12172" y="19178"/>
                    <a:pt x="12104" y="19232"/>
                  </a:cubicBezTo>
                  <a:lnTo>
                    <a:pt x="12200" y="19265"/>
                  </a:lnTo>
                  <a:cubicBezTo>
                    <a:pt x="12209" y="19304"/>
                    <a:pt x="12193" y="19363"/>
                    <a:pt x="12266" y="19369"/>
                  </a:cubicBezTo>
                  <a:cubicBezTo>
                    <a:pt x="12251" y="19390"/>
                    <a:pt x="12243" y="19404"/>
                    <a:pt x="12241" y="19406"/>
                  </a:cubicBezTo>
                  <a:cubicBezTo>
                    <a:pt x="12257" y="19491"/>
                    <a:pt x="12272" y="19564"/>
                    <a:pt x="12286" y="19638"/>
                  </a:cubicBezTo>
                  <a:lnTo>
                    <a:pt x="12345" y="19644"/>
                  </a:lnTo>
                  <a:cubicBezTo>
                    <a:pt x="12344" y="19683"/>
                    <a:pt x="12341" y="19723"/>
                    <a:pt x="12340" y="19764"/>
                  </a:cubicBezTo>
                  <a:lnTo>
                    <a:pt x="12321" y="19774"/>
                  </a:lnTo>
                  <a:lnTo>
                    <a:pt x="12404" y="19845"/>
                  </a:lnTo>
                  <a:cubicBezTo>
                    <a:pt x="12401" y="19874"/>
                    <a:pt x="12396" y="19908"/>
                    <a:pt x="12392" y="19945"/>
                  </a:cubicBezTo>
                  <a:cubicBezTo>
                    <a:pt x="12448" y="20012"/>
                    <a:pt x="12476" y="20096"/>
                    <a:pt x="12472" y="20184"/>
                  </a:cubicBezTo>
                  <a:cubicBezTo>
                    <a:pt x="12470" y="20216"/>
                    <a:pt x="12482" y="20249"/>
                    <a:pt x="12489" y="20289"/>
                  </a:cubicBezTo>
                  <a:cubicBezTo>
                    <a:pt x="12476" y="20292"/>
                    <a:pt x="12464" y="20294"/>
                    <a:pt x="12453" y="20294"/>
                  </a:cubicBezTo>
                  <a:cubicBezTo>
                    <a:pt x="12402" y="20294"/>
                    <a:pt x="12359" y="20267"/>
                    <a:pt x="12315" y="20231"/>
                  </a:cubicBezTo>
                  <a:lnTo>
                    <a:pt x="12346" y="20168"/>
                  </a:lnTo>
                  <a:cubicBezTo>
                    <a:pt x="12320" y="20146"/>
                    <a:pt x="12306" y="20110"/>
                    <a:pt x="12257" y="20110"/>
                  </a:cubicBezTo>
                  <a:cubicBezTo>
                    <a:pt x="12253" y="20110"/>
                    <a:pt x="12248" y="20111"/>
                    <a:pt x="12242" y="20111"/>
                  </a:cubicBezTo>
                  <a:lnTo>
                    <a:pt x="12299" y="20168"/>
                  </a:lnTo>
                  <a:lnTo>
                    <a:pt x="12232" y="20244"/>
                  </a:lnTo>
                  <a:lnTo>
                    <a:pt x="12248" y="20285"/>
                  </a:lnTo>
                  <a:lnTo>
                    <a:pt x="12441" y="20312"/>
                  </a:lnTo>
                  <a:cubicBezTo>
                    <a:pt x="12459" y="20358"/>
                    <a:pt x="12475" y="20395"/>
                    <a:pt x="12489" y="20432"/>
                  </a:cubicBezTo>
                  <a:cubicBezTo>
                    <a:pt x="12474" y="20521"/>
                    <a:pt x="12500" y="20652"/>
                    <a:pt x="12555" y="20757"/>
                  </a:cubicBezTo>
                  <a:lnTo>
                    <a:pt x="12523" y="20783"/>
                  </a:lnTo>
                  <a:cubicBezTo>
                    <a:pt x="12541" y="20805"/>
                    <a:pt x="12559" y="20827"/>
                    <a:pt x="12581" y="20854"/>
                  </a:cubicBezTo>
                  <a:cubicBezTo>
                    <a:pt x="12523" y="20950"/>
                    <a:pt x="12638" y="21034"/>
                    <a:pt x="12602" y="21129"/>
                  </a:cubicBezTo>
                  <a:cubicBezTo>
                    <a:pt x="12661" y="21236"/>
                    <a:pt x="12630" y="21350"/>
                    <a:pt x="12668" y="21449"/>
                  </a:cubicBezTo>
                  <a:cubicBezTo>
                    <a:pt x="12673" y="21485"/>
                    <a:pt x="12687" y="21520"/>
                    <a:pt x="12683" y="21554"/>
                  </a:cubicBezTo>
                  <a:cubicBezTo>
                    <a:pt x="12673" y="21611"/>
                    <a:pt x="12702" y="21655"/>
                    <a:pt x="12721" y="21704"/>
                  </a:cubicBezTo>
                  <a:cubicBezTo>
                    <a:pt x="12760" y="21803"/>
                    <a:pt x="12773" y="21908"/>
                    <a:pt x="12788" y="22012"/>
                  </a:cubicBezTo>
                  <a:cubicBezTo>
                    <a:pt x="12802" y="22121"/>
                    <a:pt x="12823" y="22230"/>
                    <a:pt x="12840" y="22340"/>
                  </a:cubicBezTo>
                  <a:cubicBezTo>
                    <a:pt x="12845" y="22371"/>
                    <a:pt x="12843" y="22403"/>
                    <a:pt x="12846" y="22449"/>
                  </a:cubicBezTo>
                  <a:cubicBezTo>
                    <a:pt x="12898" y="22534"/>
                    <a:pt x="12934" y="22636"/>
                    <a:pt x="12895" y="22760"/>
                  </a:cubicBezTo>
                  <a:lnTo>
                    <a:pt x="12945" y="22792"/>
                  </a:lnTo>
                  <a:cubicBezTo>
                    <a:pt x="12940" y="22861"/>
                    <a:pt x="12936" y="22936"/>
                    <a:pt x="12931" y="23010"/>
                  </a:cubicBezTo>
                  <a:lnTo>
                    <a:pt x="12916" y="23010"/>
                  </a:lnTo>
                  <a:lnTo>
                    <a:pt x="12978" y="23177"/>
                  </a:lnTo>
                  <a:cubicBezTo>
                    <a:pt x="12971" y="23189"/>
                    <a:pt x="12961" y="23206"/>
                    <a:pt x="12955" y="23219"/>
                  </a:cubicBezTo>
                  <a:lnTo>
                    <a:pt x="13036" y="23356"/>
                  </a:lnTo>
                  <a:lnTo>
                    <a:pt x="12993" y="23426"/>
                  </a:lnTo>
                  <a:cubicBezTo>
                    <a:pt x="13074" y="23525"/>
                    <a:pt x="13023" y="23649"/>
                    <a:pt x="13065" y="23758"/>
                  </a:cubicBezTo>
                  <a:lnTo>
                    <a:pt x="12988" y="23788"/>
                  </a:lnTo>
                  <a:lnTo>
                    <a:pt x="13062" y="23825"/>
                  </a:lnTo>
                  <a:cubicBezTo>
                    <a:pt x="13067" y="23860"/>
                    <a:pt x="13070" y="23898"/>
                    <a:pt x="13075" y="23947"/>
                  </a:cubicBezTo>
                  <a:lnTo>
                    <a:pt x="13118" y="24009"/>
                  </a:lnTo>
                  <a:cubicBezTo>
                    <a:pt x="13114" y="24045"/>
                    <a:pt x="13107" y="24088"/>
                    <a:pt x="13099" y="24135"/>
                  </a:cubicBezTo>
                  <a:lnTo>
                    <a:pt x="13142" y="24157"/>
                  </a:lnTo>
                  <a:cubicBezTo>
                    <a:pt x="13141" y="24166"/>
                    <a:pt x="13139" y="24175"/>
                    <a:pt x="13134" y="24184"/>
                  </a:cubicBezTo>
                  <a:cubicBezTo>
                    <a:pt x="13096" y="24252"/>
                    <a:pt x="13099" y="24324"/>
                    <a:pt x="13125" y="24393"/>
                  </a:cubicBezTo>
                  <a:cubicBezTo>
                    <a:pt x="13149" y="24456"/>
                    <a:pt x="13147" y="24517"/>
                    <a:pt x="13142" y="24587"/>
                  </a:cubicBezTo>
                  <a:lnTo>
                    <a:pt x="13183" y="24613"/>
                  </a:lnTo>
                  <a:cubicBezTo>
                    <a:pt x="13139" y="24691"/>
                    <a:pt x="13172" y="24769"/>
                    <a:pt x="13181" y="24849"/>
                  </a:cubicBezTo>
                  <a:cubicBezTo>
                    <a:pt x="13188" y="24912"/>
                    <a:pt x="13175" y="24980"/>
                    <a:pt x="13196" y="25037"/>
                  </a:cubicBezTo>
                  <a:cubicBezTo>
                    <a:pt x="13235" y="25146"/>
                    <a:pt x="13180" y="25259"/>
                    <a:pt x="13227" y="25364"/>
                  </a:cubicBezTo>
                  <a:cubicBezTo>
                    <a:pt x="13231" y="25375"/>
                    <a:pt x="13216" y="25394"/>
                    <a:pt x="13210" y="25412"/>
                  </a:cubicBezTo>
                  <a:lnTo>
                    <a:pt x="13252" y="25463"/>
                  </a:lnTo>
                  <a:cubicBezTo>
                    <a:pt x="13263" y="25535"/>
                    <a:pt x="13251" y="25595"/>
                    <a:pt x="13188" y="25641"/>
                  </a:cubicBezTo>
                  <a:lnTo>
                    <a:pt x="13262" y="25682"/>
                  </a:lnTo>
                  <a:cubicBezTo>
                    <a:pt x="13263" y="25712"/>
                    <a:pt x="13263" y="25740"/>
                    <a:pt x="13264" y="25772"/>
                  </a:cubicBezTo>
                  <a:lnTo>
                    <a:pt x="13194" y="25790"/>
                  </a:lnTo>
                  <a:cubicBezTo>
                    <a:pt x="13247" y="25839"/>
                    <a:pt x="13251" y="25863"/>
                    <a:pt x="13210" y="25933"/>
                  </a:cubicBezTo>
                  <a:lnTo>
                    <a:pt x="13105" y="25787"/>
                  </a:lnTo>
                  <a:lnTo>
                    <a:pt x="13007" y="25790"/>
                  </a:lnTo>
                  <a:cubicBezTo>
                    <a:pt x="12993" y="25763"/>
                    <a:pt x="12980" y="25738"/>
                    <a:pt x="12963" y="25704"/>
                  </a:cubicBezTo>
                  <a:lnTo>
                    <a:pt x="12817" y="25734"/>
                  </a:lnTo>
                  <a:lnTo>
                    <a:pt x="12806" y="25718"/>
                  </a:lnTo>
                  <a:lnTo>
                    <a:pt x="12861" y="25632"/>
                  </a:lnTo>
                  <a:cubicBezTo>
                    <a:pt x="12856" y="25604"/>
                    <a:pt x="12850" y="25572"/>
                    <a:pt x="12846" y="25544"/>
                  </a:cubicBezTo>
                  <a:cubicBezTo>
                    <a:pt x="12859" y="25526"/>
                    <a:pt x="12870" y="25520"/>
                    <a:pt x="12880" y="25520"/>
                  </a:cubicBezTo>
                  <a:cubicBezTo>
                    <a:pt x="12900" y="25520"/>
                    <a:pt x="12916" y="25548"/>
                    <a:pt x="12936" y="25555"/>
                  </a:cubicBezTo>
                  <a:lnTo>
                    <a:pt x="13017" y="25477"/>
                  </a:lnTo>
                  <a:cubicBezTo>
                    <a:pt x="13026" y="25446"/>
                    <a:pt x="13035" y="25413"/>
                    <a:pt x="13047" y="25375"/>
                  </a:cubicBezTo>
                  <a:lnTo>
                    <a:pt x="12996" y="25350"/>
                  </a:lnTo>
                  <a:cubicBezTo>
                    <a:pt x="12996" y="25340"/>
                    <a:pt x="12997" y="25328"/>
                    <a:pt x="12997" y="25312"/>
                  </a:cubicBezTo>
                  <a:lnTo>
                    <a:pt x="12997" y="25312"/>
                  </a:lnTo>
                  <a:lnTo>
                    <a:pt x="12914" y="25326"/>
                  </a:lnTo>
                  <a:lnTo>
                    <a:pt x="12914" y="25326"/>
                  </a:lnTo>
                  <a:lnTo>
                    <a:pt x="12968" y="25190"/>
                  </a:lnTo>
                  <a:lnTo>
                    <a:pt x="12896" y="25094"/>
                  </a:lnTo>
                  <a:lnTo>
                    <a:pt x="12885" y="25100"/>
                  </a:lnTo>
                  <a:cubicBezTo>
                    <a:pt x="12879" y="25052"/>
                    <a:pt x="12873" y="25004"/>
                    <a:pt x="12866" y="24945"/>
                  </a:cubicBezTo>
                  <a:cubicBezTo>
                    <a:pt x="12862" y="24940"/>
                    <a:pt x="12850" y="24924"/>
                    <a:pt x="12827" y="24896"/>
                  </a:cubicBezTo>
                  <a:lnTo>
                    <a:pt x="12935" y="24892"/>
                  </a:lnTo>
                  <a:cubicBezTo>
                    <a:pt x="12902" y="24832"/>
                    <a:pt x="12837" y="24843"/>
                    <a:pt x="12792" y="24821"/>
                  </a:cubicBezTo>
                  <a:cubicBezTo>
                    <a:pt x="12794" y="24735"/>
                    <a:pt x="12794" y="24735"/>
                    <a:pt x="12864" y="24693"/>
                  </a:cubicBezTo>
                  <a:cubicBezTo>
                    <a:pt x="12863" y="24685"/>
                    <a:pt x="12859" y="24677"/>
                    <a:pt x="12855" y="24670"/>
                  </a:cubicBezTo>
                  <a:cubicBezTo>
                    <a:pt x="12847" y="24663"/>
                    <a:pt x="12838" y="24657"/>
                    <a:pt x="12827" y="24652"/>
                  </a:cubicBezTo>
                  <a:lnTo>
                    <a:pt x="12757" y="24697"/>
                  </a:lnTo>
                  <a:cubicBezTo>
                    <a:pt x="12732" y="24717"/>
                    <a:pt x="12722" y="24725"/>
                    <a:pt x="12706" y="24725"/>
                  </a:cubicBezTo>
                  <a:cubicBezTo>
                    <a:pt x="12695" y="24725"/>
                    <a:pt x="12682" y="24722"/>
                    <a:pt x="12660" y="24717"/>
                  </a:cubicBezTo>
                  <a:lnTo>
                    <a:pt x="12586" y="24830"/>
                  </a:lnTo>
                  <a:cubicBezTo>
                    <a:pt x="12517" y="24785"/>
                    <a:pt x="12569" y="24749"/>
                    <a:pt x="12581" y="24710"/>
                  </a:cubicBezTo>
                  <a:lnTo>
                    <a:pt x="12581" y="24710"/>
                  </a:lnTo>
                  <a:lnTo>
                    <a:pt x="12501" y="24720"/>
                  </a:lnTo>
                  <a:lnTo>
                    <a:pt x="12567" y="24628"/>
                  </a:lnTo>
                  <a:lnTo>
                    <a:pt x="12720" y="24629"/>
                  </a:lnTo>
                  <a:lnTo>
                    <a:pt x="12753" y="24683"/>
                  </a:lnTo>
                  <a:cubicBezTo>
                    <a:pt x="12759" y="24667"/>
                    <a:pt x="12765" y="24651"/>
                    <a:pt x="12770" y="24636"/>
                  </a:cubicBezTo>
                  <a:cubicBezTo>
                    <a:pt x="12751" y="24611"/>
                    <a:pt x="12730" y="24603"/>
                    <a:pt x="12707" y="24603"/>
                  </a:cubicBezTo>
                  <a:cubicBezTo>
                    <a:pt x="12686" y="24603"/>
                    <a:pt x="12664" y="24609"/>
                    <a:pt x="12640" y="24614"/>
                  </a:cubicBezTo>
                  <a:cubicBezTo>
                    <a:pt x="12647" y="24556"/>
                    <a:pt x="12653" y="24502"/>
                    <a:pt x="12659" y="24441"/>
                  </a:cubicBezTo>
                  <a:lnTo>
                    <a:pt x="12553" y="24397"/>
                  </a:lnTo>
                  <a:cubicBezTo>
                    <a:pt x="12561" y="24364"/>
                    <a:pt x="12571" y="24328"/>
                    <a:pt x="12580" y="24294"/>
                  </a:cubicBezTo>
                  <a:lnTo>
                    <a:pt x="12484" y="24281"/>
                  </a:lnTo>
                  <a:lnTo>
                    <a:pt x="12400" y="24333"/>
                  </a:lnTo>
                  <a:cubicBezTo>
                    <a:pt x="12403" y="24291"/>
                    <a:pt x="12404" y="24267"/>
                    <a:pt x="12405" y="24243"/>
                  </a:cubicBezTo>
                  <a:lnTo>
                    <a:pt x="12405" y="24243"/>
                  </a:lnTo>
                  <a:lnTo>
                    <a:pt x="12329" y="24263"/>
                  </a:lnTo>
                  <a:cubicBezTo>
                    <a:pt x="12365" y="24210"/>
                    <a:pt x="12403" y="24173"/>
                    <a:pt x="12419" y="24127"/>
                  </a:cubicBezTo>
                  <a:cubicBezTo>
                    <a:pt x="12435" y="24084"/>
                    <a:pt x="12495" y="24055"/>
                    <a:pt x="12466" y="23989"/>
                  </a:cubicBezTo>
                  <a:lnTo>
                    <a:pt x="12466" y="23989"/>
                  </a:lnTo>
                  <a:lnTo>
                    <a:pt x="12385" y="24051"/>
                  </a:lnTo>
                  <a:cubicBezTo>
                    <a:pt x="12378" y="24024"/>
                    <a:pt x="12373" y="24008"/>
                    <a:pt x="12369" y="23989"/>
                  </a:cubicBezTo>
                  <a:lnTo>
                    <a:pt x="12273" y="24074"/>
                  </a:lnTo>
                  <a:lnTo>
                    <a:pt x="12191" y="24048"/>
                  </a:lnTo>
                  <a:cubicBezTo>
                    <a:pt x="12230" y="23943"/>
                    <a:pt x="12313" y="23925"/>
                    <a:pt x="12399" y="23910"/>
                  </a:cubicBezTo>
                  <a:cubicBezTo>
                    <a:pt x="12400" y="23881"/>
                    <a:pt x="12402" y="23859"/>
                    <a:pt x="12403" y="23831"/>
                  </a:cubicBezTo>
                  <a:lnTo>
                    <a:pt x="12460" y="23802"/>
                  </a:lnTo>
                  <a:lnTo>
                    <a:pt x="12405" y="23768"/>
                  </a:lnTo>
                  <a:lnTo>
                    <a:pt x="12495" y="23674"/>
                  </a:lnTo>
                  <a:lnTo>
                    <a:pt x="12654" y="23614"/>
                  </a:lnTo>
                  <a:cubicBezTo>
                    <a:pt x="12631" y="23558"/>
                    <a:pt x="12538" y="23599"/>
                    <a:pt x="12531" y="23512"/>
                  </a:cubicBezTo>
                  <a:lnTo>
                    <a:pt x="12547" y="23465"/>
                  </a:lnTo>
                  <a:cubicBezTo>
                    <a:pt x="12531" y="23459"/>
                    <a:pt x="12517" y="23456"/>
                    <a:pt x="12503" y="23456"/>
                  </a:cubicBezTo>
                  <a:cubicBezTo>
                    <a:pt x="12458" y="23456"/>
                    <a:pt x="12417" y="23484"/>
                    <a:pt x="12364" y="23509"/>
                  </a:cubicBezTo>
                  <a:cubicBezTo>
                    <a:pt x="12393" y="23432"/>
                    <a:pt x="12416" y="23374"/>
                    <a:pt x="12437" y="23316"/>
                  </a:cubicBezTo>
                  <a:cubicBezTo>
                    <a:pt x="12397" y="23291"/>
                    <a:pt x="12359" y="23272"/>
                    <a:pt x="12322" y="23272"/>
                  </a:cubicBezTo>
                  <a:cubicBezTo>
                    <a:pt x="12298" y="23272"/>
                    <a:pt x="12274" y="23280"/>
                    <a:pt x="12250" y="23299"/>
                  </a:cubicBezTo>
                  <a:cubicBezTo>
                    <a:pt x="12203" y="23266"/>
                    <a:pt x="12165" y="23239"/>
                    <a:pt x="12126" y="23212"/>
                  </a:cubicBezTo>
                  <a:cubicBezTo>
                    <a:pt x="12133" y="23187"/>
                    <a:pt x="12138" y="23168"/>
                    <a:pt x="12143" y="23152"/>
                  </a:cubicBezTo>
                  <a:lnTo>
                    <a:pt x="12086" y="23061"/>
                  </a:lnTo>
                  <a:lnTo>
                    <a:pt x="12149" y="22958"/>
                  </a:lnTo>
                  <a:cubicBezTo>
                    <a:pt x="12125" y="22935"/>
                    <a:pt x="12106" y="22926"/>
                    <a:pt x="12089" y="22926"/>
                  </a:cubicBezTo>
                  <a:cubicBezTo>
                    <a:pt x="12045" y="22926"/>
                    <a:pt x="12018" y="22984"/>
                    <a:pt x="11981" y="23001"/>
                  </a:cubicBezTo>
                  <a:cubicBezTo>
                    <a:pt x="11965" y="22953"/>
                    <a:pt x="11965" y="22953"/>
                    <a:pt x="12071" y="22874"/>
                  </a:cubicBezTo>
                  <a:lnTo>
                    <a:pt x="12013" y="22829"/>
                  </a:lnTo>
                  <a:lnTo>
                    <a:pt x="12095" y="22809"/>
                  </a:lnTo>
                  <a:cubicBezTo>
                    <a:pt x="12106" y="22752"/>
                    <a:pt x="12041" y="22717"/>
                    <a:pt x="11932" y="22717"/>
                  </a:cubicBezTo>
                  <a:cubicBezTo>
                    <a:pt x="11906" y="22717"/>
                    <a:pt x="11876" y="22719"/>
                    <a:pt x="11845" y="22724"/>
                  </a:cubicBezTo>
                  <a:cubicBezTo>
                    <a:pt x="11842" y="22718"/>
                    <a:pt x="11836" y="22713"/>
                    <a:pt x="11836" y="22709"/>
                  </a:cubicBezTo>
                  <a:cubicBezTo>
                    <a:pt x="11835" y="22692"/>
                    <a:pt x="11837" y="22675"/>
                    <a:pt x="11837" y="22654"/>
                  </a:cubicBezTo>
                  <a:cubicBezTo>
                    <a:pt x="11865" y="22641"/>
                    <a:pt x="11893" y="22629"/>
                    <a:pt x="11920" y="22629"/>
                  </a:cubicBezTo>
                  <a:cubicBezTo>
                    <a:pt x="11941" y="22629"/>
                    <a:pt x="11962" y="22636"/>
                    <a:pt x="11983" y="22656"/>
                  </a:cubicBezTo>
                  <a:cubicBezTo>
                    <a:pt x="11980" y="22613"/>
                    <a:pt x="11976" y="22575"/>
                    <a:pt x="11973" y="22532"/>
                  </a:cubicBezTo>
                  <a:cubicBezTo>
                    <a:pt x="11930" y="22498"/>
                    <a:pt x="11898" y="22447"/>
                    <a:pt x="11870" y="22388"/>
                  </a:cubicBezTo>
                  <a:cubicBezTo>
                    <a:pt x="11857" y="22355"/>
                    <a:pt x="11825" y="22331"/>
                    <a:pt x="11796" y="22298"/>
                  </a:cubicBezTo>
                  <a:lnTo>
                    <a:pt x="11840" y="22253"/>
                  </a:lnTo>
                  <a:lnTo>
                    <a:pt x="11765" y="22109"/>
                  </a:lnTo>
                  <a:cubicBezTo>
                    <a:pt x="11775" y="22087"/>
                    <a:pt x="11786" y="22059"/>
                    <a:pt x="11804" y="22018"/>
                  </a:cubicBezTo>
                  <a:lnTo>
                    <a:pt x="11804" y="22018"/>
                  </a:lnTo>
                  <a:lnTo>
                    <a:pt x="11701" y="22070"/>
                  </a:lnTo>
                  <a:lnTo>
                    <a:pt x="11686" y="22031"/>
                  </a:lnTo>
                  <a:cubicBezTo>
                    <a:pt x="11649" y="22055"/>
                    <a:pt x="11649" y="22055"/>
                    <a:pt x="11643" y="22112"/>
                  </a:cubicBezTo>
                  <a:lnTo>
                    <a:pt x="11740" y="22110"/>
                  </a:lnTo>
                  <a:cubicBezTo>
                    <a:pt x="11744" y="22143"/>
                    <a:pt x="11748" y="22180"/>
                    <a:pt x="11752" y="22210"/>
                  </a:cubicBezTo>
                  <a:cubicBezTo>
                    <a:pt x="11727" y="22237"/>
                    <a:pt x="11703" y="22247"/>
                    <a:pt x="11680" y="22247"/>
                  </a:cubicBezTo>
                  <a:cubicBezTo>
                    <a:pt x="11654" y="22247"/>
                    <a:pt x="11629" y="22235"/>
                    <a:pt x="11605" y="22219"/>
                  </a:cubicBezTo>
                  <a:lnTo>
                    <a:pt x="11509" y="22295"/>
                  </a:lnTo>
                  <a:cubicBezTo>
                    <a:pt x="11514" y="22216"/>
                    <a:pt x="11519" y="22159"/>
                    <a:pt x="11524" y="22100"/>
                  </a:cubicBezTo>
                  <a:lnTo>
                    <a:pt x="11679" y="21953"/>
                  </a:lnTo>
                  <a:cubicBezTo>
                    <a:pt x="11688" y="21989"/>
                    <a:pt x="11691" y="22007"/>
                    <a:pt x="11696" y="22026"/>
                  </a:cubicBezTo>
                  <a:lnTo>
                    <a:pt x="11761" y="21976"/>
                  </a:lnTo>
                  <a:lnTo>
                    <a:pt x="11731" y="21929"/>
                  </a:lnTo>
                  <a:cubicBezTo>
                    <a:pt x="11739" y="21850"/>
                    <a:pt x="11828" y="21809"/>
                    <a:pt x="11768" y="21733"/>
                  </a:cubicBezTo>
                  <a:lnTo>
                    <a:pt x="11768" y="21733"/>
                  </a:lnTo>
                  <a:lnTo>
                    <a:pt x="11678" y="21767"/>
                  </a:lnTo>
                  <a:lnTo>
                    <a:pt x="11598" y="21719"/>
                  </a:lnTo>
                  <a:lnTo>
                    <a:pt x="11440" y="21650"/>
                  </a:lnTo>
                  <a:lnTo>
                    <a:pt x="11440" y="21650"/>
                  </a:lnTo>
                  <a:cubicBezTo>
                    <a:pt x="11448" y="21705"/>
                    <a:pt x="11409" y="21723"/>
                    <a:pt x="11355" y="21726"/>
                  </a:cubicBezTo>
                  <a:cubicBezTo>
                    <a:pt x="11312" y="21665"/>
                    <a:pt x="11312" y="21665"/>
                    <a:pt x="11331" y="21597"/>
                  </a:cubicBezTo>
                  <a:cubicBezTo>
                    <a:pt x="11295" y="21573"/>
                    <a:pt x="11262" y="21543"/>
                    <a:pt x="11300" y="21497"/>
                  </a:cubicBezTo>
                  <a:cubicBezTo>
                    <a:pt x="11313" y="21482"/>
                    <a:pt x="11325" y="21476"/>
                    <a:pt x="11338" y="21476"/>
                  </a:cubicBezTo>
                  <a:cubicBezTo>
                    <a:pt x="11360" y="21476"/>
                    <a:pt x="11382" y="21492"/>
                    <a:pt x="11407" y="21511"/>
                  </a:cubicBezTo>
                  <a:lnTo>
                    <a:pt x="11381" y="21415"/>
                  </a:lnTo>
                  <a:lnTo>
                    <a:pt x="11498" y="21420"/>
                  </a:lnTo>
                  <a:lnTo>
                    <a:pt x="11566" y="21354"/>
                  </a:lnTo>
                  <a:lnTo>
                    <a:pt x="11487" y="21297"/>
                  </a:lnTo>
                  <a:lnTo>
                    <a:pt x="11513" y="21222"/>
                  </a:lnTo>
                  <a:lnTo>
                    <a:pt x="11513" y="21222"/>
                  </a:lnTo>
                  <a:cubicBezTo>
                    <a:pt x="11477" y="21256"/>
                    <a:pt x="11445" y="21288"/>
                    <a:pt x="11403" y="21288"/>
                  </a:cubicBezTo>
                  <a:cubicBezTo>
                    <a:pt x="11389" y="21288"/>
                    <a:pt x="11374" y="21284"/>
                    <a:pt x="11357" y="21276"/>
                  </a:cubicBezTo>
                  <a:cubicBezTo>
                    <a:pt x="11354" y="21253"/>
                    <a:pt x="11350" y="21228"/>
                    <a:pt x="11348" y="21202"/>
                  </a:cubicBezTo>
                  <a:lnTo>
                    <a:pt x="11347" y="21202"/>
                  </a:lnTo>
                  <a:cubicBezTo>
                    <a:pt x="11346" y="21198"/>
                    <a:pt x="11344" y="21195"/>
                    <a:pt x="11343" y="21190"/>
                  </a:cubicBezTo>
                  <a:cubicBezTo>
                    <a:pt x="11308" y="21220"/>
                    <a:pt x="11273" y="21247"/>
                    <a:pt x="11223" y="21247"/>
                  </a:cubicBezTo>
                  <a:cubicBezTo>
                    <a:pt x="11218" y="21247"/>
                    <a:pt x="11212" y="21247"/>
                    <a:pt x="11206" y="21246"/>
                  </a:cubicBezTo>
                  <a:cubicBezTo>
                    <a:pt x="11205" y="21227"/>
                    <a:pt x="11204" y="21211"/>
                    <a:pt x="11203" y="21193"/>
                  </a:cubicBezTo>
                  <a:lnTo>
                    <a:pt x="11138" y="21149"/>
                  </a:lnTo>
                  <a:lnTo>
                    <a:pt x="11166" y="21070"/>
                  </a:lnTo>
                  <a:lnTo>
                    <a:pt x="11271" y="21044"/>
                  </a:lnTo>
                  <a:lnTo>
                    <a:pt x="11202" y="20989"/>
                  </a:lnTo>
                  <a:cubicBezTo>
                    <a:pt x="11208" y="20966"/>
                    <a:pt x="11213" y="20939"/>
                    <a:pt x="11218" y="20914"/>
                  </a:cubicBezTo>
                  <a:cubicBezTo>
                    <a:pt x="11212" y="20910"/>
                    <a:pt x="11206" y="20905"/>
                    <a:pt x="11201" y="20902"/>
                  </a:cubicBezTo>
                  <a:cubicBezTo>
                    <a:pt x="11196" y="20944"/>
                    <a:pt x="11179" y="20965"/>
                    <a:pt x="11142" y="20965"/>
                  </a:cubicBezTo>
                  <a:cubicBezTo>
                    <a:pt x="11136" y="20965"/>
                    <a:pt x="11128" y="20965"/>
                    <a:pt x="11121" y="20963"/>
                  </a:cubicBezTo>
                  <a:cubicBezTo>
                    <a:pt x="11116" y="20937"/>
                    <a:pt x="11112" y="20909"/>
                    <a:pt x="11106" y="20878"/>
                  </a:cubicBezTo>
                  <a:lnTo>
                    <a:pt x="11055" y="20816"/>
                  </a:lnTo>
                  <a:lnTo>
                    <a:pt x="11100" y="20774"/>
                  </a:lnTo>
                  <a:cubicBezTo>
                    <a:pt x="11133" y="20780"/>
                    <a:pt x="11156" y="20823"/>
                    <a:pt x="11189" y="20823"/>
                  </a:cubicBezTo>
                  <a:cubicBezTo>
                    <a:pt x="11200" y="20823"/>
                    <a:pt x="11212" y="20818"/>
                    <a:pt x="11227" y="20805"/>
                  </a:cubicBezTo>
                  <a:lnTo>
                    <a:pt x="11238" y="20833"/>
                  </a:lnTo>
                  <a:lnTo>
                    <a:pt x="11385" y="20880"/>
                  </a:lnTo>
                  <a:lnTo>
                    <a:pt x="11385" y="20880"/>
                  </a:lnTo>
                  <a:lnTo>
                    <a:pt x="11289" y="20663"/>
                  </a:lnTo>
                  <a:lnTo>
                    <a:pt x="11171" y="20698"/>
                  </a:lnTo>
                  <a:cubicBezTo>
                    <a:pt x="11130" y="20659"/>
                    <a:pt x="11130" y="20590"/>
                    <a:pt x="11087" y="20545"/>
                  </a:cubicBezTo>
                  <a:lnTo>
                    <a:pt x="11047" y="20576"/>
                  </a:lnTo>
                  <a:lnTo>
                    <a:pt x="10959" y="20525"/>
                  </a:lnTo>
                  <a:cubicBezTo>
                    <a:pt x="10958" y="20512"/>
                    <a:pt x="10958" y="20497"/>
                    <a:pt x="10958" y="20483"/>
                  </a:cubicBezTo>
                  <a:lnTo>
                    <a:pt x="10885" y="20447"/>
                  </a:lnTo>
                  <a:lnTo>
                    <a:pt x="10961" y="20400"/>
                  </a:lnTo>
                  <a:lnTo>
                    <a:pt x="10922" y="20375"/>
                  </a:lnTo>
                  <a:cubicBezTo>
                    <a:pt x="10936" y="20356"/>
                    <a:pt x="10951" y="20351"/>
                    <a:pt x="10966" y="20351"/>
                  </a:cubicBezTo>
                  <a:cubicBezTo>
                    <a:pt x="10980" y="20351"/>
                    <a:pt x="10995" y="20355"/>
                    <a:pt x="11010" y="20355"/>
                  </a:cubicBezTo>
                  <a:cubicBezTo>
                    <a:pt x="11016" y="20355"/>
                    <a:pt x="11022" y="20354"/>
                    <a:pt x="11027" y="20353"/>
                  </a:cubicBezTo>
                  <a:cubicBezTo>
                    <a:pt x="11023" y="20323"/>
                    <a:pt x="11017" y="20289"/>
                    <a:pt x="11009" y="20240"/>
                  </a:cubicBezTo>
                  <a:cubicBezTo>
                    <a:pt x="11016" y="20214"/>
                    <a:pt x="11027" y="20172"/>
                    <a:pt x="11041" y="20125"/>
                  </a:cubicBezTo>
                  <a:lnTo>
                    <a:pt x="11091" y="20163"/>
                  </a:lnTo>
                  <a:lnTo>
                    <a:pt x="11149" y="20123"/>
                  </a:lnTo>
                  <a:lnTo>
                    <a:pt x="11140" y="20116"/>
                  </a:lnTo>
                  <a:cubicBezTo>
                    <a:pt x="11158" y="20083"/>
                    <a:pt x="11178" y="20048"/>
                    <a:pt x="11198" y="20012"/>
                  </a:cubicBezTo>
                  <a:cubicBezTo>
                    <a:pt x="11177" y="20000"/>
                    <a:pt x="11160" y="19961"/>
                    <a:pt x="11123" y="19961"/>
                  </a:cubicBezTo>
                  <a:cubicBezTo>
                    <a:pt x="11116" y="19961"/>
                    <a:pt x="11107" y="19963"/>
                    <a:pt x="11098" y="19966"/>
                  </a:cubicBezTo>
                  <a:lnTo>
                    <a:pt x="11041" y="19896"/>
                  </a:lnTo>
                  <a:lnTo>
                    <a:pt x="11082" y="19844"/>
                  </a:lnTo>
                  <a:cubicBezTo>
                    <a:pt x="11072" y="19835"/>
                    <a:pt x="11063" y="19826"/>
                    <a:pt x="11047" y="19809"/>
                  </a:cubicBezTo>
                  <a:cubicBezTo>
                    <a:pt x="11026" y="19892"/>
                    <a:pt x="10959" y="19910"/>
                    <a:pt x="10911" y="19954"/>
                  </a:cubicBezTo>
                  <a:lnTo>
                    <a:pt x="10895" y="19939"/>
                  </a:lnTo>
                  <a:lnTo>
                    <a:pt x="10921" y="19897"/>
                  </a:lnTo>
                  <a:lnTo>
                    <a:pt x="10803" y="19807"/>
                  </a:lnTo>
                  <a:lnTo>
                    <a:pt x="10716" y="19819"/>
                  </a:lnTo>
                  <a:cubicBezTo>
                    <a:pt x="10706" y="19736"/>
                    <a:pt x="10768" y="19699"/>
                    <a:pt x="10803" y="19648"/>
                  </a:cubicBezTo>
                  <a:cubicBezTo>
                    <a:pt x="10791" y="19637"/>
                    <a:pt x="10779" y="19624"/>
                    <a:pt x="10766" y="19612"/>
                  </a:cubicBezTo>
                  <a:lnTo>
                    <a:pt x="10801" y="19509"/>
                  </a:lnTo>
                  <a:cubicBezTo>
                    <a:pt x="10817" y="19498"/>
                    <a:pt x="10832" y="19492"/>
                    <a:pt x="10846" y="19492"/>
                  </a:cubicBezTo>
                  <a:cubicBezTo>
                    <a:pt x="10869" y="19492"/>
                    <a:pt x="10891" y="19507"/>
                    <a:pt x="10913" y="19539"/>
                  </a:cubicBezTo>
                  <a:cubicBezTo>
                    <a:pt x="10915" y="19495"/>
                    <a:pt x="10917" y="19462"/>
                    <a:pt x="10918" y="19430"/>
                  </a:cubicBezTo>
                  <a:lnTo>
                    <a:pt x="10849" y="19366"/>
                  </a:lnTo>
                  <a:cubicBezTo>
                    <a:pt x="10848" y="19393"/>
                    <a:pt x="10848" y="19414"/>
                    <a:pt x="10848" y="19446"/>
                  </a:cubicBezTo>
                  <a:lnTo>
                    <a:pt x="10753" y="19488"/>
                  </a:lnTo>
                  <a:cubicBezTo>
                    <a:pt x="10764" y="19421"/>
                    <a:pt x="10686" y="19389"/>
                    <a:pt x="10720" y="19341"/>
                  </a:cubicBezTo>
                  <a:lnTo>
                    <a:pt x="10879" y="19302"/>
                  </a:lnTo>
                  <a:cubicBezTo>
                    <a:pt x="10865" y="19261"/>
                    <a:pt x="10856" y="19232"/>
                    <a:pt x="10844" y="19192"/>
                  </a:cubicBezTo>
                  <a:cubicBezTo>
                    <a:pt x="10892" y="19164"/>
                    <a:pt x="10938" y="19138"/>
                    <a:pt x="10996" y="19104"/>
                  </a:cubicBezTo>
                  <a:lnTo>
                    <a:pt x="10957" y="19053"/>
                  </a:lnTo>
                  <a:cubicBezTo>
                    <a:pt x="10958" y="19042"/>
                    <a:pt x="10960" y="19032"/>
                    <a:pt x="10961" y="19022"/>
                  </a:cubicBezTo>
                  <a:lnTo>
                    <a:pt x="11041" y="19034"/>
                  </a:lnTo>
                  <a:lnTo>
                    <a:pt x="11034" y="19002"/>
                  </a:lnTo>
                  <a:lnTo>
                    <a:pt x="10973" y="19005"/>
                  </a:lnTo>
                  <a:lnTo>
                    <a:pt x="10848" y="19087"/>
                  </a:lnTo>
                  <a:cubicBezTo>
                    <a:pt x="10842" y="19046"/>
                    <a:pt x="10839" y="19021"/>
                    <a:pt x="10836" y="18997"/>
                  </a:cubicBezTo>
                  <a:lnTo>
                    <a:pt x="10792" y="18970"/>
                  </a:lnTo>
                  <a:cubicBezTo>
                    <a:pt x="10798" y="18951"/>
                    <a:pt x="10804" y="18935"/>
                    <a:pt x="10808" y="18919"/>
                  </a:cubicBezTo>
                  <a:lnTo>
                    <a:pt x="10742" y="18836"/>
                  </a:lnTo>
                  <a:lnTo>
                    <a:pt x="10793" y="18789"/>
                  </a:lnTo>
                  <a:lnTo>
                    <a:pt x="10682" y="18681"/>
                  </a:lnTo>
                  <a:cubicBezTo>
                    <a:pt x="10675" y="18613"/>
                    <a:pt x="10668" y="18560"/>
                    <a:pt x="10661" y="18496"/>
                  </a:cubicBezTo>
                  <a:cubicBezTo>
                    <a:pt x="10628" y="18530"/>
                    <a:pt x="10615" y="18594"/>
                    <a:pt x="10565" y="18594"/>
                  </a:cubicBezTo>
                  <a:cubicBezTo>
                    <a:pt x="10555" y="18594"/>
                    <a:pt x="10542" y="18591"/>
                    <a:pt x="10528" y="18584"/>
                  </a:cubicBezTo>
                  <a:cubicBezTo>
                    <a:pt x="10516" y="18530"/>
                    <a:pt x="10506" y="18481"/>
                    <a:pt x="10493" y="18426"/>
                  </a:cubicBezTo>
                  <a:lnTo>
                    <a:pt x="10562" y="18381"/>
                  </a:lnTo>
                  <a:lnTo>
                    <a:pt x="10524" y="18314"/>
                  </a:lnTo>
                  <a:lnTo>
                    <a:pt x="10442" y="18306"/>
                  </a:lnTo>
                  <a:lnTo>
                    <a:pt x="10398" y="18202"/>
                  </a:lnTo>
                  <a:lnTo>
                    <a:pt x="10281" y="18236"/>
                  </a:lnTo>
                  <a:cubicBezTo>
                    <a:pt x="10282" y="18200"/>
                    <a:pt x="10283" y="18179"/>
                    <a:pt x="10285" y="18154"/>
                  </a:cubicBezTo>
                  <a:cubicBezTo>
                    <a:pt x="10273" y="18147"/>
                    <a:pt x="10260" y="18146"/>
                    <a:pt x="10246" y="18146"/>
                  </a:cubicBezTo>
                  <a:cubicBezTo>
                    <a:pt x="10237" y="18146"/>
                    <a:pt x="10228" y="18146"/>
                    <a:pt x="10219" y="18146"/>
                  </a:cubicBezTo>
                  <a:cubicBezTo>
                    <a:pt x="10191" y="18146"/>
                    <a:pt x="10163" y="18142"/>
                    <a:pt x="10139" y="18108"/>
                  </a:cubicBezTo>
                  <a:lnTo>
                    <a:pt x="10236" y="18075"/>
                  </a:lnTo>
                  <a:cubicBezTo>
                    <a:pt x="10237" y="18068"/>
                    <a:pt x="10238" y="18054"/>
                    <a:pt x="10239" y="18040"/>
                  </a:cubicBezTo>
                  <a:lnTo>
                    <a:pt x="10117" y="18024"/>
                  </a:lnTo>
                  <a:cubicBezTo>
                    <a:pt x="10133" y="17992"/>
                    <a:pt x="10143" y="17972"/>
                    <a:pt x="10155" y="17948"/>
                  </a:cubicBezTo>
                  <a:lnTo>
                    <a:pt x="10200" y="17971"/>
                  </a:lnTo>
                  <a:cubicBezTo>
                    <a:pt x="10220" y="17957"/>
                    <a:pt x="10238" y="17952"/>
                    <a:pt x="10255" y="17952"/>
                  </a:cubicBezTo>
                  <a:cubicBezTo>
                    <a:pt x="10310" y="17952"/>
                    <a:pt x="10355" y="18007"/>
                    <a:pt x="10410" y="18007"/>
                  </a:cubicBezTo>
                  <a:cubicBezTo>
                    <a:pt x="10415" y="18007"/>
                    <a:pt x="10421" y="18006"/>
                    <a:pt x="10426" y="18005"/>
                  </a:cubicBezTo>
                  <a:lnTo>
                    <a:pt x="10426" y="18005"/>
                  </a:lnTo>
                  <a:cubicBezTo>
                    <a:pt x="10425" y="18037"/>
                    <a:pt x="10424" y="18063"/>
                    <a:pt x="10421" y="18094"/>
                  </a:cubicBezTo>
                  <a:cubicBezTo>
                    <a:pt x="10444" y="18098"/>
                    <a:pt x="10460" y="18105"/>
                    <a:pt x="10474" y="18105"/>
                  </a:cubicBezTo>
                  <a:cubicBezTo>
                    <a:pt x="10476" y="18105"/>
                    <a:pt x="10478" y="18105"/>
                    <a:pt x="10480" y="18105"/>
                  </a:cubicBezTo>
                  <a:cubicBezTo>
                    <a:pt x="10541" y="18091"/>
                    <a:pt x="10602" y="18074"/>
                    <a:pt x="10662" y="18058"/>
                  </a:cubicBezTo>
                  <a:lnTo>
                    <a:pt x="10662" y="18040"/>
                  </a:lnTo>
                  <a:lnTo>
                    <a:pt x="10593" y="18005"/>
                  </a:lnTo>
                  <a:lnTo>
                    <a:pt x="10760" y="17928"/>
                  </a:lnTo>
                  <a:cubicBezTo>
                    <a:pt x="10759" y="17920"/>
                    <a:pt x="10758" y="17913"/>
                    <a:pt x="10757" y="17906"/>
                  </a:cubicBezTo>
                  <a:lnTo>
                    <a:pt x="10642" y="17913"/>
                  </a:lnTo>
                  <a:lnTo>
                    <a:pt x="10499" y="17875"/>
                  </a:lnTo>
                  <a:cubicBezTo>
                    <a:pt x="10513" y="17830"/>
                    <a:pt x="10537" y="17818"/>
                    <a:pt x="10564" y="17818"/>
                  </a:cubicBezTo>
                  <a:cubicBezTo>
                    <a:pt x="10592" y="17818"/>
                    <a:pt x="10624" y="17830"/>
                    <a:pt x="10654" y="17830"/>
                  </a:cubicBezTo>
                  <a:cubicBezTo>
                    <a:pt x="10665" y="17830"/>
                    <a:pt x="10675" y="17829"/>
                    <a:pt x="10685" y="17825"/>
                  </a:cubicBezTo>
                  <a:cubicBezTo>
                    <a:pt x="10691" y="17812"/>
                    <a:pt x="10704" y="17792"/>
                    <a:pt x="10704" y="17771"/>
                  </a:cubicBezTo>
                  <a:cubicBezTo>
                    <a:pt x="10707" y="17657"/>
                    <a:pt x="10677" y="17538"/>
                    <a:pt x="10637" y="17486"/>
                  </a:cubicBezTo>
                  <a:cubicBezTo>
                    <a:pt x="10611" y="17498"/>
                    <a:pt x="10581" y="17506"/>
                    <a:pt x="10560" y="17523"/>
                  </a:cubicBezTo>
                  <a:cubicBezTo>
                    <a:pt x="10536" y="17543"/>
                    <a:pt x="10518" y="17572"/>
                    <a:pt x="10495" y="17603"/>
                  </a:cubicBezTo>
                  <a:lnTo>
                    <a:pt x="10448" y="17558"/>
                  </a:lnTo>
                  <a:lnTo>
                    <a:pt x="10536" y="17401"/>
                  </a:lnTo>
                  <a:lnTo>
                    <a:pt x="10614" y="17400"/>
                  </a:lnTo>
                  <a:cubicBezTo>
                    <a:pt x="10618" y="17345"/>
                    <a:pt x="10618" y="17345"/>
                    <a:pt x="10582" y="17311"/>
                  </a:cubicBezTo>
                  <a:cubicBezTo>
                    <a:pt x="10578" y="17259"/>
                    <a:pt x="10578" y="17216"/>
                    <a:pt x="10568" y="17175"/>
                  </a:cubicBezTo>
                  <a:cubicBezTo>
                    <a:pt x="10545" y="17078"/>
                    <a:pt x="10517" y="16981"/>
                    <a:pt x="10491" y="16885"/>
                  </a:cubicBezTo>
                  <a:cubicBezTo>
                    <a:pt x="10456" y="16752"/>
                    <a:pt x="10423" y="16617"/>
                    <a:pt x="10382" y="16485"/>
                  </a:cubicBezTo>
                  <a:cubicBezTo>
                    <a:pt x="10369" y="16442"/>
                    <a:pt x="10335" y="16406"/>
                    <a:pt x="10309" y="16367"/>
                  </a:cubicBezTo>
                  <a:cubicBezTo>
                    <a:pt x="10296" y="16349"/>
                    <a:pt x="10280" y="16332"/>
                    <a:pt x="10265" y="16312"/>
                  </a:cubicBezTo>
                  <a:cubicBezTo>
                    <a:pt x="10282" y="16288"/>
                    <a:pt x="10296" y="16267"/>
                    <a:pt x="10319" y="16234"/>
                  </a:cubicBezTo>
                  <a:lnTo>
                    <a:pt x="10265" y="16139"/>
                  </a:lnTo>
                  <a:lnTo>
                    <a:pt x="10278" y="16133"/>
                  </a:lnTo>
                  <a:lnTo>
                    <a:pt x="10214" y="16088"/>
                  </a:lnTo>
                  <a:cubicBezTo>
                    <a:pt x="10218" y="16027"/>
                    <a:pt x="10223" y="15970"/>
                    <a:pt x="10228" y="15907"/>
                  </a:cubicBezTo>
                  <a:lnTo>
                    <a:pt x="10159" y="15891"/>
                  </a:lnTo>
                  <a:cubicBezTo>
                    <a:pt x="10171" y="15854"/>
                    <a:pt x="10181" y="15817"/>
                    <a:pt x="10194" y="15773"/>
                  </a:cubicBezTo>
                  <a:lnTo>
                    <a:pt x="10126" y="15729"/>
                  </a:lnTo>
                  <a:cubicBezTo>
                    <a:pt x="10129" y="15707"/>
                    <a:pt x="10135" y="15681"/>
                    <a:pt x="10140" y="15656"/>
                  </a:cubicBezTo>
                  <a:lnTo>
                    <a:pt x="10140" y="15656"/>
                  </a:lnTo>
                  <a:lnTo>
                    <a:pt x="10131" y="15659"/>
                  </a:lnTo>
                  <a:cubicBezTo>
                    <a:pt x="10126" y="15622"/>
                    <a:pt x="10118" y="15586"/>
                    <a:pt x="10109" y="15550"/>
                  </a:cubicBezTo>
                  <a:cubicBezTo>
                    <a:pt x="10102" y="15526"/>
                    <a:pt x="10085" y="15507"/>
                    <a:pt x="10072" y="15485"/>
                  </a:cubicBezTo>
                  <a:cubicBezTo>
                    <a:pt x="10062" y="15491"/>
                    <a:pt x="10052" y="15497"/>
                    <a:pt x="10037" y="15505"/>
                  </a:cubicBezTo>
                  <a:cubicBezTo>
                    <a:pt x="10042" y="15526"/>
                    <a:pt x="10046" y="15548"/>
                    <a:pt x="10052" y="15573"/>
                  </a:cubicBezTo>
                  <a:lnTo>
                    <a:pt x="10006" y="15605"/>
                  </a:lnTo>
                  <a:cubicBezTo>
                    <a:pt x="10010" y="15631"/>
                    <a:pt x="10012" y="15660"/>
                    <a:pt x="10016" y="15694"/>
                  </a:cubicBezTo>
                  <a:lnTo>
                    <a:pt x="9961" y="15705"/>
                  </a:lnTo>
                  <a:cubicBezTo>
                    <a:pt x="9940" y="15655"/>
                    <a:pt x="9920" y="15607"/>
                    <a:pt x="9899" y="15560"/>
                  </a:cubicBezTo>
                  <a:lnTo>
                    <a:pt x="9924" y="15549"/>
                  </a:lnTo>
                  <a:lnTo>
                    <a:pt x="9861" y="15508"/>
                  </a:lnTo>
                  <a:cubicBezTo>
                    <a:pt x="9865" y="15489"/>
                    <a:pt x="9869" y="15467"/>
                    <a:pt x="9874" y="15437"/>
                  </a:cubicBezTo>
                  <a:lnTo>
                    <a:pt x="9929" y="15486"/>
                  </a:lnTo>
                  <a:lnTo>
                    <a:pt x="10030" y="15445"/>
                  </a:lnTo>
                  <a:lnTo>
                    <a:pt x="10070" y="15472"/>
                  </a:lnTo>
                  <a:cubicBezTo>
                    <a:pt x="10078" y="15454"/>
                    <a:pt x="10096" y="15435"/>
                    <a:pt x="10093" y="15421"/>
                  </a:cubicBezTo>
                  <a:cubicBezTo>
                    <a:pt x="10078" y="15343"/>
                    <a:pt x="10056" y="15265"/>
                    <a:pt x="10037" y="15186"/>
                  </a:cubicBezTo>
                  <a:cubicBezTo>
                    <a:pt x="10012" y="15200"/>
                    <a:pt x="9986" y="15214"/>
                    <a:pt x="9967" y="15224"/>
                  </a:cubicBezTo>
                  <a:lnTo>
                    <a:pt x="9815" y="15175"/>
                  </a:lnTo>
                  <a:cubicBezTo>
                    <a:pt x="9803" y="15130"/>
                    <a:pt x="9803" y="15130"/>
                    <a:pt x="9854" y="15061"/>
                  </a:cubicBezTo>
                  <a:cubicBezTo>
                    <a:pt x="9858" y="15060"/>
                    <a:pt x="9861" y="15060"/>
                    <a:pt x="9865" y="15060"/>
                  </a:cubicBezTo>
                  <a:cubicBezTo>
                    <a:pt x="9925" y="15060"/>
                    <a:pt x="9917" y="15120"/>
                    <a:pt x="9941" y="15162"/>
                  </a:cubicBezTo>
                  <a:lnTo>
                    <a:pt x="10037" y="15185"/>
                  </a:lnTo>
                  <a:cubicBezTo>
                    <a:pt x="10026" y="15128"/>
                    <a:pt x="10015" y="15071"/>
                    <a:pt x="10003" y="15006"/>
                  </a:cubicBezTo>
                  <a:lnTo>
                    <a:pt x="9909" y="15035"/>
                  </a:lnTo>
                  <a:cubicBezTo>
                    <a:pt x="9875" y="15008"/>
                    <a:pt x="9842" y="14981"/>
                    <a:pt x="9849" y="14915"/>
                  </a:cubicBezTo>
                  <a:lnTo>
                    <a:pt x="9849" y="14915"/>
                  </a:lnTo>
                  <a:lnTo>
                    <a:pt x="9980" y="14946"/>
                  </a:lnTo>
                  <a:cubicBezTo>
                    <a:pt x="9975" y="14903"/>
                    <a:pt x="9972" y="14865"/>
                    <a:pt x="9969" y="14826"/>
                  </a:cubicBezTo>
                  <a:lnTo>
                    <a:pt x="9935" y="14818"/>
                  </a:lnTo>
                  <a:cubicBezTo>
                    <a:pt x="9928" y="14745"/>
                    <a:pt x="9926" y="14673"/>
                    <a:pt x="9913" y="14608"/>
                  </a:cubicBezTo>
                  <a:cubicBezTo>
                    <a:pt x="9900" y="14542"/>
                    <a:pt x="9875" y="14478"/>
                    <a:pt x="9856" y="14412"/>
                  </a:cubicBezTo>
                  <a:lnTo>
                    <a:pt x="9759" y="14352"/>
                  </a:lnTo>
                  <a:lnTo>
                    <a:pt x="9760" y="14328"/>
                  </a:lnTo>
                  <a:lnTo>
                    <a:pt x="9842" y="14325"/>
                  </a:lnTo>
                  <a:cubicBezTo>
                    <a:pt x="9821" y="14204"/>
                    <a:pt x="9821" y="14093"/>
                    <a:pt x="9767" y="13996"/>
                  </a:cubicBezTo>
                  <a:cubicBezTo>
                    <a:pt x="9737" y="13944"/>
                    <a:pt x="9730" y="13891"/>
                    <a:pt x="9758" y="13834"/>
                  </a:cubicBezTo>
                  <a:lnTo>
                    <a:pt x="9713" y="13783"/>
                  </a:lnTo>
                  <a:cubicBezTo>
                    <a:pt x="9718" y="13759"/>
                    <a:pt x="9731" y="13749"/>
                    <a:pt x="9752" y="13749"/>
                  </a:cubicBezTo>
                  <a:close/>
                  <a:moveTo>
                    <a:pt x="4514" y="25911"/>
                  </a:moveTo>
                  <a:lnTo>
                    <a:pt x="4599" y="25933"/>
                  </a:lnTo>
                  <a:lnTo>
                    <a:pt x="4574" y="26025"/>
                  </a:lnTo>
                  <a:lnTo>
                    <a:pt x="4468" y="26058"/>
                  </a:lnTo>
                  <a:cubicBezTo>
                    <a:pt x="4426" y="25996"/>
                    <a:pt x="4426" y="25996"/>
                    <a:pt x="4514" y="25911"/>
                  </a:cubicBezTo>
                  <a:close/>
                  <a:moveTo>
                    <a:pt x="9098" y="26469"/>
                  </a:moveTo>
                  <a:cubicBezTo>
                    <a:pt x="9103" y="26501"/>
                    <a:pt x="9107" y="26526"/>
                    <a:pt x="9112" y="26550"/>
                  </a:cubicBezTo>
                  <a:cubicBezTo>
                    <a:pt x="9084" y="26582"/>
                    <a:pt x="9061" y="26615"/>
                    <a:pt x="9012" y="26615"/>
                  </a:cubicBezTo>
                  <a:cubicBezTo>
                    <a:pt x="9007" y="26615"/>
                    <a:pt x="9001" y="26615"/>
                    <a:pt x="8995" y="26614"/>
                  </a:cubicBezTo>
                  <a:cubicBezTo>
                    <a:pt x="9007" y="26591"/>
                    <a:pt x="9015" y="26575"/>
                    <a:pt x="9023" y="26560"/>
                  </a:cubicBezTo>
                  <a:lnTo>
                    <a:pt x="8958" y="26501"/>
                  </a:lnTo>
                  <a:cubicBezTo>
                    <a:pt x="8961" y="26492"/>
                    <a:pt x="8965" y="26484"/>
                    <a:pt x="8967" y="26475"/>
                  </a:cubicBezTo>
                  <a:lnTo>
                    <a:pt x="9098" y="26469"/>
                  </a:lnTo>
                  <a:close/>
                  <a:moveTo>
                    <a:pt x="9192" y="27044"/>
                  </a:moveTo>
                  <a:cubicBezTo>
                    <a:pt x="9219" y="27044"/>
                    <a:pt x="9235" y="27061"/>
                    <a:pt x="9260" y="27102"/>
                  </a:cubicBezTo>
                  <a:cubicBezTo>
                    <a:pt x="9243" y="27111"/>
                    <a:pt x="9228" y="27115"/>
                    <a:pt x="9215" y="27115"/>
                  </a:cubicBezTo>
                  <a:cubicBezTo>
                    <a:pt x="9182" y="27115"/>
                    <a:pt x="9155" y="27093"/>
                    <a:pt x="9126" y="27061"/>
                  </a:cubicBezTo>
                  <a:cubicBezTo>
                    <a:pt x="9155" y="27050"/>
                    <a:pt x="9175" y="27044"/>
                    <a:pt x="9192" y="27044"/>
                  </a:cubicBezTo>
                  <a:close/>
                  <a:moveTo>
                    <a:pt x="12157" y="2399"/>
                  </a:moveTo>
                  <a:cubicBezTo>
                    <a:pt x="12164" y="2436"/>
                    <a:pt x="12167" y="2456"/>
                    <a:pt x="12170" y="2478"/>
                  </a:cubicBezTo>
                  <a:lnTo>
                    <a:pt x="12089" y="2514"/>
                  </a:lnTo>
                  <a:cubicBezTo>
                    <a:pt x="12092" y="2541"/>
                    <a:pt x="12093" y="2569"/>
                    <a:pt x="12094" y="2603"/>
                  </a:cubicBezTo>
                  <a:lnTo>
                    <a:pt x="12157" y="2564"/>
                  </a:lnTo>
                  <a:lnTo>
                    <a:pt x="12157" y="2564"/>
                  </a:lnTo>
                  <a:cubicBezTo>
                    <a:pt x="12148" y="2617"/>
                    <a:pt x="12140" y="2666"/>
                    <a:pt x="12132" y="2714"/>
                  </a:cubicBezTo>
                  <a:lnTo>
                    <a:pt x="12255" y="2764"/>
                  </a:lnTo>
                  <a:cubicBezTo>
                    <a:pt x="12250" y="2721"/>
                    <a:pt x="12248" y="2687"/>
                    <a:pt x="12245" y="2655"/>
                  </a:cubicBezTo>
                  <a:cubicBezTo>
                    <a:pt x="12250" y="2651"/>
                    <a:pt x="12257" y="2648"/>
                    <a:pt x="12263" y="2643"/>
                  </a:cubicBezTo>
                  <a:cubicBezTo>
                    <a:pt x="12283" y="2658"/>
                    <a:pt x="12304" y="2674"/>
                    <a:pt x="12308" y="2677"/>
                  </a:cubicBezTo>
                  <a:cubicBezTo>
                    <a:pt x="12313" y="2739"/>
                    <a:pt x="12316" y="2782"/>
                    <a:pt x="12320" y="2824"/>
                  </a:cubicBezTo>
                  <a:lnTo>
                    <a:pt x="12339" y="2827"/>
                  </a:lnTo>
                  <a:cubicBezTo>
                    <a:pt x="12343" y="2807"/>
                    <a:pt x="12346" y="2789"/>
                    <a:pt x="12351" y="2764"/>
                  </a:cubicBezTo>
                  <a:lnTo>
                    <a:pt x="12433" y="2794"/>
                  </a:lnTo>
                  <a:lnTo>
                    <a:pt x="12532" y="2990"/>
                  </a:lnTo>
                  <a:lnTo>
                    <a:pt x="12555" y="2983"/>
                  </a:lnTo>
                  <a:cubicBezTo>
                    <a:pt x="12562" y="3013"/>
                    <a:pt x="12567" y="3042"/>
                    <a:pt x="12574" y="3072"/>
                  </a:cubicBezTo>
                  <a:lnTo>
                    <a:pt x="12594" y="3065"/>
                  </a:lnTo>
                  <a:lnTo>
                    <a:pt x="12594" y="3065"/>
                  </a:lnTo>
                  <a:lnTo>
                    <a:pt x="12570" y="3086"/>
                  </a:lnTo>
                  <a:cubicBezTo>
                    <a:pt x="12583" y="3155"/>
                    <a:pt x="12650" y="3154"/>
                    <a:pt x="12699" y="3183"/>
                  </a:cubicBezTo>
                  <a:cubicBezTo>
                    <a:pt x="12694" y="3225"/>
                    <a:pt x="12687" y="3267"/>
                    <a:pt x="12679" y="3319"/>
                  </a:cubicBezTo>
                  <a:lnTo>
                    <a:pt x="12759" y="3283"/>
                  </a:lnTo>
                  <a:lnTo>
                    <a:pt x="12759" y="3283"/>
                  </a:lnTo>
                  <a:cubicBezTo>
                    <a:pt x="12751" y="3378"/>
                    <a:pt x="12829" y="3455"/>
                    <a:pt x="12764" y="3552"/>
                  </a:cubicBezTo>
                  <a:lnTo>
                    <a:pt x="12813" y="3551"/>
                  </a:lnTo>
                  <a:cubicBezTo>
                    <a:pt x="12822" y="3569"/>
                    <a:pt x="12833" y="3590"/>
                    <a:pt x="12840" y="3604"/>
                  </a:cubicBezTo>
                  <a:lnTo>
                    <a:pt x="13000" y="3705"/>
                  </a:lnTo>
                  <a:cubicBezTo>
                    <a:pt x="13001" y="3720"/>
                    <a:pt x="13001" y="3739"/>
                    <a:pt x="13002" y="3760"/>
                  </a:cubicBezTo>
                  <a:lnTo>
                    <a:pt x="13045" y="3774"/>
                  </a:lnTo>
                  <a:lnTo>
                    <a:pt x="13105" y="4030"/>
                  </a:lnTo>
                  <a:lnTo>
                    <a:pt x="13162" y="4030"/>
                  </a:lnTo>
                  <a:cubicBezTo>
                    <a:pt x="13191" y="4104"/>
                    <a:pt x="13191" y="4196"/>
                    <a:pt x="13278" y="4218"/>
                  </a:cubicBezTo>
                  <a:cubicBezTo>
                    <a:pt x="13312" y="4293"/>
                    <a:pt x="13339" y="4361"/>
                    <a:pt x="13374" y="4424"/>
                  </a:cubicBezTo>
                  <a:cubicBezTo>
                    <a:pt x="13404" y="4477"/>
                    <a:pt x="13444" y="4525"/>
                    <a:pt x="13479" y="4575"/>
                  </a:cubicBezTo>
                  <a:cubicBezTo>
                    <a:pt x="13490" y="4593"/>
                    <a:pt x="13504" y="4609"/>
                    <a:pt x="13517" y="4625"/>
                  </a:cubicBezTo>
                  <a:cubicBezTo>
                    <a:pt x="13568" y="4690"/>
                    <a:pt x="13617" y="4756"/>
                    <a:pt x="13669" y="4818"/>
                  </a:cubicBezTo>
                  <a:cubicBezTo>
                    <a:pt x="13710" y="4866"/>
                    <a:pt x="13757" y="4910"/>
                    <a:pt x="13741" y="4982"/>
                  </a:cubicBezTo>
                  <a:lnTo>
                    <a:pt x="13799" y="5039"/>
                  </a:lnTo>
                  <a:lnTo>
                    <a:pt x="13789" y="5043"/>
                  </a:lnTo>
                  <a:cubicBezTo>
                    <a:pt x="13846" y="5163"/>
                    <a:pt x="13903" y="5282"/>
                    <a:pt x="13960" y="5400"/>
                  </a:cubicBezTo>
                  <a:cubicBezTo>
                    <a:pt x="13992" y="5463"/>
                    <a:pt x="14017" y="5533"/>
                    <a:pt x="14107" y="5549"/>
                  </a:cubicBezTo>
                  <a:cubicBezTo>
                    <a:pt x="14080" y="5623"/>
                    <a:pt x="14117" y="5679"/>
                    <a:pt x="14157" y="5735"/>
                  </a:cubicBezTo>
                  <a:cubicBezTo>
                    <a:pt x="14218" y="5821"/>
                    <a:pt x="14279" y="5908"/>
                    <a:pt x="14339" y="5995"/>
                  </a:cubicBezTo>
                  <a:cubicBezTo>
                    <a:pt x="14332" y="6021"/>
                    <a:pt x="14327" y="6044"/>
                    <a:pt x="14319" y="6078"/>
                  </a:cubicBezTo>
                  <a:lnTo>
                    <a:pt x="14442" y="6239"/>
                  </a:lnTo>
                  <a:cubicBezTo>
                    <a:pt x="14428" y="6338"/>
                    <a:pt x="14500" y="6485"/>
                    <a:pt x="14619" y="6581"/>
                  </a:cubicBezTo>
                  <a:cubicBezTo>
                    <a:pt x="14617" y="6602"/>
                    <a:pt x="14617" y="6628"/>
                    <a:pt x="14616" y="6659"/>
                  </a:cubicBezTo>
                  <a:lnTo>
                    <a:pt x="14671" y="6661"/>
                  </a:lnTo>
                  <a:lnTo>
                    <a:pt x="14671" y="6540"/>
                  </a:lnTo>
                  <a:lnTo>
                    <a:pt x="14744" y="6558"/>
                  </a:lnTo>
                  <a:cubicBezTo>
                    <a:pt x="14768" y="6619"/>
                    <a:pt x="14786" y="6664"/>
                    <a:pt x="14799" y="6696"/>
                  </a:cubicBezTo>
                  <a:lnTo>
                    <a:pt x="14925" y="6745"/>
                  </a:lnTo>
                  <a:cubicBezTo>
                    <a:pt x="14917" y="6788"/>
                    <a:pt x="14912" y="6817"/>
                    <a:pt x="14905" y="6854"/>
                  </a:cubicBezTo>
                  <a:lnTo>
                    <a:pt x="15002" y="6869"/>
                  </a:lnTo>
                  <a:cubicBezTo>
                    <a:pt x="15011" y="6952"/>
                    <a:pt x="15011" y="6952"/>
                    <a:pt x="15099" y="6969"/>
                  </a:cubicBezTo>
                  <a:cubicBezTo>
                    <a:pt x="15091" y="6999"/>
                    <a:pt x="15084" y="7029"/>
                    <a:pt x="15076" y="7059"/>
                  </a:cubicBezTo>
                  <a:lnTo>
                    <a:pt x="15087" y="7058"/>
                  </a:lnTo>
                  <a:cubicBezTo>
                    <a:pt x="15091" y="7126"/>
                    <a:pt x="15094" y="7195"/>
                    <a:pt x="15099" y="7285"/>
                  </a:cubicBezTo>
                  <a:cubicBezTo>
                    <a:pt x="15115" y="7312"/>
                    <a:pt x="15148" y="7360"/>
                    <a:pt x="15108" y="7421"/>
                  </a:cubicBezTo>
                  <a:lnTo>
                    <a:pt x="15174" y="7457"/>
                  </a:lnTo>
                  <a:lnTo>
                    <a:pt x="15237" y="7392"/>
                  </a:lnTo>
                  <a:lnTo>
                    <a:pt x="15237" y="7392"/>
                  </a:lnTo>
                  <a:cubicBezTo>
                    <a:pt x="15235" y="7475"/>
                    <a:pt x="15199" y="7529"/>
                    <a:pt x="15154" y="7593"/>
                  </a:cubicBezTo>
                  <a:lnTo>
                    <a:pt x="15246" y="7593"/>
                  </a:lnTo>
                  <a:cubicBezTo>
                    <a:pt x="15247" y="7615"/>
                    <a:pt x="15248" y="7637"/>
                    <a:pt x="15251" y="7660"/>
                  </a:cubicBezTo>
                  <a:lnTo>
                    <a:pt x="15192" y="7675"/>
                  </a:lnTo>
                  <a:cubicBezTo>
                    <a:pt x="15200" y="7698"/>
                    <a:pt x="15208" y="7718"/>
                    <a:pt x="15221" y="7749"/>
                  </a:cubicBezTo>
                  <a:lnTo>
                    <a:pt x="15118" y="7804"/>
                  </a:lnTo>
                  <a:lnTo>
                    <a:pt x="15237" y="7880"/>
                  </a:lnTo>
                  <a:cubicBezTo>
                    <a:pt x="15222" y="7939"/>
                    <a:pt x="15207" y="7999"/>
                    <a:pt x="15189" y="8070"/>
                  </a:cubicBezTo>
                  <a:lnTo>
                    <a:pt x="15301" y="8184"/>
                  </a:lnTo>
                  <a:lnTo>
                    <a:pt x="15230" y="8247"/>
                  </a:lnTo>
                  <a:lnTo>
                    <a:pt x="15348" y="8289"/>
                  </a:lnTo>
                  <a:cubicBezTo>
                    <a:pt x="15343" y="8311"/>
                    <a:pt x="15338" y="8329"/>
                    <a:pt x="15336" y="8343"/>
                  </a:cubicBezTo>
                  <a:lnTo>
                    <a:pt x="15487" y="8431"/>
                  </a:lnTo>
                  <a:lnTo>
                    <a:pt x="15401" y="8467"/>
                  </a:lnTo>
                  <a:cubicBezTo>
                    <a:pt x="15400" y="8500"/>
                    <a:pt x="15400" y="8532"/>
                    <a:pt x="15399" y="8568"/>
                  </a:cubicBezTo>
                  <a:lnTo>
                    <a:pt x="15496" y="8572"/>
                  </a:lnTo>
                  <a:cubicBezTo>
                    <a:pt x="15498" y="8578"/>
                    <a:pt x="15500" y="8583"/>
                    <a:pt x="15503" y="8589"/>
                  </a:cubicBezTo>
                  <a:lnTo>
                    <a:pt x="15410" y="8647"/>
                  </a:lnTo>
                  <a:cubicBezTo>
                    <a:pt x="15465" y="8657"/>
                    <a:pt x="15512" y="8657"/>
                    <a:pt x="15551" y="8674"/>
                  </a:cubicBezTo>
                  <a:cubicBezTo>
                    <a:pt x="15592" y="8693"/>
                    <a:pt x="15627" y="8726"/>
                    <a:pt x="15659" y="8769"/>
                  </a:cubicBezTo>
                  <a:cubicBezTo>
                    <a:pt x="15634" y="8768"/>
                    <a:pt x="15609" y="8764"/>
                    <a:pt x="15584" y="8764"/>
                  </a:cubicBezTo>
                  <a:cubicBezTo>
                    <a:pt x="15573" y="8764"/>
                    <a:pt x="15562" y="8765"/>
                    <a:pt x="15552" y="8767"/>
                  </a:cubicBezTo>
                  <a:cubicBezTo>
                    <a:pt x="15518" y="8774"/>
                    <a:pt x="15487" y="8798"/>
                    <a:pt x="15438" y="8822"/>
                  </a:cubicBezTo>
                  <a:lnTo>
                    <a:pt x="15552" y="8878"/>
                  </a:lnTo>
                  <a:cubicBezTo>
                    <a:pt x="15544" y="8911"/>
                    <a:pt x="15537" y="8938"/>
                    <a:pt x="15530" y="8968"/>
                  </a:cubicBezTo>
                  <a:cubicBezTo>
                    <a:pt x="15545" y="8975"/>
                    <a:pt x="15560" y="8978"/>
                    <a:pt x="15574" y="8978"/>
                  </a:cubicBezTo>
                  <a:cubicBezTo>
                    <a:pt x="15614" y="8978"/>
                    <a:pt x="15651" y="8955"/>
                    <a:pt x="15691" y="8953"/>
                  </a:cubicBezTo>
                  <a:cubicBezTo>
                    <a:pt x="15696" y="8968"/>
                    <a:pt x="15700" y="8980"/>
                    <a:pt x="15705" y="8997"/>
                  </a:cubicBezTo>
                  <a:lnTo>
                    <a:pt x="15597" y="9027"/>
                  </a:lnTo>
                  <a:cubicBezTo>
                    <a:pt x="15573" y="9110"/>
                    <a:pt x="15666" y="9090"/>
                    <a:pt x="15691" y="9133"/>
                  </a:cubicBezTo>
                  <a:cubicBezTo>
                    <a:pt x="15694" y="9169"/>
                    <a:pt x="15675" y="9176"/>
                    <a:pt x="15651" y="9176"/>
                  </a:cubicBezTo>
                  <a:cubicBezTo>
                    <a:pt x="15640" y="9176"/>
                    <a:pt x="15628" y="9175"/>
                    <a:pt x="15617" y="9174"/>
                  </a:cubicBezTo>
                  <a:lnTo>
                    <a:pt x="15617" y="9174"/>
                  </a:lnTo>
                  <a:cubicBezTo>
                    <a:pt x="15620" y="9203"/>
                    <a:pt x="15629" y="9211"/>
                    <a:pt x="15641" y="9211"/>
                  </a:cubicBezTo>
                  <a:cubicBezTo>
                    <a:pt x="15655" y="9211"/>
                    <a:pt x="15672" y="9200"/>
                    <a:pt x="15686" y="9200"/>
                  </a:cubicBezTo>
                  <a:cubicBezTo>
                    <a:pt x="15692" y="9200"/>
                    <a:pt x="15697" y="9202"/>
                    <a:pt x="15701" y="9208"/>
                  </a:cubicBezTo>
                  <a:cubicBezTo>
                    <a:pt x="15707" y="9221"/>
                    <a:pt x="15714" y="9233"/>
                    <a:pt x="15722" y="9249"/>
                  </a:cubicBezTo>
                  <a:cubicBezTo>
                    <a:pt x="15728" y="9249"/>
                    <a:pt x="15735" y="9249"/>
                    <a:pt x="15741" y="9249"/>
                  </a:cubicBezTo>
                  <a:cubicBezTo>
                    <a:pt x="15809" y="9249"/>
                    <a:pt x="15860" y="9273"/>
                    <a:pt x="15860" y="9359"/>
                  </a:cubicBezTo>
                  <a:cubicBezTo>
                    <a:pt x="15860" y="9430"/>
                    <a:pt x="15875" y="9506"/>
                    <a:pt x="15786" y="9539"/>
                  </a:cubicBezTo>
                  <a:lnTo>
                    <a:pt x="15786" y="9608"/>
                  </a:lnTo>
                  <a:lnTo>
                    <a:pt x="16000" y="9714"/>
                  </a:lnTo>
                  <a:cubicBezTo>
                    <a:pt x="15981" y="9780"/>
                    <a:pt x="16008" y="9831"/>
                    <a:pt x="16063" y="9875"/>
                  </a:cubicBezTo>
                  <a:lnTo>
                    <a:pt x="16046" y="9883"/>
                  </a:lnTo>
                  <a:lnTo>
                    <a:pt x="16009" y="9870"/>
                  </a:lnTo>
                  <a:cubicBezTo>
                    <a:pt x="16007" y="9873"/>
                    <a:pt x="16004" y="9876"/>
                    <a:pt x="16001" y="9879"/>
                  </a:cubicBezTo>
                  <a:lnTo>
                    <a:pt x="16097" y="9960"/>
                  </a:lnTo>
                  <a:cubicBezTo>
                    <a:pt x="16143" y="10096"/>
                    <a:pt x="16193" y="10250"/>
                    <a:pt x="16242" y="10397"/>
                  </a:cubicBezTo>
                  <a:cubicBezTo>
                    <a:pt x="16226" y="10430"/>
                    <a:pt x="16215" y="10453"/>
                    <a:pt x="16199" y="10486"/>
                  </a:cubicBezTo>
                  <a:lnTo>
                    <a:pt x="16260" y="10480"/>
                  </a:lnTo>
                  <a:cubicBezTo>
                    <a:pt x="16261" y="10516"/>
                    <a:pt x="16262" y="10552"/>
                    <a:pt x="16265" y="10598"/>
                  </a:cubicBezTo>
                  <a:lnTo>
                    <a:pt x="16321" y="10665"/>
                  </a:lnTo>
                  <a:lnTo>
                    <a:pt x="16281" y="10704"/>
                  </a:lnTo>
                  <a:cubicBezTo>
                    <a:pt x="16286" y="10711"/>
                    <a:pt x="16290" y="10720"/>
                    <a:pt x="16297" y="10723"/>
                  </a:cubicBezTo>
                  <a:cubicBezTo>
                    <a:pt x="16365" y="10756"/>
                    <a:pt x="16365" y="10833"/>
                    <a:pt x="16397" y="10889"/>
                  </a:cubicBezTo>
                  <a:cubicBezTo>
                    <a:pt x="16404" y="10900"/>
                    <a:pt x="16390" y="10926"/>
                    <a:pt x="16382" y="10946"/>
                  </a:cubicBezTo>
                  <a:cubicBezTo>
                    <a:pt x="16365" y="10988"/>
                    <a:pt x="16347" y="11030"/>
                    <a:pt x="16321" y="11092"/>
                  </a:cubicBezTo>
                  <a:lnTo>
                    <a:pt x="16398" y="11052"/>
                  </a:lnTo>
                  <a:cubicBezTo>
                    <a:pt x="16455" y="11098"/>
                    <a:pt x="16420" y="11172"/>
                    <a:pt x="16458" y="11227"/>
                  </a:cubicBezTo>
                  <a:lnTo>
                    <a:pt x="16524" y="11247"/>
                  </a:lnTo>
                  <a:lnTo>
                    <a:pt x="16451" y="11330"/>
                  </a:lnTo>
                  <a:lnTo>
                    <a:pt x="16532" y="11404"/>
                  </a:lnTo>
                  <a:lnTo>
                    <a:pt x="16503" y="11475"/>
                  </a:lnTo>
                  <a:lnTo>
                    <a:pt x="16563" y="11579"/>
                  </a:lnTo>
                  <a:cubicBezTo>
                    <a:pt x="16517" y="11627"/>
                    <a:pt x="16475" y="11669"/>
                    <a:pt x="16429" y="11717"/>
                  </a:cubicBezTo>
                  <a:cubicBezTo>
                    <a:pt x="16430" y="11752"/>
                    <a:pt x="16431" y="11790"/>
                    <a:pt x="16431" y="11827"/>
                  </a:cubicBezTo>
                  <a:lnTo>
                    <a:pt x="16495" y="11896"/>
                  </a:lnTo>
                  <a:cubicBezTo>
                    <a:pt x="16493" y="11922"/>
                    <a:pt x="16490" y="11948"/>
                    <a:pt x="16487" y="11970"/>
                  </a:cubicBezTo>
                  <a:lnTo>
                    <a:pt x="16636" y="12044"/>
                  </a:lnTo>
                  <a:lnTo>
                    <a:pt x="16586" y="12144"/>
                  </a:lnTo>
                  <a:lnTo>
                    <a:pt x="16711" y="12147"/>
                  </a:lnTo>
                  <a:cubicBezTo>
                    <a:pt x="16729" y="12191"/>
                    <a:pt x="16746" y="12230"/>
                    <a:pt x="16763" y="12270"/>
                  </a:cubicBezTo>
                  <a:lnTo>
                    <a:pt x="16745" y="12282"/>
                  </a:lnTo>
                  <a:lnTo>
                    <a:pt x="16687" y="12224"/>
                  </a:lnTo>
                  <a:cubicBezTo>
                    <a:pt x="16685" y="12224"/>
                    <a:pt x="16683" y="12224"/>
                    <a:pt x="16681" y="12224"/>
                  </a:cubicBezTo>
                  <a:cubicBezTo>
                    <a:pt x="16624" y="12224"/>
                    <a:pt x="16579" y="12239"/>
                    <a:pt x="16571" y="12292"/>
                  </a:cubicBezTo>
                  <a:cubicBezTo>
                    <a:pt x="16583" y="12348"/>
                    <a:pt x="16592" y="12392"/>
                    <a:pt x="16604" y="12447"/>
                  </a:cubicBezTo>
                  <a:lnTo>
                    <a:pt x="16707" y="12480"/>
                  </a:lnTo>
                  <a:cubicBezTo>
                    <a:pt x="16653" y="12562"/>
                    <a:pt x="16682" y="12633"/>
                    <a:pt x="16723" y="12708"/>
                  </a:cubicBezTo>
                  <a:cubicBezTo>
                    <a:pt x="16753" y="12761"/>
                    <a:pt x="16764" y="12824"/>
                    <a:pt x="16793" y="12878"/>
                  </a:cubicBezTo>
                  <a:cubicBezTo>
                    <a:pt x="16799" y="12955"/>
                    <a:pt x="16804" y="13030"/>
                    <a:pt x="16808" y="13086"/>
                  </a:cubicBezTo>
                  <a:cubicBezTo>
                    <a:pt x="16855" y="13186"/>
                    <a:pt x="16893" y="13270"/>
                    <a:pt x="16932" y="13355"/>
                  </a:cubicBezTo>
                  <a:lnTo>
                    <a:pt x="17022" y="13362"/>
                  </a:lnTo>
                  <a:lnTo>
                    <a:pt x="17119" y="13493"/>
                  </a:lnTo>
                  <a:lnTo>
                    <a:pt x="16986" y="13532"/>
                  </a:lnTo>
                  <a:lnTo>
                    <a:pt x="17053" y="13583"/>
                  </a:lnTo>
                  <a:cubicBezTo>
                    <a:pt x="17076" y="13644"/>
                    <a:pt x="17099" y="13704"/>
                    <a:pt x="17123" y="13768"/>
                  </a:cubicBezTo>
                  <a:cubicBezTo>
                    <a:pt x="17115" y="13771"/>
                    <a:pt x="17108" y="13773"/>
                    <a:pt x="17102" y="13773"/>
                  </a:cubicBezTo>
                  <a:cubicBezTo>
                    <a:pt x="17070" y="13773"/>
                    <a:pt x="17051" y="13738"/>
                    <a:pt x="17017" y="13720"/>
                  </a:cubicBezTo>
                  <a:lnTo>
                    <a:pt x="17017" y="13720"/>
                  </a:lnTo>
                  <a:cubicBezTo>
                    <a:pt x="17029" y="13755"/>
                    <a:pt x="17038" y="13780"/>
                    <a:pt x="17052" y="13817"/>
                  </a:cubicBezTo>
                  <a:lnTo>
                    <a:pt x="16981" y="13812"/>
                  </a:lnTo>
                  <a:lnTo>
                    <a:pt x="16981" y="13812"/>
                  </a:lnTo>
                  <a:cubicBezTo>
                    <a:pt x="16976" y="13863"/>
                    <a:pt x="16981" y="13887"/>
                    <a:pt x="17014" y="13887"/>
                  </a:cubicBezTo>
                  <a:cubicBezTo>
                    <a:pt x="17037" y="13887"/>
                    <a:pt x="17075" y="13875"/>
                    <a:pt x="17132" y="13854"/>
                  </a:cubicBezTo>
                  <a:cubicBezTo>
                    <a:pt x="17141" y="13880"/>
                    <a:pt x="17151" y="13906"/>
                    <a:pt x="17164" y="13939"/>
                  </a:cubicBezTo>
                  <a:lnTo>
                    <a:pt x="17088" y="13975"/>
                  </a:lnTo>
                  <a:lnTo>
                    <a:pt x="17043" y="14141"/>
                  </a:lnTo>
                  <a:lnTo>
                    <a:pt x="17100" y="14184"/>
                  </a:lnTo>
                  <a:cubicBezTo>
                    <a:pt x="17116" y="14262"/>
                    <a:pt x="17132" y="14327"/>
                    <a:pt x="17141" y="14393"/>
                  </a:cubicBezTo>
                  <a:cubicBezTo>
                    <a:pt x="17145" y="14421"/>
                    <a:pt x="17134" y="14450"/>
                    <a:pt x="17130" y="14485"/>
                  </a:cubicBezTo>
                  <a:cubicBezTo>
                    <a:pt x="17149" y="14502"/>
                    <a:pt x="17167" y="14519"/>
                    <a:pt x="17196" y="14545"/>
                  </a:cubicBezTo>
                  <a:cubicBezTo>
                    <a:pt x="17191" y="14582"/>
                    <a:pt x="17188" y="14619"/>
                    <a:pt x="17187" y="14656"/>
                  </a:cubicBezTo>
                  <a:cubicBezTo>
                    <a:pt x="17187" y="14683"/>
                    <a:pt x="17189" y="14723"/>
                    <a:pt x="17206" y="14735"/>
                  </a:cubicBezTo>
                  <a:cubicBezTo>
                    <a:pt x="17245" y="14761"/>
                    <a:pt x="17265" y="14797"/>
                    <a:pt x="17292" y="14833"/>
                  </a:cubicBezTo>
                  <a:cubicBezTo>
                    <a:pt x="17314" y="14863"/>
                    <a:pt x="17353" y="14885"/>
                    <a:pt x="17386" y="14908"/>
                  </a:cubicBezTo>
                  <a:cubicBezTo>
                    <a:pt x="17412" y="14926"/>
                    <a:pt x="17441" y="14941"/>
                    <a:pt x="17464" y="14955"/>
                  </a:cubicBezTo>
                  <a:cubicBezTo>
                    <a:pt x="17467" y="15054"/>
                    <a:pt x="17353" y="14989"/>
                    <a:pt x="17339" y="15062"/>
                  </a:cubicBezTo>
                  <a:cubicBezTo>
                    <a:pt x="17375" y="15142"/>
                    <a:pt x="17469" y="15096"/>
                    <a:pt x="17522" y="15141"/>
                  </a:cubicBezTo>
                  <a:cubicBezTo>
                    <a:pt x="17509" y="15177"/>
                    <a:pt x="17507" y="15185"/>
                    <a:pt x="17473" y="15185"/>
                  </a:cubicBezTo>
                  <a:cubicBezTo>
                    <a:pt x="17464" y="15185"/>
                    <a:pt x="17453" y="15185"/>
                    <a:pt x="17439" y="15184"/>
                  </a:cubicBezTo>
                  <a:lnTo>
                    <a:pt x="17358" y="15263"/>
                  </a:lnTo>
                  <a:cubicBezTo>
                    <a:pt x="17365" y="15263"/>
                    <a:pt x="17372" y="15263"/>
                    <a:pt x="17380" y="15263"/>
                  </a:cubicBezTo>
                  <a:cubicBezTo>
                    <a:pt x="17393" y="15263"/>
                    <a:pt x="17406" y="15263"/>
                    <a:pt x="17418" y="15263"/>
                  </a:cubicBezTo>
                  <a:cubicBezTo>
                    <a:pt x="17465" y="15263"/>
                    <a:pt x="17505" y="15268"/>
                    <a:pt x="17529" y="15322"/>
                  </a:cubicBezTo>
                  <a:lnTo>
                    <a:pt x="17455" y="15380"/>
                  </a:lnTo>
                  <a:lnTo>
                    <a:pt x="17576" y="15440"/>
                  </a:lnTo>
                  <a:cubicBezTo>
                    <a:pt x="17571" y="15468"/>
                    <a:pt x="17566" y="15491"/>
                    <a:pt x="17563" y="15513"/>
                  </a:cubicBezTo>
                  <a:lnTo>
                    <a:pt x="17579" y="15507"/>
                  </a:lnTo>
                  <a:lnTo>
                    <a:pt x="17692" y="15727"/>
                  </a:lnTo>
                  <a:lnTo>
                    <a:pt x="17595" y="15729"/>
                  </a:lnTo>
                  <a:cubicBezTo>
                    <a:pt x="17597" y="15767"/>
                    <a:pt x="17598" y="15800"/>
                    <a:pt x="17602" y="15846"/>
                  </a:cubicBezTo>
                  <a:lnTo>
                    <a:pt x="17474" y="15960"/>
                  </a:lnTo>
                  <a:cubicBezTo>
                    <a:pt x="17480" y="16046"/>
                    <a:pt x="17492" y="16135"/>
                    <a:pt x="17589" y="16193"/>
                  </a:cubicBezTo>
                  <a:lnTo>
                    <a:pt x="17508" y="16259"/>
                  </a:lnTo>
                  <a:cubicBezTo>
                    <a:pt x="17523" y="16296"/>
                    <a:pt x="17538" y="16337"/>
                    <a:pt x="17555" y="16381"/>
                  </a:cubicBezTo>
                  <a:lnTo>
                    <a:pt x="17506" y="16431"/>
                  </a:lnTo>
                  <a:cubicBezTo>
                    <a:pt x="17509" y="16439"/>
                    <a:pt x="17514" y="16447"/>
                    <a:pt x="17519" y="16454"/>
                  </a:cubicBezTo>
                  <a:cubicBezTo>
                    <a:pt x="17579" y="16505"/>
                    <a:pt x="17612" y="16567"/>
                    <a:pt x="17609" y="16648"/>
                  </a:cubicBezTo>
                  <a:cubicBezTo>
                    <a:pt x="17604" y="16741"/>
                    <a:pt x="17635" y="16828"/>
                    <a:pt x="17684" y="16910"/>
                  </a:cubicBezTo>
                  <a:cubicBezTo>
                    <a:pt x="17649" y="16987"/>
                    <a:pt x="17658" y="17077"/>
                    <a:pt x="17710" y="17144"/>
                  </a:cubicBezTo>
                  <a:cubicBezTo>
                    <a:pt x="17730" y="17172"/>
                    <a:pt x="17730" y="17216"/>
                    <a:pt x="17735" y="17253"/>
                  </a:cubicBezTo>
                  <a:cubicBezTo>
                    <a:pt x="17738" y="17276"/>
                    <a:pt x="17738" y="17298"/>
                    <a:pt x="17735" y="17321"/>
                  </a:cubicBezTo>
                  <a:lnTo>
                    <a:pt x="17839" y="17471"/>
                  </a:lnTo>
                  <a:lnTo>
                    <a:pt x="17932" y="17463"/>
                  </a:lnTo>
                  <a:lnTo>
                    <a:pt x="18064" y="17574"/>
                  </a:lnTo>
                  <a:lnTo>
                    <a:pt x="18026" y="17617"/>
                  </a:lnTo>
                  <a:lnTo>
                    <a:pt x="18068" y="17646"/>
                  </a:lnTo>
                  <a:lnTo>
                    <a:pt x="18046" y="17728"/>
                  </a:lnTo>
                  <a:lnTo>
                    <a:pt x="17933" y="17672"/>
                  </a:lnTo>
                  <a:lnTo>
                    <a:pt x="17831" y="17711"/>
                  </a:lnTo>
                  <a:cubicBezTo>
                    <a:pt x="17820" y="17830"/>
                    <a:pt x="17896" y="17949"/>
                    <a:pt x="17845" y="18077"/>
                  </a:cubicBezTo>
                  <a:lnTo>
                    <a:pt x="17919" y="18271"/>
                  </a:lnTo>
                  <a:cubicBezTo>
                    <a:pt x="17910" y="18297"/>
                    <a:pt x="17902" y="18322"/>
                    <a:pt x="17889" y="18357"/>
                  </a:cubicBezTo>
                  <a:lnTo>
                    <a:pt x="17951" y="18476"/>
                  </a:lnTo>
                  <a:lnTo>
                    <a:pt x="17925" y="18539"/>
                  </a:lnTo>
                  <a:lnTo>
                    <a:pt x="18009" y="18641"/>
                  </a:lnTo>
                  <a:lnTo>
                    <a:pt x="17918" y="18700"/>
                  </a:lnTo>
                  <a:lnTo>
                    <a:pt x="18016" y="18749"/>
                  </a:lnTo>
                  <a:cubicBezTo>
                    <a:pt x="18047" y="18821"/>
                    <a:pt x="18028" y="18891"/>
                    <a:pt x="18005" y="18953"/>
                  </a:cubicBezTo>
                  <a:lnTo>
                    <a:pt x="18043" y="19078"/>
                  </a:lnTo>
                  <a:lnTo>
                    <a:pt x="18154" y="19091"/>
                  </a:lnTo>
                  <a:lnTo>
                    <a:pt x="18206" y="19055"/>
                  </a:lnTo>
                  <a:cubicBezTo>
                    <a:pt x="18251" y="19055"/>
                    <a:pt x="18310" y="19150"/>
                    <a:pt x="18310" y="19212"/>
                  </a:cubicBezTo>
                  <a:lnTo>
                    <a:pt x="18362" y="19233"/>
                  </a:lnTo>
                  <a:lnTo>
                    <a:pt x="18362" y="19250"/>
                  </a:lnTo>
                  <a:lnTo>
                    <a:pt x="18293" y="19266"/>
                  </a:lnTo>
                  <a:lnTo>
                    <a:pt x="18357" y="19489"/>
                  </a:lnTo>
                  <a:lnTo>
                    <a:pt x="18329" y="19528"/>
                  </a:lnTo>
                  <a:cubicBezTo>
                    <a:pt x="18341" y="19547"/>
                    <a:pt x="18355" y="19565"/>
                    <a:pt x="18367" y="19583"/>
                  </a:cubicBezTo>
                  <a:lnTo>
                    <a:pt x="18268" y="19647"/>
                  </a:lnTo>
                  <a:cubicBezTo>
                    <a:pt x="18244" y="19751"/>
                    <a:pt x="18221" y="19847"/>
                    <a:pt x="18202" y="19933"/>
                  </a:cubicBezTo>
                  <a:lnTo>
                    <a:pt x="18125" y="20003"/>
                  </a:lnTo>
                  <a:lnTo>
                    <a:pt x="18308" y="20174"/>
                  </a:lnTo>
                  <a:cubicBezTo>
                    <a:pt x="18309" y="20203"/>
                    <a:pt x="18309" y="20240"/>
                    <a:pt x="18310" y="20278"/>
                  </a:cubicBezTo>
                  <a:lnTo>
                    <a:pt x="18235" y="20306"/>
                  </a:lnTo>
                  <a:cubicBezTo>
                    <a:pt x="18234" y="20339"/>
                    <a:pt x="18233" y="20371"/>
                    <a:pt x="18233" y="20403"/>
                  </a:cubicBezTo>
                  <a:lnTo>
                    <a:pt x="18308" y="20469"/>
                  </a:lnTo>
                  <a:lnTo>
                    <a:pt x="18277" y="20484"/>
                  </a:lnTo>
                  <a:lnTo>
                    <a:pt x="18330" y="20653"/>
                  </a:lnTo>
                  <a:cubicBezTo>
                    <a:pt x="18331" y="20653"/>
                    <a:pt x="18332" y="20653"/>
                    <a:pt x="18334" y="20653"/>
                  </a:cubicBezTo>
                  <a:cubicBezTo>
                    <a:pt x="18371" y="20653"/>
                    <a:pt x="18412" y="20634"/>
                    <a:pt x="18454" y="20634"/>
                  </a:cubicBezTo>
                  <a:cubicBezTo>
                    <a:pt x="18478" y="20634"/>
                    <a:pt x="18502" y="20640"/>
                    <a:pt x="18525" y="20659"/>
                  </a:cubicBezTo>
                  <a:cubicBezTo>
                    <a:pt x="18509" y="20688"/>
                    <a:pt x="18485" y="20694"/>
                    <a:pt x="18459" y="20694"/>
                  </a:cubicBezTo>
                  <a:cubicBezTo>
                    <a:pt x="18443" y="20694"/>
                    <a:pt x="18426" y="20692"/>
                    <a:pt x="18409" y="20692"/>
                  </a:cubicBezTo>
                  <a:cubicBezTo>
                    <a:pt x="18384" y="20692"/>
                    <a:pt x="18360" y="20697"/>
                    <a:pt x="18342" y="20720"/>
                  </a:cubicBezTo>
                  <a:lnTo>
                    <a:pt x="18421" y="20803"/>
                  </a:lnTo>
                  <a:lnTo>
                    <a:pt x="18347" y="20866"/>
                  </a:lnTo>
                  <a:lnTo>
                    <a:pt x="18415" y="20890"/>
                  </a:lnTo>
                  <a:lnTo>
                    <a:pt x="18325" y="20981"/>
                  </a:lnTo>
                  <a:cubicBezTo>
                    <a:pt x="18301" y="21039"/>
                    <a:pt x="18311" y="21107"/>
                    <a:pt x="18354" y="21154"/>
                  </a:cubicBezTo>
                  <a:cubicBezTo>
                    <a:pt x="18381" y="21189"/>
                    <a:pt x="18390" y="21240"/>
                    <a:pt x="18406" y="21279"/>
                  </a:cubicBezTo>
                  <a:lnTo>
                    <a:pt x="18355" y="21349"/>
                  </a:lnTo>
                  <a:cubicBezTo>
                    <a:pt x="18352" y="21384"/>
                    <a:pt x="18349" y="21416"/>
                    <a:pt x="18347" y="21454"/>
                  </a:cubicBezTo>
                  <a:cubicBezTo>
                    <a:pt x="18382" y="21514"/>
                    <a:pt x="18419" y="21577"/>
                    <a:pt x="18457" y="21642"/>
                  </a:cubicBezTo>
                  <a:lnTo>
                    <a:pt x="18411" y="21699"/>
                  </a:lnTo>
                  <a:lnTo>
                    <a:pt x="18473" y="21761"/>
                  </a:lnTo>
                  <a:cubicBezTo>
                    <a:pt x="18462" y="21816"/>
                    <a:pt x="18447" y="21878"/>
                    <a:pt x="18430" y="21958"/>
                  </a:cubicBezTo>
                  <a:lnTo>
                    <a:pt x="18483" y="22028"/>
                  </a:lnTo>
                  <a:lnTo>
                    <a:pt x="18583" y="22014"/>
                  </a:lnTo>
                  <a:cubicBezTo>
                    <a:pt x="18625" y="22038"/>
                    <a:pt x="18663" y="22051"/>
                    <a:pt x="18687" y="22076"/>
                  </a:cubicBezTo>
                  <a:cubicBezTo>
                    <a:pt x="18718" y="22107"/>
                    <a:pt x="18738" y="22149"/>
                    <a:pt x="18764" y="22190"/>
                  </a:cubicBezTo>
                  <a:lnTo>
                    <a:pt x="18720" y="22256"/>
                  </a:lnTo>
                  <a:lnTo>
                    <a:pt x="18651" y="22257"/>
                  </a:lnTo>
                  <a:cubicBezTo>
                    <a:pt x="18656" y="22307"/>
                    <a:pt x="18680" y="22312"/>
                    <a:pt x="18709" y="22312"/>
                  </a:cubicBezTo>
                  <a:cubicBezTo>
                    <a:pt x="18717" y="22312"/>
                    <a:pt x="18725" y="22312"/>
                    <a:pt x="18732" y="22312"/>
                  </a:cubicBezTo>
                  <a:cubicBezTo>
                    <a:pt x="18750" y="22312"/>
                    <a:pt x="18768" y="22314"/>
                    <a:pt x="18781" y="22327"/>
                  </a:cubicBezTo>
                  <a:lnTo>
                    <a:pt x="18762" y="22412"/>
                  </a:lnTo>
                  <a:lnTo>
                    <a:pt x="18827" y="22460"/>
                  </a:lnTo>
                  <a:cubicBezTo>
                    <a:pt x="18830" y="22489"/>
                    <a:pt x="18833" y="22517"/>
                    <a:pt x="18836" y="22548"/>
                  </a:cubicBezTo>
                  <a:lnTo>
                    <a:pt x="18777" y="22604"/>
                  </a:lnTo>
                  <a:cubicBezTo>
                    <a:pt x="18775" y="22645"/>
                    <a:pt x="18773" y="22686"/>
                    <a:pt x="18771" y="22733"/>
                  </a:cubicBezTo>
                  <a:lnTo>
                    <a:pt x="18853" y="22808"/>
                  </a:lnTo>
                  <a:lnTo>
                    <a:pt x="18629" y="22810"/>
                  </a:lnTo>
                  <a:cubicBezTo>
                    <a:pt x="18624" y="22830"/>
                    <a:pt x="18609" y="22855"/>
                    <a:pt x="18614" y="22874"/>
                  </a:cubicBezTo>
                  <a:cubicBezTo>
                    <a:pt x="18634" y="22950"/>
                    <a:pt x="18610" y="23028"/>
                    <a:pt x="18639" y="23105"/>
                  </a:cubicBezTo>
                  <a:cubicBezTo>
                    <a:pt x="18651" y="23138"/>
                    <a:pt x="18634" y="23182"/>
                    <a:pt x="18631" y="23229"/>
                  </a:cubicBezTo>
                  <a:cubicBezTo>
                    <a:pt x="18643" y="23233"/>
                    <a:pt x="18656" y="23235"/>
                    <a:pt x="18668" y="23236"/>
                  </a:cubicBezTo>
                  <a:cubicBezTo>
                    <a:pt x="18712" y="23236"/>
                    <a:pt x="18749" y="23263"/>
                    <a:pt x="18763" y="23303"/>
                  </a:cubicBezTo>
                  <a:cubicBezTo>
                    <a:pt x="18794" y="23376"/>
                    <a:pt x="18825" y="23448"/>
                    <a:pt x="18857" y="23526"/>
                  </a:cubicBezTo>
                  <a:lnTo>
                    <a:pt x="18801" y="23577"/>
                  </a:lnTo>
                  <a:lnTo>
                    <a:pt x="18927" y="23610"/>
                  </a:lnTo>
                  <a:cubicBezTo>
                    <a:pt x="18853" y="23677"/>
                    <a:pt x="18886" y="23739"/>
                    <a:pt x="18933" y="23804"/>
                  </a:cubicBezTo>
                  <a:lnTo>
                    <a:pt x="18856" y="23882"/>
                  </a:lnTo>
                  <a:lnTo>
                    <a:pt x="18911" y="23958"/>
                  </a:lnTo>
                  <a:cubicBezTo>
                    <a:pt x="18900" y="23991"/>
                    <a:pt x="18888" y="24029"/>
                    <a:pt x="18873" y="24069"/>
                  </a:cubicBezTo>
                  <a:lnTo>
                    <a:pt x="18903" y="24104"/>
                  </a:lnTo>
                  <a:lnTo>
                    <a:pt x="18833" y="24230"/>
                  </a:lnTo>
                  <a:cubicBezTo>
                    <a:pt x="18843" y="24291"/>
                    <a:pt x="18851" y="24337"/>
                    <a:pt x="18860" y="24392"/>
                  </a:cubicBezTo>
                  <a:lnTo>
                    <a:pt x="18926" y="24360"/>
                  </a:lnTo>
                  <a:cubicBezTo>
                    <a:pt x="18929" y="24382"/>
                    <a:pt x="18931" y="24404"/>
                    <a:pt x="18934" y="24434"/>
                  </a:cubicBezTo>
                  <a:lnTo>
                    <a:pt x="18783" y="24500"/>
                  </a:lnTo>
                  <a:lnTo>
                    <a:pt x="18906" y="24560"/>
                  </a:lnTo>
                  <a:lnTo>
                    <a:pt x="18956" y="24679"/>
                  </a:lnTo>
                  <a:cubicBezTo>
                    <a:pt x="18959" y="24741"/>
                    <a:pt x="18962" y="24791"/>
                    <a:pt x="18965" y="24854"/>
                  </a:cubicBezTo>
                  <a:lnTo>
                    <a:pt x="18851" y="24784"/>
                  </a:lnTo>
                  <a:lnTo>
                    <a:pt x="18851" y="24784"/>
                  </a:lnTo>
                  <a:cubicBezTo>
                    <a:pt x="18794" y="24878"/>
                    <a:pt x="18893" y="24892"/>
                    <a:pt x="18915" y="24941"/>
                  </a:cubicBezTo>
                  <a:lnTo>
                    <a:pt x="18978" y="24941"/>
                  </a:lnTo>
                  <a:cubicBezTo>
                    <a:pt x="18997" y="24972"/>
                    <a:pt x="18978" y="25004"/>
                    <a:pt x="18937" y="25015"/>
                  </a:cubicBezTo>
                  <a:cubicBezTo>
                    <a:pt x="18909" y="25021"/>
                    <a:pt x="18882" y="25026"/>
                    <a:pt x="18836" y="25035"/>
                  </a:cubicBezTo>
                  <a:lnTo>
                    <a:pt x="18958" y="25096"/>
                  </a:lnTo>
                  <a:cubicBezTo>
                    <a:pt x="18988" y="25188"/>
                    <a:pt x="18998" y="25284"/>
                    <a:pt x="18990" y="25380"/>
                  </a:cubicBezTo>
                  <a:cubicBezTo>
                    <a:pt x="18983" y="25475"/>
                    <a:pt x="19000" y="25572"/>
                    <a:pt x="19002" y="25669"/>
                  </a:cubicBezTo>
                  <a:cubicBezTo>
                    <a:pt x="19013" y="25740"/>
                    <a:pt x="19026" y="25812"/>
                    <a:pt x="19038" y="25891"/>
                  </a:cubicBezTo>
                  <a:cubicBezTo>
                    <a:pt x="18995" y="25941"/>
                    <a:pt x="18990" y="26004"/>
                    <a:pt x="18999" y="26074"/>
                  </a:cubicBezTo>
                  <a:cubicBezTo>
                    <a:pt x="19014" y="26195"/>
                    <a:pt x="19016" y="26317"/>
                    <a:pt x="19023" y="26439"/>
                  </a:cubicBezTo>
                  <a:lnTo>
                    <a:pt x="18939" y="26460"/>
                  </a:lnTo>
                  <a:cubicBezTo>
                    <a:pt x="18996" y="26536"/>
                    <a:pt x="19016" y="26552"/>
                    <a:pt x="18957" y="26648"/>
                  </a:cubicBezTo>
                  <a:cubicBezTo>
                    <a:pt x="18969" y="26666"/>
                    <a:pt x="18979" y="26686"/>
                    <a:pt x="18988" y="26706"/>
                  </a:cubicBezTo>
                  <a:cubicBezTo>
                    <a:pt x="18992" y="26725"/>
                    <a:pt x="18995" y="26743"/>
                    <a:pt x="18996" y="26761"/>
                  </a:cubicBezTo>
                  <a:cubicBezTo>
                    <a:pt x="18986" y="26768"/>
                    <a:pt x="18975" y="26770"/>
                    <a:pt x="18964" y="26770"/>
                  </a:cubicBezTo>
                  <a:cubicBezTo>
                    <a:pt x="18952" y="26770"/>
                    <a:pt x="18941" y="26768"/>
                    <a:pt x="18929" y="26768"/>
                  </a:cubicBezTo>
                  <a:cubicBezTo>
                    <a:pt x="18910" y="26768"/>
                    <a:pt x="18893" y="26774"/>
                    <a:pt x="18883" y="26807"/>
                  </a:cubicBezTo>
                  <a:lnTo>
                    <a:pt x="18967" y="26835"/>
                  </a:lnTo>
                  <a:cubicBezTo>
                    <a:pt x="18969" y="26841"/>
                    <a:pt x="18970" y="26847"/>
                    <a:pt x="18970" y="26852"/>
                  </a:cubicBezTo>
                  <a:lnTo>
                    <a:pt x="18883" y="26875"/>
                  </a:lnTo>
                  <a:lnTo>
                    <a:pt x="18954" y="26977"/>
                  </a:lnTo>
                  <a:lnTo>
                    <a:pt x="18865" y="26977"/>
                  </a:lnTo>
                  <a:lnTo>
                    <a:pt x="18793" y="26890"/>
                  </a:lnTo>
                  <a:lnTo>
                    <a:pt x="18793" y="26890"/>
                  </a:lnTo>
                  <a:cubicBezTo>
                    <a:pt x="18723" y="26935"/>
                    <a:pt x="18793" y="26962"/>
                    <a:pt x="18795" y="27011"/>
                  </a:cubicBezTo>
                  <a:lnTo>
                    <a:pt x="18721" y="27060"/>
                  </a:lnTo>
                  <a:lnTo>
                    <a:pt x="18824" y="27094"/>
                  </a:lnTo>
                  <a:lnTo>
                    <a:pt x="18757" y="27228"/>
                  </a:lnTo>
                  <a:cubicBezTo>
                    <a:pt x="18779" y="27274"/>
                    <a:pt x="18872" y="27271"/>
                    <a:pt x="18870" y="27358"/>
                  </a:cubicBezTo>
                  <a:lnTo>
                    <a:pt x="18687" y="27316"/>
                  </a:lnTo>
                  <a:lnTo>
                    <a:pt x="18660" y="27330"/>
                  </a:lnTo>
                  <a:lnTo>
                    <a:pt x="18704" y="27370"/>
                  </a:lnTo>
                  <a:lnTo>
                    <a:pt x="18694" y="27383"/>
                  </a:lnTo>
                  <a:lnTo>
                    <a:pt x="18589" y="27377"/>
                  </a:lnTo>
                  <a:cubicBezTo>
                    <a:pt x="18589" y="27407"/>
                    <a:pt x="18587" y="27435"/>
                    <a:pt x="18587" y="27466"/>
                  </a:cubicBezTo>
                  <a:lnTo>
                    <a:pt x="18443" y="27581"/>
                  </a:lnTo>
                  <a:cubicBezTo>
                    <a:pt x="18445" y="27544"/>
                    <a:pt x="18447" y="27527"/>
                    <a:pt x="18448" y="27505"/>
                  </a:cubicBezTo>
                  <a:lnTo>
                    <a:pt x="18394" y="27460"/>
                  </a:lnTo>
                  <a:lnTo>
                    <a:pt x="18394" y="27460"/>
                  </a:lnTo>
                  <a:cubicBezTo>
                    <a:pt x="18398" y="27487"/>
                    <a:pt x="18400" y="27506"/>
                    <a:pt x="18405" y="27532"/>
                  </a:cubicBezTo>
                  <a:lnTo>
                    <a:pt x="18319" y="27589"/>
                  </a:lnTo>
                  <a:lnTo>
                    <a:pt x="18248" y="27525"/>
                  </a:lnTo>
                  <a:cubicBezTo>
                    <a:pt x="18271" y="27476"/>
                    <a:pt x="18292" y="27435"/>
                    <a:pt x="18318" y="27381"/>
                  </a:cubicBezTo>
                  <a:lnTo>
                    <a:pt x="18318" y="27381"/>
                  </a:lnTo>
                  <a:lnTo>
                    <a:pt x="18228" y="27383"/>
                  </a:lnTo>
                  <a:lnTo>
                    <a:pt x="18163" y="27255"/>
                  </a:lnTo>
                  <a:cubicBezTo>
                    <a:pt x="18213" y="27212"/>
                    <a:pt x="18259" y="27172"/>
                    <a:pt x="18313" y="27125"/>
                  </a:cubicBezTo>
                  <a:cubicBezTo>
                    <a:pt x="18293" y="27108"/>
                    <a:pt x="18279" y="27083"/>
                    <a:pt x="18262" y="27079"/>
                  </a:cubicBezTo>
                  <a:cubicBezTo>
                    <a:pt x="18182" y="27061"/>
                    <a:pt x="18111" y="27036"/>
                    <a:pt x="18079" y="26948"/>
                  </a:cubicBezTo>
                  <a:lnTo>
                    <a:pt x="17950" y="27006"/>
                  </a:lnTo>
                  <a:cubicBezTo>
                    <a:pt x="17965" y="26963"/>
                    <a:pt x="17974" y="26939"/>
                    <a:pt x="17986" y="26904"/>
                  </a:cubicBezTo>
                  <a:lnTo>
                    <a:pt x="17910" y="26847"/>
                  </a:lnTo>
                  <a:lnTo>
                    <a:pt x="17952" y="26776"/>
                  </a:lnTo>
                  <a:lnTo>
                    <a:pt x="17929" y="26729"/>
                  </a:lnTo>
                  <a:lnTo>
                    <a:pt x="18009" y="26743"/>
                  </a:lnTo>
                  <a:lnTo>
                    <a:pt x="18009" y="26743"/>
                  </a:lnTo>
                  <a:lnTo>
                    <a:pt x="17946" y="26611"/>
                  </a:lnTo>
                  <a:cubicBezTo>
                    <a:pt x="17946" y="26590"/>
                    <a:pt x="17947" y="26558"/>
                    <a:pt x="17947" y="26522"/>
                  </a:cubicBezTo>
                  <a:lnTo>
                    <a:pt x="18006" y="26479"/>
                  </a:lnTo>
                  <a:lnTo>
                    <a:pt x="18066" y="26522"/>
                  </a:lnTo>
                  <a:lnTo>
                    <a:pt x="18097" y="26485"/>
                  </a:lnTo>
                  <a:lnTo>
                    <a:pt x="18052" y="26459"/>
                  </a:lnTo>
                  <a:cubicBezTo>
                    <a:pt x="18065" y="26436"/>
                    <a:pt x="18078" y="26414"/>
                    <a:pt x="18095" y="26383"/>
                  </a:cubicBezTo>
                  <a:lnTo>
                    <a:pt x="18095" y="26383"/>
                  </a:lnTo>
                  <a:lnTo>
                    <a:pt x="17990" y="26451"/>
                  </a:lnTo>
                  <a:lnTo>
                    <a:pt x="17935" y="26509"/>
                  </a:lnTo>
                  <a:lnTo>
                    <a:pt x="17852" y="26450"/>
                  </a:lnTo>
                  <a:cubicBezTo>
                    <a:pt x="17877" y="26395"/>
                    <a:pt x="17928" y="26356"/>
                    <a:pt x="17987" y="26349"/>
                  </a:cubicBezTo>
                  <a:lnTo>
                    <a:pt x="18019" y="26284"/>
                  </a:lnTo>
                  <a:lnTo>
                    <a:pt x="18019" y="26284"/>
                  </a:lnTo>
                  <a:cubicBezTo>
                    <a:pt x="17961" y="26298"/>
                    <a:pt x="17935" y="26357"/>
                    <a:pt x="17862" y="26357"/>
                  </a:cubicBezTo>
                  <a:cubicBezTo>
                    <a:pt x="17857" y="26357"/>
                    <a:pt x="17851" y="26357"/>
                    <a:pt x="17845" y="26356"/>
                  </a:cubicBezTo>
                  <a:lnTo>
                    <a:pt x="17969" y="26249"/>
                  </a:lnTo>
                  <a:lnTo>
                    <a:pt x="17962" y="26239"/>
                  </a:lnTo>
                  <a:lnTo>
                    <a:pt x="17816" y="26336"/>
                  </a:lnTo>
                  <a:lnTo>
                    <a:pt x="17804" y="26323"/>
                  </a:lnTo>
                  <a:lnTo>
                    <a:pt x="17828" y="26259"/>
                  </a:lnTo>
                  <a:lnTo>
                    <a:pt x="17777" y="26229"/>
                  </a:lnTo>
                  <a:cubicBezTo>
                    <a:pt x="17767" y="26190"/>
                    <a:pt x="17757" y="26151"/>
                    <a:pt x="17746" y="26104"/>
                  </a:cubicBezTo>
                  <a:lnTo>
                    <a:pt x="17776" y="26048"/>
                  </a:lnTo>
                  <a:lnTo>
                    <a:pt x="17677" y="26094"/>
                  </a:lnTo>
                  <a:cubicBezTo>
                    <a:pt x="17677" y="26047"/>
                    <a:pt x="17676" y="26013"/>
                    <a:pt x="17676" y="25972"/>
                  </a:cubicBezTo>
                  <a:lnTo>
                    <a:pt x="17676" y="25972"/>
                  </a:lnTo>
                  <a:lnTo>
                    <a:pt x="17727" y="25983"/>
                  </a:lnTo>
                  <a:lnTo>
                    <a:pt x="17754" y="25912"/>
                  </a:lnTo>
                  <a:cubicBezTo>
                    <a:pt x="17784" y="25866"/>
                    <a:pt x="17852" y="25917"/>
                    <a:pt x="17847" y="25832"/>
                  </a:cubicBezTo>
                  <a:lnTo>
                    <a:pt x="17847" y="25832"/>
                  </a:lnTo>
                  <a:lnTo>
                    <a:pt x="17735" y="25854"/>
                  </a:lnTo>
                  <a:lnTo>
                    <a:pt x="17690" y="25834"/>
                  </a:lnTo>
                  <a:cubicBezTo>
                    <a:pt x="17675" y="25757"/>
                    <a:pt x="17750" y="25742"/>
                    <a:pt x="17779" y="25693"/>
                  </a:cubicBezTo>
                  <a:lnTo>
                    <a:pt x="17779" y="25693"/>
                  </a:lnTo>
                  <a:lnTo>
                    <a:pt x="17675" y="25713"/>
                  </a:lnTo>
                  <a:cubicBezTo>
                    <a:pt x="17683" y="25677"/>
                    <a:pt x="17687" y="25659"/>
                    <a:pt x="17694" y="25629"/>
                  </a:cubicBezTo>
                  <a:lnTo>
                    <a:pt x="17804" y="25615"/>
                  </a:lnTo>
                  <a:lnTo>
                    <a:pt x="17801" y="25584"/>
                  </a:lnTo>
                  <a:lnTo>
                    <a:pt x="17703" y="25556"/>
                  </a:lnTo>
                  <a:lnTo>
                    <a:pt x="17642" y="25624"/>
                  </a:lnTo>
                  <a:cubicBezTo>
                    <a:pt x="17549" y="25571"/>
                    <a:pt x="17500" y="25498"/>
                    <a:pt x="17456" y="25422"/>
                  </a:cubicBezTo>
                  <a:cubicBezTo>
                    <a:pt x="17422" y="25364"/>
                    <a:pt x="17432" y="25348"/>
                    <a:pt x="17506" y="25323"/>
                  </a:cubicBezTo>
                  <a:lnTo>
                    <a:pt x="17506" y="25323"/>
                  </a:lnTo>
                  <a:cubicBezTo>
                    <a:pt x="17506" y="25333"/>
                    <a:pt x="17505" y="25344"/>
                    <a:pt x="17504" y="25356"/>
                  </a:cubicBezTo>
                  <a:cubicBezTo>
                    <a:pt x="17498" y="25367"/>
                    <a:pt x="17491" y="25377"/>
                    <a:pt x="17484" y="25388"/>
                  </a:cubicBezTo>
                  <a:lnTo>
                    <a:pt x="17576" y="25465"/>
                  </a:lnTo>
                  <a:cubicBezTo>
                    <a:pt x="17562" y="25408"/>
                    <a:pt x="17549" y="25357"/>
                    <a:pt x="17536" y="25305"/>
                  </a:cubicBezTo>
                  <a:lnTo>
                    <a:pt x="17362" y="25203"/>
                  </a:lnTo>
                  <a:cubicBezTo>
                    <a:pt x="17365" y="25187"/>
                    <a:pt x="17368" y="25158"/>
                    <a:pt x="17373" y="25122"/>
                  </a:cubicBezTo>
                  <a:lnTo>
                    <a:pt x="17461" y="25135"/>
                  </a:lnTo>
                  <a:lnTo>
                    <a:pt x="17480" y="25206"/>
                  </a:lnTo>
                  <a:lnTo>
                    <a:pt x="17524" y="25140"/>
                  </a:lnTo>
                  <a:lnTo>
                    <a:pt x="17614" y="25171"/>
                  </a:lnTo>
                  <a:cubicBezTo>
                    <a:pt x="17590" y="25140"/>
                    <a:pt x="17580" y="25125"/>
                    <a:pt x="17562" y="25102"/>
                  </a:cubicBezTo>
                  <a:lnTo>
                    <a:pt x="17647" y="25027"/>
                  </a:lnTo>
                  <a:lnTo>
                    <a:pt x="17592" y="24975"/>
                  </a:lnTo>
                  <a:lnTo>
                    <a:pt x="17622" y="24962"/>
                  </a:lnTo>
                  <a:lnTo>
                    <a:pt x="17622" y="24962"/>
                  </a:lnTo>
                  <a:lnTo>
                    <a:pt x="17541" y="24986"/>
                  </a:lnTo>
                  <a:lnTo>
                    <a:pt x="17507" y="24897"/>
                  </a:lnTo>
                  <a:cubicBezTo>
                    <a:pt x="17547" y="24890"/>
                    <a:pt x="17486" y="24827"/>
                    <a:pt x="17533" y="24827"/>
                  </a:cubicBezTo>
                  <a:cubicBezTo>
                    <a:pt x="17538" y="24827"/>
                    <a:pt x="17545" y="24828"/>
                    <a:pt x="17553" y="24830"/>
                  </a:cubicBezTo>
                  <a:lnTo>
                    <a:pt x="17509" y="24762"/>
                  </a:lnTo>
                  <a:lnTo>
                    <a:pt x="17593" y="24717"/>
                  </a:lnTo>
                  <a:cubicBezTo>
                    <a:pt x="17616" y="24645"/>
                    <a:pt x="17531" y="24615"/>
                    <a:pt x="17529" y="24548"/>
                  </a:cubicBezTo>
                  <a:lnTo>
                    <a:pt x="17435" y="24519"/>
                  </a:lnTo>
                  <a:lnTo>
                    <a:pt x="17394" y="24579"/>
                  </a:lnTo>
                  <a:cubicBezTo>
                    <a:pt x="17341" y="24578"/>
                    <a:pt x="17296" y="24508"/>
                    <a:pt x="17306" y="24437"/>
                  </a:cubicBezTo>
                  <a:lnTo>
                    <a:pt x="17306" y="24437"/>
                  </a:lnTo>
                  <a:cubicBezTo>
                    <a:pt x="17332" y="24457"/>
                    <a:pt x="17357" y="24465"/>
                    <a:pt x="17380" y="24465"/>
                  </a:cubicBezTo>
                  <a:cubicBezTo>
                    <a:pt x="17417" y="24465"/>
                    <a:pt x="17450" y="24445"/>
                    <a:pt x="17481" y="24421"/>
                  </a:cubicBezTo>
                  <a:lnTo>
                    <a:pt x="17636" y="24419"/>
                  </a:lnTo>
                  <a:cubicBezTo>
                    <a:pt x="17637" y="24412"/>
                    <a:pt x="17637" y="24406"/>
                    <a:pt x="17637" y="24400"/>
                  </a:cubicBezTo>
                  <a:lnTo>
                    <a:pt x="17576" y="24387"/>
                  </a:lnTo>
                  <a:lnTo>
                    <a:pt x="17576" y="24289"/>
                  </a:lnTo>
                  <a:lnTo>
                    <a:pt x="17555" y="24284"/>
                  </a:lnTo>
                  <a:lnTo>
                    <a:pt x="17504" y="24349"/>
                  </a:lnTo>
                  <a:cubicBezTo>
                    <a:pt x="17484" y="24336"/>
                    <a:pt x="17456" y="24327"/>
                    <a:pt x="17444" y="24307"/>
                  </a:cubicBezTo>
                  <a:cubicBezTo>
                    <a:pt x="17402" y="24235"/>
                    <a:pt x="17406" y="24161"/>
                    <a:pt x="17456" y="24089"/>
                  </a:cubicBezTo>
                  <a:lnTo>
                    <a:pt x="17400" y="23996"/>
                  </a:lnTo>
                  <a:lnTo>
                    <a:pt x="17331" y="23970"/>
                  </a:lnTo>
                  <a:cubicBezTo>
                    <a:pt x="17330" y="23941"/>
                    <a:pt x="17329" y="23911"/>
                    <a:pt x="17328" y="23878"/>
                  </a:cubicBezTo>
                  <a:cubicBezTo>
                    <a:pt x="17261" y="23815"/>
                    <a:pt x="17140" y="23867"/>
                    <a:pt x="17084" y="23768"/>
                  </a:cubicBezTo>
                  <a:lnTo>
                    <a:pt x="17109" y="23731"/>
                  </a:lnTo>
                  <a:lnTo>
                    <a:pt x="17195" y="23793"/>
                  </a:lnTo>
                  <a:lnTo>
                    <a:pt x="17285" y="23725"/>
                  </a:lnTo>
                  <a:cubicBezTo>
                    <a:pt x="17274" y="23700"/>
                    <a:pt x="17264" y="23676"/>
                    <a:pt x="17253" y="23649"/>
                  </a:cubicBezTo>
                  <a:cubicBezTo>
                    <a:pt x="17268" y="23617"/>
                    <a:pt x="17284" y="23586"/>
                    <a:pt x="17295" y="23561"/>
                  </a:cubicBezTo>
                  <a:cubicBezTo>
                    <a:pt x="17292" y="23521"/>
                    <a:pt x="17289" y="23489"/>
                    <a:pt x="17286" y="23445"/>
                  </a:cubicBezTo>
                  <a:lnTo>
                    <a:pt x="17286" y="23445"/>
                  </a:lnTo>
                  <a:lnTo>
                    <a:pt x="17458" y="23452"/>
                  </a:lnTo>
                  <a:cubicBezTo>
                    <a:pt x="17442" y="23283"/>
                    <a:pt x="17391" y="23134"/>
                    <a:pt x="17319" y="22993"/>
                  </a:cubicBezTo>
                  <a:cubicBezTo>
                    <a:pt x="17302" y="22981"/>
                    <a:pt x="17288" y="22977"/>
                    <a:pt x="17274" y="22977"/>
                  </a:cubicBezTo>
                  <a:cubicBezTo>
                    <a:pt x="17236" y="22977"/>
                    <a:pt x="17206" y="23010"/>
                    <a:pt x="17171" y="23020"/>
                  </a:cubicBezTo>
                  <a:cubicBezTo>
                    <a:pt x="17116" y="22978"/>
                    <a:pt x="17116" y="22978"/>
                    <a:pt x="17120" y="22891"/>
                  </a:cubicBezTo>
                  <a:lnTo>
                    <a:pt x="17120" y="22891"/>
                  </a:lnTo>
                  <a:lnTo>
                    <a:pt x="17189" y="22914"/>
                  </a:lnTo>
                  <a:lnTo>
                    <a:pt x="17292" y="22867"/>
                  </a:lnTo>
                  <a:cubicBezTo>
                    <a:pt x="17288" y="22844"/>
                    <a:pt x="17286" y="22828"/>
                    <a:pt x="17282" y="22809"/>
                  </a:cubicBezTo>
                  <a:lnTo>
                    <a:pt x="17191" y="22780"/>
                  </a:lnTo>
                  <a:cubicBezTo>
                    <a:pt x="17177" y="22759"/>
                    <a:pt x="17161" y="22735"/>
                    <a:pt x="17144" y="22708"/>
                  </a:cubicBezTo>
                  <a:cubicBezTo>
                    <a:pt x="17154" y="22701"/>
                    <a:pt x="17163" y="22698"/>
                    <a:pt x="17171" y="22698"/>
                  </a:cubicBezTo>
                  <a:cubicBezTo>
                    <a:pt x="17199" y="22698"/>
                    <a:pt x="17216" y="22736"/>
                    <a:pt x="17245" y="22736"/>
                  </a:cubicBezTo>
                  <a:cubicBezTo>
                    <a:pt x="17250" y="22736"/>
                    <a:pt x="17256" y="22735"/>
                    <a:pt x="17262" y="22732"/>
                  </a:cubicBezTo>
                  <a:cubicBezTo>
                    <a:pt x="17250" y="22702"/>
                    <a:pt x="17239" y="22669"/>
                    <a:pt x="17226" y="22631"/>
                  </a:cubicBezTo>
                  <a:lnTo>
                    <a:pt x="17122" y="22654"/>
                  </a:lnTo>
                  <a:cubicBezTo>
                    <a:pt x="17159" y="22599"/>
                    <a:pt x="17184" y="22564"/>
                    <a:pt x="17213" y="22525"/>
                  </a:cubicBezTo>
                  <a:lnTo>
                    <a:pt x="17111" y="22457"/>
                  </a:lnTo>
                  <a:lnTo>
                    <a:pt x="17002" y="22482"/>
                  </a:lnTo>
                  <a:lnTo>
                    <a:pt x="16990" y="22465"/>
                  </a:lnTo>
                  <a:lnTo>
                    <a:pt x="17059" y="22397"/>
                  </a:lnTo>
                  <a:lnTo>
                    <a:pt x="17151" y="22384"/>
                  </a:lnTo>
                  <a:cubicBezTo>
                    <a:pt x="17123" y="22306"/>
                    <a:pt x="17161" y="22210"/>
                    <a:pt x="17054" y="22173"/>
                  </a:cubicBezTo>
                  <a:cubicBezTo>
                    <a:pt x="17053" y="22170"/>
                    <a:pt x="17051" y="22166"/>
                    <a:pt x="17052" y="22165"/>
                  </a:cubicBezTo>
                  <a:cubicBezTo>
                    <a:pt x="17061" y="22154"/>
                    <a:pt x="17071" y="22143"/>
                    <a:pt x="17085" y="22129"/>
                  </a:cubicBezTo>
                  <a:cubicBezTo>
                    <a:pt x="17062" y="22029"/>
                    <a:pt x="17039" y="21926"/>
                    <a:pt x="17018" y="21826"/>
                  </a:cubicBezTo>
                  <a:lnTo>
                    <a:pt x="16948" y="21778"/>
                  </a:lnTo>
                  <a:cubicBezTo>
                    <a:pt x="16987" y="21683"/>
                    <a:pt x="16962" y="21599"/>
                    <a:pt x="16920" y="21517"/>
                  </a:cubicBezTo>
                  <a:cubicBezTo>
                    <a:pt x="16909" y="21500"/>
                    <a:pt x="16901" y="21480"/>
                    <a:pt x="16897" y="21460"/>
                  </a:cubicBezTo>
                  <a:cubicBezTo>
                    <a:pt x="16863" y="21232"/>
                    <a:pt x="16798" y="21012"/>
                    <a:pt x="16719" y="20796"/>
                  </a:cubicBezTo>
                  <a:cubicBezTo>
                    <a:pt x="16694" y="20727"/>
                    <a:pt x="16686" y="20653"/>
                    <a:pt x="16667" y="20582"/>
                  </a:cubicBezTo>
                  <a:cubicBezTo>
                    <a:pt x="16659" y="20555"/>
                    <a:pt x="16641" y="20530"/>
                    <a:pt x="16622" y="20490"/>
                  </a:cubicBezTo>
                  <a:cubicBezTo>
                    <a:pt x="16638" y="20433"/>
                    <a:pt x="16636" y="20427"/>
                    <a:pt x="16548" y="20371"/>
                  </a:cubicBezTo>
                  <a:cubicBezTo>
                    <a:pt x="16555" y="20352"/>
                    <a:pt x="16561" y="20330"/>
                    <a:pt x="16569" y="20306"/>
                  </a:cubicBezTo>
                  <a:lnTo>
                    <a:pt x="16494" y="20297"/>
                  </a:lnTo>
                  <a:lnTo>
                    <a:pt x="16438" y="20218"/>
                  </a:lnTo>
                  <a:cubicBezTo>
                    <a:pt x="16443" y="20214"/>
                    <a:pt x="16446" y="20209"/>
                    <a:pt x="16451" y="20205"/>
                  </a:cubicBezTo>
                  <a:lnTo>
                    <a:pt x="16575" y="20237"/>
                  </a:lnTo>
                  <a:cubicBezTo>
                    <a:pt x="16556" y="20191"/>
                    <a:pt x="16549" y="20156"/>
                    <a:pt x="16527" y="20133"/>
                  </a:cubicBezTo>
                  <a:cubicBezTo>
                    <a:pt x="16490" y="20092"/>
                    <a:pt x="16483" y="20054"/>
                    <a:pt x="16488" y="19995"/>
                  </a:cubicBezTo>
                  <a:cubicBezTo>
                    <a:pt x="16493" y="19933"/>
                    <a:pt x="16458" y="19866"/>
                    <a:pt x="16434" y="19804"/>
                  </a:cubicBezTo>
                  <a:cubicBezTo>
                    <a:pt x="16426" y="19784"/>
                    <a:pt x="16402" y="19770"/>
                    <a:pt x="16379" y="19747"/>
                  </a:cubicBezTo>
                  <a:cubicBezTo>
                    <a:pt x="16347" y="19810"/>
                    <a:pt x="16370" y="19885"/>
                    <a:pt x="16284" y="19909"/>
                  </a:cubicBezTo>
                  <a:cubicBezTo>
                    <a:pt x="16261" y="19873"/>
                    <a:pt x="16237" y="19834"/>
                    <a:pt x="16213" y="19795"/>
                  </a:cubicBezTo>
                  <a:cubicBezTo>
                    <a:pt x="16224" y="19764"/>
                    <a:pt x="16233" y="19737"/>
                    <a:pt x="16242" y="19709"/>
                  </a:cubicBezTo>
                  <a:cubicBezTo>
                    <a:pt x="16200" y="19659"/>
                    <a:pt x="16158" y="19612"/>
                    <a:pt x="16120" y="19569"/>
                  </a:cubicBezTo>
                  <a:cubicBezTo>
                    <a:pt x="16156" y="19463"/>
                    <a:pt x="16171" y="19445"/>
                    <a:pt x="16232" y="19422"/>
                  </a:cubicBezTo>
                  <a:cubicBezTo>
                    <a:pt x="16245" y="19461"/>
                    <a:pt x="16257" y="19501"/>
                    <a:pt x="16274" y="19539"/>
                  </a:cubicBezTo>
                  <a:cubicBezTo>
                    <a:pt x="16276" y="19544"/>
                    <a:pt x="16299" y="19541"/>
                    <a:pt x="16324" y="19543"/>
                  </a:cubicBezTo>
                  <a:cubicBezTo>
                    <a:pt x="16286" y="19477"/>
                    <a:pt x="16249" y="19419"/>
                    <a:pt x="16310" y="19366"/>
                  </a:cubicBezTo>
                  <a:cubicBezTo>
                    <a:pt x="16308" y="19334"/>
                    <a:pt x="16305" y="19304"/>
                    <a:pt x="16299" y="19272"/>
                  </a:cubicBezTo>
                  <a:cubicBezTo>
                    <a:pt x="16282" y="19188"/>
                    <a:pt x="16264" y="19104"/>
                    <a:pt x="16240" y="19022"/>
                  </a:cubicBezTo>
                  <a:cubicBezTo>
                    <a:pt x="16233" y="18998"/>
                    <a:pt x="16204" y="18978"/>
                    <a:pt x="16179" y="18950"/>
                  </a:cubicBezTo>
                  <a:cubicBezTo>
                    <a:pt x="16223" y="18835"/>
                    <a:pt x="16156" y="18726"/>
                    <a:pt x="16127" y="18612"/>
                  </a:cubicBezTo>
                  <a:cubicBezTo>
                    <a:pt x="16100" y="18510"/>
                    <a:pt x="16072" y="18408"/>
                    <a:pt x="16041" y="18308"/>
                  </a:cubicBezTo>
                  <a:cubicBezTo>
                    <a:pt x="15994" y="18158"/>
                    <a:pt x="15946" y="18010"/>
                    <a:pt x="15895" y="17862"/>
                  </a:cubicBezTo>
                  <a:cubicBezTo>
                    <a:pt x="15889" y="17843"/>
                    <a:pt x="15864" y="17831"/>
                    <a:pt x="15843" y="17810"/>
                  </a:cubicBezTo>
                  <a:cubicBezTo>
                    <a:pt x="15891" y="17774"/>
                    <a:pt x="15891" y="17728"/>
                    <a:pt x="15865" y="17673"/>
                  </a:cubicBezTo>
                  <a:cubicBezTo>
                    <a:pt x="15846" y="17632"/>
                    <a:pt x="15840" y="17583"/>
                    <a:pt x="15828" y="17539"/>
                  </a:cubicBezTo>
                  <a:cubicBezTo>
                    <a:pt x="15778" y="17363"/>
                    <a:pt x="15725" y="17187"/>
                    <a:pt x="15677" y="17010"/>
                  </a:cubicBezTo>
                  <a:cubicBezTo>
                    <a:pt x="15630" y="16839"/>
                    <a:pt x="15594" y="16667"/>
                    <a:pt x="15544" y="16497"/>
                  </a:cubicBezTo>
                  <a:cubicBezTo>
                    <a:pt x="15513" y="16394"/>
                    <a:pt x="15498" y="16286"/>
                    <a:pt x="15430" y="16195"/>
                  </a:cubicBezTo>
                  <a:cubicBezTo>
                    <a:pt x="15406" y="16163"/>
                    <a:pt x="15410" y="16112"/>
                    <a:pt x="15402" y="16069"/>
                  </a:cubicBezTo>
                  <a:cubicBezTo>
                    <a:pt x="15385" y="15986"/>
                    <a:pt x="15372" y="15902"/>
                    <a:pt x="15351" y="15819"/>
                  </a:cubicBezTo>
                  <a:cubicBezTo>
                    <a:pt x="15325" y="15717"/>
                    <a:pt x="15293" y="15615"/>
                    <a:pt x="15263" y="15513"/>
                  </a:cubicBezTo>
                  <a:cubicBezTo>
                    <a:pt x="15237" y="15422"/>
                    <a:pt x="15212" y="15332"/>
                    <a:pt x="15183" y="15242"/>
                  </a:cubicBezTo>
                  <a:cubicBezTo>
                    <a:pt x="15176" y="15218"/>
                    <a:pt x="15166" y="15190"/>
                    <a:pt x="15149" y="15174"/>
                  </a:cubicBezTo>
                  <a:cubicBezTo>
                    <a:pt x="15091" y="15120"/>
                    <a:pt x="15078" y="15060"/>
                    <a:pt x="15103" y="15009"/>
                  </a:cubicBezTo>
                  <a:cubicBezTo>
                    <a:pt x="15093" y="14948"/>
                    <a:pt x="15089" y="14906"/>
                    <a:pt x="15081" y="14863"/>
                  </a:cubicBezTo>
                  <a:cubicBezTo>
                    <a:pt x="15062" y="14774"/>
                    <a:pt x="15055" y="14681"/>
                    <a:pt x="14993" y="14614"/>
                  </a:cubicBezTo>
                  <a:cubicBezTo>
                    <a:pt x="14984" y="14485"/>
                    <a:pt x="14953" y="14358"/>
                    <a:pt x="14903" y="14241"/>
                  </a:cubicBezTo>
                  <a:cubicBezTo>
                    <a:pt x="14875" y="14174"/>
                    <a:pt x="14842" y="14107"/>
                    <a:pt x="14842" y="14032"/>
                  </a:cubicBezTo>
                  <a:cubicBezTo>
                    <a:pt x="14840" y="14000"/>
                    <a:pt x="14835" y="13969"/>
                    <a:pt x="14827" y="13939"/>
                  </a:cubicBezTo>
                  <a:lnTo>
                    <a:pt x="14716" y="13943"/>
                  </a:lnTo>
                  <a:cubicBezTo>
                    <a:pt x="14719" y="13977"/>
                    <a:pt x="14721" y="14003"/>
                    <a:pt x="14724" y="14034"/>
                  </a:cubicBezTo>
                  <a:lnTo>
                    <a:pt x="14661" y="14048"/>
                  </a:lnTo>
                  <a:lnTo>
                    <a:pt x="14681" y="14123"/>
                  </a:lnTo>
                  <a:lnTo>
                    <a:pt x="14664" y="14132"/>
                  </a:lnTo>
                  <a:lnTo>
                    <a:pt x="14589" y="14084"/>
                  </a:lnTo>
                  <a:lnTo>
                    <a:pt x="14539" y="14158"/>
                  </a:lnTo>
                  <a:cubicBezTo>
                    <a:pt x="14494" y="14145"/>
                    <a:pt x="14439" y="14154"/>
                    <a:pt x="14405" y="14101"/>
                  </a:cubicBezTo>
                  <a:cubicBezTo>
                    <a:pt x="14419" y="14068"/>
                    <a:pt x="14445" y="14066"/>
                    <a:pt x="14472" y="14066"/>
                  </a:cubicBezTo>
                  <a:cubicBezTo>
                    <a:pt x="14476" y="14066"/>
                    <a:pt x="14479" y="14066"/>
                    <a:pt x="14483" y="14066"/>
                  </a:cubicBezTo>
                  <a:cubicBezTo>
                    <a:pt x="14507" y="14066"/>
                    <a:pt x="14531" y="14064"/>
                    <a:pt x="14549" y="14042"/>
                  </a:cubicBezTo>
                  <a:lnTo>
                    <a:pt x="14486" y="13960"/>
                  </a:lnTo>
                  <a:lnTo>
                    <a:pt x="14400" y="14049"/>
                  </a:lnTo>
                  <a:lnTo>
                    <a:pt x="14350" y="14037"/>
                  </a:lnTo>
                  <a:lnTo>
                    <a:pt x="14339" y="14047"/>
                  </a:lnTo>
                  <a:cubicBezTo>
                    <a:pt x="14339" y="14041"/>
                    <a:pt x="14338" y="14035"/>
                    <a:pt x="14337" y="14030"/>
                  </a:cubicBezTo>
                  <a:lnTo>
                    <a:pt x="14272" y="13910"/>
                  </a:lnTo>
                  <a:lnTo>
                    <a:pt x="14314" y="13844"/>
                  </a:lnTo>
                  <a:cubicBezTo>
                    <a:pt x="14306" y="13812"/>
                    <a:pt x="14297" y="13777"/>
                    <a:pt x="14287" y="13737"/>
                  </a:cubicBezTo>
                  <a:cubicBezTo>
                    <a:pt x="14241" y="13716"/>
                    <a:pt x="14199" y="13685"/>
                    <a:pt x="14200" y="13605"/>
                  </a:cubicBezTo>
                  <a:lnTo>
                    <a:pt x="14200" y="13605"/>
                  </a:lnTo>
                  <a:lnTo>
                    <a:pt x="14271" y="13667"/>
                  </a:lnTo>
                  <a:lnTo>
                    <a:pt x="14330" y="13613"/>
                  </a:lnTo>
                  <a:lnTo>
                    <a:pt x="14344" y="13622"/>
                  </a:lnTo>
                  <a:cubicBezTo>
                    <a:pt x="14341" y="13635"/>
                    <a:pt x="14339" y="13647"/>
                    <a:pt x="14336" y="13666"/>
                  </a:cubicBezTo>
                  <a:lnTo>
                    <a:pt x="14458" y="13643"/>
                  </a:lnTo>
                  <a:cubicBezTo>
                    <a:pt x="14442" y="13602"/>
                    <a:pt x="14427" y="13562"/>
                    <a:pt x="14412" y="13521"/>
                  </a:cubicBezTo>
                  <a:lnTo>
                    <a:pt x="14277" y="13594"/>
                  </a:lnTo>
                  <a:lnTo>
                    <a:pt x="14201" y="13426"/>
                  </a:lnTo>
                  <a:lnTo>
                    <a:pt x="14113" y="13387"/>
                  </a:lnTo>
                  <a:cubicBezTo>
                    <a:pt x="14113" y="13346"/>
                    <a:pt x="14112" y="13312"/>
                    <a:pt x="14112" y="13272"/>
                  </a:cubicBezTo>
                  <a:lnTo>
                    <a:pt x="14112" y="13272"/>
                  </a:lnTo>
                  <a:cubicBezTo>
                    <a:pt x="14154" y="13285"/>
                    <a:pt x="14153" y="13324"/>
                    <a:pt x="14169" y="13367"/>
                  </a:cubicBezTo>
                  <a:cubicBezTo>
                    <a:pt x="14212" y="13298"/>
                    <a:pt x="14149" y="13251"/>
                    <a:pt x="14162" y="13190"/>
                  </a:cubicBezTo>
                  <a:lnTo>
                    <a:pt x="14219" y="13113"/>
                  </a:lnTo>
                  <a:lnTo>
                    <a:pt x="14219" y="13113"/>
                  </a:lnTo>
                  <a:cubicBezTo>
                    <a:pt x="14188" y="13128"/>
                    <a:pt x="14167" y="13139"/>
                    <a:pt x="14142" y="13151"/>
                  </a:cubicBezTo>
                  <a:lnTo>
                    <a:pt x="14111" y="13115"/>
                  </a:lnTo>
                  <a:cubicBezTo>
                    <a:pt x="14125" y="13100"/>
                    <a:pt x="14136" y="13087"/>
                    <a:pt x="14147" y="13076"/>
                  </a:cubicBezTo>
                  <a:lnTo>
                    <a:pt x="14114" y="13040"/>
                  </a:lnTo>
                  <a:lnTo>
                    <a:pt x="14151" y="13003"/>
                  </a:lnTo>
                  <a:lnTo>
                    <a:pt x="14149" y="12995"/>
                  </a:lnTo>
                  <a:cubicBezTo>
                    <a:pt x="14141" y="12997"/>
                    <a:pt x="14133" y="12998"/>
                    <a:pt x="14127" y="12998"/>
                  </a:cubicBezTo>
                  <a:cubicBezTo>
                    <a:pt x="14089" y="12998"/>
                    <a:pt x="14073" y="12967"/>
                    <a:pt x="14058" y="12932"/>
                  </a:cubicBezTo>
                  <a:lnTo>
                    <a:pt x="14095" y="12884"/>
                  </a:lnTo>
                  <a:lnTo>
                    <a:pt x="13969" y="12849"/>
                  </a:lnTo>
                  <a:lnTo>
                    <a:pt x="13965" y="12827"/>
                  </a:lnTo>
                  <a:lnTo>
                    <a:pt x="14034" y="12791"/>
                  </a:lnTo>
                  <a:lnTo>
                    <a:pt x="14036" y="12787"/>
                  </a:lnTo>
                  <a:lnTo>
                    <a:pt x="13909" y="12696"/>
                  </a:lnTo>
                  <a:lnTo>
                    <a:pt x="13914" y="12682"/>
                  </a:lnTo>
                  <a:lnTo>
                    <a:pt x="14023" y="12692"/>
                  </a:lnTo>
                  <a:lnTo>
                    <a:pt x="14023" y="12692"/>
                  </a:lnTo>
                  <a:lnTo>
                    <a:pt x="13845" y="12568"/>
                  </a:lnTo>
                  <a:lnTo>
                    <a:pt x="13919" y="12558"/>
                  </a:lnTo>
                  <a:lnTo>
                    <a:pt x="13879" y="12468"/>
                  </a:lnTo>
                  <a:lnTo>
                    <a:pt x="13911" y="12433"/>
                  </a:lnTo>
                  <a:lnTo>
                    <a:pt x="13850" y="12376"/>
                  </a:lnTo>
                  <a:lnTo>
                    <a:pt x="13781" y="12379"/>
                  </a:lnTo>
                  <a:lnTo>
                    <a:pt x="13781" y="12379"/>
                  </a:lnTo>
                  <a:lnTo>
                    <a:pt x="13872" y="12222"/>
                  </a:lnTo>
                  <a:lnTo>
                    <a:pt x="13820" y="12234"/>
                  </a:lnTo>
                  <a:lnTo>
                    <a:pt x="13765" y="12154"/>
                  </a:lnTo>
                  <a:lnTo>
                    <a:pt x="13861" y="12114"/>
                  </a:lnTo>
                  <a:cubicBezTo>
                    <a:pt x="13859" y="12097"/>
                    <a:pt x="13855" y="12072"/>
                    <a:pt x="13851" y="12041"/>
                  </a:cubicBezTo>
                  <a:lnTo>
                    <a:pt x="13779" y="12057"/>
                  </a:lnTo>
                  <a:lnTo>
                    <a:pt x="13768" y="12043"/>
                  </a:lnTo>
                  <a:lnTo>
                    <a:pt x="13819" y="11990"/>
                  </a:lnTo>
                  <a:lnTo>
                    <a:pt x="13791" y="11978"/>
                  </a:lnTo>
                  <a:cubicBezTo>
                    <a:pt x="13783" y="11943"/>
                    <a:pt x="13777" y="11911"/>
                    <a:pt x="13770" y="11874"/>
                  </a:cubicBezTo>
                  <a:lnTo>
                    <a:pt x="13812" y="11788"/>
                  </a:lnTo>
                  <a:lnTo>
                    <a:pt x="13799" y="11772"/>
                  </a:lnTo>
                  <a:lnTo>
                    <a:pt x="13707" y="11824"/>
                  </a:lnTo>
                  <a:cubicBezTo>
                    <a:pt x="13715" y="11835"/>
                    <a:pt x="13723" y="11845"/>
                    <a:pt x="13733" y="11861"/>
                  </a:cubicBezTo>
                  <a:lnTo>
                    <a:pt x="13674" y="11900"/>
                  </a:lnTo>
                  <a:lnTo>
                    <a:pt x="13632" y="11853"/>
                  </a:lnTo>
                  <a:cubicBezTo>
                    <a:pt x="13657" y="11809"/>
                    <a:pt x="13681" y="11770"/>
                    <a:pt x="13708" y="11723"/>
                  </a:cubicBezTo>
                  <a:cubicBezTo>
                    <a:pt x="13696" y="11705"/>
                    <a:pt x="13682" y="11687"/>
                    <a:pt x="13667" y="11671"/>
                  </a:cubicBezTo>
                  <a:cubicBezTo>
                    <a:pt x="13650" y="11657"/>
                    <a:pt x="13633" y="11644"/>
                    <a:pt x="13614" y="11631"/>
                  </a:cubicBezTo>
                  <a:cubicBezTo>
                    <a:pt x="13666" y="11601"/>
                    <a:pt x="13715" y="11582"/>
                    <a:pt x="13766" y="11582"/>
                  </a:cubicBezTo>
                  <a:cubicBezTo>
                    <a:pt x="13788" y="11582"/>
                    <a:pt x="13810" y="11586"/>
                    <a:pt x="13833" y="11593"/>
                  </a:cubicBezTo>
                  <a:cubicBezTo>
                    <a:pt x="13850" y="11570"/>
                    <a:pt x="13862" y="11550"/>
                    <a:pt x="13876" y="11532"/>
                  </a:cubicBezTo>
                  <a:lnTo>
                    <a:pt x="13820" y="11468"/>
                  </a:lnTo>
                  <a:lnTo>
                    <a:pt x="13704" y="11533"/>
                  </a:lnTo>
                  <a:lnTo>
                    <a:pt x="13676" y="11431"/>
                  </a:lnTo>
                  <a:cubicBezTo>
                    <a:pt x="13675" y="11403"/>
                    <a:pt x="13618" y="11410"/>
                    <a:pt x="13634" y="11360"/>
                  </a:cubicBezTo>
                  <a:lnTo>
                    <a:pt x="13559" y="11306"/>
                  </a:lnTo>
                  <a:lnTo>
                    <a:pt x="13653" y="11187"/>
                  </a:lnTo>
                  <a:lnTo>
                    <a:pt x="13592" y="11109"/>
                  </a:lnTo>
                  <a:lnTo>
                    <a:pt x="13603" y="11106"/>
                  </a:lnTo>
                  <a:cubicBezTo>
                    <a:pt x="13593" y="11059"/>
                    <a:pt x="13580" y="11012"/>
                    <a:pt x="13574" y="10965"/>
                  </a:cubicBezTo>
                  <a:cubicBezTo>
                    <a:pt x="13572" y="10942"/>
                    <a:pt x="13572" y="10918"/>
                    <a:pt x="13576" y="10897"/>
                  </a:cubicBezTo>
                  <a:cubicBezTo>
                    <a:pt x="13651" y="10903"/>
                    <a:pt x="13600" y="10970"/>
                    <a:pt x="13647" y="10990"/>
                  </a:cubicBezTo>
                  <a:lnTo>
                    <a:pt x="13701" y="10947"/>
                  </a:lnTo>
                  <a:cubicBezTo>
                    <a:pt x="13705" y="10907"/>
                    <a:pt x="13709" y="10869"/>
                    <a:pt x="13713" y="10832"/>
                  </a:cubicBezTo>
                  <a:lnTo>
                    <a:pt x="13770" y="10816"/>
                  </a:lnTo>
                  <a:cubicBezTo>
                    <a:pt x="13770" y="10811"/>
                    <a:pt x="13769" y="10807"/>
                    <a:pt x="13769" y="10802"/>
                  </a:cubicBezTo>
                  <a:lnTo>
                    <a:pt x="13728" y="10799"/>
                  </a:lnTo>
                  <a:cubicBezTo>
                    <a:pt x="13660" y="10701"/>
                    <a:pt x="13607" y="10600"/>
                    <a:pt x="13632" y="10466"/>
                  </a:cubicBezTo>
                  <a:cubicBezTo>
                    <a:pt x="13677" y="10387"/>
                    <a:pt x="13677" y="10300"/>
                    <a:pt x="13608" y="10220"/>
                  </a:cubicBezTo>
                  <a:cubicBezTo>
                    <a:pt x="13634" y="10196"/>
                    <a:pt x="13653" y="10185"/>
                    <a:pt x="13672" y="10185"/>
                  </a:cubicBezTo>
                  <a:cubicBezTo>
                    <a:pt x="13688" y="10185"/>
                    <a:pt x="13705" y="10193"/>
                    <a:pt x="13729" y="10210"/>
                  </a:cubicBezTo>
                  <a:cubicBezTo>
                    <a:pt x="13753" y="10223"/>
                    <a:pt x="13777" y="10233"/>
                    <a:pt x="13802" y="10242"/>
                  </a:cubicBezTo>
                  <a:cubicBezTo>
                    <a:pt x="13846" y="10156"/>
                    <a:pt x="13788" y="10115"/>
                    <a:pt x="13752" y="10067"/>
                  </a:cubicBezTo>
                  <a:cubicBezTo>
                    <a:pt x="13756" y="10043"/>
                    <a:pt x="13761" y="10021"/>
                    <a:pt x="13766" y="9991"/>
                  </a:cubicBezTo>
                  <a:cubicBezTo>
                    <a:pt x="13720" y="9975"/>
                    <a:pt x="13673" y="9956"/>
                    <a:pt x="13626" y="9944"/>
                  </a:cubicBezTo>
                  <a:cubicBezTo>
                    <a:pt x="13583" y="9934"/>
                    <a:pt x="13553" y="9920"/>
                    <a:pt x="13564" y="9863"/>
                  </a:cubicBezTo>
                  <a:lnTo>
                    <a:pt x="13659" y="9851"/>
                  </a:lnTo>
                  <a:cubicBezTo>
                    <a:pt x="13674" y="9812"/>
                    <a:pt x="13689" y="9775"/>
                    <a:pt x="13708" y="9726"/>
                  </a:cubicBezTo>
                  <a:cubicBezTo>
                    <a:pt x="13644" y="9681"/>
                    <a:pt x="13712" y="9575"/>
                    <a:pt x="13626" y="9526"/>
                  </a:cubicBezTo>
                  <a:cubicBezTo>
                    <a:pt x="13639" y="9389"/>
                    <a:pt x="13614" y="9332"/>
                    <a:pt x="13529" y="9297"/>
                  </a:cubicBezTo>
                  <a:cubicBezTo>
                    <a:pt x="13527" y="9275"/>
                    <a:pt x="13525" y="9252"/>
                    <a:pt x="13522" y="9227"/>
                  </a:cubicBezTo>
                  <a:cubicBezTo>
                    <a:pt x="13386" y="9204"/>
                    <a:pt x="13315" y="9109"/>
                    <a:pt x="13250" y="9004"/>
                  </a:cubicBezTo>
                  <a:cubicBezTo>
                    <a:pt x="13229" y="8971"/>
                    <a:pt x="13196" y="8945"/>
                    <a:pt x="13164" y="8911"/>
                  </a:cubicBezTo>
                  <a:cubicBezTo>
                    <a:pt x="13182" y="8878"/>
                    <a:pt x="13263" y="8871"/>
                    <a:pt x="13239" y="8797"/>
                  </a:cubicBezTo>
                  <a:lnTo>
                    <a:pt x="13117" y="8736"/>
                  </a:lnTo>
                  <a:lnTo>
                    <a:pt x="13117" y="8736"/>
                  </a:lnTo>
                  <a:cubicBezTo>
                    <a:pt x="13101" y="8800"/>
                    <a:pt x="13140" y="8823"/>
                    <a:pt x="13180" y="8846"/>
                  </a:cubicBezTo>
                  <a:cubicBezTo>
                    <a:pt x="13141" y="8933"/>
                    <a:pt x="13031" y="8898"/>
                    <a:pt x="12988" y="8986"/>
                  </a:cubicBezTo>
                  <a:lnTo>
                    <a:pt x="12940" y="8865"/>
                  </a:lnTo>
                  <a:lnTo>
                    <a:pt x="12885" y="8876"/>
                  </a:lnTo>
                  <a:cubicBezTo>
                    <a:pt x="12875" y="8859"/>
                    <a:pt x="12866" y="8844"/>
                    <a:pt x="12853" y="8821"/>
                  </a:cubicBezTo>
                  <a:lnTo>
                    <a:pt x="12960" y="8717"/>
                  </a:lnTo>
                  <a:cubicBezTo>
                    <a:pt x="12938" y="8665"/>
                    <a:pt x="12915" y="8609"/>
                    <a:pt x="12888" y="8543"/>
                  </a:cubicBezTo>
                  <a:lnTo>
                    <a:pt x="12919" y="8482"/>
                  </a:lnTo>
                  <a:lnTo>
                    <a:pt x="12851" y="8447"/>
                  </a:lnTo>
                  <a:cubicBezTo>
                    <a:pt x="12833" y="8398"/>
                    <a:pt x="12815" y="8349"/>
                    <a:pt x="12798" y="8300"/>
                  </a:cubicBezTo>
                  <a:cubicBezTo>
                    <a:pt x="12752" y="8284"/>
                    <a:pt x="12696" y="8307"/>
                    <a:pt x="12669" y="8248"/>
                  </a:cubicBezTo>
                  <a:lnTo>
                    <a:pt x="12553" y="8321"/>
                  </a:lnTo>
                  <a:lnTo>
                    <a:pt x="12541" y="8309"/>
                  </a:lnTo>
                  <a:lnTo>
                    <a:pt x="12621" y="8214"/>
                  </a:lnTo>
                  <a:cubicBezTo>
                    <a:pt x="12610" y="8177"/>
                    <a:pt x="12597" y="8134"/>
                    <a:pt x="12580" y="8080"/>
                  </a:cubicBezTo>
                  <a:lnTo>
                    <a:pt x="12724" y="8037"/>
                  </a:lnTo>
                  <a:lnTo>
                    <a:pt x="12647" y="8004"/>
                  </a:lnTo>
                  <a:cubicBezTo>
                    <a:pt x="12634" y="7957"/>
                    <a:pt x="12652" y="7925"/>
                    <a:pt x="12701" y="7902"/>
                  </a:cubicBezTo>
                  <a:cubicBezTo>
                    <a:pt x="12716" y="7911"/>
                    <a:pt x="12733" y="7923"/>
                    <a:pt x="12749" y="7934"/>
                  </a:cubicBezTo>
                  <a:cubicBezTo>
                    <a:pt x="12761" y="7943"/>
                    <a:pt x="12774" y="7955"/>
                    <a:pt x="12794" y="7972"/>
                  </a:cubicBezTo>
                  <a:cubicBezTo>
                    <a:pt x="12802" y="7938"/>
                    <a:pt x="12809" y="7914"/>
                    <a:pt x="12815" y="7890"/>
                  </a:cubicBezTo>
                  <a:lnTo>
                    <a:pt x="12968" y="7973"/>
                  </a:lnTo>
                  <a:cubicBezTo>
                    <a:pt x="12971" y="7955"/>
                    <a:pt x="12976" y="7927"/>
                    <a:pt x="12981" y="7901"/>
                  </a:cubicBezTo>
                  <a:lnTo>
                    <a:pt x="13148" y="7874"/>
                  </a:lnTo>
                  <a:cubicBezTo>
                    <a:pt x="13149" y="7868"/>
                    <a:pt x="13149" y="7861"/>
                    <a:pt x="13149" y="7855"/>
                  </a:cubicBezTo>
                  <a:cubicBezTo>
                    <a:pt x="13081" y="7842"/>
                    <a:pt x="13004" y="7863"/>
                    <a:pt x="12928" y="7804"/>
                  </a:cubicBezTo>
                  <a:lnTo>
                    <a:pt x="13031" y="7778"/>
                  </a:lnTo>
                  <a:cubicBezTo>
                    <a:pt x="13032" y="7764"/>
                    <a:pt x="13034" y="7739"/>
                    <a:pt x="13037" y="7713"/>
                  </a:cubicBezTo>
                  <a:lnTo>
                    <a:pt x="13114" y="7681"/>
                  </a:lnTo>
                  <a:cubicBezTo>
                    <a:pt x="13128" y="7652"/>
                    <a:pt x="13142" y="7624"/>
                    <a:pt x="13157" y="7592"/>
                  </a:cubicBezTo>
                  <a:lnTo>
                    <a:pt x="13104" y="7515"/>
                  </a:lnTo>
                  <a:lnTo>
                    <a:pt x="13130" y="7453"/>
                  </a:lnTo>
                  <a:cubicBezTo>
                    <a:pt x="13102" y="7340"/>
                    <a:pt x="13075" y="7226"/>
                    <a:pt x="13045" y="7112"/>
                  </a:cubicBezTo>
                  <a:cubicBezTo>
                    <a:pt x="13035" y="7075"/>
                    <a:pt x="13015" y="7041"/>
                    <a:pt x="13005" y="7004"/>
                  </a:cubicBezTo>
                  <a:cubicBezTo>
                    <a:pt x="12989" y="6934"/>
                    <a:pt x="12954" y="6866"/>
                    <a:pt x="12964" y="6790"/>
                  </a:cubicBezTo>
                  <a:cubicBezTo>
                    <a:pt x="12966" y="6762"/>
                    <a:pt x="12960" y="6736"/>
                    <a:pt x="12951" y="6712"/>
                  </a:cubicBezTo>
                  <a:cubicBezTo>
                    <a:pt x="12927" y="6640"/>
                    <a:pt x="12896" y="6571"/>
                    <a:pt x="12900" y="6492"/>
                  </a:cubicBezTo>
                  <a:cubicBezTo>
                    <a:pt x="12903" y="6467"/>
                    <a:pt x="12898" y="6432"/>
                    <a:pt x="12882" y="6417"/>
                  </a:cubicBezTo>
                  <a:cubicBezTo>
                    <a:pt x="12812" y="6353"/>
                    <a:pt x="12824" y="6267"/>
                    <a:pt x="12815" y="6187"/>
                  </a:cubicBezTo>
                  <a:cubicBezTo>
                    <a:pt x="12810" y="6143"/>
                    <a:pt x="12802" y="6100"/>
                    <a:pt x="12791" y="6056"/>
                  </a:cubicBezTo>
                  <a:cubicBezTo>
                    <a:pt x="12788" y="5886"/>
                    <a:pt x="12761" y="5812"/>
                    <a:pt x="12669" y="5737"/>
                  </a:cubicBezTo>
                  <a:lnTo>
                    <a:pt x="12720" y="5690"/>
                  </a:lnTo>
                  <a:cubicBezTo>
                    <a:pt x="12696" y="5576"/>
                    <a:pt x="12671" y="5464"/>
                    <a:pt x="12647" y="5352"/>
                  </a:cubicBezTo>
                  <a:lnTo>
                    <a:pt x="12562" y="5300"/>
                  </a:lnTo>
                  <a:lnTo>
                    <a:pt x="12621" y="5257"/>
                  </a:lnTo>
                  <a:cubicBezTo>
                    <a:pt x="12630" y="5185"/>
                    <a:pt x="12595" y="5114"/>
                    <a:pt x="12532" y="5080"/>
                  </a:cubicBezTo>
                  <a:cubicBezTo>
                    <a:pt x="12542" y="5057"/>
                    <a:pt x="12553" y="5036"/>
                    <a:pt x="12563" y="5016"/>
                  </a:cubicBezTo>
                  <a:cubicBezTo>
                    <a:pt x="12546" y="4902"/>
                    <a:pt x="12529" y="4788"/>
                    <a:pt x="12513" y="4678"/>
                  </a:cubicBezTo>
                  <a:lnTo>
                    <a:pt x="12425" y="4635"/>
                  </a:lnTo>
                  <a:lnTo>
                    <a:pt x="12352" y="4678"/>
                  </a:lnTo>
                  <a:lnTo>
                    <a:pt x="12341" y="4609"/>
                  </a:lnTo>
                  <a:lnTo>
                    <a:pt x="12425" y="4563"/>
                  </a:lnTo>
                  <a:lnTo>
                    <a:pt x="12357" y="4495"/>
                  </a:lnTo>
                  <a:lnTo>
                    <a:pt x="12443" y="4474"/>
                  </a:lnTo>
                  <a:cubicBezTo>
                    <a:pt x="12466" y="4390"/>
                    <a:pt x="12446" y="4356"/>
                    <a:pt x="12344" y="4304"/>
                  </a:cubicBezTo>
                  <a:cubicBezTo>
                    <a:pt x="12326" y="4340"/>
                    <a:pt x="12308" y="4377"/>
                    <a:pt x="12288" y="4417"/>
                  </a:cubicBezTo>
                  <a:cubicBezTo>
                    <a:pt x="12263" y="4396"/>
                    <a:pt x="12237" y="4381"/>
                    <a:pt x="12208" y="4381"/>
                  </a:cubicBezTo>
                  <a:cubicBezTo>
                    <a:pt x="12190" y="4381"/>
                    <a:pt x="12171" y="4386"/>
                    <a:pt x="12150" y="4399"/>
                  </a:cubicBezTo>
                  <a:lnTo>
                    <a:pt x="12199" y="4487"/>
                  </a:lnTo>
                  <a:lnTo>
                    <a:pt x="12173" y="4539"/>
                  </a:lnTo>
                  <a:lnTo>
                    <a:pt x="12062" y="4479"/>
                  </a:lnTo>
                  <a:cubicBezTo>
                    <a:pt x="12068" y="4469"/>
                    <a:pt x="12076" y="4455"/>
                    <a:pt x="12084" y="4441"/>
                  </a:cubicBezTo>
                  <a:lnTo>
                    <a:pt x="12075" y="4431"/>
                  </a:lnTo>
                  <a:lnTo>
                    <a:pt x="12002" y="4504"/>
                  </a:lnTo>
                  <a:cubicBezTo>
                    <a:pt x="12014" y="4536"/>
                    <a:pt x="12024" y="4561"/>
                    <a:pt x="12036" y="4589"/>
                  </a:cubicBezTo>
                  <a:cubicBezTo>
                    <a:pt x="11944" y="4583"/>
                    <a:pt x="11905" y="4479"/>
                    <a:pt x="11936" y="4344"/>
                  </a:cubicBezTo>
                  <a:lnTo>
                    <a:pt x="11890" y="4285"/>
                  </a:lnTo>
                  <a:cubicBezTo>
                    <a:pt x="11901" y="4226"/>
                    <a:pt x="11906" y="4165"/>
                    <a:pt x="11848" y="4133"/>
                  </a:cubicBezTo>
                  <a:cubicBezTo>
                    <a:pt x="11848" y="4103"/>
                    <a:pt x="11851" y="4074"/>
                    <a:pt x="11857" y="4044"/>
                  </a:cubicBezTo>
                  <a:cubicBezTo>
                    <a:pt x="11866" y="4019"/>
                    <a:pt x="11877" y="3994"/>
                    <a:pt x="11891" y="3971"/>
                  </a:cubicBezTo>
                  <a:lnTo>
                    <a:pt x="11891" y="3971"/>
                  </a:lnTo>
                  <a:lnTo>
                    <a:pt x="11824" y="3977"/>
                  </a:lnTo>
                  <a:cubicBezTo>
                    <a:pt x="11899" y="3882"/>
                    <a:pt x="11803" y="3791"/>
                    <a:pt x="11832" y="3688"/>
                  </a:cubicBezTo>
                  <a:lnTo>
                    <a:pt x="11832" y="3688"/>
                  </a:lnTo>
                  <a:lnTo>
                    <a:pt x="11883" y="3742"/>
                  </a:lnTo>
                  <a:lnTo>
                    <a:pt x="11955" y="3679"/>
                  </a:lnTo>
                  <a:lnTo>
                    <a:pt x="11955" y="3679"/>
                  </a:lnTo>
                  <a:cubicBezTo>
                    <a:pt x="11942" y="3718"/>
                    <a:pt x="11936" y="3738"/>
                    <a:pt x="11929" y="3766"/>
                  </a:cubicBezTo>
                  <a:lnTo>
                    <a:pt x="12008" y="3799"/>
                  </a:lnTo>
                  <a:cubicBezTo>
                    <a:pt x="11999" y="3728"/>
                    <a:pt x="11991" y="3667"/>
                    <a:pt x="11981" y="3589"/>
                  </a:cubicBezTo>
                  <a:lnTo>
                    <a:pt x="11898" y="3664"/>
                  </a:lnTo>
                  <a:cubicBezTo>
                    <a:pt x="11840" y="3655"/>
                    <a:pt x="11813" y="3618"/>
                    <a:pt x="11793" y="3562"/>
                  </a:cubicBezTo>
                  <a:cubicBezTo>
                    <a:pt x="11760" y="3479"/>
                    <a:pt x="11748" y="3390"/>
                    <a:pt x="11760" y="3301"/>
                  </a:cubicBezTo>
                  <a:cubicBezTo>
                    <a:pt x="11763" y="3276"/>
                    <a:pt x="11776" y="3251"/>
                    <a:pt x="11786" y="3221"/>
                  </a:cubicBezTo>
                  <a:cubicBezTo>
                    <a:pt x="11783" y="3220"/>
                    <a:pt x="11774" y="3214"/>
                    <a:pt x="11775" y="3214"/>
                  </a:cubicBezTo>
                  <a:lnTo>
                    <a:pt x="11775" y="3214"/>
                  </a:lnTo>
                  <a:cubicBezTo>
                    <a:pt x="11775" y="3214"/>
                    <a:pt x="11775" y="3214"/>
                    <a:pt x="11776" y="3214"/>
                  </a:cubicBezTo>
                  <a:cubicBezTo>
                    <a:pt x="11756" y="3143"/>
                    <a:pt x="11741" y="3084"/>
                    <a:pt x="11722" y="3008"/>
                  </a:cubicBezTo>
                  <a:cubicBezTo>
                    <a:pt x="11737" y="2974"/>
                    <a:pt x="11743" y="2925"/>
                    <a:pt x="11697" y="2871"/>
                  </a:cubicBezTo>
                  <a:cubicBezTo>
                    <a:pt x="11667" y="2833"/>
                    <a:pt x="11665" y="2781"/>
                    <a:pt x="11694" y="2742"/>
                  </a:cubicBezTo>
                  <a:cubicBezTo>
                    <a:pt x="11746" y="2663"/>
                    <a:pt x="11743" y="2659"/>
                    <a:pt x="11679" y="2585"/>
                  </a:cubicBezTo>
                  <a:cubicBezTo>
                    <a:pt x="11672" y="2573"/>
                    <a:pt x="11667" y="2562"/>
                    <a:pt x="11664" y="2549"/>
                  </a:cubicBezTo>
                  <a:lnTo>
                    <a:pt x="11740" y="2536"/>
                  </a:lnTo>
                  <a:cubicBezTo>
                    <a:pt x="11748" y="2512"/>
                    <a:pt x="11756" y="2484"/>
                    <a:pt x="11765" y="2454"/>
                  </a:cubicBezTo>
                  <a:lnTo>
                    <a:pt x="11836" y="2441"/>
                  </a:lnTo>
                  <a:cubicBezTo>
                    <a:pt x="11858" y="2459"/>
                    <a:pt x="11877" y="2478"/>
                    <a:pt x="11898" y="2492"/>
                  </a:cubicBezTo>
                  <a:cubicBezTo>
                    <a:pt x="11915" y="2503"/>
                    <a:pt x="11932" y="2513"/>
                    <a:pt x="11950" y="2522"/>
                  </a:cubicBezTo>
                  <a:cubicBezTo>
                    <a:pt x="11992" y="2508"/>
                    <a:pt x="12030" y="2504"/>
                    <a:pt x="12060" y="2487"/>
                  </a:cubicBezTo>
                  <a:cubicBezTo>
                    <a:pt x="12093" y="2466"/>
                    <a:pt x="12118" y="2435"/>
                    <a:pt x="12157" y="2399"/>
                  </a:cubicBezTo>
                  <a:close/>
                  <a:moveTo>
                    <a:pt x="9100" y="27433"/>
                  </a:moveTo>
                  <a:lnTo>
                    <a:pt x="9200" y="27462"/>
                  </a:lnTo>
                  <a:cubicBezTo>
                    <a:pt x="9197" y="27476"/>
                    <a:pt x="9194" y="27492"/>
                    <a:pt x="9194" y="27496"/>
                  </a:cubicBezTo>
                  <a:lnTo>
                    <a:pt x="9281" y="27667"/>
                  </a:lnTo>
                  <a:lnTo>
                    <a:pt x="9123" y="27671"/>
                  </a:lnTo>
                  <a:lnTo>
                    <a:pt x="9066" y="27583"/>
                  </a:lnTo>
                  <a:lnTo>
                    <a:pt x="9129" y="27549"/>
                  </a:lnTo>
                  <a:cubicBezTo>
                    <a:pt x="9112" y="27538"/>
                    <a:pt x="9103" y="27531"/>
                    <a:pt x="9094" y="27531"/>
                  </a:cubicBezTo>
                  <a:cubicBezTo>
                    <a:pt x="9083" y="27531"/>
                    <a:pt x="9071" y="27539"/>
                    <a:pt x="9047" y="27555"/>
                  </a:cubicBezTo>
                  <a:lnTo>
                    <a:pt x="8966" y="27486"/>
                  </a:lnTo>
                  <a:cubicBezTo>
                    <a:pt x="8967" y="27479"/>
                    <a:pt x="8969" y="27473"/>
                    <a:pt x="8972" y="27466"/>
                  </a:cubicBezTo>
                  <a:lnTo>
                    <a:pt x="9063" y="27464"/>
                  </a:lnTo>
                  <a:lnTo>
                    <a:pt x="9100" y="27433"/>
                  </a:lnTo>
                  <a:close/>
                  <a:moveTo>
                    <a:pt x="20940" y="27739"/>
                  </a:moveTo>
                  <a:cubicBezTo>
                    <a:pt x="20938" y="27755"/>
                    <a:pt x="20936" y="27770"/>
                    <a:pt x="20933" y="27790"/>
                  </a:cubicBezTo>
                  <a:cubicBezTo>
                    <a:pt x="20929" y="27790"/>
                    <a:pt x="20926" y="27789"/>
                    <a:pt x="20922" y="27789"/>
                  </a:cubicBezTo>
                  <a:cubicBezTo>
                    <a:pt x="20866" y="27789"/>
                    <a:pt x="20824" y="27846"/>
                    <a:pt x="20755" y="27846"/>
                  </a:cubicBezTo>
                  <a:cubicBezTo>
                    <a:pt x="20748" y="27846"/>
                    <a:pt x="20741" y="27845"/>
                    <a:pt x="20733" y="27844"/>
                  </a:cubicBezTo>
                  <a:lnTo>
                    <a:pt x="20797" y="27748"/>
                  </a:lnTo>
                  <a:lnTo>
                    <a:pt x="20940" y="27739"/>
                  </a:lnTo>
                  <a:close/>
                  <a:moveTo>
                    <a:pt x="7433" y="27831"/>
                  </a:moveTo>
                  <a:cubicBezTo>
                    <a:pt x="7436" y="27876"/>
                    <a:pt x="7438" y="27914"/>
                    <a:pt x="7439" y="27948"/>
                  </a:cubicBezTo>
                  <a:cubicBezTo>
                    <a:pt x="7342" y="28011"/>
                    <a:pt x="7333" y="28116"/>
                    <a:pt x="7285" y="28199"/>
                  </a:cubicBezTo>
                  <a:cubicBezTo>
                    <a:pt x="7243" y="28193"/>
                    <a:pt x="7198" y="28152"/>
                    <a:pt x="7193" y="28107"/>
                  </a:cubicBezTo>
                  <a:lnTo>
                    <a:pt x="7034" y="28284"/>
                  </a:lnTo>
                  <a:lnTo>
                    <a:pt x="6951" y="28259"/>
                  </a:lnTo>
                  <a:cubicBezTo>
                    <a:pt x="6969" y="28219"/>
                    <a:pt x="6986" y="28179"/>
                    <a:pt x="7005" y="28137"/>
                  </a:cubicBezTo>
                  <a:lnTo>
                    <a:pt x="6963" y="28116"/>
                  </a:lnTo>
                  <a:cubicBezTo>
                    <a:pt x="6968" y="28077"/>
                    <a:pt x="7017" y="28054"/>
                    <a:pt x="7079" y="28054"/>
                  </a:cubicBezTo>
                  <a:cubicBezTo>
                    <a:pt x="7091" y="28054"/>
                    <a:pt x="7104" y="28055"/>
                    <a:pt x="7118" y="28057"/>
                  </a:cubicBezTo>
                  <a:lnTo>
                    <a:pt x="7119" y="28057"/>
                  </a:lnTo>
                  <a:cubicBezTo>
                    <a:pt x="7131" y="27984"/>
                    <a:pt x="7143" y="27911"/>
                    <a:pt x="7154" y="27838"/>
                  </a:cubicBezTo>
                  <a:cubicBezTo>
                    <a:pt x="7202" y="27851"/>
                    <a:pt x="7250" y="27862"/>
                    <a:pt x="7300" y="27862"/>
                  </a:cubicBezTo>
                  <a:cubicBezTo>
                    <a:pt x="7342" y="27862"/>
                    <a:pt x="7386" y="27853"/>
                    <a:pt x="7433" y="27831"/>
                  </a:cubicBezTo>
                  <a:close/>
                  <a:moveTo>
                    <a:pt x="9550" y="28367"/>
                  </a:moveTo>
                  <a:lnTo>
                    <a:pt x="9617" y="28396"/>
                  </a:lnTo>
                  <a:cubicBezTo>
                    <a:pt x="9623" y="28422"/>
                    <a:pt x="9627" y="28447"/>
                    <a:pt x="9633" y="28475"/>
                  </a:cubicBezTo>
                  <a:lnTo>
                    <a:pt x="9712" y="28513"/>
                  </a:lnTo>
                  <a:lnTo>
                    <a:pt x="9633" y="28544"/>
                  </a:lnTo>
                  <a:cubicBezTo>
                    <a:pt x="9632" y="28551"/>
                    <a:pt x="9632" y="28566"/>
                    <a:pt x="9630" y="28604"/>
                  </a:cubicBezTo>
                  <a:lnTo>
                    <a:pt x="9556" y="28511"/>
                  </a:lnTo>
                  <a:lnTo>
                    <a:pt x="9446" y="28534"/>
                  </a:lnTo>
                  <a:cubicBezTo>
                    <a:pt x="9444" y="28516"/>
                    <a:pt x="9443" y="28501"/>
                    <a:pt x="9442" y="28483"/>
                  </a:cubicBezTo>
                  <a:lnTo>
                    <a:pt x="9525" y="28469"/>
                  </a:lnTo>
                  <a:cubicBezTo>
                    <a:pt x="9517" y="28431"/>
                    <a:pt x="9486" y="28390"/>
                    <a:pt x="9550" y="28367"/>
                  </a:cubicBezTo>
                  <a:close/>
                  <a:moveTo>
                    <a:pt x="22370" y="28533"/>
                  </a:moveTo>
                  <a:cubicBezTo>
                    <a:pt x="22379" y="28533"/>
                    <a:pt x="22389" y="28535"/>
                    <a:pt x="22400" y="28539"/>
                  </a:cubicBezTo>
                  <a:cubicBezTo>
                    <a:pt x="22400" y="28567"/>
                    <a:pt x="22401" y="28596"/>
                    <a:pt x="22401" y="28627"/>
                  </a:cubicBezTo>
                  <a:lnTo>
                    <a:pt x="22286" y="28622"/>
                  </a:lnTo>
                  <a:cubicBezTo>
                    <a:pt x="22310" y="28574"/>
                    <a:pt x="22328" y="28533"/>
                    <a:pt x="22370" y="28533"/>
                  </a:cubicBezTo>
                  <a:close/>
                  <a:moveTo>
                    <a:pt x="4311" y="28910"/>
                  </a:moveTo>
                  <a:cubicBezTo>
                    <a:pt x="4374" y="28937"/>
                    <a:pt x="4374" y="28937"/>
                    <a:pt x="4376" y="29001"/>
                  </a:cubicBezTo>
                  <a:cubicBezTo>
                    <a:pt x="4361" y="29015"/>
                    <a:pt x="4347" y="29019"/>
                    <a:pt x="4333" y="29019"/>
                  </a:cubicBezTo>
                  <a:cubicBezTo>
                    <a:pt x="4306" y="29019"/>
                    <a:pt x="4278" y="29003"/>
                    <a:pt x="4244" y="28997"/>
                  </a:cubicBezTo>
                  <a:lnTo>
                    <a:pt x="4311" y="28910"/>
                  </a:lnTo>
                  <a:close/>
                  <a:moveTo>
                    <a:pt x="5133" y="28961"/>
                  </a:moveTo>
                  <a:cubicBezTo>
                    <a:pt x="5134" y="28981"/>
                    <a:pt x="5136" y="29003"/>
                    <a:pt x="5138" y="29029"/>
                  </a:cubicBezTo>
                  <a:lnTo>
                    <a:pt x="5056" y="29048"/>
                  </a:lnTo>
                  <a:lnTo>
                    <a:pt x="5003" y="29126"/>
                  </a:lnTo>
                  <a:cubicBezTo>
                    <a:pt x="4930" y="29067"/>
                    <a:pt x="5013" y="29019"/>
                    <a:pt x="4996" y="28969"/>
                  </a:cubicBezTo>
                  <a:lnTo>
                    <a:pt x="5133" y="28961"/>
                  </a:lnTo>
                  <a:close/>
                  <a:moveTo>
                    <a:pt x="18741" y="29111"/>
                  </a:moveTo>
                  <a:lnTo>
                    <a:pt x="18741" y="29111"/>
                  </a:lnTo>
                  <a:cubicBezTo>
                    <a:pt x="18706" y="29174"/>
                    <a:pt x="18651" y="29200"/>
                    <a:pt x="18597" y="29238"/>
                  </a:cubicBezTo>
                  <a:cubicBezTo>
                    <a:pt x="18587" y="29215"/>
                    <a:pt x="18579" y="29196"/>
                    <a:pt x="18572" y="29176"/>
                  </a:cubicBezTo>
                  <a:lnTo>
                    <a:pt x="18624" y="29112"/>
                  </a:lnTo>
                  <a:lnTo>
                    <a:pt x="18741" y="29111"/>
                  </a:lnTo>
                  <a:close/>
                  <a:moveTo>
                    <a:pt x="23552" y="29330"/>
                  </a:moveTo>
                  <a:cubicBezTo>
                    <a:pt x="23561" y="29346"/>
                    <a:pt x="23571" y="29362"/>
                    <a:pt x="23583" y="29385"/>
                  </a:cubicBezTo>
                  <a:lnTo>
                    <a:pt x="23453" y="29425"/>
                  </a:lnTo>
                  <a:cubicBezTo>
                    <a:pt x="23444" y="29404"/>
                    <a:pt x="23437" y="29386"/>
                    <a:pt x="23426" y="29361"/>
                  </a:cubicBezTo>
                  <a:lnTo>
                    <a:pt x="23552" y="29330"/>
                  </a:lnTo>
                  <a:close/>
                  <a:moveTo>
                    <a:pt x="23348" y="29309"/>
                  </a:moveTo>
                  <a:cubicBezTo>
                    <a:pt x="23404" y="29338"/>
                    <a:pt x="23406" y="29382"/>
                    <a:pt x="23413" y="29427"/>
                  </a:cubicBezTo>
                  <a:cubicBezTo>
                    <a:pt x="23394" y="29436"/>
                    <a:pt x="23376" y="29442"/>
                    <a:pt x="23358" y="29442"/>
                  </a:cubicBezTo>
                  <a:cubicBezTo>
                    <a:pt x="23332" y="29442"/>
                    <a:pt x="23307" y="29429"/>
                    <a:pt x="23281" y="29391"/>
                  </a:cubicBezTo>
                  <a:cubicBezTo>
                    <a:pt x="23304" y="29363"/>
                    <a:pt x="23325" y="29336"/>
                    <a:pt x="23348" y="29309"/>
                  </a:cubicBezTo>
                  <a:close/>
                  <a:moveTo>
                    <a:pt x="20677" y="29727"/>
                  </a:moveTo>
                  <a:lnTo>
                    <a:pt x="20691" y="29781"/>
                  </a:lnTo>
                  <a:lnTo>
                    <a:pt x="20615" y="29838"/>
                  </a:lnTo>
                  <a:cubicBezTo>
                    <a:pt x="20552" y="29828"/>
                    <a:pt x="20568" y="29789"/>
                    <a:pt x="20578" y="29746"/>
                  </a:cubicBezTo>
                  <a:lnTo>
                    <a:pt x="20677" y="29727"/>
                  </a:lnTo>
                  <a:close/>
                  <a:moveTo>
                    <a:pt x="9857" y="29684"/>
                  </a:moveTo>
                  <a:cubicBezTo>
                    <a:pt x="9910" y="29684"/>
                    <a:pt x="9937" y="29732"/>
                    <a:pt x="9974" y="29767"/>
                  </a:cubicBezTo>
                  <a:lnTo>
                    <a:pt x="9942" y="29820"/>
                  </a:lnTo>
                  <a:cubicBezTo>
                    <a:pt x="9956" y="29834"/>
                    <a:pt x="9970" y="29839"/>
                    <a:pt x="9984" y="29839"/>
                  </a:cubicBezTo>
                  <a:cubicBezTo>
                    <a:pt x="10016" y="29839"/>
                    <a:pt x="10048" y="29812"/>
                    <a:pt x="10079" y="29812"/>
                  </a:cubicBezTo>
                  <a:cubicBezTo>
                    <a:pt x="10089" y="29812"/>
                    <a:pt x="10098" y="29814"/>
                    <a:pt x="10108" y="29821"/>
                  </a:cubicBezTo>
                  <a:cubicBezTo>
                    <a:pt x="10120" y="29879"/>
                    <a:pt x="10111" y="29902"/>
                    <a:pt x="10060" y="29904"/>
                  </a:cubicBezTo>
                  <a:cubicBezTo>
                    <a:pt x="10054" y="29904"/>
                    <a:pt x="10048" y="29904"/>
                    <a:pt x="10042" y="29904"/>
                  </a:cubicBezTo>
                  <a:cubicBezTo>
                    <a:pt x="9999" y="29904"/>
                    <a:pt x="9955" y="29898"/>
                    <a:pt x="9904" y="29894"/>
                  </a:cubicBezTo>
                  <a:cubicBezTo>
                    <a:pt x="9897" y="29839"/>
                    <a:pt x="9891" y="29792"/>
                    <a:pt x="9885" y="29741"/>
                  </a:cubicBezTo>
                  <a:lnTo>
                    <a:pt x="9815" y="29756"/>
                  </a:lnTo>
                  <a:lnTo>
                    <a:pt x="9797" y="29738"/>
                  </a:lnTo>
                  <a:cubicBezTo>
                    <a:pt x="9810" y="29719"/>
                    <a:pt x="9820" y="29690"/>
                    <a:pt x="9837" y="29686"/>
                  </a:cubicBezTo>
                  <a:cubicBezTo>
                    <a:pt x="9844" y="29685"/>
                    <a:pt x="9851" y="29684"/>
                    <a:pt x="9857" y="29684"/>
                  </a:cubicBezTo>
                  <a:close/>
                  <a:moveTo>
                    <a:pt x="23275" y="29889"/>
                  </a:moveTo>
                  <a:cubicBezTo>
                    <a:pt x="23282" y="29900"/>
                    <a:pt x="23289" y="29905"/>
                    <a:pt x="23288" y="29909"/>
                  </a:cubicBezTo>
                  <a:cubicBezTo>
                    <a:pt x="23273" y="29996"/>
                    <a:pt x="23201" y="29987"/>
                    <a:pt x="23134" y="29999"/>
                  </a:cubicBezTo>
                  <a:lnTo>
                    <a:pt x="23134" y="30000"/>
                  </a:lnTo>
                  <a:cubicBezTo>
                    <a:pt x="23127" y="29974"/>
                    <a:pt x="23122" y="29957"/>
                    <a:pt x="23115" y="29937"/>
                  </a:cubicBezTo>
                  <a:lnTo>
                    <a:pt x="23203" y="29905"/>
                  </a:lnTo>
                  <a:cubicBezTo>
                    <a:pt x="23214" y="29913"/>
                    <a:pt x="23223" y="29921"/>
                    <a:pt x="23232" y="29928"/>
                  </a:cubicBezTo>
                  <a:lnTo>
                    <a:pt x="23275" y="29889"/>
                  </a:lnTo>
                  <a:close/>
                  <a:moveTo>
                    <a:pt x="23559" y="29443"/>
                  </a:moveTo>
                  <a:cubicBezTo>
                    <a:pt x="23557" y="29490"/>
                    <a:pt x="23559" y="29526"/>
                    <a:pt x="23551" y="29562"/>
                  </a:cubicBezTo>
                  <a:cubicBezTo>
                    <a:pt x="23530" y="29667"/>
                    <a:pt x="23499" y="29771"/>
                    <a:pt x="23478" y="29877"/>
                  </a:cubicBezTo>
                  <a:cubicBezTo>
                    <a:pt x="23466" y="29947"/>
                    <a:pt x="23436" y="30007"/>
                    <a:pt x="23379" y="30075"/>
                  </a:cubicBezTo>
                  <a:cubicBezTo>
                    <a:pt x="23381" y="29968"/>
                    <a:pt x="23358" y="29886"/>
                    <a:pt x="23274" y="29830"/>
                  </a:cubicBezTo>
                  <a:lnTo>
                    <a:pt x="23298" y="29782"/>
                  </a:lnTo>
                  <a:cubicBezTo>
                    <a:pt x="23284" y="29767"/>
                    <a:pt x="23272" y="29753"/>
                    <a:pt x="23244" y="29725"/>
                  </a:cubicBezTo>
                  <a:lnTo>
                    <a:pt x="23244" y="29725"/>
                  </a:lnTo>
                  <a:lnTo>
                    <a:pt x="23346" y="29747"/>
                  </a:lnTo>
                  <a:cubicBezTo>
                    <a:pt x="23356" y="29774"/>
                    <a:pt x="23365" y="29797"/>
                    <a:pt x="23376" y="29823"/>
                  </a:cubicBezTo>
                  <a:cubicBezTo>
                    <a:pt x="23418" y="29820"/>
                    <a:pt x="23450" y="29797"/>
                    <a:pt x="23447" y="29759"/>
                  </a:cubicBezTo>
                  <a:cubicBezTo>
                    <a:pt x="23442" y="29684"/>
                    <a:pt x="23472" y="29622"/>
                    <a:pt x="23506" y="29553"/>
                  </a:cubicBezTo>
                  <a:lnTo>
                    <a:pt x="23437" y="29525"/>
                  </a:lnTo>
                  <a:lnTo>
                    <a:pt x="23444" y="29483"/>
                  </a:lnTo>
                  <a:lnTo>
                    <a:pt x="23559" y="29443"/>
                  </a:lnTo>
                  <a:close/>
                  <a:moveTo>
                    <a:pt x="9954" y="29921"/>
                  </a:moveTo>
                  <a:lnTo>
                    <a:pt x="10011" y="30011"/>
                  </a:lnTo>
                  <a:cubicBezTo>
                    <a:pt x="10020" y="30015"/>
                    <a:pt x="10030" y="30016"/>
                    <a:pt x="10040" y="30016"/>
                  </a:cubicBezTo>
                  <a:cubicBezTo>
                    <a:pt x="10059" y="30016"/>
                    <a:pt x="10079" y="30012"/>
                    <a:pt x="10100" y="30012"/>
                  </a:cubicBezTo>
                  <a:cubicBezTo>
                    <a:pt x="10128" y="30012"/>
                    <a:pt x="10156" y="30019"/>
                    <a:pt x="10181" y="30055"/>
                  </a:cubicBezTo>
                  <a:lnTo>
                    <a:pt x="10075" y="30075"/>
                  </a:lnTo>
                  <a:cubicBezTo>
                    <a:pt x="10077" y="30101"/>
                    <a:pt x="10078" y="30127"/>
                    <a:pt x="10080" y="30149"/>
                  </a:cubicBezTo>
                  <a:lnTo>
                    <a:pt x="10213" y="30178"/>
                  </a:lnTo>
                  <a:cubicBezTo>
                    <a:pt x="10213" y="30186"/>
                    <a:pt x="10214" y="30194"/>
                    <a:pt x="10214" y="30203"/>
                  </a:cubicBezTo>
                  <a:lnTo>
                    <a:pt x="10056" y="30258"/>
                  </a:lnTo>
                  <a:lnTo>
                    <a:pt x="9962" y="30219"/>
                  </a:lnTo>
                  <a:cubicBezTo>
                    <a:pt x="9940" y="30242"/>
                    <a:pt x="9920" y="30262"/>
                    <a:pt x="9893" y="30289"/>
                  </a:cubicBezTo>
                  <a:lnTo>
                    <a:pt x="9791" y="30230"/>
                  </a:lnTo>
                  <a:cubicBezTo>
                    <a:pt x="9800" y="30122"/>
                    <a:pt x="9925" y="30188"/>
                    <a:pt x="9950" y="30099"/>
                  </a:cubicBezTo>
                  <a:lnTo>
                    <a:pt x="9908" y="30070"/>
                  </a:lnTo>
                  <a:cubicBezTo>
                    <a:pt x="9918" y="30051"/>
                    <a:pt x="9929" y="30034"/>
                    <a:pt x="9940" y="30015"/>
                  </a:cubicBezTo>
                  <a:lnTo>
                    <a:pt x="9866" y="30012"/>
                  </a:lnTo>
                  <a:lnTo>
                    <a:pt x="9859" y="29998"/>
                  </a:lnTo>
                  <a:lnTo>
                    <a:pt x="9954" y="29921"/>
                  </a:lnTo>
                  <a:close/>
                  <a:moveTo>
                    <a:pt x="9882" y="30466"/>
                  </a:moveTo>
                  <a:cubicBezTo>
                    <a:pt x="9908" y="30466"/>
                    <a:pt x="9941" y="30472"/>
                    <a:pt x="9983" y="30484"/>
                  </a:cubicBezTo>
                  <a:lnTo>
                    <a:pt x="9815" y="30560"/>
                  </a:lnTo>
                  <a:lnTo>
                    <a:pt x="9813" y="30559"/>
                  </a:lnTo>
                  <a:cubicBezTo>
                    <a:pt x="9810" y="30494"/>
                    <a:pt x="9828" y="30466"/>
                    <a:pt x="9882" y="30466"/>
                  </a:cubicBezTo>
                  <a:close/>
                  <a:moveTo>
                    <a:pt x="21773" y="29603"/>
                  </a:moveTo>
                  <a:lnTo>
                    <a:pt x="21793" y="29698"/>
                  </a:lnTo>
                  <a:cubicBezTo>
                    <a:pt x="21695" y="29772"/>
                    <a:pt x="21713" y="29864"/>
                    <a:pt x="21749" y="29968"/>
                  </a:cubicBezTo>
                  <a:lnTo>
                    <a:pt x="21669" y="29965"/>
                  </a:lnTo>
                  <a:lnTo>
                    <a:pt x="21694" y="30002"/>
                  </a:lnTo>
                  <a:cubicBezTo>
                    <a:pt x="21691" y="30147"/>
                    <a:pt x="21644" y="30287"/>
                    <a:pt x="21560" y="30406"/>
                  </a:cubicBezTo>
                  <a:cubicBezTo>
                    <a:pt x="21570" y="30419"/>
                    <a:pt x="21581" y="30432"/>
                    <a:pt x="21589" y="30441"/>
                  </a:cubicBezTo>
                  <a:lnTo>
                    <a:pt x="21476" y="30589"/>
                  </a:lnTo>
                  <a:cubicBezTo>
                    <a:pt x="21461" y="30639"/>
                    <a:pt x="21446" y="30686"/>
                    <a:pt x="21432" y="30733"/>
                  </a:cubicBezTo>
                  <a:lnTo>
                    <a:pt x="21320" y="30740"/>
                  </a:lnTo>
                  <a:lnTo>
                    <a:pt x="21255" y="30697"/>
                  </a:lnTo>
                  <a:lnTo>
                    <a:pt x="21147" y="30743"/>
                  </a:lnTo>
                  <a:cubicBezTo>
                    <a:pt x="21141" y="30699"/>
                    <a:pt x="21141" y="30699"/>
                    <a:pt x="21197" y="30657"/>
                  </a:cubicBezTo>
                  <a:cubicBezTo>
                    <a:pt x="21201" y="30630"/>
                    <a:pt x="21208" y="30598"/>
                    <a:pt x="21216" y="30561"/>
                  </a:cubicBezTo>
                  <a:cubicBezTo>
                    <a:pt x="21309" y="30513"/>
                    <a:pt x="21252" y="30376"/>
                    <a:pt x="21351" y="30317"/>
                  </a:cubicBezTo>
                  <a:lnTo>
                    <a:pt x="21395" y="30364"/>
                  </a:lnTo>
                  <a:lnTo>
                    <a:pt x="21476" y="30354"/>
                  </a:lnTo>
                  <a:cubicBezTo>
                    <a:pt x="21470" y="30341"/>
                    <a:pt x="21469" y="30327"/>
                    <a:pt x="21462" y="30322"/>
                  </a:cubicBezTo>
                  <a:cubicBezTo>
                    <a:pt x="21427" y="30291"/>
                    <a:pt x="21392" y="30262"/>
                    <a:pt x="21359" y="30236"/>
                  </a:cubicBezTo>
                  <a:cubicBezTo>
                    <a:pt x="21369" y="30197"/>
                    <a:pt x="21377" y="30168"/>
                    <a:pt x="21382" y="30148"/>
                  </a:cubicBezTo>
                  <a:lnTo>
                    <a:pt x="21563" y="30007"/>
                  </a:lnTo>
                  <a:lnTo>
                    <a:pt x="21529" y="29965"/>
                  </a:lnTo>
                  <a:cubicBezTo>
                    <a:pt x="21523" y="29854"/>
                    <a:pt x="21655" y="29858"/>
                    <a:pt x="21677" y="29771"/>
                  </a:cubicBezTo>
                  <a:lnTo>
                    <a:pt x="21637" y="29694"/>
                  </a:lnTo>
                  <a:lnTo>
                    <a:pt x="21773" y="29603"/>
                  </a:lnTo>
                  <a:close/>
                  <a:moveTo>
                    <a:pt x="22231" y="28793"/>
                  </a:moveTo>
                  <a:lnTo>
                    <a:pt x="22317" y="28810"/>
                  </a:lnTo>
                  <a:cubicBezTo>
                    <a:pt x="22308" y="28843"/>
                    <a:pt x="22302" y="28868"/>
                    <a:pt x="22296" y="28893"/>
                  </a:cubicBezTo>
                  <a:lnTo>
                    <a:pt x="22372" y="28979"/>
                  </a:lnTo>
                  <a:cubicBezTo>
                    <a:pt x="22354" y="29036"/>
                    <a:pt x="22337" y="29096"/>
                    <a:pt x="22320" y="29157"/>
                  </a:cubicBezTo>
                  <a:lnTo>
                    <a:pt x="22344" y="29158"/>
                  </a:lnTo>
                  <a:cubicBezTo>
                    <a:pt x="22346" y="29193"/>
                    <a:pt x="22348" y="29225"/>
                    <a:pt x="22350" y="29268"/>
                  </a:cubicBezTo>
                  <a:lnTo>
                    <a:pt x="22316" y="29314"/>
                  </a:lnTo>
                  <a:cubicBezTo>
                    <a:pt x="22317" y="29369"/>
                    <a:pt x="22318" y="29422"/>
                    <a:pt x="22320" y="29473"/>
                  </a:cubicBezTo>
                  <a:cubicBezTo>
                    <a:pt x="22308" y="29483"/>
                    <a:pt x="22297" y="29492"/>
                    <a:pt x="22285" y="29503"/>
                  </a:cubicBezTo>
                  <a:cubicBezTo>
                    <a:pt x="22300" y="29518"/>
                    <a:pt x="22313" y="29533"/>
                    <a:pt x="22333" y="29554"/>
                  </a:cubicBezTo>
                  <a:lnTo>
                    <a:pt x="22264" y="29694"/>
                  </a:lnTo>
                  <a:lnTo>
                    <a:pt x="22186" y="29696"/>
                  </a:lnTo>
                  <a:lnTo>
                    <a:pt x="22243" y="29774"/>
                  </a:lnTo>
                  <a:cubicBezTo>
                    <a:pt x="22200" y="29849"/>
                    <a:pt x="22124" y="29862"/>
                    <a:pt x="22036" y="29886"/>
                  </a:cubicBezTo>
                  <a:cubicBezTo>
                    <a:pt x="22103" y="29958"/>
                    <a:pt x="22177" y="30019"/>
                    <a:pt x="22133" y="30133"/>
                  </a:cubicBezTo>
                  <a:lnTo>
                    <a:pt x="22082" y="30173"/>
                  </a:lnTo>
                  <a:cubicBezTo>
                    <a:pt x="22114" y="30287"/>
                    <a:pt x="22057" y="30390"/>
                    <a:pt x="22054" y="30504"/>
                  </a:cubicBezTo>
                  <a:cubicBezTo>
                    <a:pt x="22042" y="30500"/>
                    <a:pt x="22029" y="30494"/>
                    <a:pt x="22017" y="30488"/>
                  </a:cubicBezTo>
                  <a:cubicBezTo>
                    <a:pt x="22008" y="30482"/>
                    <a:pt x="22001" y="30477"/>
                    <a:pt x="21993" y="30471"/>
                  </a:cubicBezTo>
                  <a:cubicBezTo>
                    <a:pt x="21926" y="30493"/>
                    <a:pt x="21973" y="30536"/>
                    <a:pt x="21969" y="30575"/>
                  </a:cubicBezTo>
                  <a:lnTo>
                    <a:pt x="21826" y="30635"/>
                  </a:lnTo>
                  <a:lnTo>
                    <a:pt x="21865" y="30696"/>
                  </a:lnTo>
                  <a:lnTo>
                    <a:pt x="21936" y="30629"/>
                  </a:lnTo>
                  <a:lnTo>
                    <a:pt x="21936" y="30629"/>
                  </a:lnTo>
                  <a:cubicBezTo>
                    <a:pt x="21969" y="30684"/>
                    <a:pt x="21963" y="30731"/>
                    <a:pt x="21928" y="30784"/>
                  </a:cubicBezTo>
                  <a:cubicBezTo>
                    <a:pt x="21860" y="30710"/>
                    <a:pt x="21767" y="30722"/>
                    <a:pt x="21668" y="30703"/>
                  </a:cubicBezTo>
                  <a:cubicBezTo>
                    <a:pt x="21717" y="30643"/>
                    <a:pt x="21798" y="30613"/>
                    <a:pt x="21746" y="30522"/>
                  </a:cubicBezTo>
                  <a:lnTo>
                    <a:pt x="21746" y="30522"/>
                  </a:lnTo>
                  <a:lnTo>
                    <a:pt x="21845" y="30544"/>
                  </a:lnTo>
                  <a:cubicBezTo>
                    <a:pt x="21848" y="30538"/>
                    <a:pt x="21850" y="30534"/>
                    <a:pt x="21854" y="30528"/>
                  </a:cubicBezTo>
                  <a:lnTo>
                    <a:pt x="21758" y="30453"/>
                  </a:lnTo>
                  <a:cubicBezTo>
                    <a:pt x="21777" y="30424"/>
                    <a:pt x="21794" y="30393"/>
                    <a:pt x="21809" y="30362"/>
                  </a:cubicBezTo>
                  <a:cubicBezTo>
                    <a:pt x="21841" y="30283"/>
                    <a:pt x="21866" y="30202"/>
                    <a:pt x="21898" y="30123"/>
                  </a:cubicBezTo>
                  <a:cubicBezTo>
                    <a:pt x="21911" y="30091"/>
                    <a:pt x="21932" y="30063"/>
                    <a:pt x="21960" y="30017"/>
                  </a:cubicBezTo>
                  <a:cubicBezTo>
                    <a:pt x="21961" y="29992"/>
                    <a:pt x="21938" y="29938"/>
                    <a:pt x="21988" y="29922"/>
                  </a:cubicBezTo>
                  <a:cubicBezTo>
                    <a:pt x="21991" y="29771"/>
                    <a:pt x="22059" y="29649"/>
                    <a:pt x="22083" y="29509"/>
                  </a:cubicBezTo>
                  <a:lnTo>
                    <a:pt x="22134" y="29522"/>
                  </a:lnTo>
                  <a:lnTo>
                    <a:pt x="22195" y="29468"/>
                  </a:lnTo>
                  <a:lnTo>
                    <a:pt x="22126" y="29424"/>
                  </a:lnTo>
                  <a:cubicBezTo>
                    <a:pt x="22145" y="29408"/>
                    <a:pt x="22157" y="29396"/>
                    <a:pt x="22173" y="29383"/>
                  </a:cubicBezTo>
                  <a:lnTo>
                    <a:pt x="22122" y="29309"/>
                  </a:lnTo>
                  <a:cubicBezTo>
                    <a:pt x="22153" y="29217"/>
                    <a:pt x="22260" y="29225"/>
                    <a:pt x="22308" y="29160"/>
                  </a:cubicBezTo>
                  <a:cubicBezTo>
                    <a:pt x="22260" y="29137"/>
                    <a:pt x="22214" y="29112"/>
                    <a:pt x="22188" y="29060"/>
                  </a:cubicBezTo>
                  <a:cubicBezTo>
                    <a:pt x="22154" y="28988"/>
                    <a:pt x="22155" y="28972"/>
                    <a:pt x="22219" y="28925"/>
                  </a:cubicBezTo>
                  <a:cubicBezTo>
                    <a:pt x="22223" y="28882"/>
                    <a:pt x="22227" y="28843"/>
                    <a:pt x="22231" y="28793"/>
                  </a:cubicBezTo>
                  <a:close/>
                  <a:moveTo>
                    <a:pt x="16620" y="6233"/>
                  </a:moveTo>
                  <a:lnTo>
                    <a:pt x="16728" y="6324"/>
                  </a:lnTo>
                  <a:lnTo>
                    <a:pt x="16768" y="6319"/>
                  </a:lnTo>
                  <a:lnTo>
                    <a:pt x="16934" y="6421"/>
                  </a:lnTo>
                  <a:cubicBezTo>
                    <a:pt x="16953" y="6489"/>
                    <a:pt x="16826" y="6450"/>
                    <a:pt x="16855" y="6524"/>
                  </a:cubicBezTo>
                  <a:lnTo>
                    <a:pt x="16740" y="6514"/>
                  </a:lnTo>
                  <a:cubicBezTo>
                    <a:pt x="16739" y="6521"/>
                    <a:pt x="16738" y="6527"/>
                    <a:pt x="16737" y="6533"/>
                  </a:cubicBezTo>
                  <a:lnTo>
                    <a:pt x="16800" y="6549"/>
                  </a:lnTo>
                  <a:cubicBezTo>
                    <a:pt x="16791" y="6615"/>
                    <a:pt x="16794" y="6680"/>
                    <a:pt x="16876" y="6713"/>
                  </a:cubicBezTo>
                  <a:lnTo>
                    <a:pt x="16980" y="6675"/>
                  </a:lnTo>
                  <a:lnTo>
                    <a:pt x="17011" y="6701"/>
                  </a:lnTo>
                  <a:cubicBezTo>
                    <a:pt x="16998" y="6741"/>
                    <a:pt x="16986" y="6777"/>
                    <a:pt x="16974" y="6813"/>
                  </a:cubicBezTo>
                  <a:cubicBezTo>
                    <a:pt x="16994" y="6830"/>
                    <a:pt x="17011" y="6837"/>
                    <a:pt x="17027" y="6837"/>
                  </a:cubicBezTo>
                  <a:cubicBezTo>
                    <a:pt x="17052" y="6837"/>
                    <a:pt x="17074" y="6818"/>
                    <a:pt x="17096" y="6788"/>
                  </a:cubicBezTo>
                  <a:cubicBezTo>
                    <a:pt x="17102" y="6817"/>
                    <a:pt x="17106" y="6835"/>
                    <a:pt x="17110" y="6856"/>
                  </a:cubicBezTo>
                  <a:lnTo>
                    <a:pt x="17169" y="6886"/>
                  </a:lnTo>
                  <a:cubicBezTo>
                    <a:pt x="17234" y="6962"/>
                    <a:pt x="17239" y="7023"/>
                    <a:pt x="17185" y="7108"/>
                  </a:cubicBezTo>
                  <a:cubicBezTo>
                    <a:pt x="17187" y="7108"/>
                    <a:pt x="17188" y="7108"/>
                    <a:pt x="17190" y="7108"/>
                  </a:cubicBezTo>
                  <a:cubicBezTo>
                    <a:pt x="17252" y="7108"/>
                    <a:pt x="17246" y="7058"/>
                    <a:pt x="17248" y="7016"/>
                  </a:cubicBezTo>
                  <a:lnTo>
                    <a:pt x="17248" y="7016"/>
                  </a:lnTo>
                  <a:cubicBezTo>
                    <a:pt x="17311" y="7021"/>
                    <a:pt x="17313" y="7068"/>
                    <a:pt x="17320" y="7107"/>
                  </a:cubicBezTo>
                  <a:cubicBezTo>
                    <a:pt x="17328" y="7164"/>
                    <a:pt x="17341" y="7213"/>
                    <a:pt x="17409" y="7218"/>
                  </a:cubicBezTo>
                  <a:cubicBezTo>
                    <a:pt x="17420" y="7256"/>
                    <a:pt x="17431" y="7290"/>
                    <a:pt x="17442" y="7331"/>
                  </a:cubicBezTo>
                  <a:lnTo>
                    <a:pt x="17488" y="7323"/>
                  </a:lnTo>
                  <a:cubicBezTo>
                    <a:pt x="17488" y="7380"/>
                    <a:pt x="17614" y="7366"/>
                    <a:pt x="17566" y="7457"/>
                  </a:cubicBezTo>
                  <a:cubicBezTo>
                    <a:pt x="17602" y="7502"/>
                    <a:pt x="17639" y="7548"/>
                    <a:pt x="17678" y="7595"/>
                  </a:cubicBezTo>
                  <a:lnTo>
                    <a:pt x="17658" y="7666"/>
                  </a:lnTo>
                  <a:lnTo>
                    <a:pt x="17744" y="7704"/>
                  </a:lnTo>
                  <a:cubicBezTo>
                    <a:pt x="17744" y="7732"/>
                    <a:pt x="17743" y="7763"/>
                    <a:pt x="17742" y="7804"/>
                  </a:cubicBezTo>
                  <a:lnTo>
                    <a:pt x="17853" y="7761"/>
                  </a:lnTo>
                  <a:cubicBezTo>
                    <a:pt x="17872" y="7815"/>
                    <a:pt x="17892" y="7869"/>
                    <a:pt x="17912" y="7927"/>
                  </a:cubicBezTo>
                  <a:cubicBezTo>
                    <a:pt x="17943" y="7902"/>
                    <a:pt x="17966" y="7885"/>
                    <a:pt x="17993" y="7862"/>
                  </a:cubicBezTo>
                  <a:lnTo>
                    <a:pt x="17993" y="7862"/>
                  </a:lnTo>
                  <a:cubicBezTo>
                    <a:pt x="18023" y="7939"/>
                    <a:pt x="17966" y="7971"/>
                    <a:pt x="17941" y="8021"/>
                  </a:cubicBezTo>
                  <a:cubicBezTo>
                    <a:pt x="17954" y="8085"/>
                    <a:pt x="18078" y="8054"/>
                    <a:pt x="18058" y="8157"/>
                  </a:cubicBezTo>
                  <a:lnTo>
                    <a:pt x="18031" y="8177"/>
                  </a:lnTo>
                  <a:cubicBezTo>
                    <a:pt x="18066" y="8230"/>
                    <a:pt x="18034" y="8309"/>
                    <a:pt x="18107" y="8352"/>
                  </a:cubicBezTo>
                  <a:cubicBezTo>
                    <a:pt x="18088" y="8379"/>
                    <a:pt x="18070" y="8404"/>
                    <a:pt x="18044" y="8438"/>
                  </a:cubicBezTo>
                  <a:cubicBezTo>
                    <a:pt x="18086" y="8507"/>
                    <a:pt x="18129" y="8578"/>
                    <a:pt x="18176" y="8655"/>
                  </a:cubicBezTo>
                  <a:cubicBezTo>
                    <a:pt x="18173" y="8670"/>
                    <a:pt x="18170" y="8693"/>
                    <a:pt x="18167" y="8721"/>
                  </a:cubicBezTo>
                  <a:lnTo>
                    <a:pt x="18283" y="8850"/>
                  </a:lnTo>
                  <a:cubicBezTo>
                    <a:pt x="18279" y="8860"/>
                    <a:pt x="18275" y="8876"/>
                    <a:pt x="18269" y="8897"/>
                  </a:cubicBezTo>
                  <a:cubicBezTo>
                    <a:pt x="18283" y="8919"/>
                    <a:pt x="18298" y="8944"/>
                    <a:pt x="18314" y="8972"/>
                  </a:cubicBezTo>
                  <a:lnTo>
                    <a:pt x="18383" y="8983"/>
                  </a:lnTo>
                  <a:lnTo>
                    <a:pt x="18349" y="9052"/>
                  </a:lnTo>
                  <a:cubicBezTo>
                    <a:pt x="18376" y="9102"/>
                    <a:pt x="18405" y="9149"/>
                    <a:pt x="18427" y="9198"/>
                  </a:cubicBezTo>
                  <a:cubicBezTo>
                    <a:pt x="18440" y="9227"/>
                    <a:pt x="18458" y="9234"/>
                    <a:pt x="18478" y="9234"/>
                  </a:cubicBezTo>
                  <a:cubicBezTo>
                    <a:pt x="18495" y="9234"/>
                    <a:pt x="18513" y="9229"/>
                    <a:pt x="18530" y="9227"/>
                  </a:cubicBezTo>
                  <a:cubicBezTo>
                    <a:pt x="18533" y="9271"/>
                    <a:pt x="18535" y="9311"/>
                    <a:pt x="18537" y="9352"/>
                  </a:cubicBezTo>
                  <a:lnTo>
                    <a:pt x="18590" y="9364"/>
                  </a:lnTo>
                  <a:cubicBezTo>
                    <a:pt x="18578" y="9392"/>
                    <a:pt x="18568" y="9418"/>
                    <a:pt x="18558" y="9443"/>
                  </a:cubicBezTo>
                  <a:lnTo>
                    <a:pt x="18570" y="9462"/>
                  </a:lnTo>
                  <a:lnTo>
                    <a:pt x="18631" y="9419"/>
                  </a:lnTo>
                  <a:cubicBezTo>
                    <a:pt x="18640" y="9454"/>
                    <a:pt x="18646" y="9479"/>
                    <a:pt x="18653" y="9507"/>
                  </a:cubicBezTo>
                  <a:lnTo>
                    <a:pt x="18610" y="9571"/>
                  </a:lnTo>
                  <a:lnTo>
                    <a:pt x="18688" y="9556"/>
                  </a:lnTo>
                  <a:cubicBezTo>
                    <a:pt x="18703" y="9579"/>
                    <a:pt x="18720" y="9605"/>
                    <a:pt x="18736" y="9630"/>
                  </a:cubicBezTo>
                  <a:lnTo>
                    <a:pt x="18671" y="9724"/>
                  </a:lnTo>
                  <a:lnTo>
                    <a:pt x="18671" y="9724"/>
                  </a:lnTo>
                  <a:lnTo>
                    <a:pt x="18775" y="9674"/>
                  </a:lnTo>
                  <a:lnTo>
                    <a:pt x="18775" y="9792"/>
                  </a:lnTo>
                  <a:cubicBezTo>
                    <a:pt x="18811" y="9861"/>
                    <a:pt x="18845" y="9927"/>
                    <a:pt x="18881" y="9993"/>
                  </a:cubicBezTo>
                  <a:cubicBezTo>
                    <a:pt x="18893" y="10016"/>
                    <a:pt x="18901" y="10045"/>
                    <a:pt x="18919" y="10062"/>
                  </a:cubicBezTo>
                  <a:cubicBezTo>
                    <a:pt x="18994" y="10130"/>
                    <a:pt x="18996" y="10208"/>
                    <a:pt x="18958" y="10291"/>
                  </a:cubicBezTo>
                  <a:lnTo>
                    <a:pt x="19069" y="10375"/>
                  </a:lnTo>
                  <a:cubicBezTo>
                    <a:pt x="19069" y="10405"/>
                    <a:pt x="19070" y="10437"/>
                    <a:pt x="19070" y="10477"/>
                  </a:cubicBezTo>
                  <a:lnTo>
                    <a:pt x="19120" y="10512"/>
                  </a:lnTo>
                  <a:lnTo>
                    <a:pt x="19112" y="10518"/>
                  </a:lnTo>
                  <a:cubicBezTo>
                    <a:pt x="19145" y="10579"/>
                    <a:pt x="19186" y="10638"/>
                    <a:pt x="19208" y="10703"/>
                  </a:cubicBezTo>
                  <a:cubicBezTo>
                    <a:pt x="19237" y="10786"/>
                    <a:pt x="19277" y="10863"/>
                    <a:pt x="19313" y="10940"/>
                  </a:cubicBezTo>
                  <a:cubicBezTo>
                    <a:pt x="19323" y="10963"/>
                    <a:pt x="19315" y="10995"/>
                    <a:pt x="19315" y="11031"/>
                  </a:cubicBezTo>
                  <a:cubicBezTo>
                    <a:pt x="19359" y="11063"/>
                    <a:pt x="19391" y="11116"/>
                    <a:pt x="19415" y="11177"/>
                  </a:cubicBezTo>
                  <a:cubicBezTo>
                    <a:pt x="19445" y="11258"/>
                    <a:pt x="19441" y="11355"/>
                    <a:pt x="19514" y="11412"/>
                  </a:cubicBezTo>
                  <a:cubicBezTo>
                    <a:pt x="19518" y="11436"/>
                    <a:pt x="19521" y="11462"/>
                    <a:pt x="19522" y="11487"/>
                  </a:cubicBezTo>
                  <a:cubicBezTo>
                    <a:pt x="19521" y="11507"/>
                    <a:pt x="19520" y="11531"/>
                    <a:pt x="19508" y="11545"/>
                  </a:cubicBezTo>
                  <a:cubicBezTo>
                    <a:pt x="19466" y="11596"/>
                    <a:pt x="19418" y="11645"/>
                    <a:pt x="19361" y="11707"/>
                  </a:cubicBezTo>
                  <a:lnTo>
                    <a:pt x="19484" y="11708"/>
                  </a:lnTo>
                  <a:cubicBezTo>
                    <a:pt x="19497" y="11725"/>
                    <a:pt x="19506" y="11757"/>
                    <a:pt x="19532" y="11757"/>
                  </a:cubicBezTo>
                  <a:cubicBezTo>
                    <a:pt x="19541" y="11757"/>
                    <a:pt x="19554" y="11752"/>
                    <a:pt x="19570" y="11740"/>
                  </a:cubicBezTo>
                  <a:lnTo>
                    <a:pt x="19591" y="11658"/>
                  </a:lnTo>
                  <a:lnTo>
                    <a:pt x="19661" y="11726"/>
                  </a:lnTo>
                  <a:lnTo>
                    <a:pt x="19606" y="11768"/>
                  </a:lnTo>
                  <a:cubicBezTo>
                    <a:pt x="19597" y="11796"/>
                    <a:pt x="19587" y="11829"/>
                    <a:pt x="19574" y="11869"/>
                  </a:cubicBezTo>
                  <a:lnTo>
                    <a:pt x="19627" y="11914"/>
                  </a:lnTo>
                  <a:lnTo>
                    <a:pt x="19548" y="11970"/>
                  </a:lnTo>
                  <a:lnTo>
                    <a:pt x="19736" y="12063"/>
                  </a:lnTo>
                  <a:cubicBezTo>
                    <a:pt x="19736" y="12097"/>
                    <a:pt x="19737" y="12129"/>
                    <a:pt x="19739" y="12161"/>
                  </a:cubicBezTo>
                  <a:lnTo>
                    <a:pt x="19836" y="12259"/>
                  </a:lnTo>
                  <a:lnTo>
                    <a:pt x="19650" y="12281"/>
                  </a:lnTo>
                  <a:cubicBezTo>
                    <a:pt x="19621" y="12330"/>
                    <a:pt x="19647" y="12352"/>
                    <a:pt x="19683" y="12376"/>
                  </a:cubicBezTo>
                  <a:cubicBezTo>
                    <a:pt x="19771" y="12435"/>
                    <a:pt x="19775" y="12453"/>
                    <a:pt x="19720" y="12560"/>
                  </a:cubicBezTo>
                  <a:cubicBezTo>
                    <a:pt x="19745" y="12592"/>
                    <a:pt x="19773" y="12626"/>
                    <a:pt x="19810" y="12674"/>
                  </a:cubicBezTo>
                  <a:lnTo>
                    <a:pt x="19893" y="12633"/>
                  </a:lnTo>
                  <a:cubicBezTo>
                    <a:pt x="19904" y="12659"/>
                    <a:pt x="19915" y="12688"/>
                    <a:pt x="19928" y="12719"/>
                  </a:cubicBezTo>
                  <a:lnTo>
                    <a:pt x="20000" y="12764"/>
                  </a:lnTo>
                  <a:lnTo>
                    <a:pt x="19945" y="12800"/>
                  </a:lnTo>
                  <a:lnTo>
                    <a:pt x="20023" y="12897"/>
                  </a:lnTo>
                  <a:cubicBezTo>
                    <a:pt x="19948" y="12897"/>
                    <a:pt x="19891" y="12869"/>
                    <a:pt x="19853" y="12823"/>
                  </a:cubicBezTo>
                  <a:cubicBezTo>
                    <a:pt x="19862" y="12809"/>
                    <a:pt x="19870" y="12794"/>
                    <a:pt x="19879" y="12781"/>
                  </a:cubicBezTo>
                  <a:cubicBezTo>
                    <a:pt x="19873" y="12774"/>
                    <a:pt x="19865" y="12770"/>
                    <a:pt x="19858" y="12770"/>
                  </a:cubicBezTo>
                  <a:cubicBezTo>
                    <a:pt x="19837" y="12770"/>
                    <a:pt x="19813" y="12798"/>
                    <a:pt x="19796" y="12845"/>
                  </a:cubicBezTo>
                  <a:cubicBezTo>
                    <a:pt x="19829" y="12891"/>
                    <a:pt x="19859" y="12935"/>
                    <a:pt x="19891" y="12981"/>
                  </a:cubicBezTo>
                  <a:lnTo>
                    <a:pt x="19874" y="13016"/>
                  </a:lnTo>
                  <a:cubicBezTo>
                    <a:pt x="19887" y="13141"/>
                    <a:pt x="19909" y="13247"/>
                    <a:pt x="20043" y="13247"/>
                  </a:cubicBezTo>
                  <a:cubicBezTo>
                    <a:pt x="20057" y="13247"/>
                    <a:pt x="20072" y="13246"/>
                    <a:pt x="20088" y="13243"/>
                  </a:cubicBezTo>
                  <a:lnTo>
                    <a:pt x="20088" y="13243"/>
                  </a:lnTo>
                  <a:cubicBezTo>
                    <a:pt x="20074" y="13256"/>
                    <a:pt x="20059" y="13267"/>
                    <a:pt x="20044" y="13278"/>
                  </a:cubicBezTo>
                  <a:cubicBezTo>
                    <a:pt x="20023" y="13288"/>
                    <a:pt x="20001" y="13297"/>
                    <a:pt x="19979" y="13306"/>
                  </a:cubicBezTo>
                  <a:cubicBezTo>
                    <a:pt x="19987" y="13343"/>
                    <a:pt x="19995" y="13378"/>
                    <a:pt x="20003" y="13416"/>
                  </a:cubicBezTo>
                  <a:lnTo>
                    <a:pt x="20181" y="13434"/>
                  </a:lnTo>
                  <a:cubicBezTo>
                    <a:pt x="20182" y="13460"/>
                    <a:pt x="20185" y="13481"/>
                    <a:pt x="20187" y="13517"/>
                  </a:cubicBezTo>
                  <a:lnTo>
                    <a:pt x="20116" y="13471"/>
                  </a:lnTo>
                  <a:lnTo>
                    <a:pt x="20085" y="13494"/>
                  </a:lnTo>
                  <a:cubicBezTo>
                    <a:pt x="20087" y="13502"/>
                    <a:pt x="20087" y="13510"/>
                    <a:pt x="20090" y="13513"/>
                  </a:cubicBezTo>
                  <a:cubicBezTo>
                    <a:pt x="20122" y="13539"/>
                    <a:pt x="20152" y="13566"/>
                    <a:pt x="20181" y="13595"/>
                  </a:cubicBezTo>
                  <a:cubicBezTo>
                    <a:pt x="20194" y="13609"/>
                    <a:pt x="20196" y="13634"/>
                    <a:pt x="20203" y="13653"/>
                  </a:cubicBezTo>
                  <a:cubicBezTo>
                    <a:pt x="20215" y="13684"/>
                    <a:pt x="20227" y="13714"/>
                    <a:pt x="20237" y="13744"/>
                  </a:cubicBezTo>
                  <a:cubicBezTo>
                    <a:pt x="20241" y="13756"/>
                    <a:pt x="20242" y="13766"/>
                    <a:pt x="20242" y="13777"/>
                  </a:cubicBezTo>
                  <a:lnTo>
                    <a:pt x="20148" y="13804"/>
                  </a:lnTo>
                  <a:lnTo>
                    <a:pt x="20076" y="13769"/>
                  </a:lnTo>
                  <a:lnTo>
                    <a:pt x="20076" y="13769"/>
                  </a:lnTo>
                  <a:cubicBezTo>
                    <a:pt x="20080" y="13799"/>
                    <a:pt x="20082" y="13820"/>
                    <a:pt x="20084" y="13844"/>
                  </a:cubicBezTo>
                  <a:lnTo>
                    <a:pt x="20168" y="13849"/>
                  </a:lnTo>
                  <a:cubicBezTo>
                    <a:pt x="20164" y="13865"/>
                    <a:pt x="20161" y="13880"/>
                    <a:pt x="20155" y="13903"/>
                  </a:cubicBezTo>
                  <a:lnTo>
                    <a:pt x="20202" y="13875"/>
                  </a:lnTo>
                  <a:cubicBezTo>
                    <a:pt x="20207" y="13888"/>
                    <a:pt x="20213" y="13902"/>
                    <a:pt x="20219" y="13917"/>
                  </a:cubicBezTo>
                  <a:lnTo>
                    <a:pt x="20302" y="13933"/>
                  </a:lnTo>
                  <a:cubicBezTo>
                    <a:pt x="20298" y="14002"/>
                    <a:pt x="20227" y="13968"/>
                    <a:pt x="20202" y="14006"/>
                  </a:cubicBezTo>
                  <a:cubicBezTo>
                    <a:pt x="20187" y="14059"/>
                    <a:pt x="20231" y="14077"/>
                    <a:pt x="20272" y="14103"/>
                  </a:cubicBezTo>
                  <a:cubicBezTo>
                    <a:pt x="20262" y="14128"/>
                    <a:pt x="20252" y="14152"/>
                    <a:pt x="20239" y="14180"/>
                  </a:cubicBezTo>
                  <a:cubicBezTo>
                    <a:pt x="20246" y="14197"/>
                    <a:pt x="20255" y="14219"/>
                    <a:pt x="20267" y="14244"/>
                  </a:cubicBezTo>
                  <a:cubicBezTo>
                    <a:pt x="20259" y="14266"/>
                    <a:pt x="20250" y="14291"/>
                    <a:pt x="20238" y="14324"/>
                  </a:cubicBezTo>
                  <a:cubicBezTo>
                    <a:pt x="20254" y="14380"/>
                    <a:pt x="20269" y="14442"/>
                    <a:pt x="20292" y="14503"/>
                  </a:cubicBezTo>
                  <a:cubicBezTo>
                    <a:pt x="20312" y="14559"/>
                    <a:pt x="20333" y="14614"/>
                    <a:pt x="20310" y="14671"/>
                  </a:cubicBezTo>
                  <a:lnTo>
                    <a:pt x="20405" y="14758"/>
                  </a:lnTo>
                  <a:cubicBezTo>
                    <a:pt x="20392" y="14793"/>
                    <a:pt x="20382" y="14817"/>
                    <a:pt x="20369" y="14850"/>
                  </a:cubicBezTo>
                  <a:lnTo>
                    <a:pt x="20494" y="15040"/>
                  </a:lnTo>
                  <a:cubicBezTo>
                    <a:pt x="20478" y="15055"/>
                    <a:pt x="20446" y="15080"/>
                    <a:pt x="20487" y="15121"/>
                  </a:cubicBezTo>
                  <a:lnTo>
                    <a:pt x="20555" y="15104"/>
                  </a:lnTo>
                  <a:lnTo>
                    <a:pt x="20555" y="15104"/>
                  </a:lnTo>
                  <a:cubicBezTo>
                    <a:pt x="20555" y="15162"/>
                    <a:pt x="20554" y="15219"/>
                    <a:pt x="20554" y="15287"/>
                  </a:cubicBezTo>
                  <a:lnTo>
                    <a:pt x="20625" y="15268"/>
                  </a:lnTo>
                  <a:cubicBezTo>
                    <a:pt x="20611" y="15231"/>
                    <a:pt x="20599" y="15202"/>
                    <a:pt x="20587" y="15174"/>
                  </a:cubicBezTo>
                  <a:cubicBezTo>
                    <a:pt x="20623" y="15144"/>
                    <a:pt x="20646" y="15131"/>
                    <a:pt x="20665" y="15131"/>
                  </a:cubicBezTo>
                  <a:cubicBezTo>
                    <a:pt x="20683" y="15131"/>
                    <a:pt x="20697" y="15143"/>
                    <a:pt x="20715" y="15166"/>
                  </a:cubicBezTo>
                  <a:cubicBezTo>
                    <a:pt x="20742" y="15267"/>
                    <a:pt x="20761" y="15338"/>
                    <a:pt x="20784" y="15425"/>
                  </a:cubicBezTo>
                  <a:lnTo>
                    <a:pt x="20746" y="15502"/>
                  </a:lnTo>
                  <a:cubicBezTo>
                    <a:pt x="20804" y="15555"/>
                    <a:pt x="20850" y="15610"/>
                    <a:pt x="20850" y="15692"/>
                  </a:cubicBezTo>
                  <a:cubicBezTo>
                    <a:pt x="20850" y="15718"/>
                    <a:pt x="20871" y="15745"/>
                    <a:pt x="20883" y="15773"/>
                  </a:cubicBezTo>
                  <a:cubicBezTo>
                    <a:pt x="20878" y="15803"/>
                    <a:pt x="20875" y="15834"/>
                    <a:pt x="20870" y="15866"/>
                  </a:cubicBezTo>
                  <a:cubicBezTo>
                    <a:pt x="20894" y="15913"/>
                    <a:pt x="20917" y="15960"/>
                    <a:pt x="20942" y="16009"/>
                  </a:cubicBezTo>
                  <a:lnTo>
                    <a:pt x="20870" y="16044"/>
                  </a:lnTo>
                  <a:cubicBezTo>
                    <a:pt x="20868" y="16075"/>
                    <a:pt x="20866" y="16104"/>
                    <a:pt x="20865" y="16132"/>
                  </a:cubicBezTo>
                  <a:cubicBezTo>
                    <a:pt x="20878" y="16141"/>
                    <a:pt x="20897" y="16148"/>
                    <a:pt x="20903" y="16161"/>
                  </a:cubicBezTo>
                  <a:cubicBezTo>
                    <a:pt x="20923" y="16191"/>
                    <a:pt x="20938" y="16226"/>
                    <a:pt x="20959" y="16269"/>
                  </a:cubicBezTo>
                  <a:lnTo>
                    <a:pt x="20934" y="16310"/>
                  </a:lnTo>
                  <a:cubicBezTo>
                    <a:pt x="20911" y="16284"/>
                    <a:pt x="20887" y="16266"/>
                    <a:pt x="20877" y="16242"/>
                  </a:cubicBezTo>
                  <a:cubicBezTo>
                    <a:pt x="20865" y="16211"/>
                    <a:pt x="20862" y="16173"/>
                    <a:pt x="20855" y="16139"/>
                  </a:cubicBezTo>
                  <a:lnTo>
                    <a:pt x="20753" y="16105"/>
                  </a:lnTo>
                  <a:cubicBezTo>
                    <a:pt x="20752" y="16162"/>
                    <a:pt x="20750" y="16207"/>
                    <a:pt x="20750" y="16259"/>
                  </a:cubicBezTo>
                  <a:lnTo>
                    <a:pt x="20703" y="16299"/>
                  </a:lnTo>
                  <a:lnTo>
                    <a:pt x="20849" y="16543"/>
                  </a:lnTo>
                  <a:cubicBezTo>
                    <a:pt x="20822" y="16579"/>
                    <a:pt x="20800" y="16612"/>
                    <a:pt x="20773" y="16650"/>
                  </a:cubicBezTo>
                  <a:lnTo>
                    <a:pt x="20837" y="16660"/>
                  </a:lnTo>
                  <a:lnTo>
                    <a:pt x="20884" y="16753"/>
                  </a:lnTo>
                  <a:cubicBezTo>
                    <a:pt x="20879" y="16775"/>
                    <a:pt x="20874" y="16801"/>
                    <a:pt x="20868" y="16830"/>
                  </a:cubicBezTo>
                  <a:lnTo>
                    <a:pt x="20912" y="16910"/>
                  </a:lnTo>
                  <a:lnTo>
                    <a:pt x="20881" y="16975"/>
                  </a:lnTo>
                  <a:lnTo>
                    <a:pt x="20963" y="17040"/>
                  </a:lnTo>
                  <a:cubicBezTo>
                    <a:pt x="20973" y="17105"/>
                    <a:pt x="20987" y="17177"/>
                    <a:pt x="21001" y="17259"/>
                  </a:cubicBezTo>
                  <a:cubicBezTo>
                    <a:pt x="20995" y="17272"/>
                    <a:pt x="20982" y="17295"/>
                    <a:pt x="20967" y="17320"/>
                  </a:cubicBezTo>
                  <a:cubicBezTo>
                    <a:pt x="20988" y="17356"/>
                    <a:pt x="21007" y="17392"/>
                    <a:pt x="21031" y="17435"/>
                  </a:cubicBezTo>
                  <a:cubicBezTo>
                    <a:pt x="21029" y="17450"/>
                    <a:pt x="21024" y="17473"/>
                    <a:pt x="21021" y="17493"/>
                  </a:cubicBezTo>
                  <a:lnTo>
                    <a:pt x="21071" y="17562"/>
                  </a:lnTo>
                  <a:cubicBezTo>
                    <a:pt x="21092" y="17607"/>
                    <a:pt x="21051" y="17668"/>
                    <a:pt x="21122" y="17690"/>
                  </a:cubicBezTo>
                  <a:lnTo>
                    <a:pt x="21193" y="17654"/>
                  </a:lnTo>
                  <a:lnTo>
                    <a:pt x="21300" y="17678"/>
                  </a:lnTo>
                  <a:lnTo>
                    <a:pt x="21357" y="17808"/>
                  </a:lnTo>
                  <a:lnTo>
                    <a:pt x="21332" y="17838"/>
                  </a:lnTo>
                  <a:cubicBezTo>
                    <a:pt x="21371" y="17933"/>
                    <a:pt x="21401" y="18032"/>
                    <a:pt x="21376" y="18141"/>
                  </a:cubicBezTo>
                  <a:lnTo>
                    <a:pt x="21413" y="18175"/>
                  </a:lnTo>
                  <a:cubicBezTo>
                    <a:pt x="21381" y="18229"/>
                    <a:pt x="21351" y="18277"/>
                    <a:pt x="21321" y="18326"/>
                  </a:cubicBezTo>
                  <a:lnTo>
                    <a:pt x="21363" y="18371"/>
                  </a:lnTo>
                  <a:lnTo>
                    <a:pt x="21216" y="18508"/>
                  </a:lnTo>
                  <a:cubicBezTo>
                    <a:pt x="21200" y="18554"/>
                    <a:pt x="21242" y="18575"/>
                    <a:pt x="21294" y="18589"/>
                  </a:cubicBezTo>
                  <a:cubicBezTo>
                    <a:pt x="21289" y="18616"/>
                    <a:pt x="21284" y="18638"/>
                    <a:pt x="21280" y="18666"/>
                  </a:cubicBezTo>
                  <a:lnTo>
                    <a:pt x="21333" y="18709"/>
                  </a:lnTo>
                  <a:lnTo>
                    <a:pt x="21279" y="18730"/>
                  </a:lnTo>
                  <a:lnTo>
                    <a:pt x="21317" y="18767"/>
                  </a:lnTo>
                  <a:lnTo>
                    <a:pt x="21270" y="18843"/>
                  </a:lnTo>
                  <a:lnTo>
                    <a:pt x="21345" y="18895"/>
                  </a:lnTo>
                  <a:cubicBezTo>
                    <a:pt x="21355" y="18957"/>
                    <a:pt x="21367" y="19026"/>
                    <a:pt x="21379" y="19105"/>
                  </a:cubicBezTo>
                  <a:lnTo>
                    <a:pt x="21444" y="19123"/>
                  </a:lnTo>
                  <a:cubicBezTo>
                    <a:pt x="21453" y="19106"/>
                    <a:pt x="21459" y="19094"/>
                    <a:pt x="21473" y="19066"/>
                  </a:cubicBezTo>
                  <a:lnTo>
                    <a:pt x="21511" y="19160"/>
                  </a:lnTo>
                  <a:lnTo>
                    <a:pt x="21625" y="19262"/>
                  </a:lnTo>
                  <a:cubicBezTo>
                    <a:pt x="21622" y="19268"/>
                    <a:pt x="21619" y="19274"/>
                    <a:pt x="21616" y="19280"/>
                  </a:cubicBezTo>
                  <a:lnTo>
                    <a:pt x="21526" y="19275"/>
                  </a:lnTo>
                  <a:lnTo>
                    <a:pt x="21526" y="19275"/>
                  </a:lnTo>
                  <a:cubicBezTo>
                    <a:pt x="21507" y="19356"/>
                    <a:pt x="21576" y="19362"/>
                    <a:pt x="21617" y="19391"/>
                  </a:cubicBezTo>
                  <a:cubicBezTo>
                    <a:pt x="21606" y="19442"/>
                    <a:pt x="21572" y="19451"/>
                    <a:pt x="21532" y="19451"/>
                  </a:cubicBezTo>
                  <a:cubicBezTo>
                    <a:pt x="21529" y="19451"/>
                    <a:pt x="21527" y="19451"/>
                    <a:pt x="21524" y="19451"/>
                  </a:cubicBezTo>
                  <a:cubicBezTo>
                    <a:pt x="21515" y="19450"/>
                    <a:pt x="21506" y="19450"/>
                    <a:pt x="21497" y="19450"/>
                  </a:cubicBezTo>
                  <a:cubicBezTo>
                    <a:pt x="21468" y="19450"/>
                    <a:pt x="21442" y="19456"/>
                    <a:pt x="21430" y="19494"/>
                  </a:cubicBezTo>
                  <a:cubicBezTo>
                    <a:pt x="21523" y="19540"/>
                    <a:pt x="21519" y="19520"/>
                    <a:pt x="21487" y="19645"/>
                  </a:cubicBezTo>
                  <a:cubicBezTo>
                    <a:pt x="21544" y="19702"/>
                    <a:pt x="21570" y="19775"/>
                    <a:pt x="21582" y="19864"/>
                  </a:cubicBezTo>
                  <a:cubicBezTo>
                    <a:pt x="21565" y="19859"/>
                    <a:pt x="21554" y="19856"/>
                    <a:pt x="21546" y="19853"/>
                  </a:cubicBezTo>
                  <a:cubicBezTo>
                    <a:pt x="21538" y="19851"/>
                    <a:pt x="21529" y="19851"/>
                    <a:pt x="21518" y="19850"/>
                  </a:cubicBezTo>
                  <a:lnTo>
                    <a:pt x="21518" y="19850"/>
                  </a:lnTo>
                  <a:cubicBezTo>
                    <a:pt x="21452" y="19913"/>
                    <a:pt x="21562" y="19996"/>
                    <a:pt x="21478" y="20062"/>
                  </a:cubicBezTo>
                  <a:lnTo>
                    <a:pt x="21588" y="20131"/>
                  </a:lnTo>
                  <a:cubicBezTo>
                    <a:pt x="21632" y="20190"/>
                    <a:pt x="21514" y="20204"/>
                    <a:pt x="21537" y="20271"/>
                  </a:cubicBezTo>
                  <a:lnTo>
                    <a:pt x="21635" y="20280"/>
                  </a:lnTo>
                  <a:cubicBezTo>
                    <a:pt x="21621" y="20331"/>
                    <a:pt x="21607" y="20378"/>
                    <a:pt x="21590" y="20439"/>
                  </a:cubicBezTo>
                  <a:lnTo>
                    <a:pt x="21616" y="20489"/>
                  </a:lnTo>
                  <a:lnTo>
                    <a:pt x="21544" y="20676"/>
                  </a:lnTo>
                  <a:cubicBezTo>
                    <a:pt x="21631" y="20719"/>
                    <a:pt x="21646" y="20790"/>
                    <a:pt x="21643" y="20868"/>
                  </a:cubicBezTo>
                  <a:cubicBezTo>
                    <a:pt x="21639" y="20937"/>
                    <a:pt x="21691" y="20978"/>
                    <a:pt x="21727" y="21034"/>
                  </a:cubicBezTo>
                  <a:lnTo>
                    <a:pt x="21617" y="21255"/>
                  </a:lnTo>
                  <a:lnTo>
                    <a:pt x="21662" y="21319"/>
                  </a:lnTo>
                  <a:cubicBezTo>
                    <a:pt x="21711" y="21391"/>
                    <a:pt x="21758" y="21462"/>
                    <a:pt x="21697" y="21552"/>
                  </a:cubicBezTo>
                  <a:cubicBezTo>
                    <a:pt x="21683" y="21575"/>
                    <a:pt x="21684" y="21608"/>
                    <a:pt x="21676" y="21641"/>
                  </a:cubicBezTo>
                  <a:cubicBezTo>
                    <a:pt x="21725" y="21680"/>
                    <a:pt x="21779" y="21721"/>
                    <a:pt x="21740" y="21800"/>
                  </a:cubicBezTo>
                  <a:cubicBezTo>
                    <a:pt x="21781" y="21949"/>
                    <a:pt x="21732" y="22096"/>
                    <a:pt x="21725" y="22242"/>
                  </a:cubicBezTo>
                  <a:cubicBezTo>
                    <a:pt x="21754" y="22287"/>
                    <a:pt x="21782" y="22328"/>
                    <a:pt x="21808" y="22368"/>
                  </a:cubicBezTo>
                  <a:cubicBezTo>
                    <a:pt x="21798" y="22402"/>
                    <a:pt x="21787" y="22431"/>
                    <a:pt x="21783" y="22444"/>
                  </a:cubicBezTo>
                  <a:cubicBezTo>
                    <a:pt x="21803" y="22520"/>
                    <a:pt x="21822" y="22585"/>
                    <a:pt x="21839" y="22646"/>
                  </a:cubicBezTo>
                  <a:lnTo>
                    <a:pt x="21752" y="22718"/>
                  </a:lnTo>
                  <a:cubicBezTo>
                    <a:pt x="21831" y="22844"/>
                    <a:pt x="21899" y="22975"/>
                    <a:pt x="21935" y="23122"/>
                  </a:cubicBezTo>
                  <a:lnTo>
                    <a:pt x="21900" y="23193"/>
                  </a:lnTo>
                  <a:cubicBezTo>
                    <a:pt x="21919" y="23239"/>
                    <a:pt x="21970" y="23276"/>
                    <a:pt x="21936" y="23334"/>
                  </a:cubicBezTo>
                  <a:cubicBezTo>
                    <a:pt x="21920" y="23325"/>
                    <a:pt x="21904" y="23311"/>
                    <a:pt x="21889" y="23311"/>
                  </a:cubicBezTo>
                  <a:cubicBezTo>
                    <a:pt x="21880" y="23311"/>
                    <a:pt x="21872" y="23316"/>
                    <a:pt x="21864" y="23331"/>
                  </a:cubicBezTo>
                  <a:cubicBezTo>
                    <a:pt x="21899" y="23390"/>
                    <a:pt x="21929" y="23449"/>
                    <a:pt x="21968" y="23503"/>
                  </a:cubicBezTo>
                  <a:cubicBezTo>
                    <a:pt x="21984" y="23525"/>
                    <a:pt x="22019" y="23535"/>
                    <a:pt x="22052" y="23553"/>
                  </a:cubicBezTo>
                  <a:cubicBezTo>
                    <a:pt x="22051" y="23570"/>
                    <a:pt x="22050" y="23592"/>
                    <a:pt x="22050" y="23594"/>
                  </a:cubicBezTo>
                  <a:cubicBezTo>
                    <a:pt x="22078" y="23663"/>
                    <a:pt x="22100" y="23716"/>
                    <a:pt x="22118" y="23757"/>
                  </a:cubicBezTo>
                  <a:lnTo>
                    <a:pt x="22035" y="23926"/>
                  </a:lnTo>
                  <a:cubicBezTo>
                    <a:pt x="22035" y="23938"/>
                    <a:pt x="22037" y="23970"/>
                    <a:pt x="22040" y="24007"/>
                  </a:cubicBezTo>
                  <a:lnTo>
                    <a:pt x="22092" y="24044"/>
                  </a:lnTo>
                  <a:cubicBezTo>
                    <a:pt x="22040" y="24191"/>
                    <a:pt x="22040" y="24191"/>
                    <a:pt x="22106" y="24218"/>
                  </a:cubicBezTo>
                  <a:cubicBezTo>
                    <a:pt x="22146" y="24289"/>
                    <a:pt x="22150" y="24359"/>
                    <a:pt x="22094" y="24441"/>
                  </a:cubicBezTo>
                  <a:lnTo>
                    <a:pt x="22034" y="24444"/>
                  </a:lnTo>
                  <a:lnTo>
                    <a:pt x="22133" y="24547"/>
                  </a:lnTo>
                  <a:lnTo>
                    <a:pt x="21994" y="24611"/>
                  </a:lnTo>
                  <a:cubicBezTo>
                    <a:pt x="22002" y="24627"/>
                    <a:pt x="22016" y="24654"/>
                    <a:pt x="22030" y="24685"/>
                  </a:cubicBezTo>
                  <a:lnTo>
                    <a:pt x="21967" y="24713"/>
                  </a:lnTo>
                  <a:lnTo>
                    <a:pt x="21967" y="24729"/>
                  </a:lnTo>
                  <a:lnTo>
                    <a:pt x="22081" y="24748"/>
                  </a:lnTo>
                  <a:cubicBezTo>
                    <a:pt x="22081" y="24842"/>
                    <a:pt x="22081" y="24946"/>
                    <a:pt x="22082" y="25060"/>
                  </a:cubicBezTo>
                  <a:cubicBezTo>
                    <a:pt x="22065" y="25050"/>
                    <a:pt x="22052" y="25044"/>
                    <a:pt x="22043" y="25037"/>
                  </a:cubicBezTo>
                  <a:cubicBezTo>
                    <a:pt x="22033" y="25032"/>
                    <a:pt x="22022" y="25026"/>
                    <a:pt x="22009" y="25017"/>
                  </a:cubicBezTo>
                  <a:lnTo>
                    <a:pt x="21964" y="25067"/>
                  </a:lnTo>
                  <a:lnTo>
                    <a:pt x="22038" y="25097"/>
                  </a:lnTo>
                  <a:cubicBezTo>
                    <a:pt x="22034" y="25111"/>
                    <a:pt x="22029" y="25123"/>
                    <a:pt x="22024" y="25140"/>
                  </a:cubicBezTo>
                  <a:lnTo>
                    <a:pt x="21916" y="25124"/>
                  </a:lnTo>
                  <a:cubicBezTo>
                    <a:pt x="21911" y="25180"/>
                    <a:pt x="21906" y="25229"/>
                    <a:pt x="21899" y="25296"/>
                  </a:cubicBezTo>
                  <a:cubicBezTo>
                    <a:pt x="21906" y="25322"/>
                    <a:pt x="21925" y="25332"/>
                    <a:pt x="21948" y="25332"/>
                  </a:cubicBezTo>
                  <a:cubicBezTo>
                    <a:pt x="21962" y="25332"/>
                    <a:pt x="21978" y="25328"/>
                    <a:pt x="21994" y="25323"/>
                  </a:cubicBezTo>
                  <a:cubicBezTo>
                    <a:pt x="22017" y="25358"/>
                    <a:pt x="22036" y="25389"/>
                    <a:pt x="22057" y="25419"/>
                  </a:cubicBezTo>
                  <a:lnTo>
                    <a:pt x="22073" y="25415"/>
                  </a:lnTo>
                  <a:lnTo>
                    <a:pt x="22073" y="25415"/>
                  </a:lnTo>
                  <a:cubicBezTo>
                    <a:pt x="22069" y="25489"/>
                    <a:pt x="22066" y="25562"/>
                    <a:pt x="22062" y="25640"/>
                  </a:cubicBezTo>
                  <a:lnTo>
                    <a:pt x="21994" y="25715"/>
                  </a:lnTo>
                  <a:lnTo>
                    <a:pt x="22051" y="25732"/>
                  </a:lnTo>
                  <a:cubicBezTo>
                    <a:pt x="22051" y="25754"/>
                    <a:pt x="22052" y="25775"/>
                    <a:pt x="22052" y="25794"/>
                  </a:cubicBezTo>
                  <a:cubicBezTo>
                    <a:pt x="22044" y="25803"/>
                    <a:pt x="22041" y="25811"/>
                    <a:pt x="22037" y="25812"/>
                  </a:cubicBezTo>
                  <a:cubicBezTo>
                    <a:pt x="21989" y="25821"/>
                    <a:pt x="21980" y="25855"/>
                    <a:pt x="21962" y="25895"/>
                  </a:cubicBezTo>
                  <a:cubicBezTo>
                    <a:pt x="21924" y="25981"/>
                    <a:pt x="21920" y="26071"/>
                    <a:pt x="21891" y="26156"/>
                  </a:cubicBezTo>
                  <a:cubicBezTo>
                    <a:pt x="21867" y="26220"/>
                    <a:pt x="21871" y="26291"/>
                    <a:pt x="21899" y="26352"/>
                  </a:cubicBezTo>
                  <a:cubicBezTo>
                    <a:pt x="21889" y="26391"/>
                    <a:pt x="21879" y="26428"/>
                    <a:pt x="21870" y="26464"/>
                  </a:cubicBezTo>
                  <a:cubicBezTo>
                    <a:pt x="21862" y="26499"/>
                    <a:pt x="21856" y="26534"/>
                    <a:pt x="21849" y="26567"/>
                  </a:cubicBezTo>
                  <a:cubicBezTo>
                    <a:pt x="21880" y="26588"/>
                    <a:pt x="21896" y="26599"/>
                    <a:pt x="21913" y="26599"/>
                  </a:cubicBezTo>
                  <a:cubicBezTo>
                    <a:pt x="21931" y="26599"/>
                    <a:pt x="21950" y="26586"/>
                    <a:pt x="21989" y="26559"/>
                  </a:cubicBezTo>
                  <a:cubicBezTo>
                    <a:pt x="22005" y="26614"/>
                    <a:pt x="22022" y="26670"/>
                    <a:pt x="22041" y="26730"/>
                  </a:cubicBezTo>
                  <a:lnTo>
                    <a:pt x="22003" y="26786"/>
                  </a:lnTo>
                  <a:cubicBezTo>
                    <a:pt x="21966" y="26772"/>
                    <a:pt x="21984" y="26710"/>
                    <a:pt x="21941" y="26710"/>
                  </a:cubicBezTo>
                  <a:cubicBezTo>
                    <a:pt x="21937" y="26710"/>
                    <a:pt x="21934" y="26710"/>
                    <a:pt x="21930" y="26711"/>
                  </a:cubicBezTo>
                  <a:cubicBezTo>
                    <a:pt x="21926" y="26777"/>
                    <a:pt x="21922" y="26842"/>
                    <a:pt x="21918" y="26900"/>
                  </a:cubicBezTo>
                  <a:lnTo>
                    <a:pt x="21808" y="27014"/>
                  </a:lnTo>
                  <a:cubicBezTo>
                    <a:pt x="21806" y="27083"/>
                    <a:pt x="21803" y="27135"/>
                    <a:pt x="21801" y="27192"/>
                  </a:cubicBezTo>
                  <a:lnTo>
                    <a:pt x="21843" y="27230"/>
                  </a:lnTo>
                  <a:cubicBezTo>
                    <a:pt x="21798" y="27274"/>
                    <a:pt x="21764" y="27316"/>
                    <a:pt x="21772" y="27386"/>
                  </a:cubicBezTo>
                  <a:cubicBezTo>
                    <a:pt x="21777" y="27433"/>
                    <a:pt x="21761" y="27486"/>
                    <a:pt x="21746" y="27532"/>
                  </a:cubicBezTo>
                  <a:cubicBezTo>
                    <a:pt x="21720" y="27617"/>
                    <a:pt x="21745" y="27707"/>
                    <a:pt x="21711" y="27790"/>
                  </a:cubicBezTo>
                  <a:cubicBezTo>
                    <a:pt x="21704" y="27806"/>
                    <a:pt x="21714" y="27829"/>
                    <a:pt x="21717" y="27853"/>
                  </a:cubicBezTo>
                  <a:cubicBezTo>
                    <a:pt x="21687" y="27879"/>
                    <a:pt x="21656" y="27906"/>
                    <a:pt x="21628" y="27932"/>
                  </a:cubicBezTo>
                  <a:cubicBezTo>
                    <a:pt x="21628" y="27942"/>
                    <a:pt x="21627" y="27950"/>
                    <a:pt x="21629" y="27952"/>
                  </a:cubicBezTo>
                  <a:cubicBezTo>
                    <a:pt x="21714" y="28021"/>
                    <a:pt x="21689" y="28102"/>
                    <a:pt x="21657" y="28184"/>
                  </a:cubicBezTo>
                  <a:cubicBezTo>
                    <a:pt x="21651" y="28196"/>
                    <a:pt x="21645" y="28209"/>
                    <a:pt x="21640" y="28221"/>
                  </a:cubicBezTo>
                  <a:cubicBezTo>
                    <a:pt x="21633" y="28273"/>
                    <a:pt x="21624" y="28324"/>
                    <a:pt x="21612" y="28373"/>
                  </a:cubicBezTo>
                  <a:cubicBezTo>
                    <a:pt x="21630" y="28452"/>
                    <a:pt x="21608" y="28521"/>
                    <a:pt x="21564" y="28586"/>
                  </a:cubicBezTo>
                  <a:cubicBezTo>
                    <a:pt x="21527" y="28641"/>
                    <a:pt x="21509" y="28705"/>
                    <a:pt x="21511" y="28770"/>
                  </a:cubicBezTo>
                  <a:cubicBezTo>
                    <a:pt x="21511" y="28840"/>
                    <a:pt x="21505" y="28909"/>
                    <a:pt x="21500" y="28987"/>
                  </a:cubicBezTo>
                  <a:cubicBezTo>
                    <a:pt x="21516" y="29011"/>
                    <a:pt x="21537" y="29046"/>
                    <a:pt x="21567" y="29095"/>
                  </a:cubicBezTo>
                  <a:cubicBezTo>
                    <a:pt x="21441" y="29072"/>
                    <a:pt x="21460" y="28985"/>
                    <a:pt x="21460" y="28905"/>
                  </a:cubicBezTo>
                  <a:lnTo>
                    <a:pt x="21460" y="28905"/>
                  </a:lnTo>
                  <a:cubicBezTo>
                    <a:pt x="21421" y="28945"/>
                    <a:pt x="21392" y="29106"/>
                    <a:pt x="21398" y="29185"/>
                  </a:cubicBezTo>
                  <a:lnTo>
                    <a:pt x="21298" y="29450"/>
                  </a:lnTo>
                  <a:cubicBezTo>
                    <a:pt x="21332" y="29461"/>
                    <a:pt x="21372" y="29437"/>
                    <a:pt x="21365" y="29496"/>
                  </a:cubicBezTo>
                  <a:lnTo>
                    <a:pt x="21284" y="29540"/>
                  </a:lnTo>
                  <a:cubicBezTo>
                    <a:pt x="21263" y="29591"/>
                    <a:pt x="21241" y="29628"/>
                    <a:pt x="21232" y="29669"/>
                  </a:cubicBezTo>
                  <a:cubicBezTo>
                    <a:pt x="21223" y="29709"/>
                    <a:pt x="21227" y="29753"/>
                    <a:pt x="21225" y="29797"/>
                  </a:cubicBezTo>
                  <a:lnTo>
                    <a:pt x="21167" y="29809"/>
                  </a:lnTo>
                  <a:cubicBezTo>
                    <a:pt x="21176" y="29825"/>
                    <a:pt x="21182" y="29838"/>
                    <a:pt x="21190" y="29854"/>
                  </a:cubicBezTo>
                  <a:lnTo>
                    <a:pt x="21134" y="29887"/>
                  </a:lnTo>
                  <a:lnTo>
                    <a:pt x="21147" y="29944"/>
                  </a:lnTo>
                  <a:lnTo>
                    <a:pt x="21039" y="30068"/>
                  </a:lnTo>
                  <a:cubicBezTo>
                    <a:pt x="21049" y="30116"/>
                    <a:pt x="21056" y="30148"/>
                    <a:pt x="21064" y="30186"/>
                  </a:cubicBezTo>
                  <a:lnTo>
                    <a:pt x="20983" y="30208"/>
                  </a:lnTo>
                  <a:lnTo>
                    <a:pt x="21033" y="30283"/>
                  </a:lnTo>
                  <a:lnTo>
                    <a:pt x="21033" y="30283"/>
                  </a:lnTo>
                  <a:lnTo>
                    <a:pt x="20955" y="30277"/>
                  </a:lnTo>
                  <a:lnTo>
                    <a:pt x="20927" y="30381"/>
                  </a:lnTo>
                  <a:lnTo>
                    <a:pt x="20965" y="30445"/>
                  </a:lnTo>
                  <a:lnTo>
                    <a:pt x="20861" y="30496"/>
                  </a:lnTo>
                  <a:cubicBezTo>
                    <a:pt x="20899" y="30566"/>
                    <a:pt x="20988" y="30532"/>
                    <a:pt x="21039" y="30573"/>
                  </a:cubicBezTo>
                  <a:cubicBezTo>
                    <a:pt x="21035" y="30614"/>
                    <a:pt x="21007" y="30624"/>
                    <a:pt x="20973" y="30632"/>
                  </a:cubicBezTo>
                  <a:cubicBezTo>
                    <a:pt x="20941" y="30640"/>
                    <a:pt x="20909" y="30651"/>
                    <a:pt x="20878" y="30664"/>
                  </a:cubicBezTo>
                  <a:lnTo>
                    <a:pt x="20796" y="30652"/>
                  </a:lnTo>
                  <a:lnTo>
                    <a:pt x="20687" y="30687"/>
                  </a:lnTo>
                  <a:cubicBezTo>
                    <a:pt x="20685" y="30683"/>
                    <a:pt x="20683" y="30680"/>
                    <a:pt x="20682" y="30678"/>
                  </a:cubicBezTo>
                  <a:lnTo>
                    <a:pt x="20618" y="30743"/>
                  </a:lnTo>
                  <a:cubicBezTo>
                    <a:pt x="20622" y="30699"/>
                    <a:pt x="20623" y="30675"/>
                    <a:pt x="20625" y="30648"/>
                  </a:cubicBezTo>
                  <a:lnTo>
                    <a:pt x="20625" y="30648"/>
                  </a:lnTo>
                  <a:lnTo>
                    <a:pt x="20404" y="30941"/>
                  </a:lnTo>
                  <a:cubicBezTo>
                    <a:pt x="20380" y="30907"/>
                    <a:pt x="20360" y="30878"/>
                    <a:pt x="20340" y="30849"/>
                  </a:cubicBezTo>
                  <a:lnTo>
                    <a:pt x="20389" y="30794"/>
                  </a:lnTo>
                  <a:cubicBezTo>
                    <a:pt x="20374" y="30780"/>
                    <a:pt x="20358" y="30767"/>
                    <a:pt x="20342" y="30755"/>
                  </a:cubicBezTo>
                  <a:cubicBezTo>
                    <a:pt x="20247" y="30702"/>
                    <a:pt x="20227" y="30615"/>
                    <a:pt x="20267" y="30528"/>
                  </a:cubicBezTo>
                  <a:cubicBezTo>
                    <a:pt x="20303" y="30456"/>
                    <a:pt x="20318" y="30375"/>
                    <a:pt x="20309" y="30294"/>
                  </a:cubicBezTo>
                  <a:lnTo>
                    <a:pt x="20358" y="30281"/>
                  </a:lnTo>
                  <a:cubicBezTo>
                    <a:pt x="20350" y="30234"/>
                    <a:pt x="20343" y="30189"/>
                    <a:pt x="20332" y="30122"/>
                  </a:cubicBezTo>
                  <a:lnTo>
                    <a:pt x="20332" y="30122"/>
                  </a:lnTo>
                  <a:lnTo>
                    <a:pt x="20401" y="30181"/>
                  </a:lnTo>
                  <a:lnTo>
                    <a:pt x="20526" y="30124"/>
                  </a:lnTo>
                  <a:lnTo>
                    <a:pt x="20625" y="30131"/>
                  </a:lnTo>
                  <a:lnTo>
                    <a:pt x="20630" y="30107"/>
                  </a:lnTo>
                  <a:lnTo>
                    <a:pt x="20464" y="30066"/>
                  </a:lnTo>
                  <a:cubicBezTo>
                    <a:pt x="20512" y="30019"/>
                    <a:pt x="20551" y="29983"/>
                    <a:pt x="20591" y="29943"/>
                  </a:cubicBezTo>
                  <a:lnTo>
                    <a:pt x="20628" y="29953"/>
                  </a:lnTo>
                  <a:lnTo>
                    <a:pt x="20683" y="29866"/>
                  </a:lnTo>
                  <a:lnTo>
                    <a:pt x="20782" y="29880"/>
                  </a:lnTo>
                  <a:lnTo>
                    <a:pt x="20761" y="29966"/>
                  </a:lnTo>
                  <a:lnTo>
                    <a:pt x="20818" y="30003"/>
                  </a:lnTo>
                  <a:cubicBezTo>
                    <a:pt x="20831" y="29968"/>
                    <a:pt x="20854" y="29938"/>
                    <a:pt x="20851" y="29911"/>
                  </a:cubicBezTo>
                  <a:cubicBezTo>
                    <a:pt x="20844" y="29840"/>
                    <a:pt x="20862" y="29777"/>
                    <a:pt x="20886" y="29714"/>
                  </a:cubicBezTo>
                  <a:cubicBezTo>
                    <a:pt x="20892" y="29696"/>
                    <a:pt x="20895" y="29679"/>
                    <a:pt x="20898" y="29661"/>
                  </a:cubicBezTo>
                  <a:lnTo>
                    <a:pt x="20782" y="29580"/>
                  </a:lnTo>
                  <a:cubicBezTo>
                    <a:pt x="20793" y="29575"/>
                    <a:pt x="20804" y="29573"/>
                    <a:pt x="20814" y="29573"/>
                  </a:cubicBezTo>
                  <a:cubicBezTo>
                    <a:pt x="20833" y="29573"/>
                    <a:pt x="20852" y="29578"/>
                    <a:pt x="20869" y="29578"/>
                  </a:cubicBezTo>
                  <a:cubicBezTo>
                    <a:pt x="20889" y="29578"/>
                    <a:pt x="20906" y="29571"/>
                    <a:pt x="20916" y="29538"/>
                  </a:cubicBezTo>
                  <a:cubicBezTo>
                    <a:pt x="20899" y="29524"/>
                    <a:pt x="20881" y="29508"/>
                    <a:pt x="20853" y="29485"/>
                  </a:cubicBezTo>
                  <a:cubicBezTo>
                    <a:pt x="20879" y="29464"/>
                    <a:pt x="20900" y="29445"/>
                    <a:pt x="20931" y="29418"/>
                  </a:cubicBezTo>
                  <a:cubicBezTo>
                    <a:pt x="20942" y="29314"/>
                    <a:pt x="20954" y="29201"/>
                    <a:pt x="20966" y="29087"/>
                  </a:cubicBezTo>
                  <a:cubicBezTo>
                    <a:pt x="20968" y="29064"/>
                    <a:pt x="20973" y="29040"/>
                    <a:pt x="20976" y="29018"/>
                  </a:cubicBezTo>
                  <a:cubicBezTo>
                    <a:pt x="20988" y="28937"/>
                    <a:pt x="21006" y="28856"/>
                    <a:pt x="21009" y="28774"/>
                  </a:cubicBezTo>
                  <a:cubicBezTo>
                    <a:pt x="21011" y="28728"/>
                    <a:pt x="20987" y="28680"/>
                    <a:pt x="20972" y="28625"/>
                  </a:cubicBezTo>
                  <a:lnTo>
                    <a:pt x="21019" y="28576"/>
                  </a:lnTo>
                  <a:cubicBezTo>
                    <a:pt x="21024" y="28518"/>
                    <a:pt x="21030" y="28460"/>
                    <a:pt x="21035" y="28400"/>
                  </a:cubicBezTo>
                  <a:lnTo>
                    <a:pt x="20982" y="28364"/>
                  </a:lnTo>
                  <a:cubicBezTo>
                    <a:pt x="20985" y="28355"/>
                    <a:pt x="20988" y="28347"/>
                    <a:pt x="20992" y="28339"/>
                  </a:cubicBezTo>
                  <a:cubicBezTo>
                    <a:pt x="21055" y="28250"/>
                    <a:pt x="21057" y="28149"/>
                    <a:pt x="21039" y="28049"/>
                  </a:cubicBezTo>
                  <a:cubicBezTo>
                    <a:pt x="21028" y="27990"/>
                    <a:pt x="21006" y="27934"/>
                    <a:pt x="20939" y="27914"/>
                  </a:cubicBezTo>
                  <a:cubicBezTo>
                    <a:pt x="20930" y="27912"/>
                    <a:pt x="20923" y="27899"/>
                    <a:pt x="20911" y="27885"/>
                  </a:cubicBezTo>
                  <a:cubicBezTo>
                    <a:pt x="20950" y="27847"/>
                    <a:pt x="20987" y="27811"/>
                    <a:pt x="21022" y="27773"/>
                  </a:cubicBezTo>
                  <a:cubicBezTo>
                    <a:pt x="21049" y="27748"/>
                    <a:pt x="21055" y="27707"/>
                    <a:pt x="21036" y="27676"/>
                  </a:cubicBezTo>
                  <a:cubicBezTo>
                    <a:pt x="21007" y="27618"/>
                    <a:pt x="20982" y="27560"/>
                    <a:pt x="20958" y="27508"/>
                  </a:cubicBezTo>
                  <a:cubicBezTo>
                    <a:pt x="20970" y="27481"/>
                    <a:pt x="20982" y="27472"/>
                    <a:pt x="20994" y="27472"/>
                  </a:cubicBezTo>
                  <a:cubicBezTo>
                    <a:pt x="21015" y="27472"/>
                    <a:pt x="21038" y="27496"/>
                    <a:pt x="21064" y="27496"/>
                  </a:cubicBezTo>
                  <a:cubicBezTo>
                    <a:pt x="21066" y="27496"/>
                    <a:pt x="21068" y="27496"/>
                    <a:pt x="21070" y="27496"/>
                  </a:cubicBezTo>
                  <a:cubicBezTo>
                    <a:pt x="21062" y="27449"/>
                    <a:pt x="21054" y="27406"/>
                    <a:pt x="21043" y="27345"/>
                  </a:cubicBezTo>
                  <a:cubicBezTo>
                    <a:pt x="21082" y="27281"/>
                    <a:pt x="21072" y="27200"/>
                    <a:pt x="21036" y="27117"/>
                  </a:cubicBezTo>
                  <a:lnTo>
                    <a:pt x="21077" y="27086"/>
                  </a:lnTo>
                  <a:cubicBezTo>
                    <a:pt x="21068" y="27019"/>
                    <a:pt x="21056" y="26946"/>
                    <a:pt x="21048" y="26874"/>
                  </a:cubicBezTo>
                  <a:cubicBezTo>
                    <a:pt x="21048" y="26851"/>
                    <a:pt x="21051" y="26827"/>
                    <a:pt x="21056" y="26804"/>
                  </a:cubicBezTo>
                  <a:cubicBezTo>
                    <a:pt x="21062" y="26768"/>
                    <a:pt x="21070" y="26730"/>
                    <a:pt x="21078" y="26690"/>
                  </a:cubicBezTo>
                  <a:cubicBezTo>
                    <a:pt x="21012" y="26653"/>
                    <a:pt x="21006" y="26597"/>
                    <a:pt x="21021" y="26535"/>
                  </a:cubicBezTo>
                  <a:lnTo>
                    <a:pt x="20911" y="26474"/>
                  </a:lnTo>
                  <a:cubicBezTo>
                    <a:pt x="20912" y="26469"/>
                    <a:pt x="20915" y="26464"/>
                    <a:pt x="20916" y="26459"/>
                  </a:cubicBezTo>
                  <a:lnTo>
                    <a:pt x="21046" y="26439"/>
                  </a:lnTo>
                  <a:cubicBezTo>
                    <a:pt x="21071" y="26386"/>
                    <a:pt x="21077" y="26333"/>
                    <a:pt x="21040" y="26276"/>
                  </a:cubicBezTo>
                  <a:lnTo>
                    <a:pt x="20962" y="26295"/>
                  </a:lnTo>
                  <a:lnTo>
                    <a:pt x="20894" y="26172"/>
                  </a:lnTo>
                  <a:cubicBezTo>
                    <a:pt x="20897" y="26162"/>
                    <a:pt x="20903" y="26139"/>
                    <a:pt x="20911" y="26110"/>
                  </a:cubicBezTo>
                  <a:lnTo>
                    <a:pt x="20852" y="26023"/>
                  </a:lnTo>
                  <a:cubicBezTo>
                    <a:pt x="20851" y="26023"/>
                    <a:pt x="20850" y="26023"/>
                    <a:pt x="20849" y="26023"/>
                  </a:cubicBezTo>
                  <a:cubicBezTo>
                    <a:pt x="20763" y="26023"/>
                    <a:pt x="20794" y="26107"/>
                    <a:pt x="20752" y="26140"/>
                  </a:cubicBezTo>
                  <a:cubicBezTo>
                    <a:pt x="20699" y="26098"/>
                    <a:pt x="20733" y="26029"/>
                    <a:pt x="20700" y="25984"/>
                  </a:cubicBezTo>
                  <a:lnTo>
                    <a:pt x="20745" y="25915"/>
                  </a:lnTo>
                  <a:cubicBezTo>
                    <a:pt x="20726" y="25903"/>
                    <a:pt x="20711" y="25897"/>
                    <a:pt x="20697" y="25897"/>
                  </a:cubicBezTo>
                  <a:cubicBezTo>
                    <a:pt x="20665" y="25897"/>
                    <a:pt x="20646" y="25932"/>
                    <a:pt x="20632" y="26009"/>
                  </a:cubicBezTo>
                  <a:cubicBezTo>
                    <a:pt x="20616" y="25999"/>
                    <a:pt x="20603" y="25990"/>
                    <a:pt x="20588" y="25982"/>
                  </a:cubicBezTo>
                  <a:cubicBezTo>
                    <a:pt x="20573" y="25974"/>
                    <a:pt x="20558" y="25967"/>
                    <a:pt x="20543" y="25960"/>
                  </a:cubicBezTo>
                  <a:cubicBezTo>
                    <a:pt x="20545" y="25918"/>
                    <a:pt x="20547" y="25882"/>
                    <a:pt x="20550" y="25839"/>
                  </a:cubicBezTo>
                  <a:lnTo>
                    <a:pt x="20652" y="25856"/>
                  </a:lnTo>
                  <a:lnTo>
                    <a:pt x="20661" y="25837"/>
                  </a:lnTo>
                  <a:cubicBezTo>
                    <a:pt x="20575" y="25823"/>
                    <a:pt x="20523" y="25775"/>
                    <a:pt x="20512" y="25691"/>
                  </a:cubicBezTo>
                  <a:cubicBezTo>
                    <a:pt x="20523" y="25680"/>
                    <a:pt x="20533" y="25670"/>
                    <a:pt x="20546" y="25658"/>
                  </a:cubicBezTo>
                  <a:cubicBezTo>
                    <a:pt x="20494" y="25599"/>
                    <a:pt x="20525" y="25543"/>
                    <a:pt x="20558" y="25493"/>
                  </a:cubicBezTo>
                  <a:cubicBezTo>
                    <a:pt x="20510" y="25398"/>
                    <a:pt x="20510" y="25398"/>
                    <a:pt x="20553" y="25336"/>
                  </a:cubicBezTo>
                  <a:lnTo>
                    <a:pt x="20553" y="25336"/>
                  </a:lnTo>
                  <a:lnTo>
                    <a:pt x="20586" y="25362"/>
                  </a:lnTo>
                  <a:lnTo>
                    <a:pt x="20619" y="25390"/>
                  </a:lnTo>
                  <a:lnTo>
                    <a:pt x="20695" y="25352"/>
                  </a:lnTo>
                  <a:cubicBezTo>
                    <a:pt x="20692" y="25345"/>
                    <a:pt x="20690" y="25340"/>
                    <a:pt x="20688" y="25333"/>
                  </a:cubicBezTo>
                  <a:cubicBezTo>
                    <a:pt x="20666" y="25336"/>
                    <a:pt x="20646" y="25340"/>
                    <a:pt x="20624" y="25343"/>
                  </a:cubicBezTo>
                  <a:cubicBezTo>
                    <a:pt x="20611" y="25262"/>
                    <a:pt x="20713" y="25308"/>
                    <a:pt x="20722" y="25252"/>
                  </a:cubicBezTo>
                  <a:lnTo>
                    <a:pt x="20620" y="25164"/>
                  </a:lnTo>
                  <a:lnTo>
                    <a:pt x="20620" y="25164"/>
                  </a:lnTo>
                  <a:cubicBezTo>
                    <a:pt x="20623" y="25205"/>
                    <a:pt x="20630" y="25234"/>
                    <a:pt x="20625" y="25254"/>
                  </a:cubicBezTo>
                  <a:cubicBezTo>
                    <a:pt x="20619" y="25275"/>
                    <a:pt x="20598" y="25291"/>
                    <a:pt x="20580" y="25313"/>
                  </a:cubicBezTo>
                  <a:lnTo>
                    <a:pt x="20506" y="25277"/>
                  </a:lnTo>
                  <a:cubicBezTo>
                    <a:pt x="20520" y="25253"/>
                    <a:pt x="20531" y="25234"/>
                    <a:pt x="20537" y="25224"/>
                  </a:cubicBezTo>
                  <a:cubicBezTo>
                    <a:pt x="20523" y="25073"/>
                    <a:pt x="20511" y="24930"/>
                    <a:pt x="20498" y="24787"/>
                  </a:cubicBezTo>
                  <a:lnTo>
                    <a:pt x="20512" y="24784"/>
                  </a:lnTo>
                  <a:lnTo>
                    <a:pt x="20471" y="24735"/>
                  </a:lnTo>
                  <a:cubicBezTo>
                    <a:pt x="20449" y="24621"/>
                    <a:pt x="20484" y="24521"/>
                    <a:pt x="20454" y="24412"/>
                  </a:cubicBezTo>
                  <a:cubicBezTo>
                    <a:pt x="20432" y="24335"/>
                    <a:pt x="20415" y="24231"/>
                    <a:pt x="20501" y="24160"/>
                  </a:cubicBezTo>
                  <a:lnTo>
                    <a:pt x="20442" y="24110"/>
                  </a:lnTo>
                  <a:cubicBezTo>
                    <a:pt x="20445" y="24072"/>
                    <a:pt x="20447" y="24035"/>
                    <a:pt x="20449" y="23996"/>
                  </a:cubicBezTo>
                  <a:lnTo>
                    <a:pt x="20496" y="23972"/>
                  </a:lnTo>
                  <a:cubicBezTo>
                    <a:pt x="20497" y="23944"/>
                    <a:pt x="20498" y="23919"/>
                    <a:pt x="20499" y="23898"/>
                  </a:cubicBezTo>
                  <a:cubicBezTo>
                    <a:pt x="20550" y="23822"/>
                    <a:pt x="20617" y="23794"/>
                    <a:pt x="20694" y="23794"/>
                  </a:cubicBezTo>
                  <a:cubicBezTo>
                    <a:pt x="20706" y="23794"/>
                    <a:pt x="20718" y="23795"/>
                    <a:pt x="20730" y="23796"/>
                  </a:cubicBezTo>
                  <a:lnTo>
                    <a:pt x="20834" y="23847"/>
                  </a:lnTo>
                  <a:lnTo>
                    <a:pt x="20838" y="23847"/>
                  </a:lnTo>
                  <a:lnTo>
                    <a:pt x="20906" y="23794"/>
                  </a:lnTo>
                  <a:cubicBezTo>
                    <a:pt x="20897" y="23751"/>
                    <a:pt x="20889" y="23733"/>
                    <a:pt x="20864" y="23733"/>
                  </a:cubicBezTo>
                  <a:cubicBezTo>
                    <a:pt x="20845" y="23733"/>
                    <a:pt x="20818" y="23743"/>
                    <a:pt x="20776" y="23761"/>
                  </a:cubicBezTo>
                  <a:lnTo>
                    <a:pt x="20698" y="23675"/>
                  </a:lnTo>
                  <a:lnTo>
                    <a:pt x="20738" y="23565"/>
                  </a:lnTo>
                  <a:cubicBezTo>
                    <a:pt x="20779" y="23590"/>
                    <a:pt x="20799" y="23636"/>
                    <a:pt x="20848" y="23636"/>
                  </a:cubicBezTo>
                  <a:cubicBezTo>
                    <a:pt x="20857" y="23636"/>
                    <a:pt x="20866" y="23635"/>
                    <a:pt x="20876" y="23632"/>
                  </a:cubicBezTo>
                  <a:lnTo>
                    <a:pt x="20847" y="23555"/>
                  </a:lnTo>
                  <a:cubicBezTo>
                    <a:pt x="20845" y="23504"/>
                    <a:pt x="20843" y="23461"/>
                    <a:pt x="20841" y="23412"/>
                  </a:cubicBezTo>
                  <a:lnTo>
                    <a:pt x="20885" y="23385"/>
                  </a:lnTo>
                  <a:lnTo>
                    <a:pt x="20891" y="23303"/>
                  </a:lnTo>
                  <a:lnTo>
                    <a:pt x="20831" y="23246"/>
                  </a:lnTo>
                  <a:cubicBezTo>
                    <a:pt x="20831" y="23241"/>
                    <a:pt x="20829" y="23233"/>
                    <a:pt x="20831" y="23229"/>
                  </a:cubicBezTo>
                  <a:cubicBezTo>
                    <a:pt x="20874" y="23171"/>
                    <a:pt x="20870" y="23107"/>
                    <a:pt x="20862" y="23042"/>
                  </a:cubicBezTo>
                  <a:cubicBezTo>
                    <a:pt x="20843" y="22874"/>
                    <a:pt x="20816" y="22708"/>
                    <a:pt x="20806" y="22539"/>
                  </a:cubicBezTo>
                  <a:cubicBezTo>
                    <a:pt x="20801" y="22420"/>
                    <a:pt x="20762" y="22340"/>
                    <a:pt x="20642" y="22311"/>
                  </a:cubicBezTo>
                  <a:cubicBezTo>
                    <a:pt x="20631" y="22305"/>
                    <a:pt x="20620" y="22298"/>
                    <a:pt x="20611" y="22290"/>
                  </a:cubicBezTo>
                  <a:cubicBezTo>
                    <a:pt x="20622" y="22282"/>
                    <a:pt x="20627" y="22274"/>
                    <a:pt x="20635" y="22272"/>
                  </a:cubicBezTo>
                  <a:cubicBezTo>
                    <a:pt x="20755" y="22227"/>
                    <a:pt x="20765" y="22207"/>
                    <a:pt x="20749" y="22083"/>
                  </a:cubicBezTo>
                  <a:cubicBezTo>
                    <a:pt x="20727" y="21907"/>
                    <a:pt x="20711" y="21731"/>
                    <a:pt x="20691" y="21556"/>
                  </a:cubicBezTo>
                  <a:cubicBezTo>
                    <a:pt x="20689" y="21537"/>
                    <a:pt x="20687" y="21520"/>
                    <a:pt x="20682" y="21503"/>
                  </a:cubicBezTo>
                  <a:cubicBezTo>
                    <a:pt x="20667" y="21438"/>
                    <a:pt x="20652" y="21373"/>
                    <a:pt x="20651" y="21303"/>
                  </a:cubicBezTo>
                  <a:lnTo>
                    <a:pt x="20582" y="21222"/>
                  </a:lnTo>
                  <a:cubicBezTo>
                    <a:pt x="20628" y="21055"/>
                    <a:pt x="20600" y="20885"/>
                    <a:pt x="20566" y="20706"/>
                  </a:cubicBezTo>
                  <a:lnTo>
                    <a:pt x="20476" y="20702"/>
                  </a:lnTo>
                  <a:cubicBezTo>
                    <a:pt x="20474" y="20731"/>
                    <a:pt x="20474" y="20751"/>
                    <a:pt x="20474" y="20775"/>
                  </a:cubicBezTo>
                  <a:cubicBezTo>
                    <a:pt x="20461" y="20772"/>
                    <a:pt x="20442" y="20772"/>
                    <a:pt x="20441" y="20766"/>
                  </a:cubicBezTo>
                  <a:cubicBezTo>
                    <a:pt x="20431" y="20727"/>
                    <a:pt x="20425" y="20687"/>
                    <a:pt x="20416" y="20643"/>
                  </a:cubicBezTo>
                  <a:lnTo>
                    <a:pt x="20511" y="20602"/>
                  </a:lnTo>
                  <a:cubicBezTo>
                    <a:pt x="20518" y="20565"/>
                    <a:pt x="20526" y="20523"/>
                    <a:pt x="20536" y="20473"/>
                  </a:cubicBezTo>
                  <a:cubicBezTo>
                    <a:pt x="20513" y="20457"/>
                    <a:pt x="20489" y="20440"/>
                    <a:pt x="20465" y="20425"/>
                  </a:cubicBezTo>
                  <a:cubicBezTo>
                    <a:pt x="20442" y="20410"/>
                    <a:pt x="20411" y="20403"/>
                    <a:pt x="20408" y="20352"/>
                  </a:cubicBezTo>
                  <a:lnTo>
                    <a:pt x="20408" y="20352"/>
                  </a:lnTo>
                  <a:lnTo>
                    <a:pt x="20517" y="20396"/>
                  </a:lnTo>
                  <a:cubicBezTo>
                    <a:pt x="20510" y="20338"/>
                    <a:pt x="20504" y="20285"/>
                    <a:pt x="20497" y="20230"/>
                  </a:cubicBezTo>
                  <a:lnTo>
                    <a:pt x="20406" y="20197"/>
                  </a:lnTo>
                  <a:cubicBezTo>
                    <a:pt x="20345" y="20244"/>
                    <a:pt x="20383" y="20307"/>
                    <a:pt x="20360" y="20365"/>
                  </a:cubicBezTo>
                  <a:cubicBezTo>
                    <a:pt x="20290" y="20334"/>
                    <a:pt x="20295" y="20254"/>
                    <a:pt x="20235" y="20213"/>
                  </a:cubicBezTo>
                  <a:cubicBezTo>
                    <a:pt x="20307" y="20185"/>
                    <a:pt x="20405" y="20209"/>
                    <a:pt x="20396" y="20095"/>
                  </a:cubicBezTo>
                  <a:lnTo>
                    <a:pt x="20470" y="20087"/>
                  </a:lnTo>
                  <a:cubicBezTo>
                    <a:pt x="20462" y="20058"/>
                    <a:pt x="20455" y="20034"/>
                    <a:pt x="20446" y="19998"/>
                  </a:cubicBezTo>
                  <a:lnTo>
                    <a:pt x="20317" y="20055"/>
                  </a:lnTo>
                  <a:lnTo>
                    <a:pt x="20262" y="20004"/>
                  </a:lnTo>
                  <a:lnTo>
                    <a:pt x="20441" y="19912"/>
                  </a:lnTo>
                  <a:lnTo>
                    <a:pt x="20395" y="19831"/>
                  </a:lnTo>
                  <a:cubicBezTo>
                    <a:pt x="20418" y="19786"/>
                    <a:pt x="20413" y="19732"/>
                    <a:pt x="20381" y="19695"/>
                  </a:cubicBezTo>
                  <a:cubicBezTo>
                    <a:pt x="20342" y="19644"/>
                    <a:pt x="20373" y="19588"/>
                    <a:pt x="20400" y="19539"/>
                  </a:cubicBezTo>
                  <a:cubicBezTo>
                    <a:pt x="20383" y="19440"/>
                    <a:pt x="20383" y="19340"/>
                    <a:pt x="20295" y="19277"/>
                  </a:cubicBezTo>
                  <a:cubicBezTo>
                    <a:pt x="20364" y="19171"/>
                    <a:pt x="20324" y="19070"/>
                    <a:pt x="20314" y="18974"/>
                  </a:cubicBezTo>
                  <a:cubicBezTo>
                    <a:pt x="20298" y="18828"/>
                    <a:pt x="20267" y="18683"/>
                    <a:pt x="20243" y="18537"/>
                  </a:cubicBezTo>
                  <a:cubicBezTo>
                    <a:pt x="20241" y="18525"/>
                    <a:pt x="20237" y="18514"/>
                    <a:pt x="20234" y="18499"/>
                  </a:cubicBezTo>
                  <a:lnTo>
                    <a:pt x="20164" y="18447"/>
                  </a:lnTo>
                  <a:cubicBezTo>
                    <a:pt x="20162" y="18390"/>
                    <a:pt x="20228" y="18342"/>
                    <a:pt x="20205" y="18305"/>
                  </a:cubicBezTo>
                  <a:lnTo>
                    <a:pt x="19956" y="18095"/>
                  </a:lnTo>
                  <a:lnTo>
                    <a:pt x="19905" y="18107"/>
                  </a:lnTo>
                  <a:cubicBezTo>
                    <a:pt x="19885" y="18170"/>
                    <a:pt x="19953" y="18160"/>
                    <a:pt x="19968" y="18198"/>
                  </a:cubicBezTo>
                  <a:lnTo>
                    <a:pt x="19894" y="18262"/>
                  </a:lnTo>
                  <a:cubicBezTo>
                    <a:pt x="19790" y="18232"/>
                    <a:pt x="19731" y="18163"/>
                    <a:pt x="19707" y="18052"/>
                  </a:cubicBezTo>
                  <a:cubicBezTo>
                    <a:pt x="19718" y="18050"/>
                    <a:pt x="19736" y="18052"/>
                    <a:pt x="19743" y="18044"/>
                  </a:cubicBezTo>
                  <a:cubicBezTo>
                    <a:pt x="19794" y="17985"/>
                    <a:pt x="19855" y="17973"/>
                    <a:pt x="19918" y="17973"/>
                  </a:cubicBezTo>
                  <a:cubicBezTo>
                    <a:pt x="19962" y="17973"/>
                    <a:pt x="20007" y="17979"/>
                    <a:pt x="20052" y="17979"/>
                  </a:cubicBezTo>
                  <a:cubicBezTo>
                    <a:pt x="20072" y="17979"/>
                    <a:pt x="20093" y="17978"/>
                    <a:pt x="20113" y="17974"/>
                  </a:cubicBezTo>
                  <a:cubicBezTo>
                    <a:pt x="20114" y="17939"/>
                    <a:pt x="20115" y="17903"/>
                    <a:pt x="20117" y="17862"/>
                  </a:cubicBezTo>
                  <a:lnTo>
                    <a:pt x="20064" y="17789"/>
                  </a:lnTo>
                  <a:cubicBezTo>
                    <a:pt x="20106" y="17722"/>
                    <a:pt x="20082" y="17658"/>
                    <a:pt x="20061" y="17589"/>
                  </a:cubicBezTo>
                  <a:cubicBezTo>
                    <a:pt x="20043" y="17525"/>
                    <a:pt x="20044" y="17455"/>
                    <a:pt x="20035" y="17388"/>
                  </a:cubicBezTo>
                  <a:cubicBezTo>
                    <a:pt x="20031" y="17357"/>
                    <a:pt x="20020" y="17325"/>
                    <a:pt x="20014" y="17295"/>
                  </a:cubicBezTo>
                  <a:lnTo>
                    <a:pt x="19927" y="17252"/>
                  </a:lnTo>
                  <a:lnTo>
                    <a:pt x="19844" y="17291"/>
                  </a:lnTo>
                  <a:cubicBezTo>
                    <a:pt x="19847" y="17260"/>
                    <a:pt x="19849" y="17234"/>
                    <a:pt x="19853" y="17206"/>
                  </a:cubicBezTo>
                  <a:lnTo>
                    <a:pt x="19947" y="17206"/>
                  </a:lnTo>
                  <a:cubicBezTo>
                    <a:pt x="20010" y="17166"/>
                    <a:pt x="19988" y="17105"/>
                    <a:pt x="19979" y="17048"/>
                  </a:cubicBezTo>
                  <a:cubicBezTo>
                    <a:pt x="19968" y="16975"/>
                    <a:pt x="19955" y="16903"/>
                    <a:pt x="19939" y="16831"/>
                  </a:cubicBezTo>
                  <a:cubicBezTo>
                    <a:pt x="19919" y="16740"/>
                    <a:pt x="19894" y="16650"/>
                    <a:pt x="19867" y="16550"/>
                  </a:cubicBezTo>
                  <a:lnTo>
                    <a:pt x="19726" y="16560"/>
                  </a:lnTo>
                  <a:cubicBezTo>
                    <a:pt x="19720" y="16543"/>
                    <a:pt x="19715" y="16521"/>
                    <a:pt x="19704" y="16489"/>
                  </a:cubicBezTo>
                  <a:lnTo>
                    <a:pt x="19704" y="16489"/>
                  </a:lnTo>
                  <a:lnTo>
                    <a:pt x="19810" y="16499"/>
                  </a:lnTo>
                  <a:cubicBezTo>
                    <a:pt x="19855" y="16459"/>
                    <a:pt x="19855" y="16410"/>
                    <a:pt x="19838" y="16357"/>
                  </a:cubicBezTo>
                  <a:cubicBezTo>
                    <a:pt x="19822" y="16310"/>
                    <a:pt x="19807" y="16262"/>
                    <a:pt x="19790" y="16216"/>
                  </a:cubicBezTo>
                  <a:cubicBezTo>
                    <a:pt x="19776" y="16190"/>
                    <a:pt x="19763" y="16164"/>
                    <a:pt x="19745" y="16140"/>
                  </a:cubicBezTo>
                  <a:cubicBezTo>
                    <a:pt x="19772" y="16044"/>
                    <a:pt x="19766" y="15944"/>
                    <a:pt x="19728" y="15853"/>
                  </a:cubicBezTo>
                  <a:lnTo>
                    <a:pt x="19630" y="15782"/>
                  </a:lnTo>
                  <a:cubicBezTo>
                    <a:pt x="19603" y="15715"/>
                    <a:pt x="19652" y="15689"/>
                    <a:pt x="19680" y="15657"/>
                  </a:cubicBezTo>
                  <a:cubicBezTo>
                    <a:pt x="19654" y="15530"/>
                    <a:pt x="19631" y="15406"/>
                    <a:pt x="19604" y="15283"/>
                  </a:cubicBezTo>
                  <a:cubicBezTo>
                    <a:pt x="19596" y="15249"/>
                    <a:pt x="19581" y="15216"/>
                    <a:pt x="19561" y="15187"/>
                  </a:cubicBezTo>
                  <a:cubicBezTo>
                    <a:pt x="19549" y="15170"/>
                    <a:pt x="19521" y="15165"/>
                    <a:pt x="19488" y="15149"/>
                  </a:cubicBezTo>
                  <a:cubicBezTo>
                    <a:pt x="19475" y="15207"/>
                    <a:pt x="19466" y="15251"/>
                    <a:pt x="19457" y="15297"/>
                  </a:cubicBezTo>
                  <a:lnTo>
                    <a:pt x="19506" y="15321"/>
                  </a:lnTo>
                  <a:cubicBezTo>
                    <a:pt x="19514" y="15364"/>
                    <a:pt x="19522" y="15402"/>
                    <a:pt x="19532" y="15450"/>
                  </a:cubicBezTo>
                  <a:cubicBezTo>
                    <a:pt x="19507" y="15494"/>
                    <a:pt x="19453" y="15484"/>
                    <a:pt x="19397" y="15497"/>
                  </a:cubicBezTo>
                  <a:cubicBezTo>
                    <a:pt x="19411" y="15445"/>
                    <a:pt x="19421" y="15401"/>
                    <a:pt x="19436" y="15343"/>
                  </a:cubicBezTo>
                  <a:lnTo>
                    <a:pt x="19351" y="15267"/>
                  </a:lnTo>
                  <a:lnTo>
                    <a:pt x="19369" y="15165"/>
                  </a:lnTo>
                  <a:lnTo>
                    <a:pt x="19329" y="15148"/>
                  </a:lnTo>
                  <a:lnTo>
                    <a:pt x="19216" y="14967"/>
                  </a:lnTo>
                  <a:lnTo>
                    <a:pt x="19216" y="14967"/>
                  </a:lnTo>
                  <a:lnTo>
                    <a:pt x="19339" y="14995"/>
                  </a:lnTo>
                  <a:lnTo>
                    <a:pt x="19402" y="14925"/>
                  </a:lnTo>
                  <a:cubicBezTo>
                    <a:pt x="19407" y="14924"/>
                    <a:pt x="19411" y="14924"/>
                    <a:pt x="19415" y="14924"/>
                  </a:cubicBezTo>
                  <a:cubicBezTo>
                    <a:pt x="19471" y="14924"/>
                    <a:pt x="19473" y="14987"/>
                    <a:pt x="19505" y="15015"/>
                  </a:cubicBezTo>
                  <a:lnTo>
                    <a:pt x="19510" y="15014"/>
                  </a:lnTo>
                  <a:cubicBezTo>
                    <a:pt x="19518" y="14998"/>
                    <a:pt x="19536" y="14981"/>
                    <a:pt x="19533" y="14968"/>
                  </a:cubicBezTo>
                  <a:cubicBezTo>
                    <a:pt x="19512" y="14886"/>
                    <a:pt x="19486" y="14805"/>
                    <a:pt x="19461" y="14724"/>
                  </a:cubicBezTo>
                  <a:cubicBezTo>
                    <a:pt x="19448" y="14681"/>
                    <a:pt x="19433" y="14639"/>
                    <a:pt x="19417" y="14589"/>
                  </a:cubicBezTo>
                  <a:cubicBezTo>
                    <a:pt x="19421" y="14569"/>
                    <a:pt x="19428" y="14541"/>
                    <a:pt x="19437" y="14508"/>
                  </a:cubicBezTo>
                  <a:cubicBezTo>
                    <a:pt x="19413" y="14474"/>
                    <a:pt x="19391" y="14441"/>
                    <a:pt x="19368" y="14408"/>
                  </a:cubicBezTo>
                  <a:lnTo>
                    <a:pt x="19270" y="14408"/>
                  </a:lnTo>
                  <a:lnTo>
                    <a:pt x="19223" y="14314"/>
                  </a:lnTo>
                  <a:lnTo>
                    <a:pt x="19326" y="14252"/>
                  </a:lnTo>
                  <a:cubicBezTo>
                    <a:pt x="19329" y="14234"/>
                    <a:pt x="19338" y="14215"/>
                    <a:pt x="19337" y="14197"/>
                  </a:cubicBezTo>
                  <a:cubicBezTo>
                    <a:pt x="19335" y="14157"/>
                    <a:pt x="19335" y="14115"/>
                    <a:pt x="19320" y="14080"/>
                  </a:cubicBezTo>
                  <a:cubicBezTo>
                    <a:pt x="19303" y="14039"/>
                    <a:pt x="19272" y="14002"/>
                    <a:pt x="19240" y="13954"/>
                  </a:cubicBezTo>
                  <a:cubicBezTo>
                    <a:pt x="19221" y="13983"/>
                    <a:pt x="19200" y="14014"/>
                    <a:pt x="19172" y="14057"/>
                  </a:cubicBezTo>
                  <a:lnTo>
                    <a:pt x="19086" y="13987"/>
                  </a:lnTo>
                  <a:lnTo>
                    <a:pt x="18966" y="14048"/>
                  </a:lnTo>
                  <a:cubicBezTo>
                    <a:pt x="18957" y="14012"/>
                    <a:pt x="18950" y="13985"/>
                    <a:pt x="18941" y="13952"/>
                  </a:cubicBezTo>
                  <a:lnTo>
                    <a:pt x="18833" y="13889"/>
                  </a:lnTo>
                  <a:lnTo>
                    <a:pt x="18833" y="13889"/>
                  </a:lnTo>
                  <a:cubicBezTo>
                    <a:pt x="18809" y="13971"/>
                    <a:pt x="18873" y="13955"/>
                    <a:pt x="18911" y="13982"/>
                  </a:cubicBezTo>
                  <a:lnTo>
                    <a:pt x="18832" y="14032"/>
                  </a:lnTo>
                  <a:lnTo>
                    <a:pt x="18739" y="13919"/>
                  </a:lnTo>
                  <a:lnTo>
                    <a:pt x="18773" y="13823"/>
                  </a:lnTo>
                  <a:lnTo>
                    <a:pt x="18651" y="13529"/>
                  </a:lnTo>
                  <a:cubicBezTo>
                    <a:pt x="18664" y="13463"/>
                    <a:pt x="18672" y="13453"/>
                    <a:pt x="18757" y="13440"/>
                  </a:cubicBezTo>
                  <a:cubicBezTo>
                    <a:pt x="18769" y="13436"/>
                    <a:pt x="18780" y="13432"/>
                    <a:pt x="18791" y="13426"/>
                  </a:cubicBezTo>
                  <a:lnTo>
                    <a:pt x="18792" y="13418"/>
                  </a:lnTo>
                  <a:lnTo>
                    <a:pt x="18797" y="13411"/>
                  </a:lnTo>
                  <a:cubicBezTo>
                    <a:pt x="18802" y="13395"/>
                    <a:pt x="18808" y="13379"/>
                    <a:pt x="18817" y="13347"/>
                  </a:cubicBezTo>
                  <a:lnTo>
                    <a:pt x="18817" y="13347"/>
                  </a:lnTo>
                  <a:lnTo>
                    <a:pt x="18748" y="13380"/>
                  </a:lnTo>
                  <a:lnTo>
                    <a:pt x="18643" y="13329"/>
                  </a:lnTo>
                  <a:lnTo>
                    <a:pt x="18641" y="13312"/>
                  </a:lnTo>
                  <a:lnTo>
                    <a:pt x="18641" y="13312"/>
                  </a:lnTo>
                  <a:cubicBezTo>
                    <a:pt x="18642" y="13312"/>
                    <a:pt x="18643" y="13312"/>
                    <a:pt x="18644" y="13312"/>
                  </a:cubicBezTo>
                  <a:cubicBezTo>
                    <a:pt x="18713" y="13312"/>
                    <a:pt x="18746" y="13271"/>
                    <a:pt x="18777" y="13218"/>
                  </a:cubicBezTo>
                  <a:cubicBezTo>
                    <a:pt x="18801" y="13175"/>
                    <a:pt x="18823" y="13155"/>
                    <a:pt x="18850" y="13155"/>
                  </a:cubicBezTo>
                  <a:cubicBezTo>
                    <a:pt x="18871" y="13155"/>
                    <a:pt x="18895" y="13167"/>
                    <a:pt x="18925" y="13189"/>
                  </a:cubicBezTo>
                  <a:cubicBezTo>
                    <a:pt x="18934" y="13196"/>
                    <a:pt x="18942" y="13202"/>
                    <a:pt x="18957" y="13214"/>
                  </a:cubicBezTo>
                  <a:cubicBezTo>
                    <a:pt x="18965" y="13210"/>
                    <a:pt x="18972" y="13209"/>
                    <a:pt x="18980" y="13209"/>
                  </a:cubicBezTo>
                  <a:cubicBezTo>
                    <a:pt x="19011" y="13209"/>
                    <a:pt x="19044" y="13232"/>
                    <a:pt x="19080" y="13232"/>
                  </a:cubicBezTo>
                  <a:cubicBezTo>
                    <a:pt x="19096" y="13232"/>
                    <a:pt x="19111" y="13228"/>
                    <a:pt x="19128" y="13217"/>
                  </a:cubicBezTo>
                  <a:cubicBezTo>
                    <a:pt x="19110" y="13170"/>
                    <a:pt x="19099" y="13124"/>
                    <a:pt x="19075" y="13085"/>
                  </a:cubicBezTo>
                  <a:cubicBezTo>
                    <a:pt x="19051" y="13052"/>
                    <a:pt x="19040" y="13010"/>
                    <a:pt x="19048" y="12969"/>
                  </a:cubicBezTo>
                  <a:cubicBezTo>
                    <a:pt x="19057" y="12922"/>
                    <a:pt x="19046" y="12874"/>
                    <a:pt x="19016" y="12836"/>
                  </a:cubicBezTo>
                  <a:cubicBezTo>
                    <a:pt x="18998" y="12870"/>
                    <a:pt x="18984" y="12894"/>
                    <a:pt x="18971" y="12919"/>
                  </a:cubicBezTo>
                  <a:cubicBezTo>
                    <a:pt x="18902" y="12894"/>
                    <a:pt x="18957" y="12851"/>
                    <a:pt x="18959" y="12807"/>
                  </a:cubicBezTo>
                  <a:lnTo>
                    <a:pt x="18959" y="12807"/>
                  </a:lnTo>
                  <a:lnTo>
                    <a:pt x="18867" y="12858"/>
                  </a:lnTo>
                  <a:cubicBezTo>
                    <a:pt x="18800" y="12803"/>
                    <a:pt x="18718" y="12768"/>
                    <a:pt x="18711" y="12664"/>
                  </a:cubicBezTo>
                  <a:cubicBezTo>
                    <a:pt x="18711" y="12642"/>
                    <a:pt x="18686" y="12621"/>
                    <a:pt x="18668" y="12595"/>
                  </a:cubicBezTo>
                  <a:lnTo>
                    <a:pt x="18752" y="12534"/>
                  </a:lnTo>
                  <a:lnTo>
                    <a:pt x="18689" y="12429"/>
                  </a:lnTo>
                  <a:lnTo>
                    <a:pt x="18689" y="12429"/>
                  </a:lnTo>
                  <a:lnTo>
                    <a:pt x="18751" y="12432"/>
                  </a:lnTo>
                  <a:cubicBezTo>
                    <a:pt x="18740" y="12408"/>
                    <a:pt x="18731" y="12388"/>
                    <a:pt x="18716" y="12354"/>
                  </a:cubicBezTo>
                  <a:lnTo>
                    <a:pt x="18881" y="12324"/>
                  </a:lnTo>
                  <a:cubicBezTo>
                    <a:pt x="18852" y="12197"/>
                    <a:pt x="18829" y="12094"/>
                    <a:pt x="18803" y="11982"/>
                  </a:cubicBezTo>
                  <a:lnTo>
                    <a:pt x="18741" y="11976"/>
                  </a:lnTo>
                  <a:lnTo>
                    <a:pt x="18783" y="12044"/>
                  </a:lnTo>
                  <a:lnTo>
                    <a:pt x="18666" y="12031"/>
                  </a:lnTo>
                  <a:cubicBezTo>
                    <a:pt x="18696" y="11979"/>
                    <a:pt x="18715" y="11945"/>
                    <a:pt x="18738" y="11906"/>
                  </a:cubicBezTo>
                  <a:lnTo>
                    <a:pt x="18699" y="11887"/>
                  </a:lnTo>
                  <a:cubicBezTo>
                    <a:pt x="18705" y="11864"/>
                    <a:pt x="18711" y="11840"/>
                    <a:pt x="18716" y="11815"/>
                  </a:cubicBezTo>
                  <a:lnTo>
                    <a:pt x="18579" y="11651"/>
                  </a:lnTo>
                  <a:lnTo>
                    <a:pt x="18579" y="11651"/>
                  </a:lnTo>
                  <a:cubicBezTo>
                    <a:pt x="18554" y="11712"/>
                    <a:pt x="18554" y="11712"/>
                    <a:pt x="18616" y="11765"/>
                  </a:cubicBezTo>
                  <a:cubicBezTo>
                    <a:pt x="18618" y="11796"/>
                    <a:pt x="18622" y="11825"/>
                    <a:pt x="18622" y="11853"/>
                  </a:cubicBezTo>
                  <a:cubicBezTo>
                    <a:pt x="18623" y="11880"/>
                    <a:pt x="18622" y="11906"/>
                    <a:pt x="18621" y="11946"/>
                  </a:cubicBezTo>
                  <a:lnTo>
                    <a:pt x="18451" y="11805"/>
                  </a:lnTo>
                  <a:cubicBezTo>
                    <a:pt x="18441" y="11717"/>
                    <a:pt x="18430" y="11631"/>
                    <a:pt x="18493" y="11557"/>
                  </a:cubicBezTo>
                  <a:cubicBezTo>
                    <a:pt x="18472" y="11516"/>
                    <a:pt x="18443" y="11508"/>
                    <a:pt x="18411" y="11508"/>
                  </a:cubicBezTo>
                  <a:cubicBezTo>
                    <a:pt x="18389" y="11508"/>
                    <a:pt x="18366" y="11512"/>
                    <a:pt x="18343" y="11512"/>
                  </a:cubicBezTo>
                  <a:cubicBezTo>
                    <a:pt x="18319" y="11512"/>
                    <a:pt x="18297" y="11508"/>
                    <a:pt x="18277" y="11491"/>
                  </a:cubicBezTo>
                  <a:cubicBezTo>
                    <a:pt x="18273" y="11447"/>
                    <a:pt x="18268" y="11394"/>
                    <a:pt x="18262" y="11334"/>
                  </a:cubicBezTo>
                  <a:lnTo>
                    <a:pt x="18224" y="11300"/>
                  </a:lnTo>
                  <a:lnTo>
                    <a:pt x="18210" y="11304"/>
                  </a:lnTo>
                  <a:cubicBezTo>
                    <a:pt x="18186" y="11319"/>
                    <a:pt x="18171" y="11327"/>
                    <a:pt x="18159" y="11327"/>
                  </a:cubicBezTo>
                  <a:cubicBezTo>
                    <a:pt x="18142" y="11327"/>
                    <a:pt x="18128" y="11312"/>
                    <a:pt x="18100" y="11278"/>
                  </a:cubicBezTo>
                  <a:cubicBezTo>
                    <a:pt x="18117" y="11262"/>
                    <a:pt x="18135" y="11245"/>
                    <a:pt x="18154" y="11227"/>
                  </a:cubicBezTo>
                  <a:lnTo>
                    <a:pt x="18108" y="11167"/>
                  </a:lnTo>
                  <a:lnTo>
                    <a:pt x="18128" y="11120"/>
                  </a:lnTo>
                  <a:lnTo>
                    <a:pt x="18125" y="11046"/>
                  </a:lnTo>
                  <a:cubicBezTo>
                    <a:pt x="18120" y="10993"/>
                    <a:pt x="18122" y="10941"/>
                    <a:pt x="18193" y="10920"/>
                  </a:cubicBezTo>
                  <a:cubicBezTo>
                    <a:pt x="18208" y="10946"/>
                    <a:pt x="18222" y="10971"/>
                    <a:pt x="18236" y="10996"/>
                  </a:cubicBezTo>
                  <a:lnTo>
                    <a:pt x="18316" y="10966"/>
                  </a:lnTo>
                  <a:lnTo>
                    <a:pt x="18200" y="10869"/>
                  </a:lnTo>
                  <a:lnTo>
                    <a:pt x="18083" y="10912"/>
                  </a:lnTo>
                  <a:cubicBezTo>
                    <a:pt x="18079" y="10905"/>
                    <a:pt x="18075" y="10898"/>
                    <a:pt x="18071" y="10892"/>
                  </a:cubicBezTo>
                  <a:lnTo>
                    <a:pt x="18143" y="10831"/>
                  </a:lnTo>
                  <a:lnTo>
                    <a:pt x="18107" y="10775"/>
                  </a:lnTo>
                  <a:lnTo>
                    <a:pt x="18050" y="10861"/>
                  </a:lnTo>
                  <a:lnTo>
                    <a:pt x="17994" y="10837"/>
                  </a:lnTo>
                  <a:cubicBezTo>
                    <a:pt x="17992" y="10866"/>
                    <a:pt x="17989" y="10890"/>
                    <a:pt x="17985" y="10929"/>
                  </a:cubicBezTo>
                  <a:cubicBezTo>
                    <a:pt x="17949" y="10888"/>
                    <a:pt x="17924" y="10860"/>
                    <a:pt x="17917" y="10816"/>
                  </a:cubicBezTo>
                  <a:cubicBezTo>
                    <a:pt x="17911" y="10775"/>
                    <a:pt x="17892" y="10735"/>
                    <a:pt x="17872" y="10678"/>
                  </a:cubicBezTo>
                  <a:cubicBezTo>
                    <a:pt x="17888" y="10596"/>
                    <a:pt x="17821" y="10513"/>
                    <a:pt x="17805" y="10422"/>
                  </a:cubicBezTo>
                  <a:lnTo>
                    <a:pt x="17938" y="10370"/>
                  </a:lnTo>
                  <a:lnTo>
                    <a:pt x="17962" y="10290"/>
                  </a:lnTo>
                  <a:lnTo>
                    <a:pt x="17904" y="10256"/>
                  </a:lnTo>
                  <a:lnTo>
                    <a:pt x="17896" y="10266"/>
                  </a:lnTo>
                  <a:lnTo>
                    <a:pt x="17937" y="10328"/>
                  </a:lnTo>
                  <a:lnTo>
                    <a:pt x="17779" y="10324"/>
                  </a:lnTo>
                  <a:lnTo>
                    <a:pt x="17728" y="10176"/>
                  </a:lnTo>
                  <a:cubicBezTo>
                    <a:pt x="17757" y="10142"/>
                    <a:pt x="17776" y="10119"/>
                    <a:pt x="17796" y="10095"/>
                  </a:cubicBezTo>
                  <a:lnTo>
                    <a:pt x="17788" y="10083"/>
                  </a:lnTo>
                  <a:lnTo>
                    <a:pt x="17702" y="10115"/>
                  </a:lnTo>
                  <a:cubicBezTo>
                    <a:pt x="17681" y="10027"/>
                    <a:pt x="17661" y="9945"/>
                    <a:pt x="17641" y="9864"/>
                  </a:cubicBezTo>
                  <a:lnTo>
                    <a:pt x="17651" y="9862"/>
                  </a:lnTo>
                  <a:lnTo>
                    <a:pt x="17582" y="9748"/>
                  </a:lnTo>
                  <a:lnTo>
                    <a:pt x="17582" y="9748"/>
                  </a:lnTo>
                  <a:cubicBezTo>
                    <a:pt x="17590" y="9749"/>
                    <a:pt x="17597" y="9749"/>
                    <a:pt x="17603" y="9749"/>
                  </a:cubicBezTo>
                  <a:cubicBezTo>
                    <a:pt x="17686" y="9749"/>
                    <a:pt x="17719" y="9687"/>
                    <a:pt x="17766" y="9645"/>
                  </a:cubicBezTo>
                  <a:lnTo>
                    <a:pt x="17766" y="9645"/>
                  </a:lnTo>
                  <a:lnTo>
                    <a:pt x="17678" y="9689"/>
                  </a:lnTo>
                  <a:cubicBezTo>
                    <a:pt x="17674" y="9682"/>
                    <a:pt x="17669" y="9676"/>
                    <a:pt x="17665" y="9670"/>
                  </a:cubicBezTo>
                  <a:lnTo>
                    <a:pt x="17718" y="9613"/>
                  </a:lnTo>
                  <a:lnTo>
                    <a:pt x="17718" y="9613"/>
                  </a:lnTo>
                  <a:lnTo>
                    <a:pt x="17635" y="9632"/>
                  </a:lnTo>
                  <a:lnTo>
                    <a:pt x="17600" y="9578"/>
                  </a:lnTo>
                  <a:lnTo>
                    <a:pt x="17484" y="9537"/>
                  </a:lnTo>
                  <a:cubicBezTo>
                    <a:pt x="17535" y="9425"/>
                    <a:pt x="17443" y="9357"/>
                    <a:pt x="17420" y="9271"/>
                  </a:cubicBezTo>
                  <a:lnTo>
                    <a:pt x="17386" y="9273"/>
                  </a:lnTo>
                  <a:cubicBezTo>
                    <a:pt x="17390" y="9213"/>
                    <a:pt x="17392" y="9156"/>
                    <a:pt x="17395" y="9092"/>
                  </a:cubicBezTo>
                  <a:lnTo>
                    <a:pt x="17425" y="9083"/>
                  </a:lnTo>
                  <a:lnTo>
                    <a:pt x="17490" y="8969"/>
                  </a:lnTo>
                  <a:lnTo>
                    <a:pt x="17463" y="8951"/>
                  </a:lnTo>
                  <a:lnTo>
                    <a:pt x="17428" y="8985"/>
                  </a:lnTo>
                  <a:lnTo>
                    <a:pt x="17391" y="8946"/>
                  </a:lnTo>
                  <a:lnTo>
                    <a:pt x="17362" y="8986"/>
                  </a:lnTo>
                  <a:lnTo>
                    <a:pt x="17285" y="8880"/>
                  </a:lnTo>
                  <a:cubicBezTo>
                    <a:pt x="17276" y="8832"/>
                    <a:pt x="17264" y="8771"/>
                    <a:pt x="17253" y="8705"/>
                  </a:cubicBezTo>
                  <a:lnTo>
                    <a:pt x="17183" y="8753"/>
                  </a:lnTo>
                  <a:lnTo>
                    <a:pt x="17173" y="8745"/>
                  </a:lnTo>
                  <a:lnTo>
                    <a:pt x="17221" y="8649"/>
                  </a:lnTo>
                  <a:cubicBezTo>
                    <a:pt x="17190" y="8584"/>
                    <a:pt x="17161" y="8526"/>
                    <a:pt x="17130" y="8458"/>
                  </a:cubicBezTo>
                  <a:cubicBezTo>
                    <a:pt x="17135" y="8439"/>
                    <a:pt x="17144" y="8409"/>
                    <a:pt x="17155" y="8378"/>
                  </a:cubicBezTo>
                  <a:lnTo>
                    <a:pt x="17116" y="8323"/>
                  </a:lnTo>
                  <a:cubicBezTo>
                    <a:pt x="17122" y="8255"/>
                    <a:pt x="17125" y="8195"/>
                    <a:pt x="17131" y="8125"/>
                  </a:cubicBezTo>
                  <a:lnTo>
                    <a:pt x="17185" y="8168"/>
                  </a:lnTo>
                  <a:lnTo>
                    <a:pt x="17266" y="8128"/>
                  </a:lnTo>
                  <a:lnTo>
                    <a:pt x="17142" y="8040"/>
                  </a:lnTo>
                  <a:lnTo>
                    <a:pt x="17204" y="7942"/>
                  </a:lnTo>
                  <a:lnTo>
                    <a:pt x="17151" y="7919"/>
                  </a:lnTo>
                  <a:lnTo>
                    <a:pt x="17133" y="7830"/>
                  </a:lnTo>
                  <a:lnTo>
                    <a:pt x="17188" y="7781"/>
                  </a:lnTo>
                  <a:cubicBezTo>
                    <a:pt x="17152" y="7680"/>
                    <a:pt x="17117" y="7578"/>
                    <a:pt x="17082" y="7477"/>
                  </a:cubicBezTo>
                  <a:lnTo>
                    <a:pt x="17067" y="7480"/>
                  </a:lnTo>
                  <a:cubicBezTo>
                    <a:pt x="17074" y="7455"/>
                    <a:pt x="17082" y="7431"/>
                    <a:pt x="17094" y="7386"/>
                  </a:cubicBezTo>
                  <a:lnTo>
                    <a:pt x="17094" y="7386"/>
                  </a:lnTo>
                  <a:lnTo>
                    <a:pt x="17044" y="7422"/>
                  </a:lnTo>
                  <a:cubicBezTo>
                    <a:pt x="17009" y="7365"/>
                    <a:pt x="16973" y="7307"/>
                    <a:pt x="16930" y="7238"/>
                  </a:cubicBezTo>
                  <a:lnTo>
                    <a:pt x="17020" y="7212"/>
                  </a:lnTo>
                  <a:lnTo>
                    <a:pt x="16994" y="7156"/>
                  </a:lnTo>
                  <a:lnTo>
                    <a:pt x="16889" y="7156"/>
                  </a:lnTo>
                  <a:cubicBezTo>
                    <a:pt x="16874" y="7142"/>
                    <a:pt x="16857" y="7126"/>
                    <a:pt x="16833" y="7105"/>
                  </a:cubicBezTo>
                  <a:lnTo>
                    <a:pt x="16673" y="7146"/>
                  </a:lnTo>
                  <a:cubicBezTo>
                    <a:pt x="16680" y="7125"/>
                    <a:pt x="16686" y="7102"/>
                    <a:pt x="16694" y="7075"/>
                  </a:cubicBezTo>
                  <a:lnTo>
                    <a:pt x="16646" y="7029"/>
                  </a:lnTo>
                  <a:cubicBezTo>
                    <a:pt x="16648" y="7001"/>
                    <a:pt x="16649" y="6976"/>
                    <a:pt x="16652" y="6942"/>
                  </a:cubicBezTo>
                  <a:lnTo>
                    <a:pt x="16783" y="6914"/>
                  </a:lnTo>
                  <a:cubicBezTo>
                    <a:pt x="16787" y="6861"/>
                    <a:pt x="16792" y="6807"/>
                    <a:pt x="16796" y="6745"/>
                  </a:cubicBezTo>
                  <a:lnTo>
                    <a:pt x="16752" y="6692"/>
                  </a:lnTo>
                  <a:lnTo>
                    <a:pt x="16584" y="6610"/>
                  </a:lnTo>
                  <a:cubicBezTo>
                    <a:pt x="16578" y="6620"/>
                    <a:pt x="16565" y="6639"/>
                    <a:pt x="16548" y="6668"/>
                  </a:cubicBezTo>
                  <a:lnTo>
                    <a:pt x="16482" y="6616"/>
                  </a:lnTo>
                  <a:lnTo>
                    <a:pt x="16436" y="6636"/>
                  </a:lnTo>
                  <a:cubicBezTo>
                    <a:pt x="16439" y="6535"/>
                    <a:pt x="16454" y="6444"/>
                    <a:pt x="16397" y="6361"/>
                  </a:cubicBezTo>
                  <a:lnTo>
                    <a:pt x="16456" y="6330"/>
                  </a:lnTo>
                  <a:lnTo>
                    <a:pt x="16487" y="6433"/>
                  </a:lnTo>
                  <a:lnTo>
                    <a:pt x="16555" y="6408"/>
                  </a:lnTo>
                  <a:lnTo>
                    <a:pt x="16589" y="6459"/>
                  </a:lnTo>
                  <a:lnTo>
                    <a:pt x="16593" y="6465"/>
                  </a:lnTo>
                  <a:cubicBezTo>
                    <a:pt x="16597" y="6440"/>
                    <a:pt x="16599" y="6415"/>
                    <a:pt x="16602" y="6391"/>
                  </a:cubicBezTo>
                  <a:lnTo>
                    <a:pt x="16521" y="6331"/>
                  </a:lnTo>
                  <a:cubicBezTo>
                    <a:pt x="16542" y="6280"/>
                    <a:pt x="16623" y="6318"/>
                    <a:pt x="16620" y="6233"/>
                  </a:cubicBezTo>
                  <a:close/>
                  <a:moveTo>
                    <a:pt x="15293" y="23883"/>
                  </a:moveTo>
                  <a:cubicBezTo>
                    <a:pt x="15328" y="23927"/>
                    <a:pt x="15354" y="23960"/>
                    <a:pt x="15383" y="23995"/>
                  </a:cubicBezTo>
                  <a:cubicBezTo>
                    <a:pt x="15401" y="23987"/>
                    <a:pt x="15418" y="23984"/>
                    <a:pt x="15434" y="23984"/>
                  </a:cubicBezTo>
                  <a:cubicBezTo>
                    <a:pt x="15469" y="23984"/>
                    <a:pt x="15499" y="24001"/>
                    <a:pt x="15519" y="24039"/>
                  </a:cubicBezTo>
                  <a:cubicBezTo>
                    <a:pt x="15556" y="24110"/>
                    <a:pt x="15635" y="24171"/>
                    <a:pt x="15575" y="24265"/>
                  </a:cubicBezTo>
                  <a:cubicBezTo>
                    <a:pt x="15592" y="24309"/>
                    <a:pt x="15646" y="24335"/>
                    <a:pt x="15625" y="24403"/>
                  </a:cubicBezTo>
                  <a:lnTo>
                    <a:pt x="15496" y="24418"/>
                  </a:lnTo>
                  <a:cubicBezTo>
                    <a:pt x="15513" y="24484"/>
                    <a:pt x="15513" y="24484"/>
                    <a:pt x="15599" y="24492"/>
                  </a:cubicBezTo>
                  <a:lnTo>
                    <a:pt x="15659" y="24427"/>
                  </a:lnTo>
                  <a:lnTo>
                    <a:pt x="15659" y="24427"/>
                  </a:lnTo>
                  <a:cubicBezTo>
                    <a:pt x="15657" y="24457"/>
                    <a:pt x="15657" y="24471"/>
                    <a:pt x="15654" y="24491"/>
                  </a:cubicBezTo>
                  <a:lnTo>
                    <a:pt x="15702" y="24517"/>
                  </a:lnTo>
                  <a:cubicBezTo>
                    <a:pt x="15657" y="24552"/>
                    <a:pt x="15616" y="24584"/>
                    <a:pt x="15576" y="24615"/>
                  </a:cubicBezTo>
                  <a:lnTo>
                    <a:pt x="15583" y="24635"/>
                  </a:lnTo>
                  <a:lnTo>
                    <a:pt x="15763" y="24613"/>
                  </a:lnTo>
                  <a:cubicBezTo>
                    <a:pt x="15766" y="24655"/>
                    <a:pt x="15770" y="24692"/>
                    <a:pt x="15773" y="24734"/>
                  </a:cubicBezTo>
                  <a:lnTo>
                    <a:pt x="15688" y="24775"/>
                  </a:lnTo>
                  <a:lnTo>
                    <a:pt x="15806" y="24860"/>
                  </a:lnTo>
                  <a:lnTo>
                    <a:pt x="15789" y="24912"/>
                  </a:lnTo>
                  <a:lnTo>
                    <a:pt x="15594" y="24928"/>
                  </a:lnTo>
                  <a:cubicBezTo>
                    <a:pt x="15618" y="24967"/>
                    <a:pt x="15636" y="24997"/>
                    <a:pt x="15653" y="25027"/>
                  </a:cubicBezTo>
                  <a:cubicBezTo>
                    <a:pt x="15642" y="25070"/>
                    <a:pt x="15581" y="25093"/>
                    <a:pt x="15615" y="25154"/>
                  </a:cubicBezTo>
                  <a:lnTo>
                    <a:pt x="15692" y="25191"/>
                  </a:lnTo>
                  <a:lnTo>
                    <a:pt x="15651" y="25259"/>
                  </a:lnTo>
                  <a:cubicBezTo>
                    <a:pt x="15660" y="25301"/>
                    <a:pt x="15683" y="25306"/>
                    <a:pt x="15712" y="25306"/>
                  </a:cubicBezTo>
                  <a:cubicBezTo>
                    <a:pt x="15720" y="25306"/>
                    <a:pt x="15729" y="25305"/>
                    <a:pt x="15738" y="25305"/>
                  </a:cubicBezTo>
                  <a:cubicBezTo>
                    <a:pt x="15753" y="25305"/>
                    <a:pt x="15769" y="25307"/>
                    <a:pt x="15783" y="25313"/>
                  </a:cubicBezTo>
                  <a:lnTo>
                    <a:pt x="15662" y="25425"/>
                  </a:lnTo>
                  <a:cubicBezTo>
                    <a:pt x="15679" y="25452"/>
                    <a:pt x="15696" y="25460"/>
                    <a:pt x="15712" y="25460"/>
                  </a:cubicBezTo>
                  <a:cubicBezTo>
                    <a:pt x="15739" y="25460"/>
                    <a:pt x="15764" y="25438"/>
                    <a:pt x="15787" y="25438"/>
                  </a:cubicBezTo>
                  <a:cubicBezTo>
                    <a:pt x="15788" y="25438"/>
                    <a:pt x="15789" y="25438"/>
                    <a:pt x="15790" y="25438"/>
                  </a:cubicBezTo>
                  <a:cubicBezTo>
                    <a:pt x="15848" y="25455"/>
                    <a:pt x="15828" y="25498"/>
                    <a:pt x="15826" y="25538"/>
                  </a:cubicBezTo>
                  <a:lnTo>
                    <a:pt x="15878" y="25600"/>
                  </a:lnTo>
                  <a:lnTo>
                    <a:pt x="15839" y="25680"/>
                  </a:lnTo>
                  <a:cubicBezTo>
                    <a:pt x="15860" y="25710"/>
                    <a:pt x="15880" y="25740"/>
                    <a:pt x="15902" y="25772"/>
                  </a:cubicBezTo>
                  <a:cubicBezTo>
                    <a:pt x="15900" y="25806"/>
                    <a:pt x="15876" y="25853"/>
                    <a:pt x="15934" y="25872"/>
                  </a:cubicBezTo>
                  <a:lnTo>
                    <a:pt x="16069" y="25819"/>
                  </a:lnTo>
                  <a:lnTo>
                    <a:pt x="16069" y="25819"/>
                  </a:lnTo>
                  <a:cubicBezTo>
                    <a:pt x="16062" y="25846"/>
                    <a:pt x="16058" y="25856"/>
                    <a:pt x="16055" y="25872"/>
                  </a:cubicBezTo>
                  <a:lnTo>
                    <a:pt x="16089" y="25898"/>
                  </a:lnTo>
                  <a:cubicBezTo>
                    <a:pt x="16055" y="25968"/>
                    <a:pt x="15990" y="25966"/>
                    <a:pt x="15919" y="25971"/>
                  </a:cubicBezTo>
                  <a:lnTo>
                    <a:pt x="15968" y="26064"/>
                  </a:lnTo>
                  <a:lnTo>
                    <a:pt x="16152" y="26172"/>
                  </a:lnTo>
                  <a:cubicBezTo>
                    <a:pt x="16185" y="26241"/>
                    <a:pt x="16211" y="26295"/>
                    <a:pt x="16240" y="26352"/>
                  </a:cubicBezTo>
                  <a:cubicBezTo>
                    <a:pt x="16224" y="26388"/>
                    <a:pt x="16207" y="26429"/>
                    <a:pt x="16188" y="26474"/>
                  </a:cubicBezTo>
                  <a:lnTo>
                    <a:pt x="16121" y="26461"/>
                  </a:lnTo>
                  <a:lnTo>
                    <a:pt x="16121" y="26461"/>
                  </a:lnTo>
                  <a:cubicBezTo>
                    <a:pt x="16095" y="26523"/>
                    <a:pt x="16154" y="26556"/>
                    <a:pt x="16160" y="26612"/>
                  </a:cubicBezTo>
                  <a:cubicBezTo>
                    <a:pt x="16146" y="26641"/>
                    <a:pt x="16131" y="26681"/>
                    <a:pt x="16178" y="26717"/>
                  </a:cubicBezTo>
                  <a:cubicBezTo>
                    <a:pt x="16203" y="26704"/>
                    <a:pt x="16231" y="26689"/>
                    <a:pt x="16259" y="26676"/>
                  </a:cubicBezTo>
                  <a:lnTo>
                    <a:pt x="16274" y="26684"/>
                  </a:lnTo>
                  <a:cubicBezTo>
                    <a:pt x="16262" y="26717"/>
                    <a:pt x="16251" y="26749"/>
                    <a:pt x="16233" y="26798"/>
                  </a:cubicBezTo>
                  <a:cubicBezTo>
                    <a:pt x="16264" y="26875"/>
                    <a:pt x="16266" y="26985"/>
                    <a:pt x="16354" y="27052"/>
                  </a:cubicBezTo>
                  <a:cubicBezTo>
                    <a:pt x="16364" y="27119"/>
                    <a:pt x="16373" y="27182"/>
                    <a:pt x="16383" y="27249"/>
                  </a:cubicBezTo>
                  <a:cubicBezTo>
                    <a:pt x="16409" y="27270"/>
                    <a:pt x="16437" y="27293"/>
                    <a:pt x="16474" y="27321"/>
                  </a:cubicBezTo>
                  <a:lnTo>
                    <a:pt x="16418" y="27365"/>
                  </a:lnTo>
                  <a:cubicBezTo>
                    <a:pt x="16421" y="27398"/>
                    <a:pt x="16424" y="27432"/>
                    <a:pt x="16428" y="27474"/>
                  </a:cubicBezTo>
                  <a:lnTo>
                    <a:pt x="16483" y="27457"/>
                  </a:lnTo>
                  <a:lnTo>
                    <a:pt x="16545" y="27516"/>
                  </a:lnTo>
                  <a:lnTo>
                    <a:pt x="16471" y="27576"/>
                  </a:lnTo>
                  <a:lnTo>
                    <a:pt x="16542" y="27634"/>
                  </a:lnTo>
                  <a:cubicBezTo>
                    <a:pt x="16541" y="27658"/>
                    <a:pt x="16540" y="27686"/>
                    <a:pt x="16539" y="27715"/>
                  </a:cubicBezTo>
                  <a:cubicBezTo>
                    <a:pt x="16556" y="27743"/>
                    <a:pt x="16573" y="27771"/>
                    <a:pt x="16585" y="27792"/>
                  </a:cubicBezTo>
                  <a:cubicBezTo>
                    <a:pt x="16583" y="27839"/>
                    <a:pt x="16582" y="27879"/>
                    <a:pt x="16581" y="27922"/>
                  </a:cubicBezTo>
                  <a:lnTo>
                    <a:pt x="16672" y="27929"/>
                  </a:lnTo>
                  <a:cubicBezTo>
                    <a:pt x="16665" y="27959"/>
                    <a:pt x="16659" y="27984"/>
                    <a:pt x="16653" y="28013"/>
                  </a:cubicBezTo>
                  <a:lnTo>
                    <a:pt x="16681" y="28050"/>
                  </a:lnTo>
                  <a:lnTo>
                    <a:pt x="16670" y="28054"/>
                  </a:lnTo>
                  <a:cubicBezTo>
                    <a:pt x="16683" y="28123"/>
                    <a:pt x="16696" y="28193"/>
                    <a:pt x="16712" y="28275"/>
                  </a:cubicBezTo>
                  <a:cubicBezTo>
                    <a:pt x="16735" y="28305"/>
                    <a:pt x="16744" y="28349"/>
                    <a:pt x="16750" y="28400"/>
                  </a:cubicBezTo>
                  <a:cubicBezTo>
                    <a:pt x="16761" y="28487"/>
                    <a:pt x="16796" y="28570"/>
                    <a:pt x="16827" y="28654"/>
                  </a:cubicBezTo>
                  <a:cubicBezTo>
                    <a:pt x="16865" y="28756"/>
                    <a:pt x="16907" y="28857"/>
                    <a:pt x="16950" y="28957"/>
                  </a:cubicBezTo>
                  <a:cubicBezTo>
                    <a:pt x="17005" y="29087"/>
                    <a:pt x="17061" y="29216"/>
                    <a:pt x="17116" y="29347"/>
                  </a:cubicBezTo>
                  <a:cubicBezTo>
                    <a:pt x="17125" y="29372"/>
                    <a:pt x="17133" y="29398"/>
                    <a:pt x="17139" y="29423"/>
                  </a:cubicBezTo>
                  <a:cubicBezTo>
                    <a:pt x="17153" y="29474"/>
                    <a:pt x="17164" y="29526"/>
                    <a:pt x="17184" y="29576"/>
                  </a:cubicBezTo>
                  <a:cubicBezTo>
                    <a:pt x="17228" y="29675"/>
                    <a:pt x="17277" y="29773"/>
                    <a:pt x="17325" y="29871"/>
                  </a:cubicBezTo>
                  <a:cubicBezTo>
                    <a:pt x="17335" y="29893"/>
                    <a:pt x="17347" y="29913"/>
                    <a:pt x="17362" y="29930"/>
                  </a:cubicBezTo>
                  <a:cubicBezTo>
                    <a:pt x="17434" y="30016"/>
                    <a:pt x="17506" y="30101"/>
                    <a:pt x="17581" y="30185"/>
                  </a:cubicBezTo>
                  <a:cubicBezTo>
                    <a:pt x="17616" y="30220"/>
                    <a:pt x="17652" y="30253"/>
                    <a:pt x="17690" y="30284"/>
                  </a:cubicBezTo>
                  <a:cubicBezTo>
                    <a:pt x="17690" y="30301"/>
                    <a:pt x="17691" y="30333"/>
                    <a:pt x="17693" y="30366"/>
                  </a:cubicBezTo>
                  <a:cubicBezTo>
                    <a:pt x="17776" y="30333"/>
                    <a:pt x="17835" y="30258"/>
                    <a:pt x="17930" y="30243"/>
                  </a:cubicBezTo>
                  <a:cubicBezTo>
                    <a:pt x="17938" y="30290"/>
                    <a:pt x="17944" y="30320"/>
                    <a:pt x="17950" y="30354"/>
                  </a:cubicBezTo>
                  <a:lnTo>
                    <a:pt x="17906" y="30392"/>
                  </a:lnTo>
                  <a:lnTo>
                    <a:pt x="17872" y="30350"/>
                  </a:lnTo>
                  <a:lnTo>
                    <a:pt x="17796" y="30367"/>
                  </a:lnTo>
                  <a:lnTo>
                    <a:pt x="17840" y="30537"/>
                  </a:lnTo>
                  <a:cubicBezTo>
                    <a:pt x="17830" y="30557"/>
                    <a:pt x="17823" y="30573"/>
                    <a:pt x="17816" y="30586"/>
                  </a:cubicBezTo>
                  <a:lnTo>
                    <a:pt x="17866" y="30652"/>
                  </a:lnTo>
                  <a:cubicBezTo>
                    <a:pt x="17869" y="30713"/>
                    <a:pt x="17871" y="30768"/>
                    <a:pt x="17874" y="30832"/>
                  </a:cubicBezTo>
                  <a:lnTo>
                    <a:pt x="17706" y="30789"/>
                  </a:lnTo>
                  <a:lnTo>
                    <a:pt x="17755" y="30877"/>
                  </a:lnTo>
                  <a:cubicBezTo>
                    <a:pt x="17710" y="30930"/>
                    <a:pt x="17661" y="30973"/>
                    <a:pt x="17582" y="30989"/>
                  </a:cubicBezTo>
                  <a:lnTo>
                    <a:pt x="17582" y="30938"/>
                  </a:lnTo>
                  <a:lnTo>
                    <a:pt x="17515" y="30884"/>
                  </a:lnTo>
                  <a:cubicBezTo>
                    <a:pt x="17547" y="30853"/>
                    <a:pt x="17578" y="30824"/>
                    <a:pt x="17612" y="30791"/>
                  </a:cubicBezTo>
                  <a:cubicBezTo>
                    <a:pt x="17602" y="30768"/>
                    <a:pt x="17594" y="30756"/>
                    <a:pt x="17570" y="30756"/>
                  </a:cubicBezTo>
                  <a:cubicBezTo>
                    <a:pt x="17546" y="30756"/>
                    <a:pt x="17506" y="30769"/>
                    <a:pt x="17431" y="30795"/>
                  </a:cubicBezTo>
                  <a:lnTo>
                    <a:pt x="17344" y="30729"/>
                  </a:lnTo>
                  <a:lnTo>
                    <a:pt x="17268" y="30757"/>
                  </a:lnTo>
                  <a:lnTo>
                    <a:pt x="17157" y="30642"/>
                  </a:lnTo>
                  <a:cubicBezTo>
                    <a:pt x="17150" y="30643"/>
                    <a:pt x="17144" y="30643"/>
                    <a:pt x="17137" y="30643"/>
                  </a:cubicBezTo>
                  <a:cubicBezTo>
                    <a:pt x="17035" y="30643"/>
                    <a:pt x="16929" y="30548"/>
                    <a:pt x="16905" y="30423"/>
                  </a:cubicBezTo>
                  <a:cubicBezTo>
                    <a:pt x="16856" y="30378"/>
                    <a:pt x="16815" y="30336"/>
                    <a:pt x="16771" y="30298"/>
                  </a:cubicBezTo>
                  <a:cubicBezTo>
                    <a:pt x="16648" y="30185"/>
                    <a:pt x="16524" y="30072"/>
                    <a:pt x="16399" y="29960"/>
                  </a:cubicBezTo>
                  <a:cubicBezTo>
                    <a:pt x="16382" y="29944"/>
                    <a:pt x="16361" y="29933"/>
                    <a:pt x="16342" y="29919"/>
                  </a:cubicBezTo>
                  <a:cubicBezTo>
                    <a:pt x="16321" y="29903"/>
                    <a:pt x="16292" y="29890"/>
                    <a:pt x="16281" y="29869"/>
                  </a:cubicBezTo>
                  <a:cubicBezTo>
                    <a:pt x="16223" y="29756"/>
                    <a:pt x="16111" y="29711"/>
                    <a:pt x="16007" y="29645"/>
                  </a:cubicBezTo>
                  <a:cubicBezTo>
                    <a:pt x="15996" y="29589"/>
                    <a:pt x="15974" y="29531"/>
                    <a:pt x="15902" y="29516"/>
                  </a:cubicBezTo>
                  <a:lnTo>
                    <a:pt x="15823" y="29586"/>
                  </a:lnTo>
                  <a:lnTo>
                    <a:pt x="15761" y="29541"/>
                  </a:lnTo>
                  <a:lnTo>
                    <a:pt x="15753" y="29545"/>
                  </a:lnTo>
                  <a:lnTo>
                    <a:pt x="15681" y="29660"/>
                  </a:lnTo>
                  <a:lnTo>
                    <a:pt x="15594" y="29657"/>
                  </a:lnTo>
                  <a:lnTo>
                    <a:pt x="15486" y="29564"/>
                  </a:lnTo>
                  <a:lnTo>
                    <a:pt x="15498" y="29503"/>
                  </a:lnTo>
                  <a:lnTo>
                    <a:pt x="15498" y="29503"/>
                  </a:lnTo>
                  <a:cubicBezTo>
                    <a:pt x="15472" y="29523"/>
                    <a:pt x="15449" y="29532"/>
                    <a:pt x="15426" y="29532"/>
                  </a:cubicBezTo>
                  <a:cubicBezTo>
                    <a:pt x="15401" y="29532"/>
                    <a:pt x="15376" y="29521"/>
                    <a:pt x="15352" y="29500"/>
                  </a:cubicBezTo>
                  <a:lnTo>
                    <a:pt x="15381" y="29443"/>
                  </a:lnTo>
                  <a:lnTo>
                    <a:pt x="15327" y="29433"/>
                  </a:lnTo>
                  <a:cubicBezTo>
                    <a:pt x="15327" y="29422"/>
                    <a:pt x="15327" y="29410"/>
                    <a:pt x="15327" y="29396"/>
                  </a:cubicBezTo>
                  <a:lnTo>
                    <a:pt x="15283" y="29418"/>
                  </a:lnTo>
                  <a:cubicBezTo>
                    <a:pt x="15285" y="29392"/>
                    <a:pt x="15286" y="29371"/>
                    <a:pt x="15288" y="29347"/>
                  </a:cubicBezTo>
                  <a:lnTo>
                    <a:pt x="15288" y="29347"/>
                  </a:lnTo>
                  <a:lnTo>
                    <a:pt x="15217" y="29370"/>
                  </a:lnTo>
                  <a:lnTo>
                    <a:pt x="15154" y="29331"/>
                  </a:lnTo>
                  <a:cubicBezTo>
                    <a:pt x="15156" y="29280"/>
                    <a:pt x="15158" y="29234"/>
                    <a:pt x="15160" y="29194"/>
                  </a:cubicBezTo>
                  <a:cubicBezTo>
                    <a:pt x="15187" y="29142"/>
                    <a:pt x="15210" y="29095"/>
                    <a:pt x="15237" y="29040"/>
                  </a:cubicBezTo>
                  <a:cubicBezTo>
                    <a:pt x="15247" y="29035"/>
                    <a:pt x="15256" y="29032"/>
                    <a:pt x="15265" y="29032"/>
                  </a:cubicBezTo>
                  <a:cubicBezTo>
                    <a:pt x="15299" y="29032"/>
                    <a:pt x="15327" y="29069"/>
                    <a:pt x="15360" y="29086"/>
                  </a:cubicBezTo>
                  <a:lnTo>
                    <a:pt x="15373" y="29070"/>
                  </a:lnTo>
                  <a:lnTo>
                    <a:pt x="15296" y="29007"/>
                  </a:lnTo>
                  <a:cubicBezTo>
                    <a:pt x="15320" y="28894"/>
                    <a:pt x="15319" y="28894"/>
                    <a:pt x="15231" y="28837"/>
                  </a:cubicBezTo>
                  <a:cubicBezTo>
                    <a:pt x="15241" y="28803"/>
                    <a:pt x="15253" y="28768"/>
                    <a:pt x="15265" y="28728"/>
                  </a:cubicBezTo>
                  <a:lnTo>
                    <a:pt x="15319" y="28693"/>
                  </a:lnTo>
                  <a:cubicBezTo>
                    <a:pt x="15312" y="28658"/>
                    <a:pt x="15306" y="28626"/>
                    <a:pt x="15300" y="28590"/>
                  </a:cubicBezTo>
                  <a:lnTo>
                    <a:pt x="15384" y="28556"/>
                  </a:lnTo>
                  <a:lnTo>
                    <a:pt x="15362" y="28496"/>
                  </a:lnTo>
                  <a:lnTo>
                    <a:pt x="15439" y="28495"/>
                  </a:lnTo>
                  <a:cubicBezTo>
                    <a:pt x="15437" y="28408"/>
                    <a:pt x="15434" y="28324"/>
                    <a:pt x="15432" y="28234"/>
                  </a:cubicBezTo>
                  <a:cubicBezTo>
                    <a:pt x="15321" y="28224"/>
                    <a:pt x="15244" y="28161"/>
                    <a:pt x="15184" y="28055"/>
                  </a:cubicBezTo>
                  <a:lnTo>
                    <a:pt x="15342" y="27964"/>
                  </a:lnTo>
                  <a:lnTo>
                    <a:pt x="15423" y="27970"/>
                  </a:lnTo>
                  <a:cubicBezTo>
                    <a:pt x="15415" y="27942"/>
                    <a:pt x="15408" y="27918"/>
                    <a:pt x="15403" y="27900"/>
                  </a:cubicBezTo>
                  <a:cubicBezTo>
                    <a:pt x="15368" y="27872"/>
                    <a:pt x="15305" y="27895"/>
                    <a:pt x="15310" y="27824"/>
                  </a:cubicBezTo>
                  <a:lnTo>
                    <a:pt x="15402" y="27723"/>
                  </a:lnTo>
                  <a:cubicBezTo>
                    <a:pt x="15409" y="27579"/>
                    <a:pt x="15419" y="27433"/>
                    <a:pt x="15422" y="27288"/>
                  </a:cubicBezTo>
                  <a:cubicBezTo>
                    <a:pt x="15423" y="27233"/>
                    <a:pt x="15417" y="27175"/>
                    <a:pt x="15369" y="27134"/>
                  </a:cubicBezTo>
                  <a:cubicBezTo>
                    <a:pt x="15361" y="27126"/>
                    <a:pt x="15353" y="27117"/>
                    <a:pt x="15344" y="27108"/>
                  </a:cubicBezTo>
                  <a:lnTo>
                    <a:pt x="15365" y="27095"/>
                  </a:lnTo>
                  <a:lnTo>
                    <a:pt x="15410" y="27095"/>
                  </a:lnTo>
                  <a:cubicBezTo>
                    <a:pt x="15406" y="27020"/>
                    <a:pt x="15338" y="27053"/>
                    <a:pt x="15284" y="27029"/>
                  </a:cubicBezTo>
                  <a:lnTo>
                    <a:pt x="15379" y="26954"/>
                  </a:lnTo>
                  <a:cubicBezTo>
                    <a:pt x="15382" y="26938"/>
                    <a:pt x="15387" y="26913"/>
                    <a:pt x="15390" y="26896"/>
                  </a:cubicBezTo>
                  <a:cubicBezTo>
                    <a:pt x="15374" y="26867"/>
                    <a:pt x="15346" y="26853"/>
                    <a:pt x="15309" y="26853"/>
                  </a:cubicBezTo>
                  <a:cubicBezTo>
                    <a:pt x="15284" y="26853"/>
                    <a:pt x="15254" y="26859"/>
                    <a:pt x="15220" y="26872"/>
                  </a:cubicBezTo>
                  <a:lnTo>
                    <a:pt x="15220" y="26769"/>
                  </a:lnTo>
                  <a:cubicBezTo>
                    <a:pt x="15261" y="26774"/>
                    <a:pt x="15297" y="26806"/>
                    <a:pt x="15340" y="26806"/>
                  </a:cubicBezTo>
                  <a:cubicBezTo>
                    <a:pt x="15354" y="26806"/>
                    <a:pt x="15368" y="26803"/>
                    <a:pt x="15383" y="26795"/>
                  </a:cubicBezTo>
                  <a:cubicBezTo>
                    <a:pt x="15429" y="26706"/>
                    <a:pt x="15364" y="26644"/>
                    <a:pt x="15324" y="26584"/>
                  </a:cubicBezTo>
                  <a:lnTo>
                    <a:pt x="15394" y="26442"/>
                  </a:lnTo>
                  <a:cubicBezTo>
                    <a:pt x="15383" y="26420"/>
                    <a:pt x="15373" y="26397"/>
                    <a:pt x="15365" y="26374"/>
                  </a:cubicBezTo>
                  <a:cubicBezTo>
                    <a:pt x="15357" y="26353"/>
                    <a:pt x="15349" y="26329"/>
                    <a:pt x="15351" y="26307"/>
                  </a:cubicBezTo>
                  <a:cubicBezTo>
                    <a:pt x="15359" y="26259"/>
                    <a:pt x="15392" y="26214"/>
                    <a:pt x="15353" y="26164"/>
                  </a:cubicBezTo>
                  <a:cubicBezTo>
                    <a:pt x="15399" y="26104"/>
                    <a:pt x="15335" y="26032"/>
                    <a:pt x="15376" y="25973"/>
                  </a:cubicBezTo>
                  <a:lnTo>
                    <a:pt x="15313" y="25902"/>
                  </a:lnTo>
                  <a:cubicBezTo>
                    <a:pt x="15330" y="25885"/>
                    <a:pt x="15349" y="25875"/>
                    <a:pt x="15357" y="25858"/>
                  </a:cubicBezTo>
                  <a:cubicBezTo>
                    <a:pt x="15364" y="25839"/>
                    <a:pt x="15359" y="25818"/>
                    <a:pt x="15359" y="25795"/>
                  </a:cubicBezTo>
                  <a:lnTo>
                    <a:pt x="15268" y="25764"/>
                  </a:lnTo>
                  <a:lnTo>
                    <a:pt x="15362" y="25704"/>
                  </a:lnTo>
                  <a:cubicBezTo>
                    <a:pt x="15364" y="25682"/>
                    <a:pt x="15365" y="25656"/>
                    <a:pt x="15366" y="25628"/>
                  </a:cubicBezTo>
                  <a:lnTo>
                    <a:pt x="15298" y="25561"/>
                  </a:lnTo>
                  <a:cubicBezTo>
                    <a:pt x="15310" y="25546"/>
                    <a:pt x="15321" y="25531"/>
                    <a:pt x="15337" y="25511"/>
                  </a:cubicBezTo>
                  <a:lnTo>
                    <a:pt x="15280" y="25464"/>
                  </a:lnTo>
                  <a:lnTo>
                    <a:pt x="15337" y="25440"/>
                  </a:lnTo>
                  <a:lnTo>
                    <a:pt x="15337" y="25368"/>
                  </a:lnTo>
                  <a:lnTo>
                    <a:pt x="15269" y="25373"/>
                  </a:lnTo>
                  <a:lnTo>
                    <a:pt x="15332" y="25244"/>
                  </a:lnTo>
                  <a:lnTo>
                    <a:pt x="15275" y="25132"/>
                  </a:lnTo>
                  <a:lnTo>
                    <a:pt x="15180" y="25105"/>
                  </a:lnTo>
                  <a:cubicBezTo>
                    <a:pt x="15208" y="25048"/>
                    <a:pt x="15233" y="24996"/>
                    <a:pt x="15259" y="24944"/>
                  </a:cubicBezTo>
                  <a:lnTo>
                    <a:pt x="15311" y="24922"/>
                  </a:lnTo>
                  <a:cubicBezTo>
                    <a:pt x="15300" y="24830"/>
                    <a:pt x="15370" y="24730"/>
                    <a:pt x="15289" y="24654"/>
                  </a:cubicBezTo>
                  <a:cubicBezTo>
                    <a:pt x="15302" y="24540"/>
                    <a:pt x="15302" y="24425"/>
                    <a:pt x="15291" y="24312"/>
                  </a:cubicBezTo>
                  <a:lnTo>
                    <a:pt x="15291" y="24312"/>
                  </a:lnTo>
                  <a:lnTo>
                    <a:pt x="15231" y="24361"/>
                  </a:lnTo>
                  <a:cubicBezTo>
                    <a:pt x="15131" y="24321"/>
                    <a:pt x="15106" y="24289"/>
                    <a:pt x="15098" y="24187"/>
                  </a:cubicBezTo>
                  <a:lnTo>
                    <a:pt x="15098" y="24187"/>
                  </a:lnTo>
                  <a:lnTo>
                    <a:pt x="15187" y="24200"/>
                  </a:lnTo>
                  <a:lnTo>
                    <a:pt x="15222" y="24147"/>
                  </a:lnTo>
                  <a:lnTo>
                    <a:pt x="15279" y="24168"/>
                  </a:lnTo>
                  <a:lnTo>
                    <a:pt x="15311" y="24135"/>
                  </a:lnTo>
                  <a:cubicBezTo>
                    <a:pt x="15300" y="24090"/>
                    <a:pt x="15285" y="24052"/>
                    <a:pt x="15281" y="24013"/>
                  </a:cubicBezTo>
                  <a:cubicBezTo>
                    <a:pt x="15278" y="23975"/>
                    <a:pt x="15287" y="23938"/>
                    <a:pt x="15293" y="23883"/>
                  </a:cubicBezTo>
                  <a:close/>
                  <a:moveTo>
                    <a:pt x="15076" y="30860"/>
                  </a:moveTo>
                  <a:lnTo>
                    <a:pt x="15156" y="30942"/>
                  </a:lnTo>
                  <a:lnTo>
                    <a:pt x="15127" y="30991"/>
                  </a:lnTo>
                  <a:lnTo>
                    <a:pt x="15167" y="31032"/>
                  </a:lnTo>
                  <a:lnTo>
                    <a:pt x="15067" y="31097"/>
                  </a:lnTo>
                  <a:cubicBezTo>
                    <a:pt x="15024" y="31016"/>
                    <a:pt x="15065" y="30946"/>
                    <a:pt x="15076" y="30860"/>
                  </a:cubicBezTo>
                  <a:close/>
                  <a:moveTo>
                    <a:pt x="21814" y="30775"/>
                  </a:moveTo>
                  <a:cubicBezTo>
                    <a:pt x="21830" y="30825"/>
                    <a:pt x="21841" y="30860"/>
                    <a:pt x="21851" y="30895"/>
                  </a:cubicBezTo>
                  <a:cubicBezTo>
                    <a:pt x="21853" y="30905"/>
                    <a:pt x="21851" y="30913"/>
                    <a:pt x="21849" y="30921"/>
                  </a:cubicBezTo>
                  <a:lnTo>
                    <a:pt x="21782" y="30931"/>
                  </a:lnTo>
                  <a:cubicBezTo>
                    <a:pt x="21784" y="30950"/>
                    <a:pt x="21785" y="30970"/>
                    <a:pt x="21787" y="30992"/>
                  </a:cubicBezTo>
                  <a:lnTo>
                    <a:pt x="21734" y="31035"/>
                  </a:lnTo>
                  <a:lnTo>
                    <a:pt x="21802" y="31101"/>
                  </a:lnTo>
                  <a:cubicBezTo>
                    <a:pt x="21773" y="31119"/>
                    <a:pt x="21741" y="31137"/>
                    <a:pt x="21711" y="31158"/>
                  </a:cubicBezTo>
                  <a:cubicBezTo>
                    <a:pt x="21691" y="31171"/>
                    <a:pt x="21671" y="31176"/>
                    <a:pt x="21651" y="31176"/>
                  </a:cubicBezTo>
                  <a:cubicBezTo>
                    <a:pt x="21620" y="31176"/>
                    <a:pt x="21589" y="31163"/>
                    <a:pt x="21558" y="31149"/>
                  </a:cubicBezTo>
                  <a:lnTo>
                    <a:pt x="21419" y="31182"/>
                  </a:lnTo>
                  <a:cubicBezTo>
                    <a:pt x="21424" y="31149"/>
                    <a:pt x="21428" y="31117"/>
                    <a:pt x="21432" y="31083"/>
                  </a:cubicBezTo>
                  <a:lnTo>
                    <a:pt x="21680" y="31101"/>
                  </a:lnTo>
                  <a:cubicBezTo>
                    <a:pt x="21703" y="31019"/>
                    <a:pt x="21695" y="31003"/>
                    <a:pt x="21598" y="30955"/>
                  </a:cubicBezTo>
                  <a:lnTo>
                    <a:pt x="21814" y="30775"/>
                  </a:lnTo>
                  <a:close/>
                  <a:moveTo>
                    <a:pt x="21313" y="31306"/>
                  </a:moveTo>
                  <a:cubicBezTo>
                    <a:pt x="21312" y="31306"/>
                    <a:pt x="21312" y="31306"/>
                    <a:pt x="21312" y="31306"/>
                  </a:cubicBezTo>
                  <a:lnTo>
                    <a:pt x="21313" y="31306"/>
                  </a:lnTo>
                  <a:cubicBezTo>
                    <a:pt x="21313" y="31306"/>
                    <a:pt x="21313" y="31306"/>
                    <a:pt x="21313" y="31306"/>
                  </a:cubicBezTo>
                  <a:close/>
                  <a:moveTo>
                    <a:pt x="22723" y="31177"/>
                  </a:moveTo>
                  <a:lnTo>
                    <a:pt x="22795" y="31208"/>
                  </a:lnTo>
                  <a:cubicBezTo>
                    <a:pt x="22811" y="31202"/>
                    <a:pt x="22833" y="31190"/>
                    <a:pt x="22853" y="31190"/>
                  </a:cubicBezTo>
                  <a:cubicBezTo>
                    <a:pt x="22870" y="31190"/>
                    <a:pt x="22887" y="31199"/>
                    <a:pt x="22901" y="31230"/>
                  </a:cubicBezTo>
                  <a:lnTo>
                    <a:pt x="22769" y="31324"/>
                  </a:lnTo>
                  <a:lnTo>
                    <a:pt x="22674" y="31278"/>
                  </a:lnTo>
                  <a:lnTo>
                    <a:pt x="22673" y="31278"/>
                  </a:lnTo>
                  <a:cubicBezTo>
                    <a:pt x="22690" y="31243"/>
                    <a:pt x="22705" y="31213"/>
                    <a:pt x="22723" y="31177"/>
                  </a:cubicBezTo>
                  <a:close/>
                  <a:moveTo>
                    <a:pt x="21727" y="31208"/>
                  </a:moveTo>
                  <a:cubicBezTo>
                    <a:pt x="21745" y="31251"/>
                    <a:pt x="21729" y="31302"/>
                    <a:pt x="21688" y="31326"/>
                  </a:cubicBezTo>
                  <a:cubicBezTo>
                    <a:pt x="21675" y="31333"/>
                    <a:pt x="21664" y="31336"/>
                    <a:pt x="21654" y="31336"/>
                  </a:cubicBezTo>
                  <a:cubicBezTo>
                    <a:pt x="21633" y="31336"/>
                    <a:pt x="21615" y="31321"/>
                    <a:pt x="21592" y="31286"/>
                  </a:cubicBezTo>
                  <a:cubicBezTo>
                    <a:pt x="21601" y="31266"/>
                    <a:pt x="21611" y="31259"/>
                    <a:pt x="21621" y="31259"/>
                  </a:cubicBezTo>
                  <a:cubicBezTo>
                    <a:pt x="21639" y="31259"/>
                    <a:pt x="21659" y="31276"/>
                    <a:pt x="21679" y="31276"/>
                  </a:cubicBezTo>
                  <a:lnTo>
                    <a:pt x="21727" y="31208"/>
                  </a:lnTo>
                  <a:close/>
                  <a:moveTo>
                    <a:pt x="21191" y="30773"/>
                  </a:moveTo>
                  <a:lnTo>
                    <a:pt x="21238" y="30809"/>
                  </a:lnTo>
                  <a:lnTo>
                    <a:pt x="21404" y="30781"/>
                  </a:lnTo>
                  <a:lnTo>
                    <a:pt x="21404" y="30781"/>
                  </a:lnTo>
                  <a:cubicBezTo>
                    <a:pt x="21371" y="30861"/>
                    <a:pt x="21349" y="30927"/>
                    <a:pt x="21315" y="30988"/>
                  </a:cubicBezTo>
                  <a:cubicBezTo>
                    <a:pt x="21303" y="31011"/>
                    <a:pt x="21264" y="31020"/>
                    <a:pt x="21230" y="31039"/>
                  </a:cubicBezTo>
                  <a:cubicBezTo>
                    <a:pt x="21256" y="31072"/>
                    <a:pt x="21324" y="31075"/>
                    <a:pt x="21307" y="31146"/>
                  </a:cubicBezTo>
                  <a:lnTo>
                    <a:pt x="21251" y="31206"/>
                  </a:lnTo>
                  <a:cubicBezTo>
                    <a:pt x="21273" y="31240"/>
                    <a:pt x="21292" y="31273"/>
                    <a:pt x="21313" y="31306"/>
                  </a:cubicBezTo>
                  <a:lnTo>
                    <a:pt x="21313" y="31306"/>
                  </a:lnTo>
                  <a:cubicBezTo>
                    <a:pt x="21336" y="31295"/>
                    <a:pt x="21366" y="31289"/>
                    <a:pt x="21380" y="31272"/>
                  </a:cubicBezTo>
                  <a:cubicBezTo>
                    <a:pt x="21405" y="31243"/>
                    <a:pt x="21432" y="31233"/>
                    <a:pt x="21462" y="31233"/>
                  </a:cubicBezTo>
                  <a:cubicBezTo>
                    <a:pt x="21476" y="31233"/>
                    <a:pt x="21490" y="31235"/>
                    <a:pt x="21506" y="31239"/>
                  </a:cubicBezTo>
                  <a:cubicBezTo>
                    <a:pt x="21535" y="31273"/>
                    <a:pt x="21564" y="31307"/>
                    <a:pt x="21596" y="31345"/>
                  </a:cubicBezTo>
                  <a:lnTo>
                    <a:pt x="21508" y="31383"/>
                  </a:lnTo>
                  <a:lnTo>
                    <a:pt x="21469" y="31312"/>
                  </a:lnTo>
                  <a:lnTo>
                    <a:pt x="21339" y="31371"/>
                  </a:lnTo>
                  <a:lnTo>
                    <a:pt x="21304" y="31313"/>
                  </a:lnTo>
                  <a:lnTo>
                    <a:pt x="21231" y="31381"/>
                  </a:lnTo>
                  <a:lnTo>
                    <a:pt x="21187" y="31352"/>
                  </a:lnTo>
                  <a:lnTo>
                    <a:pt x="21104" y="31372"/>
                  </a:lnTo>
                  <a:cubicBezTo>
                    <a:pt x="21102" y="31353"/>
                    <a:pt x="21101" y="31342"/>
                    <a:pt x="21101" y="31339"/>
                  </a:cubicBezTo>
                  <a:lnTo>
                    <a:pt x="20926" y="31288"/>
                  </a:lnTo>
                  <a:lnTo>
                    <a:pt x="20860" y="31326"/>
                  </a:lnTo>
                  <a:lnTo>
                    <a:pt x="20729" y="31170"/>
                  </a:lnTo>
                  <a:lnTo>
                    <a:pt x="20654" y="31184"/>
                  </a:lnTo>
                  <a:lnTo>
                    <a:pt x="20551" y="31085"/>
                  </a:lnTo>
                  <a:cubicBezTo>
                    <a:pt x="20608" y="31038"/>
                    <a:pt x="20546" y="30937"/>
                    <a:pt x="20643" y="30914"/>
                  </a:cubicBezTo>
                  <a:cubicBezTo>
                    <a:pt x="20649" y="30919"/>
                    <a:pt x="20655" y="30923"/>
                    <a:pt x="20657" y="30927"/>
                  </a:cubicBezTo>
                  <a:cubicBezTo>
                    <a:pt x="20659" y="30932"/>
                    <a:pt x="20659" y="30937"/>
                    <a:pt x="20659" y="30942"/>
                  </a:cubicBezTo>
                  <a:lnTo>
                    <a:pt x="20792" y="30967"/>
                  </a:lnTo>
                  <a:cubicBezTo>
                    <a:pt x="20803" y="30951"/>
                    <a:pt x="20814" y="30935"/>
                    <a:pt x="20827" y="30918"/>
                  </a:cubicBezTo>
                  <a:cubicBezTo>
                    <a:pt x="20853" y="30926"/>
                    <a:pt x="20876" y="30935"/>
                    <a:pt x="20900" y="30940"/>
                  </a:cubicBezTo>
                  <a:cubicBezTo>
                    <a:pt x="20900" y="30940"/>
                    <a:pt x="20900" y="30940"/>
                    <a:pt x="20901" y="30940"/>
                  </a:cubicBezTo>
                  <a:cubicBezTo>
                    <a:pt x="20905" y="30940"/>
                    <a:pt x="20912" y="30928"/>
                    <a:pt x="20922" y="30919"/>
                  </a:cubicBezTo>
                  <a:lnTo>
                    <a:pt x="20857" y="30813"/>
                  </a:lnTo>
                  <a:cubicBezTo>
                    <a:pt x="20880" y="30804"/>
                    <a:pt x="20902" y="30801"/>
                    <a:pt x="20923" y="30801"/>
                  </a:cubicBezTo>
                  <a:cubicBezTo>
                    <a:pt x="20974" y="30801"/>
                    <a:pt x="21021" y="30821"/>
                    <a:pt x="21074" y="30837"/>
                  </a:cubicBezTo>
                  <a:lnTo>
                    <a:pt x="21191" y="30773"/>
                  </a:lnTo>
                  <a:close/>
                  <a:moveTo>
                    <a:pt x="15278" y="31062"/>
                  </a:moveTo>
                  <a:cubicBezTo>
                    <a:pt x="15351" y="31107"/>
                    <a:pt x="15448" y="31112"/>
                    <a:pt x="15491" y="31216"/>
                  </a:cubicBezTo>
                  <a:lnTo>
                    <a:pt x="15394" y="31255"/>
                  </a:lnTo>
                  <a:lnTo>
                    <a:pt x="15349" y="31310"/>
                  </a:lnTo>
                  <a:cubicBezTo>
                    <a:pt x="15362" y="31344"/>
                    <a:pt x="15374" y="31383"/>
                    <a:pt x="15306" y="31385"/>
                  </a:cubicBezTo>
                  <a:lnTo>
                    <a:pt x="15288" y="31343"/>
                  </a:lnTo>
                  <a:lnTo>
                    <a:pt x="15227" y="31369"/>
                  </a:lnTo>
                  <a:cubicBezTo>
                    <a:pt x="15225" y="31350"/>
                    <a:pt x="15219" y="31330"/>
                    <a:pt x="15225" y="31324"/>
                  </a:cubicBezTo>
                  <a:cubicBezTo>
                    <a:pt x="15253" y="31304"/>
                    <a:pt x="15281" y="31286"/>
                    <a:pt x="15311" y="31269"/>
                  </a:cubicBezTo>
                  <a:lnTo>
                    <a:pt x="15311" y="31269"/>
                  </a:lnTo>
                  <a:lnTo>
                    <a:pt x="15216" y="31286"/>
                  </a:lnTo>
                  <a:cubicBezTo>
                    <a:pt x="15237" y="31225"/>
                    <a:pt x="15252" y="31170"/>
                    <a:pt x="15214" y="31109"/>
                  </a:cubicBezTo>
                  <a:lnTo>
                    <a:pt x="15278" y="31062"/>
                  </a:lnTo>
                  <a:close/>
                  <a:moveTo>
                    <a:pt x="16702" y="31953"/>
                  </a:moveTo>
                  <a:lnTo>
                    <a:pt x="16880" y="32041"/>
                  </a:lnTo>
                  <a:lnTo>
                    <a:pt x="16868" y="32065"/>
                  </a:lnTo>
                  <a:lnTo>
                    <a:pt x="16868" y="32066"/>
                  </a:lnTo>
                  <a:cubicBezTo>
                    <a:pt x="16849" y="32057"/>
                    <a:pt x="16828" y="32056"/>
                    <a:pt x="16807" y="32056"/>
                  </a:cubicBezTo>
                  <a:cubicBezTo>
                    <a:pt x="16797" y="32056"/>
                    <a:pt x="16786" y="32056"/>
                    <a:pt x="16776" y="32056"/>
                  </a:cubicBezTo>
                  <a:cubicBezTo>
                    <a:pt x="16741" y="32056"/>
                    <a:pt x="16706" y="32052"/>
                    <a:pt x="16673" y="32020"/>
                  </a:cubicBezTo>
                  <a:lnTo>
                    <a:pt x="16702" y="31953"/>
                  </a:lnTo>
                  <a:close/>
                  <a:moveTo>
                    <a:pt x="16994" y="32048"/>
                  </a:moveTo>
                  <a:lnTo>
                    <a:pt x="17052" y="32076"/>
                  </a:lnTo>
                  <a:lnTo>
                    <a:pt x="17034" y="32137"/>
                  </a:lnTo>
                  <a:lnTo>
                    <a:pt x="17192" y="32196"/>
                  </a:lnTo>
                  <a:cubicBezTo>
                    <a:pt x="17193" y="32194"/>
                    <a:pt x="17193" y="32191"/>
                    <a:pt x="17195" y="32189"/>
                  </a:cubicBezTo>
                  <a:lnTo>
                    <a:pt x="17327" y="32243"/>
                  </a:lnTo>
                  <a:cubicBezTo>
                    <a:pt x="17327" y="32243"/>
                    <a:pt x="17329" y="32260"/>
                    <a:pt x="17331" y="32282"/>
                  </a:cubicBezTo>
                  <a:lnTo>
                    <a:pt x="17255" y="32295"/>
                  </a:lnTo>
                  <a:lnTo>
                    <a:pt x="17295" y="32351"/>
                  </a:lnTo>
                  <a:lnTo>
                    <a:pt x="17398" y="32283"/>
                  </a:lnTo>
                  <a:lnTo>
                    <a:pt x="17398" y="32283"/>
                  </a:lnTo>
                  <a:cubicBezTo>
                    <a:pt x="17396" y="32315"/>
                    <a:pt x="17396" y="32336"/>
                    <a:pt x="17396" y="32366"/>
                  </a:cubicBezTo>
                  <a:lnTo>
                    <a:pt x="17500" y="32498"/>
                  </a:lnTo>
                  <a:cubicBezTo>
                    <a:pt x="17481" y="32562"/>
                    <a:pt x="17460" y="32627"/>
                    <a:pt x="17438" y="32698"/>
                  </a:cubicBezTo>
                  <a:lnTo>
                    <a:pt x="17312" y="32707"/>
                  </a:lnTo>
                  <a:cubicBezTo>
                    <a:pt x="17315" y="32675"/>
                    <a:pt x="17319" y="32651"/>
                    <a:pt x="17323" y="32607"/>
                  </a:cubicBezTo>
                  <a:lnTo>
                    <a:pt x="17323" y="32607"/>
                  </a:lnTo>
                  <a:lnTo>
                    <a:pt x="17262" y="32692"/>
                  </a:lnTo>
                  <a:lnTo>
                    <a:pt x="17222" y="32600"/>
                  </a:lnTo>
                  <a:lnTo>
                    <a:pt x="17144" y="32615"/>
                  </a:lnTo>
                  <a:lnTo>
                    <a:pt x="17030" y="32543"/>
                  </a:lnTo>
                  <a:lnTo>
                    <a:pt x="17148" y="32428"/>
                  </a:lnTo>
                  <a:lnTo>
                    <a:pt x="17131" y="32414"/>
                  </a:lnTo>
                  <a:cubicBezTo>
                    <a:pt x="17078" y="32432"/>
                    <a:pt x="17014" y="32431"/>
                    <a:pt x="16998" y="32511"/>
                  </a:cubicBezTo>
                  <a:cubicBezTo>
                    <a:pt x="16996" y="32522"/>
                    <a:pt x="16971" y="32529"/>
                    <a:pt x="16957" y="32538"/>
                  </a:cubicBezTo>
                  <a:lnTo>
                    <a:pt x="16865" y="32471"/>
                  </a:lnTo>
                  <a:cubicBezTo>
                    <a:pt x="16852" y="32487"/>
                    <a:pt x="16843" y="32499"/>
                    <a:pt x="16829" y="32518"/>
                  </a:cubicBezTo>
                  <a:cubicBezTo>
                    <a:pt x="16815" y="32494"/>
                    <a:pt x="16800" y="32471"/>
                    <a:pt x="16784" y="32445"/>
                  </a:cubicBezTo>
                  <a:cubicBezTo>
                    <a:pt x="16750" y="32475"/>
                    <a:pt x="16756" y="32502"/>
                    <a:pt x="16776" y="32527"/>
                  </a:cubicBezTo>
                  <a:cubicBezTo>
                    <a:pt x="16793" y="32549"/>
                    <a:pt x="16811" y="32567"/>
                    <a:pt x="16845" y="32606"/>
                  </a:cubicBezTo>
                  <a:lnTo>
                    <a:pt x="16772" y="32630"/>
                  </a:lnTo>
                  <a:cubicBezTo>
                    <a:pt x="16719" y="32560"/>
                    <a:pt x="16670" y="32507"/>
                    <a:pt x="16689" y="32429"/>
                  </a:cubicBezTo>
                  <a:lnTo>
                    <a:pt x="16774" y="32360"/>
                  </a:lnTo>
                  <a:lnTo>
                    <a:pt x="16921" y="32401"/>
                  </a:lnTo>
                  <a:lnTo>
                    <a:pt x="17003" y="32337"/>
                  </a:lnTo>
                  <a:lnTo>
                    <a:pt x="16905" y="32290"/>
                  </a:lnTo>
                  <a:cubicBezTo>
                    <a:pt x="16909" y="32227"/>
                    <a:pt x="16913" y="32170"/>
                    <a:pt x="16918" y="32098"/>
                  </a:cubicBezTo>
                  <a:lnTo>
                    <a:pt x="16994" y="32048"/>
                  </a:lnTo>
                  <a:close/>
                  <a:moveTo>
                    <a:pt x="17039" y="32669"/>
                  </a:moveTo>
                  <a:lnTo>
                    <a:pt x="17195" y="32726"/>
                  </a:lnTo>
                  <a:cubicBezTo>
                    <a:pt x="17179" y="32748"/>
                    <a:pt x="17168" y="32761"/>
                    <a:pt x="17157" y="32777"/>
                  </a:cubicBezTo>
                  <a:lnTo>
                    <a:pt x="17090" y="32734"/>
                  </a:lnTo>
                  <a:lnTo>
                    <a:pt x="17014" y="32765"/>
                  </a:lnTo>
                  <a:lnTo>
                    <a:pt x="17039" y="32669"/>
                  </a:lnTo>
                  <a:close/>
                  <a:moveTo>
                    <a:pt x="18330" y="32714"/>
                  </a:moveTo>
                  <a:lnTo>
                    <a:pt x="18454" y="32722"/>
                  </a:lnTo>
                  <a:cubicBezTo>
                    <a:pt x="18427" y="32764"/>
                    <a:pt x="18414" y="32782"/>
                    <a:pt x="18396" y="32782"/>
                  </a:cubicBezTo>
                  <a:cubicBezTo>
                    <a:pt x="18383" y="32782"/>
                    <a:pt x="18368" y="32774"/>
                    <a:pt x="18344" y="32760"/>
                  </a:cubicBezTo>
                  <a:lnTo>
                    <a:pt x="18285" y="32782"/>
                  </a:lnTo>
                  <a:lnTo>
                    <a:pt x="18275" y="32768"/>
                  </a:lnTo>
                  <a:lnTo>
                    <a:pt x="18330" y="32714"/>
                  </a:lnTo>
                  <a:close/>
                  <a:moveTo>
                    <a:pt x="20742" y="33235"/>
                  </a:moveTo>
                  <a:cubicBezTo>
                    <a:pt x="20742" y="33254"/>
                    <a:pt x="20741" y="33274"/>
                    <a:pt x="20741" y="33303"/>
                  </a:cubicBezTo>
                  <a:lnTo>
                    <a:pt x="20603" y="33283"/>
                  </a:lnTo>
                  <a:cubicBezTo>
                    <a:pt x="20608" y="33262"/>
                    <a:pt x="20610" y="33249"/>
                    <a:pt x="20614" y="33240"/>
                  </a:cubicBezTo>
                  <a:lnTo>
                    <a:pt x="20742" y="33235"/>
                  </a:lnTo>
                  <a:close/>
                  <a:moveTo>
                    <a:pt x="7296" y="13218"/>
                  </a:moveTo>
                  <a:cubicBezTo>
                    <a:pt x="7331" y="13218"/>
                    <a:pt x="7362" y="13226"/>
                    <a:pt x="7371" y="13278"/>
                  </a:cubicBezTo>
                  <a:lnTo>
                    <a:pt x="7308" y="13282"/>
                  </a:lnTo>
                  <a:cubicBezTo>
                    <a:pt x="7365" y="13369"/>
                    <a:pt x="7461" y="13355"/>
                    <a:pt x="7539" y="13382"/>
                  </a:cubicBezTo>
                  <a:cubicBezTo>
                    <a:pt x="7542" y="13383"/>
                    <a:pt x="7545" y="13383"/>
                    <a:pt x="7549" y="13383"/>
                  </a:cubicBezTo>
                  <a:cubicBezTo>
                    <a:pt x="7569" y="13383"/>
                    <a:pt x="7595" y="13368"/>
                    <a:pt x="7628" y="13360"/>
                  </a:cubicBezTo>
                  <a:cubicBezTo>
                    <a:pt x="7603" y="13329"/>
                    <a:pt x="7587" y="13311"/>
                    <a:pt x="7569" y="13290"/>
                  </a:cubicBezTo>
                  <a:cubicBezTo>
                    <a:pt x="7586" y="13273"/>
                    <a:pt x="7598" y="13267"/>
                    <a:pt x="7609" y="13267"/>
                  </a:cubicBezTo>
                  <a:cubicBezTo>
                    <a:pt x="7638" y="13267"/>
                    <a:pt x="7654" y="13309"/>
                    <a:pt x="7684" y="13312"/>
                  </a:cubicBezTo>
                  <a:cubicBezTo>
                    <a:pt x="7677" y="13332"/>
                    <a:pt x="7671" y="13348"/>
                    <a:pt x="7668" y="13358"/>
                  </a:cubicBezTo>
                  <a:cubicBezTo>
                    <a:pt x="7689" y="13407"/>
                    <a:pt x="7709" y="13451"/>
                    <a:pt x="7728" y="13496"/>
                  </a:cubicBezTo>
                  <a:lnTo>
                    <a:pt x="7703" y="13504"/>
                  </a:lnTo>
                  <a:lnTo>
                    <a:pt x="7648" y="13613"/>
                  </a:lnTo>
                  <a:cubicBezTo>
                    <a:pt x="7672" y="13638"/>
                    <a:pt x="7695" y="13661"/>
                    <a:pt x="7719" y="13686"/>
                  </a:cubicBezTo>
                  <a:lnTo>
                    <a:pt x="7687" y="13728"/>
                  </a:lnTo>
                  <a:lnTo>
                    <a:pt x="7688" y="13734"/>
                  </a:lnTo>
                  <a:cubicBezTo>
                    <a:pt x="7713" y="13790"/>
                    <a:pt x="7774" y="13841"/>
                    <a:pt x="7718" y="13912"/>
                  </a:cubicBezTo>
                  <a:lnTo>
                    <a:pt x="7776" y="13976"/>
                  </a:lnTo>
                  <a:cubicBezTo>
                    <a:pt x="7759" y="13983"/>
                    <a:pt x="7744" y="13985"/>
                    <a:pt x="7730" y="13985"/>
                  </a:cubicBezTo>
                  <a:cubicBezTo>
                    <a:pt x="7693" y="13985"/>
                    <a:pt x="7665" y="13966"/>
                    <a:pt x="7636" y="13947"/>
                  </a:cubicBezTo>
                  <a:cubicBezTo>
                    <a:pt x="7641" y="13920"/>
                    <a:pt x="7647" y="13895"/>
                    <a:pt x="7652" y="13872"/>
                  </a:cubicBezTo>
                  <a:cubicBezTo>
                    <a:pt x="7623" y="13852"/>
                    <a:pt x="7609" y="13842"/>
                    <a:pt x="7593" y="13842"/>
                  </a:cubicBezTo>
                  <a:cubicBezTo>
                    <a:pt x="7578" y="13842"/>
                    <a:pt x="7561" y="13850"/>
                    <a:pt x="7528" y="13866"/>
                  </a:cubicBezTo>
                  <a:cubicBezTo>
                    <a:pt x="7530" y="13887"/>
                    <a:pt x="7531" y="13910"/>
                    <a:pt x="7532" y="13935"/>
                  </a:cubicBezTo>
                  <a:lnTo>
                    <a:pt x="7617" y="13955"/>
                  </a:lnTo>
                  <a:lnTo>
                    <a:pt x="7563" y="14017"/>
                  </a:lnTo>
                  <a:lnTo>
                    <a:pt x="7587" y="14061"/>
                  </a:lnTo>
                  <a:cubicBezTo>
                    <a:pt x="7589" y="14126"/>
                    <a:pt x="7591" y="14178"/>
                    <a:pt x="7593" y="14230"/>
                  </a:cubicBezTo>
                  <a:cubicBezTo>
                    <a:pt x="7595" y="14230"/>
                    <a:pt x="7597" y="14230"/>
                    <a:pt x="7598" y="14230"/>
                  </a:cubicBezTo>
                  <a:cubicBezTo>
                    <a:pt x="7649" y="14230"/>
                    <a:pt x="7690" y="14195"/>
                    <a:pt x="7731" y="14195"/>
                  </a:cubicBezTo>
                  <a:cubicBezTo>
                    <a:pt x="7747" y="14195"/>
                    <a:pt x="7763" y="14200"/>
                    <a:pt x="7779" y="14214"/>
                  </a:cubicBezTo>
                  <a:cubicBezTo>
                    <a:pt x="7811" y="14244"/>
                    <a:pt x="7828" y="14287"/>
                    <a:pt x="7823" y="14331"/>
                  </a:cubicBezTo>
                  <a:lnTo>
                    <a:pt x="7737" y="14335"/>
                  </a:lnTo>
                  <a:lnTo>
                    <a:pt x="7737" y="14352"/>
                  </a:lnTo>
                  <a:lnTo>
                    <a:pt x="7877" y="14360"/>
                  </a:lnTo>
                  <a:cubicBezTo>
                    <a:pt x="7885" y="14423"/>
                    <a:pt x="7892" y="14487"/>
                    <a:pt x="7900" y="14552"/>
                  </a:cubicBezTo>
                  <a:cubicBezTo>
                    <a:pt x="7876" y="14606"/>
                    <a:pt x="7832" y="14636"/>
                    <a:pt x="7761" y="14641"/>
                  </a:cubicBezTo>
                  <a:cubicBezTo>
                    <a:pt x="7765" y="14617"/>
                    <a:pt x="7768" y="14596"/>
                    <a:pt x="7773" y="14570"/>
                  </a:cubicBezTo>
                  <a:lnTo>
                    <a:pt x="7681" y="14536"/>
                  </a:lnTo>
                  <a:lnTo>
                    <a:pt x="7618" y="14614"/>
                  </a:lnTo>
                  <a:cubicBezTo>
                    <a:pt x="7675" y="14653"/>
                    <a:pt x="7731" y="14687"/>
                    <a:pt x="7793" y="14687"/>
                  </a:cubicBezTo>
                  <a:cubicBezTo>
                    <a:pt x="7807" y="14687"/>
                    <a:pt x="7821" y="14685"/>
                    <a:pt x="7836" y="14681"/>
                  </a:cubicBezTo>
                  <a:cubicBezTo>
                    <a:pt x="7901" y="14721"/>
                    <a:pt x="7911" y="14770"/>
                    <a:pt x="7881" y="14828"/>
                  </a:cubicBezTo>
                  <a:lnTo>
                    <a:pt x="7927" y="14916"/>
                  </a:lnTo>
                  <a:lnTo>
                    <a:pt x="7885" y="14950"/>
                  </a:lnTo>
                  <a:cubicBezTo>
                    <a:pt x="7948" y="14994"/>
                    <a:pt x="7969" y="15037"/>
                    <a:pt x="7879" y="15071"/>
                  </a:cubicBezTo>
                  <a:cubicBezTo>
                    <a:pt x="7876" y="15095"/>
                    <a:pt x="7884" y="15126"/>
                    <a:pt x="7873" y="15138"/>
                  </a:cubicBezTo>
                  <a:cubicBezTo>
                    <a:pt x="7800" y="15216"/>
                    <a:pt x="7841" y="15290"/>
                    <a:pt x="7873" y="15375"/>
                  </a:cubicBezTo>
                  <a:cubicBezTo>
                    <a:pt x="7868" y="15389"/>
                    <a:pt x="7860" y="15411"/>
                    <a:pt x="7852" y="15436"/>
                  </a:cubicBezTo>
                  <a:lnTo>
                    <a:pt x="7904" y="15517"/>
                  </a:lnTo>
                  <a:cubicBezTo>
                    <a:pt x="7904" y="15624"/>
                    <a:pt x="7932" y="15725"/>
                    <a:pt x="7971" y="15823"/>
                  </a:cubicBezTo>
                  <a:cubicBezTo>
                    <a:pt x="7978" y="15837"/>
                    <a:pt x="7982" y="15851"/>
                    <a:pt x="7982" y="15866"/>
                  </a:cubicBezTo>
                  <a:cubicBezTo>
                    <a:pt x="7974" y="15962"/>
                    <a:pt x="8005" y="16046"/>
                    <a:pt x="8057" y="16125"/>
                  </a:cubicBezTo>
                  <a:cubicBezTo>
                    <a:pt x="8063" y="16139"/>
                    <a:pt x="8069" y="16154"/>
                    <a:pt x="8074" y="16170"/>
                  </a:cubicBezTo>
                  <a:lnTo>
                    <a:pt x="8033" y="16253"/>
                  </a:lnTo>
                  <a:lnTo>
                    <a:pt x="8111" y="16269"/>
                  </a:lnTo>
                  <a:cubicBezTo>
                    <a:pt x="8119" y="16296"/>
                    <a:pt x="8144" y="16332"/>
                    <a:pt x="8136" y="16355"/>
                  </a:cubicBezTo>
                  <a:cubicBezTo>
                    <a:pt x="8103" y="16449"/>
                    <a:pt x="8163" y="16519"/>
                    <a:pt x="8185" y="16598"/>
                  </a:cubicBezTo>
                  <a:lnTo>
                    <a:pt x="8301" y="16627"/>
                  </a:lnTo>
                  <a:lnTo>
                    <a:pt x="8199" y="16674"/>
                  </a:lnTo>
                  <a:lnTo>
                    <a:pt x="8301" y="16766"/>
                  </a:lnTo>
                  <a:lnTo>
                    <a:pt x="8224" y="16820"/>
                  </a:lnTo>
                  <a:cubicBezTo>
                    <a:pt x="8249" y="16836"/>
                    <a:pt x="8272" y="16848"/>
                    <a:pt x="8297" y="16864"/>
                  </a:cubicBezTo>
                  <a:cubicBezTo>
                    <a:pt x="8322" y="16879"/>
                    <a:pt x="8338" y="16898"/>
                    <a:pt x="8318" y="16934"/>
                  </a:cubicBezTo>
                  <a:lnTo>
                    <a:pt x="8246" y="16918"/>
                  </a:lnTo>
                  <a:lnTo>
                    <a:pt x="8257" y="17008"/>
                  </a:lnTo>
                  <a:cubicBezTo>
                    <a:pt x="8287" y="17015"/>
                    <a:pt x="8313" y="17020"/>
                    <a:pt x="8343" y="17025"/>
                  </a:cubicBezTo>
                  <a:cubicBezTo>
                    <a:pt x="8329" y="17069"/>
                    <a:pt x="8318" y="17104"/>
                    <a:pt x="8311" y="17125"/>
                  </a:cubicBezTo>
                  <a:cubicBezTo>
                    <a:pt x="8327" y="17228"/>
                    <a:pt x="8447" y="17251"/>
                    <a:pt x="8446" y="17357"/>
                  </a:cubicBezTo>
                  <a:lnTo>
                    <a:pt x="8365" y="17361"/>
                  </a:lnTo>
                  <a:cubicBezTo>
                    <a:pt x="8367" y="17374"/>
                    <a:pt x="8367" y="17388"/>
                    <a:pt x="8369" y="17388"/>
                  </a:cubicBezTo>
                  <a:cubicBezTo>
                    <a:pt x="8397" y="17396"/>
                    <a:pt x="8424" y="17401"/>
                    <a:pt x="8460" y="17407"/>
                  </a:cubicBezTo>
                  <a:cubicBezTo>
                    <a:pt x="8468" y="17451"/>
                    <a:pt x="8478" y="17501"/>
                    <a:pt x="8488" y="17558"/>
                  </a:cubicBezTo>
                  <a:lnTo>
                    <a:pt x="8567" y="17615"/>
                  </a:lnTo>
                  <a:lnTo>
                    <a:pt x="8484" y="17658"/>
                  </a:lnTo>
                  <a:cubicBezTo>
                    <a:pt x="8489" y="17710"/>
                    <a:pt x="8494" y="17758"/>
                    <a:pt x="8500" y="17822"/>
                  </a:cubicBezTo>
                  <a:lnTo>
                    <a:pt x="8536" y="17864"/>
                  </a:lnTo>
                  <a:cubicBezTo>
                    <a:pt x="8521" y="17885"/>
                    <a:pt x="8509" y="17904"/>
                    <a:pt x="8496" y="17924"/>
                  </a:cubicBezTo>
                  <a:cubicBezTo>
                    <a:pt x="8520" y="17993"/>
                    <a:pt x="8544" y="18061"/>
                    <a:pt x="8568" y="18127"/>
                  </a:cubicBezTo>
                  <a:cubicBezTo>
                    <a:pt x="8581" y="18126"/>
                    <a:pt x="8593" y="18126"/>
                    <a:pt x="8603" y="18126"/>
                  </a:cubicBezTo>
                  <a:cubicBezTo>
                    <a:pt x="8674" y="18126"/>
                    <a:pt x="8695" y="18151"/>
                    <a:pt x="8710" y="18233"/>
                  </a:cubicBezTo>
                  <a:lnTo>
                    <a:pt x="8621" y="18217"/>
                  </a:lnTo>
                  <a:cubicBezTo>
                    <a:pt x="8619" y="18221"/>
                    <a:pt x="8618" y="18225"/>
                    <a:pt x="8616" y="18230"/>
                  </a:cubicBezTo>
                  <a:lnTo>
                    <a:pt x="8685" y="18285"/>
                  </a:lnTo>
                  <a:lnTo>
                    <a:pt x="8640" y="18335"/>
                  </a:lnTo>
                  <a:lnTo>
                    <a:pt x="8730" y="18336"/>
                  </a:lnTo>
                  <a:cubicBezTo>
                    <a:pt x="8748" y="18375"/>
                    <a:pt x="8766" y="18411"/>
                    <a:pt x="8788" y="18455"/>
                  </a:cubicBezTo>
                  <a:cubicBezTo>
                    <a:pt x="8750" y="18563"/>
                    <a:pt x="8851" y="18666"/>
                    <a:pt x="8821" y="18787"/>
                  </a:cubicBezTo>
                  <a:lnTo>
                    <a:pt x="8925" y="18895"/>
                  </a:lnTo>
                  <a:lnTo>
                    <a:pt x="8937" y="18885"/>
                  </a:lnTo>
                  <a:cubicBezTo>
                    <a:pt x="8938" y="18915"/>
                    <a:pt x="8940" y="18943"/>
                    <a:pt x="8942" y="18982"/>
                  </a:cubicBezTo>
                  <a:lnTo>
                    <a:pt x="8836" y="19034"/>
                  </a:lnTo>
                  <a:lnTo>
                    <a:pt x="8838" y="19048"/>
                  </a:lnTo>
                  <a:lnTo>
                    <a:pt x="8922" y="19029"/>
                  </a:lnTo>
                  <a:lnTo>
                    <a:pt x="8997" y="19134"/>
                  </a:lnTo>
                  <a:lnTo>
                    <a:pt x="8962" y="19204"/>
                  </a:lnTo>
                  <a:lnTo>
                    <a:pt x="9097" y="19374"/>
                  </a:lnTo>
                  <a:lnTo>
                    <a:pt x="9031" y="19428"/>
                  </a:lnTo>
                  <a:cubicBezTo>
                    <a:pt x="9035" y="19455"/>
                    <a:pt x="9039" y="19482"/>
                    <a:pt x="9043" y="19507"/>
                  </a:cubicBezTo>
                  <a:cubicBezTo>
                    <a:pt x="9018" y="19549"/>
                    <a:pt x="8993" y="19591"/>
                    <a:pt x="8967" y="19633"/>
                  </a:cubicBezTo>
                  <a:lnTo>
                    <a:pt x="8979" y="19647"/>
                  </a:lnTo>
                  <a:lnTo>
                    <a:pt x="9066" y="19601"/>
                  </a:lnTo>
                  <a:cubicBezTo>
                    <a:pt x="9079" y="19639"/>
                    <a:pt x="9132" y="19666"/>
                    <a:pt x="9090" y="19721"/>
                  </a:cubicBezTo>
                  <a:lnTo>
                    <a:pt x="9046" y="19705"/>
                  </a:lnTo>
                  <a:cubicBezTo>
                    <a:pt x="9040" y="19723"/>
                    <a:pt x="9034" y="19742"/>
                    <a:pt x="9027" y="19764"/>
                  </a:cubicBezTo>
                  <a:lnTo>
                    <a:pt x="9111" y="19801"/>
                  </a:lnTo>
                  <a:cubicBezTo>
                    <a:pt x="9095" y="19833"/>
                    <a:pt x="9080" y="19865"/>
                    <a:pt x="9065" y="19893"/>
                  </a:cubicBezTo>
                  <a:cubicBezTo>
                    <a:pt x="9070" y="19978"/>
                    <a:pt x="9129" y="20023"/>
                    <a:pt x="9175" y="20080"/>
                  </a:cubicBezTo>
                  <a:cubicBezTo>
                    <a:pt x="9167" y="20095"/>
                    <a:pt x="9159" y="20110"/>
                    <a:pt x="9148" y="20127"/>
                  </a:cubicBezTo>
                  <a:cubicBezTo>
                    <a:pt x="9181" y="20191"/>
                    <a:pt x="9284" y="20221"/>
                    <a:pt x="9246" y="20322"/>
                  </a:cubicBezTo>
                  <a:lnTo>
                    <a:pt x="9297" y="20369"/>
                  </a:lnTo>
                  <a:lnTo>
                    <a:pt x="9268" y="20416"/>
                  </a:lnTo>
                  <a:cubicBezTo>
                    <a:pt x="9273" y="20440"/>
                    <a:pt x="9277" y="20471"/>
                    <a:pt x="9283" y="20505"/>
                  </a:cubicBezTo>
                  <a:lnTo>
                    <a:pt x="9340" y="20522"/>
                  </a:lnTo>
                  <a:cubicBezTo>
                    <a:pt x="9379" y="20581"/>
                    <a:pt x="9314" y="20611"/>
                    <a:pt x="9303" y="20667"/>
                  </a:cubicBezTo>
                  <a:lnTo>
                    <a:pt x="9399" y="20790"/>
                  </a:lnTo>
                  <a:cubicBezTo>
                    <a:pt x="9365" y="20866"/>
                    <a:pt x="9446" y="20898"/>
                    <a:pt x="9492" y="20943"/>
                  </a:cubicBezTo>
                  <a:lnTo>
                    <a:pt x="9431" y="21044"/>
                  </a:lnTo>
                  <a:cubicBezTo>
                    <a:pt x="9503" y="21141"/>
                    <a:pt x="9589" y="21221"/>
                    <a:pt x="9612" y="21343"/>
                  </a:cubicBezTo>
                  <a:lnTo>
                    <a:pt x="9542" y="21394"/>
                  </a:lnTo>
                  <a:lnTo>
                    <a:pt x="9634" y="21397"/>
                  </a:lnTo>
                  <a:cubicBezTo>
                    <a:pt x="9658" y="21451"/>
                    <a:pt x="9630" y="21493"/>
                    <a:pt x="9605" y="21537"/>
                  </a:cubicBezTo>
                  <a:cubicBezTo>
                    <a:pt x="9635" y="21579"/>
                    <a:pt x="9723" y="21553"/>
                    <a:pt x="9722" y="21641"/>
                  </a:cubicBezTo>
                  <a:lnTo>
                    <a:pt x="9662" y="21645"/>
                  </a:lnTo>
                  <a:cubicBezTo>
                    <a:pt x="9656" y="21681"/>
                    <a:pt x="9687" y="21697"/>
                    <a:pt x="9785" y="21706"/>
                  </a:cubicBezTo>
                  <a:cubicBezTo>
                    <a:pt x="9783" y="21755"/>
                    <a:pt x="9784" y="21807"/>
                    <a:pt x="9779" y="21857"/>
                  </a:cubicBezTo>
                  <a:cubicBezTo>
                    <a:pt x="9774" y="21919"/>
                    <a:pt x="9823" y="21956"/>
                    <a:pt x="9848" y="22003"/>
                  </a:cubicBezTo>
                  <a:cubicBezTo>
                    <a:pt x="9857" y="22014"/>
                    <a:pt x="9866" y="22026"/>
                    <a:pt x="9877" y="22035"/>
                  </a:cubicBezTo>
                  <a:cubicBezTo>
                    <a:pt x="9873" y="22072"/>
                    <a:pt x="9869" y="22108"/>
                    <a:pt x="9865" y="22145"/>
                  </a:cubicBezTo>
                  <a:lnTo>
                    <a:pt x="9917" y="22165"/>
                  </a:lnTo>
                  <a:cubicBezTo>
                    <a:pt x="9918" y="22198"/>
                    <a:pt x="9921" y="22232"/>
                    <a:pt x="9922" y="22272"/>
                  </a:cubicBezTo>
                  <a:cubicBezTo>
                    <a:pt x="9981" y="22318"/>
                    <a:pt x="10005" y="22384"/>
                    <a:pt x="10012" y="22460"/>
                  </a:cubicBezTo>
                  <a:cubicBezTo>
                    <a:pt x="10014" y="22494"/>
                    <a:pt x="10028" y="22528"/>
                    <a:pt x="10032" y="22562"/>
                  </a:cubicBezTo>
                  <a:cubicBezTo>
                    <a:pt x="10035" y="22591"/>
                    <a:pt x="10034" y="22620"/>
                    <a:pt x="10031" y="22650"/>
                  </a:cubicBezTo>
                  <a:lnTo>
                    <a:pt x="10078" y="22672"/>
                  </a:lnTo>
                  <a:lnTo>
                    <a:pt x="10067" y="22679"/>
                  </a:lnTo>
                  <a:lnTo>
                    <a:pt x="10143" y="22841"/>
                  </a:lnTo>
                  <a:lnTo>
                    <a:pt x="10158" y="22839"/>
                  </a:lnTo>
                  <a:lnTo>
                    <a:pt x="10158" y="22839"/>
                  </a:lnTo>
                  <a:cubicBezTo>
                    <a:pt x="10149" y="22881"/>
                    <a:pt x="10141" y="22923"/>
                    <a:pt x="10132" y="22969"/>
                  </a:cubicBezTo>
                  <a:cubicBezTo>
                    <a:pt x="10248" y="23031"/>
                    <a:pt x="10240" y="23148"/>
                    <a:pt x="10252" y="23269"/>
                  </a:cubicBezTo>
                  <a:lnTo>
                    <a:pt x="10326" y="23379"/>
                  </a:lnTo>
                  <a:cubicBezTo>
                    <a:pt x="10293" y="23437"/>
                    <a:pt x="10354" y="23474"/>
                    <a:pt x="10386" y="23527"/>
                  </a:cubicBezTo>
                  <a:cubicBezTo>
                    <a:pt x="10383" y="23546"/>
                    <a:pt x="10380" y="23569"/>
                    <a:pt x="10377" y="23594"/>
                  </a:cubicBezTo>
                  <a:lnTo>
                    <a:pt x="10417" y="23623"/>
                  </a:lnTo>
                  <a:cubicBezTo>
                    <a:pt x="10435" y="23706"/>
                    <a:pt x="10451" y="23779"/>
                    <a:pt x="10467" y="23853"/>
                  </a:cubicBezTo>
                  <a:cubicBezTo>
                    <a:pt x="10538" y="23892"/>
                    <a:pt x="10538" y="23892"/>
                    <a:pt x="10514" y="23997"/>
                  </a:cubicBezTo>
                  <a:cubicBezTo>
                    <a:pt x="10629" y="24094"/>
                    <a:pt x="10629" y="24238"/>
                    <a:pt x="10672" y="24368"/>
                  </a:cubicBezTo>
                  <a:cubicBezTo>
                    <a:pt x="10686" y="24396"/>
                    <a:pt x="10707" y="24426"/>
                    <a:pt x="10715" y="24459"/>
                  </a:cubicBezTo>
                  <a:cubicBezTo>
                    <a:pt x="10726" y="24501"/>
                    <a:pt x="10731" y="24544"/>
                    <a:pt x="10768" y="24555"/>
                  </a:cubicBezTo>
                  <a:cubicBezTo>
                    <a:pt x="10785" y="24596"/>
                    <a:pt x="10800" y="24629"/>
                    <a:pt x="10812" y="24661"/>
                  </a:cubicBezTo>
                  <a:cubicBezTo>
                    <a:pt x="10823" y="24694"/>
                    <a:pt x="10840" y="24727"/>
                    <a:pt x="10842" y="24760"/>
                  </a:cubicBezTo>
                  <a:cubicBezTo>
                    <a:pt x="10846" y="24818"/>
                    <a:pt x="10865" y="24875"/>
                    <a:pt x="10896" y="24924"/>
                  </a:cubicBezTo>
                  <a:cubicBezTo>
                    <a:pt x="10921" y="24973"/>
                    <a:pt x="10934" y="25027"/>
                    <a:pt x="10933" y="25082"/>
                  </a:cubicBezTo>
                  <a:lnTo>
                    <a:pt x="11008" y="25158"/>
                  </a:lnTo>
                  <a:cubicBezTo>
                    <a:pt x="11003" y="25179"/>
                    <a:pt x="11000" y="25198"/>
                    <a:pt x="10995" y="25222"/>
                  </a:cubicBezTo>
                  <a:cubicBezTo>
                    <a:pt x="11050" y="25276"/>
                    <a:pt x="11052" y="25373"/>
                    <a:pt x="11145" y="25397"/>
                  </a:cubicBezTo>
                  <a:lnTo>
                    <a:pt x="11093" y="25489"/>
                  </a:lnTo>
                  <a:lnTo>
                    <a:pt x="11177" y="25526"/>
                  </a:lnTo>
                  <a:cubicBezTo>
                    <a:pt x="11166" y="25547"/>
                    <a:pt x="11156" y="25570"/>
                    <a:pt x="11141" y="25597"/>
                  </a:cubicBezTo>
                  <a:lnTo>
                    <a:pt x="11192" y="25653"/>
                  </a:lnTo>
                  <a:cubicBezTo>
                    <a:pt x="11182" y="25669"/>
                    <a:pt x="11173" y="25683"/>
                    <a:pt x="11158" y="25706"/>
                  </a:cubicBezTo>
                  <a:lnTo>
                    <a:pt x="11259" y="25715"/>
                  </a:lnTo>
                  <a:cubicBezTo>
                    <a:pt x="11238" y="25773"/>
                    <a:pt x="11220" y="25823"/>
                    <a:pt x="11198" y="25888"/>
                  </a:cubicBezTo>
                  <a:lnTo>
                    <a:pt x="11339" y="25976"/>
                  </a:lnTo>
                  <a:cubicBezTo>
                    <a:pt x="11342" y="26013"/>
                    <a:pt x="11347" y="26070"/>
                    <a:pt x="11352" y="26133"/>
                  </a:cubicBezTo>
                  <a:lnTo>
                    <a:pt x="11406" y="26190"/>
                  </a:lnTo>
                  <a:cubicBezTo>
                    <a:pt x="11403" y="26204"/>
                    <a:pt x="11400" y="26220"/>
                    <a:pt x="11397" y="26240"/>
                  </a:cubicBezTo>
                  <a:lnTo>
                    <a:pt x="11455" y="26236"/>
                  </a:lnTo>
                  <a:lnTo>
                    <a:pt x="11455" y="26236"/>
                  </a:lnTo>
                  <a:cubicBezTo>
                    <a:pt x="11446" y="26261"/>
                    <a:pt x="11438" y="26282"/>
                    <a:pt x="11437" y="26284"/>
                  </a:cubicBezTo>
                  <a:lnTo>
                    <a:pt x="11513" y="26381"/>
                  </a:lnTo>
                  <a:lnTo>
                    <a:pt x="11458" y="26404"/>
                  </a:lnTo>
                  <a:lnTo>
                    <a:pt x="11524" y="26436"/>
                  </a:lnTo>
                  <a:lnTo>
                    <a:pt x="11549" y="26583"/>
                  </a:lnTo>
                  <a:lnTo>
                    <a:pt x="11566" y="26583"/>
                  </a:lnTo>
                  <a:lnTo>
                    <a:pt x="11506" y="26661"/>
                  </a:lnTo>
                  <a:cubicBezTo>
                    <a:pt x="11500" y="26759"/>
                    <a:pt x="11539" y="26854"/>
                    <a:pt x="11613" y="26917"/>
                  </a:cubicBezTo>
                  <a:cubicBezTo>
                    <a:pt x="11681" y="27083"/>
                    <a:pt x="11720" y="27245"/>
                    <a:pt x="11863" y="27349"/>
                  </a:cubicBezTo>
                  <a:lnTo>
                    <a:pt x="11816" y="27424"/>
                  </a:lnTo>
                  <a:cubicBezTo>
                    <a:pt x="11867" y="27506"/>
                    <a:pt x="11890" y="27609"/>
                    <a:pt x="11983" y="27673"/>
                  </a:cubicBezTo>
                  <a:cubicBezTo>
                    <a:pt x="11987" y="27713"/>
                    <a:pt x="11990" y="27755"/>
                    <a:pt x="11994" y="27806"/>
                  </a:cubicBezTo>
                  <a:cubicBezTo>
                    <a:pt x="12003" y="27812"/>
                    <a:pt x="12011" y="27820"/>
                    <a:pt x="12016" y="27830"/>
                  </a:cubicBezTo>
                  <a:cubicBezTo>
                    <a:pt x="12067" y="27938"/>
                    <a:pt x="12116" y="28048"/>
                    <a:pt x="12165" y="28157"/>
                  </a:cubicBezTo>
                  <a:cubicBezTo>
                    <a:pt x="12173" y="28171"/>
                    <a:pt x="12178" y="28185"/>
                    <a:pt x="12182" y="28199"/>
                  </a:cubicBezTo>
                  <a:cubicBezTo>
                    <a:pt x="12192" y="28249"/>
                    <a:pt x="12239" y="28274"/>
                    <a:pt x="12263" y="28309"/>
                  </a:cubicBezTo>
                  <a:cubicBezTo>
                    <a:pt x="12287" y="28345"/>
                    <a:pt x="12283" y="28397"/>
                    <a:pt x="12296" y="28442"/>
                  </a:cubicBezTo>
                  <a:cubicBezTo>
                    <a:pt x="12303" y="28459"/>
                    <a:pt x="12315" y="28472"/>
                    <a:pt x="12330" y="28481"/>
                  </a:cubicBezTo>
                  <a:cubicBezTo>
                    <a:pt x="12365" y="28503"/>
                    <a:pt x="12392" y="28536"/>
                    <a:pt x="12403" y="28576"/>
                  </a:cubicBezTo>
                  <a:cubicBezTo>
                    <a:pt x="12411" y="28599"/>
                    <a:pt x="12437" y="28615"/>
                    <a:pt x="12454" y="28633"/>
                  </a:cubicBezTo>
                  <a:cubicBezTo>
                    <a:pt x="12456" y="28675"/>
                    <a:pt x="12457" y="28721"/>
                    <a:pt x="12458" y="28775"/>
                  </a:cubicBezTo>
                  <a:lnTo>
                    <a:pt x="12546" y="28758"/>
                  </a:lnTo>
                  <a:cubicBezTo>
                    <a:pt x="12567" y="28813"/>
                    <a:pt x="12590" y="28870"/>
                    <a:pt x="12619" y="28941"/>
                  </a:cubicBezTo>
                  <a:lnTo>
                    <a:pt x="12702" y="28969"/>
                  </a:lnTo>
                  <a:lnTo>
                    <a:pt x="12657" y="29011"/>
                  </a:lnTo>
                  <a:cubicBezTo>
                    <a:pt x="12660" y="29034"/>
                    <a:pt x="12662" y="29059"/>
                    <a:pt x="12663" y="29085"/>
                  </a:cubicBezTo>
                  <a:lnTo>
                    <a:pt x="12676" y="29078"/>
                  </a:lnTo>
                  <a:lnTo>
                    <a:pt x="12938" y="29566"/>
                  </a:lnTo>
                  <a:lnTo>
                    <a:pt x="12905" y="29667"/>
                  </a:lnTo>
                  <a:lnTo>
                    <a:pt x="13009" y="29751"/>
                  </a:lnTo>
                  <a:lnTo>
                    <a:pt x="12902" y="29817"/>
                  </a:lnTo>
                  <a:cubicBezTo>
                    <a:pt x="12913" y="29845"/>
                    <a:pt x="12923" y="29871"/>
                    <a:pt x="12937" y="29903"/>
                  </a:cubicBezTo>
                  <a:lnTo>
                    <a:pt x="12899" y="29961"/>
                  </a:lnTo>
                  <a:lnTo>
                    <a:pt x="13011" y="30030"/>
                  </a:lnTo>
                  <a:lnTo>
                    <a:pt x="12931" y="30075"/>
                  </a:lnTo>
                  <a:cubicBezTo>
                    <a:pt x="12929" y="30101"/>
                    <a:pt x="12928" y="30124"/>
                    <a:pt x="12927" y="30153"/>
                  </a:cubicBezTo>
                  <a:lnTo>
                    <a:pt x="12863" y="30213"/>
                  </a:lnTo>
                  <a:cubicBezTo>
                    <a:pt x="12894" y="30259"/>
                    <a:pt x="12923" y="30303"/>
                    <a:pt x="12960" y="30357"/>
                  </a:cubicBezTo>
                  <a:cubicBezTo>
                    <a:pt x="12955" y="30393"/>
                    <a:pt x="12948" y="30444"/>
                    <a:pt x="12942" y="30497"/>
                  </a:cubicBezTo>
                  <a:lnTo>
                    <a:pt x="13031" y="30567"/>
                  </a:lnTo>
                  <a:cubicBezTo>
                    <a:pt x="13018" y="30570"/>
                    <a:pt x="13006" y="30572"/>
                    <a:pt x="12995" y="30572"/>
                  </a:cubicBezTo>
                  <a:cubicBezTo>
                    <a:pt x="12937" y="30572"/>
                    <a:pt x="12907" y="30528"/>
                    <a:pt x="12890" y="30435"/>
                  </a:cubicBezTo>
                  <a:lnTo>
                    <a:pt x="12824" y="30432"/>
                  </a:lnTo>
                  <a:lnTo>
                    <a:pt x="12824" y="30432"/>
                  </a:lnTo>
                  <a:cubicBezTo>
                    <a:pt x="12821" y="30477"/>
                    <a:pt x="12822" y="30510"/>
                    <a:pt x="12847" y="30546"/>
                  </a:cubicBezTo>
                  <a:cubicBezTo>
                    <a:pt x="12864" y="30570"/>
                    <a:pt x="12864" y="30613"/>
                    <a:pt x="12862" y="30646"/>
                  </a:cubicBezTo>
                  <a:cubicBezTo>
                    <a:pt x="12857" y="30712"/>
                    <a:pt x="12847" y="30778"/>
                    <a:pt x="12850" y="30844"/>
                  </a:cubicBezTo>
                  <a:cubicBezTo>
                    <a:pt x="12830" y="30902"/>
                    <a:pt x="12809" y="30960"/>
                    <a:pt x="12790" y="31019"/>
                  </a:cubicBezTo>
                  <a:cubicBezTo>
                    <a:pt x="12806" y="31048"/>
                    <a:pt x="12821" y="31076"/>
                    <a:pt x="12838" y="31108"/>
                  </a:cubicBezTo>
                  <a:cubicBezTo>
                    <a:pt x="12809" y="31125"/>
                    <a:pt x="12784" y="31138"/>
                    <a:pt x="12761" y="31156"/>
                  </a:cubicBezTo>
                  <a:cubicBezTo>
                    <a:pt x="12740" y="31170"/>
                    <a:pt x="12723" y="31189"/>
                    <a:pt x="12697" y="31211"/>
                  </a:cubicBezTo>
                  <a:cubicBezTo>
                    <a:pt x="12720" y="31230"/>
                    <a:pt x="12735" y="31241"/>
                    <a:pt x="12752" y="31255"/>
                  </a:cubicBezTo>
                  <a:cubicBezTo>
                    <a:pt x="12746" y="31357"/>
                    <a:pt x="12731" y="31459"/>
                    <a:pt x="12657" y="31550"/>
                  </a:cubicBezTo>
                  <a:cubicBezTo>
                    <a:pt x="12705" y="31650"/>
                    <a:pt x="12691" y="31742"/>
                    <a:pt x="12602" y="31815"/>
                  </a:cubicBezTo>
                  <a:cubicBezTo>
                    <a:pt x="12613" y="31845"/>
                    <a:pt x="12621" y="31865"/>
                    <a:pt x="12634" y="31898"/>
                  </a:cubicBezTo>
                  <a:lnTo>
                    <a:pt x="12535" y="32098"/>
                  </a:lnTo>
                  <a:cubicBezTo>
                    <a:pt x="12540" y="32172"/>
                    <a:pt x="12545" y="32242"/>
                    <a:pt x="12548" y="32306"/>
                  </a:cubicBezTo>
                  <a:cubicBezTo>
                    <a:pt x="12446" y="32396"/>
                    <a:pt x="12429" y="32506"/>
                    <a:pt x="12419" y="32620"/>
                  </a:cubicBezTo>
                  <a:cubicBezTo>
                    <a:pt x="12332" y="32697"/>
                    <a:pt x="12381" y="32813"/>
                    <a:pt x="12330" y="32901"/>
                  </a:cubicBezTo>
                  <a:lnTo>
                    <a:pt x="12375" y="32923"/>
                  </a:lnTo>
                  <a:cubicBezTo>
                    <a:pt x="12376" y="32961"/>
                    <a:pt x="12378" y="32998"/>
                    <a:pt x="12379" y="33032"/>
                  </a:cubicBezTo>
                  <a:lnTo>
                    <a:pt x="12312" y="33103"/>
                  </a:lnTo>
                  <a:lnTo>
                    <a:pt x="12247" y="33106"/>
                  </a:lnTo>
                  <a:cubicBezTo>
                    <a:pt x="12266" y="33218"/>
                    <a:pt x="12167" y="33288"/>
                    <a:pt x="12156" y="33398"/>
                  </a:cubicBezTo>
                  <a:cubicBezTo>
                    <a:pt x="12144" y="33498"/>
                    <a:pt x="12069" y="33590"/>
                    <a:pt x="12020" y="33688"/>
                  </a:cubicBezTo>
                  <a:lnTo>
                    <a:pt x="11958" y="33712"/>
                  </a:lnTo>
                  <a:cubicBezTo>
                    <a:pt x="11891" y="33831"/>
                    <a:pt x="11830" y="33937"/>
                    <a:pt x="11757" y="34066"/>
                  </a:cubicBezTo>
                  <a:lnTo>
                    <a:pt x="11582" y="34126"/>
                  </a:lnTo>
                  <a:lnTo>
                    <a:pt x="11510" y="34042"/>
                  </a:lnTo>
                  <a:cubicBezTo>
                    <a:pt x="11521" y="34009"/>
                    <a:pt x="11534" y="33973"/>
                    <a:pt x="11551" y="33927"/>
                  </a:cubicBezTo>
                  <a:cubicBezTo>
                    <a:pt x="11524" y="33927"/>
                    <a:pt x="11495" y="33923"/>
                    <a:pt x="11468" y="33919"/>
                  </a:cubicBezTo>
                  <a:cubicBezTo>
                    <a:pt x="11441" y="33913"/>
                    <a:pt x="11420" y="33896"/>
                    <a:pt x="11406" y="33873"/>
                  </a:cubicBezTo>
                  <a:cubicBezTo>
                    <a:pt x="11388" y="33803"/>
                    <a:pt x="11370" y="33734"/>
                    <a:pt x="11350" y="33660"/>
                  </a:cubicBezTo>
                  <a:lnTo>
                    <a:pt x="11414" y="33611"/>
                  </a:lnTo>
                  <a:cubicBezTo>
                    <a:pt x="11416" y="33550"/>
                    <a:pt x="11379" y="33531"/>
                    <a:pt x="11326" y="33519"/>
                  </a:cubicBezTo>
                  <a:cubicBezTo>
                    <a:pt x="11304" y="33460"/>
                    <a:pt x="11286" y="33397"/>
                    <a:pt x="11258" y="33340"/>
                  </a:cubicBezTo>
                  <a:cubicBezTo>
                    <a:pt x="11241" y="33306"/>
                    <a:pt x="11204" y="33281"/>
                    <a:pt x="11172" y="33248"/>
                  </a:cubicBezTo>
                  <a:lnTo>
                    <a:pt x="11211" y="33169"/>
                  </a:lnTo>
                  <a:lnTo>
                    <a:pt x="11132" y="32903"/>
                  </a:lnTo>
                  <a:lnTo>
                    <a:pt x="11011" y="32723"/>
                  </a:lnTo>
                  <a:lnTo>
                    <a:pt x="11068" y="32625"/>
                  </a:lnTo>
                  <a:lnTo>
                    <a:pt x="10966" y="32610"/>
                  </a:lnTo>
                  <a:cubicBezTo>
                    <a:pt x="10969" y="32582"/>
                    <a:pt x="10973" y="32556"/>
                    <a:pt x="10976" y="32526"/>
                  </a:cubicBezTo>
                  <a:lnTo>
                    <a:pt x="10976" y="32526"/>
                  </a:lnTo>
                  <a:lnTo>
                    <a:pt x="10820" y="32534"/>
                  </a:lnTo>
                  <a:cubicBezTo>
                    <a:pt x="10813" y="32555"/>
                    <a:pt x="10806" y="32579"/>
                    <a:pt x="10796" y="32609"/>
                  </a:cubicBezTo>
                  <a:lnTo>
                    <a:pt x="10668" y="32619"/>
                  </a:lnTo>
                  <a:lnTo>
                    <a:pt x="10617" y="32564"/>
                  </a:lnTo>
                  <a:cubicBezTo>
                    <a:pt x="10649" y="32499"/>
                    <a:pt x="10676" y="32444"/>
                    <a:pt x="10707" y="32382"/>
                  </a:cubicBezTo>
                  <a:lnTo>
                    <a:pt x="10780" y="32396"/>
                  </a:lnTo>
                  <a:cubicBezTo>
                    <a:pt x="10792" y="32364"/>
                    <a:pt x="10805" y="32333"/>
                    <a:pt x="10818" y="32295"/>
                  </a:cubicBezTo>
                  <a:lnTo>
                    <a:pt x="10885" y="32304"/>
                  </a:lnTo>
                  <a:cubicBezTo>
                    <a:pt x="10922" y="32203"/>
                    <a:pt x="10822" y="32126"/>
                    <a:pt x="10847" y="32039"/>
                  </a:cubicBezTo>
                  <a:lnTo>
                    <a:pt x="10730" y="31918"/>
                  </a:lnTo>
                  <a:cubicBezTo>
                    <a:pt x="10751" y="31866"/>
                    <a:pt x="10784" y="31824"/>
                    <a:pt x="10782" y="31783"/>
                  </a:cubicBezTo>
                  <a:cubicBezTo>
                    <a:pt x="10780" y="31744"/>
                    <a:pt x="10740" y="31709"/>
                    <a:pt x="10714" y="31666"/>
                  </a:cubicBezTo>
                  <a:lnTo>
                    <a:pt x="10741" y="31611"/>
                  </a:lnTo>
                  <a:cubicBezTo>
                    <a:pt x="10630" y="31531"/>
                    <a:pt x="10653" y="31400"/>
                    <a:pt x="10613" y="31291"/>
                  </a:cubicBezTo>
                  <a:cubicBezTo>
                    <a:pt x="10604" y="31267"/>
                    <a:pt x="10601" y="31237"/>
                    <a:pt x="10585" y="31219"/>
                  </a:cubicBezTo>
                  <a:cubicBezTo>
                    <a:pt x="10542" y="31180"/>
                    <a:pt x="10544" y="31138"/>
                    <a:pt x="10572" y="31091"/>
                  </a:cubicBezTo>
                  <a:lnTo>
                    <a:pt x="10492" y="30992"/>
                  </a:lnTo>
                  <a:lnTo>
                    <a:pt x="10512" y="30862"/>
                  </a:lnTo>
                  <a:lnTo>
                    <a:pt x="10439" y="30797"/>
                  </a:lnTo>
                  <a:cubicBezTo>
                    <a:pt x="10440" y="30773"/>
                    <a:pt x="10440" y="30748"/>
                    <a:pt x="10440" y="30716"/>
                  </a:cubicBezTo>
                  <a:lnTo>
                    <a:pt x="10352" y="30622"/>
                  </a:lnTo>
                  <a:lnTo>
                    <a:pt x="10197" y="30608"/>
                  </a:lnTo>
                  <a:lnTo>
                    <a:pt x="10197" y="30608"/>
                  </a:lnTo>
                  <a:cubicBezTo>
                    <a:pt x="10202" y="30648"/>
                    <a:pt x="10207" y="30675"/>
                    <a:pt x="10212" y="30710"/>
                  </a:cubicBezTo>
                  <a:lnTo>
                    <a:pt x="10163" y="30715"/>
                  </a:lnTo>
                  <a:cubicBezTo>
                    <a:pt x="10160" y="30694"/>
                    <a:pt x="10159" y="30678"/>
                    <a:pt x="10157" y="30658"/>
                  </a:cubicBezTo>
                  <a:cubicBezTo>
                    <a:pt x="10154" y="30657"/>
                    <a:pt x="10152" y="30657"/>
                    <a:pt x="10149" y="30657"/>
                  </a:cubicBezTo>
                  <a:cubicBezTo>
                    <a:pt x="10132" y="30657"/>
                    <a:pt x="10112" y="30671"/>
                    <a:pt x="10094" y="30671"/>
                  </a:cubicBezTo>
                  <a:cubicBezTo>
                    <a:pt x="10081" y="30671"/>
                    <a:pt x="10069" y="30664"/>
                    <a:pt x="10060" y="30639"/>
                  </a:cubicBezTo>
                  <a:cubicBezTo>
                    <a:pt x="10095" y="30601"/>
                    <a:pt x="10132" y="30560"/>
                    <a:pt x="10175" y="30512"/>
                  </a:cubicBezTo>
                  <a:lnTo>
                    <a:pt x="10107" y="30492"/>
                  </a:lnTo>
                  <a:cubicBezTo>
                    <a:pt x="10117" y="30476"/>
                    <a:pt x="10125" y="30463"/>
                    <a:pt x="10139" y="30439"/>
                  </a:cubicBezTo>
                  <a:cubicBezTo>
                    <a:pt x="10137" y="30433"/>
                    <a:pt x="10134" y="30413"/>
                    <a:pt x="10129" y="30386"/>
                  </a:cubicBezTo>
                  <a:lnTo>
                    <a:pt x="10129" y="30386"/>
                  </a:lnTo>
                  <a:lnTo>
                    <a:pt x="10238" y="30411"/>
                  </a:lnTo>
                  <a:cubicBezTo>
                    <a:pt x="10201" y="30375"/>
                    <a:pt x="10184" y="30361"/>
                    <a:pt x="10150" y="30361"/>
                  </a:cubicBezTo>
                  <a:cubicBezTo>
                    <a:pt x="10125" y="30361"/>
                    <a:pt x="10092" y="30368"/>
                    <a:pt x="10035" y="30381"/>
                  </a:cubicBezTo>
                  <a:cubicBezTo>
                    <a:pt x="10021" y="30332"/>
                    <a:pt x="10052" y="30307"/>
                    <a:pt x="10087" y="30275"/>
                  </a:cubicBezTo>
                  <a:lnTo>
                    <a:pt x="10221" y="30305"/>
                  </a:lnTo>
                  <a:lnTo>
                    <a:pt x="10299" y="30226"/>
                  </a:lnTo>
                  <a:lnTo>
                    <a:pt x="10239" y="30139"/>
                  </a:lnTo>
                  <a:cubicBezTo>
                    <a:pt x="10262" y="30067"/>
                    <a:pt x="10210" y="30025"/>
                    <a:pt x="10151" y="29982"/>
                  </a:cubicBezTo>
                  <a:lnTo>
                    <a:pt x="10188" y="29873"/>
                  </a:lnTo>
                  <a:cubicBezTo>
                    <a:pt x="10147" y="29735"/>
                    <a:pt x="10107" y="29598"/>
                    <a:pt x="10066" y="29459"/>
                  </a:cubicBezTo>
                  <a:lnTo>
                    <a:pt x="9975" y="29450"/>
                  </a:lnTo>
                  <a:cubicBezTo>
                    <a:pt x="10002" y="29370"/>
                    <a:pt x="10016" y="29293"/>
                    <a:pt x="9994" y="29209"/>
                  </a:cubicBezTo>
                  <a:lnTo>
                    <a:pt x="9916" y="29204"/>
                  </a:lnTo>
                  <a:cubicBezTo>
                    <a:pt x="9888" y="29147"/>
                    <a:pt x="9955" y="29149"/>
                    <a:pt x="9971" y="29113"/>
                  </a:cubicBezTo>
                  <a:cubicBezTo>
                    <a:pt x="9959" y="29098"/>
                    <a:pt x="9947" y="29078"/>
                    <a:pt x="9934" y="29061"/>
                  </a:cubicBezTo>
                  <a:lnTo>
                    <a:pt x="9807" y="29098"/>
                  </a:lnTo>
                  <a:cubicBezTo>
                    <a:pt x="9791" y="29005"/>
                    <a:pt x="9864" y="29005"/>
                    <a:pt x="9905" y="28980"/>
                  </a:cubicBezTo>
                  <a:lnTo>
                    <a:pt x="9905" y="28828"/>
                  </a:lnTo>
                  <a:cubicBezTo>
                    <a:pt x="9880" y="28783"/>
                    <a:pt x="9848" y="28721"/>
                    <a:pt x="9812" y="28656"/>
                  </a:cubicBezTo>
                  <a:lnTo>
                    <a:pt x="9837" y="28551"/>
                  </a:lnTo>
                  <a:cubicBezTo>
                    <a:pt x="9797" y="28536"/>
                    <a:pt x="9770" y="28527"/>
                    <a:pt x="9744" y="28516"/>
                  </a:cubicBezTo>
                  <a:cubicBezTo>
                    <a:pt x="9740" y="28515"/>
                    <a:pt x="9739" y="28505"/>
                    <a:pt x="9734" y="28494"/>
                  </a:cubicBezTo>
                  <a:lnTo>
                    <a:pt x="9785" y="28450"/>
                  </a:lnTo>
                  <a:cubicBezTo>
                    <a:pt x="9779" y="28394"/>
                    <a:pt x="9737" y="28399"/>
                    <a:pt x="9704" y="28392"/>
                  </a:cubicBezTo>
                  <a:cubicBezTo>
                    <a:pt x="9629" y="28375"/>
                    <a:pt x="9561" y="28351"/>
                    <a:pt x="9552" y="28256"/>
                  </a:cubicBezTo>
                  <a:lnTo>
                    <a:pt x="9552" y="28256"/>
                  </a:lnTo>
                  <a:lnTo>
                    <a:pt x="9666" y="28262"/>
                  </a:lnTo>
                  <a:cubicBezTo>
                    <a:pt x="9688" y="28282"/>
                    <a:pt x="9712" y="28302"/>
                    <a:pt x="9736" y="28323"/>
                  </a:cubicBezTo>
                  <a:cubicBezTo>
                    <a:pt x="9729" y="28252"/>
                    <a:pt x="9703" y="28197"/>
                    <a:pt x="9630" y="28177"/>
                  </a:cubicBezTo>
                  <a:cubicBezTo>
                    <a:pt x="9635" y="28094"/>
                    <a:pt x="9713" y="28032"/>
                    <a:pt x="9673" y="27945"/>
                  </a:cubicBezTo>
                  <a:cubicBezTo>
                    <a:pt x="9640" y="27876"/>
                    <a:pt x="9626" y="27798"/>
                    <a:pt x="9554" y="27758"/>
                  </a:cubicBezTo>
                  <a:lnTo>
                    <a:pt x="9599" y="27643"/>
                  </a:lnTo>
                  <a:lnTo>
                    <a:pt x="9381" y="27502"/>
                  </a:lnTo>
                  <a:lnTo>
                    <a:pt x="9503" y="27297"/>
                  </a:lnTo>
                  <a:lnTo>
                    <a:pt x="9473" y="27252"/>
                  </a:lnTo>
                  <a:cubicBezTo>
                    <a:pt x="9476" y="27225"/>
                    <a:pt x="9478" y="27199"/>
                    <a:pt x="9480" y="27175"/>
                  </a:cubicBezTo>
                  <a:cubicBezTo>
                    <a:pt x="9444" y="27100"/>
                    <a:pt x="9390" y="27033"/>
                    <a:pt x="9418" y="26940"/>
                  </a:cubicBezTo>
                  <a:lnTo>
                    <a:pt x="9307" y="26923"/>
                  </a:lnTo>
                  <a:lnTo>
                    <a:pt x="9384" y="26866"/>
                  </a:lnTo>
                  <a:cubicBezTo>
                    <a:pt x="9330" y="26739"/>
                    <a:pt x="9319" y="26606"/>
                    <a:pt x="9294" y="26474"/>
                  </a:cubicBezTo>
                  <a:cubicBezTo>
                    <a:pt x="9285" y="26426"/>
                    <a:pt x="9246" y="26383"/>
                    <a:pt x="9214" y="26328"/>
                  </a:cubicBezTo>
                  <a:lnTo>
                    <a:pt x="9233" y="26299"/>
                  </a:lnTo>
                  <a:lnTo>
                    <a:pt x="9226" y="26290"/>
                  </a:lnTo>
                  <a:lnTo>
                    <a:pt x="9148" y="26339"/>
                  </a:lnTo>
                  <a:cubicBezTo>
                    <a:pt x="9170" y="26388"/>
                    <a:pt x="9187" y="26430"/>
                    <a:pt x="9205" y="26475"/>
                  </a:cubicBezTo>
                  <a:cubicBezTo>
                    <a:pt x="9196" y="26477"/>
                    <a:pt x="9188" y="26477"/>
                    <a:pt x="9180" y="26477"/>
                  </a:cubicBezTo>
                  <a:cubicBezTo>
                    <a:pt x="9137" y="26477"/>
                    <a:pt x="9109" y="26453"/>
                    <a:pt x="9090" y="26412"/>
                  </a:cubicBezTo>
                  <a:lnTo>
                    <a:pt x="8952" y="26429"/>
                  </a:lnTo>
                  <a:cubicBezTo>
                    <a:pt x="8992" y="26366"/>
                    <a:pt x="8979" y="26322"/>
                    <a:pt x="8943" y="26272"/>
                  </a:cubicBezTo>
                  <a:cubicBezTo>
                    <a:pt x="8918" y="26237"/>
                    <a:pt x="8914" y="26187"/>
                    <a:pt x="8900" y="26139"/>
                  </a:cubicBezTo>
                  <a:lnTo>
                    <a:pt x="8803" y="26208"/>
                  </a:lnTo>
                  <a:cubicBezTo>
                    <a:pt x="8767" y="26183"/>
                    <a:pt x="8721" y="26163"/>
                    <a:pt x="8760" y="26098"/>
                  </a:cubicBezTo>
                  <a:lnTo>
                    <a:pt x="8760" y="26098"/>
                  </a:lnTo>
                  <a:cubicBezTo>
                    <a:pt x="8783" y="26102"/>
                    <a:pt x="8806" y="26108"/>
                    <a:pt x="8829" y="26108"/>
                  </a:cubicBezTo>
                  <a:cubicBezTo>
                    <a:pt x="8857" y="26108"/>
                    <a:pt x="8883" y="26099"/>
                    <a:pt x="8903" y="26067"/>
                  </a:cubicBezTo>
                  <a:cubicBezTo>
                    <a:pt x="8901" y="26057"/>
                    <a:pt x="8900" y="26046"/>
                    <a:pt x="8898" y="26036"/>
                  </a:cubicBezTo>
                  <a:cubicBezTo>
                    <a:pt x="8885" y="26021"/>
                    <a:pt x="8871" y="26006"/>
                    <a:pt x="8861" y="25996"/>
                  </a:cubicBezTo>
                  <a:lnTo>
                    <a:pt x="8937" y="25858"/>
                  </a:lnTo>
                  <a:lnTo>
                    <a:pt x="8829" y="25823"/>
                  </a:lnTo>
                  <a:cubicBezTo>
                    <a:pt x="8832" y="25773"/>
                    <a:pt x="8836" y="25732"/>
                    <a:pt x="8840" y="25678"/>
                  </a:cubicBezTo>
                  <a:lnTo>
                    <a:pt x="8861" y="25656"/>
                  </a:lnTo>
                  <a:cubicBezTo>
                    <a:pt x="8855" y="25617"/>
                    <a:pt x="8851" y="25584"/>
                    <a:pt x="8844" y="25538"/>
                  </a:cubicBezTo>
                  <a:cubicBezTo>
                    <a:pt x="8823" y="25520"/>
                    <a:pt x="8804" y="25499"/>
                    <a:pt x="8786" y="25479"/>
                  </a:cubicBezTo>
                  <a:cubicBezTo>
                    <a:pt x="8768" y="25456"/>
                    <a:pt x="8758" y="25430"/>
                    <a:pt x="8730" y="25409"/>
                  </a:cubicBezTo>
                  <a:cubicBezTo>
                    <a:pt x="8735" y="25388"/>
                    <a:pt x="8740" y="25365"/>
                    <a:pt x="8746" y="25341"/>
                  </a:cubicBezTo>
                  <a:lnTo>
                    <a:pt x="8668" y="25246"/>
                  </a:lnTo>
                  <a:lnTo>
                    <a:pt x="8630" y="25214"/>
                  </a:lnTo>
                  <a:lnTo>
                    <a:pt x="8579" y="25170"/>
                  </a:lnTo>
                  <a:lnTo>
                    <a:pt x="8481" y="25212"/>
                  </a:lnTo>
                  <a:lnTo>
                    <a:pt x="8439" y="25191"/>
                  </a:lnTo>
                  <a:cubicBezTo>
                    <a:pt x="8470" y="25159"/>
                    <a:pt x="8496" y="25131"/>
                    <a:pt x="8523" y="25102"/>
                  </a:cubicBezTo>
                  <a:lnTo>
                    <a:pt x="8456" y="24964"/>
                  </a:lnTo>
                  <a:lnTo>
                    <a:pt x="8541" y="24857"/>
                  </a:lnTo>
                  <a:lnTo>
                    <a:pt x="8541" y="24797"/>
                  </a:lnTo>
                  <a:lnTo>
                    <a:pt x="8663" y="24800"/>
                  </a:lnTo>
                  <a:cubicBezTo>
                    <a:pt x="8646" y="24743"/>
                    <a:pt x="8605" y="24706"/>
                    <a:pt x="8563" y="24663"/>
                  </a:cubicBezTo>
                  <a:lnTo>
                    <a:pt x="8622" y="24544"/>
                  </a:lnTo>
                  <a:lnTo>
                    <a:pt x="8544" y="24478"/>
                  </a:lnTo>
                  <a:cubicBezTo>
                    <a:pt x="8585" y="24413"/>
                    <a:pt x="8655" y="24430"/>
                    <a:pt x="8727" y="24406"/>
                  </a:cubicBezTo>
                  <a:lnTo>
                    <a:pt x="8663" y="24359"/>
                  </a:lnTo>
                  <a:lnTo>
                    <a:pt x="8588" y="24397"/>
                  </a:lnTo>
                  <a:cubicBezTo>
                    <a:pt x="8546" y="24378"/>
                    <a:pt x="8541" y="24336"/>
                    <a:pt x="8570" y="24254"/>
                  </a:cubicBezTo>
                  <a:lnTo>
                    <a:pt x="8715" y="24239"/>
                  </a:lnTo>
                  <a:cubicBezTo>
                    <a:pt x="8723" y="24218"/>
                    <a:pt x="8730" y="24200"/>
                    <a:pt x="8742" y="24166"/>
                  </a:cubicBezTo>
                  <a:lnTo>
                    <a:pt x="8742" y="24166"/>
                  </a:lnTo>
                  <a:lnTo>
                    <a:pt x="8486" y="24238"/>
                  </a:lnTo>
                  <a:cubicBezTo>
                    <a:pt x="8482" y="24232"/>
                    <a:pt x="8478" y="24222"/>
                    <a:pt x="8472" y="24208"/>
                  </a:cubicBezTo>
                  <a:lnTo>
                    <a:pt x="8384" y="24222"/>
                  </a:lnTo>
                  <a:cubicBezTo>
                    <a:pt x="8357" y="24191"/>
                    <a:pt x="8330" y="24160"/>
                    <a:pt x="8302" y="24127"/>
                  </a:cubicBezTo>
                  <a:cubicBezTo>
                    <a:pt x="8316" y="24113"/>
                    <a:pt x="8325" y="24103"/>
                    <a:pt x="8339" y="24087"/>
                  </a:cubicBezTo>
                  <a:lnTo>
                    <a:pt x="8376" y="24139"/>
                  </a:lnTo>
                  <a:cubicBezTo>
                    <a:pt x="8403" y="24155"/>
                    <a:pt x="8428" y="24161"/>
                    <a:pt x="8451" y="24161"/>
                  </a:cubicBezTo>
                  <a:cubicBezTo>
                    <a:pt x="8498" y="24161"/>
                    <a:pt x="8539" y="24135"/>
                    <a:pt x="8581" y="24105"/>
                  </a:cubicBezTo>
                  <a:cubicBezTo>
                    <a:pt x="8619" y="24079"/>
                    <a:pt x="8669" y="24068"/>
                    <a:pt x="8729" y="24045"/>
                  </a:cubicBezTo>
                  <a:cubicBezTo>
                    <a:pt x="8727" y="24037"/>
                    <a:pt x="8724" y="24015"/>
                    <a:pt x="8721" y="23995"/>
                  </a:cubicBezTo>
                  <a:lnTo>
                    <a:pt x="8702" y="23992"/>
                  </a:lnTo>
                  <a:lnTo>
                    <a:pt x="8677" y="24030"/>
                  </a:lnTo>
                  <a:lnTo>
                    <a:pt x="8535" y="24069"/>
                  </a:lnTo>
                  <a:cubicBezTo>
                    <a:pt x="8495" y="24025"/>
                    <a:pt x="8539" y="23999"/>
                    <a:pt x="8554" y="23965"/>
                  </a:cubicBezTo>
                  <a:lnTo>
                    <a:pt x="8511" y="23877"/>
                  </a:lnTo>
                  <a:lnTo>
                    <a:pt x="8525" y="23859"/>
                  </a:lnTo>
                  <a:cubicBezTo>
                    <a:pt x="8547" y="23868"/>
                    <a:pt x="8569" y="23877"/>
                    <a:pt x="8590" y="23885"/>
                  </a:cubicBezTo>
                  <a:cubicBezTo>
                    <a:pt x="8605" y="23890"/>
                    <a:pt x="8617" y="23893"/>
                    <a:pt x="8628" y="23893"/>
                  </a:cubicBezTo>
                  <a:cubicBezTo>
                    <a:pt x="8661" y="23893"/>
                    <a:pt x="8675" y="23866"/>
                    <a:pt x="8677" y="23808"/>
                  </a:cubicBezTo>
                  <a:lnTo>
                    <a:pt x="8592" y="23801"/>
                  </a:lnTo>
                  <a:cubicBezTo>
                    <a:pt x="8580" y="23754"/>
                    <a:pt x="8569" y="23708"/>
                    <a:pt x="8555" y="23654"/>
                  </a:cubicBezTo>
                  <a:lnTo>
                    <a:pt x="8555" y="23654"/>
                  </a:lnTo>
                  <a:lnTo>
                    <a:pt x="8645" y="23690"/>
                  </a:lnTo>
                  <a:cubicBezTo>
                    <a:pt x="8652" y="23628"/>
                    <a:pt x="8646" y="23612"/>
                    <a:pt x="8602" y="23612"/>
                  </a:cubicBezTo>
                  <a:cubicBezTo>
                    <a:pt x="8598" y="23612"/>
                    <a:pt x="8593" y="23612"/>
                    <a:pt x="8587" y="23612"/>
                  </a:cubicBezTo>
                  <a:cubicBezTo>
                    <a:pt x="8515" y="23616"/>
                    <a:pt x="8442" y="23626"/>
                    <a:pt x="8357" y="23635"/>
                  </a:cubicBezTo>
                  <a:cubicBezTo>
                    <a:pt x="8383" y="23590"/>
                    <a:pt x="8406" y="23550"/>
                    <a:pt x="8430" y="23510"/>
                  </a:cubicBezTo>
                  <a:cubicBezTo>
                    <a:pt x="8427" y="23506"/>
                    <a:pt x="8427" y="23503"/>
                    <a:pt x="8426" y="23501"/>
                  </a:cubicBezTo>
                  <a:cubicBezTo>
                    <a:pt x="8391" y="23471"/>
                    <a:pt x="8353" y="23444"/>
                    <a:pt x="8343" y="23383"/>
                  </a:cubicBezTo>
                  <a:lnTo>
                    <a:pt x="8343" y="23383"/>
                  </a:lnTo>
                  <a:lnTo>
                    <a:pt x="8403" y="23406"/>
                  </a:lnTo>
                  <a:cubicBezTo>
                    <a:pt x="8402" y="23401"/>
                    <a:pt x="8401" y="23397"/>
                    <a:pt x="8401" y="23392"/>
                  </a:cubicBezTo>
                  <a:lnTo>
                    <a:pt x="8580" y="23345"/>
                  </a:lnTo>
                  <a:cubicBezTo>
                    <a:pt x="8551" y="23258"/>
                    <a:pt x="8465" y="23312"/>
                    <a:pt x="8411" y="23278"/>
                  </a:cubicBezTo>
                  <a:cubicBezTo>
                    <a:pt x="8385" y="23226"/>
                    <a:pt x="8355" y="23171"/>
                    <a:pt x="8328" y="23117"/>
                  </a:cubicBezTo>
                  <a:cubicBezTo>
                    <a:pt x="8394" y="23073"/>
                    <a:pt x="8448" y="23036"/>
                    <a:pt x="8505" y="22998"/>
                  </a:cubicBezTo>
                  <a:lnTo>
                    <a:pt x="8385" y="22896"/>
                  </a:lnTo>
                  <a:lnTo>
                    <a:pt x="8385" y="22896"/>
                  </a:lnTo>
                  <a:cubicBezTo>
                    <a:pt x="8386" y="22947"/>
                    <a:pt x="8387" y="22979"/>
                    <a:pt x="8390" y="23032"/>
                  </a:cubicBezTo>
                  <a:lnTo>
                    <a:pt x="8304" y="22964"/>
                  </a:lnTo>
                  <a:cubicBezTo>
                    <a:pt x="8288" y="22877"/>
                    <a:pt x="8379" y="22870"/>
                    <a:pt x="8408" y="22802"/>
                  </a:cubicBezTo>
                  <a:cubicBezTo>
                    <a:pt x="8392" y="22778"/>
                    <a:pt x="8375" y="22757"/>
                    <a:pt x="8357" y="22736"/>
                  </a:cubicBezTo>
                  <a:cubicBezTo>
                    <a:pt x="8322" y="22704"/>
                    <a:pt x="8282" y="22680"/>
                    <a:pt x="8249" y="22647"/>
                  </a:cubicBezTo>
                  <a:cubicBezTo>
                    <a:pt x="8235" y="22632"/>
                    <a:pt x="8232" y="22606"/>
                    <a:pt x="8222" y="22579"/>
                  </a:cubicBezTo>
                  <a:cubicBezTo>
                    <a:pt x="8275" y="22575"/>
                    <a:pt x="8318" y="22543"/>
                    <a:pt x="8366" y="22543"/>
                  </a:cubicBezTo>
                  <a:cubicBezTo>
                    <a:pt x="8381" y="22543"/>
                    <a:pt x="8396" y="22546"/>
                    <a:pt x="8413" y="22555"/>
                  </a:cubicBezTo>
                  <a:lnTo>
                    <a:pt x="8418" y="22554"/>
                  </a:lnTo>
                  <a:cubicBezTo>
                    <a:pt x="8415" y="22534"/>
                    <a:pt x="8410" y="22515"/>
                    <a:pt x="8406" y="22492"/>
                  </a:cubicBezTo>
                  <a:lnTo>
                    <a:pt x="8329" y="22488"/>
                  </a:lnTo>
                  <a:cubicBezTo>
                    <a:pt x="8300" y="22465"/>
                    <a:pt x="8273" y="22431"/>
                    <a:pt x="8232" y="22431"/>
                  </a:cubicBezTo>
                  <a:cubicBezTo>
                    <a:pt x="8221" y="22431"/>
                    <a:pt x="8209" y="22434"/>
                    <a:pt x="8196" y="22440"/>
                  </a:cubicBezTo>
                  <a:cubicBezTo>
                    <a:pt x="8187" y="22488"/>
                    <a:pt x="8252" y="22539"/>
                    <a:pt x="8180" y="22586"/>
                  </a:cubicBezTo>
                  <a:lnTo>
                    <a:pt x="8143" y="22530"/>
                  </a:lnTo>
                  <a:lnTo>
                    <a:pt x="8084" y="22524"/>
                  </a:lnTo>
                  <a:lnTo>
                    <a:pt x="8084" y="22524"/>
                  </a:lnTo>
                  <a:cubicBezTo>
                    <a:pt x="8065" y="22575"/>
                    <a:pt x="8107" y="22582"/>
                    <a:pt x="8135" y="22601"/>
                  </a:cubicBezTo>
                  <a:cubicBezTo>
                    <a:pt x="8160" y="22615"/>
                    <a:pt x="8204" y="22610"/>
                    <a:pt x="8201" y="22659"/>
                  </a:cubicBezTo>
                  <a:lnTo>
                    <a:pt x="8019" y="22643"/>
                  </a:lnTo>
                  <a:lnTo>
                    <a:pt x="7851" y="22501"/>
                  </a:lnTo>
                  <a:cubicBezTo>
                    <a:pt x="7841" y="22458"/>
                    <a:pt x="7901" y="22453"/>
                    <a:pt x="7930" y="22426"/>
                  </a:cubicBezTo>
                  <a:cubicBezTo>
                    <a:pt x="7936" y="22395"/>
                    <a:pt x="7940" y="22367"/>
                    <a:pt x="7945" y="22338"/>
                  </a:cubicBezTo>
                  <a:lnTo>
                    <a:pt x="7897" y="22253"/>
                  </a:lnTo>
                  <a:lnTo>
                    <a:pt x="7979" y="22209"/>
                  </a:lnTo>
                  <a:cubicBezTo>
                    <a:pt x="8011" y="22237"/>
                    <a:pt x="8059" y="22255"/>
                    <a:pt x="8014" y="22306"/>
                  </a:cubicBezTo>
                  <a:cubicBezTo>
                    <a:pt x="8039" y="22331"/>
                    <a:pt x="8025" y="22353"/>
                    <a:pt x="8006" y="22379"/>
                  </a:cubicBezTo>
                  <a:cubicBezTo>
                    <a:pt x="7989" y="22405"/>
                    <a:pt x="7974" y="22432"/>
                    <a:pt x="7952" y="22468"/>
                  </a:cubicBezTo>
                  <a:lnTo>
                    <a:pt x="8017" y="22456"/>
                  </a:lnTo>
                  <a:lnTo>
                    <a:pt x="8077" y="22515"/>
                  </a:lnTo>
                  <a:cubicBezTo>
                    <a:pt x="8085" y="22501"/>
                    <a:pt x="8093" y="22490"/>
                    <a:pt x="8102" y="22473"/>
                  </a:cubicBezTo>
                  <a:lnTo>
                    <a:pt x="8077" y="22432"/>
                  </a:lnTo>
                  <a:cubicBezTo>
                    <a:pt x="8132" y="22354"/>
                    <a:pt x="8132" y="22354"/>
                    <a:pt x="8061" y="22257"/>
                  </a:cubicBezTo>
                  <a:lnTo>
                    <a:pt x="8111" y="22247"/>
                  </a:lnTo>
                  <a:cubicBezTo>
                    <a:pt x="8096" y="22222"/>
                    <a:pt x="8082" y="22197"/>
                    <a:pt x="8063" y="22165"/>
                  </a:cubicBezTo>
                  <a:lnTo>
                    <a:pt x="8126" y="22149"/>
                  </a:lnTo>
                  <a:lnTo>
                    <a:pt x="8011" y="22108"/>
                  </a:lnTo>
                  <a:lnTo>
                    <a:pt x="7904" y="22176"/>
                  </a:lnTo>
                  <a:lnTo>
                    <a:pt x="7779" y="22189"/>
                  </a:lnTo>
                  <a:cubicBezTo>
                    <a:pt x="7776" y="22168"/>
                    <a:pt x="7771" y="22146"/>
                    <a:pt x="7768" y="22127"/>
                  </a:cubicBezTo>
                  <a:lnTo>
                    <a:pt x="7875" y="22059"/>
                  </a:lnTo>
                  <a:lnTo>
                    <a:pt x="7871" y="22037"/>
                  </a:lnTo>
                  <a:lnTo>
                    <a:pt x="7785" y="22030"/>
                  </a:lnTo>
                  <a:cubicBezTo>
                    <a:pt x="7786" y="22019"/>
                    <a:pt x="7782" y="21995"/>
                    <a:pt x="7791" y="21981"/>
                  </a:cubicBezTo>
                  <a:cubicBezTo>
                    <a:pt x="7823" y="21931"/>
                    <a:pt x="7860" y="21885"/>
                    <a:pt x="7900" y="21832"/>
                  </a:cubicBezTo>
                  <a:lnTo>
                    <a:pt x="7949" y="21884"/>
                  </a:lnTo>
                  <a:lnTo>
                    <a:pt x="7981" y="21861"/>
                  </a:lnTo>
                  <a:cubicBezTo>
                    <a:pt x="7964" y="21821"/>
                    <a:pt x="7947" y="21783"/>
                    <a:pt x="7927" y="21733"/>
                  </a:cubicBezTo>
                  <a:lnTo>
                    <a:pt x="7808" y="21787"/>
                  </a:lnTo>
                  <a:lnTo>
                    <a:pt x="7914" y="21778"/>
                  </a:lnTo>
                  <a:lnTo>
                    <a:pt x="7914" y="21778"/>
                  </a:lnTo>
                  <a:cubicBezTo>
                    <a:pt x="7920" y="21827"/>
                    <a:pt x="7875" y="21828"/>
                    <a:pt x="7850" y="21845"/>
                  </a:cubicBezTo>
                  <a:cubicBezTo>
                    <a:pt x="7822" y="21865"/>
                    <a:pt x="7792" y="21883"/>
                    <a:pt x="7755" y="21908"/>
                  </a:cubicBezTo>
                  <a:lnTo>
                    <a:pt x="7682" y="21877"/>
                  </a:lnTo>
                  <a:cubicBezTo>
                    <a:pt x="7696" y="21803"/>
                    <a:pt x="7749" y="21802"/>
                    <a:pt x="7794" y="21791"/>
                  </a:cubicBezTo>
                  <a:cubicBezTo>
                    <a:pt x="7796" y="21763"/>
                    <a:pt x="7799" y="21737"/>
                    <a:pt x="7802" y="21702"/>
                  </a:cubicBezTo>
                  <a:lnTo>
                    <a:pt x="7746" y="21645"/>
                  </a:lnTo>
                  <a:cubicBezTo>
                    <a:pt x="7753" y="21626"/>
                    <a:pt x="7761" y="21608"/>
                    <a:pt x="7769" y="21590"/>
                  </a:cubicBezTo>
                  <a:lnTo>
                    <a:pt x="7634" y="21564"/>
                  </a:lnTo>
                  <a:cubicBezTo>
                    <a:pt x="7584" y="21524"/>
                    <a:pt x="7616" y="21470"/>
                    <a:pt x="7577" y="21432"/>
                  </a:cubicBezTo>
                  <a:cubicBezTo>
                    <a:pt x="7552" y="21408"/>
                    <a:pt x="7558" y="21351"/>
                    <a:pt x="7550" y="21303"/>
                  </a:cubicBezTo>
                  <a:lnTo>
                    <a:pt x="7482" y="21269"/>
                  </a:lnTo>
                  <a:cubicBezTo>
                    <a:pt x="7512" y="21209"/>
                    <a:pt x="7537" y="21159"/>
                    <a:pt x="7564" y="21104"/>
                  </a:cubicBezTo>
                  <a:lnTo>
                    <a:pt x="7652" y="21111"/>
                  </a:lnTo>
                  <a:lnTo>
                    <a:pt x="7848" y="21003"/>
                  </a:lnTo>
                  <a:cubicBezTo>
                    <a:pt x="7792" y="20938"/>
                    <a:pt x="7739" y="20879"/>
                    <a:pt x="7686" y="20815"/>
                  </a:cubicBezTo>
                  <a:cubicBezTo>
                    <a:pt x="7632" y="20752"/>
                    <a:pt x="7620" y="20673"/>
                    <a:pt x="7584" y="20590"/>
                  </a:cubicBezTo>
                  <a:lnTo>
                    <a:pt x="7706" y="20590"/>
                  </a:lnTo>
                  <a:lnTo>
                    <a:pt x="7746" y="20537"/>
                  </a:lnTo>
                  <a:cubicBezTo>
                    <a:pt x="7742" y="20504"/>
                    <a:pt x="7736" y="20473"/>
                    <a:pt x="7731" y="20438"/>
                  </a:cubicBezTo>
                  <a:cubicBezTo>
                    <a:pt x="7710" y="20453"/>
                    <a:pt x="7687" y="20466"/>
                    <a:pt x="7664" y="20466"/>
                  </a:cubicBezTo>
                  <a:cubicBezTo>
                    <a:pt x="7646" y="20466"/>
                    <a:pt x="7628" y="20458"/>
                    <a:pt x="7611" y="20439"/>
                  </a:cubicBezTo>
                  <a:cubicBezTo>
                    <a:pt x="7634" y="20403"/>
                    <a:pt x="7634" y="20403"/>
                    <a:pt x="7765" y="20361"/>
                  </a:cubicBezTo>
                  <a:cubicBezTo>
                    <a:pt x="7762" y="20343"/>
                    <a:pt x="7757" y="20321"/>
                    <a:pt x="7760" y="20306"/>
                  </a:cubicBezTo>
                  <a:cubicBezTo>
                    <a:pt x="7763" y="20290"/>
                    <a:pt x="7779" y="20278"/>
                    <a:pt x="7787" y="20265"/>
                  </a:cubicBezTo>
                  <a:lnTo>
                    <a:pt x="7753" y="20208"/>
                  </a:lnTo>
                  <a:lnTo>
                    <a:pt x="7761" y="20206"/>
                  </a:lnTo>
                  <a:lnTo>
                    <a:pt x="7649" y="20104"/>
                  </a:lnTo>
                  <a:lnTo>
                    <a:pt x="7658" y="20088"/>
                  </a:lnTo>
                  <a:lnTo>
                    <a:pt x="7540" y="20070"/>
                  </a:lnTo>
                  <a:lnTo>
                    <a:pt x="7478" y="19985"/>
                  </a:lnTo>
                  <a:lnTo>
                    <a:pt x="7478" y="19985"/>
                  </a:lnTo>
                  <a:lnTo>
                    <a:pt x="7564" y="19995"/>
                  </a:lnTo>
                  <a:lnTo>
                    <a:pt x="7653" y="19953"/>
                  </a:lnTo>
                  <a:cubicBezTo>
                    <a:pt x="7654" y="19907"/>
                    <a:pt x="7656" y="19856"/>
                    <a:pt x="7658" y="19795"/>
                  </a:cubicBezTo>
                  <a:lnTo>
                    <a:pt x="7699" y="19778"/>
                  </a:lnTo>
                  <a:cubicBezTo>
                    <a:pt x="7668" y="19728"/>
                    <a:pt x="7601" y="19695"/>
                    <a:pt x="7626" y="19620"/>
                  </a:cubicBezTo>
                  <a:lnTo>
                    <a:pt x="7592" y="19617"/>
                  </a:lnTo>
                  <a:cubicBezTo>
                    <a:pt x="7579" y="19583"/>
                    <a:pt x="7565" y="19549"/>
                    <a:pt x="7556" y="19526"/>
                  </a:cubicBezTo>
                  <a:cubicBezTo>
                    <a:pt x="7551" y="19468"/>
                    <a:pt x="7548" y="19420"/>
                    <a:pt x="7544" y="19367"/>
                  </a:cubicBezTo>
                  <a:lnTo>
                    <a:pt x="7451" y="19416"/>
                  </a:lnTo>
                  <a:cubicBezTo>
                    <a:pt x="7387" y="19349"/>
                    <a:pt x="7345" y="19282"/>
                    <a:pt x="7345" y="19184"/>
                  </a:cubicBezTo>
                  <a:lnTo>
                    <a:pt x="7386" y="19145"/>
                  </a:lnTo>
                  <a:lnTo>
                    <a:pt x="7455" y="19196"/>
                  </a:lnTo>
                  <a:cubicBezTo>
                    <a:pt x="7458" y="19162"/>
                    <a:pt x="7460" y="19132"/>
                    <a:pt x="7462" y="19100"/>
                  </a:cubicBezTo>
                  <a:lnTo>
                    <a:pt x="7550" y="19062"/>
                  </a:lnTo>
                  <a:cubicBezTo>
                    <a:pt x="7565" y="18982"/>
                    <a:pt x="7580" y="18905"/>
                    <a:pt x="7595" y="18827"/>
                  </a:cubicBezTo>
                  <a:lnTo>
                    <a:pt x="7701" y="18815"/>
                  </a:lnTo>
                  <a:cubicBezTo>
                    <a:pt x="7702" y="18811"/>
                    <a:pt x="7702" y="18806"/>
                    <a:pt x="7703" y="18802"/>
                  </a:cubicBezTo>
                  <a:lnTo>
                    <a:pt x="7540" y="18739"/>
                  </a:lnTo>
                  <a:cubicBezTo>
                    <a:pt x="7535" y="18702"/>
                    <a:pt x="7531" y="18665"/>
                    <a:pt x="7526" y="18621"/>
                  </a:cubicBezTo>
                  <a:cubicBezTo>
                    <a:pt x="7497" y="18626"/>
                    <a:pt x="7468" y="18631"/>
                    <a:pt x="7439" y="18631"/>
                  </a:cubicBezTo>
                  <a:cubicBezTo>
                    <a:pt x="7393" y="18631"/>
                    <a:pt x="7349" y="18618"/>
                    <a:pt x="7313" y="18570"/>
                  </a:cubicBezTo>
                  <a:cubicBezTo>
                    <a:pt x="7325" y="18543"/>
                    <a:pt x="7337" y="18520"/>
                    <a:pt x="7349" y="18495"/>
                  </a:cubicBezTo>
                  <a:cubicBezTo>
                    <a:pt x="7264" y="18443"/>
                    <a:pt x="7146" y="18482"/>
                    <a:pt x="7071" y="18407"/>
                  </a:cubicBezTo>
                  <a:cubicBezTo>
                    <a:pt x="7072" y="18399"/>
                    <a:pt x="7073" y="18391"/>
                    <a:pt x="7073" y="18383"/>
                  </a:cubicBezTo>
                  <a:cubicBezTo>
                    <a:pt x="7101" y="18378"/>
                    <a:pt x="7128" y="18371"/>
                    <a:pt x="7155" y="18370"/>
                  </a:cubicBezTo>
                  <a:cubicBezTo>
                    <a:pt x="7164" y="18370"/>
                    <a:pt x="7172" y="18369"/>
                    <a:pt x="7180" y="18369"/>
                  </a:cubicBezTo>
                  <a:cubicBezTo>
                    <a:pt x="7200" y="18369"/>
                    <a:pt x="7220" y="18371"/>
                    <a:pt x="7239" y="18376"/>
                  </a:cubicBezTo>
                  <a:lnTo>
                    <a:pt x="7409" y="18424"/>
                  </a:lnTo>
                  <a:cubicBezTo>
                    <a:pt x="7405" y="18377"/>
                    <a:pt x="7404" y="18344"/>
                    <a:pt x="7402" y="18308"/>
                  </a:cubicBezTo>
                  <a:lnTo>
                    <a:pt x="7313" y="18309"/>
                  </a:lnTo>
                  <a:lnTo>
                    <a:pt x="7313" y="18309"/>
                  </a:lnTo>
                  <a:lnTo>
                    <a:pt x="7405" y="18202"/>
                  </a:lnTo>
                  <a:cubicBezTo>
                    <a:pt x="7390" y="18168"/>
                    <a:pt x="7377" y="18138"/>
                    <a:pt x="7362" y="18103"/>
                  </a:cubicBezTo>
                  <a:lnTo>
                    <a:pt x="7300" y="18073"/>
                  </a:lnTo>
                  <a:cubicBezTo>
                    <a:pt x="7302" y="18051"/>
                    <a:pt x="7304" y="18033"/>
                    <a:pt x="7305" y="18009"/>
                  </a:cubicBezTo>
                  <a:lnTo>
                    <a:pt x="7305" y="18009"/>
                  </a:lnTo>
                  <a:cubicBezTo>
                    <a:pt x="7247" y="18033"/>
                    <a:pt x="7264" y="18086"/>
                    <a:pt x="7248" y="18127"/>
                  </a:cubicBezTo>
                  <a:lnTo>
                    <a:pt x="7186" y="18142"/>
                  </a:lnTo>
                  <a:cubicBezTo>
                    <a:pt x="7191" y="18093"/>
                    <a:pt x="7194" y="18053"/>
                    <a:pt x="7199" y="18009"/>
                  </a:cubicBezTo>
                  <a:cubicBezTo>
                    <a:pt x="7180" y="17987"/>
                    <a:pt x="7128" y="17969"/>
                    <a:pt x="7179" y="17920"/>
                  </a:cubicBezTo>
                  <a:lnTo>
                    <a:pt x="7179" y="17920"/>
                  </a:lnTo>
                  <a:cubicBezTo>
                    <a:pt x="7217" y="17924"/>
                    <a:pt x="7255" y="17954"/>
                    <a:pt x="7300" y="17954"/>
                  </a:cubicBezTo>
                  <a:cubicBezTo>
                    <a:pt x="7316" y="17954"/>
                    <a:pt x="7333" y="17950"/>
                    <a:pt x="7352" y="17940"/>
                  </a:cubicBezTo>
                  <a:cubicBezTo>
                    <a:pt x="7280" y="17906"/>
                    <a:pt x="7206" y="17885"/>
                    <a:pt x="7185" y="17800"/>
                  </a:cubicBezTo>
                  <a:cubicBezTo>
                    <a:pt x="7198" y="17729"/>
                    <a:pt x="7267" y="17700"/>
                    <a:pt x="7313" y="17642"/>
                  </a:cubicBezTo>
                  <a:lnTo>
                    <a:pt x="7198" y="17511"/>
                  </a:lnTo>
                  <a:lnTo>
                    <a:pt x="7178" y="17573"/>
                  </a:lnTo>
                  <a:lnTo>
                    <a:pt x="7257" y="17606"/>
                  </a:lnTo>
                  <a:lnTo>
                    <a:pt x="7166" y="17635"/>
                  </a:lnTo>
                  <a:lnTo>
                    <a:pt x="7056" y="17558"/>
                  </a:lnTo>
                  <a:lnTo>
                    <a:pt x="7164" y="17493"/>
                  </a:lnTo>
                  <a:lnTo>
                    <a:pt x="7039" y="17463"/>
                  </a:lnTo>
                  <a:cubicBezTo>
                    <a:pt x="7036" y="17438"/>
                    <a:pt x="7032" y="17414"/>
                    <a:pt x="7030" y="17392"/>
                  </a:cubicBezTo>
                  <a:lnTo>
                    <a:pt x="7216" y="17369"/>
                  </a:lnTo>
                  <a:cubicBezTo>
                    <a:pt x="7215" y="17365"/>
                    <a:pt x="7215" y="17361"/>
                    <a:pt x="7215" y="17357"/>
                  </a:cubicBezTo>
                  <a:lnTo>
                    <a:pt x="7215" y="17357"/>
                  </a:lnTo>
                  <a:lnTo>
                    <a:pt x="7323" y="17363"/>
                  </a:lnTo>
                  <a:lnTo>
                    <a:pt x="7292" y="17316"/>
                  </a:lnTo>
                  <a:cubicBezTo>
                    <a:pt x="7300" y="17287"/>
                    <a:pt x="7315" y="17280"/>
                    <a:pt x="7333" y="17280"/>
                  </a:cubicBezTo>
                  <a:cubicBezTo>
                    <a:pt x="7349" y="17280"/>
                    <a:pt x="7368" y="17285"/>
                    <a:pt x="7386" y="17285"/>
                  </a:cubicBezTo>
                  <a:cubicBezTo>
                    <a:pt x="7395" y="17285"/>
                    <a:pt x="7404" y="17284"/>
                    <a:pt x="7413" y="17280"/>
                  </a:cubicBezTo>
                  <a:lnTo>
                    <a:pt x="7320" y="17215"/>
                  </a:lnTo>
                  <a:cubicBezTo>
                    <a:pt x="7334" y="17196"/>
                    <a:pt x="7345" y="17171"/>
                    <a:pt x="7362" y="17166"/>
                  </a:cubicBezTo>
                  <a:cubicBezTo>
                    <a:pt x="7412" y="17149"/>
                    <a:pt x="7466" y="17138"/>
                    <a:pt x="7522" y="17125"/>
                  </a:cubicBezTo>
                  <a:cubicBezTo>
                    <a:pt x="7519" y="17098"/>
                    <a:pt x="7517" y="17076"/>
                    <a:pt x="7516" y="17056"/>
                  </a:cubicBezTo>
                  <a:cubicBezTo>
                    <a:pt x="7481" y="17030"/>
                    <a:pt x="7446" y="17024"/>
                    <a:pt x="7410" y="17024"/>
                  </a:cubicBezTo>
                  <a:cubicBezTo>
                    <a:pt x="7382" y="17024"/>
                    <a:pt x="7354" y="17028"/>
                    <a:pt x="7326" y="17029"/>
                  </a:cubicBezTo>
                  <a:cubicBezTo>
                    <a:pt x="7264" y="17032"/>
                    <a:pt x="7204" y="17064"/>
                    <a:pt x="7142" y="17077"/>
                  </a:cubicBezTo>
                  <a:cubicBezTo>
                    <a:pt x="7138" y="17077"/>
                    <a:pt x="7133" y="17078"/>
                    <a:pt x="7129" y="17078"/>
                  </a:cubicBezTo>
                  <a:cubicBezTo>
                    <a:pt x="7107" y="17078"/>
                    <a:pt x="7083" y="17069"/>
                    <a:pt x="7059" y="17065"/>
                  </a:cubicBezTo>
                  <a:cubicBezTo>
                    <a:pt x="7055" y="17076"/>
                    <a:pt x="7049" y="17091"/>
                    <a:pt x="7042" y="17111"/>
                  </a:cubicBezTo>
                  <a:cubicBezTo>
                    <a:pt x="7033" y="17102"/>
                    <a:pt x="7023" y="17097"/>
                    <a:pt x="7023" y="17090"/>
                  </a:cubicBezTo>
                  <a:cubicBezTo>
                    <a:pt x="7022" y="17056"/>
                    <a:pt x="7022" y="17022"/>
                    <a:pt x="7022" y="16981"/>
                  </a:cubicBezTo>
                  <a:lnTo>
                    <a:pt x="7114" y="16947"/>
                  </a:lnTo>
                  <a:cubicBezTo>
                    <a:pt x="7148" y="16893"/>
                    <a:pt x="7179" y="16845"/>
                    <a:pt x="7209" y="16799"/>
                  </a:cubicBezTo>
                  <a:lnTo>
                    <a:pt x="7244" y="16803"/>
                  </a:lnTo>
                  <a:cubicBezTo>
                    <a:pt x="7242" y="16765"/>
                    <a:pt x="7240" y="16728"/>
                    <a:pt x="7237" y="16691"/>
                  </a:cubicBezTo>
                  <a:lnTo>
                    <a:pt x="7233" y="16692"/>
                  </a:lnTo>
                  <a:cubicBezTo>
                    <a:pt x="7167" y="16756"/>
                    <a:pt x="7167" y="16756"/>
                    <a:pt x="7152" y="16845"/>
                  </a:cubicBezTo>
                  <a:cubicBezTo>
                    <a:pt x="7137" y="16855"/>
                    <a:pt x="7120" y="16867"/>
                    <a:pt x="7104" y="16878"/>
                  </a:cubicBezTo>
                  <a:cubicBezTo>
                    <a:pt x="7091" y="16887"/>
                    <a:pt x="7079" y="16896"/>
                    <a:pt x="7061" y="16911"/>
                  </a:cubicBezTo>
                  <a:cubicBezTo>
                    <a:pt x="7037" y="16851"/>
                    <a:pt x="7085" y="16821"/>
                    <a:pt x="7089" y="16774"/>
                  </a:cubicBezTo>
                  <a:lnTo>
                    <a:pt x="7089" y="16774"/>
                  </a:lnTo>
                  <a:cubicBezTo>
                    <a:pt x="7069" y="16796"/>
                    <a:pt x="7048" y="16818"/>
                    <a:pt x="7023" y="16844"/>
                  </a:cubicBezTo>
                  <a:lnTo>
                    <a:pt x="6910" y="16722"/>
                  </a:lnTo>
                  <a:cubicBezTo>
                    <a:pt x="6934" y="16674"/>
                    <a:pt x="6961" y="16619"/>
                    <a:pt x="6988" y="16564"/>
                  </a:cubicBezTo>
                  <a:lnTo>
                    <a:pt x="6975" y="16556"/>
                  </a:lnTo>
                  <a:lnTo>
                    <a:pt x="7089" y="16510"/>
                  </a:lnTo>
                  <a:cubicBezTo>
                    <a:pt x="7094" y="16479"/>
                    <a:pt x="7098" y="16441"/>
                    <a:pt x="7103" y="16407"/>
                  </a:cubicBezTo>
                  <a:cubicBezTo>
                    <a:pt x="7080" y="16380"/>
                    <a:pt x="7057" y="16367"/>
                    <a:pt x="7034" y="16367"/>
                  </a:cubicBezTo>
                  <a:cubicBezTo>
                    <a:pt x="7016" y="16367"/>
                    <a:pt x="6997" y="16375"/>
                    <a:pt x="6977" y="16391"/>
                  </a:cubicBezTo>
                  <a:cubicBezTo>
                    <a:pt x="6920" y="16364"/>
                    <a:pt x="6928" y="16316"/>
                    <a:pt x="6927" y="16261"/>
                  </a:cubicBezTo>
                  <a:lnTo>
                    <a:pt x="6927" y="16261"/>
                  </a:lnTo>
                  <a:lnTo>
                    <a:pt x="7020" y="16267"/>
                  </a:lnTo>
                  <a:cubicBezTo>
                    <a:pt x="7015" y="16212"/>
                    <a:pt x="7010" y="16157"/>
                    <a:pt x="7006" y="16099"/>
                  </a:cubicBezTo>
                  <a:lnTo>
                    <a:pt x="7006" y="16099"/>
                  </a:lnTo>
                  <a:cubicBezTo>
                    <a:pt x="7057" y="16129"/>
                    <a:pt x="7057" y="16129"/>
                    <a:pt x="7066" y="16190"/>
                  </a:cubicBezTo>
                  <a:lnTo>
                    <a:pt x="7169" y="16189"/>
                  </a:lnTo>
                  <a:lnTo>
                    <a:pt x="7169" y="16189"/>
                  </a:lnTo>
                  <a:cubicBezTo>
                    <a:pt x="7160" y="16221"/>
                    <a:pt x="7154" y="16245"/>
                    <a:pt x="7147" y="16269"/>
                  </a:cubicBezTo>
                  <a:lnTo>
                    <a:pt x="7200" y="16203"/>
                  </a:lnTo>
                  <a:cubicBezTo>
                    <a:pt x="7190" y="16169"/>
                    <a:pt x="7183" y="16141"/>
                    <a:pt x="7176" y="16116"/>
                  </a:cubicBezTo>
                  <a:lnTo>
                    <a:pt x="7088" y="16041"/>
                  </a:lnTo>
                  <a:lnTo>
                    <a:pt x="7093" y="16021"/>
                  </a:lnTo>
                  <a:lnTo>
                    <a:pt x="7211" y="16003"/>
                  </a:lnTo>
                  <a:cubicBezTo>
                    <a:pt x="7212" y="15976"/>
                    <a:pt x="7214" y="15940"/>
                    <a:pt x="7216" y="15907"/>
                  </a:cubicBezTo>
                  <a:lnTo>
                    <a:pt x="7389" y="15816"/>
                  </a:lnTo>
                  <a:lnTo>
                    <a:pt x="7386" y="15809"/>
                  </a:lnTo>
                  <a:lnTo>
                    <a:pt x="7215" y="15788"/>
                  </a:lnTo>
                  <a:cubicBezTo>
                    <a:pt x="7188" y="15737"/>
                    <a:pt x="7166" y="15695"/>
                    <a:pt x="7139" y="15645"/>
                  </a:cubicBezTo>
                  <a:cubicBezTo>
                    <a:pt x="7212" y="15631"/>
                    <a:pt x="7284" y="15630"/>
                    <a:pt x="7324" y="15556"/>
                  </a:cubicBezTo>
                  <a:lnTo>
                    <a:pt x="7243" y="15517"/>
                  </a:lnTo>
                  <a:cubicBezTo>
                    <a:pt x="7249" y="15440"/>
                    <a:pt x="7325" y="15482"/>
                    <a:pt x="7355" y="15437"/>
                  </a:cubicBezTo>
                  <a:cubicBezTo>
                    <a:pt x="7363" y="15387"/>
                    <a:pt x="7372" y="15328"/>
                    <a:pt x="7381" y="15264"/>
                  </a:cubicBezTo>
                  <a:lnTo>
                    <a:pt x="7381" y="15264"/>
                  </a:lnTo>
                  <a:cubicBezTo>
                    <a:pt x="7315" y="15275"/>
                    <a:pt x="7329" y="15331"/>
                    <a:pt x="7307" y="15378"/>
                  </a:cubicBezTo>
                  <a:lnTo>
                    <a:pt x="7250" y="15349"/>
                  </a:lnTo>
                  <a:cubicBezTo>
                    <a:pt x="7265" y="15283"/>
                    <a:pt x="7279" y="15229"/>
                    <a:pt x="7285" y="15195"/>
                  </a:cubicBezTo>
                  <a:lnTo>
                    <a:pt x="7193" y="15029"/>
                  </a:lnTo>
                  <a:lnTo>
                    <a:pt x="7353" y="14949"/>
                  </a:lnTo>
                  <a:cubicBezTo>
                    <a:pt x="7379" y="14882"/>
                    <a:pt x="7370" y="14730"/>
                    <a:pt x="7324" y="14662"/>
                  </a:cubicBezTo>
                  <a:lnTo>
                    <a:pt x="7374" y="14619"/>
                  </a:lnTo>
                  <a:cubicBezTo>
                    <a:pt x="7363" y="14581"/>
                    <a:pt x="7353" y="14541"/>
                    <a:pt x="7341" y="14495"/>
                  </a:cubicBezTo>
                  <a:cubicBezTo>
                    <a:pt x="7377" y="14468"/>
                    <a:pt x="7371" y="14424"/>
                    <a:pt x="7368" y="14379"/>
                  </a:cubicBezTo>
                  <a:cubicBezTo>
                    <a:pt x="7360" y="14292"/>
                    <a:pt x="7347" y="14205"/>
                    <a:pt x="7372" y="14116"/>
                  </a:cubicBezTo>
                  <a:cubicBezTo>
                    <a:pt x="7386" y="14068"/>
                    <a:pt x="7375" y="14012"/>
                    <a:pt x="7374" y="13960"/>
                  </a:cubicBezTo>
                  <a:cubicBezTo>
                    <a:pt x="7373" y="13920"/>
                    <a:pt x="7371" y="13881"/>
                    <a:pt x="7369" y="13838"/>
                  </a:cubicBezTo>
                  <a:cubicBezTo>
                    <a:pt x="7360" y="13806"/>
                    <a:pt x="7349" y="13769"/>
                    <a:pt x="7344" y="13750"/>
                  </a:cubicBezTo>
                  <a:cubicBezTo>
                    <a:pt x="7279" y="13687"/>
                    <a:pt x="7227" y="13635"/>
                    <a:pt x="7171" y="13583"/>
                  </a:cubicBezTo>
                  <a:cubicBezTo>
                    <a:pt x="7115" y="13532"/>
                    <a:pt x="7057" y="13484"/>
                    <a:pt x="7000" y="13435"/>
                  </a:cubicBezTo>
                  <a:cubicBezTo>
                    <a:pt x="7000" y="13402"/>
                    <a:pt x="7013" y="13395"/>
                    <a:pt x="7029" y="13395"/>
                  </a:cubicBezTo>
                  <a:cubicBezTo>
                    <a:pt x="7041" y="13395"/>
                    <a:pt x="7055" y="13399"/>
                    <a:pt x="7069" y="13399"/>
                  </a:cubicBezTo>
                  <a:cubicBezTo>
                    <a:pt x="7081" y="13399"/>
                    <a:pt x="7093" y="13396"/>
                    <a:pt x="7101" y="13383"/>
                  </a:cubicBezTo>
                  <a:cubicBezTo>
                    <a:pt x="7117" y="13355"/>
                    <a:pt x="7178" y="13355"/>
                    <a:pt x="7220" y="13343"/>
                  </a:cubicBezTo>
                  <a:lnTo>
                    <a:pt x="7224" y="13342"/>
                  </a:lnTo>
                  <a:cubicBezTo>
                    <a:pt x="7223" y="13293"/>
                    <a:pt x="7247" y="13247"/>
                    <a:pt x="7287" y="13218"/>
                  </a:cubicBezTo>
                  <a:cubicBezTo>
                    <a:pt x="7290" y="13218"/>
                    <a:pt x="7293" y="13218"/>
                    <a:pt x="7296" y="13218"/>
                  </a:cubicBezTo>
                  <a:close/>
                  <a:moveTo>
                    <a:pt x="12258" y="34913"/>
                  </a:moveTo>
                  <a:lnTo>
                    <a:pt x="12284" y="34920"/>
                  </a:lnTo>
                  <a:cubicBezTo>
                    <a:pt x="12283" y="34944"/>
                    <a:pt x="12283" y="34969"/>
                    <a:pt x="12282" y="34992"/>
                  </a:cubicBezTo>
                  <a:lnTo>
                    <a:pt x="12127" y="35038"/>
                  </a:lnTo>
                  <a:cubicBezTo>
                    <a:pt x="12142" y="34950"/>
                    <a:pt x="12235" y="34974"/>
                    <a:pt x="12258" y="34913"/>
                  </a:cubicBezTo>
                  <a:close/>
                  <a:moveTo>
                    <a:pt x="12211" y="35092"/>
                  </a:moveTo>
                  <a:cubicBezTo>
                    <a:pt x="12234" y="35092"/>
                    <a:pt x="12260" y="35099"/>
                    <a:pt x="12284" y="35114"/>
                  </a:cubicBezTo>
                  <a:cubicBezTo>
                    <a:pt x="12268" y="35172"/>
                    <a:pt x="12224" y="35175"/>
                    <a:pt x="12174" y="35175"/>
                  </a:cubicBezTo>
                  <a:lnTo>
                    <a:pt x="12145" y="35138"/>
                  </a:lnTo>
                  <a:cubicBezTo>
                    <a:pt x="12151" y="35108"/>
                    <a:pt x="12177" y="35092"/>
                    <a:pt x="12211" y="35092"/>
                  </a:cubicBezTo>
                  <a:close/>
                  <a:moveTo>
                    <a:pt x="12127" y="35190"/>
                  </a:moveTo>
                  <a:cubicBezTo>
                    <a:pt x="12132" y="35190"/>
                    <a:pt x="12137" y="35191"/>
                    <a:pt x="12143" y="35192"/>
                  </a:cubicBezTo>
                  <a:cubicBezTo>
                    <a:pt x="12161" y="35258"/>
                    <a:pt x="12161" y="35258"/>
                    <a:pt x="12102" y="35313"/>
                  </a:cubicBezTo>
                  <a:lnTo>
                    <a:pt x="12039" y="35257"/>
                  </a:lnTo>
                  <a:cubicBezTo>
                    <a:pt x="12064" y="35225"/>
                    <a:pt x="12085" y="35190"/>
                    <a:pt x="12127" y="35190"/>
                  </a:cubicBezTo>
                  <a:close/>
                  <a:moveTo>
                    <a:pt x="8536" y="35621"/>
                  </a:moveTo>
                  <a:lnTo>
                    <a:pt x="8660" y="35754"/>
                  </a:lnTo>
                  <a:cubicBezTo>
                    <a:pt x="8655" y="35761"/>
                    <a:pt x="8652" y="35768"/>
                    <a:pt x="8648" y="35775"/>
                  </a:cubicBezTo>
                  <a:lnTo>
                    <a:pt x="8483" y="35730"/>
                  </a:lnTo>
                  <a:cubicBezTo>
                    <a:pt x="8482" y="35664"/>
                    <a:pt x="8482" y="35664"/>
                    <a:pt x="8536" y="35621"/>
                  </a:cubicBezTo>
                  <a:close/>
                  <a:moveTo>
                    <a:pt x="11555" y="37049"/>
                  </a:moveTo>
                  <a:lnTo>
                    <a:pt x="11735" y="37137"/>
                  </a:lnTo>
                  <a:cubicBezTo>
                    <a:pt x="11760" y="37254"/>
                    <a:pt x="11643" y="37261"/>
                    <a:pt x="11595" y="37323"/>
                  </a:cubicBezTo>
                  <a:lnTo>
                    <a:pt x="11631" y="37391"/>
                  </a:lnTo>
                  <a:cubicBezTo>
                    <a:pt x="11596" y="37443"/>
                    <a:pt x="11564" y="37469"/>
                    <a:pt x="11530" y="37469"/>
                  </a:cubicBezTo>
                  <a:cubicBezTo>
                    <a:pt x="11503" y="37469"/>
                    <a:pt x="11474" y="37452"/>
                    <a:pt x="11443" y="37418"/>
                  </a:cubicBezTo>
                  <a:lnTo>
                    <a:pt x="11375" y="37429"/>
                  </a:lnTo>
                  <a:cubicBezTo>
                    <a:pt x="11364" y="37400"/>
                    <a:pt x="11355" y="37375"/>
                    <a:pt x="11343" y="37346"/>
                  </a:cubicBezTo>
                  <a:lnTo>
                    <a:pt x="11298" y="37354"/>
                  </a:lnTo>
                  <a:lnTo>
                    <a:pt x="11260" y="37280"/>
                  </a:lnTo>
                  <a:lnTo>
                    <a:pt x="11358" y="37192"/>
                  </a:lnTo>
                  <a:cubicBezTo>
                    <a:pt x="11356" y="37179"/>
                    <a:pt x="11351" y="37157"/>
                    <a:pt x="11347" y="37135"/>
                  </a:cubicBezTo>
                  <a:cubicBezTo>
                    <a:pt x="11406" y="37072"/>
                    <a:pt x="11485" y="37060"/>
                    <a:pt x="11555" y="37049"/>
                  </a:cubicBezTo>
                  <a:close/>
                  <a:moveTo>
                    <a:pt x="11754" y="37380"/>
                  </a:moveTo>
                  <a:lnTo>
                    <a:pt x="11770" y="37399"/>
                  </a:lnTo>
                  <a:lnTo>
                    <a:pt x="11753" y="37455"/>
                  </a:lnTo>
                  <a:lnTo>
                    <a:pt x="11899" y="37565"/>
                  </a:lnTo>
                  <a:lnTo>
                    <a:pt x="11781" y="37646"/>
                  </a:lnTo>
                  <a:lnTo>
                    <a:pt x="11657" y="37569"/>
                  </a:lnTo>
                  <a:lnTo>
                    <a:pt x="11687" y="37510"/>
                  </a:lnTo>
                  <a:lnTo>
                    <a:pt x="11646" y="37439"/>
                  </a:lnTo>
                  <a:lnTo>
                    <a:pt x="11754" y="37380"/>
                  </a:lnTo>
                  <a:close/>
                  <a:moveTo>
                    <a:pt x="11624" y="37662"/>
                  </a:moveTo>
                  <a:cubicBezTo>
                    <a:pt x="11669" y="37662"/>
                    <a:pt x="11712" y="37668"/>
                    <a:pt x="11741" y="37681"/>
                  </a:cubicBezTo>
                  <a:cubicBezTo>
                    <a:pt x="11707" y="37690"/>
                    <a:pt x="11682" y="37692"/>
                    <a:pt x="11662" y="37704"/>
                  </a:cubicBezTo>
                  <a:cubicBezTo>
                    <a:pt x="11642" y="37714"/>
                    <a:pt x="11627" y="37732"/>
                    <a:pt x="11605" y="37753"/>
                  </a:cubicBezTo>
                  <a:lnTo>
                    <a:pt x="11458" y="37696"/>
                  </a:lnTo>
                  <a:cubicBezTo>
                    <a:pt x="11491" y="37675"/>
                    <a:pt x="11559" y="37662"/>
                    <a:pt x="11624" y="37662"/>
                  </a:cubicBezTo>
                  <a:close/>
                  <a:moveTo>
                    <a:pt x="11382" y="37811"/>
                  </a:moveTo>
                  <a:cubicBezTo>
                    <a:pt x="11446" y="37827"/>
                    <a:pt x="11446" y="37827"/>
                    <a:pt x="11469" y="37870"/>
                  </a:cubicBezTo>
                  <a:cubicBezTo>
                    <a:pt x="11448" y="37885"/>
                    <a:pt x="11428" y="37889"/>
                    <a:pt x="11408" y="37889"/>
                  </a:cubicBezTo>
                  <a:cubicBezTo>
                    <a:pt x="11376" y="37889"/>
                    <a:pt x="11343" y="37877"/>
                    <a:pt x="11303" y="37874"/>
                  </a:cubicBezTo>
                  <a:lnTo>
                    <a:pt x="11382" y="37811"/>
                  </a:lnTo>
                  <a:close/>
                  <a:moveTo>
                    <a:pt x="12069" y="0"/>
                  </a:moveTo>
                  <a:cubicBezTo>
                    <a:pt x="11955" y="0"/>
                    <a:pt x="11842" y="16"/>
                    <a:pt x="11729" y="38"/>
                  </a:cubicBezTo>
                  <a:cubicBezTo>
                    <a:pt x="11680" y="50"/>
                    <a:pt x="11636" y="84"/>
                    <a:pt x="11589" y="107"/>
                  </a:cubicBezTo>
                  <a:cubicBezTo>
                    <a:pt x="11574" y="114"/>
                    <a:pt x="11554" y="115"/>
                    <a:pt x="11538" y="123"/>
                  </a:cubicBezTo>
                  <a:cubicBezTo>
                    <a:pt x="11452" y="172"/>
                    <a:pt x="11342" y="175"/>
                    <a:pt x="11279" y="265"/>
                  </a:cubicBezTo>
                  <a:lnTo>
                    <a:pt x="11205" y="269"/>
                  </a:lnTo>
                  <a:cubicBezTo>
                    <a:pt x="11217" y="315"/>
                    <a:pt x="11228" y="361"/>
                    <a:pt x="11239" y="409"/>
                  </a:cubicBezTo>
                  <a:cubicBezTo>
                    <a:pt x="11234" y="410"/>
                    <a:pt x="11229" y="410"/>
                    <a:pt x="11224" y="410"/>
                  </a:cubicBezTo>
                  <a:cubicBezTo>
                    <a:pt x="11148" y="410"/>
                    <a:pt x="11135" y="333"/>
                    <a:pt x="11076" y="300"/>
                  </a:cubicBezTo>
                  <a:lnTo>
                    <a:pt x="10929" y="406"/>
                  </a:lnTo>
                  <a:lnTo>
                    <a:pt x="10894" y="357"/>
                  </a:lnTo>
                  <a:cubicBezTo>
                    <a:pt x="10909" y="334"/>
                    <a:pt x="10921" y="316"/>
                    <a:pt x="10933" y="300"/>
                  </a:cubicBezTo>
                  <a:cubicBezTo>
                    <a:pt x="10916" y="271"/>
                    <a:pt x="10896" y="262"/>
                    <a:pt x="10875" y="262"/>
                  </a:cubicBezTo>
                  <a:cubicBezTo>
                    <a:pt x="10853" y="262"/>
                    <a:pt x="10831" y="271"/>
                    <a:pt x="10811" y="275"/>
                  </a:cubicBezTo>
                  <a:cubicBezTo>
                    <a:pt x="10747" y="285"/>
                    <a:pt x="10685" y="304"/>
                    <a:pt x="10655" y="376"/>
                  </a:cubicBezTo>
                  <a:lnTo>
                    <a:pt x="10531" y="369"/>
                  </a:lnTo>
                  <a:lnTo>
                    <a:pt x="10460" y="415"/>
                  </a:lnTo>
                  <a:lnTo>
                    <a:pt x="10364" y="198"/>
                  </a:lnTo>
                  <a:cubicBezTo>
                    <a:pt x="10358" y="197"/>
                    <a:pt x="10352" y="196"/>
                    <a:pt x="10347" y="196"/>
                  </a:cubicBezTo>
                  <a:cubicBezTo>
                    <a:pt x="10297" y="196"/>
                    <a:pt x="10300" y="253"/>
                    <a:pt x="10279" y="287"/>
                  </a:cubicBezTo>
                  <a:lnTo>
                    <a:pt x="10226" y="269"/>
                  </a:lnTo>
                  <a:cubicBezTo>
                    <a:pt x="10228" y="253"/>
                    <a:pt x="10228" y="240"/>
                    <a:pt x="10228" y="226"/>
                  </a:cubicBezTo>
                  <a:lnTo>
                    <a:pt x="10228" y="226"/>
                  </a:lnTo>
                  <a:cubicBezTo>
                    <a:pt x="10197" y="247"/>
                    <a:pt x="10171" y="272"/>
                    <a:pt x="10139" y="285"/>
                  </a:cubicBezTo>
                  <a:cubicBezTo>
                    <a:pt x="10068" y="311"/>
                    <a:pt x="10038" y="356"/>
                    <a:pt x="10060" y="431"/>
                  </a:cubicBezTo>
                  <a:lnTo>
                    <a:pt x="9993" y="425"/>
                  </a:lnTo>
                  <a:cubicBezTo>
                    <a:pt x="9935" y="510"/>
                    <a:pt x="9935" y="520"/>
                    <a:pt x="9977" y="682"/>
                  </a:cubicBezTo>
                  <a:cubicBezTo>
                    <a:pt x="9946" y="694"/>
                    <a:pt x="9894" y="682"/>
                    <a:pt x="9894" y="741"/>
                  </a:cubicBezTo>
                  <a:cubicBezTo>
                    <a:pt x="9933" y="764"/>
                    <a:pt x="9962" y="795"/>
                    <a:pt x="9958" y="844"/>
                  </a:cubicBezTo>
                  <a:cubicBezTo>
                    <a:pt x="9943" y="855"/>
                    <a:pt x="9930" y="866"/>
                    <a:pt x="9916" y="876"/>
                  </a:cubicBezTo>
                  <a:lnTo>
                    <a:pt x="9966" y="953"/>
                  </a:lnTo>
                  <a:cubicBezTo>
                    <a:pt x="9949" y="970"/>
                    <a:pt x="9933" y="989"/>
                    <a:pt x="9920" y="1009"/>
                  </a:cubicBezTo>
                  <a:cubicBezTo>
                    <a:pt x="9908" y="1029"/>
                    <a:pt x="9894" y="1056"/>
                    <a:pt x="9901" y="1074"/>
                  </a:cubicBezTo>
                  <a:cubicBezTo>
                    <a:pt x="9921" y="1131"/>
                    <a:pt x="9949" y="1185"/>
                    <a:pt x="9973" y="1240"/>
                  </a:cubicBezTo>
                  <a:lnTo>
                    <a:pt x="10077" y="1232"/>
                  </a:lnTo>
                  <a:lnTo>
                    <a:pt x="10077" y="1232"/>
                  </a:lnTo>
                  <a:cubicBezTo>
                    <a:pt x="10069" y="1264"/>
                    <a:pt x="10062" y="1285"/>
                    <a:pt x="10059" y="1299"/>
                  </a:cubicBezTo>
                  <a:cubicBezTo>
                    <a:pt x="10049" y="1305"/>
                    <a:pt x="10039" y="1307"/>
                    <a:pt x="10029" y="1307"/>
                  </a:cubicBezTo>
                  <a:cubicBezTo>
                    <a:pt x="10012" y="1307"/>
                    <a:pt x="9994" y="1302"/>
                    <a:pt x="9978" y="1302"/>
                  </a:cubicBezTo>
                  <a:cubicBezTo>
                    <a:pt x="9959" y="1302"/>
                    <a:pt x="9943" y="1310"/>
                    <a:pt x="9937" y="1348"/>
                  </a:cubicBezTo>
                  <a:lnTo>
                    <a:pt x="10006" y="1368"/>
                  </a:lnTo>
                  <a:lnTo>
                    <a:pt x="10099" y="1527"/>
                  </a:lnTo>
                  <a:lnTo>
                    <a:pt x="10099" y="1527"/>
                  </a:lnTo>
                  <a:cubicBezTo>
                    <a:pt x="10098" y="1528"/>
                    <a:pt x="10094" y="1534"/>
                    <a:pt x="10090" y="1541"/>
                  </a:cubicBezTo>
                  <a:lnTo>
                    <a:pt x="10129" y="1569"/>
                  </a:lnTo>
                  <a:cubicBezTo>
                    <a:pt x="10136" y="1642"/>
                    <a:pt x="10142" y="1707"/>
                    <a:pt x="10147" y="1757"/>
                  </a:cubicBezTo>
                  <a:lnTo>
                    <a:pt x="10099" y="1917"/>
                  </a:lnTo>
                  <a:lnTo>
                    <a:pt x="10161" y="1992"/>
                  </a:lnTo>
                  <a:cubicBezTo>
                    <a:pt x="10147" y="2051"/>
                    <a:pt x="10135" y="2095"/>
                    <a:pt x="10120" y="2149"/>
                  </a:cubicBezTo>
                  <a:lnTo>
                    <a:pt x="10060" y="2140"/>
                  </a:lnTo>
                  <a:lnTo>
                    <a:pt x="10054" y="2142"/>
                  </a:lnTo>
                  <a:cubicBezTo>
                    <a:pt x="10071" y="2162"/>
                    <a:pt x="10090" y="2181"/>
                    <a:pt x="10107" y="2199"/>
                  </a:cubicBezTo>
                  <a:cubicBezTo>
                    <a:pt x="10132" y="2227"/>
                    <a:pt x="10157" y="2253"/>
                    <a:pt x="10184" y="2281"/>
                  </a:cubicBezTo>
                  <a:lnTo>
                    <a:pt x="10133" y="2346"/>
                  </a:lnTo>
                  <a:cubicBezTo>
                    <a:pt x="10136" y="2448"/>
                    <a:pt x="10140" y="2452"/>
                    <a:pt x="10220" y="2462"/>
                  </a:cubicBezTo>
                  <a:lnTo>
                    <a:pt x="10220" y="2668"/>
                  </a:lnTo>
                  <a:lnTo>
                    <a:pt x="10241" y="2699"/>
                  </a:lnTo>
                  <a:lnTo>
                    <a:pt x="10193" y="2746"/>
                  </a:lnTo>
                  <a:cubicBezTo>
                    <a:pt x="10199" y="2782"/>
                    <a:pt x="10205" y="2817"/>
                    <a:pt x="10209" y="2849"/>
                  </a:cubicBezTo>
                  <a:cubicBezTo>
                    <a:pt x="10198" y="2863"/>
                    <a:pt x="10188" y="2875"/>
                    <a:pt x="10172" y="2892"/>
                  </a:cubicBezTo>
                  <a:lnTo>
                    <a:pt x="10266" y="2954"/>
                  </a:lnTo>
                  <a:cubicBezTo>
                    <a:pt x="10272" y="3024"/>
                    <a:pt x="10287" y="3094"/>
                    <a:pt x="10253" y="3157"/>
                  </a:cubicBezTo>
                  <a:cubicBezTo>
                    <a:pt x="10325" y="3219"/>
                    <a:pt x="10290" y="3302"/>
                    <a:pt x="10303" y="3373"/>
                  </a:cubicBezTo>
                  <a:lnTo>
                    <a:pt x="10252" y="3447"/>
                  </a:lnTo>
                  <a:lnTo>
                    <a:pt x="10326" y="3448"/>
                  </a:lnTo>
                  <a:cubicBezTo>
                    <a:pt x="10302" y="3480"/>
                    <a:pt x="10288" y="3501"/>
                    <a:pt x="10273" y="3520"/>
                  </a:cubicBezTo>
                  <a:lnTo>
                    <a:pt x="10327" y="3525"/>
                  </a:lnTo>
                  <a:cubicBezTo>
                    <a:pt x="10312" y="3550"/>
                    <a:pt x="10302" y="3567"/>
                    <a:pt x="10293" y="3582"/>
                  </a:cubicBezTo>
                  <a:cubicBezTo>
                    <a:pt x="10325" y="3686"/>
                    <a:pt x="10282" y="3809"/>
                    <a:pt x="10384" y="3897"/>
                  </a:cubicBezTo>
                  <a:cubicBezTo>
                    <a:pt x="10376" y="3947"/>
                    <a:pt x="10369" y="3998"/>
                    <a:pt x="10362" y="4050"/>
                  </a:cubicBezTo>
                  <a:cubicBezTo>
                    <a:pt x="10383" y="4077"/>
                    <a:pt x="10402" y="4102"/>
                    <a:pt x="10420" y="4127"/>
                  </a:cubicBezTo>
                  <a:cubicBezTo>
                    <a:pt x="10412" y="4167"/>
                    <a:pt x="10407" y="4209"/>
                    <a:pt x="10420" y="4240"/>
                  </a:cubicBezTo>
                  <a:cubicBezTo>
                    <a:pt x="10484" y="4376"/>
                    <a:pt x="10475" y="4521"/>
                    <a:pt x="10496" y="4667"/>
                  </a:cubicBezTo>
                  <a:cubicBezTo>
                    <a:pt x="10537" y="4696"/>
                    <a:pt x="10537" y="4696"/>
                    <a:pt x="10540" y="4731"/>
                  </a:cubicBezTo>
                  <a:lnTo>
                    <a:pt x="10442" y="4784"/>
                  </a:lnTo>
                  <a:lnTo>
                    <a:pt x="10513" y="4828"/>
                  </a:lnTo>
                  <a:cubicBezTo>
                    <a:pt x="10544" y="4881"/>
                    <a:pt x="10569" y="4926"/>
                    <a:pt x="10594" y="4971"/>
                  </a:cubicBezTo>
                  <a:cubicBezTo>
                    <a:pt x="10570" y="5007"/>
                    <a:pt x="10545" y="5043"/>
                    <a:pt x="10520" y="5080"/>
                  </a:cubicBezTo>
                  <a:lnTo>
                    <a:pt x="10463" y="5068"/>
                  </a:lnTo>
                  <a:lnTo>
                    <a:pt x="10423" y="5164"/>
                  </a:lnTo>
                  <a:cubicBezTo>
                    <a:pt x="10449" y="5206"/>
                    <a:pt x="10439" y="5265"/>
                    <a:pt x="10493" y="5316"/>
                  </a:cubicBezTo>
                  <a:cubicBezTo>
                    <a:pt x="10489" y="5246"/>
                    <a:pt x="10485" y="5194"/>
                    <a:pt x="10483" y="5139"/>
                  </a:cubicBezTo>
                  <a:lnTo>
                    <a:pt x="10573" y="5104"/>
                  </a:lnTo>
                  <a:lnTo>
                    <a:pt x="10615" y="5164"/>
                  </a:lnTo>
                  <a:lnTo>
                    <a:pt x="10570" y="5196"/>
                  </a:lnTo>
                  <a:lnTo>
                    <a:pt x="10611" y="5213"/>
                  </a:lnTo>
                  <a:cubicBezTo>
                    <a:pt x="10611" y="5323"/>
                    <a:pt x="10612" y="5427"/>
                    <a:pt x="10612" y="5533"/>
                  </a:cubicBezTo>
                  <a:lnTo>
                    <a:pt x="10719" y="5585"/>
                  </a:lnTo>
                  <a:lnTo>
                    <a:pt x="10637" y="5659"/>
                  </a:lnTo>
                  <a:cubicBezTo>
                    <a:pt x="10659" y="5684"/>
                    <a:pt x="10690" y="5706"/>
                    <a:pt x="10696" y="5733"/>
                  </a:cubicBezTo>
                  <a:cubicBezTo>
                    <a:pt x="10715" y="5806"/>
                    <a:pt x="10723" y="5883"/>
                    <a:pt x="10735" y="5955"/>
                  </a:cubicBezTo>
                  <a:lnTo>
                    <a:pt x="10670" y="6028"/>
                  </a:lnTo>
                  <a:lnTo>
                    <a:pt x="10783" y="6126"/>
                  </a:lnTo>
                  <a:lnTo>
                    <a:pt x="10703" y="6197"/>
                  </a:lnTo>
                  <a:cubicBezTo>
                    <a:pt x="10710" y="6215"/>
                    <a:pt x="10710" y="6243"/>
                    <a:pt x="10724" y="6256"/>
                  </a:cubicBezTo>
                  <a:cubicBezTo>
                    <a:pt x="10771" y="6300"/>
                    <a:pt x="10789" y="6353"/>
                    <a:pt x="10785" y="6392"/>
                  </a:cubicBezTo>
                  <a:cubicBezTo>
                    <a:pt x="10824" y="6475"/>
                    <a:pt x="10855" y="6540"/>
                    <a:pt x="10885" y="6604"/>
                  </a:cubicBezTo>
                  <a:cubicBezTo>
                    <a:pt x="10868" y="6626"/>
                    <a:pt x="10854" y="6643"/>
                    <a:pt x="10849" y="6651"/>
                  </a:cubicBezTo>
                  <a:cubicBezTo>
                    <a:pt x="10869" y="6689"/>
                    <a:pt x="10878" y="6723"/>
                    <a:pt x="10899" y="6746"/>
                  </a:cubicBezTo>
                  <a:cubicBezTo>
                    <a:pt x="10933" y="6783"/>
                    <a:pt x="10880" y="6817"/>
                    <a:pt x="10906" y="6858"/>
                  </a:cubicBezTo>
                  <a:cubicBezTo>
                    <a:pt x="10922" y="6866"/>
                    <a:pt x="10944" y="6879"/>
                    <a:pt x="10968" y="6893"/>
                  </a:cubicBezTo>
                  <a:cubicBezTo>
                    <a:pt x="10945" y="6968"/>
                    <a:pt x="10969" y="7033"/>
                    <a:pt x="10995" y="7098"/>
                  </a:cubicBezTo>
                  <a:cubicBezTo>
                    <a:pt x="11001" y="7114"/>
                    <a:pt x="11004" y="7131"/>
                    <a:pt x="11007" y="7147"/>
                  </a:cubicBezTo>
                  <a:cubicBezTo>
                    <a:pt x="11017" y="7213"/>
                    <a:pt x="11025" y="7280"/>
                    <a:pt x="11034" y="7347"/>
                  </a:cubicBezTo>
                  <a:cubicBezTo>
                    <a:pt x="11035" y="7356"/>
                    <a:pt x="11036" y="7364"/>
                    <a:pt x="11036" y="7372"/>
                  </a:cubicBezTo>
                  <a:lnTo>
                    <a:pt x="10978" y="7418"/>
                  </a:lnTo>
                  <a:lnTo>
                    <a:pt x="11075" y="7466"/>
                  </a:lnTo>
                  <a:cubicBezTo>
                    <a:pt x="11085" y="7514"/>
                    <a:pt x="11083" y="7571"/>
                    <a:pt x="11109" y="7610"/>
                  </a:cubicBezTo>
                  <a:cubicBezTo>
                    <a:pt x="11149" y="7671"/>
                    <a:pt x="11141" y="7733"/>
                    <a:pt x="11149" y="7796"/>
                  </a:cubicBezTo>
                  <a:cubicBezTo>
                    <a:pt x="11154" y="7839"/>
                    <a:pt x="11161" y="7883"/>
                    <a:pt x="11172" y="7925"/>
                  </a:cubicBezTo>
                  <a:cubicBezTo>
                    <a:pt x="11193" y="7995"/>
                    <a:pt x="11218" y="8063"/>
                    <a:pt x="11242" y="8131"/>
                  </a:cubicBezTo>
                  <a:lnTo>
                    <a:pt x="11233" y="8135"/>
                  </a:lnTo>
                  <a:lnTo>
                    <a:pt x="11287" y="8193"/>
                  </a:lnTo>
                  <a:lnTo>
                    <a:pt x="11260" y="8249"/>
                  </a:lnTo>
                  <a:lnTo>
                    <a:pt x="11308" y="8268"/>
                  </a:lnTo>
                  <a:cubicBezTo>
                    <a:pt x="11278" y="8474"/>
                    <a:pt x="11368" y="8653"/>
                    <a:pt x="11438" y="8859"/>
                  </a:cubicBezTo>
                  <a:cubicBezTo>
                    <a:pt x="11446" y="8947"/>
                    <a:pt x="11456" y="9058"/>
                    <a:pt x="11466" y="9170"/>
                  </a:cubicBezTo>
                  <a:cubicBezTo>
                    <a:pt x="11528" y="9171"/>
                    <a:pt x="11549" y="9206"/>
                    <a:pt x="11559" y="9257"/>
                  </a:cubicBezTo>
                  <a:cubicBezTo>
                    <a:pt x="11570" y="9316"/>
                    <a:pt x="11577" y="9378"/>
                    <a:pt x="11630" y="9410"/>
                  </a:cubicBezTo>
                  <a:cubicBezTo>
                    <a:pt x="11622" y="9470"/>
                    <a:pt x="11614" y="9523"/>
                    <a:pt x="11606" y="9580"/>
                  </a:cubicBezTo>
                  <a:lnTo>
                    <a:pt x="11549" y="9587"/>
                  </a:lnTo>
                  <a:lnTo>
                    <a:pt x="11611" y="9665"/>
                  </a:lnTo>
                  <a:cubicBezTo>
                    <a:pt x="11610" y="9705"/>
                    <a:pt x="11609" y="9737"/>
                    <a:pt x="11608" y="9769"/>
                  </a:cubicBezTo>
                  <a:cubicBezTo>
                    <a:pt x="11608" y="9803"/>
                    <a:pt x="11607" y="9838"/>
                    <a:pt x="11607" y="9875"/>
                  </a:cubicBezTo>
                  <a:cubicBezTo>
                    <a:pt x="11668" y="9923"/>
                    <a:pt x="11687" y="9988"/>
                    <a:pt x="11668" y="10063"/>
                  </a:cubicBezTo>
                  <a:lnTo>
                    <a:pt x="11722" y="10118"/>
                  </a:lnTo>
                  <a:lnTo>
                    <a:pt x="11662" y="10167"/>
                  </a:lnTo>
                  <a:lnTo>
                    <a:pt x="11715" y="10259"/>
                  </a:lnTo>
                  <a:lnTo>
                    <a:pt x="11656" y="10291"/>
                  </a:lnTo>
                  <a:lnTo>
                    <a:pt x="11613" y="10215"/>
                  </a:lnTo>
                  <a:lnTo>
                    <a:pt x="11613" y="10215"/>
                  </a:lnTo>
                  <a:cubicBezTo>
                    <a:pt x="11553" y="10340"/>
                    <a:pt x="11688" y="10328"/>
                    <a:pt x="11706" y="10389"/>
                  </a:cubicBezTo>
                  <a:lnTo>
                    <a:pt x="11789" y="10334"/>
                  </a:lnTo>
                  <a:lnTo>
                    <a:pt x="11808" y="10345"/>
                  </a:lnTo>
                  <a:cubicBezTo>
                    <a:pt x="11802" y="10374"/>
                    <a:pt x="11803" y="10423"/>
                    <a:pt x="11789" y="10428"/>
                  </a:cubicBezTo>
                  <a:cubicBezTo>
                    <a:pt x="11745" y="10443"/>
                    <a:pt x="11777" y="10487"/>
                    <a:pt x="11751" y="10503"/>
                  </a:cubicBezTo>
                  <a:lnTo>
                    <a:pt x="11798" y="10496"/>
                  </a:lnTo>
                  <a:cubicBezTo>
                    <a:pt x="11800" y="10520"/>
                    <a:pt x="11801" y="10542"/>
                    <a:pt x="11801" y="10561"/>
                  </a:cubicBezTo>
                  <a:lnTo>
                    <a:pt x="11700" y="10610"/>
                  </a:lnTo>
                  <a:lnTo>
                    <a:pt x="11886" y="10690"/>
                  </a:lnTo>
                  <a:cubicBezTo>
                    <a:pt x="11866" y="10808"/>
                    <a:pt x="11908" y="10893"/>
                    <a:pt x="11965" y="10966"/>
                  </a:cubicBezTo>
                  <a:cubicBezTo>
                    <a:pt x="11996" y="11110"/>
                    <a:pt x="12025" y="11247"/>
                    <a:pt x="12055" y="11385"/>
                  </a:cubicBezTo>
                  <a:lnTo>
                    <a:pt x="12043" y="11387"/>
                  </a:lnTo>
                  <a:lnTo>
                    <a:pt x="12085" y="11459"/>
                  </a:lnTo>
                  <a:lnTo>
                    <a:pt x="11962" y="11459"/>
                  </a:lnTo>
                  <a:lnTo>
                    <a:pt x="12037" y="11529"/>
                  </a:lnTo>
                  <a:lnTo>
                    <a:pt x="11970" y="11624"/>
                  </a:lnTo>
                  <a:lnTo>
                    <a:pt x="12025" y="11685"/>
                  </a:lnTo>
                  <a:lnTo>
                    <a:pt x="11979" y="11762"/>
                  </a:lnTo>
                  <a:lnTo>
                    <a:pt x="12036" y="11844"/>
                  </a:lnTo>
                  <a:cubicBezTo>
                    <a:pt x="12028" y="11894"/>
                    <a:pt x="12045" y="11942"/>
                    <a:pt x="12040" y="11987"/>
                  </a:cubicBezTo>
                  <a:cubicBezTo>
                    <a:pt x="12032" y="12072"/>
                    <a:pt x="12068" y="12129"/>
                    <a:pt x="12130" y="12172"/>
                  </a:cubicBezTo>
                  <a:cubicBezTo>
                    <a:pt x="12121" y="12196"/>
                    <a:pt x="12114" y="12218"/>
                    <a:pt x="12105" y="12241"/>
                  </a:cubicBezTo>
                  <a:lnTo>
                    <a:pt x="12210" y="12279"/>
                  </a:lnTo>
                  <a:lnTo>
                    <a:pt x="12114" y="12347"/>
                  </a:lnTo>
                  <a:lnTo>
                    <a:pt x="12154" y="12419"/>
                  </a:lnTo>
                  <a:cubicBezTo>
                    <a:pt x="12151" y="12456"/>
                    <a:pt x="12146" y="12494"/>
                    <a:pt x="12144" y="12521"/>
                  </a:cubicBezTo>
                  <a:cubicBezTo>
                    <a:pt x="12093" y="12529"/>
                    <a:pt x="12048" y="12537"/>
                    <a:pt x="12005" y="12543"/>
                  </a:cubicBezTo>
                  <a:cubicBezTo>
                    <a:pt x="11998" y="12543"/>
                    <a:pt x="11990" y="12535"/>
                    <a:pt x="11981" y="12530"/>
                  </a:cubicBezTo>
                  <a:lnTo>
                    <a:pt x="12030" y="12483"/>
                  </a:lnTo>
                  <a:lnTo>
                    <a:pt x="11996" y="12404"/>
                  </a:lnTo>
                  <a:lnTo>
                    <a:pt x="11941" y="12404"/>
                  </a:lnTo>
                  <a:cubicBezTo>
                    <a:pt x="11917" y="12356"/>
                    <a:pt x="11886" y="12318"/>
                    <a:pt x="11825" y="12318"/>
                  </a:cubicBezTo>
                  <a:cubicBezTo>
                    <a:pt x="11819" y="12318"/>
                    <a:pt x="11813" y="12319"/>
                    <a:pt x="11806" y="12319"/>
                  </a:cubicBezTo>
                  <a:cubicBezTo>
                    <a:pt x="11821" y="12364"/>
                    <a:pt x="11781" y="12411"/>
                    <a:pt x="11832" y="12449"/>
                  </a:cubicBezTo>
                  <a:lnTo>
                    <a:pt x="11915" y="12432"/>
                  </a:lnTo>
                  <a:lnTo>
                    <a:pt x="11915" y="12432"/>
                  </a:lnTo>
                  <a:cubicBezTo>
                    <a:pt x="11941" y="12472"/>
                    <a:pt x="11942" y="12505"/>
                    <a:pt x="11909" y="12532"/>
                  </a:cubicBezTo>
                  <a:lnTo>
                    <a:pt x="11760" y="12457"/>
                  </a:lnTo>
                  <a:lnTo>
                    <a:pt x="11695" y="12348"/>
                  </a:lnTo>
                  <a:lnTo>
                    <a:pt x="11771" y="12262"/>
                  </a:lnTo>
                  <a:cubicBezTo>
                    <a:pt x="11759" y="12208"/>
                    <a:pt x="11746" y="12151"/>
                    <a:pt x="11731" y="12086"/>
                  </a:cubicBezTo>
                  <a:lnTo>
                    <a:pt x="11551" y="11995"/>
                  </a:lnTo>
                  <a:lnTo>
                    <a:pt x="11406" y="12083"/>
                  </a:lnTo>
                  <a:lnTo>
                    <a:pt x="11368" y="11995"/>
                  </a:lnTo>
                  <a:cubicBezTo>
                    <a:pt x="11403" y="11977"/>
                    <a:pt x="11424" y="11965"/>
                    <a:pt x="11449" y="11951"/>
                  </a:cubicBezTo>
                  <a:lnTo>
                    <a:pt x="11409" y="11905"/>
                  </a:lnTo>
                  <a:lnTo>
                    <a:pt x="11454" y="11854"/>
                  </a:lnTo>
                  <a:lnTo>
                    <a:pt x="11534" y="11884"/>
                  </a:lnTo>
                  <a:cubicBezTo>
                    <a:pt x="11514" y="11849"/>
                    <a:pt x="11503" y="11828"/>
                    <a:pt x="11487" y="11804"/>
                  </a:cubicBezTo>
                  <a:cubicBezTo>
                    <a:pt x="11472" y="11780"/>
                    <a:pt x="11455" y="11756"/>
                    <a:pt x="11439" y="11732"/>
                  </a:cubicBezTo>
                  <a:cubicBezTo>
                    <a:pt x="11431" y="11694"/>
                    <a:pt x="11510" y="11689"/>
                    <a:pt x="11473" y="11644"/>
                  </a:cubicBezTo>
                  <a:lnTo>
                    <a:pt x="11473" y="11644"/>
                  </a:lnTo>
                  <a:lnTo>
                    <a:pt x="11371" y="11675"/>
                  </a:lnTo>
                  <a:lnTo>
                    <a:pt x="11281" y="11584"/>
                  </a:lnTo>
                  <a:cubicBezTo>
                    <a:pt x="11286" y="11570"/>
                    <a:pt x="11292" y="11550"/>
                    <a:pt x="11299" y="11530"/>
                  </a:cubicBezTo>
                  <a:lnTo>
                    <a:pt x="11241" y="11451"/>
                  </a:lnTo>
                  <a:lnTo>
                    <a:pt x="11154" y="11475"/>
                  </a:lnTo>
                  <a:cubicBezTo>
                    <a:pt x="11089" y="11433"/>
                    <a:pt x="11061" y="11385"/>
                    <a:pt x="11091" y="11357"/>
                  </a:cubicBezTo>
                  <a:lnTo>
                    <a:pt x="11091" y="11357"/>
                  </a:lnTo>
                  <a:lnTo>
                    <a:pt x="11156" y="11389"/>
                  </a:lnTo>
                  <a:cubicBezTo>
                    <a:pt x="11150" y="11343"/>
                    <a:pt x="11147" y="11310"/>
                    <a:pt x="11144" y="11278"/>
                  </a:cubicBezTo>
                  <a:lnTo>
                    <a:pt x="11179" y="11241"/>
                  </a:lnTo>
                  <a:lnTo>
                    <a:pt x="11119" y="11136"/>
                  </a:lnTo>
                  <a:lnTo>
                    <a:pt x="10977" y="11119"/>
                  </a:lnTo>
                  <a:cubicBezTo>
                    <a:pt x="11016" y="11078"/>
                    <a:pt x="11066" y="11063"/>
                    <a:pt x="11042" y="11003"/>
                  </a:cubicBezTo>
                  <a:lnTo>
                    <a:pt x="11042" y="11003"/>
                  </a:lnTo>
                  <a:cubicBezTo>
                    <a:pt x="11035" y="11004"/>
                    <a:pt x="11028" y="11005"/>
                    <a:pt x="11022" y="11005"/>
                  </a:cubicBezTo>
                  <a:cubicBezTo>
                    <a:pt x="10940" y="11005"/>
                    <a:pt x="10955" y="10881"/>
                    <a:pt x="10888" y="10881"/>
                  </a:cubicBezTo>
                  <a:cubicBezTo>
                    <a:pt x="10841" y="10788"/>
                    <a:pt x="10801" y="10709"/>
                    <a:pt x="10774" y="10654"/>
                  </a:cubicBezTo>
                  <a:cubicBezTo>
                    <a:pt x="10671" y="10525"/>
                    <a:pt x="10586" y="10418"/>
                    <a:pt x="10495" y="10302"/>
                  </a:cubicBezTo>
                  <a:cubicBezTo>
                    <a:pt x="10428" y="10286"/>
                    <a:pt x="10432" y="10285"/>
                    <a:pt x="10394" y="10210"/>
                  </a:cubicBezTo>
                  <a:cubicBezTo>
                    <a:pt x="10374" y="10175"/>
                    <a:pt x="10348" y="10143"/>
                    <a:pt x="10318" y="10116"/>
                  </a:cubicBezTo>
                  <a:cubicBezTo>
                    <a:pt x="10226" y="10030"/>
                    <a:pt x="10133" y="9946"/>
                    <a:pt x="10040" y="9861"/>
                  </a:cubicBezTo>
                  <a:cubicBezTo>
                    <a:pt x="9962" y="9790"/>
                    <a:pt x="9873" y="9737"/>
                    <a:pt x="9762" y="9715"/>
                  </a:cubicBezTo>
                  <a:lnTo>
                    <a:pt x="9762" y="9715"/>
                  </a:lnTo>
                  <a:cubicBezTo>
                    <a:pt x="9794" y="9814"/>
                    <a:pt x="9698" y="9846"/>
                    <a:pt x="9682" y="9924"/>
                  </a:cubicBezTo>
                  <a:lnTo>
                    <a:pt x="9574" y="9901"/>
                  </a:lnTo>
                  <a:lnTo>
                    <a:pt x="9593" y="9836"/>
                  </a:lnTo>
                  <a:lnTo>
                    <a:pt x="9550" y="9811"/>
                  </a:lnTo>
                  <a:cubicBezTo>
                    <a:pt x="9533" y="9854"/>
                    <a:pt x="9518" y="9893"/>
                    <a:pt x="9499" y="9941"/>
                  </a:cubicBezTo>
                  <a:lnTo>
                    <a:pt x="9416" y="9967"/>
                  </a:lnTo>
                  <a:cubicBezTo>
                    <a:pt x="9412" y="9845"/>
                    <a:pt x="9448" y="9727"/>
                    <a:pt x="9351" y="9627"/>
                  </a:cubicBezTo>
                  <a:lnTo>
                    <a:pt x="9233" y="9731"/>
                  </a:lnTo>
                  <a:lnTo>
                    <a:pt x="9302" y="9794"/>
                  </a:lnTo>
                  <a:lnTo>
                    <a:pt x="9160" y="9818"/>
                  </a:lnTo>
                  <a:lnTo>
                    <a:pt x="9121" y="9723"/>
                  </a:lnTo>
                  <a:lnTo>
                    <a:pt x="9203" y="9684"/>
                  </a:lnTo>
                  <a:cubicBezTo>
                    <a:pt x="9197" y="9660"/>
                    <a:pt x="9193" y="9642"/>
                    <a:pt x="9187" y="9611"/>
                  </a:cubicBezTo>
                  <a:lnTo>
                    <a:pt x="9031" y="9637"/>
                  </a:lnTo>
                  <a:cubicBezTo>
                    <a:pt x="9005" y="9600"/>
                    <a:pt x="8991" y="9557"/>
                    <a:pt x="8962" y="9540"/>
                  </a:cubicBezTo>
                  <a:cubicBezTo>
                    <a:pt x="8888" y="9495"/>
                    <a:pt x="8807" y="9461"/>
                    <a:pt x="8722" y="9418"/>
                  </a:cubicBezTo>
                  <a:cubicBezTo>
                    <a:pt x="8685" y="9333"/>
                    <a:pt x="8646" y="9239"/>
                    <a:pt x="8537" y="9197"/>
                  </a:cubicBezTo>
                  <a:cubicBezTo>
                    <a:pt x="8536" y="9227"/>
                    <a:pt x="8536" y="9246"/>
                    <a:pt x="8536" y="9284"/>
                  </a:cubicBezTo>
                  <a:cubicBezTo>
                    <a:pt x="8520" y="9261"/>
                    <a:pt x="8503" y="9238"/>
                    <a:pt x="8483" y="9216"/>
                  </a:cubicBezTo>
                  <a:cubicBezTo>
                    <a:pt x="8464" y="9196"/>
                    <a:pt x="8441" y="9178"/>
                    <a:pt x="8416" y="9164"/>
                  </a:cubicBezTo>
                  <a:cubicBezTo>
                    <a:pt x="8359" y="9137"/>
                    <a:pt x="8290" y="9127"/>
                    <a:pt x="8245" y="9090"/>
                  </a:cubicBezTo>
                  <a:cubicBezTo>
                    <a:pt x="8187" y="9043"/>
                    <a:pt x="8122" y="9040"/>
                    <a:pt x="8061" y="9018"/>
                  </a:cubicBezTo>
                  <a:cubicBezTo>
                    <a:pt x="8035" y="9034"/>
                    <a:pt x="8013" y="9049"/>
                    <a:pt x="7990" y="9062"/>
                  </a:cubicBezTo>
                  <a:cubicBezTo>
                    <a:pt x="7993" y="9068"/>
                    <a:pt x="7995" y="9073"/>
                    <a:pt x="7997" y="9078"/>
                  </a:cubicBezTo>
                  <a:cubicBezTo>
                    <a:pt x="7990" y="9107"/>
                    <a:pt x="7982" y="9135"/>
                    <a:pt x="7974" y="9163"/>
                  </a:cubicBezTo>
                  <a:cubicBezTo>
                    <a:pt x="7952" y="9161"/>
                    <a:pt x="7930" y="9156"/>
                    <a:pt x="7911" y="9156"/>
                  </a:cubicBezTo>
                  <a:cubicBezTo>
                    <a:pt x="7885" y="9156"/>
                    <a:pt x="7864" y="9165"/>
                    <a:pt x="7848" y="9198"/>
                  </a:cubicBezTo>
                  <a:lnTo>
                    <a:pt x="7934" y="9233"/>
                  </a:lnTo>
                  <a:cubicBezTo>
                    <a:pt x="7947" y="9260"/>
                    <a:pt x="7950" y="9293"/>
                    <a:pt x="7994" y="9296"/>
                  </a:cubicBezTo>
                  <a:cubicBezTo>
                    <a:pt x="8006" y="9297"/>
                    <a:pt x="8015" y="9340"/>
                    <a:pt x="8026" y="9364"/>
                  </a:cubicBezTo>
                  <a:lnTo>
                    <a:pt x="7941" y="9401"/>
                  </a:lnTo>
                  <a:cubicBezTo>
                    <a:pt x="7965" y="9470"/>
                    <a:pt x="8078" y="9423"/>
                    <a:pt x="8067" y="9510"/>
                  </a:cubicBezTo>
                  <a:lnTo>
                    <a:pt x="8201" y="9555"/>
                  </a:lnTo>
                  <a:cubicBezTo>
                    <a:pt x="8191" y="9595"/>
                    <a:pt x="8182" y="9628"/>
                    <a:pt x="8172" y="9670"/>
                  </a:cubicBezTo>
                  <a:lnTo>
                    <a:pt x="8025" y="9599"/>
                  </a:lnTo>
                  <a:lnTo>
                    <a:pt x="7922" y="9648"/>
                  </a:lnTo>
                  <a:cubicBezTo>
                    <a:pt x="7914" y="9667"/>
                    <a:pt x="7906" y="9684"/>
                    <a:pt x="7895" y="9713"/>
                  </a:cubicBezTo>
                  <a:lnTo>
                    <a:pt x="7712" y="9623"/>
                  </a:lnTo>
                  <a:lnTo>
                    <a:pt x="7762" y="9588"/>
                  </a:lnTo>
                  <a:lnTo>
                    <a:pt x="7751" y="9556"/>
                  </a:lnTo>
                  <a:lnTo>
                    <a:pt x="7816" y="9502"/>
                  </a:lnTo>
                  <a:lnTo>
                    <a:pt x="7816" y="9502"/>
                  </a:lnTo>
                  <a:cubicBezTo>
                    <a:pt x="7801" y="9505"/>
                    <a:pt x="7788" y="9506"/>
                    <a:pt x="7775" y="9506"/>
                  </a:cubicBezTo>
                  <a:cubicBezTo>
                    <a:pt x="7699" y="9506"/>
                    <a:pt x="7652" y="9454"/>
                    <a:pt x="7596" y="9413"/>
                  </a:cubicBezTo>
                  <a:cubicBezTo>
                    <a:pt x="7569" y="9437"/>
                    <a:pt x="7542" y="9458"/>
                    <a:pt x="7512" y="9479"/>
                  </a:cubicBezTo>
                  <a:cubicBezTo>
                    <a:pt x="7471" y="9503"/>
                    <a:pt x="7426" y="9540"/>
                    <a:pt x="7384" y="9540"/>
                  </a:cubicBezTo>
                  <a:cubicBezTo>
                    <a:pt x="7383" y="9540"/>
                    <a:pt x="7381" y="9540"/>
                    <a:pt x="7380" y="9540"/>
                  </a:cubicBezTo>
                  <a:cubicBezTo>
                    <a:pt x="7373" y="9540"/>
                    <a:pt x="7366" y="9540"/>
                    <a:pt x="7359" y="9540"/>
                  </a:cubicBezTo>
                  <a:cubicBezTo>
                    <a:pt x="7297" y="9540"/>
                    <a:pt x="7235" y="9550"/>
                    <a:pt x="7173" y="9550"/>
                  </a:cubicBezTo>
                  <a:cubicBezTo>
                    <a:pt x="7125" y="9550"/>
                    <a:pt x="7078" y="9544"/>
                    <a:pt x="7031" y="9523"/>
                  </a:cubicBezTo>
                  <a:cubicBezTo>
                    <a:pt x="7014" y="9515"/>
                    <a:pt x="6992" y="9518"/>
                    <a:pt x="6969" y="9514"/>
                  </a:cubicBezTo>
                  <a:cubicBezTo>
                    <a:pt x="6952" y="9562"/>
                    <a:pt x="6937" y="9607"/>
                    <a:pt x="6919" y="9658"/>
                  </a:cubicBezTo>
                  <a:lnTo>
                    <a:pt x="6722" y="9666"/>
                  </a:lnTo>
                  <a:lnTo>
                    <a:pt x="6641" y="9576"/>
                  </a:lnTo>
                  <a:lnTo>
                    <a:pt x="6532" y="9597"/>
                  </a:lnTo>
                  <a:cubicBezTo>
                    <a:pt x="6520" y="9578"/>
                    <a:pt x="6511" y="9563"/>
                    <a:pt x="6496" y="9543"/>
                  </a:cubicBezTo>
                  <a:cubicBezTo>
                    <a:pt x="6431" y="9583"/>
                    <a:pt x="6370" y="9627"/>
                    <a:pt x="6293" y="9627"/>
                  </a:cubicBezTo>
                  <a:cubicBezTo>
                    <a:pt x="6286" y="9627"/>
                    <a:pt x="6278" y="9635"/>
                    <a:pt x="6271" y="9641"/>
                  </a:cubicBezTo>
                  <a:cubicBezTo>
                    <a:pt x="6194" y="9709"/>
                    <a:pt x="6109" y="9772"/>
                    <a:pt x="6041" y="9848"/>
                  </a:cubicBezTo>
                  <a:cubicBezTo>
                    <a:pt x="5980" y="9915"/>
                    <a:pt x="5914" y="9976"/>
                    <a:pt x="5888" y="10071"/>
                  </a:cubicBezTo>
                  <a:cubicBezTo>
                    <a:pt x="5868" y="10139"/>
                    <a:pt x="5816" y="10199"/>
                    <a:pt x="5783" y="10264"/>
                  </a:cubicBezTo>
                  <a:cubicBezTo>
                    <a:pt x="5756" y="10316"/>
                    <a:pt x="5733" y="10372"/>
                    <a:pt x="5702" y="10439"/>
                  </a:cubicBezTo>
                  <a:lnTo>
                    <a:pt x="5834" y="10425"/>
                  </a:lnTo>
                  <a:lnTo>
                    <a:pt x="5883" y="10464"/>
                  </a:lnTo>
                  <a:cubicBezTo>
                    <a:pt x="6089" y="10454"/>
                    <a:pt x="6197" y="10321"/>
                    <a:pt x="6288" y="10169"/>
                  </a:cubicBezTo>
                  <a:lnTo>
                    <a:pt x="6356" y="10143"/>
                  </a:lnTo>
                  <a:lnTo>
                    <a:pt x="6346" y="10131"/>
                  </a:lnTo>
                  <a:lnTo>
                    <a:pt x="6493" y="9996"/>
                  </a:lnTo>
                  <a:lnTo>
                    <a:pt x="6648" y="9962"/>
                  </a:lnTo>
                  <a:cubicBezTo>
                    <a:pt x="6677" y="9878"/>
                    <a:pt x="6727" y="9842"/>
                    <a:pt x="6793" y="9842"/>
                  </a:cubicBezTo>
                  <a:cubicBezTo>
                    <a:pt x="6822" y="9842"/>
                    <a:pt x="6853" y="9849"/>
                    <a:pt x="6887" y="9861"/>
                  </a:cubicBezTo>
                  <a:cubicBezTo>
                    <a:pt x="6888" y="9877"/>
                    <a:pt x="6890" y="9896"/>
                    <a:pt x="6891" y="9917"/>
                  </a:cubicBezTo>
                  <a:lnTo>
                    <a:pt x="6952" y="9958"/>
                  </a:lnTo>
                  <a:cubicBezTo>
                    <a:pt x="6964" y="9946"/>
                    <a:pt x="6973" y="9936"/>
                    <a:pt x="6983" y="9927"/>
                  </a:cubicBezTo>
                  <a:cubicBezTo>
                    <a:pt x="7040" y="9936"/>
                    <a:pt x="7021" y="9993"/>
                    <a:pt x="7040" y="10022"/>
                  </a:cubicBezTo>
                  <a:lnTo>
                    <a:pt x="7096" y="10066"/>
                  </a:lnTo>
                  <a:cubicBezTo>
                    <a:pt x="7095" y="10103"/>
                    <a:pt x="7095" y="10135"/>
                    <a:pt x="7095" y="10179"/>
                  </a:cubicBezTo>
                  <a:lnTo>
                    <a:pt x="6913" y="10217"/>
                  </a:lnTo>
                  <a:lnTo>
                    <a:pt x="6858" y="10264"/>
                  </a:lnTo>
                  <a:cubicBezTo>
                    <a:pt x="6850" y="10292"/>
                    <a:pt x="6845" y="10309"/>
                    <a:pt x="6839" y="10331"/>
                  </a:cubicBezTo>
                  <a:lnTo>
                    <a:pt x="6602" y="10274"/>
                  </a:lnTo>
                  <a:lnTo>
                    <a:pt x="6548" y="10332"/>
                  </a:lnTo>
                  <a:cubicBezTo>
                    <a:pt x="6575" y="10427"/>
                    <a:pt x="6725" y="10446"/>
                    <a:pt x="6683" y="10575"/>
                  </a:cubicBezTo>
                  <a:cubicBezTo>
                    <a:pt x="6721" y="10597"/>
                    <a:pt x="6763" y="10614"/>
                    <a:pt x="6743" y="10675"/>
                  </a:cubicBezTo>
                  <a:lnTo>
                    <a:pt x="6658" y="10703"/>
                  </a:lnTo>
                  <a:lnTo>
                    <a:pt x="6632" y="10668"/>
                  </a:lnTo>
                  <a:lnTo>
                    <a:pt x="6500" y="10681"/>
                  </a:lnTo>
                  <a:lnTo>
                    <a:pt x="6618" y="10833"/>
                  </a:lnTo>
                  <a:lnTo>
                    <a:pt x="6538" y="10824"/>
                  </a:lnTo>
                  <a:cubicBezTo>
                    <a:pt x="6508" y="10860"/>
                    <a:pt x="6478" y="10898"/>
                    <a:pt x="6442" y="10941"/>
                  </a:cubicBezTo>
                  <a:cubicBezTo>
                    <a:pt x="6436" y="10939"/>
                    <a:pt x="6429" y="10939"/>
                    <a:pt x="6423" y="10939"/>
                  </a:cubicBezTo>
                  <a:cubicBezTo>
                    <a:pt x="6380" y="10939"/>
                    <a:pt x="6337" y="10973"/>
                    <a:pt x="6286" y="10973"/>
                  </a:cubicBezTo>
                  <a:cubicBezTo>
                    <a:pt x="6269" y="10973"/>
                    <a:pt x="6253" y="10969"/>
                    <a:pt x="6235" y="10961"/>
                  </a:cubicBezTo>
                  <a:lnTo>
                    <a:pt x="6443" y="10801"/>
                  </a:lnTo>
                  <a:lnTo>
                    <a:pt x="6336" y="10683"/>
                  </a:lnTo>
                  <a:lnTo>
                    <a:pt x="6267" y="10714"/>
                  </a:lnTo>
                  <a:lnTo>
                    <a:pt x="6267" y="10783"/>
                  </a:lnTo>
                  <a:lnTo>
                    <a:pt x="6210" y="10782"/>
                  </a:lnTo>
                  <a:lnTo>
                    <a:pt x="6210" y="10782"/>
                  </a:lnTo>
                  <a:cubicBezTo>
                    <a:pt x="6235" y="10819"/>
                    <a:pt x="6251" y="10845"/>
                    <a:pt x="6270" y="10874"/>
                  </a:cubicBezTo>
                  <a:lnTo>
                    <a:pt x="6202" y="10903"/>
                  </a:lnTo>
                  <a:cubicBezTo>
                    <a:pt x="6195" y="10925"/>
                    <a:pt x="6190" y="10941"/>
                    <a:pt x="6186" y="10957"/>
                  </a:cubicBezTo>
                  <a:cubicBezTo>
                    <a:pt x="6182" y="10950"/>
                    <a:pt x="6178" y="10945"/>
                    <a:pt x="6174" y="10938"/>
                  </a:cubicBezTo>
                  <a:lnTo>
                    <a:pt x="6102" y="10987"/>
                  </a:lnTo>
                  <a:lnTo>
                    <a:pt x="6048" y="10913"/>
                  </a:lnTo>
                  <a:lnTo>
                    <a:pt x="5955" y="11020"/>
                  </a:lnTo>
                  <a:lnTo>
                    <a:pt x="5835" y="10872"/>
                  </a:lnTo>
                  <a:cubicBezTo>
                    <a:pt x="5849" y="10836"/>
                    <a:pt x="5858" y="10812"/>
                    <a:pt x="5867" y="10787"/>
                  </a:cubicBezTo>
                  <a:lnTo>
                    <a:pt x="5862" y="10780"/>
                  </a:lnTo>
                  <a:cubicBezTo>
                    <a:pt x="5848" y="10792"/>
                    <a:pt x="5835" y="10797"/>
                    <a:pt x="5821" y="10797"/>
                  </a:cubicBezTo>
                  <a:cubicBezTo>
                    <a:pt x="5806" y="10797"/>
                    <a:pt x="5790" y="10790"/>
                    <a:pt x="5773" y="10780"/>
                  </a:cubicBezTo>
                  <a:cubicBezTo>
                    <a:pt x="5748" y="10766"/>
                    <a:pt x="5716" y="10762"/>
                    <a:pt x="5691" y="10754"/>
                  </a:cubicBezTo>
                  <a:lnTo>
                    <a:pt x="5655" y="10804"/>
                  </a:lnTo>
                  <a:lnTo>
                    <a:pt x="5565" y="10804"/>
                  </a:lnTo>
                  <a:lnTo>
                    <a:pt x="5543" y="10847"/>
                  </a:lnTo>
                  <a:lnTo>
                    <a:pt x="5651" y="10866"/>
                  </a:lnTo>
                  <a:cubicBezTo>
                    <a:pt x="5649" y="10875"/>
                    <a:pt x="5648" y="10883"/>
                    <a:pt x="5648" y="10892"/>
                  </a:cubicBezTo>
                  <a:cubicBezTo>
                    <a:pt x="5645" y="10892"/>
                    <a:pt x="5642" y="10892"/>
                    <a:pt x="5639" y="10892"/>
                  </a:cubicBezTo>
                  <a:cubicBezTo>
                    <a:pt x="5627" y="10892"/>
                    <a:pt x="5614" y="10892"/>
                    <a:pt x="5602" y="10892"/>
                  </a:cubicBezTo>
                  <a:cubicBezTo>
                    <a:pt x="5585" y="10892"/>
                    <a:pt x="5568" y="10893"/>
                    <a:pt x="5552" y="10899"/>
                  </a:cubicBezTo>
                  <a:cubicBezTo>
                    <a:pt x="5522" y="10910"/>
                    <a:pt x="5498" y="10939"/>
                    <a:pt x="5471" y="10960"/>
                  </a:cubicBezTo>
                  <a:lnTo>
                    <a:pt x="5502" y="11042"/>
                  </a:lnTo>
                  <a:lnTo>
                    <a:pt x="5502" y="11042"/>
                  </a:lnTo>
                  <a:lnTo>
                    <a:pt x="5490" y="11041"/>
                  </a:lnTo>
                  <a:lnTo>
                    <a:pt x="5422" y="11306"/>
                  </a:lnTo>
                  <a:cubicBezTo>
                    <a:pt x="5371" y="11329"/>
                    <a:pt x="5374" y="11395"/>
                    <a:pt x="5360" y="11450"/>
                  </a:cubicBezTo>
                  <a:cubicBezTo>
                    <a:pt x="5336" y="11540"/>
                    <a:pt x="5316" y="11634"/>
                    <a:pt x="5297" y="11726"/>
                  </a:cubicBezTo>
                  <a:cubicBezTo>
                    <a:pt x="5283" y="11791"/>
                    <a:pt x="5272" y="11857"/>
                    <a:pt x="5262" y="11924"/>
                  </a:cubicBezTo>
                  <a:cubicBezTo>
                    <a:pt x="5254" y="11953"/>
                    <a:pt x="5268" y="11985"/>
                    <a:pt x="5296" y="11998"/>
                  </a:cubicBezTo>
                  <a:cubicBezTo>
                    <a:pt x="5301" y="12001"/>
                    <a:pt x="5304" y="12013"/>
                    <a:pt x="5308" y="12023"/>
                  </a:cubicBezTo>
                  <a:lnTo>
                    <a:pt x="5234" y="12054"/>
                  </a:lnTo>
                  <a:cubicBezTo>
                    <a:pt x="5228" y="12129"/>
                    <a:pt x="5223" y="12206"/>
                    <a:pt x="5216" y="12301"/>
                  </a:cubicBezTo>
                  <a:cubicBezTo>
                    <a:pt x="5211" y="12326"/>
                    <a:pt x="5202" y="12370"/>
                    <a:pt x="5192" y="12413"/>
                  </a:cubicBezTo>
                  <a:lnTo>
                    <a:pt x="5301" y="12422"/>
                  </a:lnTo>
                  <a:cubicBezTo>
                    <a:pt x="5276" y="12461"/>
                    <a:pt x="5260" y="12488"/>
                    <a:pt x="5241" y="12518"/>
                  </a:cubicBezTo>
                  <a:cubicBezTo>
                    <a:pt x="5295" y="12585"/>
                    <a:pt x="5275" y="12650"/>
                    <a:pt x="5236" y="12713"/>
                  </a:cubicBezTo>
                  <a:lnTo>
                    <a:pt x="5299" y="12769"/>
                  </a:lnTo>
                  <a:lnTo>
                    <a:pt x="5231" y="12824"/>
                  </a:lnTo>
                  <a:cubicBezTo>
                    <a:pt x="5236" y="12835"/>
                    <a:pt x="5240" y="12846"/>
                    <a:pt x="5246" y="12856"/>
                  </a:cubicBezTo>
                  <a:cubicBezTo>
                    <a:pt x="5254" y="12869"/>
                    <a:pt x="5263" y="12881"/>
                    <a:pt x="5265" y="12884"/>
                  </a:cubicBezTo>
                  <a:cubicBezTo>
                    <a:pt x="5213" y="12966"/>
                    <a:pt x="5213" y="12966"/>
                    <a:pt x="5210" y="13011"/>
                  </a:cubicBezTo>
                  <a:cubicBezTo>
                    <a:pt x="5247" y="12998"/>
                    <a:pt x="5271" y="12991"/>
                    <a:pt x="5288" y="12991"/>
                  </a:cubicBezTo>
                  <a:cubicBezTo>
                    <a:pt x="5316" y="12991"/>
                    <a:pt x="5327" y="13009"/>
                    <a:pt x="5345" y="13052"/>
                  </a:cubicBezTo>
                  <a:lnTo>
                    <a:pt x="5202" y="13115"/>
                  </a:lnTo>
                  <a:lnTo>
                    <a:pt x="5281" y="13226"/>
                  </a:lnTo>
                  <a:cubicBezTo>
                    <a:pt x="5280" y="13266"/>
                    <a:pt x="5279" y="13302"/>
                    <a:pt x="5279" y="13347"/>
                  </a:cubicBezTo>
                  <a:lnTo>
                    <a:pt x="5141" y="13360"/>
                  </a:lnTo>
                  <a:cubicBezTo>
                    <a:pt x="5153" y="13395"/>
                    <a:pt x="5166" y="13428"/>
                    <a:pt x="5177" y="13461"/>
                  </a:cubicBezTo>
                  <a:cubicBezTo>
                    <a:pt x="5106" y="13523"/>
                    <a:pt x="5104" y="13545"/>
                    <a:pt x="5163" y="13647"/>
                  </a:cubicBezTo>
                  <a:cubicBezTo>
                    <a:pt x="5153" y="13687"/>
                    <a:pt x="5143" y="13726"/>
                    <a:pt x="5134" y="13766"/>
                  </a:cubicBezTo>
                  <a:lnTo>
                    <a:pt x="5072" y="13809"/>
                  </a:lnTo>
                  <a:lnTo>
                    <a:pt x="5174" y="13860"/>
                  </a:lnTo>
                  <a:cubicBezTo>
                    <a:pt x="5165" y="13873"/>
                    <a:pt x="5160" y="13881"/>
                    <a:pt x="5153" y="13886"/>
                  </a:cubicBezTo>
                  <a:cubicBezTo>
                    <a:pt x="5066" y="13942"/>
                    <a:pt x="5060" y="13966"/>
                    <a:pt x="5110" y="14057"/>
                  </a:cubicBezTo>
                  <a:cubicBezTo>
                    <a:pt x="5127" y="14090"/>
                    <a:pt x="5143" y="14123"/>
                    <a:pt x="5161" y="14160"/>
                  </a:cubicBezTo>
                  <a:lnTo>
                    <a:pt x="5047" y="14243"/>
                  </a:lnTo>
                  <a:lnTo>
                    <a:pt x="5117" y="14306"/>
                  </a:lnTo>
                  <a:cubicBezTo>
                    <a:pt x="5105" y="14387"/>
                    <a:pt x="5097" y="14465"/>
                    <a:pt x="5084" y="14543"/>
                  </a:cubicBezTo>
                  <a:cubicBezTo>
                    <a:pt x="5076" y="14586"/>
                    <a:pt x="5073" y="14627"/>
                    <a:pt x="5104" y="14660"/>
                  </a:cubicBezTo>
                  <a:cubicBezTo>
                    <a:pt x="5147" y="14706"/>
                    <a:pt x="5141" y="14755"/>
                    <a:pt x="5121" y="14806"/>
                  </a:cubicBezTo>
                  <a:lnTo>
                    <a:pt x="5054" y="14817"/>
                  </a:lnTo>
                  <a:cubicBezTo>
                    <a:pt x="5062" y="14835"/>
                    <a:pt x="5072" y="14852"/>
                    <a:pt x="5082" y="14869"/>
                  </a:cubicBezTo>
                  <a:cubicBezTo>
                    <a:pt x="5095" y="14882"/>
                    <a:pt x="5108" y="14894"/>
                    <a:pt x="5121" y="14906"/>
                  </a:cubicBezTo>
                  <a:lnTo>
                    <a:pt x="5106" y="15031"/>
                  </a:lnTo>
                  <a:lnTo>
                    <a:pt x="5121" y="15028"/>
                  </a:lnTo>
                  <a:cubicBezTo>
                    <a:pt x="5142" y="15112"/>
                    <a:pt x="5161" y="15197"/>
                    <a:pt x="5186" y="15299"/>
                  </a:cubicBezTo>
                  <a:cubicBezTo>
                    <a:pt x="5193" y="15313"/>
                    <a:pt x="5265" y="15298"/>
                    <a:pt x="5239" y="15360"/>
                  </a:cubicBezTo>
                  <a:lnTo>
                    <a:pt x="5163" y="15378"/>
                  </a:lnTo>
                  <a:cubicBezTo>
                    <a:pt x="5168" y="15409"/>
                    <a:pt x="5182" y="15416"/>
                    <a:pt x="5199" y="15416"/>
                  </a:cubicBezTo>
                  <a:cubicBezTo>
                    <a:pt x="5214" y="15416"/>
                    <a:pt x="5230" y="15411"/>
                    <a:pt x="5244" y="15411"/>
                  </a:cubicBezTo>
                  <a:cubicBezTo>
                    <a:pt x="5258" y="15411"/>
                    <a:pt x="5269" y="15416"/>
                    <a:pt x="5274" y="15436"/>
                  </a:cubicBezTo>
                  <a:lnTo>
                    <a:pt x="5170" y="15492"/>
                  </a:lnTo>
                  <a:cubicBezTo>
                    <a:pt x="5174" y="15560"/>
                    <a:pt x="5176" y="15621"/>
                    <a:pt x="5178" y="15670"/>
                  </a:cubicBezTo>
                  <a:lnTo>
                    <a:pt x="5260" y="15816"/>
                  </a:lnTo>
                  <a:lnTo>
                    <a:pt x="5344" y="15834"/>
                  </a:lnTo>
                  <a:cubicBezTo>
                    <a:pt x="5341" y="15850"/>
                    <a:pt x="5340" y="15866"/>
                    <a:pt x="5339" y="15880"/>
                  </a:cubicBezTo>
                  <a:lnTo>
                    <a:pt x="5254" y="15894"/>
                  </a:lnTo>
                  <a:lnTo>
                    <a:pt x="5192" y="15845"/>
                  </a:lnTo>
                  <a:lnTo>
                    <a:pt x="5184" y="15853"/>
                  </a:lnTo>
                  <a:cubicBezTo>
                    <a:pt x="5195" y="15882"/>
                    <a:pt x="5206" y="15912"/>
                    <a:pt x="5213" y="15928"/>
                  </a:cubicBezTo>
                  <a:lnTo>
                    <a:pt x="5315" y="16013"/>
                  </a:lnTo>
                  <a:lnTo>
                    <a:pt x="5238" y="16050"/>
                  </a:lnTo>
                  <a:lnTo>
                    <a:pt x="5276" y="16118"/>
                  </a:lnTo>
                  <a:lnTo>
                    <a:pt x="5379" y="16033"/>
                  </a:lnTo>
                  <a:cubicBezTo>
                    <a:pt x="5382" y="16113"/>
                    <a:pt x="5386" y="16175"/>
                    <a:pt x="5389" y="16247"/>
                  </a:cubicBezTo>
                  <a:lnTo>
                    <a:pt x="5325" y="16288"/>
                  </a:lnTo>
                  <a:lnTo>
                    <a:pt x="5307" y="16230"/>
                  </a:lnTo>
                  <a:cubicBezTo>
                    <a:pt x="5297" y="16227"/>
                    <a:pt x="5286" y="16226"/>
                    <a:pt x="5274" y="16226"/>
                  </a:cubicBezTo>
                  <a:cubicBezTo>
                    <a:pt x="5268" y="16227"/>
                    <a:pt x="5263" y="16229"/>
                    <a:pt x="5258" y="16232"/>
                  </a:cubicBezTo>
                  <a:cubicBezTo>
                    <a:pt x="5255" y="16267"/>
                    <a:pt x="5252" y="16295"/>
                    <a:pt x="5250" y="16333"/>
                  </a:cubicBezTo>
                  <a:cubicBezTo>
                    <a:pt x="5287" y="16355"/>
                    <a:pt x="5332" y="16370"/>
                    <a:pt x="5368" y="16401"/>
                  </a:cubicBezTo>
                  <a:cubicBezTo>
                    <a:pt x="5403" y="16433"/>
                    <a:pt x="5427" y="16477"/>
                    <a:pt x="5457" y="16517"/>
                  </a:cubicBezTo>
                  <a:cubicBezTo>
                    <a:pt x="5446" y="16537"/>
                    <a:pt x="5436" y="16556"/>
                    <a:pt x="5424" y="16582"/>
                  </a:cubicBezTo>
                  <a:lnTo>
                    <a:pt x="5516" y="16566"/>
                  </a:lnTo>
                  <a:lnTo>
                    <a:pt x="5516" y="16566"/>
                  </a:lnTo>
                  <a:cubicBezTo>
                    <a:pt x="5510" y="16693"/>
                    <a:pt x="5448" y="16819"/>
                    <a:pt x="5550" y="16932"/>
                  </a:cubicBezTo>
                  <a:cubicBezTo>
                    <a:pt x="5527" y="16945"/>
                    <a:pt x="5508" y="16956"/>
                    <a:pt x="5485" y="16968"/>
                  </a:cubicBezTo>
                  <a:cubicBezTo>
                    <a:pt x="5546" y="17042"/>
                    <a:pt x="5555" y="17127"/>
                    <a:pt x="5541" y="17218"/>
                  </a:cubicBezTo>
                  <a:cubicBezTo>
                    <a:pt x="5539" y="17247"/>
                    <a:pt x="5540" y="17276"/>
                    <a:pt x="5546" y="17305"/>
                  </a:cubicBezTo>
                  <a:cubicBezTo>
                    <a:pt x="5555" y="17363"/>
                    <a:pt x="5565" y="17422"/>
                    <a:pt x="5574" y="17481"/>
                  </a:cubicBezTo>
                  <a:lnTo>
                    <a:pt x="5562" y="17484"/>
                  </a:lnTo>
                  <a:cubicBezTo>
                    <a:pt x="5574" y="17510"/>
                    <a:pt x="5587" y="17536"/>
                    <a:pt x="5599" y="17560"/>
                  </a:cubicBezTo>
                  <a:cubicBezTo>
                    <a:pt x="5558" y="17620"/>
                    <a:pt x="5548" y="17674"/>
                    <a:pt x="5578" y="17744"/>
                  </a:cubicBezTo>
                  <a:cubicBezTo>
                    <a:pt x="5598" y="17792"/>
                    <a:pt x="5598" y="17851"/>
                    <a:pt x="5597" y="17906"/>
                  </a:cubicBezTo>
                  <a:cubicBezTo>
                    <a:pt x="5597" y="17924"/>
                    <a:pt x="5567" y="17948"/>
                    <a:pt x="5547" y="17959"/>
                  </a:cubicBezTo>
                  <a:cubicBezTo>
                    <a:pt x="5518" y="17972"/>
                    <a:pt x="5486" y="17974"/>
                    <a:pt x="5451" y="17982"/>
                  </a:cubicBezTo>
                  <a:cubicBezTo>
                    <a:pt x="5474" y="18034"/>
                    <a:pt x="5466" y="18089"/>
                    <a:pt x="5527" y="18091"/>
                  </a:cubicBezTo>
                  <a:cubicBezTo>
                    <a:pt x="5556" y="18075"/>
                    <a:pt x="5568" y="18031"/>
                    <a:pt x="5603" y="18031"/>
                  </a:cubicBezTo>
                  <a:cubicBezTo>
                    <a:pt x="5610" y="18031"/>
                    <a:pt x="5619" y="18033"/>
                    <a:pt x="5630" y="18038"/>
                  </a:cubicBezTo>
                  <a:cubicBezTo>
                    <a:pt x="5629" y="18070"/>
                    <a:pt x="5629" y="18102"/>
                    <a:pt x="5629" y="18134"/>
                  </a:cubicBezTo>
                  <a:cubicBezTo>
                    <a:pt x="5630" y="18141"/>
                    <a:pt x="5631" y="18148"/>
                    <a:pt x="5632" y="18155"/>
                  </a:cubicBezTo>
                  <a:lnTo>
                    <a:pt x="5519" y="18170"/>
                  </a:lnTo>
                  <a:lnTo>
                    <a:pt x="5567" y="18216"/>
                  </a:lnTo>
                  <a:lnTo>
                    <a:pt x="5654" y="18159"/>
                  </a:lnTo>
                  <a:cubicBezTo>
                    <a:pt x="5655" y="18261"/>
                    <a:pt x="5656" y="18345"/>
                    <a:pt x="5657" y="18423"/>
                  </a:cubicBezTo>
                  <a:cubicBezTo>
                    <a:pt x="5633" y="18438"/>
                    <a:pt x="5621" y="18444"/>
                    <a:pt x="5610" y="18451"/>
                  </a:cubicBezTo>
                  <a:lnTo>
                    <a:pt x="5659" y="18475"/>
                  </a:lnTo>
                  <a:cubicBezTo>
                    <a:pt x="5669" y="18530"/>
                    <a:pt x="5677" y="18570"/>
                    <a:pt x="5684" y="18604"/>
                  </a:cubicBezTo>
                  <a:lnTo>
                    <a:pt x="5602" y="18694"/>
                  </a:lnTo>
                  <a:cubicBezTo>
                    <a:pt x="5623" y="18865"/>
                    <a:pt x="5633" y="18935"/>
                    <a:pt x="5582" y="19033"/>
                  </a:cubicBezTo>
                  <a:cubicBezTo>
                    <a:pt x="5589" y="19064"/>
                    <a:pt x="5596" y="19097"/>
                    <a:pt x="5602" y="19128"/>
                  </a:cubicBezTo>
                  <a:cubicBezTo>
                    <a:pt x="5607" y="19158"/>
                    <a:pt x="5612" y="19188"/>
                    <a:pt x="5617" y="19221"/>
                  </a:cubicBezTo>
                  <a:lnTo>
                    <a:pt x="5656" y="19264"/>
                  </a:lnTo>
                  <a:lnTo>
                    <a:pt x="5607" y="19364"/>
                  </a:lnTo>
                  <a:lnTo>
                    <a:pt x="5651" y="19486"/>
                  </a:lnTo>
                  <a:cubicBezTo>
                    <a:pt x="5640" y="19573"/>
                    <a:pt x="5711" y="19671"/>
                    <a:pt x="5695" y="19780"/>
                  </a:cubicBezTo>
                  <a:cubicBezTo>
                    <a:pt x="5694" y="19796"/>
                    <a:pt x="5722" y="19817"/>
                    <a:pt x="5736" y="19834"/>
                  </a:cubicBezTo>
                  <a:cubicBezTo>
                    <a:pt x="5697" y="19920"/>
                    <a:pt x="5769" y="20338"/>
                    <a:pt x="5833" y="20444"/>
                  </a:cubicBezTo>
                  <a:cubicBezTo>
                    <a:pt x="5847" y="20649"/>
                    <a:pt x="5855" y="20835"/>
                    <a:pt x="5937" y="21022"/>
                  </a:cubicBezTo>
                  <a:cubicBezTo>
                    <a:pt x="5920" y="21081"/>
                    <a:pt x="5908" y="21153"/>
                    <a:pt x="5943" y="21230"/>
                  </a:cubicBezTo>
                  <a:cubicBezTo>
                    <a:pt x="5962" y="21273"/>
                    <a:pt x="5959" y="21326"/>
                    <a:pt x="5965" y="21373"/>
                  </a:cubicBezTo>
                  <a:lnTo>
                    <a:pt x="5867" y="21358"/>
                  </a:lnTo>
                  <a:lnTo>
                    <a:pt x="5906" y="21419"/>
                  </a:lnTo>
                  <a:cubicBezTo>
                    <a:pt x="5872" y="21483"/>
                    <a:pt x="5872" y="21483"/>
                    <a:pt x="5806" y="21504"/>
                  </a:cubicBezTo>
                  <a:cubicBezTo>
                    <a:pt x="5779" y="21448"/>
                    <a:pt x="5752" y="21392"/>
                    <a:pt x="5727" y="21332"/>
                  </a:cubicBezTo>
                  <a:cubicBezTo>
                    <a:pt x="5703" y="21271"/>
                    <a:pt x="5668" y="21225"/>
                    <a:pt x="5597" y="21212"/>
                  </a:cubicBezTo>
                  <a:lnTo>
                    <a:pt x="5534" y="21267"/>
                  </a:lnTo>
                  <a:cubicBezTo>
                    <a:pt x="5501" y="21233"/>
                    <a:pt x="5467" y="21217"/>
                    <a:pt x="5431" y="21217"/>
                  </a:cubicBezTo>
                  <a:cubicBezTo>
                    <a:pt x="5400" y="21217"/>
                    <a:pt x="5368" y="21229"/>
                    <a:pt x="5335" y="21250"/>
                  </a:cubicBezTo>
                  <a:cubicBezTo>
                    <a:pt x="5309" y="21267"/>
                    <a:pt x="5273" y="21268"/>
                    <a:pt x="5242" y="21276"/>
                  </a:cubicBezTo>
                  <a:cubicBezTo>
                    <a:pt x="5211" y="21321"/>
                    <a:pt x="5176" y="21364"/>
                    <a:pt x="5130" y="21382"/>
                  </a:cubicBezTo>
                  <a:cubicBezTo>
                    <a:pt x="5069" y="21407"/>
                    <a:pt x="5000" y="21414"/>
                    <a:pt x="4932" y="21429"/>
                  </a:cubicBezTo>
                  <a:lnTo>
                    <a:pt x="4852" y="21375"/>
                  </a:lnTo>
                  <a:lnTo>
                    <a:pt x="4769" y="21490"/>
                  </a:lnTo>
                  <a:lnTo>
                    <a:pt x="4666" y="21326"/>
                  </a:lnTo>
                  <a:cubicBezTo>
                    <a:pt x="4642" y="21336"/>
                    <a:pt x="4617" y="21350"/>
                    <a:pt x="4590" y="21359"/>
                  </a:cubicBezTo>
                  <a:cubicBezTo>
                    <a:pt x="4560" y="21371"/>
                    <a:pt x="4530" y="21378"/>
                    <a:pt x="4490" y="21389"/>
                  </a:cubicBezTo>
                  <a:cubicBezTo>
                    <a:pt x="4485" y="21298"/>
                    <a:pt x="4479" y="21219"/>
                    <a:pt x="4473" y="21135"/>
                  </a:cubicBezTo>
                  <a:lnTo>
                    <a:pt x="4444" y="21111"/>
                  </a:lnTo>
                  <a:lnTo>
                    <a:pt x="4498" y="21054"/>
                  </a:lnTo>
                  <a:cubicBezTo>
                    <a:pt x="4473" y="20966"/>
                    <a:pt x="4448" y="20876"/>
                    <a:pt x="4421" y="20780"/>
                  </a:cubicBezTo>
                  <a:lnTo>
                    <a:pt x="4456" y="20746"/>
                  </a:lnTo>
                  <a:cubicBezTo>
                    <a:pt x="4450" y="20675"/>
                    <a:pt x="4445" y="20620"/>
                    <a:pt x="4441" y="20574"/>
                  </a:cubicBezTo>
                  <a:cubicBezTo>
                    <a:pt x="4403" y="20542"/>
                    <a:pt x="4371" y="20517"/>
                    <a:pt x="4341" y="20490"/>
                  </a:cubicBezTo>
                  <a:cubicBezTo>
                    <a:pt x="4308" y="20461"/>
                    <a:pt x="4278" y="20447"/>
                    <a:pt x="4248" y="20447"/>
                  </a:cubicBezTo>
                  <a:cubicBezTo>
                    <a:pt x="4214" y="20447"/>
                    <a:pt x="4181" y="20466"/>
                    <a:pt x="4150" y="20505"/>
                  </a:cubicBezTo>
                  <a:cubicBezTo>
                    <a:pt x="4134" y="20525"/>
                    <a:pt x="4121" y="20549"/>
                    <a:pt x="4110" y="20573"/>
                  </a:cubicBezTo>
                  <a:cubicBezTo>
                    <a:pt x="4082" y="20637"/>
                    <a:pt x="4056" y="20702"/>
                    <a:pt x="4027" y="20766"/>
                  </a:cubicBezTo>
                  <a:cubicBezTo>
                    <a:pt x="3996" y="20833"/>
                    <a:pt x="4001" y="20855"/>
                    <a:pt x="4061" y="20906"/>
                  </a:cubicBezTo>
                  <a:cubicBezTo>
                    <a:pt x="4002" y="20982"/>
                    <a:pt x="4067" y="21043"/>
                    <a:pt x="4074" y="21108"/>
                  </a:cubicBezTo>
                  <a:lnTo>
                    <a:pt x="4174" y="21139"/>
                  </a:lnTo>
                  <a:cubicBezTo>
                    <a:pt x="4155" y="21162"/>
                    <a:pt x="4135" y="21168"/>
                    <a:pt x="4115" y="21168"/>
                  </a:cubicBezTo>
                  <a:cubicBezTo>
                    <a:pt x="4091" y="21168"/>
                    <a:pt x="4067" y="21160"/>
                    <a:pt x="4044" y="21160"/>
                  </a:cubicBezTo>
                  <a:cubicBezTo>
                    <a:pt x="4035" y="21160"/>
                    <a:pt x="4025" y="21161"/>
                    <a:pt x="4016" y="21165"/>
                  </a:cubicBezTo>
                  <a:lnTo>
                    <a:pt x="4091" y="21203"/>
                  </a:lnTo>
                  <a:lnTo>
                    <a:pt x="4019" y="21270"/>
                  </a:lnTo>
                  <a:cubicBezTo>
                    <a:pt x="4024" y="21317"/>
                    <a:pt x="4029" y="21366"/>
                    <a:pt x="4034" y="21406"/>
                  </a:cubicBezTo>
                  <a:lnTo>
                    <a:pt x="4144" y="21532"/>
                  </a:lnTo>
                  <a:cubicBezTo>
                    <a:pt x="4139" y="21560"/>
                    <a:pt x="4136" y="21585"/>
                    <a:pt x="4132" y="21610"/>
                  </a:cubicBezTo>
                  <a:lnTo>
                    <a:pt x="3975" y="21574"/>
                  </a:lnTo>
                  <a:lnTo>
                    <a:pt x="3964" y="21597"/>
                  </a:lnTo>
                  <a:cubicBezTo>
                    <a:pt x="3984" y="21609"/>
                    <a:pt x="4001" y="21629"/>
                    <a:pt x="4021" y="21633"/>
                  </a:cubicBezTo>
                  <a:cubicBezTo>
                    <a:pt x="4099" y="21649"/>
                    <a:pt x="4144" y="21697"/>
                    <a:pt x="4170" y="21770"/>
                  </a:cubicBezTo>
                  <a:cubicBezTo>
                    <a:pt x="4155" y="21796"/>
                    <a:pt x="4141" y="21821"/>
                    <a:pt x="4126" y="21849"/>
                  </a:cubicBezTo>
                  <a:lnTo>
                    <a:pt x="4052" y="21840"/>
                  </a:lnTo>
                  <a:cubicBezTo>
                    <a:pt x="4034" y="21805"/>
                    <a:pt x="4017" y="21776"/>
                    <a:pt x="3999" y="21743"/>
                  </a:cubicBezTo>
                  <a:cubicBezTo>
                    <a:pt x="3987" y="21745"/>
                    <a:pt x="3976" y="21747"/>
                    <a:pt x="3965" y="21747"/>
                  </a:cubicBezTo>
                  <a:cubicBezTo>
                    <a:pt x="3933" y="21747"/>
                    <a:pt x="3906" y="21733"/>
                    <a:pt x="3891" y="21680"/>
                  </a:cubicBezTo>
                  <a:lnTo>
                    <a:pt x="3891" y="21680"/>
                  </a:lnTo>
                  <a:cubicBezTo>
                    <a:pt x="3879" y="21733"/>
                    <a:pt x="3898" y="21754"/>
                    <a:pt x="3926" y="21768"/>
                  </a:cubicBezTo>
                  <a:cubicBezTo>
                    <a:pt x="3980" y="21793"/>
                    <a:pt x="4019" y="21826"/>
                    <a:pt x="4004" y="21901"/>
                  </a:cubicBezTo>
                  <a:lnTo>
                    <a:pt x="4125" y="21905"/>
                  </a:lnTo>
                  <a:lnTo>
                    <a:pt x="4187" y="21959"/>
                  </a:lnTo>
                  <a:lnTo>
                    <a:pt x="4057" y="22039"/>
                  </a:lnTo>
                  <a:cubicBezTo>
                    <a:pt x="4030" y="22028"/>
                    <a:pt x="4015" y="22022"/>
                    <a:pt x="4005" y="22022"/>
                  </a:cubicBezTo>
                  <a:cubicBezTo>
                    <a:pt x="3993" y="22022"/>
                    <a:pt x="3987" y="22031"/>
                    <a:pt x="3974" y="22051"/>
                  </a:cubicBezTo>
                  <a:lnTo>
                    <a:pt x="4094" y="22102"/>
                  </a:lnTo>
                  <a:lnTo>
                    <a:pt x="4168" y="22083"/>
                  </a:lnTo>
                  <a:cubicBezTo>
                    <a:pt x="4172" y="22157"/>
                    <a:pt x="4175" y="22225"/>
                    <a:pt x="4179" y="22294"/>
                  </a:cubicBezTo>
                  <a:lnTo>
                    <a:pt x="4335" y="22247"/>
                  </a:lnTo>
                  <a:cubicBezTo>
                    <a:pt x="4360" y="22304"/>
                    <a:pt x="4381" y="22351"/>
                    <a:pt x="4405" y="22403"/>
                  </a:cubicBezTo>
                  <a:cubicBezTo>
                    <a:pt x="4405" y="22403"/>
                    <a:pt x="4424" y="22403"/>
                    <a:pt x="4447" y="22402"/>
                  </a:cubicBezTo>
                  <a:cubicBezTo>
                    <a:pt x="4449" y="22423"/>
                    <a:pt x="4452" y="22440"/>
                    <a:pt x="4453" y="22454"/>
                  </a:cubicBezTo>
                  <a:lnTo>
                    <a:pt x="4391" y="22470"/>
                  </a:lnTo>
                  <a:lnTo>
                    <a:pt x="4430" y="22618"/>
                  </a:lnTo>
                  <a:cubicBezTo>
                    <a:pt x="4407" y="22631"/>
                    <a:pt x="4392" y="22640"/>
                    <a:pt x="4377" y="22652"/>
                  </a:cubicBezTo>
                  <a:cubicBezTo>
                    <a:pt x="4342" y="22680"/>
                    <a:pt x="4311" y="22726"/>
                    <a:pt x="4270" y="22737"/>
                  </a:cubicBezTo>
                  <a:cubicBezTo>
                    <a:pt x="4211" y="22753"/>
                    <a:pt x="4185" y="22794"/>
                    <a:pt x="4163" y="22823"/>
                  </a:cubicBezTo>
                  <a:cubicBezTo>
                    <a:pt x="4137" y="22922"/>
                    <a:pt x="4115" y="23007"/>
                    <a:pt x="4090" y="23099"/>
                  </a:cubicBezTo>
                  <a:lnTo>
                    <a:pt x="4148" y="23163"/>
                  </a:lnTo>
                  <a:cubicBezTo>
                    <a:pt x="4150" y="23209"/>
                    <a:pt x="4152" y="23259"/>
                    <a:pt x="4154" y="23303"/>
                  </a:cubicBezTo>
                  <a:lnTo>
                    <a:pt x="4226" y="23333"/>
                  </a:lnTo>
                  <a:cubicBezTo>
                    <a:pt x="4220" y="23365"/>
                    <a:pt x="4213" y="23392"/>
                    <a:pt x="4205" y="23432"/>
                  </a:cubicBezTo>
                  <a:lnTo>
                    <a:pt x="4307" y="23458"/>
                  </a:lnTo>
                  <a:cubicBezTo>
                    <a:pt x="4302" y="23471"/>
                    <a:pt x="4296" y="23487"/>
                    <a:pt x="4291" y="23505"/>
                  </a:cubicBezTo>
                  <a:lnTo>
                    <a:pt x="4350" y="23570"/>
                  </a:lnTo>
                  <a:cubicBezTo>
                    <a:pt x="4322" y="23630"/>
                    <a:pt x="4292" y="23689"/>
                    <a:pt x="4263" y="23746"/>
                  </a:cubicBezTo>
                  <a:cubicBezTo>
                    <a:pt x="4193" y="23741"/>
                    <a:pt x="4210" y="23693"/>
                    <a:pt x="4207" y="23663"/>
                  </a:cubicBezTo>
                  <a:cubicBezTo>
                    <a:pt x="4144" y="23647"/>
                    <a:pt x="4122" y="23594"/>
                    <a:pt x="4098" y="23550"/>
                  </a:cubicBezTo>
                  <a:cubicBezTo>
                    <a:pt x="4040" y="23441"/>
                    <a:pt x="3986" y="23331"/>
                    <a:pt x="3930" y="23220"/>
                  </a:cubicBezTo>
                  <a:cubicBezTo>
                    <a:pt x="3848" y="23057"/>
                    <a:pt x="3732" y="22910"/>
                    <a:pt x="3682" y="22729"/>
                  </a:cubicBezTo>
                  <a:cubicBezTo>
                    <a:pt x="3680" y="22721"/>
                    <a:pt x="3670" y="22718"/>
                    <a:pt x="3660" y="22708"/>
                  </a:cubicBezTo>
                  <a:lnTo>
                    <a:pt x="3586" y="22718"/>
                  </a:lnTo>
                  <a:cubicBezTo>
                    <a:pt x="3559" y="22778"/>
                    <a:pt x="3538" y="22830"/>
                    <a:pt x="3520" y="22873"/>
                  </a:cubicBezTo>
                  <a:lnTo>
                    <a:pt x="3635" y="22917"/>
                  </a:lnTo>
                  <a:lnTo>
                    <a:pt x="3676" y="22896"/>
                  </a:lnTo>
                  <a:lnTo>
                    <a:pt x="3732" y="23113"/>
                  </a:lnTo>
                  <a:lnTo>
                    <a:pt x="3614" y="23199"/>
                  </a:lnTo>
                  <a:cubicBezTo>
                    <a:pt x="3554" y="23163"/>
                    <a:pt x="3554" y="23163"/>
                    <a:pt x="3548" y="23091"/>
                  </a:cubicBezTo>
                  <a:lnTo>
                    <a:pt x="3640" y="23036"/>
                  </a:lnTo>
                  <a:lnTo>
                    <a:pt x="3591" y="22979"/>
                  </a:lnTo>
                  <a:lnTo>
                    <a:pt x="3460" y="23040"/>
                  </a:lnTo>
                  <a:cubicBezTo>
                    <a:pt x="3470" y="23001"/>
                    <a:pt x="3475" y="22984"/>
                    <a:pt x="3480" y="22964"/>
                  </a:cubicBezTo>
                  <a:lnTo>
                    <a:pt x="3437" y="22964"/>
                  </a:lnTo>
                  <a:lnTo>
                    <a:pt x="3409" y="22923"/>
                  </a:lnTo>
                  <a:lnTo>
                    <a:pt x="3318" y="22979"/>
                  </a:lnTo>
                  <a:cubicBezTo>
                    <a:pt x="3265" y="22866"/>
                    <a:pt x="3160" y="22812"/>
                    <a:pt x="3076" y="22734"/>
                  </a:cubicBezTo>
                  <a:cubicBezTo>
                    <a:pt x="3053" y="22715"/>
                    <a:pt x="3040" y="22684"/>
                    <a:pt x="3022" y="22658"/>
                  </a:cubicBezTo>
                  <a:cubicBezTo>
                    <a:pt x="3008" y="22673"/>
                    <a:pt x="2994" y="22678"/>
                    <a:pt x="2980" y="22678"/>
                  </a:cubicBezTo>
                  <a:cubicBezTo>
                    <a:pt x="2954" y="22678"/>
                    <a:pt x="2928" y="22659"/>
                    <a:pt x="2897" y="22659"/>
                  </a:cubicBezTo>
                  <a:cubicBezTo>
                    <a:pt x="2890" y="22659"/>
                    <a:pt x="2882" y="22660"/>
                    <a:pt x="2874" y="22663"/>
                  </a:cubicBezTo>
                  <a:cubicBezTo>
                    <a:pt x="2893" y="22614"/>
                    <a:pt x="2905" y="22583"/>
                    <a:pt x="2918" y="22547"/>
                  </a:cubicBezTo>
                  <a:lnTo>
                    <a:pt x="3022" y="22598"/>
                  </a:lnTo>
                  <a:cubicBezTo>
                    <a:pt x="3024" y="22590"/>
                    <a:pt x="3031" y="22580"/>
                    <a:pt x="3029" y="22573"/>
                  </a:cubicBezTo>
                  <a:cubicBezTo>
                    <a:pt x="3011" y="22533"/>
                    <a:pt x="2990" y="22494"/>
                    <a:pt x="2978" y="22469"/>
                  </a:cubicBezTo>
                  <a:lnTo>
                    <a:pt x="3037" y="22362"/>
                  </a:lnTo>
                  <a:lnTo>
                    <a:pt x="3116" y="22327"/>
                  </a:lnTo>
                  <a:cubicBezTo>
                    <a:pt x="3132" y="22351"/>
                    <a:pt x="3151" y="22358"/>
                    <a:pt x="3170" y="22358"/>
                  </a:cubicBezTo>
                  <a:cubicBezTo>
                    <a:pt x="3201" y="22358"/>
                    <a:pt x="3235" y="22340"/>
                    <a:pt x="3269" y="22340"/>
                  </a:cubicBezTo>
                  <a:cubicBezTo>
                    <a:pt x="3276" y="22340"/>
                    <a:pt x="3282" y="22341"/>
                    <a:pt x="3289" y="22343"/>
                  </a:cubicBezTo>
                  <a:cubicBezTo>
                    <a:pt x="3288" y="22354"/>
                    <a:pt x="3288" y="22366"/>
                    <a:pt x="3287" y="22381"/>
                  </a:cubicBezTo>
                  <a:lnTo>
                    <a:pt x="3371" y="22330"/>
                  </a:lnTo>
                  <a:cubicBezTo>
                    <a:pt x="3370" y="22201"/>
                    <a:pt x="3255" y="22193"/>
                    <a:pt x="3189" y="22148"/>
                  </a:cubicBezTo>
                  <a:cubicBezTo>
                    <a:pt x="3224" y="22014"/>
                    <a:pt x="3120" y="21962"/>
                    <a:pt x="3050" y="21878"/>
                  </a:cubicBezTo>
                  <a:cubicBezTo>
                    <a:pt x="3064" y="21843"/>
                    <a:pt x="3083" y="21801"/>
                    <a:pt x="3104" y="21752"/>
                  </a:cubicBezTo>
                  <a:cubicBezTo>
                    <a:pt x="3073" y="21726"/>
                    <a:pt x="3039" y="21698"/>
                    <a:pt x="2999" y="21664"/>
                  </a:cubicBezTo>
                  <a:cubicBezTo>
                    <a:pt x="2992" y="21649"/>
                    <a:pt x="2982" y="21625"/>
                    <a:pt x="2971" y="21598"/>
                  </a:cubicBezTo>
                  <a:lnTo>
                    <a:pt x="2889" y="21603"/>
                  </a:lnTo>
                  <a:lnTo>
                    <a:pt x="2814" y="21483"/>
                  </a:lnTo>
                  <a:lnTo>
                    <a:pt x="2868" y="21451"/>
                  </a:lnTo>
                  <a:lnTo>
                    <a:pt x="2751" y="21338"/>
                  </a:lnTo>
                  <a:lnTo>
                    <a:pt x="2630" y="21348"/>
                  </a:lnTo>
                  <a:lnTo>
                    <a:pt x="2679" y="21227"/>
                  </a:lnTo>
                  <a:cubicBezTo>
                    <a:pt x="2632" y="21149"/>
                    <a:pt x="2517" y="21235"/>
                    <a:pt x="2481" y="21139"/>
                  </a:cubicBezTo>
                  <a:lnTo>
                    <a:pt x="2498" y="21082"/>
                  </a:lnTo>
                  <a:cubicBezTo>
                    <a:pt x="2443" y="21029"/>
                    <a:pt x="2380" y="21016"/>
                    <a:pt x="2316" y="21016"/>
                  </a:cubicBezTo>
                  <a:cubicBezTo>
                    <a:pt x="2311" y="21016"/>
                    <a:pt x="2305" y="21016"/>
                    <a:pt x="2300" y="21016"/>
                  </a:cubicBezTo>
                  <a:cubicBezTo>
                    <a:pt x="2255" y="20926"/>
                    <a:pt x="2205" y="20891"/>
                    <a:pt x="2115" y="20891"/>
                  </a:cubicBezTo>
                  <a:cubicBezTo>
                    <a:pt x="2103" y="20891"/>
                    <a:pt x="2090" y="20891"/>
                    <a:pt x="2076" y="20893"/>
                  </a:cubicBezTo>
                  <a:lnTo>
                    <a:pt x="1998" y="20837"/>
                  </a:lnTo>
                  <a:cubicBezTo>
                    <a:pt x="1968" y="20853"/>
                    <a:pt x="1939" y="20858"/>
                    <a:pt x="1910" y="20858"/>
                  </a:cubicBezTo>
                  <a:cubicBezTo>
                    <a:pt x="1841" y="20858"/>
                    <a:pt x="1771" y="20826"/>
                    <a:pt x="1698" y="20826"/>
                  </a:cubicBezTo>
                  <a:cubicBezTo>
                    <a:pt x="1697" y="20826"/>
                    <a:pt x="1695" y="20827"/>
                    <a:pt x="1693" y="20827"/>
                  </a:cubicBezTo>
                  <a:lnTo>
                    <a:pt x="1587" y="20746"/>
                  </a:lnTo>
                  <a:lnTo>
                    <a:pt x="1366" y="20797"/>
                  </a:lnTo>
                  <a:lnTo>
                    <a:pt x="1366" y="20809"/>
                  </a:lnTo>
                  <a:lnTo>
                    <a:pt x="1439" y="20831"/>
                  </a:lnTo>
                  <a:lnTo>
                    <a:pt x="1472" y="20784"/>
                  </a:lnTo>
                  <a:cubicBezTo>
                    <a:pt x="1533" y="20816"/>
                    <a:pt x="1590" y="20850"/>
                    <a:pt x="1622" y="20914"/>
                  </a:cubicBezTo>
                  <a:cubicBezTo>
                    <a:pt x="1603" y="20953"/>
                    <a:pt x="1585" y="20990"/>
                    <a:pt x="1565" y="21030"/>
                  </a:cubicBezTo>
                  <a:lnTo>
                    <a:pt x="1512" y="21036"/>
                  </a:lnTo>
                  <a:lnTo>
                    <a:pt x="1345" y="21170"/>
                  </a:lnTo>
                  <a:cubicBezTo>
                    <a:pt x="1327" y="21173"/>
                    <a:pt x="1314" y="21175"/>
                    <a:pt x="1301" y="21175"/>
                  </a:cubicBezTo>
                  <a:cubicBezTo>
                    <a:pt x="1268" y="21175"/>
                    <a:pt x="1237" y="21161"/>
                    <a:pt x="1126" y="21112"/>
                  </a:cubicBezTo>
                  <a:lnTo>
                    <a:pt x="1034" y="21135"/>
                  </a:lnTo>
                  <a:cubicBezTo>
                    <a:pt x="1091" y="21160"/>
                    <a:pt x="1135" y="21185"/>
                    <a:pt x="1119" y="21251"/>
                  </a:cubicBezTo>
                  <a:cubicBezTo>
                    <a:pt x="1083" y="21274"/>
                    <a:pt x="1039" y="21290"/>
                    <a:pt x="1010" y="21319"/>
                  </a:cubicBezTo>
                  <a:cubicBezTo>
                    <a:pt x="942" y="21386"/>
                    <a:pt x="882" y="21456"/>
                    <a:pt x="821" y="21528"/>
                  </a:cubicBezTo>
                  <a:cubicBezTo>
                    <a:pt x="810" y="21544"/>
                    <a:pt x="800" y="21562"/>
                    <a:pt x="793" y="21582"/>
                  </a:cubicBezTo>
                  <a:cubicBezTo>
                    <a:pt x="799" y="21608"/>
                    <a:pt x="806" y="21633"/>
                    <a:pt x="811" y="21657"/>
                  </a:cubicBezTo>
                  <a:cubicBezTo>
                    <a:pt x="759" y="21707"/>
                    <a:pt x="744" y="21761"/>
                    <a:pt x="737" y="21830"/>
                  </a:cubicBezTo>
                  <a:cubicBezTo>
                    <a:pt x="728" y="21917"/>
                    <a:pt x="683" y="22000"/>
                    <a:pt x="653" y="22091"/>
                  </a:cubicBezTo>
                  <a:lnTo>
                    <a:pt x="585" y="22062"/>
                  </a:lnTo>
                  <a:cubicBezTo>
                    <a:pt x="566" y="21997"/>
                    <a:pt x="548" y="21939"/>
                    <a:pt x="527" y="21874"/>
                  </a:cubicBezTo>
                  <a:cubicBezTo>
                    <a:pt x="566" y="21846"/>
                    <a:pt x="548" y="21794"/>
                    <a:pt x="561" y="21753"/>
                  </a:cubicBezTo>
                  <a:cubicBezTo>
                    <a:pt x="528" y="21730"/>
                    <a:pt x="501" y="21710"/>
                    <a:pt x="467" y="21686"/>
                  </a:cubicBezTo>
                  <a:lnTo>
                    <a:pt x="624" y="21367"/>
                  </a:lnTo>
                  <a:lnTo>
                    <a:pt x="671" y="21326"/>
                  </a:lnTo>
                  <a:cubicBezTo>
                    <a:pt x="665" y="21295"/>
                    <a:pt x="659" y="21270"/>
                    <a:pt x="655" y="21245"/>
                  </a:cubicBezTo>
                  <a:lnTo>
                    <a:pt x="709" y="21201"/>
                  </a:lnTo>
                  <a:lnTo>
                    <a:pt x="695" y="21194"/>
                  </a:lnTo>
                  <a:cubicBezTo>
                    <a:pt x="720" y="21125"/>
                    <a:pt x="745" y="21058"/>
                    <a:pt x="771" y="20987"/>
                  </a:cubicBezTo>
                  <a:lnTo>
                    <a:pt x="682" y="20959"/>
                  </a:lnTo>
                  <a:cubicBezTo>
                    <a:pt x="687" y="20941"/>
                    <a:pt x="690" y="20927"/>
                    <a:pt x="696" y="20908"/>
                  </a:cubicBezTo>
                  <a:cubicBezTo>
                    <a:pt x="665" y="20877"/>
                    <a:pt x="630" y="20869"/>
                    <a:pt x="592" y="20869"/>
                  </a:cubicBezTo>
                  <a:cubicBezTo>
                    <a:pt x="557" y="20869"/>
                    <a:pt x="519" y="20876"/>
                    <a:pt x="478" y="20877"/>
                  </a:cubicBezTo>
                  <a:cubicBezTo>
                    <a:pt x="436" y="20815"/>
                    <a:pt x="331" y="20799"/>
                    <a:pt x="310" y="20692"/>
                  </a:cubicBezTo>
                  <a:cubicBezTo>
                    <a:pt x="334" y="20679"/>
                    <a:pt x="358" y="20667"/>
                    <a:pt x="380" y="20653"/>
                  </a:cubicBezTo>
                  <a:cubicBezTo>
                    <a:pt x="422" y="20625"/>
                    <a:pt x="448" y="20610"/>
                    <a:pt x="472" y="20610"/>
                  </a:cubicBezTo>
                  <a:cubicBezTo>
                    <a:pt x="498" y="20610"/>
                    <a:pt x="522" y="20627"/>
                    <a:pt x="561" y="20662"/>
                  </a:cubicBezTo>
                  <a:lnTo>
                    <a:pt x="535" y="20558"/>
                  </a:lnTo>
                  <a:lnTo>
                    <a:pt x="535" y="20558"/>
                  </a:lnTo>
                  <a:lnTo>
                    <a:pt x="609" y="20571"/>
                  </a:lnTo>
                  <a:cubicBezTo>
                    <a:pt x="598" y="20560"/>
                    <a:pt x="588" y="20548"/>
                    <a:pt x="577" y="20534"/>
                  </a:cubicBezTo>
                  <a:cubicBezTo>
                    <a:pt x="573" y="20525"/>
                    <a:pt x="569" y="20515"/>
                    <a:pt x="568" y="20504"/>
                  </a:cubicBezTo>
                  <a:cubicBezTo>
                    <a:pt x="651" y="20451"/>
                    <a:pt x="690" y="20427"/>
                    <a:pt x="721" y="20427"/>
                  </a:cubicBezTo>
                  <a:cubicBezTo>
                    <a:pt x="746" y="20427"/>
                    <a:pt x="766" y="20445"/>
                    <a:pt x="799" y="20479"/>
                  </a:cubicBezTo>
                  <a:cubicBezTo>
                    <a:pt x="788" y="20497"/>
                    <a:pt x="778" y="20516"/>
                    <a:pt x="770" y="20534"/>
                  </a:cubicBezTo>
                  <a:lnTo>
                    <a:pt x="928" y="20641"/>
                  </a:lnTo>
                  <a:lnTo>
                    <a:pt x="1039" y="20595"/>
                  </a:lnTo>
                  <a:cubicBezTo>
                    <a:pt x="1017" y="20520"/>
                    <a:pt x="1086" y="20441"/>
                    <a:pt x="1007" y="20369"/>
                  </a:cubicBezTo>
                  <a:lnTo>
                    <a:pt x="910" y="20434"/>
                  </a:lnTo>
                  <a:lnTo>
                    <a:pt x="910" y="20434"/>
                  </a:lnTo>
                  <a:lnTo>
                    <a:pt x="970" y="20432"/>
                  </a:lnTo>
                  <a:lnTo>
                    <a:pt x="989" y="20519"/>
                  </a:lnTo>
                  <a:lnTo>
                    <a:pt x="901" y="20566"/>
                  </a:lnTo>
                  <a:cubicBezTo>
                    <a:pt x="891" y="20521"/>
                    <a:pt x="883" y="20484"/>
                    <a:pt x="875" y="20449"/>
                  </a:cubicBezTo>
                  <a:cubicBezTo>
                    <a:pt x="843" y="20431"/>
                    <a:pt x="812" y="20414"/>
                    <a:pt x="780" y="20395"/>
                  </a:cubicBezTo>
                  <a:lnTo>
                    <a:pt x="780" y="20382"/>
                  </a:lnTo>
                  <a:lnTo>
                    <a:pt x="629" y="20406"/>
                  </a:lnTo>
                  <a:cubicBezTo>
                    <a:pt x="634" y="20355"/>
                    <a:pt x="639" y="20312"/>
                    <a:pt x="645" y="20260"/>
                  </a:cubicBezTo>
                  <a:lnTo>
                    <a:pt x="645" y="20260"/>
                  </a:lnTo>
                  <a:cubicBezTo>
                    <a:pt x="611" y="20275"/>
                    <a:pt x="582" y="20301"/>
                    <a:pt x="554" y="20301"/>
                  </a:cubicBezTo>
                  <a:cubicBezTo>
                    <a:pt x="540" y="20301"/>
                    <a:pt x="526" y="20294"/>
                    <a:pt x="511" y="20276"/>
                  </a:cubicBezTo>
                  <a:cubicBezTo>
                    <a:pt x="539" y="20176"/>
                    <a:pt x="539" y="20176"/>
                    <a:pt x="462" y="20153"/>
                  </a:cubicBezTo>
                  <a:cubicBezTo>
                    <a:pt x="452" y="20201"/>
                    <a:pt x="444" y="20248"/>
                    <a:pt x="434" y="20301"/>
                  </a:cubicBezTo>
                  <a:cubicBezTo>
                    <a:pt x="296" y="20341"/>
                    <a:pt x="219" y="20433"/>
                    <a:pt x="241" y="20590"/>
                  </a:cubicBezTo>
                  <a:cubicBezTo>
                    <a:pt x="218" y="20610"/>
                    <a:pt x="187" y="20626"/>
                    <a:pt x="177" y="20649"/>
                  </a:cubicBezTo>
                  <a:cubicBezTo>
                    <a:pt x="166" y="20670"/>
                    <a:pt x="175" y="20702"/>
                    <a:pt x="175" y="20730"/>
                  </a:cubicBezTo>
                  <a:lnTo>
                    <a:pt x="116" y="20731"/>
                  </a:lnTo>
                  <a:cubicBezTo>
                    <a:pt x="104" y="20804"/>
                    <a:pt x="93" y="20876"/>
                    <a:pt x="79" y="20955"/>
                  </a:cubicBezTo>
                  <a:lnTo>
                    <a:pt x="37" y="20986"/>
                  </a:lnTo>
                  <a:cubicBezTo>
                    <a:pt x="14" y="21090"/>
                    <a:pt x="116" y="21071"/>
                    <a:pt x="160" y="21117"/>
                  </a:cubicBezTo>
                  <a:cubicBezTo>
                    <a:pt x="113" y="21153"/>
                    <a:pt x="43" y="21147"/>
                    <a:pt x="21" y="21216"/>
                  </a:cubicBezTo>
                  <a:lnTo>
                    <a:pt x="80" y="21250"/>
                  </a:lnTo>
                  <a:lnTo>
                    <a:pt x="31" y="21541"/>
                  </a:lnTo>
                  <a:lnTo>
                    <a:pt x="0" y="21581"/>
                  </a:lnTo>
                  <a:lnTo>
                    <a:pt x="59" y="21649"/>
                  </a:lnTo>
                  <a:lnTo>
                    <a:pt x="49" y="21724"/>
                  </a:lnTo>
                  <a:lnTo>
                    <a:pt x="213" y="21807"/>
                  </a:lnTo>
                  <a:lnTo>
                    <a:pt x="150" y="21873"/>
                  </a:lnTo>
                  <a:lnTo>
                    <a:pt x="82" y="21826"/>
                  </a:lnTo>
                  <a:cubicBezTo>
                    <a:pt x="65" y="21861"/>
                    <a:pt x="54" y="21885"/>
                    <a:pt x="42" y="21907"/>
                  </a:cubicBezTo>
                  <a:lnTo>
                    <a:pt x="111" y="21955"/>
                  </a:lnTo>
                  <a:lnTo>
                    <a:pt x="65" y="21994"/>
                  </a:lnTo>
                  <a:cubicBezTo>
                    <a:pt x="110" y="22030"/>
                    <a:pt x="176" y="22040"/>
                    <a:pt x="199" y="22108"/>
                  </a:cubicBezTo>
                  <a:lnTo>
                    <a:pt x="121" y="22152"/>
                  </a:lnTo>
                  <a:lnTo>
                    <a:pt x="204" y="22181"/>
                  </a:lnTo>
                  <a:lnTo>
                    <a:pt x="172" y="22232"/>
                  </a:lnTo>
                  <a:cubicBezTo>
                    <a:pt x="179" y="22310"/>
                    <a:pt x="185" y="22371"/>
                    <a:pt x="191" y="22434"/>
                  </a:cubicBezTo>
                  <a:cubicBezTo>
                    <a:pt x="177" y="22468"/>
                    <a:pt x="158" y="22507"/>
                    <a:pt x="164" y="22540"/>
                  </a:cubicBezTo>
                  <a:cubicBezTo>
                    <a:pt x="179" y="22604"/>
                    <a:pt x="177" y="22670"/>
                    <a:pt x="159" y="22733"/>
                  </a:cubicBezTo>
                  <a:cubicBezTo>
                    <a:pt x="154" y="22756"/>
                    <a:pt x="154" y="22780"/>
                    <a:pt x="160" y="22802"/>
                  </a:cubicBezTo>
                  <a:cubicBezTo>
                    <a:pt x="178" y="22903"/>
                    <a:pt x="178" y="23003"/>
                    <a:pt x="147" y="23101"/>
                  </a:cubicBezTo>
                  <a:cubicBezTo>
                    <a:pt x="219" y="23162"/>
                    <a:pt x="166" y="23252"/>
                    <a:pt x="208" y="23320"/>
                  </a:cubicBezTo>
                  <a:cubicBezTo>
                    <a:pt x="205" y="23321"/>
                    <a:pt x="202" y="23321"/>
                    <a:pt x="199" y="23321"/>
                  </a:cubicBezTo>
                  <a:cubicBezTo>
                    <a:pt x="174" y="23321"/>
                    <a:pt x="149" y="23308"/>
                    <a:pt x="128" y="23308"/>
                  </a:cubicBezTo>
                  <a:cubicBezTo>
                    <a:pt x="114" y="23308"/>
                    <a:pt x="102" y="23314"/>
                    <a:pt x="91" y="23331"/>
                  </a:cubicBezTo>
                  <a:cubicBezTo>
                    <a:pt x="114" y="23368"/>
                    <a:pt x="131" y="23404"/>
                    <a:pt x="153" y="23434"/>
                  </a:cubicBezTo>
                  <a:cubicBezTo>
                    <a:pt x="177" y="23468"/>
                    <a:pt x="205" y="23498"/>
                    <a:pt x="234" y="23533"/>
                  </a:cubicBezTo>
                  <a:cubicBezTo>
                    <a:pt x="211" y="23555"/>
                    <a:pt x="191" y="23580"/>
                    <a:pt x="171" y="23607"/>
                  </a:cubicBezTo>
                  <a:cubicBezTo>
                    <a:pt x="156" y="23632"/>
                    <a:pt x="135" y="23664"/>
                    <a:pt x="140" y="23687"/>
                  </a:cubicBezTo>
                  <a:cubicBezTo>
                    <a:pt x="152" y="23730"/>
                    <a:pt x="167" y="23769"/>
                    <a:pt x="137" y="23806"/>
                  </a:cubicBezTo>
                  <a:cubicBezTo>
                    <a:pt x="154" y="23819"/>
                    <a:pt x="170" y="23830"/>
                    <a:pt x="189" y="23845"/>
                  </a:cubicBezTo>
                  <a:cubicBezTo>
                    <a:pt x="154" y="23922"/>
                    <a:pt x="196" y="24013"/>
                    <a:pt x="131" y="24078"/>
                  </a:cubicBezTo>
                  <a:lnTo>
                    <a:pt x="180" y="24136"/>
                  </a:lnTo>
                  <a:lnTo>
                    <a:pt x="42" y="24243"/>
                  </a:lnTo>
                  <a:cubicBezTo>
                    <a:pt x="106" y="24344"/>
                    <a:pt x="83" y="24442"/>
                    <a:pt x="72" y="24505"/>
                  </a:cubicBezTo>
                  <a:cubicBezTo>
                    <a:pt x="85" y="24630"/>
                    <a:pt x="95" y="24722"/>
                    <a:pt x="104" y="24814"/>
                  </a:cubicBezTo>
                  <a:cubicBezTo>
                    <a:pt x="107" y="24847"/>
                    <a:pt x="111" y="24879"/>
                    <a:pt x="114" y="24911"/>
                  </a:cubicBezTo>
                  <a:cubicBezTo>
                    <a:pt x="120" y="24972"/>
                    <a:pt x="120" y="25036"/>
                    <a:pt x="135" y="25096"/>
                  </a:cubicBezTo>
                  <a:cubicBezTo>
                    <a:pt x="159" y="25197"/>
                    <a:pt x="147" y="25310"/>
                    <a:pt x="221" y="25396"/>
                  </a:cubicBezTo>
                  <a:cubicBezTo>
                    <a:pt x="195" y="25526"/>
                    <a:pt x="283" y="25631"/>
                    <a:pt x="294" y="25754"/>
                  </a:cubicBezTo>
                  <a:lnTo>
                    <a:pt x="356" y="25775"/>
                  </a:lnTo>
                  <a:lnTo>
                    <a:pt x="424" y="25863"/>
                  </a:lnTo>
                  <a:cubicBezTo>
                    <a:pt x="440" y="25842"/>
                    <a:pt x="453" y="25831"/>
                    <a:pt x="455" y="25819"/>
                  </a:cubicBezTo>
                  <a:cubicBezTo>
                    <a:pt x="466" y="25755"/>
                    <a:pt x="387" y="25746"/>
                    <a:pt x="370" y="25692"/>
                  </a:cubicBezTo>
                  <a:lnTo>
                    <a:pt x="370" y="25692"/>
                  </a:lnTo>
                  <a:lnTo>
                    <a:pt x="670" y="25708"/>
                  </a:lnTo>
                  <a:cubicBezTo>
                    <a:pt x="712" y="25732"/>
                    <a:pt x="740" y="25764"/>
                    <a:pt x="770" y="25765"/>
                  </a:cubicBezTo>
                  <a:cubicBezTo>
                    <a:pt x="771" y="25765"/>
                    <a:pt x="772" y="25765"/>
                    <a:pt x="773" y="25765"/>
                  </a:cubicBezTo>
                  <a:cubicBezTo>
                    <a:pt x="820" y="25765"/>
                    <a:pt x="855" y="25732"/>
                    <a:pt x="869" y="25684"/>
                  </a:cubicBezTo>
                  <a:cubicBezTo>
                    <a:pt x="844" y="25636"/>
                    <a:pt x="802" y="25641"/>
                    <a:pt x="760" y="25633"/>
                  </a:cubicBezTo>
                  <a:cubicBezTo>
                    <a:pt x="719" y="25625"/>
                    <a:pt x="678" y="25613"/>
                    <a:pt x="637" y="25604"/>
                  </a:cubicBezTo>
                  <a:cubicBezTo>
                    <a:pt x="663" y="25572"/>
                    <a:pt x="686" y="25545"/>
                    <a:pt x="715" y="25508"/>
                  </a:cubicBezTo>
                  <a:cubicBezTo>
                    <a:pt x="756" y="25500"/>
                    <a:pt x="812" y="25498"/>
                    <a:pt x="861" y="25477"/>
                  </a:cubicBezTo>
                  <a:cubicBezTo>
                    <a:pt x="953" y="25435"/>
                    <a:pt x="1004" y="25326"/>
                    <a:pt x="990" y="25220"/>
                  </a:cubicBezTo>
                  <a:cubicBezTo>
                    <a:pt x="986" y="25184"/>
                    <a:pt x="982" y="25150"/>
                    <a:pt x="1014" y="25125"/>
                  </a:cubicBezTo>
                  <a:cubicBezTo>
                    <a:pt x="1102" y="25134"/>
                    <a:pt x="1064" y="25224"/>
                    <a:pt x="1114" y="25269"/>
                  </a:cubicBezTo>
                  <a:lnTo>
                    <a:pt x="1200" y="25247"/>
                  </a:lnTo>
                  <a:cubicBezTo>
                    <a:pt x="1239" y="25235"/>
                    <a:pt x="1279" y="25226"/>
                    <a:pt x="1320" y="25219"/>
                  </a:cubicBezTo>
                  <a:cubicBezTo>
                    <a:pt x="1419" y="25207"/>
                    <a:pt x="1464" y="25162"/>
                    <a:pt x="1495" y="25062"/>
                  </a:cubicBezTo>
                  <a:cubicBezTo>
                    <a:pt x="1516" y="24986"/>
                    <a:pt x="1548" y="24912"/>
                    <a:pt x="1590" y="24845"/>
                  </a:cubicBezTo>
                  <a:cubicBezTo>
                    <a:pt x="1646" y="24756"/>
                    <a:pt x="1718" y="24677"/>
                    <a:pt x="1788" y="24588"/>
                  </a:cubicBezTo>
                  <a:cubicBezTo>
                    <a:pt x="1854" y="24592"/>
                    <a:pt x="1910" y="24629"/>
                    <a:pt x="1955" y="24686"/>
                  </a:cubicBezTo>
                  <a:lnTo>
                    <a:pt x="2046" y="24606"/>
                  </a:lnTo>
                  <a:lnTo>
                    <a:pt x="1849" y="24570"/>
                  </a:lnTo>
                  <a:cubicBezTo>
                    <a:pt x="1863" y="24534"/>
                    <a:pt x="1868" y="24500"/>
                    <a:pt x="1886" y="24477"/>
                  </a:cubicBezTo>
                  <a:cubicBezTo>
                    <a:pt x="1918" y="24441"/>
                    <a:pt x="1932" y="24404"/>
                    <a:pt x="1922" y="24356"/>
                  </a:cubicBezTo>
                  <a:cubicBezTo>
                    <a:pt x="1921" y="24351"/>
                    <a:pt x="1929" y="24343"/>
                    <a:pt x="1933" y="24333"/>
                  </a:cubicBezTo>
                  <a:lnTo>
                    <a:pt x="1999" y="24352"/>
                  </a:lnTo>
                  <a:cubicBezTo>
                    <a:pt x="2036" y="24306"/>
                    <a:pt x="2007" y="24278"/>
                    <a:pt x="1985" y="24248"/>
                  </a:cubicBezTo>
                  <a:lnTo>
                    <a:pt x="1930" y="24241"/>
                  </a:lnTo>
                  <a:cubicBezTo>
                    <a:pt x="1909" y="24171"/>
                    <a:pt x="1889" y="24106"/>
                    <a:pt x="1869" y="24043"/>
                  </a:cubicBezTo>
                  <a:lnTo>
                    <a:pt x="1856" y="24051"/>
                  </a:lnTo>
                  <a:lnTo>
                    <a:pt x="1796" y="24000"/>
                  </a:lnTo>
                  <a:lnTo>
                    <a:pt x="1742" y="23940"/>
                  </a:lnTo>
                  <a:lnTo>
                    <a:pt x="1541" y="24046"/>
                  </a:lnTo>
                  <a:cubicBezTo>
                    <a:pt x="1540" y="24011"/>
                    <a:pt x="1539" y="23968"/>
                    <a:pt x="1538" y="23917"/>
                  </a:cubicBezTo>
                  <a:cubicBezTo>
                    <a:pt x="1572" y="23895"/>
                    <a:pt x="1529" y="23801"/>
                    <a:pt x="1611" y="23801"/>
                  </a:cubicBezTo>
                  <a:cubicBezTo>
                    <a:pt x="1612" y="23801"/>
                    <a:pt x="1614" y="23801"/>
                    <a:pt x="1615" y="23801"/>
                  </a:cubicBezTo>
                  <a:lnTo>
                    <a:pt x="1795" y="23890"/>
                  </a:lnTo>
                  <a:lnTo>
                    <a:pt x="1843" y="23957"/>
                  </a:lnTo>
                  <a:cubicBezTo>
                    <a:pt x="1831" y="23971"/>
                    <a:pt x="1820" y="23984"/>
                    <a:pt x="1809" y="23997"/>
                  </a:cubicBezTo>
                  <a:lnTo>
                    <a:pt x="1872" y="23971"/>
                  </a:lnTo>
                  <a:cubicBezTo>
                    <a:pt x="1913" y="23890"/>
                    <a:pt x="1894" y="23801"/>
                    <a:pt x="1976" y="23747"/>
                  </a:cubicBezTo>
                  <a:cubicBezTo>
                    <a:pt x="2011" y="23806"/>
                    <a:pt x="2015" y="23853"/>
                    <a:pt x="1990" y="23887"/>
                  </a:cubicBezTo>
                  <a:cubicBezTo>
                    <a:pt x="1998" y="23947"/>
                    <a:pt x="2002" y="23991"/>
                    <a:pt x="2008" y="24036"/>
                  </a:cubicBezTo>
                  <a:lnTo>
                    <a:pt x="2072" y="24035"/>
                  </a:lnTo>
                  <a:cubicBezTo>
                    <a:pt x="2074" y="24040"/>
                    <a:pt x="2075" y="24046"/>
                    <a:pt x="2078" y="24052"/>
                  </a:cubicBezTo>
                  <a:lnTo>
                    <a:pt x="1944" y="24136"/>
                  </a:lnTo>
                  <a:cubicBezTo>
                    <a:pt x="1999" y="24138"/>
                    <a:pt x="1992" y="24205"/>
                    <a:pt x="2042" y="24205"/>
                  </a:cubicBezTo>
                  <a:cubicBezTo>
                    <a:pt x="2045" y="24205"/>
                    <a:pt x="2049" y="24205"/>
                    <a:pt x="2052" y="24205"/>
                  </a:cubicBezTo>
                  <a:cubicBezTo>
                    <a:pt x="2030" y="24141"/>
                    <a:pt x="2033" y="24130"/>
                    <a:pt x="2103" y="24082"/>
                  </a:cubicBezTo>
                  <a:cubicBezTo>
                    <a:pt x="2104" y="24102"/>
                    <a:pt x="2105" y="24117"/>
                    <a:pt x="2106" y="24133"/>
                  </a:cubicBezTo>
                  <a:lnTo>
                    <a:pt x="2177" y="24198"/>
                  </a:lnTo>
                  <a:lnTo>
                    <a:pt x="2151" y="24230"/>
                  </a:lnTo>
                  <a:cubicBezTo>
                    <a:pt x="2145" y="24232"/>
                    <a:pt x="2140" y="24233"/>
                    <a:pt x="2136" y="24233"/>
                  </a:cubicBezTo>
                  <a:cubicBezTo>
                    <a:pt x="2110" y="24233"/>
                    <a:pt x="2105" y="24194"/>
                    <a:pt x="2084" y="24194"/>
                  </a:cubicBezTo>
                  <a:cubicBezTo>
                    <a:pt x="2079" y="24194"/>
                    <a:pt x="2073" y="24197"/>
                    <a:pt x="2065" y="24202"/>
                  </a:cubicBezTo>
                  <a:lnTo>
                    <a:pt x="2148" y="24330"/>
                  </a:lnTo>
                  <a:lnTo>
                    <a:pt x="2221" y="24322"/>
                  </a:lnTo>
                  <a:lnTo>
                    <a:pt x="2250" y="24382"/>
                  </a:lnTo>
                  <a:cubicBezTo>
                    <a:pt x="2211" y="24438"/>
                    <a:pt x="2157" y="24442"/>
                    <a:pt x="2097" y="24442"/>
                  </a:cubicBezTo>
                  <a:cubicBezTo>
                    <a:pt x="2118" y="24460"/>
                    <a:pt x="2144" y="24481"/>
                    <a:pt x="2162" y="24481"/>
                  </a:cubicBezTo>
                  <a:cubicBezTo>
                    <a:pt x="2164" y="24481"/>
                    <a:pt x="2167" y="24480"/>
                    <a:pt x="2169" y="24479"/>
                  </a:cubicBezTo>
                  <a:cubicBezTo>
                    <a:pt x="2181" y="24475"/>
                    <a:pt x="2192" y="24473"/>
                    <a:pt x="2203" y="24473"/>
                  </a:cubicBezTo>
                  <a:cubicBezTo>
                    <a:pt x="2236" y="24473"/>
                    <a:pt x="2259" y="24494"/>
                    <a:pt x="2278" y="24514"/>
                  </a:cubicBezTo>
                  <a:cubicBezTo>
                    <a:pt x="2279" y="24547"/>
                    <a:pt x="2274" y="24574"/>
                    <a:pt x="2283" y="24597"/>
                  </a:cubicBezTo>
                  <a:cubicBezTo>
                    <a:pt x="2310" y="24667"/>
                    <a:pt x="2343" y="24734"/>
                    <a:pt x="2373" y="24801"/>
                  </a:cubicBezTo>
                  <a:lnTo>
                    <a:pt x="2341" y="24835"/>
                  </a:lnTo>
                  <a:lnTo>
                    <a:pt x="2489" y="24910"/>
                  </a:lnTo>
                  <a:cubicBezTo>
                    <a:pt x="2501" y="24983"/>
                    <a:pt x="2512" y="25051"/>
                    <a:pt x="2522" y="25114"/>
                  </a:cubicBezTo>
                  <a:cubicBezTo>
                    <a:pt x="2548" y="25143"/>
                    <a:pt x="2595" y="25146"/>
                    <a:pt x="2589" y="25194"/>
                  </a:cubicBezTo>
                  <a:lnTo>
                    <a:pt x="2498" y="25194"/>
                  </a:lnTo>
                  <a:cubicBezTo>
                    <a:pt x="2469" y="25265"/>
                    <a:pt x="2541" y="25277"/>
                    <a:pt x="2558" y="25324"/>
                  </a:cubicBezTo>
                  <a:lnTo>
                    <a:pt x="2488" y="25368"/>
                  </a:lnTo>
                  <a:lnTo>
                    <a:pt x="2537" y="25528"/>
                  </a:lnTo>
                  <a:lnTo>
                    <a:pt x="2587" y="25532"/>
                  </a:lnTo>
                  <a:cubicBezTo>
                    <a:pt x="2665" y="25670"/>
                    <a:pt x="2738" y="25802"/>
                    <a:pt x="2811" y="25932"/>
                  </a:cubicBezTo>
                  <a:cubicBezTo>
                    <a:pt x="2849" y="26081"/>
                    <a:pt x="2883" y="26233"/>
                    <a:pt x="3014" y="26339"/>
                  </a:cubicBezTo>
                  <a:lnTo>
                    <a:pt x="3014" y="26407"/>
                  </a:lnTo>
                  <a:lnTo>
                    <a:pt x="3067" y="26427"/>
                  </a:lnTo>
                  <a:cubicBezTo>
                    <a:pt x="3062" y="26503"/>
                    <a:pt x="3059" y="26569"/>
                    <a:pt x="3055" y="26631"/>
                  </a:cubicBezTo>
                  <a:lnTo>
                    <a:pt x="3119" y="26681"/>
                  </a:lnTo>
                  <a:cubicBezTo>
                    <a:pt x="3117" y="26710"/>
                    <a:pt x="3116" y="26736"/>
                    <a:pt x="3113" y="26755"/>
                  </a:cubicBezTo>
                  <a:cubicBezTo>
                    <a:pt x="3135" y="26795"/>
                    <a:pt x="3163" y="26807"/>
                    <a:pt x="3194" y="26807"/>
                  </a:cubicBezTo>
                  <a:cubicBezTo>
                    <a:pt x="3218" y="26807"/>
                    <a:pt x="3243" y="26801"/>
                    <a:pt x="3269" y="26793"/>
                  </a:cubicBezTo>
                  <a:lnTo>
                    <a:pt x="3269" y="26793"/>
                  </a:lnTo>
                  <a:cubicBezTo>
                    <a:pt x="3229" y="26907"/>
                    <a:pt x="3266" y="27006"/>
                    <a:pt x="3285" y="27110"/>
                  </a:cubicBezTo>
                  <a:lnTo>
                    <a:pt x="3345" y="27124"/>
                  </a:lnTo>
                  <a:cubicBezTo>
                    <a:pt x="3331" y="27225"/>
                    <a:pt x="3362" y="27304"/>
                    <a:pt x="3458" y="27353"/>
                  </a:cubicBezTo>
                  <a:cubicBezTo>
                    <a:pt x="3439" y="27401"/>
                    <a:pt x="3418" y="27451"/>
                    <a:pt x="3454" y="27504"/>
                  </a:cubicBezTo>
                  <a:lnTo>
                    <a:pt x="3538" y="27560"/>
                  </a:lnTo>
                  <a:cubicBezTo>
                    <a:pt x="3542" y="27603"/>
                    <a:pt x="3546" y="27641"/>
                    <a:pt x="3550" y="27684"/>
                  </a:cubicBezTo>
                  <a:lnTo>
                    <a:pt x="3658" y="27711"/>
                  </a:lnTo>
                  <a:lnTo>
                    <a:pt x="3621" y="27786"/>
                  </a:lnTo>
                  <a:cubicBezTo>
                    <a:pt x="3686" y="27859"/>
                    <a:pt x="3691" y="27948"/>
                    <a:pt x="3683" y="28034"/>
                  </a:cubicBezTo>
                  <a:cubicBezTo>
                    <a:pt x="3729" y="28078"/>
                    <a:pt x="3810" y="28040"/>
                    <a:pt x="3840" y="28115"/>
                  </a:cubicBezTo>
                  <a:cubicBezTo>
                    <a:pt x="3823" y="28142"/>
                    <a:pt x="3806" y="28168"/>
                    <a:pt x="3789" y="28195"/>
                  </a:cubicBezTo>
                  <a:cubicBezTo>
                    <a:pt x="3790" y="28230"/>
                    <a:pt x="3790" y="28264"/>
                    <a:pt x="3791" y="28309"/>
                  </a:cubicBezTo>
                  <a:lnTo>
                    <a:pt x="3863" y="28259"/>
                  </a:lnTo>
                  <a:lnTo>
                    <a:pt x="3904" y="28309"/>
                  </a:lnTo>
                  <a:lnTo>
                    <a:pt x="3818" y="28340"/>
                  </a:lnTo>
                  <a:cubicBezTo>
                    <a:pt x="3852" y="28380"/>
                    <a:pt x="3888" y="28410"/>
                    <a:pt x="3904" y="28446"/>
                  </a:cubicBezTo>
                  <a:cubicBezTo>
                    <a:pt x="3943" y="28533"/>
                    <a:pt x="3969" y="28624"/>
                    <a:pt x="4002" y="28712"/>
                  </a:cubicBezTo>
                  <a:cubicBezTo>
                    <a:pt x="4077" y="28908"/>
                    <a:pt x="4180" y="29088"/>
                    <a:pt x="4328" y="29234"/>
                  </a:cubicBezTo>
                  <a:cubicBezTo>
                    <a:pt x="4334" y="29268"/>
                    <a:pt x="4340" y="29296"/>
                    <a:pt x="4344" y="29326"/>
                  </a:cubicBezTo>
                  <a:lnTo>
                    <a:pt x="4408" y="29358"/>
                  </a:lnTo>
                  <a:cubicBezTo>
                    <a:pt x="4414" y="29392"/>
                    <a:pt x="4420" y="29423"/>
                    <a:pt x="4425" y="29456"/>
                  </a:cubicBezTo>
                  <a:lnTo>
                    <a:pt x="4488" y="29469"/>
                  </a:lnTo>
                  <a:cubicBezTo>
                    <a:pt x="4487" y="29537"/>
                    <a:pt x="4494" y="29601"/>
                    <a:pt x="4557" y="29649"/>
                  </a:cubicBezTo>
                  <a:lnTo>
                    <a:pt x="4720" y="29625"/>
                  </a:lnTo>
                  <a:lnTo>
                    <a:pt x="4720" y="29625"/>
                  </a:lnTo>
                  <a:cubicBezTo>
                    <a:pt x="4714" y="29654"/>
                    <a:pt x="4712" y="29670"/>
                    <a:pt x="4709" y="29684"/>
                  </a:cubicBezTo>
                  <a:cubicBezTo>
                    <a:pt x="4706" y="29685"/>
                    <a:pt x="4703" y="29685"/>
                    <a:pt x="4700" y="29685"/>
                  </a:cubicBezTo>
                  <a:cubicBezTo>
                    <a:pt x="4681" y="29685"/>
                    <a:pt x="4663" y="29673"/>
                    <a:pt x="4647" y="29673"/>
                  </a:cubicBezTo>
                  <a:cubicBezTo>
                    <a:pt x="4636" y="29673"/>
                    <a:pt x="4626" y="29679"/>
                    <a:pt x="4618" y="29696"/>
                  </a:cubicBezTo>
                  <a:cubicBezTo>
                    <a:pt x="4635" y="29765"/>
                    <a:pt x="4709" y="29739"/>
                    <a:pt x="4750" y="29776"/>
                  </a:cubicBezTo>
                  <a:cubicBezTo>
                    <a:pt x="4755" y="29798"/>
                    <a:pt x="4761" y="29822"/>
                    <a:pt x="4765" y="29842"/>
                  </a:cubicBezTo>
                  <a:lnTo>
                    <a:pt x="4996" y="29903"/>
                  </a:lnTo>
                  <a:lnTo>
                    <a:pt x="5053" y="29839"/>
                  </a:lnTo>
                  <a:cubicBezTo>
                    <a:pt x="5103" y="29861"/>
                    <a:pt x="5152" y="29874"/>
                    <a:pt x="5199" y="29874"/>
                  </a:cubicBezTo>
                  <a:cubicBezTo>
                    <a:pt x="5269" y="29874"/>
                    <a:pt x="5334" y="29845"/>
                    <a:pt x="5394" y="29775"/>
                  </a:cubicBezTo>
                  <a:cubicBezTo>
                    <a:pt x="5394" y="29727"/>
                    <a:pt x="5395" y="29675"/>
                    <a:pt x="5396" y="29622"/>
                  </a:cubicBezTo>
                  <a:lnTo>
                    <a:pt x="5408" y="29625"/>
                  </a:lnTo>
                  <a:lnTo>
                    <a:pt x="5451" y="29465"/>
                  </a:lnTo>
                  <a:lnTo>
                    <a:pt x="5491" y="29460"/>
                  </a:lnTo>
                  <a:lnTo>
                    <a:pt x="5458" y="29420"/>
                  </a:lnTo>
                  <a:cubicBezTo>
                    <a:pt x="5471" y="29394"/>
                    <a:pt x="5483" y="29370"/>
                    <a:pt x="5494" y="29346"/>
                  </a:cubicBezTo>
                  <a:cubicBezTo>
                    <a:pt x="5489" y="29321"/>
                    <a:pt x="5483" y="29296"/>
                    <a:pt x="5477" y="29271"/>
                  </a:cubicBezTo>
                  <a:lnTo>
                    <a:pt x="5610" y="29156"/>
                  </a:lnTo>
                  <a:lnTo>
                    <a:pt x="5708" y="29140"/>
                  </a:lnTo>
                  <a:cubicBezTo>
                    <a:pt x="5773" y="29150"/>
                    <a:pt x="5823" y="29156"/>
                    <a:pt x="5875" y="29168"/>
                  </a:cubicBezTo>
                  <a:cubicBezTo>
                    <a:pt x="5891" y="29172"/>
                    <a:pt x="5907" y="29172"/>
                    <a:pt x="5924" y="29172"/>
                  </a:cubicBezTo>
                  <a:cubicBezTo>
                    <a:pt x="5927" y="29172"/>
                    <a:pt x="5931" y="29172"/>
                    <a:pt x="5935" y="29172"/>
                  </a:cubicBezTo>
                  <a:cubicBezTo>
                    <a:pt x="5969" y="29172"/>
                    <a:pt x="6004" y="29173"/>
                    <a:pt x="6032" y="29201"/>
                  </a:cubicBezTo>
                  <a:cubicBezTo>
                    <a:pt x="6009" y="29280"/>
                    <a:pt x="5986" y="29355"/>
                    <a:pt x="5963" y="29432"/>
                  </a:cubicBezTo>
                  <a:cubicBezTo>
                    <a:pt x="6008" y="29458"/>
                    <a:pt x="6035" y="29522"/>
                    <a:pt x="6035" y="29617"/>
                  </a:cubicBezTo>
                  <a:cubicBezTo>
                    <a:pt x="6068" y="29663"/>
                    <a:pt x="6139" y="29701"/>
                    <a:pt x="6094" y="29777"/>
                  </a:cubicBezTo>
                  <a:lnTo>
                    <a:pt x="5987" y="29796"/>
                  </a:lnTo>
                  <a:cubicBezTo>
                    <a:pt x="5976" y="29886"/>
                    <a:pt x="6064" y="29865"/>
                    <a:pt x="6092" y="29915"/>
                  </a:cubicBezTo>
                  <a:cubicBezTo>
                    <a:pt x="6091" y="29935"/>
                    <a:pt x="6088" y="29961"/>
                    <a:pt x="6085" y="29982"/>
                  </a:cubicBezTo>
                  <a:lnTo>
                    <a:pt x="6147" y="30047"/>
                  </a:lnTo>
                  <a:cubicBezTo>
                    <a:pt x="6130" y="30066"/>
                    <a:pt x="6119" y="30079"/>
                    <a:pt x="6107" y="30093"/>
                  </a:cubicBezTo>
                  <a:cubicBezTo>
                    <a:pt x="6123" y="30096"/>
                    <a:pt x="6137" y="30097"/>
                    <a:pt x="6158" y="30099"/>
                  </a:cubicBezTo>
                  <a:cubicBezTo>
                    <a:pt x="6123" y="30166"/>
                    <a:pt x="6166" y="30208"/>
                    <a:pt x="6212" y="30251"/>
                  </a:cubicBezTo>
                  <a:lnTo>
                    <a:pt x="6183" y="30308"/>
                  </a:lnTo>
                  <a:lnTo>
                    <a:pt x="6121" y="30231"/>
                  </a:lnTo>
                  <a:lnTo>
                    <a:pt x="6121" y="30231"/>
                  </a:lnTo>
                  <a:cubicBezTo>
                    <a:pt x="6143" y="30359"/>
                    <a:pt x="6163" y="30467"/>
                    <a:pt x="6184" y="30584"/>
                  </a:cubicBezTo>
                  <a:lnTo>
                    <a:pt x="6246" y="30615"/>
                  </a:lnTo>
                  <a:cubicBezTo>
                    <a:pt x="6236" y="30646"/>
                    <a:pt x="6229" y="30673"/>
                    <a:pt x="6221" y="30697"/>
                  </a:cubicBezTo>
                  <a:cubicBezTo>
                    <a:pt x="6300" y="30793"/>
                    <a:pt x="6288" y="30913"/>
                    <a:pt x="6331" y="31015"/>
                  </a:cubicBezTo>
                  <a:cubicBezTo>
                    <a:pt x="6385" y="31022"/>
                    <a:pt x="6385" y="31022"/>
                    <a:pt x="6412" y="31072"/>
                  </a:cubicBezTo>
                  <a:lnTo>
                    <a:pt x="6375" y="31122"/>
                  </a:lnTo>
                  <a:cubicBezTo>
                    <a:pt x="6380" y="31177"/>
                    <a:pt x="6384" y="31226"/>
                    <a:pt x="6389" y="31272"/>
                  </a:cubicBezTo>
                  <a:lnTo>
                    <a:pt x="6489" y="31321"/>
                  </a:lnTo>
                  <a:lnTo>
                    <a:pt x="6412" y="31335"/>
                  </a:lnTo>
                  <a:cubicBezTo>
                    <a:pt x="6416" y="31413"/>
                    <a:pt x="6446" y="31481"/>
                    <a:pt x="6478" y="31546"/>
                  </a:cubicBezTo>
                  <a:cubicBezTo>
                    <a:pt x="6529" y="31646"/>
                    <a:pt x="6615" y="31731"/>
                    <a:pt x="6619" y="31854"/>
                  </a:cubicBezTo>
                  <a:cubicBezTo>
                    <a:pt x="6620" y="31880"/>
                    <a:pt x="6645" y="31905"/>
                    <a:pt x="6657" y="31927"/>
                  </a:cubicBezTo>
                  <a:cubicBezTo>
                    <a:pt x="6739" y="31950"/>
                    <a:pt x="6780" y="31988"/>
                    <a:pt x="6756" y="32021"/>
                  </a:cubicBezTo>
                  <a:lnTo>
                    <a:pt x="6700" y="31994"/>
                  </a:lnTo>
                  <a:lnTo>
                    <a:pt x="6700" y="31994"/>
                  </a:lnTo>
                  <a:cubicBezTo>
                    <a:pt x="6651" y="32071"/>
                    <a:pt x="6651" y="32074"/>
                    <a:pt x="6742" y="32166"/>
                  </a:cubicBezTo>
                  <a:cubicBezTo>
                    <a:pt x="6732" y="32185"/>
                    <a:pt x="6720" y="32203"/>
                    <a:pt x="6707" y="32225"/>
                  </a:cubicBezTo>
                  <a:lnTo>
                    <a:pt x="6775" y="32333"/>
                  </a:lnTo>
                  <a:cubicBezTo>
                    <a:pt x="6774" y="32357"/>
                    <a:pt x="6774" y="32384"/>
                    <a:pt x="6774" y="32413"/>
                  </a:cubicBezTo>
                  <a:cubicBezTo>
                    <a:pt x="6844" y="32478"/>
                    <a:pt x="6823" y="32602"/>
                    <a:pt x="6920" y="32637"/>
                  </a:cubicBezTo>
                  <a:cubicBezTo>
                    <a:pt x="6928" y="32764"/>
                    <a:pt x="6969" y="32866"/>
                    <a:pt x="7055" y="32955"/>
                  </a:cubicBezTo>
                  <a:cubicBezTo>
                    <a:pt x="7052" y="32966"/>
                    <a:pt x="7046" y="32985"/>
                    <a:pt x="7044" y="32991"/>
                  </a:cubicBezTo>
                  <a:lnTo>
                    <a:pt x="7101" y="33134"/>
                  </a:lnTo>
                  <a:cubicBezTo>
                    <a:pt x="7111" y="33137"/>
                    <a:pt x="7120" y="33138"/>
                    <a:pt x="7129" y="33138"/>
                  </a:cubicBezTo>
                  <a:cubicBezTo>
                    <a:pt x="7182" y="33138"/>
                    <a:pt x="7194" y="33078"/>
                    <a:pt x="7215" y="33032"/>
                  </a:cubicBezTo>
                  <a:lnTo>
                    <a:pt x="7364" y="33040"/>
                  </a:lnTo>
                  <a:lnTo>
                    <a:pt x="7221" y="33187"/>
                  </a:lnTo>
                  <a:lnTo>
                    <a:pt x="7328" y="33268"/>
                  </a:lnTo>
                  <a:lnTo>
                    <a:pt x="7269" y="33299"/>
                  </a:lnTo>
                  <a:lnTo>
                    <a:pt x="7372" y="33394"/>
                  </a:lnTo>
                  <a:lnTo>
                    <a:pt x="7266" y="33460"/>
                  </a:lnTo>
                  <a:lnTo>
                    <a:pt x="7380" y="33523"/>
                  </a:lnTo>
                  <a:lnTo>
                    <a:pt x="7290" y="33573"/>
                  </a:lnTo>
                  <a:cubicBezTo>
                    <a:pt x="7264" y="33628"/>
                    <a:pt x="7307" y="33651"/>
                    <a:pt x="7332" y="33681"/>
                  </a:cubicBezTo>
                  <a:cubicBezTo>
                    <a:pt x="7325" y="33656"/>
                    <a:pt x="7318" y="33632"/>
                    <a:pt x="7309" y="33601"/>
                  </a:cubicBezTo>
                  <a:cubicBezTo>
                    <a:pt x="7328" y="33599"/>
                    <a:pt x="7345" y="33597"/>
                    <a:pt x="7362" y="33597"/>
                  </a:cubicBezTo>
                  <a:cubicBezTo>
                    <a:pt x="7398" y="33597"/>
                    <a:pt x="7431" y="33607"/>
                    <a:pt x="7464" y="33646"/>
                  </a:cubicBezTo>
                  <a:lnTo>
                    <a:pt x="7337" y="33687"/>
                  </a:lnTo>
                  <a:lnTo>
                    <a:pt x="7386" y="33766"/>
                  </a:lnTo>
                  <a:cubicBezTo>
                    <a:pt x="7381" y="33784"/>
                    <a:pt x="7372" y="33811"/>
                    <a:pt x="7363" y="33844"/>
                  </a:cubicBezTo>
                  <a:lnTo>
                    <a:pt x="7487" y="33913"/>
                  </a:lnTo>
                  <a:cubicBezTo>
                    <a:pt x="7468" y="33938"/>
                    <a:pt x="7450" y="33953"/>
                    <a:pt x="7444" y="33970"/>
                  </a:cubicBezTo>
                  <a:cubicBezTo>
                    <a:pt x="7436" y="33991"/>
                    <a:pt x="7429" y="34027"/>
                    <a:pt x="7439" y="34035"/>
                  </a:cubicBezTo>
                  <a:cubicBezTo>
                    <a:pt x="7498" y="34082"/>
                    <a:pt x="7485" y="34160"/>
                    <a:pt x="7527" y="34212"/>
                  </a:cubicBezTo>
                  <a:cubicBezTo>
                    <a:pt x="7550" y="34239"/>
                    <a:pt x="7573" y="34267"/>
                    <a:pt x="7604" y="34302"/>
                  </a:cubicBezTo>
                  <a:cubicBezTo>
                    <a:pt x="7595" y="34389"/>
                    <a:pt x="7622" y="34474"/>
                    <a:pt x="7693" y="34548"/>
                  </a:cubicBezTo>
                  <a:cubicBezTo>
                    <a:pt x="7726" y="34584"/>
                    <a:pt x="7744" y="34634"/>
                    <a:pt x="7765" y="34678"/>
                  </a:cubicBezTo>
                  <a:cubicBezTo>
                    <a:pt x="7800" y="34759"/>
                    <a:pt x="7828" y="34844"/>
                    <a:pt x="7866" y="34923"/>
                  </a:cubicBezTo>
                  <a:cubicBezTo>
                    <a:pt x="7921" y="35034"/>
                    <a:pt x="7982" y="35140"/>
                    <a:pt x="8042" y="35251"/>
                  </a:cubicBezTo>
                  <a:lnTo>
                    <a:pt x="8120" y="35271"/>
                  </a:lnTo>
                  <a:lnTo>
                    <a:pt x="8091" y="35349"/>
                  </a:lnTo>
                  <a:lnTo>
                    <a:pt x="8126" y="35377"/>
                  </a:lnTo>
                  <a:lnTo>
                    <a:pt x="8182" y="35340"/>
                  </a:lnTo>
                  <a:lnTo>
                    <a:pt x="8182" y="35340"/>
                  </a:lnTo>
                  <a:cubicBezTo>
                    <a:pt x="8179" y="35374"/>
                    <a:pt x="8173" y="35395"/>
                    <a:pt x="8176" y="35414"/>
                  </a:cubicBezTo>
                  <a:cubicBezTo>
                    <a:pt x="8183" y="35454"/>
                    <a:pt x="8188" y="35498"/>
                    <a:pt x="8206" y="35532"/>
                  </a:cubicBezTo>
                  <a:cubicBezTo>
                    <a:pt x="8233" y="35583"/>
                    <a:pt x="8272" y="35628"/>
                    <a:pt x="8305" y="35676"/>
                  </a:cubicBezTo>
                  <a:cubicBezTo>
                    <a:pt x="8315" y="35690"/>
                    <a:pt x="8325" y="35702"/>
                    <a:pt x="8341" y="35702"/>
                  </a:cubicBezTo>
                  <a:cubicBezTo>
                    <a:pt x="8348" y="35702"/>
                    <a:pt x="8357" y="35699"/>
                    <a:pt x="8367" y="35694"/>
                  </a:cubicBezTo>
                  <a:cubicBezTo>
                    <a:pt x="8344" y="35653"/>
                    <a:pt x="8322" y="35613"/>
                    <a:pt x="8297" y="35568"/>
                  </a:cubicBezTo>
                  <a:lnTo>
                    <a:pt x="8297" y="35568"/>
                  </a:lnTo>
                  <a:cubicBezTo>
                    <a:pt x="8377" y="35587"/>
                    <a:pt x="8436" y="35655"/>
                    <a:pt x="8442" y="35736"/>
                  </a:cubicBezTo>
                  <a:lnTo>
                    <a:pt x="8395" y="35792"/>
                  </a:lnTo>
                  <a:cubicBezTo>
                    <a:pt x="8418" y="35826"/>
                    <a:pt x="8438" y="35855"/>
                    <a:pt x="8456" y="35883"/>
                  </a:cubicBezTo>
                  <a:cubicBezTo>
                    <a:pt x="8522" y="35986"/>
                    <a:pt x="8569" y="36103"/>
                    <a:pt x="8678" y="36173"/>
                  </a:cubicBezTo>
                  <a:cubicBezTo>
                    <a:pt x="8700" y="36187"/>
                    <a:pt x="8715" y="36212"/>
                    <a:pt x="8731" y="36232"/>
                  </a:cubicBezTo>
                  <a:cubicBezTo>
                    <a:pt x="8768" y="36278"/>
                    <a:pt x="8805" y="36325"/>
                    <a:pt x="8843" y="36369"/>
                  </a:cubicBezTo>
                  <a:cubicBezTo>
                    <a:pt x="8886" y="36423"/>
                    <a:pt x="8933" y="36472"/>
                    <a:pt x="8972" y="36527"/>
                  </a:cubicBezTo>
                  <a:cubicBezTo>
                    <a:pt x="9001" y="36566"/>
                    <a:pt x="9032" y="36596"/>
                    <a:pt x="9080" y="36612"/>
                  </a:cubicBezTo>
                  <a:cubicBezTo>
                    <a:pt x="9143" y="36633"/>
                    <a:pt x="9196" y="36666"/>
                    <a:pt x="9229" y="36728"/>
                  </a:cubicBezTo>
                  <a:cubicBezTo>
                    <a:pt x="9244" y="36757"/>
                    <a:pt x="9281" y="36776"/>
                    <a:pt x="9309" y="36795"/>
                  </a:cubicBezTo>
                  <a:cubicBezTo>
                    <a:pt x="9362" y="36829"/>
                    <a:pt x="9416" y="36857"/>
                    <a:pt x="9469" y="36890"/>
                  </a:cubicBezTo>
                  <a:cubicBezTo>
                    <a:pt x="9560" y="36948"/>
                    <a:pt x="9650" y="37007"/>
                    <a:pt x="9736" y="37062"/>
                  </a:cubicBezTo>
                  <a:lnTo>
                    <a:pt x="9825" y="37040"/>
                  </a:lnTo>
                  <a:cubicBezTo>
                    <a:pt x="9839" y="37062"/>
                    <a:pt x="9854" y="37083"/>
                    <a:pt x="9872" y="37104"/>
                  </a:cubicBezTo>
                  <a:cubicBezTo>
                    <a:pt x="9893" y="37125"/>
                    <a:pt x="9917" y="37159"/>
                    <a:pt x="9943" y="37163"/>
                  </a:cubicBezTo>
                  <a:cubicBezTo>
                    <a:pt x="10001" y="37174"/>
                    <a:pt x="10059" y="37180"/>
                    <a:pt x="10117" y="37180"/>
                  </a:cubicBezTo>
                  <a:cubicBezTo>
                    <a:pt x="10134" y="37180"/>
                    <a:pt x="10151" y="37179"/>
                    <a:pt x="10168" y="37178"/>
                  </a:cubicBezTo>
                  <a:cubicBezTo>
                    <a:pt x="10237" y="37172"/>
                    <a:pt x="10304" y="37145"/>
                    <a:pt x="10368" y="37129"/>
                  </a:cubicBezTo>
                  <a:cubicBezTo>
                    <a:pt x="10391" y="37154"/>
                    <a:pt x="10409" y="37173"/>
                    <a:pt x="10427" y="37193"/>
                  </a:cubicBezTo>
                  <a:cubicBezTo>
                    <a:pt x="10472" y="37241"/>
                    <a:pt x="10520" y="37278"/>
                    <a:pt x="10587" y="37278"/>
                  </a:cubicBezTo>
                  <a:cubicBezTo>
                    <a:pt x="10600" y="37278"/>
                    <a:pt x="10613" y="37277"/>
                    <a:pt x="10628" y="37274"/>
                  </a:cubicBezTo>
                  <a:cubicBezTo>
                    <a:pt x="10658" y="37268"/>
                    <a:pt x="10688" y="37267"/>
                    <a:pt x="10719" y="37267"/>
                  </a:cubicBezTo>
                  <a:cubicBezTo>
                    <a:pt x="10744" y="37267"/>
                    <a:pt x="10769" y="37267"/>
                    <a:pt x="10795" y="37267"/>
                  </a:cubicBezTo>
                  <a:cubicBezTo>
                    <a:pt x="10805" y="37267"/>
                    <a:pt x="10815" y="37267"/>
                    <a:pt x="10824" y="37267"/>
                  </a:cubicBezTo>
                  <a:cubicBezTo>
                    <a:pt x="10829" y="37325"/>
                    <a:pt x="10904" y="37342"/>
                    <a:pt x="10890" y="37412"/>
                  </a:cubicBezTo>
                  <a:cubicBezTo>
                    <a:pt x="10845" y="37407"/>
                    <a:pt x="10801" y="37394"/>
                    <a:pt x="10758" y="37394"/>
                  </a:cubicBezTo>
                  <a:cubicBezTo>
                    <a:pt x="10733" y="37394"/>
                    <a:pt x="10708" y="37398"/>
                    <a:pt x="10684" y="37411"/>
                  </a:cubicBezTo>
                  <a:cubicBezTo>
                    <a:pt x="10668" y="37510"/>
                    <a:pt x="10719" y="37608"/>
                    <a:pt x="10811" y="37651"/>
                  </a:cubicBezTo>
                  <a:cubicBezTo>
                    <a:pt x="10847" y="37669"/>
                    <a:pt x="10866" y="37692"/>
                    <a:pt x="10889" y="37726"/>
                  </a:cubicBezTo>
                  <a:cubicBezTo>
                    <a:pt x="10936" y="37789"/>
                    <a:pt x="10992" y="37845"/>
                    <a:pt x="11057" y="37891"/>
                  </a:cubicBezTo>
                  <a:cubicBezTo>
                    <a:pt x="11117" y="37931"/>
                    <a:pt x="11193" y="37948"/>
                    <a:pt x="11268" y="37978"/>
                  </a:cubicBezTo>
                  <a:lnTo>
                    <a:pt x="11319" y="38038"/>
                  </a:lnTo>
                  <a:cubicBezTo>
                    <a:pt x="11322" y="38038"/>
                    <a:pt x="11324" y="38038"/>
                    <a:pt x="11326" y="38038"/>
                  </a:cubicBezTo>
                  <a:cubicBezTo>
                    <a:pt x="11362" y="38038"/>
                    <a:pt x="11397" y="38046"/>
                    <a:pt x="11429" y="38061"/>
                  </a:cubicBezTo>
                  <a:cubicBezTo>
                    <a:pt x="11457" y="38076"/>
                    <a:pt x="11481" y="38100"/>
                    <a:pt x="11510" y="38116"/>
                  </a:cubicBezTo>
                  <a:cubicBezTo>
                    <a:pt x="11537" y="38131"/>
                    <a:pt x="11566" y="38139"/>
                    <a:pt x="11593" y="38139"/>
                  </a:cubicBezTo>
                  <a:cubicBezTo>
                    <a:pt x="11639" y="38139"/>
                    <a:pt x="11680" y="38117"/>
                    <a:pt x="11707" y="38075"/>
                  </a:cubicBezTo>
                  <a:cubicBezTo>
                    <a:pt x="11688" y="38058"/>
                    <a:pt x="11678" y="38049"/>
                    <a:pt x="11668" y="38049"/>
                  </a:cubicBezTo>
                  <a:cubicBezTo>
                    <a:pt x="11657" y="38049"/>
                    <a:pt x="11645" y="38062"/>
                    <a:pt x="11620" y="38089"/>
                  </a:cubicBezTo>
                  <a:lnTo>
                    <a:pt x="11527" y="38044"/>
                  </a:lnTo>
                  <a:cubicBezTo>
                    <a:pt x="11520" y="38013"/>
                    <a:pt x="11514" y="37986"/>
                    <a:pt x="11504" y="37940"/>
                  </a:cubicBezTo>
                  <a:lnTo>
                    <a:pt x="11504" y="37940"/>
                  </a:lnTo>
                  <a:lnTo>
                    <a:pt x="11591" y="38013"/>
                  </a:lnTo>
                  <a:lnTo>
                    <a:pt x="11738" y="37988"/>
                  </a:lnTo>
                  <a:cubicBezTo>
                    <a:pt x="11770" y="38104"/>
                    <a:pt x="11874" y="38094"/>
                    <a:pt x="11949" y="38129"/>
                  </a:cubicBezTo>
                  <a:cubicBezTo>
                    <a:pt x="11986" y="38106"/>
                    <a:pt x="12009" y="38094"/>
                    <a:pt x="12039" y="38094"/>
                  </a:cubicBezTo>
                  <a:cubicBezTo>
                    <a:pt x="12073" y="38094"/>
                    <a:pt x="12116" y="38110"/>
                    <a:pt x="12199" y="38142"/>
                  </a:cubicBezTo>
                  <a:cubicBezTo>
                    <a:pt x="12287" y="38079"/>
                    <a:pt x="12389" y="38024"/>
                    <a:pt x="12446" y="37935"/>
                  </a:cubicBezTo>
                  <a:lnTo>
                    <a:pt x="12642" y="37837"/>
                  </a:lnTo>
                  <a:lnTo>
                    <a:pt x="12636" y="37825"/>
                  </a:lnTo>
                  <a:lnTo>
                    <a:pt x="12712" y="37818"/>
                  </a:lnTo>
                  <a:cubicBezTo>
                    <a:pt x="12713" y="37775"/>
                    <a:pt x="12715" y="37735"/>
                    <a:pt x="12716" y="37691"/>
                  </a:cubicBezTo>
                  <a:cubicBezTo>
                    <a:pt x="12761" y="37642"/>
                    <a:pt x="12858" y="37638"/>
                    <a:pt x="12857" y="37548"/>
                  </a:cubicBezTo>
                  <a:cubicBezTo>
                    <a:pt x="12948" y="37496"/>
                    <a:pt x="13026" y="37431"/>
                    <a:pt x="13131" y="37428"/>
                  </a:cubicBezTo>
                  <a:cubicBezTo>
                    <a:pt x="13149" y="37424"/>
                    <a:pt x="13165" y="37415"/>
                    <a:pt x="13177" y="37402"/>
                  </a:cubicBezTo>
                  <a:cubicBezTo>
                    <a:pt x="13221" y="37359"/>
                    <a:pt x="13263" y="37316"/>
                    <a:pt x="13305" y="37272"/>
                  </a:cubicBezTo>
                  <a:cubicBezTo>
                    <a:pt x="13334" y="37242"/>
                    <a:pt x="13359" y="37210"/>
                    <a:pt x="13386" y="37178"/>
                  </a:cubicBezTo>
                  <a:lnTo>
                    <a:pt x="13375" y="37167"/>
                  </a:lnTo>
                  <a:lnTo>
                    <a:pt x="13283" y="37194"/>
                  </a:lnTo>
                  <a:cubicBezTo>
                    <a:pt x="13303" y="37131"/>
                    <a:pt x="13318" y="37114"/>
                    <a:pt x="13357" y="37114"/>
                  </a:cubicBezTo>
                  <a:cubicBezTo>
                    <a:pt x="13364" y="37114"/>
                    <a:pt x="13371" y="37114"/>
                    <a:pt x="13380" y="37115"/>
                  </a:cubicBezTo>
                  <a:cubicBezTo>
                    <a:pt x="13399" y="37117"/>
                    <a:pt x="13419" y="37120"/>
                    <a:pt x="13437" y="37120"/>
                  </a:cubicBezTo>
                  <a:cubicBezTo>
                    <a:pt x="13447" y="37120"/>
                    <a:pt x="13457" y="37119"/>
                    <a:pt x="13466" y="37116"/>
                  </a:cubicBezTo>
                  <a:cubicBezTo>
                    <a:pt x="13517" y="37102"/>
                    <a:pt x="13563" y="37076"/>
                    <a:pt x="13620" y="37052"/>
                  </a:cubicBezTo>
                  <a:cubicBezTo>
                    <a:pt x="13645" y="36972"/>
                    <a:pt x="13711" y="36954"/>
                    <a:pt x="13788" y="36954"/>
                  </a:cubicBezTo>
                  <a:cubicBezTo>
                    <a:pt x="13795" y="36954"/>
                    <a:pt x="13802" y="36954"/>
                    <a:pt x="13810" y="36954"/>
                  </a:cubicBezTo>
                  <a:cubicBezTo>
                    <a:pt x="13815" y="36954"/>
                    <a:pt x="13821" y="36956"/>
                    <a:pt x="13827" y="36957"/>
                  </a:cubicBezTo>
                  <a:cubicBezTo>
                    <a:pt x="13841" y="36961"/>
                    <a:pt x="13853" y="36964"/>
                    <a:pt x="13865" y="36964"/>
                  </a:cubicBezTo>
                  <a:cubicBezTo>
                    <a:pt x="13910" y="36964"/>
                    <a:pt x="13943" y="36932"/>
                    <a:pt x="13971" y="36896"/>
                  </a:cubicBezTo>
                  <a:cubicBezTo>
                    <a:pt x="14006" y="36847"/>
                    <a:pt x="14039" y="36796"/>
                    <a:pt x="14069" y="36743"/>
                  </a:cubicBezTo>
                  <a:cubicBezTo>
                    <a:pt x="14110" y="36671"/>
                    <a:pt x="14138" y="36589"/>
                    <a:pt x="14190" y="36528"/>
                  </a:cubicBezTo>
                  <a:cubicBezTo>
                    <a:pt x="14244" y="36462"/>
                    <a:pt x="14281" y="36383"/>
                    <a:pt x="14298" y="36300"/>
                  </a:cubicBezTo>
                  <a:cubicBezTo>
                    <a:pt x="14336" y="36245"/>
                    <a:pt x="14387" y="36188"/>
                    <a:pt x="14393" y="36126"/>
                  </a:cubicBezTo>
                  <a:cubicBezTo>
                    <a:pt x="14398" y="36063"/>
                    <a:pt x="14413" y="36014"/>
                    <a:pt x="14454" y="35974"/>
                  </a:cubicBezTo>
                  <a:cubicBezTo>
                    <a:pt x="14453" y="35940"/>
                    <a:pt x="14452" y="35911"/>
                    <a:pt x="14452" y="35890"/>
                  </a:cubicBezTo>
                  <a:cubicBezTo>
                    <a:pt x="14491" y="35838"/>
                    <a:pt x="14525" y="35791"/>
                    <a:pt x="14557" y="35747"/>
                  </a:cubicBezTo>
                  <a:lnTo>
                    <a:pt x="14508" y="35654"/>
                  </a:lnTo>
                  <a:lnTo>
                    <a:pt x="14639" y="35488"/>
                  </a:lnTo>
                  <a:lnTo>
                    <a:pt x="14528" y="35434"/>
                  </a:lnTo>
                  <a:cubicBezTo>
                    <a:pt x="14530" y="35428"/>
                    <a:pt x="14531" y="35421"/>
                    <a:pt x="14532" y="35415"/>
                  </a:cubicBezTo>
                  <a:lnTo>
                    <a:pt x="14668" y="35405"/>
                  </a:lnTo>
                  <a:cubicBezTo>
                    <a:pt x="14713" y="35346"/>
                    <a:pt x="14664" y="35269"/>
                    <a:pt x="14678" y="35232"/>
                  </a:cubicBezTo>
                  <a:cubicBezTo>
                    <a:pt x="14794" y="35064"/>
                    <a:pt x="14823" y="34895"/>
                    <a:pt x="14867" y="34739"/>
                  </a:cubicBezTo>
                  <a:lnTo>
                    <a:pt x="14775" y="34662"/>
                  </a:lnTo>
                  <a:lnTo>
                    <a:pt x="14726" y="34668"/>
                  </a:lnTo>
                  <a:cubicBezTo>
                    <a:pt x="14670" y="34774"/>
                    <a:pt x="14637" y="34808"/>
                    <a:pt x="14483" y="34921"/>
                  </a:cubicBezTo>
                  <a:lnTo>
                    <a:pt x="14349" y="34893"/>
                  </a:lnTo>
                  <a:cubicBezTo>
                    <a:pt x="14363" y="34869"/>
                    <a:pt x="14372" y="34852"/>
                    <a:pt x="14381" y="34836"/>
                  </a:cubicBezTo>
                  <a:lnTo>
                    <a:pt x="14475" y="34835"/>
                  </a:lnTo>
                  <a:cubicBezTo>
                    <a:pt x="14471" y="34812"/>
                    <a:pt x="14470" y="34794"/>
                    <a:pt x="14468" y="34772"/>
                  </a:cubicBezTo>
                  <a:cubicBezTo>
                    <a:pt x="14531" y="34758"/>
                    <a:pt x="14571" y="34729"/>
                    <a:pt x="14582" y="34662"/>
                  </a:cubicBezTo>
                  <a:cubicBezTo>
                    <a:pt x="14587" y="34634"/>
                    <a:pt x="14614" y="34607"/>
                    <a:pt x="14639" y="34587"/>
                  </a:cubicBezTo>
                  <a:cubicBezTo>
                    <a:pt x="14668" y="34563"/>
                    <a:pt x="14704" y="34548"/>
                    <a:pt x="14742" y="34528"/>
                  </a:cubicBezTo>
                  <a:lnTo>
                    <a:pt x="14791" y="34543"/>
                  </a:lnTo>
                  <a:cubicBezTo>
                    <a:pt x="14834" y="34492"/>
                    <a:pt x="14810" y="34441"/>
                    <a:pt x="14803" y="34378"/>
                  </a:cubicBezTo>
                  <a:lnTo>
                    <a:pt x="14803" y="34378"/>
                  </a:lnTo>
                  <a:lnTo>
                    <a:pt x="14903" y="34402"/>
                  </a:lnTo>
                  <a:cubicBezTo>
                    <a:pt x="14919" y="34346"/>
                    <a:pt x="14936" y="34292"/>
                    <a:pt x="14956" y="34222"/>
                  </a:cubicBezTo>
                  <a:lnTo>
                    <a:pt x="14956" y="34222"/>
                  </a:lnTo>
                  <a:cubicBezTo>
                    <a:pt x="14911" y="34240"/>
                    <a:pt x="14870" y="34258"/>
                    <a:pt x="14834" y="34258"/>
                  </a:cubicBezTo>
                  <a:cubicBezTo>
                    <a:pt x="14802" y="34258"/>
                    <a:pt x="14772" y="34244"/>
                    <a:pt x="14745" y="34205"/>
                  </a:cubicBezTo>
                  <a:cubicBezTo>
                    <a:pt x="14735" y="34223"/>
                    <a:pt x="14729" y="34232"/>
                    <a:pt x="14725" y="34240"/>
                  </a:cubicBezTo>
                  <a:cubicBezTo>
                    <a:pt x="14737" y="34276"/>
                    <a:pt x="14803" y="34262"/>
                    <a:pt x="14783" y="34326"/>
                  </a:cubicBezTo>
                  <a:cubicBezTo>
                    <a:pt x="14720" y="34332"/>
                    <a:pt x="14679" y="34370"/>
                    <a:pt x="14672" y="34442"/>
                  </a:cubicBezTo>
                  <a:lnTo>
                    <a:pt x="14605" y="34472"/>
                  </a:lnTo>
                  <a:lnTo>
                    <a:pt x="14460" y="34294"/>
                  </a:lnTo>
                  <a:cubicBezTo>
                    <a:pt x="14452" y="34126"/>
                    <a:pt x="14454" y="34117"/>
                    <a:pt x="14559" y="34001"/>
                  </a:cubicBezTo>
                  <a:lnTo>
                    <a:pt x="14600" y="34021"/>
                  </a:lnTo>
                  <a:lnTo>
                    <a:pt x="14664" y="33996"/>
                  </a:lnTo>
                  <a:lnTo>
                    <a:pt x="14766" y="34036"/>
                  </a:lnTo>
                  <a:cubicBezTo>
                    <a:pt x="14773" y="34010"/>
                    <a:pt x="14777" y="33987"/>
                    <a:pt x="14783" y="33968"/>
                  </a:cubicBezTo>
                  <a:cubicBezTo>
                    <a:pt x="15012" y="33903"/>
                    <a:pt x="15012" y="33903"/>
                    <a:pt x="15032" y="33809"/>
                  </a:cubicBezTo>
                  <a:lnTo>
                    <a:pt x="14891" y="33732"/>
                  </a:lnTo>
                  <a:lnTo>
                    <a:pt x="14856" y="33655"/>
                  </a:lnTo>
                  <a:cubicBezTo>
                    <a:pt x="14892" y="33595"/>
                    <a:pt x="14952" y="33623"/>
                    <a:pt x="15008" y="33603"/>
                  </a:cubicBezTo>
                  <a:cubicBezTo>
                    <a:pt x="15029" y="33558"/>
                    <a:pt x="15055" y="33506"/>
                    <a:pt x="15081" y="33454"/>
                  </a:cubicBezTo>
                  <a:lnTo>
                    <a:pt x="15066" y="33439"/>
                  </a:lnTo>
                  <a:lnTo>
                    <a:pt x="14956" y="33497"/>
                  </a:lnTo>
                  <a:lnTo>
                    <a:pt x="14858" y="33388"/>
                  </a:lnTo>
                  <a:lnTo>
                    <a:pt x="14963" y="33327"/>
                  </a:lnTo>
                  <a:cubicBezTo>
                    <a:pt x="14977" y="33296"/>
                    <a:pt x="14990" y="33266"/>
                    <a:pt x="15004" y="33232"/>
                  </a:cubicBezTo>
                  <a:lnTo>
                    <a:pt x="15106" y="33265"/>
                  </a:lnTo>
                  <a:lnTo>
                    <a:pt x="15135" y="33204"/>
                  </a:lnTo>
                  <a:lnTo>
                    <a:pt x="15029" y="33195"/>
                  </a:lnTo>
                  <a:cubicBezTo>
                    <a:pt x="15028" y="33191"/>
                    <a:pt x="15027" y="33185"/>
                    <a:pt x="15027" y="33179"/>
                  </a:cubicBezTo>
                  <a:lnTo>
                    <a:pt x="15131" y="33141"/>
                  </a:lnTo>
                  <a:cubicBezTo>
                    <a:pt x="15131" y="33120"/>
                    <a:pt x="15132" y="33100"/>
                    <a:pt x="15133" y="33080"/>
                  </a:cubicBezTo>
                  <a:lnTo>
                    <a:pt x="15059" y="33056"/>
                  </a:lnTo>
                  <a:cubicBezTo>
                    <a:pt x="15068" y="33012"/>
                    <a:pt x="15077" y="32972"/>
                    <a:pt x="15085" y="32934"/>
                  </a:cubicBezTo>
                  <a:lnTo>
                    <a:pt x="15182" y="32891"/>
                  </a:lnTo>
                  <a:cubicBezTo>
                    <a:pt x="15184" y="32843"/>
                    <a:pt x="15188" y="32792"/>
                    <a:pt x="15190" y="32740"/>
                  </a:cubicBezTo>
                  <a:cubicBezTo>
                    <a:pt x="15210" y="32709"/>
                    <a:pt x="15223" y="32675"/>
                    <a:pt x="15230" y="32640"/>
                  </a:cubicBezTo>
                  <a:cubicBezTo>
                    <a:pt x="15244" y="32558"/>
                    <a:pt x="15160" y="32541"/>
                    <a:pt x="15113" y="32481"/>
                  </a:cubicBezTo>
                  <a:lnTo>
                    <a:pt x="15113" y="32481"/>
                  </a:lnTo>
                  <a:lnTo>
                    <a:pt x="15197" y="32496"/>
                  </a:lnTo>
                  <a:cubicBezTo>
                    <a:pt x="15276" y="32433"/>
                    <a:pt x="15281" y="32390"/>
                    <a:pt x="15224" y="32295"/>
                  </a:cubicBezTo>
                  <a:cubicBezTo>
                    <a:pt x="15251" y="32258"/>
                    <a:pt x="15278" y="32219"/>
                    <a:pt x="15305" y="32181"/>
                  </a:cubicBezTo>
                  <a:cubicBezTo>
                    <a:pt x="15352" y="32219"/>
                    <a:pt x="15389" y="32255"/>
                    <a:pt x="15435" y="32285"/>
                  </a:cubicBezTo>
                  <a:cubicBezTo>
                    <a:pt x="15482" y="32315"/>
                    <a:pt x="15534" y="32335"/>
                    <a:pt x="15588" y="32363"/>
                  </a:cubicBezTo>
                  <a:cubicBezTo>
                    <a:pt x="15608" y="32393"/>
                    <a:pt x="15630" y="32429"/>
                    <a:pt x="15652" y="32464"/>
                  </a:cubicBezTo>
                  <a:lnTo>
                    <a:pt x="15740" y="32461"/>
                  </a:lnTo>
                  <a:lnTo>
                    <a:pt x="15740" y="32461"/>
                  </a:lnTo>
                  <a:cubicBezTo>
                    <a:pt x="15738" y="32464"/>
                    <a:pt x="15735" y="32468"/>
                    <a:pt x="15733" y="32471"/>
                  </a:cubicBezTo>
                  <a:cubicBezTo>
                    <a:pt x="15928" y="32596"/>
                    <a:pt x="16123" y="32721"/>
                    <a:pt x="16323" y="32850"/>
                  </a:cubicBezTo>
                  <a:lnTo>
                    <a:pt x="16412" y="32778"/>
                  </a:lnTo>
                  <a:lnTo>
                    <a:pt x="16440" y="32795"/>
                  </a:lnTo>
                  <a:lnTo>
                    <a:pt x="16528" y="32753"/>
                  </a:lnTo>
                  <a:cubicBezTo>
                    <a:pt x="16564" y="32713"/>
                    <a:pt x="16590" y="32682"/>
                    <a:pt x="16616" y="32652"/>
                  </a:cubicBezTo>
                  <a:lnTo>
                    <a:pt x="16742" y="32657"/>
                  </a:lnTo>
                  <a:lnTo>
                    <a:pt x="16791" y="32802"/>
                  </a:lnTo>
                  <a:cubicBezTo>
                    <a:pt x="16791" y="32802"/>
                    <a:pt x="16792" y="32802"/>
                    <a:pt x="16793" y="32802"/>
                  </a:cubicBezTo>
                  <a:cubicBezTo>
                    <a:pt x="16828" y="32802"/>
                    <a:pt x="16814" y="32774"/>
                    <a:pt x="16815" y="32757"/>
                  </a:cubicBezTo>
                  <a:cubicBezTo>
                    <a:pt x="16819" y="32713"/>
                    <a:pt x="16842" y="32690"/>
                    <a:pt x="16902" y="32682"/>
                  </a:cubicBezTo>
                  <a:lnTo>
                    <a:pt x="16902" y="32682"/>
                  </a:lnTo>
                  <a:cubicBezTo>
                    <a:pt x="16893" y="32739"/>
                    <a:pt x="16885" y="32788"/>
                    <a:pt x="16879" y="32839"/>
                  </a:cubicBezTo>
                  <a:lnTo>
                    <a:pt x="16787" y="32850"/>
                  </a:lnTo>
                  <a:cubicBezTo>
                    <a:pt x="16783" y="32867"/>
                    <a:pt x="16778" y="32883"/>
                    <a:pt x="16772" y="32900"/>
                  </a:cubicBezTo>
                  <a:cubicBezTo>
                    <a:pt x="16796" y="32915"/>
                    <a:pt x="16816" y="32926"/>
                    <a:pt x="16844" y="32943"/>
                  </a:cubicBezTo>
                  <a:lnTo>
                    <a:pt x="17014" y="32814"/>
                  </a:lnTo>
                  <a:cubicBezTo>
                    <a:pt x="17044" y="32822"/>
                    <a:pt x="17074" y="32826"/>
                    <a:pt x="17067" y="32869"/>
                  </a:cubicBezTo>
                  <a:lnTo>
                    <a:pt x="16968" y="32909"/>
                  </a:lnTo>
                  <a:cubicBezTo>
                    <a:pt x="17010" y="32935"/>
                    <a:pt x="17041" y="32951"/>
                    <a:pt x="17064" y="32971"/>
                  </a:cubicBezTo>
                  <a:cubicBezTo>
                    <a:pt x="17090" y="32989"/>
                    <a:pt x="17141" y="32995"/>
                    <a:pt x="17103" y="33046"/>
                  </a:cubicBezTo>
                  <a:cubicBezTo>
                    <a:pt x="17107" y="33054"/>
                    <a:pt x="17109" y="33061"/>
                    <a:pt x="17111" y="33068"/>
                  </a:cubicBezTo>
                  <a:lnTo>
                    <a:pt x="17223" y="33066"/>
                  </a:lnTo>
                  <a:lnTo>
                    <a:pt x="17223" y="33066"/>
                  </a:lnTo>
                  <a:cubicBezTo>
                    <a:pt x="17229" y="33125"/>
                    <a:pt x="17135" y="33134"/>
                    <a:pt x="17172" y="33207"/>
                  </a:cubicBezTo>
                  <a:cubicBezTo>
                    <a:pt x="17189" y="33216"/>
                    <a:pt x="17207" y="33225"/>
                    <a:pt x="17225" y="33233"/>
                  </a:cubicBezTo>
                  <a:cubicBezTo>
                    <a:pt x="17309" y="33264"/>
                    <a:pt x="17390" y="33299"/>
                    <a:pt x="17475" y="33322"/>
                  </a:cubicBezTo>
                  <a:cubicBezTo>
                    <a:pt x="17563" y="33346"/>
                    <a:pt x="17652" y="33362"/>
                    <a:pt x="17743" y="33370"/>
                  </a:cubicBezTo>
                  <a:cubicBezTo>
                    <a:pt x="17770" y="33372"/>
                    <a:pt x="17796" y="33374"/>
                    <a:pt x="17823" y="33374"/>
                  </a:cubicBezTo>
                  <a:cubicBezTo>
                    <a:pt x="17878" y="33374"/>
                    <a:pt x="17934" y="33368"/>
                    <a:pt x="17989" y="33357"/>
                  </a:cubicBezTo>
                  <a:cubicBezTo>
                    <a:pt x="18068" y="33339"/>
                    <a:pt x="18164" y="33369"/>
                    <a:pt x="18235" y="33287"/>
                  </a:cubicBezTo>
                  <a:lnTo>
                    <a:pt x="18281" y="33291"/>
                  </a:lnTo>
                  <a:lnTo>
                    <a:pt x="18374" y="33217"/>
                  </a:lnTo>
                  <a:lnTo>
                    <a:pt x="18443" y="33267"/>
                  </a:lnTo>
                  <a:lnTo>
                    <a:pt x="18487" y="33199"/>
                  </a:lnTo>
                  <a:cubicBezTo>
                    <a:pt x="18436" y="33170"/>
                    <a:pt x="18396" y="33149"/>
                    <a:pt x="18342" y="33119"/>
                  </a:cubicBezTo>
                  <a:lnTo>
                    <a:pt x="18429" y="33042"/>
                  </a:lnTo>
                  <a:lnTo>
                    <a:pt x="18537" y="33074"/>
                  </a:lnTo>
                  <a:cubicBezTo>
                    <a:pt x="18558" y="33058"/>
                    <a:pt x="18575" y="33045"/>
                    <a:pt x="18594" y="33029"/>
                  </a:cubicBezTo>
                  <a:cubicBezTo>
                    <a:pt x="18616" y="33032"/>
                    <a:pt x="18635" y="33037"/>
                    <a:pt x="18656" y="33042"/>
                  </a:cubicBezTo>
                  <a:cubicBezTo>
                    <a:pt x="18680" y="33053"/>
                    <a:pt x="18703" y="33065"/>
                    <a:pt x="18724" y="33079"/>
                  </a:cubicBezTo>
                  <a:cubicBezTo>
                    <a:pt x="18729" y="33037"/>
                    <a:pt x="18734" y="33006"/>
                    <a:pt x="18736" y="32980"/>
                  </a:cubicBezTo>
                  <a:cubicBezTo>
                    <a:pt x="18836" y="32894"/>
                    <a:pt x="18836" y="32894"/>
                    <a:pt x="18910" y="32879"/>
                  </a:cubicBezTo>
                  <a:lnTo>
                    <a:pt x="19028" y="32782"/>
                  </a:lnTo>
                  <a:cubicBezTo>
                    <a:pt x="19028" y="32779"/>
                    <a:pt x="19029" y="32760"/>
                    <a:pt x="19030" y="32742"/>
                  </a:cubicBezTo>
                  <a:lnTo>
                    <a:pt x="19086" y="32711"/>
                  </a:lnTo>
                  <a:cubicBezTo>
                    <a:pt x="19085" y="32653"/>
                    <a:pt x="19083" y="32600"/>
                    <a:pt x="19150" y="32568"/>
                  </a:cubicBezTo>
                  <a:cubicBezTo>
                    <a:pt x="19158" y="32643"/>
                    <a:pt x="19207" y="32705"/>
                    <a:pt x="19188" y="32781"/>
                  </a:cubicBezTo>
                  <a:lnTo>
                    <a:pt x="19267" y="32684"/>
                  </a:lnTo>
                  <a:cubicBezTo>
                    <a:pt x="19275" y="32734"/>
                    <a:pt x="19350" y="32747"/>
                    <a:pt x="19319" y="32818"/>
                  </a:cubicBezTo>
                  <a:lnTo>
                    <a:pt x="19192" y="32794"/>
                  </a:lnTo>
                  <a:lnTo>
                    <a:pt x="19192" y="32794"/>
                  </a:lnTo>
                  <a:cubicBezTo>
                    <a:pt x="19196" y="32803"/>
                    <a:pt x="19197" y="32814"/>
                    <a:pt x="19202" y="32820"/>
                  </a:cubicBezTo>
                  <a:cubicBezTo>
                    <a:pt x="19243" y="32859"/>
                    <a:pt x="19283" y="32895"/>
                    <a:pt x="19329" y="32938"/>
                  </a:cubicBezTo>
                  <a:lnTo>
                    <a:pt x="19428" y="32899"/>
                  </a:lnTo>
                  <a:lnTo>
                    <a:pt x="19545" y="32975"/>
                  </a:lnTo>
                  <a:cubicBezTo>
                    <a:pt x="19554" y="33024"/>
                    <a:pt x="19562" y="33064"/>
                    <a:pt x="19569" y="33105"/>
                  </a:cubicBezTo>
                  <a:lnTo>
                    <a:pt x="19530" y="33119"/>
                  </a:lnTo>
                  <a:cubicBezTo>
                    <a:pt x="19544" y="33130"/>
                    <a:pt x="19556" y="33134"/>
                    <a:pt x="19566" y="33134"/>
                  </a:cubicBezTo>
                  <a:cubicBezTo>
                    <a:pt x="19599" y="33134"/>
                    <a:pt x="19613" y="33090"/>
                    <a:pt x="19644" y="33078"/>
                  </a:cubicBezTo>
                  <a:cubicBezTo>
                    <a:pt x="19682" y="33112"/>
                    <a:pt x="19720" y="33147"/>
                    <a:pt x="19752" y="33177"/>
                  </a:cubicBezTo>
                  <a:cubicBezTo>
                    <a:pt x="19793" y="33187"/>
                    <a:pt x="19833" y="33186"/>
                    <a:pt x="19859" y="33204"/>
                  </a:cubicBezTo>
                  <a:cubicBezTo>
                    <a:pt x="19892" y="33227"/>
                    <a:pt x="19924" y="33239"/>
                    <a:pt x="19956" y="33239"/>
                  </a:cubicBezTo>
                  <a:cubicBezTo>
                    <a:pt x="19981" y="33239"/>
                    <a:pt x="20006" y="33232"/>
                    <a:pt x="20031" y="33216"/>
                  </a:cubicBezTo>
                  <a:lnTo>
                    <a:pt x="20132" y="33306"/>
                  </a:lnTo>
                  <a:lnTo>
                    <a:pt x="20263" y="33228"/>
                  </a:lnTo>
                  <a:lnTo>
                    <a:pt x="20473" y="33236"/>
                  </a:lnTo>
                  <a:cubicBezTo>
                    <a:pt x="20480" y="33296"/>
                    <a:pt x="20487" y="33348"/>
                    <a:pt x="20494" y="33414"/>
                  </a:cubicBezTo>
                  <a:lnTo>
                    <a:pt x="20700" y="33398"/>
                  </a:lnTo>
                  <a:lnTo>
                    <a:pt x="20699" y="33384"/>
                  </a:lnTo>
                  <a:lnTo>
                    <a:pt x="20779" y="33396"/>
                  </a:lnTo>
                  <a:cubicBezTo>
                    <a:pt x="20788" y="33360"/>
                    <a:pt x="20796" y="33330"/>
                    <a:pt x="20804" y="33301"/>
                  </a:cubicBezTo>
                  <a:lnTo>
                    <a:pt x="20819" y="33324"/>
                  </a:lnTo>
                  <a:cubicBezTo>
                    <a:pt x="20865" y="33301"/>
                    <a:pt x="20908" y="33270"/>
                    <a:pt x="20954" y="33258"/>
                  </a:cubicBezTo>
                  <a:cubicBezTo>
                    <a:pt x="20970" y="33254"/>
                    <a:pt x="20988" y="33253"/>
                    <a:pt x="21006" y="33253"/>
                  </a:cubicBezTo>
                  <a:cubicBezTo>
                    <a:pt x="21038" y="33253"/>
                    <a:pt x="21072" y="33257"/>
                    <a:pt x="21110" y="33257"/>
                  </a:cubicBezTo>
                  <a:cubicBezTo>
                    <a:pt x="21093" y="33222"/>
                    <a:pt x="21081" y="33200"/>
                    <a:pt x="21065" y="33169"/>
                  </a:cubicBezTo>
                  <a:lnTo>
                    <a:pt x="21177" y="33105"/>
                  </a:lnTo>
                  <a:lnTo>
                    <a:pt x="21213" y="33130"/>
                  </a:lnTo>
                  <a:lnTo>
                    <a:pt x="21353" y="33046"/>
                  </a:lnTo>
                  <a:cubicBezTo>
                    <a:pt x="21353" y="32983"/>
                    <a:pt x="21359" y="32979"/>
                    <a:pt x="21467" y="32941"/>
                  </a:cubicBezTo>
                  <a:cubicBezTo>
                    <a:pt x="21493" y="32869"/>
                    <a:pt x="21493" y="32869"/>
                    <a:pt x="21573" y="32843"/>
                  </a:cubicBezTo>
                  <a:lnTo>
                    <a:pt x="21694" y="32745"/>
                  </a:lnTo>
                  <a:cubicBezTo>
                    <a:pt x="21655" y="32717"/>
                    <a:pt x="21610" y="32703"/>
                    <a:pt x="21590" y="32669"/>
                  </a:cubicBezTo>
                  <a:cubicBezTo>
                    <a:pt x="21571" y="32636"/>
                    <a:pt x="21578" y="32588"/>
                    <a:pt x="21573" y="32545"/>
                  </a:cubicBezTo>
                  <a:lnTo>
                    <a:pt x="21573" y="32545"/>
                  </a:lnTo>
                  <a:cubicBezTo>
                    <a:pt x="21587" y="32556"/>
                    <a:pt x="21599" y="32559"/>
                    <a:pt x="21610" y="32559"/>
                  </a:cubicBezTo>
                  <a:cubicBezTo>
                    <a:pt x="21639" y="32559"/>
                    <a:pt x="21661" y="32531"/>
                    <a:pt x="21688" y="32531"/>
                  </a:cubicBezTo>
                  <a:cubicBezTo>
                    <a:pt x="21690" y="32531"/>
                    <a:pt x="21692" y="32531"/>
                    <a:pt x="21694" y="32531"/>
                  </a:cubicBezTo>
                  <a:cubicBezTo>
                    <a:pt x="21704" y="32532"/>
                    <a:pt x="21713" y="32533"/>
                    <a:pt x="21723" y="32533"/>
                  </a:cubicBezTo>
                  <a:cubicBezTo>
                    <a:pt x="21754" y="32533"/>
                    <a:pt x="21786" y="32529"/>
                    <a:pt x="21817" y="32527"/>
                  </a:cubicBezTo>
                  <a:lnTo>
                    <a:pt x="21817" y="32515"/>
                  </a:lnTo>
                  <a:lnTo>
                    <a:pt x="21882" y="32547"/>
                  </a:lnTo>
                  <a:cubicBezTo>
                    <a:pt x="21932" y="32515"/>
                    <a:pt x="21924" y="32470"/>
                    <a:pt x="21921" y="32437"/>
                  </a:cubicBezTo>
                  <a:cubicBezTo>
                    <a:pt x="22117" y="32376"/>
                    <a:pt x="22208" y="32197"/>
                    <a:pt x="22357" y="32097"/>
                  </a:cubicBezTo>
                  <a:cubicBezTo>
                    <a:pt x="22356" y="31988"/>
                    <a:pt x="22259" y="32001"/>
                    <a:pt x="22206" y="31961"/>
                  </a:cubicBezTo>
                  <a:cubicBezTo>
                    <a:pt x="22235" y="31858"/>
                    <a:pt x="22243" y="31749"/>
                    <a:pt x="22340" y="31693"/>
                  </a:cubicBezTo>
                  <a:cubicBezTo>
                    <a:pt x="22350" y="31646"/>
                    <a:pt x="22360" y="31605"/>
                    <a:pt x="22370" y="31558"/>
                  </a:cubicBezTo>
                  <a:cubicBezTo>
                    <a:pt x="22399" y="31541"/>
                    <a:pt x="22430" y="31524"/>
                    <a:pt x="22458" y="31506"/>
                  </a:cubicBezTo>
                  <a:cubicBezTo>
                    <a:pt x="22488" y="31488"/>
                    <a:pt x="22516" y="31466"/>
                    <a:pt x="22556" y="31438"/>
                  </a:cubicBezTo>
                  <a:lnTo>
                    <a:pt x="22556" y="31438"/>
                  </a:lnTo>
                  <a:cubicBezTo>
                    <a:pt x="22538" y="31500"/>
                    <a:pt x="22524" y="31547"/>
                    <a:pt x="22513" y="31587"/>
                  </a:cubicBezTo>
                  <a:lnTo>
                    <a:pt x="22406" y="31627"/>
                  </a:lnTo>
                  <a:cubicBezTo>
                    <a:pt x="22407" y="31635"/>
                    <a:pt x="22408" y="31642"/>
                    <a:pt x="22408" y="31650"/>
                  </a:cubicBezTo>
                  <a:lnTo>
                    <a:pt x="22539" y="31685"/>
                  </a:lnTo>
                  <a:cubicBezTo>
                    <a:pt x="22546" y="31670"/>
                    <a:pt x="22553" y="31656"/>
                    <a:pt x="22561" y="31643"/>
                  </a:cubicBezTo>
                  <a:cubicBezTo>
                    <a:pt x="22566" y="31635"/>
                    <a:pt x="22571" y="31628"/>
                    <a:pt x="22578" y="31621"/>
                  </a:cubicBezTo>
                  <a:cubicBezTo>
                    <a:pt x="22628" y="31615"/>
                    <a:pt x="22664" y="31612"/>
                    <a:pt x="22699" y="31606"/>
                  </a:cubicBezTo>
                  <a:cubicBezTo>
                    <a:pt x="22739" y="31599"/>
                    <a:pt x="22779" y="31591"/>
                    <a:pt x="22831" y="31582"/>
                  </a:cubicBezTo>
                  <a:lnTo>
                    <a:pt x="22884" y="31607"/>
                  </a:lnTo>
                  <a:lnTo>
                    <a:pt x="22916" y="31553"/>
                  </a:lnTo>
                  <a:lnTo>
                    <a:pt x="22867" y="31519"/>
                  </a:lnTo>
                  <a:cubicBezTo>
                    <a:pt x="22872" y="31500"/>
                    <a:pt x="22877" y="31484"/>
                    <a:pt x="22883" y="31466"/>
                  </a:cubicBezTo>
                  <a:lnTo>
                    <a:pt x="22723" y="31446"/>
                  </a:lnTo>
                  <a:lnTo>
                    <a:pt x="22815" y="31360"/>
                  </a:lnTo>
                  <a:lnTo>
                    <a:pt x="22896" y="31379"/>
                  </a:lnTo>
                  <a:cubicBezTo>
                    <a:pt x="22950" y="31350"/>
                    <a:pt x="23030" y="31332"/>
                    <a:pt x="23050" y="31288"/>
                  </a:cubicBezTo>
                  <a:cubicBezTo>
                    <a:pt x="23077" y="31232"/>
                    <a:pt x="23153" y="31205"/>
                    <a:pt x="23142" y="31125"/>
                  </a:cubicBezTo>
                  <a:cubicBezTo>
                    <a:pt x="23129" y="31108"/>
                    <a:pt x="23115" y="31087"/>
                    <a:pt x="23101" y="31068"/>
                  </a:cubicBezTo>
                  <a:lnTo>
                    <a:pt x="23150" y="31037"/>
                  </a:lnTo>
                  <a:cubicBezTo>
                    <a:pt x="23131" y="31007"/>
                    <a:pt x="23112" y="30998"/>
                    <a:pt x="23093" y="30998"/>
                  </a:cubicBezTo>
                  <a:cubicBezTo>
                    <a:pt x="23060" y="30998"/>
                    <a:pt x="23026" y="31025"/>
                    <a:pt x="22991" y="31025"/>
                  </a:cubicBezTo>
                  <a:cubicBezTo>
                    <a:pt x="22986" y="31025"/>
                    <a:pt x="22981" y="31024"/>
                    <a:pt x="22976" y="31023"/>
                  </a:cubicBezTo>
                  <a:lnTo>
                    <a:pt x="23005" y="30966"/>
                  </a:lnTo>
                  <a:cubicBezTo>
                    <a:pt x="22990" y="30945"/>
                    <a:pt x="22978" y="30930"/>
                    <a:pt x="22963" y="30908"/>
                  </a:cubicBezTo>
                  <a:lnTo>
                    <a:pt x="23059" y="30898"/>
                  </a:lnTo>
                  <a:lnTo>
                    <a:pt x="23224" y="30979"/>
                  </a:lnTo>
                  <a:cubicBezTo>
                    <a:pt x="23219" y="30945"/>
                    <a:pt x="23216" y="30923"/>
                    <a:pt x="23214" y="30903"/>
                  </a:cubicBezTo>
                  <a:lnTo>
                    <a:pt x="23258" y="30875"/>
                  </a:lnTo>
                  <a:cubicBezTo>
                    <a:pt x="23244" y="30837"/>
                    <a:pt x="23228" y="30800"/>
                    <a:pt x="23217" y="30761"/>
                  </a:cubicBezTo>
                  <a:cubicBezTo>
                    <a:pt x="23215" y="30752"/>
                    <a:pt x="23223" y="30740"/>
                    <a:pt x="23227" y="30725"/>
                  </a:cubicBezTo>
                  <a:lnTo>
                    <a:pt x="23288" y="30763"/>
                  </a:lnTo>
                  <a:cubicBezTo>
                    <a:pt x="23346" y="30733"/>
                    <a:pt x="23334" y="30697"/>
                    <a:pt x="23306" y="30659"/>
                  </a:cubicBezTo>
                  <a:lnTo>
                    <a:pt x="23304" y="30652"/>
                  </a:lnTo>
                  <a:cubicBezTo>
                    <a:pt x="23289" y="30623"/>
                    <a:pt x="23274" y="30592"/>
                    <a:pt x="23252" y="30549"/>
                  </a:cubicBezTo>
                  <a:lnTo>
                    <a:pt x="23131" y="30617"/>
                  </a:lnTo>
                  <a:lnTo>
                    <a:pt x="23182" y="30642"/>
                  </a:lnTo>
                  <a:cubicBezTo>
                    <a:pt x="23187" y="30673"/>
                    <a:pt x="23191" y="30698"/>
                    <a:pt x="23194" y="30721"/>
                  </a:cubicBezTo>
                  <a:lnTo>
                    <a:pt x="23109" y="30809"/>
                  </a:lnTo>
                  <a:cubicBezTo>
                    <a:pt x="23104" y="30786"/>
                    <a:pt x="23102" y="30762"/>
                    <a:pt x="23101" y="30738"/>
                  </a:cubicBezTo>
                  <a:cubicBezTo>
                    <a:pt x="23103" y="30713"/>
                    <a:pt x="23107" y="30688"/>
                    <a:pt x="23113" y="30663"/>
                  </a:cubicBezTo>
                  <a:lnTo>
                    <a:pt x="23041" y="30649"/>
                  </a:lnTo>
                  <a:cubicBezTo>
                    <a:pt x="23040" y="30619"/>
                    <a:pt x="23040" y="30594"/>
                    <a:pt x="23039" y="30570"/>
                  </a:cubicBezTo>
                  <a:lnTo>
                    <a:pt x="23191" y="30474"/>
                  </a:lnTo>
                  <a:lnTo>
                    <a:pt x="23139" y="30421"/>
                  </a:lnTo>
                  <a:lnTo>
                    <a:pt x="23015" y="30496"/>
                  </a:lnTo>
                  <a:lnTo>
                    <a:pt x="22971" y="30406"/>
                  </a:lnTo>
                  <a:lnTo>
                    <a:pt x="23192" y="30384"/>
                  </a:lnTo>
                  <a:cubicBezTo>
                    <a:pt x="23161" y="30312"/>
                    <a:pt x="23163" y="30303"/>
                    <a:pt x="23229" y="30238"/>
                  </a:cubicBezTo>
                  <a:lnTo>
                    <a:pt x="23318" y="30310"/>
                  </a:lnTo>
                  <a:lnTo>
                    <a:pt x="23245" y="30459"/>
                  </a:lnTo>
                  <a:lnTo>
                    <a:pt x="23337" y="30413"/>
                  </a:lnTo>
                  <a:lnTo>
                    <a:pt x="23337" y="30413"/>
                  </a:lnTo>
                  <a:cubicBezTo>
                    <a:pt x="23348" y="30455"/>
                    <a:pt x="23313" y="30503"/>
                    <a:pt x="23361" y="30522"/>
                  </a:cubicBezTo>
                  <a:lnTo>
                    <a:pt x="23461" y="30318"/>
                  </a:lnTo>
                  <a:cubicBezTo>
                    <a:pt x="23428" y="30308"/>
                    <a:pt x="23398" y="30298"/>
                    <a:pt x="23350" y="30282"/>
                  </a:cubicBezTo>
                  <a:lnTo>
                    <a:pt x="23509" y="30202"/>
                  </a:lnTo>
                  <a:lnTo>
                    <a:pt x="23454" y="30139"/>
                  </a:lnTo>
                  <a:lnTo>
                    <a:pt x="23362" y="30146"/>
                  </a:lnTo>
                  <a:cubicBezTo>
                    <a:pt x="23358" y="30176"/>
                    <a:pt x="23356" y="30203"/>
                    <a:pt x="23353" y="30239"/>
                  </a:cubicBezTo>
                  <a:lnTo>
                    <a:pt x="23285" y="30226"/>
                  </a:lnTo>
                  <a:lnTo>
                    <a:pt x="23285" y="30130"/>
                  </a:lnTo>
                  <a:lnTo>
                    <a:pt x="23208" y="30066"/>
                  </a:lnTo>
                  <a:cubicBezTo>
                    <a:pt x="23222" y="30043"/>
                    <a:pt x="23237" y="30033"/>
                    <a:pt x="23254" y="30033"/>
                  </a:cubicBezTo>
                  <a:cubicBezTo>
                    <a:pt x="23265" y="30033"/>
                    <a:pt x="23276" y="30036"/>
                    <a:pt x="23289" y="30043"/>
                  </a:cubicBezTo>
                  <a:cubicBezTo>
                    <a:pt x="23344" y="30074"/>
                    <a:pt x="23399" y="30100"/>
                    <a:pt x="23454" y="30129"/>
                  </a:cubicBezTo>
                  <a:lnTo>
                    <a:pt x="23507" y="30076"/>
                  </a:lnTo>
                  <a:lnTo>
                    <a:pt x="23583" y="30075"/>
                  </a:lnTo>
                  <a:cubicBezTo>
                    <a:pt x="23589" y="30015"/>
                    <a:pt x="23491" y="30020"/>
                    <a:pt x="23522" y="29958"/>
                  </a:cubicBezTo>
                  <a:cubicBezTo>
                    <a:pt x="23585" y="29911"/>
                    <a:pt x="23641" y="29860"/>
                    <a:pt x="23660" y="29791"/>
                  </a:cubicBezTo>
                  <a:cubicBezTo>
                    <a:pt x="23633" y="29736"/>
                    <a:pt x="23611" y="29692"/>
                    <a:pt x="23588" y="29645"/>
                  </a:cubicBezTo>
                  <a:lnTo>
                    <a:pt x="23686" y="29628"/>
                  </a:lnTo>
                  <a:cubicBezTo>
                    <a:pt x="23694" y="29578"/>
                    <a:pt x="23702" y="29528"/>
                    <a:pt x="23711" y="29464"/>
                  </a:cubicBezTo>
                  <a:lnTo>
                    <a:pt x="23741" y="29416"/>
                  </a:lnTo>
                  <a:cubicBezTo>
                    <a:pt x="23727" y="29367"/>
                    <a:pt x="23752" y="29307"/>
                    <a:pt x="23714" y="29282"/>
                  </a:cubicBezTo>
                  <a:lnTo>
                    <a:pt x="23490" y="29291"/>
                  </a:lnTo>
                  <a:lnTo>
                    <a:pt x="23407" y="29233"/>
                  </a:lnTo>
                  <a:lnTo>
                    <a:pt x="23332" y="29287"/>
                  </a:lnTo>
                  <a:lnTo>
                    <a:pt x="23277" y="29232"/>
                  </a:lnTo>
                  <a:lnTo>
                    <a:pt x="23373" y="29208"/>
                  </a:lnTo>
                  <a:lnTo>
                    <a:pt x="23292" y="29147"/>
                  </a:lnTo>
                  <a:lnTo>
                    <a:pt x="23345" y="29080"/>
                  </a:lnTo>
                  <a:lnTo>
                    <a:pt x="23289" y="29045"/>
                  </a:lnTo>
                  <a:cubicBezTo>
                    <a:pt x="23287" y="28978"/>
                    <a:pt x="23283" y="28914"/>
                    <a:pt x="23281" y="28848"/>
                  </a:cubicBezTo>
                  <a:lnTo>
                    <a:pt x="23354" y="28754"/>
                  </a:lnTo>
                  <a:cubicBezTo>
                    <a:pt x="23369" y="28786"/>
                    <a:pt x="23378" y="28809"/>
                    <a:pt x="23395" y="28848"/>
                  </a:cubicBezTo>
                  <a:lnTo>
                    <a:pt x="23458" y="28752"/>
                  </a:lnTo>
                  <a:lnTo>
                    <a:pt x="23541" y="28807"/>
                  </a:lnTo>
                  <a:lnTo>
                    <a:pt x="23629" y="28758"/>
                  </a:lnTo>
                  <a:cubicBezTo>
                    <a:pt x="23601" y="28739"/>
                    <a:pt x="23575" y="28721"/>
                    <a:pt x="23548" y="28703"/>
                  </a:cubicBezTo>
                  <a:cubicBezTo>
                    <a:pt x="23450" y="28639"/>
                    <a:pt x="23447" y="28634"/>
                    <a:pt x="23470" y="28521"/>
                  </a:cubicBezTo>
                  <a:lnTo>
                    <a:pt x="23420" y="28468"/>
                  </a:lnTo>
                  <a:cubicBezTo>
                    <a:pt x="23421" y="28462"/>
                    <a:pt x="23423" y="28456"/>
                    <a:pt x="23427" y="28451"/>
                  </a:cubicBezTo>
                  <a:cubicBezTo>
                    <a:pt x="23431" y="28447"/>
                    <a:pt x="23437" y="28445"/>
                    <a:pt x="23443" y="28444"/>
                  </a:cubicBezTo>
                  <a:cubicBezTo>
                    <a:pt x="23441" y="28366"/>
                    <a:pt x="23455" y="28293"/>
                    <a:pt x="23510" y="28230"/>
                  </a:cubicBezTo>
                  <a:cubicBezTo>
                    <a:pt x="23502" y="28217"/>
                    <a:pt x="23495" y="28202"/>
                    <a:pt x="23488" y="28188"/>
                  </a:cubicBezTo>
                  <a:cubicBezTo>
                    <a:pt x="23542" y="28121"/>
                    <a:pt x="23536" y="28051"/>
                    <a:pt x="23499" y="27982"/>
                  </a:cubicBezTo>
                  <a:lnTo>
                    <a:pt x="23541" y="27937"/>
                  </a:lnTo>
                  <a:lnTo>
                    <a:pt x="23507" y="27897"/>
                  </a:lnTo>
                  <a:cubicBezTo>
                    <a:pt x="23520" y="27876"/>
                    <a:pt x="23535" y="27855"/>
                    <a:pt x="23550" y="27832"/>
                  </a:cubicBezTo>
                  <a:lnTo>
                    <a:pt x="23518" y="27790"/>
                  </a:lnTo>
                  <a:lnTo>
                    <a:pt x="23580" y="27725"/>
                  </a:lnTo>
                  <a:lnTo>
                    <a:pt x="23592" y="27633"/>
                  </a:lnTo>
                  <a:cubicBezTo>
                    <a:pt x="23579" y="27609"/>
                    <a:pt x="23566" y="27586"/>
                    <a:pt x="23551" y="27562"/>
                  </a:cubicBezTo>
                  <a:lnTo>
                    <a:pt x="23590" y="27543"/>
                  </a:lnTo>
                  <a:cubicBezTo>
                    <a:pt x="23597" y="27491"/>
                    <a:pt x="23603" y="27448"/>
                    <a:pt x="23609" y="27387"/>
                  </a:cubicBezTo>
                  <a:cubicBezTo>
                    <a:pt x="23611" y="27387"/>
                    <a:pt x="23601" y="27370"/>
                    <a:pt x="23593" y="27355"/>
                  </a:cubicBezTo>
                  <a:cubicBezTo>
                    <a:pt x="23634" y="27289"/>
                    <a:pt x="23673" y="27229"/>
                    <a:pt x="23714" y="27166"/>
                  </a:cubicBezTo>
                  <a:lnTo>
                    <a:pt x="23686" y="27125"/>
                  </a:lnTo>
                  <a:lnTo>
                    <a:pt x="23760" y="27054"/>
                  </a:lnTo>
                  <a:lnTo>
                    <a:pt x="23749" y="27049"/>
                  </a:lnTo>
                  <a:lnTo>
                    <a:pt x="23780" y="26922"/>
                  </a:lnTo>
                  <a:lnTo>
                    <a:pt x="23678" y="26936"/>
                  </a:lnTo>
                  <a:cubicBezTo>
                    <a:pt x="23660" y="26913"/>
                    <a:pt x="23639" y="26888"/>
                    <a:pt x="23620" y="26864"/>
                  </a:cubicBezTo>
                  <a:cubicBezTo>
                    <a:pt x="23655" y="26825"/>
                    <a:pt x="23718" y="26872"/>
                    <a:pt x="23726" y="26811"/>
                  </a:cubicBezTo>
                  <a:lnTo>
                    <a:pt x="23664" y="26710"/>
                  </a:lnTo>
                  <a:lnTo>
                    <a:pt x="23742" y="26673"/>
                  </a:lnTo>
                  <a:cubicBezTo>
                    <a:pt x="23749" y="26646"/>
                    <a:pt x="23754" y="26623"/>
                    <a:pt x="23760" y="26604"/>
                  </a:cubicBezTo>
                  <a:lnTo>
                    <a:pt x="23830" y="26549"/>
                  </a:lnTo>
                  <a:lnTo>
                    <a:pt x="23737" y="26543"/>
                  </a:lnTo>
                  <a:cubicBezTo>
                    <a:pt x="23706" y="26554"/>
                    <a:pt x="23699" y="26596"/>
                    <a:pt x="23676" y="26596"/>
                  </a:cubicBezTo>
                  <a:cubicBezTo>
                    <a:pt x="23668" y="26596"/>
                    <a:pt x="23659" y="26592"/>
                    <a:pt x="23647" y="26581"/>
                  </a:cubicBezTo>
                  <a:cubicBezTo>
                    <a:pt x="23663" y="26548"/>
                    <a:pt x="23680" y="26514"/>
                    <a:pt x="23697" y="26478"/>
                  </a:cubicBezTo>
                  <a:lnTo>
                    <a:pt x="23647" y="26439"/>
                  </a:lnTo>
                  <a:cubicBezTo>
                    <a:pt x="23661" y="26276"/>
                    <a:pt x="23676" y="26113"/>
                    <a:pt x="23690" y="25943"/>
                  </a:cubicBezTo>
                  <a:cubicBezTo>
                    <a:pt x="23637" y="25862"/>
                    <a:pt x="23687" y="25781"/>
                    <a:pt x="23711" y="25699"/>
                  </a:cubicBezTo>
                  <a:lnTo>
                    <a:pt x="23671" y="25669"/>
                  </a:lnTo>
                  <a:lnTo>
                    <a:pt x="23696" y="25647"/>
                  </a:lnTo>
                  <a:cubicBezTo>
                    <a:pt x="23690" y="25604"/>
                    <a:pt x="23687" y="25572"/>
                    <a:pt x="23682" y="25539"/>
                  </a:cubicBezTo>
                  <a:lnTo>
                    <a:pt x="23787" y="25523"/>
                  </a:lnTo>
                  <a:lnTo>
                    <a:pt x="23744" y="25467"/>
                  </a:lnTo>
                  <a:cubicBezTo>
                    <a:pt x="23786" y="25447"/>
                    <a:pt x="23844" y="25465"/>
                    <a:pt x="23859" y="25400"/>
                  </a:cubicBezTo>
                  <a:lnTo>
                    <a:pt x="23842" y="25335"/>
                  </a:lnTo>
                  <a:cubicBezTo>
                    <a:pt x="23853" y="25331"/>
                    <a:pt x="23862" y="25329"/>
                    <a:pt x="23870" y="25329"/>
                  </a:cubicBezTo>
                  <a:cubicBezTo>
                    <a:pt x="23903" y="25329"/>
                    <a:pt x="23913" y="25359"/>
                    <a:pt x="23925" y="25384"/>
                  </a:cubicBezTo>
                  <a:cubicBezTo>
                    <a:pt x="23940" y="25415"/>
                    <a:pt x="23954" y="25441"/>
                    <a:pt x="23990" y="25441"/>
                  </a:cubicBezTo>
                  <a:cubicBezTo>
                    <a:pt x="23995" y="25441"/>
                    <a:pt x="24000" y="25441"/>
                    <a:pt x="24005" y="25440"/>
                  </a:cubicBezTo>
                  <a:lnTo>
                    <a:pt x="24027" y="25405"/>
                  </a:lnTo>
                  <a:lnTo>
                    <a:pt x="23969" y="25336"/>
                  </a:lnTo>
                  <a:lnTo>
                    <a:pt x="24029" y="25240"/>
                  </a:lnTo>
                  <a:lnTo>
                    <a:pt x="24116" y="25255"/>
                  </a:lnTo>
                  <a:cubicBezTo>
                    <a:pt x="24127" y="25224"/>
                    <a:pt x="24136" y="25199"/>
                    <a:pt x="24149" y="25164"/>
                  </a:cubicBezTo>
                  <a:lnTo>
                    <a:pt x="24111" y="25019"/>
                  </a:lnTo>
                  <a:cubicBezTo>
                    <a:pt x="24171" y="25017"/>
                    <a:pt x="24171" y="25017"/>
                    <a:pt x="24172" y="24976"/>
                  </a:cubicBezTo>
                  <a:lnTo>
                    <a:pt x="24172" y="24976"/>
                  </a:lnTo>
                  <a:lnTo>
                    <a:pt x="24022" y="24985"/>
                  </a:lnTo>
                  <a:lnTo>
                    <a:pt x="23958" y="25022"/>
                  </a:lnTo>
                  <a:cubicBezTo>
                    <a:pt x="23928" y="25001"/>
                    <a:pt x="23897" y="24992"/>
                    <a:pt x="23867" y="24992"/>
                  </a:cubicBezTo>
                  <a:cubicBezTo>
                    <a:pt x="23835" y="24992"/>
                    <a:pt x="23804" y="25002"/>
                    <a:pt x="23774" y="25019"/>
                  </a:cubicBezTo>
                  <a:cubicBezTo>
                    <a:pt x="23704" y="24995"/>
                    <a:pt x="23737" y="24921"/>
                    <a:pt x="23701" y="24883"/>
                  </a:cubicBezTo>
                  <a:cubicBezTo>
                    <a:pt x="23687" y="24897"/>
                    <a:pt x="23676" y="24908"/>
                    <a:pt x="23655" y="24929"/>
                  </a:cubicBezTo>
                  <a:cubicBezTo>
                    <a:pt x="23639" y="24891"/>
                    <a:pt x="23626" y="24863"/>
                    <a:pt x="23616" y="24841"/>
                  </a:cubicBezTo>
                  <a:lnTo>
                    <a:pt x="23747" y="24751"/>
                  </a:lnTo>
                  <a:cubicBezTo>
                    <a:pt x="23730" y="24733"/>
                    <a:pt x="23720" y="24722"/>
                    <a:pt x="23711" y="24710"/>
                  </a:cubicBezTo>
                  <a:cubicBezTo>
                    <a:pt x="23702" y="24698"/>
                    <a:pt x="23695" y="24685"/>
                    <a:pt x="23680" y="24661"/>
                  </a:cubicBezTo>
                  <a:lnTo>
                    <a:pt x="23680" y="24661"/>
                  </a:lnTo>
                  <a:lnTo>
                    <a:pt x="23796" y="24689"/>
                  </a:lnTo>
                  <a:cubicBezTo>
                    <a:pt x="23790" y="24652"/>
                    <a:pt x="23785" y="24624"/>
                    <a:pt x="23780" y="24598"/>
                  </a:cubicBezTo>
                  <a:lnTo>
                    <a:pt x="23715" y="24592"/>
                  </a:lnTo>
                  <a:lnTo>
                    <a:pt x="23749" y="24534"/>
                  </a:lnTo>
                  <a:cubicBezTo>
                    <a:pt x="23725" y="24494"/>
                    <a:pt x="23701" y="24453"/>
                    <a:pt x="23671" y="24401"/>
                  </a:cubicBezTo>
                  <a:lnTo>
                    <a:pt x="23671" y="24401"/>
                  </a:lnTo>
                  <a:lnTo>
                    <a:pt x="23779" y="24420"/>
                  </a:lnTo>
                  <a:lnTo>
                    <a:pt x="23779" y="24420"/>
                  </a:lnTo>
                  <a:lnTo>
                    <a:pt x="23722" y="24335"/>
                  </a:lnTo>
                  <a:lnTo>
                    <a:pt x="23770" y="24297"/>
                  </a:lnTo>
                  <a:lnTo>
                    <a:pt x="23770" y="24288"/>
                  </a:lnTo>
                  <a:lnTo>
                    <a:pt x="23676" y="24274"/>
                  </a:lnTo>
                  <a:cubicBezTo>
                    <a:pt x="23674" y="24183"/>
                    <a:pt x="23673" y="24092"/>
                    <a:pt x="23672" y="23998"/>
                  </a:cubicBezTo>
                  <a:cubicBezTo>
                    <a:pt x="23685" y="23982"/>
                    <a:pt x="23699" y="23962"/>
                    <a:pt x="23710" y="23947"/>
                  </a:cubicBezTo>
                  <a:cubicBezTo>
                    <a:pt x="23701" y="23895"/>
                    <a:pt x="23694" y="23854"/>
                    <a:pt x="23686" y="23808"/>
                  </a:cubicBezTo>
                  <a:lnTo>
                    <a:pt x="23686" y="23808"/>
                  </a:lnTo>
                  <a:cubicBezTo>
                    <a:pt x="23725" y="23816"/>
                    <a:pt x="23752" y="23822"/>
                    <a:pt x="23770" y="23822"/>
                  </a:cubicBezTo>
                  <a:cubicBezTo>
                    <a:pt x="23805" y="23822"/>
                    <a:pt x="23813" y="23803"/>
                    <a:pt x="23830" y="23752"/>
                  </a:cubicBezTo>
                  <a:cubicBezTo>
                    <a:pt x="23814" y="23711"/>
                    <a:pt x="23787" y="23703"/>
                    <a:pt x="23757" y="23703"/>
                  </a:cubicBezTo>
                  <a:cubicBezTo>
                    <a:pt x="23739" y="23703"/>
                    <a:pt x="23720" y="23706"/>
                    <a:pt x="23701" y="23706"/>
                  </a:cubicBezTo>
                  <a:cubicBezTo>
                    <a:pt x="23687" y="23706"/>
                    <a:pt x="23674" y="23704"/>
                    <a:pt x="23661" y="23699"/>
                  </a:cubicBezTo>
                  <a:lnTo>
                    <a:pt x="23712" y="23567"/>
                  </a:lnTo>
                  <a:lnTo>
                    <a:pt x="23867" y="23461"/>
                  </a:lnTo>
                  <a:cubicBezTo>
                    <a:pt x="23893" y="23512"/>
                    <a:pt x="23917" y="23558"/>
                    <a:pt x="23942" y="23606"/>
                  </a:cubicBezTo>
                  <a:cubicBezTo>
                    <a:pt x="23961" y="23607"/>
                    <a:pt x="23979" y="23610"/>
                    <a:pt x="23996" y="23610"/>
                  </a:cubicBezTo>
                  <a:cubicBezTo>
                    <a:pt x="24019" y="23610"/>
                    <a:pt x="24041" y="23604"/>
                    <a:pt x="24060" y="23576"/>
                  </a:cubicBezTo>
                  <a:lnTo>
                    <a:pt x="23976" y="23509"/>
                  </a:lnTo>
                  <a:lnTo>
                    <a:pt x="24006" y="23275"/>
                  </a:lnTo>
                  <a:cubicBezTo>
                    <a:pt x="23950" y="23243"/>
                    <a:pt x="23950" y="23243"/>
                    <a:pt x="23931" y="23193"/>
                  </a:cubicBezTo>
                  <a:cubicBezTo>
                    <a:pt x="23942" y="23184"/>
                    <a:pt x="23953" y="23180"/>
                    <a:pt x="23963" y="23180"/>
                  </a:cubicBezTo>
                  <a:cubicBezTo>
                    <a:pt x="23985" y="23180"/>
                    <a:pt x="24004" y="23197"/>
                    <a:pt x="24025" y="23210"/>
                  </a:cubicBezTo>
                  <a:cubicBezTo>
                    <a:pt x="24048" y="23224"/>
                    <a:pt x="24063" y="23231"/>
                    <a:pt x="24076" y="23231"/>
                  </a:cubicBezTo>
                  <a:cubicBezTo>
                    <a:pt x="24094" y="23231"/>
                    <a:pt x="24108" y="23217"/>
                    <a:pt x="24134" y="23186"/>
                  </a:cubicBezTo>
                  <a:cubicBezTo>
                    <a:pt x="24119" y="23168"/>
                    <a:pt x="24103" y="23147"/>
                    <a:pt x="24084" y="23124"/>
                  </a:cubicBezTo>
                  <a:cubicBezTo>
                    <a:pt x="24091" y="23116"/>
                    <a:pt x="24099" y="23107"/>
                    <a:pt x="24104" y="23099"/>
                  </a:cubicBezTo>
                  <a:cubicBezTo>
                    <a:pt x="24111" y="23090"/>
                    <a:pt x="24117" y="23082"/>
                    <a:pt x="24125" y="23072"/>
                  </a:cubicBezTo>
                  <a:cubicBezTo>
                    <a:pt x="24095" y="23035"/>
                    <a:pt x="24069" y="23022"/>
                    <a:pt x="24046" y="23022"/>
                  </a:cubicBezTo>
                  <a:cubicBezTo>
                    <a:pt x="23992" y="23022"/>
                    <a:pt x="23952" y="23091"/>
                    <a:pt x="23905" y="23109"/>
                  </a:cubicBezTo>
                  <a:cubicBezTo>
                    <a:pt x="23889" y="23092"/>
                    <a:pt x="23875" y="23079"/>
                    <a:pt x="23863" y="23065"/>
                  </a:cubicBezTo>
                  <a:cubicBezTo>
                    <a:pt x="23825" y="23086"/>
                    <a:pt x="23810" y="23095"/>
                    <a:pt x="23799" y="23095"/>
                  </a:cubicBezTo>
                  <a:cubicBezTo>
                    <a:pt x="23791" y="23095"/>
                    <a:pt x="23786" y="23091"/>
                    <a:pt x="23777" y="23083"/>
                  </a:cubicBezTo>
                  <a:lnTo>
                    <a:pt x="23989" y="22895"/>
                  </a:lnTo>
                  <a:lnTo>
                    <a:pt x="23962" y="22797"/>
                  </a:lnTo>
                  <a:lnTo>
                    <a:pt x="24099" y="22804"/>
                  </a:lnTo>
                  <a:cubicBezTo>
                    <a:pt x="24089" y="22772"/>
                    <a:pt x="24084" y="22753"/>
                    <a:pt x="24079" y="22740"/>
                  </a:cubicBezTo>
                  <a:lnTo>
                    <a:pt x="23974" y="22703"/>
                  </a:lnTo>
                  <a:lnTo>
                    <a:pt x="24084" y="22542"/>
                  </a:lnTo>
                  <a:lnTo>
                    <a:pt x="23921" y="22431"/>
                  </a:lnTo>
                  <a:cubicBezTo>
                    <a:pt x="23950" y="22410"/>
                    <a:pt x="23973" y="22397"/>
                    <a:pt x="23990" y="22379"/>
                  </a:cubicBezTo>
                  <a:cubicBezTo>
                    <a:pt x="24005" y="22361"/>
                    <a:pt x="24018" y="22340"/>
                    <a:pt x="24028" y="22318"/>
                  </a:cubicBezTo>
                  <a:lnTo>
                    <a:pt x="23940" y="22255"/>
                  </a:lnTo>
                  <a:lnTo>
                    <a:pt x="24005" y="22201"/>
                  </a:lnTo>
                  <a:cubicBezTo>
                    <a:pt x="24018" y="22125"/>
                    <a:pt x="24030" y="22054"/>
                    <a:pt x="24041" y="21991"/>
                  </a:cubicBezTo>
                  <a:cubicBezTo>
                    <a:pt x="24019" y="21975"/>
                    <a:pt x="24000" y="21969"/>
                    <a:pt x="23982" y="21969"/>
                  </a:cubicBezTo>
                  <a:cubicBezTo>
                    <a:pt x="23942" y="21969"/>
                    <a:pt x="23908" y="21998"/>
                    <a:pt x="23868" y="21998"/>
                  </a:cubicBezTo>
                  <a:cubicBezTo>
                    <a:pt x="23867" y="21998"/>
                    <a:pt x="23865" y="21998"/>
                    <a:pt x="23864" y="21998"/>
                  </a:cubicBezTo>
                  <a:lnTo>
                    <a:pt x="23801" y="21956"/>
                  </a:lnTo>
                  <a:lnTo>
                    <a:pt x="23744" y="21990"/>
                  </a:lnTo>
                  <a:lnTo>
                    <a:pt x="23597" y="21962"/>
                  </a:lnTo>
                  <a:cubicBezTo>
                    <a:pt x="23593" y="21958"/>
                    <a:pt x="23580" y="21941"/>
                    <a:pt x="23564" y="21921"/>
                  </a:cubicBezTo>
                  <a:lnTo>
                    <a:pt x="23634" y="21882"/>
                  </a:lnTo>
                  <a:cubicBezTo>
                    <a:pt x="23596" y="21842"/>
                    <a:pt x="23563" y="21809"/>
                    <a:pt x="23518" y="21764"/>
                  </a:cubicBezTo>
                  <a:lnTo>
                    <a:pt x="23518" y="21764"/>
                  </a:lnTo>
                  <a:lnTo>
                    <a:pt x="23618" y="21768"/>
                  </a:lnTo>
                  <a:cubicBezTo>
                    <a:pt x="23621" y="21753"/>
                    <a:pt x="23623" y="21739"/>
                    <a:pt x="23624" y="21726"/>
                  </a:cubicBezTo>
                  <a:lnTo>
                    <a:pt x="23655" y="21723"/>
                  </a:lnTo>
                  <a:cubicBezTo>
                    <a:pt x="23661" y="21681"/>
                    <a:pt x="23664" y="21642"/>
                    <a:pt x="23669" y="21609"/>
                  </a:cubicBezTo>
                  <a:lnTo>
                    <a:pt x="23815" y="21589"/>
                  </a:lnTo>
                  <a:cubicBezTo>
                    <a:pt x="23864" y="21631"/>
                    <a:pt x="23888" y="21645"/>
                    <a:pt x="23928" y="21645"/>
                  </a:cubicBezTo>
                  <a:cubicBezTo>
                    <a:pt x="23943" y="21645"/>
                    <a:pt x="23961" y="21643"/>
                    <a:pt x="23982" y="21640"/>
                  </a:cubicBezTo>
                  <a:cubicBezTo>
                    <a:pt x="23992" y="21559"/>
                    <a:pt x="23978" y="21533"/>
                    <a:pt x="23903" y="21495"/>
                  </a:cubicBezTo>
                  <a:lnTo>
                    <a:pt x="23834" y="21535"/>
                  </a:lnTo>
                  <a:lnTo>
                    <a:pt x="23565" y="21519"/>
                  </a:lnTo>
                  <a:lnTo>
                    <a:pt x="23525" y="21568"/>
                  </a:lnTo>
                  <a:lnTo>
                    <a:pt x="23629" y="21650"/>
                  </a:lnTo>
                  <a:lnTo>
                    <a:pt x="23629" y="21650"/>
                  </a:lnTo>
                  <a:cubicBezTo>
                    <a:pt x="23629" y="21651"/>
                    <a:pt x="23628" y="21662"/>
                    <a:pt x="23628" y="21676"/>
                  </a:cubicBezTo>
                  <a:cubicBezTo>
                    <a:pt x="23611" y="21678"/>
                    <a:pt x="23593" y="21681"/>
                    <a:pt x="23577" y="21684"/>
                  </a:cubicBezTo>
                  <a:cubicBezTo>
                    <a:pt x="23565" y="21690"/>
                    <a:pt x="23552" y="21698"/>
                    <a:pt x="23541" y="21706"/>
                  </a:cubicBezTo>
                  <a:lnTo>
                    <a:pt x="23488" y="21674"/>
                  </a:lnTo>
                  <a:cubicBezTo>
                    <a:pt x="23501" y="21638"/>
                    <a:pt x="23512" y="21602"/>
                    <a:pt x="23525" y="21568"/>
                  </a:cubicBezTo>
                  <a:lnTo>
                    <a:pt x="23478" y="21527"/>
                  </a:lnTo>
                  <a:cubicBezTo>
                    <a:pt x="23461" y="21469"/>
                    <a:pt x="23447" y="21422"/>
                    <a:pt x="23437" y="21388"/>
                  </a:cubicBezTo>
                  <a:cubicBezTo>
                    <a:pt x="23437" y="21321"/>
                    <a:pt x="23436" y="21263"/>
                    <a:pt x="23436" y="21197"/>
                  </a:cubicBezTo>
                  <a:lnTo>
                    <a:pt x="23541" y="21186"/>
                  </a:lnTo>
                  <a:cubicBezTo>
                    <a:pt x="23431" y="21161"/>
                    <a:pt x="23417" y="21057"/>
                    <a:pt x="23361" y="20990"/>
                  </a:cubicBezTo>
                  <a:lnTo>
                    <a:pt x="23388" y="20953"/>
                  </a:lnTo>
                  <a:cubicBezTo>
                    <a:pt x="23386" y="20820"/>
                    <a:pt x="23385" y="20698"/>
                    <a:pt x="23383" y="20570"/>
                  </a:cubicBezTo>
                  <a:lnTo>
                    <a:pt x="23334" y="20537"/>
                  </a:lnTo>
                  <a:lnTo>
                    <a:pt x="23398" y="20423"/>
                  </a:lnTo>
                  <a:cubicBezTo>
                    <a:pt x="23372" y="20346"/>
                    <a:pt x="23296" y="20289"/>
                    <a:pt x="23296" y="20191"/>
                  </a:cubicBezTo>
                  <a:cubicBezTo>
                    <a:pt x="23296" y="20106"/>
                    <a:pt x="23267" y="20020"/>
                    <a:pt x="23248" y="19916"/>
                  </a:cubicBezTo>
                  <a:lnTo>
                    <a:pt x="23209" y="19881"/>
                  </a:lnTo>
                  <a:cubicBezTo>
                    <a:pt x="23271" y="19801"/>
                    <a:pt x="23242" y="19713"/>
                    <a:pt x="23234" y="19632"/>
                  </a:cubicBezTo>
                  <a:cubicBezTo>
                    <a:pt x="23201" y="19591"/>
                    <a:pt x="23171" y="19552"/>
                    <a:pt x="23138" y="19511"/>
                  </a:cubicBezTo>
                  <a:cubicBezTo>
                    <a:pt x="23224" y="19453"/>
                    <a:pt x="23177" y="19386"/>
                    <a:pt x="23147" y="19327"/>
                  </a:cubicBezTo>
                  <a:cubicBezTo>
                    <a:pt x="23161" y="19270"/>
                    <a:pt x="23175" y="19219"/>
                    <a:pt x="23187" y="19169"/>
                  </a:cubicBezTo>
                  <a:lnTo>
                    <a:pt x="23187" y="19169"/>
                  </a:lnTo>
                  <a:lnTo>
                    <a:pt x="23168" y="19170"/>
                  </a:lnTo>
                  <a:lnTo>
                    <a:pt x="23104" y="18894"/>
                  </a:lnTo>
                  <a:lnTo>
                    <a:pt x="23104" y="18894"/>
                  </a:lnTo>
                  <a:cubicBezTo>
                    <a:pt x="23148" y="18917"/>
                    <a:pt x="23184" y="18937"/>
                    <a:pt x="23221" y="18951"/>
                  </a:cubicBezTo>
                  <a:cubicBezTo>
                    <a:pt x="23229" y="18954"/>
                    <a:pt x="23235" y="18955"/>
                    <a:pt x="23242" y="18955"/>
                  </a:cubicBezTo>
                  <a:cubicBezTo>
                    <a:pt x="23277" y="18955"/>
                    <a:pt x="23291" y="18914"/>
                    <a:pt x="23314" y="18894"/>
                  </a:cubicBezTo>
                  <a:lnTo>
                    <a:pt x="23389" y="18912"/>
                  </a:lnTo>
                  <a:cubicBezTo>
                    <a:pt x="23397" y="18872"/>
                    <a:pt x="23404" y="18835"/>
                    <a:pt x="23411" y="18798"/>
                  </a:cubicBezTo>
                  <a:lnTo>
                    <a:pt x="23450" y="18782"/>
                  </a:lnTo>
                  <a:cubicBezTo>
                    <a:pt x="23442" y="18751"/>
                    <a:pt x="23436" y="18726"/>
                    <a:pt x="23427" y="18691"/>
                  </a:cubicBezTo>
                  <a:lnTo>
                    <a:pt x="23287" y="18669"/>
                  </a:lnTo>
                  <a:cubicBezTo>
                    <a:pt x="23297" y="18593"/>
                    <a:pt x="23325" y="18510"/>
                    <a:pt x="23274" y="18423"/>
                  </a:cubicBezTo>
                  <a:lnTo>
                    <a:pt x="23186" y="18442"/>
                  </a:lnTo>
                  <a:lnTo>
                    <a:pt x="23272" y="18508"/>
                  </a:lnTo>
                  <a:cubicBezTo>
                    <a:pt x="23256" y="18518"/>
                    <a:pt x="23245" y="18529"/>
                    <a:pt x="23237" y="18529"/>
                  </a:cubicBezTo>
                  <a:cubicBezTo>
                    <a:pt x="23236" y="18529"/>
                    <a:pt x="23236" y="18529"/>
                    <a:pt x="23235" y="18529"/>
                  </a:cubicBezTo>
                  <a:cubicBezTo>
                    <a:pt x="23196" y="18522"/>
                    <a:pt x="23159" y="18512"/>
                    <a:pt x="23118" y="18500"/>
                  </a:cubicBezTo>
                  <a:lnTo>
                    <a:pt x="23096" y="18545"/>
                  </a:lnTo>
                  <a:lnTo>
                    <a:pt x="22983" y="18489"/>
                  </a:lnTo>
                  <a:lnTo>
                    <a:pt x="23024" y="18444"/>
                  </a:lnTo>
                  <a:cubicBezTo>
                    <a:pt x="23048" y="18357"/>
                    <a:pt x="22945" y="18311"/>
                    <a:pt x="22967" y="18216"/>
                  </a:cubicBezTo>
                  <a:lnTo>
                    <a:pt x="22967" y="18216"/>
                  </a:lnTo>
                  <a:lnTo>
                    <a:pt x="23091" y="18310"/>
                  </a:lnTo>
                  <a:cubicBezTo>
                    <a:pt x="23075" y="18275"/>
                    <a:pt x="23067" y="18257"/>
                    <a:pt x="23059" y="18239"/>
                  </a:cubicBezTo>
                  <a:lnTo>
                    <a:pt x="23172" y="18191"/>
                  </a:lnTo>
                  <a:lnTo>
                    <a:pt x="23036" y="18074"/>
                  </a:lnTo>
                  <a:lnTo>
                    <a:pt x="22963" y="18068"/>
                  </a:lnTo>
                  <a:cubicBezTo>
                    <a:pt x="22978" y="18022"/>
                    <a:pt x="22990" y="17985"/>
                    <a:pt x="23000" y="17956"/>
                  </a:cubicBezTo>
                  <a:cubicBezTo>
                    <a:pt x="23011" y="17955"/>
                    <a:pt x="23021" y="17955"/>
                    <a:pt x="23031" y="17955"/>
                  </a:cubicBezTo>
                  <a:cubicBezTo>
                    <a:pt x="23117" y="17955"/>
                    <a:pt x="23175" y="17994"/>
                    <a:pt x="23216" y="18066"/>
                  </a:cubicBezTo>
                  <a:lnTo>
                    <a:pt x="23267" y="18052"/>
                  </a:lnTo>
                  <a:cubicBezTo>
                    <a:pt x="23268" y="18029"/>
                    <a:pt x="23269" y="18011"/>
                    <a:pt x="23269" y="18000"/>
                  </a:cubicBezTo>
                  <a:lnTo>
                    <a:pt x="23427" y="17990"/>
                  </a:lnTo>
                  <a:cubicBezTo>
                    <a:pt x="23420" y="17917"/>
                    <a:pt x="23413" y="17858"/>
                    <a:pt x="23407" y="17799"/>
                  </a:cubicBezTo>
                  <a:cubicBezTo>
                    <a:pt x="23407" y="17790"/>
                    <a:pt x="23406" y="17782"/>
                    <a:pt x="23404" y="17773"/>
                  </a:cubicBezTo>
                  <a:cubicBezTo>
                    <a:pt x="23387" y="17698"/>
                    <a:pt x="23369" y="17624"/>
                    <a:pt x="23350" y="17550"/>
                  </a:cubicBezTo>
                  <a:cubicBezTo>
                    <a:pt x="23334" y="17485"/>
                    <a:pt x="23315" y="17420"/>
                    <a:pt x="23302" y="17354"/>
                  </a:cubicBezTo>
                  <a:cubicBezTo>
                    <a:pt x="23280" y="17235"/>
                    <a:pt x="23265" y="17115"/>
                    <a:pt x="23241" y="16997"/>
                  </a:cubicBezTo>
                  <a:cubicBezTo>
                    <a:pt x="23218" y="16887"/>
                    <a:pt x="23188" y="16780"/>
                    <a:pt x="23162" y="16672"/>
                  </a:cubicBezTo>
                  <a:cubicBezTo>
                    <a:pt x="23153" y="16625"/>
                    <a:pt x="23142" y="16579"/>
                    <a:pt x="23127" y="16535"/>
                  </a:cubicBezTo>
                  <a:cubicBezTo>
                    <a:pt x="23112" y="16494"/>
                    <a:pt x="23093" y="16478"/>
                    <a:pt x="23062" y="16478"/>
                  </a:cubicBezTo>
                  <a:cubicBezTo>
                    <a:pt x="23051" y="16478"/>
                    <a:pt x="23038" y="16480"/>
                    <a:pt x="23023" y="16483"/>
                  </a:cubicBezTo>
                  <a:cubicBezTo>
                    <a:pt x="23001" y="16489"/>
                    <a:pt x="22981" y="16495"/>
                    <a:pt x="22960" y="16501"/>
                  </a:cubicBezTo>
                  <a:cubicBezTo>
                    <a:pt x="22933" y="16418"/>
                    <a:pt x="23005" y="16425"/>
                    <a:pt x="23044" y="16393"/>
                  </a:cubicBezTo>
                  <a:cubicBezTo>
                    <a:pt x="23042" y="16375"/>
                    <a:pt x="23046" y="16350"/>
                    <a:pt x="23037" y="16331"/>
                  </a:cubicBezTo>
                  <a:cubicBezTo>
                    <a:pt x="23028" y="16312"/>
                    <a:pt x="23006" y="16299"/>
                    <a:pt x="22991" y="16284"/>
                  </a:cubicBezTo>
                  <a:cubicBezTo>
                    <a:pt x="23055" y="16188"/>
                    <a:pt x="23047" y="16109"/>
                    <a:pt x="22980" y="16059"/>
                  </a:cubicBezTo>
                  <a:cubicBezTo>
                    <a:pt x="22984" y="16043"/>
                    <a:pt x="22988" y="16027"/>
                    <a:pt x="22991" y="16013"/>
                  </a:cubicBezTo>
                  <a:lnTo>
                    <a:pt x="22947" y="15945"/>
                  </a:lnTo>
                  <a:lnTo>
                    <a:pt x="22993" y="15914"/>
                  </a:lnTo>
                  <a:cubicBezTo>
                    <a:pt x="22982" y="15892"/>
                    <a:pt x="22972" y="15870"/>
                    <a:pt x="22960" y="15846"/>
                  </a:cubicBezTo>
                  <a:cubicBezTo>
                    <a:pt x="22947" y="15847"/>
                    <a:pt x="22934" y="15848"/>
                    <a:pt x="22922" y="15848"/>
                  </a:cubicBezTo>
                  <a:cubicBezTo>
                    <a:pt x="22862" y="15848"/>
                    <a:pt x="22815" y="15826"/>
                    <a:pt x="22780" y="15770"/>
                  </a:cubicBezTo>
                  <a:cubicBezTo>
                    <a:pt x="22765" y="15744"/>
                    <a:pt x="22741" y="15737"/>
                    <a:pt x="22718" y="15737"/>
                  </a:cubicBezTo>
                  <a:cubicBezTo>
                    <a:pt x="22706" y="15737"/>
                    <a:pt x="22693" y="15739"/>
                    <a:pt x="22683" y="15742"/>
                  </a:cubicBezTo>
                  <a:cubicBezTo>
                    <a:pt x="22648" y="15778"/>
                    <a:pt x="22619" y="15803"/>
                    <a:pt x="22599" y="15833"/>
                  </a:cubicBezTo>
                  <a:cubicBezTo>
                    <a:pt x="22578" y="15866"/>
                    <a:pt x="22561" y="15902"/>
                    <a:pt x="22546" y="15937"/>
                  </a:cubicBezTo>
                  <a:lnTo>
                    <a:pt x="22639" y="15965"/>
                  </a:lnTo>
                  <a:lnTo>
                    <a:pt x="22625" y="16051"/>
                  </a:lnTo>
                  <a:lnTo>
                    <a:pt x="22724" y="16125"/>
                  </a:lnTo>
                  <a:lnTo>
                    <a:pt x="22674" y="16174"/>
                  </a:lnTo>
                  <a:lnTo>
                    <a:pt x="22831" y="16267"/>
                  </a:lnTo>
                  <a:lnTo>
                    <a:pt x="22835" y="16327"/>
                  </a:lnTo>
                  <a:cubicBezTo>
                    <a:pt x="22790" y="16358"/>
                    <a:pt x="22721" y="16360"/>
                    <a:pt x="22733" y="16442"/>
                  </a:cubicBezTo>
                  <a:lnTo>
                    <a:pt x="22775" y="16461"/>
                  </a:lnTo>
                  <a:cubicBezTo>
                    <a:pt x="22790" y="16427"/>
                    <a:pt x="22809" y="16416"/>
                    <a:pt x="22833" y="16416"/>
                  </a:cubicBezTo>
                  <a:cubicBezTo>
                    <a:pt x="22852" y="16416"/>
                    <a:pt x="22873" y="16423"/>
                    <a:pt x="22896" y="16432"/>
                  </a:cubicBezTo>
                  <a:lnTo>
                    <a:pt x="22853" y="16520"/>
                  </a:lnTo>
                  <a:lnTo>
                    <a:pt x="22778" y="16466"/>
                  </a:lnTo>
                  <a:cubicBezTo>
                    <a:pt x="22746" y="16504"/>
                    <a:pt x="22705" y="16523"/>
                    <a:pt x="22663" y="16523"/>
                  </a:cubicBezTo>
                  <a:cubicBezTo>
                    <a:pt x="22637" y="16523"/>
                    <a:pt x="22610" y="16515"/>
                    <a:pt x="22585" y="16499"/>
                  </a:cubicBezTo>
                  <a:lnTo>
                    <a:pt x="22516" y="16220"/>
                  </a:lnTo>
                  <a:cubicBezTo>
                    <a:pt x="22529" y="16189"/>
                    <a:pt x="22510" y="16138"/>
                    <a:pt x="22491" y="16084"/>
                  </a:cubicBezTo>
                  <a:cubicBezTo>
                    <a:pt x="22472" y="16029"/>
                    <a:pt x="22467" y="15970"/>
                    <a:pt x="22459" y="15913"/>
                  </a:cubicBezTo>
                  <a:cubicBezTo>
                    <a:pt x="22453" y="15870"/>
                    <a:pt x="22450" y="15825"/>
                    <a:pt x="22443" y="15782"/>
                  </a:cubicBezTo>
                  <a:cubicBezTo>
                    <a:pt x="22440" y="15753"/>
                    <a:pt x="22432" y="15726"/>
                    <a:pt x="22426" y="15699"/>
                  </a:cubicBezTo>
                  <a:lnTo>
                    <a:pt x="22538" y="15684"/>
                  </a:lnTo>
                  <a:cubicBezTo>
                    <a:pt x="22530" y="15647"/>
                    <a:pt x="22526" y="15621"/>
                    <a:pt x="22520" y="15596"/>
                  </a:cubicBezTo>
                  <a:lnTo>
                    <a:pt x="22450" y="15624"/>
                  </a:lnTo>
                  <a:cubicBezTo>
                    <a:pt x="22453" y="15604"/>
                    <a:pt x="22454" y="15589"/>
                    <a:pt x="22458" y="15560"/>
                  </a:cubicBezTo>
                  <a:lnTo>
                    <a:pt x="22458" y="15560"/>
                  </a:lnTo>
                  <a:lnTo>
                    <a:pt x="22386" y="15638"/>
                  </a:lnTo>
                  <a:cubicBezTo>
                    <a:pt x="22375" y="15583"/>
                    <a:pt x="22375" y="15537"/>
                    <a:pt x="22354" y="15501"/>
                  </a:cubicBezTo>
                  <a:cubicBezTo>
                    <a:pt x="22323" y="15443"/>
                    <a:pt x="22318" y="15379"/>
                    <a:pt x="22304" y="15318"/>
                  </a:cubicBezTo>
                  <a:cubicBezTo>
                    <a:pt x="22287" y="15240"/>
                    <a:pt x="22308" y="15150"/>
                    <a:pt x="22234" y="15089"/>
                  </a:cubicBezTo>
                  <a:cubicBezTo>
                    <a:pt x="22231" y="15086"/>
                    <a:pt x="22231" y="15078"/>
                    <a:pt x="22231" y="15072"/>
                  </a:cubicBezTo>
                  <a:cubicBezTo>
                    <a:pt x="22244" y="14973"/>
                    <a:pt x="22167" y="14897"/>
                    <a:pt x="22165" y="14803"/>
                  </a:cubicBezTo>
                  <a:lnTo>
                    <a:pt x="22101" y="14782"/>
                  </a:lnTo>
                  <a:lnTo>
                    <a:pt x="22141" y="14743"/>
                  </a:lnTo>
                  <a:cubicBezTo>
                    <a:pt x="22166" y="14639"/>
                    <a:pt x="22072" y="14551"/>
                    <a:pt x="22093" y="14449"/>
                  </a:cubicBezTo>
                  <a:lnTo>
                    <a:pt x="22186" y="14423"/>
                  </a:lnTo>
                  <a:cubicBezTo>
                    <a:pt x="22162" y="14395"/>
                    <a:pt x="22143" y="14373"/>
                    <a:pt x="22109" y="14333"/>
                  </a:cubicBezTo>
                  <a:lnTo>
                    <a:pt x="22187" y="14328"/>
                  </a:lnTo>
                  <a:lnTo>
                    <a:pt x="22350" y="14212"/>
                  </a:lnTo>
                  <a:lnTo>
                    <a:pt x="22457" y="14254"/>
                  </a:lnTo>
                  <a:lnTo>
                    <a:pt x="22511" y="14169"/>
                  </a:lnTo>
                  <a:cubicBezTo>
                    <a:pt x="22405" y="14129"/>
                    <a:pt x="22483" y="14051"/>
                    <a:pt x="22470" y="13991"/>
                  </a:cubicBezTo>
                  <a:cubicBezTo>
                    <a:pt x="22446" y="13974"/>
                    <a:pt x="22423" y="13958"/>
                    <a:pt x="22401" y="13942"/>
                  </a:cubicBezTo>
                  <a:cubicBezTo>
                    <a:pt x="22410" y="13910"/>
                    <a:pt x="22418" y="13883"/>
                    <a:pt x="22427" y="13855"/>
                  </a:cubicBezTo>
                  <a:lnTo>
                    <a:pt x="22386" y="13804"/>
                  </a:lnTo>
                  <a:cubicBezTo>
                    <a:pt x="22376" y="13753"/>
                    <a:pt x="22370" y="13720"/>
                    <a:pt x="22362" y="13687"/>
                  </a:cubicBezTo>
                  <a:cubicBezTo>
                    <a:pt x="22352" y="13647"/>
                    <a:pt x="22321" y="13603"/>
                    <a:pt x="22332" y="13569"/>
                  </a:cubicBezTo>
                  <a:cubicBezTo>
                    <a:pt x="22352" y="13494"/>
                    <a:pt x="22313" y="13453"/>
                    <a:pt x="22285" y="13431"/>
                  </a:cubicBezTo>
                  <a:cubicBezTo>
                    <a:pt x="22278" y="13358"/>
                    <a:pt x="22277" y="13305"/>
                    <a:pt x="22265" y="13255"/>
                  </a:cubicBezTo>
                  <a:cubicBezTo>
                    <a:pt x="22256" y="13213"/>
                    <a:pt x="22222" y="13172"/>
                    <a:pt x="22223" y="13132"/>
                  </a:cubicBezTo>
                  <a:cubicBezTo>
                    <a:pt x="22227" y="13048"/>
                    <a:pt x="22183" y="12991"/>
                    <a:pt x="22135" y="12935"/>
                  </a:cubicBezTo>
                  <a:cubicBezTo>
                    <a:pt x="22134" y="12912"/>
                    <a:pt x="22133" y="12889"/>
                    <a:pt x="22132" y="12874"/>
                  </a:cubicBezTo>
                  <a:cubicBezTo>
                    <a:pt x="22112" y="12845"/>
                    <a:pt x="22089" y="12838"/>
                    <a:pt x="22066" y="12838"/>
                  </a:cubicBezTo>
                  <a:cubicBezTo>
                    <a:pt x="22044" y="12838"/>
                    <a:pt x="22021" y="12845"/>
                    <a:pt x="21999" y="12845"/>
                  </a:cubicBezTo>
                  <a:cubicBezTo>
                    <a:pt x="21996" y="12845"/>
                    <a:pt x="21992" y="12845"/>
                    <a:pt x="21988" y="12844"/>
                  </a:cubicBezTo>
                  <a:cubicBezTo>
                    <a:pt x="21984" y="12771"/>
                    <a:pt x="22058" y="12786"/>
                    <a:pt x="22092" y="12739"/>
                  </a:cubicBezTo>
                  <a:cubicBezTo>
                    <a:pt x="22069" y="12697"/>
                    <a:pt x="22043" y="12651"/>
                    <a:pt x="22017" y="12603"/>
                  </a:cubicBezTo>
                  <a:cubicBezTo>
                    <a:pt x="22049" y="12526"/>
                    <a:pt x="22020" y="12432"/>
                    <a:pt x="21938" y="12358"/>
                  </a:cubicBezTo>
                  <a:cubicBezTo>
                    <a:pt x="21937" y="12322"/>
                    <a:pt x="21937" y="12284"/>
                    <a:pt x="21936" y="12248"/>
                  </a:cubicBezTo>
                  <a:cubicBezTo>
                    <a:pt x="21913" y="12233"/>
                    <a:pt x="21891" y="12214"/>
                    <a:pt x="21871" y="12196"/>
                  </a:cubicBezTo>
                  <a:cubicBezTo>
                    <a:pt x="21841" y="12165"/>
                    <a:pt x="21816" y="12121"/>
                    <a:pt x="21838" y="12084"/>
                  </a:cubicBezTo>
                  <a:cubicBezTo>
                    <a:pt x="21879" y="12017"/>
                    <a:pt x="21843" y="11965"/>
                    <a:pt x="21823" y="11908"/>
                  </a:cubicBezTo>
                  <a:cubicBezTo>
                    <a:pt x="21801" y="11847"/>
                    <a:pt x="21778" y="11787"/>
                    <a:pt x="21757" y="11725"/>
                  </a:cubicBezTo>
                  <a:cubicBezTo>
                    <a:pt x="21734" y="11661"/>
                    <a:pt x="21713" y="11596"/>
                    <a:pt x="21688" y="11533"/>
                  </a:cubicBezTo>
                  <a:cubicBezTo>
                    <a:pt x="21680" y="11516"/>
                    <a:pt x="21670" y="11500"/>
                    <a:pt x="21657" y="11485"/>
                  </a:cubicBezTo>
                  <a:lnTo>
                    <a:pt x="21546" y="11498"/>
                  </a:lnTo>
                  <a:cubicBezTo>
                    <a:pt x="21544" y="11499"/>
                    <a:pt x="21541" y="11501"/>
                    <a:pt x="21539" y="11501"/>
                  </a:cubicBezTo>
                  <a:cubicBezTo>
                    <a:pt x="21539" y="11501"/>
                    <a:pt x="21538" y="11501"/>
                    <a:pt x="21538" y="11500"/>
                  </a:cubicBezTo>
                  <a:cubicBezTo>
                    <a:pt x="21456" y="11472"/>
                    <a:pt x="21372" y="11446"/>
                    <a:pt x="21291" y="11415"/>
                  </a:cubicBezTo>
                  <a:cubicBezTo>
                    <a:pt x="21273" y="11409"/>
                    <a:pt x="21262" y="11391"/>
                    <a:pt x="21231" y="11365"/>
                  </a:cubicBezTo>
                  <a:lnTo>
                    <a:pt x="21231" y="11365"/>
                  </a:lnTo>
                  <a:lnTo>
                    <a:pt x="21312" y="11369"/>
                  </a:lnTo>
                  <a:cubicBezTo>
                    <a:pt x="21315" y="11349"/>
                    <a:pt x="21317" y="11327"/>
                    <a:pt x="21321" y="11304"/>
                  </a:cubicBezTo>
                  <a:cubicBezTo>
                    <a:pt x="21329" y="11304"/>
                    <a:pt x="21337" y="11302"/>
                    <a:pt x="21343" y="11302"/>
                  </a:cubicBezTo>
                  <a:cubicBezTo>
                    <a:pt x="21346" y="11302"/>
                    <a:pt x="21348" y="11303"/>
                    <a:pt x="21349" y="11304"/>
                  </a:cubicBezTo>
                  <a:cubicBezTo>
                    <a:pt x="21392" y="11339"/>
                    <a:pt x="21432" y="11377"/>
                    <a:pt x="21473" y="11415"/>
                  </a:cubicBezTo>
                  <a:cubicBezTo>
                    <a:pt x="21498" y="11439"/>
                    <a:pt x="21522" y="11465"/>
                    <a:pt x="21547" y="11490"/>
                  </a:cubicBezTo>
                  <a:cubicBezTo>
                    <a:pt x="21584" y="11436"/>
                    <a:pt x="21534" y="11384"/>
                    <a:pt x="21540" y="11333"/>
                  </a:cubicBezTo>
                  <a:lnTo>
                    <a:pt x="21597" y="11309"/>
                  </a:lnTo>
                  <a:cubicBezTo>
                    <a:pt x="21576" y="11253"/>
                    <a:pt x="21570" y="11235"/>
                    <a:pt x="21546" y="11235"/>
                  </a:cubicBezTo>
                  <a:cubicBezTo>
                    <a:pt x="21534" y="11235"/>
                    <a:pt x="21517" y="11239"/>
                    <a:pt x="21493" y="11246"/>
                  </a:cubicBezTo>
                  <a:cubicBezTo>
                    <a:pt x="21491" y="11260"/>
                    <a:pt x="21489" y="11273"/>
                    <a:pt x="21487" y="11285"/>
                  </a:cubicBezTo>
                  <a:lnTo>
                    <a:pt x="21405" y="11297"/>
                  </a:lnTo>
                  <a:lnTo>
                    <a:pt x="21367" y="11255"/>
                  </a:lnTo>
                  <a:lnTo>
                    <a:pt x="21256" y="11266"/>
                  </a:lnTo>
                  <a:lnTo>
                    <a:pt x="21225" y="11228"/>
                  </a:lnTo>
                  <a:lnTo>
                    <a:pt x="21141" y="11237"/>
                  </a:lnTo>
                  <a:lnTo>
                    <a:pt x="21094" y="11174"/>
                  </a:lnTo>
                  <a:lnTo>
                    <a:pt x="21217" y="11069"/>
                  </a:lnTo>
                  <a:cubicBezTo>
                    <a:pt x="21219" y="11109"/>
                    <a:pt x="21220" y="11132"/>
                    <a:pt x="21222" y="11155"/>
                  </a:cubicBezTo>
                  <a:lnTo>
                    <a:pt x="21305" y="11157"/>
                  </a:lnTo>
                  <a:cubicBezTo>
                    <a:pt x="21296" y="11139"/>
                    <a:pt x="21290" y="11124"/>
                    <a:pt x="21279" y="11099"/>
                  </a:cubicBezTo>
                  <a:cubicBezTo>
                    <a:pt x="21307" y="11090"/>
                    <a:pt x="21337" y="11084"/>
                    <a:pt x="21367" y="11078"/>
                  </a:cubicBezTo>
                  <a:cubicBezTo>
                    <a:pt x="21396" y="11076"/>
                    <a:pt x="21427" y="11076"/>
                    <a:pt x="21458" y="11076"/>
                  </a:cubicBezTo>
                  <a:cubicBezTo>
                    <a:pt x="21481" y="10989"/>
                    <a:pt x="21481" y="10989"/>
                    <a:pt x="21406" y="10932"/>
                  </a:cubicBezTo>
                  <a:cubicBezTo>
                    <a:pt x="21404" y="10909"/>
                    <a:pt x="21401" y="10881"/>
                    <a:pt x="21396" y="10851"/>
                  </a:cubicBezTo>
                  <a:lnTo>
                    <a:pt x="21311" y="10859"/>
                  </a:lnTo>
                  <a:cubicBezTo>
                    <a:pt x="21309" y="10890"/>
                    <a:pt x="21306" y="10922"/>
                    <a:pt x="21300" y="10953"/>
                  </a:cubicBezTo>
                  <a:cubicBezTo>
                    <a:pt x="21295" y="10981"/>
                    <a:pt x="21282" y="11009"/>
                    <a:pt x="21267" y="11053"/>
                  </a:cubicBezTo>
                  <a:cubicBezTo>
                    <a:pt x="21243" y="11015"/>
                    <a:pt x="21232" y="10997"/>
                    <a:pt x="21219" y="10978"/>
                  </a:cubicBezTo>
                  <a:lnTo>
                    <a:pt x="21133" y="10979"/>
                  </a:lnTo>
                  <a:cubicBezTo>
                    <a:pt x="21151" y="10933"/>
                    <a:pt x="21152" y="10932"/>
                    <a:pt x="21198" y="10910"/>
                  </a:cubicBezTo>
                  <a:cubicBezTo>
                    <a:pt x="21142" y="10845"/>
                    <a:pt x="21066" y="10868"/>
                    <a:pt x="21005" y="10859"/>
                  </a:cubicBezTo>
                  <a:lnTo>
                    <a:pt x="20903" y="10923"/>
                  </a:lnTo>
                  <a:cubicBezTo>
                    <a:pt x="20910" y="10848"/>
                    <a:pt x="20915" y="10787"/>
                    <a:pt x="20920" y="10723"/>
                  </a:cubicBezTo>
                  <a:cubicBezTo>
                    <a:pt x="20983" y="10664"/>
                    <a:pt x="21021" y="10574"/>
                    <a:pt x="21129" y="10548"/>
                  </a:cubicBezTo>
                  <a:cubicBezTo>
                    <a:pt x="21105" y="10519"/>
                    <a:pt x="21087" y="10499"/>
                    <a:pt x="21071" y="10479"/>
                  </a:cubicBezTo>
                  <a:cubicBezTo>
                    <a:pt x="20982" y="10524"/>
                    <a:pt x="20955" y="10604"/>
                    <a:pt x="20922" y="10681"/>
                  </a:cubicBezTo>
                  <a:lnTo>
                    <a:pt x="20836" y="10687"/>
                  </a:lnTo>
                  <a:cubicBezTo>
                    <a:pt x="20777" y="10621"/>
                    <a:pt x="20790" y="10580"/>
                    <a:pt x="20889" y="10503"/>
                  </a:cubicBezTo>
                  <a:cubicBezTo>
                    <a:pt x="20898" y="10472"/>
                    <a:pt x="20906" y="10445"/>
                    <a:pt x="20917" y="10404"/>
                  </a:cubicBezTo>
                  <a:cubicBezTo>
                    <a:pt x="20907" y="10379"/>
                    <a:pt x="20890" y="10338"/>
                    <a:pt x="20870" y="10292"/>
                  </a:cubicBezTo>
                  <a:lnTo>
                    <a:pt x="20927" y="10290"/>
                  </a:lnTo>
                  <a:cubicBezTo>
                    <a:pt x="20916" y="10233"/>
                    <a:pt x="20904" y="10179"/>
                    <a:pt x="20898" y="10143"/>
                  </a:cubicBezTo>
                  <a:cubicBezTo>
                    <a:pt x="20873" y="10129"/>
                    <a:pt x="20853" y="10124"/>
                    <a:pt x="20837" y="10124"/>
                  </a:cubicBezTo>
                  <a:cubicBezTo>
                    <a:pt x="20793" y="10124"/>
                    <a:pt x="20774" y="10162"/>
                    <a:pt x="20755" y="10184"/>
                  </a:cubicBezTo>
                  <a:lnTo>
                    <a:pt x="20632" y="10207"/>
                  </a:lnTo>
                  <a:lnTo>
                    <a:pt x="20595" y="10182"/>
                  </a:lnTo>
                  <a:lnTo>
                    <a:pt x="20535" y="10200"/>
                  </a:lnTo>
                  <a:lnTo>
                    <a:pt x="20477" y="10138"/>
                  </a:lnTo>
                  <a:lnTo>
                    <a:pt x="20570" y="10054"/>
                  </a:lnTo>
                  <a:lnTo>
                    <a:pt x="20642" y="10066"/>
                  </a:lnTo>
                  <a:cubicBezTo>
                    <a:pt x="20660" y="10041"/>
                    <a:pt x="20677" y="10015"/>
                    <a:pt x="20701" y="9978"/>
                  </a:cubicBezTo>
                  <a:lnTo>
                    <a:pt x="20701" y="9978"/>
                  </a:lnTo>
                  <a:lnTo>
                    <a:pt x="20539" y="9994"/>
                  </a:lnTo>
                  <a:cubicBezTo>
                    <a:pt x="20519" y="9965"/>
                    <a:pt x="20499" y="9934"/>
                    <a:pt x="20482" y="9902"/>
                  </a:cubicBezTo>
                  <a:cubicBezTo>
                    <a:pt x="20474" y="9886"/>
                    <a:pt x="20477" y="9866"/>
                    <a:pt x="20474" y="9847"/>
                  </a:cubicBezTo>
                  <a:lnTo>
                    <a:pt x="20422" y="9821"/>
                  </a:lnTo>
                  <a:cubicBezTo>
                    <a:pt x="20442" y="9788"/>
                    <a:pt x="20458" y="9762"/>
                    <a:pt x="20484" y="9719"/>
                  </a:cubicBezTo>
                  <a:lnTo>
                    <a:pt x="20558" y="9704"/>
                  </a:lnTo>
                  <a:lnTo>
                    <a:pt x="20599" y="9754"/>
                  </a:lnTo>
                  <a:cubicBezTo>
                    <a:pt x="20614" y="9705"/>
                    <a:pt x="20580" y="9694"/>
                    <a:pt x="20545" y="9682"/>
                  </a:cubicBezTo>
                  <a:cubicBezTo>
                    <a:pt x="20503" y="9667"/>
                    <a:pt x="20462" y="9646"/>
                    <a:pt x="20421" y="9628"/>
                  </a:cubicBezTo>
                  <a:lnTo>
                    <a:pt x="20375" y="9577"/>
                  </a:lnTo>
                  <a:lnTo>
                    <a:pt x="20326" y="9539"/>
                  </a:lnTo>
                  <a:lnTo>
                    <a:pt x="20266" y="9601"/>
                  </a:lnTo>
                  <a:cubicBezTo>
                    <a:pt x="20234" y="9498"/>
                    <a:pt x="20308" y="9432"/>
                    <a:pt x="20315" y="9353"/>
                  </a:cubicBezTo>
                  <a:cubicBezTo>
                    <a:pt x="20214" y="9301"/>
                    <a:pt x="20211" y="9200"/>
                    <a:pt x="20309" y="9138"/>
                  </a:cubicBezTo>
                  <a:lnTo>
                    <a:pt x="20309" y="9138"/>
                  </a:lnTo>
                  <a:lnTo>
                    <a:pt x="20357" y="9154"/>
                  </a:lnTo>
                  <a:lnTo>
                    <a:pt x="20391" y="9106"/>
                  </a:lnTo>
                  <a:lnTo>
                    <a:pt x="20353" y="9095"/>
                  </a:lnTo>
                  <a:cubicBezTo>
                    <a:pt x="20339" y="9037"/>
                    <a:pt x="20326" y="8988"/>
                    <a:pt x="20314" y="8940"/>
                  </a:cubicBezTo>
                  <a:lnTo>
                    <a:pt x="20250" y="9013"/>
                  </a:lnTo>
                  <a:cubicBezTo>
                    <a:pt x="20222" y="8955"/>
                    <a:pt x="20202" y="8909"/>
                    <a:pt x="20179" y="8860"/>
                  </a:cubicBezTo>
                  <a:lnTo>
                    <a:pt x="20124" y="8919"/>
                  </a:lnTo>
                  <a:cubicBezTo>
                    <a:pt x="20091" y="8883"/>
                    <a:pt x="20061" y="8852"/>
                    <a:pt x="20029" y="8819"/>
                  </a:cubicBezTo>
                  <a:cubicBezTo>
                    <a:pt x="20042" y="8799"/>
                    <a:pt x="20057" y="8790"/>
                    <a:pt x="20075" y="8790"/>
                  </a:cubicBezTo>
                  <a:cubicBezTo>
                    <a:pt x="20084" y="8790"/>
                    <a:pt x="20095" y="8793"/>
                    <a:pt x="20106" y="8798"/>
                  </a:cubicBezTo>
                  <a:cubicBezTo>
                    <a:pt x="20116" y="8802"/>
                    <a:pt x="20125" y="8805"/>
                    <a:pt x="20134" y="8805"/>
                  </a:cubicBezTo>
                  <a:cubicBezTo>
                    <a:pt x="20156" y="8805"/>
                    <a:pt x="20174" y="8791"/>
                    <a:pt x="20191" y="8765"/>
                  </a:cubicBezTo>
                  <a:lnTo>
                    <a:pt x="20191" y="8765"/>
                  </a:lnTo>
                  <a:lnTo>
                    <a:pt x="20121" y="8775"/>
                  </a:lnTo>
                  <a:cubicBezTo>
                    <a:pt x="20090" y="8700"/>
                    <a:pt x="20064" y="8630"/>
                    <a:pt x="20140" y="8562"/>
                  </a:cubicBezTo>
                  <a:lnTo>
                    <a:pt x="20120" y="8554"/>
                  </a:lnTo>
                  <a:cubicBezTo>
                    <a:pt x="20085" y="8592"/>
                    <a:pt x="20051" y="8630"/>
                    <a:pt x="20017" y="8669"/>
                  </a:cubicBezTo>
                  <a:lnTo>
                    <a:pt x="19998" y="8655"/>
                  </a:lnTo>
                  <a:cubicBezTo>
                    <a:pt x="20026" y="8606"/>
                    <a:pt x="20055" y="8558"/>
                    <a:pt x="20083" y="8509"/>
                  </a:cubicBezTo>
                  <a:lnTo>
                    <a:pt x="20083" y="8509"/>
                  </a:lnTo>
                  <a:cubicBezTo>
                    <a:pt x="20050" y="8536"/>
                    <a:pt x="20017" y="8564"/>
                    <a:pt x="19985" y="8591"/>
                  </a:cubicBezTo>
                  <a:lnTo>
                    <a:pt x="19911" y="8549"/>
                  </a:lnTo>
                  <a:cubicBezTo>
                    <a:pt x="19918" y="8522"/>
                    <a:pt x="19923" y="8497"/>
                    <a:pt x="19929" y="8476"/>
                  </a:cubicBezTo>
                  <a:lnTo>
                    <a:pt x="20019" y="8419"/>
                  </a:lnTo>
                  <a:lnTo>
                    <a:pt x="20073" y="8445"/>
                  </a:lnTo>
                  <a:lnTo>
                    <a:pt x="19993" y="8297"/>
                  </a:lnTo>
                  <a:lnTo>
                    <a:pt x="19914" y="8313"/>
                  </a:lnTo>
                  <a:lnTo>
                    <a:pt x="19937" y="8364"/>
                  </a:lnTo>
                  <a:cubicBezTo>
                    <a:pt x="19906" y="8377"/>
                    <a:pt x="19887" y="8385"/>
                    <a:pt x="19872" y="8385"/>
                  </a:cubicBezTo>
                  <a:cubicBezTo>
                    <a:pt x="19852" y="8385"/>
                    <a:pt x="19839" y="8372"/>
                    <a:pt x="19812" y="8343"/>
                  </a:cubicBezTo>
                  <a:cubicBezTo>
                    <a:pt x="19801" y="8283"/>
                    <a:pt x="19793" y="8236"/>
                    <a:pt x="19784" y="8185"/>
                  </a:cubicBezTo>
                  <a:lnTo>
                    <a:pt x="19807" y="8167"/>
                  </a:lnTo>
                  <a:cubicBezTo>
                    <a:pt x="19806" y="8163"/>
                    <a:pt x="19805" y="8160"/>
                    <a:pt x="19804" y="8158"/>
                  </a:cubicBezTo>
                  <a:lnTo>
                    <a:pt x="19736" y="8177"/>
                  </a:lnTo>
                  <a:cubicBezTo>
                    <a:pt x="19724" y="8136"/>
                    <a:pt x="19712" y="8100"/>
                    <a:pt x="19701" y="8063"/>
                  </a:cubicBezTo>
                  <a:lnTo>
                    <a:pt x="19729" y="8032"/>
                  </a:lnTo>
                  <a:lnTo>
                    <a:pt x="19858" y="8020"/>
                  </a:lnTo>
                  <a:cubicBezTo>
                    <a:pt x="19833" y="7976"/>
                    <a:pt x="19816" y="7944"/>
                    <a:pt x="19798" y="7914"/>
                  </a:cubicBezTo>
                  <a:cubicBezTo>
                    <a:pt x="19778" y="7938"/>
                    <a:pt x="19753" y="7944"/>
                    <a:pt x="19725" y="7944"/>
                  </a:cubicBezTo>
                  <a:cubicBezTo>
                    <a:pt x="19699" y="7944"/>
                    <a:pt x="19668" y="7939"/>
                    <a:pt x="19634" y="7939"/>
                  </a:cubicBezTo>
                  <a:cubicBezTo>
                    <a:pt x="19631" y="7939"/>
                    <a:pt x="19628" y="7939"/>
                    <a:pt x="19624" y="7939"/>
                  </a:cubicBezTo>
                  <a:lnTo>
                    <a:pt x="19678" y="7863"/>
                  </a:lnTo>
                  <a:cubicBezTo>
                    <a:pt x="19701" y="7864"/>
                    <a:pt x="19723" y="7881"/>
                    <a:pt x="19742" y="7881"/>
                  </a:cubicBezTo>
                  <a:cubicBezTo>
                    <a:pt x="19755" y="7881"/>
                    <a:pt x="19767" y="7873"/>
                    <a:pt x="19776" y="7846"/>
                  </a:cubicBezTo>
                  <a:cubicBezTo>
                    <a:pt x="19760" y="7826"/>
                    <a:pt x="19743" y="7803"/>
                    <a:pt x="19728" y="7783"/>
                  </a:cubicBezTo>
                  <a:lnTo>
                    <a:pt x="19669" y="7821"/>
                  </a:lnTo>
                  <a:cubicBezTo>
                    <a:pt x="19664" y="7812"/>
                    <a:pt x="19660" y="7804"/>
                    <a:pt x="19655" y="7795"/>
                  </a:cubicBezTo>
                  <a:lnTo>
                    <a:pt x="19711" y="7713"/>
                  </a:lnTo>
                  <a:lnTo>
                    <a:pt x="19660" y="7661"/>
                  </a:lnTo>
                  <a:lnTo>
                    <a:pt x="19598" y="7704"/>
                  </a:lnTo>
                  <a:cubicBezTo>
                    <a:pt x="19598" y="7738"/>
                    <a:pt x="19597" y="7763"/>
                    <a:pt x="19597" y="7806"/>
                  </a:cubicBezTo>
                  <a:cubicBezTo>
                    <a:pt x="19550" y="7762"/>
                    <a:pt x="19517" y="7730"/>
                    <a:pt x="19481" y="7695"/>
                  </a:cubicBezTo>
                  <a:cubicBezTo>
                    <a:pt x="19469" y="7606"/>
                    <a:pt x="19578" y="7633"/>
                    <a:pt x="19615" y="7566"/>
                  </a:cubicBezTo>
                  <a:lnTo>
                    <a:pt x="19615" y="7566"/>
                  </a:lnTo>
                  <a:lnTo>
                    <a:pt x="19505" y="7584"/>
                  </a:lnTo>
                  <a:cubicBezTo>
                    <a:pt x="19499" y="7564"/>
                    <a:pt x="19494" y="7548"/>
                    <a:pt x="19490" y="7533"/>
                  </a:cubicBezTo>
                  <a:lnTo>
                    <a:pt x="19426" y="7580"/>
                  </a:lnTo>
                  <a:lnTo>
                    <a:pt x="19384" y="7437"/>
                  </a:lnTo>
                  <a:cubicBezTo>
                    <a:pt x="19385" y="7433"/>
                    <a:pt x="19394" y="7418"/>
                    <a:pt x="19401" y="7407"/>
                  </a:cubicBezTo>
                  <a:cubicBezTo>
                    <a:pt x="19403" y="7406"/>
                    <a:pt x="19405" y="7406"/>
                    <a:pt x="19407" y="7406"/>
                  </a:cubicBezTo>
                  <a:cubicBezTo>
                    <a:pt x="19434" y="7406"/>
                    <a:pt x="19483" y="7449"/>
                    <a:pt x="19502" y="7487"/>
                  </a:cubicBezTo>
                  <a:lnTo>
                    <a:pt x="19565" y="7436"/>
                  </a:lnTo>
                  <a:cubicBezTo>
                    <a:pt x="19538" y="7333"/>
                    <a:pt x="19451" y="7302"/>
                    <a:pt x="19394" y="7243"/>
                  </a:cubicBezTo>
                  <a:lnTo>
                    <a:pt x="19368" y="7263"/>
                  </a:lnTo>
                  <a:cubicBezTo>
                    <a:pt x="19342" y="7283"/>
                    <a:pt x="19322" y="7292"/>
                    <a:pt x="19305" y="7292"/>
                  </a:cubicBezTo>
                  <a:cubicBezTo>
                    <a:pt x="19289" y="7292"/>
                    <a:pt x="19276" y="7284"/>
                    <a:pt x="19263" y="7267"/>
                  </a:cubicBezTo>
                  <a:cubicBezTo>
                    <a:pt x="19237" y="7231"/>
                    <a:pt x="19243" y="7207"/>
                    <a:pt x="19289" y="7167"/>
                  </a:cubicBezTo>
                  <a:cubicBezTo>
                    <a:pt x="19298" y="7161"/>
                    <a:pt x="19297" y="7142"/>
                    <a:pt x="19302" y="7130"/>
                  </a:cubicBezTo>
                  <a:lnTo>
                    <a:pt x="19180" y="7112"/>
                  </a:lnTo>
                  <a:lnTo>
                    <a:pt x="19212" y="7019"/>
                  </a:lnTo>
                  <a:lnTo>
                    <a:pt x="19157" y="6928"/>
                  </a:lnTo>
                  <a:lnTo>
                    <a:pt x="19272" y="6883"/>
                  </a:lnTo>
                  <a:lnTo>
                    <a:pt x="19190" y="6804"/>
                  </a:lnTo>
                  <a:cubicBezTo>
                    <a:pt x="19189" y="6809"/>
                    <a:pt x="19186" y="6816"/>
                    <a:pt x="19184" y="6823"/>
                  </a:cubicBezTo>
                  <a:cubicBezTo>
                    <a:pt x="19157" y="6823"/>
                    <a:pt x="19129" y="6820"/>
                    <a:pt x="19101" y="6820"/>
                  </a:cubicBezTo>
                  <a:cubicBezTo>
                    <a:pt x="19081" y="6820"/>
                    <a:pt x="19061" y="6822"/>
                    <a:pt x="19043" y="6827"/>
                  </a:cubicBezTo>
                  <a:cubicBezTo>
                    <a:pt x="18997" y="6841"/>
                    <a:pt x="18958" y="6878"/>
                    <a:pt x="18914" y="6906"/>
                  </a:cubicBezTo>
                  <a:cubicBezTo>
                    <a:pt x="18905" y="6873"/>
                    <a:pt x="18899" y="6851"/>
                    <a:pt x="18888" y="6813"/>
                  </a:cubicBezTo>
                  <a:cubicBezTo>
                    <a:pt x="18867" y="6865"/>
                    <a:pt x="18850" y="6898"/>
                    <a:pt x="18843" y="6934"/>
                  </a:cubicBezTo>
                  <a:cubicBezTo>
                    <a:pt x="18826" y="7012"/>
                    <a:pt x="18820" y="7020"/>
                    <a:pt x="18732" y="7032"/>
                  </a:cubicBezTo>
                  <a:cubicBezTo>
                    <a:pt x="18727" y="6994"/>
                    <a:pt x="18722" y="6956"/>
                    <a:pt x="18718" y="6926"/>
                  </a:cubicBezTo>
                  <a:lnTo>
                    <a:pt x="18651" y="6856"/>
                  </a:lnTo>
                  <a:lnTo>
                    <a:pt x="18704" y="6830"/>
                  </a:lnTo>
                  <a:cubicBezTo>
                    <a:pt x="18700" y="6813"/>
                    <a:pt x="18698" y="6796"/>
                    <a:pt x="18695" y="6782"/>
                  </a:cubicBezTo>
                  <a:lnTo>
                    <a:pt x="18791" y="6735"/>
                  </a:lnTo>
                  <a:cubicBezTo>
                    <a:pt x="18764" y="6655"/>
                    <a:pt x="18739" y="6581"/>
                    <a:pt x="18711" y="6494"/>
                  </a:cubicBezTo>
                  <a:cubicBezTo>
                    <a:pt x="18716" y="6484"/>
                    <a:pt x="18728" y="6462"/>
                    <a:pt x="18739" y="6437"/>
                  </a:cubicBezTo>
                  <a:lnTo>
                    <a:pt x="18796" y="6452"/>
                  </a:lnTo>
                  <a:lnTo>
                    <a:pt x="18759" y="6383"/>
                  </a:lnTo>
                  <a:lnTo>
                    <a:pt x="18851" y="6306"/>
                  </a:lnTo>
                  <a:cubicBezTo>
                    <a:pt x="18854" y="6334"/>
                    <a:pt x="18857" y="6349"/>
                    <a:pt x="18860" y="6378"/>
                  </a:cubicBezTo>
                  <a:cubicBezTo>
                    <a:pt x="18882" y="6347"/>
                    <a:pt x="18896" y="6328"/>
                    <a:pt x="18903" y="6318"/>
                  </a:cubicBezTo>
                  <a:lnTo>
                    <a:pt x="18818" y="6206"/>
                  </a:lnTo>
                  <a:lnTo>
                    <a:pt x="18722" y="6259"/>
                  </a:lnTo>
                  <a:lnTo>
                    <a:pt x="18664" y="6168"/>
                  </a:lnTo>
                  <a:lnTo>
                    <a:pt x="18817" y="6144"/>
                  </a:lnTo>
                  <a:cubicBezTo>
                    <a:pt x="18805" y="6094"/>
                    <a:pt x="18797" y="6056"/>
                    <a:pt x="18788" y="6020"/>
                  </a:cubicBezTo>
                  <a:lnTo>
                    <a:pt x="18656" y="5967"/>
                  </a:lnTo>
                  <a:lnTo>
                    <a:pt x="18617" y="6046"/>
                  </a:lnTo>
                  <a:cubicBezTo>
                    <a:pt x="18549" y="6013"/>
                    <a:pt x="18609" y="5970"/>
                    <a:pt x="18597" y="5935"/>
                  </a:cubicBezTo>
                  <a:cubicBezTo>
                    <a:pt x="18614" y="5931"/>
                    <a:pt x="18630" y="5926"/>
                    <a:pt x="18645" y="5921"/>
                  </a:cubicBezTo>
                  <a:cubicBezTo>
                    <a:pt x="18658" y="5914"/>
                    <a:pt x="18671" y="5906"/>
                    <a:pt x="18682" y="5897"/>
                  </a:cubicBezTo>
                  <a:cubicBezTo>
                    <a:pt x="18673" y="5879"/>
                    <a:pt x="18665" y="5867"/>
                    <a:pt x="18658" y="5854"/>
                  </a:cubicBezTo>
                  <a:cubicBezTo>
                    <a:pt x="18651" y="5842"/>
                    <a:pt x="18645" y="5828"/>
                    <a:pt x="18639" y="5817"/>
                  </a:cubicBezTo>
                  <a:cubicBezTo>
                    <a:pt x="18573" y="5797"/>
                    <a:pt x="18518" y="5746"/>
                    <a:pt x="18538" y="5708"/>
                  </a:cubicBezTo>
                  <a:cubicBezTo>
                    <a:pt x="18562" y="5666"/>
                    <a:pt x="18529" y="5670"/>
                    <a:pt x="18519" y="5654"/>
                  </a:cubicBezTo>
                  <a:cubicBezTo>
                    <a:pt x="18475" y="5680"/>
                    <a:pt x="18449" y="5690"/>
                    <a:pt x="18412" y="5690"/>
                  </a:cubicBezTo>
                  <a:cubicBezTo>
                    <a:pt x="18394" y="5690"/>
                    <a:pt x="18374" y="5687"/>
                    <a:pt x="18347" y="5683"/>
                  </a:cubicBezTo>
                  <a:cubicBezTo>
                    <a:pt x="18351" y="5652"/>
                    <a:pt x="18356" y="5622"/>
                    <a:pt x="18363" y="5582"/>
                  </a:cubicBezTo>
                  <a:lnTo>
                    <a:pt x="18491" y="5594"/>
                  </a:lnTo>
                  <a:lnTo>
                    <a:pt x="18491" y="5594"/>
                  </a:lnTo>
                  <a:lnTo>
                    <a:pt x="18359" y="5470"/>
                  </a:lnTo>
                  <a:lnTo>
                    <a:pt x="18252" y="5610"/>
                  </a:lnTo>
                  <a:cubicBezTo>
                    <a:pt x="18266" y="5631"/>
                    <a:pt x="18277" y="5647"/>
                    <a:pt x="18289" y="5663"/>
                  </a:cubicBezTo>
                  <a:lnTo>
                    <a:pt x="18265" y="5681"/>
                  </a:lnTo>
                  <a:lnTo>
                    <a:pt x="18132" y="5600"/>
                  </a:lnTo>
                  <a:lnTo>
                    <a:pt x="18187" y="5563"/>
                  </a:lnTo>
                  <a:lnTo>
                    <a:pt x="18100" y="5544"/>
                  </a:lnTo>
                  <a:cubicBezTo>
                    <a:pt x="18135" y="5474"/>
                    <a:pt x="18162" y="5419"/>
                    <a:pt x="18186" y="5371"/>
                  </a:cubicBezTo>
                  <a:cubicBezTo>
                    <a:pt x="18184" y="5356"/>
                    <a:pt x="18184" y="5352"/>
                    <a:pt x="18182" y="5350"/>
                  </a:cubicBezTo>
                  <a:cubicBezTo>
                    <a:pt x="18173" y="5340"/>
                    <a:pt x="18164" y="5330"/>
                    <a:pt x="18159" y="5322"/>
                  </a:cubicBezTo>
                  <a:cubicBezTo>
                    <a:pt x="18184" y="5244"/>
                    <a:pt x="18242" y="5177"/>
                    <a:pt x="18205" y="5101"/>
                  </a:cubicBezTo>
                  <a:cubicBezTo>
                    <a:pt x="18145" y="5067"/>
                    <a:pt x="18092" y="5038"/>
                    <a:pt x="18041" y="5008"/>
                  </a:cubicBezTo>
                  <a:lnTo>
                    <a:pt x="18015" y="4938"/>
                  </a:lnTo>
                  <a:lnTo>
                    <a:pt x="18044" y="4892"/>
                  </a:lnTo>
                  <a:lnTo>
                    <a:pt x="17979" y="4936"/>
                  </a:lnTo>
                  <a:lnTo>
                    <a:pt x="17930" y="4907"/>
                  </a:lnTo>
                  <a:cubicBezTo>
                    <a:pt x="17829" y="4988"/>
                    <a:pt x="17711" y="5051"/>
                    <a:pt x="17683" y="5201"/>
                  </a:cubicBezTo>
                  <a:cubicBezTo>
                    <a:pt x="17665" y="5210"/>
                    <a:pt x="17644" y="5219"/>
                    <a:pt x="17623" y="5230"/>
                  </a:cubicBezTo>
                  <a:cubicBezTo>
                    <a:pt x="17552" y="5088"/>
                    <a:pt x="17552" y="5088"/>
                    <a:pt x="17578" y="5027"/>
                  </a:cubicBezTo>
                  <a:lnTo>
                    <a:pt x="17578" y="5027"/>
                  </a:lnTo>
                  <a:cubicBezTo>
                    <a:pt x="17598" y="5029"/>
                    <a:pt x="17619" y="5031"/>
                    <a:pt x="17640" y="5031"/>
                  </a:cubicBezTo>
                  <a:cubicBezTo>
                    <a:pt x="17673" y="5031"/>
                    <a:pt x="17706" y="5024"/>
                    <a:pt x="17734" y="4993"/>
                  </a:cubicBezTo>
                  <a:lnTo>
                    <a:pt x="17676" y="4953"/>
                  </a:lnTo>
                  <a:cubicBezTo>
                    <a:pt x="17671" y="4919"/>
                    <a:pt x="17667" y="4888"/>
                    <a:pt x="17665" y="4873"/>
                  </a:cubicBezTo>
                  <a:cubicBezTo>
                    <a:pt x="17691" y="4831"/>
                    <a:pt x="17714" y="4805"/>
                    <a:pt x="17724" y="4774"/>
                  </a:cubicBezTo>
                  <a:cubicBezTo>
                    <a:pt x="17734" y="4743"/>
                    <a:pt x="17749" y="4730"/>
                    <a:pt x="17769" y="4730"/>
                  </a:cubicBezTo>
                  <a:cubicBezTo>
                    <a:pt x="17779" y="4730"/>
                    <a:pt x="17791" y="4733"/>
                    <a:pt x="17804" y="4739"/>
                  </a:cubicBezTo>
                  <a:cubicBezTo>
                    <a:pt x="17804" y="4739"/>
                    <a:pt x="17806" y="4734"/>
                    <a:pt x="17807" y="4732"/>
                  </a:cubicBezTo>
                  <a:lnTo>
                    <a:pt x="17790" y="4707"/>
                  </a:lnTo>
                  <a:lnTo>
                    <a:pt x="17862" y="4609"/>
                  </a:lnTo>
                  <a:lnTo>
                    <a:pt x="17815" y="4582"/>
                  </a:lnTo>
                  <a:cubicBezTo>
                    <a:pt x="17817" y="4569"/>
                    <a:pt x="17820" y="4555"/>
                    <a:pt x="17823" y="4530"/>
                  </a:cubicBezTo>
                  <a:lnTo>
                    <a:pt x="17694" y="4467"/>
                  </a:lnTo>
                  <a:cubicBezTo>
                    <a:pt x="17710" y="4436"/>
                    <a:pt x="17720" y="4415"/>
                    <a:pt x="17732" y="4392"/>
                  </a:cubicBezTo>
                  <a:cubicBezTo>
                    <a:pt x="17749" y="4392"/>
                    <a:pt x="17762" y="4422"/>
                    <a:pt x="17784" y="4422"/>
                  </a:cubicBezTo>
                  <a:cubicBezTo>
                    <a:pt x="17793" y="4422"/>
                    <a:pt x="17803" y="4416"/>
                    <a:pt x="17816" y="4402"/>
                  </a:cubicBezTo>
                  <a:lnTo>
                    <a:pt x="17765" y="4298"/>
                  </a:lnTo>
                  <a:lnTo>
                    <a:pt x="17845" y="4298"/>
                  </a:lnTo>
                  <a:lnTo>
                    <a:pt x="17887" y="4192"/>
                  </a:lnTo>
                  <a:cubicBezTo>
                    <a:pt x="17880" y="4173"/>
                    <a:pt x="17871" y="4151"/>
                    <a:pt x="17862" y="4127"/>
                  </a:cubicBezTo>
                  <a:lnTo>
                    <a:pt x="17781" y="4177"/>
                  </a:lnTo>
                  <a:lnTo>
                    <a:pt x="17725" y="4115"/>
                  </a:lnTo>
                  <a:cubicBezTo>
                    <a:pt x="17715" y="4109"/>
                    <a:pt x="17704" y="4108"/>
                    <a:pt x="17692" y="4108"/>
                  </a:cubicBezTo>
                  <a:cubicBezTo>
                    <a:pt x="17681" y="4108"/>
                    <a:pt x="17671" y="4109"/>
                    <a:pt x="17660" y="4109"/>
                  </a:cubicBezTo>
                  <a:cubicBezTo>
                    <a:pt x="17635" y="4109"/>
                    <a:pt x="17613" y="4103"/>
                    <a:pt x="17604" y="4058"/>
                  </a:cubicBezTo>
                  <a:lnTo>
                    <a:pt x="17604" y="4058"/>
                  </a:lnTo>
                  <a:cubicBezTo>
                    <a:pt x="17621" y="4064"/>
                    <a:pt x="17636" y="4067"/>
                    <a:pt x="17649" y="4067"/>
                  </a:cubicBezTo>
                  <a:cubicBezTo>
                    <a:pt x="17697" y="4067"/>
                    <a:pt x="17722" y="4029"/>
                    <a:pt x="17749" y="3990"/>
                  </a:cubicBezTo>
                  <a:lnTo>
                    <a:pt x="17659" y="3885"/>
                  </a:lnTo>
                  <a:lnTo>
                    <a:pt x="17542" y="3907"/>
                  </a:lnTo>
                  <a:lnTo>
                    <a:pt x="17485" y="3987"/>
                  </a:lnTo>
                  <a:lnTo>
                    <a:pt x="17447" y="3945"/>
                  </a:lnTo>
                  <a:cubicBezTo>
                    <a:pt x="17459" y="3882"/>
                    <a:pt x="17463" y="3817"/>
                    <a:pt x="17456" y="3753"/>
                  </a:cubicBezTo>
                  <a:cubicBezTo>
                    <a:pt x="17451" y="3732"/>
                    <a:pt x="17439" y="3715"/>
                    <a:pt x="17422" y="3705"/>
                  </a:cubicBezTo>
                  <a:cubicBezTo>
                    <a:pt x="17305" y="3640"/>
                    <a:pt x="17193" y="3562"/>
                    <a:pt x="17052" y="3562"/>
                  </a:cubicBezTo>
                  <a:cubicBezTo>
                    <a:pt x="17044" y="3562"/>
                    <a:pt x="17037" y="3562"/>
                    <a:pt x="17029" y="3562"/>
                  </a:cubicBezTo>
                  <a:lnTo>
                    <a:pt x="16957" y="3626"/>
                  </a:lnTo>
                  <a:cubicBezTo>
                    <a:pt x="16921" y="3586"/>
                    <a:pt x="16889" y="3552"/>
                    <a:pt x="16856" y="3517"/>
                  </a:cubicBezTo>
                  <a:lnTo>
                    <a:pt x="16991" y="3462"/>
                  </a:lnTo>
                  <a:lnTo>
                    <a:pt x="16913" y="3345"/>
                  </a:lnTo>
                  <a:lnTo>
                    <a:pt x="16936" y="3314"/>
                  </a:lnTo>
                  <a:cubicBezTo>
                    <a:pt x="16924" y="3276"/>
                    <a:pt x="16915" y="3242"/>
                    <a:pt x="16905" y="3207"/>
                  </a:cubicBezTo>
                  <a:lnTo>
                    <a:pt x="16898" y="3212"/>
                  </a:lnTo>
                  <a:lnTo>
                    <a:pt x="16784" y="3058"/>
                  </a:lnTo>
                  <a:lnTo>
                    <a:pt x="16669" y="3076"/>
                  </a:lnTo>
                  <a:lnTo>
                    <a:pt x="16625" y="3039"/>
                  </a:lnTo>
                  <a:cubicBezTo>
                    <a:pt x="16642" y="3011"/>
                    <a:pt x="16663" y="3006"/>
                    <a:pt x="16685" y="3006"/>
                  </a:cubicBezTo>
                  <a:cubicBezTo>
                    <a:pt x="16700" y="3006"/>
                    <a:pt x="16715" y="3008"/>
                    <a:pt x="16730" y="3008"/>
                  </a:cubicBezTo>
                  <a:cubicBezTo>
                    <a:pt x="16740" y="3008"/>
                    <a:pt x="16751" y="3007"/>
                    <a:pt x="16761" y="3002"/>
                  </a:cubicBezTo>
                  <a:lnTo>
                    <a:pt x="16696" y="2958"/>
                  </a:lnTo>
                  <a:lnTo>
                    <a:pt x="16842" y="2928"/>
                  </a:lnTo>
                  <a:lnTo>
                    <a:pt x="16842" y="2928"/>
                  </a:lnTo>
                  <a:cubicBezTo>
                    <a:pt x="16840" y="2945"/>
                    <a:pt x="16837" y="2967"/>
                    <a:pt x="16834" y="2987"/>
                  </a:cubicBezTo>
                  <a:cubicBezTo>
                    <a:pt x="16850" y="2997"/>
                    <a:pt x="16864" y="3001"/>
                    <a:pt x="16875" y="3001"/>
                  </a:cubicBezTo>
                  <a:cubicBezTo>
                    <a:pt x="16903" y="3001"/>
                    <a:pt x="16919" y="2977"/>
                    <a:pt x="16931" y="2948"/>
                  </a:cubicBezTo>
                  <a:cubicBezTo>
                    <a:pt x="16932" y="2944"/>
                    <a:pt x="16928" y="2940"/>
                    <a:pt x="16928" y="2937"/>
                  </a:cubicBezTo>
                  <a:lnTo>
                    <a:pt x="16890" y="2956"/>
                  </a:lnTo>
                  <a:lnTo>
                    <a:pt x="16860" y="2875"/>
                  </a:lnTo>
                  <a:lnTo>
                    <a:pt x="16751" y="2863"/>
                  </a:lnTo>
                  <a:lnTo>
                    <a:pt x="16656" y="2717"/>
                  </a:lnTo>
                  <a:lnTo>
                    <a:pt x="16557" y="2780"/>
                  </a:lnTo>
                  <a:lnTo>
                    <a:pt x="16477" y="2735"/>
                  </a:lnTo>
                  <a:lnTo>
                    <a:pt x="16383" y="2782"/>
                  </a:lnTo>
                  <a:cubicBezTo>
                    <a:pt x="16363" y="2757"/>
                    <a:pt x="16350" y="2742"/>
                    <a:pt x="16339" y="2729"/>
                  </a:cubicBezTo>
                  <a:cubicBezTo>
                    <a:pt x="16361" y="2699"/>
                    <a:pt x="16380" y="2674"/>
                    <a:pt x="16397" y="2650"/>
                  </a:cubicBezTo>
                  <a:cubicBezTo>
                    <a:pt x="16467" y="2665"/>
                    <a:pt x="16502" y="2672"/>
                    <a:pt x="16524" y="2672"/>
                  </a:cubicBezTo>
                  <a:cubicBezTo>
                    <a:pt x="16544" y="2672"/>
                    <a:pt x="16552" y="2665"/>
                    <a:pt x="16568" y="2651"/>
                  </a:cubicBezTo>
                  <a:cubicBezTo>
                    <a:pt x="16533" y="2621"/>
                    <a:pt x="16513" y="2581"/>
                    <a:pt x="16520" y="2551"/>
                  </a:cubicBezTo>
                  <a:cubicBezTo>
                    <a:pt x="16461" y="2511"/>
                    <a:pt x="16411" y="2476"/>
                    <a:pt x="16362" y="2444"/>
                  </a:cubicBezTo>
                  <a:cubicBezTo>
                    <a:pt x="16346" y="2435"/>
                    <a:pt x="16330" y="2426"/>
                    <a:pt x="16314" y="2419"/>
                  </a:cubicBezTo>
                  <a:cubicBezTo>
                    <a:pt x="16312" y="2440"/>
                    <a:pt x="16308" y="2460"/>
                    <a:pt x="16306" y="2476"/>
                  </a:cubicBezTo>
                  <a:lnTo>
                    <a:pt x="16382" y="2531"/>
                  </a:lnTo>
                  <a:lnTo>
                    <a:pt x="16351" y="2594"/>
                  </a:lnTo>
                  <a:cubicBezTo>
                    <a:pt x="16309" y="2561"/>
                    <a:pt x="16269" y="2528"/>
                    <a:pt x="16229" y="2499"/>
                  </a:cubicBezTo>
                  <a:cubicBezTo>
                    <a:pt x="16188" y="2471"/>
                    <a:pt x="16145" y="2447"/>
                    <a:pt x="16106" y="2423"/>
                  </a:cubicBezTo>
                  <a:lnTo>
                    <a:pt x="15996" y="2515"/>
                  </a:lnTo>
                  <a:cubicBezTo>
                    <a:pt x="16002" y="2598"/>
                    <a:pt x="15936" y="2637"/>
                    <a:pt x="15850" y="2659"/>
                  </a:cubicBezTo>
                  <a:lnTo>
                    <a:pt x="15863" y="2724"/>
                  </a:lnTo>
                  <a:lnTo>
                    <a:pt x="15802" y="2774"/>
                  </a:lnTo>
                  <a:lnTo>
                    <a:pt x="15705" y="2726"/>
                  </a:lnTo>
                  <a:lnTo>
                    <a:pt x="15755" y="2703"/>
                  </a:lnTo>
                  <a:lnTo>
                    <a:pt x="15699" y="2642"/>
                  </a:lnTo>
                  <a:cubicBezTo>
                    <a:pt x="15713" y="2595"/>
                    <a:pt x="15743" y="2591"/>
                    <a:pt x="15775" y="2591"/>
                  </a:cubicBezTo>
                  <a:cubicBezTo>
                    <a:pt x="15784" y="2591"/>
                    <a:pt x="15793" y="2591"/>
                    <a:pt x="15801" y="2591"/>
                  </a:cubicBezTo>
                  <a:cubicBezTo>
                    <a:pt x="15822" y="2591"/>
                    <a:pt x="15843" y="2589"/>
                    <a:pt x="15859" y="2574"/>
                  </a:cubicBezTo>
                  <a:cubicBezTo>
                    <a:pt x="15855" y="2562"/>
                    <a:pt x="15851" y="2546"/>
                    <a:pt x="15843" y="2521"/>
                  </a:cubicBezTo>
                  <a:lnTo>
                    <a:pt x="15927" y="2486"/>
                  </a:lnTo>
                  <a:lnTo>
                    <a:pt x="15923" y="2482"/>
                  </a:lnTo>
                  <a:lnTo>
                    <a:pt x="16039" y="2392"/>
                  </a:lnTo>
                  <a:cubicBezTo>
                    <a:pt x="16033" y="2378"/>
                    <a:pt x="16026" y="2363"/>
                    <a:pt x="16023" y="2357"/>
                  </a:cubicBezTo>
                  <a:lnTo>
                    <a:pt x="15889" y="2367"/>
                  </a:lnTo>
                  <a:cubicBezTo>
                    <a:pt x="15884" y="2338"/>
                    <a:pt x="15879" y="2313"/>
                    <a:pt x="15875" y="2286"/>
                  </a:cubicBezTo>
                  <a:lnTo>
                    <a:pt x="15806" y="2258"/>
                  </a:lnTo>
                  <a:lnTo>
                    <a:pt x="15868" y="2190"/>
                  </a:lnTo>
                  <a:lnTo>
                    <a:pt x="15926" y="2276"/>
                  </a:lnTo>
                  <a:cubicBezTo>
                    <a:pt x="15958" y="2249"/>
                    <a:pt x="15988" y="2238"/>
                    <a:pt x="16016" y="2238"/>
                  </a:cubicBezTo>
                  <a:cubicBezTo>
                    <a:pt x="16061" y="2238"/>
                    <a:pt x="16104" y="2266"/>
                    <a:pt x="16146" y="2304"/>
                  </a:cubicBezTo>
                  <a:lnTo>
                    <a:pt x="16122" y="2363"/>
                  </a:lnTo>
                  <a:lnTo>
                    <a:pt x="16240" y="2457"/>
                  </a:lnTo>
                  <a:lnTo>
                    <a:pt x="16307" y="2408"/>
                  </a:lnTo>
                  <a:cubicBezTo>
                    <a:pt x="16291" y="2351"/>
                    <a:pt x="16241" y="2353"/>
                    <a:pt x="16193" y="2352"/>
                  </a:cubicBezTo>
                  <a:cubicBezTo>
                    <a:pt x="16241" y="2237"/>
                    <a:pt x="16119" y="2203"/>
                    <a:pt x="16094" y="2125"/>
                  </a:cubicBezTo>
                  <a:lnTo>
                    <a:pt x="16154" y="2087"/>
                  </a:lnTo>
                  <a:lnTo>
                    <a:pt x="16059" y="2041"/>
                  </a:lnTo>
                  <a:lnTo>
                    <a:pt x="16059" y="2049"/>
                  </a:lnTo>
                  <a:lnTo>
                    <a:pt x="15929" y="2035"/>
                  </a:lnTo>
                  <a:lnTo>
                    <a:pt x="15830" y="2075"/>
                  </a:lnTo>
                  <a:cubicBezTo>
                    <a:pt x="15818" y="2049"/>
                    <a:pt x="15808" y="2030"/>
                    <a:pt x="15802" y="2014"/>
                  </a:cubicBezTo>
                  <a:lnTo>
                    <a:pt x="15869" y="1948"/>
                  </a:lnTo>
                  <a:lnTo>
                    <a:pt x="15719" y="1787"/>
                  </a:lnTo>
                  <a:lnTo>
                    <a:pt x="15729" y="1775"/>
                  </a:lnTo>
                  <a:lnTo>
                    <a:pt x="15624" y="1738"/>
                  </a:lnTo>
                  <a:lnTo>
                    <a:pt x="15643" y="1665"/>
                  </a:lnTo>
                  <a:cubicBezTo>
                    <a:pt x="15590" y="1636"/>
                    <a:pt x="15547" y="1602"/>
                    <a:pt x="15484" y="1602"/>
                  </a:cubicBezTo>
                  <a:cubicBezTo>
                    <a:pt x="15480" y="1602"/>
                    <a:pt x="15476" y="1602"/>
                    <a:pt x="15472" y="1603"/>
                  </a:cubicBezTo>
                  <a:cubicBezTo>
                    <a:pt x="15469" y="1603"/>
                    <a:pt x="15466" y="1603"/>
                    <a:pt x="15462" y="1603"/>
                  </a:cubicBezTo>
                  <a:cubicBezTo>
                    <a:pt x="15415" y="1603"/>
                    <a:pt x="15370" y="1578"/>
                    <a:pt x="15345" y="1519"/>
                  </a:cubicBezTo>
                  <a:lnTo>
                    <a:pt x="15345" y="1519"/>
                  </a:lnTo>
                  <a:lnTo>
                    <a:pt x="15482" y="1545"/>
                  </a:lnTo>
                  <a:cubicBezTo>
                    <a:pt x="15442" y="1479"/>
                    <a:pt x="15384" y="1472"/>
                    <a:pt x="15338" y="1452"/>
                  </a:cubicBezTo>
                  <a:lnTo>
                    <a:pt x="15255" y="1488"/>
                  </a:lnTo>
                  <a:cubicBezTo>
                    <a:pt x="15176" y="1344"/>
                    <a:pt x="15176" y="1345"/>
                    <a:pt x="15014" y="1305"/>
                  </a:cubicBezTo>
                  <a:cubicBezTo>
                    <a:pt x="14994" y="1300"/>
                    <a:pt x="14977" y="1289"/>
                    <a:pt x="14957" y="1283"/>
                  </a:cubicBezTo>
                  <a:cubicBezTo>
                    <a:pt x="14915" y="1269"/>
                    <a:pt x="14874" y="1257"/>
                    <a:pt x="14840" y="1247"/>
                  </a:cubicBezTo>
                  <a:cubicBezTo>
                    <a:pt x="14793" y="1271"/>
                    <a:pt x="14776" y="1299"/>
                    <a:pt x="14786" y="1339"/>
                  </a:cubicBezTo>
                  <a:cubicBezTo>
                    <a:pt x="14795" y="1377"/>
                    <a:pt x="14782" y="1393"/>
                    <a:pt x="14719" y="1402"/>
                  </a:cubicBezTo>
                  <a:cubicBezTo>
                    <a:pt x="14724" y="1374"/>
                    <a:pt x="14727" y="1347"/>
                    <a:pt x="14733" y="1314"/>
                  </a:cubicBezTo>
                  <a:lnTo>
                    <a:pt x="14733" y="1314"/>
                  </a:lnTo>
                  <a:cubicBezTo>
                    <a:pt x="14670" y="1339"/>
                    <a:pt x="14651" y="1401"/>
                    <a:pt x="14596" y="1401"/>
                  </a:cubicBezTo>
                  <a:cubicBezTo>
                    <a:pt x="14589" y="1401"/>
                    <a:pt x="14582" y="1400"/>
                    <a:pt x="14574" y="1398"/>
                  </a:cubicBezTo>
                  <a:cubicBezTo>
                    <a:pt x="14585" y="1380"/>
                    <a:pt x="14595" y="1364"/>
                    <a:pt x="14611" y="1338"/>
                  </a:cubicBezTo>
                  <a:cubicBezTo>
                    <a:pt x="14565" y="1288"/>
                    <a:pt x="14517" y="1234"/>
                    <a:pt x="14457" y="1168"/>
                  </a:cubicBezTo>
                  <a:cubicBezTo>
                    <a:pt x="14434" y="1223"/>
                    <a:pt x="14417" y="1263"/>
                    <a:pt x="14393" y="1323"/>
                  </a:cubicBezTo>
                  <a:cubicBezTo>
                    <a:pt x="14369" y="1274"/>
                    <a:pt x="14354" y="1242"/>
                    <a:pt x="14339" y="1210"/>
                  </a:cubicBezTo>
                  <a:lnTo>
                    <a:pt x="14214" y="1172"/>
                  </a:lnTo>
                  <a:lnTo>
                    <a:pt x="14158" y="1264"/>
                  </a:lnTo>
                  <a:lnTo>
                    <a:pt x="14016" y="1211"/>
                  </a:lnTo>
                  <a:lnTo>
                    <a:pt x="13988" y="1144"/>
                  </a:lnTo>
                  <a:lnTo>
                    <a:pt x="13894" y="1193"/>
                  </a:lnTo>
                  <a:lnTo>
                    <a:pt x="13728" y="1077"/>
                  </a:lnTo>
                  <a:lnTo>
                    <a:pt x="13771" y="1025"/>
                  </a:lnTo>
                  <a:cubicBezTo>
                    <a:pt x="13729" y="967"/>
                    <a:pt x="13729" y="968"/>
                    <a:pt x="13673" y="955"/>
                  </a:cubicBezTo>
                  <a:cubicBezTo>
                    <a:pt x="13596" y="937"/>
                    <a:pt x="13530" y="908"/>
                    <a:pt x="13473" y="850"/>
                  </a:cubicBezTo>
                  <a:cubicBezTo>
                    <a:pt x="13421" y="797"/>
                    <a:pt x="13352" y="761"/>
                    <a:pt x="13285" y="712"/>
                  </a:cubicBezTo>
                  <a:cubicBezTo>
                    <a:pt x="13262" y="685"/>
                    <a:pt x="13235" y="649"/>
                    <a:pt x="13204" y="616"/>
                  </a:cubicBezTo>
                  <a:cubicBezTo>
                    <a:pt x="13165" y="577"/>
                    <a:pt x="13124" y="540"/>
                    <a:pt x="13083" y="502"/>
                  </a:cubicBezTo>
                  <a:cubicBezTo>
                    <a:pt x="13069" y="487"/>
                    <a:pt x="13055" y="473"/>
                    <a:pt x="13040" y="461"/>
                  </a:cubicBezTo>
                  <a:cubicBezTo>
                    <a:pt x="12974" y="411"/>
                    <a:pt x="12907" y="362"/>
                    <a:pt x="12839" y="318"/>
                  </a:cubicBezTo>
                  <a:cubicBezTo>
                    <a:pt x="12802" y="296"/>
                    <a:pt x="12766" y="278"/>
                    <a:pt x="12728" y="262"/>
                  </a:cubicBezTo>
                  <a:lnTo>
                    <a:pt x="12723" y="273"/>
                  </a:lnTo>
                  <a:lnTo>
                    <a:pt x="12656" y="166"/>
                  </a:lnTo>
                  <a:cubicBezTo>
                    <a:pt x="12558" y="125"/>
                    <a:pt x="12468" y="80"/>
                    <a:pt x="12375" y="48"/>
                  </a:cubicBezTo>
                  <a:cubicBezTo>
                    <a:pt x="12273" y="13"/>
                    <a:pt x="12171" y="0"/>
                    <a:pt x="1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2706425" y="3300025"/>
              <a:ext cx="10750" cy="6175"/>
            </a:xfrm>
            <a:custGeom>
              <a:avLst/>
              <a:gdLst/>
              <a:ahLst/>
              <a:cxnLst/>
              <a:rect l="l" t="t" r="r" b="b"/>
              <a:pathLst>
                <a:path w="430" h="247" extrusionOk="0">
                  <a:moveTo>
                    <a:pt x="24" y="1"/>
                  </a:moveTo>
                  <a:cubicBezTo>
                    <a:pt x="17" y="1"/>
                    <a:pt x="10" y="2"/>
                    <a:pt x="1" y="4"/>
                  </a:cubicBezTo>
                  <a:cubicBezTo>
                    <a:pt x="25" y="64"/>
                    <a:pt x="45" y="116"/>
                    <a:pt x="62" y="159"/>
                  </a:cubicBezTo>
                  <a:lnTo>
                    <a:pt x="205" y="208"/>
                  </a:lnTo>
                  <a:cubicBezTo>
                    <a:pt x="205" y="188"/>
                    <a:pt x="206" y="173"/>
                    <a:pt x="206" y="150"/>
                  </a:cubicBezTo>
                  <a:cubicBezTo>
                    <a:pt x="259" y="175"/>
                    <a:pt x="282" y="247"/>
                    <a:pt x="348" y="247"/>
                  </a:cubicBezTo>
                  <a:cubicBezTo>
                    <a:pt x="356" y="247"/>
                    <a:pt x="364" y="246"/>
                    <a:pt x="373" y="244"/>
                  </a:cubicBezTo>
                  <a:cubicBezTo>
                    <a:pt x="377" y="232"/>
                    <a:pt x="383" y="217"/>
                    <a:pt x="392" y="198"/>
                  </a:cubicBezTo>
                  <a:lnTo>
                    <a:pt x="320" y="181"/>
                  </a:lnTo>
                  <a:cubicBezTo>
                    <a:pt x="332" y="120"/>
                    <a:pt x="385" y="130"/>
                    <a:pt x="430" y="115"/>
                  </a:cubicBezTo>
                  <a:cubicBezTo>
                    <a:pt x="413" y="80"/>
                    <a:pt x="398" y="54"/>
                    <a:pt x="392" y="43"/>
                  </a:cubicBezTo>
                  <a:lnTo>
                    <a:pt x="184" y="28"/>
                  </a:lnTo>
                  <a:lnTo>
                    <a:pt x="113" y="103"/>
                  </a:lnTo>
                  <a:cubicBezTo>
                    <a:pt x="111" y="103"/>
                    <a:pt x="110" y="103"/>
                    <a:pt x="109" y="103"/>
                  </a:cubicBezTo>
                  <a:cubicBezTo>
                    <a:pt x="50" y="103"/>
                    <a:pt x="89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2713825" y="3275550"/>
              <a:ext cx="7575" cy="6950"/>
            </a:xfrm>
            <a:custGeom>
              <a:avLst/>
              <a:gdLst/>
              <a:ahLst/>
              <a:cxnLst/>
              <a:rect l="l" t="t" r="r" b="b"/>
              <a:pathLst>
                <a:path w="303" h="278" extrusionOk="0">
                  <a:moveTo>
                    <a:pt x="231" y="1"/>
                  </a:moveTo>
                  <a:lnTo>
                    <a:pt x="114" y="110"/>
                  </a:lnTo>
                  <a:cubicBezTo>
                    <a:pt x="94" y="97"/>
                    <a:pt x="68" y="72"/>
                    <a:pt x="32" y="72"/>
                  </a:cubicBezTo>
                  <a:cubicBezTo>
                    <a:pt x="22" y="72"/>
                    <a:pt x="12" y="74"/>
                    <a:pt x="0" y="78"/>
                  </a:cubicBezTo>
                  <a:cubicBezTo>
                    <a:pt x="12" y="167"/>
                    <a:pt x="86" y="163"/>
                    <a:pt x="130" y="178"/>
                  </a:cubicBezTo>
                  <a:cubicBezTo>
                    <a:pt x="141" y="216"/>
                    <a:pt x="149" y="246"/>
                    <a:pt x="157" y="278"/>
                  </a:cubicBezTo>
                  <a:lnTo>
                    <a:pt x="260" y="269"/>
                  </a:lnTo>
                  <a:lnTo>
                    <a:pt x="194" y="156"/>
                  </a:lnTo>
                  <a:lnTo>
                    <a:pt x="303" y="17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2718825" y="3252125"/>
              <a:ext cx="4825" cy="7475"/>
            </a:xfrm>
            <a:custGeom>
              <a:avLst/>
              <a:gdLst/>
              <a:ahLst/>
              <a:cxnLst/>
              <a:rect l="l" t="t" r="r" b="b"/>
              <a:pathLst>
                <a:path w="193" h="299" extrusionOk="0">
                  <a:moveTo>
                    <a:pt x="131" y="0"/>
                  </a:moveTo>
                  <a:cubicBezTo>
                    <a:pt x="121" y="20"/>
                    <a:pt x="109" y="25"/>
                    <a:pt x="95" y="25"/>
                  </a:cubicBezTo>
                  <a:cubicBezTo>
                    <a:pt x="77" y="25"/>
                    <a:pt x="57" y="15"/>
                    <a:pt x="39" y="15"/>
                  </a:cubicBezTo>
                  <a:cubicBezTo>
                    <a:pt x="24" y="15"/>
                    <a:pt x="11" y="22"/>
                    <a:pt x="1" y="48"/>
                  </a:cubicBezTo>
                  <a:cubicBezTo>
                    <a:pt x="14" y="75"/>
                    <a:pt x="32" y="81"/>
                    <a:pt x="51" y="81"/>
                  </a:cubicBezTo>
                  <a:cubicBezTo>
                    <a:pt x="70" y="81"/>
                    <a:pt x="90" y="75"/>
                    <a:pt x="109" y="75"/>
                  </a:cubicBezTo>
                  <a:cubicBezTo>
                    <a:pt x="114" y="75"/>
                    <a:pt x="118" y="75"/>
                    <a:pt x="123" y="76"/>
                  </a:cubicBezTo>
                  <a:cubicBezTo>
                    <a:pt x="128" y="116"/>
                    <a:pt x="111" y="138"/>
                    <a:pt x="79" y="155"/>
                  </a:cubicBezTo>
                  <a:cubicBezTo>
                    <a:pt x="36" y="177"/>
                    <a:pt x="12" y="211"/>
                    <a:pt x="15" y="259"/>
                  </a:cubicBezTo>
                  <a:lnTo>
                    <a:pt x="121" y="299"/>
                  </a:lnTo>
                  <a:cubicBezTo>
                    <a:pt x="121" y="262"/>
                    <a:pt x="122" y="228"/>
                    <a:pt x="122" y="191"/>
                  </a:cubicBezTo>
                  <a:lnTo>
                    <a:pt x="193" y="121"/>
                  </a:lnTo>
                  <a:cubicBezTo>
                    <a:pt x="174" y="86"/>
                    <a:pt x="158" y="54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2252900" y="2986650"/>
              <a:ext cx="4250" cy="8375"/>
            </a:xfrm>
            <a:custGeom>
              <a:avLst/>
              <a:gdLst/>
              <a:ahLst/>
              <a:cxnLst/>
              <a:rect l="l" t="t" r="r" b="b"/>
              <a:pathLst>
                <a:path w="170" h="335" extrusionOk="0">
                  <a:moveTo>
                    <a:pt x="45" y="0"/>
                  </a:moveTo>
                  <a:cubicBezTo>
                    <a:pt x="30" y="48"/>
                    <a:pt x="18" y="94"/>
                    <a:pt x="0" y="153"/>
                  </a:cubicBezTo>
                  <a:cubicBezTo>
                    <a:pt x="13" y="209"/>
                    <a:pt x="26" y="272"/>
                    <a:pt x="39" y="334"/>
                  </a:cubicBezTo>
                  <a:lnTo>
                    <a:pt x="169" y="306"/>
                  </a:lnTo>
                  <a:lnTo>
                    <a:pt x="103" y="268"/>
                  </a:lnTo>
                  <a:lnTo>
                    <a:pt x="103" y="186"/>
                  </a:lnTo>
                  <a:lnTo>
                    <a:pt x="34" y="138"/>
                  </a:lnTo>
                  <a:lnTo>
                    <a:pt x="126" y="4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719550" y="3185125"/>
              <a:ext cx="7200" cy="3775"/>
            </a:xfrm>
            <a:custGeom>
              <a:avLst/>
              <a:gdLst/>
              <a:ahLst/>
              <a:cxnLst/>
              <a:rect l="l" t="t" r="r" b="b"/>
              <a:pathLst>
                <a:path w="288" h="151" extrusionOk="0">
                  <a:moveTo>
                    <a:pt x="246" y="0"/>
                  </a:moveTo>
                  <a:lnTo>
                    <a:pt x="1" y="73"/>
                  </a:lnTo>
                  <a:cubicBezTo>
                    <a:pt x="13" y="115"/>
                    <a:pt x="28" y="149"/>
                    <a:pt x="78" y="151"/>
                  </a:cubicBezTo>
                  <a:cubicBezTo>
                    <a:pt x="85" y="122"/>
                    <a:pt x="92" y="97"/>
                    <a:pt x="97" y="77"/>
                  </a:cubicBezTo>
                  <a:cubicBezTo>
                    <a:pt x="100" y="76"/>
                    <a:pt x="102" y="76"/>
                    <a:pt x="105" y="76"/>
                  </a:cubicBezTo>
                  <a:cubicBezTo>
                    <a:pt x="161" y="76"/>
                    <a:pt x="176" y="146"/>
                    <a:pt x="230" y="146"/>
                  </a:cubicBezTo>
                  <a:cubicBezTo>
                    <a:pt x="236" y="146"/>
                    <a:pt x="242" y="146"/>
                    <a:pt x="248" y="144"/>
                  </a:cubicBezTo>
                  <a:cubicBezTo>
                    <a:pt x="261" y="101"/>
                    <a:pt x="288" y="60"/>
                    <a:pt x="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718825" y="3178125"/>
              <a:ext cx="5250" cy="6250"/>
            </a:xfrm>
            <a:custGeom>
              <a:avLst/>
              <a:gdLst/>
              <a:ahLst/>
              <a:cxnLst/>
              <a:rect l="l" t="t" r="r" b="b"/>
              <a:pathLst>
                <a:path w="210" h="250" extrusionOk="0">
                  <a:moveTo>
                    <a:pt x="198" y="1"/>
                  </a:moveTo>
                  <a:cubicBezTo>
                    <a:pt x="149" y="69"/>
                    <a:pt x="55" y="57"/>
                    <a:pt x="1" y="123"/>
                  </a:cubicBezTo>
                  <a:lnTo>
                    <a:pt x="96" y="156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186" y="229"/>
                  </a:lnTo>
                  <a:cubicBezTo>
                    <a:pt x="165" y="175"/>
                    <a:pt x="149" y="134"/>
                    <a:pt x="132" y="90"/>
                  </a:cubicBezTo>
                  <a:lnTo>
                    <a:pt x="210" y="76"/>
                  </a:lnTo>
                  <a:cubicBezTo>
                    <a:pt x="205" y="47"/>
                    <a:pt x="202" y="24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650925" y="2839675"/>
              <a:ext cx="5200" cy="5325"/>
            </a:xfrm>
            <a:custGeom>
              <a:avLst/>
              <a:gdLst/>
              <a:ahLst/>
              <a:cxnLst/>
              <a:rect l="l" t="t" r="r" b="b"/>
              <a:pathLst>
                <a:path w="208" h="213" extrusionOk="0">
                  <a:moveTo>
                    <a:pt x="1" y="1"/>
                  </a:moveTo>
                  <a:cubicBezTo>
                    <a:pt x="50" y="91"/>
                    <a:pt x="59" y="193"/>
                    <a:pt x="180" y="213"/>
                  </a:cubicBezTo>
                  <a:cubicBezTo>
                    <a:pt x="207" y="141"/>
                    <a:pt x="143" y="92"/>
                    <a:pt x="151" y="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684950" y="2947850"/>
              <a:ext cx="4175" cy="4975"/>
            </a:xfrm>
            <a:custGeom>
              <a:avLst/>
              <a:gdLst/>
              <a:ahLst/>
              <a:cxnLst/>
              <a:rect l="l" t="t" r="r" b="b"/>
              <a:pathLst>
                <a:path w="167" h="199" extrusionOk="0">
                  <a:moveTo>
                    <a:pt x="98" y="1"/>
                  </a:moveTo>
                  <a:cubicBezTo>
                    <a:pt x="85" y="33"/>
                    <a:pt x="74" y="65"/>
                    <a:pt x="61" y="95"/>
                  </a:cubicBezTo>
                  <a:lnTo>
                    <a:pt x="1" y="127"/>
                  </a:lnTo>
                  <a:cubicBezTo>
                    <a:pt x="25" y="176"/>
                    <a:pt x="54" y="198"/>
                    <a:pt x="90" y="198"/>
                  </a:cubicBezTo>
                  <a:cubicBezTo>
                    <a:pt x="112" y="198"/>
                    <a:pt x="136" y="190"/>
                    <a:pt x="163" y="175"/>
                  </a:cubicBezTo>
                  <a:lnTo>
                    <a:pt x="92" y="113"/>
                  </a:lnTo>
                  <a:lnTo>
                    <a:pt x="166" y="99"/>
                  </a:lnTo>
                  <a:cubicBezTo>
                    <a:pt x="150" y="63"/>
                    <a:pt x="136" y="33"/>
                    <a:pt x="123" y="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2646750" y="2833775"/>
              <a:ext cx="5950" cy="4925"/>
            </a:xfrm>
            <a:custGeom>
              <a:avLst/>
              <a:gdLst/>
              <a:ahLst/>
              <a:cxnLst/>
              <a:rect l="l" t="t" r="r" b="b"/>
              <a:pathLst>
                <a:path w="238" h="197" extrusionOk="0">
                  <a:moveTo>
                    <a:pt x="94" y="0"/>
                  </a:moveTo>
                  <a:cubicBezTo>
                    <a:pt x="49" y="20"/>
                    <a:pt x="11" y="33"/>
                    <a:pt x="0" y="92"/>
                  </a:cubicBezTo>
                  <a:cubicBezTo>
                    <a:pt x="30" y="78"/>
                    <a:pt x="50" y="69"/>
                    <a:pt x="64" y="63"/>
                  </a:cubicBezTo>
                  <a:cubicBezTo>
                    <a:pt x="120" y="107"/>
                    <a:pt x="173" y="148"/>
                    <a:pt x="237" y="197"/>
                  </a:cubicBezTo>
                  <a:cubicBezTo>
                    <a:pt x="234" y="140"/>
                    <a:pt x="230" y="101"/>
                    <a:pt x="228" y="56"/>
                  </a:cubicBezTo>
                  <a:lnTo>
                    <a:pt x="155" y="63"/>
                  </a:lnTo>
                  <a:cubicBezTo>
                    <a:pt x="145" y="53"/>
                    <a:pt x="139" y="46"/>
                    <a:pt x="129" y="36"/>
                  </a:cubicBezTo>
                  <a:cubicBezTo>
                    <a:pt x="119" y="26"/>
                    <a:pt x="108" y="15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2713625" y="3294775"/>
              <a:ext cx="4275" cy="3900"/>
            </a:xfrm>
            <a:custGeom>
              <a:avLst/>
              <a:gdLst/>
              <a:ahLst/>
              <a:cxnLst/>
              <a:rect l="l" t="t" r="r" b="b"/>
              <a:pathLst>
                <a:path w="171" h="156" extrusionOk="0">
                  <a:moveTo>
                    <a:pt x="170" y="1"/>
                  </a:moveTo>
                  <a:cubicBezTo>
                    <a:pt x="128" y="12"/>
                    <a:pt x="84" y="16"/>
                    <a:pt x="48" y="35"/>
                  </a:cubicBezTo>
                  <a:cubicBezTo>
                    <a:pt x="0" y="63"/>
                    <a:pt x="9" y="112"/>
                    <a:pt x="20" y="156"/>
                  </a:cubicBezTo>
                  <a:lnTo>
                    <a:pt x="131" y="123"/>
                  </a:lnTo>
                  <a:cubicBezTo>
                    <a:pt x="144" y="83"/>
                    <a:pt x="158" y="43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2719875" y="3193350"/>
              <a:ext cx="5800" cy="2650"/>
            </a:xfrm>
            <a:custGeom>
              <a:avLst/>
              <a:gdLst/>
              <a:ahLst/>
              <a:cxnLst/>
              <a:rect l="l" t="t" r="r" b="b"/>
              <a:pathLst>
                <a:path w="232" h="106" extrusionOk="0">
                  <a:moveTo>
                    <a:pt x="199" y="1"/>
                  </a:moveTo>
                  <a:lnTo>
                    <a:pt x="0" y="74"/>
                  </a:lnTo>
                  <a:cubicBezTo>
                    <a:pt x="39" y="94"/>
                    <a:pt x="75" y="105"/>
                    <a:pt x="112" y="105"/>
                  </a:cubicBezTo>
                  <a:cubicBezTo>
                    <a:pt x="150" y="105"/>
                    <a:pt x="189" y="93"/>
                    <a:pt x="232" y="67"/>
                  </a:cubicBezTo>
                  <a:cubicBezTo>
                    <a:pt x="219" y="42"/>
                    <a:pt x="209" y="23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2266675" y="2842125"/>
              <a:ext cx="4325" cy="3375"/>
            </a:xfrm>
            <a:custGeom>
              <a:avLst/>
              <a:gdLst/>
              <a:ahLst/>
              <a:cxnLst/>
              <a:rect l="l" t="t" r="r" b="b"/>
              <a:pathLst>
                <a:path w="173" h="135" extrusionOk="0">
                  <a:moveTo>
                    <a:pt x="121" y="1"/>
                  </a:moveTo>
                  <a:lnTo>
                    <a:pt x="29" y="11"/>
                  </a:lnTo>
                  <a:cubicBezTo>
                    <a:pt x="19" y="37"/>
                    <a:pt x="10" y="60"/>
                    <a:pt x="0" y="83"/>
                  </a:cubicBezTo>
                  <a:lnTo>
                    <a:pt x="53" y="127"/>
                  </a:lnTo>
                  <a:lnTo>
                    <a:pt x="60" y="134"/>
                  </a:lnTo>
                  <a:cubicBezTo>
                    <a:pt x="116" y="128"/>
                    <a:pt x="70" y="70"/>
                    <a:pt x="102" y="52"/>
                  </a:cubicBezTo>
                  <a:lnTo>
                    <a:pt x="102" y="52"/>
                  </a:lnTo>
                  <a:lnTo>
                    <a:pt x="173" y="67"/>
                  </a:lnTo>
                  <a:lnTo>
                    <a:pt x="173" y="67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2315625" y="2807600"/>
              <a:ext cx="2925" cy="3275"/>
            </a:xfrm>
            <a:custGeom>
              <a:avLst/>
              <a:gdLst/>
              <a:ahLst/>
              <a:cxnLst/>
              <a:rect l="l" t="t" r="r" b="b"/>
              <a:pathLst>
                <a:path w="117" h="131" extrusionOk="0">
                  <a:moveTo>
                    <a:pt x="16" y="0"/>
                  </a:moveTo>
                  <a:cubicBezTo>
                    <a:pt x="10" y="28"/>
                    <a:pt x="6" y="55"/>
                    <a:pt x="0" y="85"/>
                  </a:cubicBezTo>
                  <a:lnTo>
                    <a:pt x="91" y="130"/>
                  </a:lnTo>
                  <a:cubicBezTo>
                    <a:pt x="102" y="101"/>
                    <a:pt x="110" y="77"/>
                    <a:pt x="116" y="5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2602300" y="2734175"/>
              <a:ext cx="1975" cy="5100"/>
            </a:xfrm>
            <a:custGeom>
              <a:avLst/>
              <a:gdLst/>
              <a:ahLst/>
              <a:cxnLst/>
              <a:rect l="l" t="t" r="r" b="b"/>
              <a:pathLst>
                <a:path w="79" h="204" extrusionOk="0">
                  <a:moveTo>
                    <a:pt x="1" y="1"/>
                  </a:moveTo>
                  <a:cubicBezTo>
                    <a:pt x="7" y="68"/>
                    <a:pt x="12" y="118"/>
                    <a:pt x="18" y="182"/>
                  </a:cubicBezTo>
                  <a:lnTo>
                    <a:pt x="78" y="204"/>
                  </a:lnTo>
                  <a:cubicBezTo>
                    <a:pt x="69" y="143"/>
                    <a:pt x="63" y="91"/>
                    <a:pt x="53" y="39"/>
                  </a:cubicBezTo>
                  <a:cubicBezTo>
                    <a:pt x="51" y="28"/>
                    <a:pt x="29" y="2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2678700" y="2934800"/>
              <a:ext cx="3275" cy="4175"/>
            </a:xfrm>
            <a:custGeom>
              <a:avLst/>
              <a:gdLst/>
              <a:ahLst/>
              <a:cxnLst/>
              <a:rect l="l" t="t" r="r" b="b"/>
              <a:pathLst>
                <a:path w="131" h="167" extrusionOk="0">
                  <a:moveTo>
                    <a:pt x="24" y="0"/>
                  </a:moveTo>
                  <a:cubicBezTo>
                    <a:pt x="17" y="0"/>
                    <a:pt x="9" y="2"/>
                    <a:pt x="1" y="6"/>
                  </a:cubicBezTo>
                  <a:lnTo>
                    <a:pt x="109" y="167"/>
                  </a:lnTo>
                  <a:cubicBezTo>
                    <a:pt x="117" y="130"/>
                    <a:pt x="123" y="99"/>
                    <a:pt x="131" y="62"/>
                  </a:cubicBezTo>
                  <a:lnTo>
                    <a:pt x="131" y="62"/>
                  </a:lnTo>
                  <a:cubicBezTo>
                    <a:pt x="130" y="62"/>
                    <a:pt x="129" y="62"/>
                    <a:pt x="128" y="62"/>
                  </a:cubicBezTo>
                  <a:cubicBezTo>
                    <a:pt x="85" y="6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2646625" y="2825350"/>
              <a:ext cx="2850" cy="3550"/>
            </a:xfrm>
            <a:custGeom>
              <a:avLst/>
              <a:gdLst/>
              <a:ahLst/>
              <a:cxnLst/>
              <a:rect l="l" t="t" r="r" b="b"/>
              <a:pathLst>
                <a:path w="114" h="142" extrusionOk="0">
                  <a:moveTo>
                    <a:pt x="75" y="1"/>
                  </a:moveTo>
                  <a:lnTo>
                    <a:pt x="47" y="3"/>
                  </a:lnTo>
                  <a:cubicBezTo>
                    <a:pt x="46" y="35"/>
                    <a:pt x="45" y="66"/>
                    <a:pt x="45" y="94"/>
                  </a:cubicBezTo>
                  <a:lnTo>
                    <a:pt x="0" y="133"/>
                  </a:lnTo>
                  <a:cubicBezTo>
                    <a:pt x="25" y="138"/>
                    <a:pt x="41" y="142"/>
                    <a:pt x="53" y="142"/>
                  </a:cubicBezTo>
                  <a:cubicBezTo>
                    <a:pt x="73" y="142"/>
                    <a:pt x="84" y="132"/>
                    <a:pt x="113" y="108"/>
                  </a:cubicBezTo>
                  <a:cubicBezTo>
                    <a:pt x="102" y="74"/>
                    <a:pt x="88" y="37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2712650" y="3079600"/>
              <a:ext cx="2650" cy="3400"/>
            </a:xfrm>
            <a:custGeom>
              <a:avLst/>
              <a:gdLst/>
              <a:ahLst/>
              <a:cxnLst/>
              <a:rect l="l" t="t" r="r" b="b"/>
              <a:pathLst>
                <a:path w="106" h="136" extrusionOk="0">
                  <a:moveTo>
                    <a:pt x="84" y="0"/>
                  </a:moveTo>
                  <a:lnTo>
                    <a:pt x="0" y="127"/>
                  </a:lnTo>
                  <a:lnTo>
                    <a:pt x="99" y="136"/>
                  </a:lnTo>
                  <a:cubicBezTo>
                    <a:pt x="102" y="85"/>
                    <a:pt x="103" y="47"/>
                    <a:pt x="105" y="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2616500" y="2778700"/>
              <a:ext cx="3675" cy="2400"/>
            </a:xfrm>
            <a:custGeom>
              <a:avLst/>
              <a:gdLst/>
              <a:ahLst/>
              <a:cxnLst/>
              <a:rect l="l" t="t" r="r" b="b"/>
              <a:pathLst>
                <a:path w="147" h="96" extrusionOk="0">
                  <a:moveTo>
                    <a:pt x="93" y="0"/>
                  </a:moveTo>
                  <a:lnTo>
                    <a:pt x="57" y="42"/>
                  </a:lnTo>
                  <a:lnTo>
                    <a:pt x="1" y="45"/>
                  </a:lnTo>
                  <a:cubicBezTo>
                    <a:pt x="2" y="48"/>
                    <a:pt x="3" y="52"/>
                    <a:pt x="4" y="54"/>
                  </a:cubicBezTo>
                  <a:cubicBezTo>
                    <a:pt x="34" y="68"/>
                    <a:pt x="61" y="95"/>
                    <a:pt x="94" y="95"/>
                  </a:cubicBezTo>
                  <a:cubicBezTo>
                    <a:pt x="110" y="95"/>
                    <a:pt x="127" y="89"/>
                    <a:pt x="147" y="73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2630825" y="2815200"/>
              <a:ext cx="5150" cy="1425"/>
            </a:xfrm>
            <a:custGeom>
              <a:avLst/>
              <a:gdLst/>
              <a:ahLst/>
              <a:cxnLst/>
              <a:rect l="l" t="t" r="r" b="b"/>
              <a:pathLst>
                <a:path w="206" h="57" extrusionOk="0">
                  <a:moveTo>
                    <a:pt x="78" y="0"/>
                  </a:moveTo>
                  <a:cubicBezTo>
                    <a:pt x="52" y="0"/>
                    <a:pt x="26" y="5"/>
                    <a:pt x="0" y="5"/>
                  </a:cubicBezTo>
                  <a:lnTo>
                    <a:pt x="45" y="57"/>
                  </a:lnTo>
                  <a:cubicBezTo>
                    <a:pt x="68" y="44"/>
                    <a:pt x="91" y="33"/>
                    <a:pt x="116" y="33"/>
                  </a:cubicBezTo>
                  <a:cubicBezTo>
                    <a:pt x="127" y="33"/>
                    <a:pt x="139" y="35"/>
                    <a:pt x="152" y="41"/>
                  </a:cubicBezTo>
                  <a:cubicBezTo>
                    <a:pt x="155" y="42"/>
                    <a:pt x="158" y="42"/>
                    <a:pt x="161" y="42"/>
                  </a:cubicBezTo>
                  <a:cubicBezTo>
                    <a:pt x="174" y="42"/>
                    <a:pt x="191" y="34"/>
                    <a:pt x="206" y="30"/>
                  </a:cubicBezTo>
                  <a:cubicBezTo>
                    <a:pt x="184" y="19"/>
                    <a:pt x="160" y="28"/>
                    <a:pt x="148" y="20"/>
                  </a:cubicBezTo>
                  <a:cubicBezTo>
                    <a:pt x="125" y="4"/>
                    <a:pt x="102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719725" y="3240400"/>
              <a:ext cx="2200" cy="3500"/>
            </a:xfrm>
            <a:custGeom>
              <a:avLst/>
              <a:gdLst/>
              <a:ahLst/>
              <a:cxnLst/>
              <a:rect l="l" t="t" r="r" b="b"/>
              <a:pathLst>
                <a:path w="88" h="140" extrusionOk="0">
                  <a:moveTo>
                    <a:pt x="9" y="0"/>
                  </a:moveTo>
                  <a:cubicBezTo>
                    <a:pt x="0" y="70"/>
                    <a:pt x="30" y="105"/>
                    <a:pt x="86" y="139"/>
                  </a:cubicBezTo>
                  <a:cubicBezTo>
                    <a:pt x="87" y="74"/>
                    <a:pt x="87" y="23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381325" y="2712675"/>
              <a:ext cx="2850" cy="2175"/>
            </a:xfrm>
            <a:custGeom>
              <a:avLst/>
              <a:gdLst/>
              <a:ahLst/>
              <a:cxnLst/>
              <a:rect l="l" t="t" r="r" b="b"/>
              <a:pathLst>
                <a:path w="114" h="87" extrusionOk="0">
                  <a:moveTo>
                    <a:pt x="50" y="1"/>
                  </a:moveTo>
                  <a:cubicBezTo>
                    <a:pt x="20" y="1"/>
                    <a:pt x="1" y="20"/>
                    <a:pt x="1" y="63"/>
                  </a:cubicBezTo>
                  <a:lnTo>
                    <a:pt x="113" y="86"/>
                  </a:lnTo>
                  <a:cubicBezTo>
                    <a:pt x="111" y="42"/>
                    <a:pt x="104" y="8"/>
                    <a:pt x="62" y="2"/>
                  </a:cubicBezTo>
                  <a:cubicBezTo>
                    <a:pt x="58" y="1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715650" y="3183000"/>
              <a:ext cx="2900" cy="3125"/>
            </a:xfrm>
            <a:custGeom>
              <a:avLst/>
              <a:gdLst/>
              <a:ahLst/>
              <a:cxnLst/>
              <a:rect l="l" t="t" r="r" b="b"/>
              <a:pathLst>
                <a:path w="116" h="125" extrusionOk="0">
                  <a:moveTo>
                    <a:pt x="0" y="1"/>
                  </a:moveTo>
                  <a:lnTo>
                    <a:pt x="0" y="9"/>
                  </a:lnTo>
                  <a:lnTo>
                    <a:pt x="80" y="124"/>
                  </a:lnTo>
                  <a:cubicBezTo>
                    <a:pt x="115" y="48"/>
                    <a:pt x="90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720500" y="3172025"/>
              <a:ext cx="2075" cy="2275"/>
            </a:xfrm>
            <a:custGeom>
              <a:avLst/>
              <a:gdLst/>
              <a:ahLst/>
              <a:cxnLst/>
              <a:rect l="l" t="t" r="r" b="b"/>
              <a:pathLst>
                <a:path w="83" h="91" extrusionOk="0">
                  <a:moveTo>
                    <a:pt x="16" y="1"/>
                  </a:moveTo>
                  <a:lnTo>
                    <a:pt x="16" y="1"/>
                  </a:lnTo>
                  <a:cubicBezTo>
                    <a:pt x="0" y="82"/>
                    <a:pt x="0" y="91"/>
                    <a:pt x="64" y="91"/>
                  </a:cubicBezTo>
                  <a:cubicBezTo>
                    <a:pt x="69" y="91"/>
                    <a:pt x="75" y="91"/>
                    <a:pt x="82" y="91"/>
                  </a:cubicBezTo>
                  <a:cubicBezTo>
                    <a:pt x="80" y="48"/>
                    <a:pt x="77" y="1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2317600" y="2801275"/>
              <a:ext cx="3750" cy="1600"/>
            </a:xfrm>
            <a:custGeom>
              <a:avLst/>
              <a:gdLst/>
              <a:ahLst/>
              <a:cxnLst/>
              <a:rect l="l" t="t" r="r" b="b"/>
              <a:pathLst>
                <a:path w="150" h="64" extrusionOk="0">
                  <a:moveTo>
                    <a:pt x="57" y="0"/>
                  </a:moveTo>
                  <a:cubicBezTo>
                    <a:pt x="31" y="0"/>
                    <a:pt x="13" y="21"/>
                    <a:pt x="1" y="64"/>
                  </a:cubicBezTo>
                  <a:lnTo>
                    <a:pt x="149" y="60"/>
                  </a:lnTo>
                  <a:cubicBezTo>
                    <a:pt x="147" y="56"/>
                    <a:pt x="145" y="50"/>
                    <a:pt x="142" y="44"/>
                  </a:cubicBezTo>
                  <a:cubicBezTo>
                    <a:pt x="106" y="15"/>
                    <a:pt x="78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2385100" y="2730425"/>
              <a:ext cx="3175" cy="1600"/>
            </a:xfrm>
            <a:custGeom>
              <a:avLst/>
              <a:gdLst/>
              <a:ahLst/>
              <a:cxnLst/>
              <a:rect l="l" t="t" r="r" b="b"/>
              <a:pathLst>
                <a:path w="127" h="64" extrusionOk="0">
                  <a:moveTo>
                    <a:pt x="95" y="0"/>
                  </a:moveTo>
                  <a:lnTo>
                    <a:pt x="0" y="35"/>
                  </a:lnTo>
                  <a:lnTo>
                    <a:pt x="5" y="63"/>
                  </a:lnTo>
                  <a:lnTo>
                    <a:pt x="127" y="6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2648500" y="2830575"/>
              <a:ext cx="2475" cy="2275"/>
            </a:xfrm>
            <a:custGeom>
              <a:avLst/>
              <a:gdLst/>
              <a:ahLst/>
              <a:cxnLst/>
              <a:rect l="l" t="t" r="r" b="b"/>
              <a:pathLst>
                <a:path w="99" h="91" extrusionOk="0">
                  <a:moveTo>
                    <a:pt x="1" y="1"/>
                  </a:moveTo>
                  <a:lnTo>
                    <a:pt x="1" y="1"/>
                  </a:lnTo>
                  <a:cubicBezTo>
                    <a:pt x="3" y="36"/>
                    <a:pt x="4" y="60"/>
                    <a:pt x="6" y="91"/>
                  </a:cubicBezTo>
                  <a:cubicBezTo>
                    <a:pt x="58" y="87"/>
                    <a:pt x="87" y="84"/>
                    <a:pt x="99" y="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2701575" y="3052625"/>
              <a:ext cx="3125" cy="2000"/>
            </a:xfrm>
            <a:custGeom>
              <a:avLst/>
              <a:gdLst/>
              <a:ahLst/>
              <a:cxnLst/>
              <a:rect l="l" t="t" r="r" b="b"/>
              <a:pathLst>
                <a:path w="125" h="80" extrusionOk="0">
                  <a:moveTo>
                    <a:pt x="19" y="0"/>
                  </a:moveTo>
                  <a:cubicBezTo>
                    <a:pt x="13" y="0"/>
                    <a:pt x="7" y="0"/>
                    <a:pt x="1" y="1"/>
                  </a:cubicBezTo>
                  <a:cubicBezTo>
                    <a:pt x="31" y="38"/>
                    <a:pt x="47" y="80"/>
                    <a:pt x="102" y="80"/>
                  </a:cubicBezTo>
                  <a:cubicBezTo>
                    <a:pt x="109" y="80"/>
                    <a:pt x="116" y="79"/>
                    <a:pt x="124" y="78"/>
                  </a:cubicBezTo>
                  <a:cubicBezTo>
                    <a:pt x="97" y="28"/>
                    <a:pt x="7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2407775" y="2819900"/>
              <a:ext cx="3000" cy="1625"/>
            </a:xfrm>
            <a:custGeom>
              <a:avLst/>
              <a:gdLst/>
              <a:ahLst/>
              <a:cxnLst/>
              <a:rect l="l" t="t" r="r" b="b"/>
              <a:pathLst>
                <a:path w="120" h="65" extrusionOk="0">
                  <a:moveTo>
                    <a:pt x="32" y="1"/>
                  </a:moveTo>
                  <a:cubicBezTo>
                    <a:pt x="23" y="1"/>
                    <a:pt x="14" y="4"/>
                    <a:pt x="0" y="8"/>
                  </a:cubicBezTo>
                  <a:cubicBezTo>
                    <a:pt x="23" y="37"/>
                    <a:pt x="46" y="65"/>
                    <a:pt x="91" y="65"/>
                  </a:cubicBezTo>
                  <a:cubicBezTo>
                    <a:pt x="100" y="65"/>
                    <a:pt x="109" y="64"/>
                    <a:pt x="120" y="61"/>
                  </a:cubicBezTo>
                  <a:cubicBezTo>
                    <a:pt x="68" y="15"/>
                    <a:pt x="52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2385650" y="27275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32" y="0"/>
                  </a:moveTo>
                  <a:cubicBezTo>
                    <a:pt x="25" y="0"/>
                    <a:pt x="18" y="1"/>
                    <a:pt x="10" y="3"/>
                  </a:cubicBezTo>
                  <a:lnTo>
                    <a:pt x="1" y="25"/>
                  </a:lnTo>
                  <a:lnTo>
                    <a:pt x="101" y="86"/>
                  </a:lnTo>
                  <a:lnTo>
                    <a:pt x="112" y="69"/>
                  </a:lnTo>
                  <a:cubicBezTo>
                    <a:pt x="92" y="35"/>
                    <a:pt x="7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2633475" y="2820200"/>
              <a:ext cx="2000" cy="2525"/>
            </a:xfrm>
            <a:custGeom>
              <a:avLst/>
              <a:gdLst/>
              <a:ahLst/>
              <a:cxnLst/>
              <a:rect l="l" t="t" r="r" b="b"/>
              <a:pathLst>
                <a:path w="80" h="101" extrusionOk="0">
                  <a:moveTo>
                    <a:pt x="63" y="0"/>
                  </a:moveTo>
                  <a:cubicBezTo>
                    <a:pt x="20" y="2"/>
                    <a:pt x="1" y="25"/>
                    <a:pt x="4" y="68"/>
                  </a:cubicBezTo>
                  <a:cubicBezTo>
                    <a:pt x="19" y="85"/>
                    <a:pt x="34" y="101"/>
                    <a:pt x="52" y="101"/>
                  </a:cubicBezTo>
                  <a:cubicBezTo>
                    <a:pt x="60" y="101"/>
                    <a:pt x="69" y="97"/>
                    <a:pt x="79" y="8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2591150" y="2910075"/>
              <a:ext cx="9725" cy="7250"/>
            </a:xfrm>
            <a:custGeom>
              <a:avLst/>
              <a:gdLst/>
              <a:ahLst/>
              <a:cxnLst/>
              <a:rect l="l" t="t" r="r" b="b"/>
              <a:pathLst>
                <a:path w="389" h="290" extrusionOk="0">
                  <a:moveTo>
                    <a:pt x="338" y="0"/>
                  </a:moveTo>
                  <a:cubicBezTo>
                    <a:pt x="256" y="1"/>
                    <a:pt x="174" y="2"/>
                    <a:pt x="93" y="9"/>
                  </a:cubicBezTo>
                  <a:cubicBezTo>
                    <a:pt x="63" y="12"/>
                    <a:pt x="36" y="31"/>
                    <a:pt x="7" y="42"/>
                  </a:cubicBezTo>
                  <a:lnTo>
                    <a:pt x="3" y="49"/>
                  </a:lnTo>
                  <a:lnTo>
                    <a:pt x="1" y="57"/>
                  </a:lnTo>
                  <a:cubicBezTo>
                    <a:pt x="71" y="62"/>
                    <a:pt x="139" y="86"/>
                    <a:pt x="196" y="128"/>
                  </a:cubicBezTo>
                  <a:lnTo>
                    <a:pt x="160" y="208"/>
                  </a:lnTo>
                  <a:lnTo>
                    <a:pt x="109" y="183"/>
                  </a:lnTo>
                  <a:cubicBezTo>
                    <a:pt x="95" y="199"/>
                    <a:pt x="84" y="213"/>
                    <a:pt x="71" y="228"/>
                  </a:cubicBezTo>
                  <a:lnTo>
                    <a:pt x="271" y="226"/>
                  </a:lnTo>
                  <a:lnTo>
                    <a:pt x="271" y="226"/>
                  </a:lnTo>
                  <a:cubicBezTo>
                    <a:pt x="250" y="255"/>
                    <a:pt x="240" y="268"/>
                    <a:pt x="230" y="283"/>
                  </a:cubicBezTo>
                  <a:lnTo>
                    <a:pt x="239" y="290"/>
                  </a:lnTo>
                  <a:lnTo>
                    <a:pt x="293" y="259"/>
                  </a:lnTo>
                  <a:cubicBezTo>
                    <a:pt x="288" y="217"/>
                    <a:pt x="283" y="182"/>
                    <a:pt x="279" y="147"/>
                  </a:cubicBezTo>
                  <a:lnTo>
                    <a:pt x="231" y="66"/>
                  </a:lnTo>
                  <a:cubicBezTo>
                    <a:pt x="246" y="59"/>
                    <a:pt x="258" y="56"/>
                    <a:pt x="269" y="56"/>
                  </a:cubicBezTo>
                  <a:cubicBezTo>
                    <a:pt x="318" y="56"/>
                    <a:pt x="334" y="119"/>
                    <a:pt x="384" y="142"/>
                  </a:cubicBezTo>
                  <a:cubicBezTo>
                    <a:pt x="386" y="94"/>
                    <a:pt x="387" y="56"/>
                    <a:pt x="388" y="21"/>
                  </a:cubicBezTo>
                  <a:cubicBezTo>
                    <a:pt x="364" y="10"/>
                    <a:pt x="352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2574525" y="2851075"/>
              <a:ext cx="8425" cy="7375"/>
            </a:xfrm>
            <a:custGeom>
              <a:avLst/>
              <a:gdLst/>
              <a:ahLst/>
              <a:cxnLst/>
              <a:rect l="l" t="t" r="r" b="b"/>
              <a:pathLst>
                <a:path w="337" h="295" extrusionOk="0">
                  <a:moveTo>
                    <a:pt x="103" y="1"/>
                  </a:moveTo>
                  <a:lnTo>
                    <a:pt x="0" y="36"/>
                  </a:lnTo>
                  <a:lnTo>
                    <a:pt x="3" y="109"/>
                  </a:lnTo>
                  <a:lnTo>
                    <a:pt x="121" y="215"/>
                  </a:lnTo>
                  <a:lnTo>
                    <a:pt x="73" y="269"/>
                  </a:lnTo>
                  <a:cubicBezTo>
                    <a:pt x="77" y="278"/>
                    <a:pt x="80" y="286"/>
                    <a:pt x="85" y="294"/>
                  </a:cubicBezTo>
                  <a:lnTo>
                    <a:pt x="97" y="291"/>
                  </a:lnTo>
                  <a:lnTo>
                    <a:pt x="209" y="212"/>
                  </a:lnTo>
                  <a:cubicBezTo>
                    <a:pt x="213" y="191"/>
                    <a:pt x="218" y="162"/>
                    <a:pt x="225" y="128"/>
                  </a:cubicBezTo>
                  <a:lnTo>
                    <a:pt x="318" y="136"/>
                  </a:lnTo>
                  <a:lnTo>
                    <a:pt x="337" y="65"/>
                  </a:lnTo>
                  <a:lnTo>
                    <a:pt x="148" y="31"/>
                  </a:lnTo>
                  <a:cubicBezTo>
                    <a:pt x="145" y="35"/>
                    <a:pt x="143" y="41"/>
                    <a:pt x="141" y="45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343825" y="3222500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207" y="0"/>
                  </a:moveTo>
                  <a:cubicBezTo>
                    <a:pt x="184" y="0"/>
                    <a:pt x="160" y="7"/>
                    <a:pt x="138" y="7"/>
                  </a:cubicBezTo>
                  <a:cubicBezTo>
                    <a:pt x="128" y="7"/>
                    <a:pt x="118" y="5"/>
                    <a:pt x="109" y="2"/>
                  </a:cubicBezTo>
                  <a:cubicBezTo>
                    <a:pt x="98" y="34"/>
                    <a:pt x="89" y="60"/>
                    <a:pt x="76" y="99"/>
                  </a:cubicBezTo>
                  <a:lnTo>
                    <a:pt x="167" y="66"/>
                  </a:lnTo>
                  <a:cubicBezTo>
                    <a:pt x="171" y="115"/>
                    <a:pt x="175" y="156"/>
                    <a:pt x="177" y="191"/>
                  </a:cubicBezTo>
                  <a:lnTo>
                    <a:pt x="0" y="167"/>
                  </a:lnTo>
                  <a:lnTo>
                    <a:pt x="0" y="167"/>
                  </a:lnTo>
                  <a:cubicBezTo>
                    <a:pt x="3" y="179"/>
                    <a:pt x="4" y="189"/>
                    <a:pt x="5" y="200"/>
                  </a:cubicBezTo>
                  <a:lnTo>
                    <a:pt x="62" y="196"/>
                  </a:lnTo>
                  <a:cubicBezTo>
                    <a:pt x="67" y="218"/>
                    <a:pt x="72" y="239"/>
                    <a:pt x="80" y="261"/>
                  </a:cubicBezTo>
                  <a:cubicBezTo>
                    <a:pt x="91" y="282"/>
                    <a:pt x="108" y="295"/>
                    <a:pt x="127" y="295"/>
                  </a:cubicBezTo>
                  <a:cubicBezTo>
                    <a:pt x="136" y="295"/>
                    <a:pt x="145" y="292"/>
                    <a:pt x="154" y="286"/>
                  </a:cubicBezTo>
                  <a:cubicBezTo>
                    <a:pt x="206" y="250"/>
                    <a:pt x="251" y="206"/>
                    <a:pt x="300" y="165"/>
                  </a:cubicBezTo>
                  <a:lnTo>
                    <a:pt x="206" y="64"/>
                  </a:lnTo>
                  <a:lnTo>
                    <a:pt x="280" y="43"/>
                  </a:lnTo>
                  <a:cubicBezTo>
                    <a:pt x="258" y="8"/>
                    <a:pt x="233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472225" y="2895125"/>
              <a:ext cx="5750" cy="5800"/>
            </a:xfrm>
            <a:custGeom>
              <a:avLst/>
              <a:gdLst/>
              <a:ahLst/>
              <a:cxnLst/>
              <a:rect l="l" t="t" r="r" b="b"/>
              <a:pathLst>
                <a:path w="230" h="232" extrusionOk="0">
                  <a:moveTo>
                    <a:pt x="47" y="1"/>
                  </a:moveTo>
                  <a:cubicBezTo>
                    <a:pt x="32" y="1"/>
                    <a:pt x="17" y="10"/>
                    <a:pt x="1" y="16"/>
                  </a:cubicBezTo>
                  <a:lnTo>
                    <a:pt x="0" y="21"/>
                  </a:lnTo>
                  <a:lnTo>
                    <a:pt x="149" y="70"/>
                  </a:lnTo>
                  <a:cubicBezTo>
                    <a:pt x="136" y="90"/>
                    <a:pt x="120" y="117"/>
                    <a:pt x="102" y="147"/>
                  </a:cubicBezTo>
                  <a:lnTo>
                    <a:pt x="179" y="175"/>
                  </a:lnTo>
                  <a:cubicBezTo>
                    <a:pt x="155" y="193"/>
                    <a:pt x="136" y="209"/>
                    <a:pt x="117" y="223"/>
                  </a:cubicBezTo>
                  <a:lnTo>
                    <a:pt x="118" y="232"/>
                  </a:lnTo>
                  <a:cubicBezTo>
                    <a:pt x="130" y="230"/>
                    <a:pt x="142" y="228"/>
                    <a:pt x="153" y="227"/>
                  </a:cubicBezTo>
                  <a:cubicBezTo>
                    <a:pt x="179" y="225"/>
                    <a:pt x="206" y="223"/>
                    <a:pt x="230" y="222"/>
                  </a:cubicBezTo>
                  <a:cubicBezTo>
                    <a:pt x="223" y="192"/>
                    <a:pt x="216" y="159"/>
                    <a:pt x="208" y="126"/>
                  </a:cubicBezTo>
                  <a:lnTo>
                    <a:pt x="175" y="117"/>
                  </a:lnTo>
                  <a:cubicBezTo>
                    <a:pt x="173" y="80"/>
                    <a:pt x="171" y="51"/>
                    <a:pt x="169" y="14"/>
                  </a:cubicBezTo>
                  <a:lnTo>
                    <a:pt x="84" y="31"/>
                  </a:lnTo>
                  <a:cubicBezTo>
                    <a:pt x="73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466850" y="2861350"/>
              <a:ext cx="3275" cy="2825"/>
            </a:xfrm>
            <a:custGeom>
              <a:avLst/>
              <a:gdLst/>
              <a:ahLst/>
              <a:cxnLst/>
              <a:rect l="l" t="t" r="r" b="b"/>
              <a:pathLst>
                <a:path w="131" h="113" extrusionOk="0">
                  <a:moveTo>
                    <a:pt x="101" y="1"/>
                  </a:moveTo>
                  <a:lnTo>
                    <a:pt x="1" y="49"/>
                  </a:lnTo>
                  <a:lnTo>
                    <a:pt x="57" y="112"/>
                  </a:lnTo>
                  <a:lnTo>
                    <a:pt x="131" y="100"/>
                  </a:lnTo>
                  <a:cubicBezTo>
                    <a:pt x="121" y="68"/>
                    <a:pt x="113" y="39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337125" y="3202525"/>
              <a:ext cx="1350" cy="4425"/>
            </a:xfrm>
            <a:custGeom>
              <a:avLst/>
              <a:gdLst/>
              <a:ahLst/>
              <a:cxnLst/>
              <a:rect l="l" t="t" r="r" b="b"/>
              <a:pathLst>
                <a:path w="54" h="177" extrusionOk="0">
                  <a:moveTo>
                    <a:pt x="33" y="0"/>
                  </a:moveTo>
                  <a:cubicBezTo>
                    <a:pt x="19" y="31"/>
                    <a:pt x="7" y="45"/>
                    <a:pt x="5" y="59"/>
                  </a:cubicBezTo>
                  <a:cubicBezTo>
                    <a:pt x="1" y="88"/>
                    <a:pt x="0" y="116"/>
                    <a:pt x="1" y="145"/>
                  </a:cubicBezTo>
                  <a:lnTo>
                    <a:pt x="39" y="177"/>
                  </a:lnTo>
                  <a:cubicBezTo>
                    <a:pt x="46" y="171"/>
                    <a:pt x="52" y="167"/>
                    <a:pt x="54" y="164"/>
                  </a:cubicBezTo>
                  <a:cubicBezTo>
                    <a:pt x="48" y="114"/>
                    <a:pt x="42" y="69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2479825" y="2926550"/>
              <a:ext cx="375" cy="450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6"/>
                    <a:pt x="2" y="12"/>
                    <a:pt x="3" y="18"/>
                  </a:cubicBezTo>
                  <a:lnTo>
                    <a:pt x="15" y="8"/>
                  </a:lnTo>
                  <a:cubicBezTo>
                    <a:pt x="10" y="6"/>
                    <a:pt x="5" y="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2449450" y="2786675"/>
              <a:ext cx="6300" cy="2775"/>
            </a:xfrm>
            <a:custGeom>
              <a:avLst/>
              <a:gdLst/>
              <a:ahLst/>
              <a:cxnLst/>
              <a:rect l="l" t="t" r="r" b="b"/>
              <a:pathLst>
                <a:path w="252" h="111" extrusionOk="0">
                  <a:moveTo>
                    <a:pt x="10" y="1"/>
                  </a:moveTo>
                  <a:cubicBezTo>
                    <a:pt x="8" y="10"/>
                    <a:pt x="4" y="18"/>
                    <a:pt x="1" y="27"/>
                  </a:cubicBezTo>
                  <a:lnTo>
                    <a:pt x="92" y="110"/>
                  </a:lnTo>
                  <a:lnTo>
                    <a:pt x="252" y="99"/>
                  </a:lnTo>
                  <a:cubicBezTo>
                    <a:pt x="247" y="69"/>
                    <a:pt x="244" y="47"/>
                    <a:pt x="238" y="13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2446350" y="2776875"/>
              <a:ext cx="6925" cy="4975"/>
            </a:xfrm>
            <a:custGeom>
              <a:avLst/>
              <a:gdLst/>
              <a:ahLst/>
              <a:cxnLst/>
              <a:rect l="l" t="t" r="r" b="b"/>
              <a:pathLst>
                <a:path w="277" h="199" extrusionOk="0">
                  <a:moveTo>
                    <a:pt x="195" y="0"/>
                  </a:moveTo>
                  <a:cubicBezTo>
                    <a:pt x="190" y="62"/>
                    <a:pt x="185" y="112"/>
                    <a:pt x="182" y="161"/>
                  </a:cubicBezTo>
                  <a:cubicBezTo>
                    <a:pt x="175" y="162"/>
                    <a:pt x="169" y="163"/>
                    <a:pt x="162" y="163"/>
                  </a:cubicBezTo>
                  <a:cubicBezTo>
                    <a:pt x="96" y="163"/>
                    <a:pt x="50" y="122"/>
                    <a:pt x="1" y="91"/>
                  </a:cubicBezTo>
                  <a:lnTo>
                    <a:pt x="1" y="91"/>
                  </a:lnTo>
                  <a:cubicBezTo>
                    <a:pt x="55" y="165"/>
                    <a:pt x="102" y="199"/>
                    <a:pt x="157" y="199"/>
                  </a:cubicBezTo>
                  <a:cubicBezTo>
                    <a:pt x="176" y="199"/>
                    <a:pt x="197" y="195"/>
                    <a:pt x="220" y="186"/>
                  </a:cubicBezTo>
                  <a:cubicBezTo>
                    <a:pt x="223" y="161"/>
                    <a:pt x="222" y="134"/>
                    <a:pt x="230" y="111"/>
                  </a:cubicBezTo>
                  <a:cubicBezTo>
                    <a:pt x="239" y="87"/>
                    <a:pt x="257" y="69"/>
                    <a:pt x="277" y="4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2448600" y="2790050"/>
              <a:ext cx="3500" cy="3825"/>
            </a:xfrm>
            <a:custGeom>
              <a:avLst/>
              <a:gdLst/>
              <a:ahLst/>
              <a:cxnLst/>
              <a:rect l="l" t="t" r="r" b="b"/>
              <a:pathLst>
                <a:path w="140" h="153" extrusionOk="0">
                  <a:moveTo>
                    <a:pt x="30" y="1"/>
                  </a:moveTo>
                  <a:cubicBezTo>
                    <a:pt x="20" y="30"/>
                    <a:pt x="10" y="56"/>
                    <a:pt x="1" y="84"/>
                  </a:cubicBezTo>
                  <a:lnTo>
                    <a:pt x="139" y="152"/>
                  </a:lnTo>
                  <a:cubicBezTo>
                    <a:pt x="140" y="108"/>
                    <a:pt x="140" y="76"/>
                    <a:pt x="140" y="45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2562500" y="3190100"/>
              <a:ext cx="3825" cy="3350"/>
            </a:xfrm>
            <a:custGeom>
              <a:avLst/>
              <a:gdLst/>
              <a:ahLst/>
              <a:cxnLst/>
              <a:rect l="l" t="t" r="r" b="b"/>
              <a:pathLst>
                <a:path w="153" h="134" extrusionOk="0">
                  <a:moveTo>
                    <a:pt x="21" y="1"/>
                  </a:moveTo>
                  <a:cubicBezTo>
                    <a:pt x="0" y="86"/>
                    <a:pt x="1" y="90"/>
                    <a:pt x="64" y="133"/>
                  </a:cubicBezTo>
                  <a:cubicBezTo>
                    <a:pt x="64" y="133"/>
                    <a:pt x="64" y="133"/>
                    <a:pt x="65" y="133"/>
                  </a:cubicBezTo>
                  <a:cubicBezTo>
                    <a:pt x="67" y="133"/>
                    <a:pt x="74" y="128"/>
                    <a:pt x="81" y="124"/>
                  </a:cubicBezTo>
                  <a:cubicBezTo>
                    <a:pt x="75" y="104"/>
                    <a:pt x="68" y="83"/>
                    <a:pt x="64" y="65"/>
                  </a:cubicBezTo>
                  <a:cubicBezTo>
                    <a:pt x="88" y="35"/>
                    <a:pt x="153" y="82"/>
                    <a:pt x="145" y="8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2577725" y="3254850"/>
              <a:ext cx="4900" cy="3750"/>
            </a:xfrm>
            <a:custGeom>
              <a:avLst/>
              <a:gdLst/>
              <a:ahLst/>
              <a:cxnLst/>
              <a:rect l="l" t="t" r="r" b="b"/>
              <a:pathLst>
                <a:path w="196" h="150" extrusionOk="0">
                  <a:moveTo>
                    <a:pt x="91" y="1"/>
                  </a:moveTo>
                  <a:lnTo>
                    <a:pt x="0" y="90"/>
                  </a:lnTo>
                  <a:cubicBezTo>
                    <a:pt x="62" y="90"/>
                    <a:pt x="107" y="149"/>
                    <a:pt x="161" y="149"/>
                  </a:cubicBezTo>
                  <a:cubicBezTo>
                    <a:pt x="172" y="149"/>
                    <a:pt x="183" y="147"/>
                    <a:pt x="195" y="141"/>
                  </a:cubicBezTo>
                  <a:lnTo>
                    <a:pt x="90" y="74"/>
                  </a:lnTo>
                  <a:cubicBezTo>
                    <a:pt x="90" y="45"/>
                    <a:pt x="91" y="2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2465400" y="2839025"/>
              <a:ext cx="3450" cy="1950"/>
            </a:xfrm>
            <a:custGeom>
              <a:avLst/>
              <a:gdLst/>
              <a:ahLst/>
              <a:cxnLst/>
              <a:rect l="l" t="t" r="r" b="b"/>
              <a:pathLst>
                <a:path w="138" h="78" extrusionOk="0">
                  <a:moveTo>
                    <a:pt x="84" y="0"/>
                  </a:moveTo>
                  <a:cubicBezTo>
                    <a:pt x="51" y="0"/>
                    <a:pt x="34" y="16"/>
                    <a:pt x="1" y="60"/>
                  </a:cubicBezTo>
                  <a:cubicBezTo>
                    <a:pt x="27" y="71"/>
                    <a:pt x="50" y="77"/>
                    <a:pt x="69" y="77"/>
                  </a:cubicBezTo>
                  <a:cubicBezTo>
                    <a:pt x="108" y="77"/>
                    <a:pt x="132" y="53"/>
                    <a:pt x="138" y="8"/>
                  </a:cubicBezTo>
                  <a:cubicBezTo>
                    <a:pt x="115" y="3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2454425" y="2792700"/>
              <a:ext cx="3550" cy="4125"/>
            </a:xfrm>
            <a:custGeom>
              <a:avLst/>
              <a:gdLst/>
              <a:ahLst/>
              <a:cxnLst/>
              <a:rect l="l" t="t" r="r" b="b"/>
              <a:pathLst>
                <a:path w="142" h="165" extrusionOk="0">
                  <a:moveTo>
                    <a:pt x="30" y="1"/>
                  </a:moveTo>
                  <a:lnTo>
                    <a:pt x="0" y="70"/>
                  </a:lnTo>
                  <a:lnTo>
                    <a:pt x="0" y="70"/>
                  </a:lnTo>
                  <a:lnTo>
                    <a:pt x="80" y="26"/>
                  </a:lnTo>
                  <a:cubicBezTo>
                    <a:pt x="96" y="71"/>
                    <a:pt x="109" y="110"/>
                    <a:pt x="128" y="165"/>
                  </a:cubicBezTo>
                  <a:cubicBezTo>
                    <a:pt x="142" y="33"/>
                    <a:pt x="125" y="5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57125" y="3170350"/>
              <a:ext cx="4250" cy="2525"/>
            </a:xfrm>
            <a:custGeom>
              <a:avLst/>
              <a:gdLst/>
              <a:ahLst/>
              <a:cxnLst/>
              <a:rect l="l" t="t" r="r" b="b"/>
              <a:pathLst>
                <a:path w="170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84"/>
                    <a:pt x="113" y="46"/>
                    <a:pt x="144" y="101"/>
                  </a:cubicBezTo>
                  <a:lnTo>
                    <a:pt x="169" y="85"/>
                  </a:lnTo>
                  <a:lnTo>
                    <a:pt x="14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559100" y="3175175"/>
              <a:ext cx="1675" cy="3700"/>
            </a:xfrm>
            <a:custGeom>
              <a:avLst/>
              <a:gdLst/>
              <a:ahLst/>
              <a:cxnLst/>
              <a:rect l="l" t="t" r="r" b="b"/>
              <a:pathLst>
                <a:path w="67" h="148" extrusionOk="0">
                  <a:moveTo>
                    <a:pt x="0" y="0"/>
                  </a:moveTo>
                  <a:cubicBezTo>
                    <a:pt x="0" y="50"/>
                    <a:pt x="0" y="91"/>
                    <a:pt x="1" y="147"/>
                  </a:cubicBezTo>
                  <a:cubicBezTo>
                    <a:pt x="66" y="98"/>
                    <a:pt x="11" y="45"/>
                    <a:pt x="48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308400" y="3037000"/>
              <a:ext cx="5050" cy="3050"/>
            </a:xfrm>
            <a:custGeom>
              <a:avLst/>
              <a:gdLst/>
              <a:ahLst/>
              <a:cxnLst/>
              <a:rect l="l" t="t" r="r" b="b"/>
              <a:pathLst>
                <a:path w="202" h="12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73" y="5"/>
                    <a:pt x="148" y="13"/>
                    <a:pt x="123" y="13"/>
                  </a:cubicBezTo>
                  <a:cubicBezTo>
                    <a:pt x="120" y="13"/>
                    <a:pt x="117" y="13"/>
                    <a:pt x="115" y="12"/>
                  </a:cubicBezTo>
                  <a:cubicBezTo>
                    <a:pt x="110" y="12"/>
                    <a:pt x="106" y="12"/>
                    <a:pt x="102" y="12"/>
                  </a:cubicBezTo>
                  <a:cubicBezTo>
                    <a:pt x="53" y="12"/>
                    <a:pt x="26" y="44"/>
                    <a:pt x="3" y="83"/>
                  </a:cubicBezTo>
                  <a:cubicBezTo>
                    <a:pt x="0" y="88"/>
                    <a:pt x="4" y="97"/>
                    <a:pt x="6" y="109"/>
                  </a:cubicBezTo>
                  <a:lnTo>
                    <a:pt x="67" y="56"/>
                  </a:lnTo>
                  <a:lnTo>
                    <a:pt x="200" y="122"/>
                  </a:lnTo>
                  <a:cubicBezTo>
                    <a:pt x="200" y="78"/>
                    <a:pt x="201" y="43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332050" y="3161250"/>
              <a:ext cx="4875" cy="3375"/>
            </a:xfrm>
            <a:custGeom>
              <a:avLst/>
              <a:gdLst/>
              <a:ahLst/>
              <a:cxnLst/>
              <a:rect l="l" t="t" r="r" b="b"/>
              <a:pathLst>
                <a:path w="195" h="135" extrusionOk="0">
                  <a:moveTo>
                    <a:pt x="96" y="0"/>
                  </a:moveTo>
                  <a:lnTo>
                    <a:pt x="0" y="82"/>
                  </a:lnTo>
                  <a:cubicBezTo>
                    <a:pt x="1" y="86"/>
                    <a:pt x="1" y="89"/>
                    <a:pt x="2" y="92"/>
                  </a:cubicBezTo>
                  <a:lnTo>
                    <a:pt x="73" y="135"/>
                  </a:lnTo>
                  <a:lnTo>
                    <a:pt x="194" y="5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2299050" y="2987425"/>
              <a:ext cx="3300" cy="5700"/>
            </a:xfrm>
            <a:custGeom>
              <a:avLst/>
              <a:gdLst/>
              <a:ahLst/>
              <a:cxnLst/>
              <a:rect l="l" t="t" r="r" b="b"/>
              <a:pathLst>
                <a:path w="132" h="228" extrusionOk="0">
                  <a:moveTo>
                    <a:pt x="74" y="0"/>
                  </a:moveTo>
                  <a:cubicBezTo>
                    <a:pt x="0" y="56"/>
                    <a:pt x="65" y="129"/>
                    <a:pt x="32" y="186"/>
                  </a:cubicBezTo>
                  <a:lnTo>
                    <a:pt x="127" y="227"/>
                  </a:lnTo>
                  <a:lnTo>
                    <a:pt x="131" y="226"/>
                  </a:lnTo>
                  <a:lnTo>
                    <a:pt x="82" y="160"/>
                  </a:lnTo>
                  <a:lnTo>
                    <a:pt x="109" y="131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120" y="5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2334875" y="3197850"/>
              <a:ext cx="3475" cy="5375"/>
            </a:xfrm>
            <a:custGeom>
              <a:avLst/>
              <a:gdLst/>
              <a:ahLst/>
              <a:cxnLst/>
              <a:rect l="l" t="t" r="r" b="b"/>
              <a:pathLst>
                <a:path w="139" h="215" extrusionOk="0">
                  <a:moveTo>
                    <a:pt x="45" y="0"/>
                  </a:moveTo>
                  <a:cubicBezTo>
                    <a:pt x="45" y="17"/>
                    <a:pt x="40" y="35"/>
                    <a:pt x="45" y="51"/>
                  </a:cubicBezTo>
                  <a:cubicBezTo>
                    <a:pt x="59" y="97"/>
                    <a:pt x="40" y="122"/>
                    <a:pt x="5" y="137"/>
                  </a:cubicBezTo>
                  <a:cubicBezTo>
                    <a:pt x="4" y="164"/>
                    <a:pt x="1" y="189"/>
                    <a:pt x="0" y="215"/>
                  </a:cubicBezTo>
                  <a:lnTo>
                    <a:pt x="138" y="8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2378425" y="3335875"/>
              <a:ext cx="2650" cy="4100"/>
            </a:xfrm>
            <a:custGeom>
              <a:avLst/>
              <a:gdLst/>
              <a:ahLst/>
              <a:cxnLst/>
              <a:rect l="l" t="t" r="r" b="b"/>
              <a:pathLst>
                <a:path w="106" h="164" extrusionOk="0">
                  <a:moveTo>
                    <a:pt x="48" y="1"/>
                  </a:moveTo>
                  <a:cubicBezTo>
                    <a:pt x="0" y="34"/>
                    <a:pt x="1" y="34"/>
                    <a:pt x="4" y="74"/>
                  </a:cubicBezTo>
                  <a:cubicBezTo>
                    <a:pt x="5" y="120"/>
                    <a:pt x="26" y="149"/>
                    <a:pt x="85" y="164"/>
                  </a:cubicBezTo>
                  <a:cubicBezTo>
                    <a:pt x="105" y="107"/>
                    <a:pt x="90" y="4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2332100" y="3152000"/>
              <a:ext cx="3225" cy="4925"/>
            </a:xfrm>
            <a:custGeom>
              <a:avLst/>
              <a:gdLst/>
              <a:ahLst/>
              <a:cxnLst/>
              <a:rect l="l" t="t" r="r" b="b"/>
              <a:pathLst>
                <a:path w="129" h="19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36"/>
                    <a:pt x="40" y="106"/>
                    <a:pt x="8" y="163"/>
                  </a:cubicBezTo>
                  <a:lnTo>
                    <a:pt x="73" y="155"/>
                  </a:lnTo>
                  <a:lnTo>
                    <a:pt x="118" y="197"/>
                  </a:lnTo>
                  <a:lnTo>
                    <a:pt x="128" y="122"/>
                  </a:lnTo>
                  <a:lnTo>
                    <a:pt x="64" y="84"/>
                  </a:lnTo>
                  <a:cubicBezTo>
                    <a:pt x="71" y="57"/>
                    <a:pt x="77" y="33"/>
                    <a:pt x="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2313625" y="3091650"/>
              <a:ext cx="3300" cy="3700"/>
            </a:xfrm>
            <a:custGeom>
              <a:avLst/>
              <a:gdLst/>
              <a:ahLst/>
              <a:cxnLst/>
              <a:rect l="l" t="t" r="r" b="b"/>
              <a:pathLst>
                <a:path w="132" h="148" extrusionOk="0">
                  <a:moveTo>
                    <a:pt x="60" y="1"/>
                  </a:moveTo>
                  <a:lnTo>
                    <a:pt x="0" y="51"/>
                  </a:lnTo>
                  <a:cubicBezTo>
                    <a:pt x="6" y="74"/>
                    <a:pt x="12" y="95"/>
                    <a:pt x="17" y="114"/>
                  </a:cubicBezTo>
                  <a:lnTo>
                    <a:pt x="103" y="148"/>
                  </a:lnTo>
                  <a:cubicBezTo>
                    <a:pt x="63" y="95"/>
                    <a:pt x="131" y="3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2301900" y="2909275"/>
              <a:ext cx="2975" cy="3650"/>
            </a:xfrm>
            <a:custGeom>
              <a:avLst/>
              <a:gdLst/>
              <a:ahLst/>
              <a:cxnLst/>
              <a:rect l="l" t="t" r="r" b="b"/>
              <a:pathLst>
                <a:path w="119" h="146" extrusionOk="0">
                  <a:moveTo>
                    <a:pt x="5" y="0"/>
                  </a:moveTo>
                  <a:lnTo>
                    <a:pt x="0" y="2"/>
                  </a:lnTo>
                  <a:cubicBezTo>
                    <a:pt x="28" y="45"/>
                    <a:pt x="11" y="109"/>
                    <a:pt x="68" y="145"/>
                  </a:cubicBezTo>
                  <a:lnTo>
                    <a:pt x="119" y="103"/>
                  </a:lnTo>
                  <a:lnTo>
                    <a:pt x="67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2311775" y="3041800"/>
              <a:ext cx="2750" cy="2100"/>
            </a:xfrm>
            <a:custGeom>
              <a:avLst/>
              <a:gdLst/>
              <a:ahLst/>
              <a:cxnLst/>
              <a:rect l="l" t="t" r="r" b="b"/>
              <a:pathLst>
                <a:path w="110" h="84" extrusionOk="0">
                  <a:moveTo>
                    <a:pt x="105" y="1"/>
                  </a:moveTo>
                  <a:lnTo>
                    <a:pt x="0" y="21"/>
                  </a:lnTo>
                  <a:cubicBezTo>
                    <a:pt x="20" y="69"/>
                    <a:pt x="26" y="84"/>
                    <a:pt x="54" y="84"/>
                  </a:cubicBezTo>
                  <a:cubicBezTo>
                    <a:pt x="67" y="84"/>
                    <a:pt x="84" y="81"/>
                    <a:pt x="110" y="76"/>
                  </a:cubicBezTo>
                  <a:cubicBezTo>
                    <a:pt x="108" y="53"/>
                    <a:pt x="107" y="30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2310000" y="2916775"/>
              <a:ext cx="3650" cy="2975"/>
            </a:xfrm>
            <a:custGeom>
              <a:avLst/>
              <a:gdLst/>
              <a:ahLst/>
              <a:cxnLst/>
              <a:rect l="l" t="t" r="r" b="b"/>
              <a:pathLst>
                <a:path w="146" h="119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50"/>
                    <a:pt x="24" y="81"/>
                    <a:pt x="32" y="109"/>
                  </a:cubicBezTo>
                  <a:cubicBezTo>
                    <a:pt x="48" y="116"/>
                    <a:pt x="62" y="119"/>
                    <a:pt x="75" y="119"/>
                  </a:cubicBezTo>
                  <a:cubicBezTo>
                    <a:pt x="101" y="119"/>
                    <a:pt x="123" y="107"/>
                    <a:pt x="145" y="93"/>
                  </a:cubicBezTo>
                  <a:lnTo>
                    <a:pt x="144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330275" y="3139625"/>
              <a:ext cx="2525" cy="4075"/>
            </a:xfrm>
            <a:custGeom>
              <a:avLst/>
              <a:gdLst/>
              <a:ahLst/>
              <a:cxnLst/>
              <a:rect l="l" t="t" r="r" b="b"/>
              <a:pathLst>
                <a:path w="101" h="163" extrusionOk="0">
                  <a:moveTo>
                    <a:pt x="63" y="1"/>
                  </a:moveTo>
                  <a:lnTo>
                    <a:pt x="58" y="2"/>
                  </a:lnTo>
                  <a:lnTo>
                    <a:pt x="0" y="83"/>
                  </a:lnTo>
                  <a:lnTo>
                    <a:pt x="86" y="163"/>
                  </a:lnTo>
                  <a:lnTo>
                    <a:pt x="101" y="152"/>
                  </a:lnTo>
                  <a:cubicBezTo>
                    <a:pt x="88" y="102"/>
                    <a:pt x="76" y="5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326875" y="3130825"/>
              <a:ext cx="3350" cy="2525"/>
            </a:xfrm>
            <a:custGeom>
              <a:avLst/>
              <a:gdLst/>
              <a:ahLst/>
              <a:cxnLst/>
              <a:rect l="l" t="t" r="r" b="b"/>
              <a:pathLst>
                <a:path w="134" h="101" extrusionOk="0">
                  <a:moveTo>
                    <a:pt x="44" y="0"/>
                  </a:moveTo>
                  <a:lnTo>
                    <a:pt x="1" y="87"/>
                  </a:lnTo>
                  <a:lnTo>
                    <a:pt x="19" y="100"/>
                  </a:lnTo>
                  <a:lnTo>
                    <a:pt x="133" y="4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302975" y="2968650"/>
              <a:ext cx="3825" cy="2550"/>
            </a:xfrm>
            <a:custGeom>
              <a:avLst/>
              <a:gdLst/>
              <a:ahLst/>
              <a:cxnLst/>
              <a:rect l="l" t="t" r="r" b="b"/>
              <a:pathLst>
                <a:path w="153" h="102" extrusionOk="0">
                  <a:moveTo>
                    <a:pt x="72" y="0"/>
                  </a:moveTo>
                  <a:cubicBezTo>
                    <a:pt x="52" y="0"/>
                    <a:pt x="28" y="5"/>
                    <a:pt x="1" y="15"/>
                  </a:cubicBezTo>
                  <a:lnTo>
                    <a:pt x="125" y="49"/>
                  </a:lnTo>
                  <a:cubicBezTo>
                    <a:pt x="125" y="63"/>
                    <a:pt x="124" y="79"/>
                    <a:pt x="124" y="95"/>
                  </a:cubicBezTo>
                  <a:lnTo>
                    <a:pt x="127" y="102"/>
                  </a:lnTo>
                  <a:cubicBezTo>
                    <a:pt x="135" y="89"/>
                    <a:pt x="152" y="75"/>
                    <a:pt x="150" y="63"/>
                  </a:cubicBezTo>
                  <a:cubicBezTo>
                    <a:pt x="142" y="23"/>
                    <a:pt x="115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304500" y="2976100"/>
              <a:ext cx="2550" cy="2775"/>
            </a:xfrm>
            <a:custGeom>
              <a:avLst/>
              <a:gdLst/>
              <a:ahLst/>
              <a:cxnLst/>
              <a:rect l="l" t="t" r="r" b="b"/>
              <a:pathLst>
                <a:path w="102" h="111" extrusionOk="0">
                  <a:moveTo>
                    <a:pt x="42" y="0"/>
                  </a:moveTo>
                  <a:lnTo>
                    <a:pt x="0" y="85"/>
                  </a:lnTo>
                  <a:lnTo>
                    <a:pt x="102" y="111"/>
                  </a:lnTo>
                  <a:cubicBezTo>
                    <a:pt x="78" y="65"/>
                    <a:pt x="64" y="39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590250" y="2887600"/>
              <a:ext cx="5775" cy="6750"/>
            </a:xfrm>
            <a:custGeom>
              <a:avLst/>
              <a:gdLst/>
              <a:ahLst/>
              <a:cxnLst/>
              <a:rect l="l" t="t" r="r" b="b"/>
              <a:pathLst>
                <a:path w="231" h="270" extrusionOk="0">
                  <a:moveTo>
                    <a:pt x="130" y="0"/>
                  </a:moveTo>
                  <a:lnTo>
                    <a:pt x="53" y="13"/>
                  </a:lnTo>
                  <a:cubicBezTo>
                    <a:pt x="92" y="43"/>
                    <a:pt x="122" y="72"/>
                    <a:pt x="90" y="112"/>
                  </a:cubicBezTo>
                  <a:cubicBezTo>
                    <a:pt x="68" y="138"/>
                    <a:pt x="31" y="153"/>
                    <a:pt x="0" y="172"/>
                  </a:cubicBezTo>
                  <a:cubicBezTo>
                    <a:pt x="19" y="235"/>
                    <a:pt x="19" y="235"/>
                    <a:pt x="91" y="269"/>
                  </a:cubicBezTo>
                  <a:lnTo>
                    <a:pt x="224" y="215"/>
                  </a:lnTo>
                  <a:cubicBezTo>
                    <a:pt x="230" y="129"/>
                    <a:pt x="175" y="70"/>
                    <a:pt x="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590475" y="2917275"/>
              <a:ext cx="8050" cy="5125"/>
            </a:xfrm>
            <a:custGeom>
              <a:avLst/>
              <a:gdLst/>
              <a:ahLst/>
              <a:cxnLst/>
              <a:rect l="l" t="t" r="r" b="b"/>
              <a:pathLst>
                <a:path w="322" h="205" extrusionOk="0">
                  <a:moveTo>
                    <a:pt x="93" y="1"/>
                  </a:moveTo>
                  <a:lnTo>
                    <a:pt x="0" y="17"/>
                  </a:lnTo>
                  <a:cubicBezTo>
                    <a:pt x="32" y="117"/>
                    <a:pt x="133" y="132"/>
                    <a:pt x="164" y="205"/>
                  </a:cubicBezTo>
                  <a:lnTo>
                    <a:pt x="299" y="187"/>
                  </a:lnTo>
                  <a:cubicBezTo>
                    <a:pt x="306" y="157"/>
                    <a:pt x="314" y="130"/>
                    <a:pt x="322" y="97"/>
                  </a:cubicBezTo>
                  <a:lnTo>
                    <a:pt x="322" y="97"/>
                  </a:lnTo>
                  <a:lnTo>
                    <a:pt x="248" y="11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39475" y="3179825"/>
              <a:ext cx="6400" cy="5450"/>
            </a:xfrm>
            <a:custGeom>
              <a:avLst/>
              <a:gdLst/>
              <a:ahLst/>
              <a:cxnLst/>
              <a:rect l="l" t="t" r="r" b="b"/>
              <a:pathLst>
                <a:path w="256" h="218" extrusionOk="0">
                  <a:moveTo>
                    <a:pt x="26" y="0"/>
                  </a:moveTo>
                  <a:lnTo>
                    <a:pt x="26" y="0"/>
                  </a:lnTo>
                  <a:cubicBezTo>
                    <a:pt x="25" y="35"/>
                    <a:pt x="27" y="55"/>
                    <a:pt x="24" y="73"/>
                  </a:cubicBezTo>
                  <a:cubicBezTo>
                    <a:pt x="17" y="94"/>
                    <a:pt x="9" y="115"/>
                    <a:pt x="0" y="136"/>
                  </a:cubicBezTo>
                  <a:cubicBezTo>
                    <a:pt x="78" y="191"/>
                    <a:pt x="123" y="217"/>
                    <a:pt x="162" y="217"/>
                  </a:cubicBezTo>
                  <a:cubicBezTo>
                    <a:pt x="193" y="217"/>
                    <a:pt x="220" y="199"/>
                    <a:pt x="256" y="164"/>
                  </a:cubicBezTo>
                  <a:lnTo>
                    <a:pt x="195" y="88"/>
                  </a:lnTo>
                  <a:lnTo>
                    <a:pt x="138" y="154"/>
                  </a:lnTo>
                  <a:cubicBezTo>
                    <a:pt x="53" y="138"/>
                    <a:pt x="80" y="55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2639400" y="3172000"/>
              <a:ext cx="4850" cy="3075"/>
            </a:xfrm>
            <a:custGeom>
              <a:avLst/>
              <a:gdLst/>
              <a:ahLst/>
              <a:cxnLst/>
              <a:rect l="l" t="t" r="r" b="b"/>
              <a:pathLst>
                <a:path w="194" h="123" extrusionOk="0">
                  <a:moveTo>
                    <a:pt x="117" y="0"/>
                  </a:moveTo>
                  <a:lnTo>
                    <a:pt x="113" y="2"/>
                  </a:lnTo>
                  <a:lnTo>
                    <a:pt x="1" y="85"/>
                  </a:lnTo>
                  <a:lnTo>
                    <a:pt x="52" y="123"/>
                  </a:lnTo>
                  <a:cubicBezTo>
                    <a:pt x="76" y="116"/>
                    <a:pt x="101" y="111"/>
                    <a:pt x="126" y="107"/>
                  </a:cubicBezTo>
                  <a:cubicBezTo>
                    <a:pt x="184" y="101"/>
                    <a:pt x="191" y="93"/>
                    <a:pt x="194" y="28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2580675" y="2859025"/>
              <a:ext cx="5675" cy="3575"/>
            </a:xfrm>
            <a:custGeom>
              <a:avLst/>
              <a:gdLst/>
              <a:ahLst/>
              <a:cxnLst/>
              <a:rect l="l" t="t" r="r" b="b"/>
              <a:pathLst>
                <a:path w="227" h="143" extrusionOk="0">
                  <a:moveTo>
                    <a:pt x="135" y="0"/>
                  </a:moveTo>
                  <a:lnTo>
                    <a:pt x="121" y="5"/>
                  </a:lnTo>
                  <a:cubicBezTo>
                    <a:pt x="109" y="24"/>
                    <a:pt x="98" y="43"/>
                    <a:pt x="88" y="62"/>
                  </a:cubicBezTo>
                  <a:lnTo>
                    <a:pt x="1" y="67"/>
                  </a:lnTo>
                  <a:cubicBezTo>
                    <a:pt x="32" y="106"/>
                    <a:pt x="43" y="121"/>
                    <a:pt x="59" y="143"/>
                  </a:cubicBezTo>
                  <a:cubicBezTo>
                    <a:pt x="100" y="83"/>
                    <a:pt x="187" y="113"/>
                    <a:pt x="227" y="46"/>
                  </a:cubicBezTo>
                  <a:lnTo>
                    <a:pt x="227" y="46"/>
                  </a:lnTo>
                  <a:lnTo>
                    <a:pt x="142" y="53"/>
                  </a:lnTo>
                  <a:lnTo>
                    <a:pt x="113" y="5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2604700" y="2951175"/>
              <a:ext cx="5525" cy="2550"/>
            </a:xfrm>
            <a:custGeom>
              <a:avLst/>
              <a:gdLst/>
              <a:ahLst/>
              <a:cxnLst/>
              <a:rect l="l" t="t" r="r" b="b"/>
              <a:pathLst>
                <a:path w="221" h="102" extrusionOk="0">
                  <a:moveTo>
                    <a:pt x="180" y="0"/>
                  </a:moveTo>
                  <a:lnTo>
                    <a:pt x="174" y="2"/>
                  </a:lnTo>
                  <a:cubicBezTo>
                    <a:pt x="153" y="45"/>
                    <a:pt x="121" y="55"/>
                    <a:pt x="85" y="55"/>
                  </a:cubicBezTo>
                  <a:cubicBezTo>
                    <a:pt x="58" y="55"/>
                    <a:pt x="29" y="49"/>
                    <a:pt x="0" y="47"/>
                  </a:cubicBezTo>
                  <a:lnTo>
                    <a:pt x="0" y="47"/>
                  </a:lnTo>
                  <a:cubicBezTo>
                    <a:pt x="33" y="83"/>
                    <a:pt x="61" y="102"/>
                    <a:pt x="94" y="102"/>
                  </a:cubicBezTo>
                  <a:cubicBezTo>
                    <a:pt x="128" y="102"/>
                    <a:pt x="167" y="81"/>
                    <a:pt x="221" y="41"/>
                  </a:cubicBezTo>
                  <a:cubicBezTo>
                    <a:pt x="207" y="27"/>
                    <a:pt x="194" y="14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2643550" y="3189550"/>
              <a:ext cx="2725" cy="4300"/>
            </a:xfrm>
            <a:custGeom>
              <a:avLst/>
              <a:gdLst/>
              <a:ahLst/>
              <a:cxnLst/>
              <a:rect l="l" t="t" r="r" b="b"/>
              <a:pathLst>
                <a:path w="109" h="172" extrusionOk="0">
                  <a:moveTo>
                    <a:pt x="47" y="0"/>
                  </a:moveTo>
                  <a:cubicBezTo>
                    <a:pt x="33" y="16"/>
                    <a:pt x="9" y="30"/>
                    <a:pt x="6" y="48"/>
                  </a:cubicBezTo>
                  <a:cubicBezTo>
                    <a:pt x="0" y="74"/>
                    <a:pt x="3" y="102"/>
                    <a:pt x="13" y="127"/>
                  </a:cubicBezTo>
                  <a:cubicBezTo>
                    <a:pt x="27" y="158"/>
                    <a:pt x="38" y="172"/>
                    <a:pt x="56" y="172"/>
                  </a:cubicBezTo>
                  <a:cubicBezTo>
                    <a:pt x="68" y="172"/>
                    <a:pt x="85" y="165"/>
                    <a:pt x="109" y="152"/>
                  </a:cubicBezTo>
                  <a:lnTo>
                    <a:pt x="41" y="112"/>
                  </a:lnTo>
                  <a:cubicBezTo>
                    <a:pt x="52" y="78"/>
                    <a:pt x="62" y="46"/>
                    <a:pt x="72" y="1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640275" y="3192425"/>
              <a:ext cx="3325" cy="3025"/>
            </a:xfrm>
            <a:custGeom>
              <a:avLst/>
              <a:gdLst/>
              <a:ahLst/>
              <a:cxnLst/>
              <a:rect l="l" t="t" r="r" b="b"/>
              <a:pathLst>
                <a:path w="133" h="121" extrusionOk="0">
                  <a:moveTo>
                    <a:pt x="11" y="0"/>
                  </a:moveTo>
                  <a:cubicBezTo>
                    <a:pt x="7" y="40"/>
                    <a:pt x="3" y="69"/>
                    <a:pt x="0" y="101"/>
                  </a:cubicBezTo>
                  <a:cubicBezTo>
                    <a:pt x="1" y="101"/>
                    <a:pt x="1" y="101"/>
                    <a:pt x="2" y="101"/>
                  </a:cubicBezTo>
                  <a:cubicBezTo>
                    <a:pt x="33" y="101"/>
                    <a:pt x="62" y="121"/>
                    <a:pt x="88" y="121"/>
                  </a:cubicBezTo>
                  <a:cubicBezTo>
                    <a:pt x="105" y="121"/>
                    <a:pt x="120" y="113"/>
                    <a:pt x="132" y="86"/>
                  </a:cubicBezTo>
                  <a:cubicBezTo>
                    <a:pt x="95" y="60"/>
                    <a:pt x="63" y="37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37050" y="3201000"/>
              <a:ext cx="4350" cy="2275"/>
            </a:xfrm>
            <a:custGeom>
              <a:avLst/>
              <a:gdLst/>
              <a:ahLst/>
              <a:cxnLst/>
              <a:rect l="l" t="t" r="r" b="b"/>
              <a:pathLst>
                <a:path w="174" h="91" extrusionOk="0">
                  <a:moveTo>
                    <a:pt x="174" y="1"/>
                  </a:moveTo>
                  <a:lnTo>
                    <a:pt x="0" y="23"/>
                  </a:lnTo>
                  <a:cubicBezTo>
                    <a:pt x="26" y="44"/>
                    <a:pt x="57" y="69"/>
                    <a:pt x="85" y="91"/>
                  </a:cubicBezTo>
                  <a:cubicBezTo>
                    <a:pt x="134" y="69"/>
                    <a:pt x="168" y="46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622975" y="2916750"/>
              <a:ext cx="3600" cy="2750"/>
            </a:xfrm>
            <a:custGeom>
              <a:avLst/>
              <a:gdLst/>
              <a:ahLst/>
              <a:cxnLst/>
              <a:rect l="l" t="t" r="r" b="b"/>
              <a:pathLst>
                <a:path w="144" h="110" extrusionOk="0">
                  <a:moveTo>
                    <a:pt x="73" y="0"/>
                  </a:moveTo>
                  <a:cubicBezTo>
                    <a:pt x="48" y="0"/>
                    <a:pt x="24" y="6"/>
                    <a:pt x="1" y="16"/>
                  </a:cubicBezTo>
                  <a:lnTo>
                    <a:pt x="65" y="110"/>
                  </a:lnTo>
                  <a:lnTo>
                    <a:pt x="142" y="14"/>
                  </a:lnTo>
                  <a:lnTo>
                    <a:pt x="142" y="14"/>
                  </a:lnTo>
                  <a:cubicBezTo>
                    <a:pt x="142" y="14"/>
                    <a:pt x="143" y="15"/>
                    <a:pt x="143" y="15"/>
                  </a:cubicBezTo>
                  <a:lnTo>
                    <a:pt x="142" y="14"/>
                  </a:lnTo>
                  <a:lnTo>
                    <a:pt x="142" y="14"/>
                  </a:lnTo>
                  <a:lnTo>
                    <a:pt x="142" y="14"/>
                  </a:lnTo>
                  <a:cubicBezTo>
                    <a:pt x="120" y="5"/>
                    <a:pt x="96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638050" y="2972350"/>
              <a:ext cx="3350" cy="2200"/>
            </a:xfrm>
            <a:custGeom>
              <a:avLst/>
              <a:gdLst/>
              <a:ahLst/>
              <a:cxnLst/>
              <a:rect l="l" t="t" r="r" b="b"/>
              <a:pathLst>
                <a:path w="134" h="88" extrusionOk="0">
                  <a:moveTo>
                    <a:pt x="35" y="0"/>
                  </a:moveTo>
                  <a:cubicBezTo>
                    <a:pt x="23" y="0"/>
                    <a:pt x="11" y="5"/>
                    <a:pt x="0" y="19"/>
                  </a:cubicBezTo>
                  <a:cubicBezTo>
                    <a:pt x="23" y="54"/>
                    <a:pt x="42" y="87"/>
                    <a:pt x="91" y="87"/>
                  </a:cubicBezTo>
                  <a:cubicBezTo>
                    <a:pt x="103" y="87"/>
                    <a:pt x="117" y="85"/>
                    <a:pt x="134" y="81"/>
                  </a:cubicBezTo>
                  <a:cubicBezTo>
                    <a:pt x="116" y="54"/>
                    <a:pt x="107" y="23"/>
                    <a:pt x="91" y="18"/>
                  </a:cubicBezTo>
                  <a:cubicBezTo>
                    <a:pt x="74" y="13"/>
                    <a:pt x="54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2640350" y="3205625"/>
              <a:ext cx="2875" cy="3225"/>
            </a:xfrm>
            <a:custGeom>
              <a:avLst/>
              <a:gdLst/>
              <a:ahLst/>
              <a:cxnLst/>
              <a:rect l="l" t="t" r="r" b="b"/>
              <a:pathLst>
                <a:path w="115" h="129" extrusionOk="0">
                  <a:moveTo>
                    <a:pt x="75" y="0"/>
                  </a:moveTo>
                  <a:lnTo>
                    <a:pt x="0" y="79"/>
                  </a:lnTo>
                  <a:cubicBezTo>
                    <a:pt x="23" y="99"/>
                    <a:pt x="42" y="113"/>
                    <a:pt x="59" y="128"/>
                  </a:cubicBezTo>
                  <a:cubicBezTo>
                    <a:pt x="115" y="91"/>
                    <a:pt x="88" y="5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2592950" y="2907575"/>
              <a:ext cx="2300" cy="1975"/>
            </a:xfrm>
            <a:custGeom>
              <a:avLst/>
              <a:gdLst/>
              <a:ahLst/>
              <a:cxnLst/>
              <a:rect l="l" t="t" r="r" b="b"/>
              <a:pathLst>
                <a:path w="92" h="79" extrusionOk="0">
                  <a:moveTo>
                    <a:pt x="51" y="1"/>
                  </a:moveTo>
                  <a:cubicBezTo>
                    <a:pt x="38" y="1"/>
                    <a:pt x="17" y="15"/>
                    <a:pt x="0" y="21"/>
                  </a:cubicBezTo>
                  <a:cubicBezTo>
                    <a:pt x="0" y="29"/>
                    <a:pt x="0" y="37"/>
                    <a:pt x="0" y="44"/>
                  </a:cubicBezTo>
                  <a:lnTo>
                    <a:pt x="70" y="78"/>
                  </a:lnTo>
                  <a:lnTo>
                    <a:pt x="92" y="56"/>
                  </a:lnTo>
                  <a:cubicBezTo>
                    <a:pt x="80" y="37"/>
                    <a:pt x="72" y="11"/>
                    <a:pt x="56" y="2"/>
                  </a:cubicBezTo>
                  <a:cubicBezTo>
                    <a:pt x="55" y="1"/>
                    <a:pt x="53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2534350" y="2737250"/>
              <a:ext cx="2400" cy="2775"/>
            </a:xfrm>
            <a:custGeom>
              <a:avLst/>
              <a:gdLst/>
              <a:ahLst/>
              <a:cxnLst/>
              <a:rect l="l" t="t" r="r" b="b"/>
              <a:pathLst>
                <a:path w="96" h="111" extrusionOk="0">
                  <a:moveTo>
                    <a:pt x="70" y="1"/>
                  </a:moveTo>
                  <a:lnTo>
                    <a:pt x="0" y="51"/>
                  </a:lnTo>
                  <a:lnTo>
                    <a:pt x="33" y="110"/>
                  </a:lnTo>
                  <a:lnTo>
                    <a:pt x="96" y="53"/>
                  </a:lnTo>
                  <a:lnTo>
                    <a:pt x="75" y="57"/>
                  </a:lnTo>
                  <a:lnTo>
                    <a:pt x="74" y="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634675" y="3179350"/>
              <a:ext cx="2825" cy="2675"/>
            </a:xfrm>
            <a:custGeom>
              <a:avLst/>
              <a:gdLst/>
              <a:ahLst/>
              <a:cxnLst/>
              <a:rect l="l" t="t" r="r" b="b"/>
              <a:pathLst>
                <a:path w="113" h="107" extrusionOk="0">
                  <a:moveTo>
                    <a:pt x="104" y="1"/>
                  </a:moveTo>
                  <a:lnTo>
                    <a:pt x="0" y="105"/>
                  </a:lnTo>
                  <a:cubicBezTo>
                    <a:pt x="8" y="106"/>
                    <a:pt x="15" y="107"/>
                    <a:pt x="22" y="107"/>
                  </a:cubicBezTo>
                  <a:cubicBezTo>
                    <a:pt x="77" y="107"/>
                    <a:pt x="112" y="65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389050" y="3033525"/>
              <a:ext cx="5175" cy="3825"/>
            </a:xfrm>
            <a:custGeom>
              <a:avLst/>
              <a:gdLst/>
              <a:ahLst/>
              <a:cxnLst/>
              <a:rect l="l" t="t" r="r" b="b"/>
              <a:pathLst>
                <a:path w="207" h="153" extrusionOk="0">
                  <a:moveTo>
                    <a:pt x="162" y="1"/>
                  </a:moveTo>
                  <a:lnTo>
                    <a:pt x="103" y="44"/>
                  </a:lnTo>
                  <a:lnTo>
                    <a:pt x="1" y="46"/>
                  </a:lnTo>
                  <a:cubicBezTo>
                    <a:pt x="12" y="143"/>
                    <a:pt x="108" y="92"/>
                    <a:pt x="140" y="146"/>
                  </a:cubicBezTo>
                  <a:cubicBezTo>
                    <a:pt x="143" y="152"/>
                    <a:pt x="157" y="152"/>
                    <a:pt x="176" y="152"/>
                  </a:cubicBezTo>
                  <a:lnTo>
                    <a:pt x="176" y="152"/>
                  </a:lnTo>
                  <a:cubicBezTo>
                    <a:pt x="185" y="152"/>
                    <a:pt x="195" y="152"/>
                    <a:pt x="206" y="152"/>
                  </a:cubicBezTo>
                  <a:lnTo>
                    <a:pt x="143" y="76"/>
                  </a:lnTo>
                  <a:cubicBezTo>
                    <a:pt x="149" y="54"/>
                    <a:pt x="154" y="36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398900" y="3083900"/>
              <a:ext cx="3575" cy="4325"/>
            </a:xfrm>
            <a:custGeom>
              <a:avLst/>
              <a:gdLst/>
              <a:ahLst/>
              <a:cxnLst/>
              <a:rect l="l" t="t" r="r" b="b"/>
              <a:pathLst>
                <a:path w="143" h="173" extrusionOk="0">
                  <a:moveTo>
                    <a:pt x="65" y="0"/>
                  </a:moveTo>
                  <a:lnTo>
                    <a:pt x="0" y="37"/>
                  </a:lnTo>
                  <a:lnTo>
                    <a:pt x="106" y="173"/>
                  </a:lnTo>
                  <a:lnTo>
                    <a:pt x="143" y="7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387625" y="3029775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79" y="0"/>
                  </a:moveTo>
                  <a:lnTo>
                    <a:pt x="179" y="0"/>
                  </a:lnTo>
                  <a:cubicBezTo>
                    <a:pt x="118" y="55"/>
                    <a:pt x="33" y="9"/>
                    <a:pt x="1" y="93"/>
                  </a:cubicBezTo>
                  <a:lnTo>
                    <a:pt x="54" y="120"/>
                  </a:lnTo>
                  <a:lnTo>
                    <a:pt x="176" y="81"/>
                  </a:lnTo>
                  <a:cubicBezTo>
                    <a:pt x="177" y="61"/>
                    <a:pt x="179" y="41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2404950" y="3102325"/>
              <a:ext cx="3500" cy="3700"/>
            </a:xfrm>
            <a:custGeom>
              <a:avLst/>
              <a:gdLst/>
              <a:ahLst/>
              <a:cxnLst/>
              <a:rect l="l" t="t" r="r" b="b"/>
              <a:pathLst>
                <a:path w="140" h="148" extrusionOk="0">
                  <a:moveTo>
                    <a:pt x="56" y="0"/>
                  </a:moveTo>
                  <a:cubicBezTo>
                    <a:pt x="0" y="35"/>
                    <a:pt x="89" y="67"/>
                    <a:pt x="57" y="104"/>
                  </a:cubicBezTo>
                  <a:lnTo>
                    <a:pt x="13" y="93"/>
                  </a:lnTo>
                  <a:cubicBezTo>
                    <a:pt x="9" y="107"/>
                    <a:pt x="6" y="119"/>
                    <a:pt x="1" y="134"/>
                  </a:cubicBezTo>
                  <a:cubicBezTo>
                    <a:pt x="2" y="136"/>
                    <a:pt x="4" y="140"/>
                    <a:pt x="5" y="142"/>
                  </a:cubicBezTo>
                  <a:lnTo>
                    <a:pt x="116" y="148"/>
                  </a:lnTo>
                  <a:lnTo>
                    <a:pt x="139" y="100"/>
                  </a:lnTo>
                  <a:cubicBezTo>
                    <a:pt x="111" y="65"/>
                    <a:pt x="85" y="33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2393125" y="3065150"/>
              <a:ext cx="3050" cy="3550"/>
            </a:xfrm>
            <a:custGeom>
              <a:avLst/>
              <a:gdLst/>
              <a:ahLst/>
              <a:cxnLst/>
              <a:rect l="l" t="t" r="r" b="b"/>
              <a:pathLst>
                <a:path w="122" h="142" extrusionOk="0">
                  <a:moveTo>
                    <a:pt x="43" y="1"/>
                  </a:moveTo>
                  <a:lnTo>
                    <a:pt x="1" y="109"/>
                  </a:lnTo>
                  <a:lnTo>
                    <a:pt x="104" y="141"/>
                  </a:lnTo>
                  <a:cubicBezTo>
                    <a:pt x="111" y="115"/>
                    <a:pt x="117" y="97"/>
                    <a:pt x="122" y="78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2425925" y="3152575"/>
              <a:ext cx="2825" cy="3725"/>
            </a:xfrm>
            <a:custGeom>
              <a:avLst/>
              <a:gdLst/>
              <a:ahLst/>
              <a:cxnLst/>
              <a:rect l="l" t="t" r="r" b="b"/>
              <a:pathLst>
                <a:path w="113" h="149" extrusionOk="0">
                  <a:moveTo>
                    <a:pt x="16" y="1"/>
                  </a:moveTo>
                  <a:lnTo>
                    <a:pt x="16" y="1"/>
                  </a:lnTo>
                  <a:cubicBezTo>
                    <a:pt x="1" y="82"/>
                    <a:pt x="67" y="103"/>
                    <a:pt x="94" y="149"/>
                  </a:cubicBezTo>
                  <a:lnTo>
                    <a:pt x="113" y="141"/>
                  </a:lnTo>
                  <a:cubicBezTo>
                    <a:pt x="99" y="104"/>
                    <a:pt x="84" y="70"/>
                    <a:pt x="67" y="36"/>
                  </a:cubicBezTo>
                  <a:cubicBezTo>
                    <a:pt x="58" y="21"/>
                    <a:pt x="36" y="1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08700" y="3307075"/>
              <a:ext cx="6725" cy="7950"/>
            </a:xfrm>
            <a:custGeom>
              <a:avLst/>
              <a:gdLst/>
              <a:ahLst/>
              <a:cxnLst/>
              <a:rect l="l" t="t" r="r" b="b"/>
              <a:pathLst>
                <a:path w="269" h="318" extrusionOk="0">
                  <a:moveTo>
                    <a:pt x="55" y="0"/>
                  </a:moveTo>
                  <a:lnTo>
                    <a:pt x="0" y="39"/>
                  </a:lnTo>
                  <a:lnTo>
                    <a:pt x="107" y="192"/>
                  </a:lnTo>
                  <a:lnTo>
                    <a:pt x="78" y="222"/>
                  </a:lnTo>
                  <a:cubicBezTo>
                    <a:pt x="85" y="256"/>
                    <a:pt x="91" y="284"/>
                    <a:pt x="97" y="318"/>
                  </a:cubicBezTo>
                  <a:lnTo>
                    <a:pt x="261" y="295"/>
                  </a:lnTo>
                  <a:lnTo>
                    <a:pt x="269" y="292"/>
                  </a:lnTo>
                  <a:cubicBezTo>
                    <a:pt x="258" y="278"/>
                    <a:pt x="242" y="264"/>
                    <a:pt x="240" y="249"/>
                  </a:cubicBezTo>
                  <a:cubicBezTo>
                    <a:pt x="223" y="137"/>
                    <a:pt x="137" y="97"/>
                    <a:pt x="47" y="63"/>
                  </a:cubicBezTo>
                  <a:cubicBezTo>
                    <a:pt x="49" y="45"/>
                    <a:pt x="52" y="28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506150" y="3177550"/>
              <a:ext cx="3400" cy="3000"/>
            </a:xfrm>
            <a:custGeom>
              <a:avLst/>
              <a:gdLst/>
              <a:ahLst/>
              <a:cxnLst/>
              <a:rect l="l" t="t" r="r" b="b"/>
              <a:pathLst>
                <a:path w="136" h="120" extrusionOk="0">
                  <a:moveTo>
                    <a:pt x="72" y="1"/>
                  </a:moveTo>
                  <a:lnTo>
                    <a:pt x="1" y="70"/>
                  </a:lnTo>
                  <a:lnTo>
                    <a:pt x="136" y="120"/>
                  </a:lnTo>
                  <a:cubicBezTo>
                    <a:pt x="110" y="73"/>
                    <a:pt x="93" y="40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"/>
          <p:cNvGrpSpPr/>
          <p:nvPr/>
        </p:nvGrpSpPr>
        <p:grpSpPr>
          <a:xfrm rot="3977674">
            <a:off x="7499752" y="221898"/>
            <a:ext cx="1868781" cy="1888936"/>
            <a:chOff x="1246825" y="3254875"/>
            <a:chExt cx="846075" cy="855200"/>
          </a:xfrm>
        </p:grpSpPr>
        <p:sp>
          <p:nvSpPr>
            <p:cNvPr id="661" name="Google Shape;661;p3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52460">
            <a:off x="-1022162" y="4071801"/>
            <a:ext cx="2828769" cy="227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35773">
            <a:off x="7521358" y="-923457"/>
            <a:ext cx="3027230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20696">
            <a:off x="-735430" y="-999021"/>
            <a:ext cx="1903201" cy="205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078868">
            <a:off x="7606917" y="4110765"/>
            <a:ext cx="2112188" cy="228391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5"/>
          <p:cNvSpPr txBox="1">
            <a:spLocks noGrp="1"/>
          </p:cNvSpPr>
          <p:nvPr>
            <p:ph type="subTitle" idx="1"/>
          </p:nvPr>
        </p:nvSpPr>
        <p:spPr>
          <a:xfrm>
            <a:off x="1876163" y="2816700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0" name="Google Shape;910;p5"/>
          <p:cNvSpPr txBox="1">
            <a:spLocks noGrp="1"/>
          </p:cNvSpPr>
          <p:nvPr>
            <p:ph type="subTitle" idx="2"/>
          </p:nvPr>
        </p:nvSpPr>
        <p:spPr>
          <a:xfrm>
            <a:off x="4722916" y="2816700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1" name="Google Shape;911;p5"/>
          <p:cNvSpPr txBox="1">
            <a:spLocks noGrp="1"/>
          </p:cNvSpPr>
          <p:nvPr>
            <p:ph type="subTitle" idx="3"/>
          </p:nvPr>
        </p:nvSpPr>
        <p:spPr>
          <a:xfrm>
            <a:off x="1876163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"/>
          <p:cNvSpPr txBox="1">
            <a:spLocks noGrp="1"/>
          </p:cNvSpPr>
          <p:nvPr>
            <p:ph type="subTitle" idx="4"/>
          </p:nvPr>
        </p:nvSpPr>
        <p:spPr>
          <a:xfrm>
            <a:off x="4722916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14" name="Google Shape;914;p5"/>
          <p:cNvGrpSpPr/>
          <p:nvPr/>
        </p:nvGrpSpPr>
        <p:grpSpPr>
          <a:xfrm rot="-8302476">
            <a:off x="8072420" y="951458"/>
            <a:ext cx="712960" cy="1229689"/>
            <a:chOff x="4874800" y="1639750"/>
            <a:chExt cx="393575" cy="678825"/>
          </a:xfrm>
        </p:grpSpPr>
        <p:sp>
          <p:nvSpPr>
            <p:cNvPr id="915" name="Google Shape;915;p5"/>
            <p:cNvSpPr/>
            <p:nvPr/>
          </p:nvSpPr>
          <p:spPr>
            <a:xfrm>
              <a:off x="4874800" y="1639750"/>
              <a:ext cx="393575" cy="675875"/>
            </a:xfrm>
            <a:custGeom>
              <a:avLst/>
              <a:gdLst/>
              <a:ahLst/>
              <a:cxnLst/>
              <a:rect l="l" t="t" r="r" b="b"/>
              <a:pathLst>
                <a:path w="15743" h="27035" extrusionOk="0">
                  <a:moveTo>
                    <a:pt x="10029" y="213"/>
                  </a:moveTo>
                  <a:cubicBezTo>
                    <a:pt x="10033" y="213"/>
                    <a:pt x="10032" y="221"/>
                    <a:pt x="10034" y="225"/>
                  </a:cubicBezTo>
                  <a:lnTo>
                    <a:pt x="10034" y="225"/>
                  </a:lnTo>
                  <a:lnTo>
                    <a:pt x="10021" y="218"/>
                  </a:lnTo>
                  <a:cubicBezTo>
                    <a:pt x="10025" y="215"/>
                    <a:pt x="10027" y="213"/>
                    <a:pt x="10029" y="213"/>
                  </a:cubicBezTo>
                  <a:close/>
                  <a:moveTo>
                    <a:pt x="9569" y="218"/>
                  </a:moveTo>
                  <a:cubicBezTo>
                    <a:pt x="9571" y="218"/>
                    <a:pt x="9572" y="220"/>
                    <a:pt x="9573" y="224"/>
                  </a:cubicBezTo>
                  <a:cubicBezTo>
                    <a:pt x="9574" y="226"/>
                    <a:pt x="9570" y="227"/>
                    <a:pt x="9568" y="229"/>
                  </a:cubicBezTo>
                  <a:cubicBezTo>
                    <a:pt x="9567" y="227"/>
                    <a:pt x="9564" y="224"/>
                    <a:pt x="9564" y="223"/>
                  </a:cubicBezTo>
                  <a:cubicBezTo>
                    <a:pt x="9565" y="220"/>
                    <a:pt x="9567" y="218"/>
                    <a:pt x="9569" y="218"/>
                  </a:cubicBezTo>
                  <a:close/>
                  <a:moveTo>
                    <a:pt x="9936" y="200"/>
                  </a:moveTo>
                  <a:cubicBezTo>
                    <a:pt x="9940" y="200"/>
                    <a:pt x="9944" y="200"/>
                    <a:pt x="9948" y="200"/>
                  </a:cubicBezTo>
                  <a:cubicBezTo>
                    <a:pt x="9946" y="240"/>
                    <a:pt x="9972" y="284"/>
                    <a:pt x="9925" y="317"/>
                  </a:cubicBezTo>
                  <a:lnTo>
                    <a:pt x="9924" y="318"/>
                  </a:lnTo>
                  <a:cubicBezTo>
                    <a:pt x="9902" y="295"/>
                    <a:pt x="9940" y="281"/>
                    <a:pt x="9930" y="260"/>
                  </a:cubicBezTo>
                  <a:cubicBezTo>
                    <a:pt x="9924" y="247"/>
                    <a:pt x="9901" y="252"/>
                    <a:pt x="9901" y="229"/>
                  </a:cubicBezTo>
                  <a:cubicBezTo>
                    <a:pt x="9904" y="212"/>
                    <a:pt x="9913" y="200"/>
                    <a:pt x="9936" y="200"/>
                  </a:cubicBezTo>
                  <a:close/>
                  <a:moveTo>
                    <a:pt x="9694" y="378"/>
                  </a:moveTo>
                  <a:cubicBezTo>
                    <a:pt x="9696" y="381"/>
                    <a:pt x="9698" y="382"/>
                    <a:pt x="9698" y="383"/>
                  </a:cubicBezTo>
                  <a:cubicBezTo>
                    <a:pt x="9697" y="385"/>
                    <a:pt x="9695" y="388"/>
                    <a:pt x="9694" y="388"/>
                  </a:cubicBezTo>
                  <a:cubicBezTo>
                    <a:pt x="9691" y="388"/>
                    <a:pt x="9690" y="384"/>
                    <a:pt x="9689" y="383"/>
                  </a:cubicBezTo>
                  <a:lnTo>
                    <a:pt x="9694" y="378"/>
                  </a:lnTo>
                  <a:close/>
                  <a:moveTo>
                    <a:pt x="9958" y="433"/>
                  </a:moveTo>
                  <a:lnTo>
                    <a:pt x="9958" y="433"/>
                  </a:lnTo>
                  <a:cubicBezTo>
                    <a:pt x="9969" y="440"/>
                    <a:pt x="9971" y="447"/>
                    <a:pt x="9961" y="457"/>
                  </a:cubicBezTo>
                  <a:cubicBezTo>
                    <a:pt x="9950" y="450"/>
                    <a:pt x="9950" y="442"/>
                    <a:pt x="9958" y="433"/>
                  </a:cubicBezTo>
                  <a:close/>
                  <a:moveTo>
                    <a:pt x="9924" y="485"/>
                  </a:moveTo>
                  <a:cubicBezTo>
                    <a:pt x="9925" y="485"/>
                    <a:pt x="9925" y="485"/>
                    <a:pt x="9925" y="486"/>
                  </a:cubicBezTo>
                  <a:cubicBezTo>
                    <a:pt x="9926" y="486"/>
                    <a:pt x="9929" y="488"/>
                    <a:pt x="9929" y="490"/>
                  </a:cubicBezTo>
                  <a:cubicBezTo>
                    <a:pt x="9929" y="491"/>
                    <a:pt x="9925" y="493"/>
                    <a:pt x="9924" y="495"/>
                  </a:cubicBezTo>
                  <a:cubicBezTo>
                    <a:pt x="9923" y="493"/>
                    <a:pt x="9921" y="490"/>
                    <a:pt x="9919" y="489"/>
                  </a:cubicBezTo>
                  <a:cubicBezTo>
                    <a:pt x="9921" y="488"/>
                    <a:pt x="9923" y="485"/>
                    <a:pt x="9924" y="485"/>
                  </a:cubicBezTo>
                  <a:close/>
                  <a:moveTo>
                    <a:pt x="9144" y="480"/>
                  </a:moveTo>
                  <a:cubicBezTo>
                    <a:pt x="9155" y="511"/>
                    <a:pt x="9140" y="520"/>
                    <a:pt x="9124" y="530"/>
                  </a:cubicBezTo>
                  <a:cubicBezTo>
                    <a:pt x="9113" y="507"/>
                    <a:pt x="9108" y="489"/>
                    <a:pt x="9144" y="480"/>
                  </a:cubicBezTo>
                  <a:close/>
                  <a:moveTo>
                    <a:pt x="10025" y="518"/>
                  </a:moveTo>
                  <a:cubicBezTo>
                    <a:pt x="10026" y="518"/>
                    <a:pt x="10028" y="518"/>
                    <a:pt x="10029" y="519"/>
                  </a:cubicBezTo>
                  <a:cubicBezTo>
                    <a:pt x="10046" y="531"/>
                    <a:pt x="10045" y="546"/>
                    <a:pt x="10035" y="563"/>
                  </a:cubicBezTo>
                  <a:lnTo>
                    <a:pt x="10034" y="563"/>
                  </a:lnTo>
                  <a:cubicBezTo>
                    <a:pt x="10016" y="562"/>
                    <a:pt x="10003" y="545"/>
                    <a:pt x="10007" y="528"/>
                  </a:cubicBezTo>
                  <a:cubicBezTo>
                    <a:pt x="10011" y="522"/>
                    <a:pt x="10018" y="518"/>
                    <a:pt x="10025" y="518"/>
                  </a:cubicBezTo>
                  <a:close/>
                  <a:moveTo>
                    <a:pt x="8973" y="532"/>
                  </a:moveTo>
                  <a:cubicBezTo>
                    <a:pt x="8990" y="532"/>
                    <a:pt x="9007" y="538"/>
                    <a:pt x="9023" y="556"/>
                  </a:cubicBezTo>
                  <a:cubicBezTo>
                    <a:pt x="9033" y="584"/>
                    <a:pt x="9029" y="616"/>
                    <a:pt x="9010" y="641"/>
                  </a:cubicBezTo>
                  <a:lnTo>
                    <a:pt x="9010" y="641"/>
                  </a:lnTo>
                  <a:cubicBezTo>
                    <a:pt x="8934" y="602"/>
                    <a:pt x="8934" y="602"/>
                    <a:pt x="8921" y="543"/>
                  </a:cubicBezTo>
                  <a:cubicBezTo>
                    <a:pt x="8939" y="537"/>
                    <a:pt x="8956" y="532"/>
                    <a:pt x="8973" y="532"/>
                  </a:cubicBezTo>
                  <a:close/>
                  <a:moveTo>
                    <a:pt x="8860" y="644"/>
                  </a:moveTo>
                  <a:cubicBezTo>
                    <a:pt x="8861" y="645"/>
                    <a:pt x="8863" y="648"/>
                    <a:pt x="8864" y="650"/>
                  </a:cubicBezTo>
                  <a:lnTo>
                    <a:pt x="8859" y="654"/>
                  </a:lnTo>
                  <a:lnTo>
                    <a:pt x="8854" y="649"/>
                  </a:lnTo>
                  <a:cubicBezTo>
                    <a:pt x="8855" y="648"/>
                    <a:pt x="8857" y="644"/>
                    <a:pt x="8860" y="644"/>
                  </a:cubicBezTo>
                  <a:close/>
                  <a:moveTo>
                    <a:pt x="10082" y="632"/>
                  </a:moveTo>
                  <a:cubicBezTo>
                    <a:pt x="10085" y="632"/>
                    <a:pt x="10087" y="632"/>
                    <a:pt x="10091" y="633"/>
                  </a:cubicBezTo>
                  <a:cubicBezTo>
                    <a:pt x="10090" y="653"/>
                    <a:pt x="10082" y="659"/>
                    <a:pt x="10071" y="659"/>
                  </a:cubicBezTo>
                  <a:cubicBezTo>
                    <a:pt x="10065" y="659"/>
                    <a:pt x="10057" y="657"/>
                    <a:pt x="10050" y="654"/>
                  </a:cubicBezTo>
                  <a:cubicBezTo>
                    <a:pt x="10057" y="642"/>
                    <a:pt x="10067" y="632"/>
                    <a:pt x="10082" y="632"/>
                  </a:cubicBezTo>
                  <a:close/>
                  <a:moveTo>
                    <a:pt x="9303" y="662"/>
                  </a:moveTo>
                  <a:lnTo>
                    <a:pt x="9308" y="668"/>
                  </a:lnTo>
                  <a:cubicBezTo>
                    <a:pt x="9306" y="669"/>
                    <a:pt x="9305" y="672"/>
                    <a:pt x="9303" y="672"/>
                  </a:cubicBezTo>
                  <a:cubicBezTo>
                    <a:pt x="9303" y="672"/>
                    <a:pt x="9303" y="672"/>
                    <a:pt x="9302" y="672"/>
                  </a:cubicBezTo>
                  <a:cubicBezTo>
                    <a:pt x="9301" y="672"/>
                    <a:pt x="9299" y="669"/>
                    <a:pt x="9298" y="667"/>
                  </a:cubicBezTo>
                  <a:lnTo>
                    <a:pt x="9303" y="662"/>
                  </a:lnTo>
                  <a:close/>
                  <a:moveTo>
                    <a:pt x="10139" y="662"/>
                  </a:moveTo>
                  <a:cubicBezTo>
                    <a:pt x="10140" y="665"/>
                    <a:pt x="10142" y="666"/>
                    <a:pt x="10142" y="668"/>
                  </a:cubicBezTo>
                  <a:cubicBezTo>
                    <a:pt x="10142" y="669"/>
                    <a:pt x="10139" y="670"/>
                    <a:pt x="10137" y="673"/>
                  </a:cubicBezTo>
                  <a:lnTo>
                    <a:pt x="10133" y="667"/>
                  </a:lnTo>
                  <a:lnTo>
                    <a:pt x="10139" y="662"/>
                  </a:lnTo>
                  <a:close/>
                  <a:moveTo>
                    <a:pt x="9252" y="717"/>
                  </a:moveTo>
                  <a:cubicBezTo>
                    <a:pt x="9256" y="717"/>
                    <a:pt x="9256" y="725"/>
                    <a:pt x="9257" y="729"/>
                  </a:cubicBezTo>
                  <a:lnTo>
                    <a:pt x="9257" y="729"/>
                  </a:lnTo>
                  <a:cubicBezTo>
                    <a:pt x="9253" y="726"/>
                    <a:pt x="9249" y="724"/>
                    <a:pt x="9245" y="721"/>
                  </a:cubicBezTo>
                  <a:cubicBezTo>
                    <a:pt x="9248" y="718"/>
                    <a:pt x="9251" y="717"/>
                    <a:pt x="9252" y="717"/>
                  </a:cubicBezTo>
                  <a:close/>
                  <a:moveTo>
                    <a:pt x="9952" y="698"/>
                  </a:moveTo>
                  <a:cubicBezTo>
                    <a:pt x="9957" y="698"/>
                    <a:pt x="9963" y="699"/>
                    <a:pt x="9971" y="701"/>
                  </a:cubicBezTo>
                  <a:lnTo>
                    <a:pt x="9939" y="738"/>
                  </a:lnTo>
                  <a:cubicBezTo>
                    <a:pt x="9934" y="710"/>
                    <a:pt x="9936" y="698"/>
                    <a:pt x="9952" y="698"/>
                  </a:cubicBezTo>
                  <a:close/>
                  <a:moveTo>
                    <a:pt x="9259" y="731"/>
                  </a:moveTo>
                  <a:lnTo>
                    <a:pt x="9273" y="738"/>
                  </a:lnTo>
                  <a:cubicBezTo>
                    <a:pt x="9269" y="741"/>
                    <a:pt x="9267" y="742"/>
                    <a:pt x="9265" y="742"/>
                  </a:cubicBezTo>
                  <a:cubicBezTo>
                    <a:pt x="9261" y="742"/>
                    <a:pt x="9261" y="735"/>
                    <a:pt x="9259" y="731"/>
                  </a:cubicBezTo>
                  <a:close/>
                  <a:moveTo>
                    <a:pt x="9480" y="674"/>
                  </a:moveTo>
                  <a:cubicBezTo>
                    <a:pt x="9491" y="705"/>
                    <a:pt x="9492" y="723"/>
                    <a:pt x="9484" y="741"/>
                  </a:cubicBezTo>
                  <a:cubicBezTo>
                    <a:pt x="9480" y="744"/>
                    <a:pt x="9476" y="745"/>
                    <a:pt x="9471" y="745"/>
                  </a:cubicBezTo>
                  <a:cubicBezTo>
                    <a:pt x="9467" y="745"/>
                    <a:pt x="9462" y="744"/>
                    <a:pt x="9459" y="741"/>
                  </a:cubicBezTo>
                  <a:cubicBezTo>
                    <a:pt x="9448" y="716"/>
                    <a:pt x="9472" y="702"/>
                    <a:pt x="9480" y="674"/>
                  </a:cubicBezTo>
                  <a:close/>
                  <a:moveTo>
                    <a:pt x="10048" y="751"/>
                  </a:moveTo>
                  <a:cubicBezTo>
                    <a:pt x="10050" y="751"/>
                    <a:pt x="10052" y="753"/>
                    <a:pt x="10053" y="757"/>
                  </a:cubicBezTo>
                  <a:cubicBezTo>
                    <a:pt x="10053" y="758"/>
                    <a:pt x="10050" y="759"/>
                    <a:pt x="10048" y="761"/>
                  </a:cubicBezTo>
                  <a:cubicBezTo>
                    <a:pt x="10046" y="759"/>
                    <a:pt x="10044" y="757"/>
                    <a:pt x="10044" y="756"/>
                  </a:cubicBezTo>
                  <a:cubicBezTo>
                    <a:pt x="10045" y="753"/>
                    <a:pt x="10047" y="751"/>
                    <a:pt x="10048" y="751"/>
                  </a:cubicBezTo>
                  <a:close/>
                  <a:moveTo>
                    <a:pt x="9010" y="641"/>
                  </a:moveTo>
                  <a:cubicBezTo>
                    <a:pt x="9010" y="641"/>
                    <a:pt x="9009" y="642"/>
                    <a:pt x="9009" y="642"/>
                  </a:cubicBezTo>
                  <a:cubicBezTo>
                    <a:pt x="9036" y="648"/>
                    <a:pt x="9044" y="668"/>
                    <a:pt x="9048" y="699"/>
                  </a:cubicBezTo>
                  <a:cubicBezTo>
                    <a:pt x="9021" y="713"/>
                    <a:pt x="8990" y="724"/>
                    <a:pt x="8965" y="762"/>
                  </a:cubicBezTo>
                  <a:cubicBezTo>
                    <a:pt x="8955" y="715"/>
                    <a:pt x="8968" y="692"/>
                    <a:pt x="8993" y="677"/>
                  </a:cubicBezTo>
                  <a:cubicBezTo>
                    <a:pt x="9009" y="668"/>
                    <a:pt x="9009" y="656"/>
                    <a:pt x="9009" y="641"/>
                  </a:cubicBezTo>
                  <a:close/>
                  <a:moveTo>
                    <a:pt x="9039" y="753"/>
                  </a:moveTo>
                  <a:cubicBezTo>
                    <a:pt x="9043" y="753"/>
                    <a:pt x="9042" y="760"/>
                    <a:pt x="9044" y="764"/>
                  </a:cubicBezTo>
                  <a:lnTo>
                    <a:pt x="9044" y="764"/>
                  </a:lnTo>
                  <a:lnTo>
                    <a:pt x="9031" y="757"/>
                  </a:lnTo>
                  <a:cubicBezTo>
                    <a:pt x="9034" y="754"/>
                    <a:pt x="9037" y="753"/>
                    <a:pt x="9039" y="753"/>
                  </a:cubicBezTo>
                  <a:close/>
                  <a:moveTo>
                    <a:pt x="9046" y="766"/>
                  </a:moveTo>
                  <a:lnTo>
                    <a:pt x="9058" y="773"/>
                  </a:lnTo>
                  <a:cubicBezTo>
                    <a:pt x="9055" y="776"/>
                    <a:pt x="9053" y="777"/>
                    <a:pt x="9051" y="777"/>
                  </a:cubicBezTo>
                  <a:cubicBezTo>
                    <a:pt x="9047" y="777"/>
                    <a:pt x="9047" y="770"/>
                    <a:pt x="9046" y="766"/>
                  </a:cubicBezTo>
                  <a:close/>
                  <a:moveTo>
                    <a:pt x="10245" y="748"/>
                  </a:moveTo>
                  <a:cubicBezTo>
                    <a:pt x="10252" y="748"/>
                    <a:pt x="10259" y="749"/>
                    <a:pt x="10267" y="749"/>
                  </a:cubicBezTo>
                  <a:cubicBezTo>
                    <a:pt x="10271" y="767"/>
                    <a:pt x="10263" y="786"/>
                    <a:pt x="10248" y="797"/>
                  </a:cubicBezTo>
                  <a:cubicBezTo>
                    <a:pt x="10231" y="794"/>
                    <a:pt x="10218" y="779"/>
                    <a:pt x="10218" y="762"/>
                  </a:cubicBezTo>
                  <a:cubicBezTo>
                    <a:pt x="10227" y="750"/>
                    <a:pt x="10235" y="748"/>
                    <a:pt x="10245" y="748"/>
                  </a:cubicBezTo>
                  <a:close/>
                  <a:moveTo>
                    <a:pt x="8775" y="813"/>
                  </a:moveTo>
                  <a:cubicBezTo>
                    <a:pt x="8775" y="814"/>
                    <a:pt x="8775" y="814"/>
                    <a:pt x="8775" y="815"/>
                  </a:cubicBezTo>
                  <a:lnTo>
                    <a:pt x="8775" y="815"/>
                  </a:lnTo>
                  <a:cubicBezTo>
                    <a:pt x="8776" y="814"/>
                    <a:pt x="8776" y="814"/>
                    <a:pt x="8776" y="813"/>
                  </a:cubicBezTo>
                  <a:close/>
                  <a:moveTo>
                    <a:pt x="9942" y="893"/>
                  </a:moveTo>
                  <a:cubicBezTo>
                    <a:pt x="9943" y="895"/>
                    <a:pt x="9947" y="896"/>
                    <a:pt x="9947" y="899"/>
                  </a:cubicBezTo>
                  <a:cubicBezTo>
                    <a:pt x="9946" y="900"/>
                    <a:pt x="9943" y="902"/>
                    <a:pt x="9941" y="903"/>
                  </a:cubicBezTo>
                  <a:lnTo>
                    <a:pt x="9938" y="897"/>
                  </a:lnTo>
                  <a:lnTo>
                    <a:pt x="9942" y="893"/>
                  </a:lnTo>
                  <a:close/>
                  <a:moveTo>
                    <a:pt x="8983" y="896"/>
                  </a:moveTo>
                  <a:cubicBezTo>
                    <a:pt x="8988" y="896"/>
                    <a:pt x="8990" y="902"/>
                    <a:pt x="8991" y="907"/>
                  </a:cubicBezTo>
                  <a:lnTo>
                    <a:pt x="8974" y="907"/>
                  </a:lnTo>
                  <a:cubicBezTo>
                    <a:pt x="8977" y="902"/>
                    <a:pt x="8977" y="896"/>
                    <a:pt x="8979" y="896"/>
                  </a:cubicBezTo>
                  <a:cubicBezTo>
                    <a:pt x="8981" y="896"/>
                    <a:pt x="8982" y="896"/>
                    <a:pt x="8983" y="896"/>
                  </a:cubicBezTo>
                  <a:close/>
                  <a:moveTo>
                    <a:pt x="8972" y="909"/>
                  </a:moveTo>
                  <a:lnTo>
                    <a:pt x="8972" y="909"/>
                  </a:lnTo>
                  <a:cubicBezTo>
                    <a:pt x="8970" y="913"/>
                    <a:pt x="8968" y="917"/>
                    <a:pt x="8965" y="921"/>
                  </a:cubicBezTo>
                  <a:cubicBezTo>
                    <a:pt x="8955" y="909"/>
                    <a:pt x="8965" y="911"/>
                    <a:pt x="8972" y="909"/>
                  </a:cubicBezTo>
                  <a:close/>
                  <a:moveTo>
                    <a:pt x="9003" y="908"/>
                  </a:moveTo>
                  <a:cubicBezTo>
                    <a:pt x="9010" y="908"/>
                    <a:pt x="9017" y="909"/>
                    <a:pt x="9022" y="917"/>
                  </a:cubicBezTo>
                  <a:cubicBezTo>
                    <a:pt x="9016" y="922"/>
                    <a:pt x="9011" y="924"/>
                    <a:pt x="9007" y="924"/>
                  </a:cubicBezTo>
                  <a:cubicBezTo>
                    <a:pt x="9000" y="924"/>
                    <a:pt x="8995" y="918"/>
                    <a:pt x="8992" y="908"/>
                  </a:cubicBezTo>
                  <a:lnTo>
                    <a:pt x="8992" y="908"/>
                  </a:lnTo>
                  <a:cubicBezTo>
                    <a:pt x="8993" y="908"/>
                    <a:pt x="8994" y="908"/>
                    <a:pt x="8996" y="908"/>
                  </a:cubicBezTo>
                  <a:cubicBezTo>
                    <a:pt x="8998" y="908"/>
                    <a:pt x="9001" y="908"/>
                    <a:pt x="9003" y="908"/>
                  </a:cubicBezTo>
                  <a:close/>
                  <a:moveTo>
                    <a:pt x="9258" y="942"/>
                  </a:moveTo>
                  <a:lnTo>
                    <a:pt x="9250" y="956"/>
                  </a:lnTo>
                  <a:cubicBezTo>
                    <a:pt x="9240" y="942"/>
                    <a:pt x="9253" y="945"/>
                    <a:pt x="9258" y="942"/>
                  </a:cubicBezTo>
                  <a:close/>
                  <a:moveTo>
                    <a:pt x="10011" y="949"/>
                  </a:moveTo>
                  <a:cubicBezTo>
                    <a:pt x="10024" y="956"/>
                    <a:pt x="10021" y="964"/>
                    <a:pt x="10015" y="973"/>
                  </a:cubicBezTo>
                  <a:cubicBezTo>
                    <a:pt x="10002" y="966"/>
                    <a:pt x="10004" y="958"/>
                    <a:pt x="10010" y="949"/>
                  </a:cubicBezTo>
                  <a:close/>
                  <a:moveTo>
                    <a:pt x="9337" y="751"/>
                  </a:moveTo>
                  <a:lnTo>
                    <a:pt x="9416" y="789"/>
                  </a:lnTo>
                  <a:cubicBezTo>
                    <a:pt x="9424" y="843"/>
                    <a:pt x="9383" y="872"/>
                    <a:pt x="9371" y="917"/>
                  </a:cubicBezTo>
                  <a:cubicBezTo>
                    <a:pt x="9372" y="936"/>
                    <a:pt x="9411" y="944"/>
                    <a:pt x="9389" y="977"/>
                  </a:cubicBezTo>
                  <a:cubicBezTo>
                    <a:pt x="9352" y="966"/>
                    <a:pt x="9329" y="940"/>
                    <a:pt x="9303" y="913"/>
                  </a:cubicBezTo>
                  <a:cubicBezTo>
                    <a:pt x="9291" y="923"/>
                    <a:pt x="9286" y="943"/>
                    <a:pt x="9266" y="943"/>
                  </a:cubicBezTo>
                  <a:cubicBezTo>
                    <a:pt x="9264" y="943"/>
                    <a:pt x="9261" y="943"/>
                    <a:pt x="9258" y="942"/>
                  </a:cubicBezTo>
                  <a:cubicBezTo>
                    <a:pt x="9263" y="915"/>
                    <a:pt x="9229" y="897"/>
                    <a:pt x="9243" y="867"/>
                  </a:cubicBezTo>
                  <a:cubicBezTo>
                    <a:pt x="9247" y="857"/>
                    <a:pt x="9252" y="854"/>
                    <a:pt x="9257" y="854"/>
                  </a:cubicBezTo>
                  <a:cubicBezTo>
                    <a:pt x="9265" y="854"/>
                    <a:pt x="9275" y="861"/>
                    <a:pt x="9285" y="861"/>
                  </a:cubicBezTo>
                  <a:cubicBezTo>
                    <a:pt x="9290" y="861"/>
                    <a:pt x="9295" y="859"/>
                    <a:pt x="9300" y="854"/>
                  </a:cubicBezTo>
                  <a:cubicBezTo>
                    <a:pt x="9308" y="826"/>
                    <a:pt x="9292" y="780"/>
                    <a:pt x="9337" y="751"/>
                  </a:cubicBezTo>
                  <a:close/>
                  <a:moveTo>
                    <a:pt x="9230" y="985"/>
                  </a:moveTo>
                  <a:cubicBezTo>
                    <a:pt x="9242" y="991"/>
                    <a:pt x="9242" y="999"/>
                    <a:pt x="9233" y="1008"/>
                  </a:cubicBezTo>
                  <a:cubicBezTo>
                    <a:pt x="9222" y="1001"/>
                    <a:pt x="9220" y="994"/>
                    <a:pt x="9229" y="985"/>
                  </a:cubicBezTo>
                  <a:close/>
                  <a:moveTo>
                    <a:pt x="9321" y="959"/>
                  </a:moveTo>
                  <a:cubicBezTo>
                    <a:pt x="9333" y="991"/>
                    <a:pt x="9317" y="999"/>
                    <a:pt x="9301" y="1010"/>
                  </a:cubicBezTo>
                  <a:cubicBezTo>
                    <a:pt x="9292" y="989"/>
                    <a:pt x="9285" y="969"/>
                    <a:pt x="9321" y="960"/>
                  </a:cubicBezTo>
                  <a:lnTo>
                    <a:pt x="9321" y="959"/>
                  </a:lnTo>
                  <a:close/>
                  <a:moveTo>
                    <a:pt x="8970" y="1053"/>
                  </a:moveTo>
                  <a:lnTo>
                    <a:pt x="8989" y="1074"/>
                  </a:lnTo>
                  <a:lnTo>
                    <a:pt x="8962" y="1123"/>
                  </a:lnTo>
                  <a:cubicBezTo>
                    <a:pt x="8936" y="1107"/>
                    <a:pt x="8933" y="1081"/>
                    <a:pt x="8906" y="1075"/>
                  </a:cubicBezTo>
                  <a:lnTo>
                    <a:pt x="8970" y="1053"/>
                  </a:lnTo>
                  <a:close/>
                  <a:moveTo>
                    <a:pt x="9054" y="1159"/>
                  </a:moveTo>
                  <a:lnTo>
                    <a:pt x="9054" y="1159"/>
                  </a:lnTo>
                  <a:cubicBezTo>
                    <a:pt x="9064" y="1171"/>
                    <a:pt x="9053" y="1170"/>
                    <a:pt x="9047" y="1172"/>
                  </a:cubicBezTo>
                  <a:lnTo>
                    <a:pt x="9047" y="1172"/>
                  </a:lnTo>
                  <a:lnTo>
                    <a:pt x="9054" y="1159"/>
                  </a:lnTo>
                  <a:close/>
                  <a:moveTo>
                    <a:pt x="10371" y="1156"/>
                  </a:moveTo>
                  <a:cubicBezTo>
                    <a:pt x="10376" y="1156"/>
                    <a:pt x="10382" y="1159"/>
                    <a:pt x="10388" y="1162"/>
                  </a:cubicBezTo>
                  <a:cubicBezTo>
                    <a:pt x="10384" y="1171"/>
                    <a:pt x="10379" y="1173"/>
                    <a:pt x="10374" y="1173"/>
                  </a:cubicBezTo>
                  <a:cubicBezTo>
                    <a:pt x="10367" y="1173"/>
                    <a:pt x="10359" y="1169"/>
                    <a:pt x="10352" y="1169"/>
                  </a:cubicBezTo>
                  <a:cubicBezTo>
                    <a:pt x="10351" y="1169"/>
                    <a:pt x="10350" y="1169"/>
                    <a:pt x="10350" y="1169"/>
                  </a:cubicBezTo>
                  <a:cubicBezTo>
                    <a:pt x="10356" y="1160"/>
                    <a:pt x="10363" y="1156"/>
                    <a:pt x="10371" y="1156"/>
                  </a:cubicBezTo>
                  <a:close/>
                  <a:moveTo>
                    <a:pt x="8770" y="1178"/>
                  </a:moveTo>
                  <a:cubicBezTo>
                    <a:pt x="8772" y="1178"/>
                    <a:pt x="8774" y="1180"/>
                    <a:pt x="8774" y="1183"/>
                  </a:cubicBezTo>
                  <a:cubicBezTo>
                    <a:pt x="8774" y="1184"/>
                    <a:pt x="8771" y="1185"/>
                    <a:pt x="8770" y="1187"/>
                  </a:cubicBezTo>
                  <a:cubicBezTo>
                    <a:pt x="8768" y="1185"/>
                    <a:pt x="8766" y="1184"/>
                    <a:pt x="8765" y="1182"/>
                  </a:cubicBezTo>
                  <a:cubicBezTo>
                    <a:pt x="8767" y="1180"/>
                    <a:pt x="8768" y="1178"/>
                    <a:pt x="8770" y="1178"/>
                  </a:cubicBezTo>
                  <a:close/>
                  <a:moveTo>
                    <a:pt x="9036" y="1173"/>
                  </a:moveTo>
                  <a:cubicBezTo>
                    <a:pt x="9039" y="1173"/>
                    <a:pt x="9042" y="1174"/>
                    <a:pt x="9044" y="1174"/>
                  </a:cubicBezTo>
                  <a:lnTo>
                    <a:pt x="9044" y="1174"/>
                  </a:lnTo>
                  <a:cubicBezTo>
                    <a:pt x="9045" y="1190"/>
                    <a:pt x="9050" y="1206"/>
                    <a:pt x="9060" y="1219"/>
                  </a:cubicBezTo>
                  <a:lnTo>
                    <a:pt x="9038" y="1240"/>
                  </a:lnTo>
                  <a:cubicBezTo>
                    <a:pt x="9013" y="1227"/>
                    <a:pt x="9001" y="1210"/>
                    <a:pt x="9013" y="1183"/>
                  </a:cubicBezTo>
                  <a:cubicBezTo>
                    <a:pt x="9019" y="1175"/>
                    <a:pt x="9027" y="1173"/>
                    <a:pt x="9036" y="1173"/>
                  </a:cubicBezTo>
                  <a:close/>
                  <a:moveTo>
                    <a:pt x="9116" y="1228"/>
                  </a:moveTo>
                  <a:cubicBezTo>
                    <a:pt x="9119" y="1228"/>
                    <a:pt x="9123" y="1230"/>
                    <a:pt x="9127" y="1234"/>
                  </a:cubicBezTo>
                  <a:cubicBezTo>
                    <a:pt x="9123" y="1240"/>
                    <a:pt x="9120" y="1244"/>
                    <a:pt x="9115" y="1244"/>
                  </a:cubicBezTo>
                  <a:cubicBezTo>
                    <a:pt x="9112" y="1244"/>
                    <a:pt x="9108" y="1242"/>
                    <a:pt x="9104" y="1237"/>
                  </a:cubicBezTo>
                  <a:lnTo>
                    <a:pt x="9105" y="1237"/>
                  </a:lnTo>
                  <a:cubicBezTo>
                    <a:pt x="9108" y="1231"/>
                    <a:pt x="9112" y="1228"/>
                    <a:pt x="9116" y="1228"/>
                  </a:cubicBezTo>
                  <a:close/>
                  <a:moveTo>
                    <a:pt x="10361" y="1229"/>
                  </a:moveTo>
                  <a:cubicBezTo>
                    <a:pt x="10368" y="1229"/>
                    <a:pt x="10373" y="1234"/>
                    <a:pt x="10376" y="1244"/>
                  </a:cubicBezTo>
                  <a:lnTo>
                    <a:pt x="10376" y="1244"/>
                  </a:lnTo>
                  <a:cubicBezTo>
                    <a:pt x="10372" y="1244"/>
                    <a:pt x="10368" y="1245"/>
                    <a:pt x="10365" y="1245"/>
                  </a:cubicBezTo>
                  <a:cubicBezTo>
                    <a:pt x="10358" y="1245"/>
                    <a:pt x="10351" y="1243"/>
                    <a:pt x="10346" y="1235"/>
                  </a:cubicBezTo>
                  <a:cubicBezTo>
                    <a:pt x="10352" y="1231"/>
                    <a:pt x="10357" y="1229"/>
                    <a:pt x="10361" y="1229"/>
                  </a:cubicBezTo>
                  <a:close/>
                  <a:moveTo>
                    <a:pt x="8762" y="1246"/>
                  </a:moveTo>
                  <a:cubicBezTo>
                    <a:pt x="8766" y="1246"/>
                    <a:pt x="8770" y="1248"/>
                    <a:pt x="8774" y="1253"/>
                  </a:cubicBezTo>
                  <a:cubicBezTo>
                    <a:pt x="8771" y="1259"/>
                    <a:pt x="8766" y="1261"/>
                    <a:pt x="8761" y="1261"/>
                  </a:cubicBezTo>
                  <a:cubicBezTo>
                    <a:pt x="8756" y="1261"/>
                    <a:pt x="8751" y="1259"/>
                    <a:pt x="8748" y="1253"/>
                  </a:cubicBezTo>
                  <a:cubicBezTo>
                    <a:pt x="8753" y="1249"/>
                    <a:pt x="8757" y="1246"/>
                    <a:pt x="8762" y="1246"/>
                  </a:cubicBezTo>
                  <a:close/>
                  <a:moveTo>
                    <a:pt x="10377" y="1246"/>
                  </a:moveTo>
                  <a:cubicBezTo>
                    <a:pt x="10382" y="1247"/>
                    <a:pt x="10388" y="1248"/>
                    <a:pt x="10388" y="1251"/>
                  </a:cubicBezTo>
                  <a:cubicBezTo>
                    <a:pt x="10390" y="1259"/>
                    <a:pt x="10384" y="1261"/>
                    <a:pt x="10378" y="1262"/>
                  </a:cubicBezTo>
                  <a:lnTo>
                    <a:pt x="10378" y="1262"/>
                  </a:lnTo>
                  <a:cubicBezTo>
                    <a:pt x="10378" y="1257"/>
                    <a:pt x="10378" y="1252"/>
                    <a:pt x="10377" y="1246"/>
                  </a:cubicBezTo>
                  <a:close/>
                  <a:moveTo>
                    <a:pt x="10375" y="1264"/>
                  </a:moveTo>
                  <a:lnTo>
                    <a:pt x="10368" y="1276"/>
                  </a:lnTo>
                  <a:cubicBezTo>
                    <a:pt x="10359" y="1265"/>
                    <a:pt x="10368" y="1266"/>
                    <a:pt x="10375" y="1264"/>
                  </a:cubicBezTo>
                  <a:close/>
                  <a:moveTo>
                    <a:pt x="8887" y="1121"/>
                  </a:moveTo>
                  <a:cubicBezTo>
                    <a:pt x="8904" y="1135"/>
                    <a:pt x="8917" y="1153"/>
                    <a:pt x="8921" y="1174"/>
                  </a:cubicBezTo>
                  <a:cubicBezTo>
                    <a:pt x="8908" y="1221"/>
                    <a:pt x="8862" y="1201"/>
                    <a:pt x="8844" y="1210"/>
                  </a:cubicBezTo>
                  <a:cubicBezTo>
                    <a:pt x="8819" y="1227"/>
                    <a:pt x="8814" y="1243"/>
                    <a:pt x="8815" y="1261"/>
                  </a:cubicBezTo>
                  <a:cubicBezTo>
                    <a:pt x="8816" y="1262"/>
                    <a:pt x="8818" y="1262"/>
                    <a:pt x="8819" y="1262"/>
                  </a:cubicBezTo>
                  <a:cubicBezTo>
                    <a:pt x="8848" y="1262"/>
                    <a:pt x="8869" y="1238"/>
                    <a:pt x="8896" y="1232"/>
                  </a:cubicBezTo>
                  <a:lnTo>
                    <a:pt x="8896" y="1232"/>
                  </a:lnTo>
                  <a:cubicBezTo>
                    <a:pt x="8911" y="1252"/>
                    <a:pt x="8894" y="1263"/>
                    <a:pt x="8881" y="1277"/>
                  </a:cubicBezTo>
                  <a:cubicBezTo>
                    <a:pt x="8870" y="1279"/>
                    <a:pt x="8858" y="1283"/>
                    <a:pt x="8846" y="1283"/>
                  </a:cubicBezTo>
                  <a:cubicBezTo>
                    <a:pt x="8834" y="1283"/>
                    <a:pt x="8823" y="1279"/>
                    <a:pt x="8814" y="1263"/>
                  </a:cubicBezTo>
                  <a:cubicBezTo>
                    <a:pt x="8812" y="1261"/>
                    <a:pt x="8806" y="1261"/>
                    <a:pt x="8806" y="1259"/>
                  </a:cubicBezTo>
                  <a:cubicBezTo>
                    <a:pt x="8792" y="1210"/>
                    <a:pt x="8804" y="1194"/>
                    <a:pt x="8857" y="1185"/>
                  </a:cubicBezTo>
                  <a:cubicBezTo>
                    <a:pt x="8882" y="1171"/>
                    <a:pt x="8849" y="1133"/>
                    <a:pt x="8887" y="1121"/>
                  </a:cubicBezTo>
                  <a:close/>
                  <a:moveTo>
                    <a:pt x="9122" y="1299"/>
                  </a:moveTo>
                  <a:cubicBezTo>
                    <a:pt x="9130" y="1302"/>
                    <a:pt x="9132" y="1308"/>
                    <a:pt x="9127" y="1313"/>
                  </a:cubicBezTo>
                  <a:cubicBezTo>
                    <a:pt x="9110" y="1325"/>
                    <a:pt x="9107" y="1328"/>
                    <a:pt x="9085" y="1328"/>
                  </a:cubicBezTo>
                  <a:cubicBezTo>
                    <a:pt x="9079" y="1328"/>
                    <a:pt x="9072" y="1328"/>
                    <a:pt x="9063" y="1328"/>
                  </a:cubicBezTo>
                  <a:cubicBezTo>
                    <a:pt x="9087" y="1315"/>
                    <a:pt x="9100" y="1300"/>
                    <a:pt x="9122" y="1299"/>
                  </a:cubicBezTo>
                  <a:close/>
                  <a:moveTo>
                    <a:pt x="10261" y="1320"/>
                  </a:moveTo>
                  <a:cubicBezTo>
                    <a:pt x="10270" y="1331"/>
                    <a:pt x="10260" y="1330"/>
                    <a:pt x="10254" y="1332"/>
                  </a:cubicBezTo>
                  <a:lnTo>
                    <a:pt x="10254" y="1332"/>
                  </a:lnTo>
                  <a:cubicBezTo>
                    <a:pt x="10256" y="1328"/>
                    <a:pt x="10259" y="1324"/>
                    <a:pt x="10261" y="1320"/>
                  </a:cubicBezTo>
                  <a:close/>
                  <a:moveTo>
                    <a:pt x="9942" y="1338"/>
                  </a:moveTo>
                  <a:lnTo>
                    <a:pt x="9942" y="1338"/>
                  </a:lnTo>
                  <a:cubicBezTo>
                    <a:pt x="9949" y="1341"/>
                    <a:pt x="9948" y="1345"/>
                    <a:pt x="9941" y="1347"/>
                  </a:cubicBezTo>
                  <a:cubicBezTo>
                    <a:pt x="9940" y="1347"/>
                    <a:pt x="9939" y="1344"/>
                    <a:pt x="9937" y="1342"/>
                  </a:cubicBezTo>
                  <a:cubicBezTo>
                    <a:pt x="9939" y="1340"/>
                    <a:pt x="9941" y="1338"/>
                    <a:pt x="9942" y="1338"/>
                  </a:cubicBezTo>
                  <a:close/>
                  <a:moveTo>
                    <a:pt x="10395" y="1300"/>
                  </a:moveTo>
                  <a:cubicBezTo>
                    <a:pt x="10399" y="1300"/>
                    <a:pt x="10402" y="1301"/>
                    <a:pt x="10405" y="1304"/>
                  </a:cubicBezTo>
                  <a:cubicBezTo>
                    <a:pt x="10418" y="1323"/>
                    <a:pt x="10410" y="1342"/>
                    <a:pt x="10408" y="1363"/>
                  </a:cubicBezTo>
                  <a:cubicBezTo>
                    <a:pt x="10397" y="1344"/>
                    <a:pt x="10376" y="1331"/>
                    <a:pt x="10380" y="1308"/>
                  </a:cubicBezTo>
                  <a:cubicBezTo>
                    <a:pt x="10384" y="1303"/>
                    <a:pt x="10390" y="1300"/>
                    <a:pt x="10395" y="1300"/>
                  </a:cubicBezTo>
                  <a:close/>
                  <a:moveTo>
                    <a:pt x="9640" y="1408"/>
                  </a:moveTo>
                  <a:cubicBezTo>
                    <a:pt x="9642" y="1408"/>
                    <a:pt x="9643" y="1410"/>
                    <a:pt x="9645" y="1413"/>
                  </a:cubicBezTo>
                  <a:cubicBezTo>
                    <a:pt x="9645" y="1414"/>
                    <a:pt x="9641" y="1417"/>
                    <a:pt x="9639" y="1418"/>
                  </a:cubicBezTo>
                  <a:lnTo>
                    <a:pt x="9639" y="1418"/>
                  </a:lnTo>
                  <a:cubicBezTo>
                    <a:pt x="9637" y="1416"/>
                    <a:pt x="9635" y="1414"/>
                    <a:pt x="9635" y="1413"/>
                  </a:cubicBezTo>
                  <a:cubicBezTo>
                    <a:pt x="9637" y="1410"/>
                    <a:pt x="9639" y="1408"/>
                    <a:pt x="9640" y="1408"/>
                  </a:cubicBezTo>
                  <a:close/>
                  <a:moveTo>
                    <a:pt x="12695" y="1427"/>
                  </a:moveTo>
                  <a:cubicBezTo>
                    <a:pt x="12696" y="1427"/>
                    <a:pt x="12699" y="1430"/>
                    <a:pt x="12700" y="1431"/>
                  </a:cubicBezTo>
                  <a:lnTo>
                    <a:pt x="12694" y="1436"/>
                  </a:lnTo>
                  <a:lnTo>
                    <a:pt x="12691" y="1430"/>
                  </a:lnTo>
                  <a:cubicBezTo>
                    <a:pt x="12692" y="1429"/>
                    <a:pt x="12693" y="1427"/>
                    <a:pt x="12695" y="1427"/>
                  </a:cubicBezTo>
                  <a:close/>
                  <a:moveTo>
                    <a:pt x="9151" y="1424"/>
                  </a:moveTo>
                  <a:cubicBezTo>
                    <a:pt x="9156" y="1424"/>
                    <a:pt x="9161" y="1426"/>
                    <a:pt x="9164" y="1431"/>
                  </a:cubicBezTo>
                  <a:cubicBezTo>
                    <a:pt x="9160" y="1436"/>
                    <a:pt x="9156" y="1439"/>
                    <a:pt x="9152" y="1439"/>
                  </a:cubicBezTo>
                  <a:cubicBezTo>
                    <a:pt x="9147" y="1439"/>
                    <a:pt x="9143" y="1436"/>
                    <a:pt x="9138" y="1430"/>
                  </a:cubicBezTo>
                  <a:cubicBezTo>
                    <a:pt x="9141" y="1426"/>
                    <a:pt x="9146" y="1424"/>
                    <a:pt x="9151" y="1424"/>
                  </a:cubicBezTo>
                  <a:close/>
                  <a:moveTo>
                    <a:pt x="13060" y="1423"/>
                  </a:moveTo>
                  <a:cubicBezTo>
                    <a:pt x="13064" y="1423"/>
                    <a:pt x="13067" y="1425"/>
                    <a:pt x="13068" y="1428"/>
                  </a:cubicBezTo>
                  <a:cubicBezTo>
                    <a:pt x="13072" y="1437"/>
                    <a:pt x="13068" y="1439"/>
                    <a:pt x="13062" y="1439"/>
                  </a:cubicBezTo>
                  <a:cubicBezTo>
                    <a:pt x="13060" y="1439"/>
                    <a:pt x="13058" y="1439"/>
                    <a:pt x="13057" y="1438"/>
                  </a:cubicBezTo>
                  <a:cubicBezTo>
                    <a:pt x="13053" y="1437"/>
                    <a:pt x="13050" y="1433"/>
                    <a:pt x="13046" y="1430"/>
                  </a:cubicBezTo>
                  <a:lnTo>
                    <a:pt x="13048" y="1430"/>
                  </a:lnTo>
                  <a:cubicBezTo>
                    <a:pt x="13051" y="1426"/>
                    <a:pt x="13056" y="1423"/>
                    <a:pt x="13060" y="1423"/>
                  </a:cubicBezTo>
                  <a:close/>
                  <a:moveTo>
                    <a:pt x="8930" y="1480"/>
                  </a:moveTo>
                  <a:cubicBezTo>
                    <a:pt x="8931" y="1480"/>
                    <a:pt x="8933" y="1482"/>
                    <a:pt x="8934" y="1485"/>
                  </a:cubicBezTo>
                  <a:cubicBezTo>
                    <a:pt x="8934" y="1486"/>
                    <a:pt x="8930" y="1488"/>
                    <a:pt x="8929" y="1490"/>
                  </a:cubicBezTo>
                  <a:cubicBezTo>
                    <a:pt x="8928" y="1488"/>
                    <a:pt x="8925" y="1485"/>
                    <a:pt x="8925" y="1485"/>
                  </a:cubicBezTo>
                  <a:cubicBezTo>
                    <a:pt x="8926" y="1482"/>
                    <a:pt x="8928" y="1480"/>
                    <a:pt x="8930" y="1480"/>
                  </a:cubicBezTo>
                  <a:close/>
                  <a:moveTo>
                    <a:pt x="8755" y="1441"/>
                  </a:moveTo>
                  <a:cubicBezTo>
                    <a:pt x="8760" y="1441"/>
                    <a:pt x="8765" y="1441"/>
                    <a:pt x="8770" y="1443"/>
                  </a:cubicBezTo>
                  <a:cubicBezTo>
                    <a:pt x="8775" y="1462"/>
                    <a:pt x="8752" y="1454"/>
                    <a:pt x="8747" y="1467"/>
                  </a:cubicBezTo>
                  <a:cubicBezTo>
                    <a:pt x="8742" y="1480"/>
                    <a:pt x="8748" y="1496"/>
                    <a:pt x="8735" y="1507"/>
                  </a:cubicBezTo>
                  <a:cubicBezTo>
                    <a:pt x="8715" y="1491"/>
                    <a:pt x="8732" y="1469"/>
                    <a:pt x="8724" y="1452"/>
                  </a:cubicBezTo>
                  <a:cubicBezTo>
                    <a:pt x="8733" y="1445"/>
                    <a:pt x="8744" y="1441"/>
                    <a:pt x="8755" y="1441"/>
                  </a:cubicBezTo>
                  <a:close/>
                  <a:moveTo>
                    <a:pt x="8947" y="1515"/>
                  </a:moveTo>
                  <a:cubicBezTo>
                    <a:pt x="8949" y="1515"/>
                    <a:pt x="8950" y="1517"/>
                    <a:pt x="8951" y="1520"/>
                  </a:cubicBezTo>
                  <a:cubicBezTo>
                    <a:pt x="8952" y="1521"/>
                    <a:pt x="8949" y="1523"/>
                    <a:pt x="8947" y="1525"/>
                  </a:cubicBezTo>
                  <a:lnTo>
                    <a:pt x="8947" y="1525"/>
                  </a:lnTo>
                  <a:cubicBezTo>
                    <a:pt x="8945" y="1523"/>
                    <a:pt x="8942" y="1520"/>
                    <a:pt x="8942" y="1520"/>
                  </a:cubicBezTo>
                  <a:cubicBezTo>
                    <a:pt x="8943" y="1517"/>
                    <a:pt x="8945" y="1515"/>
                    <a:pt x="8947" y="1515"/>
                  </a:cubicBezTo>
                  <a:close/>
                  <a:moveTo>
                    <a:pt x="12144" y="1568"/>
                  </a:moveTo>
                  <a:cubicBezTo>
                    <a:pt x="12146" y="1569"/>
                    <a:pt x="12149" y="1572"/>
                    <a:pt x="12149" y="1573"/>
                  </a:cubicBezTo>
                  <a:cubicBezTo>
                    <a:pt x="12149" y="1575"/>
                    <a:pt x="12145" y="1576"/>
                    <a:pt x="12144" y="1579"/>
                  </a:cubicBezTo>
                  <a:lnTo>
                    <a:pt x="12140" y="1573"/>
                  </a:lnTo>
                  <a:cubicBezTo>
                    <a:pt x="12142" y="1571"/>
                    <a:pt x="12143" y="1568"/>
                    <a:pt x="12144" y="1568"/>
                  </a:cubicBezTo>
                  <a:close/>
                  <a:moveTo>
                    <a:pt x="12072" y="1605"/>
                  </a:moveTo>
                  <a:cubicBezTo>
                    <a:pt x="12073" y="1605"/>
                    <a:pt x="12073" y="1605"/>
                    <a:pt x="12073" y="1605"/>
                  </a:cubicBezTo>
                  <a:cubicBezTo>
                    <a:pt x="12074" y="1605"/>
                    <a:pt x="12077" y="1607"/>
                    <a:pt x="12078" y="1609"/>
                  </a:cubicBezTo>
                  <a:lnTo>
                    <a:pt x="12072" y="1614"/>
                  </a:lnTo>
                  <a:lnTo>
                    <a:pt x="12068" y="1608"/>
                  </a:lnTo>
                  <a:lnTo>
                    <a:pt x="12069" y="1608"/>
                  </a:lnTo>
                  <a:cubicBezTo>
                    <a:pt x="12070" y="1607"/>
                    <a:pt x="12071" y="1605"/>
                    <a:pt x="12072" y="1605"/>
                  </a:cubicBezTo>
                  <a:close/>
                  <a:moveTo>
                    <a:pt x="13120" y="1623"/>
                  </a:moveTo>
                  <a:cubicBezTo>
                    <a:pt x="13121" y="1623"/>
                    <a:pt x="13121" y="1623"/>
                    <a:pt x="13121" y="1623"/>
                  </a:cubicBezTo>
                  <a:cubicBezTo>
                    <a:pt x="13127" y="1626"/>
                    <a:pt x="13127" y="1630"/>
                    <a:pt x="13121" y="1631"/>
                  </a:cubicBezTo>
                  <a:cubicBezTo>
                    <a:pt x="13119" y="1631"/>
                    <a:pt x="13117" y="1629"/>
                    <a:pt x="13116" y="1626"/>
                  </a:cubicBezTo>
                  <a:lnTo>
                    <a:pt x="13117" y="1626"/>
                  </a:lnTo>
                  <a:cubicBezTo>
                    <a:pt x="13118" y="1625"/>
                    <a:pt x="13120" y="1623"/>
                    <a:pt x="13120" y="1623"/>
                  </a:cubicBezTo>
                  <a:close/>
                  <a:moveTo>
                    <a:pt x="12077" y="1660"/>
                  </a:moveTo>
                  <a:lnTo>
                    <a:pt x="12077" y="1660"/>
                  </a:lnTo>
                  <a:cubicBezTo>
                    <a:pt x="12081" y="1674"/>
                    <a:pt x="12084" y="1686"/>
                    <a:pt x="12067" y="1686"/>
                  </a:cubicBezTo>
                  <a:cubicBezTo>
                    <a:pt x="12063" y="1686"/>
                    <a:pt x="12057" y="1685"/>
                    <a:pt x="12049" y="1684"/>
                  </a:cubicBezTo>
                  <a:lnTo>
                    <a:pt x="12049" y="1682"/>
                  </a:lnTo>
                  <a:cubicBezTo>
                    <a:pt x="12057" y="1669"/>
                    <a:pt x="12064" y="1661"/>
                    <a:pt x="12077" y="1660"/>
                  </a:cubicBezTo>
                  <a:close/>
                  <a:moveTo>
                    <a:pt x="11147" y="1676"/>
                  </a:moveTo>
                  <a:lnTo>
                    <a:pt x="11147" y="1676"/>
                  </a:lnTo>
                  <a:cubicBezTo>
                    <a:pt x="11163" y="1681"/>
                    <a:pt x="11161" y="1690"/>
                    <a:pt x="11153" y="1701"/>
                  </a:cubicBezTo>
                  <a:cubicBezTo>
                    <a:pt x="11140" y="1695"/>
                    <a:pt x="11137" y="1687"/>
                    <a:pt x="11147" y="1676"/>
                  </a:cubicBezTo>
                  <a:close/>
                  <a:moveTo>
                    <a:pt x="8922" y="1653"/>
                  </a:moveTo>
                  <a:cubicBezTo>
                    <a:pt x="8928" y="1653"/>
                    <a:pt x="8934" y="1656"/>
                    <a:pt x="8936" y="1663"/>
                  </a:cubicBezTo>
                  <a:cubicBezTo>
                    <a:pt x="8942" y="1676"/>
                    <a:pt x="8935" y="1685"/>
                    <a:pt x="8922" y="1687"/>
                  </a:cubicBezTo>
                  <a:lnTo>
                    <a:pt x="8922" y="1704"/>
                  </a:lnTo>
                  <a:lnTo>
                    <a:pt x="8904" y="1704"/>
                  </a:lnTo>
                  <a:cubicBezTo>
                    <a:pt x="8904" y="1695"/>
                    <a:pt x="8912" y="1687"/>
                    <a:pt x="8922" y="1687"/>
                  </a:cubicBezTo>
                  <a:cubicBezTo>
                    <a:pt x="8918" y="1678"/>
                    <a:pt x="8914" y="1668"/>
                    <a:pt x="8910" y="1658"/>
                  </a:cubicBezTo>
                  <a:cubicBezTo>
                    <a:pt x="8913" y="1655"/>
                    <a:pt x="8918" y="1653"/>
                    <a:pt x="8922" y="1653"/>
                  </a:cubicBezTo>
                  <a:close/>
                  <a:moveTo>
                    <a:pt x="12988" y="1699"/>
                  </a:moveTo>
                  <a:lnTo>
                    <a:pt x="13000" y="1705"/>
                  </a:lnTo>
                  <a:cubicBezTo>
                    <a:pt x="12996" y="1708"/>
                    <a:pt x="12994" y="1709"/>
                    <a:pt x="12993" y="1709"/>
                  </a:cubicBezTo>
                  <a:cubicBezTo>
                    <a:pt x="12989" y="1709"/>
                    <a:pt x="12989" y="1703"/>
                    <a:pt x="12988" y="1699"/>
                  </a:cubicBezTo>
                  <a:close/>
                  <a:moveTo>
                    <a:pt x="9146" y="1711"/>
                  </a:moveTo>
                  <a:cubicBezTo>
                    <a:pt x="9150" y="1711"/>
                    <a:pt x="9149" y="1717"/>
                    <a:pt x="9151" y="1721"/>
                  </a:cubicBezTo>
                  <a:lnTo>
                    <a:pt x="9151" y="1721"/>
                  </a:lnTo>
                  <a:lnTo>
                    <a:pt x="9139" y="1714"/>
                  </a:lnTo>
                  <a:cubicBezTo>
                    <a:pt x="9142" y="1712"/>
                    <a:pt x="9145" y="1711"/>
                    <a:pt x="9146" y="1711"/>
                  </a:cubicBezTo>
                  <a:close/>
                  <a:moveTo>
                    <a:pt x="8922" y="1704"/>
                  </a:moveTo>
                  <a:lnTo>
                    <a:pt x="8922" y="1705"/>
                  </a:lnTo>
                  <a:cubicBezTo>
                    <a:pt x="8926" y="1705"/>
                    <a:pt x="8929" y="1705"/>
                    <a:pt x="8932" y="1705"/>
                  </a:cubicBezTo>
                  <a:cubicBezTo>
                    <a:pt x="8939" y="1705"/>
                    <a:pt x="8947" y="1706"/>
                    <a:pt x="8953" y="1713"/>
                  </a:cubicBezTo>
                  <a:cubicBezTo>
                    <a:pt x="8949" y="1723"/>
                    <a:pt x="8941" y="1731"/>
                    <a:pt x="8930" y="1736"/>
                  </a:cubicBezTo>
                  <a:cubicBezTo>
                    <a:pt x="8920" y="1727"/>
                    <a:pt x="8922" y="1716"/>
                    <a:pt x="8922" y="1704"/>
                  </a:cubicBezTo>
                  <a:close/>
                  <a:moveTo>
                    <a:pt x="9870" y="1693"/>
                  </a:moveTo>
                  <a:cubicBezTo>
                    <a:pt x="9882" y="1707"/>
                    <a:pt x="9868" y="1704"/>
                    <a:pt x="9862" y="1707"/>
                  </a:cubicBezTo>
                  <a:lnTo>
                    <a:pt x="9862" y="1750"/>
                  </a:lnTo>
                  <a:cubicBezTo>
                    <a:pt x="9836" y="1750"/>
                    <a:pt x="9844" y="1726"/>
                    <a:pt x="9833" y="1717"/>
                  </a:cubicBezTo>
                  <a:cubicBezTo>
                    <a:pt x="9838" y="1707"/>
                    <a:pt x="9845" y="1706"/>
                    <a:pt x="9853" y="1706"/>
                  </a:cubicBezTo>
                  <a:cubicBezTo>
                    <a:pt x="9856" y="1706"/>
                    <a:pt x="9859" y="1706"/>
                    <a:pt x="9862" y="1706"/>
                  </a:cubicBezTo>
                  <a:lnTo>
                    <a:pt x="9870" y="1693"/>
                  </a:lnTo>
                  <a:close/>
                  <a:moveTo>
                    <a:pt x="8811" y="1743"/>
                  </a:moveTo>
                  <a:cubicBezTo>
                    <a:pt x="8813" y="1743"/>
                    <a:pt x="8816" y="1744"/>
                    <a:pt x="8819" y="1745"/>
                  </a:cubicBezTo>
                  <a:cubicBezTo>
                    <a:pt x="8831" y="1750"/>
                    <a:pt x="8832" y="1760"/>
                    <a:pt x="8825" y="1773"/>
                  </a:cubicBezTo>
                  <a:lnTo>
                    <a:pt x="8797" y="1760"/>
                  </a:lnTo>
                  <a:lnTo>
                    <a:pt x="8788" y="1775"/>
                  </a:lnTo>
                  <a:cubicBezTo>
                    <a:pt x="8776" y="1760"/>
                    <a:pt x="8791" y="1763"/>
                    <a:pt x="8796" y="1760"/>
                  </a:cubicBezTo>
                  <a:cubicBezTo>
                    <a:pt x="8797" y="1750"/>
                    <a:pt x="8803" y="1743"/>
                    <a:pt x="8811" y="1743"/>
                  </a:cubicBezTo>
                  <a:close/>
                  <a:moveTo>
                    <a:pt x="11912" y="1628"/>
                  </a:moveTo>
                  <a:cubicBezTo>
                    <a:pt x="11934" y="1628"/>
                    <a:pt x="11946" y="1648"/>
                    <a:pt x="11967" y="1648"/>
                  </a:cubicBezTo>
                  <a:cubicBezTo>
                    <a:pt x="11969" y="1648"/>
                    <a:pt x="11972" y="1647"/>
                    <a:pt x="11974" y="1647"/>
                  </a:cubicBezTo>
                  <a:lnTo>
                    <a:pt x="11974" y="1647"/>
                  </a:lnTo>
                  <a:lnTo>
                    <a:pt x="11942" y="1689"/>
                  </a:lnTo>
                  <a:lnTo>
                    <a:pt x="11970" y="1709"/>
                  </a:lnTo>
                  <a:cubicBezTo>
                    <a:pt x="11976" y="1734"/>
                    <a:pt x="11975" y="1760"/>
                    <a:pt x="11966" y="1784"/>
                  </a:cubicBezTo>
                  <a:cubicBezTo>
                    <a:pt x="11889" y="1759"/>
                    <a:pt x="11889" y="1759"/>
                    <a:pt x="11882" y="1677"/>
                  </a:cubicBezTo>
                  <a:cubicBezTo>
                    <a:pt x="11878" y="1666"/>
                    <a:pt x="11874" y="1656"/>
                    <a:pt x="11867" y="1646"/>
                  </a:cubicBezTo>
                  <a:lnTo>
                    <a:pt x="11867" y="1646"/>
                  </a:lnTo>
                  <a:lnTo>
                    <a:pt x="11901" y="1630"/>
                  </a:lnTo>
                  <a:cubicBezTo>
                    <a:pt x="11905" y="1629"/>
                    <a:pt x="11909" y="1628"/>
                    <a:pt x="11912" y="1628"/>
                  </a:cubicBezTo>
                  <a:close/>
                  <a:moveTo>
                    <a:pt x="9073" y="1782"/>
                  </a:moveTo>
                  <a:cubicBezTo>
                    <a:pt x="9074" y="1784"/>
                    <a:pt x="9076" y="1786"/>
                    <a:pt x="9076" y="1787"/>
                  </a:cubicBezTo>
                  <a:cubicBezTo>
                    <a:pt x="9075" y="1790"/>
                    <a:pt x="9073" y="1792"/>
                    <a:pt x="9071" y="1792"/>
                  </a:cubicBezTo>
                  <a:cubicBezTo>
                    <a:pt x="9070" y="1791"/>
                    <a:pt x="9068" y="1788"/>
                    <a:pt x="9066" y="1786"/>
                  </a:cubicBezTo>
                  <a:lnTo>
                    <a:pt x="9072" y="1783"/>
                  </a:lnTo>
                  <a:lnTo>
                    <a:pt x="9073" y="1782"/>
                  </a:lnTo>
                  <a:close/>
                  <a:moveTo>
                    <a:pt x="10369" y="1781"/>
                  </a:moveTo>
                  <a:cubicBezTo>
                    <a:pt x="10371" y="1781"/>
                    <a:pt x="10372" y="1783"/>
                    <a:pt x="10374" y="1787"/>
                  </a:cubicBezTo>
                  <a:cubicBezTo>
                    <a:pt x="10374" y="1787"/>
                    <a:pt x="10370" y="1790"/>
                    <a:pt x="10369" y="1791"/>
                  </a:cubicBezTo>
                  <a:lnTo>
                    <a:pt x="10368" y="1792"/>
                  </a:lnTo>
                  <a:cubicBezTo>
                    <a:pt x="10367" y="1790"/>
                    <a:pt x="10363" y="1787"/>
                    <a:pt x="10364" y="1786"/>
                  </a:cubicBezTo>
                  <a:cubicBezTo>
                    <a:pt x="10366" y="1783"/>
                    <a:pt x="10368" y="1781"/>
                    <a:pt x="10369" y="1781"/>
                  </a:cubicBezTo>
                  <a:close/>
                  <a:moveTo>
                    <a:pt x="9853" y="1780"/>
                  </a:moveTo>
                  <a:cubicBezTo>
                    <a:pt x="9854" y="1783"/>
                    <a:pt x="9858" y="1785"/>
                    <a:pt x="9858" y="1787"/>
                  </a:cubicBezTo>
                  <a:cubicBezTo>
                    <a:pt x="9858" y="1790"/>
                    <a:pt x="9854" y="1791"/>
                    <a:pt x="9852" y="1793"/>
                  </a:cubicBezTo>
                  <a:lnTo>
                    <a:pt x="9846" y="1786"/>
                  </a:lnTo>
                  <a:lnTo>
                    <a:pt x="9853" y="1780"/>
                  </a:lnTo>
                  <a:close/>
                  <a:moveTo>
                    <a:pt x="12560" y="1779"/>
                  </a:moveTo>
                  <a:cubicBezTo>
                    <a:pt x="12562" y="1779"/>
                    <a:pt x="12563" y="1779"/>
                    <a:pt x="12565" y="1779"/>
                  </a:cubicBezTo>
                  <a:cubicBezTo>
                    <a:pt x="12568" y="1780"/>
                    <a:pt x="12571" y="1786"/>
                    <a:pt x="12573" y="1788"/>
                  </a:cubicBezTo>
                  <a:cubicBezTo>
                    <a:pt x="12570" y="1793"/>
                    <a:pt x="12566" y="1795"/>
                    <a:pt x="12562" y="1795"/>
                  </a:cubicBezTo>
                  <a:cubicBezTo>
                    <a:pt x="12558" y="1795"/>
                    <a:pt x="12555" y="1793"/>
                    <a:pt x="12554" y="1790"/>
                  </a:cubicBezTo>
                  <a:cubicBezTo>
                    <a:pt x="12548" y="1781"/>
                    <a:pt x="12554" y="1779"/>
                    <a:pt x="12560" y="1779"/>
                  </a:cubicBezTo>
                  <a:close/>
                  <a:moveTo>
                    <a:pt x="12750" y="1800"/>
                  </a:moveTo>
                  <a:cubicBezTo>
                    <a:pt x="12751" y="1801"/>
                    <a:pt x="12754" y="1803"/>
                    <a:pt x="12753" y="1804"/>
                  </a:cubicBezTo>
                  <a:cubicBezTo>
                    <a:pt x="12753" y="1807"/>
                    <a:pt x="12751" y="1808"/>
                    <a:pt x="12749" y="1809"/>
                  </a:cubicBezTo>
                  <a:lnTo>
                    <a:pt x="12744" y="1803"/>
                  </a:lnTo>
                  <a:lnTo>
                    <a:pt x="12750" y="1800"/>
                  </a:lnTo>
                  <a:close/>
                  <a:moveTo>
                    <a:pt x="12082" y="1796"/>
                  </a:moveTo>
                  <a:cubicBezTo>
                    <a:pt x="12086" y="1796"/>
                    <a:pt x="12089" y="1798"/>
                    <a:pt x="12090" y="1801"/>
                  </a:cubicBezTo>
                  <a:cubicBezTo>
                    <a:pt x="12096" y="1810"/>
                    <a:pt x="12090" y="1812"/>
                    <a:pt x="12084" y="1812"/>
                  </a:cubicBezTo>
                  <a:cubicBezTo>
                    <a:pt x="12083" y="1812"/>
                    <a:pt x="12081" y="1812"/>
                    <a:pt x="12079" y="1811"/>
                  </a:cubicBezTo>
                  <a:cubicBezTo>
                    <a:pt x="12076" y="1810"/>
                    <a:pt x="12073" y="1806"/>
                    <a:pt x="12070" y="1802"/>
                  </a:cubicBezTo>
                  <a:cubicBezTo>
                    <a:pt x="12073" y="1798"/>
                    <a:pt x="12078" y="1796"/>
                    <a:pt x="12082" y="1796"/>
                  </a:cubicBezTo>
                  <a:close/>
                  <a:moveTo>
                    <a:pt x="9029" y="1828"/>
                  </a:moveTo>
                  <a:cubicBezTo>
                    <a:pt x="9028" y="1828"/>
                    <a:pt x="9028" y="1828"/>
                    <a:pt x="9027" y="1828"/>
                  </a:cubicBezTo>
                  <a:lnTo>
                    <a:pt x="9028" y="1830"/>
                  </a:lnTo>
                  <a:cubicBezTo>
                    <a:pt x="9029" y="1829"/>
                    <a:pt x="9029" y="1829"/>
                    <a:pt x="9029" y="1828"/>
                  </a:cubicBezTo>
                  <a:close/>
                  <a:moveTo>
                    <a:pt x="12573" y="1818"/>
                  </a:moveTo>
                  <a:cubicBezTo>
                    <a:pt x="12581" y="1823"/>
                    <a:pt x="12582" y="1833"/>
                    <a:pt x="12575" y="1839"/>
                  </a:cubicBezTo>
                  <a:cubicBezTo>
                    <a:pt x="12572" y="1840"/>
                    <a:pt x="12570" y="1841"/>
                    <a:pt x="12569" y="1841"/>
                  </a:cubicBezTo>
                  <a:cubicBezTo>
                    <a:pt x="12563" y="1841"/>
                    <a:pt x="12563" y="1833"/>
                    <a:pt x="12564" y="1827"/>
                  </a:cubicBezTo>
                  <a:cubicBezTo>
                    <a:pt x="12564" y="1824"/>
                    <a:pt x="12570" y="1822"/>
                    <a:pt x="12573" y="1818"/>
                  </a:cubicBezTo>
                  <a:close/>
                  <a:moveTo>
                    <a:pt x="12145" y="1852"/>
                  </a:moveTo>
                  <a:cubicBezTo>
                    <a:pt x="12147" y="1852"/>
                    <a:pt x="12150" y="1856"/>
                    <a:pt x="12150" y="1857"/>
                  </a:cubicBezTo>
                  <a:cubicBezTo>
                    <a:pt x="12150" y="1859"/>
                    <a:pt x="12146" y="1860"/>
                    <a:pt x="12145" y="1861"/>
                  </a:cubicBezTo>
                  <a:lnTo>
                    <a:pt x="12141" y="1857"/>
                  </a:lnTo>
                  <a:lnTo>
                    <a:pt x="12140" y="1857"/>
                  </a:lnTo>
                  <a:cubicBezTo>
                    <a:pt x="12142" y="1856"/>
                    <a:pt x="12144" y="1852"/>
                    <a:pt x="12145" y="1852"/>
                  </a:cubicBezTo>
                  <a:close/>
                  <a:moveTo>
                    <a:pt x="9644" y="1805"/>
                  </a:moveTo>
                  <a:cubicBezTo>
                    <a:pt x="9631" y="1825"/>
                    <a:pt x="9630" y="1853"/>
                    <a:pt x="9602" y="1864"/>
                  </a:cubicBezTo>
                  <a:cubicBezTo>
                    <a:pt x="9600" y="1808"/>
                    <a:pt x="9600" y="1808"/>
                    <a:pt x="9644" y="1805"/>
                  </a:cubicBezTo>
                  <a:close/>
                  <a:moveTo>
                    <a:pt x="12754" y="1828"/>
                  </a:moveTo>
                  <a:cubicBezTo>
                    <a:pt x="12782" y="1848"/>
                    <a:pt x="12782" y="1880"/>
                    <a:pt x="12807" y="1893"/>
                  </a:cubicBezTo>
                  <a:cubicBezTo>
                    <a:pt x="12803" y="1894"/>
                    <a:pt x="12798" y="1895"/>
                    <a:pt x="12794" y="1895"/>
                  </a:cubicBezTo>
                  <a:cubicBezTo>
                    <a:pt x="12767" y="1895"/>
                    <a:pt x="12747" y="1879"/>
                    <a:pt x="12728" y="1865"/>
                  </a:cubicBezTo>
                  <a:cubicBezTo>
                    <a:pt x="12726" y="1839"/>
                    <a:pt x="12748" y="1841"/>
                    <a:pt x="12754" y="1828"/>
                  </a:cubicBezTo>
                  <a:close/>
                  <a:moveTo>
                    <a:pt x="8734" y="1865"/>
                  </a:moveTo>
                  <a:cubicBezTo>
                    <a:pt x="8742" y="1865"/>
                    <a:pt x="8750" y="1868"/>
                    <a:pt x="8756" y="1873"/>
                  </a:cubicBezTo>
                  <a:cubicBezTo>
                    <a:pt x="8750" y="1892"/>
                    <a:pt x="8738" y="1900"/>
                    <a:pt x="8712" y="1900"/>
                  </a:cubicBezTo>
                  <a:lnTo>
                    <a:pt x="8710" y="1876"/>
                  </a:lnTo>
                  <a:cubicBezTo>
                    <a:pt x="8716" y="1869"/>
                    <a:pt x="8725" y="1865"/>
                    <a:pt x="8734" y="1865"/>
                  </a:cubicBezTo>
                  <a:close/>
                  <a:moveTo>
                    <a:pt x="12947" y="1835"/>
                  </a:moveTo>
                  <a:cubicBezTo>
                    <a:pt x="12957" y="1861"/>
                    <a:pt x="12987" y="1885"/>
                    <a:pt x="12962" y="1917"/>
                  </a:cubicBezTo>
                  <a:cubicBezTo>
                    <a:pt x="12929" y="1917"/>
                    <a:pt x="12953" y="1899"/>
                    <a:pt x="12948" y="1891"/>
                  </a:cubicBezTo>
                  <a:cubicBezTo>
                    <a:pt x="12939" y="1879"/>
                    <a:pt x="12930" y="1867"/>
                    <a:pt x="12920" y="1856"/>
                  </a:cubicBezTo>
                  <a:lnTo>
                    <a:pt x="12939" y="1839"/>
                  </a:lnTo>
                  <a:lnTo>
                    <a:pt x="12947" y="1835"/>
                  </a:lnTo>
                  <a:close/>
                  <a:moveTo>
                    <a:pt x="8958" y="1917"/>
                  </a:moveTo>
                  <a:lnTo>
                    <a:pt x="8958" y="1917"/>
                  </a:lnTo>
                  <a:cubicBezTo>
                    <a:pt x="8977" y="1922"/>
                    <a:pt x="8971" y="1936"/>
                    <a:pt x="8971" y="1952"/>
                  </a:cubicBezTo>
                  <a:cubicBezTo>
                    <a:pt x="8955" y="1940"/>
                    <a:pt x="8959" y="1928"/>
                    <a:pt x="8958" y="1917"/>
                  </a:cubicBezTo>
                  <a:close/>
                  <a:moveTo>
                    <a:pt x="8705" y="1923"/>
                  </a:moveTo>
                  <a:cubicBezTo>
                    <a:pt x="8725" y="1923"/>
                    <a:pt x="8731" y="1937"/>
                    <a:pt x="8742" y="1948"/>
                  </a:cubicBezTo>
                  <a:cubicBezTo>
                    <a:pt x="8735" y="1951"/>
                    <a:pt x="8730" y="1952"/>
                    <a:pt x="8725" y="1952"/>
                  </a:cubicBezTo>
                  <a:cubicBezTo>
                    <a:pt x="8710" y="1952"/>
                    <a:pt x="8702" y="1941"/>
                    <a:pt x="8693" y="1924"/>
                  </a:cubicBezTo>
                  <a:cubicBezTo>
                    <a:pt x="8698" y="1923"/>
                    <a:pt x="8702" y="1923"/>
                    <a:pt x="8705" y="1923"/>
                  </a:cubicBezTo>
                  <a:close/>
                  <a:moveTo>
                    <a:pt x="9671" y="1791"/>
                  </a:moveTo>
                  <a:cubicBezTo>
                    <a:pt x="9702" y="1833"/>
                    <a:pt x="9739" y="1830"/>
                    <a:pt x="9780" y="1833"/>
                  </a:cubicBezTo>
                  <a:cubicBezTo>
                    <a:pt x="9796" y="1872"/>
                    <a:pt x="9852" y="1876"/>
                    <a:pt x="9864" y="1924"/>
                  </a:cubicBezTo>
                  <a:cubicBezTo>
                    <a:pt x="9867" y="1940"/>
                    <a:pt x="9864" y="1957"/>
                    <a:pt x="9853" y="1971"/>
                  </a:cubicBezTo>
                  <a:lnTo>
                    <a:pt x="9716" y="1971"/>
                  </a:lnTo>
                  <a:cubicBezTo>
                    <a:pt x="9700" y="1963"/>
                    <a:pt x="9671" y="1956"/>
                    <a:pt x="9650" y="1927"/>
                  </a:cubicBezTo>
                  <a:cubicBezTo>
                    <a:pt x="9668" y="1889"/>
                    <a:pt x="9664" y="1846"/>
                    <a:pt x="9671" y="1791"/>
                  </a:cubicBezTo>
                  <a:close/>
                  <a:moveTo>
                    <a:pt x="10491" y="1961"/>
                  </a:moveTo>
                  <a:cubicBezTo>
                    <a:pt x="10510" y="1992"/>
                    <a:pt x="10488" y="1985"/>
                    <a:pt x="10469" y="1992"/>
                  </a:cubicBezTo>
                  <a:cubicBezTo>
                    <a:pt x="10474" y="1972"/>
                    <a:pt x="10481" y="1965"/>
                    <a:pt x="10491" y="1961"/>
                  </a:cubicBezTo>
                  <a:close/>
                  <a:moveTo>
                    <a:pt x="9225" y="2023"/>
                  </a:moveTo>
                  <a:lnTo>
                    <a:pt x="9224" y="2025"/>
                  </a:lnTo>
                  <a:cubicBezTo>
                    <a:pt x="9224" y="2025"/>
                    <a:pt x="9225" y="2025"/>
                    <a:pt x="9225" y="2026"/>
                  </a:cubicBezTo>
                  <a:lnTo>
                    <a:pt x="9225" y="2026"/>
                  </a:lnTo>
                  <a:cubicBezTo>
                    <a:pt x="9225" y="2025"/>
                    <a:pt x="9225" y="2024"/>
                    <a:pt x="9225" y="2023"/>
                  </a:cubicBezTo>
                  <a:close/>
                  <a:moveTo>
                    <a:pt x="13422" y="2002"/>
                  </a:moveTo>
                  <a:cubicBezTo>
                    <a:pt x="13434" y="2011"/>
                    <a:pt x="13431" y="2022"/>
                    <a:pt x="13431" y="2034"/>
                  </a:cubicBezTo>
                  <a:cubicBezTo>
                    <a:pt x="13413" y="2028"/>
                    <a:pt x="13410" y="2018"/>
                    <a:pt x="13422" y="2002"/>
                  </a:cubicBezTo>
                  <a:close/>
                  <a:moveTo>
                    <a:pt x="8828" y="2056"/>
                  </a:moveTo>
                  <a:cubicBezTo>
                    <a:pt x="8828" y="2056"/>
                    <a:pt x="8828" y="2057"/>
                    <a:pt x="8828" y="2057"/>
                  </a:cubicBezTo>
                  <a:lnTo>
                    <a:pt x="8829" y="2057"/>
                  </a:lnTo>
                  <a:cubicBezTo>
                    <a:pt x="8828" y="2057"/>
                    <a:pt x="8828" y="2056"/>
                    <a:pt x="8828" y="2056"/>
                  </a:cubicBezTo>
                  <a:close/>
                  <a:moveTo>
                    <a:pt x="13172" y="1945"/>
                  </a:moveTo>
                  <a:cubicBezTo>
                    <a:pt x="13187" y="1946"/>
                    <a:pt x="13181" y="1963"/>
                    <a:pt x="13191" y="1969"/>
                  </a:cubicBezTo>
                  <a:lnTo>
                    <a:pt x="13207" y="1962"/>
                  </a:lnTo>
                  <a:cubicBezTo>
                    <a:pt x="13231" y="1972"/>
                    <a:pt x="13210" y="2002"/>
                    <a:pt x="13235" y="2011"/>
                  </a:cubicBezTo>
                  <a:cubicBezTo>
                    <a:pt x="13216" y="2037"/>
                    <a:pt x="13222" y="2065"/>
                    <a:pt x="13212" y="2100"/>
                  </a:cubicBezTo>
                  <a:lnTo>
                    <a:pt x="13153" y="1982"/>
                  </a:lnTo>
                  <a:lnTo>
                    <a:pt x="13172" y="1945"/>
                  </a:lnTo>
                  <a:close/>
                  <a:moveTo>
                    <a:pt x="9498" y="2100"/>
                  </a:moveTo>
                  <a:cubicBezTo>
                    <a:pt x="9500" y="2100"/>
                    <a:pt x="9502" y="2102"/>
                    <a:pt x="9503" y="2107"/>
                  </a:cubicBezTo>
                  <a:cubicBezTo>
                    <a:pt x="9504" y="2108"/>
                    <a:pt x="9500" y="2110"/>
                    <a:pt x="9497" y="2112"/>
                  </a:cubicBezTo>
                  <a:cubicBezTo>
                    <a:pt x="9496" y="2110"/>
                    <a:pt x="9492" y="2107"/>
                    <a:pt x="9492" y="2106"/>
                  </a:cubicBezTo>
                  <a:cubicBezTo>
                    <a:pt x="9494" y="2102"/>
                    <a:pt x="9496" y="2100"/>
                    <a:pt x="9498" y="2100"/>
                  </a:cubicBezTo>
                  <a:close/>
                  <a:moveTo>
                    <a:pt x="12180" y="1748"/>
                  </a:moveTo>
                  <a:cubicBezTo>
                    <a:pt x="12181" y="1748"/>
                    <a:pt x="12182" y="1748"/>
                    <a:pt x="12183" y="1749"/>
                  </a:cubicBezTo>
                  <a:cubicBezTo>
                    <a:pt x="12215" y="1763"/>
                    <a:pt x="12242" y="1777"/>
                    <a:pt x="12232" y="1824"/>
                  </a:cubicBezTo>
                  <a:cubicBezTo>
                    <a:pt x="12228" y="1838"/>
                    <a:pt x="12222" y="1867"/>
                    <a:pt x="12242" y="1884"/>
                  </a:cubicBezTo>
                  <a:cubicBezTo>
                    <a:pt x="12268" y="1924"/>
                    <a:pt x="12302" y="1962"/>
                    <a:pt x="12312" y="2014"/>
                  </a:cubicBezTo>
                  <a:cubicBezTo>
                    <a:pt x="12286" y="2039"/>
                    <a:pt x="12268" y="2071"/>
                    <a:pt x="12279" y="2112"/>
                  </a:cubicBezTo>
                  <a:cubicBezTo>
                    <a:pt x="12275" y="2112"/>
                    <a:pt x="12271" y="2112"/>
                    <a:pt x="12268" y="2112"/>
                  </a:cubicBezTo>
                  <a:cubicBezTo>
                    <a:pt x="12265" y="2112"/>
                    <a:pt x="12263" y="2112"/>
                    <a:pt x="12261" y="2112"/>
                  </a:cubicBezTo>
                  <a:cubicBezTo>
                    <a:pt x="12256" y="2112"/>
                    <a:pt x="12254" y="2112"/>
                    <a:pt x="12251" y="2110"/>
                  </a:cubicBezTo>
                  <a:cubicBezTo>
                    <a:pt x="12242" y="2102"/>
                    <a:pt x="12254" y="2097"/>
                    <a:pt x="12255" y="2089"/>
                  </a:cubicBezTo>
                  <a:cubicBezTo>
                    <a:pt x="12247" y="2073"/>
                    <a:pt x="12228" y="2084"/>
                    <a:pt x="12216" y="2074"/>
                  </a:cubicBezTo>
                  <a:cubicBezTo>
                    <a:pt x="12219" y="2017"/>
                    <a:pt x="12222" y="1958"/>
                    <a:pt x="12225" y="1900"/>
                  </a:cubicBezTo>
                  <a:lnTo>
                    <a:pt x="12225" y="1900"/>
                  </a:lnTo>
                  <a:lnTo>
                    <a:pt x="12177" y="1901"/>
                  </a:lnTo>
                  <a:cubicBezTo>
                    <a:pt x="12166" y="1867"/>
                    <a:pt x="12210" y="1833"/>
                    <a:pt x="12173" y="1804"/>
                  </a:cubicBezTo>
                  <a:lnTo>
                    <a:pt x="12198" y="1790"/>
                  </a:lnTo>
                  <a:cubicBezTo>
                    <a:pt x="12205" y="1769"/>
                    <a:pt x="12165" y="1779"/>
                    <a:pt x="12173" y="1757"/>
                  </a:cubicBezTo>
                  <a:cubicBezTo>
                    <a:pt x="12173" y="1751"/>
                    <a:pt x="12177" y="1748"/>
                    <a:pt x="12180" y="1748"/>
                  </a:cubicBezTo>
                  <a:close/>
                  <a:moveTo>
                    <a:pt x="13431" y="2034"/>
                  </a:moveTo>
                  <a:lnTo>
                    <a:pt x="13431" y="2034"/>
                  </a:lnTo>
                  <a:cubicBezTo>
                    <a:pt x="13454" y="2037"/>
                    <a:pt x="13448" y="2055"/>
                    <a:pt x="13449" y="2069"/>
                  </a:cubicBezTo>
                  <a:lnTo>
                    <a:pt x="13466" y="2069"/>
                  </a:lnTo>
                  <a:cubicBezTo>
                    <a:pt x="13465" y="2085"/>
                    <a:pt x="13473" y="2104"/>
                    <a:pt x="13458" y="2118"/>
                  </a:cubicBezTo>
                  <a:cubicBezTo>
                    <a:pt x="13442" y="2103"/>
                    <a:pt x="13451" y="2085"/>
                    <a:pt x="13449" y="2069"/>
                  </a:cubicBezTo>
                  <a:cubicBezTo>
                    <a:pt x="13427" y="2065"/>
                    <a:pt x="13432" y="2047"/>
                    <a:pt x="13431" y="2034"/>
                  </a:cubicBezTo>
                  <a:close/>
                  <a:moveTo>
                    <a:pt x="10368" y="2119"/>
                  </a:moveTo>
                  <a:cubicBezTo>
                    <a:pt x="10375" y="2123"/>
                    <a:pt x="10375" y="2126"/>
                    <a:pt x="10368" y="2128"/>
                  </a:cubicBezTo>
                  <a:cubicBezTo>
                    <a:pt x="10367" y="2128"/>
                    <a:pt x="10364" y="2125"/>
                    <a:pt x="10363" y="2124"/>
                  </a:cubicBezTo>
                  <a:cubicBezTo>
                    <a:pt x="10364" y="2123"/>
                    <a:pt x="10368" y="2119"/>
                    <a:pt x="10368" y="2119"/>
                  </a:cubicBezTo>
                  <a:close/>
                  <a:moveTo>
                    <a:pt x="9526" y="2103"/>
                  </a:moveTo>
                  <a:lnTo>
                    <a:pt x="9526" y="2103"/>
                  </a:lnTo>
                  <a:cubicBezTo>
                    <a:pt x="9540" y="2103"/>
                    <a:pt x="9553" y="2113"/>
                    <a:pt x="9558" y="2126"/>
                  </a:cubicBezTo>
                  <a:cubicBezTo>
                    <a:pt x="9552" y="2129"/>
                    <a:pt x="9547" y="2130"/>
                    <a:pt x="9543" y="2130"/>
                  </a:cubicBezTo>
                  <a:cubicBezTo>
                    <a:pt x="9533" y="2130"/>
                    <a:pt x="9528" y="2123"/>
                    <a:pt x="9526" y="2103"/>
                  </a:cubicBezTo>
                  <a:close/>
                  <a:moveTo>
                    <a:pt x="9666" y="2118"/>
                  </a:moveTo>
                  <a:cubicBezTo>
                    <a:pt x="9670" y="2118"/>
                    <a:pt x="9675" y="2120"/>
                    <a:pt x="9679" y="2125"/>
                  </a:cubicBezTo>
                  <a:lnTo>
                    <a:pt x="9679" y="2125"/>
                  </a:lnTo>
                  <a:cubicBezTo>
                    <a:pt x="9674" y="2129"/>
                    <a:pt x="9670" y="2131"/>
                    <a:pt x="9666" y="2131"/>
                  </a:cubicBezTo>
                  <a:cubicBezTo>
                    <a:pt x="9661" y="2131"/>
                    <a:pt x="9657" y="2129"/>
                    <a:pt x="9653" y="2125"/>
                  </a:cubicBezTo>
                  <a:cubicBezTo>
                    <a:pt x="9657" y="2120"/>
                    <a:pt x="9661" y="2118"/>
                    <a:pt x="9666" y="2118"/>
                  </a:cubicBezTo>
                  <a:close/>
                  <a:moveTo>
                    <a:pt x="9836" y="2155"/>
                  </a:moveTo>
                  <a:cubicBezTo>
                    <a:pt x="9837" y="2157"/>
                    <a:pt x="9840" y="2158"/>
                    <a:pt x="9840" y="2159"/>
                  </a:cubicBezTo>
                  <a:cubicBezTo>
                    <a:pt x="9838" y="2162"/>
                    <a:pt x="9836" y="2164"/>
                    <a:pt x="9835" y="2164"/>
                  </a:cubicBezTo>
                  <a:cubicBezTo>
                    <a:pt x="9833" y="2164"/>
                    <a:pt x="9832" y="2160"/>
                    <a:pt x="9830" y="2159"/>
                  </a:cubicBezTo>
                  <a:lnTo>
                    <a:pt x="9835" y="2155"/>
                  </a:lnTo>
                  <a:close/>
                  <a:moveTo>
                    <a:pt x="13459" y="2172"/>
                  </a:moveTo>
                  <a:cubicBezTo>
                    <a:pt x="13460" y="2172"/>
                    <a:pt x="13462" y="2174"/>
                    <a:pt x="13463" y="2179"/>
                  </a:cubicBezTo>
                  <a:cubicBezTo>
                    <a:pt x="13463" y="2179"/>
                    <a:pt x="13459" y="2181"/>
                    <a:pt x="13458" y="2182"/>
                  </a:cubicBezTo>
                  <a:cubicBezTo>
                    <a:pt x="13457" y="2181"/>
                    <a:pt x="13455" y="2177"/>
                    <a:pt x="13454" y="2177"/>
                  </a:cubicBezTo>
                  <a:cubicBezTo>
                    <a:pt x="13455" y="2174"/>
                    <a:pt x="13457" y="2172"/>
                    <a:pt x="13459" y="2172"/>
                  </a:cubicBezTo>
                  <a:close/>
                  <a:moveTo>
                    <a:pt x="14276" y="2171"/>
                  </a:moveTo>
                  <a:cubicBezTo>
                    <a:pt x="14287" y="2185"/>
                    <a:pt x="14273" y="2183"/>
                    <a:pt x="14267" y="2185"/>
                  </a:cubicBezTo>
                  <a:cubicBezTo>
                    <a:pt x="14271" y="2182"/>
                    <a:pt x="14273" y="2177"/>
                    <a:pt x="14276" y="2171"/>
                  </a:cubicBezTo>
                  <a:close/>
                  <a:moveTo>
                    <a:pt x="9117" y="2163"/>
                  </a:moveTo>
                  <a:cubicBezTo>
                    <a:pt x="9127" y="2163"/>
                    <a:pt x="9136" y="2165"/>
                    <a:pt x="9145" y="2173"/>
                  </a:cubicBezTo>
                  <a:lnTo>
                    <a:pt x="9145" y="2193"/>
                  </a:lnTo>
                  <a:cubicBezTo>
                    <a:pt x="9139" y="2195"/>
                    <a:pt x="9134" y="2196"/>
                    <a:pt x="9129" y="2196"/>
                  </a:cubicBezTo>
                  <a:cubicBezTo>
                    <a:pt x="9111" y="2196"/>
                    <a:pt x="9101" y="2184"/>
                    <a:pt x="9095" y="2164"/>
                  </a:cubicBezTo>
                  <a:lnTo>
                    <a:pt x="9095" y="2164"/>
                  </a:lnTo>
                  <a:cubicBezTo>
                    <a:pt x="9102" y="2164"/>
                    <a:pt x="9110" y="2163"/>
                    <a:pt x="9117" y="2163"/>
                  </a:cubicBezTo>
                  <a:close/>
                  <a:moveTo>
                    <a:pt x="10030" y="2191"/>
                  </a:moveTo>
                  <a:cubicBezTo>
                    <a:pt x="10030" y="2191"/>
                    <a:pt x="10030" y="2191"/>
                    <a:pt x="10030" y="2191"/>
                  </a:cubicBezTo>
                  <a:cubicBezTo>
                    <a:pt x="10037" y="2195"/>
                    <a:pt x="10037" y="2198"/>
                    <a:pt x="10030" y="2199"/>
                  </a:cubicBezTo>
                  <a:cubicBezTo>
                    <a:pt x="10029" y="2199"/>
                    <a:pt x="10027" y="2197"/>
                    <a:pt x="10026" y="2195"/>
                  </a:cubicBezTo>
                  <a:cubicBezTo>
                    <a:pt x="10028" y="2194"/>
                    <a:pt x="10029" y="2191"/>
                    <a:pt x="10030" y="2191"/>
                  </a:cubicBezTo>
                  <a:close/>
                  <a:moveTo>
                    <a:pt x="14267" y="2185"/>
                  </a:moveTo>
                  <a:lnTo>
                    <a:pt x="14259" y="2199"/>
                  </a:lnTo>
                  <a:cubicBezTo>
                    <a:pt x="14249" y="2185"/>
                    <a:pt x="14263" y="2189"/>
                    <a:pt x="14267" y="2185"/>
                  </a:cubicBezTo>
                  <a:close/>
                  <a:moveTo>
                    <a:pt x="10618" y="2190"/>
                  </a:moveTo>
                  <a:cubicBezTo>
                    <a:pt x="10619" y="2192"/>
                    <a:pt x="10622" y="2193"/>
                    <a:pt x="10621" y="2196"/>
                  </a:cubicBezTo>
                  <a:cubicBezTo>
                    <a:pt x="10621" y="2197"/>
                    <a:pt x="10619" y="2200"/>
                    <a:pt x="10617" y="2200"/>
                  </a:cubicBezTo>
                  <a:cubicBezTo>
                    <a:pt x="10614" y="2199"/>
                    <a:pt x="10613" y="2197"/>
                    <a:pt x="10612" y="2195"/>
                  </a:cubicBezTo>
                  <a:lnTo>
                    <a:pt x="10618" y="2190"/>
                  </a:lnTo>
                  <a:close/>
                  <a:moveTo>
                    <a:pt x="9979" y="2208"/>
                  </a:moveTo>
                  <a:cubicBezTo>
                    <a:pt x="9980" y="2209"/>
                    <a:pt x="9982" y="2212"/>
                    <a:pt x="9982" y="2213"/>
                  </a:cubicBezTo>
                  <a:cubicBezTo>
                    <a:pt x="9981" y="2215"/>
                    <a:pt x="9979" y="2217"/>
                    <a:pt x="9977" y="2217"/>
                  </a:cubicBezTo>
                  <a:cubicBezTo>
                    <a:pt x="9975" y="2216"/>
                    <a:pt x="9974" y="2214"/>
                    <a:pt x="9972" y="2212"/>
                  </a:cubicBezTo>
                  <a:lnTo>
                    <a:pt x="9978" y="2208"/>
                  </a:lnTo>
                  <a:close/>
                  <a:moveTo>
                    <a:pt x="10512" y="2208"/>
                  </a:moveTo>
                  <a:cubicBezTo>
                    <a:pt x="10513" y="2209"/>
                    <a:pt x="10515" y="2211"/>
                    <a:pt x="10515" y="2213"/>
                  </a:cubicBezTo>
                  <a:cubicBezTo>
                    <a:pt x="10514" y="2214"/>
                    <a:pt x="10512" y="2217"/>
                    <a:pt x="10510" y="2217"/>
                  </a:cubicBezTo>
                  <a:cubicBezTo>
                    <a:pt x="10508" y="2216"/>
                    <a:pt x="10507" y="2214"/>
                    <a:pt x="10505" y="2212"/>
                  </a:cubicBezTo>
                  <a:lnTo>
                    <a:pt x="10510" y="2208"/>
                  </a:lnTo>
                  <a:close/>
                  <a:moveTo>
                    <a:pt x="9890" y="2207"/>
                  </a:moveTo>
                  <a:cubicBezTo>
                    <a:pt x="9891" y="2209"/>
                    <a:pt x="9893" y="2212"/>
                    <a:pt x="9893" y="2213"/>
                  </a:cubicBezTo>
                  <a:cubicBezTo>
                    <a:pt x="9893" y="2215"/>
                    <a:pt x="9890" y="2216"/>
                    <a:pt x="9889" y="2219"/>
                  </a:cubicBezTo>
                  <a:lnTo>
                    <a:pt x="9883" y="2213"/>
                  </a:lnTo>
                  <a:lnTo>
                    <a:pt x="9889" y="2208"/>
                  </a:lnTo>
                  <a:lnTo>
                    <a:pt x="9890" y="2207"/>
                  </a:lnTo>
                  <a:close/>
                  <a:moveTo>
                    <a:pt x="11590" y="2228"/>
                  </a:moveTo>
                  <a:lnTo>
                    <a:pt x="11596" y="2229"/>
                  </a:lnTo>
                  <a:lnTo>
                    <a:pt x="11593" y="2235"/>
                  </a:lnTo>
                  <a:lnTo>
                    <a:pt x="11590" y="2228"/>
                  </a:lnTo>
                  <a:close/>
                  <a:moveTo>
                    <a:pt x="9410" y="2225"/>
                  </a:moveTo>
                  <a:cubicBezTo>
                    <a:pt x="9412" y="2228"/>
                    <a:pt x="9414" y="2229"/>
                    <a:pt x="9413" y="2230"/>
                  </a:cubicBezTo>
                  <a:cubicBezTo>
                    <a:pt x="9413" y="2232"/>
                    <a:pt x="9411" y="2235"/>
                    <a:pt x="9409" y="2235"/>
                  </a:cubicBezTo>
                  <a:cubicBezTo>
                    <a:pt x="9409" y="2235"/>
                    <a:pt x="9409" y="2235"/>
                    <a:pt x="9408" y="2235"/>
                  </a:cubicBezTo>
                  <a:cubicBezTo>
                    <a:pt x="9406" y="2235"/>
                    <a:pt x="9405" y="2231"/>
                    <a:pt x="9404" y="2230"/>
                  </a:cubicBezTo>
                  <a:lnTo>
                    <a:pt x="9410" y="2225"/>
                  </a:lnTo>
                  <a:close/>
                  <a:moveTo>
                    <a:pt x="9657" y="2225"/>
                  </a:moveTo>
                  <a:lnTo>
                    <a:pt x="9657" y="2225"/>
                  </a:lnTo>
                  <a:cubicBezTo>
                    <a:pt x="9664" y="2229"/>
                    <a:pt x="9664" y="2232"/>
                    <a:pt x="9656" y="2235"/>
                  </a:cubicBezTo>
                  <a:cubicBezTo>
                    <a:pt x="9656" y="2235"/>
                    <a:pt x="9656" y="2235"/>
                    <a:pt x="9655" y="2235"/>
                  </a:cubicBezTo>
                  <a:cubicBezTo>
                    <a:pt x="9654" y="2235"/>
                    <a:pt x="9653" y="2232"/>
                    <a:pt x="9651" y="2230"/>
                  </a:cubicBezTo>
                  <a:lnTo>
                    <a:pt x="9653" y="2230"/>
                  </a:lnTo>
                  <a:cubicBezTo>
                    <a:pt x="9655" y="2229"/>
                    <a:pt x="9657" y="2225"/>
                    <a:pt x="9657" y="2225"/>
                  </a:cubicBezTo>
                  <a:close/>
                  <a:moveTo>
                    <a:pt x="10642" y="2224"/>
                  </a:moveTo>
                  <a:cubicBezTo>
                    <a:pt x="10647" y="2224"/>
                    <a:pt x="10651" y="2227"/>
                    <a:pt x="10656" y="2231"/>
                  </a:cubicBezTo>
                  <a:lnTo>
                    <a:pt x="10658" y="2231"/>
                  </a:lnTo>
                  <a:cubicBezTo>
                    <a:pt x="10652" y="2236"/>
                    <a:pt x="10648" y="2238"/>
                    <a:pt x="10643" y="2238"/>
                  </a:cubicBezTo>
                  <a:cubicBezTo>
                    <a:pt x="10639" y="2238"/>
                    <a:pt x="10635" y="2236"/>
                    <a:pt x="10630" y="2231"/>
                  </a:cubicBezTo>
                  <a:cubicBezTo>
                    <a:pt x="10634" y="2226"/>
                    <a:pt x="10638" y="2224"/>
                    <a:pt x="10642" y="2224"/>
                  </a:cubicBezTo>
                  <a:close/>
                  <a:moveTo>
                    <a:pt x="9054" y="2224"/>
                  </a:moveTo>
                  <a:lnTo>
                    <a:pt x="9054" y="2224"/>
                  </a:lnTo>
                  <a:cubicBezTo>
                    <a:pt x="9065" y="2234"/>
                    <a:pt x="9064" y="2243"/>
                    <a:pt x="9053" y="2252"/>
                  </a:cubicBezTo>
                  <a:lnTo>
                    <a:pt x="9053" y="2252"/>
                  </a:lnTo>
                  <a:cubicBezTo>
                    <a:pt x="9044" y="2242"/>
                    <a:pt x="9042" y="2233"/>
                    <a:pt x="9054" y="2224"/>
                  </a:cubicBezTo>
                  <a:close/>
                  <a:moveTo>
                    <a:pt x="9506" y="2241"/>
                  </a:moveTo>
                  <a:cubicBezTo>
                    <a:pt x="9510" y="2241"/>
                    <a:pt x="9513" y="2243"/>
                    <a:pt x="9518" y="2247"/>
                  </a:cubicBezTo>
                  <a:lnTo>
                    <a:pt x="9519" y="2247"/>
                  </a:lnTo>
                  <a:cubicBezTo>
                    <a:pt x="9515" y="2253"/>
                    <a:pt x="9511" y="2256"/>
                    <a:pt x="9507" y="2256"/>
                  </a:cubicBezTo>
                  <a:cubicBezTo>
                    <a:pt x="9503" y="2256"/>
                    <a:pt x="9499" y="2254"/>
                    <a:pt x="9494" y="2251"/>
                  </a:cubicBezTo>
                  <a:cubicBezTo>
                    <a:pt x="9498" y="2244"/>
                    <a:pt x="9502" y="2241"/>
                    <a:pt x="9506" y="2241"/>
                  </a:cubicBezTo>
                  <a:close/>
                  <a:moveTo>
                    <a:pt x="10663" y="2248"/>
                  </a:moveTo>
                  <a:lnTo>
                    <a:pt x="10692" y="2302"/>
                  </a:lnTo>
                  <a:cubicBezTo>
                    <a:pt x="10688" y="2305"/>
                    <a:pt x="10683" y="2309"/>
                    <a:pt x="10680" y="2309"/>
                  </a:cubicBezTo>
                  <a:cubicBezTo>
                    <a:pt x="10679" y="2309"/>
                    <a:pt x="10678" y="2309"/>
                    <a:pt x="10678" y="2309"/>
                  </a:cubicBezTo>
                  <a:cubicBezTo>
                    <a:pt x="10647" y="2289"/>
                    <a:pt x="10647" y="2289"/>
                    <a:pt x="10663" y="2248"/>
                  </a:cubicBezTo>
                  <a:close/>
                  <a:moveTo>
                    <a:pt x="9072" y="2332"/>
                  </a:moveTo>
                  <a:cubicBezTo>
                    <a:pt x="9073" y="2333"/>
                    <a:pt x="9076" y="2335"/>
                    <a:pt x="9076" y="2337"/>
                  </a:cubicBezTo>
                  <a:cubicBezTo>
                    <a:pt x="9075" y="2338"/>
                    <a:pt x="9073" y="2341"/>
                    <a:pt x="9071" y="2342"/>
                  </a:cubicBezTo>
                  <a:lnTo>
                    <a:pt x="9066" y="2336"/>
                  </a:lnTo>
                  <a:cubicBezTo>
                    <a:pt x="9068" y="2335"/>
                    <a:pt x="9070" y="2332"/>
                    <a:pt x="9072" y="2332"/>
                  </a:cubicBezTo>
                  <a:close/>
                  <a:moveTo>
                    <a:pt x="10669" y="2332"/>
                  </a:moveTo>
                  <a:cubicBezTo>
                    <a:pt x="10677" y="2335"/>
                    <a:pt x="10677" y="2338"/>
                    <a:pt x="10669" y="2342"/>
                  </a:cubicBezTo>
                  <a:cubicBezTo>
                    <a:pt x="10668" y="2342"/>
                    <a:pt x="10667" y="2339"/>
                    <a:pt x="10665" y="2337"/>
                  </a:cubicBezTo>
                  <a:lnTo>
                    <a:pt x="10665" y="2337"/>
                  </a:lnTo>
                  <a:cubicBezTo>
                    <a:pt x="10667" y="2334"/>
                    <a:pt x="10669" y="2332"/>
                    <a:pt x="10669" y="2332"/>
                  </a:cubicBezTo>
                  <a:close/>
                  <a:moveTo>
                    <a:pt x="15434" y="2311"/>
                  </a:moveTo>
                  <a:cubicBezTo>
                    <a:pt x="15433" y="2325"/>
                    <a:pt x="15424" y="2337"/>
                    <a:pt x="15411" y="2342"/>
                  </a:cubicBezTo>
                  <a:cubicBezTo>
                    <a:pt x="15402" y="2322"/>
                    <a:pt x="15406" y="2312"/>
                    <a:pt x="15434" y="2311"/>
                  </a:cubicBezTo>
                  <a:close/>
                  <a:moveTo>
                    <a:pt x="8892" y="2295"/>
                  </a:moveTo>
                  <a:lnTo>
                    <a:pt x="8892" y="2295"/>
                  </a:lnTo>
                  <a:cubicBezTo>
                    <a:pt x="8916" y="2316"/>
                    <a:pt x="8954" y="2302"/>
                    <a:pt x="8969" y="2336"/>
                  </a:cubicBezTo>
                  <a:cubicBezTo>
                    <a:pt x="8965" y="2354"/>
                    <a:pt x="8949" y="2365"/>
                    <a:pt x="8932" y="2365"/>
                  </a:cubicBezTo>
                  <a:cubicBezTo>
                    <a:pt x="8926" y="2365"/>
                    <a:pt x="8920" y="2364"/>
                    <a:pt x="8914" y="2361"/>
                  </a:cubicBezTo>
                  <a:cubicBezTo>
                    <a:pt x="8890" y="2352"/>
                    <a:pt x="8880" y="2330"/>
                    <a:pt x="8892" y="2295"/>
                  </a:cubicBezTo>
                  <a:close/>
                  <a:moveTo>
                    <a:pt x="14242" y="2368"/>
                  </a:moveTo>
                  <a:cubicBezTo>
                    <a:pt x="14251" y="2386"/>
                    <a:pt x="14250" y="2396"/>
                    <a:pt x="14233" y="2396"/>
                  </a:cubicBezTo>
                  <a:cubicBezTo>
                    <a:pt x="14230" y="2396"/>
                    <a:pt x="14227" y="2396"/>
                    <a:pt x="14223" y="2395"/>
                  </a:cubicBezTo>
                  <a:cubicBezTo>
                    <a:pt x="14218" y="2379"/>
                    <a:pt x="14231" y="2374"/>
                    <a:pt x="14242" y="2368"/>
                  </a:cubicBezTo>
                  <a:close/>
                  <a:moveTo>
                    <a:pt x="9645" y="2330"/>
                  </a:moveTo>
                  <a:cubicBezTo>
                    <a:pt x="9666" y="2330"/>
                    <a:pt x="9672" y="2344"/>
                    <a:pt x="9681" y="2354"/>
                  </a:cubicBezTo>
                  <a:cubicBezTo>
                    <a:pt x="9662" y="2384"/>
                    <a:pt x="9631" y="2393"/>
                    <a:pt x="9607" y="2401"/>
                  </a:cubicBezTo>
                  <a:cubicBezTo>
                    <a:pt x="9606" y="2401"/>
                    <a:pt x="9605" y="2401"/>
                    <a:pt x="9604" y="2401"/>
                  </a:cubicBezTo>
                  <a:cubicBezTo>
                    <a:pt x="9585" y="2401"/>
                    <a:pt x="9568" y="2389"/>
                    <a:pt x="9562" y="2370"/>
                  </a:cubicBezTo>
                  <a:lnTo>
                    <a:pt x="9645" y="2330"/>
                  </a:lnTo>
                  <a:close/>
                  <a:moveTo>
                    <a:pt x="9676" y="2403"/>
                  </a:moveTo>
                  <a:cubicBezTo>
                    <a:pt x="9678" y="2406"/>
                    <a:pt x="9680" y="2407"/>
                    <a:pt x="9680" y="2408"/>
                  </a:cubicBezTo>
                  <a:cubicBezTo>
                    <a:pt x="9679" y="2410"/>
                    <a:pt x="9676" y="2413"/>
                    <a:pt x="9675" y="2413"/>
                  </a:cubicBezTo>
                  <a:cubicBezTo>
                    <a:pt x="9673" y="2413"/>
                    <a:pt x="9672" y="2409"/>
                    <a:pt x="9670" y="2408"/>
                  </a:cubicBezTo>
                  <a:lnTo>
                    <a:pt x="9675" y="2403"/>
                  </a:lnTo>
                  <a:close/>
                  <a:moveTo>
                    <a:pt x="15414" y="2403"/>
                  </a:moveTo>
                  <a:cubicBezTo>
                    <a:pt x="15415" y="2403"/>
                    <a:pt x="15417" y="2407"/>
                    <a:pt x="15417" y="2408"/>
                  </a:cubicBezTo>
                  <a:cubicBezTo>
                    <a:pt x="15417" y="2410"/>
                    <a:pt x="15414" y="2411"/>
                    <a:pt x="15413" y="2413"/>
                  </a:cubicBezTo>
                  <a:cubicBezTo>
                    <a:pt x="15411" y="2411"/>
                    <a:pt x="15410" y="2409"/>
                    <a:pt x="15408" y="2408"/>
                  </a:cubicBezTo>
                  <a:lnTo>
                    <a:pt x="15408" y="2407"/>
                  </a:lnTo>
                  <a:cubicBezTo>
                    <a:pt x="15410" y="2406"/>
                    <a:pt x="15411" y="2403"/>
                    <a:pt x="15414" y="2403"/>
                  </a:cubicBezTo>
                  <a:close/>
                  <a:moveTo>
                    <a:pt x="9056" y="2368"/>
                  </a:moveTo>
                  <a:lnTo>
                    <a:pt x="9056" y="2368"/>
                  </a:lnTo>
                  <a:cubicBezTo>
                    <a:pt x="9070" y="2390"/>
                    <a:pt x="9067" y="2409"/>
                    <a:pt x="9051" y="2435"/>
                  </a:cubicBezTo>
                  <a:lnTo>
                    <a:pt x="9030" y="2414"/>
                  </a:lnTo>
                  <a:cubicBezTo>
                    <a:pt x="9026" y="2385"/>
                    <a:pt x="9038" y="2375"/>
                    <a:pt x="9056" y="2368"/>
                  </a:cubicBezTo>
                  <a:close/>
                  <a:moveTo>
                    <a:pt x="10619" y="2425"/>
                  </a:moveTo>
                  <a:cubicBezTo>
                    <a:pt x="10624" y="2425"/>
                    <a:pt x="10624" y="2433"/>
                    <a:pt x="10623" y="2438"/>
                  </a:cubicBezTo>
                  <a:cubicBezTo>
                    <a:pt x="10622" y="2441"/>
                    <a:pt x="10618" y="2444"/>
                    <a:pt x="10614" y="2447"/>
                  </a:cubicBezTo>
                  <a:cubicBezTo>
                    <a:pt x="10607" y="2440"/>
                    <a:pt x="10607" y="2430"/>
                    <a:pt x="10613" y="2427"/>
                  </a:cubicBezTo>
                  <a:cubicBezTo>
                    <a:pt x="10615" y="2426"/>
                    <a:pt x="10617" y="2425"/>
                    <a:pt x="10619" y="2425"/>
                  </a:cubicBezTo>
                  <a:close/>
                  <a:moveTo>
                    <a:pt x="9902" y="2243"/>
                  </a:moveTo>
                  <a:cubicBezTo>
                    <a:pt x="9910" y="2243"/>
                    <a:pt x="9915" y="2249"/>
                    <a:pt x="9916" y="2260"/>
                  </a:cubicBezTo>
                  <a:cubicBezTo>
                    <a:pt x="9923" y="2305"/>
                    <a:pt x="9943" y="2335"/>
                    <a:pt x="9990" y="2344"/>
                  </a:cubicBezTo>
                  <a:cubicBezTo>
                    <a:pt x="10012" y="2328"/>
                    <a:pt x="9994" y="2288"/>
                    <a:pt x="10032" y="2281"/>
                  </a:cubicBezTo>
                  <a:cubicBezTo>
                    <a:pt x="10038" y="2324"/>
                    <a:pt x="10067" y="2359"/>
                    <a:pt x="10108" y="2371"/>
                  </a:cubicBezTo>
                  <a:cubicBezTo>
                    <a:pt x="10117" y="2397"/>
                    <a:pt x="10116" y="2425"/>
                    <a:pt x="10103" y="2449"/>
                  </a:cubicBezTo>
                  <a:cubicBezTo>
                    <a:pt x="10099" y="2450"/>
                    <a:pt x="10096" y="2451"/>
                    <a:pt x="10093" y="2451"/>
                  </a:cubicBezTo>
                  <a:cubicBezTo>
                    <a:pt x="10068" y="2451"/>
                    <a:pt x="10077" y="2413"/>
                    <a:pt x="10059" y="2409"/>
                  </a:cubicBezTo>
                  <a:cubicBezTo>
                    <a:pt x="10045" y="2402"/>
                    <a:pt x="10030" y="2400"/>
                    <a:pt x="10015" y="2400"/>
                  </a:cubicBezTo>
                  <a:cubicBezTo>
                    <a:pt x="9999" y="2400"/>
                    <a:pt x="9982" y="2402"/>
                    <a:pt x="9966" y="2402"/>
                  </a:cubicBezTo>
                  <a:cubicBezTo>
                    <a:pt x="9943" y="2402"/>
                    <a:pt x="9922" y="2398"/>
                    <a:pt x="9901" y="2379"/>
                  </a:cubicBezTo>
                  <a:cubicBezTo>
                    <a:pt x="9892" y="2338"/>
                    <a:pt x="9902" y="2290"/>
                    <a:pt x="9881" y="2251"/>
                  </a:cubicBezTo>
                  <a:cubicBezTo>
                    <a:pt x="9889" y="2245"/>
                    <a:pt x="9896" y="2243"/>
                    <a:pt x="9902" y="2243"/>
                  </a:cubicBezTo>
                  <a:close/>
                  <a:moveTo>
                    <a:pt x="15183" y="2367"/>
                  </a:moveTo>
                  <a:cubicBezTo>
                    <a:pt x="15207" y="2384"/>
                    <a:pt x="15228" y="2406"/>
                    <a:pt x="15244" y="2431"/>
                  </a:cubicBezTo>
                  <a:lnTo>
                    <a:pt x="15244" y="2432"/>
                  </a:lnTo>
                  <a:cubicBezTo>
                    <a:pt x="15237" y="2449"/>
                    <a:pt x="15228" y="2454"/>
                    <a:pt x="15220" y="2454"/>
                  </a:cubicBezTo>
                  <a:cubicBezTo>
                    <a:pt x="15217" y="2454"/>
                    <a:pt x="15215" y="2453"/>
                    <a:pt x="15213" y="2452"/>
                  </a:cubicBezTo>
                  <a:cubicBezTo>
                    <a:pt x="15183" y="2444"/>
                    <a:pt x="15197" y="2419"/>
                    <a:pt x="15184" y="2407"/>
                  </a:cubicBezTo>
                  <a:lnTo>
                    <a:pt x="15184" y="2407"/>
                  </a:lnTo>
                  <a:lnTo>
                    <a:pt x="15162" y="2414"/>
                  </a:lnTo>
                  <a:cubicBezTo>
                    <a:pt x="15148" y="2389"/>
                    <a:pt x="15165" y="2378"/>
                    <a:pt x="15183" y="2367"/>
                  </a:cubicBezTo>
                  <a:close/>
                  <a:moveTo>
                    <a:pt x="13245" y="2440"/>
                  </a:moveTo>
                  <a:cubicBezTo>
                    <a:pt x="13250" y="2440"/>
                    <a:pt x="13255" y="2442"/>
                    <a:pt x="13260" y="2446"/>
                  </a:cubicBezTo>
                  <a:cubicBezTo>
                    <a:pt x="13275" y="2457"/>
                    <a:pt x="13267" y="2482"/>
                    <a:pt x="13247" y="2483"/>
                  </a:cubicBezTo>
                  <a:cubicBezTo>
                    <a:pt x="13237" y="2482"/>
                    <a:pt x="13228" y="2474"/>
                    <a:pt x="13223" y="2464"/>
                  </a:cubicBezTo>
                  <a:cubicBezTo>
                    <a:pt x="13222" y="2450"/>
                    <a:pt x="13233" y="2440"/>
                    <a:pt x="13245" y="2440"/>
                  </a:cubicBezTo>
                  <a:close/>
                  <a:moveTo>
                    <a:pt x="9605" y="2458"/>
                  </a:moveTo>
                  <a:cubicBezTo>
                    <a:pt x="9611" y="2458"/>
                    <a:pt x="9619" y="2458"/>
                    <a:pt x="9630" y="2459"/>
                  </a:cubicBezTo>
                  <a:lnTo>
                    <a:pt x="9582" y="2484"/>
                  </a:lnTo>
                  <a:cubicBezTo>
                    <a:pt x="9586" y="2463"/>
                    <a:pt x="9587" y="2458"/>
                    <a:pt x="9605" y="2458"/>
                  </a:cubicBezTo>
                  <a:close/>
                  <a:moveTo>
                    <a:pt x="10546" y="2475"/>
                  </a:moveTo>
                  <a:cubicBezTo>
                    <a:pt x="10548" y="2475"/>
                    <a:pt x="10549" y="2479"/>
                    <a:pt x="10550" y="2480"/>
                  </a:cubicBezTo>
                  <a:lnTo>
                    <a:pt x="10546" y="2484"/>
                  </a:lnTo>
                  <a:lnTo>
                    <a:pt x="10541" y="2479"/>
                  </a:lnTo>
                  <a:cubicBezTo>
                    <a:pt x="10542" y="2478"/>
                    <a:pt x="10545" y="2475"/>
                    <a:pt x="10546" y="2475"/>
                  </a:cubicBezTo>
                  <a:close/>
                  <a:moveTo>
                    <a:pt x="14277" y="2475"/>
                  </a:moveTo>
                  <a:cubicBezTo>
                    <a:pt x="14278" y="2475"/>
                    <a:pt x="14280" y="2477"/>
                    <a:pt x="14281" y="2481"/>
                  </a:cubicBezTo>
                  <a:cubicBezTo>
                    <a:pt x="14281" y="2481"/>
                    <a:pt x="14277" y="2483"/>
                    <a:pt x="14275" y="2486"/>
                  </a:cubicBezTo>
                  <a:cubicBezTo>
                    <a:pt x="14274" y="2482"/>
                    <a:pt x="14271" y="2480"/>
                    <a:pt x="14272" y="2480"/>
                  </a:cubicBezTo>
                  <a:cubicBezTo>
                    <a:pt x="14273" y="2477"/>
                    <a:pt x="14275" y="2475"/>
                    <a:pt x="14277" y="2475"/>
                  </a:cubicBezTo>
                  <a:close/>
                  <a:moveTo>
                    <a:pt x="10496" y="2475"/>
                  </a:moveTo>
                  <a:cubicBezTo>
                    <a:pt x="10500" y="2475"/>
                    <a:pt x="10500" y="2481"/>
                    <a:pt x="10501" y="2486"/>
                  </a:cubicBezTo>
                  <a:lnTo>
                    <a:pt x="10501" y="2486"/>
                  </a:lnTo>
                  <a:lnTo>
                    <a:pt x="10489" y="2479"/>
                  </a:lnTo>
                  <a:cubicBezTo>
                    <a:pt x="10492" y="2476"/>
                    <a:pt x="10494" y="2475"/>
                    <a:pt x="10496" y="2475"/>
                  </a:cubicBezTo>
                  <a:close/>
                  <a:moveTo>
                    <a:pt x="10615" y="2476"/>
                  </a:moveTo>
                  <a:lnTo>
                    <a:pt x="10615" y="2476"/>
                  </a:lnTo>
                  <a:cubicBezTo>
                    <a:pt x="10625" y="2483"/>
                    <a:pt x="10628" y="2490"/>
                    <a:pt x="10619" y="2499"/>
                  </a:cubicBezTo>
                  <a:lnTo>
                    <a:pt x="10619" y="2499"/>
                  </a:lnTo>
                  <a:cubicBezTo>
                    <a:pt x="10607" y="2492"/>
                    <a:pt x="10607" y="2486"/>
                    <a:pt x="10615" y="2476"/>
                  </a:cubicBezTo>
                  <a:close/>
                  <a:moveTo>
                    <a:pt x="10102" y="2492"/>
                  </a:moveTo>
                  <a:cubicBezTo>
                    <a:pt x="10104" y="2492"/>
                    <a:pt x="10105" y="2494"/>
                    <a:pt x="10105" y="2497"/>
                  </a:cubicBezTo>
                  <a:cubicBezTo>
                    <a:pt x="10106" y="2498"/>
                    <a:pt x="10104" y="2500"/>
                    <a:pt x="10102" y="2501"/>
                  </a:cubicBezTo>
                  <a:lnTo>
                    <a:pt x="10102" y="2501"/>
                  </a:lnTo>
                  <a:cubicBezTo>
                    <a:pt x="10099" y="2499"/>
                    <a:pt x="10097" y="2498"/>
                    <a:pt x="10097" y="2497"/>
                  </a:cubicBezTo>
                  <a:cubicBezTo>
                    <a:pt x="10099" y="2494"/>
                    <a:pt x="10101" y="2492"/>
                    <a:pt x="10102" y="2492"/>
                  </a:cubicBezTo>
                  <a:close/>
                  <a:moveTo>
                    <a:pt x="8725" y="2490"/>
                  </a:moveTo>
                  <a:cubicBezTo>
                    <a:pt x="8730" y="2490"/>
                    <a:pt x="8735" y="2493"/>
                    <a:pt x="8739" y="2498"/>
                  </a:cubicBezTo>
                  <a:cubicBezTo>
                    <a:pt x="8734" y="2503"/>
                    <a:pt x="8730" y="2505"/>
                    <a:pt x="8725" y="2505"/>
                  </a:cubicBezTo>
                  <a:cubicBezTo>
                    <a:pt x="8721" y="2505"/>
                    <a:pt x="8716" y="2502"/>
                    <a:pt x="8711" y="2498"/>
                  </a:cubicBezTo>
                  <a:lnTo>
                    <a:pt x="8711" y="2497"/>
                  </a:lnTo>
                  <a:cubicBezTo>
                    <a:pt x="8715" y="2493"/>
                    <a:pt x="8720" y="2490"/>
                    <a:pt x="8725" y="2490"/>
                  </a:cubicBezTo>
                  <a:close/>
                  <a:moveTo>
                    <a:pt x="13643" y="2513"/>
                  </a:moveTo>
                  <a:lnTo>
                    <a:pt x="13643" y="2531"/>
                  </a:lnTo>
                  <a:lnTo>
                    <a:pt x="13643" y="2531"/>
                  </a:lnTo>
                  <a:cubicBezTo>
                    <a:pt x="13637" y="2530"/>
                    <a:pt x="13630" y="2528"/>
                    <a:pt x="13632" y="2520"/>
                  </a:cubicBezTo>
                  <a:cubicBezTo>
                    <a:pt x="13633" y="2517"/>
                    <a:pt x="13639" y="2515"/>
                    <a:pt x="13643" y="2513"/>
                  </a:cubicBezTo>
                  <a:close/>
                  <a:moveTo>
                    <a:pt x="10504" y="2489"/>
                  </a:moveTo>
                  <a:cubicBezTo>
                    <a:pt x="10511" y="2489"/>
                    <a:pt x="10517" y="2492"/>
                    <a:pt x="10520" y="2498"/>
                  </a:cubicBezTo>
                  <a:cubicBezTo>
                    <a:pt x="10543" y="2518"/>
                    <a:pt x="10543" y="2531"/>
                    <a:pt x="10521" y="2550"/>
                  </a:cubicBezTo>
                  <a:lnTo>
                    <a:pt x="10521" y="2550"/>
                  </a:lnTo>
                  <a:lnTo>
                    <a:pt x="10521" y="2505"/>
                  </a:lnTo>
                  <a:cubicBezTo>
                    <a:pt x="10511" y="2505"/>
                    <a:pt x="10504" y="2498"/>
                    <a:pt x="10503" y="2489"/>
                  </a:cubicBezTo>
                  <a:lnTo>
                    <a:pt x="10503" y="2489"/>
                  </a:lnTo>
                  <a:cubicBezTo>
                    <a:pt x="10503" y="2489"/>
                    <a:pt x="10504" y="2489"/>
                    <a:pt x="10504" y="2489"/>
                  </a:cubicBezTo>
                  <a:close/>
                  <a:moveTo>
                    <a:pt x="10461" y="2541"/>
                  </a:moveTo>
                  <a:cubicBezTo>
                    <a:pt x="10469" y="2541"/>
                    <a:pt x="10477" y="2542"/>
                    <a:pt x="10481" y="2551"/>
                  </a:cubicBezTo>
                  <a:lnTo>
                    <a:pt x="10481" y="2551"/>
                  </a:lnTo>
                  <a:cubicBezTo>
                    <a:pt x="10478" y="2551"/>
                    <a:pt x="10475" y="2551"/>
                    <a:pt x="10472" y="2551"/>
                  </a:cubicBezTo>
                  <a:cubicBezTo>
                    <a:pt x="10464" y="2551"/>
                    <a:pt x="10456" y="2550"/>
                    <a:pt x="10452" y="2541"/>
                  </a:cubicBezTo>
                  <a:lnTo>
                    <a:pt x="10452" y="2541"/>
                  </a:lnTo>
                  <a:cubicBezTo>
                    <a:pt x="10455" y="2541"/>
                    <a:pt x="10458" y="2541"/>
                    <a:pt x="10461" y="2541"/>
                  </a:cubicBezTo>
                  <a:close/>
                  <a:moveTo>
                    <a:pt x="10514" y="2559"/>
                  </a:moveTo>
                  <a:lnTo>
                    <a:pt x="10514" y="2559"/>
                  </a:lnTo>
                  <a:cubicBezTo>
                    <a:pt x="10510" y="2565"/>
                    <a:pt x="10506" y="2569"/>
                    <a:pt x="10502" y="2569"/>
                  </a:cubicBezTo>
                  <a:cubicBezTo>
                    <a:pt x="10498" y="2569"/>
                    <a:pt x="10495" y="2565"/>
                    <a:pt x="10490" y="2559"/>
                  </a:cubicBezTo>
                  <a:close/>
                  <a:moveTo>
                    <a:pt x="13243" y="2509"/>
                  </a:moveTo>
                  <a:lnTo>
                    <a:pt x="13243" y="2509"/>
                  </a:lnTo>
                  <a:cubicBezTo>
                    <a:pt x="13271" y="2524"/>
                    <a:pt x="13280" y="2543"/>
                    <a:pt x="13265" y="2573"/>
                  </a:cubicBezTo>
                  <a:lnTo>
                    <a:pt x="13265" y="2573"/>
                  </a:lnTo>
                  <a:cubicBezTo>
                    <a:pt x="13252" y="2552"/>
                    <a:pt x="13236" y="2536"/>
                    <a:pt x="13243" y="2509"/>
                  </a:cubicBezTo>
                  <a:close/>
                  <a:moveTo>
                    <a:pt x="10635" y="2559"/>
                  </a:moveTo>
                  <a:cubicBezTo>
                    <a:pt x="10642" y="2559"/>
                    <a:pt x="10650" y="2561"/>
                    <a:pt x="10656" y="2567"/>
                  </a:cubicBezTo>
                  <a:cubicBezTo>
                    <a:pt x="10650" y="2574"/>
                    <a:pt x="10644" y="2578"/>
                    <a:pt x="10637" y="2578"/>
                  </a:cubicBezTo>
                  <a:cubicBezTo>
                    <a:pt x="10629" y="2578"/>
                    <a:pt x="10621" y="2574"/>
                    <a:pt x="10611" y="2569"/>
                  </a:cubicBezTo>
                  <a:cubicBezTo>
                    <a:pt x="10618" y="2562"/>
                    <a:pt x="10626" y="2559"/>
                    <a:pt x="10635" y="2559"/>
                  </a:cubicBezTo>
                  <a:close/>
                  <a:moveTo>
                    <a:pt x="15627" y="2567"/>
                  </a:moveTo>
                  <a:cubicBezTo>
                    <a:pt x="15633" y="2567"/>
                    <a:pt x="15634" y="2575"/>
                    <a:pt x="15633" y="2580"/>
                  </a:cubicBezTo>
                  <a:cubicBezTo>
                    <a:pt x="15632" y="2584"/>
                    <a:pt x="15626" y="2587"/>
                    <a:pt x="15624" y="2589"/>
                  </a:cubicBezTo>
                  <a:cubicBezTo>
                    <a:pt x="15617" y="2585"/>
                    <a:pt x="15616" y="2575"/>
                    <a:pt x="15621" y="2569"/>
                  </a:cubicBezTo>
                  <a:cubicBezTo>
                    <a:pt x="15624" y="2567"/>
                    <a:pt x="15626" y="2567"/>
                    <a:pt x="15627" y="2567"/>
                  </a:cubicBezTo>
                  <a:close/>
                  <a:moveTo>
                    <a:pt x="13644" y="2531"/>
                  </a:moveTo>
                  <a:lnTo>
                    <a:pt x="13644" y="2531"/>
                  </a:lnTo>
                  <a:cubicBezTo>
                    <a:pt x="13646" y="2531"/>
                    <a:pt x="13647" y="2531"/>
                    <a:pt x="13648" y="2531"/>
                  </a:cubicBezTo>
                  <a:cubicBezTo>
                    <a:pt x="13651" y="2531"/>
                    <a:pt x="13653" y="2531"/>
                    <a:pt x="13656" y="2531"/>
                  </a:cubicBezTo>
                  <a:cubicBezTo>
                    <a:pt x="13667" y="2531"/>
                    <a:pt x="13676" y="2533"/>
                    <a:pt x="13680" y="2548"/>
                  </a:cubicBezTo>
                  <a:cubicBezTo>
                    <a:pt x="13708" y="2561"/>
                    <a:pt x="13699" y="2579"/>
                    <a:pt x="13688" y="2598"/>
                  </a:cubicBezTo>
                  <a:lnTo>
                    <a:pt x="13672" y="2598"/>
                  </a:lnTo>
                  <a:cubicBezTo>
                    <a:pt x="13660" y="2590"/>
                    <a:pt x="13663" y="2578"/>
                    <a:pt x="13661" y="2567"/>
                  </a:cubicBezTo>
                  <a:cubicBezTo>
                    <a:pt x="13659" y="2566"/>
                    <a:pt x="13657" y="2566"/>
                    <a:pt x="13655" y="2566"/>
                  </a:cubicBezTo>
                  <a:cubicBezTo>
                    <a:pt x="13654" y="2566"/>
                    <a:pt x="13652" y="2566"/>
                    <a:pt x="13651" y="2566"/>
                  </a:cubicBezTo>
                  <a:cubicBezTo>
                    <a:pt x="13644" y="2566"/>
                    <a:pt x="13637" y="2566"/>
                    <a:pt x="13632" y="2560"/>
                  </a:cubicBezTo>
                  <a:lnTo>
                    <a:pt x="13644" y="2531"/>
                  </a:lnTo>
                  <a:close/>
                  <a:moveTo>
                    <a:pt x="9538" y="2576"/>
                  </a:moveTo>
                  <a:cubicBezTo>
                    <a:pt x="9538" y="2590"/>
                    <a:pt x="9530" y="2602"/>
                    <a:pt x="9518" y="2606"/>
                  </a:cubicBezTo>
                  <a:cubicBezTo>
                    <a:pt x="9499" y="2576"/>
                    <a:pt x="9520" y="2582"/>
                    <a:pt x="9538" y="2576"/>
                  </a:cubicBezTo>
                  <a:close/>
                  <a:moveTo>
                    <a:pt x="15520" y="2617"/>
                  </a:moveTo>
                  <a:cubicBezTo>
                    <a:pt x="15521" y="2619"/>
                    <a:pt x="15524" y="2620"/>
                    <a:pt x="15524" y="2622"/>
                  </a:cubicBezTo>
                  <a:cubicBezTo>
                    <a:pt x="15523" y="2624"/>
                    <a:pt x="15521" y="2625"/>
                    <a:pt x="15519" y="2627"/>
                  </a:cubicBezTo>
                  <a:lnTo>
                    <a:pt x="15515" y="2621"/>
                  </a:lnTo>
                  <a:lnTo>
                    <a:pt x="15520" y="2617"/>
                  </a:lnTo>
                  <a:close/>
                  <a:moveTo>
                    <a:pt x="9374" y="2652"/>
                  </a:moveTo>
                  <a:cubicBezTo>
                    <a:pt x="9376" y="2652"/>
                    <a:pt x="9378" y="2654"/>
                    <a:pt x="9379" y="2658"/>
                  </a:cubicBezTo>
                  <a:cubicBezTo>
                    <a:pt x="9379" y="2659"/>
                    <a:pt x="9375" y="2661"/>
                    <a:pt x="9373" y="2663"/>
                  </a:cubicBezTo>
                  <a:lnTo>
                    <a:pt x="9373" y="2662"/>
                  </a:lnTo>
                  <a:cubicBezTo>
                    <a:pt x="9372" y="2660"/>
                    <a:pt x="9367" y="2658"/>
                    <a:pt x="9368" y="2658"/>
                  </a:cubicBezTo>
                  <a:cubicBezTo>
                    <a:pt x="9370" y="2654"/>
                    <a:pt x="9372" y="2652"/>
                    <a:pt x="9374" y="2652"/>
                  </a:cubicBezTo>
                  <a:close/>
                  <a:moveTo>
                    <a:pt x="15627" y="2670"/>
                  </a:moveTo>
                  <a:lnTo>
                    <a:pt x="15632" y="2676"/>
                  </a:lnTo>
                  <a:cubicBezTo>
                    <a:pt x="15629" y="2677"/>
                    <a:pt x="15628" y="2679"/>
                    <a:pt x="15626" y="2679"/>
                  </a:cubicBezTo>
                  <a:cubicBezTo>
                    <a:pt x="15625" y="2679"/>
                    <a:pt x="15622" y="2677"/>
                    <a:pt x="15621" y="2675"/>
                  </a:cubicBezTo>
                  <a:lnTo>
                    <a:pt x="15627" y="2670"/>
                  </a:lnTo>
                  <a:close/>
                  <a:moveTo>
                    <a:pt x="9342" y="2682"/>
                  </a:moveTo>
                  <a:cubicBezTo>
                    <a:pt x="9349" y="2682"/>
                    <a:pt x="9355" y="2684"/>
                    <a:pt x="9360" y="2692"/>
                  </a:cubicBezTo>
                  <a:cubicBezTo>
                    <a:pt x="9355" y="2696"/>
                    <a:pt x="9350" y="2699"/>
                    <a:pt x="9345" y="2699"/>
                  </a:cubicBezTo>
                  <a:cubicBezTo>
                    <a:pt x="9339" y="2699"/>
                    <a:pt x="9334" y="2693"/>
                    <a:pt x="9331" y="2683"/>
                  </a:cubicBezTo>
                  <a:lnTo>
                    <a:pt x="9331" y="2683"/>
                  </a:lnTo>
                  <a:cubicBezTo>
                    <a:pt x="9335" y="2683"/>
                    <a:pt x="9338" y="2682"/>
                    <a:pt x="9342" y="2682"/>
                  </a:cubicBezTo>
                  <a:close/>
                  <a:moveTo>
                    <a:pt x="10460" y="2673"/>
                  </a:moveTo>
                  <a:cubicBezTo>
                    <a:pt x="10468" y="2673"/>
                    <a:pt x="10471" y="2684"/>
                    <a:pt x="10477" y="2689"/>
                  </a:cubicBezTo>
                  <a:cubicBezTo>
                    <a:pt x="10480" y="2703"/>
                    <a:pt x="10467" y="2708"/>
                    <a:pt x="10457" y="2717"/>
                  </a:cubicBezTo>
                  <a:cubicBezTo>
                    <a:pt x="10448" y="2705"/>
                    <a:pt x="10447" y="2690"/>
                    <a:pt x="10452" y="2676"/>
                  </a:cubicBezTo>
                  <a:cubicBezTo>
                    <a:pt x="10455" y="2674"/>
                    <a:pt x="10458" y="2673"/>
                    <a:pt x="10460" y="2673"/>
                  </a:cubicBezTo>
                  <a:close/>
                  <a:moveTo>
                    <a:pt x="13299" y="2740"/>
                  </a:moveTo>
                  <a:cubicBezTo>
                    <a:pt x="13305" y="2743"/>
                    <a:pt x="13305" y="2747"/>
                    <a:pt x="13299" y="2749"/>
                  </a:cubicBezTo>
                  <a:cubicBezTo>
                    <a:pt x="13298" y="2749"/>
                    <a:pt x="13296" y="2747"/>
                    <a:pt x="13295" y="2745"/>
                  </a:cubicBezTo>
                  <a:lnTo>
                    <a:pt x="13295" y="2745"/>
                  </a:lnTo>
                  <a:cubicBezTo>
                    <a:pt x="13297" y="2743"/>
                    <a:pt x="13299" y="2741"/>
                    <a:pt x="13299" y="2740"/>
                  </a:cubicBezTo>
                  <a:close/>
                  <a:moveTo>
                    <a:pt x="10631" y="2707"/>
                  </a:moveTo>
                  <a:lnTo>
                    <a:pt x="10631" y="2707"/>
                  </a:lnTo>
                  <a:cubicBezTo>
                    <a:pt x="10650" y="2712"/>
                    <a:pt x="10660" y="2725"/>
                    <a:pt x="10660" y="2751"/>
                  </a:cubicBezTo>
                  <a:lnTo>
                    <a:pt x="10660" y="2751"/>
                  </a:lnTo>
                  <a:cubicBezTo>
                    <a:pt x="10635" y="2741"/>
                    <a:pt x="10621" y="2731"/>
                    <a:pt x="10631" y="2707"/>
                  </a:cubicBezTo>
                  <a:close/>
                  <a:moveTo>
                    <a:pt x="13674" y="2630"/>
                  </a:moveTo>
                  <a:cubicBezTo>
                    <a:pt x="13687" y="2630"/>
                    <a:pt x="13700" y="2639"/>
                    <a:pt x="13713" y="2656"/>
                  </a:cubicBezTo>
                  <a:cubicBezTo>
                    <a:pt x="13721" y="2691"/>
                    <a:pt x="13720" y="2726"/>
                    <a:pt x="13708" y="2759"/>
                  </a:cubicBezTo>
                  <a:cubicBezTo>
                    <a:pt x="13670" y="2733"/>
                    <a:pt x="13631" y="2721"/>
                    <a:pt x="13609" y="2687"/>
                  </a:cubicBezTo>
                  <a:cubicBezTo>
                    <a:pt x="13614" y="2676"/>
                    <a:pt x="13621" y="2672"/>
                    <a:pt x="13629" y="2672"/>
                  </a:cubicBezTo>
                  <a:cubicBezTo>
                    <a:pt x="13638" y="2672"/>
                    <a:pt x="13649" y="2677"/>
                    <a:pt x="13658" y="2677"/>
                  </a:cubicBezTo>
                  <a:cubicBezTo>
                    <a:pt x="13666" y="2677"/>
                    <a:pt x="13672" y="2673"/>
                    <a:pt x="13675" y="2658"/>
                  </a:cubicBezTo>
                  <a:lnTo>
                    <a:pt x="13650" y="2640"/>
                  </a:lnTo>
                  <a:cubicBezTo>
                    <a:pt x="13659" y="2633"/>
                    <a:pt x="13666" y="2630"/>
                    <a:pt x="13674" y="2630"/>
                  </a:cubicBezTo>
                  <a:close/>
                  <a:moveTo>
                    <a:pt x="10440" y="2758"/>
                  </a:moveTo>
                  <a:lnTo>
                    <a:pt x="10440" y="2759"/>
                  </a:lnTo>
                  <a:cubicBezTo>
                    <a:pt x="10442" y="2760"/>
                    <a:pt x="10444" y="2762"/>
                    <a:pt x="10444" y="2763"/>
                  </a:cubicBezTo>
                  <a:cubicBezTo>
                    <a:pt x="10443" y="2765"/>
                    <a:pt x="10441" y="2767"/>
                    <a:pt x="10440" y="2767"/>
                  </a:cubicBezTo>
                  <a:cubicBezTo>
                    <a:pt x="10437" y="2766"/>
                    <a:pt x="10436" y="2764"/>
                    <a:pt x="10434" y="2762"/>
                  </a:cubicBezTo>
                  <a:lnTo>
                    <a:pt x="10440" y="2758"/>
                  </a:lnTo>
                  <a:close/>
                  <a:moveTo>
                    <a:pt x="14703" y="2758"/>
                  </a:moveTo>
                  <a:cubicBezTo>
                    <a:pt x="14704" y="2758"/>
                    <a:pt x="14706" y="2760"/>
                    <a:pt x="14706" y="2764"/>
                  </a:cubicBezTo>
                  <a:cubicBezTo>
                    <a:pt x="14706" y="2764"/>
                    <a:pt x="14704" y="2766"/>
                    <a:pt x="14702" y="2767"/>
                  </a:cubicBezTo>
                  <a:lnTo>
                    <a:pt x="14702" y="2768"/>
                  </a:lnTo>
                  <a:cubicBezTo>
                    <a:pt x="14701" y="2766"/>
                    <a:pt x="14697" y="2764"/>
                    <a:pt x="14698" y="2763"/>
                  </a:cubicBezTo>
                  <a:cubicBezTo>
                    <a:pt x="14699" y="2759"/>
                    <a:pt x="14701" y="2758"/>
                    <a:pt x="14703" y="2758"/>
                  </a:cubicBezTo>
                  <a:close/>
                  <a:moveTo>
                    <a:pt x="10152" y="2739"/>
                  </a:moveTo>
                  <a:cubicBezTo>
                    <a:pt x="10163" y="2739"/>
                    <a:pt x="10160" y="2755"/>
                    <a:pt x="10166" y="2770"/>
                  </a:cubicBezTo>
                  <a:cubicBezTo>
                    <a:pt x="10146" y="2764"/>
                    <a:pt x="10139" y="2757"/>
                    <a:pt x="10134" y="2747"/>
                  </a:cubicBezTo>
                  <a:cubicBezTo>
                    <a:pt x="10143" y="2742"/>
                    <a:pt x="10148" y="2739"/>
                    <a:pt x="10152" y="2739"/>
                  </a:cubicBezTo>
                  <a:close/>
                  <a:moveTo>
                    <a:pt x="15625" y="2758"/>
                  </a:moveTo>
                  <a:cubicBezTo>
                    <a:pt x="15634" y="2770"/>
                    <a:pt x="15625" y="2770"/>
                    <a:pt x="15619" y="2771"/>
                  </a:cubicBezTo>
                  <a:lnTo>
                    <a:pt x="15619" y="2771"/>
                  </a:lnTo>
                  <a:lnTo>
                    <a:pt x="15625" y="2758"/>
                  </a:lnTo>
                  <a:close/>
                  <a:moveTo>
                    <a:pt x="10671" y="2775"/>
                  </a:moveTo>
                  <a:cubicBezTo>
                    <a:pt x="10672" y="2776"/>
                    <a:pt x="10676" y="2779"/>
                    <a:pt x="10675" y="2780"/>
                  </a:cubicBezTo>
                  <a:cubicBezTo>
                    <a:pt x="10675" y="2782"/>
                    <a:pt x="10672" y="2783"/>
                    <a:pt x="10670" y="2786"/>
                  </a:cubicBezTo>
                  <a:lnTo>
                    <a:pt x="10667" y="2780"/>
                  </a:lnTo>
                  <a:lnTo>
                    <a:pt x="10666" y="2780"/>
                  </a:lnTo>
                  <a:cubicBezTo>
                    <a:pt x="10667" y="2779"/>
                    <a:pt x="10669" y="2775"/>
                    <a:pt x="10671" y="2775"/>
                  </a:cubicBezTo>
                  <a:close/>
                  <a:moveTo>
                    <a:pt x="14685" y="2794"/>
                  </a:moveTo>
                  <a:cubicBezTo>
                    <a:pt x="14693" y="2797"/>
                    <a:pt x="14692" y="2800"/>
                    <a:pt x="14685" y="2803"/>
                  </a:cubicBezTo>
                  <a:cubicBezTo>
                    <a:pt x="14685" y="2803"/>
                    <a:pt x="14684" y="2803"/>
                    <a:pt x="14684" y="2803"/>
                  </a:cubicBezTo>
                  <a:cubicBezTo>
                    <a:pt x="14683" y="2803"/>
                    <a:pt x="14681" y="2799"/>
                    <a:pt x="14680" y="2798"/>
                  </a:cubicBezTo>
                  <a:lnTo>
                    <a:pt x="14679" y="2799"/>
                  </a:lnTo>
                  <a:cubicBezTo>
                    <a:pt x="14681" y="2797"/>
                    <a:pt x="14684" y="2794"/>
                    <a:pt x="14685" y="2794"/>
                  </a:cubicBezTo>
                  <a:close/>
                  <a:moveTo>
                    <a:pt x="9552" y="2772"/>
                  </a:moveTo>
                  <a:lnTo>
                    <a:pt x="9552" y="2772"/>
                  </a:lnTo>
                  <a:cubicBezTo>
                    <a:pt x="9565" y="2803"/>
                    <a:pt x="9548" y="2811"/>
                    <a:pt x="9533" y="2822"/>
                  </a:cubicBezTo>
                  <a:cubicBezTo>
                    <a:pt x="9522" y="2799"/>
                    <a:pt x="9517" y="2781"/>
                    <a:pt x="9552" y="2772"/>
                  </a:cubicBezTo>
                  <a:close/>
                  <a:moveTo>
                    <a:pt x="15537" y="2720"/>
                  </a:moveTo>
                  <a:cubicBezTo>
                    <a:pt x="15575" y="2720"/>
                    <a:pt x="15592" y="2751"/>
                    <a:pt x="15616" y="2772"/>
                  </a:cubicBezTo>
                  <a:lnTo>
                    <a:pt x="15616" y="2772"/>
                  </a:lnTo>
                  <a:cubicBezTo>
                    <a:pt x="15616" y="2772"/>
                    <a:pt x="15616" y="2772"/>
                    <a:pt x="15616" y="2772"/>
                  </a:cubicBezTo>
                  <a:cubicBezTo>
                    <a:pt x="15612" y="2790"/>
                    <a:pt x="15594" y="2805"/>
                    <a:pt x="15598" y="2825"/>
                  </a:cubicBezTo>
                  <a:lnTo>
                    <a:pt x="15598" y="2825"/>
                  </a:lnTo>
                  <a:cubicBezTo>
                    <a:pt x="15583" y="2816"/>
                    <a:pt x="15569" y="2809"/>
                    <a:pt x="15553" y="2809"/>
                  </a:cubicBezTo>
                  <a:cubicBezTo>
                    <a:pt x="15542" y="2809"/>
                    <a:pt x="15531" y="2813"/>
                    <a:pt x="15520" y="2822"/>
                  </a:cubicBezTo>
                  <a:lnTo>
                    <a:pt x="15480" y="2765"/>
                  </a:lnTo>
                  <a:cubicBezTo>
                    <a:pt x="15489" y="2744"/>
                    <a:pt x="15506" y="2730"/>
                    <a:pt x="15527" y="2721"/>
                  </a:cubicBezTo>
                  <a:cubicBezTo>
                    <a:pt x="15530" y="2720"/>
                    <a:pt x="15534" y="2720"/>
                    <a:pt x="15537" y="2720"/>
                  </a:cubicBezTo>
                  <a:close/>
                  <a:moveTo>
                    <a:pt x="10618" y="2792"/>
                  </a:moveTo>
                  <a:cubicBezTo>
                    <a:pt x="10643" y="2792"/>
                    <a:pt x="10654" y="2806"/>
                    <a:pt x="10661" y="2826"/>
                  </a:cubicBezTo>
                  <a:lnTo>
                    <a:pt x="10661" y="2826"/>
                  </a:lnTo>
                  <a:lnTo>
                    <a:pt x="10635" y="2838"/>
                  </a:lnTo>
                  <a:cubicBezTo>
                    <a:pt x="10622" y="2827"/>
                    <a:pt x="10615" y="2810"/>
                    <a:pt x="10615" y="2792"/>
                  </a:cubicBezTo>
                  <a:cubicBezTo>
                    <a:pt x="10616" y="2792"/>
                    <a:pt x="10617" y="2792"/>
                    <a:pt x="10618" y="2792"/>
                  </a:cubicBezTo>
                  <a:close/>
                  <a:moveTo>
                    <a:pt x="14685" y="2829"/>
                  </a:moveTo>
                  <a:cubicBezTo>
                    <a:pt x="14687" y="2829"/>
                    <a:pt x="14689" y="2832"/>
                    <a:pt x="14689" y="2833"/>
                  </a:cubicBezTo>
                  <a:cubicBezTo>
                    <a:pt x="14689" y="2836"/>
                    <a:pt x="14686" y="2837"/>
                    <a:pt x="14685" y="2838"/>
                  </a:cubicBezTo>
                  <a:cubicBezTo>
                    <a:pt x="14684" y="2837"/>
                    <a:pt x="14681" y="2835"/>
                    <a:pt x="14680" y="2833"/>
                  </a:cubicBezTo>
                  <a:cubicBezTo>
                    <a:pt x="14681" y="2832"/>
                    <a:pt x="14684" y="2829"/>
                    <a:pt x="14685" y="2829"/>
                  </a:cubicBezTo>
                  <a:close/>
                  <a:moveTo>
                    <a:pt x="15600" y="2827"/>
                  </a:moveTo>
                  <a:lnTo>
                    <a:pt x="15612" y="2835"/>
                  </a:lnTo>
                  <a:cubicBezTo>
                    <a:pt x="15609" y="2837"/>
                    <a:pt x="15607" y="2838"/>
                    <a:pt x="15605" y="2838"/>
                  </a:cubicBezTo>
                  <a:cubicBezTo>
                    <a:pt x="15601" y="2838"/>
                    <a:pt x="15602" y="2831"/>
                    <a:pt x="15600" y="2827"/>
                  </a:cubicBezTo>
                  <a:close/>
                  <a:moveTo>
                    <a:pt x="10223" y="2746"/>
                  </a:moveTo>
                  <a:lnTo>
                    <a:pt x="10224" y="2747"/>
                  </a:lnTo>
                  <a:cubicBezTo>
                    <a:pt x="10235" y="2782"/>
                    <a:pt x="10243" y="2808"/>
                    <a:pt x="10251" y="2833"/>
                  </a:cubicBezTo>
                  <a:cubicBezTo>
                    <a:pt x="10244" y="2838"/>
                    <a:pt x="10237" y="2840"/>
                    <a:pt x="10232" y="2840"/>
                  </a:cubicBezTo>
                  <a:cubicBezTo>
                    <a:pt x="10223" y="2840"/>
                    <a:pt x="10218" y="2834"/>
                    <a:pt x="10220" y="2822"/>
                  </a:cubicBezTo>
                  <a:cubicBezTo>
                    <a:pt x="10222" y="2799"/>
                    <a:pt x="10183" y="2780"/>
                    <a:pt x="10223" y="2746"/>
                  </a:cubicBezTo>
                  <a:close/>
                  <a:moveTo>
                    <a:pt x="9587" y="2795"/>
                  </a:moveTo>
                  <a:cubicBezTo>
                    <a:pt x="9600" y="2807"/>
                    <a:pt x="9600" y="2828"/>
                    <a:pt x="9587" y="2840"/>
                  </a:cubicBezTo>
                  <a:cubicBezTo>
                    <a:pt x="9574" y="2828"/>
                    <a:pt x="9574" y="2807"/>
                    <a:pt x="9587" y="2795"/>
                  </a:cubicBezTo>
                  <a:close/>
                  <a:moveTo>
                    <a:pt x="9642" y="2738"/>
                  </a:moveTo>
                  <a:cubicBezTo>
                    <a:pt x="9649" y="2738"/>
                    <a:pt x="9655" y="2739"/>
                    <a:pt x="9661" y="2741"/>
                  </a:cubicBezTo>
                  <a:cubicBezTo>
                    <a:pt x="9671" y="2772"/>
                    <a:pt x="9671" y="2805"/>
                    <a:pt x="9658" y="2860"/>
                  </a:cubicBezTo>
                  <a:cubicBezTo>
                    <a:pt x="9646" y="2806"/>
                    <a:pt x="9648" y="2768"/>
                    <a:pt x="9617" y="2744"/>
                  </a:cubicBezTo>
                  <a:cubicBezTo>
                    <a:pt x="9624" y="2740"/>
                    <a:pt x="9633" y="2738"/>
                    <a:pt x="9642" y="2738"/>
                  </a:cubicBezTo>
                  <a:close/>
                  <a:moveTo>
                    <a:pt x="10662" y="2827"/>
                  </a:moveTo>
                  <a:lnTo>
                    <a:pt x="10662" y="2827"/>
                  </a:lnTo>
                  <a:cubicBezTo>
                    <a:pt x="10682" y="2831"/>
                    <a:pt x="10676" y="2844"/>
                    <a:pt x="10677" y="2861"/>
                  </a:cubicBezTo>
                  <a:cubicBezTo>
                    <a:pt x="10660" y="2849"/>
                    <a:pt x="10662" y="2837"/>
                    <a:pt x="10662" y="2827"/>
                  </a:cubicBezTo>
                  <a:close/>
                  <a:moveTo>
                    <a:pt x="10157" y="2825"/>
                  </a:moveTo>
                  <a:lnTo>
                    <a:pt x="10174" y="2831"/>
                  </a:lnTo>
                  <a:cubicBezTo>
                    <a:pt x="10189" y="2855"/>
                    <a:pt x="10168" y="2863"/>
                    <a:pt x="10156" y="2876"/>
                  </a:cubicBezTo>
                  <a:cubicBezTo>
                    <a:pt x="10141" y="2857"/>
                    <a:pt x="10146" y="2843"/>
                    <a:pt x="10157" y="2825"/>
                  </a:cubicBezTo>
                  <a:close/>
                  <a:moveTo>
                    <a:pt x="10191" y="2901"/>
                  </a:moveTo>
                  <a:lnTo>
                    <a:pt x="10191" y="2901"/>
                  </a:lnTo>
                  <a:cubicBezTo>
                    <a:pt x="10198" y="2904"/>
                    <a:pt x="10197" y="2908"/>
                    <a:pt x="10190" y="2910"/>
                  </a:cubicBezTo>
                  <a:cubicBezTo>
                    <a:pt x="10189" y="2910"/>
                    <a:pt x="10188" y="2907"/>
                    <a:pt x="10186" y="2905"/>
                  </a:cubicBezTo>
                  <a:lnTo>
                    <a:pt x="10186" y="2905"/>
                  </a:lnTo>
                  <a:cubicBezTo>
                    <a:pt x="10188" y="2903"/>
                    <a:pt x="10190" y="2901"/>
                    <a:pt x="10191" y="2901"/>
                  </a:cubicBezTo>
                  <a:close/>
                  <a:moveTo>
                    <a:pt x="14720" y="2901"/>
                  </a:moveTo>
                  <a:cubicBezTo>
                    <a:pt x="14727" y="2904"/>
                    <a:pt x="14727" y="2908"/>
                    <a:pt x="14720" y="2910"/>
                  </a:cubicBezTo>
                  <a:cubicBezTo>
                    <a:pt x="14719" y="2910"/>
                    <a:pt x="14717" y="2907"/>
                    <a:pt x="14716" y="2905"/>
                  </a:cubicBezTo>
                  <a:lnTo>
                    <a:pt x="14716" y="2905"/>
                  </a:lnTo>
                  <a:cubicBezTo>
                    <a:pt x="14717" y="2904"/>
                    <a:pt x="14719" y="2901"/>
                    <a:pt x="14720" y="2901"/>
                  </a:cubicBezTo>
                  <a:close/>
                  <a:moveTo>
                    <a:pt x="15679" y="2901"/>
                  </a:moveTo>
                  <a:cubicBezTo>
                    <a:pt x="15682" y="2901"/>
                    <a:pt x="15684" y="2904"/>
                    <a:pt x="15684" y="2905"/>
                  </a:cubicBezTo>
                  <a:cubicBezTo>
                    <a:pt x="15684" y="2908"/>
                    <a:pt x="15681" y="2909"/>
                    <a:pt x="15679" y="2910"/>
                  </a:cubicBezTo>
                  <a:lnTo>
                    <a:pt x="15675" y="2904"/>
                  </a:lnTo>
                  <a:cubicBezTo>
                    <a:pt x="15676" y="2903"/>
                    <a:pt x="15678" y="2901"/>
                    <a:pt x="15679" y="2901"/>
                  </a:cubicBezTo>
                  <a:close/>
                  <a:moveTo>
                    <a:pt x="8694" y="2914"/>
                  </a:moveTo>
                  <a:cubicBezTo>
                    <a:pt x="8704" y="2926"/>
                    <a:pt x="8692" y="2925"/>
                    <a:pt x="8687" y="2927"/>
                  </a:cubicBezTo>
                  <a:lnTo>
                    <a:pt x="8687" y="2927"/>
                  </a:lnTo>
                  <a:lnTo>
                    <a:pt x="8694" y="2914"/>
                  </a:lnTo>
                  <a:close/>
                  <a:moveTo>
                    <a:pt x="13692" y="2791"/>
                  </a:moveTo>
                  <a:cubicBezTo>
                    <a:pt x="13697" y="2791"/>
                    <a:pt x="13703" y="2792"/>
                    <a:pt x="13709" y="2794"/>
                  </a:cubicBezTo>
                  <a:cubicBezTo>
                    <a:pt x="13728" y="2838"/>
                    <a:pt x="13715" y="2881"/>
                    <a:pt x="13716" y="2928"/>
                  </a:cubicBezTo>
                  <a:cubicBezTo>
                    <a:pt x="13698" y="2919"/>
                    <a:pt x="13678" y="2914"/>
                    <a:pt x="13656" y="2914"/>
                  </a:cubicBezTo>
                  <a:cubicBezTo>
                    <a:pt x="13653" y="2914"/>
                    <a:pt x="13649" y="2914"/>
                    <a:pt x="13645" y="2914"/>
                  </a:cubicBezTo>
                  <a:cubicBezTo>
                    <a:pt x="13635" y="2894"/>
                    <a:pt x="13625" y="2873"/>
                    <a:pt x="13613" y="2851"/>
                  </a:cubicBezTo>
                  <a:cubicBezTo>
                    <a:pt x="13638" y="2829"/>
                    <a:pt x="13653" y="2791"/>
                    <a:pt x="13692" y="2791"/>
                  </a:cubicBezTo>
                  <a:close/>
                  <a:moveTo>
                    <a:pt x="9655" y="2886"/>
                  </a:moveTo>
                  <a:cubicBezTo>
                    <a:pt x="9666" y="2918"/>
                    <a:pt x="9666" y="2918"/>
                    <a:pt x="9640" y="2929"/>
                  </a:cubicBezTo>
                  <a:lnTo>
                    <a:pt x="9640" y="2928"/>
                  </a:lnTo>
                  <a:cubicBezTo>
                    <a:pt x="9634" y="2910"/>
                    <a:pt x="9651" y="2901"/>
                    <a:pt x="9655" y="2886"/>
                  </a:cubicBezTo>
                  <a:close/>
                  <a:moveTo>
                    <a:pt x="10679" y="2897"/>
                  </a:moveTo>
                  <a:cubicBezTo>
                    <a:pt x="10683" y="2897"/>
                    <a:pt x="10687" y="2898"/>
                    <a:pt x="10691" y="2901"/>
                  </a:cubicBezTo>
                  <a:cubicBezTo>
                    <a:pt x="10698" y="2910"/>
                    <a:pt x="10696" y="2924"/>
                    <a:pt x="10687" y="2930"/>
                  </a:cubicBezTo>
                  <a:cubicBezTo>
                    <a:pt x="10686" y="2931"/>
                    <a:pt x="10685" y="2931"/>
                    <a:pt x="10684" y="2931"/>
                  </a:cubicBezTo>
                  <a:cubicBezTo>
                    <a:pt x="10667" y="2931"/>
                    <a:pt x="10660" y="2922"/>
                    <a:pt x="10662" y="2905"/>
                  </a:cubicBezTo>
                  <a:cubicBezTo>
                    <a:pt x="10666" y="2900"/>
                    <a:pt x="10673" y="2897"/>
                    <a:pt x="10679" y="2897"/>
                  </a:cubicBezTo>
                  <a:close/>
                  <a:moveTo>
                    <a:pt x="9055" y="2953"/>
                  </a:moveTo>
                  <a:cubicBezTo>
                    <a:pt x="9056" y="2956"/>
                    <a:pt x="9059" y="2957"/>
                    <a:pt x="9059" y="2959"/>
                  </a:cubicBezTo>
                  <a:cubicBezTo>
                    <a:pt x="9058" y="2960"/>
                    <a:pt x="9056" y="2962"/>
                    <a:pt x="9054" y="2964"/>
                  </a:cubicBezTo>
                  <a:lnTo>
                    <a:pt x="9049" y="2958"/>
                  </a:lnTo>
                  <a:lnTo>
                    <a:pt x="9055" y="2953"/>
                  </a:lnTo>
                  <a:close/>
                  <a:moveTo>
                    <a:pt x="14808" y="2878"/>
                  </a:moveTo>
                  <a:cubicBezTo>
                    <a:pt x="14828" y="2918"/>
                    <a:pt x="14801" y="2937"/>
                    <a:pt x="14792" y="2964"/>
                  </a:cubicBezTo>
                  <a:cubicBezTo>
                    <a:pt x="14780" y="2947"/>
                    <a:pt x="14776" y="2927"/>
                    <a:pt x="14743" y="2927"/>
                  </a:cubicBezTo>
                  <a:cubicBezTo>
                    <a:pt x="14741" y="2927"/>
                    <a:pt x="14739" y="2927"/>
                    <a:pt x="14737" y="2927"/>
                  </a:cubicBezTo>
                  <a:cubicBezTo>
                    <a:pt x="14775" y="2913"/>
                    <a:pt x="14802" y="2916"/>
                    <a:pt x="14808" y="2878"/>
                  </a:cubicBezTo>
                  <a:close/>
                  <a:moveTo>
                    <a:pt x="15545" y="2888"/>
                  </a:moveTo>
                  <a:cubicBezTo>
                    <a:pt x="15614" y="2911"/>
                    <a:pt x="15614" y="2911"/>
                    <a:pt x="15590" y="2998"/>
                  </a:cubicBezTo>
                  <a:cubicBezTo>
                    <a:pt x="15588" y="2956"/>
                    <a:pt x="15552" y="2934"/>
                    <a:pt x="15531" y="2905"/>
                  </a:cubicBezTo>
                  <a:lnTo>
                    <a:pt x="15545" y="2888"/>
                  </a:lnTo>
                  <a:close/>
                  <a:moveTo>
                    <a:pt x="13547" y="2914"/>
                  </a:moveTo>
                  <a:cubicBezTo>
                    <a:pt x="13587" y="2949"/>
                    <a:pt x="13586" y="2970"/>
                    <a:pt x="13546" y="3005"/>
                  </a:cubicBezTo>
                  <a:cubicBezTo>
                    <a:pt x="13532" y="2976"/>
                    <a:pt x="13534" y="2943"/>
                    <a:pt x="13547" y="2914"/>
                  </a:cubicBezTo>
                  <a:close/>
                  <a:moveTo>
                    <a:pt x="10014" y="3007"/>
                  </a:moveTo>
                  <a:cubicBezTo>
                    <a:pt x="10026" y="3026"/>
                    <a:pt x="10026" y="3050"/>
                    <a:pt x="10014" y="3070"/>
                  </a:cubicBezTo>
                  <a:cubicBezTo>
                    <a:pt x="10002" y="3063"/>
                    <a:pt x="9989" y="3055"/>
                    <a:pt x="9989" y="3041"/>
                  </a:cubicBezTo>
                  <a:cubicBezTo>
                    <a:pt x="9989" y="3022"/>
                    <a:pt x="10003" y="3016"/>
                    <a:pt x="10014" y="3007"/>
                  </a:cubicBezTo>
                  <a:close/>
                  <a:moveTo>
                    <a:pt x="15570" y="3029"/>
                  </a:moveTo>
                  <a:cubicBezTo>
                    <a:pt x="15590" y="3029"/>
                    <a:pt x="15590" y="3047"/>
                    <a:pt x="15598" y="3055"/>
                  </a:cubicBezTo>
                  <a:cubicBezTo>
                    <a:pt x="15591" y="3072"/>
                    <a:pt x="15582" y="3075"/>
                    <a:pt x="15572" y="3075"/>
                  </a:cubicBezTo>
                  <a:cubicBezTo>
                    <a:pt x="15568" y="3075"/>
                    <a:pt x="15564" y="3074"/>
                    <a:pt x="15560" y="3074"/>
                  </a:cubicBezTo>
                  <a:cubicBezTo>
                    <a:pt x="15557" y="3074"/>
                    <a:pt x="15554" y="3075"/>
                    <a:pt x="15551" y="3075"/>
                  </a:cubicBezTo>
                  <a:lnTo>
                    <a:pt x="15551" y="3074"/>
                  </a:lnTo>
                  <a:cubicBezTo>
                    <a:pt x="15545" y="3057"/>
                    <a:pt x="15552" y="3038"/>
                    <a:pt x="15568" y="3029"/>
                  </a:cubicBezTo>
                  <a:cubicBezTo>
                    <a:pt x="15568" y="3029"/>
                    <a:pt x="15569" y="3029"/>
                    <a:pt x="15570" y="3029"/>
                  </a:cubicBezTo>
                  <a:close/>
                  <a:moveTo>
                    <a:pt x="13646" y="2915"/>
                  </a:moveTo>
                  <a:cubicBezTo>
                    <a:pt x="13680" y="2944"/>
                    <a:pt x="13725" y="2960"/>
                    <a:pt x="13746" y="3013"/>
                  </a:cubicBezTo>
                  <a:cubicBezTo>
                    <a:pt x="13732" y="3031"/>
                    <a:pt x="13742" y="3065"/>
                    <a:pt x="13710" y="3087"/>
                  </a:cubicBezTo>
                  <a:cubicBezTo>
                    <a:pt x="13675" y="3045"/>
                    <a:pt x="13645" y="2995"/>
                    <a:pt x="13596" y="2964"/>
                  </a:cubicBezTo>
                  <a:lnTo>
                    <a:pt x="13618" y="2918"/>
                  </a:lnTo>
                  <a:lnTo>
                    <a:pt x="13646" y="2915"/>
                  </a:lnTo>
                  <a:close/>
                  <a:moveTo>
                    <a:pt x="15520" y="3078"/>
                  </a:moveTo>
                  <a:cubicBezTo>
                    <a:pt x="15522" y="3080"/>
                    <a:pt x="15524" y="3082"/>
                    <a:pt x="15524" y="3083"/>
                  </a:cubicBezTo>
                  <a:cubicBezTo>
                    <a:pt x="15523" y="3086"/>
                    <a:pt x="15521" y="3087"/>
                    <a:pt x="15519" y="3088"/>
                  </a:cubicBezTo>
                  <a:lnTo>
                    <a:pt x="15514" y="3083"/>
                  </a:lnTo>
                  <a:lnTo>
                    <a:pt x="15520" y="3078"/>
                  </a:lnTo>
                  <a:close/>
                  <a:moveTo>
                    <a:pt x="8903" y="3076"/>
                  </a:moveTo>
                  <a:cubicBezTo>
                    <a:pt x="8907" y="3076"/>
                    <a:pt x="8911" y="3079"/>
                    <a:pt x="8916" y="3084"/>
                  </a:cubicBezTo>
                  <a:cubicBezTo>
                    <a:pt x="8912" y="3089"/>
                    <a:pt x="8907" y="3091"/>
                    <a:pt x="8902" y="3091"/>
                  </a:cubicBezTo>
                  <a:cubicBezTo>
                    <a:pt x="8897" y="3091"/>
                    <a:pt x="8892" y="3089"/>
                    <a:pt x="8889" y="3083"/>
                  </a:cubicBezTo>
                  <a:lnTo>
                    <a:pt x="8890" y="3082"/>
                  </a:lnTo>
                  <a:cubicBezTo>
                    <a:pt x="8894" y="3078"/>
                    <a:pt x="8898" y="3076"/>
                    <a:pt x="8903" y="3076"/>
                  </a:cubicBezTo>
                  <a:close/>
                  <a:moveTo>
                    <a:pt x="15573" y="3091"/>
                  </a:moveTo>
                  <a:lnTo>
                    <a:pt x="15593" y="3110"/>
                  </a:lnTo>
                  <a:cubicBezTo>
                    <a:pt x="15590" y="3129"/>
                    <a:pt x="15584" y="3147"/>
                    <a:pt x="15571" y="3163"/>
                  </a:cubicBezTo>
                  <a:cubicBezTo>
                    <a:pt x="15545" y="3151"/>
                    <a:pt x="15513" y="3151"/>
                    <a:pt x="15496" y="3116"/>
                  </a:cubicBezTo>
                  <a:lnTo>
                    <a:pt x="15573" y="3091"/>
                  </a:lnTo>
                  <a:close/>
                  <a:moveTo>
                    <a:pt x="9569" y="3168"/>
                  </a:moveTo>
                  <a:cubicBezTo>
                    <a:pt x="9572" y="3169"/>
                    <a:pt x="9574" y="3170"/>
                    <a:pt x="9573" y="3172"/>
                  </a:cubicBezTo>
                  <a:cubicBezTo>
                    <a:pt x="9573" y="3173"/>
                    <a:pt x="9571" y="3176"/>
                    <a:pt x="9569" y="3176"/>
                  </a:cubicBezTo>
                  <a:cubicBezTo>
                    <a:pt x="9569" y="3176"/>
                    <a:pt x="9568" y="3176"/>
                    <a:pt x="9568" y="3176"/>
                  </a:cubicBezTo>
                  <a:cubicBezTo>
                    <a:pt x="9567" y="3176"/>
                    <a:pt x="9566" y="3173"/>
                    <a:pt x="9564" y="3171"/>
                  </a:cubicBezTo>
                  <a:lnTo>
                    <a:pt x="9569" y="3168"/>
                  </a:lnTo>
                  <a:close/>
                  <a:moveTo>
                    <a:pt x="15645" y="3204"/>
                  </a:moveTo>
                  <a:cubicBezTo>
                    <a:pt x="15653" y="3211"/>
                    <a:pt x="15653" y="3221"/>
                    <a:pt x="15646" y="3226"/>
                  </a:cubicBezTo>
                  <a:cubicBezTo>
                    <a:pt x="15644" y="3227"/>
                    <a:pt x="15643" y="3228"/>
                    <a:pt x="15641" y="3228"/>
                  </a:cubicBezTo>
                  <a:cubicBezTo>
                    <a:pt x="15636" y="3228"/>
                    <a:pt x="15635" y="3220"/>
                    <a:pt x="15636" y="3215"/>
                  </a:cubicBezTo>
                  <a:cubicBezTo>
                    <a:pt x="15637" y="3211"/>
                    <a:pt x="15642" y="3208"/>
                    <a:pt x="15645" y="3205"/>
                  </a:cubicBezTo>
                  <a:lnTo>
                    <a:pt x="15645" y="3204"/>
                  </a:lnTo>
                  <a:close/>
                  <a:moveTo>
                    <a:pt x="13583" y="3253"/>
                  </a:moveTo>
                  <a:cubicBezTo>
                    <a:pt x="13594" y="3253"/>
                    <a:pt x="13601" y="3256"/>
                    <a:pt x="13608" y="3264"/>
                  </a:cubicBezTo>
                  <a:cubicBezTo>
                    <a:pt x="13604" y="3283"/>
                    <a:pt x="13596" y="3287"/>
                    <a:pt x="13586" y="3287"/>
                  </a:cubicBezTo>
                  <a:cubicBezTo>
                    <a:pt x="13579" y="3287"/>
                    <a:pt x="13572" y="3285"/>
                    <a:pt x="13564" y="3284"/>
                  </a:cubicBezTo>
                  <a:lnTo>
                    <a:pt x="13554" y="3259"/>
                  </a:lnTo>
                  <a:cubicBezTo>
                    <a:pt x="13566" y="3255"/>
                    <a:pt x="13575" y="3253"/>
                    <a:pt x="13583" y="3253"/>
                  </a:cubicBezTo>
                  <a:close/>
                  <a:moveTo>
                    <a:pt x="15555" y="3220"/>
                  </a:moveTo>
                  <a:lnTo>
                    <a:pt x="15573" y="3236"/>
                  </a:lnTo>
                  <a:cubicBezTo>
                    <a:pt x="15576" y="3256"/>
                    <a:pt x="15565" y="3268"/>
                    <a:pt x="15553" y="3290"/>
                  </a:cubicBezTo>
                  <a:lnTo>
                    <a:pt x="15553" y="3289"/>
                  </a:lnTo>
                  <a:cubicBezTo>
                    <a:pt x="15541" y="3273"/>
                    <a:pt x="15536" y="3264"/>
                    <a:pt x="15530" y="3259"/>
                  </a:cubicBezTo>
                  <a:cubicBezTo>
                    <a:pt x="15530" y="3237"/>
                    <a:pt x="15543" y="3229"/>
                    <a:pt x="15555" y="3220"/>
                  </a:cubicBezTo>
                  <a:close/>
                  <a:moveTo>
                    <a:pt x="15643" y="3292"/>
                  </a:moveTo>
                  <a:cubicBezTo>
                    <a:pt x="15652" y="3303"/>
                    <a:pt x="15642" y="3303"/>
                    <a:pt x="15636" y="3304"/>
                  </a:cubicBezTo>
                  <a:lnTo>
                    <a:pt x="15636" y="3304"/>
                  </a:lnTo>
                  <a:lnTo>
                    <a:pt x="15643" y="3292"/>
                  </a:lnTo>
                  <a:close/>
                  <a:moveTo>
                    <a:pt x="15537" y="3343"/>
                  </a:moveTo>
                  <a:cubicBezTo>
                    <a:pt x="15544" y="3348"/>
                    <a:pt x="15543" y="3351"/>
                    <a:pt x="15536" y="3353"/>
                  </a:cubicBezTo>
                  <a:cubicBezTo>
                    <a:pt x="15536" y="3353"/>
                    <a:pt x="15535" y="3353"/>
                    <a:pt x="15535" y="3353"/>
                  </a:cubicBezTo>
                  <a:cubicBezTo>
                    <a:pt x="15534" y="3353"/>
                    <a:pt x="15533" y="3350"/>
                    <a:pt x="15531" y="3348"/>
                  </a:cubicBezTo>
                  <a:lnTo>
                    <a:pt x="15531" y="3348"/>
                  </a:lnTo>
                  <a:lnTo>
                    <a:pt x="15532" y="3349"/>
                  </a:lnTo>
                  <a:cubicBezTo>
                    <a:pt x="15533" y="3348"/>
                    <a:pt x="15537" y="3345"/>
                    <a:pt x="15537" y="3343"/>
                  </a:cubicBezTo>
                  <a:close/>
                  <a:moveTo>
                    <a:pt x="9054" y="3345"/>
                  </a:moveTo>
                  <a:cubicBezTo>
                    <a:pt x="9056" y="3345"/>
                    <a:pt x="9058" y="3348"/>
                    <a:pt x="9058" y="3349"/>
                  </a:cubicBezTo>
                  <a:cubicBezTo>
                    <a:pt x="9058" y="3351"/>
                    <a:pt x="9055" y="3353"/>
                    <a:pt x="9052" y="3355"/>
                  </a:cubicBezTo>
                  <a:lnTo>
                    <a:pt x="9048" y="3349"/>
                  </a:lnTo>
                  <a:cubicBezTo>
                    <a:pt x="9050" y="3347"/>
                    <a:pt x="9051" y="3345"/>
                    <a:pt x="9054" y="3345"/>
                  </a:cubicBezTo>
                  <a:close/>
                  <a:moveTo>
                    <a:pt x="9657" y="3253"/>
                  </a:moveTo>
                  <a:cubicBezTo>
                    <a:pt x="9667" y="3273"/>
                    <a:pt x="9643" y="3289"/>
                    <a:pt x="9650" y="3308"/>
                  </a:cubicBezTo>
                  <a:cubicBezTo>
                    <a:pt x="9656" y="3323"/>
                    <a:pt x="9682" y="3340"/>
                    <a:pt x="9642" y="3363"/>
                  </a:cubicBezTo>
                  <a:lnTo>
                    <a:pt x="9641" y="3363"/>
                  </a:lnTo>
                  <a:cubicBezTo>
                    <a:pt x="9631" y="3332"/>
                    <a:pt x="9623" y="3307"/>
                    <a:pt x="9616" y="3284"/>
                  </a:cubicBezTo>
                  <a:cubicBezTo>
                    <a:pt x="9624" y="3267"/>
                    <a:pt x="9634" y="3253"/>
                    <a:pt x="9657" y="3253"/>
                  </a:cubicBezTo>
                  <a:close/>
                  <a:moveTo>
                    <a:pt x="9002" y="3363"/>
                  </a:moveTo>
                  <a:cubicBezTo>
                    <a:pt x="9011" y="3380"/>
                    <a:pt x="9011" y="3391"/>
                    <a:pt x="8993" y="3391"/>
                  </a:cubicBezTo>
                  <a:cubicBezTo>
                    <a:pt x="8990" y="3391"/>
                    <a:pt x="8987" y="3391"/>
                    <a:pt x="8983" y="3390"/>
                  </a:cubicBezTo>
                  <a:cubicBezTo>
                    <a:pt x="8978" y="3374"/>
                    <a:pt x="8991" y="3369"/>
                    <a:pt x="9002" y="3363"/>
                  </a:cubicBezTo>
                  <a:close/>
                  <a:moveTo>
                    <a:pt x="10240" y="3360"/>
                  </a:moveTo>
                  <a:cubicBezTo>
                    <a:pt x="10244" y="3360"/>
                    <a:pt x="10248" y="3361"/>
                    <a:pt x="10252" y="3361"/>
                  </a:cubicBezTo>
                  <a:lnTo>
                    <a:pt x="10252" y="3361"/>
                  </a:lnTo>
                  <a:cubicBezTo>
                    <a:pt x="10251" y="3369"/>
                    <a:pt x="10250" y="3377"/>
                    <a:pt x="10250" y="3386"/>
                  </a:cubicBezTo>
                  <a:cubicBezTo>
                    <a:pt x="10242" y="3390"/>
                    <a:pt x="10234" y="3393"/>
                    <a:pt x="10229" y="3393"/>
                  </a:cubicBezTo>
                  <a:cubicBezTo>
                    <a:pt x="10221" y="3393"/>
                    <a:pt x="10217" y="3387"/>
                    <a:pt x="10221" y="3369"/>
                  </a:cubicBezTo>
                  <a:cubicBezTo>
                    <a:pt x="10226" y="3361"/>
                    <a:pt x="10233" y="3360"/>
                    <a:pt x="10240" y="3360"/>
                  </a:cubicBezTo>
                  <a:close/>
                  <a:moveTo>
                    <a:pt x="9533" y="3412"/>
                  </a:moveTo>
                  <a:lnTo>
                    <a:pt x="9557" y="3438"/>
                  </a:lnTo>
                  <a:cubicBezTo>
                    <a:pt x="9549" y="3445"/>
                    <a:pt x="9542" y="3448"/>
                    <a:pt x="9534" y="3448"/>
                  </a:cubicBezTo>
                  <a:cubicBezTo>
                    <a:pt x="9526" y="3448"/>
                    <a:pt x="9517" y="3445"/>
                    <a:pt x="9508" y="3440"/>
                  </a:cubicBezTo>
                  <a:cubicBezTo>
                    <a:pt x="9517" y="3430"/>
                    <a:pt x="9525" y="3422"/>
                    <a:pt x="9533" y="3412"/>
                  </a:cubicBezTo>
                  <a:close/>
                  <a:moveTo>
                    <a:pt x="9018" y="3504"/>
                  </a:moveTo>
                  <a:cubicBezTo>
                    <a:pt x="9018" y="3504"/>
                    <a:pt x="9018" y="3504"/>
                    <a:pt x="9018" y="3504"/>
                  </a:cubicBezTo>
                  <a:cubicBezTo>
                    <a:pt x="9021" y="3504"/>
                    <a:pt x="9023" y="3507"/>
                    <a:pt x="9023" y="3509"/>
                  </a:cubicBezTo>
                  <a:cubicBezTo>
                    <a:pt x="9023" y="3510"/>
                    <a:pt x="9019" y="3511"/>
                    <a:pt x="9018" y="3513"/>
                  </a:cubicBezTo>
                  <a:lnTo>
                    <a:pt x="9014" y="3508"/>
                  </a:lnTo>
                  <a:lnTo>
                    <a:pt x="9014" y="3508"/>
                  </a:lnTo>
                  <a:cubicBezTo>
                    <a:pt x="9016" y="3507"/>
                    <a:pt x="9017" y="3504"/>
                    <a:pt x="9018" y="3504"/>
                  </a:cubicBezTo>
                  <a:close/>
                  <a:moveTo>
                    <a:pt x="9534" y="3487"/>
                  </a:moveTo>
                  <a:cubicBezTo>
                    <a:pt x="9542" y="3496"/>
                    <a:pt x="9544" y="3505"/>
                    <a:pt x="9533" y="3515"/>
                  </a:cubicBezTo>
                  <a:cubicBezTo>
                    <a:pt x="9522" y="3508"/>
                    <a:pt x="9524" y="3494"/>
                    <a:pt x="9534" y="3488"/>
                  </a:cubicBezTo>
                  <a:lnTo>
                    <a:pt x="9534" y="3487"/>
                  </a:lnTo>
                  <a:close/>
                  <a:moveTo>
                    <a:pt x="10130" y="3520"/>
                  </a:moveTo>
                  <a:cubicBezTo>
                    <a:pt x="10133" y="3520"/>
                    <a:pt x="10136" y="3520"/>
                    <a:pt x="10140" y="3521"/>
                  </a:cubicBezTo>
                  <a:cubicBezTo>
                    <a:pt x="10139" y="3549"/>
                    <a:pt x="10103" y="3553"/>
                    <a:pt x="10112" y="3586"/>
                  </a:cubicBezTo>
                  <a:cubicBezTo>
                    <a:pt x="10083" y="3574"/>
                    <a:pt x="10056" y="3570"/>
                    <a:pt x="10044" y="3544"/>
                  </a:cubicBezTo>
                  <a:cubicBezTo>
                    <a:pt x="10049" y="3539"/>
                    <a:pt x="10053" y="3537"/>
                    <a:pt x="10058" y="3537"/>
                  </a:cubicBezTo>
                  <a:cubicBezTo>
                    <a:pt x="10066" y="3537"/>
                    <a:pt x="10074" y="3544"/>
                    <a:pt x="10083" y="3549"/>
                  </a:cubicBezTo>
                  <a:lnTo>
                    <a:pt x="10084" y="3550"/>
                  </a:lnTo>
                  <a:cubicBezTo>
                    <a:pt x="10103" y="3540"/>
                    <a:pt x="10112" y="3520"/>
                    <a:pt x="10130" y="3520"/>
                  </a:cubicBezTo>
                  <a:close/>
                  <a:moveTo>
                    <a:pt x="15520" y="3593"/>
                  </a:moveTo>
                  <a:lnTo>
                    <a:pt x="15520" y="3593"/>
                  </a:lnTo>
                  <a:cubicBezTo>
                    <a:pt x="15527" y="3597"/>
                    <a:pt x="15525" y="3600"/>
                    <a:pt x="15519" y="3602"/>
                  </a:cubicBezTo>
                  <a:cubicBezTo>
                    <a:pt x="15517" y="3602"/>
                    <a:pt x="15515" y="3599"/>
                    <a:pt x="15514" y="3598"/>
                  </a:cubicBezTo>
                  <a:cubicBezTo>
                    <a:pt x="15516" y="3597"/>
                    <a:pt x="15519" y="3593"/>
                    <a:pt x="15520" y="3593"/>
                  </a:cubicBezTo>
                  <a:close/>
                  <a:moveTo>
                    <a:pt x="10140" y="3596"/>
                  </a:moveTo>
                  <a:cubicBezTo>
                    <a:pt x="10144" y="3596"/>
                    <a:pt x="10144" y="3603"/>
                    <a:pt x="10145" y="3607"/>
                  </a:cubicBezTo>
                  <a:lnTo>
                    <a:pt x="10145" y="3607"/>
                  </a:lnTo>
                  <a:lnTo>
                    <a:pt x="10132" y="3600"/>
                  </a:lnTo>
                  <a:cubicBezTo>
                    <a:pt x="10135" y="3597"/>
                    <a:pt x="10138" y="3596"/>
                    <a:pt x="10140" y="3596"/>
                  </a:cubicBezTo>
                  <a:close/>
                  <a:moveTo>
                    <a:pt x="10188" y="3536"/>
                  </a:moveTo>
                  <a:cubicBezTo>
                    <a:pt x="10199" y="3546"/>
                    <a:pt x="10205" y="3551"/>
                    <a:pt x="10209" y="3557"/>
                  </a:cubicBezTo>
                  <a:cubicBezTo>
                    <a:pt x="10213" y="3577"/>
                    <a:pt x="10190" y="3584"/>
                    <a:pt x="10202" y="3620"/>
                  </a:cubicBezTo>
                  <a:cubicBezTo>
                    <a:pt x="10176" y="3584"/>
                    <a:pt x="10181" y="3565"/>
                    <a:pt x="10188" y="3536"/>
                  </a:cubicBezTo>
                  <a:close/>
                  <a:moveTo>
                    <a:pt x="10146" y="3609"/>
                  </a:moveTo>
                  <a:lnTo>
                    <a:pt x="10159" y="3617"/>
                  </a:lnTo>
                  <a:lnTo>
                    <a:pt x="10146" y="3625"/>
                  </a:lnTo>
                  <a:lnTo>
                    <a:pt x="10146" y="3609"/>
                  </a:lnTo>
                  <a:close/>
                  <a:moveTo>
                    <a:pt x="8644" y="3685"/>
                  </a:moveTo>
                  <a:cubicBezTo>
                    <a:pt x="8655" y="3691"/>
                    <a:pt x="8657" y="3699"/>
                    <a:pt x="8646" y="3710"/>
                  </a:cubicBezTo>
                  <a:cubicBezTo>
                    <a:pt x="8635" y="3703"/>
                    <a:pt x="8633" y="3695"/>
                    <a:pt x="8644" y="3685"/>
                  </a:cubicBezTo>
                  <a:close/>
                  <a:moveTo>
                    <a:pt x="15627" y="3700"/>
                  </a:moveTo>
                  <a:cubicBezTo>
                    <a:pt x="15628" y="3702"/>
                    <a:pt x="15632" y="3704"/>
                    <a:pt x="15630" y="3705"/>
                  </a:cubicBezTo>
                  <a:cubicBezTo>
                    <a:pt x="15630" y="3707"/>
                    <a:pt x="15628" y="3710"/>
                    <a:pt x="15626" y="3710"/>
                  </a:cubicBezTo>
                  <a:cubicBezTo>
                    <a:pt x="15625" y="3708"/>
                    <a:pt x="15622" y="3706"/>
                    <a:pt x="15621" y="3704"/>
                  </a:cubicBezTo>
                  <a:lnTo>
                    <a:pt x="15627" y="3700"/>
                  </a:lnTo>
                  <a:close/>
                  <a:moveTo>
                    <a:pt x="15509" y="3697"/>
                  </a:moveTo>
                  <a:cubicBezTo>
                    <a:pt x="15513" y="3697"/>
                    <a:pt x="15517" y="3700"/>
                    <a:pt x="15521" y="3704"/>
                  </a:cubicBezTo>
                  <a:lnTo>
                    <a:pt x="15522" y="3704"/>
                  </a:lnTo>
                  <a:cubicBezTo>
                    <a:pt x="15519" y="3710"/>
                    <a:pt x="15516" y="3712"/>
                    <a:pt x="15511" y="3712"/>
                  </a:cubicBezTo>
                  <a:cubicBezTo>
                    <a:pt x="15508" y="3712"/>
                    <a:pt x="15504" y="3711"/>
                    <a:pt x="15500" y="3710"/>
                  </a:cubicBezTo>
                  <a:cubicBezTo>
                    <a:pt x="15503" y="3701"/>
                    <a:pt x="15506" y="3697"/>
                    <a:pt x="15509" y="3697"/>
                  </a:cubicBezTo>
                  <a:close/>
                  <a:moveTo>
                    <a:pt x="8991" y="3538"/>
                  </a:moveTo>
                  <a:cubicBezTo>
                    <a:pt x="8991" y="3538"/>
                    <a:pt x="8991" y="3538"/>
                    <a:pt x="8991" y="3539"/>
                  </a:cubicBezTo>
                  <a:cubicBezTo>
                    <a:pt x="8998" y="3544"/>
                    <a:pt x="9005" y="3545"/>
                    <a:pt x="9012" y="3545"/>
                  </a:cubicBezTo>
                  <a:cubicBezTo>
                    <a:pt x="9026" y="3545"/>
                    <a:pt x="9040" y="3540"/>
                    <a:pt x="9056" y="3540"/>
                  </a:cubicBezTo>
                  <a:cubicBezTo>
                    <a:pt x="9057" y="3540"/>
                    <a:pt x="9058" y="3540"/>
                    <a:pt x="9059" y="3540"/>
                  </a:cubicBezTo>
                  <a:cubicBezTo>
                    <a:pt x="9071" y="3574"/>
                    <a:pt x="9065" y="3613"/>
                    <a:pt x="9046" y="3642"/>
                  </a:cubicBezTo>
                  <a:cubicBezTo>
                    <a:pt x="9052" y="3657"/>
                    <a:pt x="9058" y="3667"/>
                    <a:pt x="9064" y="3678"/>
                  </a:cubicBezTo>
                  <a:lnTo>
                    <a:pt x="9076" y="3687"/>
                  </a:lnTo>
                  <a:cubicBezTo>
                    <a:pt x="9073" y="3690"/>
                    <a:pt x="9070" y="3691"/>
                    <a:pt x="9069" y="3691"/>
                  </a:cubicBezTo>
                  <a:cubicBezTo>
                    <a:pt x="9064" y="3691"/>
                    <a:pt x="9064" y="3683"/>
                    <a:pt x="9063" y="3679"/>
                  </a:cubicBezTo>
                  <a:cubicBezTo>
                    <a:pt x="9040" y="3683"/>
                    <a:pt x="9026" y="3715"/>
                    <a:pt x="9001" y="3715"/>
                  </a:cubicBezTo>
                  <a:cubicBezTo>
                    <a:pt x="8995" y="3715"/>
                    <a:pt x="8988" y="3713"/>
                    <a:pt x="8979" y="3707"/>
                  </a:cubicBezTo>
                  <a:cubicBezTo>
                    <a:pt x="8984" y="3685"/>
                    <a:pt x="9011" y="3677"/>
                    <a:pt x="9021" y="3656"/>
                  </a:cubicBezTo>
                  <a:cubicBezTo>
                    <a:pt x="9015" y="3640"/>
                    <a:pt x="9016" y="3622"/>
                    <a:pt x="9026" y="3608"/>
                  </a:cubicBezTo>
                  <a:cubicBezTo>
                    <a:pt x="9021" y="3581"/>
                    <a:pt x="8991" y="3572"/>
                    <a:pt x="8981" y="3546"/>
                  </a:cubicBezTo>
                  <a:cubicBezTo>
                    <a:pt x="8984" y="3544"/>
                    <a:pt x="8989" y="3538"/>
                    <a:pt x="8991" y="3538"/>
                  </a:cubicBezTo>
                  <a:close/>
                  <a:moveTo>
                    <a:pt x="8982" y="3755"/>
                  </a:moveTo>
                  <a:cubicBezTo>
                    <a:pt x="8993" y="3762"/>
                    <a:pt x="8993" y="3770"/>
                    <a:pt x="8984" y="3779"/>
                  </a:cubicBezTo>
                  <a:cubicBezTo>
                    <a:pt x="8974" y="3774"/>
                    <a:pt x="8970" y="3766"/>
                    <a:pt x="8981" y="3756"/>
                  </a:cubicBezTo>
                  <a:lnTo>
                    <a:pt x="8982" y="3755"/>
                  </a:lnTo>
                  <a:close/>
                  <a:moveTo>
                    <a:pt x="10226" y="3754"/>
                  </a:moveTo>
                  <a:lnTo>
                    <a:pt x="10226" y="3754"/>
                  </a:lnTo>
                  <a:cubicBezTo>
                    <a:pt x="10240" y="3774"/>
                    <a:pt x="10231" y="3780"/>
                    <a:pt x="10205" y="3786"/>
                  </a:cubicBezTo>
                  <a:cubicBezTo>
                    <a:pt x="10205" y="3771"/>
                    <a:pt x="10214" y="3759"/>
                    <a:pt x="10226" y="3754"/>
                  </a:cubicBezTo>
                  <a:close/>
                  <a:moveTo>
                    <a:pt x="15610" y="3788"/>
                  </a:moveTo>
                  <a:lnTo>
                    <a:pt x="15614" y="3793"/>
                  </a:lnTo>
                  <a:cubicBezTo>
                    <a:pt x="15612" y="3794"/>
                    <a:pt x="15611" y="3797"/>
                    <a:pt x="15609" y="3797"/>
                  </a:cubicBezTo>
                  <a:cubicBezTo>
                    <a:pt x="15608" y="3796"/>
                    <a:pt x="15606" y="3794"/>
                    <a:pt x="15604" y="3792"/>
                  </a:cubicBezTo>
                  <a:lnTo>
                    <a:pt x="15610" y="3788"/>
                  </a:lnTo>
                  <a:close/>
                  <a:moveTo>
                    <a:pt x="15574" y="3824"/>
                  </a:moveTo>
                  <a:cubicBezTo>
                    <a:pt x="15575" y="3826"/>
                    <a:pt x="15579" y="3827"/>
                    <a:pt x="15578" y="3828"/>
                  </a:cubicBezTo>
                  <a:cubicBezTo>
                    <a:pt x="15578" y="3831"/>
                    <a:pt x="15576" y="3833"/>
                    <a:pt x="15573" y="3833"/>
                  </a:cubicBezTo>
                  <a:cubicBezTo>
                    <a:pt x="15572" y="3833"/>
                    <a:pt x="15571" y="3829"/>
                    <a:pt x="15569" y="3828"/>
                  </a:cubicBezTo>
                  <a:lnTo>
                    <a:pt x="15574" y="3824"/>
                  </a:lnTo>
                  <a:close/>
                  <a:moveTo>
                    <a:pt x="10325" y="3893"/>
                  </a:moveTo>
                  <a:lnTo>
                    <a:pt x="10337" y="3901"/>
                  </a:lnTo>
                  <a:cubicBezTo>
                    <a:pt x="10334" y="3904"/>
                    <a:pt x="10332" y="3905"/>
                    <a:pt x="10330" y="3905"/>
                  </a:cubicBezTo>
                  <a:cubicBezTo>
                    <a:pt x="10326" y="3905"/>
                    <a:pt x="10326" y="3898"/>
                    <a:pt x="10325" y="3893"/>
                  </a:cubicBezTo>
                  <a:close/>
                  <a:moveTo>
                    <a:pt x="9054" y="3877"/>
                  </a:moveTo>
                  <a:lnTo>
                    <a:pt x="9054" y="3877"/>
                  </a:lnTo>
                  <a:cubicBezTo>
                    <a:pt x="9067" y="3896"/>
                    <a:pt x="9072" y="3913"/>
                    <a:pt x="9046" y="3925"/>
                  </a:cubicBezTo>
                  <a:lnTo>
                    <a:pt x="9046" y="3925"/>
                  </a:lnTo>
                  <a:cubicBezTo>
                    <a:pt x="9047" y="3908"/>
                    <a:pt x="9039" y="3891"/>
                    <a:pt x="9054" y="3877"/>
                  </a:cubicBezTo>
                  <a:close/>
                  <a:moveTo>
                    <a:pt x="9044" y="3926"/>
                  </a:moveTo>
                  <a:cubicBezTo>
                    <a:pt x="9044" y="3936"/>
                    <a:pt x="9037" y="3944"/>
                    <a:pt x="9029" y="3944"/>
                  </a:cubicBezTo>
                  <a:cubicBezTo>
                    <a:pt x="9028" y="3944"/>
                    <a:pt x="9028" y="3944"/>
                    <a:pt x="9027" y="3943"/>
                  </a:cubicBezTo>
                  <a:cubicBezTo>
                    <a:pt x="9027" y="3944"/>
                    <a:pt x="9027" y="3944"/>
                    <a:pt x="9027" y="3944"/>
                  </a:cubicBezTo>
                  <a:lnTo>
                    <a:pt x="9027" y="3944"/>
                  </a:lnTo>
                  <a:cubicBezTo>
                    <a:pt x="9027" y="3934"/>
                    <a:pt x="9035" y="3927"/>
                    <a:pt x="9044" y="3926"/>
                  </a:cubicBezTo>
                  <a:close/>
                  <a:moveTo>
                    <a:pt x="9026" y="3945"/>
                  </a:moveTo>
                  <a:lnTo>
                    <a:pt x="9026" y="3945"/>
                  </a:lnTo>
                  <a:cubicBezTo>
                    <a:pt x="9023" y="3950"/>
                    <a:pt x="9021" y="3954"/>
                    <a:pt x="9019" y="3958"/>
                  </a:cubicBezTo>
                  <a:cubicBezTo>
                    <a:pt x="9009" y="3946"/>
                    <a:pt x="9021" y="3948"/>
                    <a:pt x="9026" y="3945"/>
                  </a:cubicBezTo>
                  <a:close/>
                  <a:moveTo>
                    <a:pt x="10708" y="3858"/>
                  </a:moveTo>
                  <a:cubicBezTo>
                    <a:pt x="10719" y="3892"/>
                    <a:pt x="10719" y="3929"/>
                    <a:pt x="10708" y="3963"/>
                  </a:cubicBezTo>
                  <a:lnTo>
                    <a:pt x="10708" y="3962"/>
                  </a:lnTo>
                  <a:cubicBezTo>
                    <a:pt x="10685" y="3934"/>
                    <a:pt x="10704" y="3901"/>
                    <a:pt x="10680" y="3882"/>
                  </a:cubicBezTo>
                  <a:lnTo>
                    <a:pt x="10708" y="3858"/>
                  </a:lnTo>
                  <a:close/>
                  <a:moveTo>
                    <a:pt x="8730" y="3901"/>
                  </a:moveTo>
                  <a:cubicBezTo>
                    <a:pt x="8771" y="3936"/>
                    <a:pt x="8771" y="3936"/>
                    <a:pt x="8781" y="3997"/>
                  </a:cubicBezTo>
                  <a:cubicBezTo>
                    <a:pt x="8782" y="3997"/>
                    <a:pt x="8784" y="3997"/>
                    <a:pt x="8785" y="3997"/>
                  </a:cubicBezTo>
                  <a:cubicBezTo>
                    <a:pt x="8788" y="3997"/>
                    <a:pt x="8790" y="3997"/>
                    <a:pt x="8792" y="3997"/>
                  </a:cubicBezTo>
                  <a:cubicBezTo>
                    <a:pt x="8799" y="3997"/>
                    <a:pt x="8806" y="3998"/>
                    <a:pt x="8812" y="4006"/>
                  </a:cubicBezTo>
                  <a:cubicBezTo>
                    <a:pt x="8805" y="4014"/>
                    <a:pt x="8800" y="4017"/>
                    <a:pt x="8795" y="4017"/>
                  </a:cubicBezTo>
                  <a:cubicBezTo>
                    <a:pt x="8789" y="4017"/>
                    <a:pt x="8783" y="4010"/>
                    <a:pt x="8779" y="3999"/>
                  </a:cubicBezTo>
                  <a:lnTo>
                    <a:pt x="8734" y="4010"/>
                  </a:lnTo>
                  <a:cubicBezTo>
                    <a:pt x="8710" y="3990"/>
                    <a:pt x="8749" y="3977"/>
                    <a:pt x="8741" y="3958"/>
                  </a:cubicBezTo>
                  <a:cubicBezTo>
                    <a:pt x="8733" y="3940"/>
                    <a:pt x="8717" y="3924"/>
                    <a:pt x="8730" y="3901"/>
                  </a:cubicBezTo>
                  <a:close/>
                  <a:moveTo>
                    <a:pt x="8617" y="4082"/>
                  </a:moveTo>
                  <a:lnTo>
                    <a:pt x="8616" y="4083"/>
                  </a:lnTo>
                  <a:cubicBezTo>
                    <a:pt x="8616" y="4083"/>
                    <a:pt x="8616" y="4083"/>
                    <a:pt x="8616" y="4083"/>
                  </a:cubicBezTo>
                  <a:lnTo>
                    <a:pt x="8616" y="4083"/>
                  </a:lnTo>
                  <a:cubicBezTo>
                    <a:pt x="8616" y="4082"/>
                    <a:pt x="8616" y="4082"/>
                    <a:pt x="8617" y="4082"/>
                  </a:cubicBezTo>
                  <a:close/>
                  <a:moveTo>
                    <a:pt x="9572" y="4073"/>
                  </a:moveTo>
                  <a:cubicBezTo>
                    <a:pt x="9576" y="4073"/>
                    <a:pt x="9576" y="4079"/>
                    <a:pt x="9577" y="4084"/>
                  </a:cubicBezTo>
                  <a:lnTo>
                    <a:pt x="9577" y="4084"/>
                  </a:lnTo>
                  <a:lnTo>
                    <a:pt x="9565" y="4077"/>
                  </a:lnTo>
                  <a:cubicBezTo>
                    <a:pt x="9568" y="4074"/>
                    <a:pt x="9570" y="4073"/>
                    <a:pt x="9572" y="4073"/>
                  </a:cubicBezTo>
                  <a:close/>
                  <a:moveTo>
                    <a:pt x="8771" y="4090"/>
                  </a:moveTo>
                  <a:lnTo>
                    <a:pt x="8771" y="4090"/>
                  </a:lnTo>
                  <a:cubicBezTo>
                    <a:pt x="8778" y="4094"/>
                    <a:pt x="8776" y="4098"/>
                    <a:pt x="8770" y="4100"/>
                  </a:cubicBezTo>
                  <a:cubicBezTo>
                    <a:pt x="8768" y="4100"/>
                    <a:pt x="8767" y="4097"/>
                    <a:pt x="8765" y="4095"/>
                  </a:cubicBezTo>
                  <a:lnTo>
                    <a:pt x="8765" y="4095"/>
                  </a:lnTo>
                  <a:cubicBezTo>
                    <a:pt x="8767" y="4093"/>
                    <a:pt x="8769" y="4091"/>
                    <a:pt x="8771" y="4090"/>
                  </a:cubicBezTo>
                  <a:close/>
                  <a:moveTo>
                    <a:pt x="8806" y="4091"/>
                  </a:moveTo>
                  <a:cubicBezTo>
                    <a:pt x="8808" y="4091"/>
                    <a:pt x="8809" y="4094"/>
                    <a:pt x="8811" y="4095"/>
                  </a:cubicBezTo>
                  <a:lnTo>
                    <a:pt x="8805" y="4100"/>
                  </a:lnTo>
                  <a:lnTo>
                    <a:pt x="8801" y="4095"/>
                  </a:lnTo>
                  <a:lnTo>
                    <a:pt x="8801" y="4095"/>
                  </a:lnTo>
                  <a:cubicBezTo>
                    <a:pt x="8802" y="4093"/>
                    <a:pt x="8805" y="4091"/>
                    <a:pt x="8806" y="4091"/>
                  </a:cubicBezTo>
                  <a:close/>
                  <a:moveTo>
                    <a:pt x="9499" y="4091"/>
                  </a:moveTo>
                  <a:cubicBezTo>
                    <a:pt x="9500" y="4091"/>
                    <a:pt x="9502" y="4093"/>
                    <a:pt x="9503" y="4096"/>
                  </a:cubicBezTo>
                  <a:cubicBezTo>
                    <a:pt x="9503" y="4096"/>
                    <a:pt x="9500" y="4099"/>
                    <a:pt x="9499" y="4100"/>
                  </a:cubicBezTo>
                  <a:lnTo>
                    <a:pt x="9497" y="4101"/>
                  </a:lnTo>
                  <a:cubicBezTo>
                    <a:pt x="9496" y="4099"/>
                    <a:pt x="9493" y="4096"/>
                    <a:pt x="9494" y="4095"/>
                  </a:cubicBezTo>
                  <a:cubicBezTo>
                    <a:pt x="9496" y="4092"/>
                    <a:pt x="9497" y="4091"/>
                    <a:pt x="9499" y="4091"/>
                  </a:cubicBezTo>
                  <a:close/>
                  <a:moveTo>
                    <a:pt x="9578" y="4086"/>
                  </a:moveTo>
                  <a:cubicBezTo>
                    <a:pt x="9588" y="4087"/>
                    <a:pt x="9595" y="4094"/>
                    <a:pt x="9595" y="4103"/>
                  </a:cubicBezTo>
                  <a:lnTo>
                    <a:pt x="9595" y="4103"/>
                  </a:lnTo>
                  <a:cubicBezTo>
                    <a:pt x="9586" y="4103"/>
                    <a:pt x="9579" y="4095"/>
                    <a:pt x="9578" y="4086"/>
                  </a:cubicBezTo>
                  <a:close/>
                  <a:moveTo>
                    <a:pt x="10884" y="4143"/>
                  </a:moveTo>
                  <a:cubicBezTo>
                    <a:pt x="10885" y="4143"/>
                    <a:pt x="10887" y="4145"/>
                    <a:pt x="10888" y="4149"/>
                  </a:cubicBezTo>
                  <a:cubicBezTo>
                    <a:pt x="10888" y="4150"/>
                    <a:pt x="10885" y="4152"/>
                    <a:pt x="10883" y="4153"/>
                  </a:cubicBezTo>
                  <a:cubicBezTo>
                    <a:pt x="10881" y="4152"/>
                    <a:pt x="10878" y="4150"/>
                    <a:pt x="10879" y="4149"/>
                  </a:cubicBezTo>
                  <a:cubicBezTo>
                    <a:pt x="10881" y="4145"/>
                    <a:pt x="10882" y="4143"/>
                    <a:pt x="10884" y="4143"/>
                  </a:cubicBezTo>
                  <a:close/>
                  <a:moveTo>
                    <a:pt x="10938" y="4162"/>
                  </a:moveTo>
                  <a:cubicBezTo>
                    <a:pt x="10939" y="4162"/>
                    <a:pt x="10941" y="4164"/>
                    <a:pt x="10942" y="4167"/>
                  </a:cubicBezTo>
                  <a:cubicBezTo>
                    <a:pt x="10942" y="4168"/>
                    <a:pt x="10938" y="4171"/>
                    <a:pt x="10936" y="4172"/>
                  </a:cubicBezTo>
                  <a:cubicBezTo>
                    <a:pt x="10935" y="4171"/>
                    <a:pt x="10931" y="4168"/>
                    <a:pt x="10933" y="4167"/>
                  </a:cubicBezTo>
                  <a:cubicBezTo>
                    <a:pt x="10934" y="4164"/>
                    <a:pt x="10936" y="4162"/>
                    <a:pt x="10938" y="4162"/>
                  </a:cubicBezTo>
                  <a:close/>
                  <a:moveTo>
                    <a:pt x="9030" y="4142"/>
                  </a:moveTo>
                  <a:cubicBezTo>
                    <a:pt x="9044" y="4142"/>
                    <a:pt x="9051" y="4158"/>
                    <a:pt x="9067" y="4164"/>
                  </a:cubicBezTo>
                  <a:cubicBezTo>
                    <a:pt x="9058" y="4169"/>
                    <a:pt x="9050" y="4172"/>
                    <a:pt x="9044" y="4172"/>
                  </a:cubicBezTo>
                  <a:cubicBezTo>
                    <a:pt x="9030" y="4172"/>
                    <a:pt x="9022" y="4160"/>
                    <a:pt x="9013" y="4148"/>
                  </a:cubicBezTo>
                  <a:cubicBezTo>
                    <a:pt x="9019" y="4144"/>
                    <a:pt x="9025" y="4142"/>
                    <a:pt x="9030" y="4142"/>
                  </a:cubicBezTo>
                  <a:close/>
                  <a:moveTo>
                    <a:pt x="8854" y="4156"/>
                  </a:moveTo>
                  <a:cubicBezTo>
                    <a:pt x="8862" y="4156"/>
                    <a:pt x="8871" y="4160"/>
                    <a:pt x="8881" y="4166"/>
                  </a:cubicBezTo>
                  <a:cubicBezTo>
                    <a:pt x="8874" y="4174"/>
                    <a:pt x="8865" y="4175"/>
                    <a:pt x="8856" y="4175"/>
                  </a:cubicBezTo>
                  <a:cubicBezTo>
                    <a:pt x="8850" y="4175"/>
                    <a:pt x="8845" y="4175"/>
                    <a:pt x="8839" y="4175"/>
                  </a:cubicBezTo>
                  <a:cubicBezTo>
                    <a:pt x="8837" y="4175"/>
                    <a:pt x="8835" y="4175"/>
                    <a:pt x="8832" y="4175"/>
                  </a:cubicBezTo>
                  <a:cubicBezTo>
                    <a:pt x="8838" y="4161"/>
                    <a:pt x="8846" y="4156"/>
                    <a:pt x="8854" y="4156"/>
                  </a:cubicBezTo>
                  <a:close/>
                  <a:moveTo>
                    <a:pt x="8646" y="4197"/>
                  </a:moveTo>
                  <a:cubicBezTo>
                    <a:pt x="8647" y="4199"/>
                    <a:pt x="8651" y="4200"/>
                    <a:pt x="8650" y="4202"/>
                  </a:cubicBezTo>
                  <a:cubicBezTo>
                    <a:pt x="8650" y="4204"/>
                    <a:pt x="8647" y="4207"/>
                    <a:pt x="8645" y="4207"/>
                  </a:cubicBezTo>
                  <a:cubicBezTo>
                    <a:pt x="8643" y="4206"/>
                    <a:pt x="8642" y="4204"/>
                    <a:pt x="8641" y="4201"/>
                  </a:cubicBezTo>
                  <a:lnTo>
                    <a:pt x="8646" y="4197"/>
                  </a:lnTo>
                  <a:close/>
                  <a:moveTo>
                    <a:pt x="8736" y="4138"/>
                  </a:moveTo>
                  <a:cubicBezTo>
                    <a:pt x="8749" y="4138"/>
                    <a:pt x="8762" y="4142"/>
                    <a:pt x="8774" y="4142"/>
                  </a:cubicBezTo>
                  <a:cubicBezTo>
                    <a:pt x="8778" y="4142"/>
                    <a:pt x="8781" y="4142"/>
                    <a:pt x="8784" y="4141"/>
                  </a:cubicBezTo>
                  <a:cubicBezTo>
                    <a:pt x="8798" y="4157"/>
                    <a:pt x="8806" y="4177"/>
                    <a:pt x="8826" y="4177"/>
                  </a:cubicBezTo>
                  <a:cubicBezTo>
                    <a:pt x="8828" y="4177"/>
                    <a:pt x="8830" y="4177"/>
                    <a:pt x="8832" y="4176"/>
                  </a:cubicBezTo>
                  <a:lnTo>
                    <a:pt x="8832" y="4176"/>
                  </a:lnTo>
                  <a:cubicBezTo>
                    <a:pt x="8828" y="4196"/>
                    <a:pt x="8814" y="4204"/>
                    <a:pt x="8793" y="4212"/>
                  </a:cubicBezTo>
                  <a:cubicBezTo>
                    <a:pt x="8766" y="4209"/>
                    <a:pt x="8738" y="4193"/>
                    <a:pt x="8710" y="4193"/>
                  </a:cubicBezTo>
                  <a:cubicBezTo>
                    <a:pt x="8707" y="4193"/>
                    <a:pt x="8703" y="4193"/>
                    <a:pt x="8700" y="4193"/>
                  </a:cubicBezTo>
                  <a:cubicBezTo>
                    <a:pt x="8683" y="4169"/>
                    <a:pt x="8700" y="4158"/>
                    <a:pt x="8711" y="4144"/>
                  </a:cubicBezTo>
                  <a:cubicBezTo>
                    <a:pt x="8719" y="4140"/>
                    <a:pt x="8728" y="4138"/>
                    <a:pt x="8736" y="4138"/>
                  </a:cubicBezTo>
                  <a:close/>
                  <a:moveTo>
                    <a:pt x="10779" y="4172"/>
                  </a:moveTo>
                  <a:lnTo>
                    <a:pt x="10779" y="4172"/>
                  </a:lnTo>
                  <a:cubicBezTo>
                    <a:pt x="10789" y="4213"/>
                    <a:pt x="10798" y="4244"/>
                    <a:pt x="10769" y="4271"/>
                  </a:cubicBezTo>
                  <a:cubicBezTo>
                    <a:pt x="10766" y="4273"/>
                    <a:pt x="10763" y="4274"/>
                    <a:pt x="10759" y="4274"/>
                  </a:cubicBezTo>
                  <a:cubicBezTo>
                    <a:pt x="10751" y="4274"/>
                    <a:pt x="10743" y="4269"/>
                    <a:pt x="10735" y="4269"/>
                  </a:cubicBezTo>
                  <a:cubicBezTo>
                    <a:pt x="10731" y="4269"/>
                    <a:pt x="10727" y="4271"/>
                    <a:pt x="10723" y="4275"/>
                  </a:cubicBezTo>
                  <a:cubicBezTo>
                    <a:pt x="10713" y="4266"/>
                    <a:pt x="10716" y="4255"/>
                    <a:pt x="10717" y="4244"/>
                  </a:cubicBezTo>
                  <a:cubicBezTo>
                    <a:pt x="10724" y="4221"/>
                    <a:pt x="10749" y="4233"/>
                    <a:pt x="10761" y="4218"/>
                  </a:cubicBezTo>
                  <a:lnTo>
                    <a:pt x="10779" y="4172"/>
                  </a:lnTo>
                  <a:close/>
                  <a:moveTo>
                    <a:pt x="10759" y="4304"/>
                  </a:moveTo>
                  <a:cubicBezTo>
                    <a:pt x="10761" y="4305"/>
                    <a:pt x="10764" y="4306"/>
                    <a:pt x="10764" y="4309"/>
                  </a:cubicBezTo>
                  <a:cubicBezTo>
                    <a:pt x="10764" y="4311"/>
                    <a:pt x="10760" y="4312"/>
                    <a:pt x="10759" y="4314"/>
                  </a:cubicBezTo>
                  <a:lnTo>
                    <a:pt x="10755" y="4307"/>
                  </a:lnTo>
                  <a:lnTo>
                    <a:pt x="10759" y="4304"/>
                  </a:lnTo>
                  <a:close/>
                  <a:moveTo>
                    <a:pt x="8961" y="4110"/>
                  </a:moveTo>
                  <a:cubicBezTo>
                    <a:pt x="8967" y="4112"/>
                    <a:pt x="8971" y="4113"/>
                    <a:pt x="8976" y="4116"/>
                  </a:cubicBezTo>
                  <a:cubicBezTo>
                    <a:pt x="8998" y="4131"/>
                    <a:pt x="8987" y="4161"/>
                    <a:pt x="9008" y="4182"/>
                  </a:cubicBezTo>
                  <a:cubicBezTo>
                    <a:pt x="9031" y="4196"/>
                    <a:pt x="9062" y="4207"/>
                    <a:pt x="9081" y="4239"/>
                  </a:cubicBezTo>
                  <a:lnTo>
                    <a:pt x="9057" y="4317"/>
                  </a:lnTo>
                  <a:lnTo>
                    <a:pt x="8999" y="4269"/>
                  </a:lnTo>
                  <a:cubicBezTo>
                    <a:pt x="8990" y="4266"/>
                    <a:pt x="8981" y="4265"/>
                    <a:pt x="8972" y="4265"/>
                  </a:cubicBezTo>
                  <a:cubicBezTo>
                    <a:pt x="8964" y="4265"/>
                    <a:pt x="8955" y="4266"/>
                    <a:pt x="8947" y="4266"/>
                  </a:cubicBezTo>
                  <a:cubicBezTo>
                    <a:pt x="8926" y="4266"/>
                    <a:pt x="8905" y="4262"/>
                    <a:pt x="8888" y="4239"/>
                  </a:cubicBezTo>
                  <a:cubicBezTo>
                    <a:pt x="8900" y="4214"/>
                    <a:pt x="8917" y="4210"/>
                    <a:pt x="8935" y="4210"/>
                  </a:cubicBezTo>
                  <a:cubicBezTo>
                    <a:pt x="8944" y="4210"/>
                    <a:pt x="8953" y="4211"/>
                    <a:pt x="8962" y="4211"/>
                  </a:cubicBezTo>
                  <a:cubicBezTo>
                    <a:pt x="8969" y="4211"/>
                    <a:pt x="8977" y="4210"/>
                    <a:pt x="8984" y="4207"/>
                  </a:cubicBezTo>
                  <a:cubicBezTo>
                    <a:pt x="8986" y="4189"/>
                    <a:pt x="8967" y="4196"/>
                    <a:pt x="8955" y="4167"/>
                  </a:cubicBezTo>
                  <a:cubicBezTo>
                    <a:pt x="8952" y="4149"/>
                    <a:pt x="8953" y="4128"/>
                    <a:pt x="8961" y="4110"/>
                  </a:cubicBezTo>
                  <a:close/>
                  <a:moveTo>
                    <a:pt x="10723" y="4357"/>
                  </a:moveTo>
                  <a:cubicBezTo>
                    <a:pt x="10723" y="4357"/>
                    <a:pt x="10724" y="4357"/>
                    <a:pt x="10724" y="4358"/>
                  </a:cubicBezTo>
                  <a:cubicBezTo>
                    <a:pt x="10726" y="4358"/>
                    <a:pt x="10728" y="4360"/>
                    <a:pt x="10728" y="4362"/>
                  </a:cubicBezTo>
                  <a:cubicBezTo>
                    <a:pt x="10727" y="4364"/>
                    <a:pt x="10725" y="4366"/>
                    <a:pt x="10723" y="4367"/>
                  </a:cubicBezTo>
                  <a:cubicBezTo>
                    <a:pt x="10721" y="4366"/>
                    <a:pt x="10720" y="4363"/>
                    <a:pt x="10719" y="4361"/>
                  </a:cubicBezTo>
                  <a:cubicBezTo>
                    <a:pt x="10720" y="4360"/>
                    <a:pt x="10722" y="4357"/>
                    <a:pt x="10723" y="4357"/>
                  </a:cubicBezTo>
                  <a:close/>
                  <a:moveTo>
                    <a:pt x="8723" y="4264"/>
                  </a:moveTo>
                  <a:cubicBezTo>
                    <a:pt x="8758" y="4271"/>
                    <a:pt x="8795" y="4284"/>
                    <a:pt x="8834" y="4284"/>
                  </a:cubicBezTo>
                  <a:cubicBezTo>
                    <a:pt x="8841" y="4284"/>
                    <a:pt x="8849" y="4283"/>
                    <a:pt x="8856" y="4282"/>
                  </a:cubicBezTo>
                  <a:lnTo>
                    <a:pt x="8870" y="4307"/>
                  </a:lnTo>
                  <a:cubicBezTo>
                    <a:pt x="8874" y="4307"/>
                    <a:pt x="8877" y="4307"/>
                    <a:pt x="8881" y="4307"/>
                  </a:cubicBezTo>
                  <a:cubicBezTo>
                    <a:pt x="8901" y="4307"/>
                    <a:pt x="8920" y="4314"/>
                    <a:pt x="8935" y="4328"/>
                  </a:cubicBezTo>
                  <a:cubicBezTo>
                    <a:pt x="8940" y="4352"/>
                    <a:pt x="8912" y="4362"/>
                    <a:pt x="8918" y="4384"/>
                  </a:cubicBezTo>
                  <a:cubicBezTo>
                    <a:pt x="8889" y="4379"/>
                    <a:pt x="8889" y="4354"/>
                    <a:pt x="8876" y="4341"/>
                  </a:cubicBezTo>
                  <a:cubicBezTo>
                    <a:pt x="8851" y="4375"/>
                    <a:pt x="8851" y="4375"/>
                    <a:pt x="8844" y="4417"/>
                  </a:cubicBezTo>
                  <a:cubicBezTo>
                    <a:pt x="8833" y="4400"/>
                    <a:pt x="8819" y="4397"/>
                    <a:pt x="8803" y="4397"/>
                  </a:cubicBezTo>
                  <a:cubicBezTo>
                    <a:pt x="8791" y="4397"/>
                    <a:pt x="8778" y="4399"/>
                    <a:pt x="8765" y="4399"/>
                  </a:cubicBezTo>
                  <a:cubicBezTo>
                    <a:pt x="8747" y="4380"/>
                    <a:pt x="8771" y="4351"/>
                    <a:pt x="8751" y="4321"/>
                  </a:cubicBezTo>
                  <a:cubicBezTo>
                    <a:pt x="8744" y="4312"/>
                    <a:pt x="8720" y="4325"/>
                    <a:pt x="8710" y="4306"/>
                  </a:cubicBezTo>
                  <a:cubicBezTo>
                    <a:pt x="8704" y="4291"/>
                    <a:pt x="8709" y="4274"/>
                    <a:pt x="8723" y="4264"/>
                  </a:cubicBezTo>
                  <a:close/>
                  <a:moveTo>
                    <a:pt x="9054" y="4411"/>
                  </a:moveTo>
                  <a:cubicBezTo>
                    <a:pt x="9054" y="4411"/>
                    <a:pt x="9054" y="4411"/>
                    <a:pt x="9055" y="4411"/>
                  </a:cubicBezTo>
                  <a:cubicBezTo>
                    <a:pt x="9056" y="4411"/>
                    <a:pt x="9057" y="4414"/>
                    <a:pt x="9059" y="4416"/>
                  </a:cubicBezTo>
                  <a:lnTo>
                    <a:pt x="9054" y="4420"/>
                  </a:lnTo>
                  <a:lnTo>
                    <a:pt x="9049" y="4415"/>
                  </a:lnTo>
                  <a:cubicBezTo>
                    <a:pt x="9051" y="4414"/>
                    <a:pt x="9052" y="4411"/>
                    <a:pt x="9054" y="4411"/>
                  </a:cubicBezTo>
                  <a:close/>
                  <a:moveTo>
                    <a:pt x="9481" y="4480"/>
                  </a:moveTo>
                  <a:lnTo>
                    <a:pt x="9487" y="4487"/>
                  </a:lnTo>
                  <a:cubicBezTo>
                    <a:pt x="9485" y="4489"/>
                    <a:pt x="9483" y="4492"/>
                    <a:pt x="9480" y="4492"/>
                  </a:cubicBezTo>
                  <a:cubicBezTo>
                    <a:pt x="9478" y="4492"/>
                    <a:pt x="9476" y="4488"/>
                    <a:pt x="9475" y="4485"/>
                  </a:cubicBezTo>
                  <a:lnTo>
                    <a:pt x="9481" y="4480"/>
                  </a:lnTo>
                  <a:close/>
                  <a:moveTo>
                    <a:pt x="9054" y="4440"/>
                  </a:moveTo>
                  <a:cubicBezTo>
                    <a:pt x="9054" y="4474"/>
                    <a:pt x="9054" y="4474"/>
                    <a:pt x="9036" y="4493"/>
                  </a:cubicBezTo>
                  <a:cubicBezTo>
                    <a:pt x="8992" y="4492"/>
                    <a:pt x="8992" y="4492"/>
                    <a:pt x="8957" y="4463"/>
                  </a:cubicBezTo>
                  <a:lnTo>
                    <a:pt x="8955" y="4463"/>
                  </a:lnTo>
                  <a:cubicBezTo>
                    <a:pt x="8989" y="4463"/>
                    <a:pt x="9023" y="4455"/>
                    <a:pt x="9054" y="4440"/>
                  </a:cubicBezTo>
                  <a:close/>
                  <a:moveTo>
                    <a:pt x="15425" y="4466"/>
                  </a:moveTo>
                  <a:lnTo>
                    <a:pt x="15425" y="4466"/>
                  </a:lnTo>
                  <a:cubicBezTo>
                    <a:pt x="15448" y="4501"/>
                    <a:pt x="15408" y="4520"/>
                    <a:pt x="15419" y="4545"/>
                  </a:cubicBezTo>
                  <a:cubicBezTo>
                    <a:pt x="15416" y="4545"/>
                    <a:pt x="15413" y="4545"/>
                    <a:pt x="15410" y="4545"/>
                  </a:cubicBezTo>
                  <a:cubicBezTo>
                    <a:pt x="15384" y="4545"/>
                    <a:pt x="15397" y="4531"/>
                    <a:pt x="15400" y="4521"/>
                  </a:cubicBezTo>
                  <a:cubicBezTo>
                    <a:pt x="15393" y="4498"/>
                    <a:pt x="15365" y="4504"/>
                    <a:pt x="15353" y="4482"/>
                  </a:cubicBezTo>
                  <a:lnTo>
                    <a:pt x="15425" y="4466"/>
                  </a:lnTo>
                  <a:close/>
                  <a:moveTo>
                    <a:pt x="10792" y="4537"/>
                  </a:moveTo>
                  <a:cubicBezTo>
                    <a:pt x="10806" y="4544"/>
                    <a:pt x="10802" y="4552"/>
                    <a:pt x="10798" y="4562"/>
                  </a:cubicBezTo>
                  <a:cubicBezTo>
                    <a:pt x="10784" y="4555"/>
                    <a:pt x="10785" y="4547"/>
                    <a:pt x="10792" y="4538"/>
                  </a:cubicBezTo>
                  <a:lnTo>
                    <a:pt x="10792" y="4537"/>
                  </a:lnTo>
                  <a:close/>
                  <a:moveTo>
                    <a:pt x="10744" y="4556"/>
                  </a:moveTo>
                  <a:cubicBezTo>
                    <a:pt x="10749" y="4556"/>
                    <a:pt x="10750" y="4564"/>
                    <a:pt x="10749" y="4570"/>
                  </a:cubicBezTo>
                  <a:cubicBezTo>
                    <a:pt x="10748" y="4573"/>
                    <a:pt x="10742" y="4576"/>
                    <a:pt x="10740" y="4579"/>
                  </a:cubicBezTo>
                  <a:lnTo>
                    <a:pt x="10740" y="4578"/>
                  </a:lnTo>
                  <a:cubicBezTo>
                    <a:pt x="10731" y="4572"/>
                    <a:pt x="10731" y="4562"/>
                    <a:pt x="10737" y="4558"/>
                  </a:cubicBezTo>
                  <a:cubicBezTo>
                    <a:pt x="10740" y="4557"/>
                    <a:pt x="10742" y="4556"/>
                    <a:pt x="10744" y="4556"/>
                  </a:cubicBezTo>
                  <a:close/>
                  <a:moveTo>
                    <a:pt x="9062" y="4551"/>
                  </a:moveTo>
                  <a:cubicBezTo>
                    <a:pt x="9066" y="4551"/>
                    <a:pt x="9072" y="4552"/>
                    <a:pt x="9078" y="4553"/>
                  </a:cubicBezTo>
                  <a:cubicBezTo>
                    <a:pt x="9073" y="4566"/>
                    <a:pt x="9063" y="4577"/>
                    <a:pt x="9050" y="4580"/>
                  </a:cubicBezTo>
                  <a:cubicBezTo>
                    <a:pt x="9043" y="4558"/>
                    <a:pt x="9048" y="4551"/>
                    <a:pt x="9062" y="4551"/>
                  </a:cubicBezTo>
                  <a:close/>
                  <a:moveTo>
                    <a:pt x="15431" y="4570"/>
                  </a:moveTo>
                  <a:cubicBezTo>
                    <a:pt x="15440" y="4582"/>
                    <a:pt x="15430" y="4581"/>
                    <a:pt x="15424" y="4583"/>
                  </a:cubicBezTo>
                  <a:lnTo>
                    <a:pt x="15424" y="4583"/>
                  </a:lnTo>
                  <a:lnTo>
                    <a:pt x="15431" y="4570"/>
                  </a:lnTo>
                  <a:close/>
                  <a:moveTo>
                    <a:pt x="15421" y="4585"/>
                  </a:moveTo>
                  <a:lnTo>
                    <a:pt x="15414" y="4597"/>
                  </a:lnTo>
                  <a:cubicBezTo>
                    <a:pt x="15404" y="4586"/>
                    <a:pt x="15414" y="4587"/>
                    <a:pt x="15421" y="4585"/>
                  </a:cubicBezTo>
                  <a:close/>
                  <a:moveTo>
                    <a:pt x="8717" y="4658"/>
                  </a:moveTo>
                  <a:cubicBezTo>
                    <a:pt x="8719" y="4658"/>
                    <a:pt x="8722" y="4661"/>
                    <a:pt x="8722" y="4663"/>
                  </a:cubicBezTo>
                  <a:cubicBezTo>
                    <a:pt x="8720" y="4664"/>
                    <a:pt x="8718" y="4666"/>
                    <a:pt x="8716" y="4668"/>
                  </a:cubicBezTo>
                  <a:lnTo>
                    <a:pt x="8712" y="4663"/>
                  </a:lnTo>
                  <a:lnTo>
                    <a:pt x="8712" y="4663"/>
                  </a:lnTo>
                  <a:cubicBezTo>
                    <a:pt x="8714" y="4661"/>
                    <a:pt x="8716" y="4658"/>
                    <a:pt x="8717" y="4658"/>
                  </a:cubicBezTo>
                  <a:close/>
                  <a:moveTo>
                    <a:pt x="8628" y="4658"/>
                  </a:moveTo>
                  <a:cubicBezTo>
                    <a:pt x="8630" y="4658"/>
                    <a:pt x="8631" y="4660"/>
                    <a:pt x="8633" y="4663"/>
                  </a:cubicBezTo>
                  <a:cubicBezTo>
                    <a:pt x="8633" y="4664"/>
                    <a:pt x="8629" y="4667"/>
                    <a:pt x="8627" y="4668"/>
                  </a:cubicBezTo>
                  <a:lnTo>
                    <a:pt x="8627" y="4669"/>
                  </a:lnTo>
                  <a:cubicBezTo>
                    <a:pt x="8626" y="4667"/>
                    <a:pt x="8622" y="4664"/>
                    <a:pt x="8623" y="4662"/>
                  </a:cubicBezTo>
                  <a:cubicBezTo>
                    <a:pt x="8625" y="4659"/>
                    <a:pt x="8627" y="4658"/>
                    <a:pt x="8628" y="4658"/>
                  </a:cubicBezTo>
                  <a:close/>
                  <a:moveTo>
                    <a:pt x="11080" y="4658"/>
                  </a:moveTo>
                  <a:cubicBezTo>
                    <a:pt x="11081" y="4658"/>
                    <a:pt x="11083" y="4660"/>
                    <a:pt x="11084" y="4663"/>
                  </a:cubicBezTo>
                  <a:cubicBezTo>
                    <a:pt x="11084" y="4664"/>
                    <a:pt x="11081" y="4667"/>
                    <a:pt x="11079" y="4668"/>
                  </a:cubicBezTo>
                  <a:lnTo>
                    <a:pt x="11079" y="4669"/>
                  </a:lnTo>
                  <a:cubicBezTo>
                    <a:pt x="11077" y="4667"/>
                    <a:pt x="11073" y="4664"/>
                    <a:pt x="11074" y="4662"/>
                  </a:cubicBezTo>
                  <a:cubicBezTo>
                    <a:pt x="11076" y="4659"/>
                    <a:pt x="11078" y="4658"/>
                    <a:pt x="11080" y="4658"/>
                  </a:cubicBezTo>
                  <a:close/>
                  <a:moveTo>
                    <a:pt x="9313" y="4671"/>
                  </a:moveTo>
                  <a:lnTo>
                    <a:pt x="9313" y="4672"/>
                  </a:lnTo>
                  <a:lnTo>
                    <a:pt x="9313" y="4673"/>
                  </a:lnTo>
                  <a:lnTo>
                    <a:pt x="9313" y="4673"/>
                  </a:lnTo>
                  <a:cubicBezTo>
                    <a:pt x="9313" y="4672"/>
                    <a:pt x="9313" y="4672"/>
                    <a:pt x="9313" y="4671"/>
                  </a:cubicBezTo>
                  <a:close/>
                  <a:moveTo>
                    <a:pt x="8682" y="4676"/>
                  </a:moveTo>
                  <a:cubicBezTo>
                    <a:pt x="8684" y="4677"/>
                    <a:pt x="8686" y="4679"/>
                    <a:pt x="8686" y="4682"/>
                  </a:cubicBezTo>
                  <a:cubicBezTo>
                    <a:pt x="8686" y="4683"/>
                    <a:pt x="8683" y="4685"/>
                    <a:pt x="8681" y="4686"/>
                  </a:cubicBezTo>
                  <a:cubicBezTo>
                    <a:pt x="8679" y="4684"/>
                    <a:pt x="8678" y="4683"/>
                    <a:pt x="8677" y="4680"/>
                  </a:cubicBezTo>
                  <a:lnTo>
                    <a:pt x="8676" y="4682"/>
                  </a:lnTo>
                  <a:cubicBezTo>
                    <a:pt x="8677" y="4679"/>
                    <a:pt x="8679" y="4676"/>
                    <a:pt x="8682" y="4676"/>
                  </a:cubicBezTo>
                  <a:close/>
                  <a:moveTo>
                    <a:pt x="10831" y="4694"/>
                  </a:moveTo>
                  <a:cubicBezTo>
                    <a:pt x="10832" y="4694"/>
                    <a:pt x="10834" y="4696"/>
                    <a:pt x="10834" y="4700"/>
                  </a:cubicBezTo>
                  <a:cubicBezTo>
                    <a:pt x="10836" y="4701"/>
                    <a:pt x="10832" y="4703"/>
                    <a:pt x="10830" y="4704"/>
                  </a:cubicBezTo>
                  <a:cubicBezTo>
                    <a:pt x="10829" y="4703"/>
                    <a:pt x="10825" y="4700"/>
                    <a:pt x="10825" y="4699"/>
                  </a:cubicBezTo>
                  <a:cubicBezTo>
                    <a:pt x="10827" y="4695"/>
                    <a:pt x="10829" y="4694"/>
                    <a:pt x="10831" y="4694"/>
                  </a:cubicBezTo>
                  <a:close/>
                  <a:moveTo>
                    <a:pt x="14545" y="4676"/>
                  </a:moveTo>
                  <a:lnTo>
                    <a:pt x="14545" y="4676"/>
                  </a:lnTo>
                  <a:cubicBezTo>
                    <a:pt x="14553" y="4694"/>
                    <a:pt x="14551" y="4706"/>
                    <a:pt x="14522" y="4708"/>
                  </a:cubicBezTo>
                  <a:lnTo>
                    <a:pt x="14520" y="4708"/>
                  </a:lnTo>
                  <a:cubicBezTo>
                    <a:pt x="14522" y="4693"/>
                    <a:pt x="14532" y="4679"/>
                    <a:pt x="14545" y="4676"/>
                  </a:cubicBezTo>
                  <a:close/>
                  <a:moveTo>
                    <a:pt x="9036" y="4730"/>
                  </a:moveTo>
                  <a:cubicBezTo>
                    <a:pt x="9039" y="4731"/>
                    <a:pt x="9040" y="4733"/>
                    <a:pt x="9041" y="4735"/>
                  </a:cubicBezTo>
                  <a:lnTo>
                    <a:pt x="9035" y="4740"/>
                  </a:lnTo>
                  <a:lnTo>
                    <a:pt x="9032" y="4734"/>
                  </a:lnTo>
                  <a:lnTo>
                    <a:pt x="9031" y="4734"/>
                  </a:lnTo>
                  <a:cubicBezTo>
                    <a:pt x="9033" y="4733"/>
                    <a:pt x="9035" y="4730"/>
                    <a:pt x="9036" y="4730"/>
                  </a:cubicBezTo>
                  <a:close/>
                  <a:moveTo>
                    <a:pt x="15378" y="4765"/>
                  </a:moveTo>
                  <a:cubicBezTo>
                    <a:pt x="15379" y="4765"/>
                    <a:pt x="15381" y="4767"/>
                    <a:pt x="15382" y="4771"/>
                  </a:cubicBezTo>
                  <a:cubicBezTo>
                    <a:pt x="15382" y="4772"/>
                    <a:pt x="15379" y="4774"/>
                    <a:pt x="15377" y="4775"/>
                  </a:cubicBezTo>
                  <a:cubicBezTo>
                    <a:pt x="15376" y="4774"/>
                    <a:pt x="15373" y="4772"/>
                    <a:pt x="15374" y="4771"/>
                  </a:cubicBezTo>
                  <a:cubicBezTo>
                    <a:pt x="15375" y="4767"/>
                    <a:pt x="15377" y="4765"/>
                    <a:pt x="15378" y="4765"/>
                  </a:cubicBezTo>
                  <a:close/>
                  <a:moveTo>
                    <a:pt x="9594" y="4763"/>
                  </a:moveTo>
                  <a:cubicBezTo>
                    <a:pt x="9596" y="4763"/>
                    <a:pt x="9597" y="4764"/>
                    <a:pt x="9599" y="4764"/>
                  </a:cubicBezTo>
                  <a:cubicBezTo>
                    <a:pt x="9602" y="4765"/>
                    <a:pt x="9604" y="4770"/>
                    <a:pt x="9607" y="4773"/>
                  </a:cubicBezTo>
                  <a:lnTo>
                    <a:pt x="9607" y="4773"/>
                  </a:lnTo>
                  <a:cubicBezTo>
                    <a:pt x="9604" y="4777"/>
                    <a:pt x="9599" y="4779"/>
                    <a:pt x="9595" y="4779"/>
                  </a:cubicBezTo>
                  <a:cubicBezTo>
                    <a:pt x="9591" y="4779"/>
                    <a:pt x="9588" y="4778"/>
                    <a:pt x="9586" y="4775"/>
                  </a:cubicBezTo>
                  <a:cubicBezTo>
                    <a:pt x="9582" y="4766"/>
                    <a:pt x="9588" y="4763"/>
                    <a:pt x="9594" y="4763"/>
                  </a:cubicBezTo>
                  <a:close/>
                  <a:moveTo>
                    <a:pt x="11061" y="4800"/>
                  </a:moveTo>
                  <a:cubicBezTo>
                    <a:pt x="11063" y="4803"/>
                    <a:pt x="11066" y="4804"/>
                    <a:pt x="11066" y="4806"/>
                  </a:cubicBezTo>
                  <a:cubicBezTo>
                    <a:pt x="11065" y="4807"/>
                    <a:pt x="11063" y="4808"/>
                    <a:pt x="11061" y="4811"/>
                  </a:cubicBezTo>
                  <a:lnTo>
                    <a:pt x="11057" y="4805"/>
                  </a:lnTo>
                  <a:cubicBezTo>
                    <a:pt x="11059" y="4804"/>
                    <a:pt x="11060" y="4803"/>
                    <a:pt x="11061" y="4800"/>
                  </a:cubicBezTo>
                  <a:close/>
                  <a:moveTo>
                    <a:pt x="10716" y="4827"/>
                  </a:moveTo>
                  <a:lnTo>
                    <a:pt x="10729" y="4834"/>
                  </a:lnTo>
                  <a:cubicBezTo>
                    <a:pt x="10726" y="4837"/>
                    <a:pt x="10723" y="4838"/>
                    <a:pt x="10722" y="4838"/>
                  </a:cubicBezTo>
                  <a:cubicBezTo>
                    <a:pt x="10717" y="4838"/>
                    <a:pt x="10717" y="4832"/>
                    <a:pt x="10716" y="4827"/>
                  </a:cubicBezTo>
                  <a:close/>
                  <a:moveTo>
                    <a:pt x="7553" y="4815"/>
                  </a:moveTo>
                  <a:cubicBezTo>
                    <a:pt x="7558" y="4815"/>
                    <a:pt x="7562" y="4817"/>
                    <a:pt x="7565" y="4822"/>
                  </a:cubicBezTo>
                  <a:cubicBezTo>
                    <a:pt x="7564" y="4833"/>
                    <a:pt x="7556" y="4842"/>
                    <a:pt x="7545" y="4846"/>
                  </a:cubicBezTo>
                  <a:cubicBezTo>
                    <a:pt x="7534" y="4838"/>
                    <a:pt x="7533" y="4828"/>
                    <a:pt x="7543" y="4820"/>
                  </a:cubicBezTo>
                  <a:cubicBezTo>
                    <a:pt x="7546" y="4817"/>
                    <a:pt x="7550" y="4815"/>
                    <a:pt x="7553" y="4815"/>
                  </a:cubicBezTo>
                  <a:close/>
                  <a:moveTo>
                    <a:pt x="10866" y="4836"/>
                  </a:moveTo>
                  <a:lnTo>
                    <a:pt x="10871" y="4841"/>
                  </a:lnTo>
                  <a:cubicBezTo>
                    <a:pt x="10870" y="4844"/>
                    <a:pt x="10867" y="4846"/>
                    <a:pt x="10866" y="4846"/>
                  </a:cubicBezTo>
                  <a:cubicBezTo>
                    <a:pt x="10864" y="4846"/>
                    <a:pt x="10862" y="4842"/>
                    <a:pt x="10861" y="4840"/>
                  </a:cubicBezTo>
                  <a:lnTo>
                    <a:pt x="10866" y="4836"/>
                  </a:lnTo>
                  <a:close/>
                  <a:moveTo>
                    <a:pt x="7187" y="4857"/>
                  </a:moveTo>
                  <a:lnTo>
                    <a:pt x="7187" y="4857"/>
                  </a:lnTo>
                  <a:cubicBezTo>
                    <a:pt x="7199" y="4863"/>
                    <a:pt x="7199" y="4871"/>
                    <a:pt x="7191" y="4881"/>
                  </a:cubicBezTo>
                  <a:cubicBezTo>
                    <a:pt x="7179" y="4874"/>
                    <a:pt x="7178" y="4866"/>
                    <a:pt x="7187" y="4857"/>
                  </a:cubicBezTo>
                  <a:close/>
                  <a:moveTo>
                    <a:pt x="7240" y="4814"/>
                  </a:moveTo>
                  <a:cubicBezTo>
                    <a:pt x="7241" y="4814"/>
                    <a:pt x="7243" y="4815"/>
                    <a:pt x="7244" y="4815"/>
                  </a:cubicBezTo>
                  <a:cubicBezTo>
                    <a:pt x="7296" y="4832"/>
                    <a:pt x="7339" y="4865"/>
                    <a:pt x="7411" y="4880"/>
                  </a:cubicBezTo>
                  <a:cubicBezTo>
                    <a:pt x="7370" y="4910"/>
                    <a:pt x="7334" y="4904"/>
                    <a:pt x="7317" y="4939"/>
                  </a:cubicBezTo>
                  <a:cubicBezTo>
                    <a:pt x="7294" y="4900"/>
                    <a:pt x="7255" y="4892"/>
                    <a:pt x="7228" y="4874"/>
                  </a:cubicBezTo>
                  <a:cubicBezTo>
                    <a:pt x="7212" y="4854"/>
                    <a:pt x="7210" y="4838"/>
                    <a:pt x="7221" y="4819"/>
                  </a:cubicBezTo>
                  <a:cubicBezTo>
                    <a:pt x="7227" y="4818"/>
                    <a:pt x="7234" y="4814"/>
                    <a:pt x="7240" y="4814"/>
                  </a:cubicBezTo>
                  <a:close/>
                  <a:moveTo>
                    <a:pt x="15456" y="4942"/>
                  </a:moveTo>
                  <a:lnTo>
                    <a:pt x="15470" y="4949"/>
                  </a:lnTo>
                  <a:cubicBezTo>
                    <a:pt x="15466" y="4952"/>
                    <a:pt x="15463" y="4953"/>
                    <a:pt x="15462" y="4953"/>
                  </a:cubicBezTo>
                  <a:cubicBezTo>
                    <a:pt x="15457" y="4953"/>
                    <a:pt x="15457" y="4946"/>
                    <a:pt x="15456" y="4942"/>
                  </a:cubicBezTo>
                  <a:close/>
                  <a:moveTo>
                    <a:pt x="9072" y="4997"/>
                  </a:moveTo>
                  <a:cubicBezTo>
                    <a:pt x="9074" y="4997"/>
                    <a:pt x="9075" y="4999"/>
                    <a:pt x="9076" y="5002"/>
                  </a:cubicBezTo>
                  <a:cubicBezTo>
                    <a:pt x="9076" y="5003"/>
                    <a:pt x="9073" y="5006"/>
                    <a:pt x="9072" y="5007"/>
                  </a:cubicBezTo>
                  <a:cubicBezTo>
                    <a:pt x="9070" y="5004"/>
                    <a:pt x="9067" y="5002"/>
                    <a:pt x="9067" y="5002"/>
                  </a:cubicBezTo>
                  <a:cubicBezTo>
                    <a:pt x="9069" y="4999"/>
                    <a:pt x="9071" y="4997"/>
                    <a:pt x="9072" y="4997"/>
                  </a:cubicBezTo>
                  <a:close/>
                  <a:moveTo>
                    <a:pt x="9036" y="4979"/>
                  </a:moveTo>
                  <a:cubicBezTo>
                    <a:pt x="9049" y="4992"/>
                    <a:pt x="9049" y="5012"/>
                    <a:pt x="9036" y="5024"/>
                  </a:cubicBezTo>
                  <a:cubicBezTo>
                    <a:pt x="9024" y="5011"/>
                    <a:pt x="9024" y="4992"/>
                    <a:pt x="9036" y="4979"/>
                  </a:cubicBezTo>
                  <a:close/>
                  <a:moveTo>
                    <a:pt x="7941" y="5060"/>
                  </a:moveTo>
                  <a:lnTo>
                    <a:pt x="7955" y="5067"/>
                  </a:lnTo>
                  <a:cubicBezTo>
                    <a:pt x="7951" y="5070"/>
                    <a:pt x="7949" y="5071"/>
                    <a:pt x="7947" y="5071"/>
                  </a:cubicBezTo>
                  <a:cubicBezTo>
                    <a:pt x="7942" y="5071"/>
                    <a:pt x="7942" y="5064"/>
                    <a:pt x="7941" y="5060"/>
                  </a:cubicBezTo>
                  <a:close/>
                  <a:moveTo>
                    <a:pt x="10885" y="5104"/>
                  </a:moveTo>
                  <a:cubicBezTo>
                    <a:pt x="10886" y="5105"/>
                    <a:pt x="10889" y="5107"/>
                    <a:pt x="10888" y="5108"/>
                  </a:cubicBezTo>
                  <a:cubicBezTo>
                    <a:pt x="10888" y="5111"/>
                    <a:pt x="10886" y="5112"/>
                    <a:pt x="10883" y="5113"/>
                  </a:cubicBezTo>
                  <a:cubicBezTo>
                    <a:pt x="10882" y="5112"/>
                    <a:pt x="10881" y="5109"/>
                    <a:pt x="10879" y="5108"/>
                  </a:cubicBezTo>
                  <a:lnTo>
                    <a:pt x="10885" y="5104"/>
                  </a:lnTo>
                  <a:close/>
                  <a:moveTo>
                    <a:pt x="8398" y="5082"/>
                  </a:moveTo>
                  <a:cubicBezTo>
                    <a:pt x="8405" y="5082"/>
                    <a:pt x="8412" y="5084"/>
                    <a:pt x="8418" y="5089"/>
                  </a:cubicBezTo>
                  <a:cubicBezTo>
                    <a:pt x="8433" y="5116"/>
                    <a:pt x="8394" y="5125"/>
                    <a:pt x="8402" y="5146"/>
                  </a:cubicBezTo>
                  <a:cubicBezTo>
                    <a:pt x="8392" y="5150"/>
                    <a:pt x="8383" y="5152"/>
                    <a:pt x="8376" y="5152"/>
                  </a:cubicBezTo>
                  <a:cubicBezTo>
                    <a:pt x="8366" y="5152"/>
                    <a:pt x="8359" y="5148"/>
                    <a:pt x="8354" y="5141"/>
                  </a:cubicBezTo>
                  <a:cubicBezTo>
                    <a:pt x="8355" y="5127"/>
                    <a:pt x="8359" y="5124"/>
                    <a:pt x="8364" y="5124"/>
                  </a:cubicBezTo>
                  <a:cubicBezTo>
                    <a:pt x="8369" y="5124"/>
                    <a:pt x="8375" y="5128"/>
                    <a:pt x="8379" y="5128"/>
                  </a:cubicBezTo>
                  <a:cubicBezTo>
                    <a:pt x="8382" y="5128"/>
                    <a:pt x="8384" y="5127"/>
                    <a:pt x="8385" y="5123"/>
                  </a:cubicBezTo>
                  <a:lnTo>
                    <a:pt x="8384" y="5123"/>
                  </a:lnTo>
                  <a:cubicBezTo>
                    <a:pt x="8393" y="5111"/>
                    <a:pt x="8371" y="5100"/>
                    <a:pt x="8378" y="5088"/>
                  </a:cubicBezTo>
                  <a:cubicBezTo>
                    <a:pt x="8384" y="5084"/>
                    <a:pt x="8391" y="5082"/>
                    <a:pt x="8398" y="5082"/>
                  </a:cubicBezTo>
                  <a:close/>
                  <a:moveTo>
                    <a:pt x="10903" y="5143"/>
                  </a:moveTo>
                  <a:cubicBezTo>
                    <a:pt x="10909" y="5143"/>
                    <a:pt x="10908" y="5151"/>
                    <a:pt x="10907" y="5156"/>
                  </a:cubicBezTo>
                  <a:cubicBezTo>
                    <a:pt x="10907" y="5160"/>
                    <a:pt x="10903" y="5163"/>
                    <a:pt x="10899" y="5165"/>
                  </a:cubicBezTo>
                  <a:cubicBezTo>
                    <a:pt x="10891" y="5157"/>
                    <a:pt x="10891" y="5147"/>
                    <a:pt x="10897" y="5145"/>
                  </a:cubicBezTo>
                  <a:cubicBezTo>
                    <a:pt x="10900" y="5143"/>
                    <a:pt x="10902" y="5143"/>
                    <a:pt x="10903" y="5143"/>
                  </a:cubicBezTo>
                  <a:close/>
                  <a:moveTo>
                    <a:pt x="8639" y="5052"/>
                  </a:moveTo>
                  <a:cubicBezTo>
                    <a:pt x="8662" y="5054"/>
                    <a:pt x="8669" y="5072"/>
                    <a:pt x="8683" y="5084"/>
                  </a:cubicBezTo>
                  <a:cubicBezTo>
                    <a:pt x="8678" y="5100"/>
                    <a:pt x="8675" y="5115"/>
                    <a:pt x="8673" y="5131"/>
                  </a:cubicBezTo>
                  <a:cubicBezTo>
                    <a:pt x="8670" y="5148"/>
                    <a:pt x="8676" y="5166"/>
                    <a:pt x="8666" y="5181"/>
                  </a:cubicBezTo>
                  <a:cubicBezTo>
                    <a:pt x="8661" y="5184"/>
                    <a:pt x="8657" y="5185"/>
                    <a:pt x="8652" y="5185"/>
                  </a:cubicBezTo>
                  <a:cubicBezTo>
                    <a:pt x="8644" y="5185"/>
                    <a:pt x="8637" y="5181"/>
                    <a:pt x="8639" y="5176"/>
                  </a:cubicBezTo>
                  <a:cubicBezTo>
                    <a:pt x="8655" y="5135"/>
                    <a:pt x="8627" y="5092"/>
                    <a:pt x="8639" y="5052"/>
                  </a:cubicBezTo>
                  <a:close/>
                  <a:moveTo>
                    <a:pt x="8527" y="5131"/>
                  </a:moveTo>
                  <a:cubicBezTo>
                    <a:pt x="8528" y="5161"/>
                    <a:pt x="8529" y="5194"/>
                    <a:pt x="8473" y="5202"/>
                  </a:cubicBezTo>
                  <a:cubicBezTo>
                    <a:pt x="8494" y="5174"/>
                    <a:pt x="8502" y="5148"/>
                    <a:pt x="8527" y="5131"/>
                  </a:cubicBezTo>
                  <a:close/>
                  <a:moveTo>
                    <a:pt x="8430" y="5154"/>
                  </a:moveTo>
                  <a:cubicBezTo>
                    <a:pt x="8447" y="5177"/>
                    <a:pt x="8441" y="5190"/>
                    <a:pt x="8428" y="5205"/>
                  </a:cubicBezTo>
                  <a:lnTo>
                    <a:pt x="8387" y="5202"/>
                  </a:lnTo>
                  <a:cubicBezTo>
                    <a:pt x="8408" y="5187"/>
                    <a:pt x="8425" y="5177"/>
                    <a:pt x="8430" y="5154"/>
                  </a:cubicBezTo>
                  <a:close/>
                  <a:moveTo>
                    <a:pt x="10817" y="5189"/>
                  </a:moveTo>
                  <a:lnTo>
                    <a:pt x="10840" y="5210"/>
                  </a:lnTo>
                  <a:cubicBezTo>
                    <a:pt x="10832" y="5218"/>
                    <a:pt x="10825" y="5221"/>
                    <a:pt x="10819" y="5221"/>
                  </a:cubicBezTo>
                  <a:cubicBezTo>
                    <a:pt x="10814" y="5221"/>
                    <a:pt x="10810" y="5219"/>
                    <a:pt x="10807" y="5213"/>
                  </a:cubicBezTo>
                  <a:cubicBezTo>
                    <a:pt x="10804" y="5208"/>
                    <a:pt x="10802" y="5197"/>
                    <a:pt x="10817" y="5189"/>
                  </a:cubicBezTo>
                  <a:close/>
                  <a:moveTo>
                    <a:pt x="10813" y="5333"/>
                  </a:moveTo>
                  <a:cubicBezTo>
                    <a:pt x="10815" y="5335"/>
                    <a:pt x="10817" y="5338"/>
                    <a:pt x="10817" y="5340"/>
                  </a:cubicBezTo>
                  <a:cubicBezTo>
                    <a:pt x="10817" y="5342"/>
                    <a:pt x="10814" y="5344"/>
                    <a:pt x="10812" y="5344"/>
                  </a:cubicBezTo>
                  <a:cubicBezTo>
                    <a:pt x="10810" y="5344"/>
                    <a:pt x="10808" y="5341"/>
                    <a:pt x="10807" y="5339"/>
                  </a:cubicBezTo>
                  <a:cubicBezTo>
                    <a:pt x="10809" y="5338"/>
                    <a:pt x="10810" y="5335"/>
                    <a:pt x="10813" y="5334"/>
                  </a:cubicBezTo>
                  <a:lnTo>
                    <a:pt x="10813" y="5333"/>
                  </a:lnTo>
                  <a:close/>
                  <a:moveTo>
                    <a:pt x="9054" y="5353"/>
                  </a:moveTo>
                  <a:cubicBezTo>
                    <a:pt x="9056" y="5353"/>
                    <a:pt x="9057" y="5355"/>
                    <a:pt x="9058" y="5358"/>
                  </a:cubicBezTo>
                  <a:cubicBezTo>
                    <a:pt x="9058" y="5359"/>
                    <a:pt x="9055" y="5362"/>
                    <a:pt x="9054" y="5363"/>
                  </a:cubicBezTo>
                  <a:lnTo>
                    <a:pt x="9054" y="5362"/>
                  </a:lnTo>
                  <a:cubicBezTo>
                    <a:pt x="9053" y="5361"/>
                    <a:pt x="9050" y="5358"/>
                    <a:pt x="9049" y="5358"/>
                  </a:cubicBezTo>
                  <a:cubicBezTo>
                    <a:pt x="9049" y="5358"/>
                    <a:pt x="9049" y="5358"/>
                    <a:pt x="9049" y="5358"/>
                  </a:cubicBezTo>
                  <a:lnTo>
                    <a:pt x="9049" y="5358"/>
                  </a:lnTo>
                  <a:cubicBezTo>
                    <a:pt x="9051" y="5355"/>
                    <a:pt x="9052" y="5353"/>
                    <a:pt x="9054" y="5353"/>
                  </a:cubicBezTo>
                  <a:close/>
                  <a:moveTo>
                    <a:pt x="10919" y="5370"/>
                  </a:moveTo>
                  <a:cubicBezTo>
                    <a:pt x="10921" y="5370"/>
                    <a:pt x="10922" y="5372"/>
                    <a:pt x="10923" y="5375"/>
                  </a:cubicBezTo>
                  <a:cubicBezTo>
                    <a:pt x="10925" y="5376"/>
                    <a:pt x="10920" y="5379"/>
                    <a:pt x="10919" y="5380"/>
                  </a:cubicBezTo>
                  <a:cubicBezTo>
                    <a:pt x="10918" y="5378"/>
                    <a:pt x="10914" y="5375"/>
                    <a:pt x="10914" y="5375"/>
                  </a:cubicBezTo>
                  <a:cubicBezTo>
                    <a:pt x="10916" y="5372"/>
                    <a:pt x="10918" y="5370"/>
                    <a:pt x="10919" y="5370"/>
                  </a:cubicBezTo>
                  <a:close/>
                  <a:moveTo>
                    <a:pt x="8709" y="5243"/>
                  </a:moveTo>
                  <a:lnTo>
                    <a:pt x="8709" y="5243"/>
                  </a:lnTo>
                  <a:cubicBezTo>
                    <a:pt x="8692" y="5300"/>
                    <a:pt x="8711" y="5364"/>
                    <a:pt x="8645" y="5397"/>
                  </a:cubicBezTo>
                  <a:lnTo>
                    <a:pt x="8644" y="5397"/>
                  </a:lnTo>
                  <a:cubicBezTo>
                    <a:pt x="8631" y="5378"/>
                    <a:pt x="8630" y="5350"/>
                    <a:pt x="8639" y="5344"/>
                  </a:cubicBezTo>
                  <a:cubicBezTo>
                    <a:pt x="8675" y="5320"/>
                    <a:pt x="8655" y="5262"/>
                    <a:pt x="8709" y="5243"/>
                  </a:cubicBezTo>
                  <a:close/>
                  <a:moveTo>
                    <a:pt x="8417" y="5240"/>
                  </a:moveTo>
                  <a:cubicBezTo>
                    <a:pt x="8420" y="5240"/>
                    <a:pt x="8422" y="5240"/>
                    <a:pt x="8425" y="5241"/>
                  </a:cubicBezTo>
                  <a:cubicBezTo>
                    <a:pt x="8446" y="5249"/>
                    <a:pt x="8450" y="5278"/>
                    <a:pt x="8474" y="5284"/>
                  </a:cubicBezTo>
                  <a:cubicBezTo>
                    <a:pt x="8452" y="5316"/>
                    <a:pt x="8432" y="5347"/>
                    <a:pt x="8412" y="5375"/>
                  </a:cubicBezTo>
                  <a:cubicBezTo>
                    <a:pt x="8417" y="5385"/>
                    <a:pt x="8420" y="5393"/>
                    <a:pt x="8423" y="5400"/>
                  </a:cubicBezTo>
                  <a:lnTo>
                    <a:pt x="8423" y="5400"/>
                  </a:lnTo>
                  <a:cubicBezTo>
                    <a:pt x="8421" y="5400"/>
                    <a:pt x="8419" y="5400"/>
                    <a:pt x="8417" y="5400"/>
                  </a:cubicBezTo>
                  <a:cubicBezTo>
                    <a:pt x="8410" y="5400"/>
                    <a:pt x="8403" y="5401"/>
                    <a:pt x="8395" y="5401"/>
                  </a:cubicBezTo>
                  <a:cubicBezTo>
                    <a:pt x="8385" y="5401"/>
                    <a:pt x="8376" y="5398"/>
                    <a:pt x="8370" y="5383"/>
                  </a:cubicBezTo>
                  <a:lnTo>
                    <a:pt x="8276" y="5383"/>
                  </a:lnTo>
                  <a:cubicBezTo>
                    <a:pt x="8249" y="5360"/>
                    <a:pt x="8269" y="5340"/>
                    <a:pt x="8277" y="5319"/>
                  </a:cubicBezTo>
                  <a:lnTo>
                    <a:pt x="8245" y="5300"/>
                  </a:lnTo>
                  <a:cubicBezTo>
                    <a:pt x="8257" y="5268"/>
                    <a:pt x="8274" y="5245"/>
                    <a:pt x="8317" y="5241"/>
                  </a:cubicBezTo>
                  <a:lnTo>
                    <a:pt x="8317" y="5241"/>
                  </a:lnTo>
                  <a:cubicBezTo>
                    <a:pt x="8315" y="5276"/>
                    <a:pt x="8288" y="5304"/>
                    <a:pt x="8305" y="5339"/>
                  </a:cubicBezTo>
                  <a:cubicBezTo>
                    <a:pt x="8317" y="5343"/>
                    <a:pt x="8329" y="5347"/>
                    <a:pt x="8341" y="5347"/>
                  </a:cubicBezTo>
                  <a:cubicBezTo>
                    <a:pt x="8358" y="5347"/>
                    <a:pt x="8373" y="5339"/>
                    <a:pt x="8386" y="5317"/>
                  </a:cubicBezTo>
                  <a:cubicBezTo>
                    <a:pt x="8381" y="5301"/>
                    <a:pt x="8376" y="5285"/>
                    <a:pt x="8371" y="5270"/>
                  </a:cubicBezTo>
                  <a:cubicBezTo>
                    <a:pt x="8384" y="5252"/>
                    <a:pt x="8397" y="5240"/>
                    <a:pt x="8417" y="5240"/>
                  </a:cubicBezTo>
                  <a:close/>
                  <a:moveTo>
                    <a:pt x="15385" y="5402"/>
                  </a:moveTo>
                  <a:lnTo>
                    <a:pt x="15385" y="5402"/>
                  </a:lnTo>
                  <a:cubicBezTo>
                    <a:pt x="15385" y="5413"/>
                    <a:pt x="15387" y="5424"/>
                    <a:pt x="15376" y="5433"/>
                  </a:cubicBezTo>
                  <a:cubicBezTo>
                    <a:pt x="15365" y="5417"/>
                    <a:pt x="15367" y="5407"/>
                    <a:pt x="15385" y="5403"/>
                  </a:cubicBezTo>
                  <a:lnTo>
                    <a:pt x="15385" y="5402"/>
                  </a:lnTo>
                  <a:close/>
                  <a:moveTo>
                    <a:pt x="10813" y="5459"/>
                  </a:moveTo>
                  <a:cubicBezTo>
                    <a:pt x="10815" y="5460"/>
                    <a:pt x="10816" y="5462"/>
                    <a:pt x="10817" y="5463"/>
                  </a:cubicBezTo>
                  <a:lnTo>
                    <a:pt x="10813" y="5468"/>
                  </a:lnTo>
                  <a:lnTo>
                    <a:pt x="10808" y="5462"/>
                  </a:lnTo>
                  <a:cubicBezTo>
                    <a:pt x="10809" y="5461"/>
                    <a:pt x="10812" y="5459"/>
                    <a:pt x="10813" y="5459"/>
                  </a:cubicBezTo>
                  <a:close/>
                  <a:moveTo>
                    <a:pt x="8499" y="5397"/>
                  </a:moveTo>
                  <a:cubicBezTo>
                    <a:pt x="8500" y="5397"/>
                    <a:pt x="8501" y="5398"/>
                    <a:pt x="8503" y="5398"/>
                  </a:cubicBezTo>
                  <a:cubicBezTo>
                    <a:pt x="8536" y="5408"/>
                    <a:pt x="8536" y="5430"/>
                    <a:pt x="8541" y="5448"/>
                  </a:cubicBezTo>
                  <a:cubicBezTo>
                    <a:pt x="8515" y="5462"/>
                    <a:pt x="8481" y="5441"/>
                    <a:pt x="8466" y="5472"/>
                  </a:cubicBezTo>
                  <a:cubicBezTo>
                    <a:pt x="8421" y="5461"/>
                    <a:pt x="8424" y="5431"/>
                    <a:pt x="8424" y="5401"/>
                  </a:cubicBezTo>
                  <a:lnTo>
                    <a:pt x="8424" y="5401"/>
                  </a:lnTo>
                  <a:cubicBezTo>
                    <a:pt x="8424" y="5401"/>
                    <a:pt x="8424" y="5401"/>
                    <a:pt x="8424" y="5401"/>
                  </a:cubicBezTo>
                  <a:lnTo>
                    <a:pt x="8455" y="5416"/>
                  </a:lnTo>
                  <a:cubicBezTo>
                    <a:pt x="8456" y="5416"/>
                    <a:pt x="8456" y="5416"/>
                    <a:pt x="8457" y="5416"/>
                  </a:cubicBezTo>
                  <a:cubicBezTo>
                    <a:pt x="8475" y="5416"/>
                    <a:pt x="8487" y="5397"/>
                    <a:pt x="8499" y="5397"/>
                  </a:cubicBezTo>
                  <a:close/>
                  <a:moveTo>
                    <a:pt x="9108" y="5363"/>
                  </a:moveTo>
                  <a:cubicBezTo>
                    <a:pt x="9104" y="5413"/>
                    <a:pt x="9091" y="5461"/>
                    <a:pt x="9072" y="5508"/>
                  </a:cubicBezTo>
                  <a:cubicBezTo>
                    <a:pt x="9026" y="5482"/>
                    <a:pt x="9026" y="5482"/>
                    <a:pt x="9030" y="5412"/>
                  </a:cubicBezTo>
                  <a:cubicBezTo>
                    <a:pt x="9036" y="5398"/>
                    <a:pt x="9047" y="5389"/>
                    <a:pt x="9060" y="5383"/>
                  </a:cubicBezTo>
                  <a:cubicBezTo>
                    <a:pt x="9074" y="5378"/>
                    <a:pt x="9087" y="5372"/>
                    <a:pt x="9108" y="5363"/>
                  </a:cubicBezTo>
                  <a:close/>
                  <a:moveTo>
                    <a:pt x="8465" y="5530"/>
                  </a:moveTo>
                  <a:cubicBezTo>
                    <a:pt x="8479" y="5537"/>
                    <a:pt x="8477" y="5545"/>
                    <a:pt x="8471" y="5557"/>
                  </a:cubicBezTo>
                  <a:lnTo>
                    <a:pt x="8471" y="5555"/>
                  </a:lnTo>
                  <a:cubicBezTo>
                    <a:pt x="8456" y="5547"/>
                    <a:pt x="8459" y="5540"/>
                    <a:pt x="8465" y="5530"/>
                  </a:cubicBezTo>
                  <a:close/>
                  <a:moveTo>
                    <a:pt x="10590" y="5562"/>
                  </a:moveTo>
                  <a:cubicBezTo>
                    <a:pt x="10596" y="5562"/>
                    <a:pt x="10601" y="5565"/>
                    <a:pt x="10604" y="5570"/>
                  </a:cubicBezTo>
                  <a:cubicBezTo>
                    <a:pt x="10599" y="5574"/>
                    <a:pt x="10595" y="5577"/>
                    <a:pt x="10590" y="5577"/>
                  </a:cubicBezTo>
                  <a:cubicBezTo>
                    <a:pt x="10586" y="5577"/>
                    <a:pt x="10582" y="5575"/>
                    <a:pt x="10578" y="5569"/>
                  </a:cubicBezTo>
                  <a:cubicBezTo>
                    <a:pt x="10580" y="5565"/>
                    <a:pt x="10585" y="5562"/>
                    <a:pt x="10590" y="5562"/>
                  </a:cubicBezTo>
                  <a:close/>
                  <a:moveTo>
                    <a:pt x="10547" y="5545"/>
                  </a:moveTo>
                  <a:cubicBezTo>
                    <a:pt x="10554" y="5568"/>
                    <a:pt x="10528" y="5576"/>
                    <a:pt x="10531" y="5593"/>
                  </a:cubicBezTo>
                  <a:cubicBezTo>
                    <a:pt x="10527" y="5593"/>
                    <a:pt x="10524" y="5594"/>
                    <a:pt x="10521" y="5594"/>
                  </a:cubicBezTo>
                  <a:cubicBezTo>
                    <a:pt x="10513" y="5594"/>
                    <a:pt x="10507" y="5592"/>
                    <a:pt x="10502" y="5585"/>
                  </a:cubicBezTo>
                  <a:cubicBezTo>
                    <a:pt x="10506" y="5560"/>
                    <a:pt x="10518" y="5545"/>
                    <a:pt x="10547" y="5545"/>
                  </a:cubicBezTo>
                  <a:close/>
                  <a:moveTo>
                    <a:pt x="9410" y="5618"/>
                  </a:moveTo>
                  <a:cubicBezTo>
                    <a:pt x="9412" y="5619"/>
                    <a:pt x="9414" y="5622"/>
                    <a:pt x="9414" y="5624"/>
                  </a:cubicBezTo>
                  <a:cubicBezTo>
                    <a:pt x="9413" y="5625"/>
                    <a:pt x="9411" y="5626"/>
                    <a:pt x="9410" y="5628"/>
                  </a:cubicBezTo>
                  <a:lnTo>
                    <a:pt x="9405" y="5623"/>
                  </a:lnTo>
                  <a:cubicBezTo>
                    <a:pt x="9406" y="5621"/>
                    <a:pt x="9408" y="5618"/>
                    <a:pt x="9410" y="5618"/>
                  </a:cubicBezTo>
                  <a:close/>
                  <a:moveTo>
                    <a:pt x="9050" y="5566"/>
                  </a:moveTo>
                  <a:cubicBezTo>
                    <a:pt x="9062" y="5568"/>
                    <a:pt x="9071" y="5577"/>
                    <a:pt x="9075" y="5587"/>
                  </a:cubicBezTo>
                  <a:cubicBezTo>
                    <a:pt x="9065" y="5610"/>
                    <a:pt x="9044" y="5626"/>
                    <a:pt x="9021" y="5632"/>
                  </a:cubicBezTo>
                  <a:lnTo>
                    <a:pt x="9050" y="5566"/>
                  </a:lnTo>
                  <a:close/>
                  <a:moveTo>
                    <a:pt x="15511" y="5651"/>
                  </a:moveTo>
                  <a:cubicBezTo>
                    <a:pt x="15511" y="5651"/>
                    <a:pt x="15511" y="5651"/>
                    <a:pt x="15511" y="5651"/>
                  </a:cubicBezTo>
                  <a:lnTo>
                    <a:pt x="15511" y="5651"/>
                  </a:lnTo>
                  <a:cubicBezTo>
                    <a:pt x="15511" y="5651"/>
                    <a:pt x="15511" y="5651"/>
                    <a:pt x="15512" y="5651"/>
                  </a:cubicBezTo>
                  <a:close/>
                  <a:moveTo>
                    <a:pt x="9411" y="5675"/>
                  </a:moveTo>
                  <a:cubicBezTo>
                    <a:pt x="9417" y="5675"/>
                    <a:pt x="9417" y="5682"/>
                    <a:pt x="9416" y="5688"/>
                  </a:cubicBezTo>
                  <a:cubicBezTo>
                    <a:pt x="9415" y="5691"/>
                    <a:pt x="9411" y="5695"/>
                    <a:pt x="9407" y="5698"/>
                  </a:cubicBezTo>
                  <a:cubicBezTo>
                    <a:pt x="9399" y="5691"/>
                    <a:pt x="9399" y="5681"/>
                    <a:pt x="9406" y="5676"/>
                  </a:cubicBezTo>
                  <a:cubicBezTo>
                    <a:pt x="9408" y="5675"/>
                    <a:pt x="9410" y="5675"/>
                    <a:pt x="9411" y="5675"/>
                  </a:cubicBezTo>
                  <a:close/>
                  <a:moveTo>
                    <a:pt x="6880" y="5688"/>
                  </a:moveTo>
                  <a:lnTo>
                    <a:pt x="6892" y="5695"/>
                  </a:lnTo>
                  <a:cubicBezTo>
                    <a:pt x="6889" y="5697"/>
                    <a:pt x="6886" y="5698"/>
                    <a:pt x="6885" y="5698"/>
                  </a:cubicBezTo>
                  <a:cubicBezTo>
                    <a:pt x="6881" y="5698"/>
                    <a:pt x="6881" y="5692"/>
                    <a:pt x="6880" y="5688"/>
                  </a:cubicBezTo>
                  <a:close/>
                  <a:moveTo>
                    <a:pt x="6872" y="5598"/>
                  </a:moveTo>
                  <a:cubicBezTo>
                    <a:pt x="6878" y="5598"/>
                    <a:pt x="6883" y="5599"/>
                    <a:pt x="6888" y="5602"/>
                  </a:cubicBezTo>
                  <a:cubicBezTo>
                    <a:pt x="6893" y="5619"/>
                    <a:pt x="6872" y="5611"/>
                    <a:pt x="6869" y="5623"/>
                  </a:cubicBezTo>
                  <a:cubicBezTo>
                    <a:pt x="6877" y="5642"/>
                    <a:pt x="6880" y="5664"/>
                    <a:pt x="6878" y="5686"/>
                  </a:cubicBezTo>
                  <a:lnTo>
                    <a:pt x="6878" y="5686"/>
                  </a:lnTo>
                  <a:cubicBezTo>
                    <a:pt x="6876" y="5685"/>
                    <a:pt x="6874" y="5685"/>
                    <a:pt x="6872" y="5685"/>
                  </a:cubicBezTo>
                  <a:cubicBezTo>
                    <a:pt x="6853" y="5685"/>
                    <a:pt x="6845" y="5704"/>
                    <a:pt x="6829" y="5719"/>
                  </a:cubicBezTo>
                  <a:cubicBezTo>
                    <a:pt x="6820" y="5673"/>
                    <a:pt x="6851" y="5640"/>
                    <a:pt x="6847" y="5603"/>
                  </a:cubicBezTo>
                  <a:cubicBezTo>
                    <a:pt x="6857" y="5600"/>
                    <a:pt x="6865" y="5598"/>
                    <a:pt x="6872" y="5598"/>
                  </a:cubicBezTo>
                  <a:close/>
                  <a:moveTo>
                    <a:pt x="9569" y="5724"/>
                  </a:moveTo>
                  <a:cubicBezTo>
                    <a:pt x="9578" y="5728"/>
                    <a:pt x="9578" y="5732"/>
                    <a:pt x="9569" y="5736"/>
                  </a:cubicBezTo>
                  <a:cubicBezTo>
                    <a:pt x="9568" y="5736"/>
                    <a:pt x="9566" y="5731"/>
                    <a:pt x="9564" y="5730"/>
                  </a:cubicBezTo>
                  <a:lnTo>
                    <a:pt x="9562" y="5730"/>
                  </a:lnTo>
                  <a:cubicBezTo>
                    <a:pt x="9565" y="5728"/>
                    <a:pt x="9568" y="5724"/>
                    <a:pt x="9569" y="5724"/>
                  </a:cubicBezTo>
                  <a:close/>
                  <a:moveTo>
                    <a:pt x="9623" y="5724"/>
                  </a:moveTo>
                  <a:cubicBezTo>
                    <a:pt x="9632" y="5737"/>
                    <a:pt x="9622" y="5735"/>
                    <a:pt x="9615" y="5737"/>
                  </a:cubicBezTo>
                  <a:lnTo>
                    <a:pt x="9615" y="5737"/>
                  </a:lnTo>
                  <a:lnTo>
                    <a:pt x="9623" y="5724"/>
                  </a:lnTo>
                  <a:close/>
                  <a:moveTo>
                    <a:pt x="9613" y="5739"/>
                  </a:moveTo>
                  <a:lnTo>
                    <a:pt x="9606" y="5752"/>
                  </a:lnTo>
                  <a:cubicBezTo>
                    <a:pt x="9596" y="5739"/>
                    <a:pt x="9607" y="5741"/>
                    <a:pt x="9613" y="5739"/>
                  </a:cubicBezTo>
                  <a:close/>
                  <a:moveTo>
                    <a:pt x="10580" y="5745"/>
                  </a:moveTo>
                  <a:lnTo>
                    <a:pt x="10580" y="5745"/>
                  </a:lnTo>
                  <a:cubicBezTo>
                    <a:pt x="10591" y="5751"/>
                    <a:pt x="10591" y="5759"/>
                    <a:pt x="10583" y="5768"/>
                  </a:cubicBezTo>
                  <a:cubicBezTo>
                    <a:pt x="10572" y="5762"/>
                    <a:pt x="10570" y="5755"/>
                    <a:pt x="10580" y="5745"/>
                  </a:cubicBezTo>
                  <a:close/>
                  <a:moveTo>
                    <a:pt x="6923" y="5796"/>
                  </a:moveTo>
                  <a:cubicBezTo>
                    <a:pt x="6925" y="5796"/>
                    <a:pt x="6927" y="5798"/>
                    <a:pt x="6928" y="5802"/>
                  </a:cubicBezTo>
                  <a:cubicBezTo>
                    <a:pt x="6928" y="5802"/>
                    <a:pt x="6925" y="5804"/>
                    <a:pt x="6923" y="5805"/>
                  </a:cubicBezTo>
                  <a:cubicBezTo>
                    <a:pt x="6920" y="5804"/>
                    <a:pt x="6917" y="5802"/>
                    <a:pt x="6918" y="5801"/>
                  </a:cubicBezTo>
                  <a:cubicBezTo>
                    <a:pt x="6920" y="5798"/>
                    <a:pt x="6921" y="5796"/>
                    <a:pt x="6923" y="5796"/>
                  </a:cubicBezTo>
                  <a:close/>
                  <a:moveTo>
                    <a:pt x="9522" y="5811"/>
                  </a:moveTo>
                  <a:cubicBezTo>
                    <a:pt x="9527" y="5811"/>
                    <a:pt x="9527" y="5818"/>
                    <a:pt x="9528" y="5823"/>
                  </a:cubicBezTo>
                  <a:lnTo>
                    <a:pt x="9528" y="5823"/>
                  </a:lnTo>
                  <a:lnTo>
                    <a:pt x="9514" y="5816"/>
                  </a:lnTo>
                  <a:cubicBezTo>
                    <a:pt x="9518" y="5813"/>
                    <a:pt x="9521" y="5811"/>
                    <a:pt x="9522" y="5811"/>
                  </a:cubicBezTo>
                  <a:close/>
                  <a:moveTo>
                    <a:pt x="10590" y="5829"/>
                  </a:moveTo>
                  <a:cubicBezTo>
                    <a:pt x="10595" y="5829"/>
                    <a:pt x="10599" y="5832"/>
                    <a:pt x="10604" y="5836"/>
                  </a:cubicBezTo>
                  <a:cubicBezTo>
                    <a:pt x="10599" y="5841"/>
                    <a:pt x="10594" y="5843"/>
                    <a:pt x="10590" y="5843"/>
                  </a:cubicBezTo>
                  <a:cubicBezTo>
                    <a:pt x="10585" y="5843"/>
                    <a:pt x="10582" y="5841"/>
                    <a:pt x="10578" y="5836"/>
                  </a:cubicBezTo>
                  <a:cubicBezTo>
                    <a:pt x="10582" y="5831"/>
                    <a:pt x="10586" y="5829"/>
                    <a:pt x="10590" y="5829"/>
                  </a:cubicBezTo>
                  <a:close/>
                  <a:moveTo>
                    <a:pt x="9078" y="5830"/>
                  </a:moveTo>
                  <a:cubicBezTo>
                    <a:pt x="9094" y="5830"/>
                    <a:pt x="9107" y="5841"/>
                    <a:pt x="9110" y="5856"/>
                  </a:cubicBezTo>
                  <a:lnTo>
                    <a:pt x="9110" y="5856"/>
                  </a:lnTo>
                  <a:cubicBezTo>
                    <a:pt x="9103" y="5860"/>
                    <a:pt x="9095" y="5863"/>
                    <a:pt x="9088" y="5863"/>
                  </a:cubicBezTo>
                  <a:cubicBezTo>
                    <a:pt x="9080" y="5863"/>
                    <a:pt x="9072" y="5860"/>
                    <a:pt x="9065" y="5852"/>
                  </a:cubicBezTo>
                  <a:cubicBezTo>
                    <a:pt x="9065" y="5844"/>
                    <a:pt x="9065" y="5835"/>
                    <a:pt x="9074" y="5830"/>
                  </a:cubicBezTo>
                  <a:cubicBezTo>
                    <a:pt x="9076" y="5830"/>
                    <a:pt x="9077" y="5830"/>
                    <a:pt x="9078" y="5830"/>
                  </a:cubicBezTo>
                  <a:close/>
                  <a:moveTo>
                    <a:pt x="6731" y="5875"/>
                  </a:moveTo>
                  <a:cubicBezTo>
                    <a:pt x="6731" y="5875"/>
                    <a:pt x="6731" y="5876"/>
                    <a:pt x="6731" y="5876"/>
                  </a:cubicBezTo>
                  <a:lnTo>
                    <a:pt x="6731" y="5876"/>
                  </a:lnTo>
                  <a:cubicBezTo>
                    <a:pt x="6732" y="5876"/>
                    <a:pt x="6732" y="5876"/>
                    <a:pt x="6732" y="5876"/>
                  </a:cubicBezTo>
                  <a:lnTo>
                    <a:pt x="6731" y="5875"/>
                  </a:lnTo>
                  <a:close/>
                  <a:moveTo>
                    <a:pt x="10886" y="5862"/>
                  </a:moveTo>
                  <a:cubicBezTo>
                    <a:pt x="10891" y="5862"/>
                    <a:pt x="10896" y="5863"/>
                    <a:pt x="10901" y="5865"/>
                  </a:cubicBezTo>
                  <a:cubicBezTo>
                    <a:pt x="10910" y="5871"/>
                    <a:pt x="10912" y="5884"/>
                    <a:pt x="10905" y="5893"/>
                  </a:cubicBezTo>
                  <a:cubicBezTo>
                    <a:pt x="10899" y="5896"/>
                    <a:pt x="10894" y="5897"/>
                    <a:pt x="10890" y="5897"/>
                  </a:cubicBezTo>
                  <a:cubicBezTo>
                    <a:pt x="10876" y="5897"/>
                    <a:pt x="10869" y="5884"/>
                    <a:pt x="10862" y="5870"/>
                  </a:cubicBezTo>
                  <a:cubicBezTo>
                    <a:pt x="10868" y="5865"/>
                    <a:pt x="10877" y="5862"/>
                    <a:pt x="10886" y="5862"/>
                  </a:cubicBezTo>
                  <a:close/>
                  <a:moveTo>
                    <a:pt x="9097" y="5900"/>
                  </a:moveTo>
                  <a:cubicBezTo>
                    <a:pt x="9108" y="5900"/>
                    <a:pt x="9113" y="5905"/>
                    <a:pt x="9113" y="5915"/>
                  </a:cubicBezTo>
                  <a:cubicBezTo>
                    <a:pt x="9115" y="5932"/>
                    <a:pt x="9103" y="5932"/>
                    <a:pt x="9087" y="5932"/>
                  </a:cubicBezTo>
                  <a:cubicBezTo>
                    <a:pt x="9082" y="5914"/>
                    <a:pt x="9081" y="5903"/>
                    <a:pt x="9097" y="5900"/>
                  </a:cubicBezTo>
                  <a:close/>
                  <a:moveTo>
                    <a:pt x="9499" y="5956"/>
                  </a:moveTo>
                  <a:cubicBezTo>
                    <a:pt x="9508" y="5965"/>
                    <a:pt x="9509" y="5973"/>
                    <a:pt x="9499" y="5982"/>
                  </a:cubicBezTo>
                  <a:cubicBezTo>
                    <a:pt x="9488" y="5976"/>
                    <a:pt x="9488" y="5962"/>
                    <a:pt x="9499" y="5956"/>
                  </a:cubicBezTo>
                  <a:close/>
                  <a:moveTo>
                    <a:pt x="8119" y="5953"/>
                  </a:moveTo>
                  <a:cubicBezTo>
                    <a:pt x="8123" y="5953"/>
                    <a:pt x="8128" y="5955"/>
                    <a:pt x="8134" y="5959"/>
                  </a:cubicBezTo>
                  <a:cubicBezTo>
                    <a:pt x="8127" y="5972"/>
                    <a:pt x="8115" y="5968"/>
                    <a:pt x="8106" y="5972"/>
                  </a:cubicBezTo>
                  <a:cubicBezTo>
                    <a:pt x="8111" y="5995"/>
                    <a:pt x="8144" y="5984"/>
                    <a:pt x="8150" y="6012"/>
                  </a:cubicBezTo>
                  <a:cubicBezTo>
                    <a:pt x="8148" y="6032"/>
                    <a:pt x="8123" y="6024"/>
                    <a:pt x="8112" y="6037"/>
                  </a:cubicBezTo>
                  <a:cubicBezTo>
                    <a:pt x="8100" y="6025"/>
                    <a:pt x="8078" y="6029"/>
                    <a:pt x="8069" y="6012"/>
                  </a:cubicBezTo>
                  <a:cubicBezTo>
                    <a:pt x="8067" y="5988"/>
                    <a:pt x="8080" y="5974"/>
                    <a:pt x="8102" y="5968"/>
                  </a:cubicBezTo>
                  <a:lnTo>
                    <a:pt x="8102" y="5967"/>
                  </a:lnTo>
                  <a:cubicBezTo>
                    <a:pt x="8106" y="5958"/>
                    <a:pt x="8112" y="5953"/>
                    <a:pt x="8119" y="5953"/>
                  </a:cubicBezTo>
                  <a:close/>
                  <a:moveTo>
                    <a:pt x="9720" y="6024"/>
                  </a:moveTo>
                  <a:cubicBezTo>
                    <a:pt x="9724" y="6024"/>
                    <a:pt x="9727" y="6025"/>
                    <a:pt x="9729" y="6028"/>
                  </a:cubicBezTo>
                  <a:cubicBezTo>
                    <a:pt x="9733" y="6036"/>
                    <a:pt x="9729" y="6039"/>
                    <a:pt x="9723" y="6039"/>
                  </a:cubicBezTo>
                  <a:cubicBezTo>
                    <a:pt x="9721" y="6039"/>
                    <a:pt x="9719" y="6039"/>
                    <a:pt x="9718" y="6038"/>
                  </a:cubicBezTo>
                  <a:cubicBezTo>
                    <a:pt x="9714" y="6038"/>
                    <a:pt x="9712" y="6032"/>
                    <a:pt x="9708" y="6029"/>
                  </a:cubicBezTo>
                  <a:cubicBezTo>
                    <a:pt x="9712" y="6025"/>
                    <a:pt x="9716" y="6024"/>
                    <a:pt x="9720" y="6024"/>
                  </a:cubicBezTo>
                  <a:close/>
                  <a:moveTo>
                    <a:pt x="6712" y="6030"/>
                  </a:moveTo>
                  <a:cubicBezTo>
                    <a:pt x="6717" y="6030"/>
                    <a:pt x="6717" y="6038"/>
                    <a:pt x="6716" y="6044"/>
                  </a:cubicBezTo>
                  <a:cubicBezTo>
                    <a:pt x="6715" y="6047"/>
                    <a:pt x="6710" y="6049"/>
                    <a:pt x="6708" y="6053"/>
                  </a:cubicBezTo>
                  <a:cubicBezTo>
                    <a:pt x="6700" y="6046"/>
                    <a:pt x="6700" y="6036"/>
                    <a:pt x="6706" y="6032"/>
                  </a:cubicBezTo>
                  <a:cubicBezTo>
                    <a:pt x="6708" y="6031"/>
                    <a:pt x="6710" y="6030"/>
                    <a:pt x="6712" y="6030"/>
                  </a:cubicBezTo>
                  <a:close/>
                  <a:moveTo>
                    <a:pt x="11780" y="6060"/>
                  </a:moveTo>
                  <a:cubicBezTo>
                    <a:pt x="11784" y="6060"/>
                    <a:pt x="11789" y="6062"/>
                    <a:pt x="11794" y="6067"/>
                  </a:cubicBezTo>
                  <a:lnTo>
                    <a:pt x="11794" y="6068"/>
                  </a:lnTo>
                  <a:cubicBezTo>
                    <a:pt x="11789" y="6072"/>
                    <a:pt x="11785" y="6074"/>
                    <a:pt x="11781" y="6074"/>
                  </a:cubicBezTo>
                  <a:cubicBezTo>
                    <a:pt x="11776" y="6074"/>
                    <a:pt x="11772" y="6072"/>
                    <a:pt x="11768" y="6067"/>
                  </a:cubicBezTo>
                  <a:cubicBezTo>
                    <a:pt x="11772" y="6062"/>
                    <a:pt x="11776" y="6060"/>
                    <a:pt x="11780" y="6060"/>
                  </a:cubicBezTo>
                  <a:close/>
                  <a:moveTo>
                    <a:pt x="9694" y="6058"/>
                  </a:moveTo>
                  <a:cubicBezTo>
                    <a:pt x="9700" y="6058"/>
                    <a:pt x="9706" y="6059"/>
                    <a:pt x="9712" y="6062"/>
                  </a:cubicBezTo>
                  <a:cubicBezTo>
                    <a:pt x="9703" y="6077"/>
                    <a:pt x="9698" y="6084"/>
                    <a:pt x="9693" y="6084"/>
                  </a:cubicBezTo>
                  <a:cubicBezTo>
                    <a:pt x="9688" y="6084"/>
                    <a:pt x="9683" y="6077"/>
                    <a:pt x="9673" y="6064"/>
                  </a:cubicBezTo>
                  <a:cubicBezTo>
                    <a:pt x="9679" y="6060"/>
                    <a:pt x="9687" y="6058"/>
                    <a:pt x="9694" y="6058"/>
                  </a:cubicBezTo>
                  <a:close/>
                  <a:moveTo>
                    <a:pt x="6746" y="6080"/>
                  </a:moveTo>
                  <a:cubicBezTo>
                    <a:pt x="6748" y="6080"/>
                    <a:pt x="6749" y="6084"/>
                    <a:pt x="6750" y="6085"/>
                  </a:cubicBezTo>
                  <a:lnTo>
                    <a:pt x="6745" y="6089"/>
                  </a:lnTo>
                  <a:lnTo>
                    <a:pt x="6741" y="6084"/>
                  </a:lnTo>
                  <a:lnTo>
                    <a:pt x="6740" y="6084"/>
                  </a:lnTo>
                  <a:cubicBezTo>
                    <a:pt x="6742" y="6083"/>
                    <a:pt x="6745" y="6080"/>
                    <a:pt x="6746" y="6080"/>
                  </a:cubicBezTo>
                  <a:close/>
                  <a:moveTo>
                    <a:pt x="9089" y="6057"/>
                  </a:moveTo>
                  <a:cubicBezTo>
                    <a:pt x="9098" y="6057"/>
                    <a:pt x="9107" y="6061"/>
                    <a:pt x="9113" y="6069"/>
                  </a:cubicBezTo>
                  <a:cubicBezTo>
                    <a:pt x="9113" y="6075"/>
                    <a:pt x="9112" y="6079"/>
                    <a:pt x="9111" y="6087"/>
                  </a:cubicBezTo>
                  <a:cubicBezTo>
                    <a:pt x="9105" y="6090"/>
                    <a:pt x="9099" y="6091"/>
                    <a:pt x="9095" y="6091"/>
                  </a:cubicBezTo>
                  <a:cubicBezTo>
                    <a:pt x="9082" y="6091"/>
                    <a:pt x="9073" y="6081"/>
                    <a:pt x="9068" y="6065"/>
                  </a:cubicBezTo>
                  <a:lnTo>
                    <a:pt x="9068" y="6064"/>
                  </a:lnTo>
                  <a:cubicBezTo>
                    <a:pt x="9074" y="6059"/>
                    <a:pt x="9082" y="6057"/>
                    <a:pt x="9089" y="6057"/>
                  </a:cubicBezTo>
                  <a:close/>
                  <a:moveTo>
                    <a:pt x="10475" y="6134"/>
                  </a:moveTo>
                  <a:cubicBezTo>
                    <a:pt x="10476" y="6134"/>
                    <a:pt x="10476" y="6134"/>
                    <a:pt x="10476" y="6134"/>
                  </a:cubicBezTo>
                  <a:cubicBezTo>
                    <a:pt x="10477" y="6134"/>
                    <a:pt x="10480" y="6136"/>
                    <a:pt x="10480" y="6138"/>
                  </a:cubicBezTo>
                  <a:cubicBezTo>
                    <a:pt x="10480" y="6140"/>
                    <a:pt x="10477" y="6142"/>
                    <a:pt x="10475" y="6143"/>
                  </a:cubicBezTo>
                  <a:lnTo>
                    <a:pt x="10472" y="6137"/>
                  </a:lnTo>
                  <a:lnTo>
                    <a:pt x="10470" y="6137"/>
                  </a:lnTo>
                  <a:cubicBezTo>
                    <a:pt x="10471" y="6136"/>
                    <a:pt x="10473" y="6134"/>
                    <a:pt x="10475" y="6134"/>
                  </a:cubicBezTo>
                  <a:close/>
                  <a:moveTo>
                    <a:pt x="11283" y="6131"/>
                  </a:moveTo>
                  <a:cubicBezTo>
                    <a:pt x="11287" y="6131"/>
                    <a:pt x="11291" y="6133"/>
                    <a:pt x="11295" y="6136"/>
                  </a:cubicBezTo>
                  <a:cubicBezTo>
                    <a:pt x="11291" y="6142"/>
                    <a:pt x="11287" y="6145"/>
                    <a:pt x="11283" y="6145"/>
                  </a:cubicBezTo>
                  <a:cubicBezTo>
                    <a:pt x="11279" y="6145"/>
                    <a:pt x="11276" y="6143"/>
                    <a:pt x="11271" y="6140"/>
                  </a:cubicBezTo>
                  <a:cubicBezTo>
                    <a:pt x="11275" y="6134"/>
                    <a:pt x="11279" y="6131"/>
                    <a:pt x="11283" y="6131"/>
                  </a:cubicBezTo>
                  <a:close/>
                  <a:moveTo>
                    <a:pt x="9747" y="6151"/>
                  </a:moveTo>
                  <a:cubicBezTo>
                    <a:pt x="9749" y="6151"/>
                    <a:pt x="9751" y="6153"/>
                    <a:pt x="9752" y="6157"/>
                  </a:cubicBezTo>
                  <a:cubicBezTo>
                    <a:pt x="9752" y="6158"/>
                    <a:pt x="9748" y="6160"/>
                    <a:pt x="9747" y="6161"/>
                  </a:cubicBezTo>
                  <a:cubicBezTo>
                    <a:pt x="9745" y="6159"/>
                    <a:pt x="9742" y="6157"/>
                    <a:pt x="9743" y="6156"/>
                  </a:cubicBezTo>
                  <a:cubicBezTo>
                    <a:pt x="9744" y="6153"/>
                    <a:pt x="9746" y="6151"/>
                    <a:pt x="9747" y="6151"/>
                  </a:cubicBezTo>
                  <a:close/>
                  <a:moveTo>
                    <a:pt x="10864" y="6130"/>
                  </a:moveTo>
                  <a:cubicBezTo>
                    <a:pt x="10884" y="6161"/>
                    <a:pt x="10873" y="6189"/>
                    <a:pt x="10857" y="6217"/>
                  </a:cubicBezTo>
                  <a:lnTo>
                    <a:pt x="10857" y="6217"/>
                  </a:lnTo>
                  <a:cubicBezTo>
                    <a:pt x="10829" y="6162"/>
                    <a:pt x="10829" y="6161"/>
                    <a:pt x="10864" y="6130"/>
                  </a:cubicBezTo>
                  <a:close/>
                  <a:moveTo>
                    <a:pt x="10858" y="6219"/>
                  </a:moveTo>
                  <a:lnTo>
                    <a:pt x="10870" y="6226"/>
                  </a:lnTo>
                  <a:cubicBezTo>
                    <a:pt x="10866" y="6229"/>
                    <a:pt x="10864" y="6231"/>
                    <a:pt x="10863" y="6231"/>
                  </a:cubicBezTo>
                  <a:cubicBezTo>
                    <a:pt x="10858" y="6231"/>
                    <a:pt x="10859" y="6223"/>
                    <a:pt x="10858" y="6219"/>
                  </a:cubicBezTo>
                  <a:close/>
                  <a:moveTo>
                    <a:pt x="9128" y="6132"/>
                  </a:moveTo>
                  <a:cubicBezTo>
                    <a:pt x="9135" y="6146"/>
                    <a:pt x="9140" y="6160"/>
                    <a:pt x="9147" y="6174"/>
                  </a:cubicBezTo>
                  <a:lnTo>
                    <a:pt x="9121" y="6192"/>
                  </a:lnTo>
                  <a:cubicBezTo>
                    <a:pt x="9119" y="6205"/>
                    <a:pt x="9122" y="6216"/>
                    <a:pt x="9130" y="6225"/>
                  </a:cubicBezTo>
                  <a:cubicBezTo>
                    <a:pt x="9121" y="6234"/>
                    <a:pt x="9112" y="6238"/>
                    <a:pt x="9101" y="6238"/>
                  </a:cubicBezTo>
                  <a:cubicBezTo>
                    <a:pt x="9091" y="6238"/>
                    <a:pt x="9080" y="6235"/>
                    <a:pt x="9066" y="6231"/>
                  </a:cubicBezTo>
                  <a:cubicBezTo>
                    <a:pt x="9079" y="6208"/>
                    <a:pt x="9084" y="6182"/>
                    <a:pt x="9083" y="6156"/>
                  </a:cubicBezTo>
                  <a:lnTo>
                    <a:pt x="9128" y="6132"/>
                  </a:lnTo>
                  <a:close/>
                  <a:moveTo>
                    <a:pt x="10404" y="6275"/>
                  </a:moveTo>
                  <a:cubicBezTo>
                    <a:pt x="10407" y="6276"/>
                    <a:pt x="10409" y="6279"/>
                    <a:pt x="10409" y="6281"/>
                  </a:cubicBezTo>
                  <a:cubicBezTo>
                    <a:pt x="10409" y="6283"/>
                    <a:pt x="10405" y="6284"/>
                    <a:pt x="10403" y="6286"/>
                  </a:cubicBezTo>
                  <a:lnTo>
                    <a:pt x="10399" y="6280"/>
                  </a:lnTo>
                  <a:cubicBezTo>
                    <a:pt x="10401" y="6279"/>
                    <a:pt x="10403" y="6275"/>
                    <a:pt x="10404" y="6275"/>
                  </a:cubicBezTo>
                  <a:close/>
                  <a:moveTo>
                    <a:pt x="10564" y="6294"/>
                  </a:moveTo>
                  <a:cubicBezTo>
                    <a:pt x="10566" y="6294"/>
                    <a:pt x="10567" y="6296"/>
                    <a:pt x="10569" y="6299"/>
                  </a:cubicBezTo>
                  <a:cubicBezTo>
                    <a:pt x="10569" y="6300"/>
                    <a:pt x="10565" y="6302"/>
                    <a:pt x="10564" y="6304"/>
                  </a:cubicBezTo>
                  <a:lnTo>
                    <a:pt x="10563" y="6303"/>
                  </a:lnTo>
                  <a:cubicBezTo>
                    <a:pt x="10562" y="6302"/>
                    <a:pt x="10559" y="6299"/>
                    <a:pt x="10559" y="6298"/>
                  </a:cubicBezTo>
                  <a:cubicBezTo>
                    <a:pt x="10561" y="6295"/>
                    <a:pt x="10563" y="6294"/>
                    <a:pt x="10564" y="6294"/>
                  </a:cubicBezTo>
                  <a:close/>
                  <a:moveTo>
                    <a:pt x="10442" y="6278"/>
                  </a:moveTo>
                  <a:cubicBezTo>
                    <a:pt x="10455" y="6291"/>
                    <a:pt x="10449" y="6302"/>
                    <a:pt x="10434" y="6311"/>
                  </a:cubicBezTo>
                  <a:lnTo>
                    <a:pt x="10434" y="6310"/>
                  </a:lnTo>
                  <a:cubicBezTo>
                    <a:pt x="10432" y="6316"/>
                    <a:pt x="10429" y="6322"/>
                    <a:pt x="10423" y="6322"/>
                  </a:cubicBezTo>
                  <a:cubicBezTo>
                    <a:pt x="10421" y="6322"/>
                    <a:pt x="10420" y="6322"/>
                    <a:pt x="10418" y="6321"/>
                  </a:cubicBezTo>
                  <a:cubicBezTo>
                    <a:pt x="10413" y="6311"/>
                    <a:pt x="10420" y="6307"/>
                    <a:pt x="10427" y="6304"/>
                  </a:cubicBezTo>
                  <a:cubicBezTo>
                    <a:pt x="10431" y="6295"/>
                    <a:pt x="10428" y="6282"/>
                    <a:pt x="10442" y="6278"/>
                  </a:cubicBezTo>
                  <a:close/>
                  <a:moveTo>
                    <a:pt x="8384" y="6326"/>
                  </a:moveTo>
                  <a:cubicBezTo>
                    <a:pt x="8409" y="6355"/>
                    <a:pt x="8409" y="6355"/>
                    <a:pt x="8378" y="6395"/>
                  </a:cubicBezTo>
                  <a:cubicBezTo>
                    <a:pt x="8366" y="6365"/>
                    <a:pt x="8363" y="6344"/>
                    <a:pt x="8384" y="6326"/>
                  </a:cubicBezTo>
                  <a:close/>
                  <a:moveTo>
                    <a:pt x="9457" y="6392"/>
                  </a:moveTo>
                  <a:lnTo>
                    <a:pt x="9471" y="6401"/>
                  </a:lnTo>
                  <a:cubicBezTo>
                    <a:pt x="9468" y="6403"/>
                    <a:pt x="9465" y="6405"/>
                    <a:pt x="9463" y="6405"/>
                  </a:cubicBezTo>
                  <a:cubicBezTo>
                    <a:pt x="9458" y="6405"/>
                    <a:pt x="9459" y="6396"/>
                    <a:pt x="9457" y="6392"/>
                  </a:cubicBezTo>
                  <a:close/>
                  <a:moveTo>
                    <a:pt x="6747" y="6384"/>
                  </a:moveTo>
                  <a:cubicBezTo>
                    <a:pt x="6753" y="6384"/>
                    <a:pt x="6754" y="6391"/>
                    <a:pt x="6753" y="6397"/>
                  </a:cubicBezTo>
                  <a:cubicBezTo>
                    <a:pt x="6751" y="6401"/>
                    <a:pt x="6746" y="6404"/>
                    <a:pt x="6742" y="6407"/>
                  </a:cubicBezTo>
                  <a:cubicBezTo>
                    <a:pt x="6735" y="6400"/>
                    <a:pt x="6733" y="6389"/>
                    <a:pt x="6741" y="6386"/>
                  </a:cubicBezTo>
                  <a:cubicBezTo>
                    <a:pt x="6744" y="6385"/>
                    <a:pt x="6746" y="6384"/>
                    <a:pt x="6747" y="6384"/>
                  </a:cubicBezTo>
                  <a:close/>
                  <a:moveTo>
                    <a:pt x="8628" y="6400"/>
                  </a:moveTo>
                  <a:cubicBezTo>
                    <a:pt x="8630" y="6402"/>
                    <a:pt x="8633" y="6403"/>
                    <a:pt x="8633" y="6405"/>
                  </a:cubicBezTo>
                  <a:cubicBezTo>
                    <a:pt x="8633" y="6406"/>
                    <a:pt x="8630" y="6409"/>
                    <a:pt x="8629" y="6409"/>
                  </a:cubicBezTo>
                  <a:cubicBezTo>
                    <a:pt x="8628" y="6409"/>
                    <a:pt x="8628" y="6409"/>
                    <a:pt x="8628" y="6409"/>
                  </a:cubicBezTo>
                  <a:cubicBezTo>
                    <a:pt x="8626" y="6409"/>
                    <a:pt x="8625" y="6405"/>
                    <a:pt x="8622" y="6404"/>
                  </a:cubicBezTo>
                  <a:lnTo>
                    <a:pt x="8628" y="6400"/>
                  </a:lnTo>
                  <a:close/>
                  <a:moveTo>
                    <a:pt x="10875" y="6362"/>
                  </a:moveTo>
                  <a:cubicBezTo>
                    <a:pt x="10904" y="6362"/>
                    <a:pt x="10913" y="6371"/>
                    <a:pt x="10922" y="6385"/>
                  </a:cubicBezTo>
                  <a:lnTo>
                    <a:pt x="10904" y="6427"/>
                  </a:lnTo>
                  <a:cubicBezTo>
                    <a:pt x="10885" y="6410"/>
                    <a:pt x="10896" y="6383"/>
                    <a:pt x="10866" y="6362"/>
                  </a:cubicBezTo>
                  <a:lnTo>
                    <a:pt x="10865" y="6362"/>
                  </a:lnTo>
                  <a:cubicBezTo>
                    <a:pt x="10869" y="6362"/>
                    <a:pt x="10872" y="6362"/>
                    <a:pt x="10875" y="6362"/>
                  </a:cubicBezTo>
                  <a:close/>
                  <a:moveTo>
                    <a:pt x="10351" y="6435"/>
                  </a:moveTo>
                  <a:cubicBezTo>
                    <a:pt x="10352" y="6437"/>
                    <a:pt x="10355" y="6438"/>
                    <a:pt x="10354" y="6441"/>
                  </a:cubicBezTo>
                  <a:cubicBezTo>
                    <a:pt x="10354" y="6442"/>
                    <a:pt x="10352" y="6443"/>
                    <a:pt x="10350" y="6444"/>
                  </a:cubicBezTo>
                  <a:cubicBezTo>
                    <a:pt x="10348" y="6443"/>
                    <a:pt x="10347" y="6441"/>
                    <a:pt x="10346" y="6440"/>
                  </a:cubicBezTo>
                  <a:lnTo>
                    <a:pt x="10351" y="6435"/>
                  </a:lnTo>
                  <a:close/>
                  <a:moveTo>
                    <a:pt x="9634" y="6344"/>
                  </a:moveTo>
                  <a:cubicBezTo>
                    <a:pt x="9650" y="6355"/>
                    <a:pt x="9648" y="6368"/>
                    <a:pt x="9649" y="6379"/>
                  </a:cubicBezTo>
                  <a:lnTo>
                    <a:pt x="9649" y="6378"/>
                  </a:lnTo>
                  <a:cubicBezTo>
                    <a:pt x="9681" y="6407"/>
                    <a:pt x="9683" y="6421"/>
                    <a:pt x="9657" y="6468"/>
                  </a:cubicBezTo>
                  <a:cubicBezTo>
                    <a:pt x="9616" y="6454"/>
                    <a:pt x="9576" y="6442"/>
                    <a:pt x="9559" y="6394"/>
                  </a:cubicBezTo>
                  <a:cubicBezTo>
                    <a:pt x="9576" y="6361"/>
                    <a:pt x="9608" y="6355"/>
                    <a:pt x="9634" y="6344"/>
                  </a:cubicBezTo>
                  <a:close/>
                  <a:moveTo>
                    <a:pt x="8742" y="6416"/>
                  </a:moveTo>
                  <a:cubicBezTo>
                    <a:pt x="8744" y="6416"/>
                    <a:pt x="8746" y="6416"/>
                    <a:pt x="8748" y="6417"/>
                  </a:cubicBezTo>
                  <a:cubicBezTo>
                    <a:pt x="8765" y="6424"/>
                    <a:pt x="8763" y="6445"/>
                    <a:pt x="8774" y="6458"/>
                  </a:cubicBezTo>
                  <a:cubicBezTo>
                    <a:pt x="8768" y="6470"/>
                    <a:pt x="8760" y="6483"/>
                    <a:pt x="8754" y="6497"/>
                  </a:cubicBezTo>
                  <a:cubicBezTo>
                    <a:pt x="8724" y="6488"/>
                    <a:pt x="8724" y="6459"/>
                    <a:pt x="8709" y="6435"/>
                  </a:cubicBezTo>
                  <a:cubicBezTo>
                    <a:pt x="8723" y="6425"/>
                    <a:pt x="8731" y="6416"/>
                    <a:pt x="8742" y="6416"/>
                  </a:cubicBezTo>
                  <a:close/>
                  <a:moveTo>
                    <a:pt x="6692" y="6489"/>
                  </a:moveTo>
                  <a:cubicBezTo>
                    <a:pt x="6694" y="6489"/>
                    <a:pt x="6695" y="6491"/>
                    <a:pt x="6696" y="6494"/>
                  </a:cubicBezTo>
                  <a:cubicBezTo>
                    <a:pt x="6697" y="6496"/>
                    <a:pt x="6693" y="6498"/>
                    <a:pt x="6691" y="6499"/>
                  </a:cubicBezTo>
                  <a:lnTo>
                    <a:pt x="6691" y="6498"/>
                  </a:lnTo>
                  <a:cubicBezTo>
                    <a:pt x="6690" y="6497"/>
                    <a:pt x="6686" y="6494"/>
                    <a:pt x="6688" y="6494"/>
                  </a:cubicBezTo>
                  <a:cubicBezTo>
                    <a:pt x="6689" y="6491"/>
                    <a:pt x="6691" y="6489"/>
                    <a:pt x="6692" y="6489"/>
                  </a:cubicBezTo>
                  <a:close/>
                  <a:moveTo>
                    <a:pt x="9107" y="6490"/>
                  </a:moveTo>
                  <a:cubicBezTo>
                    <a:pt x="9107" y="6490"/>
                    <a:pt x="9107" y="6490"/>
                    <a:pt x="9107" y="6490"/>
                  </a:cubicBezTo>
                  <a:cubicBezTo>
                    <a:pt x="9114" y="6493"/>
                    <a:pt x="9114" y="6497"/>
                    <a:pt x="9106" y="6499"/>
                  </a:cubicBezTo>
                  <a:cubicBezTo>
                    <a:pt x="9106" y="6499"/>
                    <a:pt x="9104" y="6496"/>
                    <a:pt x="9103" y="6493"/>
                  </a:cubicBezTo>
                  <a:lnTo>
                    <a:pt x="9102" y="6493"/>
                  </a:lnTo>
                  <a:cubicBezTo>
                    <a:pt x="9103" y="6492"/>
                    <a:pt x="9105" y="6490"/>
                    <a:pt x="9107" y="6490"/>
                  </a:cubicBezTo>
                  <a:close/>
                  <a:moveTo>
                    <a:pt x="10176" y="6491"/>
                  </a:moveTo>
                  <a:cubicBezTo>
                    <a:pt x="10181" y="6491"/>
                    <a:pt x="10180" y="6498"/>
                    <a:pt x="10182" y="6501"/>
                  </a:cubicBezTo>
                  <a:lnTo>
                    <a:pt x="10182" y="6501"/>
                  </a:lnTo>
                  <a:lnTo>
                    <a:pt x="10169" y="6494"/>
                  </a:lnTo>
                  <a:cubicBezTo>
                    <a:pt x="10173" y="6492"/>
                    <a:pt x="10175" y="6491"/>
                    <a:pt x="10176" y="6491"/>
                  </a:cubicBezTo>
                  <a:close/>
                  <a:moveTo>
                    <a:pt x="8433" y="6508"/>
                  </a:moveTo>
                  <a:cubicBezTo>
                    <a:pt x="8434" y="6508"/>
                    <a:pt x="8435" y="6508"/>
                    <a:pt x="8436" y="6508"/>
                  </a:cubicBezTo>
                  <a:cubicBezTo>
                    <a:pt x="8439" y="6518"/>
                    <a:pt x="8432" y="6519"/>
                    <a:pt x="8424" y="6521"/>
                  </a:cubicBezTo>
                  <a:lnTo>
                    <a:pt x="8424" y="6519"/>
                  </a:lnTo>
                  <a:cubicBezTo>
                    <a:pt x="8425" y="6514"/>
                    <a:pt x="8425" y="6508"/>
                    <a:pt x="8433" y="6508"/>
                  </a:cubicBezTo>
                  <a:close/>
                  <a:moveTo>
                    <a:pt x="10183" y="6503"/>
                  </a:moveTo>
                  <a:lnTo>
                    <a:pt x="10183" y="6503"/>
                  </a:lnTo>
                  <a:cubicBezTo>
                    <a:pt x="10200" y="6509"/>
                    <a:pt x="10203" y="6519"/>
                    <a:pt x="10192" y="6534"/>
                  </a:cubicBezTo>
                  <a:cubicBezTo>
                    <a:pt x="10180" y="6526"/>
                    <a:pt x="10183" y="6514"/>
                    <a:pt x="10183" y="6503"/>
                  </a:cubicBezTo>
                  <a:close/>
                  <a:moveTo>
                    <a:pt x="8424" y="6521"/>
                  </a:moveTo>
                  <a:lnTo>
                    <a:pt x="8424" y="6521"/>
                  </a:lnTo>
                  <a:cubicBezTo>
                    <a:pt x="8423" y="6532"/>
                    <a:pt x="8427" y="6543"/>
                    <a:pt x="8415" y="6553"/>
                  </a:cubicBezTo>
                  <a:cubicBezTo>
                    <a:pt x="8402" y="6537"/>
                    <a:pt x="8407" y="6526"/>
                    <a:pt x="8424" y="6521"/>
                  </a:cubicBezTo>
                  <a:close/>
                  <a:moveTo>
                    <a:pt x="8545" y="6557"/>
                  </a:moveTo>
                  <a:cubicBezTo>
                    <a:pt x="8547" y="6557"/>
                    <a:pt x="8548" y="6557"/>
                    <a:pt x="8549" y="6557"/>
                  </a:cubicBezTo>
                  <a:cubicBezTo>
                    <a:pt x="8553" y="6558"/>
                    <a:pt x="8556" y="6564"/>
                    <a:pt x="8558" y="6566"/>
                  </a:cubicBezTo>
                  <a:lnTo>
                    <a:pt x="8560" y="6566"/>
                  </a:lnTo>
                  <a:cubicBezTo>
                    <a:pt x="8556" y="6570"/>
                    <a:pt x="8551" y="6572"/>
                    <a:pt x="8547" y="6572"/>
                  </a:cubicBezTo>
                  <a:cubicBezTo>
                    <a:pt x="8543" y="6572"/>
                    <a:pt x="8540" y="6571"/>
                    <a:pt x="8538" y="6567"/>
                  </a:cubicBezTo>
                  <a:cubicBezTo>
                    <a:pt x="8533" y="6559"/>
                    <a:pt x="8539" y="6557"/>
                    <a:pt x="8545" y="6557"/>
                  </a:cubicBezTo>
                  <a:close/>
                  <a:moveTo>
                    <a:pt x="9143" y="6559"/>
                  </a:moveTo>
                  <a:cubicBezTo>
                    <a:pt x="9154" y="6573"/>
                    <a:pt x="9139" y="6570"/>
                    <a:pt x="9135" y="6573"/>
                  </a:cubicBezTo>
                  <a:cubicBezTo>
                    <a:pt x="9134" y="6573"/>
                    <a:pt x="9134" y="6573"/>
                    <a:pt x="9134" y="6573"/>
                  </a:cubicBezTo>
                  <a:lnTo>
                    <a:pt x="9134" y="6573"/>
                  </a:lnTo>
                  <a:cubicBezTo>
                    <a:pt x="9137" y="6569"/>
                    <a:pt x="9139" y="6565"/>
                    <a:pt x="9143" y="6559"/>
                  </a:cubicBezTo>
                  <a:close/>
                  <a:moveTo>
                    <a:pt x="9135" y="6573"/>
                  </a:moveTo>
                  <a:cubicBezTo>
                    <a:pt x="9131" y="6578"/>
                    <a:pt x="9129" y="6582"/>
                    <a:pt x="9127" y="6586"/>
                  </a:cubicBezTo>
                  <a:cubicBezTo>
                    <a:pt x="9117" y="6574"/>
                    <a:pt x="9129" y="6576"/>
                    <a:pt x="9134" y="6573"/>
                  </a:cubicBezTo>
                  <a:lnTo>
                    <a:pt x="9134" y="6573"/>
                  </a:lnTo>
                  <a:cubicBezTo>
                    <a:pt x="9134" y="6574"/>
                    <a:pt x="9134" y="6574"/>
                    <a:pt x="9133" y="6574"/>
                  </a:cubicBezTo>
                  <a:lnTo>
                    <a:pt x="9135" y="6573"/>
                  </a:lnTo>
                  <a:close/>
                  <a:moveTo>
                    <a:pt x="8806" y="6578"/>
                  </a:moveTo>
                  <a:cubicBezTo>
                    <a:pt x="8807" y="6580"/>
                    <a:pt x="8809" y="6581"/>
                    <a:pt x="8809" y="6583"/>
                  </a:cubicBezTo>
                  <a:cubicBezTo>
                    <a:pt x="8809" y="6585"/>
                    <a:pt x="8806" y="6587"/>
                    <a:pt x="8805" y="6587"/>
                  </a:cubicBezTo>
                  <a:cubicBezTo>
                    <a:pt x="8803" y="6587"/>
                    <a:pt x="8801" y="6583"/>
                    <a:pt x="8800" y="6582"/>
                  </a:cubicBezTo>
                  <a:lnTo>
                    <a:pt x="8806" y="6578"/>
                  </a:lnTo>
                  <a:close/>
                  <a:moveTo>
                    <a:pt x="8361" y="6577"/>
                  </a:moveTo>
                  <a:cubicBezTo>
                    <a:pt x="8361" y="6577"/>
                    <a:pt x="8361" y="6578"/>
                    <a:pt x="8361" y="6578"/>
                  </a:cubicBezTo>
                  <a:cubicBezTo>
                    <a:pt x="8368" y="6581"/>
                    <a:pt x="8368" y="6585"/>
                    <a:pt x="8360" y="6587"/>
                  </a:cubicBezTo>
                  <a:cubicBezTo>
                    <a:pt x="8360" y="6587"/>
                    <a:pt x="8360" y="6587"/>
                    <a:pt x="8359" y="6587"/>
                  </a:cubicBezTo>
                  <a:cubicBezTo>
                    <a:pt x="8358" y="6587"/>
                    <a:pt x="8357" y="6584"/>
                    <a:pt x="8355" y="6582"/>
                  </a:cubicBezTo>
                  <a:lnTo>
                    <a:pt x="8357" y="6582"/>
                  </a:lnTo>
                  <a:cubicBezTo>
                    <a:pt x="8358" y="6580"/>
                    <a:pt x="8359" y="6577"/>
                    <a:pt x="8361" y="6577"/>
                  </a:cubicBezTo>
                  <a:close/>
                  <a:moveTo>
                    <a:pt x="6958" y="6578"/>
                  </a:moveTo>
                  <a:cubicBezTo>
                    <a:pt x="6960" y="6579"/>
                    <a:pt x="6961" y="6581"/>
                    <a:pt x="6962" y="6583"/>
                  </a:cubicBezTo>
                  <a:cubicBezTo>
                    <a:pt x="6962" y="6585"/>
                    <a:pt x="6959" y="6586"/>
                    <a:pt x="6957" y="6588"/>
                  </a:cubicBezTo>
                  <a:lnTo>
                    <a:pt x="6952" y="6582"/>
                  </a:lnTo>
                  <a:lnTo>
                    <a:pt x="6953" y="6581"/>
                  </a:lnTo>
                  <a:cubicBezTo>
                    <a:pt x="6954" y="6580"/>
                    <a:pt x="6957" y="6578"/>
                    <a:pt x="6958" y="6578"/>
                  </a:cubicBezTo>
                  <a:close/>
                  <a:moveTo>
                    <a:pt x="9642" y="6523"/>
                  </a:moveTo>
                  <a:lnTo>
                    <a:pt x="9683" y="6567"/>
                  </a:lnTo>
                  <a:lnTo>
                    <a:pt x="9665" y="6588"/>
                  </a:lnTo>
                  <a:lnTo>
                    <a:pt x="9617" y="6566"/>
                  </a:lnTo>
                  <a:cubicBezTo>
                    <a:pt x="9611" y="6542"/>
                    <a:pt x="9626" y="6533"/>
                    <a:pt x="9642" y="6523"/>
                  </a:cubicBezTo>
                  <a:close/>
                  <a:moveTo>
                    <a:pt x="8745" y="6554"/>
                  </a:moveTo>
                  <a:cubicBezTo>
                    <a:pt x="8753" y="6554"/>
                    <a:pt x="8761" y="6556"/>
                    <a:pt x="8770" y="6557"/>
                  </a:cubicBezTo>
                  <a:cubicBezTo>
                    <a:pt x="8774" y="6579"/>
                    <a:pt x="8758" y="6581"/>
                    <a:pt x="8742" y="6594"/>
                  </a:cubicBezTo>
                  <a:lnTo>
                    <a:pt x="8709" y="6569"/>
                  </a:lnTo>
                  <a:cubicBezTo>
                    <a:pt x="8721" y="6557"/>
                    <a:pt x="8733" y="6554"/>
                    <a:pt x="8745" y="6554"/>
                  </a:cubicBezTo>
                  <a:close/>
                  <a:moveTo>
                    <a:pt x="8558" y="6598"/>
                  </a:moveTo>
                  <a:cubicBezTo>
                    <a:pt x="8563" y="6598"/>
                    <a:pt x="8563" y="6607"/>
                    <a:pt x="8563" y="6612"/>
                  </a:cubicBezTo>
                  <a:cubicBezTo>
                    <a:pt x="8562" y="6615"/>
                    <a:pt x="8557" y="6618"/>
                    <a:pt x="8555" y="6621"/>
                  </a:cubicBezTo>
                  <a:cubicBezTo>
                    <a:pt x="8547" y="6614"/>
                    <a:pt x="8547" y="6604"/>
                    <a:pt x="8553" y="6600"/>
                  </a:cubicBezTo>
                  <a:cubicBezTo>
                    <a:pt x="8555" y="6599"/>
                    <a:pt x="8557" y="6598"/>
                    <a:pt x="8558" y="6598"/>
                  </a:cubicBezTo>
                  <a:close/>
                  <a:moveTo>
                    <a:pt x="7064" y="6631"/>
                  </a:moveTo>
                  <a:cubicBezTo>
                    <a:pt x="7064" y="6631"/>
                    <a:pt x="7064" y="6631"/>
                    <a:pt x="7064" y="6631"/>
                  </a:cubicBezTo>
                  <a:cubicBezTo>
                    <a:pt x="7071" y="6635"/>
                    <a:pt x="7071" y="6638"/>
                    <a:pt x="7064" y="6640"/>
                  </a:cubicBezTo>
                  <a:cubicBezTo>
                    <a:pt x="7063" y="6640"/>
                    <a:pt x="7061" y="6637"/>
                    <a:pt x="7059" y="6636"/>
                  </a:cubicBezTo>
                  <a:lnTo>
                    <a:pt x="7059" y="6635"/>
                  </a:lnTo>
                  <a:cubicBezTo>
                    <a:pt x="7060" y="6634"/>
                    <a:pt x="7063" y="6631"/>
                    <a:pt x="7064" y="6631"/>
                  </a:cubicBezTo>
                  <a:close/>
                  <a:moveTo>
                    <a:pt x="12109" y="6667"/>
                  </a:moveTo>
                  <a:cubicBezTo>
                    <a:pt x="12116" y="6670"/>
                    <a:pt x="12116" y="6673"/>
                    <a:pt x="12109" y="6676"/>
                  </a:cubicBezTo>
                  <a:cubicBezTo>
                    <a:pt x="12108" y="6676"/>
                    <a:pt x="12105" y="6672"/>
                    <a:pt x="12104" y="6671"/>
                  </a:cubicBezTo>
                  <a:cubicBezTo>
                    <a:pt x="12105" y="6669"/>
                    <a:pt x="12109" y="6667"/>
                    <a:pt x="12109" y="6667"/>
                  </a:cubicBezTo>
                  <a:close/>
                  <a:moveTo>
                    <a:pt x="8534" y="6662"/>
                  </a:moveTo>
                  <a:cubicBezTo>
                    <a:pt x="8540" y="6662"/>
                    <a:pt x="8545" y="6667"/>
                    <a:pt x="8548" y="6678"/>
                  </a:cubicBezTo>
                  <a:cubicBezTo>
                    <a:pt x="8544" y="6678"/>
                    <a:pt x="8540" y="6678"/>
                    <a:pt x="8536" y="6678"/>
                  </a:cubicBezTo>
                  <a:cubicBezTo>
                    <a:pt x="8529" y="6678"/>
                    <a:pt x="8523" y="6677"/>
                    <a:pt x="8517" y="6669"/>
                  </a:cubicBezTo>
                  <a:cubicBezTo>
                    <a:pt x="8524" y="6664"/>
                    <a:pt x="8529" y="6662"/>
                    <a:pt x="8534" y="6662"/>
                  </a:cubicBezTo>
                  <a:close/>
                  <a:moveTo>
                    <a:pt x="7502" y="6663"/>
                  </a:moveTo>
                  <a:cubicBezTo>
                    <a:pt x="7506" y="6663"/>
                    <a:pt x="7510" y="6664"/>
                    <a:pt x="7513" y="6668"/>
                  </a:cubicBezTo>
                  <a:cubicBezTo>
                    <a:pt x="7510" y="6677"/>
                    <a:pt x="7506" y="6680"/>
                    <a:pt x="7502" y="6680"/>
                  </a:cubicBezTo>
                  <a:cubicBezTo>
                    <a:pt x="7497" y="6680"/>
                    <a:pt x="7490" y="6674"/>
                    <a:pt x="7484" y="6672"/>
                  </a:cubicBezTo>
                  <a:cubicBezTo>
                    <a:pt x="7491" y="6667"/>
                    <a:pt x="7497" y="6663"/>
                    <a:pt x="7502" y="6663"/>
                  </a:cubicBezTo>
                  <a:close/>
                  <a:moveTo>
                    <a:pt x="8129" y="6720"/>
                  </a:moveTo>
                  <a:cubicBezTo>
                    <a:pt x="8129" y="6720"/>
                    <a:pt x="8130" y="6720"/>
                    <a:pt x="8130" y="6720"/>
                  </a:cubicBezTo>
                  <a:cubicBezTo>
                    <a:pt x="8138" y="6724"/>
                    <a:pt x="8136" y="6727"/>
                    <a:pt x="8130" y="6729"/>
                  </a:cubicBezTo>
                  <a:cubicBezTo>
                    <a:pt x="8128" y="6729"/>
                    <a:pt x="8127" y="6726"/>
                    <a:pt x="8125" y="6725"/>
                  </a:cubicBezTo>
                  <a:lnTo>
                    <a:pt x="8125" y="6724"/>
                  </a:lnTo>
                  <a:cubicBezTo>
                    <a:pt x="8127" y="6723"/>
                    <a:pt x="8129" y="6720"/>
                    <a:pt x="8129" y="6720"/>
                  </a:cubicBezTo>
                  <a:close/>
                  <a:moveTo>
                    <a:pt x="7310" y="6702"/>
                  </a:moveTo>
                  <a:cubicBezTo>
                    <a:pt x="7324" y="6709"/>
                    <a:pt x="7332" y="6715"/>
                    <a:pt x="7333" y="6726"/>
                  </a:cubicBezTo>
                  <a:cubicBezTo>
                    <a:pt x="7329" y="6729"/>
                    <a:pt x="7324" y="6731"/>
                    <a:pt x="7318" y="6731"/>
                  </a:cubicBezTo>
                  <a:cubicBezTo>
                    <a:pt x="7306" y="6728"/>
                    <a:pt x="7304" y="6718"/>
                    <a:pt x="7310" y="6702"/>
                  </a:cubicBezTo>
                  <a:close/>
                  <a:moveTo>
                    <a:pt x="7157" y="6739"/>
                  </a:moveTo>
                  <a:cubicBezTo>
                    <a:pt x="7161" y="6739"/>
                    <a:pt x="7161" y="6745"/>
                    <a:pt x="7161" y="6750"/>
                  </a:cubicBezTo>
                  <a:lnTo>
                    <a:pt x="7161" y="6750"/>
                  </a:lnTo>
                  <a:lnTo>
                    <a:pt x="7150" y="6743"/>
                  </a:lnTo>
                  <a:cubicBezTo>
                    <a:pt x="7153" y="6740"/>
                    <a:pt x="7155" y="6739"/>
                    <a:pt x="7157" y="6739"/>
                  </a:cubicBezTo>
                  <a:close/>
                  <a:moveTo>
                    <a:pt x="8254" y="6739"/>
                  </a:moveTo>
                  <a:cubicBezTo>
                    <a:pt x="8265" y="6750"/>
                    <a:pt x="8252" y="6748"/>
                    <a:pt x="8247" y="6750"/>
                  </a:cubicBezTo>
                  <a:lnTo>
                    <a:pt x="8247" y="6750"/>
                  </a:lnTo>
                  <a:lnTo>
                    <a:pt x="8254" y="6739"/>
                  </a:lnTo>
                  <a:close/>
                  <a:moveTo>
                    <a:pt x="8973" y="6734"/>
                  </a:moveTo>
                  <a:cubicBezTo>
                    <a:pt x="8977" y="6734"/>
                    <a:pt x="8981" y="6735"/>
                    <a:pt x="8985" y="6740"/>
                  </a:cubicBezTo>
                  <a:cubicBezTo>
                    <a:pt x="8981" y="6748"/>
                    <a:pt x="8977" y="6751"/>
                    <a:pt x="8973" y="6751"/>
                  </a:cubicBezTo>
                  <a:cubicBezTo>
                    <a:pt x="8968" y="6751"/>
                    <a:pt x="8963" y="6747"/>
                    <a:pt x="8958" y="6741"/>
                  </a:cubicBezTo>
                  <a:lnTo>
                    <a:pt x="8958" y="6741"/>
                  </a:lnTo>
                  <a:lnTo>
                    <a:pt x="8959" y="6742"/>
                  </a:lnTo>
                  <a:cubicBezTo>
                    <a:pt x="8964" y="6737"/>
                    <a:pt x="8968" y="6734"/>
                    <a:pt x="8973" y="6734"/>
                  </a:cubicBezTo>
                  <a:close/>
                  <a:moveTo>
                    <a:pt x="8177" y="6734"/>
                  </a:moveTo>
                  <a:cubicBezTo>
                    <a:pt x="8181" y="6734"/>
                    <a:pt x="8184" y="6735"/>
                    <a:pt x="8188" y="6740"/>
                  </a:cubicBezTo>
                  <a:cubicBezTo>
                    <a:pt x="8184" y="6749"/>
                    <a:pt x="8180" y="6752"/>
                    <a:pt x="8177" y="6752"/>
                  </a:cubicBezTo>
                  <a:cubicBezTo>
                    <a:pt x="8172" y="6752"/>
                    <a:pt x="8167" y="6747"/>
                    <a:pt x="8161" y="6742"/>
                  </a:cubicBezTo>
                  <a:lnTo>
                    <a:pt x="8161" y="6742"/>
                  </a:lnTo>
                  <a:cubicBezTo>
                    <a:pt x="8166" y="6738"/>
                    <a:pt x="8172" y="6734"/>
                    <a:pt x="8177" y="6734"/>
                  </a:cubicBezTo>
                  <a:close/>
                  <a:moveTo>
                    <a:pt x="8770" y="6756"/>
                  </a:moveTo>
                  <a:cubicBezTo>
                    <a:pt x="8771" y="6756"/>
                    <a:pt x="8773" y="6758"/>
                    <a:pt x="8774" y="6761"/>
                  </a:cubicBezTo>
                  <a:cubicBezTo>
                    <a:pt x="8774" y="6762"/>
                    <a:pt x="8771" y="6764"/>
                    <a:pt x="8770" y="6765"/>
                  </a:cubicBezTo>
                  <a:cubicBezTo>
                    <a:pt x="8767" y="6764"/>
                    <a:pt x="8765" y="6760"/>
                    <a:pt x="8765" y="6760"/>
                  </a:cubicBezTo>
                  <a:cubicBezTo>
                    <a:pt x="8767" y="6757"/>
                    <a:pt x="8768" y="6756"/>
                    <a:pt x="8770" y="6756"/>
                  </a:cubicBezTo>
                  <a:close/>
                  <a:moveTo>
                    <a:pt x="7199" y="6751"/>
                  </a:moveTo>
                  <a:lnTo>
                    <a:pt x="7199" y="6751"/>
                  </a:lnTo>
                  <a:cubicBezTo>
                    <a:pt x="7190" y="6763"/>
                    <a:pt x="7183" y="6767"/>
                    <a:pt x="7178" y="6767"/>
                  </a:cubicBezTo>
                  <a:cubicBezTo>
                    <a:pt x="7172" y="6767"/>
                    <a:pt x="7167" y="6761"/>
                    <a:pt x="7164" y="6752"/>
                  </a:cubicBezTo>
                  <a:lnTo>
                    <a:pt x="7164" y="6752"/>
                  </a:lnTo>
                  <a:lnTo>
                    <a:pt x="7199" y="6751"/>
                  </a:lnTo>
                  <a:close/>
                  <a:moveTo>
                    <a:pt x="8237" y="6752"/>
                  </a:moveTo>
                  <a:cubicBezTo>
                    <a:pt x="8240" y="6752"/>
                    <a:pt x="8243" y="6752"/>
                    <a:pt x="8246" y="6752"/>
                  </a:cubicBezTo>
                  <a:lnTo>
                    <a:pt x="8246" y="6752"/>
                  </a:lnTo>
                  <a:cubicBezTo>
                    <a:pt x="8243" y="6765"/>
                    <a:pt x="8236" y="6768"/>
                    <a:pt x="8227" y="6768"/>
                  </a:cubicBezTo>
                  <a:cubicBezTo>
                    <a:pt x="8222" y="6768"/>
                    <a:pt x="8216" y="6767"/>
                    <a:pt x="8211" y="6767"/>
                  </a:cubicBezTo>
                  <a:cubicBezTo>
                    <a:pt x="8220" y="6754"/>
                    <a:pt x="8229" y="6752"/>
                    <a:pt x="8237" y="6752"/>
                  </a:cubicBezTo>
                  <a:close/>
                  <a:moveTo>
                    <a:pt x="13562" y="6754"/>
                  </a:moveTo>
                  <a:cubicBezTo>
                    <a:pt x="13584" y="6762"/>
                    <a:pt x="13571" y="6774"/>
                    <a:pt x="13567" y="6785"/>
                  </a:cubicBezTo>
                  <a:cubicBezTo>
                    <a:pt x="13555" y="6775"/>
                    <a:pt x="13552" y="6767"/>
                    <a:pt x="13562" y="6754"/>
                  </a:cubicBezTo>
                  <a:close/>
                  <a:moveTo>
                    <a:pt x="6780" y="6791"/>
                  </a:moveTo>
                  <a:cubicBezTo>
                    <a:pt x="6782" y="6791"/>
                    <a:pt x="6783" y="6793"/>
                    <a:pt x="6784" y="6797"/>
                  </a:cubicBezTo>
                  <a:cubicBezTo>
                    <a:pt x="6784" y="6798"/>
                    <a:pt x="6782" y="6799"/>
                    <a:pt x="6780" y="6800"/>
                  </a:cubicBezTo>
                  <a:cubicBezTo>
                    <a:pt x="6779" y="6799"/>
                    <a:pt x="6775" y="6797"/>
                    <a:pt x="6775" y="6796"/>
                  </a:cubicBezTo>
                  <a:cubicBezTo>
                    <a:pt x="6777" y="6793"/>
                    <a:pt x="6779" y="6791"/>
                    <a:pt x="6780" y="6791"/>
                  </a:cubicBezTo>
                  <a:close/>
                  <a:moveTo>
                    <a:pt x="10280" y="6809"/>
                  </a:moveTo>
                  <a:cubicBezTo>
                    <a:pt x="10282" y="6809"/>
                    <a:pt x="10283" y="6811"/>
                    <a:pt x="10285" y="6815"/>
                  </a:cubicBezTo>
                  <a:cubicBezTo>
                    <a:pt x="10285" y="6815"/>
                    <a:pt x="10281" y="6817"/>
                    <a:pt x="10279" y="6818"/>
                  </a:cubicBezTo>
                  <a:cubicBezTo>
                    <a:pt x="10278" y="6816"/>
                    <a:pt x="10274" y="6814"/>
                    <a:pt x="10274" y="6814"/>
                  </a:cubicBezTo>
                  <a:cubicBezTo>
                    <a:pt x="10276" y="6811"/>
                    <a:pt x="10278" y="6809"/>
                    <a:pt x="10280" y="6809"/>
                  </a:cubicBezTo>
                  <a:close/>
                  <a:moveTo>
                    <a:pt x="10227" y="6772"/>
                  </a:moveTo>
                  <a:lnTo>
                    <a:pt x="10251" y="6794"/>
                  </a:lnTo>
                  <a:cubicBezTo>
                    <a:pt x="10254" y="6820"/>
                    <a:pt x="10239" y="6829"/>
                    <a:pt x="10224" y="6838"/>
                  </a:cubicBezTo>
                  <a:cubicBezTo>
                    <a:pt x="10223" y="6838"/>
                    <a:pt x="10222" y="6838"/>
                    <a:pt x="10221" y="6838"/>
                  </a:cubicBezTo>
                  <a:cubicBezTo>
                    <a:pt x="10207" y="6838"/>
                    <a:pt x="10194" y="6830"/>
                    <a:pt x="10188" y="6817"/>
                  </a:cubicBezTo>
                  <a:cubicBezTo>
                    <a:pt x="10192" y="6796"/>
                    <a:pt x="10210" y="6785"/>
                    <a:pt x="10227" y="6772"/>
                  </a:cubicBezTo>
                  <a:close/>
                  <a:moveTo>
                    <a:pt x="7179" y="6811"/>
                  </a:moveTo>
                  <a:cubicBezTo>
                    <a:pt x="7189" y="6811"/>
                    <a:pt x="7203" y="6818"/>
                    <a:pt x="7232" y="6833"/>
                  </a:cubicBezTo>
                  <a:cubicBezTo>
                    <a:pt x="7221" y="6839"/>
                    <a:pt x="7211" y="6841"/>
                    <a:pt x="7200" y="6841"/>
                  </a:cubicBezTo>
                  <a:cubicBezTo>
                    <a:pt x="7183" y="6841"/>
                    <a:pt x="7165" y="6834"/>
                    <a:pt x="7147" y="6829"/>
                  </a:cubicBezTo>
                  <a:cubicBezTo>
                    <a:pt x="7161" y="6817"/>
                    <a:pt x="7169" y="6811"/>
                    <a:pt x="7179" y="6811"/>
                  </a:cubicBezTo>
                  <a:close/>
                  <a:moveTo>
                    <a:pt x="9269" y="6766"/>
                  </a:moveTo>
                  <a:lnTo>
                    <a:pt x="9269" y="6766"/>
                  </a:lnTo>
                  <a:cubicBezTo>
                    <a:pt x="9303" y="6786"/>
                    <a:pt x="9297" y="6812"/>
                    <a:pt x="9281" y="6851"/>
                  </a:cubicBezTo>
                  <a:lnTo>
                    <a:pt x="9281" y="6853"/>
                  </a:lnTo>
                  <a:cubicBezTo>
                    <a:pt x="9252" y="6817"/>
                    <a:pt x="9256" y="6794"/>
                    <a:pt x="9269" y="6766"/>
                  </a:cubicBezTo>
                  <a:close/>
                  <a:moveTo>
                    <a:pt x="11559" y="6843"/>
                  </a:moveTo>
                  <a:cubicBezTo>
                    <a:pt x="11561" y="6843"/>
                    <a:pt x="11563" y="6845"/>
                    <a:pt x="11565" y="6849"/>
                  </a:cubicBezTo>
                  <a:cubicBezTo>
                    <a:pt x="11566" y="6849"/>
                    <a:pt x="11561" y="6854"/>
                    <a:pt x="11560" y="6854"/>
                  </a:cubicBezTo>
                  <a:cubicBezTo>
                    <a:pt x="11560" y="6854"/>
                    <a:pt x="11559" y="6854"/>
                    <a:pt x="11559" y="6854"/>
                  </a:cubicBezTo>
                  <a:cubicBezTo>
                    <a:pt x="11557" y="6854"/>
                    <a:pt x="11555" y="6852"/>
                    <a:pt x="11554" y="6851"/>
                  </a:cubicBezTo>
                  <a:cubicBezTo>
                    <a:pt x="11554" y="6849"/>
                    <a:pt x="11553" y="6847"/>
                    <a:pt x="11554" y="6846"/>
                  </a:cubicBezTo>
                  <a:cubicBezTo>
                    <a:pt x="11556" y="6844"/>
                    <a:pt x="11557" y="6843"/>
                    <a:pt x="11559" y="6843"/>
                  </a:cubicBezTo>
                  <a:close/>
                  <a:moveTo>
                    <a:pt x="7365" y="6808"/>
                  </a:moveTo>
                  <a:cubicBezTo>
                    <a:pt x="7383" y="6817"/>
                    <a:pt x="7402" y="6826"/>
                    <a:pt x="7389" y="6851"/>
                  </a:cubicBezTo>
                  <a:cubicBezTo>
                    <a:pt x="7385" y="6855"/>
                    <a:pt x="7382" y="6856"/>
                    <a:pt x="7378" y="6856"/>
                  </a:cubicBezTo>
                  <a:cubicBezTo>
                    <a:pt x="7374" y="6856"/>
                    <a:pt x="7369" y="6855"/>
                    <a:pt x="7365" y="6854"/>
                  </a:cubicBezTo>
                  <a:cubicBezTo>
                    <a:pt x="7354" y="6840"/>
                    <a:pt x="7354" y="6821"/>
                    <a:pt x="7365" y="6808"/>
                  </a:cubicBezTo>
                  <a:close/>
                  <a:moveTo>
                    <a:pt x="7189" y="6861"/>
                  </a:moveTo>
                  <a:cubicBezTo>
                    <a:pt x="7191" y="6861"/>
                    <a:pt x="7193" y="6863"/>
                    <a:pt x="7194" y="6867"/>
                  </a:cubicBezTo>
                  <a:cubicBezTo>
                    <a:pt x="7194" y="6869"/>
                    <a:pt x="7191" y="6870"/>
                    <a:pt x="7188" y="6872"/>
                  </a:cubicBezTo>
                  <a:cubicBezTo>
                    <a:pt x="7187" y="6870"/>
                    <a:pt x="7184" y="6867"/>
                    <a:pt x="7184" y="6866"/>
                  </a:cubicBezTo>
                  <a:cubicBezTo>
                    <a:pt x="7185" y="6863"/>
                    <a:pt x="7187" y="6861"/>
                    <a:pt x="7189" y="6861"/>
                  </a:cubicBezTo>
                  <a:close/>
                  <a:moveTo>
                    <a:pt x="8240" y="6899"/>
                  </a:moveTo>
                  <a:cubicBezTo>
                    <a:pt x="8244" y="6899"/>
                    <a:pt x="8244" y="6904"/>
                    <a:pt x="8245" y="6908"/>
                  </a:cubicBezTo>
                  <a:lnTo>
                    <a:pt x="8245" y="6908"/>
                  </a:lnTo>
                  <a:lnTo>
                    <a:pt x="8233" y="6902"/>
                  </a:lnTo>
                  <a:cubicBezTo>
                    <a:pt x="8236" y="6899"/>
                    <a:pt x="8239" y="6899"/>
                    <a:pt x="8240" y="6899"/>
                  </a:cubicBezTo>
                  <a:close/>
                  <a:moveTo>
                    <a:pt x="8249" y="6912"/>
                  </a:moveTo>
                  <a:lnTo>
                    <a:pt x="8261" y="6919"/>
                  </a:lnTo>
                  <a:cubicBezTo>
                    <a:pt x="8257" y="6922"/>
                    <a:pt x="8255" y="6923"/>
                    <a:pt x="8254" y="6923"/>
                  </a:cubicBezTo>
                  <a:cubicBezTo>
                    <a:pt x="8250" y="6923"/>
                    <a:pt x="8250" y="6917"/>
                    <a:pt x="8249" y="6912"/>
                  </a:cubicBezTo>
                  <a:close/>
                  <a:moveTo>
                    <a:pt x="8943" y="6891"/>
                  </a:moveTo>
                  <a:cubicBezTo>
                    <a:pt x="8959" y="6918"/>
                    <a:pt x="8929" y="6923"/>
                    <a:pt x="8930" y="6942"/>
                  </a:cubicBezTo>
                  <a:cubicBezTo>
                    <a:pt x="8916" y="6919"/>
                    <a:pt x="8917" y="6903"/>
                    <a:pt x="8943" y="6891"/>
                  </a:cubicBezTo>
                  <a:close/>
                  <a:moveTo>
                    <a:pt x="10156" y="7003"/>
                  </a:moveTo>
                  <a:cubicBezTo>
                    <a:pt x="10158" y="7005"/>
                    <a:pt x="10160" y="7007"/>
                    <a:pt x="10160" y="7009"/>
                  </a:cubicBezTo>
                  <a:cubicBezTo>
                    <a:pt x="10160" y="7010"/>
                    <a:pt x="10157" y="7011"/>
                    <a:pt x="10156" y="7013"/>
                  </a:cubicBezTo>
                  <a:lnTo>
                    <a:pt x="10150" y="7008"/>
                  </a:lnTo>
                  <a:lnTo>
                    <a:pt x="10156" y="7003"/>
                  </a:lnTo>
                  <a:close/>
                  <a:moveTo>
                    <a:pt x="8984" y="7020"/>
                  </a:moveTo>
                  <a:lnTo>
                    <a:pt x="8990" y="7026"/>
                  </a:lnTo>
                  <a:cubicBezTo>
                    <a:pt x="8987" y="7028"/>
                    <a:pt x="8985" y="7032"/>
                    <a:pt x="8983" y="7032"/>
                  </a:cubicBezTo>
                  <a:cubicBezTo>
                    <a:pt x="8981" y="7032"/>
                    <a:pt x="8978" y="7027"/>
                    <a:pt x="8977" y="7026"/>
                  </a:cubicBezTo>
                  <a:lnTo>
                    <a:pt x="8984" y="7020"/>
                  </a:lnTo>
                  <a:close/>
                  <a:moveTo>
                    <a:pt x="8426" y="6643"/>
                  </a:moveTo>
                  <a:cubicBezTo>
                    <a:pt x="8449" y="6663"/>
                    <a:pt x="8460" y="6700"/>
                    <a:pt x="8492" y="6711"/>
                  </a:cubicBezTo>
                  <a:lnTo>
                    <a:pt x="8536" y="6711"/>
                  </a:lnTo>
                  <a:cubicBezTo>
                    <a:pt x="8549" y="6702"/>
                    <a:pt x="8547" y="6689"/>
                    <a:pt x="8548" y="6678"/>
                  </a:cubicBezTo>
                  <a:lnTo>
                    <a:pt x="8548" y="6678"/>
                  </a:lnTo>
                  <a:lnTo>
                    <a:pt x="8548" y="6680"/>
                  </a:lnTo>
                  <a:cubicBezTo>
                    <a:pt x="8576" y="6685"/>
                    <a:pt x="8558" y="6718"/>
                    <a:pt x="8578" y="6728"/>
                  </a:cubicBezTo>
                  <a:cubicBezTo>
                    <a:pt x="8582" y="6732"/>
                    <a:pt x="8586" y="6734"/>
                    <a:pt x="8591" y="6734"/>
                  </a:cubicBezTo>
                  <a:cubicBezTo>
                    <a:pt x="8602" y="6734"/>
                    <a:pt x="8615" y="6724"/>
                    <a:pt x="8628" y="6724"/>
                  </a:cubicBezTo>
                  <a:cubicBezTo>
                    <a:pt x="8636" y="6724"/>
                    <a:pt x="8644" y="6728"/>
                    <a:pt x="8652" y="6741"/>
                  </a:cubicBezTo>
                  <a:cubicBezTo>
                    <a:pt x="8634" y="6754"/>
                    <a:pt x="8609" y="6762"/>
                    <a:pt x="8597" y="6781"/>
                  </a:cubicBezTo>
                  <a:cubicBezTo>
                    <a:pt x="8554" y="6769"/>
                    <a:pt x="8521" y="6733"/>
                    <a:pt x="8477" y="6733"/>
                  </a:cubicBezTo>
                  <a:cubicBezTo>
                    <a:pt x="8468" y="6733"/>
                    <a:pt x="8459" y="6734"/>
                    <a:pt x="8449" y="6737"/>
                  </a:cubicBezTo>
                  <a:cubicBezTo>
                    <a:pt x="8454" y="6753"/>
                    <a:pt x="8479" y="6749"/>
                    <a:pt x="8475" y="6769"/>
                  </a:cubicBezTo>
                  <a:cubicBezTo>
                    <a:pt x="8477" y="6791"/>
                    <a:pt x="8452" y="6783"/>
                    <a:pt x="8444" y="6801"/>
                  </a:cubicBezTo>
                  <a:cubicBezTo>
                    <a:pt x="8439" y="6831"/>
                    <a:pt x="8441" y="6863"/>
                    <a:pt x="8451" y="6891"/>
                  </a:cubicBezTo>
                  <a:cubicBezTo>
                    <a:pt x="8469" y="6945"/>
                    <a:pt x="8466" y="7003"/>
                    <a:pt x="8443" y="7053"/>
                  </a:cubicBezTo>
                  <a:cubicBezTo>
                    <a:pt x="8441" y="7063"/>
                    <a:pt x="8433" y="7068"/>
                    <a:pt x="8424" y="7069"/>
                  </a:cubicBezTo>
                  <a:cubicBezTo>
                    <a:pt x="8418" y="6984"/>
                    <a:pt x="8395" y="6903"/>
                    <a:pt x="8342" y="6833"/>
                  </a:cubicBezTo>
                  <a:cubicBezTo>
                    <a:pt x="8345" y="6813"/>
                    <a:pt x="8373" y="6820"/>
                    <a:pt x="8379" y="6802"/>
                  </a:cubicBezTo>
                  <a:cubicBezTo>
                    <a:pt x="8399" y="6760"/>
                    <a:pt x="8384" y="6716"/>
                    <a:pt x="8388" y="6672"/>
                  </a:cubicBezTo>
                  <a:cubicBezTo>
                    <a:pt x="8396" y="6658"/>
                    <a:pt x="8410" y="6646"/>
                    <a:pt x="8426" y="6643"/>
                  </a:cubicBezTo>
                  <a:close/>
                  <a:moveTo>
                    <a:pt x="10225" y="7017"/>
                  </a:moveTo>
                  <a:cubicBezTo>
                    <a:pt x="10230" y="7017"/>
                    <a:pt x="10235" y="7018"/>
                    <a:pt x="10241" y="7019"/>
                  </a:cubicBezTo>
                  <a:cubicBezTo>
                    <a:pt x="10255" y="7029"/>
                    <a:pt x="10254" y="7044"/>
                    <a:pt x="10250" y="7061"/>
                  </a:cubicBezTo>
                  <a:cubicBezTo>
                    <a:pt x="10240" y="7067"/>
                    <a:pt x="10231" y="7070"/>
                    <a:pt x="10223" y="7070"/>
                  </a:cubicBezTo>
                  <a:cubicBezTo>
                    <a:pt x="10207" y="7070"/>
                    <a:pt x="10196" y="7060"/>
                    <a:pt x="10186" y="7045"/>
                  </a:cubicBezTo>
                  <a:cubicBezTo>
                    <a:pt x="10194" y="7025"/>
                    <a:pt x="10208" y="7017"/>
                    <a:pt x="10225" y="7017"/>
                  </a:cubicBezTo>
                  <a:close/>
                  <a:moveTo>
                    <a:pt x="8784" y="7055"/>
                  </a:moveTo>
                  <a:cubicBezTo>
                    <a:pt x="8794" y="7055"/>
                    <a:pt x="8798" y="7062"/>
                    <a:pt x="8792" y="7081"/>
                  </a:cubicBezTo>
                  <a:cubicBezTo>
                    <a:pt x="8791" y="7081"/>
                    <a:pt x="8789" y="7081"/>
                    <a:pt x="8788" y="7081"/>
                  </a:cubicBezTo>
                  <a:cubicBezTo>
                    <a:pt x="8775" y="7081"/>
                    <a:pt x="8770" y="7071"/>
                    <a:pt x="8768" y="7058"/>
                  </a:cubicBezTo>
                  <a:lnTo>
                    <a:pt x="8767" y="7058"/>
                  </a:lnTo>
                  <a:cubicBezTo>
                    <a:pt x="8774" y="7056"/>
                    <a:pt x="8779" y="7055"/>
                    <a:pt x="8784" y="7055"/>
                  </a:cubicBezTo>
                  <a:close/>
                  <a:moveTo>
                    <a:pt x="8424" y="7069"/>
                  </a:moveTo>
                  <a:lnTo>
                    <a:pt x="8424" y="7069"/>
                  </a:lnTo>
                  <a:cubicBezTo>
                    <a:pt x="8423" y="7080"/>
                    <a:pt x="8427" y="7092"/>
                    <a:pt x="8415" y="7100"/>
                  </a:cubicBezTo>
                  <a:cubicBezTo>
                    <a:pt x="8403" y="7085"/>
                    <a:pt x="8407" y="7075"/>
                    <a:pt x="8424" y="7069"/>
                  </a:cubicBezTo>
                  <a:close/>
                  <a:moveTo>
                    <a:pt x="10493" y="7182"/>
                  </a:moveTo>
                  <a:cubicBezTo>
                    <a:pt x="10493" y="7182"/>
                    <a:pt x="10493" y="7182"/>
                    <a:pt x="10493" y="7182"/>
                  </a:cubicBezTo>
                  <a:cubicBezTo>
                    <a:pt x="10499" y="7185"/>
                    <a:pt x="10499" y="7188"/>
                    <a:pt x="10492" y="7190"/>
                  </a:cubicBezTo>
                  <a:cubicBezTo>
                    <a:pt x="10491" y="7190"/>
                    <a:pt x="10490" y="7187"/>
                    <a:pt x="10488" y="7186"/>
                  </a:cubicBezTo>
                  <a:lnTo>
                    <a:pt x="10489" y="7186"/>
                  </a:lnTo>
                  <a:cubicBezTo>
                    <a:pt x="10490" y="7185"/>
                    <a:pt x="10492" y="7182"/>
                    <a:pt x="10493" y="7182"/>
                  </a:cubicBezTo>
                  <a:close/>
                  <a:moveTo>
                    <a:pt x="7402" y="7181"/>
                  </a:moveTo>
                  <a:cubicBezTo>
                    <a:pt x="7404" y="7181"/>
                    <a:pt x="7406" y="7183"/>
                    <a:pt x="7407" y="7187"/>
                  </a:cubicBezTo>
                  <a:cubicBezTo>
                    <a:pt x="7407" y="7188"/>
                    <a:pt x="7404" y="7190"/>
                    <a:pt x="7402" y="7191"/>
                  </a:cubicBezTo>
                  <a:cubicBezTo>
                    <a:pt x="7401" y="7189"/>
                    <a:pt x="7397" y="7187"/>
                    <a:pt x="7397" y="7186"/>
                  </a:cubicBezTo>
                  <a:cubicBezTo>
                    <a:pt x="7399" y="7182"/>
                    <a:pt x="7401" y="7181"/>
                    <a:pt x="7402" y="7181"/>
                  </a:cubicBezTo>
                  <a:close/>
                  <a:moveTo>
                    <a:pt x="11951" y="7183"/>
                  </a:moveTo>
                  <a:cubicBezTo>
                    <a:pt x="11956" y="7183"/>
                    <a:pt x="11957" y="7191"/>
                    <a:pt x="11956" y="7197"/>
                  </a:cubicBezTo>
                  <a:cubicBezTo>
                    <a:pt x="11955" y="7201"/>
                    <a:pt x="11950" y="7203"/>
                    <a:pt x="11947" y="7206"/>
                  </a:cubicBezTo>
                  <a:lnTo>
                    <a:pt x="11947" y="7207"/>
                  </a:lnTo>
                  <a:cubicBezTo>
                    <a:pt x="11940" y="7199"/>
                    <a:pt x="11939" y="7189"/>
                    <a:pt x="11946" y="7185"/>
                  </a:cubicBezTo>
                  <a:cubicBezTo>
                    <a:pt x="11948" y="7183"/>
                    <a:pt x="11949" y="7183"/>
                    <a:pt x="11951" y="7183"/>
                  </a:cubicBezTo>
                  <a:close/>
                  <a:moveTo>
                    <a:pt x="9803" y="7181"/>
                  </a:moveTo>
                  <a:cubicBezTo>
                    <a:pt x="9811" y="7199"/>
                    <a:pt x="9819" y="7218"/>
                    <a:pt x="9826" y="7234"/>
                  </a:cubicBezTo>
                  <a:cubicBezTo>
                    <a:pt x="9818" y="7244"/>
                    <a:pt x="9810" y="7248"/>
                    <a:pt x="9802" y="7248"/>
                  </a:cubicBezTo>
                  <a:cubicBezTo>
                    <a:pt x="9794" y="7248"/>
                    <a:pt x="9785" y="7244"/>
                    <a:pt x="9776" y="7238"/>
                  </a:cubicBezTo>
                  <a:cubicBezTo>
                    <a:pt x="9778" y="7217"/>
                    <a:pt x="9787" y="7196"/>
                    <a:pt x="9803" y="7181"/>
                  </a:cubicBezTo>
                  <a:close/>
                  <a:moveTo>
                    <a:pt x="9493" y="7245"/>
                  </a:moveTo>
                  <a:lnTo>
                    <a:pt x="9505" y="7252"/>
                  </a:lnTo>
                  <a:cubicBezTo>
                    <a:pt x="9502" y="7255"/>
                    <a:pt x="9500" y="7256"/>
                    <a:pt x="9498" y="7256"/>
                  </a:cubicBezTo>
                  <a:cubicBezTo>
                    <a:pt x="9494" y="7256"/>
                    <a:pt x="9494" y="7249"/>
                    <a:pt x="9493" y="7245"/>
                  </a:cubicBezTo>
                  <a:close/>
                  <a:moveTo>
                    <a:pt x="9818" y="7271"/>
                  </a:moveTo>
                  <a:cubicBezTo>
                    <a:pt x="9821" y="7273"/>
                    <a:pt x="9822" y="7274"/>
                    <a:pt x="9822" y="7276"/>
                  </a:cubicBezTo>
                  <a:cubicBezTo>
                    <a:pt x="9822" y="7277"/>
                    <a:pt x="9821" y="7279"/>
                    <a:pt x="9819" y="7279"/>
                  </a:cubicBezTo>
                  <a:cubicBezTo>
                    <a:pt x="9819" y="7279"/>
                    <a:pt x="9818" y="7279"/>
                    <a:pt x="9818" y="7279"/>
                  </a:cubicBezTo>
                  <a:cubicBezTo>
                    <a:pt x="9816" y="7279"/>
                    <a:pt x="9815" y="7276"/>
                    <a:pt x="9813" y="7275"/>
                  </a:cubicBezTo>
                  <a:lnTo>
                    <a:pt x="9818" y="7271"/>
                  </a:lnTo>
                  <a:close/>
                  <a:moveTo>
                    <a:pt x="9597" y="7267"/>
                  </a:moveTo>
                  <a:cubicBezTo>
                    <a:pt x="9601" y="7267"/>
                    <a:pt x="9605" y="7270"/>
                    <a:pt x="9609" y="7275"/>
                  </a:cubicBezTo>
                  <a:cubicBezTo>
                    <a:pt x="9606" y="7280"/>
                    <a:pt x="9601" y="7282"/>
                    <a:pt x="9596" y="7282"/>
                  </a:cubicBezTo>
                  <a:cubicBezTo>
                    <a:pt x="9591" y="7282"/>
                    <a:pt x="9586" y="7279"/>
                    <a:pt x="9583" y="7274"/>
                  </a:cubicBezTo>
                  <a:lnTo>
                    <a:pt x="9583" y="7274"/>
                  </a:lnTo>
                  <a:cubicBezTo>
                    <a:pt x="9588" y="7270"/>
                    <a:pt x="9592" y="7267"/>
                    <a:pt x="9597" y="7267"/>
                  </a:cubicBezTo>
                  <a:close/>
                  <a:moveTo>
                    <a:pt x="9143" y="7087"/>
                  </a:moveTo>
                  <a:cubicBezTo>
                    <a:pt x="9151" y="7087"/>
                    <a:pt x="9159" y="7090"/>
                    <a:pt x="9168" y="7097"/>
                  </a:cubicBezTo>
                  <a:cubicBezTo>
                    <a:pt x="9171" y="7137"/>
                    <a:pt x="9129" y="7115"/>
                    <a:pt x="9120" y="7136"/>
                  </a:cubicBezTo>
                  <a:cubicBezTo>
                    <a:pt x="9117" y="7172"/>
                    <a:pt x="9148" y="7188"/>
                    <a:pt x="9168" y="7212"/>
                  </a:cubicBezTo>
                  <a:cubicBezTo>
                    <a:pt x="9169" y="7229"/>
                    <a:pt x="9175" y="7246"/>
                    <a:pt x="9160" y="7262"/>
                  </a:cubicBezTo>
                  <a:lnTo>
                    <a:pt x="9145" y="7237"/>
                  </a:lnTo>
                  <a:cubicBezTo>
                    <a:pt x="9128" y="7246"/>
                    <a:pt x="9135" y="7277"/>
                    <a:pt x="9108" y="7278"/>
                  </a:cubicBezTo>
                  <a:cubicBezTo>
                    <a:pt x="9096" y="7281"/>
                    <a:pt x="9084" y="7284"/>
                    <a:pt x="9073" y="7284"/>
                  </a:cubicBezTo>
                  <a:cubicBezTo>
                    <a:pt x="9058" y="7284"/>
                    <a:pt x="9044" y="7279"/>
                    <a:pt x="9033" y="7262"/>
                  </a:cubicBezTo>
                  <a:cubicBezTo>
                    <a:pt x="9054" y="7237"/>
                    <a:pt x="9073" y="7214"/>
                    <a:pt x="9096" y="7187"/>
                  </a:cubicBezTo>
                  <a:cubicBezTo>
                    <a:pt x="9097" y="7164"/>
                    <a:pt x="9098" y="7138"/>
                    <a:pt x="9099" y="7116"/>
                  </a:cubicBezTo>
                  <a:cubicBezTo>
                    <a:pt x="9115" y="7099"/>
                    <a:pt x="9128" y="7087"/>
                    <a:pt x="9143" y="7087"/>
                  </a:cubicBezTo>
                  <a:close/>
                  <a:moveTo>
                    <a:pt x="9853" y="7288"/>
                  </a:moveTo>
                  <a:lnTo>
                    <a:pt x="9853" y="7288"/>
                  </a:lnTo>
                  <a:cubicBezTo>
                    <a:pt x="9860" y="7292"/>
                    <a:pt x="9860" y="7295"/>
                    <a:pt x="9852" y="7298"/>
                  </a:cubicBezTo>
                  <a:cubicBezTo>
                    <a:pt x="9852" y="7298"/>
                    <a:pt x="9850" y="7294"/>
                    <a:pt x="9849" y="7293"/>
                  </a:cubicBezTo>
                  <a:cubicBezTo>
                    <a:pt x="9850" y="7291"/>
                    <a:pt x="9852" y="7288"/>
                    <a:pt x="9853" y="7288"/>
                  </a:cubicBezTo>
                  <a:close/>
                  <a:moveTo>
                    <a:pt x="7424" y="7267"/>
                  </a:moveTo>
                  <a:cubicBezTo>
                    <a:pt x="7437" y="7267"/>
                    <a:pt x="7449" y="7275"/>
                    <a:pt x="7459" y="7290"/>
                  </a:cubicBezTo>
                  <a:cubicBezTo>
                    <a:pt x="7451" y="7296"/>
                    <a:pt x="7445" y="7299"/>
                    <a:pt x="7440" y="7299"/>
                  </a:cubicBezTo>
                  <a:cubicBezTo>
                    <a:pt x="7424" y="7299"/>
                    <a:pt x="7415" y="7276"/>
                    <a:pt x="7399" y="7275"/>
                  </a:cubicBezTo>
                  <a:cubicBezTo>
                    <a:pt x="7408" y="7269"/>
                    <a:pt x="7416" y="7267"/>
                    <a:pt x="7424" y="7267"/>
                  </a:cubicBezTo>
                  <a:close/>
                  <a:moveTo>
                    <a:pt x="8426" y="7267"/>
                  </a:moveTo>
                  <a:cubicBezTo>
                    <a:pt x="8439" y="7267"/>
                    <a:pt x="8447" y="7284"/>
                    <a:pt x="8465" y="7292"/>
                  </a:cubicBezTo>
                  <a:cubicBezTo>
                    <a:pt x="8450" y="7298"/>
                    <a:pt x="8438" y="7301"/>
                    <a:pt x="8429" y="7301"/>
                  </a:cubicBezTo>
                  <a:cubicBezTo>
                    <a:pt x="8417" y="7301"/>
                    <a:pt x="8410" y="7295"/>
                    <a:pt x="8408" y="7278"/>
                  </a:cubicBezTo>
                  <a:cubicBezTo>
                    <a:pt x="8415" y="7270"/>
                    <a:pt x="8421" y="7267"/>
                    <a:pt x="8426" y="7267"/>
                  </a:cubicBezTo>
                  <a:close/>
                  <a:moveTo>
                    <a:pt x="7383" y="7301"/>
                  </a:moveTo>
                  <a:cubicBezTo>
                    <a:pt x="7391" y="7301"/>
                    <a:pt x="7399" y="7306"/>
                    <a:pt x="7407" y="7310"/>
                  </a:cubicBezTo>
                  <a:cubicBezTo>
                    <a:pt x="7410" y="7318"/>
                    <a:pt x="7412" y="7327"/>
                    <a:pt x="7403" y="7333"/>
                  </a:cubicBezTo>
                  <a:lnTo>
                    <a:pt x="7364" y="7312"/>
                  </a:lnTo>
                  <a:cubicBezTo>
                    <a:pt x="7370" y="7304"/>
                    <a:pt x="7376" y="7301"/>
                    <a:pt x="7383" y="7301"/>
                  </a:cubicBezTo>
                  <a:close/>
                  <a:moveTo>
                    <a:pt x="15337" y="7264"/>
                  </a:moveTo>
                  <a:cubicBezTo>
                    <a:pt x="15396" y="7270"/>
                    <a:pt x="15414" y="7302"/>
                    <a:pt x="15443" y="7338"/>
                  </a:cubicBezTo>
                  <a:lnTo>
                    <a:pt x="15443" y="7338"/>
                  </a:lnTo>
                  <a:cubicBezTo>
                    <a:pt x="15392" y="7330"/>
                    <a:pt x="15378" y="7296"/>
                    <a:pt x="15337" y="7264"/>
                  </a:cubicBezTo>
                  <a:close/>
                  <a:moveTo>
                    <a:pt x="8984" y="7359"/>
                  </a:moveTo>
                  <a:cubicBezTo>
                    <a:pt x="8985" y="7361"/>
                    <a:pt x="8987" y="7363"/>
                    <a:pt x="8987" y="7365"/>
                  </a:cubicBezTo>
                  <a:cubicBezTo>
                    <a:pt x="8986" y="7366"/>
                    <a:pt x="8984" y="7368"/>
                    <a:pt x="8983" y="7368"/>
                  </a:cubicBezTo>
                  <a:cubicBezTo>
                    <a:pt x="8981" y="7368"/>
                    <a:pt x="8979" y="7365"/>
                    <a:pt x="8978" y="7364"/>
                  </a:cubicBezTo>
                  <a:lnTo>
                    <a:pt x="8983" y="7359"/>
                  </a:lnTo>
                  <a:close/>
                  <a:moveTo>
                    <a:pt x="7420" y="7359"/>
                  </a:moveTo>
                  <a:cubicBezTo>
                    <a:pt x="7420" y="7359"/>
                    <a:pt x="7420" y="7359"/>
                    <a:pt x="7420" y="7359"/>
                  </a:cubicBezTo>
                  <a:cubicBezTo>
                    <a:pt x="7427" y="7363"/>
                    <a:pt x="7427" y="7366"/>
                    <a:pt x="7419" y="7368"/>
                  </a:cubicBezTo>
                  <a:cubicBezTo>
                    <a:pt x="7419" y="7368"/>
                    <a:pt x="7419" y="7368"/>
                    <a:pt x="7419" y="7368"/>
                  </a:cubicBezTo>
                  <a:cubicBezTo>
                    <a:pt x="7418" y="7368"/>
                    <a:pt x="7416" y="7365"/>
                    <a:pt x="7414" y="7364"/>
                  </a:cubicBezTo>
                  <a:cubicBezTo>
                    <a:pt x="7416" y="7363"/>
                    <a:pt x="7418" y="7359"/>
                    <a:pt x="7420" y="7359"/>
                  </a:cubicBezTo>
                  <a:close/>
                  <a:moveTo>
                    <a:pt x="12660" y="7359"/>
                  </a:moveTo>
                  <a:cubicBezTo>
                    <a:pt x="12662" y="7359"/>
                    <a:pt x="12664" y="7363"/>
                    <a:pt x="12664" y="7364"/>
                  </a:cubicBezTo>
                  <a:cubicBezTo>
                    <a:pt x="12664" y="7366"/>
                    <a:pt x="12661" y="7367"/>
                    <a:pt x="12659" y="7369"/>
                  </a:cubicBezTo>
                  <a:lnTo>
                    <a:pt x="12654" y="7364"/>
                  </a:lnTo>
                  <a:lnTo>
                    <a:pt x="12655" y="7364"/>
                  </a:lnTo>
                  <a:cubicBezTo>
                    <a:pt x="12656" y="7363"/>
                    <a:pt x="12659" y="7359"/>
                    <a:pt x="12660" y="7359"/>
                  </a:cubicBezTo>
                  <a:close/>
                  <a:moveTo>
                    <a:pt x="8840" y="7359"/>
                  </a:moveTo>
                  <a:lnTo>
                    <a:pt x="8840" y="7359"/>
                  </a:lnTo>
                  <a:cubicBezTo>
                    <a:pt x="8850" y="7372"/>
                    <a:pt x="8839" y="7370"/>
                    <a:pt x="8833" y="7372"/>
                  </a:cubicBezTo>
                  <a:lnTo>
                    <a:pt x="8833" y="7372"/>
                  </a:lnTo>
                  <a:lnTo>
                    <a:pt x="8840" y="7359"/>
                  </a:lnTo>
                  <a:close/>
                  <a:moveTo>
                    <a:pt x="15436" y="7359"/>
                  </a:moveTo>
                  <a:cubicBezTo>
                    <a:pt x="15459" y="7359"/>
                    <a:pt x="15471" y="7376"/>
                    <a:pt x="15494" y="7380"/>
                  </a:cubicBezTo>
                  <a:cubicBezTo>
                    <a:pt x="15482" y="7386"/>
                    <a:pt x="15472" y="7389"/>
                    <a:pt x="15463" y="7389"/>
                  </a:cubicBezTo>
                  <a:cubicBezTo>
                    <a:pt x="15447" y="7389"/>
                    <a:pt x="15435" y="7378"/>
                    <a:pt x="15424" y="7360"/>
                  </a:cubicBezTo>
                  <a:cubicBezTo>
                    <a:pt x="15428" y="7359"/>
                    <a:pt x="15432" y="7359"/>
                    <a:pt x="15436" y="7359"/>
                  </a:cubicBezTo>
                  <a:close/>
                  <a:moveTo>
                    <a:pt x="8796" y="7371"/>
                  </a:moveTo>
                  <a:cubicBezTo>
                    <a:pt x="8806" y="7371"/>
                    <a:pt x="8816" y="7373"/>
                    <a:pt x="8826" y="7373"/>
                  </a:cubicBezTo>
                  <a:cubicBezTo>
                    <a:pt x="8828" y="7373"/>
                    <a:pt x="8829" y="7373"/>
                    <a:pt x="8831" y="7373"/>
                  </a:cubicBezTo>
                  <a:lnTo>
                    <a:pt x="8831" y="7373"/>
                  </a:lnTo>
                  <a:cubicBezTo>
                    <a:pt x="8822" y="7388"/>
                    <a:pt x="8811" y="7394"/>
                    <a:pt x="8800" y="7394"/>
                  </a:cubicBezTo>
                  <a:cubicBezTo>
                    <a:pt x="8789" y="7394"/>
                    <a:pt x="8777" y="7389"/>
                    <a:pt x="8764" y="7383"/>
                  </a:cubicBezTo>
                  <a:cubicBezTo>
                    <a:pt x="8774" y="7373"/>
                    <a:pt x="8785" y="7371"/>
                    <a:pt x="8796" y="7371"/>
                  </a:cubicBezTo>
                  <a:close/>
                  <a:moveTo>
                    <a:pt x="12727" y="7397"/>
                  </a:moveTo>
                  <a:lnTo>
                    <a:pt x="12734" y="7398"/>
                  </a:lnTo>
                  <a:lnTo>
                    <a:pt x="12730" y="7404"/>
                  </a:lnTo>
                  <a:lnTo>
                    <a:pt x="12727" y="7397"/>
                  </a:lnTo>
                  <a:close/>
                  <a:moveTo>
                    <a:pt x="7366" y="7413"/>
                  </a:moveTo>
                  <a:cubicBezTo>
                    <a:pt x="7369" y="7413"/>
                    <a:pt x="7370" y="7415"/>
                    <a:pt x="7371" y="7417"/>
                  </a:cubicBezTo>
                  <a:lnTo>
                    <a:pt x="7366" y="7422"/>
                  </a:lnTo>
                  <a:lnTo>
                    <a:pt x="7362" y="7416"/>
                  </a:lnTo>
                  <a:cubicBezTo>
                    <a:pt x="7364" y="7415"/>
                    <a:pt x="7365" y="7413"/>
                    <a:pt x="7366" y="7413"/>
                  </a:cubicBezTo>
                  <a:close/>
                  <a:moveTo>
                    <a:pt x="8681" y="7413"/>
                  </a:moveTo>
                  <a:cubicBezTo>
                    <a:pt x="8683" y="7413"/>
                    <a:pt x="8685" y="7415"/>
                    <a:pt x="8685" y="7417"/>
                  </a:cubicBezTo>
                  <a:cubicBezTo>
                    <a:pt x="8685" y="7420"/>
                    <a:pt x="8682" y="7421"/>
                    <a:pt x="8681" y="7422"/>
                  </a:cubicBezTo>
                  <a:lnTo>
                    <a:pt x="8676" y="7416"/>
                  </a:lnTo>
                  <a:cubicBezTo>
                    <a:pt x="8677" y="7415"/>
                    <a:pt x="8679" y="7413"/>
                    <a:pt x="8681" y="7413"/>
                  </a:cubicBezTo>
                  <a:close/>
                  <a:moveTo>
                    <a:pt x="9149" y="7394"/>
                  </a:moveTo>
                  <a:cubicBezTo>
                    <a:pt x="9150" y="7394"/>
                    <a:pt x="9151" y="7394"/>
                    <a:pt x="9153" y="7394"/>
                  </a:cubicBezTo>
                  <a:cubicBezTo>
                    <a:pt x="9163" y="7396"/>
                    <a:pt x="9168" y="7401"/>
                    <a:pt x="9167" y="7410"/>
                  </a:cubicBezTo>
                  <a:cubicBezTo>
                    <a:pt x="9166" y="7420"/>
                    <a:pt x="9161" y="7424"/>
                    <a:pt x="9153" y="7424"/>
                  </a:cubicBezTo>
                  <a:cubicBezTo>
                    <a:pt x="9152" y="7424"/>
                    <a:pt x="9151" y="7424"/>
                    <a:pt x="9151" y="7424"/>
                  </a:cubicBezTo>
                  <a:cubicBezTo>
                    <a:pt x="9140" y="7422"/>
                    <a:pt x="9135" y="7417"/>
                    <a:pt x="9137" y="7407"/>
                  </a:cubicBezTo>
                  <a:lnTo>
                    <a:pt x="9137" y="7406"/>
                  </a:lnTo>
                  <a:cubicBezTo>
                    <a:pt x="9139" y="7399"/>
                    <a:pt x="9142" y="7394"/>
                    <a:pt x="9149" y="7394"/>
                  </a:cubicBezTo>
                  <a:close/>
                  <a:moveTo>
                    <a:pt x="9577" y="7410"/>
                  </a:moveTo>
                  <a:cubicBezTo>
                    <a:pt x="9581" y="7410"/>
                    <a:pt x="9587" y="7412"/>
                    <a:pt x="9593" y="7415"/>
                  </a:cubicBezTo>
                  <a:lnTo>
                    <a:pt x="9592" y="7415"/>
                  </a:lnTo>
                  <a:cubicBezTo>
                    <a:pt x="9585" y="7429"/>
                    <a:pt x="9578" y="7437"/>
                    <a:pt x="9568" y="7437"/>
                  </a:cubicBezTo>
                  <a:cubicBezTo>
                    <a:pt x="9565" y="7433"/>
                    <a:pt x="9564" y="7428"/>
                    <a:pt x="9565" y="7423"/>
                  </a:cubicBezTo>
                  <a:cubicBezTo>
                    <a:pt x="9566" y="7415"/>
                    <a:pt x="9570" y="7410"/>
                    <a:pt x="9577" y="7410"/>
                  </a:cubicBezTo>
                  <a:close/>
                  <a:moveTo>
                    <a:pt x="9493" y="7441"/>
                  </a:moveTo>
                  <a:lnTo>
                    <a:pt x="9506" y="7448"/>
                  </a:lnTo>
                  <a:cubicBezTo>
                    <a:pt x="9503" y="7451"/>
                    <a:pt x="9500" y="7452"/>
                    <a:pt x="9499" y="7452"/>
                  </a:cubicBezTo>
                  <a:cubicBezTo>
                    <a:pt x="9494" y="7452"/>
                    <a:pt x="9494" y="7446"/>
                    <a:pt x="9493" y="7441"/>
                  </a:cubicBezTo>
                  <a:close/>
                  <a:moveTo>
                    <a:pt x="9667" y="7337"/>
                  </a:moveTo>
                  <a:cubicBezTo>
                    <a:pt x="9686" y="7337"/>
                    <a:pt x="9709" y="7345"/>
                    <a:pt x="9735" y="7361"/>
                  </a:cubicBezTo>
                  <a:cubicBezTo>
                    <a:pt x="9744" y="7382"/>
                    <a:pt x="9722" y="7392"/>
                    <a:pt x="9720" y="7409"/>
                  </a:cubicBezTo>
                  <a:cubicBezTo>
                    <a:pt x="9720" y="7425"/>
                    <a:pt x="9724" y="7441"/>
                    <a:pt x="9735" y="7454"/>
                  </a:cubicBezTo>
                  <a:cubicBezTo>
                    <a:pt x="9722" y="7460"/>
                    <a:pt x="9711" y="7463"/>
                    <a:pt x="9699" y="7463"/>
                  </a:cubicBezTo>
                  <a:cubicBezTo>
                    <a:pt x="9690" y="7463"/>
                    <a:pt x="9680" y="7461"/>
                    <a:pt x="9668" y="7460"/>
                  </a:cubicBezTo>
                  <a:lnTo>
                    <a:pt x="9638" y="7426"/>
                  </a:lnTo>
                  <a:cubicBezTo>
                    <a:pt x="9630" y="7401"/>
                    <a:pt x="9629" y="7375"/>
                    <a:pt x="9633" y="7350"/>
                  </a:cubicBezTo>
                  <a:cubicBezTo>
                    <a:pt x="9642" y="7341"/>
                    <a:pt x="9653" y="7337"/>
                    <a:pt x="9667" y="7337"/>
                  </a:cubicBezTo>
                  <a:close/>
                  <a:moveTo>
                    <a:pt x="9569" y="7465"/>
                  </a:moveTo>
                  <a:cubicBezTo>
                    <a:pt x="9570" y="7468"/>
                    <a:pt x="9574" y="7469"/>
                    <a:pt x="9573" y="7471"/>
                  </a:cubicBezTo>
                  <a:cubicBezTo>
                    <a:pt x="9573" y="7472"/>
                    <a:pt x="9570" y="7473"/>
                    <a:pt x="9568" y="7475"/>
                  </a:cubicBezTo>
                  <a:cubicBezTo>
                    <a:pt x="9567" y="7473"/>
                    <a:pt x="9566" y="7471"/>
                    <a:pt x="9565" y="7470"/>
                  </a:cubicBezTo>
                  <a:lnTo>
                    <a:pt x="9569" y="7465"/>
                  </a:lnTo>
                  <a:close/>
                  <a:moveTo>
                    <a:pt x="7439" y="7449"/>
                  </a:moveTo>
                  <a:lnTo>
                    <a:pt x="7439" y="7449"/>
                  </a:lnTo>
                  <a:cubicBezTo>
                    <a:pt x="7445" y="7464"/>
                    <a:pt x="7447" y="7477"/>
                    <a:pt x="7432" y="7477"/>
                  </a:cubicBezTo>
                  <a:cubicBezTo>
                    <a:pt x="7427" y="7477"/>
                    <a:pt x="7421" y="7476"/>
                    <a:pt x="7413" y="7473"/>
                  </a:cubicBezTo>
                  <a:cubicBezTo>
                    <a:pt x="7421" y="7460"/>
                    <a:pt x="7428" y="7452"/>
                    <a:pt x="7439" y="7449"/>
                  </a:cubicBezTo>
                  <a:close/>
                  <a:moveTo>
                    <a:pt x="7420" y="7519"/>
                  </a:moveTo>
                  <a:cubicBezTo>
                    <a:pt x="7421" y="7519"/>
                    <a:pt x="7424" y="7522"/>
                    <a:pt x="7424" y="7523"/>
                  </a:cubicBezTo>
                  <a:cubicBezTo>
                    <a:pt x="7423" y="7526"/>
                    <a:pt x="7421" y="7527"/>
                    <a:pt x="7419" y="7529"/>
                  </a:cubicBezTo>
                  <a:lnTo>
                    <a:pt x="7414" y="7523"/>
                  </a:lnTo>
                  <a:lnTo>
                    <a:pt x="7415" y="7523"/>
                  </a:lnTo>
                  <a:cubicBezTo>
                    <a:pt x="7417" y="7521"/>
                    <a:pt x="7418" y="7519"/>
                    <a:pt x="7420" y="7519"/>
                  </a:cubicBezTo>
                  <a:close/>
                  <a:moveTo>
                    <a:pt x="9267" y="7537"/>
                  </a:moveTo>
                  <a:cubicBezTo>
                    <a:pt x="9269" y="7537"/>
                    <a:pt x="9270" y="7541"/>
                    <a:pt x="9271" y="7542"/>
                  </a:cubicBezTo>
                  <a:lnTo>
                    <a:pt x="9267" y="7546"/>
                  </a:lnTo>
                  <a:lnTo>
                    <a:pt x="9262" y="7541"/>
                  </a:lnTo>
                  <a:cubicBezTo>
                    <a:pt x="9265" y="7539"/>
                    <a:pt x="9266" y="7537"/>
                    <a:pt x="9267" y="7537"/>
                  </a:cubicBezTo>
                  <a:close/>
                  <a:moveTo>
                    <a:pt x="10173" y="7537"/>
                  </a:moveTo>
                  <a:cubicBezTo>
                    <a:pt x="10178" y="7541"/>
                    <a:pt x="10178" y="7544"/>
                    <a:pt x="10172" y="7546"/>
                  </a:cubicBezTo>
                  <a:cubicBezTo>
                    <a:pt x="10170" y="7546"/>
                    <a:pt x="10168" y="7543"/>
                    <a:pt x="10167" y="7542"/>
                  </a:cubicBezTo>
                  <a:lnTo>
                    <a:pt x="10168" y="7542"/>
                  </a:lnTo>
                  <a:cubicBezTo>
                    <a:pt x="10169" y="7539"/>
                    <a:pt x="10173" y="7537"/>
                    <a:pt x="10173" y="7537"/>
                  </a:cubicBezTo>
                  <a:close/>
                  <a:moveTo>
                    <a:pt x="10455" y="7511"/>
                  </a:moveTo>
                  <a:lnTo>
                    <a:pt x="10455" y="7511"/>
                  </a:lnTo>
                  <a:cubicBezTo>
                    <a:pt x="10506" y="7530"/>
                    <a:pt x="10467" y="7577"/>
                    <a:pt x="10485" y="7602"/>
                  </a:cubicBezTo>
                  <a:cubicBezTo>
                    <a:pt x="10482" y="7602"/>
                    <a:pt x="10480" y="7602"/>
                    <a:pt x="10477" y="7601"/>
                  </a:cubicBezTo>
                  <a:cubicBezTo>
                    <a:pt x="10474" y="7600"/>
                    <a:pt x="10470" y="7598"/>
                    <a:pt x="10470" y="7595"/>
                  </a:cubicBezTo>
                  <a:cubicBezTo>
                    <a:pt x="10466" y="7569"/>
                    <a:pt x="10461" y="7543"/>
                    <a:pt x="10455" y="7511"/>
                  </a:cubicBezTo>
                  <a:close/>
                  <a:moveTo>
                    <a:pt x="9701" y="7614"/>
                  </a:moveTo>
                  <a:cubicBezTo>
                    <a:pt x="9709" y="7614"/>
                    <a:pt x="9717" y="7619"/>
                    <a:pt x="9722" y="7634"/>
                  </a:cubicBezTo>
                  <a:lnTo>
                    <a:pt x="9722" y="7634"/>
                  </a:lnTo>
                  <a:cubicBezTo>
                    <a:pt x="9720" y="7634"/>
                    <a:pt x="9719" y="7634"/>
                    <a:pt x="9717" y="7634"/>
                  </a:cubicBezTo>
                  <a:cubicBezTo>
                    <a:pt x="9711" y="7634"/>
                    <a:pt x="9705" y="7635"/>
                    <a:pt x="9698" y="7635"/>
                  </a:cubicBezTo>
                  <a:cubicBezTo>
                    <a:pt x="9690" y="7635"/>
                    <a:pt x="9682" y="7633"/>
                    <a:pt x="9674" y="7625"/>
                  </a:cubicBezTo>
                  <a:cubicBezTo>
                    <a:pt x="9684" y="7619"/>
                    <a:pt x="9693" y="7614"/>
                    <a:pt x="9701" y="7614"/>
                  </a:cubicBezTo>
                  <a:close/>
                  <a:moveTo>
                    <a:pt x="9555" y="7626"/>
                  </a:moveTo>
                  <a:cubicBezTo>
                    <a:pt x="9559" y="7626"/>
                    <a:pt x="9559" y="7633"/>
                    <a:pt x="9560" y="7638"/>
                  </a:cubicBezTo>
                  <a:lnTo>
                    <a:pt x="9560" y="7638"/>
                  </a:lnTo>
                  <a:lnTo>
                    <a:pt x="9546" y="7631"/>
                  </a:lnTo>
                  <a:cubicBezTo>
                    <a:pt x="9550" y="7627"/>
                    <a:pt x="9553" y="7626"/>
                    <a:pt x="9555" y="7626"/>
                  </a:cubicBezTo>
                  <a:close/>
                  <a:moveTo>
                    <a:pt x="8130" y="7591"/>
                  </a:moveTo>
                  <a:lnTo>
                    <a:pt x="8130" y="7591"/>
                  </a:lnTo>
                  <a:cubicBezTo>
                    <a:pt x="8147" y="7606"/>
                    <a:pt x="8143" y="7616"/>
                    <a:pt x="8124" y="7624"/>
                  </a:cubicBezTo>
                  <a:cubicBezTo>
                    <a:pt x="8122" y="7634"/>
                    <a:pt x="8124" y="7645"/>
                    <a:pt x="8112" y="7652"/>
                  </a:cubicBezTo>
                  <a:cubicBezTo>
                    <a:pt x="8100" y="7637"/>
                    <a:pt x="8106" y="7628"/>
                    <a:pt x="8119" y="7620"/>
                  </a:cubicBezTo>
                  <a:lnTo>
                    <a:pt x="8119" y="7619"/>
                  </a:lnTo>
                  <a:cubicBezTo>
                    <a:pt x="8119" y="7609"/>
                    <a:pt x="8119" y="7598"/>
                    <a:pt x="8130" y="7591"/>
                  </a:cubicBezTo>
                  <a:close/>
                  <a:moveTo>
                    <a:pt x="9167" y="7551"/>
                  </a:moveTo>
                  <a:cubicBezTo>
                    <a:pt x="9190" y="7554"/>
                    <a:pt x="9203" y="7576"/>
                    <a:pt x="9218" y="7592"/>
                  </a:cubicBezTo>
                  <a:lnTo>
                    <a:pt x="9197" y="7655"/>
                  </a:lnTo>
                  <a:cubicBezTo>
                    <a:pt x="9190" y="7650"/>
                    <a:pt x="9184" y="7644"/>
                    <a:pt x="9178" y="7639"/>
                  </a:cubicBezTo>
                  <a:cubicBezTo>
                    <a:pt x="9173" y="7635"/>
                    <a:pt x="9171" y="7629"/>
                    <a:pt x="9170" y="7624"/>
                  </a:cubicBezTo>
                  <a:cubicBezTo>
                    <a:pt x="9169" y="7615"/>
                    <a:pt x="9168" y="7607"/>
                    <a:pt x="9169" y="7598"/>
                  </a:cubicBezTo>
                  <a:cubicBezTo>
                    <a:pt x="9169" y="7592"/>
                    <a:pt x="9169" y="7586"/>
                    <a:pt x="9168" y="7580"/>
                  </a:cubicBezTo>
                  <a:cubicBezTo>
                    <a:pt x="9165" y="7575"/>
                    <a:pt x="9163" y="7569"/>
                    <a:pt x="9160" y="7564"/>
                  </a:cubicBezTo>
                  <a:cubicBezTo>
                    <a:pt x="9155" y="7558"/>
                    <a:pt x="9157" y="7554"/>
                    <a:pt x="9167" y="7551"/>
                  </a:cubicBezTo>
                  <a:close/>
                  <a:moveTo>
                    <a:pt x="9560" y="7640"/>
                  </a:moveTo>
                  <a:cubicBezTo>
                    <a:pt x="9564" y="7641"/>
                    <a:pt x="9570" y="7642"/>
                    <a:pt x="9572" y="7644"/>
                  </a:cubicBezTo>
                  <a:cubicBezTo>
                    <a:pt x="9574" y="7653"/>
                    <a:pt x="9567" y="7655"/>
                    <a:pt x="9560" y="7656"/>
                  </a:cubicBezTo>
                  <a:lnTo>
                    <a:pt x="9560" y="7640"/>
                  </a:lnTo>
                  <a:close/>
                  <a:moveTo>
                    <a:pt x="10579" y="7611"/>
                  </a:moveTo>
                  <a:cubicBezTo>
                    <a:pt x="10590" y="7624"/>
                    <a:pt x="10603" y="7635"/>
                    <a:pt x="10598" y="7657"/>
                  </a:cubicBezTo>
                  <a:cubicBezTo>
                    <a:pt x="10566" y="7652"/>
                    <a:pt x="10573" y="7632"/>
                    <a:pt x="10579" y="7612"/>
                  </a:cubicBezTo>
                  <a:lnTo>
                    <a:pt x="10579" y="7611"/>
                  </a:lnTo>
                  <a:close/>
                  <a:moveTo>
                    <a:pt x="8458" y="7615"/>
                  </a:moveTo>
                  <a:cubicBezTo>
                    <a:pt x="8481" y="7615"/>
                    <a:pt x="8494" y="7630"/>
                    <a:pt x="8508" y="7650"/>
                  </a:cubicBezTo>
                  <a:lnTo>
                    <a:pt x="8508" y="7650"/>
                  </a:lnTo>
                  <a:cubicBezTo>
                    <a:pt x="8497" y="7655"/>
                    <a:pt x="8488" y="7658"/>
                    <a:pt x="8481" y="7658"/>
                  </a:cubicBezTo>
                  <a:cubicBezTo>
                    <a:pt x="8461" y="7658"/>
                    <a:pt x="8449" y="7643"/>
                    <a:pt x="8439" y="7618"/>
                  </a:cubicBezTo>
                  <a:cubicBezTo>
                    <a:pt x="8446" y="7616"/>
                    <a:pt x="8452" y="7615"/>
                    <a:pt x="8458" y="7615"/>
                  </a:cubicBezTo>
                  <a:close/>
                  <a:moveTo>
                    <a:pt x="8590" y="7548"/>
                  </a:moveTo>
                  <a:lnTo>
                    <a:pt x="8590" y="7548"/>
                  </a:lnTo>
                  <a:cubicBezTo>
                    <a:pt x="8631" y="7571"/>
                    <a:pt x="8671" y="7592"/>
                    <a:pt x="8709" y="7617"/>
                  </a:cubicBezTo>
                  <a:cubicBezTo>
                    <a:pt x="8728" y="7627"/>
                    <a:pt x="8733" y="7653"/>
                    <a:pt x="8717" y="7669"/>
                  </a:cubicBezTo>
                  <a:cubicBezTo>
                    <a:pt x="8597" y="7631"/>
                    <a:pt x="8587" y="7623"/>
                    <a:pt x="8590" y="7548"/>
                  </a:cubicBezTo>
                  <a:close/>
                  <a:moveTo>
                    <a:pt x="9587" y="7679"/>
                  </a:moveTo>
                  <a:cubicBezTo>
                    <a:pt x="9589" y="7681"/>
                    <a:pt x="9592" y="7682"/>
                    <a:pt x="9591" y="7684"/>
                  </a:cubicBezTo>
                  <a:cubicBezTo>
                    <a:pt x="9591" y="7685"/>
                    <a:pt x="9589" y="7688"/>
                    <a:pt x="9586" y="7689"/>
                  </a:cubicBezTo>
                  <a:lnTo>
                    <a:pt x="9582" y="7683"/>
                  </a:lnTo>
                  <a:lnTo>
                    <a:pt x="9587" y="7679"/>
                  </a:lnTo>
                  <a:close/>
                  <a:moveTo>
                    <a:pt x="10193" y="7627"/>
                  </a:moveTo>
                  <a:lnTo>
                    <a:pt x="10193" y="7627"/>
                  </a:lnTo>
                  <a:cubicBezTo>
                    <a:pt x="10207" y="7647"/>
                    <a:pt x="10205" y="7673"/>
                    <a:pt x="10189" y="7690"/>
                  </a:cubicBezTo>
                  <a:cubicBezTo>
                    <a:pt x="10157" y="7666"/>
                    <a:pt x="10157" y="7666"/>
                    <a:pt x="10193" y="7627"/>
                  </a:cubicBezTo>
                  <a:close/>
                  <a:moveTo>
                    <a:pt x="9677" y="7699"/>
                  </a:moveTo>
                  <a:cubicBezTo>
                    <a:pt x="9683" y="7699"/>
                    <a:pt x="9683" y="7704"/>
                    <a:pt x="9684" y="7710"/>
                  </a:cubicBezTo>
                  <a:lnTo>
                    <a:pt x="9684" y="7710"/>
                  </a:lnTo>
                  <a:cubicBezTo>
                    <a:pt x="9678" y="7709"/>
                    <a:pt x="9671" y="7708"/>
                    <a:pt x="9673" y="7699"/>
                  </a:cubicBezTo>
                  <a:cubicBezTo>
                    <a:pt x="9674" y="7699"/>
                    <a:pt x="9676" y="7699"/>
                    <a:pt x="9677" y="7699"/>
                  </a:cubicBezTo>
                  <a:close/>
                  <a:moveTo>
                    <a:pt x="10191" y="7708"/>
                  </a:moveTo>
                  <a:lnTo>
                    <a:pt x="10191" y="7708"/>
                  </a:lnTo>
                  <a:cubicBezTo>
                    <a:pt x="10200" y="7719"/>
                    <a:pt x="10190" y="7719"/>
                    <a:pt x="10184" y="7720"/>
                  </a:cubicBezTo>
                  <a:lnTo>
                    <a:pt x="10184" y="7720"/>
                  </a:lnTo>
                  <a:lnTo>
                    <a:pt x="10191" y="7708"/>
                  </a:lnTo>
                  <a:close/>
                  <a:moveTo>
                    <a:pt x="9686" y="7711"/>
                  </a:moveTo>
                  <a:lnTo>
                    <a:pt x="9698" y="7718"/>
                  </a:lnTo>
                  <a:cubicBezTo>
                    <a:pt x="9695" y="7722"/>
                    <a:pt x="9693" y="7723"/>
                    <a:pt x="9691" y="7723"/>
                  </a:cubicBezTo>
                  <a:cubicBezTo>
                    <a:pt x="9687" y="7723"/>
                    <a:pt x="9687" y="7715"/>
                    <a:pt x="9686" y="7711"/>
                  </a:cubicBezTo>
                  <a:close/>
                  <a:moveTo>
                    <a:pt x="9178" y="7715"/>
                  </a:moveTo>
                  <a:cubicBezTo>
                    <a:pt x="9178" y="7715"/>
                    <a:pt x="9178" y="7715"/>
                    <a:pt x="9178" y="7715"/>
                  </a:cubicBezTo>
                  <a:cubicBezTo>
                    <a:pt x="9185" y="7718"/>
                    <a:pt x="9185" y="7722"/>
                    <a:pt x="9178" y="7724"/>
                  </a:cubicBezTo>
                  <a:cubicBezTo>
                    <a:pt x="9177" y="7724"/>
                    <a:pt x="9175" y="7721"/>
                    <a:pt x="9173" y="7720"/>
                  </a:cubicBezTo>
                  <a:lnTo>
                    <a:pt x="9173" y="7718"/>
                  </a:lnTo>
                  <a:cubicBezTo>
                    <a:pt x="9174" y="7717"/>
                    <a:pt x="9177" y="7715"/>
                    <a:pt x="9178" y="7715"/>
                  </a:cubicBezTo>
                  <a:close/>
                  <a:moveTo>
                    <a:pt x="9570" y="7714"/>
                  </a:moveTo>
                  <a:cubicBezTo>
                    <a:pt x="9572" y="7716"/>
                    <a:pt x="9574" y="7718"/>
                    <a:pt x="9574" y="7720"/>
                  </a:cubicBezTo>
                  <a:cubicBezTo>
                    <a:pt x="9574" y="7722"/>
                    <a:pt x="9570" y="7724"/>
                    <a:pt x="9569" y="7724"/>
                  </a:cubicBezTo>
                  <a:cubicBezTo>
                    <a:pt x="9567" y="7724"/>
                    <a:pt x="9566" y="7721"/>
                    <a:pt x="9565" y="7720"/>
                  </a:cubicBezTo>
                  <a:lnTo>
                    <a:pt x="9570" y="7715"/>
                  </a:lnTo>
                  <a:lnTo>
                    <a:pt x="9570" y="7714"/>
                  </a:lnTo>
                  <a:close/>
                  <a:moveTo>
                    <a:pt x="11329" y="7733"/>
                  </a:moveTo>
                  <a:cubicBezTo>
                    <a:pt x="11335" y="7733"/>
                    <a:pt x="11336" y="7742"/>
                    <a:pt x="11334" y="7748"/>
                  </a:cubicBezTo>
                  <a:cubicBezTo>
                    <a:pt x="11334" y="7752"/>
                    <a:pt x="11328" y="7754"/>
                    <a:pt x="11325" y="7757"/>
                  </a:cubicBezTo>
                  <a:lnTo>
                    <a:pt x="11325" y="7758"/>
                  </a:lnTo>
                  <a:cubicBezTo>
                    <a:pt x="11317" y="7752"/>
                    <a:pt x="11317" y="7740"/>
                    <a:pt x="11324" y="7736"/>
                  </a:cubicBezTo>
                  <a:cubicBezTo>
                    <a:pt x="11326" y="7734"/>
                    <a:pt x="11328" y="7733"/>
                    <a:pt x="11329" y="7733"/>
                  </a:cubicBezTo>
                  <a:close/>
                  <a:moveTo>
                    <a:pt x="11409" y="7782"/>
                  </a:moveTo>
                  <a:cubicBezTo>
                    <a:pt x="11412" y="7782"/>
                    <a:pt x="11414" y="7783"/>
                    <a:pt x="11415" y="7786"/>
                  </a:cubicBezTo>
                  <a:cubicBezTo>
                    <a:pt x="11419" y="7794"/>
                    <a:pt x="11415" y="7797"/>
                    <a:pt x="11409" y="7797"/>
                  </a:cubicBezTo>
                  <a:cubicBezTo>
                    <a:pt x="11407" y="7797"/>
                    <a:pt x="11405" y="7796"/>
                    <a:pt x="11404" y="7796"/>
                  </a:cubicBezTo>
                  <a:cubicBezTo>
                    <a:pt x="11401" y="7795"/>
                    <a:pt x="11399" y="7791"/>
                    <a:pt x="11396" y="7789"/>
                  </a:cubicBezTo>
                  <a:lnTo>
                    <a:pt x="11396" y="7789"/>
                  </a:lnTo>
                  <a:cubicBezTo>
                    <a:pt x="11400" y="7785"/>
                    <a:pt x="11405" y="7782"/>
                    <a:pt x="11409" y="7782"/>
                  </a:cubicBezTo>
                  <a:close/>
                  <a:moveTo>
                    <a:pt x="10472" y="7664"/>
                  </a:moveTo>
                  <a:cubicBezTo>
                    <a:pt x="10492" y="7703"/>
                    <a:pt x="10482" y="7738"/>
                    <a:pt x="10502" y="7763"/>
                  </a:cubicBezTo>
                  <a:lnTo>
                    <a:pt x="10502" y="7763"/>
                  </a:lnTo>
                  <a:cubicBezTo>
                    <a:pt x="10486" y="7767"/>
                    <a:pt x="10488" y="7787"/>
                    <a:pt x="10473" y="7797"/>
                  </a:cubicBezTo>
                  <a:cubicBezTo>
                    <a:pt x="10443" y="7756"/>
                    <a:pt x="10460" y="7717"/>
                    <a:pt x="10472" y="7664"/>
                  </a:cubicBezTo>
                  <a:close/>
                  <a:moveTo>
                    <a:pt x="9161" y="7821"/>
                  </a:moveTo>
                  <a:cubicBezTo>
                    <a:pt x="9163" y="7822"/>
                    <a:pt x="9165" y="7825"/>
                    <a:pt x="9165" y="7826"/>
                  </a:cubicBezTo>
                  <a:cubicBezTo>
                    <a:pt x="9164" y="7828"/>
                    <a:pt x="9162" y="7829"/>
                    <a:pt x="9160" y="7830"/>
                  </a:cubicBezTo>
                  <a:lnTo>
                    <a:pt x="9156" y="7826"/>
                  </a:lnTo>
                  <a:lnTo>
                    <a:pt x="9156" y="7825"/>
                  </a:lnTo>
                  <a:cubicBezTo>
                    <a:pt x="9157" y="7823"/>
                    <a:pt x="9160" y="7821"/>
                    <a:pt x="9161" y="7821"/>
                  </a:cubicBezTo>
                  <a:close/>
                  <a:moveTo>
                    <a:pt x="10535" y="7764"/>
                  </a:moveTo>
                  <a:cubicBezTo>
                    <a:pt x="10557" y="7764"/>
                    <a:pt x="10579" y="7768"/>
                    <a:pt x="10591" y="7801"/>
                  </a:cubicBezTo>
                  <a:cubicBezTo>
                    <a:pt x="10578" y="7830"/>
                    <a:pt x="10558" y="7836"/>
                    <a:pt x="10534" y="7836"/>
                  </a:cubicBezTo>
                  <a:cubicBezTo>
                    <a:pt x="10518" y="7836"/>
                    <a:pt x="10501" y="7833"/>
                    <a:pt x="10483" y="7833"/>
                  </a:cubicBezTo>
                  <a:lnTo>
                    <a:pt x="10514" y="7793"/>
                  </a:lnTo>
                  <a:lnTo>
                    <a:pt x="10504" y="7764"/>
                  </a:lnTo>
                  <a:lnTo>
                    <a:pt x="10504" y="7764"/>
                  </a:lnTo>
                  <a:cubicBezTo>
                    <a:pt x="10507" y="7765"/>
                    <a:pt x="10510" y="7765"/>
                    <a:pt x="10513" y="7765"/>
                  </a:cubicBezTo>
                  <a:cubicBezTo>
                    <a:pt x="10520" y="7765"/>
                    <a:pt x="10528" y="7764"/>
                    <a:pt x="10535" y="7764"/>
                  </a:cubicBezTo>
                  <a:close/>
                  <a:moveTo>
                    <a:pt x="12038" y="7892"/>
                  </a:moveTo>
                  <a:cubicBezTo>
                    <a:pt x="12040" y="7892"/>
                    <a:pt x="12042" y="7894"/>
                    <a:pt x="12044" y="7898"/>
                  </a:cubicBezTo>
                  <a:cubicBezTo>
                    <a:pt x="12044" y="7899"/>
                    <a:pt x="12039" y="7901"/>
                    <a:pt x="12038" y="7903"/>
                  </a:cubicBezTo>
                  <a:lnTo>
                    <a:pt x="12038" y="7902"/>
                  </a:lnTo>
                  <a:cubicBezTo>
                    <a:pt x="12036" y="7901"/>
                    <a:pt x="12032" y="7898"/>
                    <a:pt x="12032" y="7898"/>
                  </a:cubicBezTo>
                  <a:cubicBezTo>
                    <a:pt x="12035" y="7894"/>
                    <a:pt x="12037" y="7892"/>
                    <a:pt x="12038" y="7892"/>
                  </a:cubicBezTo>
                  <a:close/>
                  <a:moveTo>
                    <a:pt x="9146" y="7894"/>
                  </a:moveTo>
                  <a:cubicBezTo>
                    <a:pt x="9150" y="7894"/>
                    <a:pt x="9150" y="7900"/>
                    <a:pt x="9151" y="7905"/>
                  </a:cubicBezTo>
                  <a:lnTo>
                    <a:pt x="9151" y="7905"/>
                  </a:lnTo>
                  <a:lnTo>
                    <a:pt x="9139" y="7898"/>
                  </a:lnTo>
                  <a:cubicBezTo>
                    <a:pt x="9142" y="7895"/>
                    <a:pt x="9145" y="7894"/>
                    <a:pt x="9146" y="7894"/>
                  </a:cubicBezTo>
                  <a:close/>
                  <a:moveTo>
                    <a:pt x="9154" y="7908"/>
                  </a:moveTo>
                  <a:lnTo>
                    <a:pt x="9165" y="7915"/>
                  </a:lnTo>
                  <a:cubicBezTo>
                    <a:pt x="9162" y="7917"/>
                    <a:pt x="9160" y="7918"/>
                    <a:pt x="9159" y="7918"/>
                  </a:cubicBezTo>
                  <a:cubicBezTo>
                    <a:pt x="9155" y="7918"/>
                    <a:pt x="9155" y="7912"/>
                    <a:pt x="9154" y="7908"/>
                  </a:cubicBezTo>
                  <a:close/>
                  <a:moveTo>
                    <a:pt x="10484" y="7869"/>
                  </a:moveTo>
                  <a:cubicBezTo>
                    <a:pt x="10495" y="7869"/>
                    <a:pt x="10505" y="7871"/>
                    <a:pt x="10514" y="7877"/>
                  </a:cubicBezTo>
                  <a:cubicBezTo>
                    <a:pt x="10506" y="7895"/>
                    <a:pt x="10491" y="7910"/>
                    <a:pt x="10473" y="7919"/>
                  </a:cubicBezTo>
                  <a:lnTo>
                    <a:pt x="10452" y="7878"/>
                  </a:lnTo>
                  <a:cubicBezTo>
                    <a:pt x="10462" y="7872"/>
                    <a:pt x="10473" y="7869"/>
                    <a:pt x="10484" y="7869"/>
                  </a:cubicBezTo>
                  <a:close/>
                  <a:moveTo>
                    <a:pt x="9612" y="7893"/>
                  </a:moveTo>
                  <a:cubicBezTo>
                    <a:pt x="9633" y="7896"/>
                    <a:pt x="9640" y="7904"/>
                    <a:pt x="9646" y="7915"/>
                  </a:cubicBezTo>
                  <a:cubicBezTo>
                    <a:pt x="9639" y="7919"/>
                    <a:pt x="9635" y="7921"/>
                    <a:pt x="9630" y="7921"/>
                  </a:cubicBezTo>
                  <a:cubicBezTo>
                    <a:pt x="9621" y="7921"/>
                    <a:pt x="9616" y="7911"/>
                    <a:pt x="9612" y="7893"/>
                  </a:cubicBezTo>
                  <a:close/>
                  <a:moveTo>
                    <a:pt x="8492" y="7960"/>
                  </a:moveTo>
                  <a:cubicBezTo>
                    <a:pt x="8493" y="7960"/>
                    <a:pt x="8495" y="7960"/>
                    <a:pt x="8497" y="7960"/>
                  </a:cubicBezTo>
                  <a:cubicBezTo>
                    <a:pt x="8500" y="7961"/>
                    <a:pt x="8503" y="7965"/>
                    <a:pt x="8506" y="7968"/>
                  </a:cubicBezTo>
                  <a:cubicBezTo>
                    <a:pt x="8502" y="7973"/>
                    <a:pt x="8498" y="7975"/>
                    <a:pt x="8494" y="7975"/>
                  </a:cubicBezTo>
                  <a:cubicBezTo>
                    <a:pt x="8490" y="7975"/>
                    <a:pt x="8487" y="7974"/>
                    <a:pt x="8485" y="7971"/>
                  </a:cubicBezTo>
                  <a:cubicBezTo>
                    <a:pt x="8481" y="7962"/>
                    <a:pt x="8486" y="7960"/>
                    <a:pt x="8492" y="7960"/>
                  </a:cubicBezTo>
                  <a:close/>
                  <a:moveTo>
                    <a:pt x="10166" y="7961"/>
                  </a:moveTo>
                  <a:cubicBezTo>
                    <a:pt x="10170" y="7961"/>
                    <a:pt x="10176" y="7961"/>
                    <a:pt x="10182" y="7961"/>
                  </a:cubicBezTo>
                  <a:cubicBezTo>
                    <a:pt x="10173" y="7975"/>
                    <a:pt x="10164" y="7977"/>
                    <a:pt x="10155" y="7977"/>
                  </a:cubicBezTo>
                  <a:cubicBezTo>
                    <a:pt x="10152" y="7977"/>
                    <a:pt x="10149" y="7976"/>
                    <a:pt x="10147" y="7976"/>
                  </a:cubicBezTo>
                  <a:lnTo>
                    <a:pt x="10147" y="7976"/>
                  </a:lnTo>
                  <a:cubicBezTo>
                    <a:pt x="10150" y="7963"/>
                    <a:pt x="10157" y="7961"/>
                    <a:pt x="10166" y="7961"/>
                  </a:cubicBezTo>
                  <a:close/>
                  <a:moveTo>
                    <a:pt x="7048" y="7983"/>
                  </a:moveTo>
                  <a:lnTo>
                    <a:pt x="7048" y="7989"/>
                  </a:lnTo>
                  <a:lnTo>
                    <a:pt x="7042" y="7985"/>
                  </a:lnTo>
                  <a:lnTo>
                    <a:pt x="7048" y="7983"/>
                  </a:lnTo>
                  <a:close/>
                  <a:moveTo>
                    <a:pt x="10146" y="7978"/>
                  </a:moveTo>
                  <a:lnTo>
                    <a:pt x="10139" y="7990"/>
                  </a:lnTo>
                  <a:cubicBezTo>
                    <a:pt x="10128" y="7978"/>
                    <a:pt x="10140" y="7980"/>
                    <a:pt x="10146" y="7978"/>
                  </a:cubicBezTo>
                  <a:close/>
                  <a:moveTo>
                    <a:pt x="8450" y="7980"/>
                  </a:moveTo>
                  <a:cubicBezTo>
                    <a:pt x="8452" y="7980"/>
                    <a:pt x="8455" y="7982"/>
                    <a:pt x="8457" y="7987"/>
                  </a:cubicBezTo>
                  <a:cubicBezTo>
                    <a:pt x="8457" y="7987"/>
                    <a:pt x="8452" y="7991"/>
                    <a:pt x="8451" y="7991"/>
                  </a:cubicBezTo>
                  <a:cubicBezTo>
                    <a:pt x="8451" y="7991"/>
                    <a:pt x="8451" y="7991"/>
                    <a:pt x="8450" y="7991"/>
                  </a:cubicBezTo>
                  <a:cubicBezTo>
                    <a:pt x="8449" y="7991"/>
                    <a:pt x="8447" y="7990"/>
                    <a:pt x="8446" y="7989"/>
                  </a:cubicBezTo>
                  <a:cubicBezTo>
                    <a:pt x="8446" y="7987"/>
                    <a:pt x="8444" y="7983"/>
                    <a:pt x="8446" y="7983"/>
                  </a:cubicBezTo>
                  <a:cubicBezTo>
                    <a:pt x="8447" y="7981"/>
                    <a:pt x="8448" y="7980"/>
                    <a:pt x="8450" y="7980"/>
                  </a:cubicBezTo>
                  <a:close/>
                  <a:moveTo>
                    <a:pt x="10191" y="8034"/>
                  </a:moveTo>
                  <a:cubicBezTo>
                    <a:pt x="10193" y="8034"/>
                    <a:pt x="10194" y="8036"/>
                    <a:pt x="10196" y="8040"/>
                  </a:cubicBezTo>
                  <a:cubicBezTo>
                    <a:pt x="10196" y="8041"/>
                    <a:pt x="10192" y="8042"/>
                    <a:pt x="10190" y="8044"/>
                  </a:cubicBezTo>
                  <a:cubicBezTo>
                    <a:pt x="10189" y="8042"/>
                    <a:pt x="10185" y="8039"/>
                    <a:pt x="10186" y="8039"/>
                  </a:cubicBezTo>
                  <a:cubicBezTo>
                    <a:pt x="10188" y="8036"/>
                    <a:pt x="10190" y="8034"/>
                    <a:pt x="10191" y="8034"/>
                  </a:cubicBezTo>
                  <a:close/>
                  <a:moveTo>
                    <a:pt x="12406" y="8006"/>
                  </a:moveTo>
                  <a:cubicBezTo>
                    <a:pt x="12410" y="8006"/>
                    <a:pt x="12414" y="8006"/>
                    <a:pt x="12419" y="8007"/>
                  </a:cubicBezTo>
                  <a:cubicBezTo>
                    <a:pt x="12421" y="8029"/>
                    <a:pt x="12410" y="8038"/>
                    <a:pt x="12385" y="8045"/>
                  </a:cubicBezTo>
                  <a:cubicBezTo>
                    <a:pt x="12385" y="8022"/>
                    <a:pt x="12385" y="8006"/>
                    <a:pt x="12406" y="8006"/>
                  </a:cubicBezTo>
                  <a:close/>
                  <a:moveTo>
                    <a:pt x="8470" y="8016"/>
                  </a:moveTo>
                  <a:cubicBezTo>
                    <a:pt x="8491" y="8016"/>
                    <a:pt x="8495" y="8025"/>
                    <a:pt x="8488" y="8050"/>
                  </a:cubicBezTo>
                  <a:lnTo>
                    <a:pt x="8451" y="8017"/>
                  </a:lnTo>
                  <a:cubicBezTo>
                    <a:pt x="8459" y="8016"/>
                    <a:pt x="8465" y="8016"/>
                    <a:pt x="8470" y="8016"/>
                  </a:cubicBezTo>
                  <a:close/>
                  <a:moveTo>
                    <a:pt x="10503" y="8067"/>
                  </a:moveTo>
                  <a:lnTo>
                    <a:pt x="10515" y="8074"/>
                  </a:lnTo>
                  <a:cubicBezTo>
                    <a:pt x="10512" y="8077"/>
                    <a:pt x="10509" y="8078"/>
                    <a:pt x="10508" y="8078"/>
                  </a:cubicBezTo>
                  <a:cubicBezTo>
                    <a:pt x="10504" y="8078"/>
                    <a:pt x="10504" y="8071"/>
                    <a:pt x="10503" y="8067"/>
                  </a:cubicBezTo>
                  <a:close/>
                  <a:moveTo>
                    <a:pt x="12554" y="8069"/>
                  </a:moveTo>
                  <a:cubicBezTo>
                    <a:pt x="12555" y="8070"/>
                    <a:pt x="12558" y="8072"/>
                    <a:pt x="12558" y="8074"/>
                  </a:cubicBezTo>
                  <a:cubicBezTo>
                    <a:pt x="12558" y="8077"/>
                    <a:pt x="12555" y="8078"/>
                    <a:pt x="12552" y="8080"/>
                  </a:cubicBezTo>
                  <a:cubicBezTo>
                    <a:pt x="12551" y="8078"/>
                    <a:pt x="12549" y="8076"/>
                    <a:pt x="12548" y="8073"/>
                  </a:cubicBezTo>
                  <a:lnTo>
                    <a:pt x="12554" y="8069"/>
                  </a:lnTo>
                  <a:close/>
                  <a:moveTo>
                    <a:pt x="9314" y="7961"/>
                  </a:moveTo>
                  <a:lnTo>
                    <a:pt x="9360" y="7982"/>
                  </a:lnTo>
                  <a:cubicBezTo>
                    <a:pt x="9374" y="8019"/>
                    <a:pt x="9335" y="8047"/>
                    <a:pt x="9364" y="8073"/>
                  </a:cubicBezTo>
                  <a:cubicBezTo>
                    <a:pt x="9356" y="8079"/>
                    <a:pt x="9350" y="8081"/>
                    <a:pt x="9345" y="8081"/>
                  </a:cubicBezTo>
                  <a:cubicBezTo>
                    <a:pt x="9331" y="8081"/>
                    <a:pt x="9324" y="8067"/>
                    <a:pt x="9314" y="8062"/>
                  </a:cubicBezTo>
                  <a:lnTo>
                    <a:pt x="9314" y="7961"/>
                  </a:lnTo>
                  <a:close/>
                  <a:moveTo>
                    <a:pt x="10476" y="7961"/>
                  </a:moveTo>
                  <a:lnTo>
                    <a:pt x="10476" y="7961"/>
                  </a:lnTo>
                  <a:cubicBezTo>
                    <a:pt x="10493" y="7996"/>
                    <a:pt x="10470" y="8038"/>
                    <a:pt x="10501" y="8066"/>
                  </a:cubicBezTo>
                  <a:lnTo>
                    <a:pt x="10466" y="8066"/>
                  </a:lnTo>
                  <a:lnTo>
                    <a:pt x="10466" y="8084"/>
                  </a:lnTo>
                  <a:lnTo>
                    <a:pt x="10451" y="8076"/>
                  </a:lnTo>
                  <a:lnTo>
                    <a:pt x="10466" y="8066"/>
                  </a:lnTo>
                  <a:cubicBezTo>
                    <a:pt x="10464" y="8048"/>
                    <a:pt x="10443" y="8052"/>
                    <a:pt x="10435" y="8039"/>
                  </a:cubicBezTo>
                  <a:cubicBezTo>
                    <a:pt x="10444" y="8033"/>
                    <a:pt x="10455" y="8027"/>
                    <a:pt x="10461" y="8021"/>
                  </a:cubicBezTo>
                  <a:cubicBezTo>
                    <a:pt x="10469" y="8004"/>
                    <a:pt x="10448" y="7997"/>
                    <a:pt x="10452" y="7981"/>
                  </a:cubicBezTo>
                  <a:lnTo>
                    <a:pt x="10476" y="7961"/>
                  </a:lnTo>
                  <a:close/>
                  <a:moveTo>
                    <a:pt x="10624" y="8013"/>
                  </a:moveTo>
                  <a:cubicBezTo>
                    <a:pt x="10628" y="8013"/>
                    <a:pt x="10632" y="8014"/>
                    <a:pt x="10637" y="8016"/>
                  </a:cubicBezTo>
                  <a:lnTo>
                    <a:pt x="10636" y="8016"/>
                  </a:lnTo>
                  <a:cubicBezTo>
                    <a:pt x="10653" y="8047"/>
                    <a:pt x="10615" y="8056"/>
                    <a:pt x="10613" y="8084"/>
                  </a:cubicBezTo>
                  <a:lnTo>
                    <a:pt x="10575" y="8038"/>
                  </a:lnTo>
                  <a:cubicBezTo>
                    <a:pt x="10595" y="8035"/>
                    <a:pt x="10605" y="8013"/>
                    <a:pt x="10624" y="8013"/>
                  </a:cubicBezTo>
                  <a:close/>
                  <a:moveTo>
                    <a:pt x="10466" y="8084"/>
                  </a:moveTo>
                  <a:lnTo>
                    <a:pt x="10478" y="8093"/>
                  </a:lnTo>
                  <a:cubicBezTo>
                    <a:pt x="10475" y="8095"/>
                    <a:pt x="10473" y="8096"/>
                    <a:pt x="10472" y="8096"/>
                  </a:cubicBezTo>
                  <a:cubicBezTo>
                    <a:pt x="10467" y="8096"/>
                    <a:pt x="10468" y="8087"/>
                    <a:pt x="10466" y="8084"/>
                  </a:cubicBezTo>
                  <a:close/>
                  <a:moveTo>
                    <a:pt x="9925" y="8087"/>
                  </a:moveTo>
                  <a:cubicBezTo>
                    <a:pt x="9926" y="8089"/>
                    <a:pt x="9930" y="8090"/>
                    <a:pt x="9930" y="8092"/>
                  </a:cubicBezTo>
                  <a:cubicBezTo>
                    <a:pt x="9929" y="8094"/>
                    <a:pt x="9927" y="8096"/>
                    <a:pt x="9925" y="8096"/>
                  </a:cubicBezTo>
                  <a:cubicBezTo>
                    <a:pt x="9925" y="8096"/>
                    <a:pt x="9924" y="8096"/>
                    <a:pt x="9924" y="8096"/>
                  </a:cubicBezTo>
                  <a:cubicBezTo>
                    <a:pt x="9922" y="8096"/>
                    <a:pt x="9921" y="8094"/>
                    <a:pt x="9919" y="8092"/>
                  </a:cubicBezTo>
                  <a:lnTo>
                    <a:pt x="9925" y="8087"/>
                  </a:lnTo>
                  <a:close/>
                  <a:moveTo>
                    <a:pt x="6746" y="8089"/>
                  </a:moveTo>
                  <a:cubicBezTo>
                    <a:pt x="6753" y="8089"/>
                    <a:pt x="6754" y="8095"/>
                    <a:pt x="6755" y="8102"/>
                  </a:cubicBezTo>
                  <a:cubicBezTo>
                    <a:pt x="6747" y="8101"/>
                    <a:pt x="6740" y="8100"/>
                    <a:pt x="6742" y="8089"/>
                  </a:cubicBezTo>
                  <a:cubicBezTo>
                    <a:pt x="6744" y="8089"/>
                    <a:pt x="6745" y="8089"/>
                    <a:pt x="6746" y="8089"/>
                  </a:cubicBezTo>
                  <a:close/>
                  <a:moveTo>
                    <a:pt x="6755" y="8102"/>
                  </a:moveTo>
                  <a:lnTo>
                    <a:pt x="6767" y="8110"/>
                  </a:lnTo>
                  <a:cubicBezTo>
                    <a:pt x="6764" y="8112"/>
                    <a:pt x="6762" y="8114"/>
                    <a:pt x="6760" y="8114"/>
                  </a:cubicBezTo>
                  <a:cubicBezTo>
                    <a:pt x="6756" y="8114"/>
                    <a:pt x="6757" y="8105"/>
                    <a:pt x="6755" y="8102"/>
                  </a:cubicBezTo>
                  <a:close/>
                  <a:moveTo>
                    <a:pt x="9194" y="8087"/>
                  </a:moveTo>
                  <a:cubicBezTo>
                    <a:pt x="9208" y="8094"/>
                    <a:pt x="9216" y="8100"/>
                    <a:pt x="9216" y="8112"/>
                  </a:cubicBezTo>
                  <a:cubicBezTo>
                    <a:pt x="9211" y="8115"/>
                    <a:pt x="9206" y="8117"/>
                    <a:pt x="9201" y="8117"/>
                  </a:cubicBezTo>
                  <a:cubicBezTo>
                    <a:pt x="9188" y="8113"/>
                    <a:pt x="9186" y="8104"/>
                    <a:pt x="9193" y="8088"/>
                  </a:cubicBezTo>
                  <a:lnTo>
                    <a:pt x="9194" y="8087"/>
                  </a:lnTo>
                  <a:close/>
                  <a:moveTo>
                    <a:pt x="7047" y="8122"/>
                  </a:moveTo>
                  <a:cubicBezTo>
                    <a:pt x="7049" y="8122"/>
                    <a:pt x="7050" y="8124"/>
                    <a:pt x="7051" y="8128"/>
                  </a:cubicBezTo>
                  <a:cubicBezTo>
                    <a:pt x="7051" y="8129"/>
                    <a:pt x="7048" y="8130"/>
                    <a:pt x="7047" y="8133"/>
                  </a:cubicBezTo>
                  <a:cubicBezTo>
                    <a:pt x="7045" y="8130"/>
                    <a:pt x="7042" y="8128"/>
                    <a:pt x="7042" y="8127"/>
                  </a:cubicBezTo>
                  <a:cubicBezTo>
                    <a:pt x="7044" y="8124"/>
                    <a:pt x="7045" y="8122"/>
                    <a:pt x="7047" y="8122"/>
                  </a:cubicBezTo>
                  <a:close/>
                  <a:moveTo>
                    <a:pt x="10061" y="797"/>
                  </a:moveTo>
                  <a:cubicBezTo>
                    <a:pt x="10092" y="837"/>
                    <a:pt x="10109" y="885"/>
                    <a:pt x="10154" y="905"/>
                  </a:cubicBezTo>
                  <a:cubicBezTo>
                    <a:pt x="10158" y="957"/>
                    <a:pt x="10158" y="957"/>
                    <a:pt x="10199" y="989"/>
                  </a:cubicBezTo>
                  <a:cubicBezTo>
                    <a:pt x="10197" y="996"/>
                    <a:pt x="10193" y="1004"/>
                    <a:pt x="10191" y="1013"/>
                  </a:cubicBezTo>
                  <a:cubicBezTo>
                    <a:pt x="10190" y="1017"/>
                    <a:pt x="10190" y="1022"/>
                    <a:pt x="10190" y="1026"/>
                  </a:cubicBezTo>
                  <a:cubicBezTo>
                    <a:pt x="10193" y="1029"/>
                    <a:pt x="10196" y="1030"/>
                    <a:pt x="10199" y="1030"/>
                  </a:cubicBezTo>
                  <a:cubicBezTo>
                    <a:pt x="10209" y="1030"/>
                    <a:pt x="10217" y="1020"/>
                    <a:pt x="10227" y="1020"/>
                  </a:cubicBezTo>
                  <a:cubicBezTo>
                    <a:pt x="10228" y="1020"/>
                    <a:pt x="10229" y="1020"/>
                    <a:pt x="10230" y="1021"/>
                  </a:cubicBezTo>
                  <a:cubicBezTo>
                    <a:pt x="10245" y="1054"/>
                    <a:pt x="10196" y="1059"/>
                    <a:pt x="10201" y="1088"/>
                  </a:cubicBezTo>
                  <a:cubicBezTo>
                    <a:pt x="10208" y="1122"/>
                    <a:pt x="10251" y="1115"/>
                    <a:pt x="10264" y="1144"/>
                  </a:cubicBezTo>
                  <a:cubicBezTo>
                    <a:pt x="10281" y="1183"/>
                    <a:pt x="10265" y="1211"/>
                    <a:pt x="10234" y="1237"/>
                  </a:cubicBezTo>
                  <a:cubicBezTo>
                    <a:pt x="10240" y="1269"/>
                    <a:pt x="10221" y="1305"/>
                    <a:pt x="10251" y="1332"/>
                  </a:cubicBezTo>
                  <a:lnTo>
                    <a:pt x="10251" y="1332"/>
                  </a:lnTo>
                  <a:cubicBezTo>
                    <a:pt x="10233" y="1379"/>
                    <a:pt x="10257" y="1414"/>
                    <a:pt x="10283" y="1449"/>
                  </a:cubicBezTo>
                  <a:lnTo>
                    <a:pt x="10257" y="1483"/>
                  </a:lnTo>
                  <a:cubicBezTo>
                    <a:pt x="10263" y="1504"/>
                    <a:pt x="10285" y="1509"/>
                    <a:pt x="10305" y="1518"/>
                  </a:cubicBezTo>
                  <a:cubicBezTo>
                    <a:pt x="10261" y="1537"/>
                    <a:pt x="10296" y="1574"/>
                    <a:pt x="10279" y="1597"/>
                  </a:cubicBezTo>
                  <a:cubicBezTo>
                    <a:pt x="10308" y="1622"/>
                    <a:pt x="10296" y="1658"/>
                    <a:pt x="10306" y="1688"/>
                  </a:cubicBezTo>
                  <a:lnTo>
                    <a:pt x="10332" y="1704"/>
                  </a:lnTo>
                  <a:cubicBezTo>
                    <a:pt x="10340" y="1730"/>
                    <a:pt x="10311" y="1733"/>
                    <a:pt x="10311" y="1751"/>
                  </a:cubicBezTo>
                  <a:cubicBezTo>
                    <a:pt x="10306" y="1798"/>
                    <a:pt x="10290" y="1846"/>
                    <a:pt x="10308" y="1892"/>
                  </a:cubicBezTo>
                  <a:cubicBezTo>
                    <a:pt x="10328" y="1938"/>
                    <a:pt x="10327" y="1989"/>
                    <a:pt x="10352" y="2036"/>
                  </a:cubicBezTo>
                  <a:cubicBezTo>
                    <a:pt x="10336" y="2070"/>
                    <a:pt x="10345" y="2110"/>
                    <a:pt x="10344" y="2144"/>
                  </a:cubicBezTo>
                  <a:cubicBezTo>
                    <a:pt x="10350" y="2179"/>
                    <a:pt x="10382" y="2188"/>
                    <a:pt x="10391" y="2213"/>
                  </a:cubicBezTo>
                  <a:lnTo>
                    <a:pt x="10363" y="2231"/>
                  </a:lnTo>
                  <a:cubicBezTo>
                    <a:pt x="10353" y="2264"/>
                    <a:pt x="10376" y="2282"/>
                    <a:pt x="10389" y="2296"/>
                  </a:cubicBezTo>
                  <a:cubicBezTo>
                    <a:pt x="10386" y="2329"/>
                    <a:pt x="10372" y="2360"/>
                    <a:pt x="10382" y="2382"/>
                  </a:cubicBezTo>
                  <a:cubicBezTo>
                    <a:pt x="10394" y="2409"/>
                    <a:pt x="10389" y="2431"/>
                    <a:pt x="10379" y="2458"/>
                  </a:cubicBezTo>
                  <a:cubicBezTo>
                    <a:pt x="10418" y="2469"/>
                    <a:pt x="10448" y="2490"/>
                    <a:pt x="10449" y="2534"/>
                  </a:cubicBezTo>
                  <a:lnTo>
                    <a:pt x="10449" y="2534"/>
                  </a:lnTo>
                  <a:cubicBezTo>
                    <a:pt x="10433" y="2537"/>
                    <a:pt x="10426" y="2550"/>
                    <a:pt x="10416" y="2562"/>
                  </a:cubicBezTo>
                  <a:cubicBezTo>
                    <a:pt x="10408" y="2630"/>
                    <a:pt x="10426" y="2699"/>
                    <a:pt x="10416" y="2767"/>
                  </a:cubicBezTo>
                  <a:cubicBezTo>
                    <a:pt x="10415" y="2778"/>
                    <a:pt x="10425" y="2788"/>
                    <a:pt x="10431" y="2798"/>
                  </a:cubicBezTo>
                  <a:cubicBezTo>
                    <a:pt x="10408" y="2863"/>
                    <a:pt x="10415" y="2906"/>
                    <a:pt x="10461" y="3003"/>
                  </a:cubicBezTo>
                  <a:cubicBezTo>
                    <a:pt x="10434" y="3081"/>
                    <a:pt x="10480" y="3155"/>
                    <a:pt x="10465" y="3230"/>
                  </a:cubicBezTo>
                  <a:lnTo>
                    <a:pt x="10490" y="3248"/>
                  </a:lnTo>
                  <a:cubicBezTo>
                    <a:pt x="10493" y="3289"/>
                    <a:pt x="10502" y="3330"/>
                    <a:pt x="10494" y="3377"/>
                  </a:cubicBezTo>
                  <a:cubicBezTo>
                    <a:pt x="10486" y="3423"/>
                    <a:pt x="10513" y="3477"/>
                    <a:pt x="10530" y="3526"/>
                  </a:cubicBezTo>
                  <a:cubicBezTo>
                    <a:pt x="10538" y="3548"/>
                    <a:pt x="10540" y="3572"/>
                    <a:pt x="10537" y="3594"/>
                  </a:cubicBezTo>
                  <a:cubicBezTo>
                    <a:pt x="10528" y="3662"/>
                    <a:pt x="10543" y="3724"/>
                    <a:pt x="10555" y="3789"/>
                  </a:cubicBezTo>
                  <a:cubicBezTo>
                    <a:pt x="10572" y="3876"/>
                    <a:pt x="10580" y="3964"/>
                    <a:pt x="10579" y="4053"/>
                  </a:cubicBezTo>
                  <a:lnTo>
                    <a:pt x="10607" y="4091"/>
                  </a:lnTo>
                  <a:cubicBezTo>
                    <a:pt x="10612" y="4109"/>
                    <a:pt x="10606" y="4129"/>
                    <a:pt x="10593" y="4142"/>
                  </a:cubicBezTo>
                  <a:cubicBezTo>
                    <a:pt x="10620" y="4209"/>
                    <a:pt x="10619" y="4281"/>
                    <a:pt x="10629" y="4351"/>
                  </a:cubicBezTo>
                  <a:cubicBezTo>
                    <a:pt x="10631" y="4356"/>
                    <a:pt x="10634" y="4357"/>
                    <a:pt x="10637" y="4357"/>
                  </a:cubicBezTo>
                  <a:cubicBezTo>
                    <a:pt x="10641" y="4357"/>
                    <a:pt x="10647" y="4353"/>
                    <a:pt x="10654" y="4353"/>
                  </a:cubicBezTo>
                  <a:cubicBezTo>
                    <a:pt x="10667" y="4357"/>
                    <a:pt x="10664" y="4383"/>
                    <a:pt x="10684" y="4383"/>
                  </a:cubicBezTo>
                  <a:cubicBezTo>
                    <a:pt x="10689" y="4383"/>
                    <a:pt x="10695" y="4382"/>
                    <a:pt x="10703" y="4378"/>
                  </a:cubicBezTo>
                  <a:lnTo>
                    <a:pt x="10703" y="4378"/>
                  </a:lnTo>
                  <a:cubicBezTo>
                    <a:pt x="10677" y="4407"/>
                    <a:pt x="10653" y="4394"/>
                    <a:pt x="10629" y="4410"/>
                  </a:cubicBezTo>
                  <a:cubicBezTo>
                    <a:pt x="10615" y="4471"/>
                    <a:pt x="10650" y="4523"/>
                    <a:pt x="10671" y="4581"/>
                  </a:cubicBezTo>
                  <a:cubicBezTo>
                    <a:pt x="10656" y="4666"/>
                    <a:pt x="10651" y="4752"/>
                    <a:pt x="10714" y="4826"/>
                  </a:cubicBezTo>
                  <a:lnTo>
                    <a:pt x="10714" y="4826"/>
                  </a:lnTo>
                  <a:cubicBezTo>
                    <a:pt x="10698" y="4830"/>
                    <a:pt x="10685" y="4843"/>
                    <a:pt x="10683" y="4861"/>
                  </a:cubicBezTo>
                  <a:cubicBezTo>
                    <a:pt x="10685" y="4901"/>
                    <a:pt x="10735" y="4887"/>
                    <a:pt x="10744" y="4920"/>
                  </a:cubicBezTo>
                  <a:cubicBezTo>
                    <a:pt x="10743" y="4945"/>
                    <a:pt x="10715" y="4927"/>
                    <a:pt x="10701" y="4950"/>
                  </a:cubicBezTo>
                  <a:cubicBezTo>
                    <a:pt x="10700" y="4986"/>
                    <a:pt x="10711" y="5030"/>
                    <a:pt x="10723" y="5072"/>
                  </a:cubicBezTo>
                  <a:cubicBezTo>
                    <a:pt x="10748" y="5095"/>
                    <a:pt x="10783" y="5103"/>
                    <a:pt x="10800" y="5136"/>
                  </a:cubicBezTo>
                  <a:lnTo>
                    <a:pt x="10788" y="5156"/>
                  </a:lnTo>
                  <a:cubicBezTo>
                    <a:pt x="10762" y="5155"/>
                    <a:pt x="10764" y="5113"/>
                    <a:pt x="10738" y="5113"/>
                  </a:cubicBezTo>
                  <a:cubicBezTo>
                    <a:pt x="10734" y="5113"/>
                    <a:pt x="10729" y="5115"/>
                    <a:pt x="10723" y="5117"/>
                  </a:cubicBezTo>
                  <a:cubicBezTo>
                    <a:pt x="10733" y="5170"/>
                    <a:pt x="10739" y="5222"/>
                    <a:pt x="10756" y="5276"/>
                  </a:cubicBezTo>
                  <a:cubicBezTo>
                    <a:pt x="10773" y="5328"/>
                    <a:pt x="10773" y="5381"/>
                    <a:pt x="10773" y="5436"/>
                  </a:cubicBezTo>
                  <a:cubicBezTo>
                    <a:pt x="10775" y="5500"/>
                    <a:pt x="10783" y="5563"/>
                    <a:pt x="10798" y="5626"/>
                  </a:cubicBezTo>
                  <a:cubicBezTo>
                    <a:pt x="10820" y="5746"/>
                    <a:pt x="10853" y="5864"/>
                    <a:pt x="10839" y="5986"/>
                  </a:cubicBezTo>
                  <a:cubicBezTo>
                    <a:pt x="10821" y="6005"/>
                    <a:pt x="10797" y="5995"/>
                    <a:pt x="10782" y="6003"/>
                  </a:cubicBezTo>
                  <a:cubicBezTo>
                    <a:pt x="10759" y="6013"/>
                    <a:pt x="10781" y="6048"/>
                    <a:pt x="10745" y="6048"/>
                  </a:cubicBezTo>
                  <a:cubicBezTo>
                    <a:pt x="10744" y="6048"/>
                    <a:pt x="10744" y="6048"/>
                    <a:pt x="10743" y="6048"/>
                  </a:cubicBezTo>
                  <a:cubicBezTo>
                    <a:pt x="10725" y="6015"/>
                    <a:pt x="10736" y="5976"/>
                    <a:pt x="10732" y="5940"/>
                  </a:cubicBezTo>
                  <a:cubicBezTo>
                    <a:pt x="10724" y="5919"/>
                    <a:pt x="10702" y="5914"/>
                    <a:pt x="10685" y="5901"/>
                  </a:cubicBezTo>
                  <a:cubicBezTo>
                    <a:pt x="10700" y="5885"/>
                    <a:pt x="10729" y="5883"/>
                    <a:pt x="10733" y="5843"/>
                  </a:cubicBezTo>
                  <a:cubicBezTo>
                    <a:pt x="10719" y="5790"/>
                    <a:pt x="10682" y="5743"/>
                    <a:pt x="10630" y="5704"/>
                  </a:cubicBezTo>
                  <a:cubicBezTo>
                    <a:pt x="10624" y="5672"/>
                    <a:pt x="10671" y="5651"/>
                    <a:pt x="10650" y="5616"/>
                  </a:cubicBezTo>
                  <a:cubicBezTo>
                    <a:pt x="10684" y="5601"/>
                    <a:pt x="10687" y="5576"/>
                    <a:pt x="10675" y="5544"/>
                  </a:cubicBezTo>
                  <a:cubicBezTo>
                    <a:pt x="10669" y="5537"/>
                    <a:pt x="10661" y="5536"/>
                    <a:pt x="10652" y="5536"/>
                  </a:cubicBezTo>
                  <a:cubicBezTo>
                    <a:pt x="10647" y="5536"/>
                    <a:pt x="10642" y="5536"/>
                    <a:pt x="10637" y="5536"/>
                  </a:cubicBezTo>
                  <a:cubicBezTo>
                    <a:pt x="10630" y="5536"/>
                    <a:pt x="10623" y="5535"/>
                    <a:pt x="10617" y="5530"/>
                  </a:cubicBezTo>
                  <a:cubicBezTo>
                    <a:pt x="10614" y="5508"/>
                    <a:pt x="10655" y="5501"/>
                    <a:pt x="10638" y="5468"/>
                  </a:cubicBezTo>
                  <a:lnTo>
                    <a:pt x="10638" y="5468"/>
                  </a:lnTo>
                  <a:lnTo>
                    <a:pt x="10579" y="5519"/>
                  </a:lnTo>
                  <a:lnTo>
                    <a:pt x="10485" y="5519"/>
                  </a:lnTo>
                  <a:cubicBezTo>
                    <a:pt x="10462" y="5530"/>
                    <a:pt x="10474" y="5554"/>
                    <a:pt x="10461" y="5566"/>
                  </a:cubicBezTo>
                  <a:cubicBezTo>
                    <a:pt x="10456" y="5568"/>
                    <a:pt x="10452" y="5570"/>
                    <a:pt x="10449" y="5570"/>
                  </a:cubicBezTo>
                  <a:cubicBezTo>
                    <a:pt x="10431" y="5570"/>
                    <a:pt x="10434" y="5538"/>
                    <a:pt x="10417" y="5538"/>
                  </a:cubicBezTo>
                  <a:cubicBezTo>
                    <a:pt x="10416" y="5538"/>
                    <a:pt x="10416" y="5538"/>
                    <a:pt x="10416" y="5538"/>
                  </a:cubicBezTo>
                  <a:cubicBezTo>
                    <a:pt x="10393" y="5538"/>
                    <a:pt x="10389" y="5557"/>
                    <a:pt x="10378" y="5567"/>
                  </a:cubicBezTo>
                  <a:cubicBezTo>
                    <a:pt x="10384" y="5576"/>
                    <a:pt x="10386" y="5584"/>
                    <a:pt x="10391" y="5585"/>
                  </a:cubicBezTo>
                  <a:cubicBezTo>
                    <a:pt x="10427" y="5593"/>
                    <a:pt x="10468" y="5583"/>
                    <a:pt x="10499" y="5615"/>
                  </a:cubicBezTo>
                  <a:cubicBezTo>
                    <a:pt x="10475" y="5652"/>
                    <a:pt x="10486" y="5695"/>
                    <a:pt x="10497" y="5728"/>
                  </a:cubicBezTo>
                  <a:cubicBezTo>
                    <a:pt x="10508" y="5765"/>
                    <a:pt x="10506" y="5805"/>
                    <a:pt x="10523" y="5834"/>
                  </a:cubicBezTo>
                  <a:cubicBezTo>
                    <a:pt x="10518" y="5848"/>
                    <a:pt x="10505" y="5856"/>
                    <a:pt x="10491" y="5856"/>
                  </a:cubicBezTo>
                  <a:cubicBezTo>
                    <a:pt x="10488" y="5856"/>
                    <a:pt x="10484" y="5856"/>
                    <a:pt x="10481" y="5854"/>
                  </a:cubicBezTo>
                  <a:cubicBezTo>
                    <a:pt x="10455" y="5842"/>
                    <a:pt x="10480" y="5798"/>
                    <a:pt x="10441" y="5792"/>
                  </a:cubicBezTo>
                  <a:cubicBezTo>
                    <a:pt x="10439" y="5795"/>
                    <a:pt x="10436" y="5798"/>
                    <a:pt x="10434" y="5802"/>
                  </a:cubicBezTo>
                  <a:cubicBezTo>
                    <a:pt x="10425" y="5829"/>
                    <a:pt x="10458" y="5850"/>
                    <a:pt x="10447" y="5881"/>
                  </a:cubicBezTo>
                  <a:lnTo>
                    <a:pt x="10359" y="5941"/>
                  </a:lnTo>
                  <a:cubicBezTo>
                    <a:pt x="10399" y="5987"/>
                    <a:pt x="10369" y="6032"/>
                    <a:pt x="10355" y="6079"/>
                  </a:cubicBezTo>
                  <a:cubicBezTo>
                    <a:pt x="10351" y="6083"/>
                    <a:pt x="10347" y="6085"/>
                    <a:pt x="10343" y="6085"/>
                  </a:cubicBezTo>
                  <a:cubicBezTo>
                    <a:pt x="10334" y="6085"/>
                    <a:pt x="10325" y="6077"/>
                    <a:pt x="10315" y="6077"/>
                  </a:cubicBezTo>
                  <a:cubicBezTo>
                    <a:pt x="10311" y="6077"/>
                    <a:pt x="10307" y="6078"/>
                    <a:pt x="10303" y="6081"/>
                  </a:cubicBezTo>
                  <a:cubicBezTo>
                    <a:pt x="10304" y="6118"/>
                    <a:pt x="10287" y="6152"/>
                    <a:pt x="10266" y="6186"/>
                  </a:cubicBezTo>
                  <a:cubicBezTo>
                    <a:pt x="10265" y="6187"/>
                    <a:pt x="10264" y="6187"/>
                    <a:pt x="10263" y="6187"/>
                  </a:cubicBezTo>
                  <a:cubicBezTo>
                    <a:pt x="10254" y="6187"/>
                    <a:pt x="10247" y="6178"/>
                    <a:pt x="10238" y="6178"/>
                  </a:cubicBezTo>
                  <a:cubicBezTo>
                    <a:pt x="10233" y="6178"/>
                    <a:pt x="10229" y="6180"/>
                    <a:pt x="10223" y="6186"/>
                  </a:cubicBezTo>
                  <a:lnTo>
                    <a:pt x="10213" y="6223"/>
                  </a:lnTo>
                  <a:lnTo>
                    <a:pt x="10182" y="6214"/>
                  </a:lnTo>
                  <a:cubicBezTo>
                    <a:pt x="10176" y="6217"/>
                    <a:pt x="10169" y="6218"/>
                    <a:pt x="10167" y="6223"/>
                  </a:cubicBezTo>
                  <a:cubicBezTo>
                    <a:pt x="10111" y="6348"/>
                    <a:pt x="10086" y="6476"/>
                    <a:pt x="10121" y="6612"/>
                  </a:cubicBezTo>
                  <a:cubicBezTo>
                    <a:pt x="10129" y="6614"/>
                    <a:pt x="10137" y="6615"/>
                    <a:pt x="10144" y="6615"/>
                  </a:cubicBezTo>
                  <a:cubicBezTo>
                    <a:pt x="10162" y="6615"/>
                    <a:pt x="10179" y="6610"/>
                    <a:pt x="10195" y="6610"/>
                  </a:cubicBezTo>
                  <a:cubicBezTo>
                    <a:pt x="10202" y="6610"/>
                    <a:pt x="10210" y="6611"/>
                    <a:pt x="10217" y="6614"/>
                  </a:cubicBezTo>
                  <a:cubicBezTo>
                    <a:pt x="10205" y="6669"/>
                    <a:pt x="10159" y="6651"/>
                    <a:pt x="10124" y="6659"/>
                  </a:cubicBezTo>
                  <a:cubicBezTo>
                    <a:pt x="10094" y="6681"/>
                    <a:pt x="10099" y="6721"/>
                    <a:pt x="10081" y="6751"/>
                  </a:cubicBezTo>
                  <a:cubicBezTo>
                    <a:pt x="10088" y="6770"/>
                    <a:pt x="10111" y="6780"/>
                    <a:pt x="10112" y="6802"/>
                  </a:cubicBezTo>
                  <a:cubicBezTo>
                    <a:pt x="10115" y="6821"/>
                    <a:pt x="10100" y="6834"/>
                    <a:pt x="10095" y="6845"/>
                  </a:cubicBezTo>
                  <a:cubicBezTo>
                    <a:pt x="10103" y="6882"/>
                    <a:pt x="10132" y="6905"/>
                    <a:pt x="10129" y="6936"/>
                  </a:cubicBezTo>
                  <a:cubicBezTo>
                    <a:pt x="10123" y="6960"/>
                    <a:pt x="10107" y="6956"/>
                    <a:pt x="10089" y="6959"/>
                  </a:cubicBezTo>
                  <a:cubicBezTo>
                    <a:pt x="10076" y="7029"/>
                    <a:pt x="10071" y="7101"/>
                    <a:pt x="10075" y="7173"/>
                  </a:cubicBezTo>
                  <a:cubicBezTo>
                    <a:pt x="10078" y="7234"/>
                    <a:pt x="10062" y="7295"/>
                    <a:pt x="10075" y="7358"/>
                  </a:cubicBezTo>
                  <a:cubicBezTo>
                    <a:pt x="10078" y="7371"/>
                    <a:pt x="10065" y="7385"/>
                    <a:pt x="10060" y="7401"/>
                  </a:cubicBezTo>
                  <a:cubicBezTo>
                    <a:pt x="10089" y="7454"/>
                    <a:pt x="10067" y="7515"/>
                    <a:pt x="10081" y="7572"/>
                  </a:cubicBezTo>
                  <a:lnTo>
                    <a:pt x="10104" y="7568"/>
                  </a:lnTo>
                  <a:lnTo>
                    <a:pt x="10104" y="7568"/>
                  </a:lnTo>
                  <a:cubicBezTo>
                    <a:pt x="10132" y="7608"/>
                    <a:pt x="10084" y="7623"/>
                    <a:pt x="10077" y="7651"/>
                  </a:cubicBezTo>
                  <a:cubicBezTo>
                    <a:pt x="10067" y="7700"/>
                    <a:pt x="10110" y="7722"/>
                    <a:pt x="10121" y="7752"/>
                  </a:cubicBezTo>
                  <a:cubicBezTo>
                    <a:pt x="10129" y="7755"/>
                    <a:pt x="10135" y="7756"/>
                    <a:pt x="10140" y="7756"/>
                  </a:cubicBezTo>
                  <a:cubicBezTo>
                    <a:pt x="10162" y="7756"/>
                    <a:pt x="10163" y="7726"/>
                    <a:pt x="10182" y="7722"/>
                  </a:cubicBezTo>
                  <a:lnTo>
                    <a:pt x="10182" y="7722"/>
                  </a:lnTo>
                  <a:cubicBezTo>
                    <a:pt x="10176" y="7748"/>
                    <a:pt x="10205" y="7762"/>
                    <a:pt x="10200" y="7787"/>
                  </a:cubicBezTo>
                  <a:cubicBezTo>
                    <a:pt x="10193" y="7838"/>
                    <a:pt x="10149" y="7825"/>
                    <a:pt x="10120" y="7831"/>
                  </a:cubicBezTo>
                  <a:lnTo>
                    <a:pt x="10099" y="7872"/>
                  </a:lnTo>
                  <a:lnTo>
                    <a:pt x="10133" y="7895"/>
                  </a:lnTo>
                  <a:cubicBezTo>
                    <a:pt x="10100" y="7920"/>
                    <a:pt x="10134" y="7972"/>
                    <a:pt x="10087" y="7991"/>
                  </a:cubicBezTo>
                  <a:cubicBezTo>
                    <a:pt x="10101" y="8023"/>
                    <a:pt x="10062" y="8055"/>
                    <a:pt x="10093" y="8089"/>
                  </a:cubicBezTo>
                  <a:lnTo>
                    <a:pt x="10068" y="8112"/>
                  </a:lnTo>
                  <a:lnTo>
                    <a:pt x="10027" y="8102"/>
                  </a:lnTo>
                  <a:cubicBezTo>
                    <a:pt x="10011" y="8111"/>
                    <a:pt x="10002" y="8128"/>
                    <a:pt x="10004" y="8147"/>
                  </a:cubicBezTo>
                  <a:lnTo>
                    <a:pt x="10004" y="8147"/>
                  </a:lnTo>
                  <a:cubicBezTo>
                    <a:pt x="9955" y="8127"/>
                    <a:pt x="9977" y="8070"/>
                    <a:pt x="9947" y="8040"/>
                  </a:cubicBezTo>
                  <a:cubicBezTo>
                    <a:pt x="9924" y="8024"/>
                    <a:pt x="9903" y="8005"/>
                    <a:pt x="9886" y="7983"/>
                  </a:cubicBezTo>
                  <a:cubicBezTo>
                    <a:pt x="9892" y="7958"/>
                    <a:pt x="9917" y="7957"/>
                    <a:pt x="9933" y="7942"/>
                  </a:cubicBezTo>
                  <a:lnTo>
                    <a:pt x="9933" y="7879"/>
                  </a:lnTo>
                  <a:lnTo>
                    <a:pt x="9890" y="7846"/>
                  </a:lnTo>
                  <a:cubicBezTo>
                    <a:pt x="9885" y="7828"/>
                    <a:pt x="9911" y="7812"/>
                    <a:pt x="9889" y="7797"/>
                  </a:cubicBezTo>
                  <a:lnTo>
                    <a:pt x="9889" y="7797"/>
                  </a:lnTo>
                  <a:cubicBezTo>
                    <a:pt x="9883" y="7798"/>
                    <a:pt x="9874" y="7798"/>
                    <a:pt x="9873" y="7801"/>
                  </a:cubicBezTo>
                  <a:cubicBezTo>
                    <a:pt x="9860" y="7830"/>
                    <a:pt x="9849" y="7860"/>
                    <a:pt x="9836" y="7893"/>
                  </a:cubicBezTo>
                  <a:cubicBezTo>
                    <a:pt x="9837" y="7903"/>
                    <a:pt x="9854" y="7899"/>
                    <a:pt x="9866" y="7925"/>
                  </a:cubicBezTo>
                  <a:cubicBezTo>
                    <a:pt x="9875" y="7953"/>
                    <a:pt x="9848" y="8004"/>
                    <a:pt x="9885" y="8041"/>
                  </a:cubicBezTo>
                  <a:lnTo>
                    <a:pt x="9857" y="8090"/>
                  </a:lnTo>
                  <a:cubicBezTo>
                    <a:pt x="9841" y="8080"/>
                    <a:pt x="9848" y="8055"/>
                    <a:pt x="9815" y="8052"/>
                  </a:cubicBezTo>
                  <a:cubicBezTo>
                    <a:pt x="9809" y="8053"/>
                    <a:pt x="9799" y="8059"/>
                    <a:pt x="9787" y="8059"/>
                  </a:cubicBezTo>
                  <a:cubicBezTo>
                    <a:pt x="9780" y="8059"/>
                    <a:pt x="9772" y="8056"/>
                    <a:pt x="9764" y="8049"/>
                  </a:cubicBezTo>
                  <a:lnTo>
                    <a:pt x="9747" y="8078"/>
                  </a:lnTo>
                  <a:cubicBezTo>
                    <a:pt x="9740" y="8038"/>
                    <a:pt x="9704" y="8024"/>
                    <a:pt x="9690" y="7999"/>
                  </a:cubicBezTo>
                  <a:cubicBezTo>
                    <a:pt x="9687" y="7971"/>
                    <a:pt x="9711" y="7976"/>
                    <a:pt x="9718" y="7964"/>
                  </a:cubicBezTo>
                  <a:cubicBezTo>
                    <a:pt x="9707" y="7936"/>
                    <a:pt x="9666" y="7930"/>
                    <a:pt x="9673" y="7892"/>
                  </a:cubicBezTo>
                  <a:cubicBezTo>
                    <a:pt x="9677" y="7887"/>
                    <a:pt x="9683" y="7884"/>
                    <a:pt x="9689" y="7884"/>
                  </a:cubicBezTo>
                  <a:cubicBezTo>
                    <a:pt x="9697" y="7884"/>
                    <a:pt x="9706" y="7889"/>
                    <a:pt x="9710" y="7898"/>
                  </a:cubicBezTo>
                  <a:cubicBezTo>
                    <a:pt x="9724" y="7918"/>
                    <a:pt x="9736" y="7942"/>
                    <a:pt x="9748" y="7964"/>
                  </a:cubicBezTo>
                  <a:cubicBezTo>
                    <a:pt x="9755" y="7968"/>
                    <a:pt x="9763" y="7969"/>
                    <a:pt x="9770" y="7969"/>
                  </a:cubicBezTo>
                  <a:cubicBezTo>
                    <a:pt x="9781" y="7969"/>
                    <a:pt x="9791" y="7966"/>
                    <a:pt x="9800" y="7959"/>
                  </a:cubicBezTo>
                  <a:cubicBezTo>
                    <a:pt x="9803" y="7957"/>
                    <a:pt x="9807" y="7956"/>
                    <a:pt x="9810" y="7956"/>
                  </a:cubicBezTo>
                  <a:cubicBezTo>
                    <a:pt x="9822" y="7956"/>
                    <a:pt x="9834" y="7967"/>
                    <a:pt x="9846" y="7969"/>
                  </a:cubicBezTo>
                  <a:cubicBezTo>
                    <a:pt x="9845" y="7925"/>
                    <a:pt x="9807" y="7918"/>
                    <a:pt x="9795" y="7883"/>
                  </a:cubicBezTo>
                  <a:cubicBezTo>
                    <a:pt x="9815" y="7852"/>
                    <a:pt x="9838" y="7817"/>
                    <a:pt x="9843" y="7773"/>
                  </a:cubicBezTo>
                  <a:cubicBezTo>
                    <a:pt x="9841" y="7761"/>
                    <a:pt x="9833" y="7752"/>
                    <a:pt x="9821" y="7746"/>
                  </a:cubicBezTo>
                  <a:lnTo>
                    <a:pt x="9764" y="7828"/>
                  </a:lnTo>
                  <a:cubicBezTo>
                    <a:pt x="9758" y="7829"/>
                    <a:pt x="9753" y="7830"/>
                    <a:pt x="9748" y="7830"/>
                  </a:cubicBezTo>
                  <a:cubicBezTo>
                    <a:pt x="9725" y="7830"/>
                    <a:pt x="9720" y="7814"/>
                    <a:pt x="9723" y="7790"/>
                  </a:cubicBezTo>
                  <a:cubicBezTo>
                    <a:pt x="9726" y="7785"/>
                    <a:pt x="9729" y="7783"/>
                    <a:pt x="9732" y="7783"/>
                  </a:cubicBezTo>
                  <a:cubicBezTo>
                    <a:pt x="9737" y="7783"/>
                    <a:pt x="9741" y="7787"/>
                    <a:pt x="9746" y="7788"/>
                  </a:cubicBezTo>
                  <a:cubicBezTo>
                    <a:pt x="9760" y="7784"/>
                    <a:pt x="9756" y="7771"/>
                    <a:pt x="9756" y="7763"/>
                  </a:cubicBezTo>
                  <a:cubicBezTo>
                    <a:pt x="9755" y="7741"/>
                    <a:pt x="9734" y="7746"/>
                    <a:pt x="9727" y="7732"/>
                  </a:cubicBezTo>
                  <a:cubicBezTo>
                    <a:pt x="9732" y="7718"/>
                    <a:pt x="9744" y="7708"/>
                    <a:pt x="9759" y="7705"/>
                  </a:cubicBezTo>
                  <a:cubicBezTo>
                    <a:pt x="9765" y="7672"/>
                    <a:pt x="9729" y="7660"/>
                    <a:pt x="9723" y="7634"/>
                  </a:cubicBezTo>
                  <a:cubicBezTo>
                    <a:pt x="9723" y="7634"/>
                    <a:pt x="9723" y="7634"/>
                    <a:pt x="9723" y="7634"/>
                  </a:cubicBezTo>
                  <a:lnTo>
                    <a:pt x="9723" y="7634"/>
                  </a:lnTo>
                  <a:lnTo>
                    <a:pt x="9768" y="7633"/>
                  </a:lnTo>
                  <a:lnTo>
                    <a:pt x="9788" y="7587"/>
                  </a:lnTo>
                  <a:lnTo>
                    <a:pt x="9775" y="7572"/>
                  </a:lnTo>
                  <a:cubicBezTo>
                    <a:pt x="9772" y="7572"/>
                    <a:pt x="9770" y="7572"/>
                    <a:pt x="9768" y="7572"/>
                  </a:cubicBezTo>
                  <a:cubicBezTo>
                    <a:pt x="9752" y="7572"/>
                    <a:pt x="9747" y="7592"/>
                    <a:pt x="9731" y="7595"/>
                  </a:cubicBezTo>
                  <a:cubicBezTo>
                    <a:pt x="9712" y="7586"/>
                    <a:pt x="9704" y="7566"/>
                    <a:pt x="9694" y="7547"/>
                  </a:cubicBezTo>
                  <a:lnTo>
                    <a:pt x="9658" y="7559"/>
                  </a:lnTo>
                  <a:cubicBezTo>
                    <a:pt x="9634" y="7543"/>
                    <a:pt x="9614" y="7522"/>
                    <a:pt x="9599" y="7497"/>
                  </a:cubicBezTo>
                  <a:cubicBezTo>
                    <a:pt x="9601" y="7497"/>
                    <a:pt x="9604" y="7497"/>
                    <a:pt x="9606" y="7497"/>
                  </a:cubicBezTo>
                  <a:cubicBezTo>
                    <a:pt x="9629" y="7497"/>
                    <a:pt x="9652" y="7511"/>
                    <a:pt x="9671" y="7511"/>
                  </a:cubicBezTo>
                  <a:cubicBezTo>
                    <a:pt x="9681" y="7511"/>
                    <a:pt x="9690" y="7507"/>
                    <a:pt x="9697" y="7495"/>
                  </a:cubicBezTo>
                  <a:cubicBezTo>
                    <a:pt x="9726" y="7495"/>
                    <a:pt x="9720" y="7520"/>
                    <a:pt x="9735" y="7525"/>
                  </a:cubicBezTo>
                  <a:cubicBezTo>
                    <a:pt x="9739" y="7526"/>
                    <a:pt x="9743" y="7526"/>
                    <a:pt x="9747" y="7526"/>
                  </a:cubicBezTo>
                  <a:cubicBezTo>
                    <a:pt x="9760" y="7526"/>
                    <a:pt x="9773" y="7521"/>
                    <a:pt x="9788" y="7521"/>
                  </a:cubicBezTo>
                  <a:cubicBezTo>
                    <a:pt x="9802" y="7521"/>
                    <a:pt x="9818" y="7526"/>
                    <a:pt x="9836" y="7544"/>
                  </a:cubicBezTo>
                  <a:cubicBezTo>
                    <a:pt x="9808" y="7487"/>
                    <a:pt x="9792" y="7454"/>
                    <a:pt x="9777" y="7425"/>
                  </a:cubicBezTo>
                  <a:cubicBezTo>
                    <a:pt x="9773" y="7408"/>
                    <a:pt x="9778" y="7391"/>
                    <a:pt x="9788" y="7377"/>
                  </a:cubicBezTo>
                  <a:cubicBezTo>
                    <a:pt x="9783" y="7358"/>
                    <a:pt x="9755" y="7351"/>
                    <a:pt x="9761" y="7325"/>
                  </a:cubicBezTo>
                  <a:cubicBezTo>
                    <a:pt x="9770" y="7317"/>
                    <a:pt x="9779" y="7314"/>
                    <a:pt x="9789" y="7314"/>
                  </a:cubicBezTo>
                  <a:cubicBezTo>
                    <a:pt x="9799" y="7314"/>
                    <a:pt x="9809" y="7316"/>
                    <a:pt x="9818" y="7318"/>
                  </a:cubicBezTo>
                  <a:cubicBezTo>
                    <a:pt x="9833" y="7326"/>
                    <a:pt x="9828" y="7347"/>
                    <a:pt x="9846" y="7350"/>
                  </a:cubicBezTo>
                  <a:lnTo>
                    <a:pt x="9856" y="7336"/>
                  </a:lnTo>
                  <a:lnTo>
                    <a:pt x="9856" y="7336"/>
                  </a:lnTo>
                  <a:cubicBezTo>
                    <a:pt x="9867" y="7350"/>
                    <a:pt x="9852" y="7348"/>
                    <a:pt x="9848" y="7351"/>
                  </a:cubicBezTo>
                  <a:cubicBezTo>
                    <a:pt x="9848" y="7369"/>
                    <a:pt x="9820" y="7384"/>
                    <a:pt x="9838" y="7406"/>
                  </a:cubicBezTo>
                  <a:cubicBezTo>
                    <a:pt x="9858" y="7429"/>
                    <a:pt x="9844" y="7450"/>
                    <a:pt x="9830" y="7469"/>
                  </a:cubicBezTo>
                  <a:lnTo>
                    <a:pt x="9859" y="7555"/>
                  </a:lnTo>
                  <a:cubicBezTo>
                    <a:pt x="9858" y="7569"/>
                    <a:pt x="9837" y="7582"/>
                    <a:pt x="9848" y="7596"/>
                  </a:cubicBezTo>
                  <a:cubicBezTo>
                    <a:pt x="9853" y="7616"/>
                    <a:pt x="9867" y="7616"/>
                    <a:pt x="9876" y="7623"/>
                  </a:cubicBezTo>
                  <a:cubicBezTo>
                    <a:pt x="9873" y="7661"/>
                    <a:pt x="9826" y="7696"/>
                    <a:pt x="9868" y="7747"/>
                  </a:cubicBezTo>
                  <a:cubicBezTo>
                    <a:pt x="9884" y="7707"/>
                    <a:pt x="9894" y="7672"/>
                    <a:pt x="9916" y="7643"/>
                  </a:cubicBezTo>
                  <a:cubicBezTo>
                    <a:pt x="9923" y="7611"/>
                    <a:pt x="9918" y="7577"/>
                    <a:pt x="9901" y="7547"/>
                  </a:cubicBezTo>
                  <a:cubicBezTo>
                    <a:pt x="9907" y="7522"/>
                    <a:pt x="9930" y="7501"/>
                    <a:pt x="9906" y="7462"/>
                  </a:cubicBezTo>
                  <a:lnTo>
                    <a:pt x="9881" y="7441"/>
                  </a:lnTo>
                  <a:cubicBezTo>
                    <a:pt x="9896" y="7334"/>
                    <a:pt x="9924" y="7225"/>
                    <a:pt x="9869" y="7112"/>
                  </a:cubicBezTo>
                  <a:cubicBezTo>
                    <a:pt x="9918" y="7063"/>
                    <a:pt x="9834" y="7005"/>
                    <a:pt x="9877" y="6952"/>
                  </a:cubicBezTo>
                  <a:cubicBezTo>
                    <a:pt x="9870" y="6944"/>
                    <a:pt x="9863" y="6943"/>
                    <a:pt x="9856" y="6943"/>
                  </a:cubicBezTo>
                  <a:cubicBezTo>
                    <a:pt x="9848" y="6943"/>
                    <a:pt x="9839" y="6945"/>
                    <a:pt x="9830" y="6945"/>
                  </a:cubicBezTo>
                  <a:cubicBezTo>
                    <a:pt x="9826" y="6945"/>
                    <a:pt x="9821" y="6944"/>
                    <a:pt x="9817" y="6943"/>
                  </a:cubicBezTo>
                  <a:lnTo>
                    <a:pt x="9817" y="6943"/>
                  </a:lnTo>
                  <a:cubicBezTo>
                    <a:pt x="9807" y="6994"/>
                    <a:pt x="9840" y="7031"/>
                    <a:pt x="9837" y="7088"/>
                  </a:cubicBezTo>
                  <a:cubicBezTo>
                    <a:pt x="9836" y="7092"/>
                    <a:pt x="9830" y="7112"/>
                    <a:pt x="9825" y="7132"/>
                  </a:cubicBezTo>
                  <a:cubicBezTo>
                    <a:pt x="9794" y="7137"/>
                    <a:pt x="9779" y="7175"/>
                    <a:pt x="9748" y="7175"/>
                  </a:cubicBezTo>
                  <a:cubicBezTo>
                    <a:pt x="9744" y="7175"/>
                    <a:pt x="9740" y="7174"/>
                    <a:pt x="9736" y="7173"/>
                  </a:cubicBezTo>
                  <a:cubicBezTo>
                    <a:pt x="9713" y="7202"/>
                    <a:pt x="9705" y="7231"/>
                    <a:pt x="9697" y="7270"/>
                  </a:cubicBezTo>
                  <a:cubicBezTo>
                    <a:pt x="9665" y="7246"/>
                    <a:pt x="9635" y="7235"/>
                    <a:pt x="9616" y="7209"/>
                  </a:cubicBezTo>
                  <a:cubicBezTo>
                    <a:pt x="9613" y="7206"/>
                    <a:pt x="9606" y="7205"/>
                    <a:pt x="9605" y="7202"/>
                  </a:cubicBezTo>
                  <a:cubicBezTo>
                    <a:pt x="9602" y="7194"/>
                    <a:pt x="9610" y="7193"/>
                    <a:pt x="9616" y="7190"/>
                  </a:cubicBezTo>
                  <a:cubicBezTo>
                    <a:pt x="9627" y="7159"/>
                    <a:pt x="9675" y="7140"/>
                    <a:pt x="9645" y="7094"/>
                  </a:cubicBezTo>
                  <a:cubicBezTo>
                    <a:pt x="9636" y="7086"/>
                    <a:pt x="9627" y="7083"/>
                    <a:pt x="9618" y="7083"/>
                  </a:cubicBezTo>
                  <a:cubicBezTo>
                    <a:pt x="9599" y="7083"/>
                    <a:pt x="9580" y="7096"/>
                    <a:pt x="9559" y="7100"/>
                  </a:cubicBezTo>
                  <a:cubicBezTo>
                    <a:pt x="9540" y="7093"/>
                    <a:pt x="9543" y="7070"/>
                    <a:pt x="9534" y="7061"/>
                  </a:cubicBezTo>
                  <a:cubicBezTo>
                    <a:pt x="9536" y="6995"/>
                    <a:pt x="9582" y="6962"/>
                    <a:pt x="9626" y="6927"/>
                  </a:cubicBezTo>
                  <a:lnTo>
                    <a:pt x="9665" y="6932"/>
                  </a:lnTo>
                  <a:cubicBezTo>
                    <a:pt x="9665" y="6902"/>
                    <a:pt x="9627" y="6905"/>
                    <a:pt x="9618" y="6873"/>
                  </a:cubicBezTo>
                  <a:cubicBezTo>
                    <a:pt x="9643" y="6837"/>
                    <a:pt x="9614" y="6775"/>
                    <a:pt x="9667" y="6739"/>
                  </a:cubicBezTo>
                  <a:lnTo>
                    <a:pt x="9641" y="6724"/>
                  </a:lnTo>
                  <a:cubicBezTo>
                    <a:pt x="9646" y="6703"/>
                    <a:pt x="9651" y="6683"/>
                    <a:pt x="9659" y="6652"/>
                  </a:cubicBezTo>
                  <a:lnTo>
                    <a:pt x="9698" y="6697"/>
                  </a:lnTo>
                  <a:cubicBezTo>
                    <a:pt x="9698" y="6716"/>
                    <a:pt x="9681" y="6729"/>
                    <a:pt x="9689" y="6748"/>
                  </a:cubicBezTo>
                  <a:cubicBezTo>
                    <a:pt x="9690" y="6768"/>
                    <a:pt x="9723" y="6761"/>
                    <a:pt x="9723" y="6783"/>
                  </a:cubicBezTo>
                  <a:cubicBezTo>
                    <a:pt x="9728" y="6780"/>
                    <a:pt x="9736" y="6778"/>
                    <a:pt x="9737" y="6774"/>
                  </a:cubicBezTo>
                  <a:cubicBezTo>
                    <a:pt x="9749" y="6725"/>
                    <a:pt x="9730" y="6685"/>
                    <a:pt x="9696" y="6651"/>
                  </a:cubicBezTo>
                  <a:cubicBezTo>
                    <a:pt x="9708" y="6642"/>
                    <a:pt x="9721" y="6632"/>
                    <a:pt x="9732" y="6621"/>
                  </a:cubicBezTo>
                  <a:cubicBezTo>
                    <a:pt x="9740" y="6608"/>
                    <a:pt x="9747" y="6595"/>
                    <a:pt x="9753" y="6581"/>
                  </a:cubicBezTo>
                  <a:cubicBezTo>
                    <a:pt x="9746" y="6557"/>
                    <a:pt x="9737" y="6533"/>
                    <a:pt x="9727" y="6510"/>
                  </a:cubicBezTo>
                  <a:cubicBezTo>
                    <a:pt x="9699" y="6462"/>
                    <a:pt x="9691" y="6417"/>
                    <a:pt x="9738" y="6384"/>
                  </a:cubicBezTo>
                  <a:cubicBezTo>
                    <a:pt x="9742" y="6354"/>
                    <a:pt x="9715" y="6362"/>
                    <a:pt x="9711" y="6347"/>
                  </a:cubicBezTo>
                  <a:lnTo>
                    <a:pt x="9719" y="6330"/>
                  </a:lnTo>
                  <a:cubicBezTo>
                    <a:pt x="9672" y="6282"/>
                    <a:pt x="9598" y="6253"/>
                    <a:pt x="9602" y="6152"/>
                  </a:cubicBezTo>
                  <a:lnTo>
                    <a:pt x="9602" y="6152"/>
                  </a:lnTo>
                  <a:lnTo>
                    <a:pt x="9699" y="6245"/>
                  </a:lnTo>
                  <a:cubicBezTo>
                    <a:pt x="9728" y="6238"/>
                    <a:pt x="9716" y="6201"/>
                    <a:pt x="9734" y="6183"/>
                  </a:cubicBezTo>
                  <a:cubicBezTo>
                    <a:pt x="9778" y="6213"/>
                    <a:pt x="9746" y="6257"/>
                    <a:pt x="9769" y="6297"/>
                  </a:cubicBezTo>
                  <a:lnTo>
                    <a:pt x="9789" y="6312"/>
                  </a:lnTo>
                  <a:lnTo>
                    <a:pt x="9761" y="6334"/>
                  </a:lnTo>
                  <a:cubicBezTo>
                    <a:pt x="9761" y="6381"/>
                    <a:pt x="9795" y="6423"/>
                    <a:pt x="9800" y="6480"/>
                  </a:cubicBezTo>
                  <a:cubicBezTo>
                    <a:pt x="9811" y="6461"/>
                    <a:pt x="9819" y="6451"/>
                    <a:pt x="9827" y="6436"/>
                  </a:cubicBezTo>
                  <a:cubicBezTo>
                    <a:pt x="9835" y="6421"/>
                    <a:pt x="9813" y="6410"/>
                    <a:pt x="9819" y="6397"/>
                  </a:cubicBezTo>
                  <a:cubicBezTo>
                    <a:pt x="9828" y="6381"/>
                    <a:pt x="9830" y="6363"/>
                    <a:pt x="9825" y="6346"/>
                  </a:cubicBezTo>
                  <a:cubicBezTo>
                    <a:pt x="9808" y="6306"/>
                    <a:pt x="9809" y="6259"/>
                    <a:pt x="9827" y="6219"/>
                  </a:cubicBezTo>
                  <a:cubicBezTo>
                    <a:pt x="9837" y="6198"/>
                    <a:pt x="9829" y="6167"/>
                    <a:pt x="9829" y="6144"/>
                  </a:cubicBezTo>
                  <a:cubicBezTo>
                    <a:pt x="9826" y="6119"/>
                    <a:pt x="9797" y="6113"/>
                    <a:pt x="9797" y="6104"/>
                  </a:cubicBezTo>
                  <a:cubicBezTo>
                    <a:pt x="9799" y="6070"/>
                    <a:pt x="9821" y="6073"/>
                    <a:pt x="9830" y="6055"/>
                  </a:cubicBezTo>
                  <a:cubicBezTo>
                    <a:pt x="9836" y="5983"/>
                    <a:pt x="9761" y="5914"/>
                    <a:pt x="9807" y="5836"/>
                  </a:cubicBezTo>
                  <a:cubicBezTo>
                    <a:pt x="9801" y="5798"/>
                    <a:pt x="9763" y="5787"/>
                    <a:pt x="9749" y="5756"/>
                  </a:cubicBezTo>
                  <a:lnTo>
                    <a:pt x="9749" y="5756"/>
                  </a:lnTo>
                  <a:cubicBezTo>
                    <a:pt x="9730" y="5786"/>
                    <a:pt x="9755" y="5824"/>
                    <a:pt x="9729" y="5848"/>
                  </a:cubicBezTo>
                  <a:cubicBezTo>
                    <a:pt x="9739" y="5876"/>
                    <a:pt x="9748" y="5903"/>
                    <a:pt x="9757" y="5932"/>
                  </a:cubicBezTo>
                  <a:cubicBezTo>
                    <a:pt x="9750" y="5953"/>
                    <a:pt x="9737" y="5966"/>
                    <a:pt x="9718" y="5966"/>
                  </a:cubicBezTo>
                  <a:cubicBezTo>
                    <a:pt x="9712" y="5966"/>
                    <a:pt x="9706" y="5964"/>
                    <a:pt x="9698" y="5962"/>
                  </a:cubicBezTo>
                  <a:cubicBezTo>
                    <a:pt x="9676" y="5939"/>
                    <a:pt x="9703" y="5902"/>
                    <a:pt x="9676" y="5882"/>
                  </a:cubicBezTo>
                  <a:cubicBezTo>
                    <a:pt x="9675" y="5882"/>
                    <a:pt x="9673" y="5882"/>
                    <a:pt x="9671" y="5882"/>
                  </a:cubicBezTo>
                  <a:cubicBezTo>
                    <a:pt x="9642" y="5882"/>
                    <a:pt x="9684" y="5912"/>
                    <a:pt x="9659" y="5917"/>
                  </a:cubicBezTo>
                  <a:cubicBezTo>
                    <a:pt x="9647" y="5921"/>
                    <a:pt x="9638" y="5937"/>
                    <a:pt x="9630" y="5944"/>
                  </a:cubicBezTo>
                  <a:cubicBezTo>
                    <a:pt x="9627" y="5945"/>
                    <a:pt x="9624" y="5946"/>
                    <a:pt x="9621" y="5946"/>
                  </a:cubicBezTo>
                  <a:cubicBezTo>
                    <a:pt x="9608" y="5946"/>
                    <a:pt x="9596" y="5937"/>
                    <a:pt x="9584" y="5937"/>
                  </a:cubicBezTo>
                  <a:cubicBezTo>
                    <a:pt x="9580" y="5937"/>
                    <a:pt x="9575" y="5939"/>
                    <a:pt x="9570" y="5942"/>
                  </a:cubicBezTo>
                  <a:cubicBezTo>
                    <a:pt x="9543" y="5927"/>
                    <a:pt x="9544" y="5890"/>
                    <a:pt x="9518" y="5874"/>
                  </a:cubicBezTo>
                  <a:cubicBezTo>
                    <a:pt x="9521" y="5857"/>
                    <a:pt x="9525" y="5841"/>
                    <a:pt x="9529" y="5824"/>
                  </a:cubicBezTo>
                  <a:lnTo>
                    <a:pt x="9529" y="5824"/>
                  </a:lnTo>
                  <a:cubicBezTo>
                    <a:pt x="9551" y="5810"/>
                    <a:pt x="9572" y="5803"/>
                    <a:pt x="9592" y="5803"/>
                  </a:cubicBezTo>
                  <a:cubicBezTo>
                    <a:pt x="9617" y="5803"/>
                    <a:pt x="9640" y="5814"/>
                    <a:pt x="9663" y="5838"/>
                  </a:cubicBezTo>
                  <a:cubicBezTo>
                    <a:pt x="9673" y="5812"/>
                    <a:pt x="9673" y="5785"/>
                    <a:pt x="9687" y="5770"/>
                  </a:cubicBezTo>
                  <a:cubicBezTo>
                    <a:pt x="9689" y="5744"/>
                    <a:pt x="9674" y="5730"/>
                    <a:pt x="9671" y="5721"/>
                  </a:cubicBezTo>
                  <a:cubicBezTo>
                    <a:pt x="9671" y="5688"/>
                    <a:pt x="9686" y="5670"/>
                    <a:pt x="9696" y="5649"/>
                  </a:cubicBezTo>
                  <a:cubicBezTo>
                    <a:pt x="9700" y="5649"/>
                    <a:pt x="9704" y="5648"/>
                    <a:pt x="9708" y="5648"/>
                  </a:cubicBezTo>
                  <a:cubicBezTo>
                    <a:pt x="9714" y="5648"/>
                    <a:pt x="9718" y="5649"/>
                    <a:pt x="9721" y="5655"/>
                  </a:cubicBezTo>
                  <a:cubicBezTo>
                    <a:pt x="9727" y="5673"/>
                    <a:pt x="9740" y="5687"/>
                    <a:pt x="9756" y="5696"/>
                  </a:cubicBezTo>
                  <a:lnTo>
                    <a:pt x="9787" y="5657"/>
                  </a:lnTo>
                  <a:cubicBezTo>
                    <a:pt x="9777" y="5633"/>
                    <a:pt x="9783" y="5599"/>
                    <a:pt x="9751" y="5578"/>
                  </a:cubicBezTo>
                  <a:cubicBezTo>
                    <a:pt x="9747" y="5576"/>
                    <a:pt x="9744" y="5575"/>
                    <a:pt x="9741" y="5575"/>
                  </a:cubicBezTo>
                  <a:cubicBezTo>
                    <a:pt x="9728" y="5575"/>
                    <a:pt x="9718" y="5589"/>
                    <a:pt x="9702" y="5589"/>
                  </a:cubicBezTo>
                  <a:cubicBezTo>
                    <a:pt x="9700" y="5589"/>
                    <a:pt x="9698" y="5589"/>
                    <a:pt x="9696" y="5589"/>
                  </a:cubicBezTo>
                  <a:lnTo>
                    <a:pt x="9643" y="5541"/>
                  </a:lnTo>
                  <a:lnTo>
                    <a:pt x="9598" y="5549"/>
                  </a:lnTo>
                  <a:cubicBezTo>
                    <a:pt x="9608" y="5518"/>
                    <a:pt x="9628" y="5511"/>
                    <a:pt x="9650" y="5511"/>
                  </a:cubicBezTo>
                  <a:cubicBezTo>
                    <a:pt x="9655" y="5511"/>
                    <a:pt x="9660" y="5512"/>
                    <a:pt x="9665" y="5512"/>
                  </a:cubicBezTo>
                  <a:cubicBezTo>
                    <a:pt x="9675" y="5485"/>
                    <a:pt x="9647" y="5477"/>
                    <a:pt x="9639" y="5460"/>
                  </a:cubicBezTo>
                  <a:cubicBezTo>
                    <a:pt x="9648" y="5441"/>
                    <a:pt x="9659" y="5423"/>
                    <a:pt x="9645" y="5403"/>
                  </a:cubicBezTo>
                  <a:lnTo>
                    <a:pt x="9645" y="5403"/>
                  </a:lnTo>
                  <a:cubicBezTo>
                    <a:pt x="9630" y="5405"/>
                    <a:pt x="9615" y="5406"/>
                    <a:pt x="9600" y="5406"/>
                  </a:cubicBezTo>
                  <a:cubicBezTo>
                    <a:pt x="9551" y="5406"/>
                    <a:pt x="9503" y="5394"/>
                    <a:pt x="9460" y="5371"/>
                  </a:cubicBezTo>
                  <a:cubicBezTo>
                    <a:pt x="9449" y="5302"/>
                    <a:pt x="9513" y="5309"/>
                    <a:pt x="9542" y="5282"/>
                  </a:cubicBezTo>
                  <a:cubicBezTo>
                    <a:pt x="9533" y="5270"/>
                    <a:pt x="9534" y="5255"/>
                    <a:pt x="9543" y="5245"/>
                  </a:cubicBezTo>
                  <a:cubicBezTo>
                    <a:pt x="9504" y="5238"/>
                    <a:pt x="9480" y="5199"/>
                    <a:pt x="9441" y="5199"/>
                  </a:cubicBezTo>
                  <a:cubicBezTo>
                    <a:pt x="9435" y="5199"/>
                    <a:pt x="9429" y="5200"/>
                    <a:pt x="9422" y="5202"/>
                  </a:cubicBezTo>
                  <a:lnTo>
                    <a:pt x="9422" y="5202"/>
                  </a:lnTo>
                  <a:cubicBezTo>
                    <a:pt x="9422" y="5201"/>
                    <a:pt x="9422" y="5201"/>
                    <a:pt x="9422" y="5201"/>
                  </a:cubicBezTo>
                  <a:lnTo>
                    <a:pt x="9422" y="5202"/>
                  </a:lnTo>
                  <a:cubicBezTo>
                    <a:pt x="9422" y="5202"/>
                    <a:pt x="9422" y="5202"/>
                    <a:pt x="9422" y="5202"/>
                  </a:cubicBezTo>
                  <a:lnTo>
                    <a:pt x="9422" y="5202"/>
                  </a:lnTo>
                  <a:cubicBezTo>
                    <a:pt x="9424" y="5211"/>
                    <a:pt x="9426" y="5219"/>
                    <a:pt x="9427" y="5228"/>
                  </a:cubicBezTo>
                  <a:lnTo>
                    <a:pt x="9470" y="5244"/>
                  </a:lnTo>
                  <a:cubicBezTo>
                    <a:pt x="9460" y="5277"/>
                    <a:pt x="9429" y="5268"/>
                    <a:pt x="9407" y="5282"/>
                  </a:cubicBezTo>
                  <a:cubicBezTo>
                    <a:pt x="9410" y="5333"/>
                    <a:pt x="9398" y="5385"/>
                    <a:pt x="9388" y="5439"/>
                  </a:cubicBezTo>
                  <a:lnTo>
                    <a:pt x="9421" y="5478"/>
                  </a:lnTo>
                  <a:cubicBezTo>
                    <a:pt x="9421" y="5490"/>
                    <a:pt x="9418" y="5501"/>
                    <a:pt x="9404" y="5504"/>
                  </a:cubicBezTo>
                  <a:lnTo>
                    <a:pt x="9404" y="5504"/>
                  </a:lnTo>
                  <a:cubicBezTo>
                    <a:pt x="9404" y="5504"/>
                    <a:pt x="9404" y="5503"/>
                    <a:pt x="9404" y="5503"/>
                  </a:cubicBezTo>
                  <a:lnTo>
                    <a:pt x="9404" y="5503"/>
                  </a:lnTo>
                  <a:lnTo>
                    <a:pt x="9404" y="5504"/>
                  </a:lnTo>
                  <a:cubicBezTo>
                    <a:pt x="9404" y="5504"/>
                    <a:pt x="9404" y="5504"/>
                    <a:pt x="9404" y="5504"/>
                  </a:cubicBezTo>
                  <a:lnTo>
                    <a:pt x="9404" y="5504"/>
                  </a:lnTo>
                  <a:cubicBezTo>
                    <a:pt x="9408" y="5534"/>
                    <a:pt x="9381" y="5549"/>
                    <a:pt x="9367" y="5570"/>
                  </a:cubicBezTo>
                  <a:cubicBezTo>
                    <a:pt x="9388" y="5599"/>
                    <a:pt x="9381" y="5626"/>
                    <a:pt x="9367" y="5650"/>
                  </a:cubicBezTo>
                  <a:cubicBezTo>
                    <a:pt x="9379" y="5700"/>
                    <a:pt x="9398" y="5745"/>
                    <a:pt x="9436" y="5777"/>
                  </a:cubicBezTo>
                  <a:cubicBezTo>
                    <a:pt x="9427" y="5795"/>
                    <a:pt x="9410" y="5808"/>
                    <a:pt x="9390" y="5812"/>
                  </a:cubicBezTo>
                  <a:cubicBezTo>
                    <a:pt x="9412" y="5829"/>
                    <a:pt x="9390" y="5864"/>
                    <a:pt x="9421" y="5876"/>
                  </a:cubicBezTo>
                  <a:lnTo>
                    <a:pt x="9429" y="5864"/>
                  </a:lnTo>
                  <a:lnTo>
                    <a:pt x="9429" y="5864"/>
                  </a:lnTo>
                  <a:cubicBezTo>
                    <a:pt x="9440" y="5876"/>
                    <a:pt x="9427" y="5874"/>
                    <a:pt x="9421" y="5876"/>
                  </a:cubicBezTo>
                  <a:cubicBezTo>
                    <a:pt x="9438" y="5898"/>
                    <a:pt x="9444" y="5927"/>
                    <a:pt x="9436" y="5954"/>
                  </a:cubicBezTo>
                  <a:cubicBezTo>
                    <a:pt x="9428" y="5963"/>
                    <a:pt x="9421" y="5965"/>
                    <a:pt x="9413" y="5965"/>
                  </a:cubicBezTo>
                  <a:cubicBezTo>
                    <a:pt x="9409" y="5965"/>
                    <a:pt x="9405" y="5964"/>
                    <a:pt x="9400" y="5964"/>
                  </a:cubicBezTo>
                  <a:cubicBezTo>
                    <a:pt x="9379" y="5956"/>
                    <a:pt x="9387" y="5924"/>
                    <a:pt x="9358" y="5919"/>
                  </a:cubicBezTo>
                  <a:lnTo>
                    <a:pt x="9341" y="5929"/>
                  </a:lnTo>
                  <a:cubicBezTo>
                    <a:pt x="9334" y="5954"/>
                    <a:pt x="9362" y="5971"/>
                    <a:pt x="9349" y="5997"/>
                  </a:cubicBezTo>
                  <a:cubicBezTo>
                    <a:pt x="9367" y="5992"/>
                    <a:pt x="9381" y="5983"/>
                    <a:pt x="9396" y="5983"/>
                  </a:cubicBezTo>
                  <a:cubicBezTo>
                    <a:pt x="9402" y="5983"/>
                    <a:pt x="9408" y="5985"/>
                    <a:pt x="9414" y="5989"/>
                  </a:cubicBezTo>
                  <a:cubicBezTo>
                    <a:pt x="9433" y="6011"/>
                    <a:pt x="9399" y="6023"/>
                    <a:pt x="9408" y="6060"/>
                  </a:cubicBezTo>
                  <a:lnTo>
                    <a:pt x="9435" y="6134"/>
                  </a:lnTo>
                  <a:cubicBezTo>
                    <a:pt x="9414" y="6159"/>
                    <a:pt x="9433" y="6199"/>
                    <a:pt x="9406" y="6222"/>
                  </a:cubicBezTo>
                  <a:cubicBezTo>
                    <a:pt x="9423" y="6248"/>
                    <a:pt x="9431" y="6278"/>
                    <a:pt x="9457" y="6292"/>
                  </a:cubicBezTo>
                  <a:lnTo>
                    <a:pt x="9457" y="6392"/>
                  </a:lnTo>
                  <a:lnTo>
                    <a:pt x="9427" y="6397"/>
                  </a:lnTo>
                  <a:cubicBezTo>
                    <a:pt x="9416" y="6432"/>
                    <a:pt x="9459" y="6437"/>
                    <a:pt x="9455" y="6467"/>
                  </a:cubicBezTo>
                  <a:cubicBezTo>
                    <a:pt x="9450" y="6483"/>
                    <a:pt x="9437" y="6494"/>
                    <a:pt x="9422" y="6499"/>
                  </a:cubicBezTo>
                  <a:lnTo>
                    <a:pt x="9422" y="6499"/>
                  </a:lnTo>
                  <a:cubicBezTo>
                    <a:pt x="9421" y="6498"/>
                    <a:pt x="9421" y="6498"/>
                    <a:pt x="9421" y="6498"/>
                  </a:cubicBezTo>
                  <a:lnTo>
                    <a:pt x="9421" y="6499"/>
                  </a:lnTo>
                  <a:cubicBezTo>
                    <a:pt x="9421" y="6499"/>
                    <a:pt x="9421" y="6499"/>
                    <a:pt x="9422" y="6499"/>
                  </a:cubicBezTo>
                  <a:lnTo>
                    <a:pt x="9422" y="6499"/>
                  </a:lnTo>
                  <a:cubicBezTo>
                    <a:pt x="9441" y="6522"/>
                    <a:pt x="9429" y="6562"/>
                    <a:pt x="9470" y="6579"/>
                  </a:cubicBezTo>
                  <a:cubicBezTo>
                    <a:pt x="9448" y="6603"/>
                    <a:pt x="9424" y="6629"/>
                    <a:pt x="9438" y="6659"/>
                  </a:cubicBezTo>
                  <a:cubicBezTo>
                    <a:pt x="9423" y="6681"/>
                    <a:pt x="9405" y="6671"/>
                    <a:pt x="9394" y="6681"/>
                  </a:cubicBezTo>
                  <a:cubicBezTo>
                    <a:pt x="9394" y="6686"/>
                    <a:pt x="9394" y="6693"/>
                    <a:pt x="9396" y="6695"/>
                  </a:cubicBezTo>
                  <a:cubicBezTo>
                    <a:pt x="9433" y="6740"/>
                    <a:pt x="9445" y="6797"/>
                    <a:pt x="9470" y="6847"/>
                  </a:cubicBezTo>
                  <a:cubicBezTo>
                    <a:pt x="9476" y="6858"/>
                    <a:pt x="9470" y="6870"/>
                    <a:pt x="9455" y="6872"/>
                  </a:cubicBezTo>
                  <a:lnTo>
                    <a:pt x="9456" y="6872"/>
                  </a:lnTo>
                  <a:lnTo>
                    <a:pt x="9485" y="6915"/>
                  </a:lnTo>
                  <a:cubicBezTo>
                    <a:pt x="9478" y="6936"/>
                    <a:pt x="9452" y="6915"/>
                    <a:pt x="9440" y="6944"/>
                  </a:cubicBezTo>
                  <a:lnTo>
                    <a:pt x="9501" y="6985"/>
                  </a:lnTo>
                  <a:cubicBezTo>
                    <a:pt x="9514" y="7036"/>
                    <a:pt x="9517" y="7066"/>
                    <a:pt x="9493" y="7094"/>
                  </a:cubicBezTo>
                  <a:cubicBezTo>
                    <a:pt x="9489" y="7118"/>
                    <a:pt x="9527" y="7138"/>
                    <a:pt x="9503" y="7166"/>
                  </a:cubicBezTo>
                  <a:cubicBezTo>
                    <a:pt x="9501" y="7167"/>
                    <a:pt x="9500" y="7167"/>
                    <a:pt x="9499" y="7167"/>
                  </a:cubicBezTo>
                  <a:cubicBezTo>
                    <a:pt x="9490" y="7167"/>
                    <a:pt x="9484" y="7158"/>
                    <a:pt x="9474" y="7158"/>
                  </a:cubicBezTo>
                  <a:cubicBezTo>
                    <a:pt x="9470" y="7158"/>
                    <a:pt x="9466" y="7160"/>
                    <a:pt x="9461" y="7163"/>
                  </a:cubicBezTo>
                  <a:cubicBezTo>
                    <a:pt x="9479" y="7186"/>
                    <a:pt x="9499" y="7210"/>
                    <a:pt x="9492" y="7243"/>
                  </a:cubicBezTo>
                  <a:lnTo>
                    <a:pt x="9492" y="7243"/>
                  </a:lnTo>
                  <a:cubicBezTo>
                    <a:pt x="9454" y="7261"/>
                    <a:pt x="9497" y="7282"/>
                    <a:pt x="9489" y="7300"/>
                  </a:cubicBezTo>
                  <a:cubicBezTo>
                    <a:pt x="9488" y="7319"/>
                    <a:pt x="9456" y="7312"/>
                    <a:pt x="9459" y="7332"/>
                  </a:cubicBezTo>
                  <a:cubicBezTo>
                    <a:pt x="9465" y="7355"/>
                    <a:pt x="9483" y="7349"/>
                    <a:pt x="9495" y="7352"/>
                  </a:cubicBezTo>
                  <a:cubicBezTo>
                    <a:pt x="9503" y="7380"/>
                    <a:pt x="9515" y="7411"/>
                    <a:pt x="9493" y="7439"/>
                  </a:cubicBezTo>
                  <a:lnTo>
                    <a:pt x="9493" y="7439"/>
                  </a:lnTo>
                  <a:cubicBezTo>
                    <a:pt x="9489" y="7440"/>
                    <a:pt x="9486" y="7441"/>
                    <a:pt x="9483" y="7441"/>
                  </a:cubicBezTo>
                  <a:cubicBezTo>
                    <a:pt x="9466" y="7441"/>
                    <a:pt x="9453" y="7424"/>
                    <a:pt x="9429" y="7423"/>
                  </a:cubicBezTo>
                  <a:lnTo>
                    <a:pt x="9429" y="7423"/>
                  </a:lnTo>
                  <a:cubicBezTo>
                    <a:pt x="9432" y="7445"/>
                    <a:pt x="9433" y="7464"/>
                    <a:pt x="9457" y="7474"/>
                  </a:cubicBezTo>
                  <a:cubicBezTo>
                    <a:pt x="9480" y="7486"/>
                    <a:pt x="9494" y="7502"/>
                    <a:pt x="9492" y="7528"/>
                  </a:cubicBezTo>
                  <a:cubicBezTo>
                    <a:pt x="9495" y="7528"/>
                    <a:pt x="9499" y="7528"/>
                    <a:pt x="9503" y="7528"/>
                  </a:cubicBezTo>
                  <a:cubicBezTo>
                    <a:pt x="9511" y="7528"/>
                    <a:pt x="9518" y="7529"/>
                    <a:pt x="9522" y="7538"/>
                  </a:cubicBezTo>
                  <a:cubicBezTo>
                    <a:pt x="9517" y="7543"/>
                    <a:pt x="9511" y="7545"/>
                    <a:pt x="9507" y="7545"/>
                  </a:cubicBezTo>
                  <a:cubicBezTo>
                    <a:pt x="9500" y="7545"/>
                    <a:pt x="9495" y="7540"/>
                    <a:pt x="9492" y="7528"/>
                  </a:cubicBezTo>
                  <a:lnTo>
                    <a:pt x="9451" y="7510"/>
                  </a:lnTo>
                  <a:cubicBezTo>
                    <a:pt x="9447" y="7551"/>
                    <a:pt x="9431" y="7586"/>
                    <a:pt x="9441" y="7634"/>
                  </a:cubicBezTo>
                  <a:cubicBezTo>
                    <a:pt x="9411" y="7623"/>
                    <a:pt x="9403" y="7607"/>
                    <a:pt x="9403" y="7586"/>
                  </a:cubicBezTo>
                  <a:cubicBezTo>
                    <a:pt x="9403" y="7542"/>
                    <a:pt x="9404" y="7497"/>
                    <a:pt x="9403" y="7453"/>
                  </a:cubicBezTo>
                  <a:cubicBezTo>
                    <a:pt x="9402" y="7412"/>
                    <a:pt x="9392" y="7372"/>
                    <a:pt x="9350" y="7351"/>
                  </a:cubicBezTo>
                  <a:cubicBezTo>
                    <a:pt x="9330" y="7382"/>
                    <a:pt x="9348" y="7424"/>
                    <a:pt x="9323" y="7455"/>
                  </a:cubicBezTo>
                  <a:cubicBezTo>
                    <a:pt x="9318" y="7457"/>
                    <a:pt x="9314" y="7458"/>
                    <a:pt x="9310" y="7458"/>
                  </a:cubicBezTo>
                  <a:cubicBezTo>
                    <a:pt x="9296" y="7458"/>
                    <a:pt x="9288" y="7444"/>
                    <a:pt x="9283" y="7432"/>
                  </a:cubicBezTo>
                  <a:cubicBezTo>
                    <a:pt x="9268" y="7400"/>
                    <a:pt x="9257" y="7368"/>
                    <a:pt x="9242" y="7329"/>
                  </a:cubicBezTo>
                  <a:cubicBezTo>
                    <a:pt x="9273" y="7303"/>
                    <a:pt x="9285" y="7266"/>
                    <a:pt x="9274" y="7218"/>
                  </a:cubicBezTo>
                  <a:cubicBezTo>
                    <a:pt x="9268" y="7198"/>
                    <a:pt x="9242" y="7193"/>
                    <a:pt x="9222" y="7179"/>
                  </a:cubicBezTo>
                  <a:cubicBezTo>
                    <a:pt x="9236" y="7151"/>
                    <a:pt x="9246" y="7128"/>
                    <a:pt x="9259" y="7100"/>
                  </a:cubicBezTo>
                  <a:lnTo>
                    <a:pt x="9259" y="7009"/>
                  </a:lnTo>
                  <a:cubicBezTo>
                    <a:pt x="9245" y="6988"/>
                    <a:pt x="9233" y="6969"/>
                    <a:pt x="9209" y="6962"/>
                  </a:cubicBezTo>
                  <a:cubicBezTo>
                    <a:pt x="9171" y="6971"/>
                    <a:pt x="9162" y="7010"/>
                    <a:pt x="9129" y="7050"/>
                  </a:cubicBezTo>
                  <a:cubicBezTo>
                    <a:pt x="9128" y="7003"/>
                    <a:pt x="9124" y="6976"/>
                    <a:pt x="9111" y="6950"/>
                  </a:cubicBezTo>
                  <a:cubicBezTo>
                    <a:pt x="9079" y="6940"/>
                    <a:pt x="9043" y="6934"/>
                    <a:pt x="9025" y="6912"/>
                  </a:cubicBezTo>
                  <a:cubicBezTo>
                    <a:pt x="9007" y="6890"/>
                    <a:pt x="9013" y="6872"/>
                    <a:pt x="9011" y="6855"/>
                  </a:cubicBezTo>
                  <a:cubicBezTo>
                    <a:pt x="8997" y="6855"/>
                    <a:pt x="8982" y="6857"/>
                    <a:pt x="8968" y="6857"/>
                  </a:cubicBezTo>
                  <a:cubicBezTo>
                    <a:pt x="8946" y="6857"/>
                    <a:pt x="8925" y="6852"/>
                    <a:pt x="8908" y="6831"/>
                  </a:cubicBezTo>
                  <a:cubicBezTo>
                    <a:pt x="8927" y="6810"/>
                    <a:pt x="8937" y="6801"/>
                    <a:pt x="8949" y="6801"/>
                  </a:cubicBezTo>
                  <a:cubicBezTo>
                    <a:pt x="8959" y="6801"/>
                    <a:pt x="8971" y="6808"/>
                    <a:pt x="8993" y="6820"/>
                  </a:cubicBezTo>
                  <a:lnTo>
                    <a:pt x="9025" y="6823"/>
                  </a:lnTo>
                  <a:cubicBezTo>
                    <a:pt x="9019" y="6835"/>
                    <a:pt x="9016" y="6845"/>
                    <a:pt x="9013" y="6855"/>
                  </a:cubicBezTo>
                  <a:lnTo>
                    <a:pt x="9075" y="6886"/>
                  </a:lnTo>
                  <a:cubicBezTo>
                    <a:pt x="9111" y="6864"/>
                    <a:pt x="9098" y="6830"/>
                    <a:pt x="9099" y="6804"/>
                  </a:cubicBezTo>
                  <a:cubicBezTo>
                    <a:pt x="9097" y="6784"/>
                    <a:pt x="9071" y="6790"/>
                    <a:pt x="9073" y="6769"/>
                  </a:cubicBezTo>
                  <a:lnTo>
                    <a:pt x="9105" y="6764"/>
                  </a:lnTo>
                  <a:cubicBezTo>
                    <a:pt x="9116" y="6797"/>
                    <a:pt x="9146" y="6816"/>
                    <a:pt x="9162" y="6837"/>
                  </a:cubicBezTo>
                  <a:cubicBezTo>
                    <a:pt x="9176" y="6859"/>
                    <a:pt x="9162" y="6870"/>
                    <a:pt x="9159" y="6883"/>
                  </a:cubicBezTo>
                  <a:cubicBezTo>
                    <a:pt x="9166" y="6898"/>
                    <a:pt x="9181" y="6908"/>
                    <a:pt x="9197" y="6908"/>
                  </a:cubicBezTo>
                  <a:cubicBezTo>
                    <a:pt x="9198" y="6908"/>
                    <a:pt x="9200" y="6908"/>
                    <a:pt x="9202" y="6907"/>
                  </a:cubicBezTo>
                  <a:cubicBezTo>
                    <a:pt x="9224" y="6889"/>
                    <a:pt x="9246" y="6873"/>
                    <a:pt x="9270" y="6858"/>
                  </a:cubicBezTo>
                  <a:cubicBezTo>
                    <a:pt x="9293" y="6847"/>
                    <a:pt x="9326" y="6864"/>
                    <a:pt x="9342" y="6832"/>
                  </a:cubicBezTo>
                  <a:cubicBezTo>
                    <a:pt x="9352" y="6804"/>
                    <a:pt x="9349" y="6775"/>
                    <a:pt x="9348" y="6743"/>
                  </a:cubicBezTo>
                  <a:lnTo>
                    <a:pt x="9316" y="6703"/>
                  </a:lnTo>
                  <a:lnTo>
                    <a:pt x="9349" y="6664"/>
                  </a:lnTo>
                  <a:cubicBezTo>
                    <a:pt x="9321" y="6623"/>
                    <a:pt x="9342" y="6565"/>
                    <a:pt x="9305" y="6522"/>
                  </a:cubicBezTo>
                  <a:cubicBezTo>
                    <a:pt x="9297" y="6543"/>
                    <a:pt x="9290" y="6565"/>
                    <a:pt x="9281" y="6590"/>
                  </a:cubicBezTo>
                  <a:cubicBezTo>
                    <a:pt x="9289" y="6606"/>
                    <a:pt x="9297" y="6624"/>
                    <a:pt x="9308" y="6652"/>
                  </a:cubicBezTo>
                  <a:cubicBezTo>
                    <a:pt x="9292" y="6669"/>
                    <a:pt x="9298" y="6697"/>
                    <a:pt x="9294" y="6721"/>
                  </a:cubicBezTo>
                  <a:cubicBezTo>
                    <a:pt x="9287" y="6728"/>
                    <a:pt x="9278" y="6732"/>
                    <a:pt x="9269" y="6732"/>
                  </a:cubicBezTo>
                  <a:cubicBezTo>
                    <a:pt x="9260" y="6732"/>
                    <a:pt x="9251" y="6728"/>
                    <a:pt x="9244" y="6721"/>
                  </a:cubicBezTo>
                  <a:cubicBezTo>
                    <a:pt x="9240" y="6677"/>
                    <a:pt x="9248" y="6627"/>
                    <a:pt x="9225" y="6580"/>
                  </a:cubicBezTo>
                  <a:cubicBezTo>
                    <a:pt x="9212" y="6554"/>
                    <a:pt x="9243" y="6532"/>
                    <a:pt x="9244" y="6502"/>
                  </a:cubicBezTo>
                  <a:lnTo>
                    <a:pt x="9206" y="6450"/>
                  </a:lnTo>
                  <a:cubicBezTo>
                    <a:pt x="9209" y="6413"/>
                    <a:pt x="9226" y="6389"/>
                    <a:pt x="9241" y="6364"/>
                  </a:cubicBezTo>
                  <a:cubicBezTo>
                    <a:pt x="9228" y="6306"/>
                    <a:pt x="9198" y="6251"/>
                    <a:pt x="9206" y="6195"/>
                  </a:cubicBezTo>
                  <a:cubicBezTo>
                    <a:pt x="9196" y="6173"/>
                    <a:pt x="9175" y="6166"/>
                    <a:pt x="9173" y="6144"/>
                  </a:cubicBezTo>
                  <a:cubicBezTo>
                    <a:pt x="9176" y="6120"/>
                    <a:pt x="9210" y="6129"/>
                    <a:pt x="9217" y="6103"/>
                  </a:cubicBezTo>
                  <a:cubicBezTo>
                    <a:pt x="9212" y="6083"/>
                    <a:pt x="9181" y="6088"/>
                    <a:pt x="9173" y="6064"/>
                  </a:cubicBezTo>
                  <a:cubicBezTo>
                    <a:pt x="9179" y="6044"/>
                    <a:pt x="9225" y="6029"/>
                    <a:pt x="9193" y="5995"/>
                  </a:cubicBezTo>
                  <a:cubicBezTo>
                    <a:pt x="9211" y="5966"/>
                    <a:pt x="9204" y="5943"/>
                    <a:pt x="9185" y="5915"/>
                  </a:cubicBezTo>
                  <a:cubicBezTo>
                    <a:pt x="9169" y="5889"/>
                    <a:pt x="9176" y="5853"/>
                    <a:pt x="9201" y="5836"/>
                  </a:cubicBezTo>
                  <a:cubicBezTo>
                    <a:pt x="9192" y="5814"/>
                    <a:pt x="9181" y="5794"/>
                    <a:pt x="9171" y="5772"/>
                  </a:cubicBezTo>
                  <a:cubicBezTo>
                    <a:pt x="9189" y="5741"/>
                    <a:pt x="9190" y="5705"/>
                    <a:pt x="9176" y="5674"/>
                  </a:cubicBezTo>
                  <a:cubicBezTo>
                    <a:pt x="9154" y="5623"/>
                    <a:pt x="9184" y="5563"/>
                    <a:pt x="9159" y="5511"/>
                  </a:cubicBezTo>
                  <a:cubicBezTo>
                    <a:pt x="9189" y="5444"/>
                    <a:pt x="9145" y="5378"/>
                    <a:pt x="9154" y="5308"/>
                  </a:cubicBezTo>
                  <a:cubicBezTo>
                    <a:pt x="9162" y="5286"/>
                    <a:pt x="9197" y="5291"/>
                    <a:pt x="9203" y="5262"/>
                  </a:cubicBezTo>
                  <a:cubicBezTo>
                    <a:pt x="9204" y="5254"/>
                    <a:pt x="9202" y="5246"/>
                    <a:pt x="9195" y="5242"/>
                  </a:cubicBezTo>
                  <a:cubicBezTo>
                    <a:pt x="9165" y="5220"/>
                    <a:pt x="9141" y="5197"/>
                    <a:pt x="9165" y="5157"/>
                  </a:cubicBezTo>
                  <a:lnTo>
                    <a:pt x="9137" y="5103"/>
                  </a:lnTo>
                  <a:cubicBezTo>
                    <a:pt x="9137" y="5080"/>
                    <a:pt x="9169" y="5057"/>
                    <a:pt x="9148" y="5038"/>
                  </a:cubicBezTo>
                  <a:cubicBezTo>
                    <a:pt x="9120" y="5012"/>
                    <a:pt x="9157" y="4990"/>
                    <a:pt x="9140" y="4966"/>
                  </a:cubicBezTo>
                  <a:cubicBezTo>
                    <a:pt x="9124" y="4942"/>
                    <a:pt x="9144" y="4921"/>
                    <a:pt x="9157" y="4897"/>
                  </a:cubicBezTo>
                  <a:cubicBezTo>
                    <a:pt x="9125" y="4853"/>
                    <a:pt x="9138" y="4801"/>
                    <a:pt x="9148" y="4750"/>
                  </a:cubicBezTo>
                  <a:cubicBezTo>
                    <a:pt x="9153" y="4743"/>
                    <a:pt x="9159" y="4740"/>
                    <a:pt x="9167" y="4740"/>
                  </a:cubicBezTo>
                  <a:cubicBezTo>
                    <a:pt x="9176" y="4740"/>
                    <a:pt x="9187" y="4743"/>
                    <a:pt x="9197" y="4745"/>
                  </a:cubicBezTo>
                  <a:cubicBezTo>
                    <a:pt x="9214" y="4766"/>
                    <a:pt x="9203" y="4790"/>
                    <a:pt x="9206" y="4813"/>
                  </a:cubicBezTo>
                  <a:lnTo>
                    <a:pt x="9206" y="4812"/>
                  </a:lnTo>
                  <a:cubicBezTo>
                    <a:pt x="9209" y="4811"/>
                    <a:pt x="9211" y="4811"/>
                    <a:pt x="9213" y="4811"/>
                  </a:cubicBezTo>
                  <a:cubicBezTo>
                    <a:pt x="9233" y="4811"/>
                    <a:pt x="9241" y="4831"/>
                    <a:pt x="9266" y="4857"/>
                  </a:cubicBezTo>
                  <a:cubicBezTo>
                    <a:pt x="9237" y="4771"/>
                    <a:pt x="9262" y="4700"/>
                    <a:pt x="9260" y="4630"/>
                  </a:cubicBezTo>
                  <a:cubicBezTo>
                    <a:pt x="9249" y="4620"/>
                    <a:pt x="9238" y="4617"/>
                    <a:pt x="9227" y="4617"/>
                  </a:cubicBezTo>
                  <a:cubicBezTo>
                    <a:pt x="9217" y="4617"/>
                    <a:pt x="9208" y="4620"/>
                    <a:pt x="9198" y="4621"/>
                  </a:cubicBezTo>
                  <a:cubicBezTo>
                    <a:pt x="9190" y="4638"/>
                    <a:pt x="9169" y="4651"/>
                    <a:pt x="9182" y="4674"/>
                  </a:cubicBezTo>
                  <a:cubicBezTo>
                    <a:pt x="9195" y="4695"/>
                    <a:pt x="9181" y="4707"/>
                    <a:pt x="9167" y="4718"/>
                  </a:cubicBezTo>
                  <a:cubicBezTo>
                    <a:pt x="9148" y="4718"/>
                    <a:pt x="9136" y="4701"/>
                    <a:pt x="9138" y="4692"/>
                  </a:cubicBezTo>
                  <a:cubicBezTo>
                    <a:pt x="9147" y="4650"/>
                    <a:pt x="9132" y="4607"/>
                    <a:pt x="9136" y="4566"/>
                  </a:cubicBezTo>
                  <a:cubicBezTo>
                    <a:pt x="9138" y="4525"/>
                    <a:pt x="9141" y="4485"/>
                    <a:pt x="9145" y="4442"/>
                  </a:cubicBezTo>
                  <a:cubicBezTo>
                    <a:pt x="9138" y="4434"/>
                    <a:pt x="9130" y="4426"/>
                    <a:pt x="9123" y="4416"/>
                  </a:cubicBezTo>
                  <a:cubicBezTo>
                    <a:pt x="9136" y="4377"/>
                    <a:pt x="9140" y="4337"/>
                    <a:pt x="9116" y="4299"/>
                  </a:cubicBezTo>
                  <a:cubicBezTo>
                    <a:pt x="9127" y="4274"/>
                    <a:pt x="9141" y="4252"/>
                    <a:pt x="9130" y="4222"/>
                  </a:cubicBezTo>
                  <a:lnTo>
                    <a:pt x="9102" y="4194"/>
                  </a:lnTo>
                  <a:cubicBezTo>
                    <a:pt x="9128" y="4140"/>
                    <a:pt x="9109" y="4082"/>
                    <a:pt x="9114" y="4026"/>
                  </a:cubicBezTo>
                  <a:cubicBezTo>
                    <a:pt x="9120" y="3971"/>
                    <a:pt x="9130" y="3916"/>
                    <a:pt x="9145" y="3862"/>
                  </a:cubicBezTo>
                  <a:cubicBezTo>
                    <a:pt x="9124" y="3855"/>
                    <a:pt x="9112" y="3832"/>
                    <a:pt x="9117" y="3810"/>
                  </a:cubicBezTo>
                  <a:cubicBezTo>
                    <a:pt x="9128" y="3750"/>
                    <a:pt x="9113" y="3688"/>
                    <a:pt x="9132" y="3625"/>
                  </a:cubicBezTo>
                  <a:cubicBezTo>
                    <a:pt x="9143" y="3586"/>
                    <a:pt x="9123" y="3537"/>
                    <a:pt x="9124" y="3494"/>
                  </a:cubicBezTo>
                  <a:cubicBezTo>
                    <a:pt x="9125" y="3432"/>
                    <a:pt x="9098" y="3370"/>
                    <a:pt x="9135" y="3314"/>
                  </a:cubicBezTo>
                  <a:lnTo>
                    <a:pt x="9107" y="3232"/>
                  </a:lnTo>
                  <a:cubicBezTo>
                    <a:pt x="9077" y="3241"/>
                    <a:pt x="9068" y="3282"/>
                    <a:pt x="9030" y="3282"/>
                  </a:cubicBezTo>
                  <a:cubicBezTo>
                    <a:pt x="9030" y="3282"/>
                    <a:pt x="9029" y="3282"/>
                    <a:pt x="9028" y="3282"/>
                  </a:cubicBezTo>
                  <a:cubicBezTo>
                    <a:pt x="9002" y="3246"/>
                    <a:pt x="9007" y="3181"/>
                    <a:pt x="8941" y="3178"/>
                  </a:cubicBezTo>
                  <a:cubicBezTo>
                    <a:pt x="8963" y="3146"/>
                    <a:pt x="8918" y="3143"/>
                    <a:pt x="8926" y="3118"/>
                  </a:cubicBezTo>
                  <a:lnTo>
                    <a:pt x="9059" y="3078"/>
                  </a:lnTo>
                  <a:cubicBezTo>
                    <a:pt x="9062" y="3102"/>
                    <a:pt x="9065" y="3126"/>
                    <a:pt x="9067" y="3151"/>
                  </a:cubicBezTo>
                  <a:cubicBezTo>
                    <a:pt x="9075" y="3158"/>
                    <a:pt x="9085" y="3161"/>
                    <a:pt x="9095" y="3161"/>
                  </a:cubicBezTo>
                  <a:cubicBezTo>
                    <a:pt x="9096" y="3161"/>
                    <a:pt x="9098" y="3161"/>
                    <a:pt x="9099" y="3161"/>
                  </a:cubicBezTo>
                  <a:cubicBezTo>
                    <a:pt x="9123" y="3100"/>
                    <a:pt x="9125" y="3037"/>
                    <a:pt x="9135" y="2974"/>
                  </a:cubicBezTo>
                  <a:cubicBezTo>
                    <a:pt x="9139" y="2949"/>
                    <a:pt x="9132" y="2921"/>
                    <a:pt x="9147" y="2904"/>
                  </a:cubicBezTo>
                  <a:cubicBezTo>
                    <a:pt x="9125" y="2771"/>
                    <a:pt x="9128" y="2634"/>
                    <a:pt x="9154" y="2500"/>
                  </a:cubicBezTo>
                  <a:lnTo>
                    <a:pt x="9120" y="2457"/>
                  </a:lnTo>
                  <a:cubicBezTo>
                    <a:pt x="9143" y="2368"/>
                    <a:pt x="9091" y="2263"/>
                    <a:pt x="9186" y="2190"/>
                  </a:cubicBezTo>
                  <a:cubicBezTo>
                    <a:pt x="9198" y="2193"/>
                    <a:pt x="9204" y="2217"/>
                    <a:pt x="9230" y="2217"/>
                  </a:cubicBezTo>
                  <a:cubicBezTo>
                    <a:pt x="9233" y="2217"/>
                    <a:pt x="9235" y="2217"/>
                    <a:pt x="9237" y="2216"/>
                  </a:cubicBezTo>
                  <a:cubicBezTo>
                    <a:pt x="9233" y="2193"/>
                    <a:pt x="9203" y="2182"/>
                    <a:pt x="9206" y="2158"/>
                  </a:cubicBezTo>
                  <a:cubicBezTo>
                    <a:pt x="9203" y="2134"/>
                    <a:pt x="9226" y="2132"/>
                    <a:pt x="9241" y="2117"/>
                  </a:cubicBezTo>
                  <a:cubicBezTo>
                    <a:pt x="9234" y="2089"/>
                    <a:pt x="9258" y="2053"/>
                    <a:pt x="9225" y="2026"/>
                  </a:cubicBezTo>
                  <a:lnTo>
                    <a:pt x="9225" y="2026"/>
                  </a:lnTo>
                  <a:cubicBezTo>
                    <a:pt x="9226" y="2031"/>
                    <a:pt x="9226" y="2036"/>
                    <a:pt x="9224" y="2041"/>
                  </a:cubicBezTo>
                  <a:cubicBezTo>
                    <a:pt x="9205" y="2076"/>
                    <a:pt x="9186" y="2110"/>
                    <a:pt x="9167" y="2144"/>
                  </a:cubicBezTo>
                  <a:cubicBezTo>
                    <a:pt x="9152" y="2139"/>
                    <a:pt x="9146" y="2120"/>
                    <a:pt x="9155" y="2107"/>
                  </a:cubicBezTo>
                  <a:cubicBezTo>
                    <a:pt x="9172" y="2079"/>
                    <a:pt x="9178" y="2054"/>
                    <a:pt x="9161" y="2028"/>
                  </a:cubicBezTo>
                  <a:cubicBezTo>
                    <a:pt x="9158" y="2027"/>
                    <a:pt x="9155" y="2027"/>
                    <a:pt x="9153" y="2027"/>
                  </a:cubicBezTo>
                  <a:cubicBezTo>
                    <a:pt x="9137" y="2027"/>
                    <a:pt x="9137" y="2044"/>
                    <a:pt x="9129" y="2053"/>
                  </a:cubicBezTo>
                  <a:cubicBezTo>
                    <a:pt x="9055" y="2003"/>
                    <a:pt x="9055" y="2003"/>
                    <a:pt x="9039" y="1884"/>
                  </a:cubicBezTo>
                  <a:cubicBezTo>
                    <a:pt x="9026" y="1864"/>
                    <a:pt x="9003" y="1864"/>
                    <a:pt x="8986" y="1852"/>
                  </a:cubicBezTo>
                  <a:cubicBezTo>
                    <a:pt x="8973" y="1858"/>
                    <a:pt x="8976" y="1881"/>
                    <a:pt x="8958" y="1881"/>
                  </a:cubicBezTo>
                  <a:lnTo>
                    <a:pt x="8958" y="1917"/>
                  </a:lnTo>
                  <a:cubicBezTo>
                    <a:pt x="8940" y="1914"/>
                    <a:pt x="8925" y="1900"/>
                    <a:pt x="8921" y="1883"/>
                  </a:cubicBezTo>
                  <a:cubicBezTo>
                    <a:pt x="8911" y="1882"/>
                    <a:pt x="8904" y="1874"/>
                    <a:pt x="8904" y="1864"/>
                  </a:cubicBezTo>
                  <a:lnTo>
                    <a:pt x="8879" y="1861"/>
                  </a:lnTo>
                  <a:cubicBezTo>
                    <a:pt x="8861" y="1844"/>
                    <a:pt x="8868" y="1818"/>
                    <a:pt x="8856" y="1800"/>
                  </a:cubicBezTo>
                  <a:cubicBezTo>
                    <a:pt x="8874" y="1768"/>
                    <a:pt x="8877" y="1730"/>
                    <a:pt x="8904" y="1704"/>
                  </a:cubicBezTo>
                  <a:lnTo>
                    <a:pt x="8904" y="1704"/>
                  </a:lnTo>
                  <a:cubicBezTo>
                    <a:pt x="8903" y="1731"/>
                    <a:pt x="8905" y="1758"/>
                    <a:pt x="8938" y="1767"/>
                  </a:cubicBezTo>
                  <a:cubicBezTo>
                    <a:pt x="8935" y="1782"/>
                    <a:pt x="8933" y="1794"/>
                    <a:pt x="8929" y="1810"/>
                  </a:cubicBezTo>
                  <a:cubicBezTo>
                    <a:pt x="8960" y="1808"/>
                    <a:pt x="8986" y="1790"/>
                    <a:pt x="9000" y="1761"/>
                  </a:cubicBezTo>
                  <a:cubicBezTo>
                    <a:pt x="9012" y="1784"/>
                    <a:pt x="9029" y="1802"/>
                    <a:pt x="9029" y="1828"/>
                  </a:cubicBezTo>
                  <a:lnTo>
                    <a:pt x="9029" y="1828"/>
                  </a:lnTo>
                  <a:cubicBezTo>
                    <a:pt x="9073" y="1828"/>
                    <a:pt x="9113" y="1823"/>
                    <a:pt x="9153" y="1783"/>
                  </a:cubicBezTo>
                  <a:lnTo>
                    <a:pt x="9153" y="1724"/>
                  </a:lnTo>
                  <a:lnTo>
                    <a:pt x="9153" y="1724"/>
                  </a:lnTo>
                  <a:cubicBezTo>
                    <a:pt x="9178" y="1733"/>
                    <a:pt x="9189" y="1737"/>
                    <a:pt x="9206" y="1737"/>
                  </a:cubicBezTo>
                  <a:cubicBezTo>
                    <a:pt x="9218" y="1737"/>
                    <a:pt x="9233" y="1735"/>
                    <a:pt x="9258" y="1733"/>
                  </a:cubicBezTo>
                  <a:cubicBezTo>
                    <a:pt x="9245" y="1685"/>
                    <a:pt x="9187" y="1650"/>
                    <a:pt x="9210" y="1590"/>
                  </a:cubicBezTo>
                  <a:lnTo>
                    <a:pt x="9238" y="1571"/>
                  </a:lnTo>
                  <a:cubicBezTo>
                    <a:pt x="9246" y="1540"/>
                    <a:pt x="9230" y="1501"/>
                    <a:pt x="9265" y="1474"/>
                  </a:cubicBezTo>
                  <a:cubicBezTo>
                    <a:pt x="9224" y="1463"/>
                    <a:pt x="9242" y="1429"/>
                    <a:pt x="9228" y="1412"/>
                  </a:cubicBezTo>
                  <a:cubicBezTo>
                    <a:pt x="9254" y="1377"/>
                    <a:pt x="9284" y="1344"/>
                    <a:pt x="9275" y="1292"/>
                  </a:cubicBezTo>
                  <a:cubicBezTo>
                    <a:pt x="9266" y="1284"/>
                    <a:pt x="9254" y="1276"/>
                    <a:pt x="9244" y="1267"/>
                  </a:cubicBezTo>
                  <a:cubicBezTo>
                    <a:pt x="9245" y="1261"/>
                    <a:pt x="9245" y="1252"/>
                    <a:pt x="9248" y="1251"/>
                  </a:cubicBezTo>
                  <a:cubicBezTo>
                    <a:pt x="9281" y="1237"/>
                    <a:pt x="9301" y="1216"/>
                    <a:pt x="9297" y="1180"/>
                  </a:cubicBezTo>
                  <a:lnTo>
                    <a:pt x="9341" y="1159"/>
                  </a:lnTo>
                  <a:cubicBezTo>
                    <a:pt x="9354" y="1183"/>
                    <a:pt x="9346" y="1207"/>
                    <a:pt x="9347" y="1231"/>
                  </a:cubicBezTo>
                  <a:cubicBezTo>
                    <a:pt x="9327" y="1258"/>
                    <a:pt x="9301" y="1283"/>
                    <a:pt x="9297" y="1320"/>
                  </a:cubicBezTo>
                  <a:cubicBezTo>
                    <a:pt x="9300" y="1327"/>
                    <a:pt x="9305" y="1328"/>
                    <a:pt x="9311" y="1328"/>
                  </a:cubicBezTo>
                  <a:cubicBezTo>
                    <a:pt x="9314" y="1328"/>
                    <a:pt x="9317" y="1328"/>
                    <a:pt x="9319" y="1328"/>
                  </a:cubicBezTo>
                  <a:cubicBezTo>
                    <a:pt x="9335" y="1318"/>
                    <a:pt x="9325" y="1300"/>
                    <a:pt x="9337" y="1287"/>
                  </a:cubicBezTo>
                  <a:cubicBezTo>
                    <a:pt x="9351" y="1314"/>
                    <a:pt x="9390" y="1315"/>
                    <a:pt x="9402" y="1354"/>
                  </a:cubicBezTo>
                  <a:cubicBezTo>
                    <a:pt x="9389" y="1377"/>
                    <a:pt x="9356" y="1396"/>
                    <a:pt x="9366" y="1431"/>
                  </a:cubicBezTo>
                  <a:lnTo>
                    <a:pt x="9318" y="1446"/>
                  </a:lnTo>
                  <a:cubicBezTo>
                    <a:pt x="9308" y="1479"/>
                    <a:pt x="9311" y="1515"/>
                    <a:pt x="9327" y="1545"/>
                  </a:cubicBezTo>
                  <a:cubicBezTo>
                    <a:pt x="9327" y="1567"/>
                    <a:pt x="9303" y="1561"/>
                    <a:pt x="9298" y="1576"/>
                  </a:cubicBezTo>
                  <a:cubicBezTo>
                    <a:pt x="9287" y="1612"/>
                    <a:pt x="9317" y="1634"/>
                    <a:pt x="9329" y="1670"/>
                  </a:cubicBezTo>
                  <a:cubicBezTo>
                    <a:pt x="9333" y="1711"/>
                    <a:pt x="9289" y="1742"/>
                    <a:pt x="9292" y="1793"/>
                  </a:cubicBezTo>
                  <a:cubicBezTo>
                    <a:pt x="9294" y="1843"/>
                    <a:pt x="9290" y="1857"/>
                    <a:pt x="9322" y="1906"/>
                  </a:cubicBezTo>
                  <a:cubicBezTo>
                    <a:pt x="9343" y="1939"/>
                    <a:pt x="9335" y="1976"/>
                    <a:pt x="9339" y="2010"/>
                  </a:cubicBezTo>
                  <a:cubicBezTo>
                    <a:pt x="9342" y="2053"/>
                    <a:pt x="9346" y="2099"/>
                    <a:pt x="9318" y="2139"/>
                  </a:cubicBezTo>
                  <a:cubicBezTo>
                    <a:pt x="9338" y="2166"/>
                    <a:pt x="9326" y="2200"/>
                    <a:pt x="9335" y="2231"/>
                  </a:cubicBezTo>
                  <a:cubicBezTo>
                    <a:pt x="9359" y="2243"/>
                    <a:pt x="9391" y="2238"/>
                    <a:pt x="9402" y="2278"/>
                  </a:cubicBezTo>
                  <a:cubicBezTo>
                    <a:pt x="9362" y="2302"/>
                    <a:pt x="9335" y="2341"/>
                    <a:pt x="9314" y="2381"/>
                  </a:cubicBezTo>
                  <a:cubicBezTo>
                    <a:pt x="9310" y="2409"/>
                    <a:pt x="9329" y="2427"/>
                    <a:pt x="9338" y="2448"/>
                  </a:cubicBezTo>
                  <a:cubicBezTo>
                    <a:pt x="9349" y="2443"/>
                    <a:pt x="9359" y="2433"/>
                    <a:pt x="9370" y="2433"/>
                  </a:cubicBezTo>
                  <a:cubicBezTo>
                    <a:pt x="9372" y="2433"/>
                    <a:pt x="9373" y="2434"/>
                    <a:pt x="9375" y="2434"/>
                  </a:cubicBezTo>
                  <a:cubicBezTo>
                    <a:pt x="9406" y="2434"/>
                    <a:pt x="9415" y="2465"/>
                    <a:pt x="9440" y="2467"/>
                  </a:cubicBezTo>
                  <a:cubicBezTo>
                    <a:pt x="9447" y="2469"/>
                    <a:pt x="9454" y="2470"/>
                    <a:pt x="9461" y="2470"/>
                  </a:cubicBezTo>
                  <a:cubicBezTo>
                    <a:pt x="9486" y="2470"/>
                    <a:pt x="9509" y="2459"/>
                    <a:pt x="9533" y="2450"/>
                  </a:cubicBezTo>
                  <a:lnTo>
                    <a:pt x="9558" y="2475"/>
                  </a:lnTo>
                  <a:cubicBezTo>
                    <a:pt x="9541" y="2497"/>
                    <a:pt x="9548" y="2527"/>
                    <a:pt x="9536" y="2555"/>
                  </a:cubicBezTo>
                  <a:cubicBezTo>
                    <a:pt x="9518" y="2517"/>
                    <a:pt x="9467" y="2525"/>
                    <a:pt x="9457" y="2486"/>
                  </a:cubicBezTo>
                  <a:cubicBezTo>
                    <a:pt x="9400" y="2492"/>
                    <a:pt x="9385" y="2561"/>
                    <a:pt x="9324" y="2561"/>
                  </a:cubicBezTo>
                  <a:cubicBezTo>
                    <a:pt x="9320" y="2561"/>
                    <a:pt x="9316" y="2560"/>
                    <a:pt x="9311" y="2560"/>
                  </a:cubicBezTo>
                  <a:lnTo>
                    <a:pt x="9311" y="2560"/>
                  </a:lnTo>
                  <a:cubicBezTo>
                    <a:pt x="9326" y="2603"/>
                    <a:pt x="9336" y="2642"/>
                    <a:pt x="9330" y="2682"/>
                  </a:cubicBezTo>
                  <a:lnTo>
                    <a:pt x="9330" y="2682"/>
                  </a:lnTo>
                  <a:lnTo>
                    <a:pt x="9316" y="2691"/>
                  </a:lnTo>
                  <a:cubicBezTo>
                    <a:pt x="9309" y="2719"/>
                    <a:pt x="9341" y="2727"/>
                    <a:pt x="9348" y="2752"/>
                  </a:cubicBezTo>
                  <a:lnTo>
                    <a:pt x="9348" y="2808"/>
                  </a:lnTo>
                  <a:cubicBezTo>
                    <a:pt x="9330" y="2827"/>
                    <a:pt x="9298" y="2837"/>
                    <a:pt x="9319" y="2871"/>
                  </a:cubicBezTo>
                  <a:lnTo>
                    <a:pt x="9341" y="2864"/>
                  </a:lnTo>
                  <a:lnTo>
                    <a:pt x="9341" y="2864"/>
                  </a:lnTo>
                  <a:cubicBezTo>
                    <a:pt x="9351" y="2885"/>
                    <a:pt x="9358" y="2903"/>
                    <a:pt x="9330" y="2913"/>
                  </a:cubicBezTo>
                  <a:lnTo>
                    <a:pt x="9330" y="2913"/>
                  </a:lnTo>
                  <a:cubicBezTo>
                    <a:pt x="9330" y="2913"/>
                    <a:pt x="9330" y="2913"/>
                    <a:pt x="9330" y="2912"/>
                  </a:cubicBezTo>
                  <a:lnTo>
                    <a:pt x="9330" y="2912"/>
                  </a:lnTo>
                  <a:lnTo>
                    <a:pt x="9330" y="2913"/>
                  </a:lnTo>
                  <a:cubicBezTo>
                    <a:pt x="9330" y="2913"/>
                    <a:pt x="9330" y="2913"/>
                    <a:pt x="9330" y="2913"/>
                  </a:cubicBezTo>
                  <a:lnTo>
                    <a:pt x="9330" y="2913"/>
                  </a:lnTo>
                  <a:cubicBezTo>
                    <a:pt x="9337" y="2939"/>
                    <a:pt x="9309" y="2955"/>
                    <a:pt x="9313" y="2975"/>
                  </a:cubicBezTo>
                  <a:cubicBezTo>
                    <a:pt x="9316" y="3005"/>
                    <a:pt x="9344" y="3001"/>
                    <a:pt x="9359" y="3026"/>
                  </a:cubicBezTo>
                  <a:cubicBezTo>
                    <a:pt x="9354" y="3046"/>
                    <a:pt x="9337" y="3074"/>
                    <a:pt x="9362" y="3099"/>
                  </a:cubicBezTo>
                  <a:cubicBezTo>
                    <a:pt x="9323" y="3116"/>
                    <a:pt x="9327" y="3155"/>
                    <a:pt x="9314" y="3187"/>
                  </a:cubicBezTo>
                  <a:lnTo>
                    <a:pt x="9364" y="3244"/>
                  </a:lnTo>
                  <a:cubicBezTo>
                    <a:pt x="9358" y="3286"/>
                    <a:pt x="9326" y="3288"/>
                    <a:pt x="9298" y="3290"/>
                  </a:cubicBezTo>
                  <a:cubicBezTo>
                    <a:pt x="9310" y="3322"/>
                    <a:pt x="9335" y="3323"/>
                    <a:pt x="9363" y="3324"/>
                  </a:cubicBezTo>
                  <a:cubicBezTo>
                    <a:pt x="9350" y="3351"/>
                    <a:pt x="9340" y="3374"/>
                    <a:pt x="9332" y="3392"/>
                  </a:cubicBezTo>
                  <a:cubicBezTo>
                    <a:pt x="9326" y="3422"/>
                    <a:pt x="9347" y="3435"/>
                    <a:pt x="9357" y="3448"/>
                  </a:cubicBezTo>
                  <a:cubicBezTo>
                    <a:pt x="9350" y="3496"/>
                    <a:pt x="9363" y="3543"/>
                    <a:pt x="9348" y="3589"/>
                  </a:cubicBezTo>
                  <a:cubicBezTo>
                    <a:pt x="9372" y="3597"/>
                    <a:pt x="9367" y="3615"/>
                    <a:pt x="9362" y="3632"/>
                  </a:cubicBezTo>
                  <a:cubicBezTo>
                    <a:pt x="9357" y="3650"/>
                    <a:pt x="9330" y="3658"/>
                    <a:pt x="9333" y="3683"/>
                  </a:cubicBezTo>
                  <a:lnTo>
                    <a:pt x="9362" y="3704"/>
                  </a:lnTo>
                  <a:cubicBezTo>
                    <a:pt x="9355" y="3713"/>
                    <a:pt x="9345" y="3714"/>
                    <a:pt x="9336" y="3714"/>
                  </a:cubicBezTo>
                  <a:cubicBezTo>
                    <a:pt x="9332" y="3714"/>
                    <a:pt x="9328" y="3714"/>
                    <a:pt x="9324" y="3714"/>
                  </a:cubicBezTo>
                  <a:cubicBezTo>
                    <a:pt x="9317" y="3714"/>
                    <a:pt x="9310" y="3715"/>
                    <a:pt x="9305" y="3719"/>
                  </a:cubicBezTo>
                  <a:cubicBezTo>
                    <a:pt x="9292" y="3735"/>
                    <a:pt x="9295" y="3752"/>
                    <a:pt x="9297" y="3769"/>
                  </a:cubicBezTo>
                  <a:cubicBezTo>
                    <a:pt x="9299" y="3775"/>
                    <a:pt x="9302" y="3777"/>
                    <a:pt x="9305" y="3777"/>
                  </a:cubicBezTo>
                  <a:cubicBezTo>
                    <a:pt x="9313" y="3777"/>
                    <a:pt x="9322" y="3770"/>
                    <a:pt x="9329" y="3770"/>
                  </a:cubicBezTo>
                  <a:cubicBezTo>
                    <a:pt x="9334" y="3770"/>
                    <a:pt x="9338" y="3773"/>
                    <a:pt x="9340" y="3781"/>
                  </a:cubicBezTo>
                  <a:cubicBezTo>
                    <a:pt x="9346" y="3808"/>
                    <a:pt x="9315" y="3837"/>
                    <a:pt x="9344" y="3861"/>
                  </a:cubicBezTo>
                  <a:cubicBezTo>
                    <a:pt x="9310" y="3904"/>
                    <a:pt x="9307" y="3955"/>
                    <a:pt x="9294" y="4005"/>
                  </a:cubicBezTo>
                  <a:cubicBezTo>
                    <a:pt x="9296" y="4005"/>
                    <a:pt x="9297" y="4005"/>
                    <a:pt x="9299" y="4005"/>
                  </a:cubicBezTo>
                  <a:cubicBezTo>
                    <a:pt x="9317" y="4005"/>
                    <a:pt x="9314" y="3980"/>
                    <a:pt x="9328" y="3980"/>
                  </a:cubicBezTo>
                  <a:cubicBezTo>
                    <a:pt x="9330" y="3980"/>
                    <a:pt x="9332" y="3980"/>
                    <a:pt x="9334" y="3981"/>
                  </a:cubicBezTo>
                  <a:cubicBezTo>
                    <a:pt x="9375" y="4018"/>
                    <a:pt x="9374" y="4069"/>
                    <a:pt x="9382" y="4120"/>
                  </a:cubicBezTo>
                  <a:cubicBezTo>
                    <a:pt x="9339" y="4193"/>
                    <a:pt x="9342" y="4175"/>
                    <a:pt x="9386" y="4355"/>
                  </a:cubicBezTo>
                  <a:cubicBezTo>
                    <a:pt x="9391" y="4387"/>
                    <a:pt x="9341" y="4401"/>
                    <a:pt x="9357" y="4436"/>
                  </a:cubicBezTo>
                  <a:cubicBezTo>
                    <a:pt x="9352" y="4440"/>
                    <a:pt x="9347" y="4441"/>
                    <a:pt x="9342" y="4441"/>
                  </a:cubicBezTo>
                  <a:cubicBezTo>
                    <a:pt x="9330" y="4441"/>
                    <a:pt x="9317" y="4433"/>
                    <a:pt x="9301" y="4433"/>
                  </a:cubicBezTo>
                  <a:cubicBezTo>
                    <a:pt x="9298" y="4433"/>
                    <a:pt x="9295" y="4433"/>
                    <a:pt x="9292" y="4434"/>
                  </a:cubicBezTo>
                  <a:lnTo>
                    <a:pt x="9387" y="4541"/>
                  </a:lnTo>
                  <a:cubicBezTo>
                    <a:pt x="9364" y="4588"/>
                    <a:pt x="9354" y="4639"/>
                    <a:pt x="9357" y="4692"/>
                  </a:cubicBezTo>
                  <a:lnTo>
                    <a:pt x="9313" y="4673"/>
                  </a:lnTo>
                  <a:lnTo>
                    <a:pt x="9313" y="4673"/>
                  </a:lnTo>
                  <a:cubicBezTo>
                    <a:pt x="9313" y="4688"/>
                    <a:pt x="9309" y="4704"/>
                    <a:pt x="9299" y="4715"/>
                  </a:cubicBezTo>
                  <a:cubicBezTo>
                    <a:pt x="9337" y="4733"/>
                    <a:pt x="9366" y="4766"/>
                    <a:pt x="9380" y="4805"/>
                  </a:cubicBezTo>
                  <a:cubicBezTo>
                    <a:pt x="9383" y="4820"/>
                    <a:pt x="9398" y="4831"/>
                    <a:pt x="9414" y="4831"/>
                  </a:cubicBezTo>
                  <a:cubicBezTo>
                    <a:pt x="9416" y="4831"/>
                    <a:pt x="9417" y="4831"/>
                    <a:pt x="9419" y="4831"/>
                  </a:cubicBezTo>
                  <a:cubicBezTo>
                    <a:pt x="9420" y="4825"/>
                    <a:pt x="9421" y="4819"/>
                    <a:pt x="9428" y="4819"/>
                  </a:cubicBezTo>
                  <a:cubicBezTo>
                    <a:pt x="9429" y="4819"/>
                    <a:pt x="9430" y="4819"/>
                    <a:pt x="9431" y="4820"/>
                  </a:cubicBezTo>
                  <a:cubicBezTo>
                    <a:pt x="9433" y="4830"/>
                    <a:pt x="9425" y="4831"/>
                    <a:pt x="9420" y="4832"/>
                  </a:cubicBezTo>
                  <a:cubicBezTo>
                    <a:pt x="9429" y="4850"/>
                    <a:pt x="9437" y="4868"/>
                    <a:pt x="9454" y="4901"/>
                  </a:cubicBezTo>
                  <a:cubicBezTo>
                    <a:pt x="9465" y="4863"/>
                    <a:pt x="9472" y="4841"/>
                    <a:pt x="9480" y="4813"/>
                  </a:cubicBezTo>
                  <a:cubicBezTo>
                    <a:pt x="9492" y="4818"/>
                    <a:pt x="9504" y="4820"/>
                    <a:pt x="9516" y="4820"/>
                  </a:cubicBezTo>
                  <a:cubicBezTo>
                    <a:pt x="9532" y="4820"/>
                    <a:pt x="9548" y="4817"/>
                    <a:pt x="9563" y="4817"/>
                  </a:cubicBezTo>
                  <a:cubicBezTo>
                    <a:pt x="9578" y="4817"/>
                    <a:pt x="9593" y="4819"/>
                    <a:pt x="9607" y="4828"/>
                  </a:cubicBezTo>
                  <a:lnTo>
                    <a:pt x="9647" y="4792"/>
                  </a:lnTo>
                  <a:lnTo>
                    <a:pt x="9627" y="4755"/>
                  </a:lnTo>
                  <a:cubicBezTo>
                    <a:pt x="9575" y="4717"/>
                    <a:pt x="9510" y="4741"/>
                    <a:pt x="9452" y="4702"/>
                  </a:cubicBezTo>
                  <a:cubicBezTo>
                    <a:pt x="9511" y="4668"/>
                    <a:pt x="9470" y="4595"/>
                    <a:pt x="9519" y="4558"/>
                  </a:cubicBezTo>
                  <a:cubicBezTo>
                    <a:pt x="9518" y="4505"/>
                    <a:pt x="9518" y="4451"/>
                    <a:pt x="9544" y="4402"/>
                  </a:cubicBezTo>
                  <a:lnTo>
                    <a:pt x="9489" y="4342"/>
                  </a:lnTo>
                  <a:lnTo>
                    <a:pt x="9489" y="4301"/>
                  </a:lnTo>
                  <a:cubicBezTo>
                    <a:pt x="9499" y="4273"/>
                    <a:pt x="9540" y="4278"/>
                    <a:pt x="9543" y="4246"/>
                  </a:cubicBezTo>
                  <a:cubicBezTo>
                    <a:pt x="9525" y="4234"/>
                    <a:pt x="9497" y="4233"/>
                    <a:pt x="9489" y="4205"/>
                  </a:cubicBezTo>
                  <a:cubicBezTo>
                    <a:pt x="9501" y="4194"/>
                    <a:pt x="9514" y="4192"/>
                    <a:pt x="9527" y="4192"/>
                  </a:cubicBezTo>
                  <a:cubicBezTo>
                    <a:pt x="9535" y="4192"/>
                    <a:pt x="9543" y="4193"/>
                    <a:pt x="9550" y="4193"/>
                  </a:cubicBezTo>
                  <a:cubicBezTo>
                    <a:pt x="9557" y="4193"/>
                    <a:pt x="9563" y="4192"/>
                    <a:pt x="9569" y="4190"/>
                  </a:cubicBezTo>
                  <a:cubicBezTo>
                    <a:pt x="9587" y="4177"/>
                    <a:pt x="9602" y="4160"/>
                    <a:pt x="9613" y="4141"/>
                  </a:cubicBezTo>
                  <a:lnTo>
                    <a:pt x="9597" y="4104"/>
                  </a:lnTo>
                  <a:lnTo>
                    <a:pt x="9597" y="4104"/>
                  </a:lnTo>
                  <a:cubicBezTo>
                    <a:pt x="9609" y="4100"/>
                    <a:pt x="9619" y="4093"/>
                    <a:pt x="9624" y="4082"/>
                  </a:cubicBezTo>
                  <a:cubicBezTo>
                    <a:pt x="9625" y="4056"/>
                    <a:pt x="9592" y="4048"/>
                    <a:pt x="9592" y="4023"/>
                  </a:cubicBezTo>
                  <a:cubicBezTo>
                    <a:pt x="9591" y="4023"/>
                    <a:pt x="9589" y="4023"/>
                    <a:pt x="9588" y="4023"/>
                  </a:cubicBezTo>
                  <a:cubicBezTo>
                    <a:pt x="9566" y="4023"/>
                    <a:pt x="9551" y="4041"/>
                    <a:pt x="9533" y="4045"/>
                  </a:cubicBezTo>
                  <a:cubicBezTo>
                    <a:pt x="9487" y="4020"/>
                    <a:pt x="9514" y="3961"/>
                    <a:pt x="9471" y="3936"/>
                  </a:cubicBezTo>
                  <a:cubicBezTo>
                    <a:pt x="9527" y="3915"/>
                    <a:pt x="9493" y="3859"/>
                    <a:pt x="9528" y="3833"/>
                  </a:cubicBezTo>
                  <a:lnTo>
                    <a:pt x="9497" y="3815"/>
                  </a:lnTo>
                  <a:cubicBezTo>
                    <a:pt x="9493" y="3796"/>
                    <a:pt x="9520" y="3804"/>
                    <a:pt x="9521" y="3789"/>
                  </a:cubicBezTo>
                  <a:cubicBezTo>
                    <a:pt x="9529" y="3756"/>
                    <a:pt x="9505" y="3734"/>
                    <a:pt x="9496" y="3704"/>
                  </a:cubicBezTo>
                  <a:cubicBezTo>
                    <a:pt x="9495" y="3695"/>
                    <a:pt x="9505" y="3695"/>
                    <a:pt x="9513" y="3693"/>
                  </a:cubicBezTo>
                  <a:cubicBezTo>
                    <a:pt x="9526" y="3675"/>
                    <a:pt x="9499" y="3663"/>
                    <a:pt x="9508" y="3645"/>
                  </a:cubicBezTo>
                  <a:cubicBezTo>
                    <a:pt x="9512" y="3634"/>
                    <a:pt x="9516" y="3624"/>
                    <a:pt x="9519" y="3613"/>
                  </a:cubicBezTo>
                  <a:lnTo>
                    <a:pt x="9495" y="3599"/>
                  </a:lnTo>
                  <a:cubicBezTo>
                    <a:pt x="9503" y="3577"/>
                    <a:pt x="9510" y="3556"/>
                    <a:pt x="9527" y="3542"/>
                  </a:cubicBezTo>
                  <a:cubicBezTo>
                    <a:pt x="9541" y="3535"/>
                    <a:pt x="9554" y="3534"/>
                    <a:pt x="9569" y="3534"/>
                  </a:cubicBezTo>
                  <a:cubicBezTo>
                    <a:pt x="9575" y="3534"/>
                    <a:pt x="9581" y="3534"/>
                    <a:pt x="9588" y="3534"/>
                  </a:cubicBezTo>
                  <a:cubicBezTo>
                    <a:pt x="9601" y="3534"/>
                    <a:pt x="9615" y="3533"/>
                    <a:pt x="9629" y="3527"/>
                  </a:cubicBezTo>
                  <a:cubicBezTo>
                    <a:pt x="9631" y="3489"/>
                    <a:pt x="9600" y="3468"/>
                    <a:pt x="9583" y="3438"/>
                  </a:cubicBezTo>
                  <a:cubicBezTo>
                    <a:pt x="9597" y="3424"/>
                    <a:pt x="9615" y="3415"/>
                    <a:pt x="9634" y="3413"/>
                  </a:cubicBezTo>
                  <a:cubicBezTo>
                    <a:pt x="9663" y="3450"/>
                    <a:pt x="9699" y="3480"/>
                    <a:pt x="9684" y="3532"/>
                  </a:cubicBezTo>
                  <a:cubicBezTo>
                    <a:pt x="9694" y="3532"/>
                    <a:pt x="9699" y="3533"/>
                    <a:pt x="9702" y="3533"/>
                  </a:cubicBezTo>
                  <a:cubicBezTo>
                    <a:pt x="9703" y="3533"/>
                    <a:pt x="9704" y="3532"/>
                    <a:pt x="9705" y="3532"/>
                  </a:cubicBezTo>
                  <a:cubicBezTo>
                    <a:pt x="9726" y="3523"/>
                    <a:pt x="9728" y="3501"/>
                    <a:pt x="9736" y="3484"/>
                  </a:cubicBezTo>
                  <a:cubicBezTo>
                    <a:pt x="9736" y="3465"/>
                    <a:pt x="9720" y="3459"/>
                    <a:pt x="9710" y="3440"/>
                  </a:cubicBezTo>
                  <a:cubicBezTo>
                    <a:pt x="9739" y="3404"/>
                    <a:pt x="9698" y="3348"/>
                    <a:pt x="9738" y="3309"/>
                  </a:cubicBezTo>
                  <a:cubicBezTo>
                    <a:pt x="9723" y="3284"/>
                    <a:pt x="9716" y="3257"/>
                    <a:pt x="9719" y="3228"/>
                  </a:cubicBezTo>
                  <a:cubicBezTo>
                    <a:pt x="9709" y="3220"/>
                    <a:pt x="9701" y="3218"/>
                    <a:pt x="9692" y="3218"/>
                  </a:cubicBezTo>
                  <a:cubicBezTo>
                    <a:pt x="9681" y="3218"/>
                    <a:pt x="9670" y="3223"/>
                    <a:pt x="9657" y="3228"/>
                  </a:cubicBezTo>
                  <a:cubicBezTo>
                    <a:pt x="9646" y="3204"/>
                    <a:pt x="9619" y="3194"/>
                    <a:pt x="9594" y="3175"/>
                  </a:cubicBezTo>
                  <a:cubicBezTo>
                    <a:pt x="9615" y="3154"/>
                    <a:pt x="9631" y="3129"/>
                    <a:pt x="9642" y="3102"/>
                  </a:cubicBezTo>
                  <a:lnTo>
                    <a:pt x="9617" y="3082"/>
                  </a:lnTo>
                  <a:cubicBezTo>
                    <a:pt x="9622" y="3075"/>
                    <a:pt x="9631" y="3072"/>
                    <a:pt x="9640" y="3072"/>
                  </a:cubicBezTo>
                  <a:cubicBezTo>
                    <a:pt x="9641" y="3072"/>
                    <a:pt x="9642" y="3072"/>
                    <a:pt x="9643" y="3072"/>
                  </a:cubicBezTo>
                  <a:cubicBezTo>
                    <a:pt x="9668" y="3080"/>
                    <a:pt x="9665" y="3096"/>
                    <a:pt x="9667" y="3111"/>
                  </a:cubicBezTo>
                  <a:cubicBezTo>
                    <a:pt x="9671" y="3122"/>
                    <a:pt x="9678" y="3132"/>
                    <a:pt x="9688" y="3138"/>
                  </a:cubicBezTo>
                  <a:cubicBezTo>
                    <a:pt x="9689" y="3138"/>
                    <a:pt x="9691" y="3139"/>
                    <a:pt x="9693" y="3139"/>
                  </a:cubicBezTo>
                  <a:cubicBezTo>
                    <a:pt x="9700" y="3139"/>
                    <a:pt x="9707" y="3134"/>
                    <a:pt x="9710" y="3128"/>
                  </a:cubicBezTo>
                  <a:cubicBezTo>
                    <a:pt x="9714" y="3075"/>
                    <a:pt x="9762" y="3025"/>
                    <a:pt x="9721" y="2969"/>
                  </a:cubicBezTo>
                  <a:cubicBezTo>
                    <a:pt x="9729" y="2885"/>
                    <a:pt x="9689" y="2796"/>
                    <a:pt x="9739" y="2715"/>
                  </a:cubicBezTo>
                  <a:cubicBezTo>
                    <a:pt x="9721" y="2666"/>
                    <a:pt x="9710" y="2620"/>
                    <a:pt x="9731" y="2569"/>
                  </a:cubicBezTo>
                  <a:cubicBezTo>
                    <a:pt x="9745" y="2536"/>
                    <a:pt x="9742" y="2495"/>
                    <a:pt x="9754" y="2458"/>
                  </a:cubicBezTo>
                  <a:cubicBezTo>
                    <a:pt x="9761" y="2436"/>
                    <a:pt x="9760" y="2411"/>
                    <a:pt x="9749" y="2390"/>
                  </a:cubicBezTo>
                  <a:cubicBezTo>
                    <a:pt x="9716" y="2335"/>
                    <a:pt x="9729" y="2279"/>
                    <a:pt x="9737" y="2223"/>
                  </a:cubicBezTo>
                  <a:cubicBezTo>
                    <a:pt x="9742" y="2185"/>
                    <a:pt x="9728" y="2151"/>
                    <a:pt x="9727" y="2115"/>
                  </a:cubicBezTo>
                  <a:cubicBezTo>
                    <a:pt x="9728" y="2095"/>
                    <a:pt x="9713" y="2079"/>
                    <a:pt x="9694" y="2079"/>
                  </a:cubicBezTo>
                  <a:cubicBezTo>
                    <a:pt x="9664" y="2079"/>
                    <a:pt x="9661" y="2052"/>
                    <a:pt x="9651" y="2031"/>
                  </a:cubicBezTo>
                  <a:cubicBezTo>
                    <a:pt x="9656" y="2029"/>
                    <a:pt x="9662" y="2028"/>
                    <a:pt x="9666" y="2027"/>
                  </a:cubicBezTo>
                  <a:cubicBezTo>
                    <a:pt x="9682" y="2028"/>
                    <a:pt x="9682" y="2043"/>
                    <a:pt x="9689" y="2054"/>
                  </a:cubicBezTo>
                  <a:cubicBezTo>
                    <a:pt x="9715" y="2047"/>
                    <a:pt x="9726" y="2020"/>
                    <a:pt x="9748" y="2010"/>
                  </a:cubicBezTo>
                  <a:cubicBezTo>
                    <a:pt x="9749" y="2010"/>
                    <a:pt x="9750" y="2010"/>
                    <a:pt x="9752" y="2010"/>
                  </a:cubicBezTo>
                  <a:cubicBezTo>
                    <a:pt x="9763" y="2010"/>
                    <a:pt x="9773" y="2015"/>
                    <a:pt x="9779" y="2023"/>
                  </a:cubicBezTo>
                  <a:cubicBezTo>
                    <a:pt x="9802" y="2047"/>
                    <a:pt x="9780" y="2084"/>
                    <a:pt x="9804" y="2107"/>
                  </a:cubicBezTo>
                  <a:cubicBezTo>
                    <a:pt x="9807" y="2220"/>
                    <a:pt x="9807" y="2220"/>
                    <a:pt x="9856" y="2286"/>
                  </a:cubicBezTo>
                  <a:lnTo>
                    <a:pt x="9815" y="2300"/>
                  </a:lnTo>
                  <a:cubicBezTo>
                    <a:pt x="9824" y="2339"/>
                    <a:pt x="9799" y="2377"/>
                    <a:pt x="9809" y="2417"/>
                  </a:cubicBezTo>
                  <a:cubicBezTo>
                    <a:pt x="9816" y="2446"/>
                    <a:pt x="9864" y="2460"/>
                    <a:pt x="9835" y="2500"/>
                  </a:cubicBezTo>
                  <a:cubicBezTo>
                    <a:pt x="9832" y="2503"/>
                    <a:pt x="9829" y="2504"/>
                    <a:pt x="9826" y="2504"/>
                  </a:cubicBezTo>
                  <a:cubicBezTo>
                    <a:pt x="9817" y="2504"/>
                    <a:pt x="9809" y="2494"/>
                    <a:pt x="9799" y="2494"/>
                  </a:cubicBezTo>
                  <a:cubicBezTo>
                    <a:pt x="9798" y="2494"/>
                    <a:pt x="9797" y="2494"/>
                    <a:pt x="9796" y="2495"/>
                  </a:cubicBezTo>
                  <a:cubicBezTo>
                    <a:pt x="9777" y="2538"/>
                    <a:pt x="9812" y="2551"/>
                    <a:pt x="9843" y="2570"/>
                  </a:cubicBezTo>
                  <a:cubicBezTo>
                    <a:pt x="9833" y="2618"/>
                    <a:pt x="9869" y="2661"/>
                    <a:pt x="9862" y="2711"/>
                  </a:cubicBezTo>
                  <a:lnTo>
                    <a:pt x="9918" y="2768"/>
                  </a:lnTo>
                  <a:lnTo>
                    <a:pt x="9942" y="2762"/>
                  </a:lnTo>
                  <a:cubicBezTo>
                    <a:pt x="9969" y="2825"/>
                    <a:pt x="9994" y="2887"/>
                    <a:pt x="10021" y="2953"/>
                  </a:cubicBezTo>
                  <a:cubicBezTo>
                    <a:pt x="9999" y="2977"/>
                    <a:pt x="9972" y="2986"/>
                    <a:pt x="9941" y="2986"/>
                  </a:cubicBezTo>
                  <a:cubicBezTo>
                    <a:pt x="9934" y="2986"/>
                    <a:pt x="9927" y="2986"/>
                    <a:pt x="9921" y="2985"/>
                  </a:cubicBezTo>
                  <a:lnTo>
                    <a:pt x="9921" y="2985"/>
                  </a:lnTo>
                  <a:cubicBezTo>
                    <a:pt x="9933" y="3037"/>
                    <a:pt x="9967" y="3072"/>
                    <a:pt x="9972" y="3119"/>
                  </a:cubicBezTo>
                  <a:cubicBezTo>
                    <a:pt x="9974" y="3120"/>
                    <a:pt x="9976" y="3120"/>
                    <a:pt x="9978" y="3120"/>
                  </a:cubicBezTo>
                  <a:cubicBezTo>
                    <a:pt x="9985" y="3120"/>
                    <a:pt x="9990" y="3114"/>
                    <a:pt x="10000" y="3110"/>
                  </a:cubicBezTo>
                  <a:cubicBezTo>
                    <a:pt x="10019" y="3132"/>
                    <a:pt x="10050" y="3143"/>
                    <a:pt x="10075" y="3163"/>
                  </a:cubicBezTo>
                  <a:cubicBezTo>
                    <a:pt x="10104" y="3203"/>
                    <a:pt x="10097" y="3257"/>
                    <a:pt x="10125" y="3298"/>
                  </a:cubicBezTo>
                  <a:cubicBezTo>
                    <a:pt x="10084" y="3325"/>
                    <a:pt x="10037" y="3330"/>
                    <a:pt x="9990" y="3348"/>
                  </a:cubicBezTo>
                  <a:cubicBezTo>
                    <a:pt x="10032" y="3375"/>
                    <a:pt x="10084" y="3362"/>
                    <a:pt x="10127" y="3387"/>
                  </a:cubicBezTo>
                  <a:lnTo>
                    <a:pt x="10104" y="3460"/>
                  </a:lnTo>
                  <a:lnTo>
                    <a:pt x="10087" y="3455"/>
                  </a:lnTo>
                  <a:cubicBezTo>
                    <a:pt x="10063" y="3460"/>
                    <a:pt x="10083" y="3488"/>
                    <a:pt x="10065" y="3496"/>
                  </a:cubicBezTo>
                  <a:cubicBezTo>
                    <a:pt x="10048" y="3502"/>
                    <a:pt x="10034" y="3513"/>
                    <a:pt x="10024" y="3528"/>
                  </a:cubicBezTo>
                  <a:cubicBezTo>
                    <a:pt x="10015" y="3567"/>
                    <a:pt x="10039" y="3585"/>
                    <a:pt x="10069" y="3599"/>
                  </a:cubicBezTo>
                  <a:cubicBezTo>
                    <a:pt x="10039" y="3632"/>
                    <a:pt x="10038" y="3670"/>
                    <a:pt x="10064" y="3727"/>
                  </a:cubicBezTo>
                  <a:cubicBezTo>
                    <a:pt x="10081" y="3726"/>
                    <a:pt x="10088" y="3700"/>
                    <a:pt x="10104" y="3700"/>
                  </a:cubicBezTo>
                  <a:cubicBezTo>
                    <a:pt x="10109" y="3700"/>
                    <a:pt x="10116" y="3703"/>
                    <a:pt x="10124" y="3711"/>
                  </a:cubicBezTo>
                  <a:cubicBezTo>
                    <a:pt x="10129" y="3677"/>
                    <a:pt x="10099" y="3671"/>
                    <a:pt x="10099" y="3649"/>
                  </a:cubicBezTo>
                  <a:lnTo>
                    <a:pt x="10146" y="3627"/>
                  </a:lnTo>
                  <a:lnTo>
                    <a:pt x="10146" y="3627"/>
                  </a:lnTo>
                  <a:cubicBezTo>
                    <a:pt x="10156" y="3702"/>
                    <a:pt x="10165" y="3775"/>
                    <a:pt x="10174" y="3850"/>
                  </a:cubicBezTo>
                  <a:cubicBezTo>
                    <a:pt x="10148" y="3861"/>
                    <a:pt x="10139" y="3889"/>
                    <a:pt x="10128" y="3915"/>
                  </a:cubicBezTo>
                  <a:lnTo>
                    <a:pt x="10153" y="3943"/>
                  </a:lnTo>
                  <a:cubicBezTo>
                    <a:pt x="10169" y="3923"/>
                    <a:pt x="10159" y="3889"/>
                    <a:pt x="10192" y="3881"/>
                  </a:cubicBezTo>
                  <a:cubicBezTo>
                    <a:pt x="10213" y="3883"/>
                    <a:pt x="10214" y="3908"/>
                    <a:pt x="10225" y="3922"/>
                  </a:cubicBezTo>
                  <a:lnTo>
                    <a:pt x="10256" y="3910"/>
                  </a:lnTo>
                  <a:cubicBezTo>
                    <a:pt x="10285" y="3928"/>
                    <a:pt x="10256" y="3966"/>
                    <a:pt x="10286" y="3979"/>
                  </a:cubicBezTo>
                  <a:cubicBezTo>
                    <a:pt x="10318" y="3975"/>
                    <a:pt x="10297" y="3942"/>
                    <a:pt x="10316" y="3933"/>
                  </a:cubicBezTo>
                  <a:lnTo>
                    <a:pt x="10316" y="3933"/>
                  </a:lnTo>
                  <a:lnTo>
                    <a:pt x="10355" y="3961"/>
                  </a:lnTo>
                  <a:cubicBezTo>
                    <a:pt x="10368" y="3889"/>
                    <a:pt x="10342" y="3819"/>
                    <a:pt x="10362" y="3759"/>
                  </a:cubicBezTo>
                  <a:cubicBezTo>
                    <a:pt x="10315" y="3665"/>
                    <a:pt x="10315" y="3665"/>
                    <a:pt x="10277" y="3646"/>
                  </a:cubicBezTo>
                  <a:lnTo>
                    <a:pt x="10277" y="3646"/>
                  </a:lnTo>
                  <a:lnTo>
                    <a:pt x="10323" y="3892"/>
                  </a:lnTo>
                  <a:lnTo>
                    <a:pt x="10323" y="3892"/>
                  </a:lnTo>
                  <a:lnTo>
                    <a:pt x="10298" y="3890"/>
                  </a:lnTo>
                  <a:cubicBezTo>
                    <a:pt x="10262" y="3809"/>
                    <a:pt x="10278" y="3720"/>
                    <a:pt x="10250" y="3643"/>
                  </a:cubicBezTo>
                  <a:cubicBezTo>
                    <a:pt x="10272" y="3617"/>
                    <a:pt x="10296" y="3632"/>
                    <a:pt x="10316" y="3620"/>
                  </a:cubicBezTo>
                  <a:cubicBezTo>
                    <a:pt x="10313" y="3593"/>
                    <a:pt x="10280" y="3586"/>
                    <a:pt x="10275" y="3561"/>
                  </a:cubicBezTo>
                  <a:cubicBezTo>
                    <a:pt x="10279" y="3556"/>
                    <a:pt x="10281" y="3550"/>
                    <a:pt x="10285" y="3544"/>
                  </a:cubicBezTo>
                  <a:lnTo>
                    <a:pt x="10237" y="3529"/>
                  </a:lnTo>
                  <a:cubicBezTo>
                    <a:pt x="10240" y="3496"/>
                    <a:pt x="10216" y="3470"/>
                    <a:pt x="10191" y="3446"/>
                  </a:cubicBezTo>
                  <a:cubicBezTo>
                    <a:pt x="10213" y="3432"/>
                    <a:pt x="10232" y="3431"/>
                    <a:pt x="10251" y="3431"/>
                  </a:cubicBezTo>
                  <a:cubicBezTo>
                    <a:pt x="10255" y="3431"/>
                    <a:pt x="10258" y="3431"/>
                    <a:pt x="10262" y="3431"/>
                  </a:cubicBezTo>
                  <a:cubicBezTo>
                    <a:pt x="10274" y="3431"/>
                    <a:pt x="10286" y="3431"/>
                    <a:pt x="10298" y="3426"/>
                  </a:cubicBezTo>
                  <a:lnTo>
                    <a:pt x="10280" y="3362"/>
                  </a:lnTo>
                  <a:lnTo>
                    <a:pt x="10253" y="3359"/>
                  </a:lnTo>
                  <a:cubicBezTo>
                    <a:pt x="10253" y="3360"/>
                    <a:pt x="10253" y="3360"/>
                    <a:pt x="10252" y="3360"/>
                  </a:cubicBezTo>
                  <a:lnTo>
                    <a:pt x="10252" y="3360"/>
                  </a:lnTo>
                  <a:cubicBezTo>
                    <a:pt x="10238" y="3335"/>
                    <a:pt x="10216" y="3332"/>
                    <a:pt x="10188" y="3332"/>
                  </a:cubicBezTo>
                  <a:lnTo>
                    <a:pt x="10169" y="3277"/>
                  </a:lnTo>
                  <a:lnTo>
                    <a:pt x="10191" y="3266"/>
                  </a:lnTo>
                  <a:cubicBezTo>
                    <a:pt x="10191" y="3245"/>
                    <a:pt x="10164" y="3238"/>
                    <a:pt x="10166" y="3217"/>
                  </a:cubicBezTo>
                  <a:cubicBezTo>
                    <a:pt x="10166" y="3208"/>
                    <a:pt x="10173" y="3201"/>
                    <a:pt x="10182" y="3200"/>
                  </a:cubicBezTo>
                  <a:cubicBezTo>
                    <a:pt x="10173" y="3157"/>
                    <a:pt x="10167" y="3116"/>
                    <a:pt x="10201" y="3083"/>
                  </a:cubicBezTo>
                  <a:cubicBezTo>
                    <a:pt x="10204" y="3082"/>
                    <a:pt x="10206" y="3082"/>
                    <a:pt x="10209" y="3082"/>
                  </a:cubicBezTo>
                  <a:cubicBezTo>
                    <a:pt x="10218" y="3082"/>
                    <a:pt x="10226" y="3089"/>
                    <a:pt x="10237" y="3089"/>
                  </a:cubicBezTo>
                  <a:cubicBezTo>
                    <a:pt x="10240" y="3089"/>
                    <a:pt x="10245" y="3088"/>
                    <a:pt x="10249" y="3086"/>
                  </a:cubicBezTo>
                  <a:cubicBezTo>
                    <a:pt x="10232" y="3071"/>
                    <a:pt x="10239" y="3047"/>
                    <a:pt x="10227" y="3029"/>
                  </a:cubicBezTo>
                  <a:cubicBezTo>
                    <a:pt x="10224" y="3026"/>
                    <a:pt x="10221" y="3025"/>
                    <a:pt x="10218" y="3025"/>
                  </a:cubicBezTo>
                  <a:cubicBezTo>
                    <a:pt x="10208" y="3025"/>
                    <a:pt x="10199" y="3034"/>
                    <a:pt x="10189" y="3034"/>
                  </a:cubicBezTo>
                  <a:cubicBezTo>
                    <a:pt x="10188" y="3034"/>
                    <a:pt x="10187" y="3034"/>
                    <a:pt x="10186" y="3034"/>
                  </a:cubicBezTo>
                  <a:cubicBezTo>
                    <a:pt x="10141" y="3005"/>
                    <a:pt x="10188" y="2969"/>
                    <a:pt x="10172" y="2936"/>
                  </a:cubicBezTo>
                  <a:lnTo>
                    <a:pt x="10172" y="2936"/>
                  </a:lnTo>
                  <a:cubicBezTo>
                    <a:pt x="10210" y="2938"/>
                    <a:pt x="10189" y="2973"/>
                    <a:pt x="10210" y="2983"/>
                  </a:cubicBezTo>
                  <a:cubicBezTo>
                    <a:pt x="10222" y="2943"/>
                    <a:pt x="10233" y="2903"/>
                    <a:pt x="10246" y="2862"/>
                  </a:cubicBezTo>
                  <a:cubicBezTo>
                    <a:pt x="10275" y="2872"/>
                    <a:pt x="10277" y="2898"/>
                    <a:pt x="10288" y="2917"/>
                  </a:cubicBezTo>
                  <a:cubicBezTo>
                    <a:pt x="10323" y="2893"/>
                    <a:pt x="10296" y="2857"/>
                    <a:pt x="10308" y="2829"/>
                  </a:cubicBezTo>
                  <a:cubicBezTo>
                    <a:pt x="10290" y="2802"/>
                    <a:pt x="10265" y="2780"/>
                    <a:pt x="10259" y="2746"/>
                  </a:cubicBezTo>
                  <a:lnTo>
                    <a:pt x="10286" y="2731"/>
                  </a:lnTo>
                  <a:cubicBezTo>
                    <a:pt x="10264" y="2708"/>
                    <a:pt x="10245" y="2685"/>
                    <a:pt x="10252" y="2651"/>
                  </a:cubicBezTo>
                  <a:lnTo>
                    <a:pt x="10252" y="2651"/>
                  </a:lnTo>
                  <a:cubicBezTo>
                    <a:pt x="10252" y="2651"/>
                    <a:pt x="10253" y="2651"/>
                    <a:pt x="10253" y="2651"/>
                  </a:cubicBezTo>
                  <a:lnTo>
                    <a:pt x="10253" y="2650"/>
                  </a:lnTo>
                  <a:lnTo>
                    <a:pt x="10253" y="2650"/>
                  </a:lnTo>
                  <a:cubicBezTo>
                    <a:pt x="10253" y="2650"/>
                    <a:pt x="10252" y="2651"/>
                    <a:pt x="10252" y="2651"/>
                  </a:cubicBezTo>
                  <a:lnTo>
                    <a:pt x="10252" y="2651"/>
                  </a:lnTo>
                  <a:cubicBezTo>
                    <a:pt x="10223" y="2645"/>
                    <a:pt x="10243" y="2613"/>
                    <a:pt x="10224" y="2601"/>
                  </a:cubicBezTo>
                  <a:lnTo>
                    <a:pt x="10224" y="2601"/>
                  </a:lnTo>
                  <a:cubicBezTo>
                    <a:pt x="10221" y="2609"/>
                    <a:pt x="10216" y="2617"/>
                    <a:pt x="10209" y="2628"/>
                  </a:cubicBezTo>
                  <a:cubicBezTo>
                    <a:pt x="10168" y="2610"/>
                    <a:pt x="10133" y="2578"/>
                    <a:pt x="10110" y="2538"/>
                  </a:cubicBezTo>
                  <a:cubicBezTo>
                    <a:pt x="10117" y="2531"/>
                    <a:pt x="10123" y="2529"/>
                    <a:pt x="10128" y="2529"/>
                  </a:cubicBezTo>
                  <a:cubicBezTo>
                    <a:pt x="10141" y="2529"/>
                    <a:pt x="10152" y="2541"/>
                    <a:pt x="10164" y="2541"/>
                  </a:cubicBezTo>
                  <a:cubicBezTo>
                    <a:pt x="10167" y="2541"/>
                    <a:pt x="10170" y="2540"/>
                    <a:pt x="10173" y="2539"/>
                  </a:cubicBezTo>
                  <a:cubicBezTo>
                    <a:pt x="10175" y="2532"/>
                    <a:pt x="10178" y="2525"/>
                    <a:pt x="10180" y="2519"/>
                  </a:cubicBezTo>
                  <a:cubicBezTo>
                    <a:pt x="10184" y="2490"/>
                    <a:pt x="10154" y="2480"/>
                    <a:pt x="10146" y="2458"/>
                  </a:cubicBezTo>
                  <a:lnTo>
                    <a:pt x="10164" y="2415"/>
                  </a:lnTo>
                  <a:cubicBezTo>
                    <a:pt x="10156" y="2379"/>
                    <a:pt x="10131" y="2342"/>
                    <a:pt x="10152" y="2300"/>
                  </a:cubicBezTo>
                  <a:lnTo>
                    <a:pt x="10152" y="2300"/>
                  </a:lnTo>
                  <a:cubicBezTo>
                    <a:pt x="10178" y="2332"/>
                    <a:pt x="10178" y="2332"/>
                    <a:pt x="10189" y="2383"/>
                  </a:cubicBezTo>
                  <a:cubicBezTo>
                    <a:pt x="10202" y="2397"/>
                    <a:pt x="10215" y="2401"/>
                    <a:pt x="10230" y="2401"/>
                  </a:cubicBezTo>
                  <a:cubicBezTo>
                    <a:pt x="10242" y="2401"/>
                    <a:pt x="10256" y="2398"/>
                    <a:pt x="10271" y="2394"/>
                  </a:cubicBezTo>
                  <a:cubicBezTo>
                    <a:pt x="10261" y="2352"/>
                    <a:pt x="10202" y="2377"/>
                    <a:pt x="10202" y="2345"/>
                  </a:cubicBezTo>
                  <a:cubicBezTo>
                    <a:pt x="10198" y="2312"/>
                    <a:pt x="10222" y="2317"/>
                    <a:pt x="10229" y="2305"/>
                  </a:cubicBezTo>
                  <a:cubicBezTo>
                    <a:pt x="10216" y="2274"/>
                    <a:pt x="10177" y="2264"/>
                    <a:pt x="10177" y="2225"/>
                  </a:cubicBezTo>
                  <a:cubicBezTo>
                    <a:pt x="10157" y="2238"/>
                    <a:pt x="10168" y="2256"/>
                    <a:pt x="10158" y="2268"/>
                  </a:cubicBezTo>
                  <a:cubicBezTo>
                    <a:pt x="10100" y="2208"/>
                    <a:pt x="10151" y="2124"/>
                    <a:pt x="10110" y="2063"/>
                  </a:cubicBezTo>
                  <a:cubicBezTo>
                    <a:pt x="10119" y="2037"/>
                    <a:pt x="10140" y="2030"/>
                    <a:pt x="10157" y="2020"/>
                  </a:cubicBezTo>
                  <a:lnTo>
                    <a:pt x="10175" y="1963"/>
                  </a:lnTo>
                  <a:cubicBezTo>
                    <a:pt x="10168" y="1953"/>
                    <a:pt x="10160" y="1941"/>
                    <a:pt x="10145" y="1941"/>
                  </a:cubicBezTo>
                  <a:cubicBezTo>
                    <a:pt x="10144" y="1941"/>
                    <a:pt x="10142" y="1941"/>
                    <a:pt x="10141" y="1941"/>
                  </a:cubicBezTo>
                  <a:cubicBezTo>
                    <a:pt x="10117" y="1956"/>
                    <a:pt x="10137" y="1970"/>
                    <a:pt x="10141" y="1985"/>
                  </a:cubicBezTo>
                  <a:cubicBezTo>
                    <a:pt x="10136" y="1989"/>
                    <a:pt x="10131" y="1990"/>
                    <a:pt x="10127" y="1990"/>
                  </a:cubicBezTo>
                  <a:cubicBezTo>
                    <a:pt x="10117" y="1990"/>
                    <a:pt x="10109" y="1981"/>
                    <a:pt x="10099" y="1972"/>
                  </a:cubicBezTo>
                  <a:cubicBezTo>
                    <a:pt x="10128" y="1912"/>
                    <a:pt x="10101" y="1864"/>
                    <a:pt x="10059" y="1824"/>
                  </a:cubicBezTo>
                  <a:cubicBezTo>
                    <a:pt x="10058" y="1804"/>
                    <a:pt x="10067" y="1799"/>
                    <a:pt x="10084" y="1794"/>
                  </a:cubicBezTo>
                  <a:cubicBezTo>
                    <a:pt x="10081" y="1762"/>
                    <a:pt x="10064" y="1730"/>
                    <a:pt x="10081" y="1694"/>
                  </a:cubicBezTo>
                  <a:lnTo>
                    <a:pt x="10081" y="1694"/>
                  </a:lnTo>
                  <a:cubicBezTo>
                    <a:pt x="10112" y="1747"/>
                    <a:pt x="10110" y="1803"/>
                    <a:pt x="10110" y="1854"/>
                  </a:cubicBezTo>
                  <a:cubicBezTo>
                    <a:pt x="10124" y="1878"/>
                    <a:pt x="10140" y="1884"/>
                    <a:pt x="10161" y="1884"/>
                  </a:cubicBezTo>
                  <a:cubicBezTo>
                    <a:pt x="10172" y="1884"/>
                    <a:pt x="10185" y="1882"/>
                    <a:pt x="10199" y="1880"/>
                  </a:cubicBezTo>
                  <a:cubicBezTo>
                    <a:pt x="10164" y="1847"/>
                    <a:pt x="10148" y="1809"/>
                    <a:pt x="10152" y="1766"/>
                  </a:cubicBezTo>
                  <a:cubicBezTo>
                    <a:pt x="10167" y="1758"/>
                    <a:pt x="10185" y="1754"/>
                    <a:pt x="10193" y="1734"/>
                  </a:cubicBezTo>
                  <a:lnTo>
                    <a:pt x="10166" y="1697"/>
                  </a:lnTo>
                  <a:cubicBezTo>
                    <a:pt x="10158" y="1674"/>
                    <a:pt x="10190" y="1665"/>
                    <a:pt x="10170" y="1641"/>
                  </a:cubicBezTo>
                  <a:cubicBezTo>
                    <a:pt x="10164" y="1637"/>
                    <a:pt x="10157" y="1635"/>
                    <a:pt x="10149" y="1635"/>
                  </a:cubicBezTo>
                  <a:cubicBezTo>
                    <a:pt x="10139" y="1635"/>
                    <a:pt x="10129" y="1637"/>
                    <a:pt x="10120" y="1637"/>
                  </a:cubicBezTo>
                  <a:cubicBezTo>
                    <a:pt x="10117" y="1637"/>
                    <a:pt x="10115" y="1637"/>
                    <a:pt x="10112" y="1637"/>
                  </a:cubicBezTo>
                  <a:cubicBezTo>
                    <a:pt x="10094" y="1641"/>
                    <a:pt x="10093" y="1655"/>
                    <a:pt x="10085" y="1666"/>
                  </a:cubicBezTo>
                  <a:cubicBezTo>
                    <a:pt x="10064" y="1679"/>
                    <a:pt x="10032" y="1663"/>
                    <a:pt x="10013" y="1686"/>
                  </a:cubicBezTo>
                  <a:cubicBezTo>
                    <a:pt x="9992" y="1678"/>
                    <a:pt x="9981" y="1656"/>
                    <a:pt x="9986" y="1636"/>
                  </a:cubicBezTo>
                  <a:cubicBezTo>
                    <a:pt x="9988" y="1627"/>
                    <a:pt x="9992" y="1624"/>
                    <a:pt x="9996" y="1624"/>
                  </a:cubicBezTo>
                  <a:cubicBezTo>
                    <a:pt x="10001" y="1624"/>
                    <a:pt x="10007" y="1630"/>
                    <a:pt x="10012" y="1631"/>
                  </a:cubicBezTo>
                  <a:cubicBezTo>
                    <a:pt x="10023" y="1623"/>
                    <a:pt x="10020" y="1601"/>
                    <a:pt x="10038" y="1600"/>
                  </a:cubicBezTo>
                  <a:lnTo>
                    <a:pt x="10038" y="1471"/>
                  </a:lnTo>
                  <a:cubicBezTo>
                    <a:pt x="10042" y="1468"/>
                    <a:pt x="10046" y="1467"/>
                    <a:pt x="10050" y="1467"/>
                  </a:cubicBezTo>
                  <a:cubicBezTo>
                    <a:pt x="10059" y="1467"/>
                    <a:pt x="10067" y="1473"/>
                    <a:pt x="10075" y="1473"/>
                  </a:cubicBezTo>
                  <a:cubicBezTo>
                    <a:pt x="10080" y="1473"/>
                    <a:pt x="10084" y="1471"/>
                    <a:pt x="10088" y="1466"/>
                  </a:cubicBezTo>
                  <a:cubicBezTo>
                    <a:pt x="10089" y="1411"/>
                    <a:pt x="10043" y="1429"/>
                    <a:pt x="10011" y="1418"/>
                  </a:cubicBezTo>
                  <a:cubicBezTo>
                    <a:pt x="10031" y="1365"/>
                    <a:pt x="10021" y="1313"/>
                    <a:pt x="10004" y="1269"/>
                  </a:cubicBezTo>
                  <a:cubicBezTo>
                    <a:pt x="10007" y="1247"/>
                    <a:pt x="10022" y="1247"/>
                    <a:pt x="10032" y="1237"/>
                  </a:cubicBezTo>
                  <a:cubicBezTo>
                    <a:pt x="9996" y="1221"/>
                    <a:pt x="9997" y="1183"/>
                    <a:pt x="9988" y="1153"/>
                  </a:cubicBezTo>
                  <a:cubicBezTo>
                    <a:pt x="9979" y="1125"/>
                    <a:pt x="9986" y="1090"/>
                    <a:pt x="9986" y="1054"/>
                  </a:cubicBezTo>
                  <a:lnTo>
                    <a:pt x="9986" y="1054"/>
                  </a:lnTo>
                  <a:lnTo>
                    <a:pt x="10014" y="1062"/>
                  </a:lnTo>
                  <a:lnTo>
                    <a:pt x="10027" y="1022"/>
                  </a:lnTo>
                  <a:cubicBezTo>
                    <a:pt x="10037" y="1015"/>
                    <a:pt x="10049" y="1013"/>
                    <a:pt x="10061" y="1013"/>
                  </a:cubicBezTo>
                  <a:cubicBezTo>
                    <a:pt x="10071" y="1013"/>
                    <a:pt x="10082" y="1014"/>
                    <a:pt x="10092" y="1014"/>
                  </a:cubicBezTo>
                  <a:cubicBezTo>
                    <a:pt x="10110" y="1014"/>
                    <a:pt x="10127" y="1011"/>
                    <a:pt x="10140" y="991"/>
                  </a:cubicBezTo>
                  <a:cubicBezTo>
                    <a:pt x="10142" y="976"/>
                    <a:pt x="10129" y="973"/>
                    <a:pt x="10123" y="965"/>
                  </a:cubicBezTo>
                  <a:lnTo>
                    <a:pt x="10091" y="977"/>
                  </a:lnTo>
                  <a:cubicBezTo>
                    <a:pt x="10067" y="961"/>
                    <a:pt x="10104" y="948"/>
                    <a:pt x="10092" y="933"/>
                  </a:cubicBezTo>
                  <a:cubicBezTo>
                    <a:pt x="10093" y="899"/>
                    <a:pt x="10048" y="892"/>
                    <a:pt x="10054" y="861"/>
                  </a:cubicBezTo>
                  <a:cubicBezTo>
                    <a:pt x="10049" y="859"/>
                    <a:pt x="10045" y="859"/>
                    <a:pt x="10041" y="859"/>
                  </a:cubicBezTo>
                  <a:cubicBezTo>
                    <a:pt x="10025" y="859"/>
                    <a:pt x="10014" y="870"/>
                    <a:pt x="9998" y="870"/>
                  </a:cubicBezTo>
                  <a:cubicBezTo>
                    <a:pt x="9997" y="870"/>
                    <a:pt x="9996" y="870"/>
                    <a:pt x="9995" y="870"/>
                  </a:cubicBezTo>
                  <a:cubicBezTo>
                    <a:pt x="9994" y="850"/>
                    <a:pt x="10007" y="827"/>
                    <a:pt x="9991" y="807"/>
                  </a:cubicBezTo>
                  <a:cubicBezTo>
                    <a:pt x="10001" y="800"/>
                    <a:pt x="10011" y="799"/>
                    <a:pt x="10022" y="799"/>
                  </a:cubicBezTo>
                  <a:cubicBezTo>
                    <a:pt x="10029" y="799"/>
                    <a:pt x="10035" y="799"/>
                    <a:pt x="10042" y="799"/>
                  </a:cubicBezTo>
                  <a:cubicBezTo>
                    <a:pt x="10048" y="799"/>
                    <a:pt x="10055" y="799"/>
                    <a:pt x="10061" y="797"/>
                  </a:cubicBezTo>
                  <a:close/>
                  <a:moveTo>
                    <a:pt x="8509" y="8108"/>
                  </a:moveTo>
                  <a:cubicBezTo>
                    <a:pt x="8511" y="8138"/>
                    <a:pt x="8512" y="8149"/>
                    <a:pt x="8512" y="8161"/>
                  </a:cubicBezTo>
                  <a:lnTo>
                    <a:pt x="8512" y="8162"/>
                  </a:lnTo>
                  <a:cubicBezTo>
                    <a:pt x="8501" y="8168"/>
                    <a:pt x="8492" y="8172"/>
                    <a:pt x="8484" y="8172"/>
                  </a:cubicBezTo>
                  <a:cubicBezTo>
                    <a:pt x="8477" y="8172"/>
                    <a:pt x="8471" y="8169"/>
                    <a:pt x="8465" y="8165"/>
                  </a:cubicBezTo>
                  <a:cubicBezTo>
                    <a:pt x="8485" y="8150"/>
                    <a:pt x="8500" y="8130"/>
                    <a:pt x="8509" y="8108"/>
                  </a:cubicBezTo>
                  <a:close/>
                  <a:moveTo>
                    <a:pt x="9337" y="8153"/>
                  </a:moveTo>
                  <a:cubicBezTo>
                    <a:pt x="9345" y="8153"/>
                    <a:pt x="9353" y="8157"/>
                    <a:pt x="9359" y="8163"/>
                  </a:cubicBezTo>
                  <a:lnTo>
                    <a:pt x="9360" y="8163"/>
                  </a:lnTo>
                  <a:cubicBezTo>
                    <a:pt x="9354" y="8170"/>
                    <a:pt x="9346" y="8173"/>
                    <a:pt x="9338" y="8173"/>
                  </a:cubicBezTo>
                  <a:cubicBezTo>
                    <a:pt x="9330" y="8173"/>
                    <a:pt x="9322" y="8169"/>
                    <a:pt x="9316" y="8162"/>
                  </a:cubicBezTo>
                  <a:cubicBezTo>
                    <a:pt x="9321" y="8156"/>
                    <a:pt x="9329" y="8153"/>
                    <a:pt x="9337" y="8153"/>
                  </a:cubicBezTo>
                  <a:close/>
                  <a:moveTo>
                    <a:pt x="9196" y="8177"/>
                  </a:moveTo>
                  <a:cubicBezTo>
                    <a:pt x="9196" y="8177"/>
                    <a:pt x="9196" y="8177"/>
                    <a:pt x="9196" y="8177"/>
                  </a:cubicBezTo>
                  <a:cubicBezTo>
                    <a:pt x="9198" y="8177"/>
                    <a:pt x="9201" y="8179"/>
                    <a:pt x="9201" y="8182"/>
                  </a:cubicBezTo>
                  <a:cubicBezTo>
                    <a:pt x="9200" y="8183"/>
                    <a:pt x="9197" y="8184"/>
                    <a:pt x="9195" y="8186"/>
                  </a:cubicBezTo>
                  <a:cubicBezTo>
                    <a:pt x="9194" y="8184"/>
                    <a:pt x="9193" y="8182"/>
                    <a:pt x="9192" y="8181"/>
                  </a:cubicBezTo>
                  <a:lnTo>
                    <a:pt x="9190" y="8181"/>
                  </a:lnTo>
                  <a:cubicBezTo>
                    <a:pt x="9192" y="8180"/>
                    <a:pt x="9194" y="8177"/>
                    <a:pt x="9196" y="8177"/>
                  </a:cubicBezTo>
                  <a:close/>
                  <a:moveTo>
                    <a:pt x="6709" y="8211"/>
                  </a:moveTo>
                  <a:lnTo>
                    <a:pt x="6709" y="8211"/>
                  </a:lnTo>
                  <a:cubicBezTo>
                    <a:pt x="6711" y="8214"/>
                    <a:pt x="6714" y="8215"/>
                    <a:pt x="6714" y="8217"/>
                  </a:cubicBezTo>
                  <a:cubicBezTo>
                    <a:pt x="6714" y="8218"/>
                    <a:pt x="6712" y="8221"/>
                    <a:pt x="6710" y="8221"/>
                  </a:cubicBezTo>
                  <a:cubicBezTo>
                    <a:pt x="6710" y="8221"/>
                    <a:pt x="6710" y="8221"/>
                    <a:pt x="6709" y="8220"/>
                  </a:cubicBezTo>
                  <a:cubicBezTo>
                    <a:pt x="6707" y="8220"/>
                    <a:pt x="6706" y="8218"/>
                    <a:pt x="6705" y="8216"/>
                  </a:cubicBezTo>
                  <a:lnTo>
                    <a:pt x="6710" y="8212"/>
                  </a:lnTo>
                  <a:lnTo>
                    <a:pt x="6709" y="8211"/>
                  </a:lnTo>
                  <a:close/>
                  <a:moveTo>
                    <a:pt x="8504" y="8211"/>
                  </a:moveTo>
                  <a:cubicBezTo>
                    <a:pt x="8505" y="8211"/>
                    <a:pt x="8508" y="8215"/>
                    <a:pt x="8508" y="8216"/>
                  </a:cubicBezTo>
                  <a:cubicBezTo>
                    <a:pt x="8507" y="8218"/>
                    <a:pt x="8505" y="8220"/>
                    <a:pt x="8503" y="8222"/>
                  </a:cubicBezTo>
                  <a:lnTo>
                    <a:pt x="8498" y="8216"/>
                  </a:lnTo>
                  <a:cubicBezTo>
                    <a:pt x="8500" y="8214"/>
                    <a:pt x="8501" y="8211"/>
                    <a:pt x="8504" y="8211"/>
                  </a:cubicBezTo>
                  <a:close/>
                  <a:moveTo>
                    <a:pt x="9866" y="8211"/>
                  </a:moveTo>
                  <a:cubicBezTo>
                    <a:pt x="9874" y="8211"/>
                    <a:pt x="9878" y="8217"/>
                    <a:pt x="9876" y="8233"/>
                  </a:cubicBezTo>
                  <a:cubicBezTo>
                    <a:pt x="9869" y="8242"/>
                    <a:pt x="9862" y="8243"/>
                    <a:pt x="9853" y="8243"/>
                  </a:cubicBezTo>
                  <a:cubicBezTo>
                    <a:pt x="9850" y="8243"/>
                    <a:pt x="9847" y="8243"/>
                    <a:pt x="9844" y="8243"/>
                  </a:cubicBezTo>
                  <a:cubicBezTo>
                    <a:pt x="9845" y="8235"/>
                    <a:pt x="9845" y="8226"/>
                    <a:pt x="9846" y="8217"/>
                  </a:cubicBezTo>
                  <a:cubicBezTo>
                    <a:pt x="9854" y="8213"/>
                    <a:pt x="9861" y="8211"/>
                    <a:pt x="9866" y="8211"/>
                  </a:cubicBezTo>
                  <a:close/>
                  <a:moveTo>
                    <a:pt x="9942" y="8230"/>
                  </a:moveTo>
                  <a:cubicBezTo>
                    <a:pt x="9954" y="8242"/>
                    <a:pt x="9940" y="8241"/>
                    <a:pt x="9934" y="8243"/>
                  </a:cubicBezTo>
                  <a:cubicBezTo>
                    <a:pt x="9933" y="8249"/>
                    <a:pt x="9932" y="8256"/>
                    <a:pt x="9925" y="8256"/>
                  </a:cubicBezTo>
                  <a:cubicBezTo>
                    <a:pt x="9924" y="8256"/>
                    <a:pt x="9923" y="8256"/>
                    <a:pt x="9922" y="8256"/>
                  </a:cubicBezTo>
                  <a:cubicBezTo>
                    <a:pt x="9919" y="8246"/>
                    <a:pt x="9926" y="8244"/>
                    <a:pt x="9933" y="8243"/>
                  </a:cubicBezTo>
                  <a:lnTo>
                    <a:pt x="9932" y="8243"/>
                  </a:lnTo>
                  <a:cubicBezTo>
                    <a:pt x="9935" y="8239"/>
                    <a:pt x="9939" y="8234"/>
                    <a:pt x="9942" y="8230"/>
                  </a:cubicBezTo>
                  <a:close/>
                  <a:moveTo>
                    <a:pt x="9844" y="8243"/>
                  </a:moveTo>
                  <a:cubicBezTo>
                    <a:pt x="9843" y="8254"/>
                    <a:pt x="9846" y="8266"/>
                    <a:pt x="9835" y="8274"/>
                  </a:cubicBezTo>
                  <a:cubicBezTo>
                    <a:pt x="9822" y="8259"/>
                    <a:pt x="9826" y="8249"/>
                    <a:pt x="9844" y="8243"/>
                  </a:cubicBezTo>
                  <a:close/>
                  <a:moveTo>
                    <a:pt x="9752" y="8227"/>
                  </a:moveTo>
                  <a:cubicBezTo>
                    <a:pt x="9767" y="8227"/>
                    <a:pt x="9782" y="8236"/>
                    <a:pt x="9788" y="8250"/>
                  </a:cubicBezTo>
                  <a:cubicBezTo>
                    <a:pt x="9780" y="8268"/>
                    <a:pt x="9759" y="8263"/>
                    <a:pt x="9744" y="8279"/>
                  </a:cubicBezTo>
                  <a:lnTo>
                    <a:pt x="9716" y="8252"/>
                  </a:lnTo>
                  <a:lnTo>
                    <a:pt x="9742" y="8228"/>
                  </a:lnTo>
                  <a:cubicBezTo>
                    <a:pt x="9745" y="8228"/>
                    <a:pt x="9748" y="8227"/>
                    <a:pt x="9752" y="8227"/>
                  </a:cubicBezTo>
                  <a:close/>
                  <a:moveTo>
                    <a:pt x="6689" y="8249"/>
                  </a:moveTo>
                  <a:cubicBezTo>
                    <a:pt x="6708" y="8263"/>
                    <a:pt x="6701" y="8276"/>
                    <a:pt x="6691" y="8292"/>
                  </a:cubicBezTo>
                  <a:lnTo>
                    <a:pt x="6672" y="8276"/>
                  </a:lnTo>
                  <a:cubicBezTo>
                    <a:pt x="6668" y="8260"/>
                    <a:pt x="6680" y="8256"/>
                    <a:pt x="6689" y="8249"/>
                  </a:cubicBezTo>
                  <a:close/>
                  <a:moveTo>
                    <a:pt x="8628" y="8299"/>
                  </a:moveTo>
                  <a:lnTo>
                    <a:pt x="8628" y="8299"/>
                  </a:lnTo>
                  <a:cubicBezTo>
                    <a:pt x="8635" y="8304"/>
                    <a:pt x="8635" y="8307"/>
                    <a:pt x="8627" y="8309"/>
                  </a:cubicBezTo>
                  <a:cubicBezTo>
                    <a:pt x="8627" y="8309"/>
                    <a:pt x="8625" y="8306"/>
                    <a:pt x="8624" y="8304"/>
                  </a:cubicBezTo>
                  <a:lnTo>
                    <a:pt x="8624" y="8304"/>
                  </a:lnTo>
                  <a:cubicBezTo>
                    <a:pt x="8625" y="8303"/>
                    <a:pt x="8627" y="8300"/>
                    <a:pt x="8628" y="8299"/>
                  </a:cubicBezTo>
                  <a:close/>
                  <a:moveTo>
                    <a:pt x="9707" y="8299"/>
                  </a:moveTo>
                  <a:cubicBezTo>
                    <a:pt x="9719" y="8299"/>
                    <a:pt x="9721" y="8307"/>
                    <a:pt x="9711" y="8327"/>
                  </a:cubicBezTo>
                  <a:cubicBezTo>
                    <a:pt x="9701" y="8322"/>
                    <a:pt x="9692" y="8313"/>
                    <a:pt x="9689" y="8303"/>
                  </a:cubicBezTo>
                  <a:lnTo>
                    <a:pt x="9689" y="8303"/>
                  </a:lnTo>
                  <a:cubicBezTo>
                    <a:pt x="9696" y="8300"/>
                    <a:pt x="9702" y="8299"/>
                    <a:pt x="9707" y="8299"/>
                  </a:cubicBezTo>
                  <a:close/>
                  <a:moveTo>
                    <a:pt x="8506" y="8303"/>
                  </a:moveTo>
                  <a:cubicBezTo>
                    <a:pt x="8514" y="8314"/>
                    <a:pt x="8514" y="8331"/>
                    <a:pt x="8506" y="8343"/>
                  </a:cubicBezTo>
                  <a:cubicBezTo>
                    <a:pt x="8492" y="8343"/>
                    <a:pt x="8487" y="8333"/>
                    <a:pt x="8481" y="8323"/>
                  </a:cubicBezTo>
                  <a:cubicBezTo>
                    <a:pt x="8485" y="8313"/>
                    <a:pt x="8495" y="8305"/>
                    <a:pt x="8506" y="8303"/>
                  </a:cubicBezTo>
                  <a:close/>
                  <a:moveTo>
                    <a:pt x="6692" y="8335"/>
                  </a:moveTo>
                  <a:cubicBezTo>
                    <a:pt x="6694" y="8335"/>
                    <a:pt x="6695" y="8337"/>
                    <a:pt x="6697" y="8340"/>
                  </a:cubicBezTo>
                  <a:cubicBezTo>
                    <a:pt x="6697" y="8341"/>
                    <a:pt x="6693" y="8343"/>
                    <a:pt x="6692" y="8345"/>
                  </a:cubicBezTo>
                  <a:lnTo>
                    <a:pt x="6691" y="8346"/>
                  </a:lnTo>
                  <a:cubicBezTo>
                    <a:pt x="6690" y="8344"/>
                    <a:pt x="6686" y="8341"/>
                    <a:pt x="6688" y="8339"/>
                  </a:cubicBezTo>
                  <a:cubicBezTo>
                    <a:pt x="6689" y="8336"/>
                    <a:pt x="6691" y="8335"/>
                    <a:pt x="6692" y="8335"/>
                  </a:cubicBezTo>
                  <a:close/>
                  <a:moveTo>
                    <a:pt x="9764" y="8371"/>
                  </a:moveTo>
                  <a:lnTo>
                    <a:pt x="9765" y="8372"/>
                  </a:lnTo>
                  <a:cubicBezTo>
                    <a:pt x="9773" y="8380"/>
                    <a:pt x="9776" y="8390"/>
                    <a:pt x="9768" y="8394"/>
                  </a:cubicBezTo>
                  <a:cubicBezTo>
                    <a:pt x="9766" y="8395"/>
                    <a:pt x="9764" y="8396"/>
                    <a:pt x="9762" y="8396"/>
                  </a:cubicBezTo>
                  <a:cubicBezTo>
                    <a:pt x="9757" y="8396"/>
                    <a:pt x="9756" y="8388"/>
                    <a:pt x="9757" y="8381"/>
                  </a:cubicBezTo>
                  <a:cubicBezTo>
                    <a:pt x="9757" y="8378"/>
                    <a:pt x="9762" y="8374"/>
                    <a:pt x="9764" y="8371"/>
                  </a:cubicBezTo>
                  <a:close/>
                  <a:moveTo>
                    <a:pt x="9730" y="8424"/>
                  </a:moveTo>
                  <a:lnTo>
                    <a:pt x="9730" y="8425"/>
                  </a:lnTo>
                  <a:cubicBezTo>
                    <a:pt x="9731" y="8426"/>
                    <a:pt x="9735" y="8427"/>
                    <a:pt x="9735" y="8429"/>
                  </a:cubicBezTo>
                  <a:cubicBezTo>
                    <a:pt x="9735" y="8431"/>
                    <a:pt x="9731" y="8433"/>
                    <a:pt x="9729" y="8434"/>
                  </a:cubicBezTo>
                  <a:lnTo>
                    <a:pt x="9724" y="8428"/>
                  </a:lnTo>
                  <a:lnTo>
                    <a:pt x="9730" y="8424"/>
                  </a:lnTo>
                  <a:close/>
                  <a:moveTo>
                    <a:pt x="9870" y="8283"/>
                  </a:moveTo>
                  <a:cubicBezTo>
                    <a:pt x="9893" y="8335"/>
                    <a:pt x="9918" y="8385"/>
                    <a:pt x="9870" y="8436"/>
                  </a:cubicBezTo>
                  <a:cubicBezTo>
                    <a:pt x="9867" y="8437"/>
                    <a:pt x="9864" y="8438"/>
                    <a:pt x="9861" y="8438"/>
                  </a:cubicBezTo>
                  <a:cubicBezTo>
                    <a:pt x="9846" y="8438"/>
                    <a:pt x="9838" y="8424"/>
                    <a:pt x="9830" y="8414"/>
                  </a:cubicBezTo>
                  <a:cubicBezTo>
                    <a:pt x="9820" y="8397"/>
                    <a:pt x="9841" y="8387"/>
                    <a:pt x="9837" y="8373"/>
                  </a:cubicBezTo>
                  <a:cubicBezTo>
                    <a:pt x="9819" y="8344"/>
                    <a:pt x="9792" y="8331"/>
                    <a:pt x="9757" y="8323"/>
                  </a:cubicBezTo>
                  <a:lnTo>
                    <a:pt x="9759" y="8322"/>
                  </a:lnTo>
                  <a:cubicBezTo>
                    <a:pt x="9799" y="8317"/>
                    <a:pt x="9836" y="8305"/>
                    <a:pt x="9870" y="8283"/>
                  </a:cubicBezTo>
                  <a:close/>
                  <a:moveTo>
                    <a:pt x="9348" y="8210"/>
                  </a:moveTo>
                  <a:cubicBezTo>
                    <a:pt x="9358" y="8210"/>
                    <a:pt x="9365" y="8218"/>
                    <a:pt x="9372" y="8225"/>
                  </a:cubicBezTo>
                  <a:cubicBezTo>
                    <a:pt x="9374" y="8227"/>
                    <a:pt x="9376" y="8232"/>
                    <a:pt x="9376" y="8233"/>
                  </a:cubicBezTo>
                  <a:cubicBezTo>
                    <a:pt x="9357" y="8257"/>
                    <a:pt x="9397" y="8282"/>
                    <a:pt x="9376" y="8306"/>
                  </a:cubicBezTo>
                  <a:lnTo>
                    <a:pt x="9355" y="8320"/>
                  </a:lnTo>
                  <a:cubicBezTo>
                    <a:pt x="9353" y="8328"/>
                    <a:pt x="9357" y="8330"/>
                    <a:pt x="9362" y="8330"/>
                  </a:cubicBezTo>
                  <a:cubicBezTo>
                    <a:pt x="9366" y="8330"/>
                    <a:pt x="9372" y="8329"/>
                    <a:pt x="9374" y="8329"/>
                  </a:cubicBezTo>
                  <a:cubicBezTo>
                    <a:pt x="9374" y="8329"/>
                    <a:pt x="9374" y="8329"/>
                    <a:pt x="9374" y="8329"/>
                  </a:cubicBezTo>
                  <a:cubicBezTo>
                    <a:pt x="9388" y="8426"/>
                    <a:pt x="9383" y="8434"/>
                    <a:pt x="9317" y="8467"/>
                  </a:cubicBezTo>
                  <a:cubicBezTo>
                    <a:pt x="9309" y="8454"/>
                    <a:pt x="9316" y="8445"/>
                    <a:pt x="9324" y="8436"/>
                  </a:cubicBezTo>
                  <a:cubicBezTo>
                    <a:pt x="9331" y="8427"/>
                    <a:pt x="9339" y="8418"/>
                    <a:pt x="9350" y="8405"/>
                  </a:cubicBezTo>
                  <a:cubicBezTo>
                    <a:pt x="9307" y="8369"/>
                    <a:pt x="9347" y="8314"/>
                    <a:pt x="9316" y="8271"/>
                  </a:cubicBezTo>
                  <a:lnTo>
                    <a:pt x="9342" y="8252"/>
                  </a:lnTo>
                  <a:cubicBezTo>
                    <a:pt x="9335" y="8240"/>
                    <a:pt x="9325" y="8228"/>
                    <a:pt x="9333" y="8215"/>
                  </a:cubicBezTo>
                  <a:cubicBezTo>
                    <a:pt x="9339" y="8211"/>
                    <a:pt x="9344" y="8210"/>
                    <a:pt x="9348" y="8210"/>
                  </a:cubicBezTo>
                  <a:close/>
                  <a:moveTo>
                    <a:pt x="15456" y="8510"/>
                  </a:moveTo>
                  <a:cubicBezTo>
                    <a:pt x="15462" y="8510"/>
                    <a:pt x="15467" y="8513"/>
                    <a:pt x="15470" y="8518"/>
                  </a:cubicBezTo>
                  <a:lnTo>
                    <a:pt x="15471" y="8519"/>
                  </a:lnTo>
                  <a:cubicBezTo>
                    <a:pt x="15466" y="8523"/>
                    <a:pt x="15461" y="8526"/>
                    <a:pt x="15457" y="8526"/>
                  </a:cubicBezTo>
                  <a:cubicBezTo>
                    <a:pt x="15452" y="8526"/>
                    <a:pt x="15448" y="8524"/>
                    <a:pt x="15443" y="8518"/>
                  </a:cubicBezTo>
                  <a:cubicBezTo>
                    <a:pt x="15446" y="8513"/>
                    <a:pt x="15451" y="8510"/>
                    <a:pt x="15456" y="8510"/>
                  </a:cubicBezTo>
                  <a:close/>
                  <a:moveTo>
                    <a:pt x="9368" y="8493"/>
                  </a:moveTo>
                  <a:cubicBezTo>
                    <a:pt x="9380" y="8493"/>
                    <a:pt x="9390" y="8510"/>
                    <a:pt x="9412" y="8516"/>
                  </a:cubicBezTo>
                  <a:cubicBezTo>
                    <a:pt x="9392" y="8523"/>
                    <a:pt x="9380" y="8527"/>
                    <a:pt x="9370" y="8527"/>
                  </a:cubicBezTo>
                  <a:cubicBezTo>
                    <a:pt x="9363" y="8527"/>
                    <a:pt x="9357" y="8525"/>
                    <a:pt x="9352" y="8519"/>
                  </a:cubicBezTo>
                  <a:cubicBezTo>
                    <a:pt x="9350" y="8516"/>
                    <a:pt x="9350" y="8509"/>
                    <a:pt x="9350" y="8503"/>
                  </a:cubicBezTo>
                  <a:cubicBezTo>
                    <a:pt x="9357" y="8496"/>
                    <a:pt x="9363" y="8493"/>
                    <a:pt x="9368" y="8493"/>
                  </a:cubicBezTo>
                  <a:close/>
                  <a:moveTo>
                    <a:pt x="7528" y="8477"/>
                  </a:moveTo>
                  <a:cubicBezTo>
                    <a:pt x="7537" y="8490"/>
                    <a:pt x="7539" y="8507"/>
                    <a:pt x="7528" y="8520"/>
                  </a:cubicBezTo>
                  <a:cubicBezTo>
                    <a:pt x="7523" y="8526"/>
                    <a:pt x="7516" y="8528"/>
                    <a:pt x="7508" y="8528"/>
                  </a:cubicBezTo>
                  <a:cubicBezTo>
                    <a:pt x="7498" y="8528"/>
                    <a:pt x="7487" y="8523"/>
                    <a:pt x="7480" y="8514"/>
                  </a:cubicBezTo>
                  <a:cubicBezTo>
                    <a:pt x="7486" y="8503"/>
                    <a:pt x="7488" y="8497"/>
                    <a:pt x="7492" y="8494"/>
                  </a:cubicBezTo>
                  <a:cubicBezTo>
                    <a:pt x="7503" y="8487"/>
                    <a:pt x="7516" y="8483"/>
                    <a:pt x="7528" y="8477"/>
                  </a:cubicBezTo>
                  <a:close/>
                  <a:moveTo>
                    <a:pt x="7442" y="8422"/>
                  </a:moveTo>
                  <a:cubicBezTo>
                    <a:pt x="7478" y="8469"/>
                    <a:pt x="7412" y="8511"/>
                    <a:pt x="7450" y="8552"/>
                  </a:cubicBezTo>
                  <a:lnTo>
                    <a:pt x="7397" y="8580"/>
                  </a:lnTo>
                  <a:cubicBezTo>
                    <a:pt x="7377" y="8552"/>
                    <a:pt x="7341" y="8536"/>
                    <a:pt x="7338" y="8494"/>
                  </a:cubicBezTo>
                  <a:cubicBezTo>
                    <a:pt x="7367" y="8462"/>
                    <a:pt x="7404" y="8443"/>
                    <a:pt x="7442" y="8422"/>
                  </a:cubicBezTo>
                  <a:close/>
                  <a:moveTo>
                    <a:pt x="9767" y="8600"/>
                  </a:moveTo>
                  <a:cubicBezTo>
                    <a:pt x="9778" y="8601"/>
                    <a:pt x="9791" y="8601"/>
                    <a:pt x="9788" y="8619"/>
                  </a:cubicBezTo>
                  <a:cubicBezTo>
                    <a:pt x="9787" y="8629"/>
                    <a:pt x="9781" y="8633"/>
                    <a:pt x="9775" y="8633"/>
                  </a:cubicBezTo>
                  <a:cubicBezTo>
                    <a:pt x="9772" y="8633"/>
                    <a:pt x="9768" y="8631"/>
                    <a:pt x="9764" y="8629"/>
                  </a:cubicBezTo>
                  <a:cubicBezTo>
                    <a:pt x="9752" y="8621"/>
                    <a:pt x="9757" y="8609"/>
                    <a:pt x="9767" y="8600"/>
                  </a:cubicBezTo>
                  <a:close/>
                  <a:moveTo>
                    <a:pt x="9764" y="8656"/>
                  </a:moveTo>
                  <a:lnTo>
                    <a:pt x="9764" y="8656"/>
                  </a:lnTo>
                  <a:cubicBezTo>
                    <a:pt x="9777" y="8664"/>
                    <a:pt x="9774" y="8676"/>
                    <a:pt x="9773" y="8687"/>
                  </a:cubicBezTo>
                  <a:lnTo>
                    <a:pt x="9773" y="8687"/>
                  </a:lnTo>
                  <a:cubicBezTo>
                    <a:pt x="9755" y="8681"/>
                    <a:pt x="9753" y="8671"/>
                    <a:pt x="9764" y="8656"/>
                  </a:cubicBezTo>
                  <a:close/>
                  <a:moveTo>
                    <a:pt x="9943" y="8727"/>
                  </a:moveTo>
                  <a:cubicBezTo>
                    <a:pt x="9945" y="8728"/>
                    <a:pt x="9947" y="8730"/>
                    <a:pt x="9947" y="8733"/>
                  </a:cubicBezTo>
                  <a:cubicBezTo>
                    <a:pt x="9946" y="8734"/>
                    <a:pt x="9943" y="8736"/>
                    <a:pt x="9942" y="8736"/>
                  </a:cubicBezTo>
                  <a:cubicBezTo>
                    <a:pt x="9940" y="8736"/>
                    <a:pt x="9939" y="8733"/>
                    <a:pt x="9938" y="8732"/>
                  </a:cubicBezTo>
                  <a:lnTo>
                    <a:pt x="9942" y="8727"/>
                  </a:lnTo>
                  <a:close/>
                  <a:moveTo>
                    <a:pt x="9217" y="8764"/>
                  </a:moveTo>
                  <a:cubicBezTo>
                    <a:pt x="9221" y="8764"/>
                    <a:pt x="9221" y="8771"/>
                    <a:pt x="9222" y="8775"/>
                  </a:cubicBezTo>
                  <a:lnTo>
                    <a:pt x="9222" y="8775"/>
                  </a:lnTo>
                  <a:lnTo>
                    <a:pt x="9210" y="8768"/>
                  </a:lnTo>
                  <a:cubicBezTo>
                    <a:pt x="9213" y="8765"/>
                    <a:pt x="9215" y="8764"/>
                    <a:pt x="9217" y="8764"/>
                  </a:cubicBezTo>
                  <a:close/>
                  <a:moveTo>
                    <a:pt x="7378" y="8740"/>
                  </a:moveTo>
                  <a:cubicBezTo>
                    <a:pt x="7417" y="8744"/>
                    <a:pt x="7415" y="8762"/>
                    <a:pt x="7405" y="8791"/>
                  </a:cubicBezTo>
                  <a:cubicBezTo>
                    <a:pt x="7385" y="8782"/>
                    <a:pt x="7375" y="8769"/>
                    <a:pt x="7377" y="8741"/>
                  </a:cubicBezTo>
                  <a:lnTo>
                    <a:pt x="7378" y="8740"/>
                  </a:lnTo>
                  <a:close/>
                  <a:moveTo>
                    <a:pt x="9224" y="8776"/>
                  </a:moveTo>
                  <a:cubicBezTo>
                    <a:pt x="9235" y="8777"/>
                    <a:pt x="9246" y="8774"/>
                    <a:pt x="9254" y="8786"/>
                  </a:cubicBezTo>
                  <a:cubicBezTo>
                    <a:pt x="9249" y="8791"/>
                    <a:pt x="9244" y="8793"/>
                    <a:pt x="9239" y="8793"/>
                  </a:cubicBezTo>
                  <a:cubicBezTo>
                    <a:pt x="9232" y="8793"/>
                    <a:pt x="9227" y="8787"/>
                    <a:pt x="9224" y="8776"/>
                  </a:cubicBezTo>
                  <a:close/>
                  <a:moveTo>
                    <a:pt x="7282" y="8741"/>
                  </a:moveTo>
                  <a:lnTo>
                    <a:pt x="7282" y="8741"/>
                  </a:lnTo>
                  <a:cubicBezTo>
                    <a:pt x="7289" y="8767"/>
                    <a:pt x="7296" y="8791"/>
                    <a:pt x="7267" y="8815"/>
                  </a:cubicBezTo>
                  <a:cubicBezTo>
                    <a:pt x="7243" y="8793"/>
                    <a:pt x="7250" y="8770"/>
                    <a:pt x="7256" y="8743"/>
                  </a:cubicBezTo>
                  <a:lnTo>
                    <a:pt x="7282" y="8741"/>
                  </a:lnTo>
                  <a:close/>
                  <a:moveTo>
                    <a:pt x="8540" y="8834"/>
                  </a:moveTo>
                  <a:lnTo>
                    <a:pt x="8540" y="8834"/>
                  </a:lnTo>
                  <a:cubicBezTo>
                    <a:pt x="8542" y="8836"/>
                    <a:pt x="8544" y="8837"/>
                    <a:pt x="8544" y="8839"/>
                  </a:cubicBezTo>
                  <a:cubicBezTo>
                    <a:pt x="8544" y="8840"/>
                    <a:pt x="8540" y="8841"/>
                    <a:pt x="8539" y="8843"/>
                  </a:cubicBezTo>
                  <a:lnTo>
                    <a:pt x="8535" y="8838"/>
                  </a:lnTo>
                  <a:lnTo>
                    <a:pt x="8540" y="8834"/>
                  </a:lnTo>
                  <a:close/>
                  <a:moveTo>
                    <a:pt x="6781" y="8851"/>
                  </a:moveTo>
                  <a:lnTo>
                    <a:pt x="6781" y="8851"/>
                  </a:lnTo>
                  <a:cubicBezTo>
                    <a:pt x="6787" y="8855"/>
                    <a:pt x="6787" y="8858"/>
                    <a:pt x="6780" y="8860"/>
                  </a:cubicBezTo>
                  <a:cubicBezTo>
                    <a:pt x="6779" y="8860"/>
                    <a:pt x="6777" y="8857"/>
                    <a:pt x="6775" y="8856"/>
                  </a:cubicBezTo>
                  <a:cubicBezTo>
                    <a:pt x="6778" y="8854"/>
                    <a:pt x="6780" y="8851"/>
                    <a:pt x="6781" y="8851"/>
                  </a:cubicBezTo>
                  <a:close/>
                  <a:moveTo>
                    <a:pt x="6816" y="8851"/>
                  </a:moveTo>
                  <a:cubicBezTo>
                    <a:pt x="6816" y="8851"/>
                    <a:pt x="6816" y="8851"/>
                    <a:pt x="6816" y="8851"/>
                  </a:cubicBezTo>
                  <a:cubicBezTo>
                    <a:pt x="6823" y="8855"/>
                    <a:pt x="6823" y="8858"/>
                    <a:pt x="6815" y="8860"/>
                  </a:cubicBezTo>
                  <a:cubicBezTo>
                    <a:pt x="6815" y="8861"/>
                    <a:pt x="6815" y="8861"/>
                    <a:pt x="6815" y="8861"/>
                  </a:cubicBezTo>
                  <a:cubicBezTo>
                    <a:pt x="6814" y="8861"/>
                    <a:pt x="6812" y="8857"/>
                    <a:pt x="6811" y="8856"/>
                  </a:cubicBezTo>
                  <a:cubicBezTo>
                    <a:pt x="6812" y="8854"/>
                    <a:pt x="6814" y="8851"/>
                    <a:pt x="6816" y="8851"/>
                  </a:cubicBezTo>
                  <a:close/>
                  <a:moveTo>
                    <a:pt x="9819" y="8852"/>
                  </a:moveTo>
                  <a:cubicBezTo>
                    <a:pt x="9828" y="8865"/>
                    <a:pt x="9828" y="8882"/>
                    <a:pt x="9819" y="8895"/>
                  </a:cubicBezTo>
                  <a:lnTo>
                    <a:pt x="9773" y="8873"/>
                  </a:lnTo>
                  <a:lnTo>
                    <a:pt x="9819" y="8852"/>
                  </a:lnTo>
                  <a:close/>
                  <a:moveTo>
                    <a:pt x="10724" y="8887"/>
                  </a:moveTo>
                  <a:lnTo>
                    <a:pt x="10724" y="8887"/>
                  </a:lnTo>
                  <a:cubicBezTo>
                    <a:pt x="10731" y="8890"/>
                    <a:pt x="10729" y="8894"/>
                    <a:pt x="10723" y="8896"/>
                  </a:cubicBezTo>
                  <a:cubicBezTo>
                    <a:pt x="10721" y="8896"/>
                    <a:pt x="10720" y="8892"/>
                    <a:pt x="10718" y="8891"/>
                  </a:cubicBezTo>
                  <a:cubicBezTo>
                    <a:pt x="10720" y="8890"/>
                    <a:pt x="10723" y="8887"/>
                    <a:pt x="10724" y="8887"/>
                  </a:cubicBezTo>
                  <a:close/>
                  <a:moveTo>
                    <a:pt x="9248" y="8833"/>
                  </a:moveTo>
                  <a:lnTo>
                    <a:pt x="9248" y="8833"/>
                  </a:lnTo>
                  <a:cubicBezTo>
                    <a:pt x="9285" y="8854"/>
                    <a:pt x="9277" y="8883"/>
                    <a:pt x="9271" y="8919"/>
                  </a:cubicBezTo>
                  <a:cubicBezTo>
                    <a:pt x="9256" y="8892"/>
                    <a:pt x="9248" y="8863"/>
                    <a:pt x="9248" y="8833"/>
                  </a:cubicBezTo>
                  <a:close/>
                  <a:moveTo>
                    <a:pt x="9586" y="8922"/>
                  </a:moveTo>
                  <a:lnTo>
                    <a:pt x="9587" y="8923"/>
                  </a:lnTo>
                  <a:cubicBezTo>
                    <a:pt x="9595" y="8931"/>
                    <a:pt x="9597" y="8940"/>
                    <a:pt x="9586" y="8948"/>
                  </a:cubicBezTo>
                  <a:cubicBezTo>
                    <a:pt x="9576" y="8941"/>
                    <a:pt x="9576" y="8928"/>
                    <a:pt x="9586" y="8922"/>
                  </a:cubicBezTo>
                  <a:close/>
                  <a:moveTo>
                    <a:pt x="7276" y="8939"/>
                  </a:moveTo>
                  <a:cubicBezTo>
                    <a:pt x="7288" y="8946"/>
                    <a:pt x="7289" y="8955"/>
                    <a:pt x="7278" y="8964"/>
                  </a:cubicBezTo>
                  <a:lnTo>
                    <a:pt x="7278" y="8965"/>
                  </a:lnTo>
                  <a:cubicBezTo>
                    <a:pt x="7267" y="8957"/>
                    <a:pt x="7266" y="8949"/>
                    <a:pt x="7276" y="8939"/>
                  </a:cubicBezTo>
                  <a:close/>
                  <a:moveTo>
                    <a:pt x="9959" y="9010"/>
                  </a:moveTo>
                  <a:cubicBezTo>
                    <a:pt x="9962" y="9011"/>
                    <a:pt x="9964" y="9013"/>
                    <a:pt x="9964" y="9014"/>
                  </a:cubicBezTo>
                  <a:cubicBezTo>
                    <a:pt x="9964" y="9017"/>
                    <a:pt x="9961" y="9018"/>
                    <a:pt x="9959" y="9019"/>
                  </a:cubicBezTo>
                  <a:lnTo>
                    <a:pt x="9955" y="9014"/>
                  </a:lnTo>
                  <a:cubicBezTo>
                    <a:pt x="9957" y="9013"/>
                    <a:pt x="9958" y="9010"/>
                    <a:pt x="9959" y="9010"/>
                  </a:cubicBezTo>
                  <a:close/>
                  <a:moveTo>
                    <a:pt x="7403" y="8996"/>
                  </a:moveTo>
                  <a:cubicBezTo>
                    <a:pt x="7409" y="8996"/>
                    <a:pt x="7409" y="9005"/>
                    <a:pt x="7409" y="9010"/>
                  </a:cubicBezTo>
                  <a:cubicBezTo>
                    <a:pt x="7409" y="9013"/>
                    <a:pt x="7403" y="9017"/>
                    <a:pt x="7399" y="9020"/>
                  </a:cubicBezTo>
                  <a:cubicBezTo>
                    <a:pt x="7391" y="9017"/>
                    <a:pt x="7389" y="9004"/>
                    <a:pt x="7397" y="8998"/>
                  </a:cubicBezTo>
                  <a:cubicBezTo>
                    <a:pt x="7400" y="8997"/>
                    <a:pt x="7402" y="8996"/>
                    <a:pt x="7403" y="8996"/>
                  </a:cubicBezTo>
                  <a:close/>
                  <a:moveTo>
                    <a:pt x="9250" y="9010"/>
                  </a:moveTo>
                  <a:cubicBezTo>
                    <a:pt x="9251" y="9010"/>
                    <a:pt x="9254" y="9013"/>
                    <a:pt x="9253" y="9014"/>
                  </a:cubicBezTo>
                  <a:cubicBezTo>
                    <a:pt x="9253" y="9017"/>
                    <a:pt x="9251" y="9018"/>
                    <a:pt x="9249" y="9020"/>
                  </a:cubicBezTo>
                  <a:lnTo>
                    <a:pt x="9244" y="9014"/>
                  </a:lnTo>
                  <a:cubicBezTo>
                    <a:pt x="9246" y="9013"/>
                    <a:pt x="9248" y="9010"/>
                    <a:pt x="9250" y="9010"/>
                  </a:cubicBezTo>
                  <a:close/>
                  <a:moveTo>
                    <a:pt x="6852" y="9011"/>
                  </a:moveTo>
                  <a:cubicBezTo>
                    <a:pt x="6854" y="9013"/>
                    <a:pt x="6856" y="9014"/>
                    <a:pt x="6856" y="9017"/>
                  </a:cubicBezTo>
                  <a:cubicBezTo>
                    <a:pt x="6855" y="9018"/>
                    <a:pt x="6853" y="9019"/>
                    <a:pt x="6852" y="9021"/>
                  </a:cubicBezTo>
                  <a:cubicBezTo>
                    <a:pt x="6850" y="9019"/>
                    <a:pt x="6848" y="9017"/>
                    <a:pt x="6847" y="9016"/>
                  </a:cubicBezTo>
                  <a:cubicBezTo>
                    <a:pt x="6848" y="9013"/>
                    <a:pt x="6851" y="9012"/>
                    <a:pt x="6852" y="9011"/>
                  </a:cubicBezTo>
                  <a:close/>
                  <a:moveTo>
                    <a:pt x="7525" y="8936"/>
                  </a:moveTo>
                  <a:cubicBezTo>
                    <a:pt x="7559" y="8960"/>
                    <a:pt x="7553" y="8988"/>
                    <a:pt x="7550" y="9024"/>
                  </a:cubicBezTo>
                  <a:lnTo>
                    <a:pt x="7467" y="8970"/>
                  </a:lnTo>
                  <a:cubicBezTo>
                    <a:pt x="7477" y="8939"/>
                    <a:pt x="7498" y="8937"/>
                    <a:pt x="7517" y="8937"/>
                  </a:cubicBezTo>
                  <a:cubicBezTo>
                    <a:pt x="7520" y="8937"/>
                    <a:pt x="7522" y="8937"/>
                    <a:pt x="7525" y="8937"/>
                  </a:cubicBezTo>
                  <a:lnTo>
                    <a:pt x="7525" y="8936"/>
                  </a:lnTo>
                  <a:close/>
                  <a:moveTo>
                    <a:pt x="7153" y="9028"/>
                  </a:moveTo>
                  <a:cubicBezTo>
                    <a:pt x="7160" y="9032"/>
                    <a:pt x="7159" y="9035"/>
                    <a:pt x="7152" y="9037"/>
                  </a:cubicBezTo>
                  <a:cubicBezTo>
                    <a:pt x="7152" y="9037"/>
                    <a:pt x="7150" y="9035"/>
                    <a:pt x="7149" y="9033"/>
                  </a:cubicBezTo>
                  <a:lnTo>
                    <a:pt x="7149" y="9033"/>
                  </a:lnTo>
                  <a:cubicBezTo>
                    <a:pt x="7151" y="9031"/>
                    <a:pt x="7153" y="9029"/>
                    <a:pt x="7153" y="9028"/>
                  </a:cubicBezTo>
                  <a:close/>
                  <a:moveTo>
                    <a:pt x="8665" y="9028"/>
                  </a:moveTo>
                  <a:cubicBezTo>
                    <a:pt x="8666" y="9030"/>
                    <a:pt x="8668" y="9032"/>
                    <a:pt x="8668" y="9033"/>
                  </a:cubicBezTo>
                  <a:cubicBezTo>
                    <a:pt x="8667" y="9035"/>
                    <a:pt x="8665" y="9036"/>
                    <a:pt x="8663" y="9037"/>
                  </a:cubicBezTo>
                  <a:lnTo>
                    <a:pt x="8659" y="9032"/>
                  </a:lnTo>
                  <a:lnTo>
                    <a:pt x="8663" y="9028"/>
                  </a:lnTo>
                  <a:close/>
                  <a:moveTo>
                    <a:pt x="7473" y="9027"/>
                  </a:moveTo>
                  <a:cubicBezTo>
                    <a:pt x="7475" y="9027"/>
                    <a:pt x="7477" y="9029"/>
                    <a:pt x="7478" y="9034"/>
                  </a:cubicBezTo>
                  <a:cubicBezTo>
                    <a:pt x="7478" y="9034"/>
                    <a:pt x="7475" y="9036"/>
                    <a:pt x="7472" y="9038"/>
                  </a:cubicBezTo>
                  <a:lnTo>
                    <a:pt x="7472" y="9040"/>
                  </a:lnTo>
                  <a:cubicBezTo>
                    <a:pt x="7471" y="9037"/>
                    <a:pt x="7468" y="9035"/>
                    <a:pt x="7468" y="9033"/>
                  </a:cubicBezTo>
                  <a:cubicBezTo>
                    <a:pt x="7470" y="9029"/>
                    <a:pt x="7471" y="9027"/>
                    <a:pt x="7473" y="9027"/>
                  </a:cubicBezTo>
                  <a:close/>
                  <a:moveTo>
                    <a:pt x="10705" y="9064"/>
                  </a:moveTo>
                  <a:cubicBezTo>
                    <a:pt x="10708" y="9064"/>
                    <a:pt x="10709" y="9067"/>
                    <a:pt x="10710" y="9068"/>
                  </a:cubicBezTo>
                  <a:lnTo>
                    <a:pt x="10705" y="9073"/>
                  </a:lnTo>
                  <a:cubicBezTo>
                    <a:pt x="10703" y="9072"/>
                    <a:pt x="10702" y="9070"/>
                    <a:pt x="10701" y="9068"/>
                  </a:cubicBezTo>
                  <a:lnTo>
                    <a:pt x="10701" y="9068"/>
                  </a:lnTo>
                  <a:cubicBezTo>
                    <a:pt x="10703" y="9066"/>
                    <a:pt x="10704" y="9064"/>
                    <a:pt x="10705" y="9064"/>
                  </a:cubicBezTo>
                  <a:close/>
                  <a:moveTo>
                    <a:pt x="9786" y="9001"/>
                  </a:moveTo>
                  <a:cubicBezTo>
                    <a:pt x="9825" y="9028"/>
                    <a:pt x="9830" y="9045"/>
                    <a:pt x="9824" y="9068"/>
                  </a:cubicBezTo>
                  <a:cubicBezTo>
                    <a:pt x="9815" y="9076"/>
                    <a:pt x="9806" y="9078"/>
                    <a:pt x="9797" y="9078"/>
                  </a:cubicBezTo>
                  <a:cubicBezTo>
                    <a:pt x="9786" y="9078"/>
                    <a:pt x="9775" y="9075"/>
                    <a:pt x="9766" y="9075"/>
                  </a:cubicBezTo>
                  <a:cubicBezTo>
                    <a:pt x="9765" y="9075"/>
                    <a:pt x="9764" y="9075"/>
                    <a:pt x="9763" y="9075"/>
                  </a:cubicBezTo>
                  <a:cubicBezTo>
                    <a:pt x="9746" y="9032"/>
                    <a:pt x="9811" y="9048"/>
                    <a:pt x="9786" y="9001"/>
                  </a:cubicBezTo>
                  <a:close/>
                  <a:moveTo>
                    <a:pt x="10081" y="9056"/>
                  </a:moveTo>
                  <a:cubicBezTo>
                    <a:pt x="10089" y="9056"/>
                    <a:pt x="10094" y="9063"/>
                    <a:pt x="10093" y="9079"/>
                  </a:cubicBezTo>
                  <a:cubicBezTo>
                    <a:pt x="10086" y="9088"/>
                    <a:pt x="10078" y="9089"/>
                    <a:pt x="10070" y="9089"/>
                  </a:cubicBezTo>
                  <a:cubicBezTo>
                    <a:pt x="10066" y="9089"/>
                    <a:pt x="10063" y="9089"/>
                    <a:pt x="10060" y="9089"/>
                  </a:cubicBezTo>
                  <a:lnTo>
                    <a:pt x="10060" y="9089"/>
                  </a:lnTo>
                  <a:cubicBezTo>
                    <a:pt x="10061" y="9080"/>
                    <a:pt x="10062" y="9072"/>
                    <a:pt x="10062" y="9064"/>
                  </a:cubicBezTo>
                  <a:cubicBezTo>
                    <a:pt x="10070" y="9059"/>
                    <a:pt x="10076" y="9056"/>
                    <a:pt x="10081" y="9056"/>
                  </a:cubicBezTo>
                  <a:close/>
                  <a:moveTo>
                    <a:pt x="7275" y="8994"/>
                  </a:moveTo>
                  <a:cubicBezTo>
                    <a:pt x="7292" y="8995"/>
                    <a:pt x="7297" y="9010"/>
                    <a:pt x="7304" y="9021"/>
                  </a:cubicBezTo>
                  <a:cubicBezTo>
                    <a:pt x="7309" y="9051"/>
                    <a:pt x="7290" y="9070"/>
                    <a:pt x="7278" y="9094"/>
                  </a:cubicBezTo>
                  <a:lnTo>
                    <a:pt x="7252" y="9095"/>
                  </a:lnTo>
                  <a:lnTo>
                    <a:pt x="7252" y="9095"/>
                  </a:lnTo>
                  <a:cubicBezTo>
                    <a:pt x="7248" y="9065"/>
                    <a:pt x="7210" y="9069"/>
                    <a:pt x="7197" y="9045"/>
                  </a:cubicBezTo>
                  <a:cubicBezTo>
                    <a:pt x="7203" y="9030"/>
                    <a:pt x="7209" y="9025"/>
                    <a:pt x="7217" y="9025"/>
                  </a:cubicBezTo>
                  <a:cubicBezTo>
                    <a:pt x="7226" y="9025"/>
                    <a:pt x="7235" y="9032"/>
                    <a:pt x="7244" y="9037"/>
                  </a:cubicBezTo>
                  <a:cubicBezTo>
                    <a:pt x="7252" y="9020"/>
                    <a:pt x="7258" y="9003"/>
                    <a:pt x="7275" y="8994"/>
                  </a:cubicBezTo>
                  <a:close/>
                  <a:moveTo>
                    <a:pt x="6816" y="9046"/>
                  </a:moveTo>
                  <a:cubicBezTo>
                    <a:pt x="6827" y="9054"/>
                    <a:pt x="6843" y="9060"/>
                    <a:pt x="6842" y="9078"/>
                  </a:cubicBezTo>
                  <a:cubicBezTo>
                    <a:pt x="6834" y="9101"/>
                    <a:pt x="6813" y="9101"/>
                    <a:pt x="6795" y="9107"/>
                  </a:cubicBezTo>
                  <a:cubicBezTo>
                    <a:pt x="6782" y="9078"/>
                    <a:pt x="6794" y="9060"/>
                    <a:pt x="6816" y="9046"/>
                  </a:cubicBezTo>
                  <a:close/>
                  <a:moveTo>
                    <a:pt x="8539" y="9099"/>
                  </a:moveTo>
                  <a:cubicBezTo>
                    <a:pt x="8545" y="9102"/>
                    <a:pt x="8545" y="9106"/>
                    <a:pt x="8538" y="9108"/>
                  </a:cubicBezTo>
                  <a:cubicBezTo>
                    <a:pt x="8537" y="9108"/>
                    <a:pt x="8535" y="9106"/>
                    <a:pt x="8534" y="9104"/>
                  </a:cubicBezTo>
                  <a:lnTo>
                    <a:pt x="8534" y="9104"/>
                  </a:lnTo>
                  <a:cubicBezTo>
                    <a:pt x="8536" y="9103"/>
                    <a:pt x="8538" y="9100"/>
                    <a:pt x="8539" y="9099"/>
                  </a:cubicBezTo>
                  <a:close/>
                  <a:moveTo>
                    <a:pt x="7251" y="9097"/>
                  </a:moveTo>
                  <a:lnTo>
                    <a:pt x="7251" y="9097"/>
                  </a:lnTo>
                  <a:cubicBezTo>
                    <a:pt x="7250" y="9103"/>
                    <a:pt x="7249" y="9108"/>
                    <a:pt x="7242" y="9108"/>
                  </a:cubicBezTo>
                  <a:cubicBezTo>
                    <a:pt x="7241" y="9108"/>
                    <a:pt x="7240" y="9108"/>
                    <a:pt x="7240" y="9108"/>
                  </a:cubicBezTo>
                  <a:cubicBezTo>
                    <a:pt x="7238" y="9098"/>
                    <a:pt x="7244" y="9097"/>
                    <a:pt x="7251" y="9097"/>
                  </a:cubicBezTo>
                  <a:close/>
                  <a:moveTo>
                    <a:pt x="10724" y="9099"/>
                  </a:moveTo>
                  <a:cubicBezTo>
                    <a:pt x="10725" y="9101"/>
                    <a:pt x="10728" y="9102"/>
                    <a:pt x="10728" y="9105"/>
                  </a:cubicBezTo>
                  <a:cubicBezTo>
                    <a:pt x="10727" y="9106"/>
                    <a:pt x="10725" y="9108"/>
                    <a:pt x="10723" y="9109"/>
                  </a:cubicBezTo>
                  <a:lnTo>
                    <a:pt x="10718" y="9103"/>
                  </a:lnTo>
                  <a:lnTo>
                    <a:pt x="10724" y="9099"/>
                  </a:lnTo>
                  <a:close/>
                  <a:moveTo>
                    <a:pt x="9243" y="9098"/>
                  </a:moveTo>
                  <a:cubicBezTo>
                    <a:pt x="9254" y="9098"/>
                    <a:pt x="9259" y="9105"/>
                    <a:pt x="9252" y="9129"/>
                  </a:cubicBezTo>
                  <a:cubicBezTo>
                    <a:pt x="9240" y="9125"/>
                    <a:pt x="9230" y="9115"/>
                    <a:pt x="9228" y="9101"/>
                  </a:cubicBezTo>
                  <a:cubicBezTo>
                    <a:pt x="9234" y="9099"/>
                    <a:pt x="9239" y="9098"/>
                    <a:pt x="9243" y="9098"/>
                  </a:cubicBezTo>
                  <a:close/>
                  <a:moveTo>
                    <a:pt x="7367" y="9134"/>
                  </a:moveTo>
                  <a:lnTo>
                    <a:pt x="7367" y="9135"/>
                  </a:lnTo>
                  <a:cubicBezTo>
                    <a:pt x="7369" y="9137"/>
                    <a:pt x="7372" y="9138"/>
                    <a:pt x="7372" y="9140"/>
                  </a:cubicBezTo>
                  <a:cubicBezTo>
                    <a:pt x="7371" y="9142"/>
                    <a:pt x="7369" y="9145"/>
                    <a:pt x="7366" y="9145"/>
                  </a:cubicBezTo>
                  <a:cubicBezTo>
                    <a:pt x="7365" y="9145"/>
                    <a:pt x="7363" y="9141"/>
                    <a:pt x="7362" y="9139"/>
                  </a:cubicBezTo>
                  <a:lnTo>
                    <a:pt x="7367" y="9134"/>
                  </a:lnTo>
                  <a:close/>
                  <a:moveTo>
                    <a:pt x="9803" y="9119"/>
                  </a:moveTo>
                  <a:cubicBezTo>
                    <a:pt x="9809" y="9136"/>
                    <a:pt x="9807" y="9147"/>
                    <a:pt x="9794" y="9147"/>
                  </a:cubicBezTo>
                  <a:cubicBezTo>
                    <a:pt x="9790" y="9147"/>
                    <a:pt x="9786" y="9146"/>
                    <a:pt x="9781" y="9145"/>
                  </a:cubicBezTo>
                  <a:cubicBezTo>
                    <a:pt x="9778" y="9127"/>
                    <a:pt x="9788" y="9123"/>
                    <a:pt x="9803" y="9119"/>
                  </a:cubicBezTo>
                  <a:close/>
                  <a:moveTo>
                    <a:pt x="9587" y="9206"/>
                  </a:moveTo>
                  <a:cubicBezTo>
                    <a:pt x="9589" y="9206"/>
                    <a:pt x="9590" y="9210"/>
                    <a:pt x="9592" y="9211"/>
                  </a:cubicBezTo>
                  <a:lnTo>
                    <a:pt x="9586" y="9216"/>
                  </a:lnTo>
                  <a:lnTo>
                    <a:pt x="9582" y="9211"/>
                  </a:lnTo>
                  <a:cubicBezTo>
                    <a:pt x="9583" y="9208"/>
                    <a:pt x="9585" y="9206"/>
                    <a:pt x="9587" y="9206"/>
                  </a:cubicBezTo>
                  <a:close/>
                  <a:moveTo>
                    <a:pt x="7414" y="9203"/>
                  </a:moveTo>
                  <a:cubicBezTo>
                    <a:pt x="7427" y="9203"/>
                    <a:pt x="7433" y="9217"/>
                    <a:pt x="7442" y="9226"/>
                  </a:cubicBezTo>
                  <a:cubicBezTo>
                    <a:pt x="7430" y="9230"/>
                    <a:pt x="7423" y="9233"/>
                    <a:pt x="7417" y="9233"/>
                  </a:cubicBezTo>
                  <a:cubicBezTo>
                    <a:pt x="7409" y="9233"/>
                    <a:pt x="7404" y="9226"/>
                    <a:pt x="7393" y="9211"/>
                  </a:cubicBezTo>
                  <a:lnTo>
                    <a:pt x="7394" y="9211"/>
                  </a:lnTo>
                  <a:cubicBezTo>
                    <a:pt x="7402" y="9205"/>
                    <a:pt x="7408" y="9203"/>
                    <a:pt x="7414" y="9203"/>
                  </a:cubicBezTo>
                  <a:close/>
                  <a:moveTo>
                    <a:pt x="7277" y="9223"/>
                  </a:moveTo>
                  <a:lnTo>
                    <a:pt x="7277" y="9223"/>
                  </a:lnTo>
                  <a:cubicBezTo>
                    <a:pt x="7287" y="9232"/>
                    <a:pt x="7288" y="9241"/>
                    <a:pt x="7277" y="9250"/>
                  </a:cubicBezTo>
                  <a:lnTo>
                    <a:pt x="7277" y="9250"/>
                  </a:lnTo>
                  <a:cubicBezTo>
                    <a:pt x="7268" y="9241"/>
                    <a:pt x="7266" y="9232"/>
                    <a:pt x="7277" y="9223"/>
                  </a:cubicBezTo>
                  <a:close/>
                  <a:moveTo>
                    <a:pt x="7492" y="9278"/>
                  </a:moveTo>
                  <a:cubicBezTo>
                    <a:pt x="7493" y="9279"/>
                    <a:pt x="7495" y="9280"/>
                    <a:pt x="7495" y="9283"/>
                  </a:cubicBezTo>
                  <a:cubicBezTo>
                    <a:pt x="7495" y="9284"/>
                    <a:pt x="7493" y="9287"/>
                    <a:pt x="7491" y="9287"/>
                  </a:cubicBezTo>
                  <a:cubicBezTo>
                    <a:pt x="7488" y="9286"/>
                    <a:pt x="7487" y="9284"/>
                    <a:pt x="7486" y="9281"/>
                  </a:cubicBezTo>
                  <a:lnTo>
                    <a:pt x="7492" y="9278"/>
                  </a:lnTo>
                  <a:close/>
                  <a:moveTo>
                    <a:pt x="7456" y="9296"/>
                  </a:moveTo>
                  <a:cubicBezTo>
                    <a:pt x="7457" y="9296"/>
                    <a:pt x="7459" y="9297"/>
                    <a:pt x="7460" y="9301"/>
                  </a:cubicBezTo>
                  <a:cubicBezTo>
                    <a:pt x="7460" y="9302"/>
                    <a:pt x="7456" y="9303"/>
                    <a:pt x="7455" y="9304"/>
                  </a:cubicBezTo>
                  <a:cubicBezTo>
                    <a:pt x="7453" y="9303"/>
                    <a:pt x="7451" y="9301"/>
                    <a:pt x="7451" y="9300"/>
                  </a:cubicBezTo>
                  <a:cubicBezTo>
                    <a:pt x="7452" y="9297"/>
                    <a:pt x="7454" y="9296"/>
                    <a:pt x="7456" y="9296"/>
                  </a:cubicBezTo>
                  <a:close/>
                  <a:moveTo>
                    <a:pt x="9238" y="9281"/>
                  </a:moveTo>
                  <a:cubicBezTo>
                    <a:pt x="9242" y="9281"/>
                    <a:pt x="9248" y="9282"/>
                    <a:pt x="9256" y="9283"/>
                  </a:cubicBezTo>
                  <a:lnTo>
                    <a:pt x="9234" y="9309"/>
                  </a:lnTo>
                  <a:cubicBezTo>
                    <a:pt x="9227" y="9287"/>
                    <a:pt x="9225" y="9281"/>
                    <a:pt x="9238" y="9281"/>
                  </a:cubicBezTo>
                  <a:close/>
                  <a:moveTo>
                    <a:pt x="9303" y="9330"/>
                  </a:moveTo>
                  <a:cubicBezTo>
                    <a:pt x="9306" y="9332"/>
                    <a:pt x="9307" y="9334"/>
                    <a:pt x="9308" y="9335"/>
                  </a:cubicBezTo>
                  <a:lnTo>
                    <a:pt x="9303" y="9340"/>
                  </a:lnTo>
                  <a:cubicBezTo>
                    <a:pt x="9301" y="9338"/>
                    <a:pt x="9300" y="9336"/>
                    <a:pt x="9299" y="9335"/>
                  </a:cubicBezTo>
                  <a:lnTo>
                    <a:pt x="9298" y="9335"/>
                  </a:lnTo>
                  <a:cubicBezTo>
                    <a:pt x="9300" y="9334"/>
                    <a:pt x="9302" y="9330"/>
                    <a:pt x="9303" y="9330"/>
                  </a:cubicBezTo>
                  <a:close/>
                  <a:moveTo>
                    <a:pt x="9230" y="9328"/>
                  </a:moveTo>
                  <a:lnTo>
                    <a:pt x="9230" y="9329"/>
                  </a:lnTo>
                  <a:cubicBezTo>
                    <a:pt x="9245" y="9341"/>
                    <a:pt x="9262" y="9349"/>
                    <a:pt x="9256" y="9372"/>
                  </a:cubicBezTo>
                  <a:cubicBezTo>
                    <a:pt x="9249" y="9378"/>
                    <a:pt x="9244" y="9380"/>
                    <a:pt x="9239" y="9380"/>
                  </a:cubicBezTo>
                  <a:cubicBezTo>
                    <a:pt x="9226" y="9380"/>
                    <a:pt x="9218" y="9362"/>
                    <a:pt x="9204" y="9357"/>
                  </a:cubicBezTo>
                  <a:cubicBezTo>
                    <a:pt x="9216" y="9344"/>
                    <a:pt x="9224" y="9336"/>
                    <a:pt x="9230" y="9328"/>
                  </a:cubicBezTo>
                  <a:close/>
                  <a:moveTo>
                    <a:pt x="10856" y="9299"/>
                  </a:moveTo>
                  <a:cubicBezTo>
                    <a:pt x="10857" y="9320"/>
                    <a:pt x="10858" y="9334"/>
                    <a:pt x="10858" y="9348"/>
                  </a:cubicBezTo>
                  <a:cubicBezTo>
                    <a:pt x="10844" y="9372"/>
                    <a:pt x="10826" y="9380"/>
                    <a:pt x="10806" y="9380"/>
                  </a:cubicBezTo>
                  <a:cubicBezTo>
                    <a:pt x="10796" y="9380"/>
                    <a:pt x="10786" y="9378"/>
                    <a:pt x="10776" y="9376"/>
                  </a:cubicBezTo>
                  <a:cubicBezTo>
                    <a:pt x="10774" y="9372"/>
                    <a:pt x="10771" y="9370"/>
                    <a:pt x="10771" y="9368"/>
                  </a:cubicBezTo>
                  <a:cubicBezTo>
                    <a:pt x="10768" y="9345"/>
                    <a:pt x="10783" y="9330"/>
                    <a:pt x="10794" y="9312"/>
                  </a:cubicBezTo>
                  <a:lnTo>
                    <a:pt x="10855" y="9299"/>
                  </a:lnTo>
                  <a:close/>
                  <a:moveTo>
                    <a:pt x="9401" y="9398"/>
                  </a:moveTo>
                  <a:lnTo>
                    <a:pt x="9414" y="9405"/>
                  </a:lnTo>
                  <a:cubicBezTo>
                    <a:pt x="9410" y="9408"/>
                    <a:pt x="9408" y="9409"/>
                    <a:pt x="9406" y="9409"/>
                  </a:cubicBezTo>
                  <a:cubicBezTo>
                    <a:pt x="9402" y="9409"/>
                    <a:pt x="9403" y="9401"/>
                    <a:pt x="9401" y="9398"/>
                  </a:cubicBezTo>
                  <a:close/>
                  <a:moveTo>
                    <a:pt x="9267" y="9401"/>
                  </a:moveTo>
                  <a:cubicBezTo>
                    <a:pt x="9276" y="9408"/>
                    <a:pt x="9276" y="9423"/>
                    <a:pt x="9266" y="9427"/>
                  </a:cubicBezTo>
                  <a:lnTo>
                    <a:pt x="9266" y="9427"/>
                  </a:lnTo>
                  <a:cubicBezTo>
                    <a:pt x="9258" y="9419"/>
                    <a:pt x="9257" y="9410"/>
                    <a:pt x="9267" y="9401"/>
                  </a:cubicBezTo>
                  <a:close/>
                  <a:moveTo>
                    <a:pt x="9399" y="9132"/>
                  </a:moveTo>
                  <a:cubicBezTo>
                    <a:pt x="9414" y="9132"/>
                    <a:pt x="9422" y="9144"/>
                    <a:pt x="9433" y="9157"/>
                  </a:cubicBezTo>
                  <a:cubicBezTo>
                    <a:pt x="9407" y="9220"/>
                    <a:pt x="9437" y="9284"/>
                    <a:pt x="9438" y="9343"/>
                  </a:cubicBezTo>
                  <a:cubicBezTo>
                    <a:pt x="9428" y="9368"/>
                    <a:pt x="9403" y="9374"/>
                    <a:pt x="9399" y="9397"/>
                  </a:cubicBezTo>
                  <a:lnTo>
                    <a:pt x="9400" y="9397"/>
                  </a:lnTo>
                  <a:lnTo>
                    <a:pt x="9400" y="9398"/>
                  </a:lnTo>
                  <a:cubicBezTo>
                    <a:pt x="9386" y="9401"/>
                    <a:pt x="9374" y="9410"/>
                    <a:pt x="9367" y="9424"/>
                  </a:cubicBezTo>
                  <a:cubicBezTo>
                    <a:pt x="9384" y="9435"/>
                    <a:pt x="9405" y="9442"/>
                    <a:pt x="9399" y="9468"/>
                  </a:cubicBezTo>
                  <a:lnTo>
                    <a:pt x="9399" y="9468"/>
                  </a:lnTo>
                  <a:lnTo>
                    <a:pt x="9302" y="9457"/>
                  </a:lnTo>
                  <a:cubicBezTo>
                    <a:pt x="9373" y="9390"/>
                    <a:pt x="9371" y="9313"/>
                    <a:pt x="9341" y="9237"/>
                  </a:cubicBezTo>
                  <a:lnTo>
                    <a:pt x="9378" y="9194"/>
                  </a:lnTo>
                  <a:cubicBezTo>
                    <a:pt x="9374" y="9186"/>
                    <a:pt x="9370" y="9179"/>
                    <a:pt x="9366" y="9171"/>
                  </a:cubicBezTo>
                  <a:cubicBezTo>
                    <a:pt x="9365" y="9150"/>
                    <a:pt x="9380" y="9140"/>
                    <a:pt x="9395" y="9132"/>
                  </a:cubicBezTo>
                  <a:cubicBezTo>
                    <a:pt x="9396" y="9132"/>
                    <a:pt x="9397" y="9132"/>
                    <a:pt x="9399" y="9132"/>
                  </a:cubicBezTo>
                  <a:close/>
                  <a:moveTo>
                    <a:pt x="7267" y="9272"/>
                  </a:moveTo>
                  <a:cubicBezTo>
                    <a:pt x="7291" y="9285"/>
                    <a:pt x="7310" y="9304"/>
                    <a:pt x="7323" y="9328"/>
                  </a:cubicBezTo>
                  <a:cubicBezTo>
                    <a:pt x="7273" y="9362"/>
                    <a:pt x="7347" y="9430"/>
                    <a:pt x="7278" y="9474"/>
                  </a:cubicBezTo>
                  <a:cubicBezTo>
                    <a:pt x="7265" y="9407"/>
                    <a:pt x="7261" y="9340"/>
                    <a:pt x="7267" y="9272"/>
                  </a:cubicBezTo>
                  <a:close/>
                  <a:moveTo>
                    <a:pt x="9401" y="9469"/>
                  </a:moveTo>
                  <a:lnTo>
                    <a:pt x="9413" y="9478"/>
                  </a:lnTo>
                  <a:cubicBezTo>
                    <a:pt x="9410" y="9480"/>
                    <a:pt x="9407" y="9481"/>
                    <a:pt x="9406" y="9481"/>
                  </a:cubicBezTo>
                  <a:cubicBezTo>
                    <a:pt x="9402" y="9481"/>
                    <a:pt x="9402" y="9474"/>
                    <a:pt x="9401" y="9469"/>
                  </a:cubicBezTo>
                  <a:close/>
                  <a:moveTo>
                    <a:pt x="9782" y="9473"/>
                  </a:moveTo>
                  <a:cubicBezTo>
                    <a:pt x="9782" y="9473"/>
                    <a:pt x="9782" y="9473"/>
                    <a:pt x="9783" y="9473"/>
                  </a:cubicBezTo>
                  <a:cubicBezTo>
                    <a:pt x="9784" y="9473"/>
                    <a:pt x="9787" y="9475"/>
                    <a:pt x="9786" y="9478"/>
                  </a:cubicBezTo>
                  <a:cubicBezTo>
                    <a:pt x="9786" y="9479"/>
                    <a:pt x="9784" y="9480"/>
                    <a:pt x="9781" y="9482"/>
                  </a:cubicBezTo>
                  <a:lnTo>
                    <a:pt x="9777" y="9476"/>
                  </a:lnTo>
                  <a:lnTo>
                    <a:pt x="9778" y="9476"/>
                  </a:lnTo>
                  <a:cubicBezTo>
                    <a:pt x="9779" y="9476"/>
                    <a:pt x="9780" y="9473"/>
                    <a:pt x="9782" y="9473"/>
                  </a:cubicBezTo>
                  <a:close/>
                  <a:moveTo>
                    <a:pt x="10048" y="9454"/>
                  </a:moveTo>
                  <a:cubicBezTo>
                    <a:pt x="10063" y="9479"/>
                    <a:pt x="10055" y="9497"/>
                    <a:pt x="10052" y="9516"/>
                  </a:cubicBezTo>
                  <a:cubicBezTo>
                    <a:pt x="10037" y="9498"/>
                    <a:pt x="10036" y="9473"/>
                    <a:pt x="10048" y="9455"/>
                  </a:cubicBezTo>
                  <a:lnTo>
                    <a:pt x="10048" y="9454"/>
                  </a:lnTo>
                  <a:close/>
                  <a:moveTo>
                    <a:pt x="10798" y="9434"/>
                  </a:moveTo>
                  <a:lnTo>
                    <a:pt x="10798" y="9434"/>
                  </a:lnTo>
                  <a:cubicBezTo>
                    <a:pt x="10808" y="9473"/>
                    <a:pt x="10808" y="9499"/>
                    <a:pt x="10779" y="9518"/>
                  </a:cubicBezTo>
                  <a:cubicBezTo>
                    <a:pt x="10764" y="9513"/>
                    <a:pt x="10753" y="9500"/>
                    <a:pt x="10751" y="9486"/>
                  </a:cubicBezTo>
                  <a:cubicBezTo>
                    <a:pt x="10756" y="9463"/>
                    <a:pt x="10775" y="9451"/>
                    <a:pt x="10798" y="9434"/>
                  </a:cubicBezTo>
                  <a:close/>
                  <a:moveTo>
                    <a:pt x="9764" y="8444"/>
                  </a:moveTo>
                  <a:cubicBezTo>
                    <a:pt x="9789" y="8452"/>
                    <a:pt x="9814" y="8465"/>
                    <a:pt x="9839" y="8465"/>
                  </a:cubicBezTo>
                  <a:cubicBezTo>
                    <a:pt x="9850" y="8465"/>
                    <a:pt x="9861" y="8462"/>
                    <a:pt x="9872" y="8457"/>
                  </a:cubicBezTo>
                  <a:cubicBezTo>
                    <a:pt x="9913" y="8499"/>
                    <a:pt x="9897" y="8544"/>
                    <a:pt x="9897" y="8588"/>
                  </a:cubicBezTo>
                  <a:cubicBezTo>
                    <a:pt x="9897" y="8632"/>
                    <a:pt x="9898" y="8677"/>
                    <a:pt x="9915" y="8717"/>
                  </a:cubicBezTo>
                  <a:cubicBezTo>
                    <a:pt x="9932" y="8757"/>
                    <a:pt x="9907" y="8800"/>
                    <a:pt x="9930" y="8841"/>
                  </a:cubicBezTo>
                  <a:cubicBezTo>
                    <a:pt x="9922" y="8850"/>
                    <a:pt x="9915" y="8859"/>
                    <a:pt x="9906" y="8870"/>
                  </a:cubicBezTo>
                  <a:cubicBezTo>
                    <a:pt x="9906" y="8870"/>
                    <a:pt x="9902" y="8873"/>
                    <a:pt x="9902" y="8874"/>
                  </a:cubicBezTo>
                  <a:cubicBezTo>
                    <a:pt x="9931" y="8924"/>
                    <a:pt x="9911" y="8979"/>
                    <a:pt x="9917" y="9032"/>
                  </a:cubicBezTo>
                  <a:cubicBezTo>
                    <a:pt x="9924" y="9089"/>
                    <a:pt x="9930" y="9147"/>
                    <a:pt x="9917" y="9205"/>
                  </a:cubicBezTo>
                  <a:cubicBezTo>
                    <a:pt x="9905" y="9264"/>
                    <a:pt x="9933" y="9319"/>
                    <a:pt x="9942" y="9376"/>
                  </a:cubicBezTo>
                  <a:cubicBezTo>
                    <a:pt x="9950" y="9419"/>
                    <a:pt x="9953" y="9464"/>
                    <a:pt x="9950" y="9508"/>
                  </a:cubicBezTo>
                  <a:cubicBezTo>
                    <a:pt x="9943" y="9517"/>
                    <a:pt x="9933" y="9522"/>
                    <a:pt x="9923" y="9522"/>
                  </a:cubicBezTo>
                  <a:cubicBezTo>
                    <a:pt x="9920" y="9522"/>
                    <a:pt x="9917" y="9522"/>
                    <a:pt x="9914" y="9521"/>
                  </a:cubicBezTo>
                  <a:cubicBezTo>
                    <a:pt x="9889" y="9510"/>
                    <a:pt x="9894" y="9479"/>
                    <a:pt x="9875" y="9463"/>
                  </a:cubicBezTo>
                  <a:cubicBezTo>
                    <a:pt x="9848" y="9448"/>
                    <a:pt x="9816" y="9442"/>
                    <a:pt x="9791" y="9423"/>
                  </a:cubicBezTo>
                  <a:cubicBezTo>
                    <a:pt x="9767" y="9406"/>
                    <a:pt x="9781" y="9361"/>
                    <a:pt x="9742" y="9357"/>
                  </a:cubicBezTo>
                  <a:cubicBezTo>
                    <a:pt x="9750" y="9342"/>
                    <a:pt x="9762" y="9342"/>
                    <a:pt x="9774" y="9342"/>
                  </a:cubicBezTo>
                  <a:cubicBezTo>
                    <a:pt x="9775" y="9342"/>
                    <a:pt x="9776" y="9342"/>
                    <a:pt x="9777" y="9342"/>
                  </a:cubicBezTo>
                  <a:cubicBezTo>
                    <a:pt x="9787" y="9342"/>
                    <a:pt x="9796" y="9342"/>
                    <a:pt x="9803" y="9335"/>
                  </a:cubicBezTo>
                  <a:cubicBezTo>
                    <a:pt x="9808" y="9322"/>
                    <a:pt x="9811" y="9309"/>
                    <a:pt x="9817" y="9294"/>
                  </a:cubicBezTo>
                  <a:lnTo>
                    <a:pt x="9859" y="9324"/>
                  </a:lnTo>
                  <a:cubicBezTo>
                    <a:pt x="9878" y="9324"/>
                    <a:pt x="9886" y="9310"/>
                    <a:pt x="9897" y="9297"/>
                  </a:cubicBezTo>
                  <a:cubicBezTo>
                    <a:pt x="9892" y="9272"/>
                    <a:pt x="9881" y="9248"/>
                    <a:pt x="9864" y="9229"/>
                  </a:cubicBezTo>
                  <a:cubicBezTo>
                    <a:pt x="9861" y="9227"/>
                    <a:pt x="9858" y="9226"/>
                    <a:pt x="9855" y="9226"/>
                  </a:cubicBezTo>
                  <a:cubicBezTo>
                    <a:pt x="9846" y="9226"/>
                    <a:pt x="9837" y="9237"/>
                    <a:pt x="9827" y="9237"/>
                  </a:cubicBezTo>
                  <a:cubicBezTo>
                    <a:pt x="9823" y="9237"/>
                    <a:pt x="9819" y="9235"/>
                    <a:pt x="9815" y="9230"/>
                  </a:cubicBezTo>
                  <a:cubicBezTo>
                    <a:pt x="9820" y="9219"/>
                    <a:pt x="9826" y="9205"/>
                    <a:pt x="9830" y="9192"/>
                  </a:cubicBezTo>
                  <a:cubicBezTo>
                    <a:pt x="9833" y="9191"/>
                    <a:pt x="9835" y="9191"/>
                    <a:pt x="9837" y="9191"/>
                  </a:cubicBezTo>
                  <a:cubicBezTo>
                    <a:pt x="9846" y="9191"/>
                    <a:pt x="9854" y="9201"/>
                    <a:pt x="9863" y="9201"/>
                  </a:cubicBezTo>
                  <a:cubicBezTo>
                    <a:pt x="9865" y="9201"/>
                    <a:pt x="9868" y="9200"/>
                    <a:pt x="9870" y="9198"/>
                  </a:cubicBezTo>
                  <a:cubicBezTo>
                    <a:pt x="9874" y="9194"/>
                    <a:pt x="9880" y="9188"/>
                    <a:pt x="9878" y="9184"/>
                  </a:cubicBezTo>
                  <a:cubicBezTo>
                    <a:pt x="9862" y="9132"/>
                    <a:pt x="9859" y="9077"/>
                    <a:pt x="9870" y="9025"/>
                  </a:cubicBezTo>
                  <a:cubicBezTo>
                    <a:pt x="9880" y="8977"/>
                    <a:pt x="9844" y="8930"/>
                    <a:pt x="9861" y="8880"/>
                  </a:cubicBezTo>
                  <a:cubicBezTo>
                    <a:pt x="9832" y="8846"/>
                    <a:pt x="9853" y="8800"/>
                    <a:pt x="9841" y="8765"/>
                  </a:cubicBezTo>
                  <a:cubicBezTo>
                    <a:pt x="9835" y="8762"/>
                    <a:pt x="9831" y="8761"/>
                    <a:pt x="9827" y="8761"/>
                  </a:cubicBezTo>
                  <a:cubicBezTo>
                    <a:pt x="9808" y="8761"/>
                    <a:pt x="9811" y="8790"/>
                    <a:pt x="9788" y="8790"/>
                  </a:cubicBezTo>
                  <a:cubicBezTo>
                    <a:pt x="9786" y="8790"/>
                    <a:pt x="9785" y="8790"/>
                    <a:pt x="9783" y="8790"/>
                  </a:cubicBezTo>
                  <a:cubicBezTo>
                    <a:pt x="9762" y="8780"/>
                    <a:pt x="9782" y="8731"/>
                    <a:pt x="9748" y="8731"/>
                  </a:cubicBezTo>
                  <a:cubicBezTo>
                    <a:pt x="9746" y="8731"/>
                    <a:pt x="9744" y="8731"/>
                    <a:pt x="9742" y="8732"/>
                  </a:cubicBezTo>
                  <a:cubicBezTo>
                    <a:pt x="9740" y="8699"/>
                    <a:pt x="9774" y="8710"/>
                    <a:pt x="9775" y="8687"/>
                  </a:cubicBezTo>
                  <a:lnTo>
                    <a:pt x="9775" y="8687"/>
                  </a:lnTo>
                  <a:cubicBezTo>
                    <a:pt x="9793" y="8690"/>
                    <a:pt x="9800" y="8711"/>
                    <a:pt x="9816" y="8718"/>
                  </a:cubicBezTo>
                  <a:cubicBezTo>
                    <a:pt x="9852" y="8706"/>
                    <a:pt x="9844" y="8682"/>
                    <a:pt x="9832" y="8657"/>
                  </a:cubicBezTo>
                  <a:lnTo>
                    <a:pt x="9856" y="8629"/>
                  </a:lnTo>
                  <a:cubicBezTo>
                    <a:pt x="9858" y="8612"/>
                    <a:pt x="9838" y="8609"/>
                    <a:pt x="9833" y="8595"/>
                  </a:cubicBezTo>
                  <a:cubicBezTo>
                    <a:pt x="9828" y="8580"/>
                    <a:pt x="9850" y="8570"/>
                    <a:pt x="9837" y="8549"/>
                  </a:cubicBezTo>
                  <a:cubicBezTo>
                    <a:pt x="9823" y="8532"/>
                    <a:pt x="9806" y="8518"/>
                    <a:pt x="9782" y="8518"/>
                  </a:cubicBezTo>
                  <a:cubicBezTo>
                    <a:pt x="9773" y="8518"/>
                    <a:pt x="9762" y="8520"/>
                    <a:pt x="9751" y="8525"/>
                  </a:cubicBezTo>
                  <a:cubicBezTo>
                    <a:pt x="9736" y="8506"/>
                    <a:pt x="9721" y="8485"/>
                    <a:pt x="9706" y="8463"/>
                  </a:cubicBezTo>
                  <a:lnTo>
                    <a:pt x="9764" y="8444"/>
                  </a:lnTo>
                  <a:close/>
                  <a:moveTo>
                    <a:pt x="9420" y="9506"/>
                  </a:moveTo>
                  <a:cubicBezTo>
                    <a:pt x="9426" y="9506"/>
                    <a:pt x="9432" y="9510"/>
                    <a:pt x="9433" y="9521"/>
                  </a:cubicBezTo>
                  <a:cubicBezTo>
                    <a:pt x="9435" y="9538"/>
                    <a:pt x="9422" y="9538"/>
                    <a:pt x="9411" y="9538"/>
                  </a:cubicBezTo>
                  <a:lnTo>
                    <a:pt x="9411" y="9537"/>
                  </a:lnTo>
                  <a:cubicBezTo>
                    <a:pt x="9402" y="9528"/>
                    <a:pt x="9397" y="9516"/>
                    <a:pt x="9410" y="9510"/>
                  </a:cubicBezTo>
                  <a:cubicBezTo>
                    <a:pt x="9413" y="9507"/>
                    <a:pt x="9417" y="9506"/>
                    <a:pt x="9420" y="9506"/>
                  </a:cubicBezTo>
                  <a:close/>
                  <a:moveTo>
                    <a:pt x="9898" y="9559"/>
                  </a:moveTo>
                  <a:cubicBezTo>
                    <a:pt x="9902" y="9559"/>
                    <a:pt x="9906" y="9561"/>
                    <a:pt x="9910" y="9567"/>
                  </a:cubicBezTo>
                  <a:cubicBezTo>
                    <a:pt x="9908" y="9571"/>
                    <a:pt x="9903" y="9574"/>
                    <a:pt x="9898" y="9574"/>
                  </a:cubicBezTo>
                  <a:cubicBezTo>
                    <a:pt x="9893" y="9574"/>
                    <a:pt x="9887" y="9571"/>
                    <a:pt x="9884" y="9565"/>
                  </a:cubicBezTo>
                  <a:cubicBezTo>
                    <a:pt x="9889" y="9561"/>
                    <a:pt x="9893" y="9559"/>
                    <a:pt x="9898" y="9559"/>
                  </a:cubicBezTo>
                  <a:close/>
                  <a:moveTo>
                    <a:pt x="10006" y="8151"/>
                  </a:moveTo>
                  <a:lnTo>
                    <a:pt x="10006" y="8151"/>
                  </a:lnTo>
                  <a:cubicBezTo>
                    <a:pt x="10042" y="8197"/>
                    <a:pt x="10048" y="8259"/>
                    <a:pt x="10075" y="8303"/>
                  </a:cubicBezTo>
                  <a:cubicBezTo>
                    <a:pt x="10072" y="8325"/>
                    <a:pt x="10058" y="8324"/>
                    <a:pt x="10046" y="8333"/>
                  </a:cubicBezTo>
                  <a:cubicBezTo>
                    <a:pt x="10065" y="8370"/>
                    <a:pt x="10084" y="8409"/>
                    <a:pt x="10076" y="8454"/>
                  </a:cubicBezTo>
                  <a:cubicBezTo>
                    <a:pt x="10069" y="8493"/>
                    <a:pt x="10093" y="8538"/>
                    <a:pt x="10054" y="8570"/>
                  </a:cubicBezTo>
                  <a:lnTo>
                    <a:pt x="10026" y="8562"/>
                  </a:lnTo>
                  <a:lnTo>
                    <a:pt x="10026" y="8562"/>
                  </a:lnTo>
                  <a:cubicBezTo>
                    <a:pt x="10018" y="8635"/>
                    <a:pt x="10052" y="8708"/>
                    <a:pt x="10028" y="8781"/>
                  </a:cubicBezTo>
                  <a:lnTo>
                    <a:pt x="10071" y="8793"/>
                  </a:lnTo>
                  <a:cubicBezTo>
                    <a:pt x="10075" y="8807"/>
                    <a:pt x="10079" y="8819"/>
                    <a:pt x="10085" y="8832"/>
                  </a:cubicBezTo>
                  <a:cubicBezTo>
                    <a:pt x="10089" y="8839"/>
                    <a:pt x="10099" y="8842"/>
                    <a:pt x="10107" y="8848"/>
                  </a:cubicBezTo>
                  <a:cubicBezTo>
                    <a:pt x="10093" y="8866"/>
                    <a:pt x="10068" y="8870"/>
                    <a:pt x="10050" y="8883"/>
                  </a:cubicBezTo>
                  <a:cubicBezTo>
                    <a:pt x="10042" y="8895"/>
                    <a:pt x="10042" y="8911"/>
                    <a:pt x="10047" y="8923"/>
                  </a:cubicBezTo>
                  <a:lnTo>
                    <a:pt x="10071" y="8919"/>
                  </a:lnTo>
                  <a:lnTo>
                    <a:pt x="10071" y="8919"/>
                  </a:lnTo>
                  <a:cubicBezTo>
                    <a:pt x="10078" y="8931"/>
                    <a:pt x="10078" y="8931"/>
                    <a:pt x="10045" y="8963"/>
                  </a:cubicBezTo>
                  <a:cubicBezTo>
                    <a:pt x="10045" y="8995"/>
                    <a:pt x="10083" y="8971"/>
                    <a:pt x="10091" y="8993"/>
                  </a:cubicBezTo>
                  <a:cubicBezTo>
                    <a:pt x="10101" y="9032"/>
                    <a:pt x="10042" y="9012"/>
                    <a:pt x="10046" y="9035"/>
                  </a:cubicBezTo>
                  <a:cubicBezTo>
                    <a:pt x="10043" y="9064"/>
                    <a:pt x="10037" y="9082"/>
                    <a:pt x="10060" y="9090"/>
                  </a:cubicBezTo>
                  <a:cubicBezTo>
                    <a:pt x="10060" y="9089"/>
                    <a:pt x="10060" y="9089"/>
                    <a:pt x="10060" y="9089"/>
                  </a:cubicBezTo>
                  <a:lnTo>
                    <a:pt x="10060" y="9089"/>
                  </a:lnTo>
                  <a:cubicBezTo>
                    <a:pt x="10071" y="9106"/>
                    <a:pt x="10082" y="9122"/>
                    <a:pt x="10096" y="9142"/>
                  </a:cubicBezTo>
                  <a:cubicBezTo>
                    <a:pt x="10069" y="9175"/>
                    <a:pt x="10053" y="9208"/>
                    <a:pt x="10092" y="9252"/>
                  </a:cubicBezTo>
                  <a:cubicBezTo>
                    <a:pt x="10108" y="9272"/>
                    <a:pt x="10116" y="9299"/>
                    <a:pt x="10115" y="9325"/>
                  </a:cubicBezTo>
                  <a:cubicBezTo>
                    <a:pt x="10111" y="9401"/>
                    <a:pt x="10113" y="9479"/>
                    <a:pt x="10113" y="9556"/>
                  </a:cubicBezTo>
                  <a:cubicBezTo>
                    <a:pt x="10089" y="9573"/>
                    <a:pt x="10060" y="9584"/>
                    <a:pt x="10055" y="9618"/>
                  </a:cubicBezTo>
                  <a:cubicBezTo>
                    <a:pt x="10038" y="9613"/>
                    <a:pt x="10028" y="9604"/>
                    <a:pt x="10026" y="9589"/>
                  </a:cubicBezTo>
                  <a:cubicBezTo>
                    <a:pt x="10029" y="9560"/>
                    <a:pt x="10056" y="9555"/>
                    <a:pt x="10076" y="9540"/>
                  </a:cubicBezTo>
                  <a:cubicBezTo>
                    <a:pt x="10081" y="9507"/>
                    <a:pt x="10068" y="9470"/>
                    <a:pt x="10096" y="9446"/>
                  </a:cubicBezTo>
                  <a:lnTo>
                    <a:pt x="10073" y="9401"/>
                  </a:lnTo>
                  <a:cubicBezTo>
                    <a:pt x="10071" y="9400"/>
                    <a:pt x="10069" y="9399"/>
                    <a:pt x="10067" y="9399"/>
                  </a:cubicBezTo>
                  <a:cubicBezTo>
                    <a:pt x="10058" y="9399"/>
                    <a:pt x="10051" y="9408"/>
                    <a:pt x="10042" y="9408"/>
                  </a:cubicBezTo>
                  <a:cubicBezTo>
                    <a:pt x="10039" y="9408"/>
                    <a:pt x="10036" y="9407"/>
                    <a:pt x="10032" y="9405"/>
                  </a:cubicBezTo>
                  <a:cubicBezTo>
                    <a:pt x="10022" y="9393"/>
                    <a:pt x="10023" y="9380"/>
                    <a:pt x="10030" y="9362"/>
                  </a:cubicBezTo>
                  <a:lnTo>
                    <a:pt x="10075" y="9346"/>
                  </a:lnTo>
                  <a:cubicBezTo>
                    <a:pt x="10079" y="9310"/>
                    <a:pt x="10030" y="9326"/>
                    <a:pt x="10030" y="9295"/>
                  </a:cubicBezTo>
                  <a:cubicBezTo>
                    <a:pt x="10016" y="9244"/>
                    <a:pt x="10038" y="9183"/>
                    <a:pt x="9992" y="9139"/>
                  </a:cubicBezTo>
                  <a:cubicBezTo>
                    <a:pt x="10038" y="9044"/>
                    <a:pt x="9967" y="8957"/>
                    <a:pt x="9971" y="8876"/>
                  </a:cubicBezTo>
                  <a:cubicBezTo>
                    <a:pt x="9980" y="8857"/>
                    <a:pt x="9997" y="8842"/>
                    <a:pt x="10018" y="8835"/>
                  </a:cubicBezTo>
                  <a:cubicBezTo>
                    <a:pt x="10018" y="8816"/>
                    <a:pt x="9996" y="8810"/>
                    <a:pt x="9989" y="8786"/>
                  </a:cubicBezTo>
                  <a:lnTo>
                    <a:pt x="9989" y="8694"/>
                  </a:lnTo>
                  <a:lnTo>
                    <a:pt x="9937" y="8636"/>
                  </a:lnTo>
                  <a:cubicBezTo>
                    <a:pt x="9933" y="8617"/>
                    <a:pt x="9935" y="8598"/>
                    <a:pt x="9941" y="8581"/>
                  </a:cubicBezTo>
                  <a:lnTo>
                    <a:pt x="9964" y="8588"/>
                  </a:lnTo>
                  <a:cubicBezTo>
                    <a:pt x="9984" y="8543"/>
                    <a:pt x="9959" y="8499"/>
                    <a:pt x="9964" y="8453"/>
                  </a:cubicBezTo>
                  <a:lnTo>
                    <a:pt x="9923" y="8410"/>
                  </a:lnTo>
                  <a:cubicBezTo>
                    <a:pt x="9927" y="8401"/>
                    <a:pt x="9932" y="8398"/>
                    <a:pt x="9936" y="8398"/>
                  </a:cubicBezTo>
                  <a:cubicBezTo>
                    <a:pt x="9945" y="8398"/>
                    <a:pt x="9953" y="8408"/>
                    <a:pt x="9962" y="8408"/>
                  </a:cubicBezTo>
                  <a:cubicBezTo>
                    <a:pt x="9963" y="8408"/>
                    <a:pt x="9964" y="8408"/>
                    <a:pt x="9965" y="8408"/>
                  </a:cubicBezTo>
                  <a:cubicBezTo>
                    <a:pt x="9977" y="8390"/>
                    <a:pt x="9969" y="8373"/>
                    <a:pt x="9970" y="8358"/>
                  </a:cubicBezTo>
                  <a:cubicBezTo>
                    <a:pt x="9962" y="8341"/>
                    <a:pt x="9932" y="8346"/>
                    <a:pt x="9938" y="8320"/>
                  </a:cubicBezTo>
                  <a:cubicBezTo>
                    <a:pt x="9940" y="8315"/>
                    <a:pt x="9943" y="8314"/>
                    <a:pt x="9946" y="8314"/>
                  </a:cubicBezTo>
                  <a:cubicBezTo>
                    <a:pt x="9951" y="8314"/>
                    <a:pt x="9957" y="8320"/>
                    <a:pt x="9966" y="8320"/>
                  </a:cubicBezTo>
                  <a:cubicBezTo>
                    <a:pt x="9981" y="8266"/>
                    <a:pt x="9969" y="8202"/>
                    <a:pt x="10006" y="8151"/>
                  </a:cubicBezTo>
                  <a:close/>
                  <a:moveTo>
                    <a:pt x="10103" y="9598"/>
                  </a:moveTo>
                  <a:cubicBezTo>
                    <a:pt x="10115" y="9609"/>
                    <a:pt x="10116" y="9630"/>
                    <a:pt x="10103" y="9642"/>
                  </a:cubicBezTo>
                  <a:cubicBezTo>
                    <a:pt x="10090" y="9631"/>
                    <a:pt x="10089" y="9609"/>
                    <a:pt x="10103" y="9598"/>
                  </a:cubicBezTo>
                  <a:close/>
                  <a:moveTo>
                    <a:pt x="9833" y="9633"/>
                  </a:moveTo>
                  <a:lnTo>
                    <a:pt x="9841" y="9638"/>
                  </a:lnTo>
                  <a:cubicBezTo>
                    <a:pt x="9838" y="9641"/>
                    <a:pt x="9837" y="9643"/>
                    <a:pt x="9835" y="9644"/>
                  </a:cubicBezTo>
                  <a:lnTo>
                    <a:pt x="9829" y="9638"/>
                  </a:lnTo>
                  <a:lnTo>
                    <a:pt x="9833" y="9633"/>
                  </a:lnTo>
                  <a:close/>
                  <a:moveTo>
                    <a:pt x="7480" y="9645"/>
                  </a:moveTo>
                  <a:cubicBezTo>
                    <a:pt x="7480" y="9645"/>
                    <a:pt x="7480" y="9645"/>
                    <a:pt x="7480" y="9645"/>
                  </a:cubicBezTo>
                  <a:lnTo>
                    <a:pt x="7482" y="9645"/>
                  </a:lnTo>
                  <a:cubicBezTo>
                    <a:pt x="7481" y="9645"/>
                    <a:pt x="7481" y="9645"/>
                    <a:pt x="7480" y="9645"/>
                  </a:cubicBezTo>
                  <a:close/>
                  <a:moveTo>
                    <a:pt x="10774" y="9649"/>
                  </a:moveTo>
                  <a:cubicBezTo>
                    <a:pt x="10788" y="9657"/>
                    <a:pt x="10796" y="9664"/>
                    <a:pt x="10798" y="9676"/>
                  </a:cubicBezTo>
                  <a:cubicBezTo>
                    <a:pt x="10792" y="9678"/>
                    <a:pt x="10787" y="9679"/>
                    <a:pt x="10782" y="9679"/>
                  </a:cubicBezTo>
                  <a:cubicBezTo>
                    <a:pt x="10772" y="9679"/>
                    <a:pt x="10768" y="9672"/>
                    <a:pt x="10774" y="9649"/>
                  </a:cubicBezTo>
                  <a:close/>
                  <a:moveTo>
                    <a:pt x="9782" y="9686"/>
                  </a:moveTo>
                  <a:cubicBezTo>
                    <a:pt x="9784" y="9686"/>
                    <a:pt x="9785" y="9688"/>
                    <a:pt x="9786" y="9692"/>
                  </a:cubicBezTo>
                  <a:cubicBezTo>
                    <a:pt x="9787" y="9692"/>
                    <a:pt x="9784" y="9694"/>
                    <a:pt x="9781" y="9696"/>
                  </a:cubicBezTo>
                  <a:cubicBezTo>
                    <a:pt x="9780" y="9694"/>
                    <a:pt x="9778" y="9692"/>
                    <a:pt x="9778" y="9691"/>
                  </a:cubicBezTo>
                  <a:cubicBezTo>
                    <a:pt x="9780" y="9688"/>
                    <a:pt x="9781" y="9686"/>
                    <a:pt x="9782" y="9686"/>
                  </a:cubicBezTo>
                  <a:close/>
                  <a:moveTo>
                    <a:pt x="15538" y="9704"/>
                  </a:moveTo>
                  <a:cubicBezTo>
                    <a:pt x="15539" y="9706"/>
                    <a:pt x="15541" y="9708"/>
                    <a:pt x="15541" y="9709"/>
                  </a:cubicBezTo>
                  <a:cubicBezTo>
                    <a:pt x="15541" y="9712"/>
                    <a:pt x="15538" y="9713"/>
                    <a:pt x="15537" y="9714"/>
                  </a:cubicBezTo>
                  <a:cubicBezTo>
                    <a:pt x="15536" y="9713"/>
                    <a:pt x="15533" y="9710"/>
                    <a:pt x="15532" y="9709"/>
                  </a:cubicBezTo>
                  <a:lnTo>
                    <a:pt x="15538" y="9705"/>
                  </a:lnTo>
                  <a:lnTo>
                    <a:pt x="15538" y="9704"/>
                  </a:lnTo>
                  <a:close/>
                  <a:moveTo>
                    <a:pt x="7500" y="9613"/>
                  </a:moveTo>
                  <a:cubicBezTo>
                    <a:pt x="7513" y="9613"/>
                    <a:pt x="7517" y="9620"/>
                    <a:pt x="7515" y="9636"/>
                  </a:cubicBezTo>
                  <a:cubicBezTo>
                    <a:pt x="7507" y="9646"/>
                    <a:pt x="7494" y="9644"/>
                    <a:pt x="7484" y="9646"/>
                  </a:cubicBezTo>
                  <a:cubicBezTo>
                    <a:pt x="7480" y="9674"/>
                    <a:pt x="7505" y="9683"/>
                    <a:pt x="7531" y="9701"/>
                  </a:cubicBezTo>
                  <a:lnTo>
                    <a:pt x="7460" y="9715"/>
                  </a:lnTo>
                  <a:cubicBezTo>
                    <a:pt x="7442" y="9705"/>
                    <a:pt x="7427" y="9690"/>
                    <a:pt x="7417" y="9672"/>
                  </a:cubicBezTo>
                  <a:cubicBezTo>
                    <a:pt x="7450" y="9667"/>
                    <a:pt x="7422" y="9623"/>
                    <a:pt x="7454" y="9617"/>
                  </a:cubicBezTo>
                  <a:cubicBezTo>
                    <a:pt x="7469" y="9620"/>
                    <a:pt x="7465" y="9643"/>
                    <a:pt x="7480" y="9645"/>
                  </a:cubicBezTo>
                  <a:lnTo>
                    <a:pt x="7480" y="9645"/>
                  </a:lnTo>
                  <a:cubicBezTo>
                    <a:pt x="7483" y="9634"/>
                    <a:pt x="7482" y="9622"/>
                    <a:pt x="7492" y="9613"/>
                  </a:cubicBezTo>
                  <a:cubicBezTo>
                    <a:pt x="7495" y="9613"/>
                    <a:pt x="7498" y="9613"/>
                    <a:pt x="7500" y="9613"/>
                  </a:cubicBezTo>
                  <a:close/>
                  <a:moveTo>
                    <a:pt x="10830" y="9757"/>
                  </a:moveTo>
                  <a:cubicBezTo>
                    <a:pt x="10837" y="9761"/>
                    <a:pt x="10836" y="9765"/>
                    <a:pt x="10829" y="9766"/>
                  </a:cubicBezTo>
                  <a:cubicBezTo>
                    <a:pt x="10828" y="9766"/>
                    <a:pt x="10826" y="9764"/>
                    <a:pt x="10825" y="9762"/>
                  </a:cubicBezTo>
                  <a:cubicBezTo>
                    <a:pt x="10826" y="9761"/>
                    <a:pt x="10830" y="9757"/>
                    <a:pt x="10830" y="9757"/>
                  </a:cubicBezTo>
                  <a:close/>
                  <a:moveTo>
                    <a:pt x="7572" y="9755"/>
                  </a:moveTo>
                  <a:cubicBezTo>
                    <a:pt x="7581" y="9755"/>
                    <a:pt x="7584" y="9759"/>
                    <a:pt x="7585" y="9770"/>
                  </a:cubicBezTo>
                  <a:cubicBezTo>
                    <a:pt x="7588" y="9780"/>
                    <a:pt x="7581" y="9785"/>
                    <a:pt x="7572" y="9786"/>
                  </a:cubicBezTo>
                  <a:cubicBezTo>
                    <a:pt x="7570" y="9786"/>
                    <a:pt x="7569" y="9786"/>
                    <a:pt x="7568" y="9786"/>
                  </a:cubicBezTo>
                  <a:cubicBezTo>
                    <a:pt x="7561" y="9786"/>
                    <a:pt x="7556" y="9781"/>
                    <a:pt x="7556" y="9773"/>
                  </a:cubicBezTo>
                  <a:cubicBezTo>
                    <a:pt x="7553" y="9762"/>
                    <a:pt x="7559" y="9756"/>
                    <a:pt x="7569" y="9755"/>
                  </a:cubicBezTo>
                  <a:cubicBezTo>
                    <a:pt x="7570" y="9755"/>
                    <a:pt x="7571" y="9755"/>
                    <a:pt x="7572" y="9755"/>
                  </a:cubicBezTo>
                  <a:close/>
                  <a:moveTo>
                    <a:pt x="8734" y="9774"/>
                  </a:moveTo>
                  <a:lnTo>
                    <a:pt x="8734" y="9774"/>
                  </a:lnTo>
                  <a:cubicBezTo>
                    <a:pt x="8743" y="9786"/>
                    <a:pt x="8734" y="9785"/>
                    <a:pt x="8727" y="9787"/>
                  </a:cubicBezTo>
                  <a:lnTo>
                    <a:pt x="8727" y="9787"/>
                  </a:lnTo>
                  <a:lnTo>
                    <a:pt x="8734" y="9774"/>
                  </a:lnTo>
                  <a:close/>
                  <a:moveTo>
                    <a:pt x="10112" y="9667"/>
                  </a:moveTo>
                  <a:cubicBezTo>
                    <a:pt x="10115" y="9667"/>
                    <a:pt x="10119" y="9668"/>
                    <a:pt x="10123" y="9670"/>
                  </a:cubicBezTo>
                  <a:cubicBezTo>
                    <a:pt x="10135" y="9693"/>
                    <a:pt x="10124" y="9718"/>
                    <a:pt x="10127" y="9743"/>
                  </a:cubicBezTo>
                  <a:cubicBezTo>
                    <a:pt x="10124" y="9744"/>
                    <a:pt x="10122" y="9744"/>
                    <a:pt x="10120" y="9744"/>
                  </a:cubicBezTo>
                  <a:cubicBezTo>
                    <a:pt x="10107" y="9744"/>
                    <a:pt x="10112" y="9728"/>
                    <a:pt x="10099" y="9724"/>
                  </a:cubicBezTo>
                  <a:cubicBezTo>
                    <a:pt x="10092" y="9753"/>
                    <a:pt x="10085" y="9788"/>
                    <a:pt x="10049" y="9788"/>
                  </a:cubicBezTo>
                  <a:cubicBezTo>
                    <a:pt x="10041" y="9788"/>
                    <a:pt x="10032" y="9786"/>
                    <a:pt x="10021" y="9782"/>
                  </a:cubicBezTo>
                  <a:cubicBezTo>
                    <a:pt x="10051" y="9755"/>
                    <a:pt x="10067" y="9726"/>
                    <a:pt x="10051" y="9682"/>
                  </a:cubicBezTo>
                  <a:lnTo>
                    <a:pt x="10051" y="9682"/>
                  </a:lnTo>
                  <a:cubicBezTo>
                    <a:pt x="10059" y="9687"/>
                    <a:pt x="10065" y="9689"/>
                    <a:pt x="10071" y="9689"/>
                  </a:cubicBezTo>
                  <a:cubicBezTo>
                    <a:pt x="10089" y="9689"/>
                    <a:pt x="10097" y="9667"/>
                    <a:pt x="10112" y="9667"/>
                  </a:cubicBezTo>
                  <a:close/>
                  <a:moveTo>
                    <a:pt x="8724" y="9790"/>
                  </a:moveTo>
                  <a:cubicBezTo>
                    <a:pt x="8722" y="9794"/>
                    <a:pt x="8720" y="9798"/>
                    <a:pt x="8717" y="9802"/>
                  </a:cubicBezTo>
                  <a:cubicBezTo>
                    <a:pt x="8709" y="9791"/>
                    <a:pt x="8718" y="9792"/>
                    <a:pt x="8724" y="9790"/>
                  </a:cubicBezTo>
                  <a:close/>
                  <a:moveTo>
                    <a:pt x="7314" y="9792"/>
                  </a:moveTo>
                  <a:cubicBezTo>
                    <a:pt x="7316" y="9794"/>
                    <a:pt x="7318" y="9796"/>
                    <a:pt x="7318" y="9798"/>
                  </a:cubicBezTo>
                  <a:cubicBezTo>
                    <a:pt x="7317" y="9800"/>
                    <a:pt x="7315" y="9802"/>
                    <a:pt x="7313" y="9803"/>
                  </a:cubicBezTo>
                  <a:cubicBezTo>
                    <a:pt x="7310" y="9802"/>
                    <a:pt x="7309" y="9799"/>
                    <a:pt x="7308" y="9797"/>
                  </a:cubicBezTo>
                  <a:lnTo>
                    <a:pt x="7314" y="9792"/>
                  </a:lnTo>
                  <a:close/>
                  <a:moveTo>
                    <a:pt x="10119" y="9792"/>
                  </a:moveTo>
                  <a:cubicBezTo>
                    <a:pt x="10129" y="9798"/>
                    <a:pt x="10128" y="9813"/>
                    <a:pt x="10118" y="9819"/>
                  </a:cubicBezTo>
                  <a:lnTo>
                    <a:pt x="10118" y="9819"/>
                  </a:lnTo>
                  <a:cubicBezTo>
                    <a:pt x="10111" y="9809"/>
                    <a:pt x="10109" y="9801"/>
                    <a:pt x="10119" y="9792"/>
                  </a:cubicBezTo>
                  <a:close/>
                  <a:moveTo>
                    <a:pt x="10065" y="9811"/>
                  </a:moveTo>
                  <a:cubicBezTo>
                    <a:pt x="10065" y="9811"/>
                    <a:pt x="10065" y="9811"/>
                    <a:pt x="10065" y="9811"/>
                  </a:cubicBezTo>
                  <a:cubicBezTo>
                    <a:pt x="10072" y="9814"/>
                    <a:pt x="10072" y="9818"/>
                    <a:pt x="10065" y="9820"/>
                  </a:cubicBezTo>
                  <a:cubicBezTo>
                    <a:pt x="10064" y="9820"/>
                    <a:pt x="10062" y="9816"/>
                    <a:pt x="10061" y="9815"/>
                  </a:cubicBezTo>
                  <a:cubicBezTo>
                    <a:pt x="10063" y="9813"/>
                    <a:pt x="10065" y="9811"/>
                    <a:pt x="10065" y="9811"/>
                  </a:cubicBezTo>
                  <a:close/>
                  <a:moveTo>
                    <a:pt x="7385" y="9846"/>
                  </a:moveTo>
                  <a:cubicBezTo>
                    <a:pt x="7387" y="9846"/>
                    <a:pt x="7388" y="9850"/>
                    <a:pt x="7389" y="9851"/>
                  </a:cubicBezTo>
                  <a:lnTo>
                    <a:pt x="7385" y="9855"/>
                  </a:lnTo>
                  <a:lnTo>
                    <a:pt x="7380" y="9850"/>
                  </a:lnTo>
                  <a:cubicBezTo>
                    <a:pt x="7381" y="9848"/>
                    <a:pt x="7383" y="9846"/>
                    <a:pt x="7385" y="9846"/>
                  </a:cubicBezTo>
                  <a:close/>
                  <a:moveTo>
                    <a:pt x="10784" y="9843"/>
                  </a:moveTo>
                  <a:lnTo>
                    <a:pt x="10777" y="9855"/>
                  </a:lnTo>
                  <a:cubicBezTo>
                    <a:pt x="10767" y="9843"/>
                    <a:pt x="10779" y="9845"/>
                    <a:pt x="10784" y="9843"/>
                  </a:cubicBezTo>
                  <a:close/>
                  <a:moveTo>
                    <a:pt x="9420" y="9808"/>
                  </a:moveTo>
                  <a:cubicBezTo>
                    <a:pt x="9432" y="9808"/>
                    <a:pt x="9440" y="9823"/>
                    <a:pt x="9451" y="9835"/>
                  </a:cubicBezTo>
                  <a:lnTo>
                    <a:pt x="9428" y="9856"/>
                  </a:lnTo>
                  <a:cubicBezTo>
                    <a:pt x="9412" y="9848"/>
                    <a:pt x="9399" y="9838"/>
                    <a:pt x="9403" y="9818"/>
                  </a:cubicBezTo>
                  <a:cubicBezTo>
                    <a:pt x="9410" y="9811"/>
                    <a:pt x="9415" y="9808"/>
                    <a:pt x="9420" y="9808"/>
                  </a:cubicBezTo>
                  <a:close/>
                  <a:moveTo>
                    <a:pt x="10804" y="9827"/>
                  </a:moveTo>
                  <a:cubicBezTo>
                    <a:pt x="10805" y="9827"/>
                    <a:pt x="10806" y="9827"/>
                    <a:pt x="10807" y="9827"/>
                  </a:cubicBezTo>
                  <a:cubicBezTo>
                    <a:pt x="10828" y="9834"/>
                    <a:pt x="10844" y="9845"/>
                    <a:pt x="10834" y="9872"/>
                  </a:cubicBezTo>
                  <a:cubicBezTo>
                    <a:pt x="10830" y="9874"/>
                    <a:pt x="10826" y="9875"/>
                    <a:pt x="10823" y="9875"/>
                  </a:cubicBezTo>
                  <a:cubicBezTo>
                    <a:pt x="10800" y="9875"/>
                    <a:pt x="10805" y="9842"/>
                    <a:pt x="10786" y="9842"/>
                  </a:cubicBezTo>
                  <a:lnTo>
                    <a:pt x="10786" y="9842"/>
                  </a:lnTo>
                  <a:cubicBezTo>
                    <a:pt x="10788" y="9833"/>
                    <a:pt x="10792" y="9827"/>
                    <a:pt x="10804" y="9827"/>
                  </a:cubicBezTo>
                  <a:close/>
                  <a:moveTo>
                    <a:pt x="10087" y="9862"/>
                  </a:moveTo>
                  <a:cubicBezTo>
                    <a:pt x="10094" y="9883"/>
                    <a:pt x="10097" y="9896"/>
                    <a:pt x="10083" y="9908"/>
                  </a:cubicBezTo>
                  <a:lnTo>
                    <a:pt x="10064" y="9891"/>
                  </a:lnTo>
                  <a:cubicBezTo>
                    <a:pt x="10063" y="9877"/>
                    <a:pt x="10072" y="9870"/>
                    <a:pt x="10087" y="9862"/>
                  </a:cubicBezTo>
                  <a:close/>
                  <a:moveTo>
                    <a:pt x="7332" y="9897"/>
                  </a:moveTo>
                  <a:cubicBezTo>
                    <a:pt x="7334" y="9897"/>
                    <a:pt x="7336" y="9901"/>
                    <a:pt x="7338" y="9903"/>
                  </a:cubicBezTo>
                  <a:lnTo>
                    <a:pt x="7332" y="9909"/>
                  </a:lnTo>
                  <a:lnTo>
                    <a:pt x="7327" y="9902"/>
                  </a:lnTo>
                  <a:lnTo>
                    <a:pt x="7327" y="9902"/>
                  </a:lnTo>
                  <a:cubicBezTo>
                    <a:pt x="7328" y="9900"/>
                    <a:pt x="7330" y="9897"/>
                    <a:pt x="7332" y="9897"/>
                  </a:cubicBezTo>
                  <a:close/>
                  <a:moveTo>
                    <a:pt x="10129" y="9896"/>
                  </a:moveTo>
                  <a:cubicBezTo>
                    <a:pt x="10132" y="9896"/>
                    <a:pt x="10135" y="9897"/>
                    <a:pt x="10136" y="9900"/>
                  </a:cubicBezTo>
                  <a:cubicBezTo>
                    <a:pt x="10142" y="9908"/>
                    <a:pt x="10136" y="9910"/>
                    <a:pt x="10130" y="9910"/>
                  </a:cubicBezTo>
                  <a:cubicBezTo>
                    <a:pt x="10128" y="9910"/>
                    <a:pt x="10126" y="9910"/>
                    <a:pt x="10125" y="9910"/>
                  </a:cubicBezTo>
                  <a:cubicBezTo>
                    <a:pt x="10122" y="9910"/>
                    <a:pt x="10119" y="9905"/>
                    <a:pt x="10117" y="9902"/>
                  </a:cubicBezTo>
                  <a:lnTo>
                    <a:pt x="10117" y="9902"/>
                  </a:lnTo>
                  <a:cubicBezTo>
                    <a:pt x="10121" y="9898"/>
                    <a:pt x="10125" y="9896"/>
                    <a:pt x="10129" y="9896"/>
                  </a:cubicBezTo>
                  <a:close/>
                  <a:moveTo>
                    <a:pt x="9925" y="9660"/>
                  </a:moveTo>
                  <a:cubicBezTo>
                    <a:pt x="9942" y="9705"/>
                    <a:pt x="9955" y="9737"/>
                    <a:pt x="9967" y="9772"/>
                  </a:cubicBezTo>
                  <a:lnTo>
                    <a:pt x="9932" y="9846"/>
                  </a:lnTo>
                  <a:cubicBezTo>
                    <a:pt x="9937" y="9863"/>
                    <a:pt x="9940" y="9878"/>
                    <a:pt x="9948" y="9912"/>
                  </a:cubicBezTo>
                  <a:cubicBezTo>
                    <a:pt x="9890" y="9854"/>
                    <a:pt x="9943" y="9786"/>
                    <a:pt x="9893" y="9754"/>
                  </a:cubicBezTo>
                  <a:cubicBezTo>
                    <a:pt x="9905" y="9721"/>
                    <a:pt x="9914" y="9696"/>
                    <a:pt x="9925" y="9661"/>
                  </a:cubicBezTo>
                  <a:lnTo>
                    <a:pt x="9925" y="9660"/>
                  </a:lnTo>
                  <a:close/>
                  <a:moveTo>
                    <a:pt x="10798" y="9901"/>
                  </a:moveTo>
                  <a:cubicBezTo>
                    <a:pt x="10803" y="9901"/>
                    <a:pt x="10802" y="9909"/>
                    <a:pt x="10804" y="9913"/>
                  </a:cubicBezTo>
                  <a:lnTo>
                    <a:pt x="10790" y="9905"/>
                  </a:lnTo>
                  <a:cubicBezTo>
                    <a:pt x="10794" y="9902"/>
                    <a:pt x="10796" y="9901"/>
                    <a:pt x="10798" y="9901"/>
                  </a:cubicBezTo>
                  <a:close/>
                  <a:moveTo>
                    <a:pt x="9885" y="9902"/>
                  </a:moveTo>
                  <a:cubicBezTo>
                    <a:pt x="9904" y="9902"/>
                    <a:pt x="9911" y="9915"/>
                    <a:pt x="9916" y="9931"/>
                  </a:cubicBezTo>
                  <a:cubicBezTo>
                    <a:pt x="9915" y="9931"/>
                    <a:pt x="9914" y="9931"/>
                    <a:pt x="9912" y="9931"/>
                  </a:cubicBezTo>
                  <a:cubicBezTo>
                    <a:pt x="9896" y="9931"/>
                    <a:pt x="9880" y="9930"/>
                    <a:pt x="9883" y="9902"/>
                  </a:cubicBezTo>
                  <a:cubicBezTo>
                    <a:pt x="9884" y="9902"/>
                    <a:pt x="9885" y="9902"/>
                    <a:pt x="9885" y="9902"/>
                  </a:cubicBezTo>
                  <a:close/>
                  <a:moveTo>
                    <a:pt x="15575" y="9934"/>
                  </a:moveTo>
                  <a:lnTo>
                    <a:pt x="15573" y="9935"/>
                  </a:lnTo>
                  <a:cubicBezTo>
                    <a:pt x="15575" y="9936"/>
                    <a:pt x="15579" y="9937"/>
                    <a:pt x="15578" y="9939"/>
                  </a:cubicBezTo>
                  <a:cubicBezTo>
                    <a:pt x="15578" y="9941"/>
                    <a:pt x="15576" y="9943"/>
                    <a:pt x="15573" y="9943"/>
                  </a:cubicBezTo>
                  <a:cubicBezTo>
                    <a:pt x="15572" y="9943"/>
                    <a:pt x="15570" y="9940"/>
                    <a:pt x="15569" y="9937"/>
                  </a:cubicBezTo>
                  <a:lnTo>
                    <a:pt x="15575" y="9934"/>
                  </a:lnTo>
                  <a:close/>
                  <a:moveTo>
                    <a:pt x="7527" y="9951"/>
                  </a:moveTo>
                  <a:cubicBezTo>
                    <a:pt x="7535" y="9954"/>
                    <a:pt x="7534" y="9959"/>
                    <a:pt x="7527" y="9961"/>
                  </a:cubicBezTo>
                  <a:cubicBezTo>
                    <a:pt x="7526" y="9961"/>
                    <a:pt x="7524" y="9958"/>
                    <a:pt x="7522" y="9956"/>
                  </a:cubicBezTo>
                  <a:lnTo>
                    <a:pt x="7522" y="9956"/>
                  </a:lnTo>
                  <a:cubicBezTo>
                    <a:pt x="7524" y="9954"/>
                    <a:pt x="7526" y="9951"/>
                    <a:pt x="7527" y="9951"/>
                  </a:cubicBezTo>
                  <a:close/>
                  <a:moveTo>
                    <a:pt x="9916" y="9931"/>
                  </a:moveTo>
                  <a:cubicBezTo>
                    <a:pt x="9946" y="9941"/>
                    <a:pt x="9931" y="9964"/>
                    <a:pt x="9933" y="9983"/>
                  </a:cubicBezTo>
                  <a:lnTo>
                    <a:pt x="9933" y="9983"/>
                  </a:lnTo>
                  <a:cubicBezTo>
                    <a:pt x="9905" y="9973"/>
                    <a:pt x="9919" y="9949"/>
                    <a:pt x="9916" y="9931"/>
                  </a:cubicBezTo>
                  <a:close/>
                  <a:moveTo>
                    <a:pt x="10148" y="9969"/>
                  </a:moveTo>
                  <a:cubicBezTo>
                    <a:pt x="10155" y="9969"/>
                    <a:pt x="10160" y="9972"/>
                    <a:pt x="10161" y="9982"/>
                  </a:cubicBezTo>
                  <a:cubicBezTo>
                    <a:pt x="10164" y="9991"/>
                    <a:pt x="10157" y="9999"/>
                    <a:pt x="10148" y="9999"/>
                  </a:cubicBezTo>
                  <a:cubicBezTo>
                    <a:pt x="10147" y="9999"/>
                    <a:pt x="10146" y="9999"/>
                    <a:pt x="10146" y="9999"/>
                  </a:cubicBezTo>
                  <a:cubicBezTo>
                    <a:pt x="10131" y="9999"/>
                    <a:pt x="10132" y="9987"/>
                    <a:pt x="10131" y="9972"/>
                  </a:cubicBezTo>
                  <a:cubicBezTo>
                    <a:pt x="10137" y="9970"/>
                    <a:pt x="10143" y="9969"/>
                    <a:pt x="10148" y="9969"/>
                  </a:cubicBezTo>
                  <a:close/>
                  <a:moveTo>
                    <a:pt x="9934" y="9985"/>
                  </a:moveTo>
                  <a:cubicBezTo>
                    <a:pt x="9939" y="9987"/>
                    <a:pt x="9945" y="9988"/>
                    <a:pt x="9945" y="9990"/>
                  </a:cubicBezTo>
                  <a:cubicBezTo>
                    <a:pt x="9948" y="9998"/>
                    <a:pt x="9941" y="10000"/>
                    <a:pt x="9934" y="10001"/>
                  </a:cubicBezTo>
                  <a:lnTo>
                    <a:pt x="9934" y="10001"/>
                  </a:lnTo>
                  <a:lnTo>
                    <a:pt x="9934" y="9985"/>
                  </a:lnTo>
                  <a:close/>
                  <a:moveTo>
                    <a:pt x="9933" y="10003"/>
                  </a:moveTo>
                  <a:cubicBezTo>
                    <a:pt x="9932" y="10008"/>
                    <a:pt x="9932" y="10014"/>
                    <a:pt x="9925" y="10014"/>
                  </a:cubicBezTo>
                  <a:cubicBezTo>
                    <a:pt x="9924" y="10014"/>
                    <a:pt x="9923" y="10014"/>
                    <a:pt x="9922" y="10014"/>
                  </a:cubicBezTo>
                  <a:cubicBezTo>
                    <a:pt x="9920" y="10004"/>
                    <a:pt x="9926" y="10004"/>
                    <a:pt x="9933" y="10003"/>
                  </a:cubicBezTo>
                  <a:close/>
                  <a:moveTo>
                    <a:pt x="7579" y="9990"/>
                  </a:moveTo>
                  <a:cubicBezTo>
                    <a:pt x="7590" y="9998"/>
                    <a:pt x="7591" y="10006"/>
                    <a:pt x="7581" y="10015"/>
                  </a:cubicBezTo>
                  <a:cubicBezTo>
                    <a:pt x="7568" y="10008"/>
                    <a:pt x="7567" y="9999"/>
                    <a:pt x="7579" y="9990"/>
                  </a:cubicBezTo>
                  <a:close/>
                  <a:moveTo>
                    <a:pt x="10151" y="10022"/>
                  </a:moveTo>
                  <a:cubicBezTo>
                    <a:pt x="10153" y="10022"/>
                    <a:pt x="10154" y="10022"/>
                    <a:pt x="10156" y="10022"/>
                  </a:cubicBezTo>
                  <a:cubicBezTo>
                    <a:pt x="10162" y="10043"/>
                    <a:pt x="10143" y="10041"/>
                    <a:pt x="10139" y="10058"/>
                  </a:cubicBezTo>
                  <a:lnTo>
                    <a:pt x="10137" y="10058"/>
                  </a:lnTo>
                  <a:cubicBezTo>
                    <a:pt x="10128" y="10030"/>
                    <a:pt x="10133" y="10022"/>
                    <a:pt x="10151" y="10022"/>
                  </a:cubicBezTo>
                  <a:close/>
                  <a:moveTo>
                    <a:pt x="10014" y="10077"/>
                  </a:moveTo>
                  <a:lnTo>
                    <a:pt x="10014" y="10077"/>
                  </a:lnTo>
                  <a:cubicBezTo>
                    <a:pt x="10021" y="10080"/>
                    <a:pt x="10020" y="10083"/>
                    <a:pt x="10013" y="10086"/>
                  </a:cubicBezTo>
                  <a:cubicBezTo>
                    <a:pt x="10012" y="10086"/>
                    <a:pt x="10010" y="10082"/>
                    <a:pt x="10008" y="10080"/>
                  </a:cubicBezTo>
                  <a:lnTo>
                    <a:pt x="10008" y="10080"/>
                  </a:lnTo>
                  <a:cubicBezTo>
                    <a:pt x="10010" y="10078"/>
                    <a:pt x="10012" y="10077"/>
                    <a:pt x="10014" y="10077"/>
                  </a:cubicBezTo>
                  <a:close/>
                  <a:moveTo>
                    <a:pt x="10083" y="10024"/>
                  </a:moveTo>
                  <a:cubicBezTo>
                    <a:pt x="10112" y="10033"/>
                    <a:pt x="10112" y="10062"/>
                    <a:pt x="10124" y="10085"/>
                  </a:cubicBezTo>
                  <a:lnTo>
                    <a:pt x="10123" y="10083"/>
                  </a:lnTo>
                  <a:cubicBezTo>
                    <a:pt x="10113" y="10089"/>
                    <a:pt x="10103" y="10091"/>
                    <a:pt x="10093" y="10091"/>
                  </a:cubicBezTo>
                  <a:cubicBezTo>
                    <a:pt x="10083" y="10091"/>
                    <a:pt x="10073" y="10089"/>
                    <a:pt x="10064" y="10083"/>
                  </a:cubicBezTo>
                  <a:cubicBezTo>
                    <a:pt x="10051" y="10058"/>
                    <a:pt x="10060" y="10039"/>
                    <a:pt x="10083" y="10024"/>
                  </a:cubicBezTo>
                  <a:close/>
                  <a:moveTo>
                    <a:pt x="10804" y="9913"/>
                  </a:moveTo>
                  <a:lnTo>
                    <a:pt x="10875" y="9999"/>
                  </a:lnTo>
                  <a:cubicBezTo>
                    <a:pt x="10861" y="10024"/>
                    <a:pt x="10854" y="10054"/>
                    <a:pt x="10855" y="10083"/>
                  </a:cubicBezTo>
                  <a:cubicBezTo>
                    <a:pt x="10843" y="10089"/>
                    <a:pt x="10831" y="10093"/>
                    <a:pt x="10818" y="10093"/>
                  </a:cubicBezTo>
                  <a:cubicBezTo>
                    <a:pt x="10809" y="10093"/>
                    <a:pt x="10801" y="10091"/>
                    <a:pt x="10792" y="10088"/>
                  </a:cubicBezTo>
                  <a:cubicBezTo>
                    <a:pt x="10776" y="10063"/>
                    <a:pt x="10818" y="10030"/>
                    <a:pt x="10788" y="10005"/>
                  </a:cubicBezTo>
                  <a:cubicBezTo>
                    <a:pt x="10800" y="9976"/>
                    <a:pt x="10806" y="9944"/>
                    <a:pt x="10804" y="9913"/>
                  </a:cubicBezTo>
                  <a:close/>
                  <a:moveTo>
                    <a:pt x="9449" y="9978"/>
                  </a:moveTo>
                  <a:lnTo>
                    <a:pt x="9449" y="10114"/>
                  </a:lnTo>
                  <a:cubicBezTo>
                    <a:pt x="9427" y="10077"/>
                    <a:pt x="9400" y="10032"/>
                    <a:pt x="9449" y="9978"/>
                  </a:cubicBezTo>
                  <a:close/>
                  <a:moveTo>
                    <a:pt x="9309" y="7642"/>
                  </a:moveTo>
                  <a:cubicBezTo>
                    <a:pt x="9317" y="7642"/>
                    <a:pt x="9326" y="7644"/>
                    <a:pt x="9326" y="7651"/>
                  </a:cubicBezTo>
                  <a:cubicBezTo>
                    <a:pt x="9327" y="7696"/>
                    <a:pt x="9354" y="7733"/>
                    <a:pt x="9350" y="7777"/>
                  </a:cubicBezTo>
                  <a:lnTo>
                    <a:pt x="9381" y="7780"/>
                  </a:lnTo>
                  <a:cubicBezTo>
                    <a:pt x="9432" y="7762"/>
                    <a:pt x="9383" y="7701"/>
                    <a:pt x="9425" y="7679"/>
                  </a:cubicBezTo>
                  <a:lnTo>
                    <a:pt x="9425" y="7679"/>
                  </a:lnTo>
                  <a:lnTo>
                    <a:pt x="9445" y="7706"/>
                  </a:lnTo>
                  <a:cubicBezTo>
                    <a:pt x="9448" y="7706"/>
                    <a:pt x="9451" y="7707"/>
                    <a:pt x="9454" y="7707"/>
                  </a:cubicBezTo>
                  <a:cubicBezTo>
                    <a:pt x="9495" y="7707"/>
                    <a:pt x="9515" y="7657"/>
                    <a:pt x="9556" y="7657"/>
                  </a:cubicBezTo>
                  <a:cubicBezTo>
                    <a:pt x="9557" y="7657"/>
                    <a:pt x="9558" y="7657"/>
                    <a:pt x="9559" y="7657"/>
                  </a:cubicBezTo>
                  <a:lnTo>
                    <a:pt x="9559" y="7657"/>
                  </a:lnTo>
                  <a:cubicBezTo>
                    <a:pt x="9543" y="7682"/>
                    <a:pt x="9543" y="7711"/>
                    <a:pt x="9543" y="7740"/>
                  </a:cubicBezTo>
                  <a:lnTo>
                    <a:pt x="9543" y="7823"/>
                  </a:lnTo>
                  <a:cubicBezTo>
                    <a:pt x="9534" y="7837"/>
                    <a:pt x="9525" y="7844"/>
                    <a:pt x="9515" y="7844"/>
                  </a:cubicBezTo>
                  <a:cubicBezTo>
                    <a:pt x="9509" y="7844"/>
                    <a:pt x="9502" y="7842"/>
                    <a:pt x="9495" y="7837"/>
                  </a:cubicBezTo>
                  <a:cubicBezTo>
                    <a:pt x="9492" y="7866"/>
                    <a:pt x="9462" y="7877"/>
                    <a:pt x="9456" y="7903"/>
                  </a:cubicBezTo>
                  <a:cubicBezTo>
                    <a:pt x="9468" y="7935"/>
                    <a:pt x="9510" y="7926"/>
                    <a:pt x="9524" y="7958"/>
                  </a:cubicBezTo>
                  <a:cubicBezTo>
                    <a:pt x="9517" y="7971"/>
                    <a:pt x="9510" y="7987"/>
                    <a:pt x="9502" y="8003"/>
                  </a:cubicBezTo>
                  <a:cubicBezTo>
                    <a:pt x="9491" y="8017"/>
                    <a:pt x="9467" y="8005"/>
                    <a:pt x="9456" y="8023"/>
                  </a:cubicBezTo>
                  <a:cubicBezTo>
                    <a:pt x="9453" y="8038"/>
                    <a:pt x="9452" y="8054"/>
                    <a:pt x="9468" y="8061"/>
                  </a:cubicBezTo>
                  <a:cubicBezTo>
                    <a:pt x="9483" y="8068"/>
                    <a:pt x="9504" y="8062"/>
                    <a:pt x="9510" y="8077"/>
                  </a:cubicBezTo>
                  <a:cubicBezTo>
                    <a:pt x="9530" y="8098"/>
                    <a:pt x="9522" y="8120"/>
                    <a:pt x="9525" y="8138"/>
                  </a:cubicBezTo>
                  <a:cubicBezTo>
                    <a:pt x="9510" y="8165"/>
                    <a:pt x="9486" y="8185"/>
                    <a:pt x="9457" y="8196"/>
                  </a:cubicBezTo>
                  <a:cubicBezTo>
                    <a:pt x="9477" y="8239"/>
                    <a:pt x="9534" y="8212"/>
                    <a:pt x="9553" y="8254"/>
                  </a:cubicBezTo>
                  <a:cubicBezTo>
                    <a:pt x="9567" y="8272"/>
                    <a:pt x="9556" y="8289"/>
                    <a:pt x="9542" y="8308"/>
                  </a:cubicBezTo>
                  <a:cubicBezTo>
                    <a:pt x="9552" y="8330"/>
                    <a:pt x="9564" y="8354"/>
                    <a:pt x="9573" y="8376"/>
                  </a:cubicBezTo>
                  <a:cubicBezTo>
                    <a:pt x="9564" y="8395"/>
                    <a:pt x="9546" y="8401"/>
                    <a:pt x="9528" y="8410"/>
                  </a:cubicBezTo>
                  <a:cubicBezTo>
                    <a:pt x="9516" y="8452"/>
                    <a:pt x="9541" y="8494"/>
                    <a:pt x="9543" y="8538"/>
                  </a:cubicBezTo>
                  <a:cubicBezTo>
                    <a:pt x="9543" y="8560"/>
                    <a:pt x="9517" y="8568"/>
                    <a:pt x="9512" y="8589"/>
                  </a:cubicBezTo>
                  <a:lnTo>
                    <a:pt x="9535" y="8603"/>
                  </a:lnTo>
                  <a:cubicBezTo>
                    <a:pt x="9548" y="8621"/>
                    <a:pt x="9541" y="8640"/>
                    <a:pt x="9541" y="8660"/>
                  </a:cubicBezTo>
                  <a:lnTo>
                    <a:pt x="9497" y="8673"/>
                  </a:lnTo>
                  <a:cubicBezTo>
                    <a:pt x="9483" y="8698"/>
                    <a:pt x="9505" y="8704"/>
                    <a:pt x="9514" y="8722"/>
                  </a:cubicBezTo>
                  <a:lnTo>
                    <a:pt x="9532" y="8690"/>
                  </a:lnTo>
                  <a:cubicBezTo>
                    <a:pt x="9551" y="8696"/>
                    <a:pt x="9561" y="8713"/>
                    <a:pt x="9575" y="8728"/>
                  </a:cubicBezTo>
                  <a:cubicBezTo>
                    <a:pt x="9580" y="8751"/>
                    <a:pt x="9581" y="8774"/>
                    <a:pt x="9578" y="8797"/>
                  </a:cubicBezTo>
                  <a:lnTo>
                    <a:pt x="9548" y="8838"/>
                  </a:lnTo>
                  <a:lnTo>
                    <a:pt x="9576" y="8854"/>
                  </a:lnTo>
                  <a:cubicBezTo>
                    <a:pt x="9567" y="8896"/>
                    <a:pt x="9552" y="8938"/>
                    <a:pt x="9575" y="8985"/>
                  </a:cubicBezTo>
                  <a:cubicBezTo>
                    <a:pt x="9592" y="9021"/>
                    <a:pt x="9572" y="9062"/>
                    <a:pt x="9543" y="9094"/>
                  </a:cubicBezTo>
                  <a:lnTo>
                    <a:pt x="9544" y="9093"/>
                  </a:lnTo>
                  <a:lnTo>
                    <a:pt x="9544" y="9111"/>
                  </a:lnTo>
                  <a:lnTo>
                    <a:pt x="9587" y="9111"/>
                  </a:lnTo>
                  <a:cubicBezTo>
                    <a:pt x="9616" y="9160"/>
                    <a:pt x="9566" y="9176"/>
                    <a:pt x="9549" y="9206"/>
                  </a:cubicBezTo>
                  <a:cubicBezTo>
                    <a:pt x="9556" y="9255"/>
                    <a:pt x="9559" y="9304"/>
                    <a:pt x="9580" y="9349"/>
                  </a:cubicBezTo>
                  <a:cubicBezTo>
                    <a:pt x="9560" y="9369"/>
                    <a:pt x="9536" y="9354"/>
                    <a:pt x="9514" y="9366"/>
                  </a:cubicBezTo>
                  <a:cubicBezTo>
                    <a:pt x="9516" y="9386"/>
                    <a:pt x="9534" y="9403"/>
                    <a:pt x="9525" y="9434"/>
                  </a:cubicBezTo>
                  <a:lnTo>
                    <a:pt x="9568" y="9401"/>
                  </a:lnTo>
                  <a:lnTo>
                    <a:pt x="9568" y="9401"/>
                  </a:lnTo>
                  <a:cubicBezTo>
                    <a:pt x="9568" y="9432"/>
                    <a:pt x="9568" y="9432"/>
                    <a:pt x="9528" y="9466"/>
                  </a:cubicBezTo>
                  <a:cubicBezTo>
                    <a:pt x="9529" y="9481"/>
                    <a:pt x="9540" y="9494"/>
                    <a:pt x="9553" y="9498"/>
                  </a:cubicBezTo>
                  <a:lnTo>
                    <a:pt x="9570" y="9489"/>
                  </a:lnTo>
                  <a:cubicBezTo>
                    <a:pt x="9592" y="9519"/>
                    <a:pt x="9574" y="9552"/>
                    <a:pt x="9580" y="9580"/>
                  </a:cubicBezTo>
                  <a:lnTo>
                    <a:pt x="9529" y="9634"/>
                  </a:lnTo>
                  <a:cubicBezTo>
                    <a:pt x="9546" y="9648"/>
                    <a:pt x="9568" y="9652"/>
                    <a:pt x="9577" y="9673"/>
                  </a:cubicBezTo>
                  <a:cubicBezTo>
                    <a:pt x="9581" y="9693"/>
                    <a:pt x="9565" y="9696"/>
                    <a:pt x="9546" y="9705"/>
                  </a:cubicBezTo>
                  <a:lnTo>
                    <a:pt x="9590" y="9755"/>
                  </a:lnTo>
                  <a:cubicBezTo>
                    <a:pt x="9591" y="9788"/>
                    <a:pt x="9540" y="9795"/>
                    <a:pt x="9549" y="9837"/>
                  </a:cubicBezTo>
                  <a:lnTo>
                    <a:pt x="9584" y="9811"/>
                  </a:lnTo>
                  <a:cubicBezTo>
                    <a:pt x="9587" y="9813"/>
                    <a:pt x="9594" y="9815"/>
                    <a:pt x="9594" y="9819"/>
                  </a:cubicBezTo>
                  <a:cubicBezTo>
                    <a:pt x="9600" y="9845"/>
                    <a:pt x="9594" y="9871"/>
                    <a:pt x="9578" y="9893"/>
                  </a:cubicBezTo>
                  <a:cubicBezTo>
                    <a:pt x="9614" y="9920"/>
                    <a:pt x="9591" y="9957"/>
                    <a:pt x="9597" y="9985"/>
                  </a:cubicBezTo>
                  <a:cubicBezTo>
                    <a:pt x="9592" y="9992"/>
                    <a:pt x="9589" y="9994"/>
                    <a:pt x="9586" y="9994"/>
                  </a:cubicBezTo>
                  <a:cubicBezTo>
                    <a:pt x="9581" y="9994"/>
                    <a:pt x="9577" y="9989"/>
                    <a:pt x="9573" y="9989"/>
                  </a:cubicBezTo>
                  <a:cubicBezTo>
                    <a:pt x="9573" y="9989"/>
                    <a:pt x="9573" y="9989"/>
                    <a:pt x="9573" y="9989"/>
                  </a:cubicBezTo>
                  <a:cubicBezTo>
                    <a:pt x="9533" y="9999"/>
                    <a:pt x="9559" y="10029"/>
                    <a:pt x="9552" y="10048"/>
                  </a:cubicBezTo>
                  <a:cubicBezTo>
                    <a:pt x="9544" y="10071"/>
                    <a:pt x="9550" y="10096"/>
                    <a:pt x="9537" y="10116"/>
                  </a:cubicBezTo>
                  <a:cubicBezTo>
                    <a:pt x="9508" y="10023"/>
                    <a:pt x="9508" y="10023"/>
                    <a:pt x="9520" y="9974"/>
                  </a:cubicBezTo>
                  <a:cubicBezTo>
                    <a:pt x="9511" y="9961"/>
                    <a:pt x="9501" y="9947"/>
                    <a:pt x="9488" y="9929"/>
                  </a:cubicBezTo>
                  <a:cubicBezTo>
                    <a:pt x="9517" y="9863"/>
                    <a:pt x="9514" y="9786"/>
                    <a:pt x="9480" y="9722"/>
                  </a:cubicBezTo>
                  <a:cubicBezTo>
                    <a:pt x="9470" y="9743"/>
                    <a:pt x="9449" y="9759"/>
                    <a:pt x="9425" y="9764"/>
                  </a:cubicBezTo>
                  <a:cubicBezTo>
                    <a:pt x="9412" y="9759"/>
                    <a:pt x="9403" y="9748"/>
                    <a:pt x="9403" y="9734"/>
                  </a:cubicBezTo>
                  <a:cubicBezTo>
                    <a:pt x="9406" y="9684"/>
                    <a:pt x="9387" y="9636"/>
                    <a:pt x="9351" y="9602"/>
                  </a:cubicBezTo>
                  <a:cubicBezTo>
                    <a:pt x="9357" y="9597"/>
                    <a:pt x="9362" y="9595"/>
                    <a:pt x="9366" y="9595"/>
                  </a:cubicBezTo>
                  <a:cubicBezTo>
                    <a:pt x="9377" y="9595"/>
                    <a:pt x="9385" y="9604"/>
                    <a:pt x="9394" y="9604"/>
                  </a:cubicBezTo>
                  <a:cubicBezTo>
                    <a:pt x="9404" y="9600"/>
                    <a:pt x="9397" y="9583"/>
                    <a:pt x="9418" y="9583"/>
                  </a:cubicBezTo>
                  <a:cubicBezTo>
                    <a:pt x="9418" y="9583"/>
                    <a:pt x="9419" y="9583"/>
                    <a:pt x="9420" y="9583"/>
                  </a:cubicBezTo>
                  <a:lnTo>
                    <a:pt x="9420" y="9676"/>
                  </a:lnTo>
                  <a:cubicBezTo>
                    <a:pt x="9423" y="9677"/>
                    <a:pt x="9426" y="9677"/>
                    <a:pt x="9429" y="9677"/>
                  </a:cubicBezTo>
                  <a:cubicBezTo>
                    <a:pt x="9470" y="9677"/>
                    <a:pt x="9475" y="9637"/>
                    <a:pt x="9497" y="9631"/>
                  </a:cubicBezTo>
                  <a:cubicBezTo>
                    <a:pt x="9517" y="9585"/>
                    <a:pt x="9505" y="9554"/>
                    <a:pt x="9471" y="9530"/>
                  </a:cubicBezTo>
                  <a:cubicBezTo>
                    <a:pt x="9481" y="9502"/>
                    <a:pt x="9491" y="9474"/>
                    <a:pt x="9500" y="9445"/>
                  </a:cubicBezTo>
                  <a:cubicBezTo>
                    <a:pt x="9479" y="9392"/>
                    <a:pt x="9501" y="9333"/>
                    <a:pt x="9479" y="9278"/>
                  </a:cubicBezTo>
                  <a:cubicBezTo>
                    <a:pt x="9505" y="9243"/>
                    <a:pt x="9460" y="9214"/>
                    <a:pt x="9470" y="9176"/>
                  </a:cubicBezTo>
                  <a:cubicBezTo>
                    <a:pt x="9476" y="9156"/>
                    <a:pt x="9465" y="9130"/>
                    <a:pt x="9470" y="9103"/>
                  </a:cubicBezTo>
                  <a:cubicBezTo>
                    <a:pt x="9480" y="9056"/>
                    <a:pt x="9455" y="9014"/>
                    <a:pt x="9430" y="8975"/>
                  </a:cubicBezTo>
                  <a:cubicBezTo>
                    <a:pt x="9423" y="9019"/>
                    <a:pt x="9424" y="9064"/>
                    <a:pt x="9415" y="9105"/>
                  </a:cubicBezTo>
                  <a:cubicBezTo>
                    <a:pt x="9405" y="9111"/>
                    <a:pt x="9397" y="9114"/>
                    <a:pt x="9389" y="9114"/>
                  </a:cubicBezTo>
                  <a:cubicBezTo>
                    <a:pt x="9374" y="9114"/>
                    <a:pt x="9363" y="9104"/>
                    <a:pt x="9352" y="9089"/>
                  </a:cubicBezTo>
                  <a:cubicBezTo>
                    <a:pt x="9342" y="9056"/>
                    <a:pt x="9346" y="9020"/>
                    <a:pt x="9363" y="8991"/>
                  </a:cubicBezTo>
                  <a:cubicBezTo>
                    <a:pt x="9363" y="8973"/>
                    <a:pt x="9347" y="8975"/>
                    <a:pt x="9339" y="8968"/>
                  </a:cubicBezTo>
                  <a:cubicBezTo>
                    <a:pt x="9352" y="8900"/>
                    <a:pt x="9351" y="8831"/>
                    <a:pt x="9335" y="8763"/>
                  </a:cubicBezTo>
                  <a:lnTo>
                    <a:pt x="9363" y="8730"/>
                  </a:lnTo>
                  <a:cubicBezTo>
                    <a:pt x="9338" y="8643"/>
                    <a:pt x="9341" y="8593"/>
                    <a:pt x="9383" y="8541"/>
                  </a:cubicBezTo>
                  <a:lnTo>
                    <a:pt x="9383" y="8541"/>
                  </a:lnTo>
                  <a:cubicBezTo>
                    <a:pt x="9373" y="8623"/>
                    <a:pt x="9406" y="8692"/>
                    <a:pt x="9404" y="8766"/>
                  </a:cubicBezTo>
                  <a:lnTo>
                    <a:pt x="9432" y="8785"/>
                  </a:lnTo>
                  <a:cubicBezTo>
                    <a:pt x="9407" y="8832"/>
                    <a:pt x="9418" y="8882"/>
                    <a:pt x="9410" y="8931"/>
                  </a:cubicBezTo>
                  <a:lnTo>
                    <a:pt x="9456" y="8952"/>
                  </a:lnTo>
                  <a:cubicBezTo>
                    <a:pt x="9449" y="8880"/>
                    <a:pt x="9465" y="8814"/>
                    <a:pt x="9441" y="8740"/>
                  </a:cubicBezTo>
                  <a:cubicBezTo>
                    <a:pt x="9460" y="8701"/>
                    <a:pt x="9454" y="8651"/>
                    <a:pt x="9454" y="8599"/>
                  </a:cubicBezTo>
                  <a:lnTo>
                    <a:pt x="9425" y="8541"/>
                  </a:lnTo>
                  <a:cubicBezTo>
                    <a:pt x="9443" y="8484"/>
                    <a:pt x="9454" y="8435"/>
                    <a:pt x="9443" y="8374"/>
                  </a:cubicBezTo>
                  <a:cubicBezTo>
                    <a:pt x="9427" y="8287"/>
                    <a:pt x="9421" y="8195"/>
                    <a:pt x="9406" y="8108"/>
                  </a:cubicBezTo>
                  <a:cubicBezTo>
                    <a:pt x="9429" y="8084"/>
                    <a:pt x="9410" y="8047"/>
                    <a:pt x="9432" y="8022"/>
                  </a:cubicBezTo>
                  <a:cubicBezTo>
                    <a:pt x="9427" y="8013"/>
                    <a:pt x="9420" y="8005"/>
                    <a:pt x="9407" y="7989"/>
                  </a:cubicBezTo>
                  <a:cubicBezTo>
                    <a:pt x="9423" y="7957"/>
                    <a:pt x="9419" y="7918"/>
                    <a:pt x="9416" y="7879"/>
                  </a:cubicBezTo>
                  <a:lnTo>
                    <a:pt x="9374" y="7857"/>
                  </a:lnTo>
                  <a:cubicBezTo>
                    <a:pt x="9367" y="7861"/>
                    <a:pt x="9360" y="7867"/>
                    <a:pt x="9355" y="7872"/>
                  </a:cubicBezTo>
                  <a:cubicBezTo>
                    <a:pt x="9339" y="7891"/>
                    <a:pt x="9357" y="7918"/>
                    <a:pt x="9335" y="7939"/>
                  </a:cubicBezTo>
                  <a:cubicBezTo>
                    <a:pt x="9300" y="7898"/>
                    <a:pt x="9276" y="7858"/>
                    <a:pt x="9309" y="7803"/>
                  </a:cubicBezTo>
                  <a:cubicBezTo>
                    <a:pt x="9301" y="7777"/>
                    <a:pt x="9292" y="7749"/>
                    <a:pt x="9282" y="7717"/>
                  </a:cubicBezTo>
                  <a:cubicBezTo>
                    <a:pt x="9290" y="7707"/>
                    <a:pt x="9299" y="7693"/>
                    <a:pt x="9309" y="7682"/>
                  </a:cubicBezTo>
                  <a:cubicBezTo>
                    <a:pt x="9317" y="7666"/>
                    <a:pt x="9292" y="7656"/>
                    <a:pt x="9305" y="7642"/>
                  </a:cubicBezTo>
                  <a:cubicBezTo>
                    <a:pt x="9306" y="7642"/>
                    <a:pt x="9308" y="7642"/>
                    <a:pt x="9309" y="7642"/>
                  </a:cubicBezTo>
                  <a:close/>
                  <a:moveTo>
                    <a:pt x="7491" y="10130"/>
                  </a:moveTo>
                  <a:lnTo>
                    <a:pt x="7492" y="10131"/>
                  </a:lnTo>
                  <a:cubicBezTo>
                    <a:pt x="7499" y="10139"/>
                    <a:pt x="7501" y="10148"/>
                    <a:pt x="7491" y="10156"/>
                  </a:cubicBezTo>
                  <a:cubicBezTo>
                    <a:pt x="7479" y="10151"/>
                    <a:pt x="7480" y="10135"/>
                    <a:pt x="7491" y="10130"/>
                  </a:cubicBezTo>
                  <a:close/>
                  <a:moveTo>
                    <a:pt x="10014" y="10147"/>
                  </a:moveTo>
                  <a:lnTo>
                    <a:pt x="10014" y="10148"/>
                  </a:lnTo>
                  <a:cubicBezTo>
                    <a:pt x="10015" y="10150"/>
                    <a:pt x="10018" y="10151"/>
                    <a:pt x="10018" y="10152"/>
                  </a:cubicBezTo>
                  <a:cubicBezTo>
                    <a:pt x="10018" y="10154"/>
                    <a:pt x="10014" y="10155"/>
                    <a:pt x="10013" y="10156"/>
                  </a:cubicBezTo>
                  <a:lnTo>
                    <a:pt x="10008" y="10152"/>
                  </a:lnTo>
                  <a:lnTo>
                    <a:pt x="10014" y="10147"/>
                  </a:lnTo>
                  <a:close/>
                  <a:moveTo>
                    <a:pt x="9913" y="10074"/>
                  </a:moveTo>
                  <a:lnTo>
                    <a:pt x="9913" y="10074"/>
                  </a:lnTo>
                  <a:cubicBezTo>
                    <a:pt x="9954" y="10087"/>
                    <a:pt x="9947" y="10121"/>
                    <a:pt x="9967" y="10136"/>
                  </a:cubicBezTo>
                  <a:lnTo>
                    <a:pt x="9941" y="10160"/>
                  </a:lnTo>
                  <a:cubicBezTo>
                    <a:pt x="9933" y="10132"/>
                    <a:pt x="9924" y="10107"/>
                    <a:pt x="9913" y="10074"/>
                  </a:cubicBezTo>
                  <a:close/>
                  <a:moveTo>
                    <a:pt x="9532" y="10150"/>
                  </a:moveTo>
                  <a:lnTo>
                    <a:pt x="9532" y="10150"/>
                  </a:lnTo>
                  <a:cubicBezTo>
                    <a:pt x="9542" y="10156"/>
                    <a:pt x="9545" y="10163"/>
                    <a:pt x="9535" y="10174"/>
                  </a:cubicBezTo>
                  <a:cubicBezTo>
                    <a:pt x="9524" y="10167"/>
                    <a:pt x="9524" y="10159"/>
                    <a:pt x="9532" y="10150"/>
                  </a:cubicBezTo>
                  <a:close/>
                  <a:moveTo>
                    <a:pt x="7483" y="10177"/>
                  </a:moveTo>
                  <a:cubicBezTo>
                    <a:pt x="7468" y="10197"/>
                    <a:pt x="7472" y="10216"/>
                    <a:pt x="7453" y="10226"/>
                  </a:cubicBezTo>
                  <a:cubicBezTo>
                    <a:pt x="7443" y="10205"/>
                    <a:pt x="7440" y="10187"/>
                    <a:pt x="7483" y="10177"/>
                  </a:cubicBezTo>
                  <a:close/>
                  <a:moveTo>
                    <a:pt x="9938" y="10205"/>
                  </a:moveTo>
                  <a:lnTo>
                    <a:pt x="9938" y="10205"/>
                  </a:lnTo>
                  <a:cubicBezTo>
                    <a:pt x="9965" y="10223"/>
                    <a:pt x="9965" y="10223"/>
                    <a:pt x="9940" y="10244"/>
                  </a:cubicBezTo>
                  <a:cubicBezTo>
                    <a:pt x="9931" y="10233"/>
                    <a:pt x="9930" y="10217"/>
                    <a:pt x="9938" y="10205"/>
                  </a:cubicBezTo>
                  <a:close/>
                  <a:moveTo>
                    <a:pt x="10901" y="10236"/>
                  </a:moveTo>
                  <a:cubicBezTo>
                    <a:pt x="10903" y="10236"/>
                    <a:pt x="10905" y="10238"/>
                    <a:pt x="10906" y="10242"/>
                  </a:cubicBezTo>
                  <a:cubicBezTo>
                    <a:pt x="10906" y="10243"/>
                    <a:pt x="10903" y="10244"/>
                    <a:pt x="10901" y="10247"/>
                  </a:cubicBezTo>
                  <a:cubicBezTo>
                    <a:pt x="10899" y="10245"/>
                    <a:pt x="10896" y="10243"/>
                    <a:pt x="10896" y="10241"/>
                  </a:cubicBezTo>
                  <a:cubicBezTo>
                    <a:pt x="10898" y="10238"/>
                    <a:pt x="10900" y="10236"/>
                    <a:pt x="10901" y="10236"/>
                  </a:cubicBezTo>
                  <a:close/>
                  <a:moveTo>
                    <a:pt x="10937" y="10253"/>
                  </a:moveTo>
                  <a:cubicBezTo>
                    <a:pt x="10938" y="10255"/>
                    <a:pt x="10941" y="10257"/>
                    <a:pt x="10942" y="10259"/>
                  </a:cubicBezTo>
                  <a:lnTo>
                    <a:pt x="10936" y="10264"/>
                  </a:lnTo>
                  <a:lnTo>
                    <a:pt x="10931" y="10258"/>
                  </a:lnTo>
                  <a:cubicBezTo>
                    <a:pt x="10934" y="10257"/>
                    <a:pt x="10935" y="10253"/>
                    <a:pt x="10937" y="10253"/>
                  </a:cubicBezTo>
                  <a:close/>
                  <a:moveTo>
                    <a:pt x="10137" y="10112"/>
                  </a:moveTo>
                  <a:cubicBezTo>
                    <a:pt x="10162" y="10127"/>
                    <a:pt x="10172" y="10145"/>
                    <a:pt x="10160" y="10171"/>
                  </a:cubicBezTo>
                  <a:cubicBezTo>
                    <a:pt x="10158" y="10172"/>
                    <a:pt x="10157" y="10172"/>
                    <a:pt x="10155" y="10172"/>
                  </a:cubicBezTo>
                  <a:cubicBezTo>
                    <a:pt x="10146" y="10172"/>
                    <a:pt x="10139" y="10163"/>
                    <a:pt x="10131" y="10163"/>
                  </a:cubicBezTo>
                  <a:cubicBezTo>
                    <a:pt x="10128" y="10163"/>
                    <a:pt x="10125" y="10164"/>
                    <a:pt x="10121" y="10167"/>
                  </a:cubicBezTo>
                  <a:cubicBezTo>
                    <a:pt x="10104" y="10186"/>
                    <a:pt x="10115" y="10210"/>
                    <a:pt x="10111" y="10233"/>
                  </a:cubicBezTo>
                  <a:lnTo>
                    <a:pt x="10110" y="10233"/>
                  </a:lnTo>
                  <a:cubicBezTo>
                    <a:pt x="10119" y="10233"/>
                    <a:pt x="10127" y="10240"/>
                    <a:pt x="10128" y="10249"/>
                  </a:cubicBezTo>
                  <a:cubicBezTo>
                    <a:pt x="10128" y="10268"/>
                    <a:pt x="10110" y="10274"/>
                    <a:pt x="10102" y="10284"/>
                  </a:cubicBezTo>
                  <a:cubicBezTo>
                    <a:pt x="10073" y="10283"/>
                    <a:pt x="10067" y="10266"/>
                    <a:pt x="10059" y="10252"/>
                  </a:cubicBezTo>
                  <a:cubicBezTo>
                    <a:pt x="10064" y="10235"/>
                    <a:pt x="10073" y="10233"/>
                    <a:pt x="10082" y="10233"/>
                  </a:cubicBezTo>
                  <a:cubicBezTo>
                    <a:pt x="10085" y="10233"/>
                    <a:pt x="10088" y="10233"/>
                    <a:pt x="10091" y="10233"/>
                  </a:cubicBezTo>
                  <a:cubicBezTo>
                    <a:pt x="10093" y="10233"/>
                    <a:pt x="10094" y="10233"/>
                    <a:pt x="10095" y="10233"/>
                  </a:cubicBezTo>
                  <a:cubicBezTo>
                    <a:pt x="10092" y="10204"/>
                    <a:pt x="10103" y="10175"/>
                    <a:pt x="10080" y="10154"/>
                  </a:cubicBezTo>
                  <a:cubicBezTo>
                    <a:pt x="10093" y="10124"/>
                    <a:pt x="10124" y="10128"/>
                    <a:pt x="10137" y="10112"/>
                  </a:cubicBezTo>
                  <a:close/>
                  <a:moveTo>
                    <a:pt x="9785" y="10203"/>
                  </a:moveTo>
                  <a:cubicBezTo>
                    <a:pt x="9809" y="10203"/>
                    <a:pt x="9827" y="10216"/>
                    <a:pt x="9849" y="10216"/>
                  </a:cubicBezTo>
                  <a:cubicBezTo>
                    <a:pt x="9852" y="10216"/>
                    <a:pt x="9855" y="10215"/>
                    <a:pt x="9859" y="10215"/>
                  </a:cubicBezTo>
                  <a:lnTo>
                    <a:pt x="9859" y="10215"/>
                  </a:lnTo>
                  <a:cubicBezTo>
                    <a:pt x="9861" y="10255"/>
                    <a:pt x="9812" y="10261"/>
                    <a:pt x="9825" y="10299"/>
                  </a:cubicBezTo>
                  <a:cubicBezTo>
                    <a:pt x="9769" y="10283"/>
                    <a:pt x="9808" y="10228"/>
                    <a:pt x="9778" y="10203"/>
                  </a:cubicBezTo>
                  <a:cubicBezTo>
                    <a:pt x="9780" y="10203"/>
                    <a:pt x="9783" y="10203"/>
                    <a:pt x="9785" y="10203"/>
                  </a:cubicBezTo>
                  <a:close/>
                  <a:moveTo>
                    <a:pt x="10902" y="10289"/>
                  </a:moveTo>
                  <a:cubicBezTo>
                    <a:pt x="10903" y="10291"/>
                    <a:pt x="10906" y="10292"/>
                    <a:pt x="10905" y="10294"/>
                  </a:cubicBezTo>
                  <a:cubicBezTo>
                    <a:pt x="10905" y="10296"/>
                    <a:pt x="10903" y="10298"/>
                    <a:pt x="10901" y="10299"/>
                  </a:cubicBezTo>
                  <a:lnTo>
                    <a:pt x="10896" y="10293"/>
                  </a:lnTo>
                  <a:lnTo>
                    <a:pt x="10902" y="10289"/>
                  </a:lnTo>
                  <a:close/>
                  <a:moveTo>
                    <a:pt x="10828" y="10226"/>
                  </a:moveTo>
                  <a:cubicBezTo>
                    <a:pt x="10841" y="10261"/>
                    <a:pt x="10866" y="10281"/>
                    <a:pt x="10852" y="10314"/>
                  </a:cubicBezTo>
                  <a:cubicBezTo>
                    <a:pt x="10846" y="10318"/>
                    <a:pt x="10842" y="10319"/>
                    <a:pt x="10838" y="10319"/>
                  </a:cubicBezTo>
                  <a:cubicBezTo>
                    <a:pt x="10819" y="10319"/>
                    <a:pt x="10808" y="10288"/>
                    <a:pt x="10790" y="10288"/>
                  </a:cubicBezTo>
                  <a:cubicBezTo>
                    <a:pt x="10785" y="10288"/>
                    <a:pt x="10780" y="10291"/>
                    <a:pt x="10773" y="10297"/>
                  </a:cubicBezTo>
                  <a:lnTo>
                    <a:pt x="10773" y="10297"/>
                  </a:lnTo>
                  <a:cubicBezTo>
                    <a:pt x="10766" y="10286"/>
                    <a:pt x="10765" y="10273"/>
                    <a:pt x="10771" y="10260"/>
                  </a:cubicBezTo>
                  <a:cubicBezTo>
                    <a:pt x="10791" y="10258"/>
                    <a:pt x="10815" y="10260"/>
                    <a:pt x="10828" y="10226"/>
                  </a:cubicBezTo>
                  <a:close/>
                  <a:moveTo>
                    <a:pt x="10885" y="10325"/>
                  </a:moveTo>
                  <a:cubicBezTo>
                    <a:pt x="10886" y="10326"/>
                    <a:pt x="10888" y="10329"/>
                    <a:pt x="10888" y="10330"/>
                  </a:cubicBezTo>
                  <a:cubicBezTo>
                    <a:pt x="10888" y="10332"/>
                    <a:pt x="10885" y="10334"/>
                    <a:pt x="10883" y="10334"/>
                  </a:cubicBezTo>
                  <a:cubicBezTo>
                    <a:pt x="10881" y="10333"/>
                    <a:pt x="10880" y="10331"/>
                    <a:pt x="10879" y="10329"/>
                  </a:cubicBezTo>
                  <a:lnTo>
                    <a:pt x="10885" y="10325"/>
                  </a:lnTo>
                  <a:close/>
                  <a:moveTo>
                    <a:pt x="15413" y="10325"/>
                  </a:moveTo>
                  <a:cubicBezTo>
                    <a:pt x="15414" y="10325"/>
                    <a:pt x="15416" y="10327"/>
                    <a:pt x="15417" y="10331"/>
                  </a:cubicBezTo>
                  <a:cubicBezTo>
                    <a:pt x="15417" y="10331"/>
                    <a:pt x="15415" y="10333"/>
                    <a:pt x="15413" y="10334"/>
                  </a:cubicBezTo>
                  <a:lnTo>
                    <a:pt x="15413" y="10336"/>
                  </a:lnTo>
                  <a:cubicBezTo>
                    <a:pt x="15411" y="10333"/>
                    <a:pt x="15408" y="10331"/>
                    <a:pt x="15409" y="10330"/>
                  </a:cubicBezTo>
                  <a:cubicBezTo>
                    <a:pt x="15410" y="10327"/>
                    <a:pt x="15411" y="10325"/>
                    <a:pt x="15413" y="10325"/>
                  </a:cubicBezTo>
                  <a:close/>
                  <a:moveTo>
                    <a:pt x="15317" y="10306"/>
                  </a:moveTo>
                  <a:cubicBezTo>
                    <a:pt x="15331" y="10306"/>
                    <a:pt x="15331" y="10319"/>
                    <a:pt x="15332" y="10337"/>
                  </a:cubicBezTo>
                  <a:cubicBezTo>
                    <a:pt x="15318" y="10333"/>
                    <a:pt x="15306" y="10323"/>
                    <a:pt x="15303" y="10309"/>
                  </a:cubicBezTo>
                  <a:lnTo>
                    <a:pt x="15302" y="10309"/>
                  </a:lnTo>
                  <a:cubicBezTo>
                    <a:pt x="15308" y="10307"/>
                    <a:pt x="15313" y="10306"/>
                    <a:pt x="15317" y="10306"/>
                  </a:cubicBezTo>
                  <a:close/>
                  <a:moveTo>
                    <a:pt x="9445" y="10342"/>
                  </a:moveTo>
                  <a:cubicBezTo>
                    <a:pt x="9447" y="10342"/>
                    <a:pt x="9448" y="10344"/>
                    <a:pt x="9449" y="10348"/>
                  </a:cubicBezTo>
                  <a:cubicBezTo>
                    <a:pt x="9449" y="10349"/>
                    <a:pt x="9446" y="10352"/>
                    <a:pt x="9444" y="10353"/>
                  </a:cubicBezTo>
                  <a:cubicBezTo>
                    <a:pt x="9443" y="10352"/>
                    <a:pt x="9439" y="10349"/>
                    <a:pt x="9440" y="10347"/>
                  </a:cubicBezTo>
                  <a:cubicBezTo>
                    <a:pt x="9442" y="10344"/>
                    <a:pt x="9443" y="10342"/>
                    <a:pt x="9445" y="10342"/>
                  </a:cubicBezTo>
                  <a:close/>
                  <a:moveTo>
                    <a:pt x="10687" y="10342"/>
                  </a:moveTo>
                  <a:cubicBezTo>
                    <a:pt x="10696" y="10346"/>
                    <a:pt x="10695" y="10350"/>
                    <a:pt x="10687" y="10353"/>
                  </a:cubicBezTo>
                  <a:cubicBezTo>
                    <a:pt x="10686" y="10353"/>
                    <a:pt x="10684" y="10350"/>
                    <a:pt x="10683" y="10348"/>
                  </a:cubicBezTo>
                  <a:lnTo>
                    <a:pt x="10683" y="10348"/>
                  </a:lnTo>
                  <a:cubicBezTo>
                    <a:pt x="10684" y="10345"/>
                    <a:pt x="10687" y="10342"/>
                    <a:pt x="10687" y="10342"/>
                  </a:cubicBezTo>
                  <a:close/>
                  <a:moveTo>
                    <a:pt x="10742" y="10342"/>
                  </a:moveTo>
                  <a:cubicBezTo>
                    <a:pt x="10743" y="10345"/>
                    <a:pt x="10747" y="10346"/>
                    <a:pt x="10747" y="10348"/>
                  </a:cubicBezTo>
                  <a:cubicBezTo>
                    <a:pt x="10747" y="10350"/>
                    <a:pt x="10743" y="10353"/>
                    <a:pt x="10741" y="10353"/>
                  </a:cubicBezTo>
                  <a:cubicBezTo>
                    <a:pt x="10740" y="10352"/>
                    <a:pt x="10739" y="10349"/>
                    <a:pt x="10736" y="10347"/>
                  </a:cubicBezTo>
                  <a:lnTo>
                    <a:pt x="10742" y="10342"/>
                  </a:lnTo>
                  <a:close/>
                  <a:moveTo>
                    <a:pt x="9845" y="10324"/>
                  </a:moveTo>
                  <a:cubicBezTo>
                    <a:pt x="9846" y="10324"/>
                    <a:pt x="9847" y="10324"/>
                    <a:pt x="9848" y="10324"/>
                  </a:cubicBezTo>
                  <a:cubicBezTo>
                    <a:pt x="9869" y="10336"/>
                    <a:pt x="9864" y="10352"/>
                    <a:pt x="9857" y="10369"/>
                  </a:cubicBezTo>
                  <a:cubicBezTo>
                    <a:pt x="9840" y="10366"/>
                    <a:pt x="9825" y="10358"/>
                    <a:pt x="9815" y="10347"/>
                  </a:cubicBezTo>
                  <a:cubicBezTo>
                    <a:pt x="9821" y="10334"/>
                    <a:pt x="9830" y="10324"/>
                    <a:pt x="9845" y="10324"/>
                  </a:cubicBezTo>
                  <a:close/>
                  <a:moveTo>
                    <a:pt x="15493" y="10362"/>
                  </a:moveTo>
                  <a:lnTo>
                    <a:pt x="15506" y="10369"/>
                  </a:lnTo>
                  <a:cubicBezTo>
                    <a:pt x="15502" y="10372"/>
                    <a:pt x="15500" y="10373"/>
                    <a:pt x="15498" y="10373"/>
                  </a:cubicBezTo>
                  <a:cubicBezTo>
                    <a:pt x="15494" y="10373"/>
                    <a:pt x="15495" y="10365"/>
                    <a:pt x="15493" y="10362"/>
                  </a:cubicBezTo>
                  <a:close/>
                  <a:moveTo>
                    <a:pt x="10890" y="10375"/>
                  </a:moveTo>
                  <a:cubicBezTo>
                    <a:pt x="10904" y="10375"/>
                    <a:pt x="10920" y="10381"/>
                    <a:pt x="10942" y="10397"/>
                  </a:cubicBezTo>
                  <a:lnTo>
                    <a:pt x="10864" y="10421"/>
                  </a:lnTo>
                  <a:cubicBezTo>
                    <a:pt x="10854" y="10410"/>
                    <a:pt x="10858" y="10398"/>
                    <a:pt x="10860" y="10383"/>
                  </a:cubicBezTo>
                  <a:cubicBezTo>
                    <a:pt x="10869" y="10378"/>
                    <a:pt x="10879" y="10375"/>
                    <a:pt x="10890" y="10375"/>
                  </a:cubicBezTo>
                  <a:close/>
                  <a:moveTo>
                    <a:pt x="10828" y="10396"/>
                  </a:moveTo>
                  <a:cubicBezTo>
                    <a:pt x="10845" y="10411"/>
                    <a:pt x="10839" y="10426"/>
                    <a:pt x="10832" y="10439"/>
                  </a:cubicBezTo>
                  <a:cubicBezTo>
                    <a:pt x="10821" y="10437"/>
                    <a:pt x="10812" y="10429"/>
                    <a:pt x="10807" y="10418"/>
                  </a:cubicBezTo>
                  <a:cubicBezTo>
                    <a:pt x="10814" y="10412"/>
                    <a:pt x="10820" y="10405"/>
                    <a:pt x="10828" y="10396"/>
                  </a:cubicBezTo>
                  <a:close/>
                  <a:moveTo>
                    <a:pt x="9847" y="10411"/>
                  </a:moveTo>
                  <a:cubicBezTo>
                    <a:pt x="9854" y="10411"/>
                    <a:pt x="9859" y="10417"/>
                    <a:pt x="9862" y="10428"/>
                  </a:cubicBezTo>
                  <a:cubicBezTo>
                    <a:pt x="9866" y="10428"/>
                    <a:pt x="9869" y="10428"/>
                    <a:pt x="9873" y="10428"/>
                  </a:cubicBezTo>
                  <a:cubicBezTo>
                    <a:pt x="9883" y="10428"/>
                    <a:pt x="9894" y="10430"/>
                    <a:pt x="9896" y="10445"/>
                  </a:cubicBezTo>
                  <a:lnTo>
                    <a:pt x="9896" y="10445"/>
                  </a:lnTo>
                  <a:cubicBezTo>
                    <a:pt x="9892" y="10445"/>
                    <a:pt x="9888" y="10446"/>
                    <a:pt x="9883" y="10446"/>
                  </a:cubicBezTo>
                  <a:cubicBezTo>
                    <a:pt x="9874" y="10446"/>
                    <a:pt x="9865" y="10443"/>
                    <a:pt x="9862" y="10428"/>
                  </a:cubicBezTo>
                  <a:cubicBezTo>
                    <a:pt x="9858" y="10428"/>
                    <a:pt x="9854" y="10428"/>
                    <a:pt x="9850" y="10428"/>
                  </a:cubicBezTo>
                  <a:cubicBezTo>
                    <a:pt x="9843" y="10428"/>
                    <a:pt x="9836" y="10427"/>
                    <a:pt x="9830" y="10419"/>
                  </a:cubicBezTo>
                  <a:cubicBezTo>
                    <a:pt x="9837" y="10414"/>
                    <a:pt x="9842" y="10411"/>
                    <a:pt x="9847" y="10411"/>
                  </a:cubicBezTo>
                  <a:close/>
                  <a:moveTo>
                    <a:pt x="9899" y="10447"/>
                  </a:moveTo>
                  <a:lnTo>
                    <a:pt x="9911" y="10454"/>
                  </a:lnTo>
                  <a:cubicBezTo>
                    <a:pt x="9908" y="10457"/>
                    <a:pt x="9906" y="10458"/>
                    <a:pt x="9904" y="10458"/>
                  </a:cubicBezTo>
                  <a:cubicBezTo>
                    <a:pt x="9900" y="10458"/>
                    <a:pt x="9900" y="10452"/>
                    <a:pt x="9899" y="10447"/>
                  </a:cubicBezTo>
                  <a:close/>
                  <a:moveTo>
                    <a:pt x="15502" y="10463"/>
                  </a:moveTo>
                  <a:cubicBezTo>
                    <a:pt x="15519" y="10464"/>
                    <a:pt x="15533" y="10474"/>
                    <a:pt x="15540" y="10487"/>
                  </a:cubicBezTo>
                  <a:cubicBezTo>
                    <a:pt x="15533" y="10516"/>
                    <a:pt x="15504" y="10518"/>
                    <a:pt x="15482" y="10531"/>
                  </a:cubicBezTo>
                  <a:cubicBezTo>
                    <a:pt x="15478" y="10524"/>
                    <a:pt x="15475" y="10516"/>
                    <a:pt x="15473" y="10508"/>
                  </a:cubicBezTo>
                  <a:cubicBezTo>
                    <a:pt x="15473" y="10485"/>
                    <a:pt x="15488" y="10474"/>
                    <a:pt x="15502" y="10463"/>
                  </a:cubicBezTo>
                  <a:close/>
                  <a:moveTo>
                    <a:pt x="9526" y="10203"/>
                  </a:moveTo>
                  <a:cubicBezTo>
                    <a:pt x="9577" y="10217"/>
                    <a:pt x="9577" y="10217"/>
                    <a:pt x="9609" y="10280"/>
                  </a:cubicBezTo>
                  <a:cubicBezTo>
                    <a:pt x="9601" y="10301"/>
                    <a:pt x="9574" y="10299"/>
                    <a:pt x="9565" y="10315"/>
                  </a:cubicBezTo>
                  <a:cubicBezTo>
                    <a:pt x="9546" y="10361"/>
                    <a:pt x="9600" y="10355"/>
                    <a:pt x="9608" y="10382"/>
                  </a:cubicBezTo>
                  <a:cubicBezTo>
                    <a:pt x="9598" y="10398"/>
                    <a:pt x="9570" y="10397"/>
                    <a:pt x="9566" y="10420"/>
                  </a:cubicBezTo>
                  <a:lnTo>
                    <a:pt x="9595" y="10439"/>
                  </a:lnTo>
                  <a:cubicBezTo>
                    <a:pt x="9586" y="10468"/>
                    <a:pt x="9570" y="10498"/>
                    <a:pt x="9599" y="10521"/>
                  </a:cubicBezTo>
                  <a:cubicBezTo>
                    <a:pt x="9583" y="10531"/>
                    <a:pt x="9571" y="10535"/>
                    <a:pt x="9559" y="10535"/>
                  </a:cubicBezTo>
                  <a:cubicBezTo>
                    <a:pt x="9549" y="10535"/>
                    <a:pt x="9541" y="10533"/>
                    <a:pt x="9532" y="10528"/>
                  </a:cubicBezTo>
                  <a:cubicBezTo>
                    <a:pt x="9529" y="10521"/>
                    <a:pt x="9524" y="10512"/>
                    <a:pt x="9526" y="10506"/>
                  </a:cubicBezTo>
                  <a:cubicBezTo>
                    <a:pt x="9536" y="10479"/>
                    <a:pt x="9536" y="10452"/>
                    <a:pt x="9528" y="10425"/>
                  </a:cubicBezTo>
                  <a:cubicBezTo>
                    <a:pt x="9509" y="10353"/>
                    <a:pt x="9529" y="10278"/>
                    <a:pt x="9526" y="10203"/>
                  </a:cubicBezTo>
                  <a:close/>
                  <a:moveTo>
                    <a:pt x="9818" y="10539"/>
                  </a:moveTo>
                  <a:cubicBezTo>
                    <a:pt x="9820" y="10540"/>
                    <a:pt x="9822" y="10541"/>
                    <a:pt x="9822" y="10543"/>
                  </a:cubicBezTo>
                  <a:cubicBezTo>
                    <a:pt x="9822" y="10545"/>
                    <a:pt x="9819" y="10548"/>
                    <a:pt x="9818" y="10548"/>
                  </a:cubicBezTo>
                  <a:cubicBezTo>
                    <a:pt x="9816" y="10547"/>
                    <a:pt x="9815" y="10544"/>
                    <a:pt x="9813" y="10542"/>
                  </a:cubicBezTo>
                  <a:lnTo>
                    <a:pt x="9818" y="10539"/>
                  </a:lnTo>
                  <a:close/>
                  <a:moveTo>
                    <a:pt x="9455" y="10482"/>
                  </a:moveTo>
                  <a:cubicBezTo>
                    <a:pt x="9475" y="10508"/>
                    <a:pt x="9475" y="10529"/>
                    <a:pt x="9463" y="10548"/>
                  </a:cubicBezTo>
                  <a:cubicBezTo>
                    <a:pt x="9459" y="10549"/>
                    <a:pt x="9455" y="10550"/>
                    <a:pt x="9452" y="10550"/>
                  </a:cubicBezTo>
                  <a:cubicBezTo>
                    <a:pt x="9435" y="10550"/>
                    <a:pt x="9436" y="10530"/>
                    <a:pt x="9429" y="10519"/>
                  </a:cubicBezTo>
                  <a:cubicBezTo>
                    <a:pt x="9408" y="10486"/>
                    <a:pt x="9448" y="10496"/>
                    <a:pt x="9455" y="10482"/>
                  </a:cubicBezTo>
                  <a:close/>
                  <a:moveTo>
                    <a:pt x="9302" y="10574"/>
                  </a:moveTo>
                  <a:cubicBezTo>
                    <a:pt x="9305" y="10574"/>
                    <a:pt x="9307" y="10577"/>
                    <a:pt x="9307" y="10579"/>
                  </a:cubicBezTo>
                  <a:cubicBezTo>
                    <a:pt x="9306" y="10581"/>
                    <a:pt x="9303" y="10582"/>
                    <a:pt x="9301" y="10583"/>
                  </a:cubicBezTo>
                  <a:lnTo>
                    <a:pt x="9298" y="10578"/>
                  </a:lnTo>
                  <a:lnTo>
                    <a:pt x="9298" y="10578"/>
                  </a:lnTo>
                  <a:cubicBezTo>
                    <a:pt x="9300" y="10577"/>
                    <a:pt x="9300" y="10574"/>
                    <a:pt x="9302" y="10574"/>
                  </a:cubicBezTo>
                  <a:close/>
                  <a:moveTo>
                    <a:pt x="7615" y="10574"/>
                  </a:moveTo>
                  <a:cubicBezTo>
                    <a:pt x="7617" y="10574"/>
                    <a:pt x="7618" y="10576"/>
                    <a:pt x="7620" y="10580"/>
                  </a:cubicBezTo>
                  <a:cubicBezTo>
                    <a:pt x="7620" y="10580"/>
                    <a:pt x="7616" y="10582"/>
                    <a:pt x="7615" y="10583"/>
                  </a:cubicBezTo>
                  <a:lnTo>
                    <a:pt x="7615" y="10584"/>
                  </a:lnTo>
                  <a:cubicBezTo>
                    <a:pt x="7614" y="10582"/>
                    <a:pt x="7610" y="10580"/>
                    <a:pt x="7610" y="10579"/>
                  </a:cubicBezTo>
                  <a:cubicBezTo>
                    <a:pt x="7612" y="10575"/>
                    <a:pt x="7614" y="10574"/>
                    <a:pt x="7615" y="10574"/>
                  </a:cubicBezTo>
                  <a:close/>
                  <a:moveTo>
                    <a:pt x="10920" y="10628"/>
                  </a:moveTo>
                  <a:cubicBezTo>
                    <a:pt x="10921" y="10629"/>
                    <a:pt x="10923" y="10631"/>
                    <a:pt x="10923" y="10632"/>
                  </a:cubicBezTo>
                  <a:cubicBezTo>
                    <a:pt x="10922" y="10634"/>
                    <a:pt x="10921" y="10636"/>
                    <a:pt x="10919" y="10637"/>
                  </a:cubicBezTo>
                  <a:cubicBezTo>
                    <a:pt x="10917" y="10636"/>
                    <a:pt x="10915" y="10633"/>
                    <a:pt x="10914" y="10631"/>
                  </a:cubicBezTo>
                  <a:lnTo>
                    <a:pt x="10919" y="10628"/>
                  </a:lnTo>
                  <a:close/>
                  <a:moveTo>
                    <a:pt x="10777" y="10645"/>
                  </a:moveTo>
                  <a:cubicBezTo>
                    <a:pt x="10779" y="10645"/>
                    <a:pt x="10781" y="10647"/>
                    <a:pt x="10782" y="10650"/>
                  </a:cubicBezTo>
                  <a:cubicBezTo>
                    <a:pt x="10782" y="10652"/>
                    <a:pt x="10779" y="10653"/>
                    <a:pt x="10776" y="10655"/>
                  </a:cubicBezTo>
                  <a:cubicBezTo>
                    <a:pt x="10775" y="10653"/>
                    <a:pt x="10772" y="10650"/>
                    <a:pt x="10773" y="10649"/>
                  </a:cubicBezTo>
                  <a:cubicBezTo>
                    <a:pt x="10774" y="10646"/>
                    <a:pt x="10776" y="10645"/>
                    <a:pt x="10777" y="10645"/>
                  </a:cubicBezTo>
                  <a:close/>
                  <a:moveTo>
                    <a:pt x="15540" y="10682"/>
                  </a:moveTo>
                  <a:cubicBezTo>
                    <a:pt x="15544" y="10682"/>
                    <a:pt x="15544" y="10688"/>
                    <a:pt x="15545" y="10692"/>
                  </a:cubicBezTo>
                  <a:lnTo>
                    <a:pt x="15545" y="10692"/>
                  </a:lnTo>
                  <a:lnTo>
                    <a:pt x="15533" y="10686"/>
                  </a:lnTo>
                  <a:cubicBezTo>
                    <a:pt x="15537" y="10683"/>
                    <a:pt x="15539" y="10682"/>
                    <a:pt x="15540" y="10682"/>
                  </a:cubicBezTo>
                  <a:close/>
                  <a:moveTo>
                    <a:pt x="10856" y="10608"/>
                  </a:moveTo>
                  <a:cubicBezTo>
                    <a:pt x="10858" y="10608"/>
                    <a:pt x="10860" y="10608"/>
                    <a:pt x="10862" y="10608"/>
                  </a:cubicBezTo>
                  <a:cubicBezTo>
                    <a:pt x="10888" y="10622"/>
                    <a:pt x="10864" y="10653"/>
                    <a:pt x="10882" y="10671"/>
                  </a:cubicBezTo>
                  <a:lnTo>
                    <a:pt x="10923" y="10682"/>
                  </a:lnTo>
                  <a:lnTo>
                    <a:pt x="10910" y="10704"/>
                  </a:lnTo>
                  <a:cubicBezTo>
                    <a:pt x="10907" y="10705"/>
                    <a:pt x="10905" y="10705"/>
                    <a:pt x="10902" y="10705"/>
                  </a:cubicBezTo>
                  <a:cubicBezTo>
                    <a:pt x="10885" y="10705"/>
                    <a:pt x="10871" y="10691"/>
                    <a:pt x="10857" y="10691"/>
                  </a:cubicBezTo>
                  <a:cubicBezTo>
                    <a:pt x="10855" y="10691"/>
                    <a:pt x="10852" y="10691"/>
                    <a:pt x="10849" y="10693"/>
                  </a:cubicBezTo>
                  <a:cubicBezTo>
                    <a:pt x="10832" y="10671"/>
                    <a:pt x="10846" y="10646"/>
                    <a:pt x="10820" y="10633"/>
                  </a:cubicBezTo>
                  <a:cubicBezTo>
                    <a:pt x="10837" y="10618"/>
                    <a:pt x="10844" y="10608"/>
                    <a:pt x="10856" y="10608"/>
                  </a:cubicBezTo>
                  <a:close/>
                  <a:moveTo>
                    <a:pt x="9462" y="10662"/>
                  </a:moveTo>
                  <a:lnTo>
                    <a:pt x="9462" y="10662"/>
                  </a:lnTo>
                  <a:cubicBezTo>
                    <a:pt x="9473" y="10678"/>
                    <a:pt x="9475" y="10693"/>
                    <a:pt x="9459" y="10713"/>
                  </a:cubicBezTo>
                  <a:lnTo>
                    <a:pt x="9435" y="10688"/>
                  </a:lnTo>
                  <a:lnTo>
                    <a:pt x="9462" y="10662"/>
                  </a:lnTo>
                  <a:close/>
                  <a:moveTo>
                    <a:pt x="15484" y="10717"/>
                  </a:moveTo>
                  <a:lnTo>
                    <a:pt x="15489" y="10721"/>
                  </a:lnTo>
                  <a:cubicBezTo>
                    <a:pt x="15488" y="10722"/>
                    <a:pt x="15486" y="10726"/>
                    <a:pt x="15484" y="10726"/>
                  </a:cubicBezTo>
                  <a:cubicBezTo>
                    <a:pt x="15482" y="10726"/>
                    <a:pt x="15481" y="10722"/>
                    <a:pt x="15479" y="10720"/>
                  </a:cubicBezTo>
                  <a:lnTo>
                    <a:pt x="15484" y="10717"/>
                  </a:lnTo>
                  <a:close/>
                  <a:moveTo>
                    <a:pt x="15547" y="10695"/>
                  </a:moveTo>
                  <a:cubicBezTo>
                    <a:pt x="15565" y="10699"/>
                    <a:pt x="15579" y="10712"/>
                    <a:pt x="15583" y="10730"/>
                  </a:cubicBezTo>
                  <a:lnTo>
                    <a:pt x="15551" y="10727"/>
                  </a:lnTo>
                  <a:cubicBezTo>
                    <a:pt x="15549" y="10715"/>
                    <a:pt x="15548" y="10705"/>
                    <a:pt x="15547" y="10695"/>
                  </a:cubicBezTo>
                  <a:close/>
                  <a:moveTo>
                    <a:pt x="9961" y="10735"/>
                  </a:moveTo>
                  <a:cubicBezTo>
                    <a:pt x="9970" y="10742"/>
                    <a:pt x="9970" y="10753"/>
                    <a:pt x="9963" y="10756"/>
                  </a:cubicBezTo>
                  <a:cubicBezTo>
                    <a:pt x="9960" y="10758"/>
                    <a:pt x="9958" y="10759"/>
                    <a:pt x="9957" y="10759"/>
                  </a:cubicBezTo>
                  <a:cubicBezTo>
                    <a:pt x="9951" y="10759"/>
                    <a:pt x="9952" y="10750"/>
                    <a:pt x="9953" y="10745"/>
                  </a:cubicBezTo>
                  <a:cubicBezTo>
                    <a:pt x="9954" y="10742"/>
                    <a:pt x="9958" y="10738"/>
                    <a:pt x="9961" y="10735"/>
                  </a:cubicBezTo>
                  <a:close/>
                  <a:moveTo>
                    <a:pt x="10938" y="10737"/>
                  </a:moveTo>
                  <a:cubicBezTo>
                    <a:pt x="10944" y="10737"/>
                    <a:pt x="10944" y="10745"/>
                    <a:pt x="10943" y="10751"/>
                  </a:cubicBezTo>
                  <a:cubicBezTo>
                    <a:pt x="10943" y="10754"/>
                    <a:pt x="10937" y="10756"/>
                    <a:pt x="10935" y="10760"/>
                  </a:cubicBezTo>
                  <a:lnTo>
                    <a:pt x="10935" y="10759"/>
                  </a:lnTo>
                  <a:cubicBezTo>
                    <a:pt x="10927" y="10753"/>
                    <a:pt x="10927" y="10743"/>
                    <a:pt x="10933" y="10739"/>
                  </a:cubicBezTo>
                  <a:cubicBezTo>
                    <a:pt x="10935" y="10738"/>
                    <a:pt x="10937" y="10737"/>
                    <a:pt x="10938" y="10737"/>
                  </a:cubicBezTo>
                  <a:close/>
                  <a:moveTo>
                    <a:pt x="15583" y="10730"/>
                  </a:moveTo>
                  <a:cubicBezTo>
                    <a:pt x="15601" y="10736"/>
                    <a:pt x="15604" y="10746"/>
                    <a:pt x="15592" y="10761"/>
                  </a:cubicBezTo>
                  <a:cubicBezTo>
                    <a:pt x="15580" y="10753"/>
                    <a:pt x="15583" y="10741"/>
                    <a:pt x="15583" y="10730"/>
                  </a:cubicBezTo>
                  <a:close/>
                  <a:moveTo>
                    <a:pt x="10864" y="10718"/>
                  </a:moveTo>
                  <a:lnTo>
                    <a:pt x="10864" y="10718"/>
                  </a:lnTo>
                  <a:cubicBezTo>
                    <a:pt x="10882" y="10729"/>
                    <a:pt x="10875" y="10742"/>
                    <a:pt x="10866" y="10761"/>
                  </a:cubicBezTo>
                  <a:lnTo>
                    <a:pt x="10866" y="10761"/>
                  </a:lnTo>
                  <a:cubicBezTo>
                    <a:pt x="10855" y="10743"/>
                    <a:pt x="10854" y="10731"/>
                    <a:pt x="10864" y="10718"/>
                  </a:cubicBezTo>
                  <a:close/>
                  <a:moveTo>
                    <a:pt x="9996" y="10769"/>
                  </a:moveTo>
                  <a:cubicBezTo>
                    <a:pt x="9997" y="10770"/>
                    <a:pt x="10000" y="10772"/>
                    <a:pt x="9999" y="10774"/>
                  </a:cubicBezTo>
                  <a:cubicBezTo>
                    <a:pt x="9999" y="10776"/>
                    <a:pt x="9997" y="10777"/>
                    <a:pt x="9995" y="10778"/>
                  </a:cubicBezTo>
                  <a:lnTo>
                    <a:pt x="9990" y="10774"/>
                  </a:lnTo>
                  <a:cubicBezTo>
                    <a:pt x="9992" y="10772"/>
                    <a:pt x="9994" y="10769"/>
                    <a:pt x="9996" y="10769"/>
                  </a:cubicBezTo>
                  <a:close/>
                  <a:moveTo>
                    <a:pt x="9285" y="10769"/>
                  </a:moveTo>
                  <a:cubicBezTo>
                    <a:pt x="9287" y="10770"/>
                    <a:pt x="9290" y="10772"/>
                    <a:pt x="9290" y="10775"/>
                  </a:cubicBezTo>
                  <a:cubicBezTo>
                    <a:pt x="9289" y="10776"/>
                    <a:pt x="9286" y="10777"/>
                    <a:pt x="9285" y="10779"/>
                  </a:cubicBezTo>
                  <a:lnTo>
                    <a:pt x="9281" y="10774"/>
                  </a:lnTo>
                  <a:cubicBezTo>
                    <a:pt x="9282" y="10772"/>
                    <a:pt x="9284" y="10769"/>
                    <a:pt x="9285" y="10769"/>
                  </a:cubicBezTo>
                  <a:close/>
                  <a:moveTo>
                    <a:pt x="9480" y="10787"/>
                  </a:moveTo>
                  <a:lnTo>
                    <a:pt x="9480" y="10787"/>
                  </a:lnTo>
                  <a:cubicBezTo>
                    <a:pt x="9487" y="10791"/>
                    <a:pt x="9487" y="10794"/>
                    <a:pt x="9479" y="10796"/>
                  </a:cubicBezTo>
                  <a:cubicBezTo>
                    <a:pt x="9479" y="10796"/>
                    <a:pt x="9477" y="10793"/>
                    <a:pt x="9476" y="10792"/>
                  </a:cubicBezTo>
                  <a:cubicBezTo>
                    <a:pt x="9477" y="10791"/>
                    <a:pt x="9479" y="10787"/>
                    <a:pt x="9480" y="10787"/>
                  </a:cubicBezTo>
                  <a:close/>
                  <a:moveTo>
                    <a:pt x="10032" y="10787"/>
                  </a:moveTo>
                  <a:cubicBezTo>
                    <a:pt x="10033" y="10787"/>
                    <a:pt x="10035" y="10789"/>
                    <a:pt x="10036" y="10793"/>
                  </a:cubicBezTo>
                  <a:cubicBezTo>
                    <a:pt x="10036" y="10793"/>
                    <a:pt x="10032" y="10795"/>
                    <a:pt x="10030" y="10796"/>
                  </a:cubicBezTo>
                  <a:lnTo>
                    <a:pt x="10030" y="10798"/>
                  </a:lnTo>
                  <a:cubicBezTo>
                    <a:pt x="10029" y="10795"/>
                    <a:pt x="10026" y="10793"/>
                    <a:pt x="10027" y="10792"/>
                  </a:cubicBezTo>
                  <a:cubicBezTo>
                    <a:pt x="10028" y="10789"/>
                    <a:pt x="10030" y="10787"/>
                    <a:pt x="10032" y="10787"/>
                  </a:cubicBezTo>
                  <a:close/>
                  <a:moveTo>
                    <a:pt x="9405" y="10755"/>
                  </a:moveTo>
                  <a:cubicBezTo>
                    <a:pt x="9427" y="10771"/>
                    <a:pt x="9419" y="10791"/>
                    <a:pt x="9410" y="10819"/>
                  </a:cubicBezTo>
                  <a:cubicBezTo>
                    <a:pt x="9398" y="10793"/>
                    <a:pt x="9397" y="10775"/>
                    <a:pt x="9405" y="10755"/>
                  </a:cubicBezTo>
                  <a:close/>
                  <a:moveTo>
                    <a:pt x="9410" y="10840"/>
                  </a:moveTo>
                  <a:cubicBezTo>
                    <a:pt x="9412" y="10840"/>
                    <a:pt x="9413" y="10842"/>
                    <a:pt x="9414" y="10845"/>
                  </a:cubicBezTo>
                  <a:cubicBezTo>
                    <a:pt x="9414" y="10847"/>
                    <a:pt x="9411" y="10849"/>
                    <a:pt x="9410" y="10850"/>
                  </a:cubicBezTo>
                  <a:lnTo>
                    <a:pt x="9408" y="10850"/>
                  </a:lnTo>
                  <a:cubicBezTo>
                    <a:pt x="9407" y="10849"/>
                    <a:pt x="9405" y="10847"/>
                    <a:pt x="9405" y="10845"/>
                  </a:cubicBezTo>
                  <a:cubicBezTo>
                    <a:pt x="9407" y="10842"/>
                    <a:pt x="9408" y="10840"/>
                    <a:pt x="9410" y="10840"/>
                  </a:cubicBezTo>
                  <a:close/>
                  <a:moveTo>
                    <a:pt x="10883" y="10840"/>
                  </a:moveTo>
                  <a:lnTo>
                    <a:pt x="10883" y="10840"/>
                  </a:lnTo>
                  <a:cubicBezTo>
                    <a:pt x="10890" y="10843"/>
                    <a:pt x="10890" y="10848"/>
                    <a:pt x="10882" y="10850"/>
                  </a:cubicBezTo>
                  <a:cubicBezTo>
                    <a:pt x="10881" y="10850"/>
                    <a:pt x="10879" y="10847"/>
                    <a:pt x="10878" y="10845"/>
                  </a:cubicBezTo>
                  <a:lnTo>
                    <a:pt x="10878" y="10845"/>
                  </a:lnTo>
                  <a:cubicBezTo>
                    <a:pt x="10880" y="10843"/>
                    <a:pt x="10882" y="10840"/>
                    <a:pt x="10883" y="10840"/>
                  </a:cubicBezTo>
                  <a:close/>
                  <a:moveTo>
                    <a:pt x="9956" y="10808"/>
                  </a:moveTo>
                  <a:cubicBezTo>
                    <a:pt x="9966" y="10847"/>
                    <a:pt x="9966" y="10847"/>
                    <a:pt x="9938" y="10880"/>
                  </a:cubicBezTo>
                  <a:cubicBezTo>
                    <a:pt x="9946" y="10849"/>
                    <a:pt x="9950" y="10830"/>
                    <a:pt x="9956" y="10808"/>
                  </a:cubicBezTo>
                  <a:close/>
                  <a:moveTo>
                    <a:pt x="9460" y="10822"/>
                  </a:moveTo>
                  <a:cubicBezTo>
                    <a:pt x="9481" y="10833"/>
                    <a:pt x="9497" y="10852"/>
                    <a:pt x="9506" y="10874"/>
                  </a:cubicBezTo>
                  <a:cubicBezTo>
                    <a:pt x="9498" y="10887"/>
                    <a:pt x="9487" y="10890"/>
                    <a:pt x="9476" y="10890"/>
                  </a:cubicBezTo>
                  <a:cubicBezTo>
                    <a:pt x="9472" y="10890"/>
                    <a:pt x="9467" y="10889"/>
                    <a:pt x="9462" y="10889"/>
                  </a:cubicBezTo>
                  <a:lnTo>
                    <a:pt x="9438" y="10844"/>
                  </a:lnTo>
                  <a:lnTo>
                    <a:pt x="9460" y="10822"/>
                  </a:lnTo>
                  <a:close/>
                  <a:moveTo>
                    <a:pt x="9322" y="10879"/>
                  </a:moveTo>
                  <a:cubicBezTo>
                    <a:pt x="9328" y="10879"/>
                    <a:pt x="9328" y="10887"/>
                    <a:pt x="9327" y="10892"/>
                  </a:cubicBezTo>
                  <a:cubicBezTo>
                    <a:pt x="9326" y="10897"/>
                    <a:pt x="9322" y="10900"/>
                    <a:pt x="9319" y="10902"/>
                  </a:cubicBezTo>
                  <a:lnTo>
                    <a:pt x="9319" y="10902"/>
                  </a:lnTo>
                  <a:cubicBezTo>
                    <a:pt x="9310" y="10895"/>
                    <a:pt x="9310" y="10884"/>
                    <a:pt x="9316" y="10881"/>
                  </a:cubicBezTo>
                  <a:cubicBezTo>
                    <a:pt x="9318" y="10879"/>
                    <a:pt x="9320" y="10879"/>
                    <a:pt x="9322" y="10879"/>
                  </a:cubicBezTo>
                  <a:close/>
                  <a:moveTo>
                    <a:pt x="9959" y="10912"/>
                  </a:moveTo>
                  <a:lnTo>
                    <a:pt x="9959" y="10912"/>
                  </a:lnTo>
                  <a:cubicBezTo>
                    <a:pt x="9966" y="10915"/>
                    <a:pt x="9966" y="10918"/>
                    <a:pt x="9958" y="10921"/>
                  </a:cubicBezTo>
                  <a:cubicBezTo>
                    <a:pt x="9958" y="10921"/>
                    <a:pt x="9956" y="10917"/>
                    <a:pt x="9955" y="10916"/>
                  </a:cubicBezTo>
                  <a:cubicBezTo>
                    <a:pt x="9956" y="10915"/>
                    <a:pt x="9959" y="10912"/>
                    <a:pt x="9959" y="10912"/>
                  </a:cubicBezTo>
                  <a:close/>
                  <a:moveTo>
                    <a:pt x="10881" y="10874"/>
                  </a:moveTo>
                  <a:cubicBezTo>
                    <a:pt x="10897" y="10893"/>
                    <a:pt x="10895" y="10914"/>
                    <a:pt x="10882" y="10948"/>
                  </a:cubicBezTo>
                  <a:cubicBezTo>
                    <a:pt x="10877" y="10918"/>
                    <a:pt x="10857" y="10906"/>
                    <a:pt x="10860" y="10877"/>
                  </a:cubicBezTo>
                  <a:lnTo>
                    <a:pt x="10881" y="10874"/>
                  </a:lnTo>
                  <a:close/>
                  <a:moveTo>
                    <a:pt x="9557" y="10568"/>
                  </a:moveTo>
                  <a:lnTo>
                    <a:pt x="9557" y="10568"/>
                  </a:lnTo>
                  <a:cubicBezTo>
                    <a:pt x="9590" y="10592"/>
                    <a:pt x="9591" y="10626"/>
                    <a:pt x="9603" y="10653"/>
                  </a:cubicBezTo>
                  <a:cubicBezTo>
                    <a:pt x="9617" y="10666"/>
                    <a:pt x="9651" y="10648"/>
                    <a:pt x="9646" y="10685"/>
                  </a:cubicBezTo>
                  <a:cubicBezTo>
                    <a:pt x="9643" y="10687"/>
                    <a:pt x="9640" y="10688"/>
                    <a:pt x="9638" y="10688"/>
                  </a:cubicBezTo>
                  <a:cubicBezTo>
                    <a:pt x="9631" y="10688"/>
                    <a:pt x="9624" y="10681"/>
                    <a:pt x="9616" y="10681"/>
                  </a:cubicBezTo>
                  <a:cubicBezTo>
                    <a:pt x="9611" y="10681"/>
                    <a:pt x="9606" y="10683"/>
                    <a:pt x="9600" y="10689"/>
                  </a:cubicBezTo>
                  <a:cubicBezTo>
                    <a:pt x="9595" y="10698"/>
                    <a:pt x="9623" y="10715"/>
                    <a:pt x="9608" y="10742"/>
                  </a:cubicBezTo>
                  <a:lnTo>
                    <a:pt x="9584" y="10771"/>
                  </a:lnTo>
                  <a:cubicBezTo>
                    <a:pt x="9601" y="10809"/>
                    <a:pt x="9622" y="10848"/>
                    <a:pt x="9613" y="10892"/>
                  </a:cubicBezTo>
                  <a:cubicBezTo>
                    <a:pt x="9655" y="10924"/>
                    <a:pt x="9655" y="10924"/>
                    <a:pt x="9665" y="10969"/>
                  </a:cubicBezTo>
                  <a:cubicBezTo>
                    <a:pt x="9662" y="10970"/>
                    <a:pt x="9660" y="10970"/>
                    <a:pt x="9658" y="10970"/>
                  </a:cubicBezTo>
                  <a:cubicBezTo>
                    <a:pt x="9645" y="10970"/>
                    <a:pt x="9650" y="10948"/>
                    <a:pt x="9639" y="10948"/>
                  </a:cubicBezTo>
                  <a:cubicBezTo>
                    <a:pt x="9631" y="10945"/>
                    <a:pt x="9624" y="10944"/>
                    <a:pt x="9617" y="10944"/>
                  </a:cubicBezTo>
                  <a:cubicBezTo>
                    <a:pt x="9599" y="10944"/>
                    <a:pt x="9582" y="10951"/>
                    <a:pt x="9566" y="10956"/>
                  </a:cubicBezTo>
                  <a:cubicBezTo>
                    <a:pt x="9512" y="10911"/>
                    <a:pt x="9549" y="10847"/>
                    <a:pt x="9526" y="10795"/>
                  </a:cubicBezTo>
                  <a:lnTo>
                    <a:pt x="9554" y="10761"/>
                  </a:lnTo>
                  <a:lnTo>
                    <a:pt x="9532" y="10686"/>
                  </a:lnTo>
                  <a:cubicBezTo>
                    <a:pt x="9559" y="10655"/>
                    <a:pt x="9525" y="10608"/>
                    <a:pt x="9557" y="10568"/>
                  </a:cubicBezTo>
                  <a:close/>
                  <a:moveTo>
                    <a:pt x="9480" y="10929"/>
                  </a:moveTo>
                  <a:lnTo>
                    <a:pt x="9480" y="10929"/>
                  </a:lnTo>
                  <a:cubicBezTo>
                    <a:pt x="9494" y="10941"/>
                    <a:pt x="9495" y="10963"/>
                    <a:pt x="9481" y="10974"/>
                  </a:cubicBezTo>
                  <a:cubicBezTo>
                    <a:pt x="9466" y="10960"/>
                    <a:pt x="9468" y="10945"/>
                    <a:pt x="9480" y="10929"/>
                  </a:cubicBezTo>
                  <a:close/>
                  <a:moveTo>
                    <a:pt x="9873" y="11003"/>
                  </a:moveTo>
                  <a:cubicBezTo>
                    <a:pt x="9888" y="11012"/>
                    <a:pt x="9903" y="11020"/>
                    <a:pt x="9896" y="11043"/>
                  </a:cubicBezTo>
                  <a:cubicBezTo>
                    <a:pt x="9889" y="11050"/>
                    <a:pt x="9882" y="11051"/>
                    <a:pt x="9874" y="11051"/>
                  </a:cubicBezTo>
                  <a:cubicBezTo>
                    <a:pt x="9871" y="11051"/>
                    <a:pt x="9867" y="11051"/>
                    <a:pt x="9864" y="11051"/>
                  </a:cubicBezTo>
                  <a:lnTo>
                    <a:pt x="9864" y="11051"/>
                  </a:lnTo>
                  <a:cubicBezTo>
                    <a:pt x="9865" y="11035"/>
                    <a:pt x="9858" y="11016"/>
                    <a:pt x="9873" y="11003"/>
                  </a:cubicBezTo>
                  <a:close/>
                  <a:moveTo>
                    <a:pt x="10937" y="11054"/>
                  </a:moveTo>
                  <a:cubicBezTo>
                    <a:pt x="10939" y="11055"/>
                    <a:pt x="10942" y="11058"/>
                    <a:pt x="10941" y="11059"/>
                  </a:cubicBezTo>
                  <a:cubicBezTo>
                    <a:pt x="10939" y="11061"/>
                    <a:pt x="10938" y="11062"/>
                    <a:pt x="10936" y="11063"/>
                  </a:cubicBezTo>
                  <a:cubicBezTo>
                    <a:pt x="10934" y="11062"/>
                    <a:pt x="10933" y="11060"/>
                    <a:pt x="10931" y="11059"/>
                  </a:cubicBezTo>
                  <a:lnTo>
                    <a:pt x="10937" y="11054"/>
                  </a:lnTo>
                  <a:close/>
                  <a:moveTo>
                    <a:pt x="10882" y="10982"/>
                  </a:moveTo>
                  <a:cubicBezTo>
                    <a:pt x="10899" y="10982"/>
                    <a:pt x="10915" y="10989"/>
                    <a:pt x="10906" y="10995"/>
                  </a:cubicBezTo>
                  <a:cubicBezTo>
                    <a:pt x="10878" y="11018"/>
                    <a:pt x="10927" y="11045"/>
                    <a:pt x="10901" y="11065"/>
                  </a:cubicBezTo>
                  <a:lnTo>
                    <a:pt x="10881" y="11062"/>
                  </a:lnTo>
                  <a:cubicBezTo>
                    <a:pt x="10866" y="11035"/>
                    <a:pt x="10878" y="11009"/>
                    <a:pt x="10878" y="10982"/>
                  </a:cubicBezTo>
                  <a:cubicBezTo>
                    <a:pt x="10879" y="10982"/>
                    <a:pt x="10880" y="10982"/>
                    <a:pt x="10882" y="10982"/>
                  </a:cubicBezTo>
                  <a:close/>
                  <a:moveTo>
                    <a:pt x="10047" y="11017"/>
                  </a:moveTo>
                  <a:cubicBezTo>
                    <a:pt x="10063" y="11034"/>
                    <a:pt x="10060" y="11049"/>
                    <a:pt x="10047" y="11070"/>
                  </a:cubicBezTo>
                  <a:cubicBezTo>
                    <a:pt x="10037" y="11060"/>
                    <a:pt x="10030" y="11052"/>
                    <a:pt x="10020" y="11043"/>
                  </a:cubicBezTo>
                  <a:lnTo>
                    <a:pt x="10047" y="11017"/>
                  </a:lnTo>
                  <a:close/>
                  <a:moveTo>
                    <a:pt x="9809" y="11106"/>
                  </a:moveTo>
                  <a:lnTo>
                    <a:pt x="9802" y="11118"/>
                  </a:lnTo>
                  <a:cubicBezTo>
                    <a:pt x="9793" y="11107"/>
                    <a:pt x="9803" y="11108"/>
                    <a:pt x="9809" y="11106"/>
                  </a:cubicBezTo>
                  <a:close/>
                  <a:moveTo>
                    <a:pt x="10901" y="11142"/>
                  </a:moveTo>
                  <a:cubicBezTo>
                    <a:pt x="10914" y="11155"/>
                    <a:pt x="10914" y="11176"/>
                    <a:pt x="10901" y="11188"/>
                  </a:cubicBezTo>
                  <a:cubicBezTo>
                    <a:pt x="10887" y="11176"/>
                    <a:pt x="10887" y="11155"/>
                    <a:pt x="10901" y="11143"/>
                  </a:cubicBezTo>
                  <a:lnTo>
                    <a:pt x="10901" y="11142"/>
                  </a:lnTo>
                  <a:close/>
                  <a:moveTo>
                    <a:pt x="9815" y="11182"/>
                  </a:moveTo>
                  <a:cubicBezTo>
                    <a:pt x="9827" y="11191"/>
                    <a:pt x="9830" y="11209"/>
                    <a:pt x="9819" y="11222"/>
                  </a:cubicBezTo>
                  <a:cubicBezTo>
                    <a:pt x="9800" y="11211"/>
                    <a:pt x="9816" y="11195"/>
                    <a:pt x="9813" y="11183"/>
                  </a:cubicBezTo>
                  <a:lnTo>
                    <a:pt x="9815" y="11182"/>
                  </a:lnTo>
                  <a:close/>
                  <a:moveTo>
                    <a:pt x="9498" y="11231"/>
                  </a:moveTo>
                  <a:cubicBezTo>
                    <a:pt x="9500" y="11231"/>
                    <a:pt x="9502" y="11233"/>
                    <a:pt x="9503" y="11237"/>
                  </a:cubicBezTo>
                  <a:cubicBezTo>
                    <a:pt x="9503" y="11238"/>
                    <a:pt x="9500" y="11239"/>
                    <a:pt x="9497" y="11241"/>
                  </a:cubicBezTo>
                  <a:cubicBezTo>
                    <a:pt x="9496" y="11239"/>
                    <a:pt x="9493" y="11237"/>
                    <a:pt x="9493" y="11236"/>
                  </a:cubicBezTo>
                  <a:cubicBezTo>
                    <a:pt x="9494" y="11233"/>
                    <a:pt x="9496" y="11231"/>
                    <a:pt x="9498" y="11231"/>
                  </a:cubicBezTo>
                  <a:close/>
                  <a:moveTo>
                    <a:pt x="9844" y="11263"/>
                  </a:moveTo>
                  <a:cubicBezTo>
                    <a:pt x="9848" y="11263"/>
                    <a:pt x="9852" y="11264"/>
                    <a:pt x="9854" y="11266"/>
                  </a:cubicBezTo>
                  <a:cubicBezTo>
                    <a:pt x="9866" y="11277"/>
                    <a:pt x="9862" y="11287"/>
                    <a:pt x="9853" y="11295"/>
                  </a:cubicBezTo>
                  <a:cubicBezTo>
                    <a:pt x="9842" y="11290"/>
                    <a:pt x="9834" y="11281"/>
                    <a:pt x="9832" y="11270"/>
                  </a:cubicBezTo>
                  <a:cubicBezTo>
                    <a:pt x="9834" y="11265"/>
                    <a:pt x="9839" y="11263"/>
                    <a:pt x="9844" y="11263"/>
                  </a:cubicBezTo>
                  <a:close/>
                  <a:moveTo>
                    <a:pt x="9480" y="11286"/>
                  </a:moveTo>
                  <a:cubicBezTo>
                    <a:pt x="9491" y="11295"/>
                    <a:pt x="9488" y="11303"/>
                    <a:pt x="9480" y="11312"/>
                  </a:cubicBezTo>
                  <a:lnTo>
                    <a:pt x="9480" y="11311"/>
                  </a:lnTo>
                  <a:cubicBezTo>
                    <a:pt x="9471" y="11302"/>
                    <a:pt x="9470" y="11294"/>
                    <a:pt x="9480" y="11286"/>
                  </a:cubicBezTo>
                  <a:close/>
                  <a:moveTo>
                    <a:pt x="10896" y="11246"/>
                  </a:moveTo>
                  <a:cubicBezTo>
                    <a:pt x="10923" y="11263"/>
                    <a:pt x="10936" y="11280"/>
                    <a:pt x="10921" y="11312"/>
                  </a:cubicBezTo>
                  <a:cubicBezTo>
                    <a:pt x="10893" y="11296"/>
                    <a:pt x="10890" y="11277"/>
                    <a:pt x="10896" y="11246"/>
                  </a:cubicBezTo>
                  <a:close/>
                  <a:moveTo>
                    <a:pt x="9884" y="11193"/>
                  </a:moveTo>
                  <a:cubicBezTo>
                    <a:pt x="9893" y="11193"/>
                    <a:pt x="9902" y="11194"/>
                    <a:pt x="9910" y="11194"/>
                  </a:cubicBezTo>
                  <a:cubicBezTo>
                    <a:pt x="9912" y="11194"/>
                    <a:pt x="9914" y="11194"/>
                    <a:pt x="9916" y="11194"/>
                  </a:cubicBezTo>
                  <a:lnTo>
                    <a:pt x="9916" y="11194"/>
                  </a:lnTo>
                  <a:cubicBezTo>
                    <a:pt x="9912" y="11224"/>
                    <a:pt x="9925" y="11249"/>
                    <a:pt x="9942" y="11276"/>
                  </a:cubicBezTo>
                  <a:cubicBezTo>
                    <a:pt x="9969" y="11285"/>
                    <a:pt x="9997" y="11289"/>
                    <a:pt x="10019" y="11311"/>
                  </a:cubicBezTo>
                  <a:lnTo>
                    <a:pt x="9978" y="11331"/>
                  </a:lnTo>
                  <a:lnTo>
                    <a:pt x="9965" y="11309"/>
                  </a:lnTo>
                  <a:cubicBezTo>
                    <a:pt x="9963" y="11307"/>
                    <a:pt x="9961" y="11307"/>
                    <a:pt x="9959" y="11307"/>
                  </a:cubicBezTo>
                  <a:cubicBezTo>
                    <a:pt x="9951" y="11307"/>
                    <a:pt x="9944" y="11316"/>
                    <a:pt x="9932" y="11316"/>
                  </a:cubicBezTo>
                  <a:cubicBezTo>
                    <a:pt x="9929" y="11316"/>
                    <a:pt x="9926" y="11315"/>
                    <a:pt x="9922" y="11313"/>
                  </a:cubicBezTo>
                  <a:cubicBezTo>
                    <a:pt x="9907" y="11276"/>
                    <a:pt x="9886" y="11233"/>
                    <a:pt x="9848" y="11205"/>
                  </a:cubicBezTo>
                  <a:cubicBezTo>
                    <a:pt x="9860" y="11195"/>
                    <a:pt x="9872" y="11193"/>
                    <a:pt x="9884" y="11193"/>
                  </a:cubicBezTo>
                  <a:close/>
                  <a:moveTo>
                    <a:pt x="10987" y="11280"/>
                  </a:moveTo>
                  <a:cubicBezTo>
                    <a:pt x="10998" y="11280"/>
                    <a:pt x="11013" y="11291"/>
                    <a:pt x="11035" y="11315"/>
                  </a:cubicBezTo>
                  <a:cubicBezTo>
                    <a:pt x="11035" y="11315"/>
                    <a:pt x="11035" y="11315"/>
                    <a:pt x="11035" y="11315"/>
                  </a:cubicBezTo>
                  <a:lnTo>
                    <a:pt x="11035" y="11315"/>
                  </a:lnTo>
                  <a:cubicBezTo>
                    <a:pt x="11052" y="11321"/>
                    <a:pt x="11056" y="11331"/>
                    <a:pt x="11044" y="11346"/>
                  </a:cubicBezTo>
                  <a:cubicBezTo>
                    <a:pt x="11033" y="11338"/>
                    <a:pt x="11036" y="11327"/>
                    <a:pt x="11035" y="11315"/>
                  </a:cubicBezTo>
                  <a:lnTo>
                    <a:pt x="11035" y="11315"/>
                  </a:lnTo>
                  <a:lnTo>
                    <a:pt x="10992" y="11345"/>
                  </a:lnTo>
                  <a:cubicBezTo>
                    <a:pt x="10966" y="11331"/>
                    <a:pt x="10999" y="11318"/>
                    <a:pt x="10992" y="11303"/>
                  </a:cubicBezTo>
                  <a:lnTo>
                    <a:pt x="10969" y="11290"/>
                  </a:lnTo>
                  <a:cubicBezTo>
                    <a:pt x="10975" y="11283"/>
                    <a:pt x="10980" y="11280"/>
                    <a:pt x="10987" y="11280"/>
                  </a:cubicBezTo>
                  <a:close/>
                  <a:moveTo>
                    <a:pt x="10990" y="11374"/>
                  </a:moveTo>
                  <a:cubicBezTo>
                    <a:pt x="10999" y="11386"/>
                    <a:pt x="10988" y="11384"/>
                    <a:pt x="10982" y="11387"/>
                  </a:cubicBezTo>
                  <a:lnTo>
                    <a:pt x="10982" y="11387"/>
                  </a:lnTo>
                  <a:cubicBezTo>
                    <a:pt x="10984" y="11382"/>
                    <a:pt x="10987" y="11378"/>
                    <a:pt x="10990" y="11374"/>
                  </a:cubicBezTo>
                  <a:close/>
                  <a:moveTo>
                    <a:pt x="10980" y="11387"/>
                  </a:moveTo>
                  <a:lnTo>
                    <a:pt x="10980" y="11387"/>
                  </a:lnTo>
                  <a:cubicBezTo>
                    <a:pt x="10977" y="11398"/>
                    <a:pt x="10972" y="11404"/>
                    <a:pt x="10965" y="11404"/>
                  </a:cubicBezTo>
                  <a:cubicBezTo>
                    <a:pt x="10961" y="11404"/>
                    <a:pt x="10956" y="11401"/>
                    <a:pt x="10950" y="11396"/>
                  </a:cubicBezTo>
                  <a:cubicBezTo>
                    <a:pt x="10958" y="11385"/>
                    <a:pt x="10969" y="11388"/>
                    <a:pt x="10980" y="11387"/>
                  </a:cubicBezTo>
                  <a:close/>
                  <a:moveTo>
                    <a:pt x="9578" y="11016"/>
                  </a:moveTo>
                  <a:cubicBezTo>
                    <a:pt x="9590" y="11016"/>
                    <a:pt x="9596" y="11023"/>
                    <a:pt x="9605" y="11031"/>
                  </a:cubicBezTo>
                  <a:cubicBezTo>
                    <a:pt x="9602" y="11053"/>
                    <a:pt x="9599" y="11078"/>
                    <a:pt x="9595" y="11102"/>
                  </a:cubicBezTo>
                  <a:lnTo>
                    <a:pt x="9622" y="11104"/>
                  </a:lnTo>
                  <a:cubicBezTo>
                    <a:pt x="9630" y="11127"/>
                    <a:pt x="9603" y="11131"/>
                    <a:pt x="9600" y="11147"/>
                  </a:cubicBezTo>
                  <a:cubicBezTo>
                    <a:pt x="9584" y="11204"/>
                    <a:pt x="9608" y="11254"/>
                    <a:pt x="9625" y="11306"/>
                  </a:cubicBezTo>
                  <a:cubicBezTo>
                    <a:pt x="9603" y="11328"/>
                    <a:pt x="9622" y="11362"/>
                    <a:pt x="9606" y="11387"/>
                  </a:cubicBezTo>
                  <a:cubicBezTo>
                    <a:pt x="9594" y="11407"/>
                    <a:pt x="9638" y="11441"/>
                    <a:pt x="9581" y="11450"/>
                  </a:cubicBezTo>
                  <a:cubicBezTo>
                    <a:pt x="9546" y="11399"/>
                    <a:pt x="9576" y="11329"/>
                    <a:pt x="9548" y="11270"/>
                  </a:cubicBezTo>
                  <a:lnTo>
                    <a:pt x="9576" y="11232"/>
                  </a:lnTo>
                  <a:cubicBezTo>
                    <a:pt x="9580" y="11215"/>
                    <a:pt x="9576" y="11197"/>
                    <a:pt x="9565" y="11182"/>
                  </a:cubicBezTo>
                  <a:cubicBezTo>
                    <a:pt x="9575" y="11156"/>
                    <a:pt x="9585" y="11128"/>
                    <a:pt x="9595" y="11102"/>
                  </a:cubicBezTo>
                  <a:lnTo>
                    <a:pt x="9595" y="11102"/>
                  </a:lnTo>
                  <a:cubicBezTo>
                    <a:pt x="9593" y="11103"/>
                    <a:pt x="9590" y="11103"/>
                    <a:pt x="9588" y="11103"/>
                  </a:cubicBezTo>
                  <a:cubicBezTo>
                    <a:pt x="9572" y="11103"/>
                    <a:pt x="9557" y="11094"/>
                    <a:pt x="9549" y="11079"/>
                  </a:cubicBezTo>
                  <a:lnTo>
                    <a:pt x="9568" y="11018"/>
                  </a:lnTo>
                  <a:cubicBezTo>
                    <a:pt x="9572" y="11017"/>
                    <a:pt x="9575" y="11016"/>
                    <a:pt x="9578" y="11016"/>
                  </a:cubicBezTo>
                  <a:close/>
                  <a:moveTo>
                    <a:pt x="10936" y="11462"/>
                  </a:moveTo>
                  <a:lnTo>
                    <a:pt x="10936" y="11462"/>
                  </a:lnTo>
                  <a:cubicBezTo>
                    <a:pt x="10946" y="11474"/>
                    <a:pt x="10934" y="11472"/>
                    <a:pt x="10929" y="11475"/>
                  </a:cubicBezTo>
                  <a:lnTo>
                    <a:pt x="10929" y="11475"/>
                  </a:lnTo>
                  <a:cubicBezTo>
                    <a:pt x="10931" y="11471"/>
                    <a:pt x="10934" y="11467"/>
                    <a:pt x="10936" y="11462"/>
                  </a:cubicBezTo>
                  <a:close/>
                  <a:moveTo>
                    <a:pt x="10927" y="11477"/>
                  </a:moveTo>
                  <a:cubicBezTo>
                    <a:pt x="10924" y="11481"/>
                    <a:pt x="10922" y="11485"/>
                    <a:pt x="10920" y="11489"/>
                  </a:cubicBezTo>
                  <a:cubicBezTo>
                    <a:pt x="10909" y="11477"/>
                    <a:pt x="10921" y="11478"/>
                    <a:pt x="10927" y="11477"/>
                  </a:cubicBezTo>
                  <a:close/>
                  <a:moveTo>
                    <a:pt x="10866" y="11551"/>
                  </a:moveTo>
                  <a:cubicBezTo>
                    <a:pt x="10867" y="11553"/>
                    <a:pt x="10871" y="11554"/>
                    <a:pt x="10870" y="11556"/>
                  </a:cubicBezTo>
                  <a:cubicBezTo>
                    <a:pt x="10870" y="11557"/>
                    <a:pt x="10867" y="11558"/>
                    <a:pt x="10865" y="11561"/>
                  </a:cubicBezTo>
                  <a:lnTo>
                    <a:pt x="10861" y="11555"/>
                  </a:lnTo>
                  <a:cubicBezTo>
                    <a:pt x="10863" y="11554"/>
                    <a:pt x="10864" y="11552"/>
                    <a:pt x="10866" y="11551"/>
                  </a:cubicBezTo>
                  <a:close/>
                  <a:moveTo>
                    <a:pt x="10940" y="11533"/>
                  </a:moveTo>
                  <a:cubicBezTo>
                    <a:pt x="10946" y="11554"/>
                    <a:pt x="10942" y="11562"/>
                    <a:pt x="10932" y="11562"/>
                  </a:cubicBezTo>
                  <a:cubicBezTo>
                    <a:pt x="10928" y="11562"/>
                    <a:pt x="10923" y="11561"/>
                    <a:pt x="10918" y="11558"/>
                  </a:cubicBezTo>
                  <a:cubicBezTo>
                    <a:pt x="10918" y="11546"/>
                    <a:pt x="10925" y="11540"/>
                    <a:pt x="10940" y="11533"/>
                  </a:cubicBezTo>
                  <a:close/>
                  <a:moveTo>
                    <a:pt x="10926" y="11602"/>
                  </a:moveTo>
                  <a:cubicBezTo>
                    <a:pt x="10929" y="11602"/>
                    <a:pt x="10932" y="11603"/>
                    <a:pt x="10936" y="11604"/>
                  </a:cubicBezTo>
                  <a:cubicBezTo>
                    <a:pt x="10945" y="11610"/>
                    <a:pt x="10942" y="11619"/>
                    <a:pt x="10942" y="11627"/>
                  </a:cubicBezTo>
                  <a:cubicBezTo>
                    <a:pt x="10935" y="11633"/>
                    <a:pt x="10927" y="11636"/>
                    <a:pt x="10919" y="11636"/>
                  </a:cubicBezTo>
                  <a:cubicBezTo>
                    <a:pt x="10911" y="11636"/>
                    <a:pt x="10902" y="11633"/>
                    <a:pt x="10896" y="11627"/>
                  </a:cubicBezTo>
                  <a:lnTo>
                    <a:pt x="10897" y="11627"/>
                  </a:lnTo>
                  <a:cubicBezTo>
                    <a:pt x="10905" y="11615"/>
                    <a:pt x="10912" y="11602"/>
                    <a:pt x="10926" y="11602"/>
                  </a:cubicBezTo>
                  <a:close/>
                  <a:moveTo>
                    <a:pt x="7597" y="11639"/>
                  </a:moveTo>
                  <a:lnTo>
                    <a:pt x="7597" y="11639"/>
                  </a:lnTo>
                  <a:cubicBezTo>
                    <a:pt x="7604" y="11643"/>
                    <a:pt x="7604" y="11647"/>
                    <a:pt x="7596" y="11649"/>
                  </a:cubicBezTo>
                  <a:cubicBezTo>
                    <a:pt x="7595" y="11649"/>
                    <a:pt x="7595" y="11649"/>
                    <a:pt x="7595" y="11649"/>
                  </a:cubicBezTo>
                  <a:cubicBezTo>
                    <a:pt x="7594" y="11649"/>
                    <a:pt x="7593" y="11645"/>
                    <a:pt x="7591" y="11644"/>
                  </a:cubicBezTo>
                  <a:lnTo>
                    <a:pt x="7592" y="11644"/>
                  </a:lnTo>
                  <a:cubicBezTo>
                    <a:pt x="7593" y="11643"/>
                    <a:pt x="7597" y="11639"/>
                    <a:pt x="7597" y="11639"/>
                  </a:cubicBezTo>
                  <a:close/>
                  <a:moveTo>
                    <a:pt x="8698" y="11639"/>
                  </a:moveTo>
                  <a:cubicBezTo>
                    <a:pt x="8704" y="11643"/>
                    <a:pt x="8704" y="11646"/>
                    <a:pt x="8697" y="11649"/>
                  </a:cubicBezTo>
                  <a:cubicBezTo>
                    <a:pt x="8697" y="11649"/>
                    <a:pt x="8696" y="11649"/>
                    <a:pt x="8696" y="11649"/>
                  </a:cubicBezTo>
                  <a:cubicBezTo>
                    <a:pt x="8696" y="11649"/>
                    <a:pt x="8694" y="11646"/>
                    <a:pt x="8693" y="11644"/>
                  </a:cubicBezTo>
                  <a:cubicBezTo>
                    <a:pt x="8695" y="11643"/>
                    <a:pt x="8698" y="11639"/>
                    <a:pt x="8698" y="11639"/>
                  </a:cubicBezTo>
                  <a:close/>
                  <a:moveTo>
                    <a:pt x="9987" y="11690"/>
                  </a:moveTo>
                  <a:cubicBezTo>
                    <a:pt x="9990" y="11690"/>
                    <a:pt x="9993" y="11691"/>
                    <a:pt x="9995" y="11694"/>
                  </a:cubicBezTo>
                  <a:cubicBezTo>
                    <a:pt x="9999" y="11703"/>
                    <a:pt x="9994" y="11705"/>
                    <a:pt x="9988" y="11705"/>
                  </a:cubicBezTo>
                  <a:cubicBezTo>
                    <a:pt x="9986" y="11705"/>
                    <a:pt x="9985" y="11705"/>
                    <a:pt x="9983" y="11705"/>
                  </a:cubicBezTo>
                  <a:cubicBezTo>
                    <a:pt x="9980" y="11705"/>
                    <a:pt x="9978" y="11699"/>
                    <a:pt x="9974" y="11695"/>
                  </a:cubicBezTo>
                  <a:lnTo>
                    <a:pt x="9975" y="11695"/>
                  </a:lnTo>
                  <a:cubicBezTo>
                    <a:pt x="9978" y="11692"/>
                    <a:pt x="9983" y="11690"/>
                    <a:pt x="9987" y="11690"/>
                  </a:cubicBezTo>
                  <a:close/>
                  <a:moveTo>
                    <a:pt x="10990" y="11693"/>
                  </a:moveTo>
                  <a:cubicBezTo>
                    <a:pt x="10999" y="11706"/>
                    <a:pt x="10988" y="11704"/>
                    <a:pt x="10982" y="11706"/>
                  </a:cubicBezTo>
                  <a:lnTo>
                    <a:pt x="10982" y="11706"/>
                  </a:lnTo>
                  <a:lnTo>
                    <a:pt x="10990" y="11693"/>
                  </a:lnTo>
                  <a:close/>
                  <a:moveTo>
                    <a:pt x="10883" y="11711"/>
                  </a:moveTo>
                  <a:cubicBezTo>
                    <a:pt x="10884" y="11711"/>
                    <a:pt x="10886" y="11712"/>
                    <a:pt x="10887" y="11716"/>
                  </a:cubicBezTo>
                  <a:cubicBezTo>
                    <a:pt x="10887" y="11717"/>
                    <a:pt x="10884" y="11719"/>
                    <a:pt x="10883" y="11720"/>
                  </a:cubicBezTo>
                  <a:lnTo>
                    <a:pt x="10883" y="11720"/>
                  </a:lnTo>
                  <a:cubicBezTo>
                    <a:pt x="10881" y="11719"/>
                    <a:pt x="10879" y="11716"/>
                    <a:pt x="10878" y="11715"/>
                  </a:cubicBezTo>
                  <a:cubicBezTo>
                    <a:pt x="10879" y="11712"/>
                    <a:pt x="10881" y="11711"/>
                    <a:pt x="10883" y="11711"/>
                  </a:cubicBezTo>
                  <a:close/>
                  <a:moveTo>
                    <a:pt x="9945" y="11619"/>
                  </a:moveTo>
                  <a:lnTo>
                    <a:pt x="9945" y="11619"/>
                  </a:lnTo>
                  <a:cubicBezTo>
                    <a:pt x="9951" y="11658"/>
                    <a:pt x="9959" y="11691"/>
                    <a:pt x="9939" y="11725"/>
                  </a:cubicBezTo>
                  <a:cubicBezTo>
                    <a:pt x="9897" y="11710"/>
                    <a:pt x="9961" y="11694"/>
                    <a:pt x="9934" y="11687"/>
                  </a:cubicBezTo>
                  <a:cubicBezTo>
                    <a:pt x="9914" y="11660"/>
                    <a:pt x="9884" y="11681"/>
                    <a:pt x="9867" y="11662"/>
                  </a:cubicBezTo>
                  <a:cubicBezTo>
                    <a:pt x="9880" y="11627"/>
                    <a:pt x="9919" y="11642"/>
                    <a:pt x="9945" y="11619"/>
                  </a:cubicBezTo>
                  <a:close/>
                  <a:moveTo>
                    <a:pt x="10946" y="11674"/>
                  </a:moveTo>
                  <a:cubicBezTo>
                    <a:pt x="10964" y="11674"/>
                    <a:pt x="10963" y="11707"/>
                    <a:pt x="10979" y="11707"/>
                  </a:cubicBezTo>
                  <a:cubicBezTo>
                    <a:pt x="10979" y="11707"/>
                    <a:pt x="10980" y="11707"/>
                    <a:pt x="10981" y="11707"/>
                  </a:cubicBezTo>
                  <a:lnTo>
                    <a:pt x="10981" y="11707"/>
                  </a:lnTo>
                  <a:cubicBezTo>
                    <a:pt x="10985" y="11716"/>
                    <a:pt x="10990" y="11726"/>
                    <a:pt x="10996" y="11743"/>
                  </a:cubicBezTo>
                  <a:cubicBezTo>
                    <a:pt x="10963" y="11739"/>
                    <a:pt x="10936" y="11715"/>
                    <a:pt x="10928" y="11683"/>
                  </a:cubicBezTo>
                  <a:cubicBezTo>
                    <a:pt x="10936" y="11677"/>
                    <a:pt x="10942" y="11674"/>
                    <a:pt x="10946" y="11674"/>
                  </a:cubicBezTo>
                  <a:close/>
                  <a:moveTo>
                    <a:pt x="10813" y="11764"/>
                  </a:moveTo>
                  <a:cubicBezTo>
                    <a:pt x="10815" y="11764"/>
                    <a:pt x="10817" y="11767"/>
                    <a:pt x="10817" y="11770"/>
                  </a:cubicBezTo>
                  <a:cubicBezTo>
                    <a:pt x="10817" y="11772"/>
                    <a:pt x="10814" y="11773"/>
                    <a:pt x="10812" y="11775"/>
                  </a:cubicBezTo>
                  <a:lnTo>
                    <a:pt x="10807" y="11768"/>
                  </a:lnTo>
                  <a:cubicBezTo>
                    <a:pt x="10809" y="11766"/>
                    <a:pt x="10810" y="11764"/>
                    <a:pt x="10813" y="11764"/>
                  </a:cubicBezTo>
                  <a:close/>
                  <a:moveTo>
                    <a:pt x="9517" y="11746"/>
                  </a:moveTo>
                  <a:lnTo>
                    <a:pt x="9517" y="11746"/>
                  </a:lnTo>
                  <a:cubicBezTo>
                    <a:pt x="9528" y="11765"/>
                    <a:pt x="9528" y="11791"/>
                    <a:pt x="9514" y="11811"/>
                  </a:cubicBezTo>
                  <a:cubicBezTo>
                    <a:pt x="9503" y="11790"/>
                    <a:pt x="9503" y="11765"/>
                    <a:pt x="9517" y="11746"/>
                  </a:cubicBezTo>
                  <a:close/>
                  <a:moveTo>
                    <a:pt x="10064" y="11780"/>
                  </a:moveTo>
                  <a:cubicBezTo>
                    <a:pt x="10073" y="11789"/>
                    <a:pt x="10079" y="11800"/>
                    <a:pt x="10067" y="11808"/>
                  </a:cubicBezTo>
                  <a:cubicBezTo>
                    <a:pt x="10063" y="11810"/>
                    <a:pt x="10059" y="11812"/>
                    <a:pt x="10055" y="11812"/>
                  </a:cubicBezTo>
                  <a:cubicBezTo>
                    <a:pt x="10049" y="11812"/>
                    <a:pt x="10043" y="11808"/>
                    <a:pt x="10043" y="11797"/>
                  </a:cubicBezTo>
                  <a:cubicBezTo>
                    <a:pt x="10040" y="11780"/>
                    <a:pt x="10053" y="11780"/>
                    <a:pt x="10064" y="11780"/>
                  </a:cubicBezTo>
                  <a:close/>
                  <a:moveTo>
                    <a:pt x="9658" y="11817"/>
                  </a:moveTo>
                  <a:lnTo>
                    <a:pt x="9658" y="11817"/>
                  </a:lnTo>
                  <a:cubicBezTo>
                    <a:pt x="9665" y="11821"/>
                    <a:pt x="9664" y="11824"/>
                    <a:pt x="9657" y="11827"/>
                  </a:cubicBezTo>
                  <a:cubicBezTo>
                    <a:pt x="9656" y="11827"/>
                    <a:pt x="9654" y="11823"/>
                    <a:pt x="9653" y="11822"/>
                  </a:cubicBezTo>
                  <a:cubicBezTo>
                    <a:pt x="9655" y="11820"/>
                    <a:pt x="9657" y="11817"/>
                    <a:pt x="9658" y="11817"/>
                  </a:cubicBezTo>
                  <a:close/>
                  <a:moveTo>
                    <a:pt x="7685" y="11643"/>
                  </a:moveTo>
                  <a:cubicBezTo>
                    <a:pt x="7714" y="11694"/>
                    <a:pt x="7714" y="11694"/>
                    <a:pt x="7706" y="11755"/>
                  </a:cubicBezTo>
                  <a:lnTo>
                    <a:pt x="7650" y="11766"/>
                  </a:lnTo>
                  <a:cubicBezTo>
                    <a:pt x="7631" y="11789"/>
                    <a:pt x="7671" y="11804"/>
                    <a:pt x="7650" y="11829"/>
                  </a:cubicBezTo>
                  <a:cubicBezTo>
                    <a:pt x="7648" y="11832"/>
                    <a:pt x="7643" y="11833"/>
                    <a:pt x="7635" y="11833"/>
                  </a:cubicBezTo>
                  <a:cubicBezTo>
                    <a:pt x="7630" y="11833"/>
                    <a:pt x="7624" y="11833"/>
                    <a:pt x="7616" y="11832"/>
                  </a:cubicBezTo>
                  <a:cubicBezTo>
                    <a:pt x="7629" y="11790"/>
                    <a:pt x="7604" y="11759"/>
                    <a:pt x="7589" y="11725"/>
                  </a:cubicBezTo>
                  <a:cubicBezTo>
                    <a:pt x="7579" y="11724"/>
                    <a:pt x="7566" y="11727"/>
                    <a:pt x="7558" y="11716"/>
                  </a:cubicBezTo>
                  <a:cubicBezTo>
                    <a:pt x="7550" y="11694"/>
                    <a:pt x="7565" y="11685"/>
                    <a:pt x="7581" y="11676"/>
                  </a:cubicBezTo>
                  <a:cubicBezTo>
                    <a:pt x="7594" y="11691"/>
                    <a:pt x="7586" y="11709"/>
                    <a:pt x="7589" y="11725"/>
                  </a:cubicBezTo>
                  <a:lnTo>
                    <a:pt x="7663" y="11695"/>
                  </a:lnTo>
                  <a:cubicBezTo>
                    <a:pt x="7681" y="11685"/>
                    <a:pt x="7670" y="11658"/>
                    <a:pt x="7685" y="11643"/>
                  </a:cubicBezTo>
                  <a:close/>
                  <a:moveTo>
                    <a:pt x="10880" y="11766"/>
                  </a:moveTo>
                  <a:cubicBezTo>
                    <a:pt x="10903" y="11770"/>
                    <a:pt x="10912" y="11788"/>
                    <a:pt x="10923" y="11805"/>
                  </a:cubicBezTo>
                  <a:lnTo>
                    <a:pt x="10925" y="11805"/>
                  </a:lnTo>
                  <a:cubicBezTo>
                    <a:pt x="10909" y="11827"/>
                    <a:pt x="10892" y="11833"/>
                    <a:pt x="10874" y="11833"/>
                  </a:cubicBezTo>
                  <a:cubicBezTo>
                    <a:pt x="10857" y="11833"/>
                    <a:pt x="10841" y="11829"/>
                    <a:pt x="10824" y="11827"/>
                  </a:cubicBezTo>
                  <a:cubicBezTo>
                    <a:pt x="10822" y="11800"/>
                    <a:pt x="10833" y="11795"/>
                    <a:pt x="10850" y="11795"/>
                  </a:cubicBezTo>
                  <a:cubicBezTo>
                    <a:pt x="10869" y="11795"/>
                    <a:pt x="10872" y="11779"/>
                    <a:pt x="10880" y="11766"/>
                  </a:cubicBezTo>
                  <a:close/>
                  <a:moveTo>
                    <a:pt x="9516" y="11835"/>
                  </a:moveTo>
                  <a:cubicBezTo>
                    <a:pt x="9518" y="11835"/>
                    <a:pt x="9519" y="11837"/>
                    <a:pt x="9520" y="11841"/>
                  </a:cubicBezTo>
                  <a:cubicBezTo>
                    <a:pt x="9520" y="11841"/>
                    <a:pt x="9517" y="11844"/>
                    <a:pt x="9516" y="11845"/>
                  </a:cubicBezTo>
                  <a:cubicBezTo>
                    <a:pt x="9514" y="11844"/>
                    <a:pt x="9511" y="11840"/>
                    <a:pt x="9511" y="11840"/>
                  </a:cubicBezTo>
                  <a:cubicBezTo>
                    <a:pt x="9513" y="11837"/>
                    <a:pt x="9514" y="11835"/>
                    <a:pt x="9516" y="11835"/>
                  </a:cubicBezTo>
                  <a:close/>
                  <a:moveTo>
                    <a:pt x="9993" y="11797"/>
                  </a:moveTo>
                  <a:cubicBezTo>
                    <a:pt x="10001" y="11797"/>
                    <a:pt x="10010" y="11799"/>
                    <a:pt x="10020" y="11805"/>
                  </a:cubicBezTo>
                  <a:cubicBezTo>
                    <a:pt x="10022" y="11820"/>
                    <a:pt x="10019" y="11829"/>
                    <a:pt x="10005" y="11832"/>
                  </a:cubicBezTo>
                  <a:lnTo>
                    <a:pt x="10005" y="11831"/>
                  </a:lnTo>
                  <a:cubicBezTo>
                    <a:pt x="10002" y="11848"/>
                    <a:pt x="9988" y="11862"/>
                    <a:pt x="9971" y="11865"/>
                  </a:cubicBezTo>
                  <a:cubicBezTo>
                    <a:pt x="9953" y="11865"/>
                    <a:pt x="9946" y="11853"/>
                    <a:pt x="9937" y="11839"/>
                  </a:cubicBezTo>
                  <a:cubicBezTo>
                    <a:pt x="9955" y="11823"/>
                    <a:pt x="9969" y="11797"/>
                    <a:pt x="9993" y="11797"/>
                  </a:cubicBezTo>
                  <a:close/>
                  <a:moveTo>
                    <a:pt x="10901" y="11870"/>
                  </a:moveTo>
                  <a:cubicBezTo>
                    <a:pt x="10912" y="11884"/>
                    <a:pt x="10897" y="11881"/>
                    <a:pt x="10893" y="11885"/>
                  </a:cubicBezTo>
                  <a:cubicBezTo>
                    <a:pt x="10895" y="11880"/>
                    <a:pt x="10898" y="11876"/>
                    <a:pt x="10901" y="11870"/>
                  </a:cubicBezTo>
                  <a:close/>
                  <a:moveTo>
                    <a:pt x="10893" y="11885"/>
                  </a:moveTo>
                  <a:lnTo>
                    <a:pt x="10893" y="11885"/>
                  </a:lnTo>
                  <a:cubicBezTo>
                    <a:pt x="10892" y="11891"/>
                    <a:pt x="10891" y="11897"/>
                    <a:pt x="10884" y="11897"/>
                  </a:cubicBezTo>
                  <a:cubicBezTo>
                    <a:pt x="10883" y="11897"/>
                    <a:pt x="10881" y="11896"/>
                    <a:pt x="10880" y="11896"/>
                  </a:cubicBezTo>
                  <a:cubicBezTo>
                    <a:pt x="10878" y="11886"/>
                    <a:pt x="10885" y="11886"/>
                    <a:pt x="10893" y="11885"/>
                  </a:cubicBezTo>
                  <a:close/>
                  <a:moveTo>
                    <a:pt x="10970" y="11819"/>
                  </a:moveTo>
                  <a:cubicBezTo>
                    <a:pt x="10988" y="11828"/>
                    <a:pt x="10972" y="11852"/>
                    <a:pt x="10991" y="11861"/>
                  </a:cubicBezTo>
                  <a:cubicBezTo>
                    <a:pt x="11002" y="11855"/>
                    <a:pt x="10998" y="11833"/>
                    <a:pt x="11019" y="11833"/>
                  </a:cubicBezTo>
                  <a:cubicBezTo>
                    <a:pt x="11020" y="11833"/>
                    <a:pt x="11022" y="11833"/>
                    <a:pt x="11023" y="11833"/>
                  </a:cubicBezTo>
                  <a:cubicBezTo>
                    <a:pt x="11050" y="11851"/>
                    <a:pt x="11006" y="11878"/>
                    <a:pt x="11027" y="11897"/>
                  </a:cubicBezTo>
                  <a:cubicBezTo>
                    <a:pt x="11017" y="11901"/>
                    <a:pt x="11006" y="11903"/>
                    <a:pt x="10995" y="11903"/>
                  </a:cubicBezTo>
                  <a:cubicBezTo>
                    <a:pt x="10981" y="11903"/>
                    <a:pt x="10967" y="11901"/>
                    <a:pt x="10951" y="11901"/>
                  </a:cubicBezTo>
                  <a:lnTo>
                    <a:pt x="10952" y="11901"/>
                  </a:lnTo>
                  <a:cubicBezTo>
                    <a:pt x="10943" y="11864"/>
                    <a:pt x="10939" y="11837"/>
                    <a:pt x="10970" y="11819"/>
                  </a:cubicBezTo>
                  <a:close/>
                  <a:moveTo>
                    <a:pt x="9925" y="11905"/>
                  </a:moveTo>
                  <a:lnTo>
                    <a:pt x="9925" y="11905"/>
                  </a:lnTo>
                  <a:cubicBezTo>
                    <a:pt x="9932" y="11909"/>
                    <a:pt x="9932" y="11912"/>
                    <a:pt x="9924" y="11914"/>
                  </a:cubicBezTo>
                  <a:cubicBezTo>
                    <a:pt x="9924" y="11914"/>
                    <a:pt x="9922" y="11911"/>
                    <a:pt x="9921" y="11910"/>
                  </a:cubicBezTo>
                  <a:lnTo>
                    <a:pt x="9919" y="11911"/>
                  </a:lnTo>
                  <a:cubicBezTo>
                    <a:pt x="9921" y="11909"/>
                    <a:pt x="9923" y="11906"/>
                    <a:pt x="9925" y="11905"/>
                  </a:cubicBezTo>
                  <a:close/>
                  <a:moveTo>
                    <a:pt x="10449" y="11904"/>
                  </a:moveTo>
                  <a:cubicBezTo>
                    <a:pt x="10453" y="11904"/>
                    <a:pt x="10457" y="11906"/>
                    <a:pt x="10461" y="11911"/>
                  </a:cubicBezTo>
                  <a:cubicBezTo>
                    <a:pt x="10457" y="11916"/>
                    <a:pt x="10453" y="11918"/>
                    <a:pt x="10449" y="11918"/>
                  </a:cubicBezTo>
                  <a:cubicBezTo>
                    <a:pt x="10444" y="11918"/>
                    <a:pt x="10439" y="11915"/>
                    <a:pt x="10434" y="11911"/>
                  </a:cubicBezTo>
                  <a:lnTo>
                    <a:pt x="10435" y="11911"/>
                  </a:lnTo>
                  <a:cubicBezTo>
                    <a:pt x="10440" y="11906"/>
                    <a:pt x="10445" y="11904"/>
                    <a:pt x="10449" y="11904"/>
                  </a:cubicBezTo>
                  <a:close/>
                  <a:moveTo>
                    <a:pt x="10943" y="11922"/>
                  </a:moveTo>
                  <a:cubicBezTo>
                    <a:pt x="10945" y="11922"/>
                    <a:pt x="10947" y="11922"/>
                    <a:pt x="10948" y="11922"/>
                  </a:cubicBezTo>
                  <a:cubicBezTo>
                    <a:pt x="10952" y="11922"/>
                    <a:pt x="10954" y="11928"/>
                    <a:pt x="10956" y="11932"/>
                  </a:cubicBezTo>
                  <a:lnTo>
                    <a:pt x="10958" y="11932"/>
                  </a:lnTo>
                  <a:cubicBezTo>
                    <a:pt x="10954" y="11935"/>
                    <a:pt x="10950" y="11937"/>
                    <a:pt x="10946" y="11937"/>
                  </a:cubicBezTo>
                  <a:cubicBezTo>
                    <a:pt x="10942" y="11937"/>
                    <a:pt x="10939" y="11935"/>
                    <a:pt x="10937" y="11933"/>
                  </a:cubicBezTo>
                  <a:cubicBezTo>
                    <a:pt x="10932" y="11924"/>
                    <a:pt x="10937" y="11922"/>
                    <a:pt x="10943" y="11922"/>
                  </a:cubicBezTo>
                  <a:close/>
                  <a:moveTo>
                    <a:pt x="8717" y="11958"/>
                  </a:moveTo>
                  <a:cubicBezTo>
                    <a:pt x="8718" y="11960"/>
                    <a:pt x="8722" y="11961"/>
                    <a:pt x="8722" y="11963"/>
                  </a:cubicBezTo>
                  <a:cubicBezTo>
                    <a:pt x="8720" y="11965"/>
                    <a:pt x="8718" y="11967"/>
                    <a:pt x="8716" y="11968"/>
                  </a:cubicBezTo>
                  <a:lnTo>
                    <a:pt x="8712" y="11962"/>
                  </a:lnTo>
                  <a:lnTo>
                    <a:pt x="8717" y="11958"/>
                  </a:lnTo>
                  <a:close/>
                  <a:moveTo>
                    <a:pt x="7672" y="11961"/>
                  </a:moveTo>
                  <a:cubicBezTo>
                    <a:pt x="7676" y="11961"/>
                    <a:pt x="7676" y="11967"/>
                    <a:pt x="7677" y="11972"/>
                  </a:cubicBezTo>
                  <a:lnTo>
                    <a:pt x="7677" y="11972"/>
                  </a:lnTo>
                  <a:lnTo>
                    <a:pt x="7665" y="11965"/>
                  </a:lnTo>
                  <a:cubicBezTo>
                    <a:pt x="7668" y="11962"/>
                    <a:pt x="7671" y="11961"/>
                    <a:pt x="7672" y="11961"/>
                  </a:cubicBezTo>
                  <a:close/>
                  <a:moveTo>
                    <a:pt x="10458" y="11942"/>
                  </a:moveTo>
                  <a:cubicBezTo>
                    <a:pt x="10472" y="11953"/>
                    <a:pt x="10472" y="11975"/>
                    <a:pt x="10458" y="11986"/>
                  </a:cubicBezTo>
                  <a:lnTo>
                    <a:pt x="10457" y="11986"/>
                  </a:lnTo>
                  <a:cubicBezTo>
                    <a:pt x="10443" y="11975"/>
                    <a:pt x="10443" y="11953"/>
                    <a:pt x="10458" y="11942"/>
                  </a:cubicBezTo>
                  <a:close/>
                  <a:moveTo>
                    <a:pt x="6934" y="12003"/>
                  </a:moveTo>
                  <a:cubicBezTo>
                    <a:pt x="6935" y="12004"/>
                    <a:pt x="6936" y="12006"/>
                    <a:pt x="6936" y="12006"/>
                  </a:cubicBezTo>
                  <a:cubicBezTo>
                    <a:pt x="6936" y="12006"/>
                    <a:pt x="6935" y="12005"/>
                    <a:pt x="6934" y="12003"/>
                  </a:cubicBezTo>
                  <a:close/>
                  <a:moveTo>
                    <a:pt x="7699" y="11832"/>
                  </a:moveTo>
                  <a:cubicBezTo>
                    <a:pt x="7706" y="11832"/>
                    <a:pt x="7711" y="11837"/>
                    <a:pt x="7714" y="11848"/>
                  </a:cubicBezTo>
                  <a:lnTo>
                    <a:pt x="7713" y="11848"/>
                  </a:lnTo>
                  <a:cubicBezTo>
                    <a:pt x="7742" y="11856"/>
                    <a:pt x="7738" y="11889"/>
                    <a:pt x="7737" y="11900"/>
                  </a:cubicBezTo>
                  <a:cubicBezTo>
                    <a:pt x="7729" y="11935"/>
                    <a:pt x="7756" y="11965"/>
                    <a:pt x="7745" y="12002"/>
                  </a:cubicBezTo>
                  <a:cubicBezTo>
                    <a:pt x="7736" y="12007"/>
                    <a:pt x="7728" y="12009"/>
                    <a:pt x="7720" y="12009"/>
                  </a:cubicBezTo>
                  <a:cubicBezTo>
                    <a:pt x="7702" y="12009"/>
                    <a:pt x="7689" y="11996"/>
                    <a:pt x="7679" y="11973"/>
                  </a:cubicBezTo>
                  <a:lnTo>
                    <a:pt x="7679" y="11973"/>
                  </a:lnTo>
                  <a:lnTo>
                    <a:pt x="7710" y="11968"/>
                  </a:lnTo>
                  <a:cubicBezTo>
                    <a:pt x="7711" y="11929"/>
                    <a:pt x="7713" y="11889"/>
                    <a:pt x="7714" y="11849"/>
                  </a:cubicBezTo>
                  <a:cubicBezTo>
                    <a:pt x="7711" y="11849"/>
                    <a:pt x="7708" y="11850"/>
                    <a:pt x="7705" y="11850"/>
                  </a:cubicBezTo>
                  <a:cubicBezTo>
                    <a:pt x="7697" y="11850"/>
                    <a:pt x="7688" y="11848"/>
                    <a:pt x="7683" y="11839"/>
                  </a:cubicBezTo>
                  <a:cubicBezTo>
                    <a:pt x="7689" y="11835"/>
                    <a:pt x="7695" y="11832"/>
                    <a:pt x="7699" y="11832"/>
                  </a:cubicBezTo>
                  <a:close/>
                  <a:moveTo>
                    <a:pt x="9908" y="12015"/>
                  </a:moveTo>
                  <a:cubicBezTo>
                    <a:pt x="9916" y="12022"/>
                    <a:pt x="9916" y="12032"/>
                    <a:pt x="9909" y="12035"/>
                  </a:cubicBezTo>
                  <a:cubicBezTo>
                    <a:pt x="9907" y="12037"/>
                    <a:pt x="9905" y="12037"/>
                    <a:pt x="9904" y="12037"/>
                  </a:cubicBezTo>
                  <a:cubicBezTo>
                    <a:pt x="9899" y="12037"/>
                    <a:pt x="9899" y="12029"/>
                    <a:pt x="9900" y="12024"/>
                  </a:cubicBezTo>
                  <a:cubicBezTo>
                    <a:pt x="9900" y="12021"/>
                    <a:pt x="9905" y="12017"/>
                    <a:pt x="9908" y="12015"/>
                  </a:cubicBezTo>
                  <a:close/>
                  <a:moveTo>
                    <a:pt x="9970" y="12010"/>
                  </a:moveTo>
                  <a:lnTo>
                    <a:pt x="9996" y="12013"/>
                  </a:lnTo>
                  <a:cubicBezTo>
                    <a:pt x="10005" y="12030"/>
                    <a:pt x="10009" y="12043"/>
                    <a:pt x="9989" y="12043"/>
                  </a:cubicBezTo>
                  <a:cubicBezTo>
                    <a:pt x="9986" y="12043"/>
                    <a:pt x="9983" y="12043"/>
                    <a:pt x="9979" y="12042"/>
                  </a:cubicBezTo>
                  <a:cubicBezTo>
                    <a:pt x="9968" y="12033"/>
                    <a:pt x="9971" y="12021"/>
                    <a:pt x="9970" y="12010"/>
                  </a:cubicBezTo>
                  <a:close/>
                  <a:moveTo>
                    <a:pt x="10854" y="11953"/>
                  </a:moveTo>
                  <a:cubicBezTo>
                    <a:pt x="10866" y="11953"/>
                    <a:pt x="10878" y="11956"/>
                    <a:pt x="10888" y="11956"/>
                  </a:cubicBezTo>
                  <a:cubicBezTo>
                    <a:pt x="10890" y="11956"/>
                    <a:pt x="10893" y="11956"/>
                    <a:pt x="10895" y="11956"/>
                  </a:cubicBezTo>
                  <a:cubicBezTo>
                    <a:pt x="10917" y="11969"/>
                    <a:pt x="10903" y="11995"/>
                    <a:pt x="10923" y="12003"/>
                  </a:cubicBezTo>
                  <a:cubicBezTo>
                    <a:pt x="10925" y="12004"/>
                    <a:pt x="10927" y="12004"/>
                    <a:pt x="10929" y="12004"/>
                  </a:cubicBezTo>
                  <a:cubicBezTo>
                    <a:pt x="10941" y="12004"/>
                    <a:pt x="10951" y="11992"/>
                    <a:pt x="10964" y="11992"/>
                  </a:cubicBezTo>
                  <a:cubicBezTo>
                    <a:pt x="10967" y="11992"/>
                    <a:pt x="10970" y="11993"/>
                    <a:pt x="10974" y="11994"/>
                  </a:cubicBezTo>
                  <a:cubicBezTo>
                    <a:pt x="10984" y="12002"/>
                    <a:pt x="10981" y="12014"/>
                    <a:pt x="10980" y="12025"/>
                  </a:cubicBezTo>
                  <a:lnTo>
                    <a:pt x="10980" y="12025"/>
                  </a:lnTo>
                  <a:cubicBezTo>
                    <a:pt x="10980" y="12025"/>
                    <a:pt x="10980" y="12025"/>
                    <a:pt x="10980" y="12025"/>
                  </a:cubicBezTo>
                  <a:lnTo>
                    <a:pt x="10881" y="12064"/>
                  </a:lnTo>
                  <a:cubicBezTo>
                    <a:pt x="10857" y="12054"/>
                    <a:pt x="10837" y="12037"/>
                    <a:pt x="10823" y="12016"/>
                  </a:cubicBezTo>
                  <a:lnTo>
                    <a:pt x="10823" y="11965"/>
                  </a:lnTo>
                  <a:cubicBezTo>
                    <a:pt x="10834" y="11955"/>
                    <a:pt x="10844" y="11953"/>
                    <a:pt x="10854" y="11953"/>
                  </a:cubicBezTo>
                  <a:close/>
                  <a:moveTo>
                    <a:pt x="9854" y="12066"/>
                  </a:moveTo>
                  <a:lnTo>
                    <a:pt x="9854" y="12066"/>
                  </a:lnTo>
                  <a:cubicBezTo>
                    <a:pt x="9860" y="12070"/>
                    <a:pt x="9860" y="12073"/>
                    <a:pt x="9853" y="12074"/>
                  </a:cubicBezTo>
                  <a:cubicBezTo>
                    <a:pt x="9853" y="12074"/>
                    <a:pt x="9853" y="12074"/>
                    <a:pt x="9853" y="12074"/>
                  </a:cubicBezTo>
                  <a:cubicBezTo>
                    <a:pt x="9852" y="12074"/>
                    <a:pt x="9851" y="12072"/>
                    <a:pt x="9849" y="12070"/>
                  </a:cubicBezTo>
                  <a:lnTo>
                    <a:pt x="9849" y="12070"/>
                  </a:lnTo>
                  <a:cubicBezTo>
                    <a:pt x="9850" y="12069"/>
                    <a:pt x="9852" y="12066"/>
                    <a:pt x="9854" y="12066"/>
                  </a:cubicBezTo>
                  <a:close/>
                  <a:moveTo>
                    <a:pt x="8363" y="12086"/>
                  </a:moveTo>
                  <a:cubicBezTo>
                    <a:pt x="8367" y="12086"/>
                    <a:pt x="8367" y="12092"/>
                    <a:pt x="8368" y="12096"/>
                  </a:cubicBezTo>
                  <a:lnTo>
                    <a:pt x="8368" y="12096"/>
                  </a:lnTo>
                  <a:lnTo>
                    <a:pt x="8357" y="12089"/>
                  </a:lnTo>
                  <a:cubicBezTo>
                    <a:pt x="8360" y="12087"/>
                    <a:pt x="8362" y="12086"/>
                    <a:pt x="8363" y="12086"/>
                  </a:cubicBezTo>
                  <a:close/>
                  <a:moveTo>
                    <a:pt x="15547" y="12099"/>
                  </a:moveTo>
                  <a:cubicBezTo>
                    <a:pt x="15551" y="12099"/>
                    <a:pt x="15555" y="12101"/>
                    <a:pt x="15560" y="12107"/>
                  </a:cubicBezTo>
                  <a:cubicBezTo>
                    <a:pt x="15556" y="12112"/>
                    <a:pt x="15551" y="12114"/>
                    <a:pt x="15546" y="12114"/>
                  </a:cubicBezTo>
                  <a:cubicBezTo>
                    <a:pt x="15541" y="12114"/>
                    <a:pt x="15535" y="12112"/>
                    <a:pt x="15532" y="12106"/>
                  </a:cubicBezTo>
                  <a:lnTo>
                    <a:pt x="15533" y="12106"/>
                  </a:lnTo>
                  <a:cubicBezTo>
                    <a:pt x="15538" y="12101"/>
                    <a:pt x="15543" y="12099"/>
                    <a:pt x="15547" y="12099"/>
                  </a:cubicBezTo>
                  <a:close/>
                  <a:moveTo>
                    <a:pt x="9996" y="12066"/>
                  </a:moveTo>
                  <a:lnTo>
                    <a:pt x="9996" y="12066"/>
                  </a:lnTo>
                  <a:cubicBezTo>
                    <a:pt x="10007" y="12085"/>
                    <a:pt x="10014" y="12103"/>
                    <a:pt x="9987" y="12115"/>
                  </a:cubicBezTo>
                  <a:lnTo>
                    <a:pt x="9987" y="12115"/>
                  </a:lnTo>
                  <a:cubicBezTo>
                    <a:pt x="9989" y="12099"/>
                    <a:pt x="9980" y="12081"/>
                    <a:pt x="9996" y="12066"/>
                  </a:cubicBezTo>
                  <a:close/>
                  <a:moveTo>
                    <a:pt x="8384" y="12097"/>
                  </a:moveTo>
                  <a:cubicBezTo>
                    <a:pt x="8390" y="12097"/>
                    <a:pt x="8396" y="12099"/>
                    <a:pt x="8401" y="12104"/>
                  </a:cubicBezTo>
                  <a:cubicBezTo>
                    <a:pt x="8410" y="12116"/>
                    <a:pt x="8409" y="12132"/>
                    <a:pt x="8400" y="12144"/>
                  </a:cubicBezTo>
                  <a:cubicBezTo>
                    <a:pt x="8373" y="12139"/>
                    <a:pt x="8369" y="12120"/>
                    <a:pt x="8370" y="12098"/>
                  </a:cubicBezTo>
                  <a:lnTo>
                    <a:pt x="8370" y="12098"/>
                  </a:lnTo>
                  <a:cubicBezTo>
                    <a:pt x="8375" y="12098"/>
                    <a:pt x="8379" y="12097"/>
                    <a:pt x="8384" y="12097"/>
                  </a:cubicBezTo>
                  <a:close/>
                  <a:moveTo>
                    <a:pt x="9951" y="12099"/>
                  </a:moveTo>
                  <a:cubicBezTo>
                    <a:pt x="9965" y="12099"/>
                    <a:pt x="9973" y="12114"/>
                    <a:pt x="9986" y="12115"/>
                  </a:cubicBezTo>
                  <a:lnTo>
                    <a:pt x="9986" y="12115"/>
                  </a:lnTo>
                  <a:cubicBezTo>
                    <a:pt x="9986" y="12115"/>
                    <a:pt x="9986" y="12115"/>
                    <a:pt x="9986" y="12115"/>
                  </a:cubicBezTo>
                  <a:cubicBezTo>
                    <a:pt x="9979" y="12138"/>
                    <a:pt x="9957" y="12137"/>
                    <a:pt x="9939" y="12144"/>
                  </a:cubicBezTo>
                  <a:cubicBezTo>
                    <a:pt x="9931" y="12132"/>
                    <a:pt x="9930" y="12117"/>
                    <a:pt x="9937" y="12105"/>
                  </a:cubicBezTo>
                  <a:cubicBezTo>
                    <a:pt x="9942" y="12101"/>
                    <a:pt x="9947" y="12099"/>
                    <a:pt x="9951" y="12099"/>
                  </a:cubicBezTo>
                  <a:close/>
                  <a:moveTo>
                    <a:pt x="9438" y="12057"/>
                  </a:moveTo>
                  <a:lnTo>
                    <a:pt x="9497" y="12082"/>
                  </a:lnTo>
                  <a:cubicBezTo>
                    <a:pt x="9513" y="12105"/>
                    <a:pt x="9510" y="12131"/>
                    <a:pt x="9506" y="12155"/>
                  </a:cubicBezTo>
                  <a:cubicBezTo>
                    <a:pt x="9498" y="12165"/>
                    <a:pt x="9490" y="12170"/>
                    <a:pt x="9480" y="12170"/>
                  </a:cubicBezTo>
                  <a:cubicBezTo>
                    <a:pt x="9472" y="12170"/>
                    <a:pt x="9464" y="12167"/>
                    <a:pt x="9454" y="12161"/>
                  </a:cubicBezTo>
                  <a:cubicBezTo>
                    <a:pt x="9455" y="12132"/>
                    <a:pt x="9478" y="12102"/>
                    <a:pt x="9438" y="12057"/>
                  </a:cubicBezTo>
                  <a:close/>
                  <a:moveTo>
                    <a:pt x="11041" y="11978"/>
                  </a:moveTo>
                  <a:cubicBezTo>
                    <a:pt x="11066" y="12013"/>
                    <a:pt x="11108" y="12026"/>
                    <a:pt x="11138" y="12056"/>
                  </a:cubicBezTo>
                  <a:cubicBezTo>
                    <a:pt x="11123" y="12116"/>
                    <a:pt x="11069" y="12144"/>
                    <a:pt x="11033" y="12186"/>
                  </a:cubicBezTo>
                  <a:cubicBezTo>
                    <a:pt x="11033" y="12186"/>
                    <a:pt x="11033" y="12186"/>
                    <a:pt x="11033" y="12186"/>
                  </a:cubicBezTo>
                  <a:lnTo>
                    <a:pt x="11033" y="12186"/>
                  </a:lnTo>
                  <a:cubicBezTo>
                    <a:pt x="11029" y="12187"/>
                    <a:pt x="11025" y="12187"/>
                    <a:pt x="11022" y="12187"/>
                  </a:cubicBezTo>
                  <a:cubicBezTo>
                    <a:pt x="10993" y="12187"/>
                    <a:pt x="10969" y="12173"/>
                    <a:pt x="10947" y="12157"/>
                  </a:cubicBezTo>
                  <a:cubicBezTo>
                    <a:pt x="10956" y="12107"/>
                    <a:pt x="10956" y="12107"/>
                    <a:pt x="11011" y="12086"/>
                  </a:cubicBezTo>
                  <a:cubicBezTo>
                    <a:pt x="11031" y="12050"/>
                    <a:pt x="10988" y="12048"/>
                    <a:pt x="10981" y="12026"/>
                  </a:cubicBezTo>
                  <a:lnTo>
                    <a:pt x="10981" y="12026"/>
                  </a:lnTo>
                  <a:lnTo>
                    <a:pt x="11041" y="11978"/>
                  </a:lnTo>
                  <a:close/>
                  <a:moveTo>
                    <a:pt x="11035" y="12187"/>
                  </a:moveTo>
                  <a:cubicBezTo>
                    <a:pt x="11039" y="12190"/>
                    <a:pt x="11043" y="12192"/>
                    <a:pt x="11048" y="12194"/>
                  </a:cubicBezTo>
                  <a:cubicBezTo>
                    <a:pt x="11044" y="12197"/>
                    <a:pt x="11042" y="12198"/>
                    <a:pt x="11040" y="12198"/>
                  </a:cubicBezTo>
                  <a:cubicBezTo>
                    <a:pt x="11036" y="12198"/>
                    <a:pt x="11036" y="12191"/>
                    <a:pt x="11035" y="12187"/>
                  </a:cubicBezTo>
                  <a:close/>
                  <a:moveTo>
                    <a:pt x="11080" y="12191"/>
                  </a:moveTo>
                  <a:cubicBezTo>
                    <a:pt x="11082" y="12191"/>
                    <a:pt x="11084" y="12194"/>
                    <a:pt x="11084" y="12195"/>
                  </a:cubicBezTo>
                  <a:cubicBezTo>
                    <a:pt x="11084" y="12197"/>
                    <a:pt x="11081" y="12198"/>
                    <a:pt x="11080" y="12200"/>
                  </a:cubicBezTo>
                  <a:lnTo>
                    <a:pt x="11075" y="12194"/>
                  </a:lnTo>
                  <a:lnTo>
                    <a:pt x="11074" y="12194"/>
                  </a:lnTo>
                  <a:cubicBezTo>
                    <a:pt x="11075" y="12193"/>
                    <a:pt x="11079" y="12191"/>
                    <a:pt x="11080" y="12191"/>
                  </a:cubicBezTo>
                  <a:close/>
                  <a:moveTo>
                    <a:pt x="9427" y="12191"/>
                  </a:moveTo>
                  <a:lnTo>
                    <a:pt x="9427" y="12191"/>
                  </a:lnTo>
                  <a:cubicBezTo>
                    <a:pt x="9436" y="12203"/>
                    <a:pt x="9425" y="12201"/>
                    <a:pt x="9419" y="12203"/>
                  </a:cubicBezTo>
                  <a:lnTo>
                    <a:pt x="9419" y="12203"/>
                  </a:lnTo>
                  <a:lnTo>
                    <a:pt x="9427" y="12191"/>
                  </a:lnTo>
                  <a:close/>
                  <a:moveTo>
                    <a:pt x="8728" y="12189"/>
                  </a:moveTo>
                  <a:cubicBezTo>
                    <a:pt x="8741" y="12189"/>
                    <a:pt x="8743" y="12199"/>
                    <a:pt x="8739" y="12219"/>
                  </a:cubicBezTo>
                  <a:cubicBezTo>
                    <a:pt x="8725" y="12214"/>
                    <a:pt x="8715" y="12204"/>
                    <a:pt x="8711" y="12192"/>
                  </a:cubicBezTo>
                  <a:lnTo>
                    <a:pt x="8712" y="12192"/>
                  </a:lnTo>
                  <a:cubicBezTo>
                    <a:pt x="8719" y="12190"/>
                    <a:pt x="8724" y="12189"/>
                    <a:pt x="8728" y="12189"/>
                  </a:cubicBezTo>
                  <a:close/>
                  <a:moveTo>
                    <a:pt x="10992" y="12228"/>
                  </a:moveTo>
                  <a:cubicBezTo>
                    <a:pt x="11000" y="12235"/>
                    <a:pt x="11001" y="12245"/>
                    <a:pt x="10993" y="12249"/>
                  </a:cubicBezTo>
                  <a:cubicBezTo>
                    <a:pt x="10991" y="12250"/>
                    <a:pt x="10989" y="12250"/>
                    <a:pt x="10988" y="12250"/>
                  </a:cubicBezTo>
                  <a:cubicBezTo>
                    <a:pt x="10982" y="12250"/>
                    <a:pt x="10982" y="12243"/>
                    <a:pt x="10983" y="12237"/>
                  </a:cubicBezTo>
                  <a:cubicBezTo>
                    <a:pt x="10984" y="12234"/>
                    <a:pt x="10988" y="12232"/>
                    <a:pt x="10992" y="12228"/>
                  </a:cubicBezTo>
                  <a:close/>
                  <a:moveTo>
                    <a:pt x="8402" y="12225"/>
                  </a:moveTo>
                  <a:cubicBezTo>
                    <a:pt x="8402" y="12225"/>
                    <a:pt x="8403" y="12225"/>
                    <a:pt x="8403" y="12225"/>
                  </a:cubicBezTo>
                  <a:cubicBezTo>
                    <a:pt x="8404" y="12225"/>
                    <a:pt x="8405" y="12225"/>
                    <a:pt x="8405" y="12225"/>
                  </a:cubicBezTo>
                  <a:cubicBezTo>
                    <a:pt x="8420" y="12225"/>
                    <a:pt x="8420" y="12237"/>
                    <a:pt x="8420" y="12252"/>
                  </a:cubicBezTo>
                  <a:cubicBezTo>
                    <a:pt x="8414" y="12254"/>
                    <a:pt x="8409" y="12255"/>
                    <a:pt x="8404" y="12255"/>
                  </a:cubicBezTo>
                  <a:cubicBezTo>
                    <a:pt x="8396" y="12255"/>
                    <a:pt x="8391" y="12251"/>
                    <a:pt x="8390" y="12241"/>
                  </a:cubicBezTo>
                  <a:cubicBezTo>
                    <a:pt x="8387" y="12232"/>
                    <a:pt x="8393" y="12225"/>
                    <a:pt x="8402" y="12225"/>
                  </a:cubicBezTo>
                  <a:close/>
                  <a:moveTo>
                    <a:pt x="10908" y="12242"/>
                  </a:moveTo>
                  <a:cubicBezTo>
                    <a:pt x="10911" y="12242"/>
                    <a:pt x="10915" y="12243"/>
                    <a:pt x="10920" y="12244"/>
                  </a:cubicBezTo>
                  <a:cubicBezTo>
                    <a:pt x="10922" y="12261"/>
                    <a:pt x="10912" y="12266"/>
                    <a:pt x="10898" y="12269"/>
                  </a:cubicBezTo>
                  <a:cubicBezTo>
                    <a:pt x="10893" y="12253"/>
                    <a:pt x="10894" y="12242"/>
                    <a:pt x="10908" y="12242"/>
                  </a:cubicBezTo>
                  <a:close/>
                  <a:moveTo>
                    <a:pt x="10998" y="12276"/>
                  </a:moveTo>
                  <a:cubicBezTo>
                    <a:pt x="11002" y="12276"/>
                    <a:pt x="11005" y="12278"/>
                    <a:pt x="11010" y="12282"/>
                  </a:cubicBezTo>
                  <a:lnTo>
                    <a:pt x="11010" y="12282"/>
                  </a:lnTo>
                  <a:cubicBezTo>
                    <a:pt x="11006" y="12289"/>
                    <a:pt x="11002" y="12291"/>
                    <a:pt x="10998" y="12291"/>
                  </a:cubicBezTo>
                  <a:cubicBezTo>
                    <a:pt x="10994" y="12291"/>
                    <a:pt x="10991" y="12290"/>
                    <a:pt x="10986" y="12286"/>
                  </a:cubicBezTo>
                  <a:cubicBezTo>
                    <a:pt x="10990" y="12280"/>
                    <a:pt x="10994" y="12276"/>
                    <a:pt x="10998" y="12276"/>
                  </a:cubicBezTo>
                  <a:close/>
                  <a:moveTo>
                    <a:pt x="10071" y="12171"/>
                  </a:moveTo>
                  <a:cubicBezTo>
                    <a:pt x="10079" y="12178"/>
                    <a:pt x="10087" y="12186"/>
                    <a:pt x="10092" y="12191"/>
                  </a:cubicBezTo>
                  <a:cubicBezTo>
                    <a:pt x="10091" y="12220"/>
                    <a:pt x="10077" y="12236"/>
                    <a:pt x="10067" y="12253"/>
                  </a:cubicBezTo>
                  <a:lnTo>
                    <a:pt x="9982" y="12294"/>
                  </a:lnTo>
                  <a:lnTo>
                    <a:pt x="9959" y="12275"/>
                  </a:lnTo>
                  <a:cubicBezTo>
                    <a:pt x="9963" y="12251"/>
                    <a:pt x="10004" y="12245"/>
                    <a:pt x="9984" y="12214"/>
                  </a:cubicBezTo>
                  <a:cubicBezTo>
                    <a:pt x="9988" y="12213"/>
                    <a:pt x="9991" y="12213"/>
                    <a:pt x="9994" y="12213"/>
                  </a:cubicBezTo>
                  <a:cubicBezTo>
                    <a:pt x="10009" y="12213"/>
                    <a:pt x="10020" y="12225"/>
                    <a:pt x="10031" y="12225"/>
                  </a:cubicBezTo>
                  <a:cubicBezTo>
                    <a:pt x="10034" y="12225"/>
                    <a:pt x="10037" y="12224"/>
                    <a:pt x="10040" y="12220"/>
                  </a:cubicBezTo>
                  <a:cubicBezTo>
                    <a:pt x="10064" y="12209"/>
                    <a:pt x="10048" y="12183"/>
                    <a:pt x="10071" y="12171"/>
                  </a:cubicBezTo>
                  <a:close/>
                  <a:moveTo>
                    <a:pt x="10087" y="12276"/>
                  </a:moveTo>
                  <a:cubicBezTo>
                    <a:pt x="10094" y="12276"/>
                    <a:pt x="10101" y="12277"/>
                    <a:pt x="10108" y="12277"/>
                  </a:cubicBezTo>
                  <a:cubicBezTo>
                    <a:pt x="10109" y="12277"/>
                    <a:pt x="10110" y="12277"/>
                    <a:pt x="10111" y="12277"/>
                  </a:cubicBezTo>
                  <a:lnTo>
                    <a:pt x="10111" y="12277"/>
                  </a:lnTo>
                  <a:cubicBezTo>
                    <a:pt x="10107" y="12290"/>
                    <a:pt x="10098" y="12301"/>
                    <a:pt x="10086" y="12308"/>
                  </a:cubicBezTo>
                  <a:cubicBezTo>
                    <a:pt x="10075" y="12303"/>
                    <a:pt x="10067" y="12294"/>
                    <a:pt x="10063" y="12284"/>
                  </a:cubicBezTo>
                  <a:cubicBezTo>
                    <a:pt x="10071" y="12278"/>
                    <a:pt x="10079" y="12276"/>
                    <a:pt x="10087" y="12276"/>
                  </a:cubicBezTo>
                  <a:close/>
                  <a:moveTo>
                    <a:pt x="9339" y="12172"/>
                  </a:moveTo>
                  <a:cubicBezTo>
                    <a:pt x="9356" y="12193"/>
                    <a:pt x="9380" y="12205"/>
                    <a:pt x="9406" y="12205"/>
                  </a:cubicBezTo>
                  <a:cubicBezTo>
                    <a:pt x="9410" y="12205"/>
                    <a:pt x="9414" y="12205"/>
                    <a:pt x="9418" y="12204"/>
                  </a:cubicBezTo>
                  <a:lnTo>
                    <a:pt x="9418" y="12204"/>
                  </a:lnTo>
                  <a:cubicBezTo>
                    <a:pt x="9430" y="12262"/>
                    <a:pt x="9382" y="12289"/>
                    <a:pt x="9354" y="12326"/>
                  </a:cubicBezTo>
                  <a:cubicBezTo>
                    <a:pt x="9353" y="12326"/>
                    <a:pt x="9352" y="12326"/>
                    <a:pt x="9351" y="12326"/>
                  </a:cubicBezTo>
                  <a:cubicBezTo>
                    <a:pt x="9331" y="12326"/>
                    <a:pt x="9315" y="12313"/>
                    <a:pt x="9297" y="12302"/>
                  </a:cubicBezTo>
                  <a:cubicBezTo>
                    <a:pt x="9333" y="12267"/>
                    <a:pt x="9286" y="12209"/>
                    <a:pt x="9339" y="12172"/>
                  </a:cubicBezTo>
                  <a:close/>
                  <a:moveTo>
                    <a:pt x="9970" y="12348"/>
                  </a:moveTo>
                  <a:cubicBezTo>
                    <a:pt x="9974" y="12348"/>
                    <a:pt x="9977" y="12350"/>
                    <a:pt x="9981" y="12355"/>
                  </a:cubicBezTo>
                  <a:cubicBezTo>
                    <a:pt x="9978" y="12360"/>
                    <a:pt x="9974" y="12362"/>
                    <a:pt x="9969" y="12362"/>
                  </a:cubicBezTo>
                  <a:cubicBezTo>
                    <a:pt x="9964" y="12362"/>
                    <a:pt x="9959" y="12359"/>
                    <a:pt x="9956" y="12354"/>
                  </a:cubicBezTo>
                  <a:lnTo>
                    <a:pt x="9956" y="12354"/>
                  </a:lnTo>
                  <a:cubicBezTo>
                    <a:pt x="9961" y="12350"/>
                    <a:pt x="9965" y="12348"/>
                    <a:pt x="9970" y="12348"/>
                  </a:cubicBezTo>
                  <a:close/>
                  <a:moveTo>
                    <a:pt x="11150" y="12309"/>
                  </a:moveTo>
                  <a:cubicBezTo>
                    <a:pt x="11168" y="12310"/>
                    <a:pt x="11183" y="12322"/>
                    <a:pt x="11189" y="12339"/>
                  </a:cubicBezTo>
                  <a:cubicBezTo>
                    <a:pt x="11165" y="12350"/>
                    <a:pt x="11138" y="12347"/>
                    <a:pt x="11115" y="12370"/>
                  </a:cubicBezTo>
                  <a:cubicBezTo>
                    <a:pt x="11116" y="12330"/>
                    <a:pt x="11116" y="12330"/>
                    <a:pt x="11150" y="12309"/>
                  </a:cubicBezTo>
                  <a:close/>
                  <a:moveTo>
                    <a:pt x="9551" y="12422"/>
                  </a:moveTo>
                  <a:cubicBezTo>
                    <a:pt x="9551" y="12422"/>
                    <a:pt x="9551" y="12422"/>
                    <a:pt x="9551" y="12422"/>
                  </a:cubicBezTo>
                  <a:cubicBezTo>
                    <a:pt x="9558" y="12426"/>
                    <a:pt x="9558" y="12429"/>
                    <a:pt x="9551" y="12431"/>
                  </a:cubicBezTo>
                  <a:cubicBezTo>
                    <a:pt x="9550" y="12431"/>
                    <a:pt x="9548" y="12428"/>
                    <a:pt x="9546" y="12426"/>
                  </a:cubicBezTo>
                  <a:cubicBezTo>
                    <a:pt x="9547" y="12425"/>
                    <a:pt x="9550" y="12422"/>
                    <a:pt x="9551" y="12422"/>
                  </a:cubicBezTo>
                  <a:close/>
                  <a:moveTo>
                    <a:pt x="11010" y="12334"/>
                  </a:moveTo>
                  <a:lnTo>
                    <a:pt x="11034" y="12408"/>
                  </a:lnTo>
                  <a:lnTo>
                    <a:pt x="10988" y="12431"/>
                  </a:lnTo>
                  <a:cubicBezTo>
                    <a:pt x="10985" y="12424"/>
                    <a:pt x="10982" y="12419"/>
                    <a:pt x="10980" y="12412"/>
                  </a:cubicBezTo>
                  <a:cubicBezTo>
                    <a:pt x="10979" y="12382"/>
                    <a:pt x="11009" y="12364"/>
                    <a:pt x="11010" y="12334"/>
                  </a:cubicBezTo>
                  <a:close/>
                  <a:moveTo>
                    <a:pt x="11087" y="12401"/>
                  </a:moveTo>
                  <a:cubicBezTo>
                    <a:pt x="11090" y="12401"/>
                    <a:pt x="11094" y="12402"/>
                    <a:pt x="11098" y="12404"/>
                  </a:cubicBezTo>
                  <a:cubicBezTo>
                    <a:pt x="11110" y="12424"/>
                    <a:pt x="11097" y="12435"/>
                    <a:pt x="11084" y="12446"/>
                  </a:cubicBezTo>
                  <a:cubicBezTo>
                    <a:pt x="11082" y="12447"/>
                    <a:pt x="11081" y="12447"/>
                    <a:pt x="11079" y="12447"/>
                  </a:cubicBezTo>
                  <a:cubicBezTo>
                    <a:pt x="11069" y="12447"/>
                    <a:pt x="11065" y="12435"/>
                    <a:pt x="11053" y="12429"/>
                  </a:cubicBezTo>
                  <a:cubicBezTo>
                    <a:pt x="11065" y="12414"/>
                    <a:pt x="11074" y="12401"/>
                    <a:pt x="11087" y="12401"/>
                  </a:cubicBezTo>
                  <a:close/>
                  <a:moveTo>
                    <a:pt x="8412" y="12333"/>
                  </a:moveTo>
                  <a:cubicBezTo>
                    <a:pt x="8420" y="12376"/>
                    <a:pt x="8473" y="12420"/>
                    <a:pt x="8412" y="12470"/>
                  </a:cubicBezTo>
                  <a:cubicBezTo>
                    <a:pt x="8395" y="12422"/>
                    <a:pt x="8407" y="12378"/>
                    <a:pt x="8412" y="12333"/>
                  </a:cubicBezTo>
                  <a:close/>
                  <a:moveTo>
                    <a:pt x="8751" y="12415"/>
                  </a:moveTo>
                  <a:cubicBezTo>
                    <a:pt x="8758" y="12415"/>
                    <a:pt x="8766" y="12418"/>
                    <a:pt x="8772" y="12422"/>
                  </a:cubicBezTo>
                  <a:cubicBezTo>
                    <a:pt x="8785" y="12444"/>
                    <a:pt x="8783" y="12464"/>
                    <a:pt x="8772" y="12488"/>
                  </a:cubicBezTo>
                  <a:cubicBezTo>
                    <a:pt x="8763" y="12487"/>
                    <a:pt x="8755" y="12485"/>
                    <a:pt x="8747" y="12481"/>
                  </a:cubicBezTo>
                  <a:cubicBezTo>
                    <a:pt x="8728" y="12469"/>
                    <a:pt x="8720" y="12447"/>
                    <a:pt x="8726" y="12427"/>
                  </a:cubicBezTo>
                  <a:cubicBezTo>
                    <a:pt x="8733" y="12419"/>
                    <a:pt x="8742" y="12415"/>
                    <a:pt x="8751" y="12415"/>
                  </a:cubicBezTo>
                  <a:close/>
                  <a:moveTo>
                    <a:pt x="7676" y="12455"/>
                  </a:moveTo>
                  <a:cubicBezTo>
                    <a:pt x="7679" y="12455"/>
                    <a:pt x="7682" y="12455"/>
                    <a:pt x="7686" y="12456"/>
                  </a:cubicBezTo>
                  <a:cubicBezTo>
                    <a:pt x="7695" y="12462"/>
                    <a:pt x="7693" y="12471"/>
                    <a:pt x="7693" y="12480"/>
                  </a:cubicBezTo>
                  <a:cubicBezTo>
                    <a:pt x="7686" y="12486"/>
                    <a:pt x="7677" y="12489"/>
                    <a:pt x="7669" y="12489"/>
                  </a:cubicBezTo>
                  <a:cubicBezTo>
                    <a:pt x="7661" y="12489"/>
                    <a:pt x="7653" y="12486"/>
                    <a:pt x="7647" y="12480"/>
                  </a:cubicBezTo>
                  <a:lnTo>
                    <a:pt x="7646" y="12480"/>
                  </a:lnTo>
                  <a:cubicBezTo>
                    <a:pt x="7654" y="12468"/>
                    <a:pt x="7661" y="12455"/>
                    <a:pt x="7676" y="12455"/>
                  </a:cubicBezTo>
                  <a:close/>
                  <a:moveTo>
                    <a:pt x="10953" y="12493"/>
                  </a:moveTo>
                  <a:lnTo>
                    <a:pt x="10953" y="12493"/>
                  </a:lnTo>
                  <a:cubicBezTo>
                    <a:pt x="10964" y="12500"/>
                    <a:pt x="10967" y="12507"/>
                    <a:pt x="10956" y="12517"/>
                  </a:cubicBezTo>
                  <a:lnTo>
                    <a:pt x="10956" y="12517"/>
                  </a:lnTo>
                  <a:cubicBezTo>
                    <a:pt x="10944" y="12510"/>
                    <a:pt x="10944" y="12503"/>
                    <a:pt x="10953" y="12493"/>
                  </a:cubicBezTo>
                  <a:close/>
                  <a:moveTo>
                    <a:pt x="11604" y="12526"/>
                  </a:moveTo>
                  <a:cubicBezTo>
                    <a:pt x="11619" y="12526"/>
                    <a:pt x="11623" y="12535"/>
                    <a:pt x="11616" y="12556"/>
                  </a:cubicBezTo>
                  <a:cubicBezTo>
                    <a:pt x="11602" y="12551"/>
                    <a:pt x="11593" y="12541"/>
                    <a:pt x="11590" y="12528"/>
                  </a:cubicBezTo>
                  <a:lnTo>
                    <a:pt x="11590" y="12528"/>
                  </a:lnTo>
                  <a:cubicBezTo>
                    <a:pt x="11595" y="12527"/>
                    <a:pt x="11600" y="12526"/>
                    <a:pt x="11604" y="12526"/>
                  </a:cubicBezTo>
                  <a:close/>
                  <a:moveTo>
                    <a:pt x="8771" y="12582"/>
                  </a:moveTo>
                  <a:cubicBezTo>
                    <a:pt x="8779" y="12590"/>
                    <a:pt x="8780" y="12600"/>
                    <a:pt x="8773" y="12603"/>
                  </a:cubicBezTo>
                  <a:cubicBezTo>
                    <a:pt x="8771" y="12605"/>
                    <a:pt x="8769" y="12605"/>
                    <a:pt x="8768" y="12605"/>
                  </a:cubicBezTo>
                  <a:cubicBezTo>
                    <a:pt x="8762" y="12605"/>
                    <a:pt x="8762" y="12598"/>
                    <a:pt x="8763" y="12592"/>
                  </a:cubicBezTo>
                  <a:cubicBezTo>
                    <a:pt x="8764" y="12589"/>
                    <a:pt x="8767" y="12585"/>
                    <a:pt x="8770" y="12582"/>
                  </a:cubicBezTo>
                  <a:close/>
                  <a:moveTo>
                    <a:pt x="7758" y="12599"/>
                  </a:moveTo>
                  <a:cubicBezTo>
                    <a:pt x="7759" y="12600"/>
                    <a:pt x="7761" y="12602"/>
                    <a:pt x="7762" y="12605"/>
                  </a:cubicBezTo>
                  <a:lnTo>
                    <a:pt x="7756" y="12609"/>
                  </a:lnTo>
                  <a:lnTo>
                    <a:pt x="7753" y="12603"/>
                  </a:lnTo>
                  <a:cubicBezTo>
                    <a:pt x="7754" y="12601"/>
                    <a:pt x="7756" y="12599"/>
                    <a:pt x="7758" y="12599"/>
                  </a:cubicBezTo>
                  <a:close/>
                  <a:moveTo>
                    <a:pt x="8894" y="12545"/>
                  </a:moveTo>
                  <a:lnTo>
                    <a:pt x="8916" y="12589"/>
                  </a:lnTo>
                  <a:lnTo>
                    <a:pt x="8896" y="12610"/>
                  </a:lnTo>
                  <a:cubicBezTo>
                    <a:pt x="8882" y="12598"/>
                    <a:pt x="8874" y="12581"/>
                    <a:pt x="8873" y="12562"/>
                  </a:cubicBezTo>
                  <a:lnTo>
                    <a:pt x="8894" y="12545"/>
                  </a:lnTo>
                  <a:close/>
                  <a:moveTo>
                    <a:pt x="11096" y="12500"/>
                  </a:moveTo>
                  <a:cubicBezTo>
                    <a:pt x="11108" y="12503"/>
                    <a:pt x="11121" y="12505"/>
                    <a:pt x="11133" y="12507"/>
                  </a:cubicBezTo>
                  <a:cubicBezTo>
                    <a:pt x="11162" y="12535"/>
                    <a:pt x="11182" y="12568"/>
                    <a:pt x="11178" y="12613"/>
                  </a:cubicBezTo>
                  <a:lnTo>
                    <a:pt x="11178" y="12613"/>
                  </a:lnTo>
                  <a:cubicBezTo>
                    <a:pt x="11178" y="12613"/>
                    <a:pt x="11178" y="12613"/>
                    <a:pt x="11178" y="12613"/>
                  </a:cubicBezTo>
                  <a:lnTo>
                    <a:pt x="11142" y="12594"/>
                  </a:lnTo>
                  <a:lnTo>
                    <a:pt x="11142" y="12594"/>
                  </a:lnTo>
                  <a:cubicBezTo>
                    <a:pt x="11142" y="12595"/>
                    <a:pt x="11142" y="12595"/>
                    <a:pt x="11142" y="12595"/>
                  </a:cubicBezTo>
                  <a:lnTo>
                    <a:pt x="11142" y="12595"/>
                  </a:lnTo>
                  <a:cubicBezTo>
                    <a:pt x="11139" y="12581"/>
                    <a:pt x="11129" y="12577"/>
                    <a:pt x="11116" y="12577"/>
                  </a:cubicBezTo>
                  <a:lnTo>
                    <a:pt x="11032" y="12577"/>
                  </a:lnTo>
                  <a:cubicBezTo>
                    <a:pt x="11019" y="12567"/>
                    <a:pt x="11014" y="12550"/>
                    <a:pt x="11022" y="12534"/>
                  </a:cubicBezTo>
                  <a:cubicBezTo>
                    <a:pt x="11024" y="12531"/>
                    <a:pt x="11027" y="12529"/>
                    <a:pt x="11029" y="12529"/>
                  </a:cubicBezTo>
                  <a:cubicBezTo>
                    <a:pt x="11035" y="12529"/>
                    <a:pt x="11039" y="12541"/>
                    <a:pt x="11044" y="12541"/>
                  </a:cubicBezTo>
                  <a:cubicBezTo>
                    <a:pt x="11045" y="12541"/>
                    <a:pt x="11046" y="12540"/>
                    <a:pt x="11047" y="12540"/>
                  </a:cubicBezTo>
                  <a:cubicBezTo>
                    <a:pt x="11048" y="12540"/>
                    <a:pt x="11050" y="12540"/>
                    <a:pt x="11051" y="12540"/>
                  </a:cubicBezTo>
                  <a:cubicBezTo>
                    <a:pt x="11071" y="12540"/>
                    <a:pt x="11069" y="12519"/>
                    <a:pt x="11096" y="12500"/>
                  </a:cubicBezTo>
                  <a:close/>
                  <a:moveTo>
                    <a:pt x="11179" y="12614"/>
                  </a:moveTo>
                  <a:lnTo>
                    <a:pt x="11191" y="12622"/>
                  </a:lnTo>
                  <a:cubicBezTo>
                    <a:pt x="11188" y="12624"/>
                    <a:pt x="11186" y="12625"/>
                    <a:pt x="11184" y="12625"/>
                  </a:cubicBezTo>
                  <a:cubicBezTo>
                    <a:pt x="11180" y="12625"/>
                    <a:pt x="11180" y="12619"/>
                    <a:pt x="11179" y="12614"/>
                  </a:cubicBezTo>
                  <a:close/>
                  <a:moveTo>
                    <a:pt x="8426" y="12511"/>
                  </a:moveTo>
                  <a:lnTo>
                    <a:pt x="8426" y="12511"/>
                  </a:lnTo>
                  <a:cubicBezTo>
                    <a:pt x="8462" y="12554"/>
                    <a:pt x="8477" y="12598"/>
                    <a:pt x="8435" y="12646"/>
                  </a:cubicBezTo>
                  <a:cubicBezTo>
                    <a:pt x="8420" y="12632"/>
                    <a:pt x="8410" y="12615"/>
                    <a:pt x="8406" y="12596"/>
                  </a:cubicBezTo>
                  <a:cubicBezTo>
                    <a:pt x="8404" y="12564"/>
                    <a:pt x="8431" y="12542"/>
                    <a:pt x="8426" y="12511"/>
                  </a:cubicBezTo>
                  <a:close/>
                  <a:moveTo>
                    <a:pt x="11030" y="12636"/>
                  </a:moveTo>
                  <a:cubicBezTo>
                    <a:pt x="11034" y="12636"/>
                    <a:pt x="11034" y="12642"/>
                    <a:pt x="11035" y="12647"/>
                  </a:cubicBezTo>
                  <a:lnTo>
                    <a:pt x="11035" y="12647"/>
                  </a:lnTo>
                  <a:lnTo>
                    <a:pt x="11023" y="12640"/>
                  </a:lnTo>
                  <a:cubicBezTo>
                    <a:pt x="11026" y="12637"/>
                    <a:pt x="11028" y="12636"/>
                    <a:pt x="11030" y="12636"/>
                  </a:cubicBezTo>
                  <a:close/>
                  <a:moveTo>
                    <a:pt x="8776" y="12651"/>
                  </a:moveTo>
                  <a:cubicBezTo>
                    <a:pt x="8779" y="12651"/>
                    <a:pt x="8783" y="12652"/>
                    <a:pt x="8788" y="12653"/>
                  </a:cubicBezTo>
                  <a:cubicBezTo>
                    <a:pt x="8792" y="12670"/>
                    <a:pt x="8780" y="12674"/>
                    <a:pt x="8768" y="12680"/>
                  </a:cubicBezTo>
                  <a:lnTo>
                    <a:pt x="8768" y="12679"/>
                  </a:lnTo>
                  <a:cubicBezTo>
                    <a:pt x="8760" y="12663"/>
                    <a:pt x="8759" y="12651"/>
                    <a:pt x="8776" y="12651"/>
                  </a:cubicBezTo>
                  <a:close/>
                  <a:moveTo>
                    <a:pt x="8900" y="12650"/>
                  </a:moveTo>
                  <a:cubicBezTo>
                    <a:pt x="8902" y="12679"/>
                    <a:pt x="8892" y="12690"/>
                    <a:pt x="8873" y="12696"/>
                  </a:cubicBezTo>
                  <a:cubicBezTo>
                    <a:pt x="8857" y="12670"/>
                    <a:pt x="8877" y="12662"/>
                    <a:pt x="8898" y="12650"/>
                  </a:cubicBezTo>
                  <a:close/>
                  <a:moveTo>
                    <a:pt x="9943" y="12688"/>
                  </a:moveTo>
                  <a:cubicBezTo>
                    <a:pt x="9945" y="12689"/>
                    <a:pt x="9947" y="12691"/>
                    <a:pt x="9946" y="12694"/>
                  </a:cubicBezTo>
                  <a:cubicBezTo>
                    <a:pt x="9946" y="12695"/>
                    <a:pt x="9943" y="12697"/>
                    <a:pt x="9941" y="12697"/>
                  </a:cubicBezTo>
                  <a:cubicBezTo>
                    <a:pt x="9940" y="12697"/>
                    <a:pt x="9938" y="12695"/>
                    <a:pt x="9937" y="12692"/>
                  </a:cubicBezTo>
                  <a:lnTo>
                    <a:pt x="9942" y="12688"/>
                  </a:lnTo>
                  <a:close/>
                  <a:moveTo>
                    <a:pt x="11142" y="12596"/>
                  </a:moveTo>
                  <a:lnTo>
                    <a:pt x="11142" y="12596"/>
                  </a:lnTo>
                  <a:cubicBezTo>
                    <a:pt x="11142" y="12610"/>
                    <a:pt x="11148" y="12624"/>
                    <a:pt x="11146" y="12627"/>
                  </a:cubicBezTo>
                  <a:cubicBezTo>
                    <a:pt x="11140" y="12638"/>
                    <a:pt x="11135" y="12641"/>
                    <a:pt x="11131" y="12641"/>
                  </a:cubicBezTo>
                  <a:cubicBezTo>
                    <a:pt x="11126" y="12641"/>
                    <a:pt x="11122" y="12637"/>
                    <a:pt x="11117" y="12637"/>
                  </a:cubicBezTo>
                  <a:cubicBezTo>
                    <a:pt x="11085" y="12643"/>
                    <a:pt x="11092" y="12675"/>
                    <a:pt x="11085" y="12700"/>
                  </a:cubicBezTo>
                  <a:cubicBezTo>
                    <a:pt x="11063" y="12686"/>
                    <a:pt x="11045" y="12672"/>
                    <a:pt x="11036" y="12648"/>
                  </a:cubicBezTo>
                  <a:lnTo>
                    <a:pt x="11036" y="12648"/>
                  </a:lnTo>
                  <a:lnTo>
                    <a:pt x="11142" y="12596"/>
                  </a:lnTo>
                  <a:close/>
                  <a:moveTo>
                    <a:pt x="10974" y="12706"/>
                  </a:moveTo>
                  <a:cubicBezTo>
                    <a:pt x="10975" y="12707"/>
                    <a:pt x="10976" y="12710"/>
                    <a:pt x="10976" y="12711"/>
                  </a:cubicBezTo>
                  <a:cubicBezTo>
                    <a:pt x="10976" y="12713"/>
                    <a:pt x="10974" y="12715"/>
                    <a:pt x="10971" y="12715"/>
                  </a:cubicBezTo>
                  <a:cubicBezTo>
                    <a:pt x="10970" y="12715"/>
                    <a:pt x="10968" y="12712"/>
                    <a:pt x="10967" y="12711"/>
                  </a:cubicBezTo>
                  <a:lnTo>
                    <a:pt x="10972" y="12706"/>
                  </a:lnTo>
                  <a:close/>
                  <a:moveTo>
                    <a:pt x="9657" y="12724"/>
                  </a:moveTo>
                  <a:cubicBezTo>
                    <a:pt x="9657" y="12724"/>
                    <a:pt x="9658" y="12724"/>
                    <a:pt x="9658" y="12724"/>
                  </a:cubicBezTo>
                  <a:cubicBezTo>
                    <a:pt x="9659" y="12724"/>
                    <a:pt x="9663" y="12727"/>
                    <a:pt x="9662" y="12729"/>
                  </a:cubicBezTo>
                  <a:cubicBezTo>
                    <a:pt x="9662" y="12730"/>
                    <a:pt x="9659" y="12731"/>
                    <a:pt x="9657" y="12732"/>
                  </a:cubicBezTo>
                  <a:lnTo>
                    <a:pt x="9654" y="12728"/>
                  </a:lnTo>
                  <a:lnTo>
                    <a:pt x="9654" y="12727"/>
                  </a:lnTo>
                  <a:cubicBezTo>
                    <a:pt x="9655" y="12726"/>
                    <a:pt x="9656" y="12724"/>
                    <a:pt x="9657" y="12724"/>
                  </a:cubicBezTo>
                  <a:close/>
                  <a:moveTo>
                    <a:pt x="9490" y="12721"/>
                  </a:moveTo>
                  <a:cubicBezTo>
                    <a:pt x="9494" y="12721"/>
                    <a:pt x="9498" y="12723"/>
                    <a:pt x="9502" y="12728"/>
                  </a:cubicBezTo>
                  <a:cubicBezTo>
                    <a:pt x="9498" y="12733"/>
                    <a:pt x="9493" y="12735"/>
                    <a:pt x="9489" y="12735"/>
                  </a:cubicBezTo>
                  <a:cubicBezTo>
                    <a:pt x="9485" y="12735"/>
                    <a:pt x="9480" y="12732"/>
                    <a:pt x="9476" y="12727"/>
                  </a:cubicBezTo>
                  <a:lnTo>
                    <a:pt x="9476" y="12727"/>
                  </a:lnTo>
                  <a:cubicBezTo>
                    <a:pt x="9481" y="12723"/>
                    <a:pt x="9485" y="12721"/>
                    <a:pt x="9490" y="12721"/>
                  </a:cubicBezTo>
                  <a:close/>
                  <a:moveTo>
                    <a:pt x="9873" y="12742"/>
                  </a:moveTo>
                  <a:cubicBezTo>
                    <a:pt x="9878" y="12742"/>
                    <a:pt x="9877" y="12750"/>
                    <a:pt x="9879" y="12754"/>
                  </a:cubicBezTo>
                  <a:lnTo>
                    <a:pt x="9879" y="12754"/>
                  </a:lnTo>
                  <a:lnTo>
                    <a:pt x="9866" y="12746"/>
                  </a:lnTo>
                  <a:cubicBezTo>
                    <a:pt x="9869" y="12743"/>
                    <a:pt x="9872" y="12742"/>
                    <a:pt x="9873" y="12742"/>
                  </a:cubicBezTo>
                  <a:close/>
                  <a:moveTo>
                    <a:pt x="11012" y="12761"/>
                  </a:moveTo>
                  <a:cubicBezTo>
                    <a:pt x="11016" y="12761"/>
                    <a:pt x="11016" y="12767"/>
                    <a:pt x="11017" y="12772"/>
                  </a:cubicBezTo>
                  <a:lnTo>
                    <a:pt x="11017" y="12772"/>
                  </a:lnTo>
                  <a:lnTo>
                    <a:pt x="11004" y="12764"/>
                  </a:lnTo>
                  <a:cubicBezTo>
                    <a:pt x="11008" y="12762"/>
                    <a:pt x="11010" y="12761"/>
                    <a:pt x="11012" y="12761"/>
                  </a:cubicBezTo>
                  <a:close/>
                  <a:moveTo>
                    <a:pt x="9949" y="12756"/>
                  </a:moveTo>
                  <a:cubicBezTo>
                    <a:pt x="9953" y="12756"/>
                    <a:pt x="9958" y="12758"/>
                    <a:pt x="9964" y="12763"/>
                  </a:cubicBezTo>
                  <a:cubicBezTo>
                    <a:pt x="9959" y="12771"/>
                    <a:pt x="9952" y="12773"/>
                    <a:pt x="9945" y="12773"/>
                  </a:cubicBezTo>
                  <a:cubicBezTo>
                    <a:pt x="9941" y="12773"/>
                    <a:pt x="9937" y="12772"/>
                    <a:pt x="9934" y="12772"/>
                  </a:cubicBezTo>
                  <a:lnTo>
                    <a:pt x="9934" y="12772"/>
                  </a:lnTo>
                  <a:cubicBezTo>
                    <a:pt x="9937" y="12761"/>
                    <a:pt x="9942" y="12756"/>
                    <a:pt x="9949" y="12756"/>
                  </a:cubicBezTo>
                  <a:close/>
                  <a:moveTo>
                    <a:pt x="8450" y="12776"/>
                  </a:moveTo>
                  <a:cubicBezTo>
                    <a:pt x="8458" y="12780"/>
                    <a:pt x="8457" y="12784"/>
                    <a:pt x="8449" y="12787"/>
                  </a:cubicBezTo>
                  <a:cubicBezTo>
                    <a:pt x="8448" y="12787"/>
                    <a:pt x="8446" y="12784"/>
                    <a:pt x="8444" y="12781"/>
                  </a:cubicBezTo>
                  <a:cubicBezTo>
                    <a:pt x="8446" y="12779"/>
                    <a:pt x="8449" y="12776"/>
                    <a:pt x="8450" y="12776"/>
                  </a:cubicBezTo>
                  <a:close/>
                  <a:moveTo>
                    <a:pt x="9888" y="12754"/>
                  </a:moveTo>
                  <a:cubicBezTo>
                    <a:pt x="9905" y="12754"/>
                    <a:pt x="9917" y="12768"/>
                    <a:pt x="9933" y="12773"/>
                  </a:cubicBezTo>
                  <a:lnTo>
                    <a:pt x="9933" y="12773"/>
                  </a:lnTo>
                  <a:cubicBezTo>
                    <a:pt x="9929" y="12789"/>
                    <a:pt x="9919" y="12791"/>
                    <a:pt x="9908" y="12791"/>
                  </a:cubicBezTo>
                  <a:cubicBezTo>
                    <a:pt x="9905" y="12791"/>
                    <a:pt x="9901" y="12791"/>
                    <a:pt x="9898" y="12791"/>
                  </a:cubicBezTo>
                  <a:lnTo>
                    <a:pt x="9881" y="12755"/>
                  </a:lnTo>
                  <a:lnTo>
                    <a:pt x="9880" y="12755"/>
                  </a:lnTo>
                  <a:lnTo>
                    <a:pt x="9880" y="12755"/>
                  </a:lnTo>
                  <a:cubicBezTo>
                    <a:pt x="9883" y="12754"/>
                    <a:pt x="9885" y="12754"/>
                    <a:pt x="9888" y="12754"/>
                  </a:cubicBezTo>
                  <a:close/>
                  <a:moveTo>
                    <a:pt x="9362" y="12753"/>
                  </a:moveTo>
                  <a:cubicBezTo>
                    <a:pt x="9372" y="12753"/>
                    <a:pt x="9383" y="12756"/>
                    <a:pt x="9395" y="12760"/>
                  </a:cubicBezTo>
                  <a:cubicBezTo>
                    <a:pt x="9390" y="12783"/>
                    <a:pt x="9372" y="12792"/>
                    <a:pt x="9357" y="12804"/>
                  </a:cubicBezTo>
                  <a:cubicBezTo>
                    <a:pt x="9340" y="12795"/>
                    <a:pt x="9326" y="12786"/>
                    <a:pt x="9331" y="12763"/>
                  </a:cubicBezTo>
                  <a:cubicBezTo>
                    <a:pt x="9341" y="12756"/>
                    <a:pt x="9351" y="12753"/>
                    <a:pt x="9362" y="12753"/>
                  </a:cubicBezTo>
                  <a:close/>
                  <a:moveTo>
                    <a:pt x="9676" y="12795"/>
                  </a:moveTo>
                  <a:cubicBezTo>
                    <a:pt x="9678" y="12796"/>
                    <a:pt x="9680" y="12798"/>
                    <a:pt x="9680" y="12800"/>
                  </a:cubicBezTo>
                  <a:cubicBezTo>
                    <a:pt x="9680" y="12801"/>
                    <a:pt x="9676" y="12804"/>
                    <a:pt x="9675" y="12804"/>
                  </a:cubicBezTo>
                  <a:cubicBezTo>
                    <a:pt x="9673" y="12803"/>
                    <a:pt x="9672" y="12801"/>
                    <a:pt x="9671" y="12799"/>
                  </a:cubicBezTo>
                  <a:lnTo>
                    <a:pt x="9676" y="12795"/>
                  </a:lnTo>
                  <a:close/>
                  <a:moveTo>
                    <a:pt x="9898" y="12791"/>
                  </a:moveTo>
                  <a:lnTo>
                    <a:pt x="9890" y="12804"/>
                  </a:lnTo>
                  <a:cubicBezTo>
                    <a:pt x="9878" y="12791"/>
                    <a:pt x="9893" y="12794"/>
                    <a:pt x="9898" y="12791"/>
                  </a:cubicBezTo>
                  <a:close/>
                  <a:moveTo>
                    <a:pt x="11080" y="12740"/>
                  </a:moveTo>
                  <a:lnTo>
                    <a:pt x="11148" y="12791"/>
                  </a:lnTo>
                  <a:cubicBezTo>
                    <a:pt x="11116" y="12823"/>
                    <a:pt x="11074" y="12797"/>
                    <a:pt x="11049" y="12835"/>
                  </a:cubicBezTo>
                  <a:cubicBezTo>
                    <a:pt x="11036" y="12808"/>
                    <a:pt x="11028" y="12791"/>
                    <a:pt x="11019" y="12774"/>
                  </a:cubicBezTo>
                  <a:lnTo>
                    <a:pt x="11019" y="12774"/>
                  </a:lnTo>
                  <a:cubicBezTo>
                    <a:pt x="11019" y="12774"/>
                    <a:pt x="11019" y="12774"/>
                    <a:pt x="11020" y="12774"/>
                  </a:cubicBezTo>
                  <a:cubicBezTo>
                    <a:pt x="11045" y="12774"/>
                    <a:pt x="11058" y="12751"/>
                    <a:pt x="11080" y="12740"/>
                  </a:cubicBezTo>
                  <a:close/>
                  <a:moveTo>
                    <a:pt x="9942" y="12848"/>
                  </a:moveTo>
                  <a:cubicBezTo>
                    <a:pt x="9944" y="12848"/>
                    <a:pt x="9946" y="12850"/>
                    <a:pt x="9947" y="12853"/>
                  </a:cubicBezTo>
                  <a:cubicBezTo>
                    <a:pt x="9947" y="12854"/>
                    <a:pt x="9943" y="12856"/>
                    <a:pt x="9941" y="12858"/>
                  </a:cubicBezTo>
                  <a:cubicBezTo>
                    <a:pt x="9940" y="12856"/>
                    <a:pt x="9937" y="12853"/>
                    <a:pt x="9938" y="12852"/>
                  </a:cubicBezTo>
                  <a:cubicBezTo>
                    <a:pt x="9939" y="12849"/>
                    <a:pt x="9941" y="12848"/>
                    <a:pt x="9942" y="12848"/>
                  </a:cubicBezTo>
                  <a:close/>
                  <a:moveTo>
                    <a:pt x="8781" y="12862"/>
                  </a:moveTo>
                  <a:cubicBezTo>
                    <a:pt x="8786" y="12862"/>
                    <a:pt x="8790" y="12865"/>
                    <a:pt x="8793" y="12870"/>
                  </a:cubicBezTo>
                  <a:cubicBezTo>
                    <a:pt x="8789" y="12875"/>
                    <a:pt x="8785" y="12878"/>
                    <a:pt x="8780" y="12878"/>
                  </a:cubicBezTo>
                  <a:cubicBezTo>
                    <a:pt x="8775" y="12878"/>
                    <a:pt x="8770" y="12876"/>
                    <a:pt x="8765" y="12869"/>
                  </a:cubicBezTo>
                  <a:cubicBezTo>
                    <a:pt x="8771" y="12864"/>
                    <a:pt x="8777" y="12862"/>
                    <a:pt x="8781" y="12862"/>
                  </a:cubicBezTo>
                  <a:close/>
                  <a:moveTo>
                    <a:pt x="7774" y="12901"/>
                  </a:moveTo>
                  <a:lnTo>
                    <a:pt x="7774" y="12901"/>
                  </a:lnTo>
                  <a:cubicBezTo>
                    <a:pt x="7786" y="12909"/>
                    <a:pt x="7783" y="12921"/>
                    <a:pt x="7783" y="12932"/>
                  </a:cubicBezTo>
                  <a:lnTo>
                    <a:pt x="7783" y="12932"/>
                  </a:lnTo>
                  <a:cubicBezTo>
                    <a:pt x="7765" y="12926"/>
                    <a:pt x="7762" y="12916"/>
                    <a:pt x="7774" y="12901"/>
                  </a:cubicBezTo>
                  <a:close/>
                  <a:moveTo>
                    <a:pt x="7785" y="12934"/>
                  </a:moveTo>
                  <a:lnTo>
                    <a:pt x="7798" y="12941"/>
                  </a:lnTo>
                  <a:cubicBezTo>
                    <a:pt x="7794" y="12944"/>
                    <a:pt x="7792" y="12945"/>
                    <a:pt x="7790" y="12945"/>
                  </a:cubicBezTo>
                  <a:cubicBezTo>
                    <a:pt x="7786" y="12945"/>
                    <a:pt x="7786" y="12939"/>
                    <a:pt x="7785" y="12934"/>
                  </a:cubicBezTo>
                  <a:close/>
                  <a:moveTo>
                    <a:pt x="7650" y="12935"/>
                  </a:moveTo>
                  <a:cubicBezTo>
                    <a:pt x="7658" y="12939"/>
                    <a:pt x="7657" y="12943"/>
                    <a:pt x="7649" y="12946"/>
                  </a:cubicBezTo>
                  <a:cubicBezTo>
                    <a:pt x="7649" y="12946"/>
                    <a:pt x="7647" y="12943"/>
                    <a:pt x="7645" y="12941"/>
                  </a:cubicBezTo>
                  <a:lnTo>
                    <a:pt x="7645" y="12941"/>
                  </a:lnTo>
                  <a:cubicBezTo>
                    <a:pt x="7647" y="12938"/>
                    <a:pt x="7650" y="12935"/>
                    <a:pt x="7650" y="12935"/>
                  </a:cubicBezTo>
                  <a:close/>
                  <a:moveTo>
                    <a:pt x="8449" y="12849"/>
                  </a:moveTo>
                  <a:cubicBezTo>
                    <a:pt x="8485" y="12886"/>
                    <a:pt x="8487" y="12890"/>
                    <a:pt x="8457" y="12954"/>
                  </a:cubicBezTo>
                  <a:cubicBezTo>
                    <a:pt x="8430" y="12923"/>
                    <a:pt x="8450" y="12888"/>
                    <a:pt x="8422" y="12869"/>
                  </a:cubicBezTo>
                  <a:lnTo>
                    <a:pt x="8449" y="12849"/>
                  </a:lnTo>
                  <a:close/>
                  <a:moveTo>
                    <a:pt x="11238" y="12955"/>
                  </a:moveTo>
                  <a:cubicBezTo>
                    <a:pt x="11245" y="12958"/>
                    <a:pt x="11245" y="12962"/>
                    <a:pt x="11238" y="12963"/>
                  </a:cubicBezTo>
                  <a:cubicBezTo>
                    <a:pt x="11238" y="12963"/>
                    <a:pt x="11238" y="12963"/>
                    <a:pt x="11238" y="12963"/>
                  </a:cubicBezTo>
                  <a:cubicBezTo>
                    <a:pt x="11237" y="12963"/>
                    <a:pt x="11235" y="12960"/>
                    <a:pt x="11234" y="12958"/>
                  </a:cubicBezTo>
                  <a:cubicBezTo>
                    <a:pt x="11236" y="12957"/>
                    <a:pt x="11238" y="12955"/>
                    <a:pt x="11238" y="12955"/>
                  </a:cubicBezTo>
                  <a:close/>
                  <a:moveTo>
                    <a:pt x="11044" y="12852"/>
                  </a:moveTo>
                  <a:cubicBezTo>
                    <a:pt x="11056" y="12852"/>
                    <a:pt x="11052" y="12869"/>
                    <a:pt x="11068" y="12875"/>
                  </a:cubicBezTo>
                  <a:cubicBezTo>
                    <a:pt x="11096" y="12864"/>
                    <a:pt x="11126" y="12859"/>
                    <a:pt x="11155" y="12859"/>
                  </a:cubicBezTo>
                  <a:cubicBezTo>
                    <a:pt x="11173" y="12859"/>
                    <a:pt x="11191" y="12861"/>
                    <a:pt x="11209" y="12865"/>
                  </a:cubicBezTo>
                  <a:cubicBezTo>
                    <a:pt x="11215" y="12916"/>
                    <a:pt x="11154" y="12909"/>
                    <a:pt x="11150" y="12946"/>
                  </a:cubicBezTo>
                  <a:cubicBezTo>
                    <a:pt x="11147" y="12947"/>
                    <a:pt x="11145" y="12947"/>
                    <a:pt x="11142" y="12947"/>
                  </a:cubicBezTo>
                  <a:cubicBezTo>
                    <a:pt x="11128" y="12947"/>
                    <a:pt x="11116" y="12935"/>
                    <a:pt x="11100" y="12935"/>
                  </a:cubicBezTo>
                  <a:cubicBezTo>
                    <a:pt x="11092" y="12935"/>
                    <a:pt x="11084" y="12938"/>
                    <a:pt x="11074" y="12946"/>
                  </a:cubicBezTo>
                  <a:cubicBezTo>
                    <a:pt x="11073" y="12948"/>
                    <a:pt x="11091" y="12958"/>
                    <a:pt x="11074" y="12966"/>
                  </a:cubicBezTo>
                  <a:cubicBezTo>
                    <a:pt x="11053" y="12939"/>
                    <a:pt x="11045" y="12909"/>
                    <a:pt x="11040" y="12852"/>
                  </a:cubicBezTo>
                  <a:cubicBezTo>
                    <a:pt x="11041" y="12852"/>
                    <a:pt x="11043" y="12852"/>
                    <a:pt x="11044" y="12852"/>
                  </a:cubicBezTo>
                  <a:close/>
                  <a:moveTo>
                    <a:pt x="10013" y="12972"/>
                  </a:moveTo>
                  <a:cubicBezTo>
                    <a:pt x="10015" y="12972"/>
                    <a:pt x="10016" y="12974"/>
                    <a:pt x="10018" y="12978"/>
                  </a:cubicBezTo>
                  <a:cubicBezTo>
                    <a:pt x="10019" y="12979"/>
                    <a:pt x="10015" y="12980"/>
                    <a:pt x="10013" y="12982"/>
                  </a:cubicBezTo>
                  <a:cubicBezTo>
                    <a:pt x="10011" y="12981"/>
                    <a:pt x="10008" y="12978"/>
                    <a:pt x="10008" y="12977"/>
                  </a:cubicBezTo>
                  <a:cubicBezTo>
                    <a:pt x="10010" y="12973"/>
                    <a:pt x="10012" y="12972"/>
                    <a:pt x="10013" y="12972"/>
                  </a:cubicBezTo>
                  <a:close/>
                  <a:moveTo>
                    <a:pt x="7701" y="12973"/>
                  </a:moveTo>
                  <a:cubicBezTo>
                    <a:pt x="7714" y="12980"/>
                    <a:pt x="7713" y="12988"/>
                    <a:pt x="7706" y="12997"/>
                  </a:cubicBezTo>
                  <a:cubicBezTo>
                    <a:pt x="7694" y="12990"/>
                    <a:pt x="7696" y="12982"/>
                    <a:pt x="7701" y="12973"/>
                  </a:cubicBezTo>
                  <a:close/>
                  <a:moveTo>
                    <a:pt x="8789" y="12989"/>
                  </a:moveTo>
                  <a:cubicBezTo>
                    <a:pt x="8790" y="12990"/>
                    <a:pt x="8793" y="12993"/>
                    <a:pt x="8792" y="12994"/>
                  </a:cubicBezTo>
                  <a:cubicBezTo>
                    <a:pt x="8792" y="12996"/>
                    <a:pt x="8790" y="12997"/>
                    <a:pt x="8788" y="12998"/>
                  </a:cubicBezTo>
                  <a:lnTo>
                    <a:pt x="8784" y="12994"/>
                  </a:lnTo>
                  <a:lnTo>
                    <a:pt x="8789" y="12989"/>
                  </a:lnTo>
                  <a:close/>
                  <a:moveTo>
                    <a:pt x="11141" y="13004"/>
                  </a:moveTo>
                  <a:cubicBezTo>
                    <a:pt x="11145" y="13004"/>
                    <a:pt x="11148" y="13006"/>
                    <a:pt x="11149" y="13008"/>
                  </a:cubicBezTo>
                  <a:cubicBezTo>
                    <a:pt x="11155" y="13017"/>
                    <a:pt x="11149" y="13019"/>
                    <a:pt x="11143" y="13019"/>
                  </a:cubicBezTo>
                  <a:cubicBezTo>
                    <a:pt x="11142" y="13019"/>
                    <a:pt x="11140" y="13019"/>
                    <a:pt x="11139" y="13019"/>
                  </a:cubicBezTo>
                  <a:cubicBezTo>
                    <a:pt x="11134" y="13019"/>
                    <a:pt x="11132" y="13013"/>
                    <a:pt x="11129" y="13011"/>
                  </a:cubicBezTo>
                  <a:cubicBezTo>
                    <a:pt x="11132" y="13006"/>
                    <a:pt x="11137" y="13004"/>
                    <a:pt x="11141" y="13004"/>
                  </a:cubicBezTo>
                  <a:close/>
                  <a:moveTo>
                    <a:pt x="8460" y="13038"/>
                  </a:moveTo>
                  <a:cubicBezTo>
                    <a:pt x="8464" y="13038"/>
                    <a:pt x="8468" y="13040"/>
                    <a:pt x="8473" y="13045"/>
                  </a:cubicBezTo>
                  <a:cubicBezTo>
                    <a:pt x="8469" y="13055"/>
                    <a:pt x="8465" y="13058"/>
                    <a:pt x="8461" y="13058"/>
                  </a:cubicBezTo>
                  <a:cubicBezTo>
                    <a:pt x="8456" y="13058"/>
                    <a:pt x="8450" y="13053"/>
                    <a:pt x="8444" y="13047"/>
                  </a:cubicBezTo>
                  <a:cubicBezTo>
                    <a:pt x="8449" y="13042"/>
                    <a:pt x="8454" y="13038"/>
                    <a:pt x="8460" y="13038"/>
                  </a:cubicBezTo>
                  <a:close/>
                  <a:moveTo>
                    <a:pt x="11148" y="13091"/>
                  </a:moveTo>
                  <a:lnTo>
                    <a:pt x="11226" y="13117"/>
                  </a:lnTo>
                  <a:cubicBezTo>
                    <a:pt x="11189" y="13120"/>
                    <a:pt x="11163" y="13145"/>
                    <a:pt x="11133" y="13165"/>
                  </a:cubicBezTo>
                  <a:lnTo>
                    <a:pt x="11132" y="13165"/>
                  </a:lnTo>
                  <a:cubicBezTo>
                    <a:pt x="11118" y="13133"/>
                    <a:pt x="11139" y="13117"/>
                    <a:pt x="11148" y="13091"/>
                  </a:cubicBezTo>
                  <a:close/>
                  <a:moveTo>
                    <a:pt x="7118" y="13167"/>
                  </a:moveTo>
                  <a:cubicBezTo>
                    <a:pt x="7120" y="13167"/>
                    <a:pt x="7122" y="13169"/>
                    <a:pt x="7122" y="13172"/>
                  </a:cubicBezTo>
                  <a:cubicBezTo>
                    <a:pt x="7122" y="13174"/>
                    <a:pt x="7119" y="13175"/>
                    <a:pt x="7118" y="13176"/>
                  </a:cubicBezTo>
                  <a:lnTo>
                    <a:pt x="7114" y="13171"/>
                  </a:lnTo>
                  <a:lnTo>
                    <a:pt x="7114" y="13171"/>
                  </a:lnTo>
                  <a:cubicBezTo>
                    <a:pt x="7115" y="13170"/>
                    <a:pt x="7117" y="13167"/>
                    <a:pt x="7118" y="13167"/>
                  </a:cubicBezTo>
                  <a:close/>
                  <a:moveTo>
                    <a:pt x="7686" y="13166"/>
                  </a:moveTo>
                  <a:cubicBezTo>
                    <a:pt x="7688" y="13166"/>
                    <a:pt x="7690" y="13168"/>
                    <a:pt x="7691" y="13172"/>
                  </a:cubicBezTo>
                  <a:cubicBezTo>
                    <a:pt x="7691" y="13173"/>
                    <a:pt x="7688" y="13175"/>
                    <a:pt x="7686" y="13176"/>
                  </a:cubicBezTo>
                  <a:lnTo>
                    <a:pt x="7686" y="13177"/>
                  </a:lnTo>
                  <a:cubicBezTo>
                    <a:pt x="7685" y="13175"/>
                    <a:pt x="7681" y="13173"/>
                    <a:pt x="7681" y="13172"/>
                  </a:cubicBezTo>
                  <a:cubicBezTo>
                    <a:pt x="7683" y="13168"/>
                    <a:pt x="7684" y="13166"/>
                    <a:pt x="7686" y="13166"/>
                  </a:cubicBezTo>
                  <a:close/>
                  <a:moveTo>
                    <a:pt x="8814" y="13149"/>
                  </a:moveTo>
                  <a:cubicBezTo>
                    <a:pt x="8817" y="13149"/>
                    <a:pt x="8820" y="13149"/>
                    <a:pt x="8824" y="13150"/>
                  </a:cubicBezTo>
                  <a:cubicBezTo>
                    <a:pt x="8839" y="13180"/>
                    <a:pt x="8821" y="13183"/>
                    <a:pt x="8798" y="13183"/>
                  </a:cubicBezTo>
                  <a:lnTo>
                    <a:pt x="8788" y="13194"/>
                  </a:lnTo>
                  <a:cubicBezTo>
                    <a:pt x="8778" y="13183"/>
                    <a:pt x="8791" y="13184"/>
                    <a:pt x="8796" y="13181"/>
                  </a:cubicBezTo>
                  <a:cubicBezTo>
                    <a:pt x="8796" y="13164"/>
                    <a:pt x="8796" y="13149"/>
                    <a:pt x="8814" y="13149"/>
                  </a:cubicBezTo>
                  <a:close/>
                  <a:moveTo>
                    <a:pt x="8884" y="13183"/>
                  </a:moveTo>
                  <a:cubicBezTo>
                    <a:pt x="8888" y="13183"/>
                    <a:pt x="8894" y="13184"/>
                    <a:pt x="8901" y="13185"/>
                  </a:cubicBezTo>
                  <a:lnTo>
                    <a:pt x="8901" y="13186"/>
                  </a:lnTo>
                  <a:cubicBezTo>
                    <a:pt x="8896" y="13199"/>
                    <a:pt x="8886" y="13207"/>
                    <a:pt x="8873" y="13210"/>
                  </a:cubicBezTo>
                  <a:cubicBezTo>
                    <a:pt x="8868" y="13195"/>
                    <a:pt x="8867" y="13183"/>
                    <a:pt x="8884" y="13183"/>
                  </a:cubicBezTo>
                  <a:close/>
                  <a:moveTo>
                    <a:pt x="9873" y="13093"/>
                  </a:moveTo>
                  <a:cubicBezTo>
                    <a:pt x="9879" y="13093"/>
                    <a:pt x="9885" y="13094"/>
                    <a:pt x="9893" y="13096"/>
                  </a:cubicBezTo>
                  <a:cubicBezTo>
                    <a:pt x="9893" y="13100"/>
                    <a:pt x="9893" y="13103"/>
                    <a:pt x="9892" y="13107"/>
                  </a:cubicBezTo>
                  <a:cubicBezTo>
                    <a:pt x="9874" y="13140"/>
                    <a:pt x="9861" y="13175"/>
                    <a:pt x="9854" y="13212"/>
                  </a:cubicBezTo>
                  <a:lnTo>
                    <a:pt x="9853" y="13212"/>
                  </a:lnTo>
                  <a:cubicBezTo>
                    <a:pt x="9840" y="13186"/>
                    <a:pt x="9849" y="13158"/>
                    <a:pt x="9832" y="13136"/>
                  </a:cubicBezTo>
                  <a:cubicBezTo>
                    <a:pt x="9843" y="13119"/>
                    <a:pt x="9846" y="13093"/>
                    <a:pt x="9873" y="13093"/>
                  </a:cubicBezTo>
                  <a:close/>
                  <a:moveTo>
                    <a:pt x="11150" y="13202"/>
                  </a:moveTo>
                  <a:lnTo>
                    <a:pt x="11155" y="13208"/>
                  </a:lnTo>
                  <a:cubicBezTo>
                    <a:pt x="11153" y="13209"/>
                    <a:pt x="11152" y="13212"/>
                    <a:pt x="11150" y="13212"/>
                  </a:cubicBezTo>
                  <a:cubicBezTo>
                    <a:pt x="11150" y="13212"/>
                    <a:pt x="11150" y="13212"/>
                    <a:pt x="11149" y="13212"/>
                  </a:cubicBezTo>
                  <a:cubicBezTo>
                    <a:pt x="11148" y="13212"/>
                    <a:pt x="11146" y="13209"/>
                    <a:pt x="11145" y="13207"/>
                  </a:cubicBezTo>
                  <a:lnTo>
                    <a:pt x="11150" y="13202"/>
                  </a:lnTo>
                  <a:close/>
                  <a:moveTo>
                    <a:pt x="7591" y="13038"/>
                  </a:moveTo>
                  <a:cubicBezTo>
                    <a:pt x="7599" y="13038"/>
                    <a:pt x="7608" y="13040"/>
                    <a:pt x="7616" y="13044"/>
                  </a:cubicBezTo>
                  <a:cubicBezTo>
                    <a:pt x="7613" y="13060"/>
                    <a:pt x="7609" y="13075"/>
                    <a:pt x="7607" y="13089"/>
                  </a:cubicBezTo>
                  <a:cubicBezTo>
                    <a:pt x="7621" y="13119"/>
                    <a:pt x="7661" y="13103"/>
                    <a:pt x="7671" y="13133"/>
                  </a:cubicBezTo>
                  <a:cubicBezTo>
                    <a:pt x="7674" y="13143"/>
                    <a:pt x="7666" y="13148"/>
                    <a:pt x="7661" y="13153"/>
                  </a:cubicBezTo>
                  <a:cubicBezTo>
                    <a:pt x="7652" y="13162"/>
                    <a:pt x="7641" y="13164"/>
                    <a:pt x="7631" y="13164"/>
                  </a:cubicBezTo>
                  <a:cubicBezTo>
                    <a:pt x="7624" y="13164"/>
                    <a:pt x="7618" y="13163"/>
                    <a:pt x="7613" y="13163"/>
                  </a:cubicBezTo>
                  <a:cubicBezTo>
                    <a:pt x="7609" y="13163"/>
                    <a:pt x="7605" y="13164"/>
                    <a:pt x="7602" y="13165"/>
                  </a:cubicBezTo>
                  <a:cubicBezTo>
                    <a:pt x="7576" y="13188"/>
                    <a:pt x="7607" y="13228"/>
                    <a:pt x="7559" y="13234"/>
                  </a:cubicBezTo>
                  <a:lnTo>
                    <a:pt x="7560" y="13233"/>
                  </a:lnTo>
                  <a:cubicBezTo>
                    <a:pt x="7575" y="13189"/>
                    <a:pt x="7576" y="13144"/>
                    <a:pt x="7552" y="13105"/>
                  </a:cubicBezTo>
                  <a:lnTo>
                    <a:pt x="7583" y="13068"/>
                  </a:lnTo>
                  <a:lnTo>
                    <a:pt x="7558" y="13048"/>
                  </a:lnTo>
                  <a:cubicBezTo>
                    <a:pt x="7568" y="13041"/>
                    <a:pt x="7579" y="13038"/>
                    <a:pt x="7591" y="13038"/>
                  </a:cubicBezTo>
                  <a:close/>
                  <a:moveTo>
                    <a:pt x="11091" y="13206"/>
                  </a:moveTo>
                  <a:cubicBezTo>
                    <a:pt x="11110" y="13206"/>
                    <a:pt x="11117" y="13218"/>
                    <a:pt x="11123" y="13234"/>
                  </a:cubicBezTo>
                  <a:cubicBezTo>
                    <a:pt x="11107" y="13233"/>
                    <a:pt x="11087" y="13239"/>
                    <a:pt x="11091" y="13206"/>
                  </a:cubicBezTo>
                  <a:close/>
                  <a:moveTo>
                    <a:pt x="11125" y="13235"/>
                  </a:moveTo>
                  <a:lnTo>
                    <a:pt x="11137" y="13242"/>
                  </a:lnTo>
                  <a:cubicBezTo>
                    <a:pt x="11133" y="13245"/>
                    <a:pt x="11131" y="13247"/>
                    <a:pt x="11129" y="13247"/>
                  </a:cubicBezTo>
                  <a:cubicBezTo>
                    <a:pt x="11125" y="13247"/>
                    <a:pt x="11126" y="13239"/>
                    <a:pt x="11125" y="13235"/>
                  </a:cubicBezTo>
                  <a:close/>
                  <a:moveTo>
                    <a:pt x="8877" y="13238"/>
                  </a:moveTo>
                  <a:lnTo>
                    <a:pt x="8877" y="13239"/>
                  </a:lnTo>
                  <a:cubicBezTo>
                    <a:pt x="8879" y="13240"/>
                    <a:pt x="8881" y="13242"/>
                    <a:pt x="8880" y="13243"/>
                  </a:cubicBezTo>
                  <a:cubicBezTo>
                    <a:pt x="8880" y="13245"/>
                    <a:pt x="8878" y="13247"/>
                    <a:pt x="8876" y="13247"/>
                  </a:cubicBezTo>
                  <a:cubicBezTo>
                    <a:pt x="8874" y="13247"/>
                    <a:pt x="8872" y="13243"/>
                    <a:pt x="8871" y="13242"/>
                  </a:cubicBezTo>
                  <a:lnTo>
                    <a:pt x="8877" y="13238"/>
                  </a:lnTo>
                  <a:close/>
                  <a:moveTo>
                    <a:pt x="10087" y="13118"/>
                  </a:moveTo>
                  <a:cubicBezTo>
                    <a:pt x="10094" y="13140"/>
                    <a:pt x="10111" y="13162"/>
                    <a:pt x="10107" y="13182"/>
                  </a:cubicBezTo>
                  <a:cubicBezTo>
                    <a:pt x="10097" y="13222"/>
                    <a:pt x="10123" y="13261"/>
                    <a:pt x="10104" y="13299"/>
                  </a:cubicBezTo>
                  <a:cubicBezTo>
                    <a:pt x="10071" y="13287"/>
                    <a:pt x="10058" y="13257"/>
                    <a:pt x="10044" y="13223"/>
                  </a:cubicBezTo>
                  <a:cubicBezTo>
                    <a:pt x="10079" y="13199"/>
                    <a:pt x="10079" y="13158"/>
                    <a:pt x="10086" y="13118"/>
                  </a:cubicBezTo>
                  <a:close/>
                  <a:moveTo>
                    <a:pt x="9673" y="13243"/>
                  </a:moveTo>
                  <a:cubicBezTo>
                    <a:pt x="9699" y="13243"/>
                    <a:pt x="9697" y="13269"/>
                    <a:pt x="9708" y="13281"/>
                  </a:cubicBezTo>
                  <a:cubicBezTo>
                    <a:pt x="9725" y="13281"/>
                    <a:pt x="9717" y="13255"/>
                    <a:pt x="9732" y="13255"/>
                  </a:cubicBezTo>
                  <a:cubicBezTo>
                    <a:pt x="9733" y="13255"/>
                    <a:pt x="9733" y="13255"/>
                    <a:pt x="9734" y="13255"/>
                  </a:cubicBezTo>
                  <a:cubicBezTo>
                    <a:pt x="9735" y="13255"/>
                    <a:pt x="9736" y="13255"/>
                    <a:pt x="9737" y="13255"/>
                  </a:cubicBezTo>
                  <a:cubicBezTo>
                    <a:pt x="9755" y="13255"/>
                    <a:pt x="9761" y="13270"/>
                    <a:pt x="9773" y="13283"/>
                  </a:cubicBezTo>
                  <a:cubicBezTo>
                    <a:pt x="9760" y="13306"/>
                    <a:pt x="9760" y="13332"/>
                    <a:pt x="9737" y="13352"/>
                  </a:cubicBezTo>
                  <a:cubicBezTo>
                    <a:pt x="9726" y="13358"/>
                    <a:pt x="9715" y="13361"/>
                    <a:pt x="9703" y="13361"/>
                  </a:cubicBezTo>
                  <a:cubicBezTo>
                    <a:pt x="9687" y="13361"/>
                    <a:pt x="9671" y="13356"/>
                    <a:pt x="9654" y="13340"/>
                  </a:cubicBezTo>
                  <a:cubicBezTo>
                    <a:pt x="9671" y="13312"/>
                    <a:pt x="9659" y="13277"/>
                    <a:pt x="9668" y="13243"/>
                  </a:cubicBezTo>
                  <a:cubicBezTo>
                    <a:pt x="9670" y="13243"/>
                    <a:pt x="9672" y="13243"/>
                    <a:pt x="9673" y="13243"/>
                  </a:cubicBezTo>
                  <a:close/>
                  <a:moveTo>
                    <a:pt x="9828" y="13305"/>
                  </a:moveTo>
                  <a:cubicBezTo>
                    <a:pt x="9853" y="13319"/>
                    <a:pt x="9873" y="13336"/>
                    <a:pt x="9857" y="13374"/>
                  </a:cubicBezTo>
                  <a:cubicBezTo>
                    <a:pt x="9853" y="13374"/>
                    <a:pt x="9850" y="13374"/>
                    <a:pt x="9847" y="13374"/>
                  </a:cubicBezTo>
                  <a:cubicBezTo>
                    <a:pt x="9821" y="13374"/>
                    <a:pt x="9801" y="13354"/>
                    <a:pt x="9760" y="13353"/>
                  </a:cubicBezTo>
                  <a:lnTo>
                    <a:pt x="9819" y="13334"/>
                  </a:lnTo>
                  <a:lnTo>
                    <a:pt x="9819" y="13335"/>
                  </a:lnTo>
                  <a:cubicBezTo>
                    <a:pt x="9821" y="13324"/>
                    <a:pt x="9805" y="13313"/>
                    <a:pt x="9828" y="13305"/>
                  </a:cubicBezTo>
                  <a:close/>
                  <a:moveTo>
                    <a:pt x="10099" y="13360"/>
                  </a:moveTo>
                  <a:cubicBezTo>
                    <a:pt x="10110" y="13360"/>
                    <a:pt x="10107" y="13375"/>
                    <a:pt x="10112" y="13390"/>
                  </a:cubicBezTo>
                  <a:lnTo>
                    <a:pt x="10111" y="13391"/>
                  </a:lnTo>
                  <a:cubicBezTo>
                    <a:pt x="10097" y="13390"/>
                    <a:pt x="10086" y="13380"/>
                    <a:pt x="10081" y="13368"/>
                  </a:cubicBezTo>
                  <a:cubicBezTo>
                    <a:pt x="10090" y="13362"/>
                    <a:pt x="10096" y="13360"/>
                    <a:pt x="10099" y="13360"/>
                  </a:cubicBezTo>
                  <a:close/>
                  <a:moveTo>
                    <a:pt x="7047" y="13432"/>
                  </a:moveTo>
                  <a:cubicBezTo>
                    <a:pt x="7049" y="13432"/>
                    <a:pt x="7050" y="13434"/>
                    <a:pt x="7051" y="13439"/>
                  </a:cubicBezTo>
                  <a:cubicBezTo>
                    <a:pt x="7051" y="13440"/>
                    <a:pt x="7048" y="13441"/>
                    <a:pt x="7047" y="13442"/>
                  </a:cubicBezTo>
                  <a:lnTo>
                    <a:pt x="7047" y="13443"/>
                  </a:lnTo>
                  <a:cubicBezTo>
                    <a:pt x="7045" y="13442"/>
                    <a:pt x="7042" y="13440"/>
                    <a:pt x="7042" y="13437"/>
                  </a:cubicBezTo>
                  <a:cubicBezTo>
                    <a:pt x="7044" y="13434"/>
                    <a:pt x="7046" y="13432"/>
                    <a:pt x="7047" y="13432"/>
                  </a:cubicBezTo>
                  <a:close/>
                  <a:moveTo>
                    <a:pt x="8947" y="13452"/>
                  </a:moveTo>
                  <a:cubicBezTo>
                    <a:pt x="8947" y="13452"/>
                    <a:pt x="8947" y="13452"/>
                    <a:pt x="8947" y="13452"/>
                  </a:cubicBezTo>
                  <a:cubicBezTo>
                    <a:pt x="8954" y="13456"/>
                    <a:pt x="8953" y="13459"/>
                    <a:pt x="8946" y="13461"/>
                  </a:cubicBezTo>
                  <a:cubicBezTo>
                    <a:pt x="8946" y="13461"/>
                    <a:pt x="8944" y="13458"/>
                    <a:pt x="8943" y="13457"/>
                  </a:cubicBezTo>
                  <a:lnTo>
                    <a:pt x="8943" y="13456"/>
                  </a:lnTo>
                  <a:cubicBezTo>
                    <a:pt x="8944" y="13455"/>
                    <a:pt x="8946" y="13452"/>
                    <a:pt x="8947" y="13452"/>
                  </a:cubicBezTo>
                  <a:close/>
                  <a:moveTo>
                    <a:pt x="7792" y="13358"/>
                  </a:moveTo>
                  <a:cubicBezTo>
                    <a:pt x="7798" y="13358"/>
                    <a:pt x="7804" y="13359"/>
                    <a:pt x="7810" y="13360"/>
                  </a:cubicBezTo>
                  <a:cubicBezTo>
                    <a:pt x="7818" y="13383"/>
                    <a:pt x="7828" y="13405"/>
                    <a:pt x="7836" y="13427"/>
                  </a:cubicBezTo>
                  <a:cubicBezTo>
                    <a:pt x="7835" y="13447"/>
                    <a:pt x="7820" y="13453"/>
                    <a:pt x="7811" y="13463"/>
                  </a:cubicBezTo>
                  <a:cubicBezTo>
                    <a:pt x="7808" y="13463"/>
                    <a:pt x="7806" y="13464"/>
                    <a:pt x="7804" y="13464"/>
                  </a:cubicBezTo>
                  <a:cubicBezTo>
                    <a:pt x="7790" y="13464"/>
                    <a:pt x="7780" y="13453"/>
                    <a:pt x="7768" y="13439"/>
                  </a:cubicBezTo>
                  <a:lnTo>
                    <a:pt x="7767" y="13439"/>
                  </a:lnTo>
                  <a:cubicBezTo>
                    <a:pt x="7767" y="13413"/>
                    <a:pt x="7798" y="13391"/>
                    <a:pt x="7772" y="13367"/>
                  </a:cubicBezTo>
                  <a:cubicBezTo>
                    <a:pt x="7778" y="13360"/>
                    <a:pt x="7785" y="13358"/>
                    <a:pt x="7792" y="13358"/>
                  </a:cubicBezTo>
                  <a:close/>
                  <a:moveTo>
                    <a:pt x="11009" y="13344"/>
                  </a:moveTo>
                  <a:lnTo>
                    <a:pt x="11009" y="13344"/>
                  </a:lnTo>
                  <a:cubicBezTo>
                    <a:pt x="11044" y="13351"/>
                    <a:pt x="11052" y="13372"/>
                    <a:pt x="11072" y="13386"/>
                  </a:cubicBezTo>
                  <a:cubicBezTo>
                    <a:pt x="11090" y="13399"/>
                    <a:pt x="11121" y="13388"/>
                    <a:pt x="11137" y="13421"/>
                  </a:cubicBezTo>
                  <a:lnTo>
                    <a:pt x="11136" y="13421"/>
                  </a:lnTo>
                  <a:cubicBezTo>
                    <a:pt x="11130" y="13434"/>
                    <a:pt x="11123" y="13448"/>
                    <a:pt x="11115" y="13464"/>
                  </a:cubicBezTo>
                  <a:cubicBezTo>
                    <a:pt x="11080" y="13429"/>
                    <a:pt x="11040" y="13399"/>
                    <a:pt x="11009" y="13344"/>
                  </a:cubicBezTo>
                  <a:close/>
                  <a:moveTo>
                    <a:pt x="7829" y="13487"/>
                  </a:moveTo>
                  <a:cubicBezTo>
                    <a:pt x="7829" y="13487"/>
                    <a:pt x="7829" y="13487"/>
                    <a:pt x="7829" y="13488"/>
                  </a:cubicBezTo>
                  <a:cubicBezTo>
                    <a:pt x="7835" y="13491"/>
                    <a:pt x="7835" y="13494"/>
                    <a:pt x="7828" y="13497"/>
                  </a:cubicBezTo>
                  <a:cubicBezTo>
                    <a:pt x="7827" y="13497"/>
                    <a:pt x="7825" y="13493"/>
                    <a:pt x="7824" y="13491"/>
                  </a:cubicBezTo>
                  <a:cubicBezTo>
                    <a:pt x="7825" y="13490"/>
                    <a:pt x="7827" y="13487"/>
                    <a:pt x="7829" y="13487"/>
                  </a:cubicBezTo>
                  <a:close/>
                  <a:moveTo>
                    <a:pt x="9486" y="13507"/>
                  </a:moveTo>
                  <a:lnTo>
                    <a:pt x="9570" y="13526"/>
                  </a:lnTo>
                  <a:cubicBezTo>
                    <a:pt x="9549" y="13541"/>
                    <a:pt x="9537" y="13549"/>
                    <a:pt x="9528" y="13549"/>
                  </a:cubicBezTo>
                  <a:cubicBezTo>
                    <a:pt x="9515" y="13549"/>
                    <a:pt x="9506" y="13536"/>
                    <a:pt x="9486" y="13507"/>
                  </a:cubicBezTo>
                  <a:close/>
                  <a:moveTo>
                    <a:pt x="8504" y="13558"/>
                  </a:moveTo>
                  <a:cubicBezTo>
                    <a:pt x="8505" y="13560"/>
                    <a:pt x="8508" y="13562"/>
                    <a:pt x="8508" y="13563"/>
                  </a:cubicBezTo>
                  <a:cubicBezTo>
                    <a:pt x="8507" y="13565"/>
                    <a:pt x="8505" y="13566"/>
                    <a:pt x="8503" y="13569"/>
                  </a:cubicBezTo>
                  <a:lnTo>
                    <a:pt x="8498" y="13563"/>
                  </a:lnTo>
                  <a:lnTo>
                    <a:pt x="8504" y="13558"/>
                  </a:lnTo>
                  <a:close/>
                  <a:moveTo>
                    <a:pt x="10093" y="13487"/>
                  </a:moveTo>
                  <a:cubicBezTo>
                    <a:pt x="10097" y="13487"/>
                    <a:pt x="10102" y="13487"/>
                    <a:pt x="10107" y="13489"/>
                  </a:cubicBezTo>
                  <a:cubicBezTo>
                    <a:pt x="10097" y="13522"/>
                    <a:pt x="10116" y="13555"/>
                    <a:pt x="10111" y="13590"/>
                  </a:cubicBezTo>
                  <a:lnTo>
                    <a:pt x="10111" y="13589"/>
                  </a:lnTo>
                  <a:cubicBezTo>
                    <a:pt x="10064" y="13579"/>
                    <a:pt x="10080" y="13533"/>
                    <a:pt x="10064" y="13506"/>
                  </a:cubicBezTo>
                  <a:cubicBezTo>
                    <a:pt x="10072" y="13496"/>
                    <a:pt x="10079" y="13487"/>
                    <a:pt x="10093" y="13487"/>
                  </a:cubicBezTo>
                  <a:close/>
                  <a:moveTo>
                    <a:pt x="10111" y="13590"/>
                  </a:moveTo>
                  <a:lnTo>
                    <a:pt x="10126" y="13598"/>
                  </a:lnTo>
                  <a:cubicBezTo>
                    <a:pt x="10122" y="13601"/>
                    <a:pt x="10119" y="13603"/>
                    <a:pt x="10117" y="13603"/>
                  </a:cubicBezTo>
                  <a:cubicBezTo>
                    <a:pt x="10113" y="13603"/>
                    <a:pt x="10114" y="13594"/>
                    <a:pt x="10111" y="13590"/>
                  </a:cubicBezTo>
                  <a:close/>
                  <a:moveTo>
                    <a:pt x="7810" y="13594"/>
                  </a:moveTo>
                  <a:cubicBezTo>
                    <a:pt x="7817" y="13597"/>
                    <a:pt x="7817" y="13602"/>
                    <a:pt x="7810" y="13603"/>
                  </a:cubicBezTo>
                  <a:cubicBezTo>
                    <a:pt x="7810" y="13603"/>
                    <a:pt x="7810" y="13603"/>
                    <a:pt x="7810" y="13603"/>
                  </a:cubicBezTo>
                  <a:cubicBezTo>
                    <a:pt x="7808" y="13603"/>
                    <a:pt x="7807" y="13600"/>
                    <a:pt x="7806" y="13598"/>
                  </a:cubicBezTo>
                  <a:cubicBezTo>
                    <a:pt x="7808" y="13597"/>
                    <a:pt x="7810" y="13594"/>
                    <a:pt x="7810" y="13594"/>
                  </a:cubicBezTo>
                  <a:close/>
                  <a:moveTo>
                    <a:pt x="7744" y="13557"/>
                  </a:moveTo>
                  <a:cubicBezTo>
                    <a:pt x="7761" y="13557"/>
                    <a:pt x="7775" y="13567"/>
                    <a:pt x="7780" y="13583"/>
                  </a:cubicBezTo>
                  <a:lnTo>
                    <a:pt x="7760" y="13604"/>
                  </a:lnTo>
                  <a:cubicBezTo>
                    <a:pt x="7743" y="13595"/>
                    <a:pt x="7727" y="13588"/>
                    <a:pt x="7737" y="13557"/>
                  </a:cubicBezTo>
                  <a:cubicBezTo>
                    <a:pt x="7740" y="13557"/>
                    <a:pt x="7742" y="13557"/>
                    <a:pt x="7744" y="13557"/>
                  </a:cubicBezTo>
                  <a:close/>
                  <a:moveTo>
                    <a:pt x="9487" y="13591"/>
                  </a:moveTo>
                  <a:cubicBezTo>
                    <a:pt x="9491" y="13591"/>
                    <a:pt x="9497" y="13594"/>
                    <a:pt x="9503" y="13598"/>
                  </a:cubicBezTo>
                  <a:cubicBezTo>
                    <a:pt x="9497" y="13606"/>
                    <a:pt x="9490" y="13608"/>
                    <a:pt x="9483" y="13608"/>
                  </a:cubicBezTo>
                  <a:cubicBezTo>
                    <a:pt x="9480" y="13608"/>
                    <a:pt x="9476" y="13607"/>
                    <a:pt x="9472" y="13607"/>
                  </a:cubicBezTo>
                  <a:lnTo>
                    <a:pt x="9472" y="13607"/>
                  </a:lnTo>
                  <a:cubicBezTo>
                    <a:pt x="9472" y="13607"/>
                    <a:pt x="9472" y="13607"/>
                    <a:pt x="9472" y="13607"/>
                  </a:cubicBezTo>
                  <a:cubicBezTo>
                    <a:pt x="9475" y="13597"/>
                    <a:pt x="9480" y="13591"/>
                    <a:pt x="9487" y="13591"/>
                  </a:cubicBezTo>
                  <a:close/>
                  <a:moveTo>
                    <a:pt x="9586" y="11479"/>
                  </a:moveTo>
                  <a:cubicBezTo>
                    <a:pt x="9610" y="11490"/>
                    <a:pt x="9614" y="11509"/>
                    <a:pt x="9614" y="11531"/>
                  </a:cubicBezTo>
                  <a:cubicBezTo>
                    <a:pt x="9614" y="11570"/>
                    <a:pt x="9616" y="11609"/>
                    <a:pt x="9614" y="11646"/>
                  </a:cubicBezTo>
                  <a:cubicBezTo>
                    <a:pt x="9609" y="11687"/>
                    <a:pt x="9619" y="11728"/>
                    <a:pt x="9643" y="11763"/>
                  </a:cubicBezTo>
                  <a:cubicBezTo>
                    <a:pt x="9646" y="11784"/>
                    <a:pt x="9619" y="11788"/>
                    <a:pt x="9617" y="11806"/>
                  </a:cubicBezTo>
                  <a:cubicBezTo>
                    <a:pt x="9615" y="11844"/>
                    <a:pt x="9608" y="11881"/>
                    <a:pt x="9633" y="11921"/>
                  </a:cubicBezTo>
                  <a:cubicBezTo>
                    <a:pt x="9593" y="11956"/>
                    <a:pt x="9626" y="11999"/>
                    <a:pt x="9623" y="12041"/>
                  </a:cubicBezTo>
                  <a:cubicBezTo>
                    <a:pt x="9624" y="12055"/>
                    <a:pt x="9627" y="12070"/>
                    <a:pt x="9632" y="12082"/>
                  </a:cubicBezTo>
                  <a:cubicBezTo>
                    <a:pt x="9645" y="12129"/>
                    <a:pt x="9598" y="12170"/>
                    <a:pt x="9622" y="12219"/>
                  </a:cubicBezTo>
                  <a:cubicBezTo>
                    <a:pt x="9640" y="12260"/>
                    <a:pt x="9631" y="12303"/>
                    <a:pt x="9624" y="12348"/>
                  </a:cubicBezTo>
                  <a:cubicBezTo>
                    <a:pt x="9621" y="12373"/>
                    <a:pt x="9631" y="12404"/>
                    <a:pt x="9632" y="12432"/>
                  </a:cubicBezTo>
                  <a:cubicBezTo>
                    <a:pt x="9637" y="12529"/>
                    <a:pt x="9619" y="12625"/>
                    <a:pt x="9632" y="12722"/>
                  </a:cubicBezTo>
                  <a:cubicBezTo>
                    <a:pt x="9634" y="12742"/>
                    <a:pt x="9617" y="12753"/>
                    <a:pt x="9616" y="12776"/>
                  </a:cubicBezTo>
                  <a:lnTo>
                    <a:pt x="9648" y="12818"/>
                  </a:lnTo>
                  <a:cubicBezTo>
                    <a:pt x="9649" y="12843"/>
                    <a:pt x="9626" y="12850"/>
                    <a:pt x="9621" y="12864"/>
                  </a:cubicBezTo>
                  <a:cubicBezTo>
                    <a:pt x="9647" y="12957"/>
                    <a:pt x="9627" y="13050"/>
                    <a:pt x="9614" y="13125"/>
                  </a:cubicBezTo>
                  <a:cubicBezTo>
                    <a:pt x="9616" y="13167"/>
                    <a:pt x="9649" y="13175"/>
                    <a:pt x="9649" y="13209"/>
                  </a:cubicBezTo>
                  <a:cubicBezTo>
                    <a:pt x="9631" y="13242"/>
                    <a:pt x="9633" y="13287"/>
                    <a:pt x="9631" y="13330"/>
                  </a:cubicBezTo>
                  <a:cubicBezTo>
                    <a:pt x="9629" y="13372"/>
                    <a:pt x="9624" y="13413"/>
                    <a:pt x="9623" y="13455"/>
                  </a:cubicBezTo>
                  <a:cubicBezTo>
                    <a:pt x="9623" y="13497"/>
                    <a:pt x="9608" y="13538"/>
                    <a:pt x="9626" y="13580"/>
                  </a:cubicBezTo>
                  <a:lnTo>
                    <a:pt x="9606" y="13620"/>
                  </a:lnTo>
                  <a:cubicBezTo>
                    <a:pt x="9602" y="13614"/>
                    <a:pt x="9598" y="13610"/>
                    <a:pt x="9598" y="13604"/>
                  </a:cubicBezTo>
                  <a:cubicBezTo>
                    <a:pt x="9594" y="13567"/>
                    <a:pt x="9591" y="13531"/>
                    <a:pt x="9590" y="13494"/>
                  </a:cubicBezTo>
                  <a:cubicBezTo>
                    <a:pt x="9589" y="13477"/>
                    <a:pt x="9570" y="13484"/>
                    <a:pt x="9566" y="13472"/>
                  </a:cubicBezTo>
                  <a:lnTo>
                    <a:pt x="9594" y="13452"/>
                  </a:lnTo>
                  <a:cubicBezTo>
                    <a:pt x="9594" y="13387"/>
                    <a:pt x="9607" y="13320"/>
                    <a:pt x="9582" y="13251"/>
                  </a:cubicBezTo>
                  <a:cubicBezTo>
                    <a:pt x="9609" y="13183"/>
                    <a:pt x="9591" y="13109"/>
                    <a:pt x="9595" y="13034"/>
                  </a:cubicBezTo>
                  <a:lnTo>
                    <a:pt x="9562" y="12991"/>
                  </a:lnTo>
                  <a:cubicBezTo>
                    <a:pt x="9561" y="12972"/>
                    <a:pt x="9573" y="12966"/>
                    <a:pt x="9580" y="12957"/>
                  </a:cubicBezTo>
                  <a:cubicBezTo>
                    <a:pt x="9585" y="12949"/>
                    <a:pt x="9590" y="12942"/>
                    <a:pt x="9595" y="12933"/>
                  </a:cubicBezTo>
                  <a:cubicBezTo>
                    <a:pt x="9585" y="12900"/>
                    <a:pt x="9593" y="12862"/>
                    <a:pt x="9572" y="12828"/>
                  </a:cubicBezTo>
                  <a:lnTo>
                    <a:pt x="9551" y="12857"/>
                  </a:lnTo>
                  <a:cubicBezTo>
                    <a:pt x="9522" y="12818"/>
                    <a:pt x="9569" y="12801"/>
                    <a:pt x="9578" y="12771"/>
                  </a:cubicBezTo>
                  <a:lnTo>
                    <a:pt x="9578" y="12666"/>
                  </a:lnTo>
                  <a:cubicBezTo>
                    <a:pt x="9578" y="12623"/>
                    <a:pt x="9583" y="12580"/>
                    <a:pt x="9591" y="12537"/>
                  </a:cubicBezTo>
                  <a:cubicBezTo>
                    <a:pt x="9599" y="12500"/>
                    <a:pt x="9576" y="12457"/>
                    <a:pt x="9593" y="12416"/>
                  </a:cubicBezTo>
                  <a:cubicBezTo>
                    <a:pt x="9600" y="12400"/>
                    <a:pt x="9599" y="12381"/>
                    <a:pt x="9589" y="12366"/>
                  </a:cubicBezTo>
                  <a:cubicBezTo>
                    <a:pt x="9575" y="12349"/>
                    <a:pt x="9575" y="12325"/>
                    <a:pt x="9589" y="12309"/>
                  </a:cubicBezTo>
                  <a:cubicBezTo>
                    <a:pt x="9591" y="12305"/>
                    <a:pt x="9595" y="12295"/>
                    <a:pt x="9593" y="12293"/>
                  </a:cubicBezTo>
                  <a:cubicBezTo>
                    <a:pt x="9558" y="12249"/>
                    <a:pt x="9591" y="12201"/>
                    <a:pt x="9582" y="12152"/>
                  </a:cubicBezTo>
                  <a:cubicBezTo>
                    <a:pt x="9573" y="12104"/>
                    <a:pt x="9578" y="12052"/>
                    <a:pt x="9578" y="12001"/>
                  </a:cubicBezTo>
                  <a:lnTo>
                    <a:pt x="9578" y="11851"/>
                  </a:lnTo>
                  <a:lnTo>
                    <a:pt x="9578" y="11701"/>
                  </a:lnTo>
                  <a:lnTo>
                    <a:pt x="9548" y="11665"/>
                  </a:lnTo>
                  <a:cubicBezTo>
                    <a:pt x="9569" y="11638"/>
                    <a:pt x="9551" y="11602"/>
                    <a:pt x="9574" y="11576"/>
                  </a:cubicBezTo>
                  <a:cubicBezTo>
                    <a:pt x="9567" y="11566"/>
                    <a:pt x="9558" y="11564"/>
                    <a:pt x="9549" y="11564"/>
                  </a:cubicBezTo>
                  <a:cubicBezTo>
                    <a:pt x="9544" y="11564"/>
                    <a:pt x="9538" y="11565"/>
                    <a:pt x="9533" y="11565"/>
                  </a:cubicBezTo>
                  <a:cubicBezTo>
                    <a:pt x="9530" y="11565"/>
                    <a:pt x="9527" y="11565"/>
                    <a:pt x="9525" y="11564"/>
                  </a:cubicBezTo>
                  <a:lnTo>
                    <a:pt x="9525" y="11564"/>
                  </a:lnTo>
                  <a:cubicBezTo>
                    <a:pt x="9526" y="11579"/>
                    <a:pt x="9521" y="11593"/>
                    <a:pt x="9511" y="11603"/>
                  </a:cubicBezTo>
                  <a:cubicBezTo>
                    <a:pt x="9505" y="11610"/>
                    <a:pt x="9496" y="11614"/>
                    <a:pt x="9487" y="11614"/>
                  </a:cubicBezTo>
                  <a:cubicBezTo>
                    <a:pt x="9483" y="11614"/>
                    <a:pt x="9479" y="11613"/>
                    <a:pt x="9475" y="11611"/>
                  </a:cubicBezTo>
                  <a:cubicBezTo>
                    <a:pt x="9475" y="11580"/>
                    <a:pt x="9486" y="11563"/>
                    <a:pt x="9518" y="11563"/>
                  </a:cubicBezTo>
                  <a:cubicBezTo>
                    <a:pt x="9520" y="11563"/>
                    <a:pt x="9523" y="11563"/>
                    <a:pt x="9525" y="11563"/>
                  </a:cubicBezTo>
                  <a:cubicBezTo>
                    <a:pt x="9529" y="11540"/>
                    <a:pt x="9551" y="11535"/>
                    <a:pt x="9567" y="11522"/>
                  </a:cubicBezTo>
                  <a:cubicBezTo>
                    <a:pt x="9578" y="11514"/>
                    <a:pt x="9580" y="11493"/>
                    <a:pt x="9586" y="11479"/>
                  </a:cubicBezTo>
                  <a:close/>
                  <a:moveTo>
                    <a:pt x="9471" y="13608"/>
                  </a:moveTo>
                  <a:lnTo>
                    <a:pt x="9463" y="13621"/>
                  </a:lnTo>
                  <a:cubicBezTo>
                    <a:pt x="9454" y="13609"/>
                    <a:pt x="9464" y="13610"/>
                    <a:pt x="9471" y="13608"/>
                  </a:cubicBezTo>
                  <a:close/>
                  <a:moveTo>
                    <a:pt x="8717" y="13611"/>
                  </a:moveTo>
                  <a:cubicBezTo>
                    <a:pt x="8730" y="13623"/>
                    <a:pt x="8731" y="13643"/>
                    <a:pt x="8718" y="13655"/>
                  </a:cubicBezTo>
                  <a:cubicBezTo>
                    <a:pt x="8702" y="13643"/>
                    <a:pt x="8704" y="13629"/>
                    <a:pt x="8717" y="13611"/>
                  </a:cubicBezTo>
                  <a:close/>
                  <a:moveTo>
                    <a:pt x="10008" y="13537"/>
                  </a:moveTo>
                  <a:cubicBezTo>
                    <a:pt x="10008" y="13570"/>
                    <a:pt x="10032" y="13599"/>
                    <a:pt x="10018" y="13635"/>
                  </a:cubicBezTo>
                  <a:cubicBezTo>
                    <a:pt x="10006" y="13640"/>
                    <a:pt x="9994" y="13648"/>
                    <a:pt x="9981" y="13655"/>
                  </a:cubicBezTo>
                  <a:cubicBezTo>
                    <a:pt x="9963" y="13648"/>
                    <a:pt x="9951" y="13638"/>
                    <a:pt x="9955" y="13618"/>
                  </a:cubicBezTo>
                  <a:cubicBezTo>
                    <a:pt x="9964" y="13603"/>
                    <a:pt x="9982" y="13611"/>
                    <a:pt x="9996" y="13603"/>
                  </a:cubicBezTo>
                  <a:cubicBezTo>
                    <a:pt x="10000" y="13580"/>
                    <a:pt x="9978" y="13564"/>
                    <a:pt x="9975" y="13544"/>
                  </a:cubicBezTo>
                  <a:cubicBezTo>
                    <a:pt x="9980" y="13538"/>
                    <a:pt x="9985" y="13537"/>
                    <a:pt x="9991" y="13537"/>
                  </a:cubicBezTo>
                  <a:cubicBezTo>
                    <a:pt x="9995" y="13537"/>
                    <a:pt x="9999" y="13537"/>
                    <a:pt x="10003" y="13537"/>
                  </a:cubicBezTo>
                  <a:cubicBezTo>
                    <a:pt x="10005" y="13537"/>
                    <a:pt x="10007" y="13537"/>
                    <a:pt x="10008" y="13537"/>
                  </a:cubicBezTo>
                  <a:close/>
                  <a:moveTo>
                    <a:pt x="11132" y="13647"/>
                  </a:moveTo>
                  <a:cubicBezTo>
                    <a:pt x="11134" y="13647"/>
                    <a:pt x="11137" y="13650"/>
                    <a:pt x="11137" y="13652"/>
                  </a:cubicBezTo>
                  <a:cubicBezTo>
                    <a:pt x="11136" y="13654"/>
                    <a:pt x="11133" y="13655"/>
                    <a:pt x="11131" y="13656"/>
                  </a:cubicBezTo>
                  <a:lnTo>
                    <a:pt x="11128" y="13651"/>
                  </a:lnTo>
                  <a:cubicBezTo>
                    <a:pt x="11129" y="13650"/>
                    <a:pt x="11131" y="13647"/>
                    <a:pt x="11132" y="13647"/>
                  </a:cubicBezTo>
                  <a:close/>
                  <a:moveTo>
                    <a:pt x="9418" y="13644"/>
                  </a:moveTo>
                  <a:cubicBezTo>
                    <a:pt x="9422" y="13644"/>
                    <a:pt x="9427" y="13647"/>
                    <a:pt x="9431" y="13652"/>
                  </a:cubicBezTo>
                  <a:cubicBezTo>
                    <a:pt x="9428" y="13657"/>
                    <a:pt x="9423" y="13659"/>
                    <a:pt x="9418" y="13659"/>
                  </a:cubicBezTo>
                  <a:cubicBezTo>
                    <a:pt x="9413" y="13659"/>
                    <a:pt x="9408" y="13656"/>
                    <a:pt x="9405" y="13651"/>
                  </a:cubicBezTo>
                  <a:cubicBezTo>
                    <a:pt x="9409" y="13647"/>
                    <a:pt x="9413" y="13644"/>
                    <a:pt x="9418" y="13644"/>
                  </a:cubicBezTo>
                  <a:close/>
                  <a:moveTo>
                    <a:pt x="8843" y="13417"/>
                  </a:moveTo>
                  <a:cubicBezTo>
                    <a:pt x="8887" y="13442"/>
                    <a:pt x="8833" y="13476"/>
                    <a:pt x="8852" y="13499"/>
                  </a:cubicBezTo>
                  <a:cubicBezTo>
                    <a:pt x="8861" y="13525"/>
                    <a:pt x="8886" y="13512"/>
                    <a:pt x="8900" y="13528"/>
                  </a:cubicBezTo>
                  <a:lnTo>
                    <a:pt x="8872" y="13566"/>
                  </a:lnTo>
                  <a:cubicBezTo>
                    <a:pt x="8863" y="13588"/>
                    <a:pt x="8877" y="13603"/>
                    <a:pt x="8880" y="13619"/>
                  </a:cubicBezTo>
                  <a:cubicBezTo>
                    <a:pt x="8859" y="13625"/>
                    <a:pt x="8854" y="13648"/>
                    <a:pt x="8836" y="13659"/>
                  </a:cubicBezTo>
                  <a:cubicBezTo>
                    <a:pt x="8834" y="13659"/>
                    <a:pt x="8833" y="13659"/>
                    <a:pt x="8832" y="13659"/>
                  </a:cubicBezTo>
                  <a:cubicBezTo>
                    <a:pt x="8822" y="13659"/>
                    <a:pt x="8812" y="13650"/>
                    <a:pt x="8802" y="13650"/>
                  </a:cubicBezTo>
                  <a:cubicBezTo>
                    <a:pt x="8797" y="13650"/>
                    <a:pt x="8792" y="13652"/>
                    <a:pt x="8787" y="13659"/>
                  </a:cubicBezTo>
                  <a:lnTo>
                    <a:pt x="8787" y="13658"/>
                  </a:lnTo>
                  <a:cubicBezTo>
                    <a:pt x="8763" y="13639"/>
                    <a:pt x="8742" y="13626"/>
                    <a:pt x="8743" y="13604"/>
                  </a:cubicBezTo>
                  <a:cubicBezTo>
                    <a:pt x="8747" y="13575"/>
                    <a:pt x="8717" y="13575"/>
                    <a:pt x="8709" y="13555"/>
                  </a:cubicBezTo>
                  <a:lnTo>
                    <a:pt x="8709" y="13497"/>
                  </a:lnTo>
                  <a:cubicBezTo>
                    <a:pt x="8729" y="13477"/>
                    <a:pt x="8749" y="13463"/>
                    <a:pt x="8771" y="13463"/>
                  </a:cubicBezTo>
                  <a:cubicBezTo>
                    <a:pt x="8782" y="13463"/>
                    <a:pt x="8793" y="13467"/>
                    <a:pt x="8805" y="13475"/>
                  </a:cubicBezTo>
                  <a:cubicBezTo>
                    <a:pt x="8838" y="13464"/>
                    <a:pt x="8824" y="13431"/>
                    <a:pt x="8843" y="13417"/>
                  </a:cubicBezTo>
                  <a:close/>
                  <a:moveTo>
                    <a:pt x="7828" y="13664"/>
                  </a:moveTo>
                  <a:lnTo>
                    <a:pt x="7828" y="13664"/>
                  </a:lnTo>
                  <a:cubicBezTo>
                    <a:pt x="7835" y="13668"/>
                    <a:pt x="7835" y="13671"/>
                    <a:pt x="7827" y="13674"/>
                  </a:cubicBezTo>
                  <a:cubicBezTo>
                    <a:pt x="7826" y="13674"/>
                    <a:pt x="7825" y="13671"/>
                    <a:pt x="7824" y="13669"/>
                  </a:cubicBezTo>
                  <a:cubicBezTo>
                    <a:pt x="7825" y="13668"/>
                    <a:pt x="7827" y="13666"/>
                    <a:pt x="7828" y="13664"/>
                  </a:cubicBezTo>
                  <a:close/>
                  <a:moveTo>
                    <a:pt x="8539" y="13625"/>
                  </a:moveTo>
                  <a:cubicBezTo>
                    <a:pt x="8545" y="13684"/>
                    <a:pt x="8545" y="13684"/>
                    <a:pt x="8498" y="13687"/>
                  </a:cubicBezTo>
                  <a:cubicBezTo>
                    <a:pt x="8490" y="13653"/>
                    <a:pt x="8541" y="13660"/>
                    <a:pt x="8539" y="13625"/>
                  </a:cubicBezTo>
                  <a:close/>
                  <a:moveTo>
                    <a:pt x="9836" y="13682"/>
                  </a:moveTo>
                  <a:cubicBezTo>
                    <a:pt x="9837" y="13683"/>
                    <a:pt x="9841" y="13685"/>
                    <a:pt x="9840" y="13686"/>
                  </a:cubicBezTo>
                  <a:cubicBezTo>
                    <a:pt x="9840" y="13688"/>
                    <a:pt x="9837" y="13690"/>
                    <a:pt x="9835" y="13692"/>
                  </a:cubicBezTo>
                  <a:lnTo>
                    <a:pt x="9830" y="13686"/>
                  </a:lnTo>
                  <a:cubicBezTo>
                    <a:pt x="9833" y="13685"/>
                    <a:pt x="9834" y="13682"/>
                    <a:pt x="9836" y="13682"/>
                  </a:cubicBezTo>
                  <a:close/>
                  <a:moveTo>
                    <a:pt x="9319" y="13664"/>
                  </a:moveTo>
                  <a:cubicBezTo>
                    <a:pt x="9349" y="13687"/>
                    <a:pt x="9384" y="13670"/>
                    <a:pt x="9422" y="13686"/>
                  </a:cubicBezTo>
                  <a:cubicBezTo>
                    <a:pt x="9384" y="13702"/>
                    <a:pt x="9349" y="13695"/>
                    <a:pt x="9325" y="13715"/>
                  </a:cubicBezTo>
                  <a:cubicBezTo>
                    <a:pt x="9309" y="13699"/>
                    <a:pt x="9309" y="13685"/>
                    <a:pt x="9319" y="13664"/>
                  </a:cubicBezTo>
                  <a:close/>
                  <a:moveTo>
                    <a:pt x="9501" y="13629"/>
                  </a:moveTo>
                  <a:cubicBezTo>
                    <a:pt x="9538" y="13669"/>
                    <a:pt x="9521" y="13699"/>
                    <a:pt x="9516" y="13728"/>
                  </a:cubicBezTo>
                  <a:cubicBezTo>
                    <a:pt x="9516" y="13699"/>
                    <a:pt x="9481" y="13677"/>
                    <a:pt x="9500" y="13630"/>
                  </a:cubicBezTo>
                  <a:lnTo>
                    <a:pt x="9501" y="13629"/>
                  </a:lnTo>
                  <a:close/>
                  <a:moveTo>
                    <a:pt x="8805" y="13712"/>
                  </a:moveTo>
                  <a:cubicBezTo>
                    <a:pt x="8813" y="13734"/>
                    <a:pt x="8799" y="13735"/>
                    <a:pt x="8788" y="13751"/>
                  </a:cubicBezTo>
                  <a:lnTo>
                    <a:pt x="8765" y="13729"/>
                  </a:lnTo>
                  <a:cubicBezTo>
                    <a:pt x="8770" y="13717"/>
                    <a:pt x="8777" y="13715"/>
                    <a:pt x="8784" y="13715"/>
                  </a:cubicBezTo>
                  <a:cubicBezTo>
                    <a:pt x="8788" y="13715"/>
                    <a:pt x="8792" y="13716"/>
                    <a:pt x="8796" y="13716"/>
                  </a:cubicBezTo>
                  <a:cubicBezTo>
                    <a:pt x="8799" y="13716"/>
                    <a:pt x="8802" y="13715"/>
                    <a:pt x="8805" y="13712"/>
                  </a:cubicBezTo>
                  <a:close/>
                  <a:moveTo>
                    <a:pt x="10128" y="13784"/>
                  </a:moveTo>
                  <a:lnTo>
                    <a:pt x="10128" y="13784"/>
                  </a:lnTo>
                  <a:cubicBezTo>
                    <a:pt x="10128" y="13785"/>
                    <a:pt x="10128" y="13785"/>
                    <a:pt x="10128" y="13785"/>
                  </a:cubicBezTo>
                  <a:lnTo>
                    <a:pt x="10129" y="13785"/>
                  </a:lnTo>
                  <a:cubicBezTo>
                    <a:pt x="10129" y="13785"/>
                    <a:pt x="10129" y="13785"/>
                    <a:pt x="10128" y="13784"/>
                  </a:cubicBezTo>
                  <a:close/>
                  <a:moveTo>
                    <a:pt x="7810" y="13823"/>
                  </a:moveTo>
                  <a:cubicBezTo>
                    <a:pt x="7819" y="13835"/>
                    <a:pt x="7810" y="13834"/>
                    <a:pt x="7804" y="13836"/>
                  </a:cubicBezTo>
                  <a:lnTo>
                    <a:pt x="7804" y="13836"/>
                  </a:lnTo>
                  <a:cubicBezTo>
                    <a:pt x="7806" y="13832"/>
                    <a:pt x="7808" y="13828"/>
                    <a:pt x="7810" y="13823"/>
                  </a:cubicBezTo>
                  <a:close/>
                  <a:moveTo>
                    <a:pt x="8859" y="13824"/>
                  </a:moveTo>
                  <a:cubicBezTo>
                    <a:pt x="8861" y="13826"/>
                    <a:pt x="8864" y="13828"/>
                    <a:pt x="8864" y="13830"/>
                  </a:cubicBezTo>
                  <a:cubicBezTo>
                    <a:pt x="8863" y="13832"/>
                    <a:pt x="8860" y="13833"/>
                    <a:pt x="8859" y="13836"/>
                  </a:cubicBezTo>
                  <a:lnTo>
                    <a:pt x="8853" y="13829"/>
                  </a:lnTo>
                  <a:lnTo>
                    <a:pt x="8859" y="13824"/>
                  </a:lnTo>
                  <a:close/>
                  <a:moveTo>
                    <a:pt x="7737" y="13730"/>
                  </a:moveTo>
                  <a:cubicBezTo>
                    <a:pt x="7744" y="13730"/>
                    <a:pt x="7751" y="13731"/>
                    <a:pt x="7759" y="13732"/>
                  </a:cubicBezTo>
                  <a:cubicBezTo>
                    <a:pt x="7767" y="13749"/>
                    <a:pt x="7776" y="13766"/>
                    <a:pt x="7783" y="13780"/>
                  </a:cubicBezTo>
                  <a:cubicBezTo>
                    <a:pt x="7777" y="13810"/>
                    <a:pt x="7751" y="13796"/>
                    <a:pt x="7736" y="13809"/>
                  </a:cubicBezTo>
                  <a:cubicBezTo>
                    <a:pt x="7757" y="13823"/>
                    <a:pt x="7774" y="13838"/>
                    <a:pt x="7799" y="13838"/>
                  </a:cubicBezTo>
                  <a:cubicBezTo>
                    <a:pt x="7800" y="13838"/>
                    <a:pt x="7801" y="13838"/>
                    <a:pt x="7801" y="13838"/>
                  </a:cubicBezTo>
                  <a:lnTo>
                    <a:pt x="7801" y="13838"/>
                  </a:lnTo>
                  <a:cubicBezTo>
                    <a:pt x="7804" y="13858"/>
                    <a:pt x="7793" y="13879"/>
                    <a:pt x="7774" y="13888"/>
                  </a:cubicBezTo>
                  <a:cubicBezTo>
                    <a:pt x="7768" y="13890"/>
                    <a:pt x="7763" y="13891"/>
                    <a:pt x="7758" y="13891"/>
                  </a:cubicBezTo>
                  <a:cubicBezTo>
                    <a:pt x="7743" y="13891"/>
                    <a:pt x="7730" y="13883"/>
                    <a:pt x="7718" y="13866"/>
                  </a:cubicBezTo>
                  <a:cubicBezTo>
                    <a:pt x="7704" y="13846"/>
                    <a:pt x="7719" y="13817"/>
                    <a:pt x="7710" y="13792"/>
                  </a:cubicBezTo>
                  <a:cubicBezTo>
                    <a:pt x="7703" y="13780"/>
                    <a:pt x="7691" y="13771"/>
                    <a:pt x="7678" y="13767"/>
                  </a:cubicBezTo>
                  <a:cubicBezTo>
                    <a:pt x="7672" y="13771"/>
                    <a:pt x="7664" y="13773"/>
                    <a:pt x="7663" y="13776"/>
                  </a:cubicBezTo>
                  <a:cubicBezTo>
                    <a:pt x="7649" y="13807"/>
                    <a:pt x="7672" y="13832"/>
                    <a:pt x="7677" y="13857"/>
                  </a:cubicBezTo>
                  <a:cubicBezTo>
                    <a:pt x="7665" y="13872"/>
                    <a:pt x="7654" y="13875"/>
                    <a:pt x="7642" y="13875"/>
                  </a:cubicBezTo>
                  <a:cubicBezTo>
                    <a:pt x="7633" y="13875"/>
                    <a:pt x="7623" y="13873"/>
                    <a:pt x="7615" y="13872"/>
                  </a:cubicBezTo>
                  <a:cubicBezTo>
                    <a:pt x="7588" y="13831"/>
                    <a:pt x="7654" y="13839"/>
                    <a:pt x="7641" y="13807"/>
                  </a:cubicBezTo>
                  <a:cubicBezTo>
                    <a:pt x="7646" y="13781"/>
                    <a:pt x="7604" y="13789"/>
                    <a:pt x="7610" y="13756"/>
                  </a:cubicBezTo>
                  <a:cubicBezTo>
                    <a:pt x="7651" y="13747"/>
                    <a:pt x="7691" y="13730"/>
                    <a:pt x="7737" y="13730"/>
                  </a:cubicBezTo>
                  <a:close/>
                  <a:moveTo>
                    <a:pt x="7829" y="13913"/>
                  </a:moveTo>
                  <a:cubicBezTo>
                    <a:pt x="7831" y="13915"/>
                    <a:pt x="7833" y="13918"/>
                    <a:pt x="7833" y="13919"/>
                  </a:cubicBezTo>
                  <a:cubicBezTo>
                    <a:pt x="7833" y="13921"/>
                    <a:pt x="7829" y="13922"/>
                    <a:pt x="7828" y="13923"/>
                  </a:cubicBezTo>
                  <a:lnTo>
                    <a:pt x="7824" y="13918"/>
                  </a:lnTo>
                  <a:lnTo>
                    <a:pt x="7829" y="13914"/>
                  </a:lnTo>
                  <a:lnTo>
                    <a:pt x="7829" y="13913"/>
                  </a:lnTo>
                  <a:close/>
                  <a:moveTo>
                    <a:pt x="7872" y="13911"/>
                  </a:moveTo>
                  <a:cubicBezTo>
                    <a:pt x="7873" y="13911"/>
                    <a:pt x="7875" y="13911"/>
                    <a:pt x="7876" y="13911"/>
                  </a:cubicBezTo>
                  <a:cubicBezTo>
                    <a:pt x="7880" y="13912"/>
                    <a:pt x="7882" y="13918"/>
                    <a:pt x="7885" y="13920"/>
                  </a:cubicBezTo>
                  <a:lnTo>
                    <a:pt x="7884" y="13920"/>
                  </a:lnTo>
                  <a:cubicBezTo>
                    <a:pt x="7880" y="13924"/>
                    <a:pt x="7876" y="13927"/>
                    <a:pt x="7871" y="13927"/>
                  </a:cubicBezTo>
                  <a:cubicBezTo>
                    <a:pt x="7868" y="13927"/>
                    <a:pt x="7865" y="13925"/>
                    <a:pt x="7864" y="13922"/>
                  </a:cubicBezTo>
                  <a:cubicBezTo>
                    <a:pt x="7859" y="13913"/>
                    <a:pt x="7865" y="13911"/>
                    <a:pt x="7872" y="13911"/>
                  </a:cubicBezTo>
                  <a:close/>
                  <a:moveTo>
                    <a:pt x="7744" y="13910"/>
                  </a:moveTo>
                  <a:lnTo>
                    <a:pt x="7762" y="13937"/>
                  </a:lnTo>
                  <a:lnTo>
                    <a:pt x="7746" y="13957"/>
                  </a:lnTo>
                  <a:cubicBezTo>
                    <a:pt x="7744" y="13957"/>
                    <a:pt x="7743" y="13957"/>
                    <a:pt x="7741" y="13957"/>
                  </a:cubicBezTo>
                  <a:cubicBezTo>
                    <a:pt x="7725" y="13957"/>
                    <a:pt x="7719" y="13935"/>
                    <a:pt x="7702" y="13935"/>
                  </a:cubicBezTo>
                  <a:cubicBezTo>
                    <a:pt x="7701" y="13935"/>
                    <a:pt x="7701" y="13935"/>
                    <a:pt x="7701" y="13935"/>
                  </a:cubicBezTo>
                  <a:lnTo>
                    <a:pt x="7744" y="13910"/>
                  </a:lnTo>
                  <a:close/>
                  <a:moveTo>
                    <a:pt x="14641" y="13929"/>
                  </a:moveTo>
                  <a:cubicBezTo>
                    <a:pt x="14653" y="13929"/>
                    <a:pt x="14658" y="13938"/>
                    <a:pt x="14653" y="13958"/>
                  </a:cubicBezTo>
                  <a:cubicBezTo>
                    <a:pt x="14651" y="13958"/>
                    <a:pt x="14649" y="13958"/>
                    <a:pt x="14648" y="13958"/>
                  </a:cubicBezTo>
                  <a:cubicBezTo>
                    <a:pt x="14634" y="13958"/>
                    <a:pt x="14631" y="13944"/>
                    <a:pt x="14624" y="13933"/>
                  </a:cubicBezTo>
                  <a:cubicBezTo>
                    <a:pt x="14631" y="13930"/>
                    <a:pt x="14636" y="13929"/>
                    <a:pt x="14641" y="13929"/>
                  </a:cubicBezTo>
                  <a:close/>
                  <a:moveTo>
                    <a:pt x="11149" y="13985"/>
                  </a:moveTo>
                  <a:cubicBezTo>
                    <a:pt x="11149" y="13985"/>
                    <a:pt x="11149" y="13985"/>
                    <a:pt x="11149" y="13985"/>
                  </a:cubicBezTo>
                  <a:cubicBezTo>
                    <a:pt x="11156" y="13988"/>
                    <a:pt x="11156" y="13992"/>
                    <a:pt x="11149" y="13994"/>
                  </a:cubicBezTo>
                  <a:cubicBezTo>
                    <a:pt x="11148" y="13994"/>
                    <a:pt x="11146" y="13991"/>
                    <a:pt x="11145" y="13988"/>
                  </a:cubicBezTo>
                  <a:cubicBezTo>
                    <a:pt x="11147" y="13987"/>
                    <a:pt x="11149" y="13985"/>
                    <a:pt x="11149" y="13985"/>
                  </a:cubicBezTo>
                  <a:close/>
                  <a:moveTo>
                    <a:pt x="14596" y="13985"/>
                  </a:moveTo>
                  <a:cubicBezTo>
                    <a:pt x="14604" y="13985"/>
                    <a:pt x="14606" y="13991"/>
                    <a:pt x="14606" y="13998"/>
                  </a:cubicBezTo>
                  <a:lnTo>
                    <a:pt x="14605" y="13999"/>
                  </a:lnTo>
                  <a:cubicBezTo>
                    <a:pt x="14597" y="13998"/>
                    <a:pt x="14590" y="13996"/>
                    <a:pt x="14593" y="13985"/>
                  </a:cubicBezTo>
                  <a:cubicBezTo>
                    <a:pt x="14594" y="13985"/>
                    <a:pt x="14595" y="13985"/>
                    <a:pt x="14596" y="13985"/>
                  </a:cubicBezTo>
                  <a:close/>
                  <a:moveTo>
                    <a:pt x="14606" y="13998"/>
                  </a:moveTo>
                  <a:lnTo>
                    <a:pt x="14619" y="14006"/>
                  </a:lnTo>
                  <a:cubicBezTo>
                    <a:pt x="14615" y="14009"/>
                    <a:pt x="14613" y="14010"/>
                    <a:pt x="14611" y="14010"/>
                  </a:cubicBezTo>
                  <a:cubicBezTo>
                    <a:pt x="14607" y="14010"/>
                    <a:pt x="14608" y="14001"/>
                    <a:pt x="14606" y="13998"/>
                  </a:cubicBezTo>
                  <a:close/>
                  <a:moveTo>
                    <a:pt x="7640" y="14071"/>
                  </a:moveTo>
                  <a:cubicBezTo>
                    <a:pt x="7642" y="14071"/>
                    <a:pt x="7643" y="14072"/>
                    <a:pt x="7645" y="14072"/>
                  </a:cubicBezTo>
                  <a:cubicBezTo>
                    <a:pt x="7648" y="14072"/>
                    <a:pt x="7652" y="14077"/>
                    <a:pt x="7654" y="14081"/>
                  </a:cubicBezTo>
                  <a:cubicBezTo>
                    <a:pt x="7650" y="14084"/>
                    <a:pt x="7646" y="14086"/>
                    <a:pt x="7642" y="14086"/>
                  </a:cubicBezTo>
                  <a:cubicBezTo>
                    <a:pt x="7638" y="14086"/>
                    <a:pt x="7635" y="14085"/>
                    <a:pt x="7633" y="14082"/>
                  </a:cubicBezTo>
                  <a:cubicBezTo>
                    <a:pt x="7629" y="14074"/>
                    <a:pt x="7634" y="14071"/>
                    <a:pt x="7640" y="14071"/>
                  </a:cubicBezTo>
                  <a:close/>
                  <a:moveTo>
                    <a:pt x="10084" y="14091"/>
                  </a:moveTo>
                  <a:cubicBezTo>
                    <a:pt x="10086" y="14091"/>
                    <a:pt x="10087" y="14093"/>
                    <a:pt x="10088" y="14097"/>
                  </a:cubicBezTo>
                  <a:cubicBezTo>
                    <a:pt x="10088" y="14098"/>
                    <a:pt x="10086" y="14099"/>
                    <a:pt x="10084" y="14100"/>
                  </a:cubicBezTo>
                  <a:cubicBezTo>
                    <a:pt x="10083" y="14099"/>
                    <a:pt x="10079" y="14097"/>
                    <a:pt x="10079" y="14096"/>
                  </a:cubicBezTo>
                  <a:cubicBezTo>
                    <a:pt x="10081" y="14092"/>
                    <a:pt x="10082" y="14091"/>
                    <a:pt x="10084" y="14091"/>
                  </a:cubicBezTo>
                  <a:close/>
                  <a:moveTo>
                    <a:pt x="8531" y="13948"/>
                  </a:moveTo>
                  <a:cubicBezTo>
                    <a:pt x="8541" y="13948"/>
                    <a:pt x="8548" y="13956"/>
                    <a:pt x="8557" y="13963"/>
                  </a:cubicBezTo>
                  <a:cubicBezTo>
                    <a:pt x="8558" y="13986"/>
                    <a:pt x="8540" y="14010"/>
                    <a:pt x="8550" y="14034"/>
                  </a:cubicBezTo>
                  <a:cubicBezTo>
                    <a:pt x="8553" y="14055"/>
                    <a:pt x="8585" y="14049"/>
                    <a:pt x="8580" y="14075"/>
                  </a:cubicBezTo>
                  <a:cubicBezTo>
                    <a:pt x="8572" y="14096"/>
                    <a:pt x="8557" y="14104"/>
                    <a:pt x="8539" y="14104"/>
                  </a:cubicBezTo>
                  <a:cubicBezTo>
                    <a:pt x="8532" y="14104"/>
                    <a:pt x="8526" y="14103"/>
                    <a:pt x="8519" y="14101"/>
                  </a:cubicBezTo>
                  <a:lnTo>
                    <a:pt x="8520" y="14101"/>
                  </a:lnTo>
                  <a:cubicBezTo>
                    <a:pt x="8490" y="14050"/>
                    <a:pt x="8545" y="14001"/>
                    <a:pt x="8513" y="13955"/>
                  </a:cubicBezTo>
                  <a:cubicBezTo>
                    <a:pt x="8520" y="13950"/>
                    <a:pt x="8526" y="13948"/>
                    <a:pt x="8531" y="13948"/>
                  </a:cubicBezTo>
                  <a:close/>
                  <a:moveTo>
                    <a:pt x="3194" y="14117"/>
                  </a:moveTo>
                  <a:cubicBezTo>
                    <a:pt x="3194" y="14118"/>
                    <a:pt x="3194" y="14118"/>
                    <a:pt x="3194" y="14119"/>
                  </a:cubicBezTo>
                  <a:lnTo>
                    <a:pt x="3194" y="14119"/>
                  </a:lnTo>
                  <a:lnTo>
                    <a:pt x="3194" y="14119"/>
                  </a:lnTo>
                  <a:lnTo>
                    <a:pt x="3194" y="14117"/>
                  </a:lnTo>
                  <a:close/>
                  <a:moveTo>
                    <a:pt x="3310" y="14089"/>
                  </a:moveTo>
                  <a:lnTo>
                    <a:pt x="3354" y="14109"/>
                  </a:lnTo>
                  <a:cubicBezTo>
                    <a:pt x="3356" y="14123"/>
                    <a:pt x="3346" y="14129"/>
                    <a:pt x="3338" y="14136"/>
                  </a:cubicBezTo>
                  <a:cubicBezTo>
                    <a:pt x="3319" y="14130"/>
                    <a:pt x="3310" y="14119"/>
                    <a:pt x="3310" y="14089"/>
                  </a:cubicBezTo>
                  <a:close/>
                  <a:moveTo>
                    <a:pt x="1701" y="14144"/>
                  </a:moveTo>
                  <a:cubicBezTo>
                    <a:pt x="1703" y="14146"/>
                    <a:pt x="1706" y="14147"/>
                    <a:pt x="1706" y="14149"/>
                  </a:cubicBezTo>
                  <a:cubicBezTo>
                    <a:pt x="1706" y="14152"/>
                    <a:pt x="1702" y="14153"/>
                    <a:pt x="1700" y="14155"/>
                  </a:cubicBezTo>
                  <a:cubicBezTo>
                    <a:pt x="1699" y="14153"/>
                    <a:pt x="1696" y="14150"/>
                    <a:pt x="1695" y="14148"/>
                  </a:cubicBezTo>
                  <a:lnTo>
                    <a:pt x="1701" y="14144"/>
                  </a:lnTo>
                  <a:close/>
                  <a:moveTo>
                    <a:pt x="1896" y="14162"/>
                  </a:moveTo>
                  <a:cubicBezTo>
                    <a:pt x="1898" y="14162"/>
                    <a:pt x="1899" y="14164"/>
                    <a:pt x="1901" y="14168"/>
                  </a:cubicBezTo>
                  <a:cubicBezTo>
                    <a:pt x="1901" y="14169"/>
                    <a:pt x="1897" y="14171"/>
                    <a:pt x="1896" y="14172"/>
                  </a:cubicBezTo>
                  <a:lnTo>
                    <a:pt x="1895" y="14172"/>
                  </a:lnTo>
                  <a:cubicBezTo>
                    <a:pt x="1894" y="14170"/>
                    <a:pt x="1890" y="14168"/>
                    <a:pt x="1892" y="14166"/>
                  </a:cubicBezTo>
                  <a:cubicBezTo>
                    <a:pt x="1893" y="14164"/>
                    <a:pt x="1895" y="14162"/>
                    <a:pt x="1896" y="14162"/>
                  </a:cubicBezTo>
                  <a:close/>
                  <a:moveTo>
                    <a:pt x="1789" y="14163"/>
                  </a:moveTo>
                  <a:lnTo>
                    <a:pt x="1789" y="14163"/>
                  </a:lnTo>
                  <a:cubicBezTo>
                    <a:pt x="1798" y="14174"/>
                    <a:pt x="1787" y="14173"/>
                    <a:pt x="1781" y="14175"/>
                  </a:cubicBezTo>
                  <a:lnTo>
                    <a:pt x="1781" y="14175"/>
                  </a:lnTo>
                  <a:cubicBezTo>
                    <a:pt x="1784" y="14171"/>
                    <a:pt x="1786" y="14167"/>
                    <a:pt x="1789" y="14163"/>
                  </a:cubicBezTo>
                  <a:close/>
                  <a:moveTo>
                    <a:pt x="15484" y="14180"/>
                  </a:moveTo>
                  <a:cubicBezTo>
                    <a:pt x="15487" y="14181"/>
                    <a:pt x="15489" y="14184"/>
                    <a:pt x="15489" y="14185"/>
                  </a:cubicBezTo>
                  <a:cubicBezTo>
                    <a:pt x="15489" y="14187"/>
                    <a:pt x="15486" y="14189"/>
                    <a:pt x="15483" y="14189"/>
                  </a:cubicBezTo>
                  <a:cubicBezTo>
                    <a:pt x="15482" y="14189"/>
                    <a:pt x="15480" y="14186"/>
                    <a:pt x="15479" y="14185"/>
                  </a:cubicBezTo>
                  <a:lnTo>
                    <a:pt x="15484" y="14180"/>
                  </a:lnTo>
                  <a:close/>
                  <a:moveTo>
                    <a:pt x="1768" y="14176"/>
                  </a:moveTo>
                  <a:cubicBezTo>
                    <a:pt x="1772" y="14176"/>
                    <a:pt x="1776" y="14177"/>
                    <a:pt x="1779" y="14177"/>
                  </a:cubicBezTo>
                  <a:lnTo>
                    <a:pt x="1779" y="14177"/>
                  </a:lnTo>
                  <a:cubicBezTo>
                    <a:pt x="1776" y="14187"/>
                    <a:pt x="1771" y="14192"/>
                    <a:pt x="1764" y="14192"/>
                  </a:cubicBezTo>
                  <a:cubicBezTo>
                    <a:pt x="1760" y="14192"/>
                    <a:pt x="1755" y="14190"/>
                    <a:pt x="1749" y="14185"/>
                  </a:cubicBezTo>
                  <a:cubicBezTo>
                    <a:pt x="1754" y="14178"/>
                    <a:pt x="1761" y="14176"/>
                    <a:pt x="1768" y="14176"/>
                  </a:cubicBezTo>
                  <a:close/>
                  <a:moveTo>
                    <a:pt x="7659" y="14177"/>
                  </a:moveTo>
                  <a:cubicBezTo>
                    <a:pt x="7663" y="14177"/>
                    <a:pt x="7667" y="14179"/>
                    <a:pt x="7672" y="14184"/>
                  </a:cubicBezTo>
                  <a:cubicBezTo>
                    <a:pt x="7668" y="14189"/>
                    <a:pt x="7664" y="14192"/>
                    <a:pt x="7660" y="14192"/>
                  </a:cubicBezTo>
                  <a:cubicBezTo>
                    <a:pt x="7657" y="14192"/>
                    <a:pt x="7653" y="14190"/>
                    <a:pt x="7649" y="14186"/>
                  </a:cubicBezTo>
                  <a:lnTo>
                    <a:pt x="7648" y="14186"/>
                  </a:lnTo>
                  <a:cubicBezTo>
                    <a:pt x="7652" y="14180"/>
                    <a:pt x="7655" y="14177"/>
                    <a:pt x="7659" y="14177"/>
                  </a:cubicBezTo>
                  <a:close/>
                  <a:moveTo>
                    <a:pt x="1490" y="14189"/>
                  </a:moveTo>
                  <a:lnTo>
                    <a:pt x="1502" y="14197"/>
                  </a:lnTo>
                  <a:cubicBezTo>
                    <a:pt x="1499" y="14200"/>
                    <a:pt x="1497" y="14201"/>
                    <a:pt x="1495" y="14201"/>
                  </a:cubicBezTo>
                  <a:cubicBezTo>
                    <a:pt x="1491" y="14201"/>
                    <a:pt x="1492" y="14194"/>
                    <a:pt x="1490" y="14189"/>
                  </a:cubicBezTo>
                  <a:close/>
                  <a:moveTo>
                    <a:pt x="1540" y="14183"/>
                  </a:moveTo>
                  <a:cubicBezTo>
                    <a:pt x="1550" y="14190"/>
                    <a:pt x="1550" y="14196"/>
                    <a:pt x="1542" y="14205"/>
                  </a:cubicBezTo>
                  <a:cubicBezTo>
                    <a:pt x="1532" y="14200"/>
                    <a:pt x="1530" y="14192"/>
                    <a:pt x="1540" y="14183"/>
                  </a:cubicBezTo>
                  <a:close/>
                  <a:moveTo>
                    <a:pt x="15520" y="14196"/>
                  </a:moveTo>
                  <a:cubicBezTo>
                    <a:pt x="15521" y="14198"/>
                    <a:pt x="15524" y="14201"/>
                    <a:pt x="15524" y="14202"/>
                  </a:cubicBezTo>
                  <a:cubicBezTo>
                    <a:pt x="15524" y="14204"/>
                    <a:pt x="15521" y="14206"/>
                    <a:pt x="15519" y="14207"/>
                  </a:cubicBezTo>
                  <a:lnTo>
                    <a:pt x="15514" y="14202"/>
                  </a:lnTo>
                  <a:lnTo>
                    <a:pt x="15520" y="14196"/>
                  </a:lnTo>
                  <a:close/>
                  <a:moveTo>
                    <a:pt x="1930" y="14181"/>
                  </a:moveTo>
                  <a:lnTo>
                    <a:pt x="1974" y="14201"/>
                  </a:lnTo>
                  <a:cubicBezTo>
                    <a:pt x="1959" y="14209"/>
                    <a:pt x="1947" y="14220"/>
                    <a:pt x="1932" y="14220"/>
                  </a:cubicBezTo>
                  <a:cubicBezTo>
                    <a:pt x="1929" y="14220"/>
                    <a:pt x="1926" y="14220"/>
                    <a:pt x="1923" y="14219"/>
                  </a:cubicBezTo>
                  <a:cubicBezTo>
                    <a:pt x="1923" y="14204"/>
                    <a:pt x="1920" y="14193"/>
                    <a:pt x="1930" y="14181"/>
                  </a:cubicBezTo>
                  <a:close/>
                  <a:moveTo>
                    <a:pt x="8566" y="14174"/>
                  </a:moveTo>
                  <a:cubicBezTo>
                    <a:pt x="8577" y="14174"/>
                    <a:pt x="8588" y="14177"/>
                    <a:pt x="8597" y="14184"/>
                  </a:cubicBezTo>
                  <a:cubicBezTo>
                    <a:pt x="8586" y="14210"/>
                    <a:pt x="8560" y="14212"/>
                    <a:pt x="8538" y="14226"/>
                  </a:cubicBezTo>
                  <a:lnTo>
                    <a:pt x="8537" y="14226"/>
                  </a:lnTo>
                  <a:cubicBezTo>
                    <a:pt x="8529" y="14213"/>
                    <a:pt x="8529" y="14197"/>
                    <a:pt x="8536" y="14184"/>
                  </a:cubicBezTo>
                  <a:cubicBezTo>
                    <a:pt x="8545" y="14177"/>
                    <a:pt x="8555" y="14174"/>
                    <a:pt x="8566" y="14174"/>
                  </a:cubicBezTo>
                  <a:close/>
                  <a:moveTo>
                    <a:pt x="1795" y="14214"/>
                  </a:moveTo>
                  <a:cubicBezTo>
                    <a:pt x="1800" y="14214"/>
                    <a:pt x="1805" y="14216"/>
                    <a:pt x="1811" y="14219"/>
                  </a:cubicBezTo>
                  <a:lnTo>
                    <a:pt x="1811" y="14219"/>
                  </a:lnTo>
                  <a:cubicBezTo>
                    <a:pt x="1806" y="14233"/>
                    <a:pt x="1799" y="14241"/>
                    <a:pt x="1787" y="14241"/>
                  </a:cubicBezTo>
                  <a:cubicBezTo>
                    <a:pt x="1784" y="14241"/>
                    <a:pt x="1781" y="14231"/>
                    <a:pt x="1782" y="14227"/>
                  </a:cubicBezTo>
                  <a:cubicBezTo>
                    <a:pt x="1784" y="14218"/>
                    <a:pt x="1788" y="14214"/>
                    <a:pt x="1795" y="14214"/>
                  </a:cubicBezTo>
                  <a:close/>
                  <a:moveTo>
                    <a:pt x="1470" y="14250"/>
                  </a:moveTo>
                  <a:cubicBezTo>
                    <a:pt x="1471" y="14250"/>
                    <a:pt x="1473" y="14252"/>
                    <a:pt x="1474" y="14255"/>
                  </a:cubicBezTo>
                  <a:cubicBezTo>
                    <a:pt x="1474" y="14257"/>
                    <a:pt x="1471" y="14259"/>
                    <a:pt x="1469" y="14260"/>
                  </a:cubicBezTo>
                  <a:lnTo>
                    <a:pt x="1469" y="14261"/>
                  </a:lnTo>
                  <a:cubicBezTo>
                    <a:pt x="1467" y="14259"/>
                    <a:pt x="1465" y="14257"/>
                    <a:pt x="1465" y="14255"/>
                  </a:cubicBezTo>
                  <a:cubicBezTo>
                    <a:pt x="1467" y="14252"/>
                    <a:pt x="1468" y="14250"/>
                    <a:pt x="1470" y="14250"/>
                  </a:cubicBezTo>
                  <a:close/>
                  <a:moveTo>
                    <a:pt x="15408" y="14233"/>
                  </a:moveTo>
                  <a:cubicBezTo>
                    <a:pt x="15428" y="14254"/>
                    <a:pt x="15423" y="14269"/>
                    <a:pt x="15400" y="14290"/>
                  </a:cubicBezTo>
                  <a:cubicBezTo>
                    <a:pt x="15387" y="14260"/>
                    <a:pt x="15415" y="14251"/>
                    <a:pt x="15408" y="14233"/>
                  </a:cubicBezTo>
                  <a:close/>
                  <a:moveTo>
                    <a:pt x="1721" y="14272"/>
                  </a:moveTo>
                  <a:cubicBezTo>
                    <a:pt x="1732" y="14272"/>
                    <a:pt x="1737" y="14283"/>
                    <a:pt x="1744" y="14294"/>
                  </a:cubicBezTo>
                  <a:cubicBezTo>
                    <a:pt x="1737" y="14297"/>
                    <a:pt x="1730" y="14299"/>
                    <a:pt x="1725" y="14299"/>
                  </a:cubicBezTo>
                  <a:cubicBezTo>
                    <a:pt x="1715" y="14299"/>
                    <a:pt x="1709" y="14292"/>
                    <a:pt x="1710" y="14275"/>
                  </a:cubicBezTo>
                  <a:cubicBezTo>
                    <a:pt x="1714" y="14273"/>
                    <a:pt x="1718" y="14272"/>
                    <a:pt x="1721" y="14272"/>
                  </a:cubicBezTo>
                  <a:close/>
                  <a:moveTo>
                    <a:pt x="8548" y="14301"/>
                  </a:moveTo>
                  <a:cubicBezTo>
                    <a:pt x="8553" y="14301"/>
                    <a:pt x="8557" y="14304"/>
                    <a:pt x="8562" y="14309"/>
                  </a:cubicBezTo>
                  <a:cubicBezTo>
                    <a:pt x="8557" y="14314"/>
                    <a:pt x="8553" y="14316"/>
                    <a:pt x="8549" y="14316"/>
                  </a:cubicBezTo>
                  <a:cubicBezTo>
                    <a:pt x="8544" y="14316"/>
                    <a:pt x="8539" y="14313"/>
                    <a:pt x="8535" y="14309"/>
                  </a:cubicBezTo>
                  <a:cubicBezTo>
                    <a:pt x="8539" y="14304"/>
                    <a:pt x="8544" y="14301"/>
                    <a:pt x="8548" y="14301"/>
                  </a:cubicBezTo>
                  <a:close/>
                  <a:moveTo>
                    <a:pt x="9498" y="14322"/>
                  </a:moveTo>
                  <a:cubicBezTo>
                    <a:pt x="9498" y="14322"/>
                    <a:pt x="9498" y="14323"/>
                    <a:pt x="9499" y="14323"/>
                  </a:cubicBezTo>
                  <a:cubicBezTo>
                    <a:pt x="9501" y="14323"/>
                    <a:pt x="9503" y="14325"/>
                    <a:pt x="9503" y="14327"/>
                  </a:cubicBezTo>
                  <a:cubicBezTo>
                    <a:pt x="9502" y="14328"/>
                    <a:pt x="9500" y="14330"/>
                    <a:pt x="9497" y="14332"/>
                  </a:cubicBezTo>
                  <a:lnTo>
                    <a:pt x="9494" y="14326"/>
                  </a:lnTo>
                  <a:cubicBezTo>
                    <a:pt x="9495" y="14325"/>
                    <a:pt x="9497" y="14322"/>
                    <a:pt x="9498" y="14322"/>
                  </a:cubicBezTo>
                  <a:close/>
                  <a:moveTo>
                    <a:pt x="1833" y="14334"/>
                  </a:moveTo>
                  <a:lnTo>
                    <a:pt x="1833" y="14335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35"/>
                    <a:pt x="1833" y="14335"/>
                    <a:pt x="1833" y="14334"/>
                  </a:cubicBezTo>
                  <a:close/>
                  <a:moveTo>
                    <a:pt x="3629" y="14352"/>
                  </a:moveTo>
                  <a:lnTo>
                    <a:pt x="3629" y="14352"/>
                  </a:lnTo>
                  <a:cubicBezTo>
                    <a:pt x="3639" y="14365"/>
                    <a:pt x="3627" y="14363"/>
                    <a:pt x="3622" y="14366"/>
                  </a:cubicBezTo>
                  <a:lnTo>
                    <a:pt x="3622" y="14366"/>
                  </a:lnTo>
                  <a:lnTo>
                    <a:pt x="3629" y="14352"/>
                  </a:lnTo>
                  <a:close/>
                  <a:moveTo>
                    <a:pt x="1910" y="14259"/>
                  </a:moveTo>
                  <a:lnTo>
                    <a:pt x="1910" y="14259"/>
                  </a:lnTo>
                  <a:cubicBezTo>
                    <a:pt x="1943" y="14286"/>
                    <a:pt x="1984" y="14266"/>
                    <a:pt x="2011" y="14299"/>
                  </a:cubicBezTo>
                  <a:lnTo>
                    <a:pt x="2011" y="14299"/>
                  </a:lnTo>
                  <a:lnTo>
                    <a:pt x="1895" y="14366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52"/>
                    <a:pt x="1835" y="14369"/>
                    <a:pt x="1813" y="14369"/>
                  </a:cubicBezTo>
                  <a:cubicBezTo>
                    <a:pt x="1811" y="14369"/>
                    <a:pt x="1809" y="14369"/>
                    <a:pt x="1807" y="14368"/>
                  </a:cubicBezTo>
                  <a:cubicBezTo>
                    <a:pt x="1789" y="14346"/>
                    <a:pt x="1804" y="14318"/>
                    <a:pt x="1796" y="14285"/>
                  </a:cubicBezTo>
                  <a:lnTo>
                    <a:pt x="1796" y="14285"/>
                  </a:lnTo>
                  <a:cubicBezTo>
                    <a:pt x="1805" y="14287"/>
                    <a:pt x="1814" y="14287"/>
                    <a:pt x="1823" y="14287"/>
                  </a:cubicBezTo>
                  <a:cubicBezTo>
                    <a:pt x="1836" y="14287"/>
                    <a:pt x="1849" y="14286"/>
                    <a:pt x="1861" y="14286"/>
                  </a:cubicBezTo>
                  <a:cubicBezTo>
                    <a:pt x="1880" y="14286"/>
                    <a:pt x="1899" y="14289"/>
                    <a:pt x="1918" y="14301"/>
                  </a:cubicBezTo>
                  <a:lnTo>
                    <a:pt x="1910" y="14259"/>
                  </a:lnTo>
                  <a:close/>
                  <a:moveTo>
                    <a:pt x="11183" y="14320"/>
                  </a:moveTo>
                  <a:lnTo>
                    <a:pt x="11205" y="14339"/>
                  </a:lnTo>
                  <a:cubicBezTo>
                    <a:pt x="11205" y="14362"/>
                    <a:pt x="11190" y="14366"/>
                    <a:pt x="11160" y="14372"/>
                  </a:cubicBezTo>
                  <a:lnTo>
                    <a:pt x="11183" y="14320"/>
                  </a:lnTo>
                  <a:close/>
                  <a:moveTo>
                    <a:pt x="3620" y="14367"/>
                  </a:moveTo>
                  <a:lnTo>
                    <a:pt x="3612" y="14380"/>
                  </a:lnTo>
                  <a:lnTo>
                    <a:pt x="3605" y="14367"/>
                  </a:lnTo>
                  <a:close/>
                  <a:moveTo>
                    <a:pt x="13619" y="14375"/>
                  </a:moveTo>
                  <a:cubicBezTo>
                    <a:pt x="13620" y="14376"/>
                    <a:pt x="13624" y="14379"/>
                    <a:pt x="13624" y="14381"/>
                  </a:cubicBezTo>
                  <a:cubicBezTo>
                    <a:pt x="13623" y="14382"/>
                    <a:pt x="13620" y="14383"/>
                    <a:pt x="13618" y="14385"/>
                  </a:cubicBezTo>
                  <a:lnTo>
                    <a:pt x="13615" y="14380"/>
                  </a:lnTo>
                  <a:cubicBezTo>
                    <a:pt x="13616" y="14379"/>
                    <a:pt x="13617" y="14375"/>
                    <a:pt x="13619" y="14375"/>
                  </a:cubicBezTo>
                  <a:close/>
                  <a:moveTo>
                    <a:pt x="9937" y="14213"/>
                  </a:moveTo>
                  <a:lnTo>
                    <a:pt x="9937" y="14213"/>
                  </a:lnTo>
                  <a:cubicBezTo>
                    <a:pt x="9965" y="14273"/>
                    <a:pt x="10036" y="14303"/>
                    <a:pt x="10018" y="14387"/>
                  </a:cubicBezTo>
                  <a:lnTo>
                    <a:pt x="9956" y="14387"/>
                  </a:lnTo>
                  <a:cubicBezTo>
                    <a:pt x="9934" y="14350"/>
                    <a:pt x="9893" y="14332"/>
                    <a:pt x="9854" y="14296"/>
                  </a:cubicBezTo>
                  <a:cubicBezTo>
                    <a:pt x="9894" y="14277"/>
                    <a:pt x="9949" y="14277"/>
                    <a:pt x="9937" y="14213"/>
                  </a:cubicBezTo>
                  <a:close/>
                  <a:moveTo>
                    <a:pt x="2233" y="14249"/>
                  </a:moveTo>
                  <a:lnTo>
                    <a:pt x="2233" y="14249"/>
                  </a:lnTo>
                  <a:cubicBezTo>
                    <a:pt x="2235" y="14279"/>
                    <a:pt x="2241" y="14310"/>
                    <a:pt x="2228" y="14339"/>
                  </a:cubicBezTo>
                  <a:cubicBezTo>
                    <a:pt x="2236" y="14355"/>
                    <a:pt x="2265" y="14354"/>
                    <a:pt x="2257" y="14379"/>
                  </a:cubicBezTo>
                  <a:cubicBezTo>
                    <a:pt x="2245" y="14389"/>
                    <a:pt x="2232" y="14392"/>
                    <a:pt x="2219" y="14392"/>
                  </a:cubicBezTo>
                  <a:cubicBezTo>
                    <a:pt x="2201" y="14392"/>
                    <a:pt x="2183" y="14385"/>
                    <a:pt x="2169" y="14380"/>
                  </a:cubicBezTo>
                  <a:cubicBezTo>
                    <a:pt x="2117" y="14361"/>
                    <a:pt x="2063" y="14352"/>
                    <a:pt x="2009" y="14352"/>
                  </a:cubicBezTo>
                  <a:cubicBezTo>
                    <a:pt x="2006" y="14352"/>
                    <a:pt x="2003" y="14352"/>
                    <a:pt x="2000" y="14352"/>
                  </a:cubicBezTo>
                  <a:cubicBezTo>
                    <a:pt x="2004" y="14332"/>
                    <a:pt x="2008" y="14315"/>
                    <a:pt x="2011" y="14300"/>
                  </a:cubicBezTo>
                  <a:lnTo>
                    <a:pt x="2011" y="14300"/>
                  </a:lnTo>
                  <a:cubicBezTo>
                    <a:pt x="2011" y="14300"/>
                    <a:pt x="2011" y="14300"/>
                    <a:pt x="2011" y="14300"/>
                  </a:cubicBezTo>
                  <a:lnTo>
                    <a:pt x="2066" y="14284"/>
                  </a:lnTo>
                  <a:cubicBezTo>
                    <a:pt x="2068" y="14284"/>
                    <a:pt x="2071" y="14283"/>
                    <a:pt x="2073" y="14283"/>
                  </a:cubicBezTo>
                  <a:cubicBezTo>
                    <a:pt x="2101" y="14283"/>
                    <a:pt x="2097" y="14312"/>
                    <a:pt x="2117" y="14315"/>
                  </a:cubicBezTo>
                  <a:cubicBezTo>
                    <a:pt x="2123" y="14312"/>
                    <a:pt x="2132" y="14311"/>
                    <a:pt x="2138" y="14306"/>
                  </a:cubicBezTo>
                  <a:cubicBezTo>
                    <a:pt x="2164" y="14277"/>
                    <a:pt x="2190" y="14252"/>
                    <a:pt x="2233" y="14249"/>
                  </a:cubicBezTo>
                  <a:close/>
                  <a:moveTo>
                    <a:pt x="2913" y="14228"/>
                  </a:moveTo>
                  <a:cubicBezTo>
                    <a:pt x="2921" y="14228"/>
                    <a:pt x="2930" y="14230"/>
                    <a:pt x="2938" y="14231"/>
                  </a:cubicBezTo>
                  <a:cubicBezTo>
                    <a:pt x="2951" y="14235"/>
                    <a:pt x="2965" y="14241"/>
                    <a:pt x="2978" y="14249"/>
                  </a:cubicBezTo>
                  <a:cubicBezTo>
                    <a:pt x="3024" y="14272"/>
                    <a:pt x="3070" y="14304"/>
                    <a:pt x="3115" y="14304"/>
                  </a:cubicBezTo>
                  <a:cubicBezTo>
                    <a:pt x="3122" y="14304"/>
                    <a:pt x="3128" y="14304"/>
                    <a:pt x="3135" y="14302"/>
                  </a:cubicBezTo>
                  <a:lnTo>
                    <a:pt x="3135" y="14301"/>
                  </a:lnTo>
                  <a:cubicBezTo>
                    <a:pt x="3175" y="14324"/>
                    <a:pt x="3160" y="14358"/>
                    <a:pt x="3181" y="14380"/>
                  </a:cubicBezTo>
                  <a:cubicBezTo>
                    <a:pt x="3174" y="14389"/>
                    <a:pt x="3166" y="14397"/>
                    <a:pt x="3156" y="14408"/>
                  </a:cubicBezTo>
                  <a:cubicBezTo>
                    <a:pt x="3128" y="14395"/>
                    <a:pt x="3098" y="14388"/>
                    <a:pt x="3068" y="14388"/>
                  </a:cubicBezTo>
                  <a:cubicBezTo>
                    <a:pt x="3064" y="14388"/>
                    <a:pt x="3059" y="14389"/>
                    <a:pt x="3055" y="14389"/>
                  </a:cubicBezTo>
                  <a:cubicBezTo>
                    <a:pt x="3032" y="14353"/>
                    <a:pt x="3010" y="14315"/>
                    <a:pt x="2968" y="14315"/>
                  </a:cubicBezTo>
                  <a:cubicBezTo>
                    <a:pt x="2966" y="14315"/>
                    <a:pt x="2965" y="14315"/>
                    <a:pt x="2963" y="14315"/>
                  </a:cubicBezTo>
                  <a:cubicBezTo>
                    <a:pt x="2946" y="14294"/>
                    <a:pt x="2966" y="14285"/>
                    <a:pt x="2963" y="14270"/>
                  </a:cubicBezTo>
                  <a:cubicBezTo>
                    <a:pt x="2958" y="14268"/>
                    <a:pt x="2954" y="14267"/>
                    <a:pt x="2951" y="14267"/>
                  </a:cubicBezTo>
                  <a:cubicBezTo>
                    <a:pt x="2936" y="14267"/>
                    <a:pt x="2938" y="14290"/>
                    <a:pt x="2926" y="14295"/>
                  </a:cubicBezTo>
                  <a:cubicBezTo>
                    <a:pt x="2907" y="14285"/>
                    <a:pt x="2891" y="14268"/>
                    <a:pt x="2881" y="14247"/>
                  </a:cubicBezTo>
                  <a:cubicBezTo>
                    <a:pt x="2890" y="14232"/>
                    <a:pt x="2901" y="14228"/>
                    <a:pt x="2913" y="14228"/>
                  </a:cubicBezTo>
                  <a:close/>
                  <a:moveTo>
                    <a:pt x="2463" y="14407"/>
                  </a:moveTo>
                  <a:cubicBezTo>
                    <a:pt x="2471" y="14408"/>
                    <a:pt x="2480" y="14411"/>
                    <a:pt x="2488" y="14414"/>
                  </a:cubicBezTo>
                  <a:cubicBezTo>
                    <a:pt x="2479" y="14423"/>
                    <a:pt x="2469" y="14425"/>
                    <a:pt x="2459" y="14425"/>
                  </a:cubicBezTo>
                  <a:cubicBezTo>
                    <a:pt x="2453" y="14425"/>
                    <a:pt x="2447" y="14424"/>
                    <a:pt x="2441" y="14424"/>
                  </a:cubicBezTo>
                  <a:cubicBezTo>
                    <a:pt x="2440" y="14424"/>
                    <a:pt x="2439" y="14424"/>
                    <a:pt x="2438" y="14424"/>
                  </a:cubicBezTo>
                  <a:lnTo>
                    <a:pt x="2438" y="14424"/>
                  </a:lnTo>
                  <a:cubicBezTo>
                    <a:pt x="2441" y="14410"/>
                    <a:pt x="2451" y="14407"/>
                    <a:pt x="2463" y="14407"/>
                  </a:cubicBezTo>
                  <a:close/>
                  <a:moveTo>
                    <a:pt x="2436" y="14426"/>
                  </a:moveTo>
                  <a:lnTo>
                    <a:pt x="2429" y="14438"/>
                  </a:lnTo>
                  <a:cubicBezTo>
                    <a:pt x="2420" y="14427"/>
                    <a:pt x="2430" y="14427"/>
                    <a:pt x="2436" y="14426"/>
                  </a:cubicBezTo>
                  <a:close/>
                  <a:moveTo>
                    <a:pt x="9605" y="13685"/>
                  </a:moveTo>
                  <a:cubicBezTo>
                    <a:pt x="9625" y="13699"/>
                    <a:pt x="9605" y="13724"/>
                    <a:pt x="9625" y="13743"/>
                  </a:cubicBezTo>
                  <a:lnTo>
                    <a:pt x="9684" y="13755"/>
                  </a:lnTo>
                  <a:lnTo>
                    <a:pt x="9634" y="13815"/>
                  </a:lnTo>
                  <a:cubicBezTo>
                    <a:pt x="9629" y="13854"/>
                    <a:pt x="9642" y="13894"/>
                    <a:pt x="9616" y="13928"/>
                  </a:cubicBezTo>
                  <a:cubicBezTo>
                    <a:pt x="9613" y="13933"/>
                    <a:pt x="9613" y="13939"/>
                    <a:pt x="9615" y="13945"/>
                  </a:cubicBezTo>
                  <a:cubicBezTo>
                    <a:pt x="9633" y="14017"/>
                    <a:pt x="9608" y="14095"/>
                    <a:pt x="9643" y="14165"/>
                  </a:cubicBezTo>
                  <a:cubicBezTo>
                    <a:pt x="9630" y="14207"/>
                    <a:pt x="9625" y="14252"/>
                    <a:pt x="9630" y="14296"/>
                  </a:cubicBezTo>
                  <a:cubicBezTo>
                    <a:pt x="9634" y="14346"/>
                    <a:pt x="9640" y="14396"/>
                    <a:pt x="9605" y="14439"/>
                  </a:cubicBezTo>
                  <a:cubicBezTo>
                    <a:pt x="9602" y="14440"/>
                    <a:pt x="9599" y="14441"/>
                    <a:pt x="9596" y="14441"/>
                  </a:cubicBezTo>
                  <a:cubicBezTo>
                    <a:pt x="9584" y="14441"/>
                    <a:pt x="9576" y="14431"/>
                    <a:pt x="9565" y="14417"/>
                  </a:cubicBezTo>
                  <a:cubicBezTo>
                    <a:pt x="9614" y="14362"/>
                    <a:pt x="9584" y="14300"/>
                    <a:pt x="9573" y="14238"/>
                  </a:cubicBezTo>
                  <a:cubicBezTo>
                    <a:pt x="9571" y="14238"/>
                    <a:pt x="9569" y="14238"/>
                    <a:pt x="9568" y="14238"/>
                  </a:cubicBezTo>
                  <a:cubicBezTo>
                    <a:pt x="9556" y="14238"/>
                    <a:pt x="9545" y="14249"/>
                    <a:pt x="9533" y="14249"/>
                  </a:cubicBezTo>
                  <a:cubicBezTo>
                    <a:pt x="9528" y="14249"/>
                    <a:pt x="9523" y="14247"/>
                    <a:pt x="9518" y="14242"/>
                  </a:cubicBezTo>
                  <a:cubicBezTo>
                    <a:pt x="9502" y="14229"/>
                    <a:pt x="9510" y="14211"/>
                    <a:pt x="9508" y="14194"/>
                  </a:cubicBezTo>
                  <a:lnTo>
                    <a:pt x="9506" y="14194"/>
                  </a:lnTo>
                  <a:cubicBezTo>
                    <a:pt x="9497" y="14192"/>
                    <a:pt x="9489" y="14186"/>
                    <a:pt x="9493" y="14178"/>
                  </a:cubicBezTo>
                  <a:cubicBezTo>
                    <a:pt x="9500" y="14154"/>
                    <a:pt x="9510" y="14131"/>
                    <a:pt x="9518" y="14109"/>
                  </a:cubicBezTo>
                  <a:cubicBezTo>
                    <a:pt x="9520" y="14109"/>
                    <a:pt x="9521" y="14109"/>
                    <a:pt x="9523" y="14109"/>
                  </a:cubicBezTo>
                  <a:cubicBezTo>
                    <a:pt x="9549" y="14109"/>
                    <a:pt x="9556" y="14140"/>
                    <a:pt x="9586" y="14140"/>
                  </a:cubicBezTo>
                  <a:cubicBezTo>
                    <a:pt x="9587" y="14140"/>
                    <a:pt x="9588" y="14140"/>
                    <a:pt x="9589" y="14140"/>
                  </a:cubicBezTo>
                  <a:cubicBezTo>
                    <a:pt x="9572" y="14059"/>
                    <a:pt x="9622" y="13976"/>
                    <a:pt x="9573" y="13889"/>
                  </a:cubicBezTo>
                  <a:lnTo>
                    <a:pt x="9573" y="13889"/>
                  </a:lnTo>
                  <a:lnTo>
                    <a:pt x="9550" y="13934"/>
                  </a:lnTo>
                  <a:cubicBezTo>
                    <a:pt x="9562" y="13971"/>
                    <a:pt x="9565" y="14014"/>
                    <a:pt x="9556" y="14053"/>
                  </a:cubicBezTo>
                  <a:cubicBezTo>
                    <a:pt x="9532" y="14024"/>
                    <a:pt x="9497" y="14045"/>
                    <a:pt x="9475" y="14026"/>
                  </a:cubicBezTo>
                  <a:cubicBezTo>
                    <a:pt x="9472" y="14011"/>
                    <a:pt x="9476" y="14002"/>
                    <a:pt x="9491" y="14000"/>
                  </a:cubicBezTo>
                  <a:lnTo>
                    <a:pt x="9489" y="14000"/>
                  </a:lnTo>
                  <a:cubicBezTo>
                    <a:pt x="9495" y="13963"/>
                    <a:pt x="9479" y="13937"/>
                    <a:pt x="9448" y="13918"/>
                  </a:cubicBezTo>
                  <a:cubicBezTo>
                    <a:pt x="9448" y="13918"/>
                    <a:pt x="9447" y="13918"/>
                    <a:pt x="9447" y="13918"/>
                  </a:cubicBezTo>
                  <a:cubicBezTo>
                    <a:pt x="9430" y="13918"/>
                    <a:pt x="9424" y="13938"/>
                    <a:pt x="9406" y="13944"/>
                  </a:cubicBezTo>
                  <a:cubicBezTo>
                    <a:pt x="9405" y="13944"/>
                    <a:pt x="9405" y="13944"/>
                    <a:pt x="9404" y="13944"/>
                  </a:cubicBezTo>
                  <a:cubicBezTo>
                    <a:pt x="9378" y="13944"/>
                    <a:pt x="9368" y="13922"/>
                    <a:pt x="9352" y="13905"/>
                  </a:cubicBezTo>
                  <a:cubicBezTo>
                    <a:pt x="9359" y="13880"/>
                    <a:pt x="9381" y="13871"/>
                    <a:pt x="9394" y="13858"/>
                  </a:cubicBezTo>
                  <a:cubicBezTo>
                    <a:pt x="9423" y="13860"/>
                    <a:pt x="9430" y="13887"/>
                    <a:pt x="9463" y="13891"/>
                  </a:cubicBezTo>
                  <a:cubicBezTo>
                    <a:pt x="9464" y="13892"/>
                    <a:pt x="9465" y="13892"/>
                    <a:pt x="9466" y="13892"/>
                  </a:cubicBezTo>
                  <a:cubicBezTo>
                    <a:pt x="9486" y="13892"/>
                    <a:pt x="9508" y="13869"/>
                    <a:pt x="9535" y="13862"/>
                  </a:cubicBezTo>
                  <a:lnTo>
                    <a:pt x="9557" y="13872"/>
                  </a:lnTo>
                  <a:cubicBezTo>
                    <a:pt x="9558" y="13872"/>
                    <a:pt x="9559" y="13872"/>
                    <a:pt x="9560" y="13872"/>
                  </a:cubicBezTo>
                  <a:cubicBezTo>
                    <a:pt x="9580" y="13872"/>
                    <a:pt x="9584" y="13852"/>
                    <a:pt x="9600" y="13844"/>
                  </a:cubicBezTo>
                  <a:cubicBezTo>
                    <a:pt x="9584" y="13824"/>
                    <a:pt x="9573" y="13808"/>
                    <a:pt x="9561" y="13793"/>
                  </a:cubicBezTo>
                  <a:cubicBezTo>
                    <a:pt x="9560" y="13772"/>
                    <a:pt x="9578" y="13769"/>
                    <a:pt x="9587" y="13760"/>
                  </a:cubicBezTo>
                  <a:cubicBezTo>
                    <a:pt x="9607" y="13737"/>
                    <a:pt x="9586" y="13707"/>
                    <a:pt x="9605" y="13685"/>
                  </a:cubicBezTo>
                  <a:close/>
                  <a:moveTo>
                    <a:pt x="11125" y="14427"/>
                  </a:moveTo>
                  <a:cubicBezTo>
                    <a:pt x="11134" y="14427"/>
                    <a:pt x="11139" y="14432"/>
                    <a:pt x="11139" y="14441"/>
                  </a:cubicBezTo>
                  <a:cubicBezTo>
                    <a:pt x="11139" y="14452"/>
                    <a:pt x="11136" y="14456"/>
                    <a:pt x="11124" y="14457"/>
                  </a:cubicBezTo>
                  <a:cubicBezTo>
                    <a:pt x="11123" y="14458"/>
                    <a:pt x="11121" y="14458"/>
                    <a:pt x="11120" y="14458"/>
                  </a:cubicBezTo>
                  <a:cubicBezTo>
                    <a:pt x="11112" y="14458"/>
                    <a:pt x="11109" y="14452"/>
                    <a:pt x="11108" y="14444"/>
                  </a:cubicBezTo>
                  <a:cubicBezTo>
                    <a:pt x="11107" y="14433"/>
                    <a:pt x="11112" y="14429"/>
                    <a:pt x="11122" y="14428"/>
                  </a:cubicBezTo>
                  <a:cubicBezTo>
                    <a:pt x="11123" y="14428"/>
                    <a:pt x="11124" y="14427"/>
                    <a:pt x="11125" y="14427"/>
                  </a:cubicBezTo>
                  <a:close/>
                  <a:moveTo>
                    <a:pt x="2622" y="14430"/>
                  </a:moveTo>
                  <a:cubicBezTo>
                    <a:pt x="2633" y="14432"/>
                    <a:pt x="2642" y="14440"/>
                    <a:pt x="2647" y="14452"/>
                  </a:cubicBezTo>
                  <a:cubicBezTo>
                    <a:pt x="2637" y="14458"/>
                    <a:pt x="2627" y="14460"/>
                    <a:pt x="2616" y="14460"/>
                  </a:cubicBezTo>
                  <a:cubicBezTo>
                    <a:pt x="2605" y="14460"/>
                    <a:pt x="2593" y="14457"/>
                    <a:pt x="2583" y="14450"/>
                  </a:cubicBezTo>
                  <a:lnTo>
                    <a:pt x="2622" y="14430"/>
                  </a:lnTo>
                  <a:close/>
                  <a:moveTo>
                    <a:pt x="10012" y="14430"/>
                  </a:moveTo>
                  <a:lnTo>
                    <a:pt x="10012" y="14430"/>
                  </a:lnTo>
                  <a:cubicBezTo>
                    <a:pt x="10031" y="14461"/>
                    <a:pt x="10010" y="14455"/>
                    <a:pt x="9990" y="14461"/>
                  </a:cubicBezTo>
                  <a:cubicBezTo>
                    <a:pt x="9991" y="14447"/>
                    <a:pt x="9999" y="14435"/>
                    <a:pt x="10012" y="14430"/>
                  </a:cubicBezTo>
                  <a:close/>
                  <a:moveTo>
                    <a:pt x="9267" y="14464"/>
                  </a:moveTo>
                  <a:lnTo>
                    <a:pt x="9267" y="14464"/>
                  </a:lnTo>
                  <a:cubicBezTo>
                    <a:pt x="9274" y="14468"/>
                    <a:pt x="9274" y="14471"/>
                    <a:pt x="9266" y="14473"/>
                  </a:cubicBezTo>
                  <a:cubicBezTo>
                    <a:pt x="9266" y="14473"/>
                    <a:pt x="9263" y="14470"/>
                    <a:pt x="9262" y="14469"/>
                  </a:cubicBezTo>
                  <a:cubicBezTo>
                    <a:pt x="9263" y="14468"/>
                    <a:pt x="9266" y="14464"/>
                    <a:pt x="9267" y="14464"/>
                  </a:cubicBezTo>
                  <a:close/>
                  <a:moveTo>
                    <a:pt x="7766" y="14425"/>
                  </a:moveTo>
                  <a:cubicBezTo>
                    <a:pt x="7783" y="14425"/>
                    <a:pt x="7790" y="14438"/>
                    <a:pt x="7799" y="14449"/>
                  </a:cubicBezTo>
                  <a:cubicBezTo>
                    <a:pt x="7794" y="14460"/>
                    <a:pt x="7787" y="14469"/>
                    <a:pt x="7777" y="14473"/>
                  </a:cubicBezTo>
                  <a:cubicBezTo>
                    <a:pt x="7773" y="14474"/>
                    <a:pt x="7770" y="14475"/>
                    <a:pt x="7767" y="14475"/>
                  </a:cubicBezTo>
                  <a:cubicBezTo>
                    <a:pt x="7749" y="14475"/>
                    <a:pt x="7743" y="14460"/>
                    <a:pt x="7731" y="14460"/>
                  </a:cubicBezTo>
                  <a:cubicBezTo>
                    <a:pt x="7731" y="14468"/>
                    <a:pt x="7724" y="14476"/>
                    <a:pt x="7714" y="14477"/>
                  </a:cubicBezTo>
                  <a:lnTo>
                    <a:pt x="7714" y="14477"/>
                  </a:lnTo>
                  <a:cubicBezTo>
                    <a:pt x="7715" y="14467"/>
                    <a:pt x="7723" y="14460"/>
                    <a:pt x="7731" y="14460"/>
                  </a:cubicBezTo>
                  <a:cubicBezTo>
                    <a:pt x="7735" y="14442"/>
                    <a:pt x="7748" y="14429"/>
                    <a:pt x="7766" y="14425"/>
                  </a:cubicBezTo>
                  <a:close/>
                  <a:moveTo>
                    <a:pt x="15650" y="14464"/>
                  </a:moveTo>
                  <a:cubicBezTo>
                    <a:pt x="15648" y="14469"/>
                    <a:pt x="15645" y="14473"/>
                    <a:pt x="15643" y="14477"/>
                  </a:cubicBezTo>
                  <a:cubicBezTo>
                    <a:pt x="15634" y="14464"/>
                    <a:pt x="15644" y="14466"/>
                    <a:pt x="15650" y="14464"/>
                  </a:cubicBezTo>
                  <a:close/>
                  <a:moveTo>
                    <a:pt x="7711" y="14479"/>
                  </a:moveTo>
                  <a:lnTo>
                    <a:pt x="7711" y="14479"/>
                  </a:lnTo>
                  <a:cubicBezTo>
                    <a:pt x="7709" y="14483"/>
                    <a:pt x="7707" y="14487"/>
                    <a:pt x="7705" y="14490"/>
                  </a:cubicBezTo>
                  <a:cubicBezTo>
                    <a:pt x="7696" y="14480"/>
                    <a:pt x="7705" y="14480"/>
                    <a:pt x="7711" y="14479"/>
                  </a:cubicBezTo>
                  <a:close/>
                  <a:moveTo>
                    <a:pt x="8895" y="14483"/>
                  </a:moveTo>
                  <a:cubicBezTo>
                    <a:pt x="8897" y="14484"/>
                    <a:pt x="8900" y="14485"/>
                    <a:pt x="8900" y="14487"/>
                  </a:cubicBezTo>
                  <a:cubicBezTo>
                    <a:pt x="8900" y="14489"/>
                    <a:pt x="8896" y="14490"/>
                    <a:pt x="8895" y="14492"/>
                  </a:cubicBezTo>
                  <a:lnTo>
                    <a:pt x="8890" y="14486"/>
                  </a:lnTo>
                  <a:lnTo>
                    <a:pt x="8895" y="14483"/>
                  </a:lnTo>
                  <a:close/>
                  <a:moveTo>
                    <a:pt x="11195" y="14446"/>
                  </a:moveTo>
                  <a:cubicBezTo>
                    <a:pt x="11214" y="14446"/>
                    <a:pt x="11227" y="14461"/>
                    <a:pt x="11245" y="14469"/>
                  </a:cubicBezTo>
                  <a:lnTo>
                    <a:pt x="11202" y="14493"/>
                  </a:lnTo>
                  <a:lnTo>
                    <a:pt x="11181" y="14448"/>
                  </a:lnTo>
                  <a:cubicBezTo>
                    <a:pt x="11186" y="14446"/>
                    <a:pt x="11191" y="14446"/>
                    <a:pt x="11195" y="14446"/>
                  </a:cubicBezTo>
                  <a:close/>
                  <a:moveTo>
                    <a:pt x="3443" y="14509"/>
                  </a:moveTo>
                  <a:lnTo>
                    <a:pt x="3444" y="14509"/>
                  </a:lnTo>
                  <a:lnTo>
                    <a:pt x="3444" y="14509"/>
                  </a:lnTo>
                  <a:cubicBezTo>
                    <a:pt x="3444" y="14509"/>
                    <a:pt x="3444" y="14509"/>
                    <a:pt x="3444" y="14509"/>
                  </a:cubicBezTo>
                  <a:close/>
                  <a:moveTo>
                    <a:pt x="7669" y="14499"/>
                  </a:moveTo>
                  <a:cubicBezTo>
                    <a:pt x="7671" y="14499"/>
                    <a:pt x="7673" y="14501"/>
                    <a:pt x="7674" y="14505"/>
                  </a:cubicBezTo>
                  <a:cubicBezTo>
                    <a:pt x="7674" y="14506"/>
                    <a:pt x="7671" y="14509"/>
                    <a:pt x="7669" y="14510"/>
                  </a:cubicBezTo>
                  <a:cubicBezTo>
                    <a:pt x="7666" y="14509"/>
                    <a:pt x="7663" y="14505"/>
                    <a:pt x="7664" y="14504"/>
                  </a:cubicBezTo>
                  <a:cubicBezTo>
                    <a:pt x="7666" y="14501"/>
                    <a:pt x="7668" y="14499"/>
                    <a:pt x="7669" y="14499"/>
                  </a:cubicBezTo>
                  <a:close/>
                  <a:moveTo>
                    <a:pt x="11133" y="14500"/>
                  </a:moveTo>
                  <a:cubicBezTo>
                    <a:pt x="11134" y="14501"/>
                    <a:pt x="11138" y="14503"/>
                    <a:pt x="11138" y="14505"/>
                  </a:cubicBezTo>
                  <a:cubicBezTo>
                    <a:pt x="11137" y="14506"/>
                    <a:pt x="11134" y="14508"/>
                    <a:pt x="11133" y="14510"/>
                  </a:cubicBezTo>
                  <a:lnTo>
                    <a:pt x="11129" y="14504"/>
                  </a:lnTo>
                  <a:lnTo>
                    <a:pt x="11133" y="14500"/>
                  </a:lnTo>
                  <a:close/>
                  <a:moveTo>
                    <a:pt x="9258" y="14497"/>
                  </a:moveTo>
                  <a:cubicBezTo>
                    <a:pt x="9263" y="14497"/>
                    <a:pt x="9268" y="14500"/>
                    <a:pt x="9273" y="14504"/>
                  </a:cubicBezTo>
                  <a:lnTo>
                    <a:pt x="9271" y="14504"/>
                  </a:lnTo>
                  <a:cubicBezTo>
                    <a:pt x="9267" y="14509"/>
                    <a:pt x="9262" y="14512"/>
                    <a:pt x="9258" y="14512"/>
                  </a:cubicBezTo>
                  <a:cubicBezTo>
                    <a:pt x="9254" y="14512"/>
                    <a:pt x="9249" y="14509"/>
                    <a:pt x="9245" y="14504"/>
                  </a:cubicBezTo>
                  <a:cubicBezTo>
                    <a:pt x="9249" y="14499"/>
                    <a:pt x="9254" y="14497"/>
                    <a:pt x="9258" y="14497"/>
                  </a:cubicBezTo>
                  <a:close/>
                  <a:moveTo>
                    <a:pt x="7901" y="14357"/>
                  </a:moveTo>
                  <a:cubicBezTo>
                    <a:pt x="7912" y="14393"/>
                    <a:pt x="7937" y="14427"/>
                    <a:pt x="7923" y="14466"/>
                  </a:cubicBezTo>
                  <a:cubicBezTo>
                    <a:pt x="7914" y="14477"/>
                    <a:pt x="7904" y="14478"/>
                    <a:pt x="7893" y="14478"/>
                  </a:cubicBezTo>
                  <a:cubicBezTo>
                    <a:pt x="7887" y="14478"/>
                    <a:pt x="7880" y="14478"/>
                    <a:pt x="7874" y="14478"/>
                  </a:cubicBezTo>
                  <a:cubicBezTo>
                    <a:pt x="7871" y="14494"/>
                    <a:pt x="7879" y="14513"/>
                    <a:pt x="7864" y="14526"/>
                  </a:cubicBezTo>
                  <a:cubicBezTo>
                    <a:pt x="7851" y="14506"/>
                    <a:pt x="7848" y="14489"/>
                    <a:pt x="7873" y="14477"/>
                  </a:cubicBezTo>
                  <a:cubicBezTo>
                    <a:pt x="7865" y="14457"/>
                    <a:pt x="7849" y="14442"/>
                    <a:pt x="7828" y="14437"/>
                  </a:cubicBezTo>
                  <a:cubicBezTo>
                    <a:pt x="7855" y="14413"/>
                    <a:pt x="7866" y="14375"/>
                    <a:pt x="7901" y="14357"/>
                  </a:cubicBezTo>
                  <a:close/>
                  <a:moveTo>
                    <a:pt x="3445" y="14528"/>
                  </a:moveTo>
                  <a:lnTo>
                    <a:pt x="3457" y="14535"/>
                  </a:lnTo>
                  <a:cubicBezTo>
                    <a:pt x="3453" y="14538"/>
                    <a:pt x="3451" y="14539"/>
                    <a:pt x="3450" y="14539"/>
                  </a:cubicBezTo>
                  <a:cubicBezTo>
                    <a:pt x="3446" y="14539"/>
                    <a:pt x="3447" y="14532"/>
                    <a:pt x="3445" y="14528"/>
                  </a:cubicBezTo>
                  <a:close/>
                  <a:moveTo>
                    <a:pt x="7776" y="14535"/>
                  </a:moveTo>
                  <a:cubicBezTo>
                    <a:pt x="7777" y="14535"/>
                    <a:pt x="7779" y="14537"/>
                    <a:pt x="7779" y="14541"/>
                  </a:cubicBezTo>
                  <a:cubicBezTo>
                    <a:pt x="7779" y="14542"/>
                    <a:pt x="7777" y="14544"/>
                    <a:pt x="7775" y="14545"/>
                  </a:cubicBezTo>
                  <a:cubicBezTo>
                    <a:pt x="7774" y="14543"/>
                    <a:pt x="7770" y="14541"/>
                    <a:pt x="7771" y="14539"/>
                  </a:cubicBezTo>
                  <a:cubicBezTo>
                    <a:pt x="7773" y="14537"/>
                    <a:pt x="7775" y="14535"/>
                    <a:pt x="7776" y="14535"/>
                  </a:cubicBezTo>
                  <a:close/>
                  <a:moveTo>
                    <a:pt x="11222" y="14572"/>
                  </a:moveTo>
                  <a:lnTo>
                    <a:pt x="11222" y="14572"/>
                  </a:lnTo>
                  <a:cubicBezTo>
                    <a:pt x="11224" y="14573"/>
                    <a:pt x="11226" y="14574"/>
                    <a:pt x="11226" y="14576"/>
                  </a:cubicBezTo>
                  <a:cubicBezTo>
                    <a:pt x="11226" y="14577"/>
                    <a:pt x="11223" y="14580"/>
                    <a:pt x="11222" y="14580"/>
                  </a:cubicBezTo>
                  <a:cubicBezTo>
                    <a:pt x="11222" y="14580"/>
                    <a:pt x="11221" y="14580"/>
                    <a:pt x="11221" y="14579"/>
                  </a:cubicBezTo>
                  <a:cubicBezTo>
                    <a:pt x="11219" y="14579"/>
                    <a:pt x="11218" y="14577"/>
                    <a:pt x="11217" y="14575"/>
                  </a:cubicBezTo>
                  <a:lnTo>
                    <a:pt x="11222" y="14572"/>
                  </a:lnTo>
                  <a:close/>
                  <a:moveTo>
                    <a:pt x="3537" y="14583"/>
                  </a:moveTo>
                  <a:lnTo>
                    <a:pt x="3584" y="14608"/>
                  </a:lnTo>
                  <a:cubicBezTo>
                    <a:pt x="3572" y="14613"/>
                    <a:pt x="3565" y="14615"/>
                    <a:pt x="3559" y="14615"/>
                  </a:cubicBezTo>
                  <a:cubicBezTo>
                    <a:pt x="3549" y="14615"/>
                    <a:pt x="3546" y="14607"/>
                    <a:pt x="3537" y="14583"/>
                  </a:cubicBezTo>
                  <a:close/>
                  <a:moveTo>
                    <a:pt x="15421" y="14586"/>
                  </a:moveTo>
                  <a:cubicBezTo>
                    <a:pt x="15424" y="14586"/>
                    <a:pt x="15427" y="14586"/>
                    <a:pt x="15431" y="14587"/>
                  </a:cubicBezTo>
                  <a:cubicBezTo>
                    <a:pt x="15430" y="14615"/>
                    <a:pt x="15430" y="14615"/>
                    <a:pt x="15387" y="14617"/>
                  </a:cubicBezTo>
                  <a:cubicBezTo>
                    <a:pt x="15398" y="14598"/>
                    <a:pt x="15407" y="14586"/>
                    <a:pt x="15421" y="14586"/>
                  </a:cubicBezTo>
                  <a:close/>
                  <a:moveTo>
                    <a:pt x="9747" y="14624"/>
                  </a:moveTo>
                  <a:cubicBezTo>
                    <a:pt x="9748" y="14626"/>
                    <a:pt x="9752" y="14627"/>
                    <a:pt x="9752" y="14630"/>
                  </a:cubicBezTo>
                  <a:cubicBezTo>
                    <a:pt x="9751" y="14631"/>
                    <a:pt x="9748" y="14632"/>
                    <a:pt x="9746" y="14634"/>
                  </a:cubicBezTo>
                  <a:cubicBezTo>
                    <a:pt x="9745" y="14632"/>
                    <a:pt x="9744" y="14631"/>
                    <a:pt x="9743" y="14628"/>
                  </a:cubicBezTo>
                  <a:lnTo>
                    <a:pt x="9747" y="14624"/>
                  </a:lnTo>
                  <a:close/>
                  <a:moveTo>
                    <a:pt x="9925" y="14603"/>
                  </a:moveTo>
                  <a:cubicBezTo>
                    <a:pt x="9930" y="14603"/>
                    <a:pt x="9935" y="14604"/>
                    <a:pt x="9940" y="14607"/>
                  </a:cubicBezTo>
                  <a:cubicBezTo>
                    <a:pt x="9952" y="14617"/>
                    <a:pt x="9949" y="14627"/>
                    <a:pt x="9949" y="14638"/>
                  </a:cubicBezTo>
                  <a:lnTo>
                    <a:pt x="9949" y="14638"/>
                  </a:lnTo>
                  <a:lnTo>
                    <a:pt x="9900" y="14614"/>
                  </a:lnTo>
                  <a:cubicBezTo>
                    <a:pt x="9907" y="14607"/>
                    <a:pt x="9916" y="14603"/>
                    <a:pt x="9925" y="14603"/>
                  </a:cubicBezTo>
                  <a:close/>
                  <a:moveTo>
                    <a:pt x="11144" y="14621"/>
                  </a:moveTo>
                  <a:cubicBezTo>
                    <a:pt x="11153" y="14621"/>
                    <a:pt x="11158" y="14629"/>
                    <a:pt x="11152" y="14651"/>
                  </a:cubicBezTo>
                  <a:lnTo>
                    <a:pt x="11153" y="14652"/>
                  </a:lnTo>
                  <a:cubicBezTo>
                    <a:pt x="11139" y="14644"/>
                    <a:pt x="11130" y="14639"/>
                    <a:pt x="11129" y="14625"/>
                  </a:cubicBezTo>
                  <a:cubicBezTo>
                    <a:pt x="11134" y="14623"/>
                    <a:pt x="11140" y="14621"/>
                    <a:pt x="11144" y="14621"/>
                  </a:cubicBezTo>
                  <a:close/>
                  <a:moveTo>
                    <a:pt x="11212" y="14639"/>
                  </a:moveTo>
                  <a:cubicBezTo>
                    <a:pt x="11216" y="14639"/>
                    <a:pt x="11220" y="14641"/>
                    <a:pt x="11225" y="14644"/>
                  </a:cubicBezTo>
                  <a:cubicBezTo>
                    <a:pt x="11221" y="14651"/>
                    <a:pt x="11217" y="14654"/>
                    <a:pt x="11213" y="14654"/>
                  </a:cubicBezTo>
                  <a:cubicBezTo>
                    <a:pt x="11209" y="14654"/>
                    <a:pt x="11206" y="14652"/>
                    <a:pt x="11202" y="14648"/>
                  </a:cubicBezTo>
                  <a:cubicBezTo>
                    <a:pt x="11205" y="14642"/>
                    <a:pt x="11208" y="14639"/>
                    <a:pt x="11212" y="14639"/>
                  </a:cubicBezTo>
                  <a:close/>
                  <a:moveTo>
                    <a:pt x="11222" y="14712"/>
                  </a:moveTo>
                  <a:cubicBezTo>
                    <a:pt x="11223" y="14712"/>
                    <a:pt x="11225" y="14714"/>
                    <a:pt x="11226" y="14717"/>
                  </a:cubicBezTo>
                  <a:cubicBezTo>
                    <a:pt x="11226" y="14719"/>
                    <a:pt x="11222" y="14721"/>
                    <a:pt x="11221" y="14722"/>
                  </a:cubicBezTo>
                  <a:cubicBezTo>
                    <a:pt x="11219" y="14721"/>
                    <a:pt x="11215" y="14719"/>
                    <a:pt x="11217" y="14717"/>
                  </a:cubicBezTo>
                  <a:cubicBezTo>
                    <a:pt x="11218" y="14714"/>
                    <a:pt x="11220" y="14712"/>
                    <a:pt x="11222" y="14712"/>
                  </a:cubicBezTo>
                  <a:close/>
                  <a:moveTo>
                    <a:pt x="7671" y="14531"/>
                  </a:moveTo>
                  <a:cubicBezTo>
                    <a:pt x="7714" y="14538"/>
                    <a:pt x="7682" y="14579"/>
                    <a:pt x="7704" y="14595"/>
                  </a:cubicBezTo>
                  <a:cubicBezTo>
                    <a:pt x="7710" y="14599"/>
                    <a:pt x="7718" y="14601"/>
                    <a:pt x="7725" y="14601"/>
                  </a:cubicBezTo>
                  <a:cubicBezTo>
                    <a:pt x="7730" y="14601"/>
                    <a:pt x="7734" y="14600"/>
                    <a:pt x="7738" y="14599"/>
                  </a:cubicBezTo>
                  <a:lnTo>
                    <a:pt x="7758" y="14569"/>
                  </a:lnTo>
                  <a:lnTo>
                    <a:pt x="7820" y="14627"/>
                  </a:lnTo>
                  <a:cubicBezTo>
                    <a:pt x="7791" y="14650"/>
                    <a:pt x="7787" y="14687"/>
                    <a:pt x="7766" y="14723"/>
                  </a:cubicBezTo>
                  <a:cubicBezTo>
                    <a:pt x="7745" y="14711"/>
                    <a:pt x="7723" y="14709"/>
                    <a:pt x="7700" y="14709"/>
                  </a:cubicBezTo>
                  <a:cubicBezTo>
                    <a:pt x="7689" y="14709"/>
                    <a:pt x="7678" y="14709"/>
                    <a:pt x="7666" y="14709"/>
                  </a:cubicBezTo>
                  <a:cubicBezTo>
                    <a:pt x="7613" y="14647"/>
                    <a:pt x="7671" y="14590"/>
                    <a:pt x="7671" y="14531"/>
                  </a:cubicBezTo>
                  <a:close/>
                  <a:moveTo>
                    <a:pt x="9533" y="14765"/>
                  </a:moveTo>
                  <a:cubicBezTo>
                    <a:pt x="9540" y="14769"/>
                    <a:pt x="9538" y="14772"/>
                    <a:pt x="9532" y="14774"/>
                  </a:cubicBezTo>
                  <a:cubicBezTo>
                    <a:pt x="9532" y="14774"/>
                    <a:pt x="9530" y="14772"/>
                    <a:pt x="9529" y="14770"/>
                  </a:cubicBezTo>
                  <a:lnTo>
                    <a:pt x="9529" y="14770"/>
                  </a:lnTo>
                  <a:cubicBezTo>
                    <a:pt x="9531" y="14768"/>
                    <a:pt x="9533" y="14765"/>
                    <a:pt x="9533" y="14765"/>
                  </a:cubicBezTo>
                  <a:close/>
                  <a:moveTo>
                    <a:pt x="7680" y="14765"/>
                  </a:moveTo>
                  <a:cubicBezTo>
                    <a:pt x="7684" y="14765"/>
                    <a:pt x="7688" y="14766"/>
                    <a:pt x="7694" y="14766"/>
                  </a:cubicBezTo>
                  <a:cubicBezTo>
                    <a:pt x="7689" y="14779"/>
                    <a:pt x="7678" y="14789"/>
                    <a:pt x="7665" y="14794"/>
                  </a:cubicBezTo>
                  <a:cubicBezTo>
                    <a:pt x="7661" y="14773"/>
                    <a:pt x="7665" y="14765"/>
                    <a:pt x="7680" y="14765"/>
                  </a:cubicBezTo>
                  <a:close/>
                  <a:moveTo>
                    <a:pt x="8577" y="14805"/>
                  </a:moveTo>
                  <a:cubicBezTo>
                    <a:pt x="8582" y="14805"/>
                    <a:pt x="8582" y="14812"/>
                    <a:pt x="8581" y="14818"/>
                  </a:cubicBezTo>
                  <a:cubicBezTo>
                    <a:pt x="8581" y="14821"/>
                    <a:pt x="8577" y="14825"/>
                    <a:pt x="8573" y="14828"/>
                  </a:cubicBezTo>
                  <a:cubicBezTo>
                    <a:pt x="8564" y="14820"/>
                    <a:pt x="8564" y="14811"/>
                    <a:pt x="8571" y="14806"/>
                  </a:cubicBezTo>
                  <a:cubicBezTo>
                    <a:pt x="8573" y="14805"/>
                    <a:pt x="8575" y="14805"/>
                    <a:pt x="8577" y="14805"/>
                  </a:cubicBezTo>
                  <a:close/>
                  <a:moveTo>
                    <a:pt x="9319" y="14855"/>
                  </a:moveTo>
                  <a:lnTo>
                    <a:pt x="9319" y="14855"/>
                  </a:lnTo>
                  <a:cubicBezTo>
                    <a:pt x="9330" y="14867"/>
                    <a:pt x="9318" y="14866"/>
                    <a:pt x="9312" y="14868"/>
                  </a:cubicBezTo>
                  <a:lnTo>
                    <a:pt x="9312" y="14868"/>
                  </a:lnTo>
                  <a:lnTo>
                    <a:pt x="9319" y="14855"/>
                  </a:lnTo>
                  <a:close/>
                  <a:moveTo>
                    <a:pt x="11238" y="14838"/>
                  </a:moveTo>
                  <a:cubicBezTo>
                    <a:pt x="11251" y="14846"/>
                    <a:pt x="11247" y="14858"/>
                    <a:pt x="11247" y="14869"/>
                  </a:cubicBezTo>
                  <a:lnTo>
                    <a:pt x="11247" y="14869"/>
                  </a:lnTo>
                  <a:cubicBezTo>
                    <a:pt x="11229" y="14863"/>
                    <a:pt x="11226" y="14853"/>
                    <a:pt x="11238" y="14838"/>
                  </a:cubicBezTo>
                  <a:close/>
                  <a:moveTo>
                    <a:pt x="9311" y="14869"/>
                  </a:moveTo>
                  <a:cubicBezTo>
                    <a:pt x="9310" y="14875"/>
                    <a:pt x="9309" y="14882"/>
                    <a:pt x="9302" y="14882"/>
                  </a:cubicBezTo>
                  <a:cubicBezTo>
                    <a:pt x="9301" y="14882"/>
                    <a:pt x="9301" y="14882"/>
                    <a:pt x="9300" y="14882"/>
                  </a:cubicBezTo>
                  <a:cubicBezTo>
                    <a:pt x="9297" y="14870"/>
                    <a:pt x="9304" y="14870"/>
                    <a:pt x="9311" y="14869"/>
                  </a:cubicBezTo>
                  <a:close/>
                  <a:moveTo>
                    <a:pt x="11249" y="14870"/>
                  </a:moveTo>
                  <a:cubicBezTo>
                    <a:pt x="11276" y="14884"/>
                    <a:pt x="11265" y="14894"/>
                    <a:pt x="11245" y="14905"/>
                  </a:cubicBezTo>
                  <a:cubicBezTo>
                    <a:pt x="11227" y="14889"/>
                    <a:pt x="11250" y="14881"/>
                    <a:pt x="11249" y="14870"/>
                  </a:cubicBezTo>
                  <a:close/>
                  <a:moveTo>
                    <a:pt x="11166" y="14892"/>
                  </a:moveTo>
                  <a:cubicBezTo>
                    <a:pt x="11178" y="14899"/>
                    <a:pt x="11178" y="14906"/>
                    <a:pt x="11170" y="14916"/>
                  </a:cubicBezTo>
                  <a:cubicBezTo>
                    <a:pt x="11158" y="14909"/>
                    <a:pt x="11157" y="14902"/>
                    <a:pt x="11166" y="14892"/>
                  </a:cubicBezTo>
                  <a:close/>
                  <a:moveTo>
                    <a:pt x="7811" y="14908"/>
                  </a:moveTo>
                  <a:cubicBezTo>
                    <a:pt x="7812" y="14910"/>
                    <a:pt x="7816" y="14911"/>
                    <a:pt x="7816" y="14914"/>
                  </a:cubicBezTo>
                  <a:cubicBezTo>
                    <a:pt x="7815" y="14916"/>
                    <a:pt x="7812" y="14917"/>
                    <a:pt x="7810" y="14919"/>
                  </a:cubicBezTo>
                  <a:lnTo>
                    <a:pt x="7806" y="14913"/>
                  </a:lnTo>
                  <a:lnTo>
                    <a:pt x="7811" y="14908"/>
                  </a:lnTo>
                  <a:close/>
                  <a:moveTo>
                    <a:pt x="8585" y="14889"/>
                  </a:moveTo>
                  <a:cubicBezTo>
                    <a:pt x="8594" y="14889"/>
                    <a:pt x="8600" y="14895"/>
                    <a:pt x="8600" y="14907"/>
                  </a:cubicBezTo>
                  <a:cubicBezTo>
                    <a:pt x="8600" y="14917"/>
                    <a:pt x="8595" y="14921"/>
                    <a:pt x="8584" y="14922"/>
                  </a:cubicBezTo>
                  <a:cubicBezTo>
                    <a:pt x="8583" y="14922"/>
                    <a:pt x="8582" y="14922"/>
                    <a:pt x="8581" y="14922"/>
                  </a:cubicBezTo>
                  <a:cubicBezTo>
                    <a:pt x="8572" y="14922"/>
                    <a:pt x="8569" y="14915"/>
                    <a:pt x="8566" y="14908"/>
                  </a:cubicBezTo>
                  <a:cubicBezTo>
                    <a:pt x="8565" y="14900"/>
                    <a:pt x="8571" y="14892"/>
                    <a:pt x="8579" y="14890"/>
                  </a:cubicBezTo>
                  <a:cubicBezTo>
                    <a:pt x="8581" y="14889"/>
                    <a:pt x="8583" y="14889"/>
                    <a:pt x="8585" y="14889"/>
                  </a:cubicBezTo>
                  <a:close/>
                  <a:moveTo>
                    <a:pt x="9987" y="14782"/>
                  </a:moveTo>
                  <a:cubicBezTo>
                    <a:pt x="10005" y="14782"/>
                    <a:pt x="10013" y="14798"/>
                    <a:pt x="10022" y="14813"/>
                  </a:cubicBezTo>
                  <a:cubicBezTo>
                    <a:pt x="10004" y="14865"/>
                    <a:pt x="10019" y="14922"/>
                    <a:pt x="10004" y="14975"/>
                  </a:cubicBezTo>
                  <a:lnTo>
                    <a:pt x="10018" y="14984"/>
                  </a:lnTo>
                  <a:lnTo>
                    <a:pt x="10004" y="14992"/>
                  </a:lnTo>
                  <a:lnTo>
                    <a:pt x="10004" y="15011"/>
                  </a:lnTo>
                  <a:cubicBezTo>
                    <a:pt x="10000" y="15008"/>
                    <a:pt x="9994" y="15007"/>
                    <a:pt x="9992" y="15004"/>
                  </a:cubicBezTo>
                  <a:cubicBezTo>
                    <a:pt x="9990" y="14995"/>
                    <a:pt x="9998" y="14995"/>
                    <a:pt x="10004" y="14992"/>
                  </a:cubicBezTo>
                  <a:lnTo>
                    <a:pt x="10004" y="14974"/>
                  </a:lnTo>
                  <a:cubicBezTo>
                    <a:pt x="9977" y="14971"/>
                    <a:pt x="9974" y="14942"/>
                    <a:pt x="9959" y="14926"/>
                  </a:cubicBezTo>
                  <a:lnTo>
                    <a:pt x="9942" y="14934"/>
                  </a:lnTo>
                  <a:cubicBezTo>
                    <a:pt x="9923" y="14918"/>
                    <a:pt x="9942" y="14889"/>
                    <a:pt x="9916" y="14877"/>
                  </a:cubicBezTo>
                  <a:lnTo>
                    <a:pt x="9940" y="14854"/>
                  </a:lnTo>
                  <a:cubicBezTo>
                    <a:pt x="9961" y="14865"/>
                    <a:pt x="9941" y="14890"/>
                    <a:pt x="9962" y="14899"/>
                  </a:cubicBezTo>
                  <a:lnTo>
                    <a:pt x="9978" y="14869"/>
                  </a:lnTo>
                  <a:cubicBezTo>
                    <a:pt x="9981" y="14841"/>
                    <a:pt x="9951" y="14810"/>
                    <a:pt x="9981" y="14782"/>
                  </a:cubicBezTo>
                  <a:cubicBezTo>
                    <a:pt x="9983" y="14782"/>
                    <a:pt x="9985" y="14782"/>
                    <a:pt x="9987" y="14782"/>
                  </a:cubicBezTo>
                  <a:close/>
                  <a:moveTo>
                    <a:pt x="10004" y="15011"/>
                  </a:moveTo>
                  <a:lnTo>
                    <a:pt x="10004" y="15011"/>
                  </a:lnTo>
                  <a:cubicBezTo>
                    <a:pt x="10035" y="15036"/>
                    <a:pt x="10022" y="15059"/>
                    <a:pt x="10002" y="15079"/>
                  </a:cubicBezTo>
                  <a:cubicBezTo>
                    <a:pt x="9998" y="15056"/>
                    <a:pt x="10007" y="15033"/>
                    <a:pt x="10004" y="15011"/>
                  </a:cubicBezTo>
                  <a:close/>
                  <a:moveTo>
                    <a:pt x="9959" y="15107"/>
                  </a:moveTo>
                  <a:cubicBezTo>
                    <a:pt x="9975" y="15107"/>
                    <a:pt x="9986" y="15119"/>
                    <a:pt x="9999" y="15126"/>
                  </a:cubicBezTo>
                  <a:lnTo>
                    <a:pt x="9958" y="15151"/>
                  </a:lnTo>
                  <a:lnTo>
                    <a:pt x="9937" y="15127"/>
                  </a:lnTo>
                  <a:lnTo>
                    <a:pt x="9953" y="15108"/>
                  </a:lnTo>
                  <a:cubicBezTo>
                    <a:pt x="9955" y="15107"/>
                    <a:pt x="9957" y="15107"/>
                    <a:pt x="9959" y="15107"/>
                  </a:cubicBezTo>
                  <a:close/>
                  <a:moveTo>
                    <a:pt x="9676" y="15140"/>
                  </a:moveTo>
                  <a:lnTo>
                    <a:pt x="9676" y="15140"/>
                  </a:lnTo>
                  <a:cubicBezTo>
                    <a:pt x="9685" y="15149"/>
                    <a:pt x="9685" y="15157"/>
                    <a:pt x="9675" y="15166"/>
                  </a:cubicBezTo>
                  <a:cubicBezTo>
                    <a:pt x="9666" y="15157"/>
                    <a:pt x="9667" y="15148"/>
                    <a:pt x="9676" y="15140"/>
                  </a:cubicBezTo>
                  <a:close/>
                  <a:moveTo>
                    <a:pt x="11220" y="15211"/>
                  </a:moveTo>
                  <a:lnTo>
                    <a:pt x="11220" y="15211"/>
                  </a:lnTo>
                  <a:cubicBezTo>
                    <a:pt x="11231" y="15224"/>
                    <a:pt x="11217" y="15222"/>
                    <a:pt x="11212" y="15224"/>
                  </a:cubicBezTo>
                  <a:lnTo>
                    <a:pt x="11220" y="15211"/>
                  </a:lnTo>
                  <a:close/>
                  <a:moveTo>
                    <a:pt x="9995" y="15149"/>
                  </a:moveTo>
                  <a:cubicBezTo>
                    <a:pt x="10004" y="15178"/>
                    <a:pt x="10011" y="15199"/>
                    <a:pt x="10016" y="15218"/>
                  </a:cubicBezTo>
                  <a:cubicBezTo>
                    <a:pt x="10009" y="15228"/>
                    <a:pt x="10002" y="15232"/>
                    <a:pt x="9995" y="15232"/>
                  </a:cubicBezTo>
                  <a:cubicBezTo>
                    <a:pt x="9981" y="15232"/>
                    <a:pt x="9967" y="15221"/>
                    <a:pt x="9953" y="15221"/>
                  </a:cubicBezTo>
                  <a:cubicBezTo>
                    <a:pt x="9948" y="15221"/>
                    <a:pt x="9942" y="15223"/>
                    <a:pt x="9936" y="15228"/>
                  </a:cubicBezTo>
                  <a:lnTo>
                    <a:pt x="9936" y="15228"/>
                  </a:lnTo>
                  <a:cubicBezTo>
                    <a:pt x="9958" y="15203"/>
                    <a:pt x="9978" y="15177"/>
                    <a:pt x="9995" y="15149"/>
                  </a:cubicBezTo>
                  <a:close/>
                  <a:moveTo>
                    <a:pt x="15654" y="15207"/>
                  </a:moveTo>
                  <a:cubicBezTo>
                    <a:pt x="15661" y="15207"/>
                    <a:pt x="15666" y="15212"/>
                    <a:pt x="15667" y="15223"/>
                  </a:cubicBezTo>
                  <a:cubicBezTo>
                    <a:pt x="15669" y="15239"/>
                    <a:pt x="15657" y="15239"/>
                    <a:pt x="15645" y="15239"/>
                  </a:cubicBezTo>
                  <a:cubicBezTo>
                    <a:pt x="15636" y="15230"/>
                    <a:pt x="15632" y="15219"/>
                    <a:pt x="15643" y="15211"/>
                  </a:cubicBezTo>
                  <a:cubicBezTo>
                    <a:pt x="15647" y="15209"/>
                    <a:pt x="15651" y="15207"/>
                    <a:pt x="15654" y="15207"/>
                  </a:cubicBezTo>
                  <a:close/>
                  <a:moveTo>
                    <a:pt x="4461" y="15221"/>
                  </a:moveTo>
                  <a:cubicBezTo>
                    <a:pt x="4473" y="15221"/>
                    <a:pt x="4484" y="15225"/>
                    <a:pt x="4494" y="15233"/>
                  </a:cubicBezTo>
                  <a:lnTo>
                    <a:pt x="4495" y="15234"/>
                  </a:lnTo>
                  <a:cubicBezTo>
                    <a:pt x="4483" y="15240"/>
                    <a:pt x="4473" y="15243"/>
                    <a:pt x="4462" y="15243"/>
                  </a:cubicBezTo>
                  <a:cubicBezTo>
                    <a:pt x="4451" y="15243"/>
                    <a:pt x="4441" y="15240"/>
                    <a:pt x="4430" y="15232"/>
                  </a:cubicBezTo>
                  <a:cubicBezTo>
                    <a:pt x="4439" y="15225"/>
                    <a:pt x="4450" y="15221"/>
                    <a:pt x="4461" y="15221"/>
                  </a:cubicBezTo>
                  <a:close/>
                  <a:moveTo>
                    <a:pt x="11278" y="15098"/>
                  </a:moveTo>
                  <a:cubicBezTo>
                    <a:pt x="11288" y="15152"/>
                    <a:pt x="11283" y="15201"/>
                    <a:pt x="11282" y="15246"/>
                  </a:cubicBezTo>
                  <a:cubicBezTo>
                    <a:pt x="11271" y="15262"/>
                    <a:pt x="11259" y="15258"/>
                    <a:pt x="11247" y="15259"/>
                  </a:cubicBezTo>
                  <a:lnTo>
                    <a:pt x="11247" y="15166"/>
                  </a:lnTo>
                  <a:cubicBezTo>
                    <a:pt x="11228" y="15159"/>
                    <a:pt x="11205" y="15169"/>
                    <a:pt x="11198" y="15142"/>
                  </a:cubicBezTo>
                  <a:cubicBezTo>
                    <a:pt x="11229" y="15136"/>
                    <a:pt x="11257" y="15121"/>
                    <a:pt x="11278" y="15098"/>
                  </a:cubicBezTo>
                  <a:close/>
                  <a:moveTo>
                    <a:pt x="7580" y="15281"/>
                  </a:moveTo>
                  <a:cubicBezTo>
                    <a:pt x="7582" y="15281"/>
                    <a:pt x="7583" y="15283"/>
                    <a:pt x="7584" y="15287"/>
                  </a:cubicBezTo>
                  <a:cubicBezTo>
                    <a:pt x="7584" y="15288"/>
                    <a:pt x="7581" y="15289"/>
                    <a:pt x="7580" y="15291"/>
                  </a:cubicBezTo>
                  <a:cubicBezTo>
                    <a:pt x="7577" y="15289"/>
                    <a:pt x="7575" y="15287"/>
                    <a:pt x="7575" y="15286"/>
                  </a:cubicBezTo>
                  <a:cubicBezTo>
                    <a:pt x="7577" y="15282"/>
                    <a:pt x="7578" y="15281"/>
                    <a:pt x="7580" y="15281"/>
                  </a:cubicBezTo>
                  <a:close/>
                  <a:moveTo>
                    <a:pt x="11212" y="15224"/>
                  </a:moveTo>
                  <a:cubicBezTo>
                    <a:pt x="11209" y="15249"/>
                    <a:pt x="11219" y="15261"/>
                    <a:pt x="11241" y="15261"/>
                  </a:cubicBezTo>
                  <a:cubicBezTo>
                    <a:pt x="11243" y="15261"/>
                    <a:pt x="11245" y="15261"/>
                    <a:pt x="11247" y="15260"/>
                  </a:cubicBezTo>
                  <a:lnTo>
                    <a:pt x="11247" y="15260"/>
                  </a:lnTo>
                  <a:cubicBezTo>
                    <a:pt x="11240" y="15283"/>
                    <a:pt x="11216" y="15279"/>
                    <a:pt x="11199" y="15291"/>
                  </a:cubicBezTo>
                  <a:cubicBezTo>
                    <a:pt x="11198" y="15267"/>
                    <a:pt x="11179" y="15241"/>
                    <a:pt x="11212" y="15224"/>
                  </a:cubicBezTo>
                  <a:close/>
                  <a:moveTo>
                    <a:pt x="8606" y="15244"/>
                  </a:moveTo>
                  <a:lnTo>
                    <a:pt x="8649" y="15266"/>
                  </a:lnTo>
                  <a:cubicBezTo>
                    <a:pt x="8645" y="15282"/>
                    <a:pt x="8629" y="15295"/>
                    <a:pt x="8612" y="15295"/>
                  </a:cubicBezTo>
                  <a:cubicBezTo>
                    <a:pt x="8594" y="15278"/>
                    <a:pt x="8600" y="15262"/>
                    <a:pt x="8606" y="15244"/>
                  </a:cubicBezTo>
                  <a:close/>
                  <a:moveTo>
                    <a:pt x="4543" y="15299"/>
                  </a:moveTo>
                  <a:cubicBezTo>
                    <a:pt x="4544" y="15299"/>
                    <a:pt x="4546" y="15301"/>
                    <a:pt x="4546" y="15305"/>
                  </a:cubicBezTo>
                  <a:cubicBezTo>
                    <a:pt x="4547" y="15305"/>
                    <a:pt x="4544" y="15307"/>
                    <a:pt x="4542" y="15308"/>
                  </a:cubicBezTo>
                  <a:cubicBezTo>
                    <a:pt x="4541" y="15307"/>
                    <a:pt x="4537" y="15304"/>
                    <a:pt x="4538" y="15304"/>
                  </a:cubicBezTo>
                  <a:cubicBezTo>
                    <a:pt x="4540" y="15301"/>
                    <a:pt x="4541" y="15299"/>
                    <a:pt x="4543" y="15299"/>
                  </a:cubicBezTo>
                  <a:close/>
                  <a:moveTo>
                    <a:pt x="11225" y="15350"/>
                  </a:moveTo>
                  <a:cubicBezTo>
                    <a:pt x="11228" y="15350"/>
                    <a:pt x="11233" y="15351"/>
                    <a:pt x="11239" y="15353"/>
                  </a:cubicBezTo>
                  <a:cubicBezTo>
                    <a:pt x="11242" y="15370"/>
                    <a:pt x="11233" y="15376"/>
                    <a:pt x="11217" y="15379"/>
                  </a:cubicBezTo>
                  <a:lnTo>
                    <a:pt x="11218" y="15378"/>
                  </a:lnTo>
                  <a:cubicBezTo>
                    <a:pt x="11212" y="15361"/>
                    <a:pt x="11212" y="15350"/>
                    <a:pt x="11225" y="15350"/>
                  </a:cubicBezTo>
                  <a:close/>
                  <a:moveTo>
                    <a:pt x="3831" y="15388"/>
                  </a:moveTo>
                  <a:cubicBezTo>
                    <a:pt x="3833" y="15388"/>
                    <a:pt x="3834" y="15390"/>
                    <a:pt x="3835" y="15394"/>
                  </a:cubicBezTo>
                  <a:cubicBezTo>
                    <a:pt x="3835" y="15394"/>
                    <a:pt x="3832" y="15396"/>
                    <a:pt x="3831" y="15397"/>
                  </a:cubicBezTo>
                  <a:cubicBezTo>
                    <a:pt x="3830" y="15396"/>
                    <a:pt x="3826" y="15393"/>
                    <a:pt x="3826" y="15393"/>
                  </a:cubicBezTo>
                  <a:cubicBezTo>
                    <a:pt x="3828" y="15390"/>
                    <a:pt x="3830" y="15388"/>
                    <a:pt x="3831" y="15388"/>
                  </a:cubicBezTo>
                  <a:close/>
                  <a:moveTo>
                    <a:pt x="8610" y="15368"/>
                  </a:moveTo>
                  <a:lnTo>
                    <a:pt x="8610" y="15368"/>
                  </a:lnTo>
                  <a:cubicBezTo>
                    <a:pt x="8619" y="15384"/>
                    <a:pt x="8627" y="15397"/>
                    <a:pt x="8635" y="15413"/>
                  </a:cubicBezTo>
                  <a:cubicBezTo>
                    <a:pt x="8602" y="15409"/>
                    <a:pt x="8602" y="15409"/>
                    <a:pt x="8610" y="15368"/>
                  </a:cubicBezTo>
                  <a:close/>
                  <a:moveTo>
                    <a:pt x="8751" y="15405"/>
                  </a:moveTo>
                  <a:cubicBezTo>
                    <a:pt x="8751" y="15405"/>
                    <a:pt x="8751" y="15405"/>
                    <a:pt x="8751" y="15405"/>
                  </a:cubicBezTo>
                  <a:cubicBezTo>
                    <a:pt x="8754" y="15405"/>
                    <a:pt x="8756" y="15409"/>
                    <a:pt x="8757" y="15411"/>
                  </a:cubicBezTo>
                  <a:cubicBezTo>
                    <a:pt x="8755" y="15412"/>
                    <a:pt x="8752" y="15414"/>
                    <a:pt x="8751" y="15417"/>
                  </a:cubicBezTo>
                  <a:lnTo>
                    <a:pt x="8746" y="15410"/>
                  </a:lnTo>
                  <a:cubicBezTo>
                    <a:pt x="8749" y="15408"/>
                    <a:pt x="8750" y="15405"/>
                    <a:pt x="8751" y="15405"/>
                  </a:cubicBezTo>
                  <a:close/>
                  <a:moveTo>
                    <a:pt x="11292" y="15324"/>
                  </a:moveTo>
                  <a:cubicBezTo>
                    <a:pt x="11304" y="15357"/>
                    <a:pt x="11304" y="15393"/>
                    <a:pt x="11292" y="15425"/>
                  </a:cubicBezTo>
                  <a:cubicBezTo>
                    <a:pt x="11279" y="15393"/>
                    <a:pt x="11279" y="15357"/>
                    <a:pt x="11292" y="15324"/>
                  </a:cubicBezTo>
                  <a:close/>
                  <a:moveTo>
                    <a:pt x="8805" y="15420"/>
                  </a:moveTo>
                  <a:cubicBezTo>
                    <a:pt x="8806" y="15420"/>
                    <a:pt x="8809" y="15426"/>
                    <a:pt x="8809" y="15427"/>
                  </a:cubicBezTo>
                  <a:cubicBezTo>
                    <a:pt x="8811" y="15428"/>
                    <a:pt x="8808" y="15430"/>
                    <a:pt x="8807" y="15432"/>
                  </a:cubicBezTo>
                  <a:lnTo>
                    <a:pt x="8808" y="15433"/>
                  </a:lnTo>
                  <a:cubicBezTo>
                    <a:pt x="8807" y="15433"/>
                    <a:pt x="8806" y="15433"/>
                    <a:pt x="8805" y="15433"/>
                  </a:cubicBezTo>
                  <a:cubicBezTo>
                    <a:pt x="8804" y="15433"/>
                    <a:pt x="8803" y="15433"/>
                    <a:pt x="8801" y="15432"/>
                  </a:cubicBezTo>
                  <a:cubicBezTo>
                    <a:pt x="8797" y="15428"/>
                    <a:pt x="8798" y="15424"/>
                    <a:pt x="8805" y="15420"/>
                  </a:cubicBezTo>
                  <a:close/>
                  <a:moveTo>
                    <a:pt x="9853" y="15420"/>
                  </a:moveTo>
                  <a:lnTo>
                    <a:pt x="9877" y="15445"/>
                  </a:lnTo>
                  <a:cubicBezTo>
                    <a:pt x="9871" y="15452"/>
                    <a:pt x="9862" y="15456"/>
                    <a:pt x="9853" y="15456"/>
                  </a:cubicBezTo>
                  <a:cubicBezTo>
                    <a:pt x="9844" y="15456"/>
                    <a:pt x="9836" y="15452"/>
                    <a:pt x="9829" y="15445"/>
                  </a:cubicBezTo>
                  <a:lnTo>
                    <a:pt x="9853" y="15420"/>
                  </a:lnTo>
                  <a:close/>
                  <a:moveTo>
                    <a:pt x="11291" y="15459"/>
                  </a:moveTo>
                  <a:cubicBezTo>
                    <a:pt x="11293" y="15459"/>
                    <a:pt x="11295" y="15461"/>
                    <a:pt x="11295" y="15465"/>
                  </a:cubicBezTo>
                  <a:cubicBezTo>
                    <a:pt x="11296" y="15465"/>
                    <a:pt x="11294" y="15467"/>
                    <a:pt x="11291" y="15468"/>
                  </a:cubicBezTo>
                  <a:lnTo>
                    <a:pt x="11291" y="15468"/>
                  </a:lnTo>
                  <a:cubicBezTo>
                    <a:pt x="11289" y="15467"/>
                    <a:pt x="11287" y="15465"/>
                    <a:pt x="11286" y="15464"/>
                  </a:cubicBezTo>
                  <a:cubicBezTo>
                    <a:pt x="11288" y="15460"/>
                    <a:pt x="11290" y="15459"/>
                    <a:pt x="11291" y="15459"/>
                  </a:cubicBezTo>
                  <a:close/>
                  <a:moveTo>
                    <a:pt x="7706" y="15460"/>
                  </a:moveTo>
                  <a:cubicBezTo>
                    <a:pt x="7714" y="15467"/>
                    <a:pt x="7714" y="15476"/>
                    <a:pt x="7709" y="15481"/>
                  </a:cubicBezTo>
                  <a:cubicBezTo>
                    <a:pt x="7706" y="15482"/>
                    <a:pt x="7704" y="15483"/>
                    <a:pt x="7703" y="15483"/>
                  </a:cubicBezTo>
                  <a:cubicBezTo>
                    <a:pt x="7697" y="15483"/>
                    <a:pt x="7697" y="15475"/>
                    <a:pt x="7698" y="15469"/>
                  </a:cubicBezTo>
                  <a:cubicBezTo>
                    <a:pt x="7698" y="15466"/>
                    <a:pt x="7704" y="15462"/>
                    <a:pt x="7706" y="15460"/>
                  </a:cubicBezTo>
                  <a:close/>
                  <a:moveTo>
                    <a:pt x="9925" y="15460"/>
                  </a:moveTo>
                  <a:lnTo>
                    <a:pt x="9925" y="15460"/>
                  </a:lnTo>
                  <a:cubicBezTo>
                    <a:pt x="9934" y="15466"/>
                    <a:pt x="9934" y="15480"/>
                    <a:pt x="9924" y="15485"/>
                  </a:cubicBezTo>
                  <a:cubicBezTo>
                    <a:pt x="9916" y="15476"/>
                    <a:pt x="9914" y="15468"/>
                    <a:pt x="9925" y="15460"/>
                  </a:cubicBezTo>
                  <a:close/>
                  <a:moveTo>
                    <a:pt x="9338" y="15476"/>
                  </a:moveTo>
                  <a:cubicBezTo>
                    <a:pt x="9340" y="15476"/>
                    <a:pt x="9342" y="15478"/>
                    <a:pt x="9343" y="15482"/>
                  </a:cubicBezTo>
                  <a:cubicBezTo>
                    <a:pt x="9343" y="15483"/>
                    <a:pt x="9339" y="15485"/>
                    <a:pt x="9338" y="15487"/>
                  </a:cubicBezTo>
                  <a:cubicBezTo>
                    <a:pt x="9337" y="15485"/>
                    <a:pt x="9332" y="15482"/>
                    <a:pt x="9332" y="15482"/>
                  </a:cubicBezTo>
                  <a:cubicBezTo>
                    <a:pt x="9334" y="15478"/>
                    <a:pt x="9336" y="15476"/>
                    <a:pt x="9338" y="15476"/>
                  </a:cubicBezTo>
                  <a:close/>
                  <a:moveTo>
                    <a:pt x="9280" y="15474"/>
                  </a:moveTo>
                  <a:cubicBezTo>
                    <a:pt x="9292" y="15474"/>
                    <a:pt x="9300" y="15490"/>
                    <a:pt x="9319" y="15497"/>
                  </a:cubicBezTo>
                  <a:cubicBezTo>
                    <a:pt x="9308" y="15502"/>
                    <a:pt x="9299" y="15504"/>
                    <a:pt x="9292" y="15504"/>
                  </a:cubicBezTo>
                  <a:cubicBezTo>
                    <a:pt x="9277" y="15504"/>
                    <a:pt x="9271" y="15493"/>
                    <a:pt x="9263" y="15482"/>
                  </a:cubicBezTo>
                  <a:cubicBezTo>
                    <a:pt x="9270" y="15476"/>
                    <a:pt x="9275" y="15474"/>
                    <a:pt x="9280" y="15474"/>
                  </a:cubicBezTo>
                  <a:close/>
                  <a:moveTo>
                    <a:pt x="9891" y="15487"/>
                  </a:moveTo>
                  <a:lnTo>
                    <a:pt x="9916" y="15515"/>
                  </a:lnTo>
                  <a:lnTo>
                    <a:pt x="9889" y="15539"/>
                  </a:lnTo>
                  <a:lnTo>
                    <a:pt x="9889" y="15539"/>
                  </a:lnTo>
                  <a:cubicBezTo>
                    <a:pt x="9875" y="15524"/>
                    <a:pt x="9877" y="15509"/>
                    <a:pt x="9891" y="15487"/>
                  </a:cubicBezTo>
                  <a:close/>
                  <a:moveTo>
                    <a:pt x="9497" y="15495"/>
                  </a:moveTo>
                  <a:cubicBezTo>
                    <a:pt x="9510" y="15508"/>
                    <a:pt x="9510" y="15527"/>
                    <a:pt x="9497" y="15540"/>
                  </a:cubicBezTo>
                  <a:lnTo>
                    <a:pt x="9497" y="15539"/>
                  </a:lnTo>
                  <a:cubicBezTo>
                    <a:pt x="9486" y="15526"/>
                    <a:pt x="9486" y="15507"/>
                    <a:pt x="9497" y="15495"/>
                  </a:cubicBezTo>
                  <a:close/>
                  <a:moveTo>
                    <a:pt x="9365" y="15527"/>
                  </a:moveTo>
                  <a:cubicBezTo>
                    <a:pt x="9369" y="15527"/>
                    <a:pt x="9374" y="15530"/>
                    <a:pt x="9379" y="15535"/>
                  </a:cubicBezTo>
                  <a:cubicBezTo>
                    <a:pt x="9376" y="15540"/>
                    <a:pt x="9371" y="15542"/>
                    <a:pt x="9366" y="15542"/>
                  </a:cubicBezTo>
                  <a:cubicBezTo>
                    <a:pt x="9361" y="15542"/>
                    <a:pt x="9355" y="15540"/>
                    <a:pt x="9352" y="15534"/>
                  </a:cubicBezTo>
                  <a:lnTo>
                    <a:pt x="9352" y="15533"/>
                  </a:lnTo>
                  <a:cubicBezTo>
                    <a:pt x="9356" y="15529"/>
                    <a:pt x="9360" y="15527"/>
                    <a:pt x="9365" y="15527"/>
                  </a:cubicBezTo>
                  <a:close/>
                  <a:moveTo>
                    <a:pt x="10990" y="15565"/>
                  </a:moveTo>
                  <a:cubicBezTo>
                    <a:pt x="10996" y="15568"/>
                    <a:pt x="10995" y="15572"/>
                    <a:pt x="10988" y="15574"/>
                  </a:cubicBezTo>
                  <a:cubicBezTo>
                    <a:pt x="10988" y="15574"/>
                    <a:pt x="10986" y="15571"/>
                    <a:pt x="10985" y="15570"/>
                  </a:cubicBezTo>
                  <a:cubicBezTo>
                    <a:pt x="10987" y="15568"/>
                    <a:pt x="10990" y="15565"/>
                    <a:pt x="10990" y="15565"/>
                  </a:cubicBezTo>
                  <a:close/>
                  <a:moveTo>
                    <a:pt x="9338" y="15565"/>
                  </a:moveTo>
                  <a:cubicBezTo>
                    <a:pt x="9339" y="15565"/>
                    <a:pt x="9341" y="15567"/>
                    <a:pt x="9342" y="15571"/>
                  </a:cubicBezTo>
                  <a:cubicBezTo>
                    <a:pt x="9342" y="15572"/>
                    <a:pt x="9339" y="15573"/>
                    <a:pt x="9338" y="15575"/>
                  </a:cubicBezTo>
                  <a:cubicBezTo>
                    <a:pt x="9337" y="15573"/>
                    <a:pt x="9333" y="15571"/>
                    <a:pt x="9333" y="15570"/>
                  </a:cubicBezTo>
                  <a:cubicBezTo>
                    <a:pt x="9335" y="15566"/>
                    <a:pt x="9336" y="15565"/>
                    <a:pt x="9338" y="15565"/>
                  </a:cubicBezTo>
                  <a:close/>
                  <a:moveTo>
                    <a:pt x="9729" y="15548"/>
                  </a:moveTo>
                  <a:cubicBezTo>
                    <a:pt x="9742" y="15563"/>
                    <a:pt x="9738" y="15573"/>
                    <a:pt x="9720" y="15579"/>
                  </a:cubicBezTo>
                  <a:cubicBezTo>
                    <a:pt x="9721" y="15568"/>
                    <a:pt x="9718" y="15556"/>
                    <a:pt x="9729" y="15548"/>
                  </a:cubicBezTo>
                  <a:close/>
                  <a:moveTo>
                    <a:pt x="7859" y="15521"/>
                  </a:moveTo>
                  <a:lnTo>
                    <a:pt x="7859" y="15521"/>
                  </a:lnTo>
                  <a:cubicBezTo>
                    <a:pt x="7895" y="15538"/>
                    <a:pt x="7931" y="15539"/>
                    <a:pt x="7947" y="15587"/>
                  </a:cubicBezTo>
                  <a:lnTo>
                    <a:pt x="7947" y="15588"/>
                  </a:lnTo>
                  <a:cubicBezTo>
                    <a:pt x="7934" y="15589"/>
                    <a:pt x="7924" y="15591"/>
                    <a:pt x="7915" y="15591"/>
                  </a:cubicBezTo>
                  <a:cubicBezTo>
                    <a:pt x="7888" y="15591"/>
                    <a:pt x="7883" y="15577"/>
                    <a:pt x="7859" y="15521"/>
                  </a:cubicBezTo>
                  <a:close/>
                  <a:moveTo>
                    <a:pt x="10945" y="15564"/>
                  </a:moveTo>
                  <a:cubicBezTo>
                    <a:pt x="10957" y="15564"/>
                    <a:pt x="10961" y="15572"/>
                    <a:pt x="10961" y="15587"/>
                  </a:cubicBezTo>
                  <a:cubicBezTo>
                    <a:pt x="10954" y="15592"/>
                    <a:pt x="10948" y="15595"/>
                    <a:pt x="10943" y="15595"/>
                  </a:cubicBezTo>
                  <a:cubicBezTo>
                    <a:pt x="10934" y="15595"/>
                    <a:pt x="10929" y="15586"/>
                    <a:pt x="10928" y="15567"/>
                  </a:cubicBezTo>
                  <a:cubicBezTo>
                    <a:pt x="10935" y="15565"/>
                    <a:pt x="10941" y="15564"/>
                    <a:pt x="10945" y="15564"/>
                  </a:cubicBezTo>
                  <a:close/>
                  <a:moveTo>
                    <a:pt x="7999" y="15511"/>
                  </a:moveTo>
                  <a:cubicBezTo>
                    <a:pt x="8002" y="15511"/>
                    <a:pt x="8004" y="15511"/>
                    <a:pt x="8007" y="15511"/>
                  </a:cubicBezTo>
                  <a:cubicBezTo>
                    <a:pt x="8023" y="15535"/>
                    <a:pt x="8018" y="15561"/>
                    <a:pt x="8007" y="15607"/>
                  </a:cubicBezTo>
                  <a:cubicBezTo>
                    <a:pt x="7995" y="15567"/>
                    <a:pt x="7987" y="15543"/>
                    <a:pt x="7980" y="15522"/>
                  </a:cubicBezTo>
                  <a:cubicBezTo>
                    <a:pt x="7987" y="15513"/>
                    <a:pt x="7992" y="15511"/>
                    <a:pt x="7999" y="15511"/>
                  </a:cubicBezTo>
                  <a:close/>
                  <a:moveTo>
                    <a:pt x="8754" y="15586"/>
                  </a:moveTo>
                  <a:cubicBezTo>
                    <a:pt x="8760" y="15586"/>
                    <a:pt x="8760" y="15594"/>
                    <a:pt x="8759" y="15599"/>
                  </a:cubicBezTo>
                  <a:cubicBezTo>
                    <a:pt x="8759" y="15603"/>
                    <a:pt x="8754" y="15606"/>
                    <a:pt x="8750" y="15608"/>
                  </a:cubicBezTo>
                  <a:cubicBezTo>
                    <a:pt x="8742" y="15602"/>
                    <a:pt x="8741" y="15591"/>
                    <a:pt x="8749" y="15588"/>
                  </a:cubicBezTo>
                  <a:cubicBezTo>
                    <a:pt x="8751" y="15586"/>
                    <a:pt x="8753" y="15586"/>
                    <a:pt x="8754" y="15586"/>
                  </a:cubicBezTo>
                  <a:close/>
                  <a:moveTo>
                    <a:pt x="9720" y="15580"/>
                  </a:moveTo>
                  <a:cubicBezTo>
                    <a:pt x="9719" y="15591"/>
                    <a:pt x="9723" y="15602"/>
                    <a:pt x="9711" y="15610"/>
                  </a:cubicBezTo>
                  <a:cubicBezTo>
                    <a:pt x="9698" y="15595"/>
                    <a:pt x="9703" y="15585"/>
                    <a:pt x="9720" y="15580"/>
                  </a:cubicBezTo>
                  <a:close/>
                  <a:moveTo>
                    <a:pt x="11276" y="15597"/>
                  </a:moveTo>
                  <a:cubicBezTo>
                    <a:pt x="11286" y="15597"/>
                    <a:pt x="11296" y="15598"/>
                    <a:pt x="11307" y="15599"/>
                  </a:cubicBezTo>
                  <a:cubicBezTo>
                    <a:pt x="11323" y="15615"/>
                    <a:pt x="11317" y="15633"/>
                    <a:pt x="11318" y="15650"/>
                  </a:cubicBezTo>
                  <a:lnTo>
                    <a:pt x="11318" y="15650"/>
                  </a:lnTo>
                  <a:cubicBezTo>
                    <a:pt x="11316" y="15650"/>
                    <a:pt x="11314" y="15650"/>
                    <a:pt x="11311" y="15650"/>
                  </a:cubicBezTo>
                  <a:cubicBezTo>
                    <a:pt x="11282" y="15650"/>
                    <a:pt x="11268" y="15626"/>
                    <a:pt x="11250" y="15604"/>
                  </a:cubicBezTo>
                  <a:cubicBezTo>
                    <a:pt x="11258" y="15600"/>
                    <a:pt x="11267" y="15598"/>
                    <a:pt x="11276" y="15597"/>
                  </a:cubicBezTo>
                  <a:close/>
                  <a:moveTo>
                    <a:pt x="10792" y="15564"/>
                  </a:moveTo>
                  <a:cubicBezTo>
                    <a:pt x="10826" y="15583"/>
                    <a:pt x="10828" y="15611"/>
                    <a:pt x="10815" y="15646"/>
                  </a:cubicBezTo>
                  <a:cubicBezTo>
                    <a:pt x="10810" y="15649"/>
                    <a:pt x="10804" y="15650"/>
                    <a:pt x="10798" y="15650"/>
                  </a:cubicBezTo>
                  <a:cubicBezTo>
                    <a:pt x="10789" y="15650"/>
                    <a:pt x="10779" y="15647"/>
                    <a:pt x="10772" y="15642"/>
                  </a:cubicBezTo>
                  <a:cubicBezTo>
                    <a:pt x="10793" y="15621"/>
                    <a:pt x="10779" y="15590"/>
                    <a:pt x="10792" y="15564"/>
                  </a:cubicBezTo>
                  <a:close/>
                  <a:moveTo>
                    <a:pt x="9491" y="15602"/>
                  </a:moveTo>
                  <a:lnTo>
                    <a:pt x="9491" y="15602"/>
                  </a:lnTo>
                  <a:cubicBezTo>
                    <a:pt x="9511" y="15608"/>
                    <a:pt x="9528" y="15612"/>
                    <a:pt x="9541" y="15628"/>
                  </a:cubicBezTo>
                  <a:cubicBezTo>
                    <a:pt x="9537" y="15645"/>
                    <a:pt x="9529" y="15651"/>
                    <a:pt x="9519" y="15651"/>
                  </a:cubicBezTo>
                  <a:cubicBezTo>
                    <a:pt x="9512" y="15651"/>
                    <a:pt x="9505" y="15648"/>
                    <a:pt x="9496" y="15644"/>
                  </a:cubicBezTo>
                  <a:cubicBezTo>
                    <a:pt x="9486" y="15635"/>
                    <a:pt x="9488" y="15622"/>
                    <a:pt x="9491" y="15602"/>
                  </a:cubicBezTo>
                  <a:close/>
                  <a:moveTo>
                    <a:pt x="11320" y="15652"/>
                  </a:moveTo>
                  <a:lnTo>
                    <a:pt x="11332" y="15659"/>
                  </a:lnTo>
                  <a:cubicBezTo>
                    <a:pt x="11329" y="15661"/>
                    <a:pt x="11326" y="15662"/>
                    <a:pt x="11325" y="15662"/>
                  </a:cubicBezTo>
                  <a:cubicBezTo>
                    <a:pt x="11321" y="15662"/>
                    <a:pt x="11321" y="15656"/>
                    <a:pt x="11320" y="15652"/>
                  </a:cubicBezTo>
                  <a:close/>
                  <a:moveTo>
                    <a:pt x="8983" y="15654"/>
                  </a:moveTo>
                  <a:cubicBezTo>
                    <a:pt x="8989" y="15657"/>
                    <a:pt x="8989" y="15661"/>
                    <a:pt x="8982" y="15663"/>
                  </a:cubicBezTo>
                  <a:cubicBezTo>
                    <a:pt x="8981" y="15663"/>
                    <a:pt x="8979" y="15660"/>
                    <a:pt x="8977" y="15659"/>
                  </a:cubicBezTo>
                  <a:lnTo>
                    <a:pt x="8978" y="15659"/>
                  </a:lnTo>
                  <a:cubicBezTo>
                    <a:pt x="8979" y="15657"/>
                    <a:pt x="8982" y="15654"/>
                    <a:pt x="8983" y="15654"/>
                  </a:cubicBezTo>
                  <a:close/>
                  <a:moveTo>
                    <a:pt x="7721" y="15654"/>
                  </a:moveTo>
                  <a:cubicBezTo>
                    <a:pt x="7723" y="15654"/>
                    <a:pt x="7724" y="15656"/>
                    <a:pt x="7726" y="15660"/>
                  </a:cubicBezTo>
                  <a:cubicBezTo>
                    <a:pt x="7726" y="15661"/>
                    <a:pt x="7722" y="15662"/>
                    <a:pt x="7721" y="15663"/>
                  </a:cubicBezTo>
                  <a:lnTo>
                    <a:pt x="7722" y="15664"/>
                  </a:lnTo>
                  <a:cubicBezTo>
                    <a:pt x="7720" y="15662"/>
                    <a:pt x="7717" y="15660"/>
                    <a:pt x="7718" y="15659"/>
                  </a:cubicBezTo>
                  <a:cubicBezTo>
                    <a:pt x="7719" y="15655"/>
                    <a:pt x="7720" y="15654"/>
                    <a:pt x="7721" y="15654"/>
                  </a:cubicBezTo>
                  <a:close/>
                  <a:moveTo>
                    <a:pt x="9870" y="15654"/>
                  </a:moveTo>
                  <a:cubicBezTo>
                    <a:pt x="9872" y="15654"/>
                    <a:pt x="9874" y="15656"/>
                    <a:pt x="9875" y="15660"/>
                  </a:cubicBezTo>
                  <a:cubicBezTo>
                    <a:pt x="9875" y="15661"/>
                    <a:pt x="9872" y="15662"/>
                    <a:pt x="9870" y="15663"/>
                  </a:cubicBezTo>
                  <a:lnTo>
                    <a:pt x="9870" y="15664"/>
                  </a:lnTo>
                  <a:cubicBezTo>
                    <a:pt x="9869" y="15662"/>
                    <a:pt x="9866" y="15660"/>
                    <a:pt x="9866" y="15659"/>
                  </a:cubicBezTo>
                  <a:cubicBezTo>
                    <a:pt x="9867" y="15655"/>
                    <a:pt x="9869" y="15654"/>
                    <a:pt x="9870" y="15654"/>
                  </a:cubicBezTo>
                  <a:close/>
                  <a:moveTo>
                    <a:pt x="2609" y="15632"/>
                  </a:moveTo>
                  <a:cubicBezTo>
                    <a:pt x="2633" y="15636"/>
                    <a:pt x="2640" y="15648"/>
                    <a:pt x="2652" y="15662"/>
                  </a:cubicBezTo>
                  <a:lnTo>
                    <a:pt x="2651" y="15663"/>
                  </a:lnTo>
                  <a:cubicBezTo>
                    <a:pt x="2649" y="15670"/>
                    <a:pt x="2646" y="15677"/>
                    <a:pt x="2642" y="15684"/>
                  </a:cubicBezTo>
                  <a:cubicBezTo>
                    <a:pt x="2635" y="15691"/>
                    <a:pt x="2628" y="15696"/>
                    <a:pt x="2622" y="15702"/>
                  </a:cubicBezTo>
                  <a:cubicBezTo>
                    <a:pt x="2614" y="15700"/>
                    <a:pt x="2607" y="15696"/>
                    <a:pt x="2600" y="15692"/>
                  </a:cubicBezTo>
                  <a:cubicBezTo>
                    <a:pt x="2594" y="15687"/>
                    <a:pt x="2596" y="15673"/>
                    <a:pt x="2587" y="15673"/>
                  </a:cubicBezTo>
                  <a:cubicBezTo>
                    <a:pt x="2585" y="15673"/>
                    <a:pt x="2583" y="15674"/>
                    <a:pt x="2579" y="15676"/>
                  </a:cubicBezTo>
                  <a:cubicBezTo>
                    <a:pt x="2576" y="15678"/>
                    <a:pt x="2573" y="15678"/>
                    <a:pt x="2571" y="15678"/>
                  </a:cubicBezTo>
                  <a:cubicBezTo>
                    <a:pt x="2566" y="15678"/>
                    <a:pt x="2564" y="15673"/>
                    <a:pt x="2562" y="15665"/>
                  </a:cubicBezTo>
                  <a:cubicBezTo>
                    <a:pt x="2568" y="15636"/>
                    <a:pt x="2605" y="15654"/>
                    <a:pt x="2609" y="15632"/>
                  </a:cubicBezTo>
                  <a:close/>
                  <a:moveTo>
                    <a:pt x="9818" y="15725"/>
                  </a:moveTo>
                  <a:cubicBezTo>
                    <a:pt x="9820" y="15725"/>
                    <a:pt x="9821" y="15727"/>
                    <a:pt x="9822" y="15730"/>
                  </a:cubicBezTo>
                  <a:cubicBezTo>
                    <a:pt x="9822" y="15732"/>
                    <a:pt x="9819" y="15734"/>
                    <a:pt x="9818" y="15735"/>
                  </a:cubicBezTo>
                  <a:cubicBezTo>
                    <a:pt x="9816" y="15733"/>
                    <a:pt x="9813" y="15730"/>
                    <a:pt x="9813" y="15729"/>
                  </a:cubicBezTo>
                  <a:cubicBezTo>
                    <a:pt x="9815" y="15727"/>
                    <a:pt x="9817" y="15725"/>
                    <a:pt x="9818" y="15725"/>
                  </a:cubicBezTo>
                  <a:close/>
                  <a:moveTo>
                    <a:pt x="9941" y="15689"/>
                  </a:moveTo>
                  <a:lnTo>
                    <a:pt x="9941" y="15689"/>
                  </a:lnTo>
                  <a:cubicBezTo>
                    <a:pt x="9955" y="15703"/>
                    <a:pt x="9953" y="15716"/>
                    <a:pt x="9942" y="15735"/>
                  </a:cubicBezTo>
                  <a:lnTo>
                    <a:pt x="9942" y="15736"/>
                  </a:lnTo>
                  <a:cubicBezTo>
                    <a:pt x="9930" y="15724"/>
                    <a:pt x="9929" y="15703"/>
                    <a:pt x="9941" y="15689"/>
                  </a:cubicBezTo>
                  <a:close/>
                  <a:moveTo>
                    <a:pt x="7985" y="15688"/>
                  </a:moveTo>
                  <a:lnTo>
                    <a:pt x="8030" y="15711"/>
                  </a:lnTo>
                  <a:lnTo>
                    <a:pt x="8004" y="15741"/>
                  </a:lnTo>
                  <a:lnTo>
                    <a:pt x="7950" y="15716"/>
                  </a:lnTo>
                  <a:cubicBezTo>
                    <a:pt x="7955" y="15697"/>
                    <a:pt x="7974" y="15702"/>
                    <a:pt x="7985" y="15688"/>
                  </a:cubicBezTo>
                  <a:close/>
                  <a:moveTo>
                    <a:pt x="8748" y="15691"/>
                  </a:moveTo>
                  <a:cubicBezTo>
                    <a:pt x="8771" y="15695"/>
                    <a:pt x="8775" y="15710"/>
                    <a:pt x="8779" y="15743"/>
                  </a:cubicBezTo>
                  <a:cubicBezTo>
                    <a:pt x="8755" y="15724"/>
                    <a:pt x="8738" y="15716"/>
                    <a:pt x="8748" y="15691"/>
                  </a:cubicBezTo>
                  <a:close/>
                  <a:moveTo>
                    <a:pt x="199" y="15739"/>
                  </a:moveTo>
                  <a:cubicBezTo>
                    <a:pt x="203" y="15739"/>
                    <a:pt x="207" y="15741"/>
                    <a:pt x="209" y="15744"/>
                  </a:cubicBezTo>
                  <a:cubicBezTo>
                    <a:pt x="213" y="15753"/>
                    <a:pt x="208" y="15755"/>
                    <a:pt x="203" y="15755"/>
                  </a:cubicBezTo>
                  <a:cubicBezTo>
                    <a:pt x="201" y="15755"/>
                    <a:pt x="199" y="15755"/>
                    <a:pt x="197" y="15754"/>
                  </a:cubicBezTo>
                  <a:cubicBezTo>
                    <a:pt x="194" y="15754"/>
                    <a:pt x="191" y="15749"/>
                    <a:pt x="188" y="15745"/>
                  </a:cubicBezTo>
                  <a:lnTo>
                    <a:pt x="187" y="15745"/>
                  </a:lnTo>
                  <a:cubicBezTo>
                    <a:pt x="191" y="15741"/>
                    <a:pt x="195" y="15739"/>
                    <a:pt x="199" y="15739"/>
                  </a:cubicBezTo>
                  <a:close/>
                  <a:moveTo>
                    <a:pt x="8290" y="15744"/>
                  </a:moveTo>
                  <a:cubicBezTo>
                    <a:pt x="8300" y="15755"/>
                    <a:pt x="8289" y="15754"/>
                    <a:pt x="8283" y="15756"/>
                  </a:cubicBezTo>
                  <a:lnTo>
                    <a:pt x="8283" y="15756"/>
                  </a:lnTo>
                  <a:lnTo>
                    <a:pt x="8290" y="15744"/>
                  </a:lnTo>
                  <a:close/>
                  <a:moveTo>
                    <a:pt x="8281" y="15757"/>
                  </a:moveTo>
                  <a:lnTo>
                    <a:pt x="8273" y="15770"/>
                  </a:lnTo>
                  <a:cubicBezTo>
                    <a:pt x="8263" y="15758"/>
                    <a:pt x="8274" y="15760"/>
                    <a:pt x="8281" y="15757"/>
                  </a:cubicBezTo>
                  <a:close/>
                  <a:moveTo>
                    <a:pt x="9292" y="15758"/>
                  </a:moveTo>
                  <a:cubicBezTo>
                    <a:pt x="9293" y="15758"/>
                    <a:pt x="9295" y="15758"/>
                    <a:pt x="9297" y="15759"/>
                  </a:cubicBezTo>
                  <a:cubicBezTo>
                    <a:pt x="9300" y="15759"/>
                    <a:pt x="9303" y="15765"/>
                    <a:pt x="9306" y="15768"/>
                  </a:cubicBezTo>
                  <a:lnTo>
                    <a:pt x="9305" y="15768"/>
                  </a:lnTo>
                  <a:cubicBezTo>
                    <a:pt x="9301" y="15772"/>
                    <a:pt x="9297" y="15774"/>
                    <a:pt x="9293" y="15774"/>
                  </a:cubicBezTo>
                  <a:cubicBezTo>
                    <a:pt x="9290" y="15774"/>
                    <a:pt x="9287" y="15772"/>
                    <a:pt x="9285" y="15769"/>
                  </a:cubicBezTo>
                  <a:cubicBezTo>
                    <a:pt x="9281" y="15761"/>
                    <a:pt x="9286" y="15758"/>
                    <a:pt x="9292" y="15758"/>
                  </a:cubicBezTo>
                  <a:close/>
                  <a:moveTo>
                    <a:pt x="8814" y="15757"/>
                  </a:moveTo>
                  <a:cubicBezTo>
                    <a:pt x="8818" y="15757"/>
                    <a:pt x="8822" y="15760"/>
                    <a:pt x="8827" y="15765"/>
                  </a:cubicBezTo>
                  <a:lnTo>
                    <a:pt x="8825" y="15765"/>
                  </a:lnTo>
                  <a:cubicBezTo>
                    <a:pt x="8822" y="15771"/>
                    <a:pt x="8818" y="15774"/>
                    <a:pt x="8813" y="15774"/>
                  </a:cubicBezTo>
                  <a:cubicBezTo>
                    <a:pt x="8810" y="15774"/>
                    <a:pt x="8806" y="15772"/>
                    <a:pt x="8801" y="15767"/>
                  </a:cubicBezTo>
                  <a:cubicBezTo>
                    <a:pt x="8805" y="15761"/>
                    <a:pt x="8809" y="15757"/>
                    <a:pt x="8814" y="15757"/>
                  </a:cubicBezTo>
                  <a:close/>
                  <a:moveTo>
                    <a:pt x="9990" y="15758"/>
                  </a:moveTo>
                  <a:cubicBezTo>
                    <a:pt x="10004" y="15758"/>
                    <a:pt x="10011" y="15772"/>
                    <a:pt x="10019" y="15789"/>
                  </a:cubicBezTo>
                  <a:cubicBezTo>
                    <a:pt x="10015" y="15789"/>
                    <a:pt x="10011" y="15790"/>
                    <a:pt x="10008" y="15790"/>
                  </a:cubicBezTo>
                  <a:cubicBezTo>
                    <a:pt x="9987" y="15790"/>
                    <a:pt x="9981" y="15776"/>
                    <a:pt x="9971" y="15765"/>
                  </a:cubicBezTo>
                  <a:cubicBezTo>
                    <a:pt x="9979" y="15760"/>
                    <a:pt x="9985" y="15758"/>
                    <a:pt x="9990" y="15758"/>
                  </a:cubicBezTo>
                  <a:close/>
                  <a:moveTo>
                    <a:pt x="9380" y="15743"/>
                  </a:moveTo>
                  <a:cubicBezTo>
                    <a:pt x="9384" y="15743"/>
                    <a:pt x="9389" y="15744"/>
                    <a:pt x="9395" y="15745"/>
                  </a:cubicBezTo>
                  <a:cubicBezTo>
                    <a:pt x="9406" y="15768"/>
                    <a:pt x="9389" y="15776"/>
                    <a:pt x="9370" y="15792"/>
                  </a:cubicBezTo>
                  <a:cubicBezTo>
                    <a:pt x="9366" y="15767"/>
                    <a:pt x="9356" y="15743"/>
                    <a:pt x="9380" y="15743"/>
                  </a:cubicBezTo>
                  <a:close/>
                  <a:moveTo>
                    <a:pt x="8768" y="15781"/>
                  </a:moveTo>
                  <a:lnTo>
                    <a:pt x="8768" y="15781"/>
                  </a:lnTo>
                  <a:cubicBezTo>
                    <a:pt x="8780" y="15786"/>
                    <a:pt x="8782" y="15794"/>
                    <a:pt x="8772" y="15804"/>
                  </a:cubicBezTo>
                  <a:lnTo>
                    <a:pt x="8771" y="15804"/>
                  </a:lnTo>
                  <a:cubicBezTo>
                    <a:pt x="8759" y="15797"/>
                    <a:pt x="8760" y="15790"/>
                    <a:pt x="8768" y="15781"/>
                  </a:cubicBezTo>
                  <a:close/>
                  <a:moveTo>
                    <a:pt x="1576" y="15832"/>
                  </a:moveTo>
                  <a:cubicBezTo>
                    <a:pt x="1582" y="15835"/>
                    <a:pt x="1582" y="15839"/>
                    <a:pt x="1576" y="15840"/>
                  </a:cubicBezTo>
                  <a:cubicBezTo>
                    <a:pt x="1574" y="15840"/>
                    <a:pt x="1572" y="15838"/>
                    <a:pt x="1571" y="15836"/>
                  </a:cubicBezTo>
                  <a:lnTo>
                    <a:pt x="1571" y="15836"/>
                  </a:lnTo>
                  <a:cubicBezTo>
                    <a:pt x="1573" y="15834"/>
                    <a:pt x="1576" y="15832"/>
                    <a:pt x="1576" y="15832"/>
                  </a:cubicBezTo>
                  <a:close/>
                  <a:moveTo>
                    <a:pt x="7877" y="15809"/>
                  </a:moveTo>
                  <a:cubicBezTo>
                    <a:pt x="7868" y="15839"/>
                    <a:pt x="7855" y="15845"/>
                    <a:pt x="7841" y="15845"/>
                  </a:cubicBezTo>
                  <a:cubicBezTo>
                    <a:pt x="7832" y="15845"/>
                    <a:pt x="7822" y="15842"/>
                    <a:pt x="7814" y="15842"/>
                  </a:cubicBezTo>
                  <a:cubicBezTo>
                    <a:pt x="7814" y="15842"/>
                    <a:pt x="7813" y="15842"/>
                    <a:pt x="7812" y="15842"/>
                  </a:cubicBezTo>
                  <a:cubicBezTo>
                    <a:pt x="7808" y="15837"/>
                    <a:pt x="7809" y="15830"/>
                    <a:pt x="7816" y="15830"/>
                  </a:cubicBezTo>
                  <a:cubicBezTo>
                    <a:pt x="7838" y="15828"/>
                    <a:pt x="7858" y="15820"/>
                    <a:pt x="7877" y="15809"/>
                  </a:cubicBezTo>
                  <a:close/>
                  <a:moveTo>
                    <a:pt x="8652" y="15829"/>
                  </a:moveTo>
                  <a:cubicBezTo>
                    <a:pt x="8653" y="15829"/>
                    <a:pt x="8654" y="15829"/>
                    <a:pt x="8655" y="15830"/>
                  </a:cubicBezTo>
                  <a:cubicBezTo>
                    <a:pt x="8665" y="15831"/>
                    <a:pt x="8670" y="15835"/>
                    <a:pt x="8669" y="15846"/>
                  </a:cubicBezTo>
                  <a:cubicBezTo>
                    <a:pt x="8668" y="15856"/>
                    <a:pt x="8663" y="15861"/>
                    <a:pt x="8655" y="15861"/>
                  </a:cubicBezTo>
                  <a:cubicBezTo>
                    <a:pt x="8654" y="15861"/>
                    <a:pt x="8653" y="15861"/>
                    <a:pt x="8652" y="15861"/>
                  </a:cubicBezTo>
                  <a:cubicBezTo>
                    <a:pt x="8643" y="15859"/>
                    <a:pt x="8637" y="15855"/>
                    <a:pt x="8638" y="15843"/>
                  </a:cubicBezTo>
                  <a:cubicBezTo>
                    <a:pt x="8639" y="15836"/>
                    <a:pt x="8644" y="15829"/>
                    <a:pt x="8652" y="15829"/>
                  </a:cubicBezTo>
                  <a:close/>
                  <a:moveTo>
                    <a:pt x="5052" y="15764"/>
                  </a:moveTo>
                  <a:cubicBezTo>
                    <a:pt x="5060" y="15764"/>
                    <a:pt x="5062" y="15771"/>
                    <a:pt x="5068" y="15791"/>
                  </a:cubicBezTo>
                  <a:cubicBezTo>
                    <a:pt x="5068" y="15791"/>
                    <a:pt x="5069" y="15791"/>
                    <a:pt x="5070" y="15791"/>
                  </a:cubicBezTo>
                  <a:cubicBezTo>
                    <a:pt x="5108" y="15791"/>
                    <a:pt x="5142" y="15818"/>
                    <a:pt x="5151" y="15855"/>
                  </a:cubicBezTo>
                  <a:cubicBezTo>
                    <a:pt x="5139" y="15873"/>
                    <a:pt x="5122" y="15888"/>
                    <a:pt x="5104" y="15898"/>
                  </a:cubicBezTo>
                  <a:cubicBezTo>
                    <a:pt x="5070" y="15890"/>
                    <a:pt x="5055" y="15850"/>
                    <a:pt x="5021" y="15839"/>
                  </a:cubicBezTo>
                  <a:cubicBezTo>
                    <a:pt x="5028" y="15818"/>
                    <a:pt x="5053" y="15833"/>
                    <a:pt x="5063" y="15816"/>
                  </a:cubicBezTo>
                  <a:cubicBezTo>
                    <a:pt x="5064" y="15810"/>
                    <a:pt x="5065" y="15801"/>
                    <a:pt x="5066" y="15793"/>
                  </a:cubicBezTo>
                  <a:cubicBezTo>
                    <a:pt x="5048" y="15793"/>
                    <a:pt x="5031" y="15792"/>
                    <a:pt x="5032" y="15768"/>
                  </a:cubicBezTo>
                  <a:cubicBezTo>
                    <a:pt x="5041" y="15765"/>
                    <a:pt x="5048" y="15764"/>
                    <a:pt x="5052" y="15764"/>
                  </a:cubicBezTo>
                  <a:close/>
                  <a:moveTo>
                    <a:pt x="15395" y="15903"/>
                  </a:moveTo>
                  <a:lnTo>
                    <a:pt x="15395" y="15903"/>
                  </a:lnTo>
                  <a:cubicBezTo>
                    <a:pt x="15402" y="15906"/>
                    <a:pt x="15401" y="15910"/>
                    <a:pt x="15394" y="15912"/>
                  </a:cubicBezTo>
                  <a:cubicBezTo>
                    <a:pt x="15393" y="15912"/>
                    <a:pt x="15392" y="15908"/>
                    <a:pt x="15390" y="15907"/>
                  </a:cubicBezTo>
                  <a:cubicBezTo>
                    <a:pt x="15392" y="15906"/>
                    <a:pt x="15394" y="15903"/>
                    <a:pt x="15395" y="15903"/>
                  </a:cubicBezTo>
                  <a:close/>
                  <a:moveTo>
                    <a:pt x="9668" y="15918"/>
                  </a:moveTo>
                  <a:lnTo>
                    <a:pt x="9668" y="15918"/>
                  </a:lnTo>
                  <a:cubicBezTo>
                    <a:pt x="9679" y="15919"/>
                    <a:pt x="9691" y="15915"/>
                    <a:pt x="9699" y="15928"/>
                  </a:cubicBezTo>
                  <a:cubicBezTo>
                    <a:pt x="9693" y="15932"/>
                    <a:pt x="9688" y="15934"/>
                    <a:pt x="9684" y="15934"/>
                  </a:cubicBezTo>
                  <a:cubicBezTo>
                    <a:pt x="9677" y="15934"/>
                    <a:pt x="9672" y="15929"/>
                    <a:pt x="9668" y="15918"/>
                  </a:cubicBezTo>
                  <a:close/>
                  <a:moveTo>
                    <a:pt x="8637" y="15935"/>
                  </a:moveTo>
                  <a:cubicBezTo>
                    <a:pt x="8641" y="15935"/>
                    <a:pt x="8644" y="15936"/>
                    <a:pt x="8645" y="15939"/>
                  </a:cubicBezTo>
                  <a:cubicBezTo>
                    <a:pt x="8650" y="15948"/>
                    <a:pt x="8646" y="15950"/>
                    <a:pt x="8640" y="15950"/>
                  </a:cubicBezTo>
                  <a:cubicBezTo>
                    <a:pt x="8638" y="15950"/>
                    <a:pt x="8637" y="15950"/>
                    <a:pt x="8635" y="15950"/>
                  </a:cubicBezTo>
                  <a:cubicBezTo>
                    <a:pt x="8631" y="15950"/>
                    <a:pt x="8628" y="15944"/>
                    <a:pt x="8626" y="15942"/>
                  </a:cubicBezTo>
                  <a:lnTo>
                    <a:pt x="8625" y="15940"/>
                  </a:lnTo>
                  <a:cubicBezTo>
                    <a:pt x="8628" y="15937"/>
                    <a:pt x="8633" y="15935"/>
                    <a:pt x="8637" y="15935"/>
                  </a:cubicBezTo>
                  <a:close/>
                  <a:moveTo>
                    <a:pt x="8767" y="15941"/>
                  </a:moveTo>
                  <a:cubicBezTo>
                    <a:pt x="8782" y="15948"/>
                    <a:pt x="8777" y="15954"/>
                    <a:pt x="8774" y="15964"/>
                  </a:cubicBezTo>
                  <a:cubicBezTo>
                    <a:pt x="8759" y="15958"/>
                    <a:pt x="8761" y="15950"/>
                    <a:pt x="8767" y="15941"/>
                  </a:cubicBezTo>
                  <a:close/>
                  <a:moveTo>
                    <a:pt x="9384" y="15955"/>
                  </a:moveTo>
                  <a:cubicBezTo>
                    <a:pt x="9393" y="15955"/>
                    <a:pt x="9398" y="15962"/>
                    <a:pt x="9399" y="15981"/>
                  </a:cubicBezTo>
                  <a:cubicBezTo>
                    <a:pt x="9386" y="15981"/>
                    <a:pt x="9373" y="15972"/>
                    <a:pt x="9368" y="15959"/>
                  </a:cubicBezTo>
                  <a:cubicBezTo>
                    <a:pt x="9375" y="15956"/>
                    <a:pt x="9380" y="15955"/>
                    <a:pt x="9384" y="15955"/>
                  </a:cubicBezTo>
                  <a:close/>
                  <a:moveTo>
                    <a:pt x="7295" y="15974"/>
                  </a:moveTo>
                  <a:cubicBezTo>
                    <a:pt x="7297" y="15974"/>
                    <a:pt x="7298" y="15976"/>
                    <a:pt x="7299" y="15979"/>
                  </a:cubicBezTo>
                  <a:cubicBezTo>
                    <a:pt x="7299" y="15980"/>
                    <a:pt x="7297" y="15981"/>
                    <a:pt x="7294" y="15983"/>
                  </a:cubicBezTo>
                  <a:lnTo>
                    <a:pt x="7294" y="15984"/>
                  </a:lnTo>
                  <a:cubicBezTo>
                    <a:pt x="7294" y="15981"/>
                    <a:pt x="7291" y="15979"/>
                    <a:pt x="7290" y="15978"/>
                  </a:cubicBezTo>
                  <a:cubicBezTo>
                    <a:pt x="7292" y="15975"/>
                    <a:pt x="7293" y="15974"/>
                    <a:pt x="7295" y="15974"/>
                  </a:cubicBezTo>
                  <a:close/>
                  <a:moveTo>
                    <a:pt x="4951" y="15973"/>
                  </a:moveTo>
                  <a:lnTo>
                    <a:pt x="4951" y="15973"/>
                  </a:lnTo>
                  <a:cubicBezTo>
                    <a:pt x="4964" y="15988"/>
                    <a:pt x="4961" y="15999"/>
                    <a:pt x="4942" y="16004"/>
                  </a:cubicBezTo>
                  <a:cubicBezTo>
                    <a:pt x="4942" y="16004"/>
                    <a:pt x="4942" y="16004"/>
                    <a:pt x="4942" y="16004"/>
                  </a:cubicBezTo>
                  <a:lnTo>
                    <a:pt x="4942" y="16004"/>
                  </a:lnTo>
                  <a:cubicBezTo>
                    <a:pt x="4942" y="16004"/>
                    <a:pt x="4941" y="16004"/>
                    <a:pt x="4941" y="16004"/>
                  </a:cubicBezTo>
                  <a:lnTo>
                    <a:pt x="4941" y="16004"/>
                  </a:lnTo>
                  <a:cubicBezTo>
                    <a:pt x="4941" y="15993"/>
                    <a:pt x="4940" y="15982"/>
                    <a:pt x="4951" y="15973"/>
                  </a:cubicBezTo>
                  <a:close/>
                  <a:moveTo>
                    <a:pt x="14099" y="16009"/>
                  </a:moveTo>
                  <a:lnTo>
                    <a:pt x="14099" y="16010"/>
                  </a:lnTo>
                  <a:cubicBezTo>
                    <a:pt x="14101" y="16011"/>
                    <a:pt x="14103" y="16012"/>
                    <a:pt x="14103" y="16015"/>
                  </a:cubicBezTo>
                  <a:cubicBezTo>
                    <a:pt x="14103" y="16016"/>
                    <a:pt x="14099" y="16018"/>
                    <a:pt x="14098" y="16018"/>
                  </a:cubicBezTo>
                  <a:cubicBezTo>
                    <a:pt x="14096" y="16018"/>
                    <a:pt x="14095" y="16015"/>
                    <a:pt x="14094" y="16013"/>
                  </a:cubicBezTo>
                  <a:lnTo>
                    <a:pt x="14099" y="16009"/>
                  </a:lnTo>
                  <a:close/>
                  <a:moveTo>
                    <a:pt x="7963" y="15924"/>
                  </a:moveTo>
                  <a:cubicBezTo>
                    <a:pt x="7987" y="15927"/>
                    <a:pt x="7979" y="15954"/>
                    <a:pt x="7996" y="15960"/>
                  </a:cubicBezTo>
                  <a:cubicBezTo>
                    <a:pt x="7999" y="15962"/>
                    <a:pt x="8001" y="15963"/>
                    <a:pt x="8004" y="15963"/>
                  </a:cubicBezTo>
                  <a:cubicBezTo>
                    <a:pt x="8010" y="15963"/>
                    <a:pt x="8016" y="15959"/>
                    <a:pt x="8022" y="15959"/>
                  </a:cubicBezTo>
                  <a:cubicBezTo>
                    <a:pt x="8024" y="15959"/>
                    <a:pt x="8025" y="15959"/>
                    <a:pt x="8027" y="15960"/>
                  </a:cubicBezTo>
                  <a:cubicBezTo>
                    <a:pt x="8038" y="15980"/>
                    <a:pt x="8037" y="16004"/>
                    <a:pt x="8025" y="16023"/>
                  </a:cubicBezTo>
                  <a:lnTo>
                    <a:pt x="8025" y="16023"/>
                  </a:lnTo>
                  <a:cubicBezTo>
                    <a:pt x="7996" y="15986"/>
                    <a:pt x="7948" y="16017"/>
                    <a:pt x="7908" y="15981"/>
                  </a:cubicBezTo>
                  <a:cubicBezTo>
                    <a:pt x="7932" y="15965"/>
                    <a:pt x="7963" y="15956"/>
                    <a:pt x="7963" y="15924"/>
                  </a:cubicBezTo>
                  <a:close/>
                  <a:moveTo>
                    <a:pt x="9410" y="16026"/>
                  </a:moveTo>
                  <a:lnTo>
                    <a:pt x="9410" y="16026"/>
                  </a:lnTo>
                  <a:cubicBezTo>
                    <a:pt x="9415" y="16029"/>
                    <a:pt x="9415" y="16033"/>
                    <a:pt x="9408" y="16035"/>
                  </a:cubicBezTo>
                  <a:cubicBezTo>
                    <a:pt x="9407" y="16035"/>
                    <a:pt x="9405" y="16033"/>
                    <a:pt x="9404" y="16031"/>
                  </a:cubicBezTo>
                  <a:lnTo>
                    <a:pt x="9404" y="16031"/>
                  </a:lnTo>
                  <a:lnTo>
                    <a:pt x="9405" y="16032"/>
                  </a:lnTo>
                  <a:cubicBezTo>
                    <a:pt x="9406" y="16031"/>
                    <a:pt x="9408" y="16027"/>
                    <a:pt x="9410" y="16026"/>
                  </a:cubicBezTo>
                  <a:close/>
                  <a:moveTo>
                    <a:pt x="7225" y="16027"/>
                  </a:moveTo>
                  <a:cubicBezTo>
                    <a:pt x="7226" y="16028"/>
                    <a:pt x="7228" y="16031"/>
                    <a:pt x="7229" y="16032"/>
                  </a:cubicBezTo>
                  <a:cubicBezTo>
                    <a:pt x="7227" y="16034"/>
                    <a:pt x="7226" y="16036"/>
                    <a:pt x="7224" y="16036"/>
                  </a:cubicBezTo>
                  <a:cubicBezTo>
                    <a:pt x="7223" y="16036"/>
                    <a:pt x="7220" y="16033"/>
                    <a:pt x="7219" y="16032"/>
                  </a:cubicBezTo>
                  <a:lnTo>
                    <a:pt x="7225" y="16027"/>
                  </a:lnTo>
                  <a:close/>
                  <a:moveTo>
                    <a:pt x="8663" y="16027"/>
                  </a:moveTo>
                  <a:cubicBezTo>
                    <a:pt x="8665" y="16027"/>
                    <a:pt x="8667" y="16029"/>
                    <a:pt x="8668" y="16032"/>
                  </a:cubicBezTo>
                  <a:lnTo>
                    <a:pt x="8662" y="16036"/>
                  </a:lnTo>
                  <a:cubicBezTo>
                    <a:pt x="8661" y="16034"/>
                    <a:pt x="8660" y="16033"/>
                    <a:pt x="8659" y="16031"/>
                  </a:cubicBezTo>
                  <a:cubicBezTo>
                    <a:pt x="8660" y="16029"/>
                    <a:pt x="8661" y="16027"/>
                    <a:pt x="8663" y="16027"/>
                  </a:cubicBezTo>
                  <a:close/>
                  <a:moveTo>
                    <a:pt x="11257" y="16044"/>
                  </a:moveTo>
                  <a:cubicBezTo>
                    <a:pt x="11262" y="16048"/>
                    <a:pt x="11262" y="16051"/>
                    <a:pt x="11255" y="16053"/>
                  </a:cubicBezTo>
                  <a:cubicBezTo>
                    <a:pt x="11254" y="16053"/>
                    <a:pt x="11253" y="16050"/>
                    <a:pt x="11252" y="16049"/>
                  </a:cubicBezTo>
                  <a:cubicBezTo>
                    <a:pt x="11253" y="16048"/>
                    <a:pt x="11255" y="16044"/>
                    <a:pt x="11257" y="16044"/>
                  </a:cubicBezTo>
                  <a:close/>
                  <a:moveTo>
                    <a:pt x="2158" y="15977"/>
                  </a:moveTo>
                  <a:lnTo>
                    <a:pt x="2158" y="15977"/>
                  </a:lnTo>
                  <a:cubicBezTo>
                    <a:pt x="2176" y="16003"/>
                    <a:pt x="2170" y="16027"/>
                    <a:pt x="2169" y="16048"/>
                  </a:cubicBezTo>
                  <a:cubicBezTo>
                    <a:pt x="2164" y="16054"/>
                    <a:pt x="2157" y="16057"/>
                    <a:pt x="2150" y="16057"/>
                  </a:cubicBezTo>
                  <a:cubicBezTo>
                    <a:pt x="2147" y="16057"/>
                    <a:pt x="2143" y="16056"/>
                    <a:pt x="2140" y="16054"/>
                  </a:cubicBezTo>
                  <a:cubicBezTo>
                    <a:pt x="2123" y="16025"/>
                    <a:pt x="2174" y="16009"/>
                    <a:pt x="2158" y="15977"/>
                  </a:cubicBezTo>
                  <a:close/>
                  <a:moveTo>
                    <a:pt x="10882" y="16065"/>
                  </a:moveTo>
                  <a:lnTo>
                    <a:pt x="10882" y="16065"/>
                  </a:lnTo>
                  <a:cubicBezTo>
                    <a:pt x="10894" y="16072"/>
                    <a:pt x="10893" y="16080"/>
                    <a:pt x="10886" y="16089"/>
                  </a:cubicBezTo>
                  <a:cubicBezTo>
                    <a:pt x="10875" y="16082"/>
                    <a:pt x="10873" y="16075"/>
                    <a:pt x="10882" y="16065"/>
                  </a:cubicBezTo>
                  <a:close/>
                  <a:moveTo>
                    <a:pt x="11026" y="16080"/>
                  </a:moveTo>
                  <a:cubicBezTo>
                    <a:pt x="11027" y="16082"/>
                    <a:pt x="11031" y="16083"/>
                    <a:pt x="11029" y="16085"/>
                  </a:cubicBezTo>
                  <a:cubicBezTo>
                    <a:pt x="11029" y="16086"/>
                    <a:pt x="11027" y="16088"/>
                    <a:pt x="11025" y="16090"/>
                  </a:cubicBezTo>
                  <a:lnTo>
                    <a:pt x="11022" y="16084"/>
                  </a:lnTo>
                  <a:lnTo>
                    <a:pt x="11026" y="16080"/>
                  </a:lnTo>
                  <a:close/>
                  <a:moveTo>
                    <a:pt x="14543" y="16098"/>
                  </a:moveTo>
                  <a:cubicBezTo>
                    <a:pt x="14544" y="16098"/>
                    <a:pt x="14548" y="16100"/>
                    <a:pt x="14547" y="16102"/>
                  </a:cubicBezTo>
                  <a:cubicBezTo>
                    <a:pt x="14547" y="16105"/>
                    <a:pt x="14544" y="16106"/>
                    <a:pt x="14542" y="16107"/>
                  </a:cubicBezTo>
                  <a:lnTo>
                    <a:pt x="14538" y="16102"/>
                  </a:lnTo>
                  <a:lnTo>
                    <a:pt x="14538" y="16102"/>
                  </a:lnTo>
                  <a:cubicBezTo>
                    <a:pt x="14540" y="16100"/>
                    <a:pt x="14541" y="16098"/>
                    <a:pt x="14543" y="16098"/>
                  </a:cubicBezTo>
                  <a:close/>
                  <a:moveTo>
                    <a:pt x="9818" y="16097"/>
                  </a:moveTo>
                  <a:cubicBezTo>
                    <a:pt x="9820" y="16098"/>
                    <a:pt x="9822" y="16100"/>
                    <a:pt x="9822" y="16102"/>
                  </a:cubicBezTo>
                  <a:cubicBezTo>
                    <a:pt x="9822" y="16105"/>
                    <a:pt x="9819" y="16106"/>
                    <a:pt x="9817" y="16108"/>
                  </a:cubicBezTo>
                  <a:lnTo>
                    <a:pt x="9813" y="16102"/>
                  </a:lnTo>
                  <a:lnTo>
                    <a:pt x="9813" y="16102"/>
                  </a:lnTo>
                  <a:cubicBezTo>
                    <a:pt x="9815" y="16100"/>
                    <a:pt x="9816" y="16097"/>
                    <a:pt x="9818" y="16097"/>
                  </a:cubicBezTo>
                  <a:close/>
                  <a:moveTo>
                    <a:pt x="2130" y="16100"/>
                  </a:moveTo>
                  <a:cubicBezTo>
                    <a:pt x="2134" y="16100"/>
                    <a:pt x="2133" y="16106"/>
                    <a:pt x="2135" y="16110"/>
                  </a:cubicBezTo>
                  <a:lnTo>
                    <a:pt x="2135" y="16110"/>
                  </a:lnTo>
                  <a:lnTo>
                    <a:pt x="2122" y="16104"/>
                  </a:lnTo>
                  <a:cubicBezTo>
                    <a:pt x="2126" y="16101"/>
                    <a:pt x="2128" y="16100"/>
                    <a:pt x="2130" y="16100"/>
                  </a:cubicBezTo>
                  <a:close/>
                  <a:moveTo>
                    <a:pt x="1950" y="16081"/>
                  </a:moveTo>
                  <a:lnTo>
                    <a:pt x="1950" y="16081"/>
                  </a:lnTo>
                  <a:cubicBezTo>
                    <a:pt x="1961" y="16094"/>
                    <a:pt x="1946" y="16091"/>
                    <a:pt x="1941" y="16094"/>
                  </a:cubicBezTo>
                  <a:cubicBezTo>
                    <a:pt x="1937" y="16109"/>
                    <a:pt x="1927" y="16121"/>
                    <a:pt x="1912" y="16126"/>
                  </a:cubicBezTo>
                  <a:cubicBezTo>
                    <a:pt x="1899" y="16095"/>
                    <a:pt x="1917" y="16094"/>
                    <a:pt x="1937" y="16094"/>
                  </a:cubicBezTo>
                  <a:cubicBezTo>
                    <a:pt x="1938" y="16094"/>
                    <a:pt x="1939" y="16094"/>
                    <a:pt x="1941" y="16094"/>
                  </a:cubicBezTo>
                  <a:cubicBezTo>
                    <a:pt x="1943" y="16090"/>
                    <a:pt x="1946" y="16085"/>
                    <a:pt x="1950" y="16081"/>
                  </a:cubicBezTo>
                  <a:close/>
                  <a:moveTo>
                    <a:pt x="8003" y="16076"/>
                  </a:moveTo>
                  <a:cubicBezTo>
                    <a:pt x="8017" y="16092"/>
                    <a:pt x="8038" y="16096"/>
                    <a:pt x="8026" y="16127"/>
                  </a:cubicBezTo>
                  <a:cubicBezTo>
                    <a:pt x="8009" y="16115"/>
                    <a:pt x="7995" y="16105"/>
                    <a:pt x="8003" y="16076"/>
                  </a:cubicBezTo>
                  <a:close/>
                  <a:moveTo>
                    <a:pt x="11212" y="16113"/>
                  </a:moveTo>
                  <a:cubicBezTo>
                    <a:pt x="11216" y="16113"/>
                    <a:pt x="11221" y="16116"/>
                    <a:pt x="11226" y="16121"/>
                  </a:cubicBezTo>
                  <a:cubicBezTo>
                    <a:pt x="11221" y="16126"/>
                    <a:pt x="11217" y="16128"/>
                    <a:pt x="11213" y="16128"/>
                  </a:cubicBezTo>
                  <a:cubicBezTo>
                    <a:pt x="11208" y="16128"/>
                    <a:pt x="11204" y="16125"/>
                    <a:pt x="11199" y="16121"/>
                  </a:cubicBezTo>
                  <a:lnTo>
                    <a:pt x="11198" y="16121"/>
                  </a:lnTo>
                  <a:cubicBezTo>
                    <a:pt x="11203" y="16116"/>
                    <a:pt x="11207" y="16113"/>
                    <a:pt x="11212" y="16113"/>
                  </a:cubicBezTo>
                  <a:close/>
                  <a:moveTo>
                    <a:pt x="11069" y="16077"/>
                  </a:moveTo>
                  <a:lnTo>
                    <a:pt x="11144" y="16086"/>
                  </a:lnTo>
                  <a:cubicBezTo>
                    <a:pt x="11164" y="16101"/>
                    <a:pt x="11157" y="16121"/>
                    <a:pt x="11153" y="16141"/>
                  </a:cubicBezTo>
                  <a:cubicBezTo>
                    <a:pt x="11140" y="16100"/>
                    <a:pt x="11089" y="16122"/>
                    <a:pt x="11069" y="16077"/>
                  </a:cubicBezTo>
                  <a:close/>
                  <a:moveTo>
                    <a:pt x="2137" y="16113"/>
                  </a:moveTo>
                  <a:lnTo>
                    <a:pt x="2137" y="16113"/>
                  </a:lnTo>
                  <a:cubicBezTo>
                    <a:pt x="2153" y="16119"/>
                    <a:pt x="2156" y="16128"/>
                    <a:pt x="2145" y="16143"/>
                  </a:cubicBezTo>
                  <a:cubicBezTo>
                    <a:pt x="2134" y="16135"/>
                    <a:pt x="2137" y="16124"/>
                    <a:pt x="2137" y="16113"/>
                  </a:cubicBezTo>
                  <a:close/>
                  <a:moveTo>
                    <a:pt x="9859" y="16133"/>
                  </a:moveTo>
                  <a:lnTo>
                    <a:pt x="9852" y="16145"/>
                  </a:lnTo>
                  <a:cubicBezTo>
                    <a:pt x="9843" y="16133"/>
                    <a:pt x="9853" y="16134"/>
                    <a:pt x="9859" y="16133"/>
                  </a:cubicBezTo>
                  <a:close/>
                  <a:moveTo>
                    <a:pt x="7754" y="16094"/>
                  </a:moveTo>
                  <a:cubicBezTo>
                    <a:pt x="7762" y="16094"/>
                    <a:pt x="7771" y="16096"/>
                    <a:pt x="7780" y="16099"/>
                  </a:cubicBezTo>
                  <a:lnTo>
                    <a:pt x="7755" y="16145"/>
                  </a:lnTo>
                  <a:cubicBezTo>
                    <a:pt x="7751" y="16147"/>
                    <a:pt x="7746" y="16148"/>
                    <a:pt x="7741" y="16148"/>
                  </a:cubicBezTo>
                  <a:cubicBezTo>
                    <a:pt x="7730" y="16148"/>
                    <a:pt x="7719" y="16143"/>
                    <a:pt x="7713" y="16133"/>
                  </a:cubicBezTo>
                  <a:cubicBezTo>
                    <a:pt x="7720" y="16107"/>
                    <a:pt x="7733" y="16094"/>
                    <a:pt x="7754" y="16094"/>
                  </a:cubicBezTo>
                  <a:close/>
                  <a:moveTo>
                    <a:pt x="7953" y="16151"/>
                  </a:moveTo>
                  <a:cubicBezTo>
                    <a:pt x="7960" y="16155"/>
                    <a:pt x="7960" y="16158"/>
                    <a:pt x="7953" y="16161"/>
                  </a:cubicBezTo>
                  <a:cubicBezTo>
                    <a:pt x="7952" y="16161"/>
                    <a:pt x="7950" y="16158"/>
                    <a:pt x="7949" y="16156"/>
                  </a:cubicBezTo>
                  <a:lnTo>
                    <a:pt x="7949" y="16156"/>
                  </a:lnTo>
                  <a:cubicBezTo>
                    <a:pt x="7950" y="16154"/>
                    <a:pt x="7952" y="16151"/>
                    <a:pt x="7953" y="16151"/>
                  </a:cubicBezTo>
                  <a:close/>
                  <a:moveTo>
                    <a:pt x="7804" y="15923"/>
                  </a:moveTo>
                  <a:cubicBezTo>
                    <a:pt x="7807" y="15924"/>
                    <a:pt x="7810" y="15924"/>
                    <a:pt x="7812" y="15924"/>
                  </a:cubicBezTo>
                  <a:cubicBezTo>
                    <a:pt x="7814" y="15924"/>
                    <a:pt x="7815" y="15924"/>
                    <a:pt x="7815" y="15924"/>
                  </a:cubicBezTo>
                  <a:cubicBezTo>
                    <a:pt x="7819" y="15937"/>
                    <a:pt x="7824" y="15951"/>
                    <a:pt x="7828" y="15964"/>
                  </a:cubicBezTo>
                  <a:cubicBezTo>
                    <a:pt x="7835" y="15954"/>
                    <a:pt x="7841" y="15946"/>
                    <a:pt x="7847" y="15937"/>
                  </a:cubicBezTo>
                  <a:cubicBezTo>
                    <a:pt x="7880" y="15959"/>
                    <a:pt x="7881" y="15984"/>
                    <a:pt x="7860" y="16011"/>
                  </a:cubicBezTo>
                  <a:cubicBezTo>
                    <a:pt x="7876" y="16032"/>
                    <a:pt x="7912" y="16012"/>
                    <a:pt x="7918" y="16045"/>
                  </a:cubicBezTo>
                  <a:cubicBezTo>
                    <a:pt x="7924" y="16058"/>
                    <a:pt x="7904" y="16068"/>
                    <a:pt x="7912" y="16083"/>
                  </a:cubicBezTo>
                  <a:cubicBezTo>
                    <a:pt x="7920" y="16092"/>
                    <a:pt x="7931" y="16093"/>
                    <a:pt x="7942" y="16093"/>
                  </a:cubicBezTo>
                  <a:cubicBezTo>
                    <a:pt x="7945" y="16093"/>
                    <a:pt x="7948" y="16093"/>
                    <a:pt x="7951" y="16093"/>
                  </a:cubicBezTo>
                  <a:cubicBezTo>
                    <a:pt x="7957" y="16093"/>
                    <a:pt x="7963" y="16093"/>
                    <a:pt x="7968" y="16096"/>
                  </a:cubicBezTo>
                  <a:cubicBezTo>
                    <a:pt x="7976" y="16100"/>
                    <a:pt x="7974" y="16104"/>
                    <a:pt x="7968" y="16109"/>
                  </a:cubicBezTo>
                  <a:cubicBezTo>
                    <a:pt x="7936" y="16133"/>
                    <a:pt x="7905" y="16157"/>
                    <a:pt x="7873" y="16181"/>
                  </a:cubicBezTo>
                  <a:cubicBezTo>
                    <a:pt x="7880" y="16182"/>
                    <a:pt x="7888" y="16183"/>
                    <a:pt x="7885" y="16194"/>
                  </a:cubicBezTo>
                  <a:cubicBezTo>
                    <a:pt x="7884" y="16194"/>
                    <a:pt x="7882" y="16194"/>
                    <a:pt x="7881" y="16194"/>
                  </a:cubicBezTo>
                  <a:cubicBezTo>
                    <a:pt x="7875" y="16194"/>
                    <a:pt x="7874" y="16188"/>
                    <a:pt x="7873" y="16182"/>
                  </a:cubicBezTo>
                  <a:lnTo>
                    <a:pt x="7873" y="16183"/>
                  </a:lnTo>
                  <a:cubicBezTo>
                    <a:pt x="7851" y="16159"/>
                    <a:pt x="7824" y="16142"/>
                    <a:pt x="7794" y="16133"/>
                  </a:cubicBezTo>
                  <a:cubicBezTo>
                    <a:pt x="7806" y="16119"/>
                    <a:pt x="7819" y="16117"/>
                    <a:pt x="7832" y="16117"/>
                  </a:cubicBezTo>
                  <a:cubicBezTo>
                    <a:pt x="7840" y="16117"/>
                    <a:pt x="7847" y="16118"/>
                    <a:pt x="7855" y="16118"/>
                  </a:cubicBezTo>
                  <a:cubicBezTo>
                    <a:pt x="7866" y="16118"/>
                    <a:pt x="7875" y="16115"/>
                    <a:pt x="7882" y="16104"/>
                  </a:cubicBezTo>
                  <a:cubicBezTo>
                    <a:pt x="7895" y="16085"/>
                    <a:pt x="7895" y="16061"/>
                    <a:pt x="7882" y="16043"/>
                  </a:cubicBezTo>
                  <a:cubicBezTo>
                    <a:pt x="7872" y="16041"/>
                    <a:pt x="7861" y="16040"/>
                    <a:pt x="7850" y="16040"/>
                  </a:cubicBezTo>
                  <a:cubicBezTo>
                    <a:pt x="7829" y="16040"/>
                    <a:pt x="7807" y="16045"/>
                    <a:pt x="7787" y="16054"/>
                  </a:cubicBezTo>
                  <a:cubicBezTo>
                    <a:pt x="7784" y="16008"/>
                    <a:pt x="7800" y="15965"/>
                    <a:pt x="7804" y="15923"/>
                  </a:cubicBezTo>
                  <a:close/>
                  <a:moveTo>
                    <a:pt x="9599" y="14463"/>
                  </a:moveTo>
                  <a:lnTo>
                    <a:pt x="9599" y="14463"/>
                  </a:lnTo>
                  <a:cubicBezTo>
                    <a:pt x="9662" y="14485"/>
                    <a:pt x="9633" y="14545"/>
                    <a:pt x="9659" y="14578"/>
                  </a:cubicBezTo>
                  <a:lnTo>
                    <a:pt x="9680" y="14570"/>
                  </a:lnTo>
                  <a:lnTo>
                    <a:pt x="9697" y="14608"/>
                  </a:lnTo>
                  <a:cubicBezTo>
                    <a:pt x="9683" y="14647"/>
                    <a:pt x="9629" y="14607"/>
                    <a:pt x="9614" y="14667"/>
                  </a:cubicBezTo>
                  <a:cubicBezTo>
                    <a:pt x="9614" y="14670"/>
                    <a:pt x="9633" y="14671"/>
                    <a:pt x="9648" y="14683"/>
                  </a:cubicBezTo>
                  <a:cubicBezTo>
                    <a:pt x="9664" y="14748"/>
                    <a:pt x="9595" y="14824"/>
                    <a:pt x="9662" y="14879"/>
                  </a:cubicBezTo>
                  <a:cubicBezTo>
                    <a:pt x="9659" y="14917"/>
                    <a:pt x="9629" y="14949"/>
                    <a:pt x="9666" y="14974"/>
                  </a:cubicBezTo>
                  <a:cubicBezTo>
                    <a:pt x="9670" y="14964"/>
                    <a:pt x="9675" y="14959"/>
                    <a:pt x="9682" y="14959"/>
                  </a:cubicBezTo>
                  <a:cubicBezTo>
                    <a:pt x="9686" y="14959"/>
                    <a:pt x="9692" y="14961"/>
                    <a:pt x="9698" y="14966"/>
                  </a:cubicBezTo>
                  <a:cubicBezTo>
                    <a:pt x="9691" y="14979"/>
                    <a:pt x="9679" y="14975"/>
                    <a:pt x="9668" y="14976"/>
                  </a:cubicBezTo>
                  <a:cubicBezTo>
                    <a:pt x="9680" y="15017"/>
                    <a:pt x="9656" y="15055"/>
                    <a:pt x="9656" y="15095"/>
                  </a:cubicBezTo>
                  <a:cubicBezTo>
                    <a:pt x="9656" y="15135"/>
                    <a:pt x="9654" y="15174"/>
                    <a:pt x="9632" y="15207"/>
                  </a:cubicBezTo>
                  <a:lnTo>
                    <a:pt x="9661" y="15246"/>
                  </a:lnTo>
                  <a:cubicBezTo>
                    <a:pt x="9665" y="15267"/>
                    <a:pt x="9641" y="15273"/>
                    <a:pt x="9634" y="15296"/>
                  </a:cubicBezTo>
                  <a:cubicBezTo>
                    <a:pt x="9656" y="15365"/>
                    <a:pt x="9654" y="15445"/>
                    <a:pt x="9667" y="15522"/>
                  </a:cubicBezTo>
                  <a:cubicBezTo>
                    <a:pt x="9668" y="15548"/>
                    <a:pt x="9638" y="15557"/>
                    <a:pt x="9633" y="15583"/>
                  </a:cubicBezTo>
                  <a:lnTo>
                    <a:pt x="9681" y="15618"/>
                  </a:lnTo>
                  <a:cubicBezTo>
                    <a:pt x="9679" y="15646"/>
                    <a:pt x="9653" y="15646"/>
                    <a:pt x="9635" y="15662"/>
                  </a:cubicBezTo>
                  <a:cubicBezTo>
                    <a:pt x="9635" y="15671"/>
                    <a:pt x="9634" y="15683"/>
                    <a:pt x="9634" y="15691"/>
                  </a:cubicBezTo>
                  <a:cubicBezTo>
                    <a:pt x="9646" y="15712"/>
                    <a:pt x="9671" y="15697"/>
                    <a:pt x="9681" y="15715"/>
                  </a:cubicBezTo>
                  <a:lnTo>
                    <a:pt x="9650" y="15735"/>
                  </a:lnTo>
                  <a:cubicBezTo>
                    <a:pt x="9668" y="15794"/>
                    <a:pt x="9664" y="15857"/>
                    <a:pt x="9668" y="15918"/>
                  </a:cubicBezTo>
                  <a:lnTo>
                    <a:pt x="9642" y="15921"/>
                  </a:lnTo>
                  <a:cubicBezTo>
                    <a:pt x="9632" y="15937"/>
                    <a:pt x="9661" y="15945"/>
                    <a:pt x="9654" y="15953"/>
                  </a:cubicBezTo>
                  <a:cubicBezTo>
                    <a:pt x="9638" y="15979"/>
                    <a:pt x="9623" y="15993"/>
                    <a:pt x="9602" y="15994"/>
                  </a:cubicBezTo>
                  <a:cubicBezTo>
                    <a:pt x="9601" y="16035"/>
                    <a:pt x="9625" y="16056"/>
                    <a:pt x="9649" y="16075"/>
                  </a:cubicBezTo>
                  <a:cubicBezTo>
                    <a:pt x="9654" y="16097"/>
                    <a:pt x="9653" y="16118"/>
                    <a:pt x="9647" y="16140"/>
                  </a:cubicBezTo>
                  <a:cubicBezTo>
                    <a:pt x="9631" y="16157"/>
                    <a:pt x="9593" y="16142"/>
                    <a:pt x="9584" y="16175"/>
                  </a:cubicBezTo>
                  <a:lnTo>
                    <a:pt x="9615" y="16194"/>
                  </a:lnTo>
                  <a:cubicBezTo>
                    <a:pt x="9601" y="16195"/>
                    <a:pt x="9591" y="16197"/>
                    <a:pt x="9583" y="16197"/>
                  </a:cubicBezTo>
                  <a:cubicBezTo>
                    <a:pt x="9560" y="16197"/>
                    <a:pt x="9556" y="16185"/>
                    <a:pt x="9538" y="16140"/>
                  </a:cubicBezTo>
                  <a:cubicBezTo>
                    <a:pt x="9520" y="16127"/>
                    <a:pt x="9489" y="16137"/>
                    <a:pt x="9479" y="16110"/>
                  </a:cubicBezTo>
                  <a:cubicBezTo>
                    <a:pt x="9487" y="16073"/>
                    <a:pt x="9494" y="16035"/>
                    <a:pt x="9503" y="15986"/>
                  </a:cubicBezTo>
                  <a:cubicBezTo>
                    <a:pt x="9504" y="15985"/>
                    <a:pt x="9505" y="15985"/>
                    <a:pt x="9506" y="15985"/>
                  </a:cubicBezTo>
                  <a:cubicBezTo>
                    <a:pt x="9510" y="15985"/>
                    <a:pt x="9518" y="15987"/>
                    <a:pt x="9525" y="15987"/>
                  </a:cubicBezTo>
                  <a:cubicBezTo>
                    <a:pt x="9531" y="15987"/>
                    <a:pt x="9537" y="15985"/>
                    <a:pt x="9541" y="15977"/>
                  </a:cubicBezTo>
                  <a:cubicBezTo>
                    <a:pt x="9544" y="15955"/>
                    <a:pt x="9521" y="15956"/>
                    <a:pt x="9513" y="15946"/>
                  </a:cubicBezTo>
                  <a:cubicBezTo>
                    <a:pt x="9527" y="15913"/>
                    <a:pt x="9535" y="15879"/>
                    <a:pt x="9536" y="15843"/>
                  </a:cubicBezTo>
                  <a:cubicBezTo>
                    <a:pt x="9536" y="15843"/>
                    <a:pt x="9536" y="15843"/>
                    <a:pt x="9537" y="15843"/>
                  </a:cubicBezTo>
                  <a:cubicBezTo>
                    <a:pt x="9537" y="15843"/>
                    <a:pt x="9539" y="15843"/>
                    <a:pt x="9540" y="15843"/>
                  </a:cubicBezTo>
                  <a:cubicBezTo>
                    <a:pt x="9547" y="15843"/>
                    <a:pt x="9561" y="15841"/>
                    <a:pt x="9557" y="15813"/>
                  </a:cubicBezTo>
                  <a:cubicBezTo>
                    <a:pt x="9552" y="15792"/>
                    <a:pt x="9509" y="15798"/>
                    <a:pt x="9495" y="15772"/>
                  </a:cubicBezTo>
                  <a:cubicBezTo>
                    <a:pt x="9484" y="15752"/>
                    <a:pt x="9491" y="15732"/>
                    <a:pt x="9491" y="15719"/>
                  </a:cubicBezTo>
                  <a:cubicBezTo>
                    <a:pt x="9506" y="15676"/>
                    <a:pt x="9556" y="15697"/>
                    <a:pt x="9576" y="15657"/>
                  </a:cubicBezTo>
                  <a:cubicBezTo>
                    <a:pt x="9562" y="15631"/>
                    <a:pt x="9569" y="15600"/>
                    <a:pt x="9577" y="15566"/>
                  </a:cubicBezTo>
                  <a:cubicBezTo>
                    <a:pt x="9585" y="15531"/>
                    <a:pt x="9548" y="15502"/>
                    <a:pt x="9559" y="15470"/>
                  </a:cubicBezTo>
                  <a:cubicBezTo>
                    <a:pt x="9548" y="15452"/>
                    <a:pt x="9534" y="15460"/>
                    <a:pt x="9524" y="15454"/>
                  </a:cubicBezTo>
                  <a:cubicBezTo>
                    <a:pt x="9491" y="15433"/>
                    <a:pt x="9496" y="15393"/>
                    <a:pt x="9477" y="15357"/>
                  </a:cubicBezTo>
                  <a:cubicBezTo>
                    <a:pt x="9513" y="15333"/>
                    <a:pt x="9500" y="15287"/>
                    <a:pt x="9520" y="15252"/>
                  </a:cubicBezTo>
                  <a:lnTo>
                    <a:pt x="9492" y="15235"/>
                  </a:lnTo>
                  <a:lnTo>
                    <a:pt x="9520" y="15201"/>
                  </a:lnTo>
                  <a:cubicBezTo>
                    <a:pt x="9503" y="15176"/>
                    <a:pt x="9516" y="15142"/>
                    <a:pt x="9491" y="15124"/>
                  </a:cubicBezTo>
                  <a:cubicBezTo>
                    <a:pt x="9510" y="15081"/>
                    <a:pt x="9521" y="15041"/>
                    <a:pt x="9479" y="15009"/>
                  </a:cubicBezTo>
                  <a:cubicBezTo>
                    <a:pt x="9492" y="14995"/>
                    <a:pt x="9500" y="14981"/>
                    <a:pt x="9514" y="14966"/>
                  </a:cubicBezTo>
                  <a:cubicBezTo>
                    <a:pt x="9529" y="14951"/>
                    <a:pt x="9558" y="14964"/>
                    <a:pt x="9566" y="14947"/>
                  </a:cubicBezTo>
                  <a:cubicBezTo>
                    <a:pt x="9580" y="14931"/>
                    <a:pt x="9583" y="14908"/>
                    <a:pt x="9574" y="14890"/>
                  </a:cubicBezTo>
                  <a:lnTo>
                    <a:pt x="9574" y="14890"/>
                  </a:lnTo>
                  <a:lnTo>
                    <a:pt x="9536" y="14918"/>
                  </a:lnTo>
                  <a:cubicBezTo>
                    <a:pt x="9514" y="14906"/>
                    <a:pt x="9538" y="14875"/>
                    <a:pt x="9509" y="14867"/>
                  </a:cubicBezTo>
                  <a:lnTo>
                    <a:pt x="9534" y="14819"/>
                  </a:lnTo>
                  <a:lnTo>
                    <a:pt x="9554" y="14847"/>
                  </a:lnTo>
                  <a:cubicBezTo>
                    <a:pt x="9556" y="14848"/>
                    <a:pt x="9558" y="14848"/>
                    <a:pt x="9560" y="14848"/>
                  </a:cubicBezTo>
                  <a:cubicBezTo>
                    <a:pt x="9571" y="14848"/>
                    <a:pt x="9581" y="14842"/>
                    <a:pt x="9587" y="14833"/>
                  </a:cubicBezTo>
                  <a:cubicBezTo>
                    <a:pt x="9589" y="14753"/>
                    <a:pt x="9607" y="14671"/>
                    <a:pt x="9551" y="14585"/>
                  </a:cubicBezTo>
                  <a:cubicBezTo>
                    <a:pt x="9551" y="14546"/>
                    <a:pt x="9607" y="14517"/>
                    <a:pt x="9599" y="14463"/>
                  </a:cubicBezTo>
                  <a:close/>
                  <a:moveTo>
                    <a:pt x="7829" y="16187"/>
                  </a:moveTo>
                  <a:cubicBezTo>
                    <a:pt x="7831" y="16187"/>
                    <a:pt x="7832" y="16189"/>
                    <a:pt x="7833" y="16193"/>
                  </a:cubicBezTo>
                  <a:cubicBezTo>
                    <a:pt x="7833" y="16193"/>
                    <a:pt x="7831" y="16195"/>
                    <a:pt x="7828" y="16196"/>
                  </a:cubicBezTo>
                  <a:lnTo>
                    <a:pt x="7828" y="16197"/>
                  </a:lnTo>
                  <a:cubicBezTo>
                    <a:pt x="7826" y="16195"/>
                    <a:pt x="7824" y="16193"/>
                    <a:pt x="7825" y="16191"/>
                  </a:cubicBezTo>
                  <a:cubicBezTo>
                    <a:pt x="7826" y="16188"/>
                    <a:pt x="7828" y="16187"/>
                    <a:pt x="7829" y="16187"/>
                  </a:cubicBezTo>
                  <a:close/>
                  <a:moveTo>
                    <a:pt x="11230" y="16184"/>
                  </a:moveTo>
                  <a:cubicBezTo>
                    <a:pt x="11234" y="16184"/>
                    <a:pt x="11238" y="16186"/>
                    <a:pt x="11243" y="16190"/>
                  </a:cubicBezTo>
                  <a:cubicBezTo>
                    <a:pt x="11239" y="16197"/>
                    <a:pt x="11235" y="16200"/>
                    <a:pt x="11231" y="16200"/>
                  </a:cubicBezTo>
                  <a:cubicBezTo>
                    <a:pt x="11227" y="16200"/>
                    <a:pt x="11223" y="16198"/>
                    <a:pt x="11219" y="16194"/>
                  </a:cubicBezTo>
                  <a:cubicBezTo>
                    <a:pt x="11222" y="16187"/>
                    <a:pt x="11226" y="16184"/>
                    <a:pt x="11230" y="16184"/>
                  </a:cubicBezTo>
                  <a:close/>
                  <a:moveTo>
                    <a:pt x="2039" y="16166"/>
                  </a:moveTo>
                  <a:cubicBezTo>
                    <a:pt x="2049" y="16166"/>
                    <a:pt x="2060" y="16169"/>
                    <a:pt x="2074" y="16175"/>
                  </a:cubicBezTo>
                  <a:lnTo>
                    <a:pt x="2074" y="16177"/>
                  </a:lnTo>
                  <a:cubicBezTo>
                    <a:pt x="2059" y="16197"/>
                    <a:pt x="2044" y="16202"/>
                    <a:pt x="2028" y="16202"/>
                  </a:cubicBezTo>
                  <a:cubicBezTo>
                    <a:pt x="2017" y="16202"/>
                    <a:pt x="2006" y="16199"/>
                    <a:pt x="1993" y="16197"/>
                  </a:cubicBezTo>
                  <a:cubicBezTo>
                    <a:pt x="2007" y="16177"/>
                    <a:pt x="2020" y="16166"/>
                    <a:pt x="2039" y="16166"/>
                  </a:cubicBezTo>
                  <a:close/>
                  <a:moveTo>
                    <a:pt x="11069" y="16202"/>
                  </a:moveTo>
                  <a:cubicBezTo>
                    <a:pt x="11070" y="16202"/>
                    <a:pt x="11072" y="16203"/>
                    <a:pt x="11073" y="16203"/>
                  </a:cubicBezTo>
                  <a:cubicBezTo>
                    <a:pt x="11076" y="16204"/>
                    <a:pt x="11080" y="16208"/>
                    <a:pt x="11082" y="16212"/>
                  </a:cubicBezTo>
                  <a:cubicBezTo>
                    <a:pt x="11078" y="16216"/>
                    <a:pt x="11074" y="16218"/>
                    <a:pt x="11070" y="16218"/>
                  </a:cubicBezTo>
                  <a:cubicBezTo>
                    <a:pt x="11066" y="16218"/>
                    <a:pt x="11064" y="16216"/>
                    <a:pt x="11063" y="16213"/>
                  </a:cubicBezTo>
                  <a:cubicBezTo>
                    <a:pt x="11057" y="16205"/>
                    <a:pt x="11063" y="16202"/>
                    <a:pt x="11069" y="16202"/>
                  </a:cubicBezTo>
                  <a:close/>
                  <a:moveTo>
                    <a:pt x="1878" y="16115"/>
                  </a:moveTo>
                  <a:cubicBezTo>
                    <a:pt x="1895" y="16149"/>
                    <a:pt x="1884" y="16180"/>
                    <a:pt x="1887" y="16215"/>
                  </a:cubicBezTo>
                  <a:lnTo>
                    <a:pt x="1886" y="16215"/>
                  </a:lnTo>
                  <a:cubicBezTo>
                    <a:pt x="1875" y="16216"/>
                    <a:pt x="1867" y="16218"/>
                    <a:pt x="1860" y="16218"/>
                  </a:cubicBezTo>
                  <a:cubicBezTo>
                    <a:pt x="1852" y="16218"/>
                    <a:pt x="1846" y="16216"/>
                    <a:pt x="1840" y="16211"/>
                  </a:cubicBezTo>
                  <a:cubicBezTo>
                    <a:pt x="1852" y="16181"/>
                    <a:pt x="1864" y="16151"/>
                    <a:pt x="1878" y="16115"/>
                  </a:cubicBezTo>
                  <a:close/>
                  <a:moveTo>
                    <a:pt x="3427" y="16232"/>
                  </a:moveTo>
                  <a:lnTo>
                    <a:pt x="3427" y="16234"/>
                  </a:lnTo>
                  <a:cubicBezTo>
                    <a:pt x="3427" y="16234"/>
                    <a:pt x="3428" y="16234"/>
                    <a:pt x="3428" y="16234"/>
                  </a:cubicBezTo>
                  <a:lnTo>
                    <a:pt x="3428" y="16234"/>
                  </a:lnTo>
                  <a:cubicBezTo>
                    <a:pt x="3428" y="16233"/>
                    <a:pt x="3427" y="16233"/>
                    <a:pt x="3427" y="16232"/>
                  </a:cubicBezTo>
                  <a:close/>
                  <a:moveTo>
                    <a:pt x="4819" y="15967"/>
                  </a:moveTo>
                  <a:lnTo>
                    <a:pt x="4819" y="15967"/>
                  </a:lnTo>
                  <a:cubicBezTo>
                    <a:pt x="4843" y="15997"/>
                    <a:pt x="4866" y="16016"/>
                    <a:pt x="4894" y="16021"/>
                  </a:cubicBezTo>
                  <a:cubicBezTo>
                    <a:pt x="4897" y="16023"/>
                    <a:pt x="4900" y="16023"/>
                    <a:pt x="4903" y="16023"/>
                  </a:cubicBezTo>
                  <a:cubicBezTo>
                    <a:pt x="4917" y="16023"/>
                    <a:pt x="4926" y="16007"/>
                    <a:pt x="4941" y="16004"/>
                  </a:cubicBezTo>
                  <a:lnTo>
                    <a:pt x="4941" y="16004"/>
                  </a:lnTo>
                  <a:cubicBezTo>
                    <a:pt x="4941" y="16005"/>
                    <a:pt x="4941" y="16005"/>
                    <a:pt x="4941" y="16005"/>
                  </a:cubicBezTo>
                  <a:lnTo>
                    <a:pt x="4942" y="16004"/>
                  </a:lnTo>
                  <a:lnTo>
                    <a:pt x="4942" y="16004"/>
                  </a:lnTo>
                  <a:cubicBezTo>
                    <a:pt x="4949" y="16023"/>
                    <a:pt x="4967" y="16040"/>
                    <a:pt x="4939" y="16056"/>
                  </a:cubicBezTo>
                  <a:lnTo>
                    <a:pt x="4996" y="16123"/>
                  </a:lnTo>
                  <a:lnTo>
                    <a:pt x="4942" y="16236"/>
                  </a:lnTo>
                  <a:cubicBezTo>
                    <a:pt x="4939" y="16191"/>
                    <a:pt x="4902" y="16180"/>
                    <a:pt x="4922" y="16146"/>
                  </a:cubicBezTo>
                  <a:cubicBezTo>
                    <a:pt x="4906" y="16123"/>
                    <a:pt x="4877" y="16120"/>
                    <a:pt x="4858" y="16102"/>
                  </a:cubicBezTo>
                  <a:cubicBezTo>
                    <a:pt x="4880" y="16072"/>
                    <a:pt x="4858" y="16049"/>
                    <a:pt x="4843" y="16026"/>
                  </a:cubicBezTo>
                  <a:lnTo>
                    <a:pt x="4809" y="16018"/>
                  </a:lnTo>
                  <a:cubicBezTo>
                    <a:pt x="4802" y="16002"/>
                    <a:pt x="4820" y="15994"/>
                    <a:pt x="4819" y="15967"/>
                  </a:cubicBezTo>
                  <a:close/>
                  <a:moveTo>
                    <a:pt x="10892" y="16238"/>
                  </a:moveTo>
                  <a:cubicBezTo>
                    <a:pt x="10893" y="16238"/>
                    <a:pt x="10895" y="16238"/>
                    <a:pt x="10896" y="16238"/>
                  </a:cubicBezTo>
                  <a:cubicBezTo>
                    <a:pt x="10899" y="16239"/>
                    <a:pt x="10902" y="16244"/>
                    <a:pt x="10904" y="16247"/>
                  </a:cubicBezTo>
                  <a:cubicBezTo>
                    <a:pt x="10900" y="16251"/>
                    <a:pt x="10896" y="16253"/>
                    <a:pt x="10892" y="16253"/>
                  </a:cubicBezTo>
                  <a:cubicBezTo>
                    <a:pt x="10889" y="16253"/>
                    <a:pt x="10886" y="16252"/>
                    <a:pt x="10885" y="16248"/>
                  </a:cubicBezTo>
                  <a:cubicBezTo>
                    <a:pt x="10879" y="16240"/>
                    <a:pt x="10885" y="16238"/>
                    <a:pt x="10892" y="16238"/>
                  </a:cubicBezTo>
                  <a:close/>
                  <a:moveTo>
                    <a:pt x="5396" y="16258"/>
                  </a:moveTo>
                  <a:lnTo>
                    <a:pt x="5400" y="16263"/>
                  </a:lnTo>
                  <a:lnTo>
                    <a:pt x="5393" y="16263"/>
                  </a:lnTo>
                  <a:lnTo>
                    <a:pt x="5396" y="16258"/>
                  </a:lnTo>
                  <a:close/>
                  <a:moveTo>
                    <a:pt x="1790" y="16240"/>
                  </a:moveTo>
                  <a:lnTo>
                    <a:pt x="1790" y="16240"/>
                  </a:lnTo>
                  <a:cubicBezTo>
                    <a:pt x="1800" y="16250"/>
                    <a:pt x="1799" y="16259"/>
                    <a:pt x="1789" y="16267"/>
                  </a:cubicBezTo>
                  <a:cubicBezTo>
                    <a:pt x="1780" y="16258"/>
                    <a:pt x="1779" y="16250"/>
                    <a:pt x="1790" y="16240"/>
                  </a:cubicBezTo>
                  <a:close/>
                  <a:moveTo>
                    <a:pt x="11398" y="16329"/>
                  </a:moveTo>
                  <a:cubicBezTo>
                    <a:pt x="11398" y="16329"/>
                    <a:pt x="11398" y="16329"/>
                    <a:pt x="11398" y="16329"/>
                  </a:cubicBezTo>
                  <a:cubicBezTo>
                    <a:pt x="11405" y="16333"/>
                    <a:pt x="11405" y="16336"/>
                    <a:pt x="11397" y="16339"/>
                  </a:cubicBezTo>
                  <a:cubicBezTo>
                    <a:pt x="11396" y="16339"/>
                    <a:pt x="11395" y="16335"/>
                    <a:pt x="11393" y="16334"/>
                  </a:cubicBezTo>
                  <a:cubicBezTo>
                    <a:pt x="11394" y="16332"/>
                    <a:pt x="11397" y="16329"/>
                    <a:pt x="11398" y="16329"/>
                  </a:cubicBezTo>
                  <a:close/>
                  <a:moveTo>
                    <a:pt x="11301" y="16114"/>
                  </a:moveTo>
                  <a:cubicBezTo>
                    <a:pt x="11324" y="16120"/>
                    <a:pt x="11322" y="16146"/>
                    <a:pt x="11334" y="16159"/>
                  </a:cubicBezTo>
                  <a:cubicBezTo>
                    <a:pt x="11339" y="16179"/>
                    <a:pt x="11314" y="16189"/>
                    <a:pt x="11323" y="16210"/>
                  </a:cubicBezTo>
                  <a:cubicBezTo>
                    <a:pt x="11327" y="16215"/>
                    <a:pt x="11332" y="16217"/>
                    <a:pt x="11336" y="16217"/>
                  </a:cubicBezTo>
                  <a:cubicBezTo>
                    <a:pt x="11345" y="16217"/>
                    <a:pt x="11354" y="16209"/>
                    <a:pt x="11366" y="16204"/>
                  </a:cubicBezTo>
                  <a:cubicBezTo>
                    <a:pt x="11368" y="16239"/>
                    <a:pt x="11416" y="16251"/>
                    <a:pt x="11404" y="16299"/>
                  </a:cubicBezTo>
                  <a:cubicBezTo>
                    <a:pt x="11373" y="16310"/>
                    <a:pt x="11330" y="16317"/>
                    <a:pt x="11326" y="16369"/>
                  </a:cubicBezTo>
                  <a:cubicBezTo>
                    <a:pt x="11295" y="16341"/>
                    <a:pt x="11341" y="16315"/>
                    <a:pt x="11301" y="16302"/>
                  </a:cubicBezTo>
                  <a:cubicBezTo>
                    <a:pt x="11314" y="16291"/>
                    <a:pt x="11328" y="16289"/>
                    <a:pt x="11341" y="16289"/>
                  </a:cubicBezTo>
                  <a:cubicBezTo>
                    <a:pt x="11347" y="16289"/>
                    <a:pt x="11352" y="16289"/>
                    <a:pt x="11358" y="16289"/>
                  </a:cubicBezTo>
                  <a:cubicBezTo>
                    <a:pt x="11365" y="16289"/>
                    <a:pt x="11372" y="16289"/>
                    <a:pt x="11379" y="16286"/>
                  </a:cubicBezTo>
                  <a:cubicBezTo>
                    <a:pt x="11387" y="16282"/>
                    <a:pt x="11383" y="16280"/>
                    <a:pt x="11379" y="16274"/>
                  </a:cubicBezTo>
                  <a:cubicBezTo>
                    <a:pt x="11353" y="16236"/>
                    <a:pt x="11302" y="16252"/>
                    <a:pt x="11275" y="16219"/>
                  </a:cubicBezTo>
                  <a:cubicBezTo>
                    <a:pt x="11270" y="16141"/>
                    <a:pt x="11270" y="16141"/>
                    <a:pt x="11301" y="16114"/>
                  </a:cubicBezTo>
                  <a:close/>
                  <a:moveTo>
                    <a:pt x="118" y="16331"/>
                  </a:moveTo>
                  <a:cubicBezTo>
                    <a:pt x="136" y="16339"/>
                    <a:pt x="127" y="16361"/>
                    <a:pt x="141" y="16370"/>
                  </a:cubicBezTo>
                  <a:cubicBezTo>
                    <a:pt x="137" y="16372"/>
                    <a:pt x="133" y="16373"/>
                    <a:pt x="129" y="16373"/>
                  </a:cubicBezTo>
                  <a:cubicBezTo>
                    <a:pt x="117" y="16373"/>
                    <a:pt x="105" y="16367"/>
                    <a:pt x="99" y="16356"/>
                  </a:cubicBezTo>
                  <a:cubicBezTo>
                    <a:pt x="98" y="16342"/>
                    <a:pt x="108" y="16336"/>
                    <a:pt x="118" y="16331"/>
                  </a:cubicBezTo>
                  <a:close/>
                  <a:moveTo>
                    <a:pt x="4818" y="16362"/>
                  </a:moveTo>
                  <a:cubicBezTo>
                    <a:pt x="4822" y="16362"/>
                    <a:pt x="4825" y="16364"/>
                    <a:pt x="4829" y="16366"/>
                  </a:cubicBezTo>
                  <a:cubicBezTo>
                    <a:pt x="4826" y="16374"/>
                    <a:pt x="4822" y="16376"/>
                    <a:pt x="4818" y="16376"/>
                  </a:cubicBezTo>
                  <a:cubicBezTo>
                    <a:pt x="4814" y="16376"/>
                    <a:pt x="4809" y="16374"/>
                    <a:pt x="4805" y="16373"/>
                  </a:cubicBezTo>
                  <a:cubicBezTo>
                    <a:pt x="4809" y="16365"/>
                    <a:pt x="4813" y="16362"/>
                    <a:pt x="4818" y="16362"/>
                  </a:cubicBezTo>
                  <a:close/>
                  <a:moveTo>
                    <a:pt x="11255" y="16276"/>
                  </a:moveTo>
                  <a:cubicBezTo>
                    <a:pt x="11307" y="16305"/>
                    <a:pt x="11274" y="16339"/>
                    <a:pt x="11259" y="16380"/>
                  </a:cubicBezTo>
                  <a:lnTo>
                    <a:pt x="11212" y="16336"/>
                  </a:lnTo>
                  <a:cubicBezTo>
                    <a:pt x="11244" y="16325"/>
                    <a:pt x="11249" y="16300"/>
                    <a:pt x="11255" y="16276"/>
                  </a:cubicBezTo>
                  <a:close/>
                  <a:moveTo>
                    <a:pt x="13459" y="16382"/>
                  </a:moveTo>
                  <a:cubicBezTo>
                    <a:pt x="13462" y="16384"/>
                    <a:pt x="13464" y="16385"/>
                    <a:pt x="13464" y="16388"/>
                  </a:cubicBezTo>
                  <a:cubicBezTo>
                    <a:pt x="13463" y="16390"/>
                    <a:pt x="13462" y="16391"/>
                    <a:pt x="13459" y="16392"/>
                  </a:cubicBezTo>
                  <a:cubicBezTo>
                    <a:pt x="13457" y="16391"/>
                    <a:pt x="13456" y="16389"/>
                    <a:pt x="13454" y="16386"/>
                  </a:cubicBezTo>
                  <a:lnTo>
                    <a:pt x="13459" y="16382"/>
                  </a:lnTo>
                  <a:close/>
                  <a:moveTo>
                    <a:pt x="3639" y="16384"/>
                  </a:moveTo>
                  <a:cubicBezTo>
                    <a:pt x="3643" y="16384"/>
                    <a:pt x="3643" y="16390"/>
                    <a:pt x="3644" y="16394"/>
                  </a:cubicBezTo>
                  <a:lnTo>
                    <a:pt x="3644" y="16394"/>
                  </a:lnTo>
                  <a:lnTo>
                    <a:pt x="3631" y="16388"/>
                  </a:lnTo>
                  <a:cubicBezTo>
                    <a:pt x="3635" y="16385"/>
                    <a:pt x="3637" y="16384"/>
                    <a:pt x="3639" y="16384"/>
                  </a:cubicBezTo>
                  <a:close/>
                  <a:moveTo>
                    <a:pt x="1221" y="16340"/>
                  </a:moveTo>
                  <a:lnTo>
                    <a:pt x="1221" y="16340"/>
                  </a:lnTo>
                  <a:cubicBezTo>
                    <a:pt x="1222" y="16380"/>
                    <a:pt x="1198" y="16394"/>
                    <a:pt x="1171" y="16409"/>
                  </a:cubicBezTo>
                  <a:cubicBezTo>
                    <a:pt x="1185" y="16361"/>
                    <a:pt x="1185" y="16361"/>
                    <a:pt x="1221" y="16340"/>
                  </a:cubicBezTo>
                  <a:close/>
                  <a:moveTo>
                    <a:pt x="9712" y="16400"/>
                  </a:moveTo>
                  <a:cubicBezTo>
                    <a:pt x="9713" y="16401"/>
                    <a:pt x="9715" y="16404"/>
                    <a:pt x="9715" y="16405"/>
                  </a:cubicBezTo>
                  <a:cubicBezTo>
                    <a:pt x="9715" y="16407"/>
                    <a:pt x="9712" y="16408"/>
                    <a:pt x="9711" y="16410"/>
                  </a:cubicBezTo>
                  <a:lnTo>
                    <a:pt x="9706" y="16405"/>
                  </a:lnTo>
                  <a:lnTo>
                    <a:pt x="9712" y="16400"/>
                  </a:lnTo>
                  <a:close/>
                  <a:moveTo>
                    <a:pt x="15484" y="16400"/>
                  </a:moveTo>
                  <a:cubicBezTo>
                    <a:pt x="15486" y="16400"/>
                    <a:pt x="15487" y="16402"/>
                    <a:pt x="15488" y="16406"/>
                  </a:cubicBezTo>
                  <a:cubicBezTo>
                    <a:pt x="15488" y="16407"/>
                    <a:pt x="15486" y="16408"/>
                    <a:pt x="15483" y="16409"/>
                  </a:cubicBezTo>
                  <a:lnTo>
                    <a:pt x="15483" y="16410"/>
                  </a:lnTo>
                  <a:cubicBezTo>
                    <a:pt x="15482" y="16408"/>
                    <a:pt x="15480" y="16406"/>
                    <a:pt x="15479" y="16405"/>
                  </a:cubicBezTo>
                  <a:cubicBezTo>
                    <a:pt x="15480" y="16401"/>
                    <a:pt x="15482" y="16400"/>
                    <a:pt x="15484" y="16400"/>
                  </a:cubicBezTo>
                  <a:close/>
                  <a:moveTo>
                    <a:pt x="5110" y="16400"/>
                  </a:moveTo>
                  <a:cubicBezTo>
                    <a:pt x="5120" y="16407"/>
                    <a:pt x="5120" y="16422"/>
                    <a:pt x="5110" y="16428"/>
                  </a:cubicBezTo>
                  <a:cubicBezTo>
                    <a:pt x="5102" y="16418"/>
                    <a:pt x="5100" y="16409"/>
                    <a:pt x="5110" y="16400"/>
                  </a:cubicBezTo>
                  <a:close/>
                  <a:moveTo>
                    <a:pt x="1041" y="16400"/>
                  </a:moveTo>
                  <a:cubicBezTo>
                    <a:pt x="1055" y="16406"/>
                    <a:pt x="1062" y="16413"/>
                    <a:pt x="1066" y="16425"/>
                  </a:cubicBezTo>
                  <a:cubicBezTo>
                    <a:pt x="1059" y="16427"/>
                    <a:pt x="1053" y="16429"/>
                    <a:pt x="1049" y="16429"/>
                  </a:cubicBezTo>
                  <a:cubicBezTo>
                    <a:pt x="1039" y="16429"/>
                    <a:pt x="1035" y="16422"/>
                    <a:pt x="1041" y="16400"/>
                  </a:cubicBezTo>
                  <a:close/>
                  <a:moveTo>
                    <a:pt x="3654" y="16396"/>
                  </a:moveTo>
                  <a:cubicBezTo>
                    <a:pt x="3673" y="16396"/>
                    <a:pt x="3690" y="16409"/>
                    <a:pt x="3696" y="16428"/>
                  </a:cubicBezTo>
                  <a:cubicBezTo>
                    <a:pt x="3691" y="16429"/>
                    <a:pt x="3687" y="16429"/>
                    <a:pt x="3683" y="16429"/>
                  </a:cubicBezTo>
                  <a:cubicBezTo>
                    <a:pt x="3663" y="16429"/>
                    <a:pt x="3653" y="16416"/>
                    <a:pt x="3646" y="16396"/>
                  </a:cubicBezTo>
                  <a:lnTo>
                    <a:pt x="3646" y="16396"/>
                  </a:lnTo>
                  <a:cubicBezTo>
                    <a:pt x="3649" y="16396"/>
                    <a:pt x="3651" y="16396"/>
                    <a:pt x="3654" y="16396"/>
                  </a:cubicBezTo>
                  <a:close/>
                  <a:moveTo>
                    <a:pt x="5430" y="16435"/>
                  </a:moveTo>
                  <a:cubicBezTo>
                    <a:pt x="5430" y="16435"/>
                    <a:pt x="5430" y="16435"/>
                    <a:pt x="5430" y="16436"/>
                  </a:cubicBezTo>
                  <a:cubicBezTo>
                    <a:pt x="5433" y="16436"/>
                    <a:pt x="5435" y="16438"/>
                    <a:pt x="5435" y="16440"/>
                  </a:cubicBezTo>
                  <a:cubicBezTo>
                    <a:pt x="5435" y="16442"/>
                    <a:pt x="5431" y="16444"/>
                    <a:pt x="5430" y="16445"/>
                  </a:cubicBezTo>
                  <a:lnTo>
                    <a:pt x="5426" y="16440"/>
                  </a:lnTo>
                  <a:cubicBezTo>
                    <a:pt x="5427" y="16438"/>
                    <a:pt x="5429" y="16435"/>
                    <a:pt x="5430" y="16435"/>
                  </a:cubicBezTo>
                  <a:close/>
                  <a:moveTo>
                    <a:pt x="4808" y="16432"/>
                  </a:moveTo>
                  <a:cubicBezTo>
                    <a:pt x="4822" y="16432"/>
                    <a:pt x="4834" y="16434"/>
                    <a:pt x="4846" y="16440"/>
                  </a:cubicBezTo>
                  <a:lnTo>
                    <a:pt x="4847" y="16440"/>
                  </a:lnTo>
                  <a:cubicBezTo>
                    <a:pt x="4834" y="16446"/>
                    <a:pt x="4819" y="16449"/>
                    <a:pt x="4805" y="16449"/>
                  </a:cubicBezTo>
                  <a:cubicBezTo>
                    <a:pt x="4790" y="16449"/>
                    <a:pt x="4776" y="16446"/>
                    <a:pt x="4762" y="16440"/>
                  </a:cubicBezTo>
                  <a:cubicBezTo>
                    <a:pt x="4779" y="16434"/>
                    <a:pt x="4794" y="16432"/>
                    <a:pt x="4808" y="16432"/>
                  </a:cubicBezTo>
                  <a:close/>
                  <a:moveTo>
                    <a:pt x="1002" y="16449"/>
                  </a:moveTo>
                  <a:cubicBezTo>
                    <a:pt x="1011" y="16460"/>
                    <a:pt x="1001" y="16460"/>
                    <a:pt x="995" y="16461"/>
                  </a:cubicBezTo>
                  <a:lnTo>
                    <a:pt x="995" y="16461"/>
                  </a:lnTo>
                  <a:cubicBezTo>
                    <a:pt x="997" y="16457"/>
                    <a:pt x="999" y="16453"/>
                    <a:pt x="1002" y="16449"/>
                  </a:cubicBezTo>
                  <a:close/>
                  <a:moveTo>
                    <a:pt x="1171" y="16409"/>
                  </a:moveTo>
                  <a:cubicBezTo>
                    <a:pt x="1155" y="16434"/>
                    <a:pt x="1153" y="16470"/>
                    <a:pt x="1118" y="16480"/>
                  </a:cubicBezTo>
                  <a:lnTo>
                    <a:pt x="1118" y="16480"/>
                  </a:lnTo>
                  <a:cubicBezTo>
                    <a:pt x="1120" y="16422"/>
                    <a:pt x="1121" y="16422"/>
                    <a:pt x="1171" y="16409"/>
                  </a:cubicBezTo>
                  <a:close/>
                  <a:moveTo>
                    <a:pt x="5315" y="16416"/>
                  </a:moveTo>
                  <a:cubicBezTo>
                    <a:pt x="5322" y="16416"/>
                    <a:pt x="5329" y="16421"/>
                    <a:pt x="5331" y="16428"/>
                  </a:cubicBezTo>
                  <a:cubicBezTo>
                    <a:pt x="5337" y="16447"/>
                    <a:pt x="5340" y="16466"/>
                    <a:pt x="5321" y="16483"/>
                  </a:cubicBezTo>
                  <a:cubicBezTo>
                    <a:pt x="5306" y="16482"/>
                    <a:pt x="5293" y="16475"/>
                    <a:pt x="5287" y="16463"/>
                  </a:cubicBezTo>
                  <a:cubicBezTo>
                    <a:pt x="5285" y="16445"/>
                    <a:pt x="5295" y="16426"/>
                    <a:pt x="5311" y="16416"/>
                  </a:cubicBezTo>
                  <a:cubicBezTo>
                    <a:pt x="5312" y="16416"/>
                    <a:pt x="5313" y="16416"/>
                    <a:pt x="5315" y="16416"/>
                  </a:cubicBezTo>
                  <a:close/>
                  <a:moveTo>
                    <a:pt x="11397" y="16379"/>
                  </a:moveTo>
                  <a:cubicBezTo>
                    <a:pt x="11403" y="16379"/>
                    <a:pt x="11409" y="16380"/>
                    <a:pt x="11415" y="16381"/>
                  </a:cubicBezTo>
                  <a:cubicBezTo>
                    <a:pt x="11430" y="16402"/>
                    <a:pt x="11425" y="16438"/>
                    <a:pt x="11460" y="16454"/>
                  </a:cubicBezTo>
                  <a:cubicBezTo>
                    <a:pt x="11446" y="16479"/>
                    <a:pt x="11430" y="16497"/>
                    <a:pt x="11404" y="16505"/>
                  </a:cubicBezTo>
                  <a:lnTo>
                    <a:pt x="11405" y="16504"/>
                  </a:lnTo>
                  <a:lnTo>
                    <a:pt x="11405" y="16504"/>
                  </a:lnTo>
                  <a:cubicBezTo>
                    <a:pt x="11402" y="16505"/>
                    <a:pt x="11400" y="16505"/>
                    <a:pt x="11398" y="16505"/>
                  </a:cubicBezTo>
                  <a:cubicBezTo>
                    <a:pt x="11379" y="16505"/>
                    <a:pt x="11375" y="16476"/>
                    <a:pt x="11361" y="16476"/>
                  </a:cubicBezTo>
                  <a:cubicBezTo>
                    <a:pt x="11360" y="16476"/>
                    <a:pt x="11359" y="16476"/>
                    <a:pt x="11358" y="16477"/>
                  </a:cubicBezTo>
                  <a:cubicBezTo>
                    <a:pt x="11354" y="16478"/>
                    <a:pt x="11350" y="16479"/>
                    <a:pt x="11347" y="16479"/>
                  </a:cubicBezTo>
                  <a:cubicBezTo>
                    <a:pt x="11331" y="16479"/>
                    <a:pt x="11330" y="16463"/>
                    <a:pt x="11320" y="16459"/>
                  </a:cubicBezTo>
                  <a:cubicBezTo>
                    <a:pt x="11320" y="16422"/>
                    <a:pt x="11355" y="16440"/>
                    <a:pt x="11367" y="16423"/>
                  </a:cubicBezTo>
                  <a:cubicBezTo>
                    <a:pt x="11369" y="16410"/>
                    <a:pt x="11374" y="16397"/>
                    <a:pt x="11376" y="16386"/>
                  </a:cubicBezTo>
                  <a:cubicBezTo>
                    <a:pt x="11383" y="16381"/>
                    <a:pt x="11390" y="16379"/>
                    <a:pt x="11397" y="16379"/>
                  </a:cubicBezTo>
                  <a:close/>
                  <a:moveTo>
                    <a:pt x="3778" y="16506"/>
                  </a:moveTo>
                  <a:cubicBezTo>
                    <a:pt x="3785" y="16510"/>
                    <a:pt x="3785" y="16513"/>
                    <a:pt x="3778" y="16515"/>
                  </a:cubicBezTo>
                  <a:cubicBezTo>
                    <a:pt x="3777" y="16515"/>
                    <a:pt x="3775" y="16512"/>
                    <a:pt x="3774" y="16511"/>
                  </a:cubicBezTo>
                  <a:cubicBezTo>
                    <a:pt x="3775" y="16510"/>
                    <a:pt x="3777" y="16506"/>
                    <a:pt x="3778" y="16506"/>
                  </a:cubicBezTo>
                  <a:close/>
                  <a:moveTo>
                    <a:pt x="8024" y="16451"/>
                  </a:moveTo>
                  <a:cubicBezTo>
                    <a:pt x="8042" y="16451"/>
                    <a:pt x="8058" y="16460"/>
                    <a:pt x="8068" y="16475"/>
                  </a:cubicBezTo>
                  <a:cubicBezTo>
                    <a:pt x="8069" y="16498"/>
                    <a:pt x="8057" y="16506"/>
                    <a:pt x="8043" y="16515"/>
                  </a:cubicBezTo>
                  <a:cubicBezTo>
                    <a:pt x="8018" y="16502"/>
                    <a:pt x="8006" y="16482"/>
                    <a:pt x="8022" y="16451"/>
                  </a:cubicBezTo>
                  <a:lnTo>
                    <a:pt x="8021" y="16451"/>
                  </a:lnTo>
                  <a:cubicBezTo>
                    <a:pt x="8022" y="16451"/>
                    <a:pt x="8023" y="16451"/>
                    <a:pt x="8024" y="16451"/>
                  </a:cubicBezTo>
                  <a:close/>
                  <a:moveTo>
                    <a:pt x="9410" y="16507"/>
                  </a:moveTo>
                  <a:cubicBezTo>
                    <a:pt x="9412" y="16509"/>
                    <a:pt x="9415" y="16510"/>
                    <a:pt x="9414" y="16512"/>
                  </a:cubicBezTo>
                  <a:cubicBezTo>
                    <a:pt x="9414" y="16513"/>
                    <a:pt x="9412" y="16514"/>
                    <a:pt x="9410" y="16517"/>
                  </a:cubicBezTo>
                  <a:lnTo>
                    <a:pt x="9405" y="16511"/>
                  </a:lnTo>
                  <a:lnTo>
                    <a:pt x="9410" y="16507"/>
                  </a:lnTo>
                  <a:close/>
                  <a:moveTo>
                    <a:pt x="7916" y="16328"/>
                  </a:moveTo>
                  <a:cubicBezTo>
                    <a:pt x="7952" y="16351"/>
                    <a:pt x="7990" y="16369"/>
                    <a:pt x="7995" y="16417"/>
                  </a:cubicBezTo>
                  <a:cubicBezTo>
                    <a:pt x="7991" y="16428"/>
                    <a:pt x="7983" y="16438"/>
                    <a:pt x="7973" y="16442"/>
                  </a:cubicBezTo>
                  <a:cubicBezTo>
                    <a:pt x="7954" y="16438"/>
                    <a:pt x="7964" y="16420"/>
                    <a:pt x="7958" y="16408"/>
                  </a:cubicBezTo>
                  <a:cubicBezTo>
                    <a:pt x="7952" y="16401"/>
                    <a:pt x="7943" y="16397"/>
                    <a:pt x="7934" y="16397"/>
                  </a:cubicBezTo>
                  <a:cubicBezTo>
                    <a:pt x="7926" y="16397"/>
                    <a:pt x="7918" y="16400"/>
                    <a:pt x="7912" y="16407"/>
                  </a:cubicBezTo>
                  <a:cubicBezTo>
                    <a:pt x="7915" y="16451"/>
                    <a:pt x="7977" y="16464"/>
                    <a:pt x="7977" y="16517"/>
                  </a:cubicBezTo>
                  <a:cubicBezTo>
                    <a:pt x="7974" y="16517"/>
                    <a:pt x="7972" y="16517"/>
                    <a:pt x="7969" y="16517"/>
                  </a:cubicBezTo>
                  <a:cubicBezTo>
                    <a:pt x="7928" y="16517"/>
                    <a:pt x="7906" y="16483"/>
                    <a:pt x="7874" y="16478"/>
                  </a:cubicBezTo>
                  <a:cubicBezTo>
                    <a:pt x="7875" y="16438"/>
                    <a:pt x="7842" y="16408"/>
                    <a:pt x="7859" y="16369"/>
                  </a:cubicBezTo>
                  <a:cubicBezTo>
                    <a:pt x="7877" y="16357"/>
                    <a:pt x="7910" y="16361"/>
                    <a:pt x="7916" y="16328"/>
                  </a:cubicBezTo>
                  <a:close/>
                  <a:moveTo>
                    <a:pt x="4330" y="16524"/>
                  </a:moveTo>
                  <a:cubicBezTo>
                    <a:pt x="4332" y="16524"/>
                    <a:pt x="4333" y="16527"/>
                    <a:pt x="4334" y="16530"/>
                  </a:cubicBezTo>
                  <a:cubicBezTo>
                    <a:pt x="4335" y="16531"/>
                    <a:pt x="4332" y="16532"/>
                    <a:pt x="4329" y="16535"/>
                  </a:cubicBezTo>
                  <a:lnTo>
                    <a:pt x="4328" y="16535"/>
                  </a:lnTo>
                  <a:cubicBezTo>
                    <a:pt x="4328" y="16532"/>
                    <a:pt x="4324" y="16530"/>
                    <a:pt x="4326" y="16529"/>
                  </a:cubicBezTo>
                  <a:cubicBezTo>
                    <a:pt x="4327" y="16526"/>
                    <a:pt x="4329" y="16524"/>
                    <a:pt x="4330" y="16524"/>
                  </a:cubicBezTo>
                  <a:close/>
                  <a:moveTo>
                    <a:pt x="5327" y="16526"/>
                  </a:moveTo>
                  <a:cubicBezTo>
                    <a:pt x="5331" y="16526"/>
                    <a:pt x="5331" y="16534"/>
                    <a:pt x="5332" y="16537"/>
                  </a:cubicBezTo>
                  <a:lnTo>
                    <a:pt x="5332" y="16537"/>
                  </a:lnTo>
                  <a:lnTo>
                    <a:pt x="5320" y="16530"/>
                  </a:lnTo>
                  <a:cubicBezTo>
                    <a:pt x="5323" y="16528"/>
                    <a:pt x="5325" y="16526"/>
                    <a:pt x="5327" y="16526"/>
                  </a:cubicBezTo>
                  <a:close/>
                  <a:moveTo>
                    <a:pt x="9561" y="16220"/>
                  </a:moveTo>
                  <a:cubicBezTo>
                    <a:pt x="9578" y="16220"/>
                    <a:pt x="9576" y="16241"/>
                    <a:pt x="9590" y="16251"/>
                  </a:cubicBezTo>
                  <a:cubicBezTo>
                    <a:pt x="9592" y="16252"/>
                    <a:pt x="9594" y="16253"/>
                    <a:pt x="9596" y="16253"/>
                  </a:cubicBezTo>
                  <a:cubicBezTo>
                    <a:pt x="9605" y="16253"/>
                    <a:pt x="9613" y="16242"/>
                    <a:pt x="9624" y="16242"/>
                  </a:cubicBezTo>
                  <a:cubicBezTo>
                    <a:pt x="9624" y="16242"/>
                    <a:pt x="9625" y="16242"/>
                    <a:pt x="9625" y="16242"/>
                  </a:cubicBezTo>
                  <a:cubicBezTo>
                    <a:pt x="9654" y="16262"/>
                    <a:pt x="9673" y="16293"/>
                    <a:pt x="9682" y="16327"/>
                  </a:cubicBezTo>
                  <a:cubicBezTo>
                    <a:pt x="9656" y="16345"/>
                    <a:pt x="9645" y="16384"/>
                    <a:pt x="9608" y="16384"/>
                  </a:cubicBezTo>
                  <a:cubicBezTo>
                    <a:pt x="9607" y="16384"/>
                    <a:pt x="9606" y="16384"/>
                    <a:pt x="9605" y="16384"/>
                  </a:cubicBezTo>
                  <a:cubicBezTo>
                    <a:pt x="9595" y="16400"/>
                    <a:pt x="9593" y="16418"/>
                    <a:pt x="9598" y="16437"/>
                  </a:cubicBezTo>
                  <a:cubicBezTo>
                    <a:pt x="9600" y="16441"/>
                    <a:pt x="9603" y="16443"/>
                    <a:pt x="9605" y="16443"/>
                  </a:cubicBezTo>
                  <a:cubicBezTo>
                    <a:pt x="9610" y="16443"/>
                    <a:pt x="9615" y="16438"/>
                    <a:pt x="9621" y="16438"/>
                  </a:cubicBezTo>
                  <a:cubicBezTo>
                    <a:pt x="9631" y="16441"/>
                    <a:pt x="9629" y="16450"/>
                    <a:pt x="9629" y="16457"/>
                  </a:cubicBezTo>
                  <a:cubicBezTo>
                    <a:pt x="9622" y="16467"/>
                    <a:pt x="9613" y="16468"/>
                    <a:pt x="9603" y="16468"/>
                  </a:cubicBezTo>
                  <a:cubicBezTo>
                    <a:pt x="9598" y="16468"/>
                    <a:pt x="9594" y="16468"/>
                    <a:pt x="9589" y="16468"/>
                  </a:cubicBezTo>
                  <a:cubicBezTo>
                    <a:pt x="9578" y="16468"/>
                    <a:pt x="9567" y="16470"/>
                    <a:pt x="9561" y="16483"/>
                  </a:cubicBezTo>
                  <a:cubicBezTo>
                    <a:pt x="9565" y="16492"/>
                    <a:pt x="9569" y="16495"/>
                    <a:pt x="9573" y="16495"/>
                  </a:cubicBezTo>
                  <a:cubicBezTo>
                    <a:pt x="9581" y="16495"/>
                    <a:pt x="9590" y="16482"/>
                    <a:pt x="9598" y="16482"/>
                  </a:cubicBezTo>
                  <a:cubicBezTo>
                    <a:pt x="9601" y="16482"/>
                    <a:pt x="9603" y="16483"/>
                    <a:pt x="9606" y="16486"/>
                  </a:cubicBezTo>
                  <a:lnTo>
                    <a:pt x="9627" y="16511"/>
                  </a:lnTo>
                  <a:cubicBezTo>
                    <a:pt x="9623" y="16518"/>
                    <a:pt x="9619" y="16525"/>
                    <a:pt x="9616" y="16526"/>
                  </a:cubicBezTo>
                  <a:cubicBezTo>
                    <a:pt x="9589" y="16531"/>
                    <a:pt x="9562" y="16536"/>
                    <a:pt x="9538" y="16540"/>
                  </a:cubicBezTo>
                  <a:cubicBezTo>
                    <a:pt x="9522" y="16532"/>
                    <a:pt x="9510" y="16519"/>
                    <a:pt x="9505" y="16502"/>
                  </a:cubicBezTo>
                  <a:lnTo>
                    <a:pt x="9543" y="16428"/>
                  </a:lnTo>
                  <a:cubicBezTo>
                    <a:pt x="9533" y="16396"/>
                    <a:pt x="9524" y="16365"/>
                    <a:pt x="9494" y="16347"/>
                  </a:cubicBezTo>
                  <a:cubicBezTo>
                    <a:pt x="9468" y="16347"/>
                    <a:pt x="9456" y="16361"/>
                    <a:pt x="9455" y="16385"/>
                  </a:cubicBezTo>
                  <a:cubicBezTo>
                    <a:pt x="9454" y="16409"/>
                    <a:pt x="9454" y="16434"/>
                    <a:pt x="9422" y="16446"/>
                  </a:cubicBezTo>
                  <a:cubicBezTo>
                    <a:pt x="9400" y="16384"/>
                    <a:pt x="9354" y="16333"/>
                    <a:pt x="9344" y="16262"/>
                  </a:cubicBezTo>
                  <a:lnTo>
                    <a:pt x="9425" y="16235"/>
                  </a:lnTo>
                  <a:cubicBezTo>
                    <a:pt x="9443" y="16257"/>
                    <a:pt x="9441" y="16307"/>
                    <a:pt x="9477" y="16307"/>
                  </a:cubicBezTo>
                  <a:cubicBezTo>
                    <a:pt x="9483" y="16307"/>
                    <a:pt x="9490" y="16305"/>
                    <a:pt x="9499" y="16302"/>
                  </a:cubicBezTo>
                  <a:cubicBezTo>
                    <a:pt x="9517" y="16269"/>
                    <a:pt x="9470" y="16276"/>
                    <a:pt x="9473" y="16252"/>
                  </a:cubicBezTo>
                  <a:cubicBezTo>
                    <a:pt x="9476" y="16245"/>
                    <a:pt x="9480" y="16242"/>
                    <a:pt x="9483" y="16242"/>
                  </a:cubicBezTo>
                  <a:cubicBezTo>
                    <a:pt x="9490" y="16242"/>
                    <a:pt x="9497" y="16253"/>
                    <a:pt x="9503" y="16253"/>
                  </a:cubicBezTo>
                  <a:cubicBezTo>
                    <a:pt x="9504" y="16253"/>
                    <a:pt x="9505" y="16253"/>
                    <a:pt x="9506" y="16252"/>
                  </a:cubicBezTo>
                  <a:cubicBezTo>
                    <a:pt x="9529" y="16251"/>
                    <a:pt x="9536" y="16223"/>
                    <a:pt x="9557" y="16220"/>
                  </a:cubicBezTo>
                  <a:cubicBezTo>
                    <a:pt x="9558" y="16220"/>
                    <a:pt x="9559" y="16220"/>
                    <a:pt x="9561" y="16220"/>
                  </a:cubicBezTo>
                  <a:close/>
                  <a:moveTo>
                    <a:pt x="4383" y="16540"/>
                  </a:moveTo>
                  <a:cubicBezTo>
                    <a:pt x="4384" y="16540"/>
                    <a:pt x="4388" y="16545"/>
                    <a:pt x="4388" y="16546"/>
                  </a:cubicBezTo>
                  <a:cubicBezTo>
                    <a:pt x="4389" y="16547"/>
                    <a:pt x="4386" y="16550"/>
                    <a:pt x="4385" y="16552"/>
                  </a:cubicBezTo>
                  <a:cubicBezTo>
                    <a:pt x="4383" y="16552"/>
                    <a:pt x="4381" y="16552"/>
                    <a:pt x="4380" y="16551"/>
                  </a:cubicBezTo>
                  <a:cubicBezTo>
                    <a:pt x="4374" y="16547"/>
                    <a:pt x="4376" y="16543"/>
                    <a:pt x="4383" y="16540"/>
                  </a:cubicBezTo>
                  <a:cubicBezTo>
                    <a:pt x="4383" y="16540"/>
                    <a:pt x="4383" y="16540"/>
                    <a:pt x="4383" y="16540"/>
                  </a:cubicBezTo>
                  <a:close/>
                  <a:moveTo>
                    <a:pt x="5112" y="16542"/>
                  </a:moveTo>
                  <a:cubicBezTo>
                    <a:pt x="5112" y="16544"/>
                    <a:pt x="5114" y="16546"/>
                    <a:pt x="5115" y="16547"/>
                  </a:cubicBezTo>
                  <a:cubicBezTo>
                    <a:pt x="5114" y="16548"/>
                    <a:pt x="5112" y="16552"/>
                    <a:pt x="5111" y="16552"/>
                  </a:cubicBezTo>
                  <a:cubicBezTo>
                    <a:pt x="5109" y="16551"/>
                    <a:pt x="5107" y="16548"/>
                    <a:pt x="5106" y="16546"/>
                  </a:cubicBezTo>
                  <a:lnTo>
                    <a:pt x="5112" y="16542"/>
                  </a:lnTo>
                  <a:close/>
                  <a:moveTo>
                    <a:pt x="5333" y="16539"/>
                  </a:moveTo>
                  <a:cubicBezTo>
                    <a:pt x="5351" y="16544"/>
                    <a:pt x="5354" y="16555"/>
                    <a:pt x="5342" y="16570"/>
                  </a:cubicBezTo>
                  <a:cubicBezTo>
                    <a:pt x="5330" y="16561"/>
                    <a:pt x="5333" y="16550"/>
                    <a:pt x="5333" y="16539"/>
                  </a:cubicBezTo>
                  <a:close/>
                  <a:moveTo>
                    <a:pt x="1602" y="16558"/>
                  </a:moveTo>
                  <a:cubicBezTo>
                    <a:pt x="1609" y="16558"/>
                    <a:pt x="1616" y="16561"/>
                    <a:pt x="1623" y="16561"/>
                  </a:cubicBezTo>
                  <a:cubicBezTo>
                    <a:pt x="1625" y="16561"/>
                    <a:pt x="1627" y="16560"/>
                    <a:pt x="1629" y="16560"/>
                  </a:cubicBezTo>
                  <a:lnTo>
                    <a:pt x="1629" y="16560"/>
                  </a:lnTo>
                  <a:cubicBezTo>
                    <a:pt x="1621" y="16573"/>
                    <a:pt x="1610" y="16583"/>
                    <a:pt x="1595" y="16583"/>
                  </a:cubicBezTo>
                  <a:cubicBezTo>
                    <a:pt x="1593" y="16583"/>
                    <a:pt x="1590" y="16583"/>
                    <a:pt x="1588" y="16583"/>
                  </a:cubicBezTo>
                  <a:cubicBezTo>
                    <a:pt x="1586" y="16563"/>
                    <a:pt x="1592" y="16558"/>
                    <a:pt x="1602" y="16558"/>
                  </a:cubicBezTo>
                  <a:close/>
                  <a:moveTo>
                    <a:pt x="5173" y="16626"/>
                  </a:moveTo>
                  <a:lnTo>
                    <a:pt x="5163" y="16640"/>
                  </a:lnTo>
                  <a:cubicBezTo>
                    <a:pt x="5153" y="16626"/>
                    <a:pt x="5168" y="16629"/>
                    <a:pt x="5173" y="16626"/>
                  </a:cubicBezTo>
                  <a:close/>
                  <a:moveTo>
                    <a:pt x="1576" y="16632"/>
                  </a:moveTo>
                  <a:cubicBezTo>
                    <a:pt x="1582" y="16635"/>
                    <a:pt x="1582" y="16639"/>
                    <a:pt x="1576" y="16640"/>
                  </a:cubicBezTo>
                  <a:cubicBezTo>
                    <a:pt x="1575" y="16640"/>
                    <a:pt x="1575" y="16640"/>
                    <a:pt x="1575" y="16640"/>
                  </a:cubicBezTo>
                  <a:cubicBezTo>
                    <a:pt x="1574" y="16640"/>
                    <a:pt x="1572" y="16637"/>
                    <a:pt x="1571" y="16635"/>
                  </a:cubicBezTo>
                  <a:cubicBezTo>
                    <a:pt x="1572" y="16634"/>
                    <a:pt x="1576" y="16632"/>
                    <a:pt x="1576" y="16632"/>
                  </a:cubicBezTo>
                  <a:close/>
                  <a:moveTo>
                    <a:pt x="3893" y="16470"/>
                  </a:moveTo>
                  <a:cubicBezTo>
                    <a:pt x="3903" y="16470"/>
                    <a:pt x="3912" y="16475"/>
                    <a:pt x="3918" y="16483"/>
                  </a:cubicBezTo>
                  <a:cubicBezTo>
                    <a:pt x="3945" y="16527"/>
                    <a:pt x="3974" y="16571"/>
                    <a:pt x="3999" y="16616"/>
                  </a:cubicBezTo>
                  <a:cubicBezTo>
                    <a:pt x="4004" y="16626"/>
                    <a:pt x="4004" y="16645"/>
                    <a:pt x="3981" y="16668"/>
                  </a:cubicBezTo>
                  <a:cubicBezTo>
                    <a:pt x="3937" y="16615"/>
                    <a:pt x="3914" y="16553"/>
                    <a:pt x="3878" y="16501"/>
                  </a:cubicBezTo>
                  <a:cubicBezTo>
                    <a:pt x="3872" y="16490"/>
                    <a:pt x="3877" y="16477"/>
                    <a:pt x="3887" y="16471"/>
                  </a:cubicBezTo>
                  <a:cubicBezTo>
                    <a:pt x="3889" y="16470"/>
                    <a:pt x="3891" y="16470"/>
                    <a:pt x="3893" y="16470"/>
                  </a:cubicBezTo>
                  <a:close/>
                  <a:moveTo>
                    <a:pt x="11168" y="16666"/>
                  </a:moveTo>
                  <a:cubicBezTo>
                    <a:pt x="11174" y="16669"/>
                    <a:pt x="11173" y="16673"/>
                    <a:pt x="11166" y="16675"/>
                  </a:cubicBezTo>
                  <a:cubicBezTo>
                    <a:pt x="11165" y="16675"/>
                    <a:pt x="11164" y="16672"/>
                    <a:pt x="11163" y="16671"/>
                  </a:cubicBezTo>
                  <a:cubicBezTo>
                    <a:pt x="11164" y="16669"/>
                    <a:pt x="11168" y="16667"/>
                    <a:pt x="11168" y="16666"/>
                  </a:cubicBezTo>
                  <a:close/>
                  <a:moveTo>
                    <a:pt x="5208" y="16499"/>
                  </a:moveTo>
                  <a:cubicBezTo>
                    <a:pt x="5241" y="16551"/>
                    <a:pt x="5297" y="16586"/>
                    <a:pt x="5303" y="16655"/>
                  </a:cubicBezTo>
                  <a:cubicBezTo>
                    <a:pt x="5328" y="16640"/>
                    <a:pt x="5298" y="16602"/>
                    <a:pt x="5331" y="16592"/>
                  </a:cubicBezTo>
                  <a:lnTo>
                    <a:pt x="5331" y="16592"/>
                  </a:lnTo>
                  <a:cubicBezTo>
                    <a:pt x="5362" y="16595"/>
                    <a:pt x="5330" y="16613"/>
                    <a:pt x="5340" y="16624"/>
                  </a:cubicBezTo>
                  <a:cubicBezTo>
                    <a:pt x="5349" y="16633"/>
                    <a:pt x="5358" y="16643"/>
                    <a:pt x="5365" y="16655"/>
                  </a:cubicBezTo>
                  <a:cubicBezTo>
                    <a:pt x="5368" y="16675"/>
                    <a:pt x="5355" y="16684"/>
                    <a:pt x="5339" y="16696"/>
                  </a:cubicBezTo>
                  <a:lnTo>
                    <a:pt x="5251" y="16667"/>
                  </a:lnTo>
                  <a:lnTo>
                    <a:pt x="5218" y="16692"/>
                  </a:lnTo>
                  <a:cubicBezTo>
                    <a:pt x="5200" y="16677"/>
                    <a:pt x="5216" y="16666"/>
                    <a:pt x="5220" y="16655"/>
                  </a:cubicBezTo>
                  <a:cubicBezTo>
                    <a:pt x="5213" y="16637"/>
                    <a:pt x="5196" y="16626"/>
                    <a:pt x="5178" y="16626"/>
                  </a:cubicBezTo>
                  <a:cubicBezTo>
                    <a:pt x="5176" y="16626"/>
                    <a:pt x="5174" y="16626"/>
                    <a:pt x="5173" y="16626"/>
                  </a:cubicBezTo>
                  <a:cubicBezTo>
                    <a:pt x="5168" y="16582"/>
                    <a:pt x="5167" y="16538"/>
                    <a:pt x="5208" y="16499"/>
                  </a:cubicBezTo>
                  <a:close/>
                  <a:moveTo>
                    <a:pt x="4969" y="16701"/>
                  </a:moveTo>
                  <a:cubicBezTo>
                    <a:pt x="4971" y="16704"/>
                    <a:pt x="4974" y="16705"/>
                    <a:pt x="4973" y="16706"/>
                  </a:cubicBezTo>
                  <a:cubicBezTo>
                    <a:pt x="4973" y="16708"/>
                    <a:pt x="4969" y="16710"/>
                    <a:pt x="4968" y="16710"/>
                  </a:cubicBezTo>
                  <a:cubicBezTo>
                    <a:pt x="4966" y="16710"/>
                    <a:pt x="4965" y="16707"/>
                    <a:pt x="4964" y="16706"/>
                  </a:cubicBezTo>
                  <a:lnTo>
                    <a:pt x="4969" y="16701"/>
                  </a:lnTo>
                  <a:close/>
                  <a:moveTo>
                    <a:pt x="1496" y="16699"/>
                  </a:moveTo>
                  <a:cubicBezTo>
                    <a:pt x="1501" y="16699"/>
                    <a:pt x="1506" y="16702"/>
                    <a:pt x="1509" y="16707"/>
                  </a:cubicBezTo>
                  <a:cubicBezTo>
                    <a:pt x="1504" y="16711"/>
                    <a:pt x="1500" y="16714"/>
                    <a:pt x="1495" y="16714"/>
                  </a:cubicBezTo>
                  <a:cubicBezTo>
                    <a:pt x="1491" y="16714"/>
                    <a:pt x="1487" y="16712"/>
                    <a:pt x="1483" y="16707"/>
                  </a:cubicBezTo>
                  <a:cubicBezTo>
                    <a:pt x="1486" y="16701"/>
                    <a:pt x="1491" y="16699"/>
                    <a:pt x="1496" y="16699"/>
                  </a:cubicBezTo>
                  <a:close/>
                  <a:moveTo>
                    <a:pt x="9586" y="16737"/>
                  </a:moveTo>
                  <a:cubicBezTo>
                    <a:pt x="9593" y="16740"/>
                    <a:pt x="9592" y="16744"/>
                    <a:pt x="9585" y="16746"/>
                  </a:cubicBezTo>
                  <a:cubicBezTo>
                    <a:pt x="9585" y="16746"/>
                    <a:pt x="9584" y="16743"/>
                    <a:pt x="9582" y="16742"/>
                  </a:cubicBezTo>
                  <a:lnTo>
                    <a:pt x="9582" y="16742"/>
                  </a:lnTo>
                  <a:cubicBezTo>
                    <a:pt x="9584" y="16740"/>
                    <a:pt x="9586" y="16738"/>
                    <a:pt x="9586" y="16737"/>
                  </a:cubicBezTo>
                  <a:close/>
                  <a:moveTo>
                    <a:pt x="11461" y="16734"/>
                  </a:moveTo>
                  <a:cubicBezTo>
                    <a:pt x="11480" y="16739"/>
                    <a:pt x="11482" y="16750"/>
                    <a:pt x="11471" y="16765"/>
                  </a:cubicBezTo>
                  <a:cubicBezTo>
                    <a:pt x="11458" y="16757"/>
                    <a:pt x="11461" y="16745"/>
                    <a:pt x="11461" y="16734"/>
                  </a:cubicBezTo>
                  <a:close/>
                  <a:moveTo>
                    <a:pt x="15474" y="16754"/>
                  </a:moveTo>
                  <a:cubicBezTo>
                    <a:pt x="15475" y="16754"/>
                    <a:pt x="15476" y="16754"/>
                    <a:pt x="15476" y="16754"/>
                  </a:cubicBezTo>
                  <a:cubicBezTo>
                    <a:pt x="15486" y="16755"/>
                    <a:pt x="15491" y="16761"/>
                    <a:pt x="15490" y="16770"/>
                  </a:cubicBezTo>
                  <a:cubicBezTo>
                    <a:pt x="15488" y="16779"/>
                    <a:pt x="15483" y="16785"/>
                    <a:pt x="15475" y="16785"/>
                  </a:cubicBezTo>
                  <a:cubicBezTo>
                    <a:pt x="15475" y="16785"/>
                    <a:pt x="15474" y="16785"/>
                    <a:pt x="15473" y="16785"/>
                  </a:cubicBezTo>
                  <a:cubicBezTo>
                    <a:pt x="15464" y="16783"/>
                    <a:pt x="15458" y="16778"/>
                    <a:pt x="15459" y="16767"/>
                  </a:cubicBezTo>
                  <a:lnTo>
                    <a:pt x="15460" y="16767"/>
                  </a:lnTo>
                  <a:cubicBezTo>
                    <a:pt x="15461" y="16759"/>
                    <a:pt x="15465" y="16754"/>
                    <a:pt x="15474" y="16754"/>
                  </a:cubicBezTo>
                  <a:close/>
                  <a:moveTo>
                    <a:pt x="5373" y="16740"/>
                  </a:moveTo>
                  <a:cubicBezTo>
                    <a:pt x="5396" y="16744"/>
                    <a:pt x="5385" y="16771"/>
                    <a:pt x="5413" y="16778"/>
                  </a:cubicBezTo>
                  <a:lnTo>
                    <a:pt x="5413" y="16779"/>
                  </a:lnTo>
                  <a:cubicBezTo>
                    <a:pt x="5396" y="16783"/>
                    <a:pt x="5385" y="16785"/>
                    <a:pt x="5376" y="16785"/>
                  </a:cubicBezTo>
                  <a:cubicBezTo>
                    <a:pt x="5366" y="16785"/>
                    <a:pt x="5359" y="16782"/>
                    <a:pt x="5354" y="16775"/>
                  </a:cubicBezTo>
                  <a:cubicBezTo>
                    <a:pt x="5350" y="16758"/>
                    <a:pt x="5361" y="16748"/>
                    <a:pt x="5373" y="16740"/>
                  </a:cubicBezTo>
                  <a:close/>
                  <a:moveTo>
                    <a:pt x="493" y="16791"/>
                  </a:moveTo>
                  <a:cubicBezTo>
                    <a:pt x="495" y="16791"/>
                    <a:pt x="496" y="16793"/>
                    <a:pt x="497" y="16796"/>
                  </a:cubicBezTo>
                  <a:cubicBezTo>
                    <a:pt x="497" y="16797"/>
                    <a:pt x="494" y="16799"/>
                    <a:pt x="492" y="16801"/>
                  </a:cubicBezTo>
                  <a:cubicBezTo>
                    <a:pt x="491" y="16799"/>
                    <a:pt x="487" y="16796"/>
                    <a:pt x="488" y="16796"/>
                  </a:cubicBezTo>
                  <a:cubicBezTo>
                    <a:pt x="490" y="16793"/>
                    <a:pt x="492" y="16791"/>
                    <a:pt x="493" y="16791"/>
                  </a:cubicBezTo>
                  <a:close/>
                  <a:moveTo>
                    <a:pt x="9409" y="16791"/>
                  </a:moveTo>
                  <a:cubicBezTo>
                    <a:pt x="9411" y="16791"/>
                    <a:pt x="9412" y="16793"/>
                    <a:pt x="9413" y="16797"/>
                  </a:cubicBezTo>
                  <a:cubicBezTo>
                    <a:pt x="9414" y="16797"/>
                    <a:pt x="9411" y="16799"/>
                    <a:pt x="9408" y="16801"/>
                  </a:cubicBezTo>
                  <a:cubicBezTo>
                    <a:pt x="9407" y="16799"/>
                    <a:pt x="9405" y="16796"/>
                    <a:pt x="9405" y="16796"/>
                  </a:cubicBezTo>
                  <a:cubicBezTo>
                    <a:pt x="9406" y="16793"/>
                    <a:pt x="9408" y="16791"/>
                    <a:pt x="9409" y="16791"/>
                  </a:cubicBezTo>
                  <a:close/>
                  <a:moveTo>
                    <a:pt x="1346" y="16809"/>
                  </a:moveTo>
                  <a:cubicBezTo>
                    <a:pt x="1347" y="16810"/>
                    <a:pt x="1348" y="16812"/>
                    <a:pt x="1350" y="16814"/>
                  </a:cubicBezTo>
                  <a:cubicBezTo>
                    <a:pt x="1349" y="16815"/>
                    <a:pt x="1347" y="16818"/>
                    <a:pt x="1346" y="16818"/>
                  </a:cubicBezTo>
                  <a:cubicBezTo>
                    <a:pt x="1345" y="16818"/>
                    <a:pt x="1345" y="16818"/>
                    <a:pt x="1345" y="16818"/>
                  </a:cubicBezTo>
                  <a:cubicBezTo>
                    <a:pt x="1343" y="16818"/>
                    <a:pt x="1342" y="16815"/>
                    <a:pt x="1339" y="16813"/>
                  </a:cubicBezTo>
                  <a:lnTo>
                    <a:pt x="1345" y="16809"/>
                  </a:lnTo>
                  <a:close/>
                  <a:moveTo>
                    <a:pt x="11433" y="16680"/>
                  </a:moveTo>
                  <a:cubicBezTo>
                    <a:pt x="11439" y="16680"/>
                    <a:pt x="11445" y="16682"/>
                    <a:pt x="11453" y="16686"/>
                  </a:cubicBezTo>
                  <a:cubicBezTo>
                    <a:pt x="11466" y="16699"/>
                    <a:pt x="11460" y="16717"/>
                    <a:pt x="11461" y="16734"/>
                  </a:cubicBezTo>
                  <a:lnTo>
                    <a:pt x="11384" y="16734"/>
                  </a:lnTo>
                  <a:cubicBezTo>
                    <a:pt x="11373" y="16762"/>
                    <a:pt x="11405" y="16763"/>
                    <a:pt x="11398" y="16791"/>
                  </a:cubicBezTo>
                  <a:lnTo>
                    <a:pt x="11369" y="16820"/>
                  </a:lnTo>
                  <a:cubicBezTo>
                    <a:pt x="11348" y="16811"/>
                    <a:pt x="11334" y="16803"/>
                    <a:pt x="11348" y="16781"/>
                  </a:cubicBezTo>
                  <a:cubicBezTo>
                    <a:pt x="11342" y="16753"/>
                    <a:pt x="11308" y="16747"/>
                    <a:pt x="11301" y="16722"/>
                  </a:cubicBezTo>
                  <a:cubicBezTo>
                    <a:pt x="11300" y="16713"/>
                    <a:pt x="11306" y="16704"/>
                    <a:pt x="11315" y="16700"/>
                  </a:cubicBezTo>
                  <a:cubicBezTo>
                    <a:pt x="11322" y="16697"/>
                    <a:pt x="11329" y="16696"/>
                    <a:pt x="11337" y="16696"/>
                  </a:cubicBezTo>
                  <a:cubicBezTo>
                    <a:pt x="11355" y="16696"/>
                    <a:pt x="11373" y="16703"/>
                    <a:pt x="11385" y="16716"/>
                  </a:cubicBezTo>
                  <a:cubicBezTo>
                    <a:pt x="11405" y="16707"/>
                    <a:pt x="11413" y="16680"/>
                    <a:pt x="11433" y="16680"/>
                  </a:cubicBezTo>
                  <a:close/>
                  <a:moveTo>
                    <a:pt x="3968" y="16717"/>
                  </a:moveTo>
                  <a:cubicBezTo>
                    <a:pt x="4008" y="16717"/>
                    <a:pt x="4033" y="16745"/>
                    <a:pt x="4061" y="16755"/>
                  </a:cubicBezTo>
                  <a:cubicBezTo>
                    <a:pt x="4081" y="16779"/>
                    <a:pt x="4058" y="16812"/>
                    <a:pt x="4092" y="16831"/>
                  </a:cubicBezTo>
                  <a:cubicBezTo>
                    <a:pt x="4083" y="16836"/>
                    <a:pt x="4073" y="16838"/>
                    <a:pt x="4062" y="16841"/>
                  </a:cubicBezTo>
                  <a:cubicBezTo>
                    <a:pt x="4035" y="16841"/>
                    <a:pt x="4009" y="16818"/>
                    <a:pt x="4009" y="16802"/>
                  </a:cubicBezTo>
                  <a:cubicBezTo>
                    <a:pt x="4008" y="16760"/>
                    <a:pt x="3969" y="16750"/>
                    <a:pt x="3947" y="16720"/>
                  </a:cubicBezTo>
                  <a:cubicBezTo>
                    <a:pt x="3955" y="16718"/>
                    <a:pt x="3962" y="16717"/>
                    <a:pt x="3968" y="16717"/>
                  </a:cubicBezTo>
                  <a:close/>
                  <a:moveTo>
                    <a:pt x="4862" y="16679"/>
                  </a:moveTo>
                  <a:lnTo>
                    <a:pt x="4884" y="16744"/>
                  </a:lnTo>
                  <a:cubicBezTo>
                    <a:pt x="4868" y="16765"/>
                    <a:pt x="4876" y="16799"/>
                    <a:pt x="4854" y="16822"/>
                  </a:cubicBezTo>
                  <a:lnTo>
                    <a:pt x="4880" y="16825"/>
                  </a:lnTo>
                  <a:cubicBezTo>
                    <a:pt x="4890" y="16843"/>
                    <a:pt x="4891" y="16856"/>
                    <a:pt x="4869" y="16856"/>
                  </a:cubicBezTo>
                  <a:cubicBezTo>
                    <a:pt x="4867" y="16856"/>
                    <a:pt x="4865" y="16856"/>
                    <a:pt x="4863" y="16855"/>
                  </a:cubicBezTo>
                  <a:cubicBezTo>
                    <a:pt x="4853" y="16846"/>
                    <a:pt x="4855" y="16834"/>
                    <a:pt x="4853" y="16823"/>
                  </a:cubicBezTo>
                  <a:cubicBezTo>
                    <a:pt x="4851" y="16824"/>
                    <a:pt x="4849" y="16824"/>
                    <a:pt x="4847" y="16824"/>
                  </a:cubicBezTo>
                  <a:cubicBezTo>
                    <a:pt x="4837" y="16824"/>
                    <a:pt x="4828" y="16820"/>
                    <a:pt x="4821" y="16813"/>
                  </a:cubicBezTo>
                  <a:cubicBezTo>
                    <a:pt x="4811" y="16786"/>
                    <a:pt x="4843" y="16790"/>
                    <a:pt x="4847" y="16777"/>
                  </a:cubicBezTo>
                  <a:cubicBezTo>
                    <a:pt x="4842" y="16754"/>
                    <a:pt x="4813" y="16756"/>
                    <a:pt x="4802" y="16737"/>
                  </a:cubicBezTo>
                  <a:lnTo>
                    <a:pt x="4802" y="16712"/>
                  </a:lnTo>
                  <a:cubicBezTo>
                    <a:pt x="4815" y="16686"/>
                    <a:pt x="4850" y="16709"/>
                    <a:pt x="4862" y="16679"/>
                  </a:cubicBezTo>
                  <a:close/>
                  <a:moveTo>
                    <a:pt x="463" y="16841"/>
                  </a:moveTo>
                  <a:cubicBezTo>
                    <a:pt x="468" y="16841"/>
                    <a:pt x="474" y="16843"/>
                    <a:pt x="480" y="16848"/>
                  </a:cubicBezTo>
                  <a:cubicBezTo>
                    <a:pt x="475" y="16857"/>
                    <a:pt x="468" y="16858"/>
                    <a:pt x="461" y="16858"/>
                  </a:cubicBezTo>
                  <a:cubicBezTo>
                    <a:pt x="457" y="16858"/>
                    <a:pt x="452" y="16858"/>
                    <a:pt x="448" y="16858"/>
                  </a:cubicBezTo>
                  <a:cubicBezTo>
                    <a:pt x="452" y="16847"/>
                    <a:pt x="456" y="16841"/>
                    <a:pt x="463" y="16841"/>
                  </a:cubicBezTo>
                  <a:close/>
                  <a:moveTo>
                    <a:pt x="441" y="16859"/>
                  </a:moveTo>
                  <a:cubicBezTo>
                    <a:pt x="444" y="16859"/>
                    <a:pt x="446" y="16859"/>
                    <a:pt x="448" y="16859"/>
                  </a:cubicBezTo>
                  <a:lnTo>
                    <a:pt x="448" y="16859"/>
                  </a:lnTo>
                  <a:cubicBezTo>
                    <a:pt x="446" y="16875"/>
                    <a:pt x="434" y="16882"/>
                    <a:pt x="420" y="16890"/>
                  </a:cubicBezTo>
                  <a:cubicBezTo>
                    <a:pt x="408" y="16860"/>
                    <a:pt x="424" y="16859"/>
                    <a:pt x="441" y="16859"/>
                  </a:cubicBezTo>
                  <a:close/>
                  <a:moveTo>
                    <a:pt x="11476" y="16806"/>
                  </a:moveTo>
                  <a:cubicBezTo>
                    <a:pt x="11489" y="16806"/>
                    <a:pt x="11503" y="16814"/>
                    <a:pt x="11509" y="16827"/>
                  </a:cubicBezTo>
                  <a:lnTo>
                    <a:pt x="11492" y="16892"/>
                  </a:lnTo>
                  <a:cubicBezTo>
                    <a:pt x="11487" y="16887"/>
                    <a:pt x="11482" y="16886"/>
                    <a:pt x="11482" y="16884"/>
                  </a:cubicBezTo>
                  <a:cubicBezTo>
                    <a:pt x="11478" y="16858"/>
                    <a:pt x="11473" y="16831"/>
                    <a:pt x="11469" y="16806"/>
                  </a:cubicBezTo>
                  <a:cubicBezTo>
                    <a:pt x="11471" y="16806"/>
                    <a:pt x="11473" y="16806"/>
                    <a:pt x="11476" y="16806"/>
                  </a:cubicBezTo>
                  <a:close/>
                  <a:moveTo>
                    <a:pt x="462" y="16891"/>
                  </a:moveTo>
                  <a:cubicBezTo>
                    <a:pt x="469" y="16891"/>
                    <a:pt x="474" y="16896"/>
                    <a:pt x="478" y="16907"/>
                  </a:cubicBezTo>
                  <a:lnTo>
                    <a:pt x="478" y="16907"/>
                  </a:lnTo>
                  <a:cubicBezTo>
                    <a:pt x="476" y="16907"/>
                    <a:pt x="475" y="16906"/>
                    <a:pt x="474" y="16906"/>
                  </a:cubicBezTo>
                  <a:cubicBezTo>
                    <a:pt x="471" y="16906"/>
                    <a:pt x="469" y="16907"/>
                    <a:pt x="466" y="16907"/>
                  </a:cubicBezTo>
                  <a:cubicBezTo>
                    <a:pt x="459" y="16907"/>
                    <a:pt x="452" y="16906"/>
                    <a:pt x="447" y="16898"/>
                  </a:cubicBezTo>
                  <a:cubicBezTo>
                    <a:pt x="453" y="16893"/>
                    <a:pt x="458" y="16891"/>
                    <a:pt x="462" y="16891"/>
                  </a:cubicBezTo>
                  <a:close/>
                  <a:moveTo>
                    <a:pt x="11541" y="16896"/>
                  </a:moveTo>
                  <a:lnTo>
                    <a:pt x="11542" y="16898"/>
                  </a:lnTo>
                  <a:cubicBezTo>
                    <a:pt x="11543" y="16899"/>
                    <a:pt x="11545" y="16900"/>
                    <a:pt x="11545" y="16902"/>
                  </a:cubicBezTo>
                  <a:cubicBezTo>
                    <a:pt x="11545" y="16903"/>
                    <a:pt x="11542" y="16907"/>
                    <a:pt x="11541" y="16907"/>
                  </a:cubicBezTo>
                  <a:cubicBezTo>
                    <a:pt x="11538" y="16906"/>
                    <a:pt x="11537" y="16903"/>
                    <a:pt x="11536" y="16901"/>
                  </a:cubicBezTo>
                  <a:lnTo>
                    <a:pt x="11541" y="16896"/>
                  </a:lnTo>
                  <a:close/>
                  <a:moveTo>
                    <a:pt x="4879" y="16896"/>
                  </a:moveTo>
                  <a:lnTo>
                    <a:pt x="4879" y="16896"/>
                  </a:lnTo>
                  <a:cubicBezTo>
                    <a:pt x="4887" y="16901"/>
                    <a:pt x="4886" y="16904"/>
                    <a:pt x="4878" y="16907"/>
                  </a:cubicBezTo>
                  <a:cubicBezTo>
                    <a:pt x="4878" y="16907"/>
                    <a:pt x="4878" y="16907"/>
                    <a:pt x="4878" y="16907"/>
                  </a:cubicBezTo>
                  <a:cubicBezTo>
                    <a:pt x="4878" y="16907"/>
                    <a:pt x="4876" y="16904"/>
                    <a:pt x="4874" y="16902"/>
                  </a:cubicBezTo>
                  <a:lnTo>
                    <a:pt x="4874" y="16902"/>
                  </a:lnTo>
                  <a:cubicBezTo>
                    <a:pt x="4876" y="16899"/>
                    <a:pt x="4879" y="16896"/>
                    <a:pt x="4879" y="16896"/>
                  </a:cubicBezTo>
                  <a:close/>
                  <a:moveTo>
                    <a:pt x="9424" y="16544"/>
                  </a:moveTo>
                  <a:cubicBezTo>
                    <a:pt x="9443" y="16555"/>
                    <a:pt x="9464" y="16557"/>
                    <a:pt x="9486" y="16557"/>
                  </a:cubicBezTo>
                  <a:cubicBezTo>
                    <a:pt x="9493" y="16557"/>
                    <a:pt x="9500" y="16557"/>
                    <a:pt x="9508" y="16557"/>
                  </a:cubicBezTo>
                  <a:cubicBezTo>
                    <a:pt x="9516" y="16557"/>
                    <a:pt x="9524" y="16557"/>
                    <a:pt x="9532" y="16558"/>
                  </a:cubicBezTo>
                  <a:lnTo>
                    <a:pt x="9589" y="16606"/>
                  </a:lnTo>
                  <a:lnTo>
                    <a:pt x="9642" y="16613"/>
                  </a:lnTo>
                  <a:cubicBezTo>
                    <a:pt x="9630" y="16633"/>
                    <a:pt x="9608" y="16641"/>
                    <a:pt x="9605" y="16664"/>
                  </a:cubicBezTo>
                  <a:lnTo>
                    <a:pt x="9551" y="16645"/>
                  </a:lnTo>
                  <a:cubicBezTo>
                    <a:pt x="9526" y="16651"/>
                    <a:pt x="9503" y="16664"/>
                    <a:pt x="9486" y="16682"/>
                  </a:cubicBezTo>
                  <a:cubicBezTo>
                    <a:pt x="9505" y="16717"/>
                    <a:pt x="9535" y="16748"/>
                    <a:pt x="9541" y="16796"/>
                  </a:cubicBezTo>
                  <a:cubicBezTo>
                    <a:pt x="9489" y="16813"/>
                    <a:pt x="9524" y="16876"/>
                    <a:pt x="9480" y="16910"/>
                  </a:cubicBezTo>
                  <a:cubicBezTo>
                    <a:pt x="9470" y="16886"/>
                    <a:pt x="9457" y="16863"/>
                    <a:pt x="9440" y="16843"/>
                  </a:cubicBezTo>
                  <a:cubicBezTo>
                    <a:pt x="9423" y="16822"/>
                    <a:pt x="9437" y="16787"/>
                    <a:pt x="9452" y="16767"/>
                  </a:cubicBezTo>
                  <a:cubicBezTo>
                    <a:pt x="9451" y="16740"/>
                    <a:pt x="9437" y="16715"/>
                    <a:pt x="9416" y="16698"/>
                  </a:cubicBezTo>
                  <a:lnTo>
                    <a:pt x="9416" y="16698"/>
                  </a:lnTo>
                  <a:cubicBezTo>
                    <a:pt x="9397" y="16715"/>
                    <a:pt x="9428" y="16729"/>
                    <a:pt x="9406" y="16754"/>
                  </a:cubicBezTo>
                  <a:lnTo>
                    <a:pt x="9387" y="16772"/>
                  </a:lnTo>
                  <a:cubicBezTo>
                    <a:pt x="9382" y="16714"/>
                    <a:pt x="9372" y="16664"/>
                    <a:pt x="9392" y="16613"/>
                  </a:cubicBezTo>
                  <a:lnTo>
                    <a:pt x="9370" y="16585"/>
                  </a:lnTo>
                  <a:cubicBezTo>
                    <a:pt x="9379" y="16559"/>
                    <a:pt x="9405" y="16556"/>
                    <a:pt x="9424" y="16544"/>
                  </a:cubicBezTo>
                  <a:close/>
                  <a:moveTo>
                    <a:pt x="9415" y="16894"/>
                  </a:moveTo>
                  <a:cubicBezTo>
                    <a:pt x="9417" y="16894"/>
                    <a:pt x="9419" y="16895"/>
                    <a:pt x="9421" y="16895"/>
                  </a:cubicBezTo>
                  <a:cubicBezTo>
                    <a:pt x="9424" y="16896"/>
                    <a:pt x="9427" y="16901"/>
                    <a:pt x="9429" y="16904"/>
                  </a:cubicBezTo>
                  <a:cubicBezTo>
                    <a:pt x="9425" y="16908"/>
                    <a:pt x="9420" y="16911"/>
                    <a:pt x="9416" y="16911"/>
                  </a:cubicBezTo>
                  <a:cubicBezTo>
                    <a:pt x="9413" y="16911"/>
                    <a:pt x="9410" y="16909"/>
                    <a:pt x="9408" y="16906"/>
                  </a:cubicBezTo>
                  <a:cubicBezTo>
                    <a:pt x="9404" y="16898"/>
                    <a:pt x="9409" y="16894"/>
                    <a:pt x="9415" y="16894"/>
                  </a:cubicBezTo>
                  <a:close/>
                  <a:moveTo>
                    <a:pt x="4312" y="16915"/>
                  </a:moveTo>
                  <a:lnTo>
                    <a:pt x="4312" y="16916"/>
                  </a:lnTo>
                  <a:cubicBezTo>
                    <a:pt x="4313" y="16917"/>
                    <a:pt x="4317" y="16918"/>
                    <a:pt x="4316" y="16919"/>
                  </a:cubicBezTo>
                  <a:cubicBezTo>
                    <a:pt x="4316" y="16922"/>
                    <a:pt x="4313" y="16924"/>
                    <a:pt x="4311" y="16924"/>
                  </a:cubicBezTo>
                  <a:cubicBezTo>
                    <a:pt x="4310" y="16923"/>
                    <a:pt x="4309" y="16920"/>
                    <a:pt x="4307" y="16919"/>
                  </a:cubicBezTo>
                  <a:lnTo>
                    <a:pt x="4312" y="16915"/>
                  </a:lnTo>
                  <a:close/>
                  <a:moveTo>
                    <a:pt x="359" y="16893"/>
                  </a:moveTo>
                  <a:cubicBezTo>
                    <a:pt x="372" y="16893"/>
                    <a:pt x="386" y="16898"/>
                    <a:pt x="403" y="16911"/>
                  </a:cubicBezTo>
                  <a:lnTo>
                    <a:pt x="402" y="16911"/>
                  </a:lnTo>
                  <a:cubicBezTo>
                    <a:pt x="387" y="16923"/>
                    <a:pt x="374" y="16928"/>
                    <a:pt x="364" y="16928"/>
                  </a:cubicBezTo>
                  <a:cubicBezTo>
                    <a:pt x="349" y="16928"/>
                    <a:pt x="338" y="16917"/>
                    <a:pt x="326" y="16900"/>
                  </a:cubicBezTo>
                  <a:cubicBezTo>
                    <a:pt x="337" y="16896"/>
                    <a:pt x="348" y="16893"/>
                    <a:pt x="359" y="16893"/>
                  </a:cubicBezTo>
                  <a:close/>
                  <a:moveTo>
                    <a:pt x="5413" y="16968"/>
                  </a:moveTo>
                  <a:cubicBezTo>
                    <a:pt x="5416" y="16968"/>
                    <a:pt x="5417" y="16971"/>
                    <a:pt x="5418" y="16973"/>
                  </a:cubicBezTo>
                  <a:cubicBezTo>
                    <a:pt x="5417" y="16974"/>
                    <a:pt x="5414" y="16976"/>
                    <a:pt x="5412" y="16977"/>
                  </a:cubicBezTo>
                  <a:lnTo>
                    <a:pt x="5409" y="16972"/>
                  </a:lnTo>
                  <a:lnTo>
                    <a:pt x="5409" y="16972"/>
                  </a:lnTo>
                  <a:cubicBezTo>
                    <a:pt x="5411" y="16970"/>
                    <a:pt x="5412" y="16968"/>
                    <a:pt x="5413" y="16968"/>
                  </a:cubicBezTo>
                  <a:close/>
                  <a:moveTo>
                    <a:pt x="7758" y="16966"/>
                  </a:moveTo>
                  <a:cubicBezTo>
                    <a:pt x="7760" y="16968"/>
                    <a:pt x="7763" y="16971"/>
                    <a:pt x="7763" y="16973"/>
                  </a:cubicBezTo>
                  <a:cubicBezTo>
                    <a:pt x="7763" y="16975"/>
                    <a:pt x="7760" y="16976"/>
                    <a:pt x="7758" y="16979"/>
                  </a:cubicBezTo>
                  <a:lnTo>
                    <a:pt x="7752" y="16972"/>
                  </a:lnTo>
                  <a:lnTo>
                    <a:pt x="7758" y="16966"/>
                  </a:lnTo>
                  <a:close/>
                  <a:moveTo>
                    <a:pt x="9485" y="16936"/>
                  </a:moveTo>
                  <a:lnTo>
                    <a:pt x="9485" y="16936"/>
                  </a:lnTo>
                  <a:cubicBezTo>
                    <a:pt x="9493" y="16971"/>
                    <a:pt x="9457" y="16975"/>
                    <a:pt x="9447" y="17006"/>
                  </a:cubicBezTo>
                  <a:cubicBezTo>
                    <a:pt x="9438" y="16942"/>
                    <a:pt x="9438" y="16942"/>
                    <a:pt x="9485" y="16936"/>
                  </a:cubicBezTo>
                  <a:close/>
                  <a:moveTo>
                    <a:pt x="15549" y="16985"/>
                  </a:moveTo>
                  <a:cubicBezTo>
                    <a:pt x="15560" y="16985"/>
                    <a:pt x="15564" y="16992"/>
                    <a:pt x="15560" y="17009"/>
                  </a:cubicBezTo>
                  <a:cubicBezTo>
                    <a:pt x="15558" y="17010"/>
                    <a:pt x="15557" y="17010"/>
                    <a:pt x="15555" y="17010"/>
                  </a:cubicBezTo>
                  <a:cubicBezTo>
                    <a:pt x="15542" y="17010"/>
                    <a:pt x="15538" y="17000"/>
                    <a:pt x="15535" y="16988"/>
                  </a:cubicBezTo>
                  <a:cubicBezTo>
                    <a:pt x="15540" y="16986"/>
                    <a:pt x="15545" y="16985"/>
                    <a:pt x="15549" y="16985"/>
                  </a:cubicBezTo>
                  <a:close/>
                  <a:moveTo>
                    <a:pt x="15466" y="17022"/>
                  </a:moveTo>
                  <a:cubicBezTo>
                    <a:pt x="15468" y="17023"/>
                    <a:pt x="15471" y="17025"/>
                    <a:pt x="15471" y="17026"/>
                  </a:cubicBezTo>
                  <a:cubicBezTo>
                    <a:pt x="15471" y="17029"/>
                    <a:pt x="15467" y="17030"/>
                    <a:pt x="15466" y="17032"/>
                  </a:cubicBezTo>
                  <a:lnTo>
                    <a:pt x="15462" y="17026"/>
                  </a:lnTo>
                  <a:lnTo>
                    <a:pt x="15462" y="17025"/>
                  </a:lnTo>
                  <a:cubicBezTo>
                    <a:pt x="15463" y="17024"/>
                    <a:pt x="15465" y="17022"/>
                    <a:pt x="15466" y="17022"/>
                  </a:cubicBezTo>
                  <a:close/>
                  <a:moveTo>
                    <a:pt x="8039" y="16983"/>
                  </a:moveTo>
                  <a:lnTo>
                    <a:pt x="8039" y="16983"/>
                  </a:lnTo>
                  <a:cubicBezTo>
                    <a:pt x="8053" y="16998"/>
                    <a:pt x="8075" y="17000"/>
                    <a:pt x="8060" y="17033"/>
                  </a:cubicBezTo>
                  <a:cubicBezTo>
                    <a:pt x="8044" y="17020"/>
                    <a:pt x="8028" y="17010"/>
                    <a:pt x="8039" y="16983"/>
                  </a:cubicBezTo>
                  <a:close/>
                  <a:moveTo>
                    <a:pt x="11397" y="16862"/>
                  </a:moveTo>
                  <a:cubicBezTo>
                    <a:pt x="11432" y="16875"/>
                    <a:pt x="11426" y="16917"/>
                    <a:pt x="11450" y="16937"/>
                  </a:cubicBezTo>
                  <a:cubicBezTo>
                    <a:pt x="11468" y="16951"/>
                    <a:pt x="11492" y="16936"/>
                    <a:pt x="11507" y="16953"/>
                  </a:cubicBezTo>
                  <a:cubicBezTo>
                    <a:pt x="11520" y="16981"/>
                    <a:pt x="11489" y="16992"/>
                    <a:pt x="11492" y="17013"/>
                  </a:cubicBezTo>
                  <a:cubicBezTo>
                    <a:pt x="11487" y="17015"/>
                    <a:pt x="11483" y="17016"/>
                    <a:pt x="11478" y="17016"/>
                  </a:cubicBezTo>
                  <a:cubicBezTo>
                    <a:pt x="11469" y="17016"/>
                    <a:pt x="11460" y="17012"/>
                    <a:pt x="11454" y="17006"/>
                  </a:cubicBezTo>
                  <a:cubicBezTo>
                    <a:pt x="11429" y="17009"/>
                    <a:pt x="11424" y="17040"/>
                    <a:pt x="11397" y="17047"/>
                  </a:cubicBezTo>
                  <a:lnTo>
                    <a:pt x="11372" y="17000"/>
                  </a:lnTo>
                  <a:cubicBezTo>
                    <a:pt x="11363" y="16959"/>
                    <a:pt x="11417" y="16952"/>
                    <a:pt x="11400" y="16917"/>
                  </a:cubicBezTo>
                  <a:lnTo>
                    <a:pt x="11400" y="16917"/>
                  </a:lnTo>
                  <a:lnTo>
                    <a:pt x="11380" y="16925"/>
                  </a:lnTo>
                  <a:cubicBezTo>
                    <a:pt x="11359" y="16896"/>
                    <a:pt x="11372" y="16878"/>
                    <a:pt x="11397" y="16862"/>
                  </a:cubicBezTo>
                  <a:close/>
                  <a:moveTo>
                    <a:pt x="7988" y="17039"/>
                  </a:moveTo>
                  <a:cubicBezTo>
                    <a:pt x="7990" y="17039"/>
                    <a:pt x="7993" y="17042"/>
                    <a:pt x="7993" y="17044"/>
                  </a:cubicBezTo>
                  <a:cubicBezTo>
                    <a:pt x="7993" y="17046"/>
                    <a:pt x="7989" y="17047"/>
                    <a:pt x="7988" y="17049"/>
                  </a:cubicBezTo>
                  <a:lnTo>
                    <a:pt x="7983" y="17044"/>
                  </a:lnTo>
                  <a:cubicBezTo>
                    <a:pt x="7985" y="17042"/>
                    <a:pt x="7987" y="17039"/>
                    <a:pt x="7988" y="17039"/>
                  </a:cubicBezTo>
                  <a:close/>
                  <a:moveTo>
                    <a:pt x="1007" y="17075"/>
                  </a:moveTo>
                  <a:cubicBezTo>
                    <a:pt x="1007" y="17075"/>
                    <a:pt x="1007" y="17075"/>
                    <a:pt x="1007" y="17076"/>
                  </a:cubicBezTo>
                  <a:cubicBezTo>
                    <a:pt x="1010" y="17076"/>
                    <a:pt x="1012" y="17078"/>
                    <a:pt x="1012" y="17080"/>
                  </a:cubicBezTo>
                  <a:cubicBezTo>
                    <a:pt x="1012" y="17081"/>
                    <a:pt x="1009" y="17084"/>
                    <a:pt x="1007" y="17085"/>
                  </a:cubicBezTo>
                  <a:lnTo>
                    <a:pt x="1003" y="17079"/>
                  </a:lnTo>
                  <a:cubicBezTo>
                    <a:pt x="1005" y="17078"/>
                    <a:pt x="1006" y="17075"/>
                    <a:pt x="1007" y="17075"/>
                  </a:cubicBezTo>
                  <a:close/>
                  <a:moveTo>
                    <a:pt x="8050" y="17072"/>
                  </a:moveTo>
                  <a:cubicBezTo>
                    <a:pt x="8054" y="17072"/>
                    <a:pt x="8058" y="17074"/>
                    <a:pt x="8062" y="17077"/>
                  </a:cubicBezTo>
                  <a:cubicBezTo>
                    <a:pt x="8059" y="17085"/>
                    <a:pt x="8054" y="17088"/>
                    <a:pt x="8049" y="17088"/>
                  </a:cubicBezTo>
                  <a:cubicBezTo>
                    <a:pt x="8045" y="17088"/>
                    <a:pt x="8041" y="17086"/>
                    <a:pt x="8036" y="17084"/>
                  </a:cubicBezTo>
                  <a:cubicBezTo>
                    <a:pt x="8041" y="17075"/>
                    <a:pt x="8045" y="17072"/>
                    <a:pt x="8050" y="17072"/>
                  </a:cubicBezTo>
                  <a:close/>
                  <a:moveTo>
                    <a:pt x="5162" y="17034"/>
                  </a:moveTo>
                  <a:cubicBezTo>
                    <a:pt x="5174" y="17060"/>
                    <a:pt x="5146" y="17065"/>
                    <a:pt x="5152" y="17091"/>
                  </a:cubicBezTo>
                  <a:cubicBezTo>
                    <a:pt x="5134" y="17071"/>
                    <a:pt x="5136" y="17060"/>
                    <a:pt x="5141" y="17048"/>
                  </a:cubicBezTo>
                  <a:cubicBezTo>
                    <a:pt x="5143" y="17042"/>
                    <a:pt x="5153" y="17040"/>
                    <a:pt x="5162" y="17034"/>
                  </a:cubicBezTo>
                  <a:close/>
                  <a:moveTo>
                    <a:pt x="7912" y="17074"/>
                  </a:moveTo>
                  <a:cubicBezTo>
                    <a:pt x="7922" y="17074"/>
                    <a:pt x="7926" y="17080"/>
                    <a:pt x="7921" y="17098"/>
                  </a:cubicBezTo>
                  <a:cubicBezTo>
                    <a:pt x="7919" y="17099"/>
                    <a:pt x="7917" y="17099"/>
                    <a:pt x="7915" y="17099"/>
                  </a:cubicBezTo>
                  <a:cubicBezTo>
                    <a:pt x="7903" y="17099"/>
                    <a:pt x="7899" y="17089"/>
                    <a:pt x="7896" y="17077"/>
                  </a:cubicBezTo>
                  <a:lnTo>
                    <a:pt x="7897" y="17077"/>
                  </a:lnTo>
                  <a:cubicBezTo>
                    <a:pt x="7903" y="17075"/>
                    <a:pt x="7908" y="17074"/>
                    <a:pt x="7912" y="17074"/>
                  </a:cubicBezTo>
                  <a:close/>
                  <a:moveTo>
                    <a:pt x="5215" y="17076"/>
                  </a:moveTo>
                  <a:lnTo>
                    <a:pt x="5215" y="17076"/>
                  </a:lnTo>
                  <a:cubicBezTo>
                    <a:pt x="5228" y="17084"/>
                    <a:pt x="5226" y="17091"/>
                    <a:pt x="5220" y="17101"/>
                  </a:cubicBezTo>
                  <a:cubicBezTo>
                    <a:pt x="5206" y="17094"/>
                    <a:pt x="5209" y="17086"/>
                    <a:pt x="5215" y="17076"/>
                  </a:cubicBezTo>
                  <a:close/>
                  <a:moveTo>
                    <a:pt x="7865" y="17094"/>
                  </a:moveTo>
                  <a:lnTo>
                    <a:pt x="7869" y="17098"/>
                  </a:lnTo>
                  <a:cubicBezTo>
                    <a:pt x="7867" y="17101"/>
                    <a:pt x="7866" y="17103"/>
                    <a:pt x="7864" y="17103"/>
                  </a:cubicBezTo>
                  <a:cubicBezTo>
                    <a:pt x="7861" y="17103"/>
                    <a:pt x="7860" y="17099"/>
                    <a:pt x="7859" y="17097"/>
                  </a:cubicBezTo>
                  <a:lnTo>
                    <a:pt x="7865" y="17094"/>
                  </a:lnTo>
                  <a:close/>
                  <a:moveTo>
                    <a:pt x="9293" y="17125"/>
                  </a:moveTo>
                  <a:cubicBezTo>
                    <a:pt x="9297" y="17125"/>
                    <a:pt x="9301" y="17128"/>
                    <a:pt x="9306" y="17131"/>
                  </a:cubicBezTo>
                  <a:cubicBezTo>
                    <a:pt x="9302" y="17138"/>
                    <a:pt x="9298" y="17142"/>
                    <a:pt x="9293" y="17142"/>
                  </a:cubicBezTo>
                  <a:cubicBezTo>
                    <a:pt x="9290" y="17142"/>
                    <a:pt x="9286" y="17140"/>
                    <a:pt x="9282" y="17135"/>
                  </a:cubicBezTo>
                  <a:cubicBezTo>
                    <a:pt x="9285" y="17128"/>
                    <a:pt x="9288" y="17125"/>
                    <a:pt x="9293" y="17125"/>
                  </a:cubicBezTo>
                  <a:close/>
                  <a:moveTo>
                    <a:pt x="5012" y="17127"/>
                  </a:moveTo>
                  <a:cubicBezTo>
                    <a:pt x="5016" y="17127"/>
                    <a:pt x="5019" y="17127"/>
                    <a:pt x="5023" y="17128"/>
                  </a:cubicBezTo>
                  <a:cubicBezTo>
                    <a:pt x="5028" y="17145"/>
                    <a:pt x="5014" y="17150"/>
                    <a:pt x="5003" y="17155"/>
                  </a:cubicBezTo>
                  <a:cubicBezTo>
                    <a:pt x="4994" y="17138"/>
                    <a:pt x="4995" y="17127"/>
                    <a:pt x="5012" y="17127"/>
                  </a:cubicBezTo>
                  <a:close/>
                  <a:moveTo>
                    <a:pt x="9435" y="17026"/>
                  </a:moveTo>
                  <a:cubicBezTo>
                    <a:pt x="9479" y="17044"/>
                    <a:pt x="9479" y="17044"/>
                    <a:pt x="9506" y="17088"/>
                  </a:cubicBezTo>
                  <a:cubicBezTo>
                    <a:pt x="9485" y="17112"/>
                    <a:pt x="9500" y="17157"/>
                    <a:pt x="9461" y="17174"/>
                  </a:cubicBezTo>
                  <a:cubicBezTo>
                    <a:pt x="9440" y="17151"/>
                    <a:pt x="9477" y="17137"/>
                    <a:pt x="9467" y="17115"/>
                  </a:cubicBezTo>
                  <a:lnTo>
                    <a:pt x="9421" y="17101"/>
                  </a:lnTo>
                  <a:cubicBezTo>
                    <a:pt x="9413" y="17072"/>
                    <a:pt x="9414" y="17048"/>
                    <a:pt x="9435" y="17026"/>
                  </a:cubicBezTo>
                  <a:close/>
                  <a:moveTo>
                    <a:pt x="15466" y="17164"/>
                  </a:moveTo>
                  <a:cubicBezTo>
                    <a:pt x="15466" y="17164"/>
                    <a:pt x="15466" y="17164"/>
                    <a:pt x="15466" y="17165"/>
                  </a:cubicBezTo>
                  <a:cubicBezTo>
                    <a:pt x="15468" y="17166"/>
                    <a:pt x="15470" y="17167"/>
                    <a:pt x="15471" y="17169"/>
                  </a:cubicBezTo>
                  <a:cubicBezTo>
                    <a:pt x="15471" y="17171"/>
                    <a:pt x="15467" y="17172"/>
                    <a:pt x="15466" y="17174"/>
                  </a:cubicBezTo>
                  <a:lnTo>
                    <a:pt x="15462" y="17168"/>
                  </a:lnTo>
                  <a:cubicBezTo>
                    <a:pt x="15463" y="17167"/>
                    <a:pt x="15464" y="17164"/>
                    <a:pt x="15466" y="17164"/>
                  </a:cubicBezTo>
                  <a:close/>
                  <a:moveTo>
                    <a:pt x="4880" y="17164"/>
                  </a:moveTo>
                  <a:cubicBezTo>
                    <a:pt x="4882" y="17164"/>
                    <a:pt x="4884" y="17166"/>
                    <a:pt x="4885" y="17170"/>
                  </a:cubicBezTo>
                  <a:cubicBezTo>
                    <a:pt x="4885" y="17171"/>
                    <a:pt x="4882" y="17174"/>
                    <a:pt x="4879" y="17175"/>
                  </a:cubicBezTo>
                  <a:cubicBezTo>
                    <a:pt x="4878" y="17172"/>
                    <a:pt x="4875" y="17169"/>
                    <a:pt x="4875" y="17169"/>
                  </a:cubicBezTo>
                  <a:cubicBezTo>
                    <a:pt x="4876" y="17166"/>
                    <a:pt x="4878" y="17164"/>
                    <a:pt x="4880" y="17164"/>
                  </a:cubicBezTo>
                  <a:close/>
                  <a:moveTo>
                    <a:pt x="8042" y="17165"/>
                  </a:moveTo>
                  <a:cubicBezTo>
                    <a:pt x="8050" y="17174"/>
                    <a:pt x="8052" y="17182"/>
                    <a:pt x="8042" y="17191"/>
                  </a:cubicBezTo>
                  <a:cubicBezTo>
                    <a:pt x="8031" y="17184"/>
                    <a:pt x="8033" y="17170"/>
                    <a:pt x="8042" y="17165"/>
                  </a:cubicBezTo>
                  <a:close/>
                  <a:moveTo>
                    <a:pt x="886" y="17190"/>
                  </a:moveTo>
                  <a:cubicBezTo>
                    <a:pt x="886" y="17191"/>
                    <a:pt x="886" y="17191"/>
                    <a:pt x="885" y="17191"/>
                  </a:cubicBezTo>
                  <a:lnTo>
                    <a:pt x="886" y="17192"/>
                  </a:lnTo>
                  <a:cubicBezTo>
                    <a:pt x="886" y="17191"/>
                    <a:pt x="886" y="17191"/>
                    <a:pt x="886" y="17190"/>
                  </a:cubicBezTo>
                  <a:close/>
                  <a:moveTo>
                    <a:pt x="7756" y="17182"/>
                  </a:moveTo>
                  <a:cubicBezTo>
                    <a:pt x="7769" y="17191"/>
                    <a:pt x="7766" y="17199"/>
                    <a:pt x="7757" y="17208"/>
                  </a:cubicBezTo>
                  <a:lnTo>
                    <a:pt x="7757" y="17208"/>
                  </a:lnTo>
                  <a:cubicBezTo>
                    <a:pt x="7748" y="17198"/>
                    <a:pt x="7748" y="17191"/>
                    <a:pt x="7756" y="17182"/>
                  </a:cubicBezTo>
                  <a:close/>
                  <a:moveTo>
                    <a:pt x="5327" y="17159"/>
                  </a:moveTo>
                  <a:cubicBezTo>
                    <a:pt x="5332" y="17159"/>
                    <a:pt x="5336" y="17160"/>
                    <a:pt x="5340" y="17161"/>
                  </a:cubicBezTo>
                  <a:cubicBezTo>
                    <a:pt x="5356" y="17176"/>
                    <a:pt x="5353" y="17192"/>
                    <a:pt x="5342" y="17208"/>
                  </a:cubicBezTo>
                  <a:cubicBezTo>
                    <a:pt x="5338" y="17209"/>
                    <a:pt x="5335" y="17209"/>
                    <a:pt x="5331" y="17209"/>
                  </a:cubicBezTo>
                  <a:cubicBezTo>
                    <a:pt x="5309" y="17209"/>
                    <a:pt x="5304" y="17191"/>
                    <a:pt x="5298" y="17174"/>
                  </a:cubicBezTo>
                  <a:cubicBezTo>
                    <a:pt x="5305" y="17164"/>
                    <a:pt x="5316" y="17159"/>
                    <a:pt x="5327" y="17159"/>
                  </a:cubicBezTo>
                  <a:close/>
                  <a:moveTo>
                    <a:pt x="11573" y="17180"/>
                  </a:moveTo>
                  <a:cubicBezTo>
                    <a:pt x="11584" y="17180"/>
                    <a:pt x="11581" y="17196"/>
                    <a:pt x="11586" y="17210"/>
                  </a:cubicBezTo>
                  <a:cubicBezTo>
                    <a:pt x="11573" y="17209"/>
                    <a:pt x="11561" y="17200"/>
                    <a:pt x="11555" y="17187"/>
                  </a:cubicBezTo>
                  <a:cubicBezTo>
                    <a:pt x="11564" y="17182"/>
                    <a:pt x="11569" y="17180"/>
                    <a:pt x="11573" y="17180"/>
                  </a:cubicBezTo>
                  <a:close/>
                  <a:moveTo>
                    <a:pt x="5232" y="16709"/>
                  </a:moveTo>
                  <a:cubicBezTo>
                    <a:pt x="5272" y="16730"/>
                    <a:pt x="5271" y="16764"/>
                    <a:pt x="5287" y="16782"/>
                  </a:cubicBezTo>
                  <a:cubicBezTo>
                    <a:pt x="5300" y="16803"/>
                    <a:pt x="5324" y="16804"/>
                    <a:pt x="5340" y="16818"/>
                  </a:cubicBezTo>
                  <a:cubicBezTo>
                    <a:pt x="5353" y="16814"/>
                    <a:pt x="5365" y="16805"/>
                    <a:pt x="5379" y="16805"/>
                  </a:cubicBezTo>
                  <a:cubicBezTo>
                    <a:pt x="5386" y="16805"/>
                    <a:pt x="5393" y="16807"/>
                    <a:pt x="5402" y="16813"/>
                  </a:cubicBezTo>
                  <a:cubicBezTo>
                    <a:pt x="5411" y="16839"/>
                    <a:pt x="5397" y="16883"/>
                    <a:pt x="5442" y="16896"/>
                  </a:cubicBezTo>
                  <a:cubicBezTo>
                    <a:pt x="5419" y="16932"/>
                    <a:pt x="5377" y="16940"/>
                    <a:pt x="5372" y="16987"/>
                  </a:cubicBezTo>
                  <a:cubicBezTo>
                    <a:pt x="5378" y="16997"/>
                    <a:pt x="5385" y="17013"/>
                    <a:pt x="5393" y="17028"/>
                  </a:cubicBezTo>
                  <a:cubicBezTo>
                    <a:pt x="5394" y="17028"/>
                    <a:pt x="5395" y="17028"/>
                    <a:pt x="5395" y="17028"/>
                  </a:cubicBezTo>
                  <a:cubicBezTo>
                    <a:pt x="5411" y="17028"/>
                    <a:pt x="5416" y="17009"/>
                    <a:pt x="5430" y="17006"/>
                  </a:cubicBezTo>
                  <a:cubicBezTo>
                    <a:pt x="5449" y="17022"/>
                    <a:pt x="5439" y="17041"/>
                    <a:pt x="5438" y="17061"/>
                  </a:cubicBezTo>
                  <a:lnTo>
                    <a:pt x="5410" y="17080"/>
                  </a:lnTo>
                  <a:cubicBezTo>
                    <a:pt x="5425" y="17101"/>
                    <a:pt x="5451" y="17076"/>
                    <a:pt x="5475" y="17107"/>
                  </a:cubicBezTo>
                  <a:cubicBezTo>
                    <a:pt x="5482" y="17132"/>
                    <a:pt x="5474" y="17173"/>
                    <a:pt x="5475" y="17212"/>
                  </a:cubicBezTo>
                  <a:lnTo>
                    <a:pt x="5431" y="17212"/>
                  </a:lnTo>
                  <a:cubicBezTo>
                    <a:pt x="5408" y="17174"/>
                    <a:pt x="5385" y="17137"/>
                    <a:pt x="5379" y="17088"/>
                  </a:cubicBezTo>
                  <a:lnTo>
                    <a:pt x="5356" y="17122"/>
                  </a:lnTo>
                  <a:cubicBezTo>
                    <a:pt x="5352" y="17124"/>
                    <a:pt x="5347" y="17124"/>
                    <a:pt x="5343" y="17124"/>
                  </a:cubicBezTo>
                  <a:cubicBezTo>
                    <a:pt x="5320" y="17124"/>
                    <a:pt x="5300" y="17105"/>
                    <a:pt x="5277" y="17105"/>
                  </a:cubicBezTo>
                  <a:cubicBezTo>
                    <a:pt x="5275" y="17105"/>
                    <a:pt x="5273" y="17105"/>
                    <a:pt x="5271" y="17105"/>
                  </a:cubicBezTo>
                  <a:cubicBezTo>
                    <a:pt x="5257" y="17086"/>
                    <a:pt x="5263" y="17052"/>
                    <a:pt x="5228" y="17046"/>
                  </a:cubicBezTo>
                  <a:lnTo>
                    <a:pt x="5258" y="17009"/>
                  </a:lnTo>
                  <a:cubicBezTo>
                    <a:pt x="5219" y="16977"/>
                    <a:pt x="5220" y="16934"/>
                    <a:pt x="5226" y="16888"/>
                  </a:cubicBezTo>
                  <a:lnTo>
                    <a:pt x="5258" y="16848"/>
                  </a:lnTo>
                  <a:cubicBezTo>
                    <a:pt x="5268" y="16802"/>
                    <a:pt x="5236" y="16763"/>
                    <a:pt x="5232" y="16709"/>
                  </a:cubicBezTo>
                  <a:close/>
                  <a:moveTo>
                    <a:pt x="11511" y="17034"/>
                  </a:moveTo>
                  <a:lnTo>
                    <a:pt x="11511" y="17187"/>
                  </a:lnTo>
                  <a:cubicBezTo>
                    <a:pt x="11505" y="17192"/>
                    <a:pt x="11500" y="17193"/>
                    <a:pt x="11496" y="17193"/>
                  </a:cubicBezTo>
                  <a:cubicBezTo>
                    <a:pt x="11485" y="17193"/>
                    <a:pt x="11477" y="17184"/>
                    <a:pt x="11468" y="17183"/>
                  </a:cubicBezTo>
                  <a:lnTo>
                    <a:pt x="11417" y="17227"/>
                  </a:lnTo>
                  <a:cubicBezTo>
                    <a:pt x="11398" y="17206"/>
                    <a:pt x="11425" y="17194"/>
                    <a:pt x="11423" y="17175"/>
                  </a:cubicBezTo>
                  <a:cubicBezTo>
                    <a:pt x="11413" y="17157"/>
                    <a:pt x="11381" y="17159"/>
                    <a:pt x="11375" y="17135"/>
                  </a:cubicBezTo>
                  <a:cubicBezTo>
                    <a:pt x="11365" y="17110"/>
                    <a:pt x="11397" y="17101"/>
                    <a:pt x="11389" y="17076"/>
                  </a:cubicBezTo>
                  <a:cubicBezTo>
                    <a:pt x="11433" y="17072"/>
                    <a:pt x="11465" y="17042"/>
                    <a:pt x="11511" y="17034"/>
                  </a:cubicBezTo>
                  <a:close/>
                  <a:moveTo>
                    <a:pt x="11490" y="17219"/>
                  </a:moveTo>
                  <a:cubicBezTo>
                    <a:pt x="11494" y="17219"/>
                    <a:pt x="11494" y="17225"/>
                    <a:pt x="11495" y="17229"/>
                  </a:cubicBezTo>
                  <a:lnTo>
                    <a:pt x="11495" y="17229"/>
                  </a:lnTo>
                  <a:lnTo>
                    <a:pt x="11482" y="17223"/>
                  </a:lnTo>
                  <a:cubicBezTo>
                    <a:pt x="11486" y="17220"/>
                    <a:pt x="11488" y="17219"/>
                    <a:pt x="11490" y="17219"/>
                  </a:cubicBezTo>
                  <a:close/>
                  <a:moveTo>
                    <a:pt x="5487" y="17214"/>
                  </a:moveTo>
                  <a:cubicBezTo>
                    <a:pt x="5495" y="17214"/>
                    <a:pt x="5502" y="17215"/>
                    <a:pt x="5507" y="17223"/>
                  </a:cubicBezTo>
                  <a:cubicBezTo>
                    <a:pt x="5501" y="17227"/>
                    <a:pt x="5496" y="17230"/>
                    <a:pt x="5492" y="17230"/>
                  </a:cubicBezTo>
                  <a:cubicBezTo>
                    <a:pt x="5485" y="17230"/>
                    <a:pt x="5480" y="17224"/>
                    <a:pt x="5476" y="17214"/>
                  </a:cubicBezTo>
                  <a:lnTo>
                    <a:pt x="5476" y="17214"/>
                  </a:lnTo>
                  <a:cubicBezTo>
                    <a:pt x="5477" y="17214"/>
                    <a:pt x="5479" y="17214"/>
                    <a:pt x="5480" y="17214"/>
                  </a:cubicBezTo>
                  <a:cubicBezTo>
                    <a:pt x="5482" y="17214"/>
                    <a:pt x="5485" y="17214"/>
                    <a:pt x="5487" y="17214"/>
                  </a:cubicBezTo>
                  <a:close/>
                  <a:moveTo>
                    <a:pt x="9473" y="17214"/>
                  </a:moveTo>
                  <a:cubicBezTo>
                    <a:pt x="9476" y="17214"/>
                    <a:pt x="9479" y="17215"/>
                    <a:pt x="9480" y="17218"/>
                  </a:cubicBezTo>
                  <a:cubicBezTo>
                    <a:pt x="9485" y="17227"/>
                    <a:pt x="9479" y="17230"/>
                    <a:pt x="9473" y="17230"/>
                  </a:cubicBezTo>
                  <a:cubicBezTo>
                    <a:pt x="9472" y="17230"/>
                    <a:pt x="9470" y="17230"/>
                    <a:pt x="9469" y="17230"/>
                  </a:cubicBezTo>
                  <a:cubicBezTo>
                    <a:pt x="9464" y="17228"/>
                    <a:pt x="9462" y="17223"/>
                    <a:pt x="9460" y="17220"/>
                  </a:cubicBezTo>
                  <a:cubicBezTo>
                    <a:pt x="9464" y="17216"/>
                    <a:pt x="9468" y="17214"/>
                    <a:pt x="9473" y="17214"/>
                  </a:cubicBezTo>
                  <a:close/>
                  <a:moveTo>
                    <a:pt x="11498" y="17233"/>
                  </a:moveTo>
                  <a:lnTo>
                    <a:pt x="11510" y="17240"/>
                  </a:lnTo>
                  <a:cubicBezTo>
                    <a:pt x="11507" y="17242"/>
                    <a:pt x="11504" y="17244"/>
                    <a:pt x="11503" y="17244"/>
                  </a:cubicBezTo>
                  <a:cubicBezTo>
                    <a:pt x="11499" y="17244"/>
                    <a:pt x="11499" y="17237"/>
                    <a:pt x="11498" y="17233"/>
                  </a:cubicBezTo>
                  <a:close/>
                  <a:moveTo>
                    <a:pt x="7758" y="17235"/>
                  </a:moveTo>
                  <a:cubicBezTo>
                    <a:pt x="7759" y="17236"/>
                    <a:pt x="7762" y="17239"/>
                    <a:pt x="7761" y="17240"/>
                  </a:cubicBezTo>
                  <a:cubicBezTo>
                    <a:pt x="7761" y="17242"/>
                    <a:pt x="7759" y="17243"/>
                    <a:pt x="7756" y="17244"/>
                  </a:cubicBezTo>
                  <a:cubicBezTo>
                    <a:pt x="7755" y="17243"/>
                    <a:pt x="7754" y="17241"/>
                    <a:pt x="7753" y="17239"/>
                  </a:cubicBezTo>
                  <a:lnTo>
                    <a:pt x="7758" y="17235"/>
                  </a:lnTo>
                  <a:close/>
                  <a:moveTo>
                    <a:pt x="11576" y="17235"/>
                  </a:moveTo>
                  <a:lnTo>
                    <a:pt x="11576" y="17235"/>
                  </a:lnTo>
                  <a:cubicBezTo>
                    <a:pt x="11583" y="17239"/>
                    <a:pt x="11583" y="17242"/>
                    <a:pt x="11575" y="17244"/>
                  </a:cubicBezTo>
                  <a:cubicBezTo>
                    <a:pt x="11575" y="17244"/>
                    <a:pt x="11573" y="17241"/>
                    <a:pt x="11571" y="17240"/>
                  </a:cubicBezTo>
                  <a:lnTo>
                    <a:pt x="11571" y="17239"/>
                  </a:lnTo>
                  <a:cubicBezTo>
                    <a:pt x="11573" y="17238"/>
                    <a:pt x="11576" y="17235"/>
                    <a:pt x="11576" y="17235"/>
                  </a:cubicBezTo>
                  <a:close/>
                  <a:moveTo>
                    <a:pt x="4940" y="17219"/>
                  </a:moveTo>
                  <a:cubicBezTo>
                    <a:pt x="4941" y="17232"/>
                    <a:pt x="4941" y="17243"/>
                    <a:pt x="4942" y="17255"/>
                  </a:cubicBezTo>
                  <a:cubicBezTo>
                    <a:pt x="4929" y="17266"/>
                    <a:pt x="4916" y="17268"/>
                    <a:pt x="4901" y="17268"/>
                  </a:cubicBezTo>
                  <a:cubicBezTo>
                    <a:pt x="4892" y="17268"/>
                    <a:pt x="4883" y="17267"/>
                    <a:pt x="4873" y="17267"/>
                  </a:cubicBezTo>
                  <a:cubicBezTo>
                    <a:pt x="4864" y="17267"/>
                    <a:pt x="4854" y="17267"/>
                    <a:pt x="4843" y="17269"/>
                  </a:cubicBezTo>
                  <a:cubicBezTo>
                    <a:pt x="4883" y="17241"/>
                    <a:pt x="4908" y="17225"/>
                    <a:pt x="4940" y="17219"/>
                  </a:cubicBezTo>
                  <a:close/>
                  <a:moveTo>
                    <a:pt x="9586" y="17271"/>
                  </a:moveTo>
                  <a:cubicBezTo>
                    <a:pt x="9596" y="17283"/>
                    <a:pt x="9585" y="17281"/>
                    <a:pt x="9579" y="17284"/>
                  </a:cubicBezTo>
                  <a:lnTo>
                    <a:pt x="9579" y="17284"/>
                  </a:lnTo>
                  <a:cubicBezTo>
                    <a:pt x="9581" y="17279"/>
                    <a:pt x="9584" y="17275"/>
                    <a:pt x="9586" y="17271"/>
                  </a:cubicBezTo>
                  <a:close/>
                  <a:moveTo>
                    <a:pt x="9533" y="17271"/>
                  </a:moveTo>
                  <a:cubicBezTo>
                    <a:pt x="9544" y="17280"/>
                    <a:pt x="9542" y="17289"/>
                    <a:pt x="9533" y="17297"/>
                  </a:cubicBezTo>
                  <a:cubicBezTo>
                    <a:pt x="9524" y="17288"/>
                    <a:pt x="9524" y="17280"/>
                    <a:pt x="9533" y="17271"/>
                  </a:cubicBezTo>
                  <a:close/>
                  <a:moveTo>
                    <a:pt x="9577" y="17285"/>
                  </a:moveTo>
                  <a:lnTo>
                    <a:pt x="9577" y="17285"/>
                  </a:lnTo>
                  <a:cubicBezTo>
                    <a:pt x="9577" y="17295"/>
                    <a:pt x="9580" y="17307"/>
                    <a:pt x="9568" y="17315"/>
                  </a:cubicBezTo>
                  <a:cubicBezTo>
                    <a:pt x="9556" y="17301"/>
                    <a:pt x="9561" y="17290"/>
                    <a:pt x="9577" y="17285"/>
                  </a:cubicBezTo>
                  <a:close/>
                  <a:moveTo>
                    <a:pt x="11308" y="17345"/>
                  </a:moveTo>
                  <a:cubicBezTo>
                    <a:pt x="11318" y="17352"/>
                    <a:pt x="11320" y="17358"/>
                    <a:pt x="11311" y="17368"/>
                  </a:cubicBezTo>
                  <a:lnTo>
                    <a:pt x="11311" y="17366"/>
                  </a:lnTo>
                  <a:cubicBezTo>
                    <a:pt x="11300" y="17360"/>
                    <a:pt x="11300" y="17353"/>
                    <a:pt x="11308" y="17345"/>
                  </a:cubicBezTo>
                  <a:close/>
                  <a:moveTo>
                    <a:pt x="4809" y="17360"/>
                  </a:moveTo>
                  <a:cubicBezTo>
                    <a:pt x="4810" y="17360"/>
                    <a:pt x="4812" y="17362"/>
                    <a:pt x="4813" y="17365"/>
                  </a:cubicBezTo>
                  <a:cubicBezTo>
                    <a:pt x="4813" y="17366"/>
                    <a:pt x="4810" y="17368"/>
                    <a:pt x="4809" y="17370"/>
                  </a:cubicBezTo>
                  <a:lnTo>
                    <a:pt x="4809" y="17369"/>
                  </a:lnTo>
                  <a:cubicBezTo>
                    <a:pt x="4806" y="17368"/>
                    <a:pt x="4804" y="17365"/>
                    <a:pt x="4804" y="17364"/>
                  </a:cubicBezTo>
                  <a:cubicBezTo>
                    <a:pt x="4806" y="17361"/>
                    <a:pt x="4807" y="17360"/>
                    <a:pt x="4809" y="17360"/>
                  </a:cubicBezTo>
                  <a:close/>
                  <a:moveTo>
                    <a:pt x="9497" y="17363"/>
                  </a:moveTo>
                  <a:cubicBezTo>
                    <a:pt x="9498" y="17363"/>
                    <a:pt x="9499" y="17363"/>
                    <a:pt x="9501" y="17363"/>
                  </a:cubicBezTo>
                  <a:cubicBezTo>
                    <a:pt x="9503" y="17363"/>
                    <a:pt x="9505" y="17372"/>
                    <a:pt x="9505" y="17377"/>
                  </a:cubicBezTo>
                  <a:cubicBezTo>
                    <a:pt x="9504" y="17386"/>
                    <a:pt x="9500" y="17390"/>
                    <a:pt x="9493" y="17390"/>
                  </a:cubicBezTo>
                  <a:cubicBezTo>
                    <a:pt x="9488" y="17390"/>
                    <a:pt x="9482" y="17388"/>
                    <a:pt x="9475" y="17385"/>
                  </a:cubicBezTo>
                  <a:cubicBezTo>
                    <a:pt x="9481" y="17372"/>
                    <a:pt x="9486" y="17363"/>
                    <a:pt x="9497" y="17363"/>
                  </a:cubicBezTo>
                  <a:close/>
                  <a:moveTo>
                    <a:pt x="15412" y="17395"/>
                  </a:moveTo>
                  <a:cubicBezTo>
                    <a:pt x="15412" y="17395"/>
                    <a:pt x="15413" y="17395"/>
                    <a:pt x="15413" y="17395"/>
                  </a:cubicBezTo>
                  <a:cubicBezTo>
                    <a:pt x="15421" y="17398"/>
                    <a:pt x="15421" y="17403"/>
                    <a:pt x="15413" y="17405"/>
                  </a:cubicBezTo>
                  <a:cubicBezTo>
                    <a:pt x="15411" y="17405"/>
                    <a:pt x="15409" y="17402"/>
                    <a:pt x="15407" y="17400"/>
                  </a:cubicBezTo>
                  <a:cubicBezTo>
                    <a:pt x="15409" y="17398"/>
                    <a:pt x="15412" y="17395"/>
                    <a:pt x="15412" y="17395"/>
                  </a:cubicBezTo>
                  <a:close/>
                  <a:moveTo>
                    <a:pt x="5061" y="17361"/>
                  </a:moveTo>
                  <a:lnTo>
                    <a:pt x="5061" y="17361"/>
                  </a:lnTo>
                  <a:cubicBezTo>
                    <a:pt x="5070" y="17384"/>
                    <a:pt x="5057" y="17396"/>
                    <a:pt x="5036" y="17409"/>
                  </a:cubicBezTo>
                  <a:cubicBezTo>
                    <a:pt x="5024" y="17377"/>
                    <a:pt x="5041" y="17368"/>
                    <a:pt x="5061" y="17361"/>
                  </a:cubicBezTo>
                  <a:close/>
                  <a:moveTo>
                    <a:pt x="9826" y="17411"/>
                  </a:moveTo>
                  <a:lnTo>
                    <a:pt x="9819" y="17423"/>
                  </a:lnTo>
                  <a:cubicBezTo>
                    <a:pt x="9809" y="17412"/>
                    <a:pt x="9821" y="17413"/>
                    <a:pt x="9826" y="17411"/>
                  </a:cubicBezTo>
                  <a:close/>
                  <a:moveTo>
                    <a:pt x="15598" y="17482"/>
                  </a:moveTo>
                  <a:cubicBezTo>
                    <a:pt x="15599" y="17482"/>
                    <a:pt x="15599" y="17482"/>
                    <a:pt x="15599" y="17483"/>
                  </a:cubicBezTo>
                  <a:lnTo>
                    <a:pt x="15599" y="17483"/>
                  </a:lnTo>
                  <a:cubicBezTo>
                    <a:pt x="15599" y="17483"/>
                    <a:pt x="15599" y="17483"/>
                    <a:pt x="15600" y="17483"/>
                  </a:cubicBezTo>
                  <a:lnTo>
                    <a:pt x="15598" y="17482"/>
                  </a:lnTo>
                  <a:close/>
                  <a:moveTo>
                    <a:pt x="11781" y="17481"/>
                  </a:moveTo>
                  <a:cubicBezTo>
                    <a:pt x="11785" y="17481"/>
                    <a:pt x="11789" y="17484"/>
                    <a:pt x="11793" y="17490"/>
                  </a:cubicBezTo>
                  <a:cubicBezTo>
                    <a:pt x="11790" y="17494"/>
                    <a:pt x="11785" y="17496"/>
                    <a:pt x="11780" y="17496"/>
                  </a:cubicBezTo>
                  <a:cubicBezTo>
                    <a:pt x="11775" y="17496"/>
                    <a:pt x="11770" y="17494"/>
                    <a:pt x="11768" y="17490"/>
                  </a:cubicBezTo>
                  <a:lnTo>
                    <a:pt x="11768" y="17488"/>
                  </a:lnTo>
                  <a:cubicBezTo>
                    <a:pt x="11772" y="17484"/>
                    <a:pt x="11777" y="17481"/>
                    <a:pt x="11781" y="17481"/>
                  </a:cubicBezTo>
                  <a:close/>
                  <a:moveTo>
                    <a:pt x="9303" y="17502"/>
                  </a:moveTo>
                  <a:cubicBezTo>
                    <a:pt x="9304" y="17502"/>
                    <a:pt x="9306" y="17503"/>
                    <a:pt x="9307" y="17507"/>
                  </a:cubicBezTo>
                  <a:cubicBezTo>
                    <a:pt x="9307" y="17508"/>
                    <a:pt x="9303" y="17510"/>
                    <a:pt x="9302" y="17511"/>
                  </a:cubicBezTo>
                  <a:cubicBezTo>
                    <a:pt x="9301" y="17509"/>
                    <a:pt x="9298" y="17507"/>
                    <a:pt x="9298" y="17507"/>
                  </a:cubicBezTo>
                  <a:cubicBezTo>
                    <a:pt x="9299" y="17503"/>
                    <a:pt x="9301" y="17502"/>
                    <a:pt x="9303" y="17502"/>
                  </a:cubicBezTo>
                  <a:close/>
                  <a:moveTo>
                    <a:pt x="7884" y="17503"/>
                  </a:moveTo>
                  <a:cubicBezTo>
                    <a:pt x="7888" y="17503"/>
                    <a:pt x="7888" y="17509"/>
                    <a:pt x="7889" y="17514"/>
                  </a:cubicBezTo>
                  <a:lnTo>
                    <a:pt x="7889" y="17514"/>
                  </a:lnTo>
                  <a:lnTo>
                    <a:pt x="7876" y="17507"/>
                  </a:lnTo>
                  <a:cubicBezTo>
                    <a:pt x="7880" y="17504"/>
                    <a:pt x="7882" y="17503"/>
                    <a:pt x="7884" y="17503"/>
                  </a:cubicBezTo>
                  <a:close/>
                  <a:moveTo>
                    <a:pt x="11328" y="17501"/>
                  </a:moveTo>
                  <a:lnTo>
                    <a:pt x="11328" y="17501"/>
                  </a:lnTo>
                  <a:cubicBezTo>
                    <a:pt x="11336" y="17511"/>
                    <a:pt x="11339" y="17520"/>
                    <a:pt x="11327" y="17531"/>
                  </a:cubicBezTo>
                  <a:cubicBezTo>
                    <a:pt x="11317" y="17524"/>
                    <a:pt x="11317" y="17509"/>
                    <a:pt x="11328" y="17502"/>
                  </a:cubicBezTo>
                  <a:lnTo>
                    <a:pt x="11328" y="17501"/>
                  </a:lnTo>
                  <a:close/>
                  <a:moveTo>
                    <a:pt x="15605" y="17518"/>
                  </a:moveTo>
                  <a:cubicBezTo>
                    <a:pt x="15620" y="17524"/>
                    <a:pt x="15628" y="17532"/>
                    <a:pt x="15628" y="17544"/>
                  </a:cubicBezTo>
                  <a:cubicBezTo>
                    <a:pt x="15628" y="17546"/>
                    <a:pt x="15618" y="17549"/>
                    <a:pt x="15613" y="17549"/>
                  </a:cubicBezTo>
                  <a:cubicBezTo>
                    <a:pt x="15598" y="17547"/>
                    <a:pt x="15598" y="17536"/>
                    <a:pt x="15605" y="17518"/>
                  </a:cubicBezTo>
                  <a:close/>
                  <a:moveTo>
                    <a:pt x="9269" y="17542"/>
                  </a:moveTo>
                  <a:cubicBezTo>
                    <a:pt x="9274" y="17542"/>
                    <a:pt x="9275" y="17549"/>
                    <a:pt x="9274" y="17555"/>
                  </a:cubicBezTo>
                  <a:cubicBezTo>
                    <a:pt x="9273" y="17558"/>
                    <a:pt x="9269" y="17562"/>
                    <a:pt x="9266" y="17565"/>
                  </a:cubicBezTo>
                  <a:lnTo>
                    <a:pt x="9266" y="17564"/>
                  </a:lnTo>
                  <a:cubicBezTo>
                    <a:pt x="9258" y="17556"/>
                    <a:pt x="9257" y="17546"/>
                    <a:pt x="9263" y="17543"/>
                  </a:cubicBezTo>
                  <a:cubicBezTo>
                    <a:pt x="9266" y="17542"/>
                    <a:pt x="9267" y="17542"/>
                    <a:pt x="9269" y="17542"/>
                  </a:cubicBezTo>
                  <a:close/>
                  <a:moveTo>
                    <a:pt x="11327" y="17572"/>
                  </a:moveTo>
                  <a:cubicBezTo>
                    <a:pt x="11329" y="17572"/>
                    <a:pt x="11331" y="17574"/>
                    <a:pt x="11332" y="17579"/>
                  </a:cubicBezTo>
                  <a:cubicBezTo>
                    <a:pt x="11332" y="17579"/>
                    <a:pt x="11328" y="17581"/>
                    <a:pt x="11327" y="17582"/>
                  </a:cubicBezTo>
                  <a:cubicBezTo>
                    <a:pt x="11326" y="17581"/>
                    <a:pt x="11323" y="17579"/>
                    <a:pt x="11323" y="17577"/>
                  </a:cubicBezTo>
                  <a:cubicBezTo>
                    <a:pt x="11324" y="17574"/>
                    <a:pt x="11326" y="17572"/>
                    <a:pt x="11327" y="17572"/>
                  </a:cubicBezTo>
                  <a:close/>
                  <a:moveTo>
                    <a:pt x="9372" y="17533"/>
                  </a:moveTo>
                  <a:lnTo>
                    <a:pt x="9372" y="17533"/>
                  </a:lnTo>
                  <a:cubicBezTo>
                    <a:pt x="9391" y="17557"/>
                    <a:pt x="9374" y="17568"/>
                    <a:pt x="9355" y="17583"/>
                  </a:cubicBezTo>
                  <a:lnTo>
                    <a:pt x="9354" y="17583"/>
                  </a:lnTo>
                  <a:cubicBezTo>
                    <a:pt x="9344" y="17557"/>
                    <a:pt x="9341" y="17539"/>
                    <a:pt x="9372" y="17533"/>
                  </a:cubicBezTo>
                  <a:close/>
                  <a:moveTo>
                    <a:pt x="11328" y="17608"/>
                  </a:moveTo>
                  <a:cubicBezTo>
                    <a:pt x="11330" y="17609"/>
                    <a:pt x="11333" y="17612"/>
                    <a:pt x="11332" y="17613"/>
                  </a:cubicBezTo>
                  <a:cubicBezTo>
                    <a:pt x="11332" y="17615"/>
                    <a:pt x="11330" y="17616"/>
                    <a:pt x="11327" y="17617"/>
                  </a:cubicBezTo>
                  <a:lnTo>
                    <a:pt x="11323" y="17612"/>
                  </a:lnTo>
                  <a:lnTo>
                    <a:pt x="11328" y="17608"/>
                  </a:lnTo>
                  <a:close/>
                  <a:moveTo>
                    <a:pt x="15417" y="17627"/>
                  </a:moveTo>
                  <a:cubicBezTo>
                    <a:pt x="15421" y="17627"/>
                    <a:pt x="15420" y="17636"/>
                    <a:pt x="15423" y="17639"/>
                  </a:cubicBezTo>
                  <a:lnTo>
                    <a:pt x="15409" y="17631"/>
                  </a:lnTo>
                  <a:cubicBezTo>
                    <a:pt x="15413" y="17628"/>
                    <a:pt x="15415" y="17627"/>
                    <a:pt x="15417" y="17627"/>
                  </a:cubicBezTo>
                  <a:close/>
                  <a:moveTo>
                    <a:pt x="15423" y="17639"/>
                  </a:moveTo>
                  <a:lnTo>
                    <a:pt x="15436" y="17648"/>
                  </a:lnTo>
                  <a:cubicBezTo>
                    <a:pt x="15433" y="17651"/>
                    <a:pt x="15430" y="17652"/>
                    <a:pt x="15429" y="17652"/>
                  </a:cubicBezTo>
                  <a:cubicBezTo>
                    <a:pt x="15424" y="17652"/>
                    <a:pt x="15424" y="17643"/>
                    <a:pt x="15423" y="17639"/>
                  </a:cubicBezTo>
                  <a:close/>
                  <a:moveTo>
                    <a:pt x="11389" y="17658"/>
                  </a:moveTo>
                  <a:lnTo>
                    <a:pt x="11389" y="17658"/>
                  </a:lnTo>
                  <a:cubicBezTo>
                    <a:pt x="11386" y="17662"/>
                    <a:pt x="11384" y="17667"/>
                    <a:pt x="11382" y="17672"/>
                  </a:cubicBezTo>
                  <a:cubicBezTo>
                    <a:pt x="11371" y="17658"/>
                    <a:pt x="11382" y="17659"/>
                    <a:pt x="11389" y="17658"/>
                  </a:cubicBezTo>
                  <a:close/>
                  <a:moveTo>
                    <a:pt x="15362" y="17664"/>
                  </a:moveTo>
                  <a:cubicBezTo>
                    <a:pt x="15368" y="17671"/>
                    <a:pt x="15371" y="17681"/>
                    <a:pt x="15362" y="17686"/>
                  </a:cubicBezTo>
                  <a:cubicBezTo>
                    <a:pt x="15360" y="17687"/>
                    <a:pt x="15359" y="17688"/>
                    <a:pt x="15357" y="17688"/>
                  </a:cubicBezTo>
                  <a:cubicBezTo>
                    <a:pt x="15351" y="17688"/>
                    <a:pt x="15350" y="17680"/>
                    <a:pt x="15352" y="17673"/>
                  </a:cubicBezTo>
                  <a:cubicBezTo>
                    <a:pt x="15353" y="17670"/>
                    <a:pt x="15359" y="17668"/>
                    <a:pt x="15361" y="17664"/>
                  </a:cubicBezTo>
                  <a:close/>
                  <a:moveTo>
                    <a:pt x="8044" y="17216"/>
                  </a:moveTo>
                  <a:cubicBezTo>
                    <a:pt x="8083" y="17216"/>
                    <a:pt x="8094" y="17273"/>
                    <a:pt x="8071" y="17340"/>
                  </a:cubicBezTo>
                  <a:cubicBezTo>
                    <a:pt x="8074" y="17345"/>
                    <a:pt x="8077" y="17347"/>
                    <a:pt x="8081" y="17347"/>
                  </a:cubicBezTo>
                  <a:cubicBezTo>
                    <a:pt x="8089" y="17347"/>
                    <a:pt x="8098" y="17337"/>
                    <a:pt x="8105" y="17337"/>
                  </a:cubicBezTo>
                  <a:cubicBezTo>
                    <a:pt x="8108" y="17337"/>
                    <a:pt x="8111" y="17338"/>
                    <a:pt x="8114" y="17342"/>
                  </a:cubicBezTo>
                  <a:cubicBezTo>
                    <a:pt x="8132" y="17364"/>
                    <a:pt x="8117" y="17381"/>
                    <a:pt x="8111" y="17400"/>
                  </a:cubicBezTo>
                  <a:cubicBezTo>
                    <a:pt x="8115" y="17404"/>
                    <a:pt x="8119" y="17405"/>
                    <a:pt x="8123" y="17405"/>
                  </a:cubicBezTo>
                  <a:cubicBezTo>
                    <a:pt x="8133" y="17405"/>
                    <a:pt x="8145" y="17395"/>
                    <a:pt x="8156" y="17395"/>
                  </a:cubicBezTo>
                  <a:cubicBezTo>
                    <a:pt x="8163" y="17395"/>
                    <a:pt x="8170" y="17399"/>
                    <a:pt x="8176" y="17410"/>
                  </a:cubicBezTo>
                  <a:cubicBezTo>
                    <a:pt x="8138" y="17434"/>
                    <a:pt x="8117" y="17475"/>
                    <a:pt x="8086" y="17509"/>
                  </a:cubicBezTo>
                  <a:lnTo>
                    <a:pt x="8102" y="17551"/>
                  </a:lnTo>
                  <a:cubicBezTo>
                    <a:pt x="8101" y="17574"/>
                    <a:pt x="8075" y="17581"/>
                    <a:pt x="8069" y="17608"/>
                  </a:cubicBezTo>
                  <a:cubicBezTo>
                    <a:pt x="8061" y="17631"/>
                    <a:pt x="8082" y="17665"/>
                    <a:pt x="8053" y="17697"/>
                  </a:cubicBezTo>
                  <a:cubicBezTo>
                    <a:pt x="8018" y="17671"/>
                    <a:pt x="8045" y="17631"/>
                    <a:pt x="8025" y="17606"/>
                  </a:cubicBezTo>
                  <a:cubicBezTo>
                    <a:pt x="8011" y="17582"/>
                    <a:pt x="7965" y="17611"/>
                    <a:pt x="7962" y="17568"/>
                  </a:cubicBezTo>
                  <a:lnTo>
                    <a:pt x="7937" y="17571"/>
                  </a:lnTo>
                  <a:cubicBezTo>
                    <a:pt x="7916" y="17587"/>
                    <a:pt x="7939" y="17601"/>
                    <a:pt x="7936" y="17619"/>
                  </a:cubicBezTo>
                  <a:lnTo>
                    <a:pt x="7847" y="17619"/>
                  </a:lnTo>
                  <a:cubicBezTo>
                    <a:pt x="7828" y="17597"/>
                    <a:pt x="7864" y="17577"/>
                    <a:pt x="7842" y="17560"/>
                  </a:cubicBezTo>
                  <a:cubicBezTo>
                    <a:pt x="7848" y="17534"/>
                    <a:pt x="7882" y="17540"/>
                    <a:pt x="7891" y="17516"/>
                  </a:cubicBezTo>
                  <a:lnTo>
                    <a:pt x="7891" y="17516"/>
                  </a:lnTo>
                  <a:lnTo>
                    <a:pt x="7962" y="17568"/>
                  </a:lnTo>
                  <a:cubicBezTo>
                    <a:pt x="7968" y="17566"/>
                    <a:pt x="7973" y="17564"/>
                    <a:pt x="7978" y="17560"/>
                  </a:cubicBezTo>
                  <a:cubicBezTo>
                    <a:pt x="7985" y="17554"/>
                    <a:pt x="7991" y="17547"/>
                    <a:pt x="7997" y="17539"/>
                  </a:cubicBezTo>
                  <a:cubicBezTo>
                    <a:pt x="7987" y="17510"/>
                    <a:pt x="7977" y="17479"/>
                    <a:pt x="7964" y="17444"/>
                  </a:cubicBezTo>
                  <a:lnTo>
                    <a:pt x="7991" y="17385"/>
                  </a:lnTo>
                  <a:cubicBezTo>
                    <a:pt x="7973" y="17344"/>
                    <a:pt x="7977" y="17301"/>
                    <a:pt x="7983" y="17258"/>
                  </a:cubicBezTo>
                  <a:cubicBezTo>
                    <a:pt x="7986" y="17255"/>
                    <a:pt x="7989" y="17254"/>
                    <a:pt x="7991" y="17254"/>
                  </a:cubicBezTo>
                  <a:cubicBezTo>
                    <a:pt x="7996" y="17254"/>
                    <a:pt x="8001" y="17260"/>
                    <a:pt x="8006" y="17260"/>
                  </a:cubicBezTo>
                  <a:cubicBezTo>
                    <a:pt x="8030" y="17255"/>
                    <a:pt x="8028" y="17227"/>
                    <a:pt x="8044" y="17216"/>
                  </a:cubicBezTo>
                  <a:close/>
                  <a:moveTo>
                    <a:pt x="11338" y="17306"/>
                  </a:moveTo>
                  <a:cubicBezTo>
                    <a:pt x="11373" y="17313"/>
                    <a:pt x="11368" y="17349"/>
                    <a:pt x="11389" y="17362"/>
                  </a:cubicBezTo>
                  <a:cubicBezTo>
                    <a:pt x="11507" y="17404"/>
                    <a:pt x="11535" y="17442"/>
                    <a:pt x="11530" y="17557"/>
                  </a:cubicBezTo>
                  <a:cubicBezTo>
                    <a:pt x="11528" y="17561"/>
                    <a:pt x="11525" y="17563"/>
                    <a:pt x="11522" y="17563"/>
                  </a:cubicBezTo>
                  <a:cubicBezTo>
                    <a:pt x="11517" y="17563"/>
                    <a:pt x="11511" y="17556"/>
                    <a:pt x="11505" y="17556"/>
                  </a:cubicBezTo>
                  <a:cubicBezTo>
                    <a:pt x="11504" y="17556"/>
                    <a:pt x="11503" y="17556"/>
                    <a:pt x="11502" y="17557"/>
                  </a:cubicBezTo>
                  <a:cubicBezTo>
                    <a:pt x="11487" y="17566"/>
                    <a:pt x="11478" y="17583"/>
                    <a:pt x="11480" y="17601"/>
                  </a:cubicBezTo>
                  <a:cubicBezTo>
                    <a:pt x="11481" y="17627"/>
                    <a:pt x="11513" y="17635"/>
                    <a:pt x="11514" y="17663"/>
                  </a:cubicBezTo>
                  <a:cubicBezTo>
                    <a:pt x="11517" y="17681"/>
                    <a:pt x="11505" y="17700"/>
                    <a:pt x="11488" y="17706"/>
                  </a:cubicBezTo>
                  <a:cubicBezTo>
                    <a:pt x="11484" y="17707"/>
                    <a:pt x="11480" y="17708"/>
                    <a:pt x="11477" y="17708"/>
                  </a:cubicBezTo>
                  <a:cubicBezTo>
                    <a:pt x="11438" y="17708"/>
                    <a:pt x="11429" y="17657"/>
                    <a:pt x="11393" y="17657"/>
                  </a:cubicBezTo>
                  <a:cubicBezTo>
                    <a:pt x="11392" y="17657"/>
                    <a:pt x="11391" y="17657"/>
                    <a:pt x="11390" y="17657"/>
                  </a:cubicBezTo>
                  <a:cubicBezTo>
                    <a:pt x="11393" y="17647"/>
                    <a:pt x="11404" y="17632"/>
                    <a:pt x="11399" y="17627"/>
                  </a:cubicBezTo>
                  <a:cubicBezTo>
                    <a:pt x="11379" y="17596"/>
                    <a:pt x="11397" y="17571"/>
                    <a:pt x="11407" y="17543"/>
                  </a:cubicBezTo>
                  <a:cubicBezTo>
                    <a:pt x="11399" y="17519"/>
                    <a:pt x="11391" y="17495"/>
                    <a:pt x="11383" y="17469"/>
                  </a:cubicBezTo>
                  <a:cubicBezTo>
                    <a:pt x="11358" y="17457"/>
                    <a:pt x="11336" y="17437"/>
                    <a:pt x="11320" y="17414"/>
                  </a:cubicBezTo>
                  <a:cubicBezTo>
                    <a:pt x="11335" y="17385"/>
                    <a:pt x="11335" y="17347"/>
                    <a:pt x="11338" y="17306"/>
                  </a:cubicBezTo>
                  <a:close/>
                  <a:moveTo>
                    <a:pt x="4827" y="17538"/>
                  </a:moveTo>
                  <a:cubicBezTo>
                    <a:pt x="4852" y="17567"/>
                    <a:pt x="4854" y="17607"/>
                    <a:pt x="4871" y="17639"/>
                  </a:cubicBezTo>
                  <a:lnTo>
                    <a:pt x="4886" y="17648"/>
                  </a:lnTo>
                  <a:lnTo>
                    <a:pt x="4871" y="17656"/>
                  </a:lnTo>
                  <a:cubicBezTo>
                    <a:pt x="4870" y="17681"/>
                    <a:pt x="4882" y="17710"/>
                    <a:pt x="4842" y="17725"/>
                  </a:cubicBezTo>
                  <a:cubicBezTo>
                    <a:pt x="4841" y="17694"/>
                    <a:pt x="4825" y="17665"/>
                    <a:pt x="4799" y="17648"/>
                  </a:cubicBezTo>
                  <a:cubicBezTo>
                    <a:pt x="4811" y="17620"/>
                    <a:pt x="4822" y="17593"/>
                    <a:pt x="4801" y="17568"/>
                  </a:cubicBezTo>
                  <a:lnTo>
                    <a:pt x="4799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801" y="17568"/>
                  </a:lnTo>
                  <a:cubicBezTo>
                    <a:pt x="4801" y="17568"/>
                    <a:pt x="4801" y="17568"/>
                    <a:pt x="4801" y="17568"/>
                  </a:cubicBezTo>
                  <a:lnTo>
                    <a:pt x="4801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787" y="17559"/>
                  </a:lnTo>
                  <a:cubicBezTo>
                    <a:pt x="4790" y="17557"/>
                    <a:pt x="4793" y="17556"/>
                    <a:pt x="4795" y="17556"/>
                  </a:cubicBezTo>
                  <a:cubicBezTo>
                    <a:pt x="4799" y="17556"/>
                    <a:pt x="4798" y="17564"/>
                    <a:pt x="4801" y="17568"/>
                  </a:cubicBezTo>
                  <a:lnTo>
                    <a:pt x="4801" y="17568"/>
                  </a:lnTo>
                  <a:cubicBezTo>
                    <a:pt x="4818" y="17565"/>
                    <a:pt x="4815" y="17545"/>
                    <a:pt x="4827" y="17538"/>
                  </a:cubicBezTo>
                  <a:close/>
                  <a:moveTo>
                    <a:pt x="4918" y="17301"/>
                  </a:moveTo>
                  <a:cubicBezTo>
                    <a:pt x="4928" y="17301"/>
                    <a:pt x="4939" y="17304"/>
                    <a:pt x="4949" y="17305"/>
                  </a:cubicBezTo>
                  <a:cubicBezTo>
                    <a:pt x="4964" y="17316"/>
                    <a:pt x="4961" y="17330"/>
                    <a:pt x="4957" y="17345"/>
                  </a:cubicBezTo>
                  <a:cubicBezTo>
                    <a:pt x="4947" y="17363"/>
                    <a:pt x="4914" y="17346"/>
                    <a:pt x="4909" y="17379"/>
                  </a:cubicBezTo>
                  <a:cubicBezTo>
                    <a:pt x="4917" y="17387"/>
                    <a:pt x="4926" y="17390"/>
                    <a:pt x="4934" y="17390"/>
                  </a:cubicBezTo>
                  <a:cubicBezTo>
                    <a:pt x="4945" y="17390"/>
                    <a:pt x="4957" y="17384"/>
                    <a:pt x="4968" y="17378"/>
                  </a:cubicBezTo>
                  <a:cubicBezTo>
                    <a:pt x="4997" y="17387"/>
                    <a:pt x="4997" y="17415"/>
                    <a:pt x="5003" y="17439"/>
                  </a:cubicBezTo>
                  <a:lnTo>
                    <a:pt x="5024" y="17429"/>
                  </a:lnTo>
                  <a:lnTo>
                    <a:pt x="5024" y="17429"/>
                  </a:lnTo>
                  <a:cubicBezTo>
                    <a:pt x="5042" y="17453"/>
                    <a:pt x="5023" y="17482"/>
                    <a:pt x="5037" y="17507"/>
                  </a:cubicBezTo>
                  <a:cubicBezTo>
                    <a:pt x="5041" y="17511"/>
                    <a:pt x="5045" y="17512"/>
                    <a:pt x="5049" y="17512"/>
                  </a:cubicBezTo>
                  <a:cubicBezTo>
                    <a:pt x="5062" y="17512"/>
                    <a:pt x="5072" y="17497"/>
                    <a:pt x="5085" y="17497"/>
                  </a:cubicBezTo>
                  <a:cubicBezTo>
                    <a:pt x="5088" y="17497"/>
                    <a:pt x="5090" y="17498"/>
                    <a:pt x="5093" y="17499"/>
                  </a:cubicBezTo>
                  <a:cubicBezTo>
                    <a:pt x="5114" y="17515"/>
                    <a:pt x="5095" y="17527"/>
                    <a:pt x="5089" y="17543"/>
                  </a:cubicBezTo>
                  <a:lnTo>
                    <a:pt x="5113" y="17572"/>
                  </a:lnTo>
                  <a:cubicBezTo>
                    <a:pt x="5114" y="17623"/>
                    <a:pt x="5066" y="17637"/>
                    <a:pt x="5041" y="17656"/>
                  </a:cubicBezTo>
                  <a:cubicBezTo>
                    <a:pt x="5026" y="17684"/>
                    <a:pt x="5048" y="17696"/>
                    <a:pt x="5049" y="17705"/>
                  </a:cubicBezTo>
                  <a:cubicBezTo>
                    <a:pt x="5047" y="17720"/>
                    <a:pt x="5039" y="17733"/>
                    <a:pt x="5025" y="17739"/>
                  </a:cubicBezTo>
                  <a:cubicBezTo>
                    <a:pt x="5003" y="17735"/>
                    <a:pt x="5021" y="17708"/>
                    <a:pt x="4999" y="17696"/>
                  </a:cubicBezTo>
                  <a:lnTo>
                    <a:pt x="4940" y="17692"/>
                  </a:lnTo>
                  <a:cubicBezTo>
                    <a:pt x="4928" y="17688"/>
                    <a:pt x="4930" y="17685"/>
                    <a:pt x="4933" y="17677"/>
                  </a:cubicBezTo>
                  <a:cubicBezTo>
                    <a:pt x="4943" y="17656"/>
                    <a:pt x="4952" y="17636"/>
                    <a:pt x="4961" y="17615"/>
                  </a:cubicBezTo>
                  <a:cubicBezTo>
                    <a:pt x="4952" y="17581"/>
                    <a:pt x="4923" y="17585"/>
                    <a:pt x="4915" y="17565"/>
                  </a:cubicBezTo>
                  <a:cubicBezTo>
                    <a:pt x="4896" y="17543"/>
                    <a:pt x="4919" y="17510"/>
                    <a:pt x="4894" y="17494"/>
                  </a:cubicBezTo>
                  <a:cubicBezTo>
                    <a:pt x="4895" y="17474"/>
                    <a:pt x="4922" y="17481"/>
                    <a:pt x="4922" y="17463"/>
                  </a:cubicBezTo>
                  <a:cubicBezTo>
                    <a:pt x="4924" y="17441"/>
                    <a:pt x="4898" y="17449"/>
                    <a:pt x="4891" y="17414"/>
                  </a:cubicBezTo>
                  <a:lnTo>
                    <a:pt x="4891" y="17312"/>
                  </a:lnTo>
                  <a:cubicBezTo>
                    <a:pt x="4900" y="17303"/>
                    <a:pt x="4909" y="17301"/>
                    <a:pt x="4918" y="17301"/>
                  </a:cubicBezTo>
                  <a:close/>
                  <a:moveTo>
                    <a:pt x="11505" y="17733"/>
                  </a:moveTo>
                  <a:lnTo>
                    <a:pt x="11505" y="17733"/>
                  </a:lnTo>
                  <a:cubicBezTo>
                    <a:pt x="11512" y="17736"/>
                    <a:pt x="11512" y="17739"/>
                    <a:pt x="11504" y="17742"/>
                  </a:cubicBezTo>
                  <a:cubicBezTo>
                    <a:pt x="11504" y="17742"/>
                    <a:pt x="11502" y="17738"/>
                    <a:pt x="11501" y="17737"/>
                  </a:cubicBezTo>
                  <a:cubicBezTo>
                    <a:pt x="11502" y="17735"/>
                    <a:pt x="11504" y="17733"/>
                    <a:pt x="11505" y="17733"/>
                  </a:cubicBezTo>
                  <a:close/>
                  <a:moveTo>
                    <a:pt x="8046" y="17734"/>
                  </a:moveTo>
                  <a:cubicBezTo>
                    <a:pt x="8050" y="17734"/>
                    <a:pt x="8049" y="17742"/>
                    <a:pt x="8050" y="17745"/>
                  </a:cubicBezTo>
                  <a:lnTo>
                    <a:pt x="8050" y="17745"/>
                  </a:lnTo>
                  <a:lnTo>
                    <a:pt x="8038" y="17738"/>
                  </a:lnTo>
                  <a:cubicBezTo>
                    <a:pt x="8042" y="17735"/>
                    <a:pt x="8044" y="17734"/>
                    <a:pt x="8046" y="17734"/>
                  </a:cubicBezTo>
                  <a:close/>
                  <a:moveTo>
                    <a:pt x="5343" y="17796"/>
                  </a:moveTo>
                  <a:lnTo>
                    <a:pt x="5336" y="17809"/>
                  </a:lnTo>
                  <a:cubicBezTo>
                    <a:pt x="5327" y="17797"/>
                    <a:pt x="5336" y="17798"/>
                    <a:pt x="5343" y="17796"/>
                  </a:cubicBezTo>
                  <a:close/>
                  <a:moveTo>
                    <a:pt x="7833" y="17713"/>
                  </a:moveTo>
                  <a:cubicBezTo>
                    <a:pt x="7866" y="17713"/>
                    <a:pt x="7845" y="17749"/>
                    <a:pt x="7865" y="17759"/>
                  </a:cubicBezTo>
                  <a:cubicBezTo>
                    <a:pt x="7868" y="17761"/>
                    <a:pt x="7871" y="17762"/>
                    <a:pt x="7874" y="17762"/>
                  </a:cubicBezTo>
                  <a:cubicBezTo>
                    <a:pt x="7883" y="17762"/>
                    <a:pt x="7892" y="17752"/>
                    <a:pt x="7904" y="17752"/>
                  </a:cubicBezTo>
                  <a:cubicBezTo>
                    <a:pt x="7905" y="17752"/>
                    <a:pt x="7905" y="17752"/>
                    <a:pt x="7906" y="17752"/>
                  </a:cubicBezTo>
                  <a:lnTo>
                    <a:pt x="7924" y="17774"/>
                  </a:lnTo>
                  <a:cubicBezTo>
                    <a:pt x="7928" y="17792"/>
                    <a:pt x="7918" y="17800"/>
                    <a:pt x="7907" y="17809"/>
                  </a:cubicBezTo>
                  <a:cubicBezTo>
                    <a:pt x="7867" y="17808"/>
                    <a:pt x="7842" y="17782"/>
                    <a:pt x="7820" y="17752"/>
                  </a:cubicBezTo>
                  <a:cubicBezTo>
                    <a:pt x="7822" y="17737"/>
                    <a:pt x="7815" y="17721"/>
                    <a:pt x="7833" y="17713"/>
                  </a:cubicBezTo>
                  <a:close/>
                  <a:moveTo>
                    <a:pt x="4863" y="17789"/>
                  </a:moveTo>
                  <a:cubicBezTo>
                    <a:pt x="4875" y="17789"/>
                    <a:pt x="4879" y="17800"/>
                    <a:pt x="4884" y="17809"/>
                  </a:cubicBezTo>
                  <a:cubicBezTo>
                    <a:pt x="4877" y="17813"/>
                    <a:pt x="4871" y="17815"/>
                    <a:pt x="4867" y="17815"/>
                  </a:cubicBezTo>
                  <a:cubicBezTo>
                    <a:pt x="4858" y="17815"/>
                    <a:pt x="4854" y="17808"/>
                    <a:pt x="4857" y="17790"/>
                  </a:cubicBezTo>
                  <a:cubicBezTo>
                    <a:pt x="4859" y="17789"/>
                    <a:pt x="4861" y="17789"/>
                    <a:pt x="4863" y="17789"/>
                  </a:cubicBezTo>
                  <a:close/>
                  <a:moveTo>
                    <a:pt x="11462" y="17784"/>
                  </a:moveTo>
                  <a:cubicBezTo>
                    <a:pt x="11501" y="17785"/>
                    <a:pt x="11512" y="17800"/>
                    <a:pt x="11513" y="17832"/>
                  </a:cubicBezTo>
                  <a:cubicBezTo>
                    <a:pt x="11509" y="17832"/>
                    <a:pt x="11505" y="17833"/>
                    <a:pt x="11502" y="17833"/>
                  </a:cubicBezTo>
                  <a:cubicBezTo>
                    <a:pt x="11474" y="17833"/>
                    <a:pt x="11465" y="17816"/>
                    <a:pt x="11462" y="17784"/>
                  </a:cubicBezTo>
                  <a:close/>
                  <a:moveTo>
                    <a:pt x="5261" y="17802"/>
                  </a:moveTo>
                  <a:cubicBezTo>
                    <a:pt x="5309" y="17802"/>
                    <a:pt x="5292" y="17827"/>
                    <a:pt x="5300" y="17844"/>
                  </a:cubicBezTo>
                  <a:cubicBezTo>
                    <a:pt x="5268" y="17839"/>
                    <a:pt x="5279" y="17816"/>
                    <a:pt x="5258" y="17802"/>
                  </a:cubicBezTo>
                  <a:cubicBezTo>
                    <a:pt x="5259" y="17802"/>
                    <a:pt x="5260" y="17802"/>
                    <a:pt x="5261" y="17802"/>
                  </a:cubicBezTo>
                  <a:close/>
                  <a:moveTo>
                    <a:pt x="8877" y="17839"/>
                  </a:moveTo>
                  <a:cubicBezTo>
                    <a:pt x="8879" y="17839"/>
                    <a:pt x="8880" y="17841"/>
                    <a:pt x="8881" y="17844"/>
                  </a:cubicBezTo>
                  <a:cubicBezTo>
                    <a:pt x="8881" y="17846"/>
                    <a:pt x="8878" y="17847"/>
                    <a:pt x="8877" y="17849"/>
                  </a:cubicBezTo>
                  <a:lnTo>
                    <a:pt x="8876" y="17849"/>
                  </a:lnTo>
                  <a:cubicBezTo>
                    <a:pt x="8874" y="17847"/>
                    <a:pt x="8871" y="17844"/>
                    <a:pt x="8872" y="17843"/>
                  </a:cubicBezTo>
                  <a:cubicBezTo>
                    <a:pt x="8874" y="17840"/>
                    <a:pt x="8875" y="17839"/>
                    <a:pt x="8877" y="17839"/>
                  </a:cubicBezTo>
                  <a:close/>
                  <a:moveTo>
                    <a:pt x="8051" y="17747"/>
                  </a:moveTo>
                  <a:cubicBezTo>
                    <a:pt x="8083" y="17772"/>
                    <a:pt x="8075" y="17815"/>
                    <a:pt x="8102" y="17842"/>
                  </a:cubicBezTo>
                  <a:cubicBezTo>
                    <a:pt x="8096" y="17850"/>
                    <a:pt x="8086" y="17854"/>
                    <a:pt x="8076" y="17854"/>
                  </a:cubicBezTo>
                  <a:cubicBezTo>
                    <a:pt x="8071" y="17854"/>
                    <a:pt x="8067" y="17853"/>
                    <a:pt x="8062" y="17851"/>
                  </a:cubicBezTo>
                  <a:cubicBezTo>
                    <a:pt x="8045" y="17844"/>
                    <a:pt x="8035" y="17828"/>
                    <a:pt x="8034" y="17810"/>
                  </a:cubicBezTo>
                  <a:cubicBezTo>
                    <a:pt x="8031" y="17788"/>
                    <a:pt x="8038" y="17765"/>
                    <a:pt x="8051" y="17747"/>
                  </a:cubicBezTo>
                  <a:close/>
                  <a:moveTo>
                    <a:pt x="11505" y="17857"/>
                  </a:moveTo>
                  <a:cubicBezTo>
                    <a:pt x="11505" y="17857"/>
                    <a:pt x="11505" y="17857"/>
                    <a:pt x="11505" y="17857"/>
                  </a:cubicBezTo>
                  <a:cubicBezTo>
                    <a:pt x="11512" y="17860"/>
                    <a:pt x="11512" y="17864"/>
                    <a:pt x="11504" y="17866"/>
                  </a:cubicBezTo>
                  <a:cubicBezTo>
                    <a:pt x="11504" y="17866"/>
                    <a:pt x="11502" y="17863"/>
                    <a:pt x="11501" y="17861"/>
                  </a:cubicBezTo>
                  <a:lnTo>
                    <a:pt x="11501" y="17861"/>
                  </a:lnTo>
                  <a:cubicBezTo>
                    <a:pt x="11502" y="17859"/>
                    <a:pt x="11504" y="17857"/>
                    <a:pt x="11505" y="17857"/>
                  </a:cubicBezTo>
                  <a:close/>
                  <a:moveTo>
                    <a:pt x="5345" y="17836"/>
                  </a:moveTo>
                  <a:cubicBezTo>
                    <a:pt x="5344" y="17851"/>
                    <a:pt x="5334" y="17863"/>
                    <a:pt x="5321" y="17867"/>
                  </a:cubicBezTo>
                  <a:cubicBezTo>
                    <a:pt x="5313" y="17849"/>
                    <a:pt x="5316" y="17838"/>
                    <a:pt x="5345" y="17836"/>
                  </a:cubicBezTo>
                  <a:close/>
                  <a:moveTo>
                    <a:pt x="4339" y="17851"/>
                  </a:moveTo>
                  <a:cubicBezTo>
                    <a:pt x="4349" y="17851"/>
                    <a:pt x="4359" y="17868"/>
                    <a:pt x="4373" y="17868"/>
                  </a:cubicBezTo>
                  <a:cubicBezTo>
                    <a:pt x="4375" y="17868"/>
                    <a:pt x="4377" y="17868"/>
                    <a:pt x="4379" y="17867"/>
                  </a:cubicBezTo>
                  <a:lnTo>
                    <a:pt x="4379" y="17867"/>
                  </a:lnTo>
                  <a:cubicBezTo>
                    <a:pt x="4367" y="17879"/>
                    <a:pt x="4359" y="17883"/>
                    <a:pt x="4352" y="17883"/>
                  </a:cubicBezTo>
                  <a:cubicBezTo>
                    <a:pt x="4339" y="17883"/>
                    <a:pt x="4331" y="17871"/>
                    <a:pt x="4320" y="17871"/>
                  </a:cubicBezTo>
                  <a:cubicBezTo>
                    <a:pt x="4327" y="17856"/>
                    <a:pt x="4333" y="17851"/>
                    <a:pt x="4339" y="17851"/>
                  </a:cubicBezTo>
                  <a:close/>
                  <a:moveTo>
                    <a:pt x="4320" y="17871"/>
                  </a:moveTo>
                  <a:lnTo>
                    <a:pt x="4311" y="17884"/>
                  </a:lnTo>
                  <a:cubicBezTo>
                    <a:pt x="4300" y="17871"/>
                    <a:pt x="4315" y="17873"/>
                    <a:pt x="4320" y="17871"/>
                  </a:cubicBezTo>
                  <a:close/>
                  <a:moveTo>
                    <a:pt x="4437" y="17874"/>
                  </a:moveTo>
                  <a:cubicBezTo>
                    <a:pt x="4438" y="17875"/>
                    <a:pt x="4440" y="17878"/>
                    <a:pt x="4440" y="17880"/>
                  </a:cubicBezTo>
                  <a:cubicBezTo>
                    <a:pt x="4440" y="17881"/>
                    <a:pt x="4437" y="17882"/>
                    <a:pt x="4436" y="17884"/>
                  </a:cubicBezTo>
                  <a:lnTo>
                    <a:pt x="4431" y="17879"/>
                  </a:lnTo>
                  <a:cubicBezTo>
                    <a:pt x="4433" y="17878"/>
                    <a:pt x="4434" y="17874"/>
                    <a:pt x="4437" y="17874"/>
                  </a:cubicBezTo>
                  <a:close/>
                  <a:moveTo>
                    <a:pt x="9384" y="17691"/>
                  </a:moveTo>
                  <a:cubicBezTo>
                    <a:pt x="9391" y="17691"/>
                    <a:pt x="9398" y="17691"/>
                    <a:pt x="9405" y="17692"/>
                  </a:cubicBezTo>
                  <a:cubicBezTo>
                    <a:pt x="9432" y="17716"/>
                    <a:pt x="9410" y="17751"/>
                    <a:pt x="9432" y="17773"/>
                  </a:cubicBezTo>
                  <a:lnTo>
                    <a:pt x="9403" y="17812"/>
                  </a:lnTo>
                  <a:cubicBezTo>
                    <a:pt x="9397" y="17832"/>
                    <a:pt x="9407" y="17844"/>
                    <a:pt x="9414" y="17858"/>
                  </a:cubicBezTo>
                  <a:cubicBezTo>
                    <a:pt x="9403" y="17875"/>
                    <a:pt x="9383" y="17880"/>
                    <a:pt x="9366" y="17886"/>
                  </a:cubicBezTo>
                  <a:cubicBezTo>
                    <a:pt x="9337" y="17883"/>
                    <a:pt x="9335" y="17855"/>
                    <a:pt x="9321" y="17839"/>
                  </a:cubicBezTo>
                  <a:cubicBezTo>
                    <a:pt x="9315" y="17842"/>
                    <a:pt x="9309" y="17846"/>
                    <a:pt x="9304" y="17846"/>
                  </a:cubicBezTo>
                  <a:cubicBezTo>
                    <a:pt x="9301" y="17846"/>
                    <a:pt x="9297" y="17844"/>
                    <a:pt x="9294" y="17839"/>
                  </a:cubicBezTo>
                  <a:cubicBezTo>
                    <a:pt x="9297" y="17832"/>
                    <a:pt x="9297" y="17823"/>
                    <a:pt x="9300" y="17822"/>
                  </a:cubicBezTo>
                  <a:cubicBezTo>
                    <a:pt x="9350" y="17806"/>
                    <a:pt x="9348" y="17757"/>
                    <a:pt x="9360" y="17718"/>
                  </a:cubicBezTo>
                  <a:cubicBezTo>
                    <a:pt x="9360" y="17717"/>
                    <a:pt x="9351" y="17712"/>
                    <a:pt x="9347" y="17709"/>
                  </a:cubicBezTo>
                  <a:lnTo>
                    <a:pt x="9347" y="17710"/>
                  </a:lnTo>
                  <a:cubicBezTo>
                    <a:pt x="9343" y="17724"/>
                    <a:pt x="9333" y="17735"/>
                    <a:pt x="9319" y="17739"/>
                  </a:cubicBezTo>
                  <a:cubicBezTo>
                    <a:pt x="9308" y="17728"/>
                    <a:pt x="9302" y="17712"/>
                    <a:pt x="9301" y="17695"/>
                  </a:cubicBezTo>
                  <a:cubicBezTo>
                    <a:pt x="9305" y="17693"/>
                    <a:pt x="9309" y="17692"/>
                    <a:pt x="9312" y="17692"/>
                  </a:cubicBezTo>
                  <a:cubicBezTo>
                    <a:pt x="9325" y="17692"/>
                    <a:pt x="9334" y="17709"/>
                    <a:pt x="9347" y="17709"/>
                  </a:cubicBezTo>
                  <a:cubicBezTo>
                    <a:pt x="9348" y="17700"/>
                    <a:pt x="9355" y="17693"/>
                    <a:pt x="9364" y="17692"/>
                  </a:cubicBezTo>
                  <a:cubicBezTo>
                    <a:pt x="9371" y="17691"/>
                    <a:pt x="9378" y="17691"/>
                    <a:pt x="9384" y="17691"/>
                  </a:cubicBezTo>
                  <a:close/>
                  <a:moveTo>
                    <a:pt x="9197" y="17840"/>
                  </a:moveTo>
                  <a:cubicBezTo>
                    <a:pt x="9204" y="17854"/>
                    <a:pt x="9211" y="17866"/>
                    <a:pt x="9217" y="17880"/>
                  </a:cubicBezTo>
                  <a:cubicBezTo>
                    <a:pt x="9210" y="17887"/>
                    <a:pt x="9204" y="17889"/>
                    <a:pt x="9197" y="17889"/>
                  </a:cubicBezTo>
                  <a:cubicBezTo>
                    <a:pt x="9189" y="17889"/>
                    <a:pt x="9181" y="17886"/>
                    <a:pt x="9173" y="17884"/>
                  </a:cubicBezTo>
                  <a:lnTo>
                    <a:pt x="9173" y="17883"/>
                  </a:lnTo>
                  <a:cubicBezTo>
                    <a:pt x="9168" y="17858"/>
                    <a:pt x="9180" y="17848"/>
                    <a:pt x="9197" y="17840"/>
                  </a:cubicBezTo>
                  <a:close/>
                  <a:moveTo>
                    <a:pt x="9305" y="17892"/>
                  </a:moveTo>
                  <a:lnTo>
                    <a:pt x="9305" y="17892"/>
                  </a:lnTo>
                  <a:cubicBezTo>
                    <a:pt x="9314" y="17910"/>
                    <a:pt x="9312" y="17921"/>
                    <a:pt x="9293" y="17921"/>
                  </a:cubicBezTo>
                  <a:cubicBezTo>
                    <a:pt x="9290" y="17921"/>
                    <a:pt x="9287" y="17921"/>
                    <a:pt x="9284" y="17921"/>
                  </a:cubicBezTo>
                  <a:cubicBezTo>
                    <a:pt x="9279" y="17904"/>
                    <a:pt x="9292" y="17899"/>
                    <a:pt x="9303" y="17893"/>
                  </a:cubicBezTo>
                  <a:lnTo>
                    <a:pt x="9305" y="17892"/>
                  </a:lnTo>
                  <a:close/>
                  <a:moveTo>
                    <a:pt x="15431" y="17875"/>
                  </a:moveTo>
                  <a:cubicBezTo>
                    <a:pt x="15434" y="17875"/>
                    <a:pt x="15436" y="17877"/>
                    <a:pt x="15438" y="17882"/>
                  </a:cubicBezTo>
                  <a:cubicBezTo>
                    <a:pt x="15441" y="17899"/>
                    <a:pt x="15441" y="17916"/>
                    <a:pt x="15447" y="17932"/>
                  </a:cubicBezTo>
                  <a:cubicBezTo>
                    <a:pt x="15449" y="17941"/>
                    <a:pt x="15473" y="17940"/>
                    <a:pt x="15465" y="17957"/>
                  </a:cubicBezTo>
                  <a:cubicBezTo>
                    <a:pt x="15457" y="17961"/>
                    <a:pt x="15450" y="17963"/>
                    <a:pt x="15443" y="17963"/>
                  </a:cubicBezTo>
                  <a:cubicBezTo>
                    <a:pt x="15402" y="17963"/>
                    <a:pt x="15379" y="17900"/>
                    <a:pt x="15425" y="17878"/>
                  </a:cubicBezTo>
                  <a:cubicBezTo>
                    <a:pt x="15427" y="17876"/>
                    <a:pt x="15429" y="17875"/>
                    <a:pt x="15431" y="17875"/>
                  </a:cubicBezTo>
                  <a:close/>
                  <a:moveTo>
                    <a:pt x="11037" y="17935"/>
                  </a:moveTo>
                  <a:cubicBezTo>
                    <a:pt x="11055" y="17949"/>
                    <a:pt x="11063" y="17956"/>
                    <a:pt x="11072" y="17965"/>
                  </a:cubicBezTo>
                  <a:cubicBezTo>
                    <a:pt x="11061" y="17971"/>
                    <a:pt x="11054" y="17973"/>
                    <a:pt x="11049" y="17973"/>
                  </a:cubicBezTo>
                  <a:cubicBezTo>
                    <a:pt x="11036" y="17973"/>
                    <a:pt x="11037" y="17958"/>
                    <a:pt x="11037" y="17935"/>
                  </a:cubicBezTo>
                  <a:close/>
                  <a:moveTo>
                    <a:pt x="9143" y="17981"/>
                  </a:moveTo>
                  <a:cubicBezTo>
                    <a:pt x="9145" y="17981"/>
                    <a:pt x="9146" y="17982"/>
                    <a:pt x="9147" y="17986"/>
                  </a:cubicBezTo>
                  <a:cubicBezTo>
                    <a:pt x="9147" y="17987"/>
                    <a:pt x="9144" y="17989"/>
                    <a:pt x="9143" y="17990"/>
                  </a:cubicBezTo>
                  <a:cubicBezTo>
                    <a:pt x="9141" y="17989"/>
                    <a:pt x="9138" y="17986"/>
                    <a:pt x="9138" y="17986"/>
                  </a:cubicBezTo>
                  <a:cubicBezTo>
                    <a:pt x="9140" y="17982"/>
                    <a:pt x="9141" y="17981"/>
                    <a:pt x="9143" y="17981"/>
                  </a:cubicBezTo>
                  <a:close/>
                  <a:moveTo>
                    <a:pt x="9179" y="17980"/>
                  </a:moveTo>
                  <a:cubicBezTo>
                    <a:pt x="9180" y="17982"/>
                    <a:pt x="9184" y="17984"/>
                    <a:pt x="9184" y="17986"/>
                  </a:cubicBezTo>
                  <a:cubicBezTo>
                    <a:pt x="9182" y="17987"/>
                    <a:pt x="9180" y="17990"/>
                    <a:pt x="9178" y="17990"/>
                  </a:cubicBezTo>
                  <a:cubicBezTo>
                    <a:pt x="9176" y="17989"/>
                    <a:pt x="9175" y="17987"/>
                    <a:pt x="9173" y="17985"/>
                  </a:cubicBezTo>
                  <a:lnTo>
                    <a:pt x="9179" y="17980"/>
                  </a:lnTo>
                  <a:close/>
                  <a:moveTo>
                    <a:pt x="8787" y="17963"/>
                  </a:moveTo>
                  <a:lnTo>
                    <a:pt x="8787" y="17964"/>
                  </a:lnTo>
                  <a:cubicBezTo>
                    <a:pt x="8801" y="17973"/>
                    <a:pt x="8816" y="17981"/>
                    <a:pt x="8812" y="18002"/>
                  </a:cubicBezTo>
                  <a:cubicBezTo>
                    <a:pt x="8808" y="18005"/>
                    <a:pt x="8805" y="18006"/>
                    <a:pt x="8802" y="18006"/>
                  </a:cubicBezTo>
                  <a:cubicBezTo>
                    <a:pt x="8794" y="18006"/>
                    <a:pt x="8791" y="17997"/>
                    <a:pt x="8787" y="17992"/>
                  </a:cubicBezTo>
                  <a:cubicBezTo>
                    <a:pt x="8778" y="17985"/>
                    <a:pt x="8778" y="17971"/>
                    <a:pt x="8787" y="17963"/>
                  </a:cubicBezTo>
                  <a:close/>
                  <a:moveTo>
                    <a:pt x="9161" y="18017"/>
                  </a:moveTo>
                  <a:lnTo>
                    <a:pt x="9161" y="18017"/>
                  </a:lnTo>
                  <a:cubicBezTo>
                    <a:pt x="9168" y="18020"/>
                    <a:pt x="9167" y="18024"/>
                    <a:pt x="9160" y="18026"/>
                  </a:cubicBezTo>
                  <a:cubicBezTo>
                    <a:pt x="9159" y="18026"/>
                    <a:pt x="9157" y="18022"/>
                    <a:pt x="9155" y="18021"/>
                  </a:cubicBezTo>
                  <a:cubicBezTo>
                    <a:pt x="9157" y="18020"/>
                    <a:pt x="9160" y="18017"/>
                    <a:pt x="9161" y="18017"/>
                  </a:cubicBezTo>
                  <a:close/>
                  <a:moveTo>
                    <a:pt x="15466" y="18017"/>
                  </a:moveTo>
                  <a:cubicBezTo>
                    <a:pt x="15468" y="18018"/>
                    <a:pt x="15470" y="18020"/>
                    <a:pt x="15471" y="18021"/>
                  </a:cubicBezTo>
                  <a:lnTo>
                    <a:pt x="15466" y="18026"/>
                  </a:lnTo>
                  <a:lnTo>
                    <a:pt x="15462" y="18021"/>
                  </a:lnTo>
                  <a:lnTo>
                    <a:pt x="15462" y="18020"/>
                  </a:lnTo>
                  <a:cubicBezTo>
                    <a:pt x="15463" y="18019"/>
                    <a:pt x="15465" y="18017"/>
                    <a:pt x="15466" y="18017"/>
                  </a:cubicBezTo>
                  <a:close/>
                  <a:moveTo>
                    <a:pt x="15422" y="18014"/>
                  </a:moveTo>
                  <a:cubicBezTo>
                    <a:pt x="15426" y="18014"/>
                    <a:pt x="15430" y="18017"/>
                    <a:pt x="15434" y="18022"/>
                  </a:cubicBezTo>
                  <a:cubicBezTo>
                    <a:pt x="15431" y="18027"/>
                    <a:pt x="15426" y="18030"/>
                    <a:pt x="15422" y="18030"/>
                  </a:cubicBezTo>
                  <a:cubicBezTo>
                    <a:pt x="15416" y="18030"/>
                    <a:pt x="15411" y="18027"/>
                    <a:pt x="15409" y="18021"/>
                  </a:cubicBezTo>
                  <a:lnTo>
                    <a:pt x="15408" y="18021"/>
                  </a:lnTo>
                  <a:cubicBezTo>
                    <a:pt x="15413" y="18017"/>
                    <a:pt x="15418" y="18014"/>
                    <a:pt x="15422" y="18014"/>
                  </a:cubicBezTo>
                  <a:close/>
                  <a:moveTo>
                    <a:pt x="8487" y="18012"/>
                  </a:moveTo>
                  <a:cubicBezTo>
                    <a:pt x="8494" y="18012"/>
                    <a:pt x="8500" y="18015"/>
                    <a:pt x="8507" y="18020"/>
                  </a:cubicBezTo>
                  <a:cubicBezTo>
                    <a:pt x="8501" y="18028"/>
                    <a:pt x="8495" y="18031"/>
                    <a:pt x="8489" y="18031"/>
                  </a:cubicBezTo>
                  <a:cubicBezTo>
                    <a:pt x="8481" y="18031"/>
                    <a:pt x="8472" y="18027"/>
                    <a:pt x="8462" y="18022"/>
                  </a:cubicBezTo>
                  <a:cubicBezTo>
                    <a:pt x="8471" y="18016"/>
                    <a:pt x="8479" y="18012"/>
                    <a:pt x="8487" y="18012"/>
                  </a:cubicBezTo>
                  <a:close/>
                  <a:moveTo>
                    <a:pt x="4652" y="18038"/>
                  </a:moveTo>
                  <a:lnTo>
                    <a:pt x="4649" y="18044"/>
                  </a:lnTo>
                  <a:lnTo>
                    <a:pt x="4645" y="18038"/>
                  </a:lnTo>
                  <a:close/>
                  <a:moveTo>
                    <a:pt x="7964" y="17891"/>
                  </a:moveTo>
                  <a:lnTo>
                    <a:pt x="7964" y="17891"/>
                  </a:lnTo>
                  <a:cubicBezTo>
                    <a:pt x="7993" y="17907"/>
                    <a:pt x="8027" y="17897"/>
                    <a:pt x="8046" y="17931"/>
                  </a:cubicBezTo>
                  <a:lnTo>
                    <a:pt x="8034" y="17960"/>
                  </a:lnTo>
                  <a:cubicBezTo>
                    <a:pt x="8036" y="17959"/>
                    <a:pt x="8038" y="17959"/>
                    <a:pt x="8040" y="17959"/>
                  </a:cubicBezTo>
                  <a:cubicBezTo>
                    <a:pt x="8065" y="17959"/>
                    <a:pt x="8083" y="17977"/>
                    <a:pt x="8103" y="17989"/>
                  </a:cubicBezTo>
                  <a:cubicBezTo>
                    <a:pt x="8104" y="18006"/>
                    <a:pt x="8109" y="18025"/>
                    <a:pt x="8096" y="18045"/>
                  </a:cubicBezTo>
                  <a:cubicBezTo>
                    <a:pt x="8069" y="18020"/>
                    <a:pt x="8033" y="18004"/>
                    <a:pt x="8034" y="17959"/>
                  </a:cubicBezTo>
                  <a:lnTo>
                    <a:pt x="8009" y="17948"/>
                  </a:lnTo>
                  <a:cubicBezTo>
                    <a:pt x="7995" y="17950"/>
                    <a:pt x="7997" y="17976"/>
                    <a:pt x="7980" y="17976"/>
                  </a:cubicBezTo>
                  <a:cubicBezTo>
                    <a:pt x="7978" y="17976"/>
                    <a:pt x="7975" y="17976"/>
                    <a:pt x="7972" y="17974"/>
                  </a:cubicBezTo>
                  <a:cubicBezTo>
                    <a:pt x="7957" y="17952"/>
                    <a:pt x="7961" y="17927"/>
                    <a:pt x="7964" y="17891"/>
                  </a:cubicBezTo>
                  <a:close/>
                  <a:moveTo>
                    <a:pt x="9279" y="17945"/>
                  </a:moveTo>
                  <a:cubicBezTo>
                    <a:pt x="9283" y="17945"/>
                    <a:pt x="9287" y="17945"/>
                    <a:pt x="9291" y="17946"/>
                  </a:cubicBezTo>
                  <a:cubicBezTo>
                    <a:pt x="9294" y="17977"/>
                    <a:pt x="9269" y="18001"/>
                    <a:pt x="9276" y="18029"/>
                  </a:cubicBezTo>
                  <a:cubicBezTo>
                    <a:pt x="9286" y="18029"/>
                    <a:pt x="9294" y="18038"/>
                    <a:pt x="9294" y="18048"/>
                  </a:cubicBezTo>
                  <a:cubicBezTo>
                    <a:pt x="9284" y="18048"/>
                    <a:pt x="9276" y="18040"/>
                    <a:pt x="9276" y="18029"/>
                  </a:cubicBezTo>
                  <a:cubicBezTo>
                    <a:pt x="9249" y="18022"/>
                    <a:pt x="9240" y="17997"/>
                    <a:pt x="9218" y="17977"/>
                  </a:cubicBezTo>
                  <a:cubicBezTo>
                    <a:pt x="9240" y="17962"/>
                    <a:pt x="9254" y="17945"/>
                    <a:pt x="9279" y="17945"/>
                  </a:cubicBezTo>
                  <a:close/>
                  <a:moveTo>
                    <a:pt x="9044" y="18049"/>
                  </a:moveTo>
                  <a:cubicBezTo>
                    <a:pt x="9044" y="18049"/>
                    <a:pt x="9044" y="18049"/>
                    <a:pt x="9043" y="18049"/>
                  </a:cubicBezTo>
                  <a:lnTo>
                    <a:pt x="9044" y="18049"/>
                  </a:lnTo>
                  <a:cubicBezTo>
                    <a:pt x="9044" y="18049"/>
                    <a:pt x="9044" y="18049"/>
                    <a:pt x="9044" y="18049"/>
                  </a:cubicBezTo>
                  <a:close/>
                  <a:moveTo>
                    <a:pt x="9294" y="18048"/>
                  </a:moveTo>
                  <a:lnTo>
                    <a:pt x="9308" y="18055"/>
                  </a:lnTo>
                  <a:cubicBezTo>
                    <a:pt x="9304" y="18059"/>
                    <a:pt x="9302" y="18060"/>
                    <a:pt x="9300" y="18060"/>
                  </a:cubicBezTo>
                  <a:cubicBezTo>
                    <a:pt x="9296" y="18060"/>
                    <a:pt x="9297" y="18052"/>
                    <a:pt x="9294" y="18048"/>
                  </a:cubicBezTo>
                  <a:close/>
                  <a:moveTo>
                    <a:pt x="4880" y="18052"/>
                  </a:moveTo>
                  <a:cubicBezTo>
                    <a:pt x="4881" y="18052"/>
                    <a:pt x="4883" y="18054"/>
                    <a:pt x="4884" y="18058"/>
                  </a:cubicBezTo>
                  <a:cubicBezTo>
                    <a:pt x="4884" y="18059"/>
                    <a:pt x="4882" y="18061"/>
                    <a:pt x="4879" y="18062"/>
                  </a:cubicBezTo>
                  <a:cubicBezTo>
                    <a:pt x="4878" y="18060"/>
                    <a:pt x="4875" y="18058"/>
                    <a:pt x="4875" y="18057"/>
                  </a:cubicBezTo>
                  <a:cubicBezTo>
                    <a:pt x="4876" y="18054"/>
                    <a:pt x="4878" y="18052"/>
                    <a:pt x="4880" y="18052"/>
                  </a:cubicBezTo>
                  <a:close/>
                  <a:moveTo>
                    <a:pt x="11595" y="18053"/>
                  </a:moveTo>
                  <a:cubicBezTo>
                    <a:pt x="11596" y="18053"/>
                    <a:pt x="11598" y="18054"/>
                    <a:pt x="11599" y="18058"/>
                  </a:cubicBezTo>
                  <a:cubicBezTo>
                    <a:pt x="11599" y="18059"/>
                    <a:pt x="11595" y="18061"/>
                    <a:pt x="11593" y="18062"/>
                  </a:cubicBezTo>
                  <a:cubicBezTo>
                    <a:pt x="11592" y="18060"/>
                    <a:pt x="11590" y="18058"/>
                    <a:pt x="11590" y="18058"/>
                  </a:cubicBezTo>
                  <a:cubicBezTo>
                    <a:pt x="11591" y="18054"/>
                    <a:pt x="11593" y="18053"/>
                    <a:pt x="11595" y="18053"/>
                  </a:cubicBezTo>
                  <a:close/>
                  <a:moveTo>
                    <a:pt x="11521" y="18018"/>
                  </a:moveTo>
                  <a:cubicBezTo>
                    <a:pt x="11539" y="18029"/>
                    <a:pt x="11531" y="18044"/>
                    <a:pt x="11523" y="18062"/>
                  </a:cubicBezTo>
                  <a:lnTo>
                    <a:pt x="11523" y="18063"/>
                  </a:lnTo>
                  <a:cubicBezTo>
                    <a:pt x="11511" y="18045"/>
                    <a:pt x="11511" y="18032"/>
                    <a:pt x="11521" y="18018"/>
                  </a:cubicBezTo>
                  <a:close/>
                  <a:moveTo>
                    <a:pt x="4513" y="18068"/>
                  </a:moveTo>
                  <a:cubicBezTo>
                    <a:pt x="4515" y="18068"/>
                    <a:pt x="4516" y="18068"/>
                    <a:pt x="4518" y="18068"/>
                  </a:cubicBezTo>
                  <a:cubicBezTo>
                    <a:pt x="4521" y="18069"/>
                    <a:pt x="4523" y="18075"/>
                    <a:pt x="4527" y="18077"/>
                  </a:cubicBezTo>
                  <a:cubicBezTo>
                    <a:pt x="4523" y="18080"/>
                    <a:pt x="4518" y="18083"/>
                    <a:pt x="4513" y="18083"/>
                  </a:cubicBezTo>
                  <a:cubicBezTo>
                    <a:pt x="4510" y="18083"/>
                    <a:pt x="4508" y="18082"/>
                    <a:pt x="4506" y="18078"/>
                  </a:cubicBezTo>
                  <a:cubicBezTo>
                    <a:pt x="4502" y="18070"/>
                    <a:pt x="4507" y="18068"/>
                    <a:pt x="4513" y="18068"/>
                  </a:cubicBezTo>
                  <a:close/>
                  <a:moveTo>
                    <a:pt x="7509" y="18087"/>
                  </a:moveTo>
                  <a:cubicBezTo>
                    <a:pt x="7511" y="18090"/>
                    <a:pt x="7513" y="18091"/>
                    <a:pt x="7513" y="18093"/>
                  </a:cubicBezTo>
                  <a:cubicBezTo>
                    <a:pt x="7513" y="18094"/>
                    <a:pt x="7510" y="18098"/>
                    <a:pt x="7509" y="18098"/>
                  </a:cubicBezTo>
                  <a:cubicBezTo>
                    <a:pt x="7507" y="18098"/>
                    <a:pt x="7505" y="18094"/>
                    <a:pt x="7503" y="18092"/>
                  </a:cubicBezTo>
                  <a:lnTo>
                    <a:pt x="7509" y="18087"/>
                  </a:lnTo>
                  <a:close/>
                  <a:moveTo>
                    <a:pt x="15463" y="18089"/>
                  </a:moveTo>
                  <a:lnTo>
                    <a:pt x="15463" y="18089"/>
                  </a:lnTo>
                  <a:cubicBezTo>
                    <a:pt x="15476" y="18095"/>
                    <a:pt x="15475" y="18105"/>
                    <a:pt x="15468" y="18114"/>
                  </a:cubicBezTo>
                  <a:lnTo>
                    <a:pt x="15468" y="18113"/>
                  </a:lnTo>
                  <a:cubicBezTo>
                    <a:pt x="15455" y="18106"/>
                    <a:pt x="15457" y="18098"/>
                    <a:pt x="15463" y="18089"/>
                  </a:cubicBezTo>
                  <a:close/>
                  <a:moveTo>
                    <a:pt x="4490" y="18104"/>
                  </a:moveTo>
                  <a:cubicBezTo>
                    <a:pt x="4491" y="18104"/>
                    <a:pt x="4494" y="18108"/>
                    <a:pt x="4494" y="18110"/>
                  </a:cubicBezTo>
                  <a:cubicBezTo>
                    <a:pt x="4495" y="18111"/>
                    <a:pt x="4493" y="18114"/>
                    <a:pt x="4491" y="18115"/>
                  </a:cubicBezTo>
                  <a:lnTo>
                    <a:pt x="4486" y="18115"/>
                  </a:lnTo>
                  <a:cubicBezTo>
                    <a:pt x="4481" y="18111"/>
                    <a:pt x="4482" y="18107"/>
                    <a:pt x="4489" y="18105"/>
                  </a:cubicBezTo>
                  <a:cubicBezTo>
                    <a:pt x="4489" y="18104"/>
                    <a:pt x="4489" y="18104"/>
                    <a:pt x="4490" y="18104"/>
                  </a:cubicBezTo>
                  <a:close/>
                  <a:moveTo>
                    <a:pt x="4614" y="18106"/>
                  </a:moveTo>
                  <a:lnTo>
                    <a:pt x="4614" y="18106"/>
                  </a:lnTo>
                  <a:cubicBezTo>
                    <a:pt x="4619" y="18109"/>
                    <a:pt x="4619" y="18113"/>
                    <a:pt x="4612" y="18115"/>
                  </a:cubicBezTo>
                  <a:cubicBezTo>
                    <a:pt x="4611" y="18115"/>
                    <a:pt x="4610" y="18111"/>
                    <a:pt x="4608" y="18110"/>
                  </a:cubicBezTo>
                  <a:lnTo>
                    <a:pt x="4609" y="18109"/>
                  </a:lnTo>
                  <a:cubicBezTo>
                    <a:pt x="4610" y="18108"/>
                    <a:pt x="4614" y="18106"/>
                    <a:pt x="4614" y="18106"/>
                  </a:cubicBezTo>
                  <a:close/>
                  <a:moveTo>
                    <a:pt x="4895" y="18108"/>
                  </a:moveTo>
                  <a:cubicBezTo>
                    <a:pt x="4907" y="18115"/>
                    <a:pt x="4909" y="18122"/>
                    <a:pt x="4899" y="18132"/>
                  </a:cubicBezTo>
                  <a:lnTo>
                    <a:pt x="4899" y="18131"/>
                  </a:lnTo>
                  <a:cubicBezTo>
                    <a:pt x="4887" y="18124"/>
                    <a:pt x="4888" y="18116"/>
                    <a:pt x="4895" y="18108"/>
                  </a:cubicBezTo>
                  <a:close/>
                  <a:moveTo>
                    <a:pt x="7758" y="18121"/>
                  </a:moveTo>
                  <a:cubicBezTo>
                    <a:pt x="7758" y="18121"/>
                    <a:pt x="7762" y="18126"/>
                    <a:pt x="7762" y="18127"/>
                  </a:cubicBezTo>
                  <a:cubicBezTo>
                    <a:pt x="7763" y="18129"/>
                    <a:pt x="7761" y="18131"/>
                    <a:pt x="7760" y="18133"/>
                  </a:cubicBezTo>
                  <a:cubicBezTo>
                    <a:pt x="7759" y="18133"/>
                    <a:pt x="7755" y="18133"/>
                    <a:pt x="7754" y="18132"/>
                  </a:cubicBezTo>
                  <a:cubicBezTo>
                    <a:pt x="7748" y="18129"/>
                    <a:pt x="7750" y="18124"/>
                    <a:pt x="7758" y="18121"/>
                  </a:cubicBezTo>
                  <a:close/>
                  <a:moveTo>
                    <a:pt x="9320" y="18123"/>
                  </a:moveTo>
                  <a:cubicBezTo>
                    <a:pt x="9322" y="18123"/>
                    <a:pt x="9324" y="18125"/>
                    <a:pt x="9325" y="18130"/>
                  </a:cubicBezTo>
                  <a:cubicBezTo>
                    <a:pt x="9326" y="18130"/>
                    <a:pt x="9322" y="18132"/>
                    <a:pt x="9321" y="18134"/>
                  </a:cubicBezTo>
                  <a:lnTo>
                    <a:pt x="9319" y="18133"/>
                  </a:lnTo>
                  <a:cubicBezTo>
                    <a:pt x="9318" y="18132"/>
                    <a:pt x="9315" y="18129"/>
                    <a:pt x="9315" y="18129"/>
                  </a:cubicBezTo>
                  <a:cubicBezTo>
                    <a:pt x="9317" y="18125"/>
                    <a:pt x="9319" y="18123"/>
                    <a:pt x="9320" y="18123"/>
                  </a:cubicBezTo>
                  <a:close/>
                  <a:moveTo>
                    <a:pt x="9276" y="18121"/>
                  </a:moveTo>
                  <a:cubicBezTo>
                    <a:pt x="9281" y="18121"/>
                    <a:pt x="9286" y="18124"/>
                    <a:pt x="9289" y="18130"/>
                  </a:cubicBezTo>
                  <a:lnTo>
                    <a:pt x="9289" y="18130"/>
                  </a:lnTo>
                  <a:cubicBezTo>
                    <a:pt x="9284" y="18133"/>
                    <a:pt x="9280" y="18135"/>
                    <a:pt x="9275" y="18135"/>
                  </a:cubicBezTo>
                  <a:cubicBezTo>
                    <a:pt x="9271" y="18135"/>
                    <a:pt x="9267" y="18133"/>
                    <a:pt x="9262" y="18129"/>
                  </a:cubicBezTo>
                  <a:cubicBezTo>
                    <a:pt x="9266" y="18124"/>
                    <a:pt x="9271" y="18121"/>
                    <a:pt x="9276" y="18121"/>
                  </a:cubicBezTo>
                  <a:close/>
                  <a:moveTo>
                    <a:pt x="11328" y="18141"/>
                  </a:moveTo>
                  <a:lnTo>
                    <a:pt x="11328" y="18141"/>
                  </a:lnTo>
                  <a:cubicBezTo>
                    <a:pt x="11335" y="18144"/>
                    <a:pt x="11334" y="18149"/>
                    <a:pt x="11327" y="18150"/>
                  </a:cubicBezTo>
                  <a:cubicBezTo>
                    <a:pt x="11327" y="18150"/>
                    <a:pt x="11327" y="18150"/>
                    <a:pt x="11327" y="18150"/>
                  </a:cubicBezTo>
                  <a:cubicBezTo>
                    <a:pt x="11325" y="18150"/>
                    <a:pt x="11324" y="18148"/>
                    <a:pt x="11323" y="18146"/>
                  </a:cubicBezTo>
                  <a:cubicBezTo>
                    <a:pt x="11324" y="18143"/>
                    <a:pt x="11326" y="18141"/>
                    <a:pt x="11328" y="18141"/>
                  </a:cubicBezTo>
                  <a:close/>
                  <a:moveTo>
                    <a:pt x="9144" y="18141"/>
                  </a:moveTo>
                  <a:cubicBezTo>
                    <a:pt x="9145" y="18143"/>
                    <a:pt x="9148" y="18144"/>
                    <a:pt x="9148" y="18147"/>
                  </a:cubicBezTo>
                  <a:cubicBezTo>
                    <a:pt x="9148" y="18148"/>
                    <a:pt x="9146" y="18150"/>
                    <a:pt x="9144" y="18150"/>
                  </a:cubicBezTo>
                  <a:cubicBezTo>
                    <a:pt x="9144" y="18150"/>
                    <a:pt x="9144" y="18150"/>
                    <a:pt x="9144" y="18150"/>
                  </a:cubicBezTo>
                  <a:cubicBezTo>
                    <a:pt x="9141" y="18150"/>
                    <a:pt x="9140" y="18148"/>
                    <a:pt x="9138" y="18146"/>
                  </a:cubicBezTo>
                  <a:lnTo>
                    <a:pt x="9144" y="18141"/>
                  </a:lnTo>
                  <a:close/>
                  <a:moveTo>
                    <a:pt x="9206" y="18091"/>
                  </a:moveTo>
                  <a:cubicBezTo>
                    <a:pt x="9221" y="18091"/>
                    <a:pt x="9235" y="18102"/>
                    <a:pt x="9238" y="18117"/>
                  </a:cubicBezTo>
                  <a:cubicBezTo>
                    <a:pt x="9240" y="18134"/>
                    <a:pt x="9228" y="18142"/>
                    <a:pt x="9214" y="18151"/>
                  </a:cubicBezTo>
                  <a:lnTo>
                    <a:pt x="9196" y="18138"/>
                  </a:lnTo>
                  <a:cubicBezTo>
                    <a:pt x="9186" y="18116"/>
                    <a:pt x="9214" y="18109"/>
                    <a:pt x="9204" y="18091"/>
                  </a:cubicBezTo>
                  <a:cubicBezTo>
                    <a:pt x="9205" y="18091"/>
                    <a:pt x="9206" y="18091"/>
                    <a:pt x="9206" y="18091"/>
                  </a:cubicBezTo>
                  <a:close/>
                  <a:moveTo>
                    <a:pt x="7989" y="18051"/>
                  </a:moveTo>
                  <a:cubicBezTo>
                    <a:pt x="7999" y="18075"/>
                    <a:pt x="8018" y="18092"/>
                    <a:pt x="8015" y="18118"/>
                  </a:cubicBezTo>
                  <a:lnTo>
                    <a:pt x="8054" y="18102"/>
                  </a:lnTo>
                  <a:cubicBezTo>
                    <a:pt x="8070" y="18110"/>
                    <a:pt x="8086" y="18118"/>
                    <a:pt x="8085" y="18139"/>
                  </a:cubicBezTo>
                  <a:cubicBezTo>
                    <a:pt x="8077" y="18163"/>
                    <a:pt x="8055" y="18159"/>
                    <a:pt x="8038" y="18166"/>
                  </a:cubicBezTo>
                  <a:lnTo>
                    <a:pt x="8013" y="18122"/>
                  </a:lnTo>
                  <a:cubicBezTo>
                    <a:pt x="8011" y="18122"/>
                    <a:pt x="8008" y="18123"/>
                    <a:pt x="8006" y="18123"/>
                  </a:cubicBezTo>
                  <a:cubicBezTo>
                    <a:pt x="8003" y="18123"/>
                    <a:pt x="8001" y="18122"/>
                    <a:pt x="7998" y="18122"/>
                  </a:cubicBezTo>
                  <a:lnTo>
                    <a:pt x="7989" y="18133"/>
                  </a:lnTo>
                  <a:cubicBezTo>
                    <a:pt x="7977" y="18122"/>
                    <a:pt x="7990" y="18122"/>
                    <a:pt x="7996" y="18118"/>
                  </a:cubicBezTo>
                  <a:cubicBezTo>
                    <a:pt x="7987" y="18103"/>
                    <a:pt x="7974" y="18101"/>
                    <a:pt x="7961" y="18101"/>
                  </a:cubicBezTo>
                  <a:cubicBezTo>
                    <a:pt x="7955" y="18101"/>
                    <a:pt x="7948" y="18101"/>
                    <a:pt x="7942" y="18101"/>
                  </a:cubicBezTo>
                  <a:cubicBezTo>
                    <a:pt x="7931" y="18101"/>
                    <a:pt x="7921" y="18100"/>
                    <a:pt x="7910" y="18093"/>
                  </a:cubicBezTo>
                  <a:lnTo>
                    <a:pt x="7989" y="18051"/>
                  </a:lnTo>
                  <a:close/>
                  <a:moveTo>
                    <a:pt x="8183" y="18159"/>
                  </a:moveTo>
                  <a:cubicBezTo>
                    <a:pt x="8183" y="18159"/>
                    <a:pt x="8183" y="18159"/>
                    <a:pt x="8183" y="18159"/>
                  </a:cubicBezTo>
                  <a:cubicBezTo>
                    <a:pt x="8190" y="18163"/>
                    <a:pt x="8190" y="18166"/>
                    <a:pt x="8183" y="18168"/>
                  </a:cubicBezTo>
                  <a:cubicBezTo>
                    <a:pt x="8182" y="18168"/>
                    <a:pt x="8180" y="18165"/>
                    <a:pt x="8179" y="18163"/>
                  </a:cubicBezTo>
                  <a:cubicBezTo>
                    <a:pt x="8180" y="18162"/>
                    <a:pt x="8182" y="18159"/>
                    <a:pt x="8183" y="18159"/>
                  </a:cubicBezTo>
                  <a:close/>
                  <a:moveTo>
                    <a:pt x="8645" y="18144"/>
                  </a:moveTo>
                  <a:cubicBezTo>
                    <a:pt x="8648" y="18144"/>
                    <a:pt x="8651" y="18146"/>
                    <a:pt x="8652" y="18150"/>
                  </a:cubicBezTo>
                  <a:cubicBezTo>
                    <a:pt x="8657" y="18158"/>
                    <a:pt x="8651" y="18167"/>
                    <a:pt x="8643" y="18168"/>
                  </a:cubicBezTo>
                  <a:cubicBezTo>
                    <a:pt x="8635" y="18162"/>
                    <a:pt x="8637" y="18152"/>
                    <a:pt x="8641" y="18147"/>
                  </a:cubicBezTo>
                  <a:cubicBezTo>
                    <a:pt x="8642" y="18145"/>
                    <a:pt x="8644" y="18144"/>
                    <a:pt x="8645" y="18144"/>
                  </a:cubicBezTo>
                  <a:close/>
                  <a:moveTo>
                    <a:pt x="4862" y="18177"/>
                  </a:moveTo>
                  <a:cubicBezTo>
                    <a:pt x="4862" y="18177"/>
                    <a:pt x="4862" y="18177"/>
                    <a:pt x="4862" y="18178"/>
                  </a:cubicBezTo>
                  <a:cubicBezTo>
                    <a:pt x="4868" y="18181"/>
                    <a:pt x="4868" y="18184"/>
                    <a:pt x="4861" y="18187"/>
                  </a:cubicBezTo>
                  <a:cubicBezTo>
                    <a:pt x="4860" y="18187"/>
                    <a:pt x="4858" y="18183"/>
                    <a:pt x="4857" y="18181"/>
                  </a:cubicBezTo>
                  <a:cubicBezTo>
                    <a:pt x="4858" y="18180"/>
                    <a:pt x="4860" y="18177"/>
                    <a:pt x="4862" y="18177"/>
                  </a:cubicBezTo>
                  <a:close/>
                  <a:moveTo>
                    <a:pt x="8309" y="18176"/>
                  </a:moveTo>
                  <a:cubicBezTo>
                    <a:pt x="8310" y="18176"/>
                    <a:pt x="8311" y="18178"/>
                    <a:pt x="8312" y="18182"/>
                  </a:cubicBezTo>
                  <a:cubicBezTo>
                    <a:pt x="8313" y="18183"/>
                    <a:pt x="8310" y="18186"/>
                    <a:pt x="8307" y="18187"/>
                  </a:cubicBezTo>
                  <a:lnTo>
                    <a:pt x="8307" y="18186"/>
                  </a:lnTo>
                  <a:cubicBezTo>
                    <a:pt x="8306" y="18184"/>
                    <a:pt x="8303" y="18182"/>
                    <a:pt x="8304" y="18181"/>
                  </a:cubicBezTo>
                  <a:cubicBezTo>
                    <a:pt x="8306" y="18178"/>
                    <a:pt x="8307" y="18176"/>
                    <a:pt x="8309" y="18176"/>
                  </a:cubicBezTo>
                  <a:close/>
                  <a:moveTo>
                    <a:pt x="4914" y="18179"/>
                  </a:moveTo>
                  <a:cubicBezTo>
                    <a:pt x="4925" y="18186"/>
                    <a:pt x="4926" y="18192"/>
                    <a:pt x="4917" y="18203"/>
                  </a:cubicBezTo>
                  <a:cubicBezTo>
                    <a:pt x="4906" y="18196"/>
                    <a:pt x="4904" y="18189"/>
                    <a:pt x="4914" y="18180"/>
                  </a:cubicBezTo>
                  <a:lnTo>
                    <a:pt x="4914" y="18179"/>
                  </a:lnTo>
                  <a:close/>
                  <a:moveTo>
                    <a:pt x="5004" y="18195"/>
                  </a:moveTo>
                  <a:cubicBezTo>
                    <a:pt x="5012" y="18195"/>
                    <a:pt x="5019" y="18196"/>
                    <a:pt x="5026" y="18199"/>
                  </a:cubicBezTo>
                  <a:lnTo>
                    <a:pt x="5025" y="18200"/>
                  </a:lnTo>
                  <a:cubicBezTo>
                    <a:pt x="5019" y="18202"/>
                    <a:pt x="5013" y="18203"/>
                    <a:pt x="5007" y="18203"/>
                  </a:cubicBezTo>
                  <a:cubicBezTo>
                    <a:pt x="4999" y="18203"/>
                    <a:pt x="4991" y="18201"/>
                    <a:pt x="4983" y="18198"/>
                  </a:cubicBezTo>
                  <a:cubicBezTo>
                    <a:pt x="4990" y="18196"/>
                    <a:pt x="4997" y="18195"/>
                    <a:pt x="5004" y="18195"/>
                  </a:cubicBezTo>
                  <a:close/>
                  <a:moveTo>
                    <a:pt x="7757" y="18158"/>
                  </a:moveTo>
                  <a:lnTo>
                    <a:pt x="7757" y="18158"/>
                  </a:lnTo>
                  <a:cubicBezTo>
                    <a:pt x="7769" y="18171"/>
                    <a:pt x="7770" y="18189"/>
                    <a:pt x="7760" y="18204"/>
                  </a:cubicBezTo>
                  <a:cubicBezTo>
                    <a:pt x="7743" y="18189"/>
                    <a:pt x="7746" y="18177"/>
                    <a:pt x="7757" y="18158"/>
                  </a:cubicBezTo>
                  <a:close/>
                  <a:moveTo>
                    <a:pt x="13558" y="18174"/>
                  </a:moveTo>
                  <a:cubicBezTo>
                    <a:pt x="13573" y="18174"/>
                    <a:pt x="13576" y="18183"/>
                    <a:pt x="13570" y="18204"/>
                  </a:cubicBezTo>
                  <a:cubicBezTo>
                    <a:pt x="13557" y="18199"/>
                    <a:pt x="13548" y="18189"/>
                    <a:pt x="13543" y="18176"/>
                  </a:cubicBezTo>
                  <a:lnTo>
                    <a:pt x="13543" y="18176"/>
                  </a:lnTo>
                  <a:cubicBezTo>
                    <a:pt x="13549" y="18175"/>
                    <a:pt x="13554" y="18174"/>
                    <a:pt x="13558" y="18174"/>
                  </a:cubicBezTo>
                  <a:close/>
                  <a:moveTo>
                    <a:pt x="7898" y="18159"/>
                  </a:moveTo>
                  <a:cubicBezTo>
                    <a:pt x="7915" y="18167"/>
                    <a:pt x="7928" y="18178"/>
                    <a:pt x="7923" y="18198"/>
                  </a:cubicBezTo>
                  <a:cubicBezTo>
                    <a:pt x="7919" y="18205"/>
                    <a:pt x="7913" y="18206"/>
                    <a:pt x="7906" y="18206"/>
                  </a:cubicBezTo>
                  <a:cubicBezTo>
                    <a:pt x="7904" y="18206"/>
                    <a:pt x="7902" y="18206"/>
                    <a:pt x="7900" y="18206"/>
                  </a:cubicBezTo>
                  <a:lnTo>
                    <a:pt x="7901" y="18206"/>
                  </a:lnTo>
                  <a:cubicBezTo>
                    <a:pt x="7885" y="18191"/>
                    <a:pt x="7889" y="18176"/>
                    <a:pt x="7898" y="18159"/>
                  </a:cubicBezTo>
                  <a:close/>
                  <a:moveTo>
                    <a:pt x="8806" y="18212"/>
                  </a:moveTo>
                  <a:cubicBezTo>
                    <a:pt x="8807" y="18212"/>
                    <a:pt x="8809" y="18214"/>
                    <a:pt x="8809" y="18217"/>
                  </a:cubicBezTo>
                  <a:cubicBezTo>
                    <a:pt x="8811" y="18219"/>
                    <a:pt x="8807" y="18221"/>
                    <a:pt x="8805" y="18222"/>
                  </a:cubicBezTo>
                  <a:cubicBezTo>
                    <a:pt x="8804" y="18220"/>
                    <a:pt x="8800" y="18217"/>
                    <a:pt x="8800" y="18217"/>
                  </a:cubicBezTo>
                  <a:cubicBezTo>
                    <a:pt x="8802" y="18214"/>
                    <a:pt x="8804" y="18212"/>
                    <a:pt x="8806" y="18212"/>
                  </a:cubicBezTo>
                  <a:close/>
                  <a:moveTo>
                    <a:pt x="8294" y="18213"/>
                  </a:moveTo>
                  <a:cubicBezTo>
                    <a:pt x="8297" y="18213"/>
                    <a:pt x="8297" y="18219"/>
                    <a:pt x="8299" y="18223"/>
                  </a:cubicBezTo>
                  <a:lnTo>
                    <a:pt x="8299" y="18223"/>
                  </a:lnTo>
                  <a:lnTo>
                    <a:pt x="8287" y="18216"/>
                  </a:lnTo>
                  <a:cubicBezTo>
                    <a:pt x="8290" y="18214"/>
                    <a:pt x="8292" y="18213"/>
                    <a:pt x="8294" y="18213"/>
                  </a:cubicBezTo>
                  <a:close/>
                  <a:moveTo>
                    <a:pt x="8443" y="18089"/>
                  </a:moveTo>
                  <a:cubicBezTo>
                    <a:pt x="8473" y="18098"/>
                    <a:pt x="8501" y="18113"/>
                    <a:pt x="8528" y="18131"/>
                  </a:cubicBezTo>
                  <a:cubicBezTo>
                    <a:pt x="8535" y="18159"/>
                    <a:pt x="8503" y="18163"/>
                    <a:pt x="8499" y="18183"/>
                  </a:cubicBezTo>
                  <a:lnTo>
                    <a:pt x="8529" y="18202"/>
                  </a:lnTo>
                  <a:lnTo>
                    <a:pt x="8501" y="18225"/>
                  </a:lnTo>
                  <a:cubicBezTo>
                    <a:pt x="8480" y="18221"/>
                    <a:pt x="8459" y="18211"/>
                    <a:pt x="8443" y="18195"/>
                  </a:cubicBezTo>
                  <a:cubicBezTo>
                    <a:pt x="8440" y="18170"/>
                    <a:pt x="8465" y="18176"/>
                    <a:pt x="8471" y="18163"/>
                  </a:cubicBezTo>
                  <a:cubicBezTo>
                    <a:pt x="8468" y="18148"/>
                    <a:pt x="8462" y="18144"/>
                    <a:pt x="8455" y="18144"/>
                  </a:cubicBezTo>
                  <a:cubicBezTo>
                    <a:pt x="8445" y="18144"/>
                    <a:pt x="8432" y="18153"/>
                    <a:pt x="8421" y="18153"/>
                  </a:cubicBezTo>
                  <a:cubicBezTo>
                    <a:pt x="8416" y="18153"/>
                    <a:pt x="8411" y="18151"/>
                    <a:pt x="8408" y="18144"/>
                  </a:cubicBezTo>
                  <a:cubicBezTo>
                    <a:pt x="8404" y="18116"/>
                    <a:pt x="8431" y="18107"/>
                    <a:pt x="8443" y="18089"/>
                  </a:cubicBezTo>
                  <a:close/>
                  <a:moveTo>
                    <a:pt x="15395" y="18156"/>
                  </a:moveTo>
                  <a:lnTo>
                    <a:pt x="15395" y="18156"/>
                  </a:lnTo>
                  <a:cubicBezTo>
                    <a:pt x="15422" y="18162"/>
                    <a:pt x="15449" y="18172"/>
                    <a:pt x="15476" y="18172"/>
                  </a:cubicBezTo>
                  <a:cubicBezTo>
                    <a:pt x="15491" y="18172"/>
                    <a:pt x="15506" y="18169"/>
                    <a:pt x="15522" y="18159"/>
                  </a:cubicBezTo>
                  <a:lnTo>
                    <a:pt x="15522" y="18159"/>
                  </a:lnTo>
                  <a:cubicBezTo>
                    <a:pt x="15533" y="18179"/>
                    <a:pt x="15532" y="18204"/>
                    <a:pt x="15521" y="18223"/>
                  </a:cubicBezTo>
                  <a:cubicBezTo>
                    <a:pt x="15518" y="18224"/>
                    <a:pt x="15516" y="18224"/>
                    <a:pt x="15513" y="18224"/>
                  </a:cubicBezTo>
                  <a:cubicBezTo>
                    <a:pt x="15503" y="18224"/>
                    <a:pt x="15496" y="18220"/>
                    <a:pt x="15494" y="18208"/>
                  </a:cubicBezTo>
                  <a:cubicBezTo>
                    <a:pt x="15462" y="18210"/>
                    <a:pt x="15428" y="18206"/>
                    <a:pt x="15403" y="18229"/>
                  </a:cubicBezTo>
                  <a:cubicBezTo>
                    <a:pt x="15383" y="18203"/>
                    <a:pt x="15384" y="18182"/>
                    <a:pt x="15395" y="18156"/>
                  </a:cubicBezTo>
                  <a:close/>
                  <a:moveTo>
                    <a:pt x="4952" y="18196"/>
                  </a:moveTo>
                  <a:cubicBezTo>
                    <a:pt x="4965" y="18211"/>
                    <a:pt x="4963" y="18222"/>
                    <a:pt x="4944" y="18228"/>
                  </a:cubicBezTo>
                  <a:lnTo>
                    <a:pt x="4934" y="18239"/>
                  </a:lnTo>
                  <a:cubicBezTo>
                    <a:pt x="4922" y="18228"/>
                    <a:pt x="4935" y="18229"/>
                    <a:pt x="4941" y="18224"/>
                  </a:cubicBezTo>
                  <a:cubicBezTo>
                    <a:pt x="4941" y="18213"/>
                    <a:pt x="4939" y="18202"/>
                    <a:pt x="4952" y="18196"/>
                  </a:cubicBezTo>
                  <a:close/>
                  <a:moveTo>
                    <a:pt x="4791" y="18229"/>
                  </a:moveTo>
                  <a:cubicBezTo>
                    <a:pt x="4793" y="18231"/>
                    <a:pt x="4796" y="18233"/>
                    <a:pt x="4796" y="18236"/>
                  </a:cubicBezTo>
                  <a:cubicBezTo>
                    <a:pt x="4796" y="18237"/>
                    <a:pt x="4793" y="18238"/>
                    <a:pt x="4791" y="18240"/>
                  </a:cubicBezTo>
                  <a:lnTo>
                    <a:pt x="4786" y="18235"/>
                  </a:lnTo>
                  <a:lnTo>
                    <a:pt x="4791" y="18230"/>
                  </a:lnTo>
                  <a:lnTo>
                    <a:pt x="4791" y="18229"/>
                  </a:lnTo>
                  <a:close/>
                  <a:moveTo>
                    <a:pt x="8282" y="18279"/>
                  </a:moveTo>
                  <a:lnTo>
                    <a:pt x="8274" y="18292"/>
                  </a:lnTo>
                  <a:cubicBezTo>
                    <a:pt x="8265" y="18280"/>
                    <a:pt x="8276" y="18281"/>
                    <a:pt x="8282" y="18279"/>
                  </a:cubicBezTo>
                  <a:close/>
                  <a:moveTo>
                    <a:pt x="8353" y="18278"/>
                  </a:moveTo>
                  <a:lnTo>
                    <a:pt x="8345" y="18292"/>
                  </a:lnTo>
                  <a:cubicBezTo>
                    <a:pt x="8335" y="18278"/>
                    <a:pt x="8349" y="18281"/>
                    <a:pt x="8353" y="18278"/>
                  </a:cubicBezTo>
                  <a:close/>
                  <a:moveTo>
                    <a:pt x="15520" y="18283"/>
                  </a:moveTo>
                  <a:cubicBezTo>
                    <a:pt x="15522" y="18283"/>
                    <a:pt x="15523" y="18285"/>
                    <a:pt x="15524" y="18288"/>
                  </a:cubicBezTo>
                  <a:cubicBezTo>
                    <a:pt x="15524" y="18289"/>
                    <a:pt x="15521" y="18292"/>
                    <a:pt x="15520" y="18293"/>
                  </a:cubicBezTo>
                  <a:lnTo>
                    <a:pt x="15519" y="18293"/>
                  </a:lnTo>
                  <a:cubicBezTo>
                    <a:pt x="15517" y="18290"/>
                    <a:pt x="15514" y="18288"/>
                    <a:pt x="15515" y="18288"/>
                  </a:cubicBezTo>
                  <a:cubicBezTo>
                    <a:pt x="15517" y="18285"/>
                    <a:pt x="15519" y="18283"/>
                    <a:pt x="15520" y="18283"/>
                  </a:cubicBezTo>
                  <a:close/>
                  <a:moveTo>
                    <a:pt x="8388" y="18225"/>
                  </a:moveTo>
                  <a:cubicBezTo>
                    <a:pt x="8414" y="18231"/>
                    <a:pt x="8401" y="18259"/>
                    <a:pt x="8420" y="18263"/>
                  </a:cubicBezTo>
                  <a:cubicBezTo>
                    <a:pt x="8418" y="18276"/>
                    <a:pt x="8410" y="18287"/>
                    <a:pt x="8399" y="18293"/>
                  </a:cubicBezTo>
                  <a:cubicBezTo>
                    <a:pt x="8395" y="18294"/>
                    <a:pt x="8392" y="18294"/>
                    <a:pt x="8389" y="18294"/>
                  </a:cubicBezTo>
                  <a:cubicBezTo>
                    <a:pt x="8372" y="18294"/>
                    <a:pt x="8366" y="18279"/>
                    <a:pt x="8353" y="18278"/>
                  </a:cubicBezTo>
                  <a:cubicBezTo>
                    <a:pt x="8349" y="18259"/>
                    <a:pt x="8333" y="18262"/>
                    <a:pt x="8318" y="18261"/>
                  </a:cubicBezTo>
                  <a:cubicBezTo>
                    <a:pt x="8315" y="18276"/>
                    <a:pt x="8305" y="18278"/>
                    <a:pt x="8295" y="18278"/>
                  </a:cubicBezTo>
                  <a:cubicBezTo>
                    <a:pt x="8292" y="18278"/>
                    <a:pt x="8290" y="18278"/>
                    <a:pt x="8287" y="18278"/>
                  </a:cubicBezTo>
                  <a:cubicBezTo>
                    <a:pt x="8286" y="18278"/>
                    <a:pt x="8284" y="18278"/>
                    <a:pt x="8283" y="18278"/>
                  </a:cubicBezTo>
                  <a:lnTo>
                    <a:pt x="8283" y="18278"/>
                  </a:lnTo>
                  <a:cubicBezTo>
                    <a:pt x="8287" y="18262"/>
                    <a:pt x="8299" y="18261"/>
                    <a:pt x="8310" y="18261"/>
                  </a:cubicBezTo>
                  <a:cubicBezTo>
                    <a:pt x="8313" y="18261"/>
                    <a:pt x="8315" y="18261"/>
                    <a:pt x="8318" y="18261"/>
                  </a:cubicBezTo>
                  <a:cubicBezTo>
                    <a:pt x="8317" y="18255"/>
                    <a:pt x="8317" y="18248"/>
                    <a:pt x="8318" y="18243"/>
                  </a:cubicBezTo>
                  <a:cubicBezTo>
                    <a:pt x="8308" y="18243"/>
                    <a:pt x="8301" y="18235"/>
                    <a:pt x="8301" y="18226"/>
                  </a:cubicBezTo>
                  <a:lnTo>
                    <a:pt x="8301" y="18226"/>
                  </a:lnTo>
                  <a:cubicBezTo>
                    <a:pt x="8310" y="18226"/>
                    <a:pt x="8318" y="18233"/>
                    <a:pt x="8318" y="18243"/>
                  </a:cubicBezTo>
                  <a:cubicBezTo>
                    <a:pt x="8320" y="18243"/>
                    <a:pt x="8322" y="18243"/>
                    <a:pt x="8325" y="18243"/>
                  </a:cubicBezTo>
                  <a:cubicBezTo>
                    <a:pt x="8348" y="18243"/>
                    <a:pt x="8369" y="18233"/>
                    <a:pt x="8388" y="18225"/>
                  </a:cubicBezTo>
                  <a:close/>
                  <a:moveTo>
                    <a:pt x="7754" y="18285"/>
                  </a:moveTo>
                  <a:cubicBezTo>
                    <a:pt x="7767" y="18286"/>
                    <a:pt x="7774" y="18295"/>
                    <a:pt x="7780" y="18309"/>
                  </a:cubicBezTo>
                  <a:cubicBezTo>
                    <a:pt x="7774" y="18310"/>
                    <a:pt x="7769" y="18311"/>
                    <a:pt x="7765" y="18311"/>
                  </a:cubicBezTo>
                  <a:cubicBezTo>
                    <a:pt x="7750" y="18311"/>
                    <a:pt x="7749" y="18300"/>
                    <a:pt x="7754" y="18285"/>
                  </a:cubicBezTo>
                  <a:close/>
                  <a:moveTo>
                    <a:pt x="15442" y="18279"/>
                  </a:moveTo>
                  <a:cubicBezTo>
                    <a:pt x="15459" y="18289"/>
                    <a:pt x="15467" y="18296"/>
                    <a:pt x="15470" y="18309"/>
                  </a:cubicBezTo>
                  <a:cubicBezTo>
                    <a:pt x="15464" y="18311"/>
                    <a:pt x="15460" y="18312"/>
                    <a:pt x="15456" y="18312"/>
                  </a:cubicBezTo>
                  <a:cubicBezTo>
                    <a:pt x="15445" y="18312"/>
                    <a:pt x="15440" y="18303"/>
                    <a:pt x="15442" y="18280"/>
                  </a:cubicBezTo>
                  <a:lnTo>
                    <a:pt x="15442" y="18279"/>
                  </a:lnTo>
                  <a:close/>
                  <a:moveTo>
                    <a:pt x="15392" y="18303"/>
                  </a:moveTo>
                  <a:lnTo>
                    <a:pt x="15392" y="18303"/>
                  </a:lnTo>
                  <a:cubicBezTo>
                    <a:pt x="15406" y="18310"/>
                    <a:pt x="15403" y="18318"/>
                    <a:pt x="15398" y="18327"/>
                  </a:cubicBezTo>
                  <a:lnTo>
                    <a:pt x="15398" y="18326"/>
                  </a:lnTo>
                  <a:cubicBezTo>
                    <a:pt x="15384" y="18319"/>
                    <a:pt x="15387" y="18311"/>
                    <a:pt x="15392" y="18303"/>
                  </a:cubicBezTo>
                  <a:close/>
                  <a:moveTo>
                    <a:pt x="13602" y="18319"/>
                  </a:moveTo>
                  <a:cubicBezTo>
                    <a:pt x="13603" y="18319"/>
                    <a:pt x="13607" y="18321"/>
                    <a:pt x="13605" y="18324"/>
                  </a:cubicBezTo>
                  <a:cubicBezTo>
                    <a:pt x="13605" y="18325"/>
                    <a:pt x="13603" y="18326"/>
                    <a:pt x="13601" y="18328"/>
                  </a:cubicBezTo>
                  <a:lnTo>
                    <a:pt x="13597" y="18322"/>
                  </a:lnTo>
                  <a:cubicBezTo>
                    <a:pt x="13599" y="18321"/>
                    <a:pt x="13601" y="18319"/>
                    <a:pt x="13602" y="18319"/>
                  </a:cubicBezTo>
                  <a:close/>
                  <a:moveTo>
                    <a:pt x="4951" y="18302"/>
                  </a:moveTo>
                  <a:cubicBezTo>
                    <a:pt x="4964" y="18314"/>
                    <a:pt x="4964" y="18334"/>
                    <a:pt x="4951" y="18346"/>
                  </a:cubicBezTo>
                  <a:cubicBezTo>
                    <a:pt x="4939" y="18334"/>
                    <a:pt x="4939" y="18314"/>
                    <a:pt x="4951" y="18302"/>
                  </a:cubicBezTo>
                  <a:close/>
                  <a:moveTo>
                    <a:pt x="5769" y="18336"/>
                  </a:moveTo>
                  <a:cubicBezTo>
                    <a:pt x="5771" y="18337"/>
                    <a:pt x="5774" y="18340"/>
                    <a:pt x="5774" y="18342"/>
                  </a:cubicBezTo>
                  <a:cubicBezTo>
                    <a:pt x="5774" y="18343"/>
                    <a:pt x="5770" y="18344"/>
                    <a:pt x="5768" y="18346"/>
                  </a:cubicBezTo>
                  <a:lnTo>
                    <a:pt x="5765" y="18341"/>
                  </a:lnTo>
                  <a:lnTo>
                    <a:pt x="5763" y="18341"/>
                  </a:lnTo>
                  <a:cubicBezTo>
                    <a:pt x="5765" y="18338"/>
                    <a:pt x="5768" y="18336"/>
                    <a:pt x="5769" y="18336"/>
                  </a:cubicBezTo>
                  <a:close/>
                  <a:moveTo>
                    <a:pt x="4995" y="18029"/>
                  </a:moveTo>
                  <a:cubicBezTo>
                    <a:pt x="5009" y="18029"/>
                    <a:pt x="5025" y="18032"/>
                    <a:pt x="5041" y="18035"/>
                  </a:cubicBezTo>
                  <a:cubicBezTo>
                    <a:pt x="5066" y="18090"/>
                    <a:pt x="5112" y="18134"/>
                    <a:pt x="5112" y="18204"/>
                  </a:cubicBezTo>
                  <a:cubicBezTo>
                    <a:pt x="5077" y="18239"/>
                    <a:pt x="5069" y="18292"/>
                    <a:pt x="5064" y="18348"/>
                  </a:cubicBezTo>
                  <a:lnTo>
                    <a:pt x="5016" y="18328"/>
                  </a:lnTo>
                  <a:cubicBezTo>
                    <a:pt x="5030" y="18287"/>
                    <a:pt x="5060" y="18253"/>
                    <a:pt x="5064" y="18208"/>
                  </a:cubicBezTo>
                  <a:cubicBezTo>
                    <a:pt x="5065" y="18205"/>
                    <a:pt x="5073" y="18203"/>
                    <a:pt x="5078" y="18200"/>
                  </a:cubicBezTo>
                  <a:cubicBezTo>
                    <a:pt x="5062" y="18172"/>
                    <a:pt x="5032" y="18154"/>
                    <a:pt x="4999" y="18151"/>
                  </a:cubicBezTo>
                  <a:cubicBezTo>
                    <a:pt x="4996" y="18127"/>
                    <a:pt x="4992" y="18108"/>
                    <a:pt x="4989" y="18086"/>
                  </a:cubicBezTo>
                  <a:lnTo>
                    <a:pt x="4945" y="18058"/>
                  </a:lnTo>
                  <a:cubicBezTo>
                    <a:pt x="4959" y="18035"/>
                    <a:pt x="4976" y="18029"/>
                    <a:pt x="4995" y="18029"/>
                  </a:cubicBezTo>
                  <a:close/>
                  <a:moveTo>
                    <a:pt x="7847" y="18336"/>
                  </a:moveTo>
                  <a:lnTo>
                    <a:pt x="7852" y="18338"/>
                  </a:lnTo>
                  <a:lnTo>
                    <a:pt x="7845" y="18348"/>
                  </a:lnTo>
                  <a:lnTo>
                    <a:pt x="7840" y="18341"/>
                  </a:lnTo>
                  <a:lnTo>
                    <a:pt x="7847" y="18336"/>
                  </a:lnTo>
                  <a:close/>
                  <a:moveTo>
                    <a:pt x="5167" y="18338"/>
                  </a:moveTo>
                  <a:cubicBezTo>
                    <a:pt x="5171" y="18338"/>
                    <a:pt x="5171" y="18345"/>
                    <a:pt x="5172" y="18349"/>
                  </a:cubicBezTo>
                  <a:lnTo>
                    <a:pt x="5172" y="18349"/>
                  </a:lnTo>
                  <a:cubicBezTo>
                    <a:pt x="5168" y="18347"/>
                    <a:pt x="5164" y="18344"/>
                    <a:pt x="5160" y="18342"/>
                  </a:cubicBezTo>
                  <a:cubicBezTo>
                    <a:pt x="5163" y="18339"/>
                    <a:pt x="5166" y="18338"/>
                    <a:pt x="5167" y="18338"/>
                  </a:cubicBezTo>
                  <a:close/>
                  <a:moveTo>
                    <a:pt x="8264" y="18334"/>
                  </a:moveTo>
                  <a:cubicBezTo>
                    <a:pt x="8267" y="18334"/>
                    <a:pt x="8271" y="18336"/>
                    <a:pt x="8276" y="18341"/>
                  </a:cubicBezTo>
                  <a:cubicBezTo>
                    <a:pt x="8272" y="18346"/>
                    <a:pt x="8268" y="18350"/>
                    <a:pt x="8264" y="18350"/>
                  </a:cubicBezTo>
                  <a:cubicBezTo>
                    <a:pt x="8260" y="18350"/>
                    <a:pt x="8257" y="18348"/>
                    <a:pt x="8253" y="18343"/>
                  </a:cubicBezTo>
                  <a:cubicBezTo>
                    <a:pt x="8256" y="18337"/>
                    <a:pt x="8259" y="18334"/>
                    <a:pt x="8264" y="18334"/>
                  </a:cubicBezTo>
                  <a:close/>
                  <a:moveTo>
                    <a:pt x="5174" y="18350"/>
                  </a:moveTo>
                  <a:cubicBezTo>
                    <a:pt x="5191" y="18356"/>
                    <a:pt x="5194" y="18366"/>
                    <a:pt x="5183" y="18381"/>
                  </a:cubicBezTo>
                  <a:cubicBezTo>
                    <a:pt x="5170" y="18373"/>
                    <a:pt x="5175" y="18361"/>
                    <a:pt x="5174" y="18350"/>
                  </a:cubicBezTo>
                  <a:close/>
                  <a:moveTo>
                    <a:pt x="12145" y="18371"/>
                  </a:moveTo>
                  <a:cubicBezTo>
                    <a:pt x="12146" y="18373"/>
                    <a:pt x="12150" y="18375"/>
                    <a:pt x="12150" y="18377"/>
                  </a:cubicBezTo>
                  <a:cubicBezTo>
                    <a:pt x="12149" y="18378"/>
                    <a:pt x="12146" y="18379"/>
                    <a:pt x="12144" y="18381"/>
                  </a:cubicBezTo>
                  <a:lnTo>
                    <a:pt x="12141" y="18376"/>
                  </a:lnTo>
                  <a:lnTo>
                    <a:pt x="12140" y="18376"/>
                  </a:lnTo>
                  <a:cubicBezTo>
                    <a:pt x="12142" y="18375"/>
                    <a:pt x="12143" y="18371"/>
                    <a:pt x="12145" y="18371"/>
                  </a:cubicBezTo>
                  <a:close/>
                  <a:moveTo>
                    <a:pt x="8807" y="18352"/>
                  </a:moveTo>
                  <a:cubicBezTo>
                    <a:pt x="8807" y="18366"/>
                    <a:pt x="8798" y="18379"/>
                    <a:pt x="8784" y="18383"/>
                  </a:cubicBezTo>
                  <a:cubicBezTo>
                    <a:pt x="8776" y="18354"/>
                    <a:pt x="8789" y="18352"/>
                    <a:pt x="8807" y="18352"/>
                  </a:cubicBezTo>
                  <a:close/>
                  <a:moveTo>
                    <a:pt x="4951" y="18373"/>
                  </a:moveTo>
                  <a:lnTo>
                    <a:pt x="4951" y="18373"/>
                  </a:lnTo>
                  <a:cubicBezTo>
                    <a:pt x="4961" y="18379"/>
                    <a:pt x="4960" y="18394"/>
                    <a:pt x="4950" y="18400"/>
                  </a:cubicBezTo>
                  <a:cubicBezTo>
                    <a:pt x="4941" y="18390"/>
                    <a:pt x="4940" y="18381"/>
                    <a:pt x="4951" y="18373"/>
                  </a:cubicBezTo>
                  <a:close/>
                  <a:moveTo>
                    <a:pt x="5450" y="18400"/>
                  </a:moveTo>
                  <a:lnTo>
                    <a:pt x="5443" y="18413"/>
                  </a:lnTo>
                  <a:cubicBezTo>
                    <a:pt x="5434" y="18400"/>
                    <a:pt x="5443" y="18402"/>
                    <a:pt x="5450" y="18400"/>
                  </a:cubicBezTo>
                  <a:close/>
                  <a:moveTo>
                    <a:pt x="5128" y="18353"/>
                  </a:moveTo>
                  <a:cubicBezTo>
                    <a:pt x="5141" y="18373"/>
                    <a:pt x="5141" y="18398"/>
                    <a:pt x="5130" y="18418"/>
                  </a:cubicBezTo>
                  <a:cubicBezTo>
                    <a:pt x="5128" y="18418"/>
                    <a:pt x="5127" y="18418"/>
                    <a:pt x="5125" y="18418"/>
                  </a:cubicBezTo>
                  <a:cubicBezTo>
                    <a:pt x="5113" y="18418"/>
                    <a:pt x="5107" y="18415"/>
                    <a:pt x="5103" y="18407"/>
                  </a:cubicBezTo>
                  <a:cubicBezTo>
                    <a:pt x="5102" y="18386"/>
                    <a:pt x="5119" y="18373"/>
                    <a:pt x="5128" y="18353"/>
                  </a:cubicBezTo>
                  <a:close/>
                  <a:moveTo>
                    <a:pt x="11100" y="18402"/>
                  </a:moveTo>
                  <a:cubicBezTo>
                    <a:pt x="11100" y="18416"/>
                    <a:pt x="11092" y="18430"/>
                    <a:pt x="11079" y="18434"/>
                  </a:cubicBezTo>
                  <a:cubicBezTo>
                    <a:pt x="11065" y="18415"/>
                    <a:pt x="11074" y="18408"/>
                    <a:pt x="11100" y="18402"/>
                  </a:cubicBezTo>
                  <a:close/>
                  <a:moveTo>
                    <a:pt x="5199" y="18443"/>
                  </a:moveTo>
                  <a:cubicBezTo>
                    <a:pt x="5199" y="18443"/>
                    <a:pt x="5200" y="18443"/>
                    <a:pt x="5200" y="18443"/>
                  </a:cubicBezTo>
                  <a:cubicBezTo>
                    <a:pt x="5201" y="18443"/>
                    <a:pt x="5203" y="18446"/>
                    <a:pt x="5204" y="18448"/>
                  </a:cubicBezTo>
                  <a:lnTo>
                    <a:pt x="5199" y="18452"/>
                  </a:lnTo>
                  <a:lnTo>
                    <a:pt x="5195" y="18447"/>
                  </a:lnTo>
                  <a:lnTo>
                    <a:pt x="5194" y="18447"/>
                  </a:lnTo>
                  <a:cubicBezTo>
                    <a:pt x="5196" y="18446"/>
                    <a:pt x="5197" y="18443"/>
                    <a:pt x="5199" y="18443"/>
                  </a:cubicBezTo>
                  <a:close/>
                  <a:moveTo>
                    <a:pt x="7918" y="18443"/>
                  </a:moveTo>
                  <a:cubicBezTo>
                    <a:pt x="7919" y="18443"/>
                    <a:pt x="7921" y="18445"/>
                    <a:pt x="7922" y="18449"/>
                  </a:cubicBezTo>
                  <a:cubicBezTo>
                    <a:pt x="7922" y="18449"/>
                    <a:pt x="7918" y="18451"/>
                    <a:pt x="7917" y="18452"/>
                  </a:cubicBezTo>
                  <a:cubicBezTo>
                    <a:pt x="7915" y="18450"/>
                    <a:pt x="7913" y="18448"/>
                    <a:pt x="7913" y="18448"/>
                  </a:cubicBezTo>
                  <a:cubicBezTo>
                    <a:pt x="7914" y="18445"/>
                    <a:pt x="7916" y="18443"/>
                    <a:pt x="7918" y="18443"/>
                  </a:cubicBezTo>
                  <a:close/>
                  <a:moveTo>
                    <a:pt x="4483" y="18441"/>
                  </a:moveTo>
                  <a:cubicBezTo>
                    <a:pt x="4494" y="18454"/>
                    <a:pt x="4482" y="18452"/>
                    <a:pt x="4477" y="18454"/>
                  </a:cubicBezTo>
                  <a:lnTo>
                    <a:pt x="4477" y="18454"/>
                  </a:lnTo>
                  <a:cubicBezTo>
                    <a:pt x="4479" y="18449"/>
                    <a:pt x="4481" y="18445"/>
                    <a:pt x="4483" y="18441"/>
                  </a:cubicBezTo>
                  <a:close/>
                  <a:moveTo>
                    <a:pt x="5076" y="18462"/>
                  </a:moveTo>
                  <a:cubicBezTo>
                    <a:pt x="5077" y="18462"/>
                    <a:pt x="5079" y="18464"/>
                    <a:pt x="5080" y="18467"/>
                  </a:cubicBezTo>
                  <a:cubicBezTo>
                    <a:pt x="5080" y="18467"/>
                    <a:pt x="5077" y="18470"/>
                    <a:pt x="5074" y="18471"/>
                  </a:cubicBezTo>
                  <a:lnTo>
                    <a:pt x="5074" y="18470"/>
                  </a:lnTo>
                  <a:cubicBezTo>
                    <a:pt x="5073" y="18468"/>
                    <a:pt x="5070" y="18466"/>
                    <a:pt x="5071" y="18466"/>
                  </a:cubicBezTo>
                  <a:cubicBezTo>
                    <a:pt x="5073" y="18463"/>
                    <a:pt x="5074" y="18462"/>
                    <a:pt x="5076" y="18462"/>
                  </a:cubicBezTo>
                  <a:close/>
                  <a:moveTo>
                    <a:pt x="5728" y="18439"/>
                  </a:moveTo>
                  <a:cubicBezTo>
                    <a:pt x="5739" y="18439"/>
                    <a:pt x="5747" y="18452"/>
                    <a:pt x="5755" y="18463"/>
                  </a:cubicBezTo>
                  <a:cubicBezTo>
                    <a:pt x="5754" y="18476"/>
                    <a:pt x="5745" y="18482"/>
                    <a:pt x="5735" y="18488"/>
                  </a:cubicBezTo>
                  <a:cubicBezTo>
                    <a:pt x="5718" y="18481"/>
                    <a:pt x="5704" y="18471"/>
                    <a:pt x="5709" y="18449"/>
                  </a:cubicBezTo>
                  <a:lnTo>
                    <a:pt x="5709" y="18449"/>
                  </a:lnTo>
                  <a:cubicBezTo>
                    <a:pt x="5716" y="18442"/>
                    <a:pt x="5722" y="18439"/>
                    <a:pt x="5728" y="18439"/>
                  </a:cubicBezTo>
                  <a:close/>
                  <a:moveTo>
                    <a:pt x="7946" y="18406"/>
                  </a:moveTo>
                  <a:cubicBezTo>
                    <a:pt x="7962" y="18406"/>
                    <a:pt x="7962" y="18422"/>
                    <a:pt x="7962" y="18439"/>
                  </a:cubicBezTo>
                  <a:lnTo>
                    <a:pt x="7962" y="18439"/>
                  </a:lnTo>
                  <a:cubicBezTo>
                    <a:pt x="7964" y="18438"/>
                    <a:pt x="7966" y="18438"/>
                    <a:pt x="7968" y="18438"/>
                  </a:cubicBezTo>
                  <a:cubicBezTo>
                    <a:pt x="7991" y="18438"/>
                    <a:pt x="8009" y="18456"/>
                    <a:pt x="8034" y="18456"/>
                  </a:cubicBezTo>
                  <a:cubicBezTo>
                    <a:pt x="8038" y="18456"/>
                    <a:pt x="8043" y="18456"/>
                    <a:pt x="8047" y="18455"/>
                  </a:cubicBezTo>
                  <a:lnTo>
                    <a:pt x="8047" y="18455"/>
                  </a:lnTo>
                  <a:cubicBezTo>
                    <a:pt x="8039" y="18482"/>
                    <a:pt x="8017" y="18478"/>
                    <a:pt x="8006" y="18489"/>
                  </a:cubicBezTo>
                  <a:cubicBezTo>
                    <a:pt x="7988" y="18475"/>
                    <a:pt x="7970" y="18463"/>
                    <a:pt x="7963" y="18439"/>
                  </a:cubicBezTo>
                  <a:cubicBezTo>
                    <a:pt x="7963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1" y="18439"/>
                  </a:lnTo>
                  <a:cubicBezTo>
                    <a:pt x="7961" y="18439"/>
                    <a:pt x="7961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46" y="18436"/>
                    <a:pt x="7939" y="18425"/>
                    <a:pt x="7929" y="18410"/>
                  </a:cubicBezTo>
                  <a:cubicBezTo>
                    <a:pt x="7936" y="18408"/>
                    <a:pt x="7941" y="18406"/>
                    <a:pt x="7946" y="18406"/>
                  </a:cubicBezTo>
                  <a:close/>
                  <a:moveTo>
                    <a:pt x="7758" y="18429"/>
                  </a:moveTo>
                  <a:cubicBezTo>
                    <a:pt x="7773" y="18429"/>
                    <a:pt x="7784" y="18441"/>
                    <a:pt x="7796" y="18447"/>
                  </a:cubicBezTo>
                  <a:cubicBezTo>
                    <a:pt x="7786" y="18461"/>
                    <a:pt x="7788" y="18485"/>
                    <a:pt x="7767" y="18492"/>
                  </a:cubicBezTo>
                  <a:lnTo>
                    <a:pt x="7767" y="18492"/>
                  </a:lnTo>
                  <a:cubicBezTo>
                    <a:pt x="7774" y="18468"/>
                    <a:pt x="7744" y="18454"/>
                    <a:pt x="7752" y="18430"/>
                  </a:cubicBezTo>
                  <a:cubicBezTo>
                    <a:pt x="7754" y="18429"/>
                    <a:pt x="7756" y="18429"/>
                    <a:pt x="7758" y="18429"/>
                  </a:cubicBezTo>
                  <a:close/>
                  <a:moveTo>
                    <a:pt x="8077" y="18497"/>
                  </a:moveTo>
                  <a:cubicBezTo>
                    <a:pt x="8079" y="18497"/>
                    <a:pt x="8080" y="18499"/>
                    <a:pt x="8080" y="18503"/>
                  </a:cubicBezTo>
                  <a:cubicBezTo>
                    <a:pt x="8081" y="18503"/>
                    <a:pt x="8079" y="18505"/>
                    <a:pt x="8077" y="18506"/>
                  </a:cubicBezTo>
                  <a:lnTo>
                    <a:pt x="8077" y="18506"/>
                  </a:lnTo>
                  <a:cubicBezTo>
                    <a:pt x="8075" y="18504"/>
                    <a:pt x="8072" y="18502"/>
                    <a:pt x="8072" y="18502"/>
                  </a:cubicBezTo>
                  <a:cubicBezTo>
                    <a:pt x="8074" y="18498"/>
                    <a:pt x="8076" y="18497"/>
                    <a:pt x="8077" y="18497"/>
                  </a:cubicBezTo>
                  <a:close/>
                  <a:moveTo>
                    <a:pt x="7765" y="18493"/>
                  </a:moveTo>
                  <a:lnTo>
                    <a:pt x="7758" y="18506"/>
                  </a:lnTo>
                  <a:cubicBezTo>
                    <a:pt x="7748" y="18493"/>
                    <a:pt x="7759" y="18494"/>
                    <a:pt x="7765" y="18493"/>
                  </a:cubicBezTo>
                  <a:close/>
                  <a:moveTo>
                    <a:pt x="15436" y="18421"/>
                  </a:moveTo>
                  <a:cubicBezTo>
                    <a:pt x="15492" y="18448"/>
                    <a:pt x="15444" y="18502"/>
                    <a:pt x="15472" y="18537"/>
                  </a:cubicBezTo>
                  <a:cubicBezTo>
                    <a:pt x="15446" y="18524"/>
                    <a:pt x="15414" y="18535"/>
                    <a:pt x="15390" y="18506"/>
                  </a:cubicBezTo>
                  <a:cubicBezTo>
                    <a:pt x="15381" y="18482"/>
                    <a:pt x="15379" y="18456"/>
                    <a:pt x="15387" y="18432"/>
                  </a:cubicBezTo>
                  <a:cubicBezTo>
                    <a:pt x="15397" y="18423"/>
                    <a:pt x="15407" y="18422"/>
                    <a:pt x="15415" y="18422"/>
                  </a:cubicBezTo>
                  <a:cubicBezTo>
                    <a:pt x="15419" y="18422"/>
                    <a:pt x="15423" y="18422"/>
                    <a:pt x="15427" y="18422"/>
                  </a:cubicBezTo>
                  <a:cubicBezTo>
                    <a:pt x="15430" y="18422"/>
                    <a:pt x="15434" y="18422"/>
                    <a:pt x="15436" y="18421"/>
                  </a:cubicBezTo>
                  <a:close/>
                  <a:moveTo>
                    <a:pt x="8648" y="18536"/>
                  </a:moveTo>
                  <a:cubicBezTo>
                    <a:pt x="8653" y="18536"/>
                    <a:pt x="8653" y="18543"/>
                    <a:pt x="8652" y="18548"/>
                  </a:cubicBezTo>
                  <a:cubicBezTo>
                    <a:pt x="8651" y="18552"/>
                    <a:pt x="8646" y="18555"/>
                    <a:pt x="8644" y="18557"/>
                  </a:cubicBezTo>
                  <a:lnTo>
                    <a:pt x="8644" y="18556"/>
                  </a:lnTo>
                  <a:cubicBezTo>
                    <a:pt x="8636" y="18551"/>
                    <a:pt x="8636" y="18540"/>
                    <a:pt x="8642" y="18538"/>
                  </a:cubicBezTo>
                  <a:cubicBezTo>
                    <a:pt x="8644" y="18536"/>
                    <a:pt x="8646" y="18536"/>
                    <a:pt x="8648" y="18536"/>
                  </a:cubicBezTo>
                  <a:close/>
                  <a:moveTo>
                    <a:pt x="12041" y="18553"/>
                  </a:moveTo>
                  <a:lnTo>
                    <a:pt x="12037" y="18559"/>
                  </a:lnTo>
                  <a:lnTo>
                    <a:pt x="12035" y="18553"/>
                  </a:lnTo>
                  <a:close/>
                  <a:moveTo>
                    <a:pt x="11949" y="18602"/>
                  </a:moveTo>
                  <a:lnTo>
                    <a:pt x="11955" y="18605"/>
                  </a:lnTo>
                  <a:lnTo>
                    <a:pt x="11948" y="18613"/>
                  </a:lnTo>
                  <a:lnTo>
                    <a:pt x="11942" y="18608"/>
                  </a:lnTo>
                  <a:lnTo>
                    <a:pt x="11949" y="18602"/>
                  </a:lnTo>
                  <a:close/>
                  <a:moveTo>
                    <a:pt x="15425" y="18564"/>
                  </a:moveTo>
                  <a:lnTo>
                    <a:pt x="15471" y="18587"/>
                  </a:lnTo>
                  <a:cubicBezTo>
                    <a:pt x="15460" y="18610"/>
                    <a:pt x="15445" y="18616"/>
                    <a:pt x="15424" y="18616"/>
                  </a:cubicBezTo>
                  <a:cubicBezTo>
                    <a:pt x="15413" y="18616"/>
                    <a:pt x="15400" y="18614"/>
                    <a:pt x="15386" y="18612"/>
                  </a:cubicBezTo>
                  <a:cubicBezTo>
                    <a:pt x="15405" y="18594"/>
                    <a:pt x="15428" y="18592"/>
                    <a:pt x="15425" y="18564"/>
                  </a:cubicBezTo>
                  <a:close/>
                  <a:moveTo>
                    <a:pt x="5501" y="18457"/>
                  </a:moveTo>
                  <a:cubicBezTo>
                    <a:pt x="5507" y="18457"/>
                    <a:pt x="5513" y="18458"/>
                    <a:pt x="5520" y="18459"/>
                  </a:cubicBezTo>
                  <a:cubicBezTo>
                    <a:pt x="5534" y="18490"/>
                    <a:pt x="5535" y="18532"/>
                    <a:pt x="5582" y="18544"/>
                  </a:cubicBezTo>
                  <a:lnTo>
                    <a:pt x="5555" y="18600"/>
                  </a:lnTo>
                  <a:lnTo>
                    <a:pt x="5510" y="18600"/>
                  </a:lnTo>
                  <a:cubicBezTo>
                    <a:pt x="5512" y="18617"/>
                    <a:pt x="5533" y="18613"/>
                    <a:pt x="5542" y="18626"/>
                  </a:cubicBezTo>
                  <a:cubicBezTo>
                    <a:pt x="5532" y="18632"/>
                    <a:pt x="5524" y="18634"/>
                    <a:pt x="5516" y="18634"/>
                  </a:cubicBezTo>
                  <a:cubicBezTo>
                    <a:pt x="5501" y="18634"/>
                    <a:pt x="5489" y="18624"/>
                    <a:pt x="5479" y="18608"/>
                  </a:cubicBezTo>
                  <a:cubicBezTo>
                    <a:pt x="5485" y="18601"/>
                    <a:pt x="5492" y="18599"/>
                    <a:pt x="5500" y="18599"/>
                  </a:cubicBezTo>
                  <a:cubicBezTo>
                    <a:pt x="5503" y="18599"/>
                    <a:pt x="5507" y="18600"/>
                    <a:pt x="5510" y="18600"/>
                  </a:cubicBezTo>
                  <a:cubicBezTo>
                    <a:pt x="5501" y="18561"/>
                    <a:pt x="5495" y="18521"/>
                    <a:pt x="5458" y="18495"/>
                  </a:cubicBezTo>
                  <a:cubicBezTo>
                    <a:pt x="5464" y="18471"/>
                    <a:pt x="5477" y="18457"/>
                    <a:pt x="5501" y="18457"/>
                  </a:cubicBezTo>
                  <a:close/>
                  <a:moveTo>
                    <a:pt x="11932" y="18639"/>
                  </a:moveTo>
                  <a:cubicBezTo>
                    <a:pt x="11934" y="18639"/>
                    <a:pt x="11935" y="18641"/>
                    <a:pt x="11936" y="18644"/>
                  </a:cubicBezTo>
                  <a:cubicBezTo>
                    <a:pt x="11936" y="18645"/>
                    <a:pt x="11933" y="18646"/>
                    <a:pt x="11932" y="18649"/>
                  </a:cubicBezTo>
                  <a:lnTo>
                    <a:pt x="11931" y="18648"/>
                  </a:lnTo>
                  <a:cubicBezTo>
                    <a:pt x="11930" y="18646"/>
                    <a:pt x="11926" y="18644"/>
                    <a:pt x="11927" y="18643"/>
                  </a:cubicBezTo>
                  <a:cubicBezTo>
                    <a:pt x="11929" y="18640"/>
                    <a:pt x="11931" y="18639"/>
                    <a:pt x="11932" y="18639"/>
                  </a:cubicBezTo>
                  <a:close/>
                  <a:moveTo>
                    <a:pt x="8654" y="18635"/>
                  </a:moveTo>
                  <a:cubicBezTo>
                    <a:pt x="8657" y="18635"/>
                    <a:pt x="8661" y="18637"/>
                    <a:pt x="8662" y="18641"/>
                  </a:cubicBezTo>
                  <a:cubicBezTo>
                    <a:pt x="8668" y="18649"/>
                    <a:pt x="8662" y="18651"/>
                    <a:pt x="8656" y="18651"/>
                  </a:cubicBezTo>
                  <a:cubicBezTo>
                    <a:pt x="8655" y="18651"/>
                    <a:pt x="8653" y="18651"/>
                    <a:pt x="8652" y="18651"/>
                  </a:cubicBezTo>
                  <a:cubicBezTo>
                    <a:pt x="8649" y="18650"/>
                    <a:pt x="8645" y="18644"/>
                    <a:pt x="8643" y="18642"/>
                  </a:cubicBezTo>
                  <a:lnTo>
                    <a:pt x="8643" y="18641"/>
                  </a:lnTo>
                  <a:cubicBezTo>
                    <a:pt x="8646" y="18637"/>
                    <a:pt x="8650" y="18635"/>
                    <a:pt x="8654" y="18635"/>
                  </a:cubicBezTo>
                  <a:close/>
                  <a:moveTo>
                    <a:pt x="11493" y="18552"/>
                  </a:moveTo>
                  <a:cubicBezTo>
                    <a:pt x="11528" y="18600"/>
                    <a:pt x="11516" y="18635"/>
                    <a:pt x="11496" y="18670"/>
                  </a:cubicBezTo>
                  <a:lnTo>
                    <a:pt x="11496" y="18670"/>
                  </a:lnTo>
                  <a:lnTo>
                    <a:pt x="11496" y="18669"/>
                  </a:lnTo>
                  <a:cubicBezTo>
                    <a:pt x="11481" y="18665"/>
                    <a:pt x="11468" y="18654"/>
                    <a:pt x="11460" y="18642"/>
                  </a:cubicBezTo>
                  <a:cubicBezTo>
                    <a:pt x="11469" y="18617"/>
                    <a:pt x="11479" y="18591"/>
                    <a:pt x="11493" y="18552"/>
                  </a:cubicBezTo>
                  <a:close/>
                  <a:moveTo>
                    <a:pt x="11498" y="18672"/>
                  </a:moveTo>
                  <a:cubicBezTo>
                    <a:pt x="11502" y="18674"/>
                    <a:pt x="11506" y="18676"/>
                    <a:pt x="11511" y="18678"/>
                  </a:cubicBezTo>
                  <a:cubicBezTo>
                    <a:pt x="11507" y="18681"/>
                    <a:pt x="11505" y="18683"/>
                    <a:pt x="11503" y="18683"/>
                  </a:cubicBezTo>
                  <a:cubicBezTo>
                    <a:pt x="11499" y="18683"/>
                    <a:pt x="11500" y="18676"/>
                    <a:pt x="11498" y="18672"/>
                  </a:cubicBezTo>
                  <a:close/>
                  <a:moveTo>
                    <a:pt x="7958" y="18510"/>
                  </a:moveTo>
                  <a:lnTo>
                    <a:pt x="7958" y="18510"/>
                  </a:lnTo>
                  <a:cubicBezTo>
                    <a:pt x="8003" y="18513"/>
                    <a:pt x="8043" y="18535"/>
                    <a:pt x="8068" y="18571"/>
                  </a:cubicBezTo>
                  <a:lnTo>
                    <a:pt x="8068" y="18645"/>
                  </a:lnTo>
                  <a:lnTo>
                    <a:pt x="8030" y="18686"/>
                  </a:lnTo>
                  <a:lnTo>
                    <a:pt x="7993" y="18667"/>
                  </a:lnTo>
                  <a:cubicBezTo>
                    <a:pt x="7976" y="18660"/>
                    <a:pt x="7997" y="18649"/>
                    <a:pt x="7991" y="18643"/>
                  </a:cubicBezTo>
                  <a:cubicBezTo>
                    <a:pt x="7981" y="18621"/>
                    <a:pt x="7963" y="18617"/>
                    <a:pt x="7944" y="18610"/>
                  </a:cubicBezTo>
                  <a:cubicBezTo>
                    <a:pt x="7950" y="18577"/>
                    <a:pt x="7971" y="18549"/>
                    <a:pt x="7958" y="18510"/>
                  </a:cubicBezTo>
                  <a:close/>
                  <a:moveTo>
                    <a:pt x="11526" y="18103"/>
                  </a:moveTo>
                  <a:cubicBezTo>
                    <a:pt x="11531" y="18108"/>
                    <a:pt x="11538" y="18110"/>
                    <a:pt x="11544" y="18110"/>
                  </a:cubicBezTo>
                  <a:cubicBezTo>
                    <a:pt x="11553" y="18110"/>
                    <a:pt x="11563" y="18107"/>
                    <a:pt x="11572" y="18107"/>
                  </a:cubicBezTo>
                  <a:cubicBezTo>
                    <a:pt x="11580" y="18107"/>
                    <a:pt x="11588" y="18110"/>
                    <a:pt x="11594" y="18119"/>
                  </a:cubicBezTo>
                  <a:cubicBezTo>
                    <a:pt x="11606" y="18135"/>
                    <a:pt x="11579" y="18144"/>
                    <a:pt x="11588" y="18159"/>
                  </a:cubicBezTo>
                  <a:cubicBezTo>
                    <a:pt x="11604" y="18181"/>
                    <a:pt x="11634" y="18164"/>
                    <a:pt x="11651" y="18178"/>
                  </a:cubicBezTo>
                  <a:cubicBezTo>
                    <a:pt x="11652" y="18186"/>
                    <a:pt x="11654" y="18191"/>
                    <a:pt x="11655" y="18198"/>
                  </a:cubicBezTo>
                  <a:cubicBezTo>
                    <a:pt x="11652" y="18199"/>
                    <a:pt x="11649" y="18200"/>
                    <a:pt x="11646" y="18200"/>
                  </a:cubicBezTo>
                  <a:cubicBezTo>
                    <a:pt x="11634" y="18200"/>
                    <a:pt x="11622" y="18190"/>
                    <a:pt x="11609" y="18190"/>
                  </a:cubicBezTo>
                  <a:cubicBezTo>
                    <a:pt x="11605" y="18190"/>
                    <a:pt x="11601" y="18191"/>
                    <a:pt x="11596" y="18194"/>
                  </a:cubicBezTo>
                  <a:cubicBezTo>
                    <a:pt x="11603" y="18231"/>
                    <a:pt x="11585" y="18275"/>
                    <a:pt x="11624" y="18306"/>
                  </a:cubicBezTo>
                  <a:cubicBezTo>
                    <a:pt x="11626" y="18308"/>
                    <a:pt x="11628" y="18309"/>
                    <a:pt x="11630" y="18309"/>
                  </a:cubicBezTo>
                  <a:cubicBezTo>
                    <a:pt x="11636" y="18309"/>
                    <a:pt x="11640" y="18302"/>
                    <a:pt x="11646" y="18301"/>
                  </a:cubicBezTo>
                  <a:cubicBezTo>
                    <a:pt x="11652" y="18300"/>
                    <a:pt x="11659" y="18300"/>
                    <a:pt x="11666" y="18298"/>
                  </a:cubicBezTo>
                  <a:cubicBezTo>
                    <a:pt x="11673" y="18327"/>
                    <a:pt x="11696" y="18353"/>
                    <a:pt x="11674" y="18385"/>
                  </a:cubicBezTo>
                  <a:cubicBezTo>
                    <a:pt x="11676" y="18385"/>
                    <a:pt x="11679" y="18385"/>
                    <a:pt x="11681" y="18385"/>
                  </a:cubicBezTo>
                  <a:cubicBezTo>
                    <a:pt x="11696" y="18385"/>
                    <a:pt x="11710" y="18387"/>
                    <a:pt x="11706" y="18414"/>
                  </a:cubicBezTo>
                  <a:cubicBezTo>
                    <a:pt x="11687" y="18414"/>
                    <a:pt x="11679" y="18402"/>
                    <a:pt x="11674" y="18385"/>
                  </a:cubicBezTo>
                  <a:lnTo>
                    <a:pt x="11628" y="18353"/>
                  </a:lnTo>
                  <a:cubicBezTo>
                    <a:pt x="11619" y="18376"/>
                    <a:pt x="11618" y="18402"/>
                    <a:pt x="11626" y="18427"/>
                  </a:cubicBezTo>
                  <a:cubicBezTo>
                    <a:pt x="11636" y="18436"/>
                    <a:pt x="11647" y="18438"/>
                    <a:pt x="11658" y="18438"/>
                  </a:cubicBezTo>
                  <a:cubicBezTo>
                    <a:pt x="11667" y="18438"/>
                    <a:pt x="11675" y="18437"/>
                    <a:pt x="11684" y="18437"/>
                  </a:cubicBezTo>
                  <a:cubicBezTo>
                    <a:pt x="11690" y="18437"/>
                    <a:pt x="11697" y="18438"/>
                    <a:pt x="11703" y="18440"/>
                  </a:cubicBezTo>
                  <a:cubicBezTo>
                    <a:pt x="11716" y="18459"/>
                    <a:pt x="11717" y="18486"/>
                    <a:pt x="11704" y="18505"/>
                  </a:cubicBezTo>
                  <a:cubicBezTo>
                    <a:pt x="11701" y="18505"/>
                    <a:pt x="11698" y="18506"/>
                    <a:pt x="11696" y="18506"/>
                  </a:cubicBezTo>
                  <a:cubicBezTo>
                    <a:pt x="11685" y="18506"/>
                    <a:pt x="11674" y="18502"/>
                    <a:pt x="11665" y="18495"/>
                  </a:cubicBezTo>
                  <a:lnTo>
                    <a:pt x="11626" y="18530"/>
                  </a:lnTo>
                  <a:lnTo>
                    <a:pt x="11644" y="18571"/>
                  </a:lnTo>
                  <a:cubicBezTo>
                    <a:pt x="11645" y="18571"/>
                    <a:pt x="11646" y="18571"/>
                    <a:pt x="11646" y="18571"/>
                  </a:cubicBezTo>
                  <a:cubicBezTo>
                    <a:pt x="11674" y="18571"/>
                    <a:pt x="11668" y="18528"/>
                    <a:pt x="11696" y="18528"/>
                  </a:cubicBezTo>
                  <a:cubicBezTo>
                    <a:pt x="11697" y="18528"/>
                    <a:pt x="11697" y="18528"/>
                    <a:pt x="11698" y="18528"/>
                  </a:cubicBezTo>
                  <a:cubicBezTo>
                    <a:pt x="11717" y="18536"/>
                    <a:pt x="11708" y="18552"/>
                    <a:pt x="11711" y="18567"/>
                  </a:cubicBezTo>
                  <a:cubicBezTo>
                    <a:pt x="11693" y="18587"/>
                    <a:pt x="11652" y="18587"/>
                    <a:pt x="11659" y="18635"/>
                  </a:cubicBezTo>
                  <a:cubicBezTo>
                    <a:pt x="11683" y="18647"/>
                    <a:pt x="11690" y="18688"/>
                    <a:pt x="11731" y="18688"/>
                  </a:cubicBezTo>
                  <a:cubicBezTo>
                    <a:pt x="11735" y="18688"/>
                    <a:pt x="11740" y="18687"/>
                    <a:pt x="11745" y="18686"/>
                  </a:cubicBezTo>
                  <a:lnTo>
                    <a:pt x="11745" y="18686"/>
                  </a:lnTo>
                  <a:cubicBezTo>
                    <a:pt x="11732" y="18713"/>
                    <a:pt x="11717" y="18721"/>
                    <a:pt x="11702" y="18721"/>
                  </a:cubicBezTo>
                  <a:cubicBezTo>
                    <a:pt x="11689" y="18721"/>
                    <a:pt x="11676" y="18716"/>
                    <a:pt x="11664" y="18711"/>
                  </a:cubicBezTo>
                  <a:lnTo>
                    <a:pt x="11649" y="18734"/>
                  </a:lnTo>
                  <a:cubicBezTo>
                    <a:pt x="11630" y="18725"/>
                    <a:pt x="11648" y="18699"/>
                    <a:pt x="11625" y="18690"/>
                  </a:cubicBezTo>
                  <a:cubicBezTo>
                    <a:pt x="11623" y="18689"/>
                    <a:pt x="11622" y="18689"/>
                    <a:pt x="11621" y="18689"/>
                  </a:cubicBezTo>
                  <a:cubicBezTo>
                    <a:pt x="11608" y="18689"/>
                    <a:pt x="11604" y="18703"/>
                    <a:pt x="11598" y="18721"/>
                  </a:cubicBezTo>
                  <a:cubicBezTo>
                    <a:pt x="11581" y="18701"/>
                    <a:pt x="11588" y="18681"/>
                    <a:pt x="11583" y="18664"/>
                  </a:cubicBezTo>
                  <a:cubicBezTo>
                    <a:pt x="11568" y="18651"/>
                    <a:pt x="11545" y="18646"/>
                    <a:pt x="11531" y="18612"/>
                  </a:cubicBezTo>
                  <a:cubicBezTo>
                    <a:pt x="11525" y="18559"/>
                    <a:pt x="11558" y="18496"/>
                    <a:pt x="11553" y="18416"/>
                  </a:cubicBezTo>
                  <a:lnTo>
                    <a:pt x="11533" y="18393"/>
                  </a:lnTo>
                  <a:lnTo>
                    <a:pt x="11533" y="18293"/>
                  </a:lnTo>
                  <a:lnTo>
                    <a:pt x="11496" y="18246"/>
                  </a:lnTo>
                  <a:lnTo>
                    <a:pt x="11526" y="18183"/>
                  </a:lnTo>
                  <a:cubicBezTo>
                    <a:pt x="11527" y="18167"/>
                    <a:pt x="11506" y="18175"/>
                    <a:pt x="11503" y="18163"/>
                  </a:cubicBezTo>
                  <a:cubicBezTo>
                    <a:pt x="11495" y="18138"/>
                    <a:pt x="11515" y="18123"/>
                    <a:pt x="11526" y="18103"/>
                  </a:cubicBezTo>
                  <a:close/>
                  <a:moveTo>
                    <a:pt x="15373" y="18686"/>
                  </a:moveTo>
                  <a:cubicBezTo>
                    <a:pt x="15377" y="18686"/>
                    <a:pt x="15382" y="18687"/>
                    <a:pt x="15387" y="18688"/>
                  </a:cubicBezTo>
                  <a:cubicBezTo>
                    <a:pt x="15407" y="18714"/>
                    <a:pt x="15407" y="18714"/>
                    <a:pt x="15408" y="18740"/>
                  </a:cubicBezTo>
                  <a:cubicBezTo>
                    <a:pt x="15404" y="18741"/>
                    <a:pt x="15400" y="18741"/>
                    <a:pt x="15397" y="18741"/>
                  </a:cubicBezTo>
                  <a:cubicBezTo>
                    <a:pt x="15375" y="18741"/>
                    <a:pt x="15356" y="18726"/>
                    <a:pt x="15352" y="18703"/>
                  </a:cubicBezTo>
                  <a:cubicBezTo>
                    <a:pt x="15357" y="18689"/>
                    <a:pt x="15364" y="18686"/>
                    <a:pt x="15373" y="18686"/>
                  </a:cubicBezTo>
                  <a:close/>
                  <a:moveTo>
                    <a:pt x="8522" y="18745"/>
                  </a:moveTo>
                  <a:cubicBezTo>
                    <a:pt x="8523" y="18747"/>
                    <a:pt x="8527" y="18749"/>
                    <a:pt x="8527" y="18750"/>
                  </a:cubicBezTo>
                  <a:cubicBezTo>
                    <a:pt x="8525" y="18753"/>
                    <a:pt x="8523" y="18755"/>
                    <a:pt x="8522" y="18755"/>
                  </a:cubicBezTo>
                  <a:cubicBezTo>
                    <a:pt x="8520" y="18754"/>
                    <a:pt x="8519" y="18751"/>
                    <a:pt x="8517" y="18749"/>
                  </a:cubicBezTo>
                  <a:lnTo>
                    <a:pt x="8522" y="18746"/>
                  </a:lnTo>
                  <a:lnTo>
                    <a:pt x="8522" y="18745"/>
                  </a:lnTo>
                  <a:close/>
                  <a:moveTo>
                    <a:pt x="5133" y="18703"/>
                  </a:moveTo>
                  <a:lnTo>
                    <a:pt x="5152" y="18715"/>
                  </a:lnTo>
                  <a:cubicBezTo>
                    <a:pt x="5135" y="18725"/>
                    <a:pt x="5145" y="18756"/>
                    <a:pt x="5103" y="18757"/>
                  </a:cubicBezTo>
                  <a:cubicBezTo>
                    <a:pt x="5114" y="18737"/>
                    <a:pt x="5123" y="18721"/>
                    <a:pt x="5133" y="18703"/>
                  </a:cubicBezTo>
                  <a:close/>
                  <a:moveTo>
                    <a:pt x="5227" y="18692"/>
                  </a:moveTo>
                  <a:lnTo>
                    <a:pt x="5254" y="18740"/>
                  </a:lnTo>
                  <a:cubicBezTo>
                    <a:pt x="5272" y="18766"/>
                    <a:pt x="5251" y="18776"/>
                    <a:pt x="5233" y="18795"/>
                  </a:cubicBezTo>
                  <a:lnTo>
                    <a:pt x="5232" y="18795"/>
                  </a:lnTo>
                  <a:cubicBezTo>
                    <a:pt x="5223" y="18759"/>
                    <a:pt x="5226" y="18727"/>
                    <a:pt x="5227" y="18692"/>
                  </a:cubicBezTo>
                  <a:close/>
                  <a:moveTo>
                    <a:pt x="12678" y="18816"/>
                  </a:moveTo>
                  <a:cubicBezTo>
                    <a:pt x="12680" y="18816"/>
                    <a:pt x="12683" y="18820"/>
                    <a:pt x="12683" y="18821"/>
                  </a:cubicBezTo>
                  <a:cubicBezTo>
                    <a:pt x="12681" y="18823"/>
                    <a:pt x="12679" y="18824"/>
                    <a:pt x="12677" y="18826"/>
                  </a:cubicBezTo>
                  <a:lnTo>
                    <a:pt x="12673" y="18820"/>
                  </a:lnTo>
                  <a:cubicBezTo>
                    <a:pt x="12675" y="18819"/>
                    <a:pt x="12677" y="18816"/>
                    <a:pt x="12678" y="18816"/>
                  </a:cubicBezTo>
                  <a:close/>
                  <a:moveTo>
                    <a:pt x="12732" y="18815"/>
                  </a:moveTo>
                  <a:cubicBezTo>
                    <a:pt x="12733" y="18818"/>
                    <a:pt x="12736" y="18819"/>
                    <a:pt x="12736" y="18821"/>
                  </a:cubicBezTo>
                  <a:cubicBezTo>
                    <a:pt x="12735" y="18823"/>
                    <a:pt x="12733" y="18824"/>
                    <a:pt x="12730" y="18826"/>
                  </a:cubicBezTo>
                  <a:lnTo>
                    <a:pt x="12726" y="18820"/>
                  </a:lnTo>
                  <a:lnTo>
                    <a:pt x="12732" y="18815"/>
                  </a:lnTo>
                  <a:close/>
                  <a:moveTo>
                    <a:pt x="5431" y="18816"/>
                  </a:moveTo>
                  <a:cubicBezTo>
                    <a:pt x="5433" y="18816"/>
                    <a:pt x="5434" y="18818"/>
                    <a:pt x="5435" y="18822"/>
                  </a:cubicBezTo>
                  <a:cubicBezTo>
                    <a:pt x="5436" y="18823"/>
                    <a:pt x="5433" y="18824"/>
                    <a:pt x="5430" y="18827"/>
                  </a:cubicBezTo>
                  <a:lnTo>
                    <a:pt x="5430" y="18826"/>
                  </a:lnTo>
                  <a:cubicBezTo>
                    <a:pt x="5428" y="18825"/>
                    <a:pt x="5426" y="18822"/>
                    <a:pt x="5426" y="18822"/>
                  </a:cubicBezTo>
                  <a:cubicBezTo>
                    <a:pt x="5426" y="18822"/>
                    <a:pt x="5426" y="18822"/>
                    <a:pt x="5426" y="18822"/>
                  </a:cubicBezTo>
                  <a:lnTo>
                    <a:pt x="5426" y="18822"/>
                  </a:lnTo>
                  <a:cubicBezTo>
                    <a:pt x="5428" y="18818"/>
                    <a:pt x="5430" y="18816"/>
                    <a:pt x="5431" y="18816"/>
                  </a:cubicBezTo>
                  <a:close/>
                  <a:moveTo>
                    <a:pt x="5427" y="18848"/>
                  </a:moveTo>
                  <a:cubicBezTo>
                    <a:pt x="5436" y="18848"/>
                    <a:pt x="5447" y="18853"/>
                    <a:pt x="5459" y="18857"/>
                  </a:cubicBezTo>
                  <a:cubicBezTo>
                    <a:pt x="5452" y="18876"/>
                    <a:pt x="5443" y="18883"/>
                    <a:pt x="5433" y="18883"/>
                  </a:cubicBezTo>
                  <a:cubicBezTo>
                    <a:pt x="5424" y="18883"/>
                    <a:pt x="5414" y="18878"/>
                    <a:pt x="5403" y="18871"/>
                  </a:cubicBezTo>
                  <a:cubicBezTo>
                    <a:pt x="5409" y="18853"/>
                    <a:pt x="5417" y="18848"/>
                    <a:pt x="5427" y="18848"/>
                  </a:cubicBezTo>
                  <a:close/>
                  <a:moveTo>
                    <a:pt x="5361" y="18873"/>
                  </a:moveTo>
                  <a:cubicBezTo>
                    <a:pt x="5367" y="18873"/>
                    <a:pt x="5367" y="18881"/>
                    <a:pt x="5366" y="18886"/>
                  </a:cubicBezTo>
                  <a:cubicBezTo>
                    <a:pt x="5365" y="18891"/>
                    <a:pt x="5361" y="18893"/>
                    <a:pt x="5358" y="18896"/>
                  </a:cubicBezTo>
                  <a:cubicBezTo>
                    <a:pt x="5350" y="18888"/>
                    <a:pt x="5349" y="18878"/>
                    <a:pt x="5356" y="18875"/>
                  </a:cubicBezTo>
                  <a:cubicBezTo>
                    <a:pt x="5358" y="18873"/>
                    <a:pt x="5360" y="18873"/>
                    <a:pt x="5361" y="18873"/>
                  </a:cubicBezTo>
                  <a:close/>
                  <a:moveTo>
                    <a:pt x="8788" y="18888"/>
                  </a:moveTo>
                  <a:cubicBezTo>
                    <a:pt x="8790" y="18889"/>
                    <a:pt x="8792" y="18891"/>
                    <a:pt x="8792" y="18893"/>
                  </a:cubicBezTo>
                  <a:cubicBezTo>
                    <a:pt x="8792" y="18894"/>
                    <a:pt x="8789" y="18895"/>
                    <a:pt x="8788" y="18897"/>
                  </a:cubicBezTo>
                  <a:lnTo>
                    <a:pt x="8783" y="18892"/>
                  </a:lnTo>
                  <a:lnTo>
                    <a:pt x="8788" y="18888"/>
                  </a:lnTo>
                  <a:close/>
                  <a:moveTo>
                    <a:pt x="5038" y="18850"/>
                  </a:moveTo>
                  <a:cubicBezTo>
                    <a:pt x="5049" y="18850"/>
                    <a:pt x="5056" y="18857"/>
                    <a:pt x="5055" y="18863"/>
                  </a:cubicBezTo>
                  <a:cubicBezTo>
                    <a:pt x="5054" y="18894"/>
                    <a:pt x="5071" y="18917"/>
                    <a:pt x="5086" y="18936"/>
                  </a:cubicBezTo>
                  <a:cubicBezTo>
                    <a:pt x="5079" y="18948"/>
                    <a:pt x="5066" y="18955"/>
                    <a:pt x="5053" y="18955"/>
                  </a:cubicBezTo>
                  <a:cubicBezTo>
                    <a:pt x="5048" y="18955"/>
                    <a:pt x="5044" y="18954"/>
                    <a:pt x="5039" y="18952"/>
                  </a:cubicBezTo>
                  <a:cubicBezTo>
                    <a:pt x="5016" y="18927"/>
                    <a:pt x="5041" y="18886"/>
                    <a:pt x="5007" y="18862"/>
                  </a:cubicBezTo>
                  <a:lnTo>
                    <a:pt x="5008" y="18861"/>
                  </a:lnTo>
                  <a:cubicBezTo>
                    <a:pt x="5020" y="18853"/>
                    <a:pt x="5030" y="18850"/>
                    <a:pt x="5038" y="18850"/>
                  </a:cubicBezTo>
                  <a:close/>
                  <a:moveTo>
                    <a:pt x="8719" y="18958"/>
                  </a:moveTo>
                  <a:cubicBezTo>
                    <a:pt x="8727" y="18965"/>
                    <a:pt x="8724" y="18975"/>
                    <a:pt x="8720" y="18981"/>
                  </a:cubicBezTo>
                  <a:cubicBezTo>
                    <a:pt x="8720" y="18983"/>
                    <a:pt x="8718" y="18984"/>
                    <a:pt x="8716" y="18984"/>
                  </a:cubicBezTo>
                  <a:cubicBezTo>
                    <a:pt x="8713" y="18984"/>
                    <a:pt x="8710" y="18982"/>
                    <a:pt x="8709" y="18977"/>
                  </a:cubicBezTo>
                  <a:cubicBezTo>
                    <a:pt x="8704" y="18969"/>
                    <a:pt x="8710" y="18960"/>
                    <a:pt x="8719" y="18959"/>
                  </a:cubicBezTo>
                  <a:lnTo>
                    <a:pt x="8719" y="18958"/>
                  </a:lnTo>
                  <a:close/>
                  <a:moveTo>
                    <a:pt x="5822" y="18976"/>
                  </a:moveTo>
                  <a:cubicBezTo>
                    <a:pt x="5824" y="18976"/>
                    <a:pt x="5825" y="18978"/>
                    <a:pt x="5826" y="18982"/>
                  </a:cubicBezTo>
                  <a:cubicBezTo>
                    <a:pt x="5826" y="18983"/>
                    <a:pt x="5823" y="18985"/>
                    <a:pt x="5821" y="18986"/>
                  </a:cubicBezTo>
                  <a:cubicBezTo>
                    <a:pt x="5819" y="18984"/>
                    <a:pt x="5816" y="18982"/>
                    <a:pt x="5816" y="18981"/>
                  </a:cubicBezTo>
                  <a:cubicBezTo>
                    <a:pt x="5818" y="18977"/>
                    <a:pt x="5820" y="18976"/>
                    <a:pt x="5822" y="18976"/>
                  </a:cubicBezTo>
                  <a:close/>
                  <a:moveTo>
                    <a:pt x="11504" y="18978"/>
                  </a:moveTo>
                  <a:cubicBezTo>
                    <a:pt x="11515" y="18984"/>
                    <a:pt x="11515" y="18992"/>
                    <a:pt x="11506" y="19002"/>
                  </a:cubicBezTo>
                  <a:cubicBezTo>
                    <a:pt x="11496" y="18996"/>
                    <a:pt x="11494" y="18989"/>
                    <a:pt x="11504" y="18978"/>
                  </a:cubicBezTo>
                  <a:close/>
                  <a:moveTo>
                    <a:pt x="5075" y="18995"/>
                  </a:moveTo>
                  <a:cubicBezTo>
                    <a:pt x="5076" y="18995"/>
                    <a:pt x="5078" y="18995"/>
                    <a:pt x="5079" y="18996"/>
                  </a:cubicBezTo>
                  <a:cubicBezTo>
                    <a:pt x="5081" y="19005"/>
                    <a:pt x="5073" y="19006"/>
                    <a:pt x="5066" y="19007"/>
                  </a:cubicBezTo>
                  <a:cubicBezTo>
                    <a:pt x="5067" y="19001"/>
                    <a:pt x="5068" y="18995"/>
                    <a:pt x="5075" y="18995"/>
                  </a:cubicBezTo>
                  <a:close/>
                  <a:moveTo>
                    <a:pt x="5066" y="19007"/>
                  </a:moveTo>
                  <a:lnTo>
                    <a:pt x="5058" y="19019"/>
                  </a:lnTo>
                  <a:cubicBezTo>
                    <a:pt x="5048" y="19007"/>
                    <a:pt x="5062" y="19010"/>
                    <a:pt x="5066" y="19007"/>
                  </a:cubicBezTo>
                  <a:close/>
                  <a:moveTo>
                    <a:pt x="5426" y="18903"/>
                  </a:moveTo>
                  <a:lnTo>
                    <a:pt x="5426" y="18903"/>
                  </a:lnTo>
                  <a:cubicBezTo>
                    <a:pt x="5426" y="18916"/>
                    <a:pt x="5425" y="18928"/>
                    <a:pt x="5423" y="18942"/>
                  </a:cubicBezTo>
                  <a:lnTo>
                    <a:pt x="5457" y="18988"/>
                  </a:lnTo>
                  <a:cubicBezTo>
                    <a:pt x="5451" y="18996"/>
                    <a:pt x="5449" y="19004"/>
                    <a:pt x="5445" y="19004"/>
                  </a:cubicBezTo>
                  <a:cubicBezTo>
                    <a:pt x="5411" y="19008"/>
                    <a:pt x="5378" y="19018"/>
                    <a:pt x="5347" y="19034"/>
                  </a:cubicBezTo>
                  <a:cubicBezTo>
                    <a:pt x="5372" y="18976"/>
                    <a:pt x="5416" y="18951"/>
                    <a:pt x="5426" y="18903"/>
                  </a:cubicBezTo>
                  <a:close/>
                  <a:moveTo>
                    <a:pt x="4537" y="19045"/>
                  </a:moveTo>
                  <a:cubicBezTo>
                    <a:pt x="4546" y="19056"/>
                    <a:pt x="4536" y="19055"/>
                    <a:pt x="4530" y="19056"/>
                  </a:cubicBezTo>
                  <a:lnTo>
                    <a:pt x="4530" y="19056"/>
                  </a:lnTo>
                  <a:lnTo>
                    <a:pt x="4537" y="19045"/>
                  </a:lnTo>
                  <a:close/>
                  <a:moveTo>
                    <a:pt x="11538" y="19025"/>
                  </a:moveTo>
                  <a:cubicBezTo>
                    <a:pt x="11551" y="19037"/>
                    <a:pt x="11554" y="19056"/>
                    <a:pt x="11544" y="19070"/>
                  </a:cubicBezTo>
                  <a:cubicBezTo>
                    <a:pt x="11543" y="19070"/>
                    <a:pt x="11543" y="19070"/>
                    <a:pt x="11542" y="19070"/>
                  </a:cubicBezTo>
                  <a:cubicBezTo>
                    <a:pt x="11523" y="19070"/>
                    <a:pt x="11511" y="19056"/>
                    <a:pt x="11490" y="19047"/>
                  </a:cubicBezTo>
                  <a:cubicBezTo>
                    <a:pt x="11496" y="19039"/>
                    <a:pt x="11502" y="19037"/>
                    <a:pt x="11508" y="19037"/>
                  </a:cubicBezTo>
                  <a:cubicBezTo>
                    <a:pt x="11515" y="19037"/>
                    <a:pt x="11522" y="19041"/>
                    <a:pt x="11527" y="19041"/>
                  </a:cubicBezTo>
                  <a:cubicBezTo>
                    <a:pt x="11532" y="19041"/>
                    <a:pt x="11536" y="19038"/>
                    <a:pt x="11538" y="19025"/>
                  </a:cubicBezTo>
                  <a:close/>
                  <a:moveTo>
                    <a:pt x="8788" y="19047"/>
                  </a:moveTo>
                  <a:lnTo>
                    <a:pt x="8788" y="19047"/>
                  </a:lnTo>
                  <a:cubicBezTo>
                    <a:pt x="8796" y="19056"/>
                    <a:pt x="8798" y="19065"/>
                    <a:pt x="8787" y="19074"/>
                  </a:cubicBezTo>
                  <a:cubicBezTo>
                    <a:pt x="8778" y="19067"/>
                    <a:pt x="8778" y="19054"/>
                    <a:pt x="8788" y="19048"/>
                  </a:cubicBezTo>
                  <a:lnTo>
                    <a:pt x="8788" y="19047"/>
                  </a:lnTo>
                  <a:close/>
                  <a:moveTo>
                    <a:pt x="5483" y="19064"/>
                  </a:moveTo>
                  <a:lnTo>
                    <a:pt x="5489" y="19066"/>
                  </a:lnTo>
                  <a:lnTo>
                    <a:pt x="5483" y="19075"/>
                  </a:lnTo>
                  <a:lnTo>
                    <a:pt x="5477" y="19070"/>
                  </a:lnTo>
                  <a:lnTo>
                    <a:pt x="5483" y="19064"/>
                  </a:lnTo>
                  <a:close/>
                  <a:moveTo>
                    <a:pt x="11607" y="18836"/>
                  </a:moveTo>
                  <a:cubicBezTo>
                    <a:pt x="11624" y="18863"/>
                    <a:pt x="11628" y="18895"/>
                    <a:pt x="11655" y="18909"/>
                  </a:cubicBezTo>
                  <a:lnTo>
                    <a:pt x="11655" y="18908"/>
                  </a:lnTo>
                  <a:lnTo>
                    <a:pt x="11655" y="18908"/>
                  </a:lnTo>
                  <a:cubicBezTo>
                    <a:pt x="11659" y="18972"/>
                    <a:pt x="11647" y="19022"/>
                    <a:pt x="11673" y="19066"/>
                  </a:cubicBezTo>
                  <a:cubicBezTo>
                    <a:pt x="11666" y="19074"/>
                    <a:pt x="11660" y="19077"/>
                    <a:pt x="11654" y="19077"/>
                  </a:cubicBezTo>
                  <a:cubicBezTo>
                    <a:pt x="11641" y="19077"/>
                    <a:pt x="11631" y="19060"/>
                    <a:pt x="11619" y="19060"/>
                  </a:cubicBezTo>
                  <a:cubicBezTo>
                    <a:pt x="11617" y="19060"/>
                    <a:pt x="11615" y="19060"/>
                    <a:pt x="11612" y="19062"/>
                  </a:cubicBezTo>
                  <a:cubicBezTo>
                    <a:pt x="11612" y="18983"/>
                    <a:pt x="11611" y="18910"/>
                    <a:pt x="11607" y="18836"/>
                  </a:cubicBezTo>
                  <a:close/>
                  <a:moveTo>
                    <a:pt x="8633" y="18980"/>
                  </a:moveTo>
                  <a:cubicBezTo>
                    <a:pt x="8670" y="18980"/>
                    <a:pt x="8695" y="19006"/>
                    <a:pt x="8756" y="19089"/>
                  </a:cubicBezTo>
                  <a:cubicBezTo>
                    <a:pt x="8747" y="19095"/>
                    <a:pt x="8738" y="19098"/>
                    <a:pt x="8729" y="19098"/>
                  </a:cubicBezTo>
                  <a:cubicBezTo>
                    <a:pt x="8710" y="19098"/>
                    <a:pt x="8690" y="19087"/>
                    <a:pt x="8671" y="19087"/>
                  </a:cubicBezTo>
                  <a:cubicBezTo>
                    <a:pt x="8662" y="19087"/>
                    <a:pt x="8653" y="19089"/>
                    <a:pt x="8644" y="19097"/>
                  </a:cubicBezTo>
                  <a:cubicBezTo>
                    <a:pt x="8612" y="19062"/>
                    <a:pt x="8608" y="19022"/>
                    <a:pt x="8596" y="18985"/>
                  </a:cubicBezTo>
                  <a:cubicBezTo>
                    <a:pt x="8610" y="18982"/>
                    <a:pt x="8622" y="18980"/>
                    <a:pt x="8633" y="18980"/>
                  </a:cubicBezTo>
                  <a:close/>
                  <a:moveTo>
                    <a:pt x="8788" y="19118"/>
                  </a:moveTo>
                  <a:lnTo>
                    <a:pt x="8788" y="19118"/>
                  </a:lnTo>
                  <a:cubicBezTo>
                    <a:pt x="8791" y="19120"/>
                    <a:pt x="8793" y="19121"/>
                    <a:pt x="8793" y="19123"/>
                  </a:cubicBezTo>
                  <a:cubicBezTo>
                    <a:pt x="8792" y="19124"/>
                    <a:pt x="8790" y="19126"/>
                    <a:pt x="8788" y="19128"/>
                  </a:cubicBezTo>
                  <a:lnTo>
                    <a:pt x="8783" y="19122"/>
                  </a:lnTo>
                  <a:lnTo>
                    <a:pt x="8788" y="19118"/>
                  </a:lnTo>
                  <a:close/>
                  <a:moveTo>
                    <a:pt x="11523" y="19118"/>
                  </a:moveTo>
                  <a:cubicBezTo>
                    <a:pt x="11526" y="19119"/>
                    <a:pt x="11528" y="19121"/>
                    <a:pt x="11528" y="19123"/>
                  </a:cubicBezTo>
                  <a:cubicBezTo>
                    <a:pt x="11528" y="19124"/>
                    <a:pt x="11525" y="19126"/>
                    <a:pt x="11523" y="19128"/>
                  </a:cubicBezTo>
                  <a:cubicBezTo>
                    <a:pt x="11521" y="19126"/>
                    <a:pt x="11520" y="19123"/>
                    <a:pt x="11519" y="19122"/>
                  </a:cubicBezTo>
                  <a:lnTo>
                    <a:pt x="11518" y="19122"/>
                  </a:lnTo>
                  <a:cubicBezTo>
                    <a:pt x="11520" y="19121"/>
                    <a:pt x="11522" y="19118"/>
                    <a:pt x="11523" y="19118"/>
                  </a:cubicBezTo>
                  <a:close/>
                  <a:moveTo>
                    <a:pt x="11128" y="19049"/>
                  </a:moveTo>
                  <a:lnTo>
                    <a:pt x="11128" y="19049"/>
                  </a:lnTo>
                  <a:cubicBezTo>
                    <a:pt x="11161" y="19054"/>
                    <a:pt x="11185" y="19066"/>
                    <a:pt x="11185" y="19114"/>
                  </a:cubicBezTo>
                  <a:cubicBezTo>
                    <a:pt x="11180" y="19125"/>
                    <a:pt x="11168" y="19132"/>
                    <a:pt x="11148" y="19132"/>
                  </a:cubicBezTo>
                  <a:cubicBezTo>
                    <a:pt x="11142" y="19132"/>
                    <a:pt x="11135" y="19132"/>
                    <a:pt x="11128" y="19130"/>
                  </a:cubicBezTo>
                  <a:lnTo>
                    <a:pt x="11129" y="19130"/>
                  </a:lnTo>
                  <a:cubicBezTo>
                    <a:pt x="11117" y="19099"/>
                    <a:pt x="11123" y="19074"/>
                    <a:pt x="11128" y="19049"/>
                  </a:cubicBezTo>
                  <a:close/>
                  <a:moveTo>
                    <a:pt x="5074" y="19078"/>
                  </a:moveTo>
                  <a:cubicBezTo>
                    <a:pt x="5082" y="19078"/>
                    <a:pt x="5089" y="19080"/>
                    <a:pt x="5096" y="19085"/>
                  </a:cubicBezTo>
                  <a:cubicBezTo>
                    <a:pt x="5104" y="19097"/>
                    <a:pt x="5104" y="19112"/>
                    <a:pt x="5096" y="19124"/>
                  </a:cubicBezTo>
                  <a:cubicBezTo>
                    <a:pt x="5090" y="19130"/>
                    <a:pt x="5083" y="19133"/>
                    <a:pt x="5075" y="19133"/>
                  </a:cubicBezTo>
                  <a:cubicBezTo>
                    <a:pt x="5069" y="19133"/>
                    <a:pt x="5063" y="19131"/>
                    <a:pt x="5057" y="19128"/>
                  </a:cubicBezTo>
                  <a:cubicBezTo>
                    <a:pt x="5046" y="19110"/>
                    <a:pt x="5045" y="19095"/>
                    <a:pt x="5062" y="19080"/>
                  </a:cubicBezTo>
                  <a:lnTo>
                    <a:pt x="5061" y="19080"/>
                  </a:lnTo>
                  <a:cubicBezTo>
                    <a:pt x="5065" y="19078"/>
                    <a:pt x="5070" y="19078"/>
                    <a:pt x="5074" y="19078"/>
                  </a:cubicBezTo>
                  <a:close/>
                  <a:moveTo>
                    <a:pt x="5824" y="19038"/>
                  </a:moveTo>
                  <a:cubicBezTo>
                    <a:pt x="5823" y="19065"/>
                    <a:pt x="5829" y="19093"/>
                    <a:pt x="5817" y="19134"/>
                  </a:cubicBezTo>
                  <a:cubicBezTo>
                    <a:pt x="5801" y="19090"/>
                    <a:pt x="5794" y="19063"/>
                    <a:pt x="5824" y="19038"/>
                  </a:cubicBezTo>
                  <a:close/>
                  <a:moveTo>
                    <a:pt x="5457" y="19133"/>
                  </a:moveTo>
                  <a:cubicBezTo>
                    <a:pt x="5461" y="19133"/>
                    <a:pt x="5466" y="19136"/>
                    <a:pt x="5470" y="19142"/>
                  </a:cubicBezTo>
                  <a:cubicBezTo>
                    <a:pt x="5467" y="19147"/>
                    <a:pt x="5462" y="19149"/>
                    <a:pt x="5457" y="19149"/>
                  </a:cubicBezTo>
                  <a:cubicBezTo>
                    <a:pt x="5452" y="19149"/>
                    <a:pt x="5446" y="19146"/>
                    <a:pt x="5444" y="19140"/>
                  </a:cubicBezTo>
                  <a:lnTo>
                    <a:pt x="5444" y="19139"/>
                  </a:lnTo>
                  <a:cubicBezTo>
                    <a:pt x="5448" y="19135"/>
                    <a:pt x="5453" y="19133"/>
                    <a:pt x="5457" y="19133"/>
                  </a:cubicBezTo>
                  <a:close/>
                  <a:moveTo>
                    <a:pt x="5823" y="19153"/>
                  </a:moveTo>
                  <a:cubicBezTo>
                    <a:pt x="5824" y="19154"/>
                    <a:pt x="5826" y="19156"/>
                    <a:pt x="5826" y="19159"/>
                  </a:cubicBezTo>
                  <a:cubicBezTo>
                    <a:pt x="5826" y="19160"/>
                    <a:pt x="5823" y="19162"/>
                    <a:pt x="5822" y="19163"/>
                  </a:cubicBezTo>
                  <a:lnTo>
                    <a:pt x="5817" y="19158"/>
                  </a:lnTo>
                  <a:lnTo>
                    <a:pt x="5823" y="19153"/>
                  </a:lnTo>
                  <a:close/>
                  <a:moveTo>
                    <a:pt x="5632" y="19151"/>
                  </a:moveTo>
                  <a:cubicBezTo>
                    <a:pt x="5636" y="19151"/>
                    <a:pt x="5642" y="19153"/>
                    <a:pt x="5648" y="19158"/>
                  </a:cubicBezTo>
                  <a:cubicBezTo>
                    <a:pt x="5643" y="19166"/>
                    <a:pt x="5636" y="19167"/>
                    <a:pt x="5629" y="19167"/>
                  </a:cubicBezTo>
                  <a:cubicBezTo>
                    <a:pt x="5625" y="19167"/>
                    <a:pt x="5621" y="19167"/>
                    <a:pt x="5617" y="19167"/>
                  </a:cubicBezTo>
                  <a:cubicBezTo>
                    <a:pt x="5620" y="19156"/>
                    <a:pt x="5625" y="19151"/>
                    <a:pt x="5632" y="19151"/>
                  </a:cubicBezTo>
                  <a:close/>
                  <a:moveTo>
                    <a:pt x="11327" y="19152"/>
                  </a:moveTo>
                  <a:cubicBezTo>
                    <a:pt x="11336" y="19160"/>
                    <a:pt x="11340" y="19168"/>
                    <a:pt x="11330" y="19179"/>
                  </a:cubicBezTo>
                  <a:cubicBezTo>
                    <a:pt x="11314" y="19171"/>
                    <a:pt x="11317" y="19162"/>
                    <a:pt x="11327" y="19152"/>
                  </a:cubicBezTo>
                  <a:close/>
                  <a:moveTo>
                    <a:pt x="5617" y="19167"/>
                  </a:moveTo>
                  <a:lnTo>
                    <a:pt x="5609" y="19180"/>
                  </a:lnTo>
                  <a:cubicBezTo>
                    <a:pt x="5598" y="19167"/>
                    <a:pt x="5612" y="19170"/>
                    <a:pt x="5617" y="19167"/>
                  </a:cubicBezTo>
                  <a:close/>
                  <a:moveTo>
                    <a:pt x="8771" y="19170"/>
                  </a:moveTo>
                  <a:cubicBezTo>
                    <a:pt x="8772" y="19172"/>
                    <a:pt x="8775" y="19173"/>
                    <a:pt x="8774" y="19176"/>
                  </a:cubicBezTo>
                  <a:cubicBezTo>
                    <a:pt x="8774" y="19177"/>
                    <a:pt x="8772" y="19179"/>
                    <a:pt x="8770" y="19180"/>
                  </a:cubicBezTo>
                  <a:lnTo>
                    <a:pt x="8765" y="19175"/>
                  </a:lnTo>
                  <a:lnTo>
                    <a:pt x="8771" y="19170"/>
                  </a:lnTo>
                  <a:close/>
                  <a:moveTo>
                    <a:pt x="5822" y="19188"/>
                  </a:moveTo>
                  <a:cubicBezTo>
                    <a:pt x="5828" y="19192"/>
                    <a:pt x="5827" y="19195"/>
                    <a:pt x="5821" y="19197"/>
                  </a:cubicBezTo>
                  <a:cubicBezTo>
                    <a:pt x="5819" y="19197"/>
                    <a:pt x="5818" y="19194"/>
                    <a:pt x="5816" y="19193"/>
                  </a:cubicBezTo>
                  <a:cubicBezTo>
                    <a:pt x="5818" y="19192"/>
                    <a:pt x="5821" y="19188"/>
                    <a:pt x="5822" y="19188"/>
                  </a:cubicBezTo>
                  <a:close/>
                  <a:moveTo>
                    <a:pt x="11150" y="19186"/>
                  </a:moveTo>
                  <a:cubicBezTo>
                    <a:pt x="11152" y="19186"/>
                    <a:pt x="11155" y="19191"/>
                    <a:pt x="11155" y="19192"/>
                  </a:cubicBezTo>
                  <a:cubicBezTo>
                    <a:pt x="11156" y="19193"/>
                    <a:pt x="11154" y="19195"/>
                    <a:pt x="11153" y="19197"/>
                  </a:cubicBezTo>
                  <a:lnTo>
                    <a:pt x="11153" y="19199"/>
                  </a:lnTo>
                  <a:cubicBezTo>
                    <a:pt x="11150" y="19199"/>
                    <a:pt x="11148" y="19199"/>
                    <a:pt x="11147" y="19197"/>
                  </a:cubicBezTo>
                  <a:cubicBezTo>
                    <a:pt x="11142" y="19194"/>
                    <a:pt x="11144" y="19189"/>
                    <a:pt x="11150" y="19186"/>
                  </a:cubicBezTo>
                  <a:close/>
                  <a:moveTo>
                    <a:pt x="11789" y="19224"/>
                  </a:moveTo>
                  <a:cubicBezTo>
                    <a:pt x="11791" y="19224"/>
                    <a:pt x="11793" y="19226"/>
                    <a:pt x="11794" y="19229"/>
                  </a:cubicBezTo>
                  <a:cubicBezTo>
                    <a:pt x="11794" y="19231"/>
                    <a:pt x="11790" y="19233"/>
                    <a:pt x="11789" y="19234"/>
                  </a:cubicBezTo>
                  <a:cubicBezTo>
                    <a:pt x="11787" y="19233"/>
                    <a:pt x="11785" y="19231"/>
                    <a:pt x="11785" y="19228"/>
                  </a:cubicBezTo>
                  <a:cubicBezTo>
                    <a:pt x="11786" y="19226"/>
                    <a:pt x="11788" y="19224"/>
                    <a:pt x="11789" y="19224"/>
                  </a:cubicBezTo>
                  <a:close/>
                  <a:moveTo>
                    <a:pt x="8646" y="19242"/>
                  </a:moveTo>
                  <a:cubicBezTo>
                    <a:pt x="8648" y="19242"/>
                    <a:pt x="8650" y="19244"/>
                    <a:pt x="8651" y="19248"/>
                  </a:cubicBezTo>
                  <a:cubicBezTo>
                    <a:pt x="8651" y="19249"/>
                    <a:pt x="8647" y="19250"/>
                    <a:pt x="8645" y="19252"/>
                  </a:cubicBezTo>
                  <a:cubicBezTo>
                    <a:pt x="8644" y="19251"/>
                    <a:pt x="8641" y="19248"/>
                    <a:pt x="8641" y="19247"/>
                  </a:cubicBezTo>
                  <a:cubicBezTo>
                    <a:pt x="8642" y="19243"/>
                    <a:pt x="8644" y="19242"/>
                    <a:pt x="8646" y="19242"/>
                  </a:cubicBezTo>
                  <a:close/>
                  <a:moveTo>
                    <a:pt x="11454" y="19237"/>
                  </a:moveTo>
                  <a:cubicBezTo>
                    <a:pt x="11461" y="19237"/>
                    <a:pt x="11468" y="19241"/>
                    <a:pt x="11476" y="19248"/>
                  </a:cubicBezTo>
                  <a:cubicBezTo>
                    <a:pt x="11469" y="19254"/>
                    <a:pt x="11461" y="19257"/>
                    <a:pt x="11453" y="19257"/>
                  </a:cubicBezTo>
                  <a:cubicBezTo>
                    <a:pt x="11444" y="19257"/>
                    <a:pt x="11436" y="19254"/>
                    <a:pt x="11430" y="19248"/>
                  </a:cubicBezTo>
                  <a:cubicBezTo>
                    <a:pt x="11438" y="19241"/>
                    <a:pt x="11446" y="19237"/>
                    <a:pt x="11454" y="19237"/>
                  </a:cubicBezTo>
                  <a:close/>
                  <a:moveTo>
                    <a:pt x="8699" y="19243"/>
                  </a:moveTo>
                  <a:cubicBezTo>
                    <a:pt x="8709" y="19250"/>
                    <a:pt x="8708" y="19264"/>
                    <a:pt x="8698" y="19269"/>
                  </a:cubicBezTo>
                  <a:cubicBezTo>
                    <a:pt x="8690" y="19260"/>
                    <a:pt x="8687" y="19251"/>
                    <a:pt x="8699" y="19243"/>
                  </a:cubicBezTo>
                  <a:close/>
                  <a:moveTo>
                    <a:pt x="5127" y="18779"/>
                  </a:moveTo>
                  <a:cubicBezTo>
                    <a:pt x="5162" y="18810"/>
                    <a:pt x="5198" y="18839"/>
                    <a:pt x="5219" y="18880"/>
                  </a:cubicBezTo>
                  <a:cubicBezTo>
                    <a:pt x="5226" y="18882"/>
                    <a:pt x="5234" y="18883"/>
                    <a:pt x="5241" y="18883"/>
                  </a:cubicBezTo>
                  <a:cubicBezTo>
                    <a:pt x="5257" y="18883"/>
                    <a:pt x="5274" y="18878"/>
                    <a:pt x="5288" y="18869"/>
                  </a:cubicBezTo>
                  <a:lnTo>
                    <a:pt x="5288" y="18869"/>
                  </a:lnTo>
                  <a:cubicBezTo>
                    <a:pt x="5303" y="18895"/>
                    <a:pt x="5297" y="18919"/>
                    <a:pt x="5282" y="18949"/>
                  </a:cubicBezTo>
                  <a:cubicBezTo>
                    <a:pt x="5324" y="18965"/>
                    <a:pt x="5305" y="19014"/>
                    <a:pt x="5340" y="19046"/>
                  </a:cubicBezTo>
                  <a:cubicBezTo>
                    <a:pt x="5293" y="19079"/>
                    <a:pt x="5298" y="19129"/>
                    <a:pt x="5265" y="19163"/>
                  </a:cubicBezTo>
                  <a:lnTo>
                    <a:pt x="5325" y="19170"/>
                  </a:lnTo>
                  <a:cubicBezTo>
                    <a:pt x="5319" y="19194"/>
                    <a:pt x="5313" y="19216"/>
                    <a:pt x="5306" y="19236"/>
                  </a:cubicBezTo>
                  <a:cubicBezTo>
                    <a:pt x="5268" y="19235"/>
                    <a:pt x="5285" y="19202"/>
                    <a:pt x="5268" y="19188"/>
                  </a:cubicBezTo>
                  <a:cubicBezTo>
                    <a:pt x="5263" y="19216"/>
                    <a:pt x="5246" y="19240"/>
                    <a:pt x="5255" y="19272"/>
                  </a:cubicBezTo>
                  <a:cubicBezTo>
                    <a:pt x="5253" y="19272"/>
                    <a:pt x="5251" y="19272"/>
                    <a:pt x="5250" y="19272"/>
                  </a:cubicBezTo>
                  <a:cubicBezTo>
                    <a:pt x="5224" y="19272"/>
                    <a:pt x="5207" y="19256"/>
                    <a:pt x="5192" y="19243"/>
                  </a:cubicBezTo>
                  <a:cubicBezTo>
                    <a:pt x="5193" y="19231"/>
                    <a:pt x="5196" y="19228"/>
                    <a:pt x="5201" y="19228"/>
                  </a:cubicBezTo>
                  <a:cubicBezTo>
                    <a:pt x="5206" y="19228"/>
                    <a:pt x="5212" y="19232"/>
                    <a:pt x="5217" y="19232"/>
                  </a:cubicBezTo>
                  <a:cubicBezTo>
                    <a:pt x="5220" y="19232"/>
                    <a:pt x="5223" y="19230"/>
                    <a:pt x="5224" y="19225"/>
                  </a:cubicBezTo>
                  <a:cubicBezTo>
                    <a:pt x="5223" y="19192"/>
                    <a:pt x="5186" y="19183"/>
                    <a:pt x="5174" y="19154"/>
                  </a:cubicBezTo>
                  <a:cubicBezTo>
                    <a:pt x="5166" y="19129"/>
                    <a:pt x="5209" y="19135"/>
                    <a:pt x="5203" y="19110"/>
                  </a:cubicBezTo>
                  <a:cubicBezTo>
                    <a:pt x="5198" y="19100"/>
                    <a:pt x="5194" y="19097"/>
                    <a:pt x="5189" y="19097"/>
                  </a:cubicBezTo>
                  <a:cubicBezTo>
                    <a:pt x="5178" y="19097"/>
                    <a:pt x="5168" y="19112"/>
                    <a:pt x="5158" y="19112"/>
                  </a:cubicBezTo>
                  <a:cubicBezTo>
                    <a:pt x="5156" y="19112"/>
                    <a:pt x="5155" y="19111"/>
                    <a:pt x="5153" y="19111"/>
                  </a:cubicBezTo>
                  <a:cubicBezTo>
                    <a:pt x="5147" y="19108"/>
                    <a:pt x="5142" y="19106"/>
                    <a:pt x="5139" y="19102"/>
                  </a:cubicBezTo>
                  <a:cubicBezTo>
                    <a:pt x="5128" y="19081"/>
                    <a:pt x="5110" y="19061"/>
                    <a:pt x="5119" y="19037"/>
                  </a:cubicBezTo>
                  <a:cubicBezTo>
                    <a:pt x="5135" y="18997"/>
                    <a:pt x="5136" y="18953"/>
                    <a:pt x="5143" y="18901"/>
                  </a:cubicBezTo>
                  <a:lnTo>
                    <a:pt x="5105" y="18857"/>
                  </a:lnTo>
                  <a:cubicBezTo>
                    <a:pt x="5127" y="18836"/>
                    <a:pt x="5113" y="18807"/>
                    <a:pt x="5127" y="18779"/>
                  </a:cubicBezTo>
                  <a:close/>
                  <a:moveTo>
                    <a:pt x="5854" y="19274"/>
                  </a:moveTo>
                  <a:cubicBezTo>
                    <a:pt x="5858" y="19274"/>
                    <a:pt x="5858" y="19280"/>
                    <a:pt x="5859" y="19284"/>
                  </a:cubicBezTo>
                  <a:lnTo>
                    <a:pt x="5859" y="19284"/>
                  </a:lnTo>
                  <a:lnTo>
                    <a:pt x="5847" y="19277"/>
                  </a:lnTo>
                  <a:cubicBezTo>
                    <a:pt x="5850" y="19275"/>
                    <a:pt x="5852" y="19274"/>
                    <a:pt x="5854" y="19274"/>
                  </a:cubicBezTo>
                  <a:close/>
                  <a:moveTo>
                    <a:pt x="8660" y="19276"/>
                  </a:moveTo>
                  <a:cubicBezTo>
                    <a:pt x="8683" y="19300"/>
                    <a:pt x="8663" y="19310"/>
                    <a:pt x="8642" y="19324"/>
                  </a:cubicBezTo>
                  <a:cubicBezTo>
                    <a:pt x="8635" y="19298"/>
                    <a:pt x="8629" y="19277"/>
                    <a:pt x="8660" y="19276"/>
                  </a:cubicBezTo>
                  <a:close/>
                  <a:moveTo>
                    <a:pt x="11169" y="19295"/>
                  </a:moveTo>
                  <a:cubicBezTo>
                    <a:pt x="11193" y="19295"/>
                    <a:pt x="11215" y="19306"/>
                    <a:pt x="11231" y="19324"/>
                  </a:cubicBezTo>
                  <a:cubicBezTo>
                    <a:pt x="11227" y="19342"/>
                    <a:pt x="11218" y="19344"/>
                    <a:pt x="11208" y="19344"/>
                  </a:cubicBezTo>
                  <a:cubicBezTo>
                    <a:pt x="11206" y="19344"/>
                    <a:pt x="11203" y="19344"/>
                    <a:pt x="11201" y="19344"/>
                  </a:cubicBezTo>
                  <a:cubicBezTo>
                    <a:pt x="11199" y="19344"/>
                    <a:pt x="11197" y="19344"/>
                    <a:pt x="11195" y="19345"/>
                  </a:cubicBezTo>
                  <a:cubicBezTo>
                    <a:pt x="11194" y="19323"/>
                    <a:pt x="11153" y="19331"/>
                    <a:pt x="11165" y="19296"/>
                  </a:cubicBezTo>
                  <a:cubicBezTo>
                    <a:pt x="11167" y="19296"/>
                    <a:pt x="11168" y="19295"/>
                    <a:pt x="11169" y="19295"/>
                  </a:cubicBezTo>
                  <a:close/>
                  <a:moveTo>
                    <a:pt x="8646" y="19366"/>
                  </a:moveTo>
                  <a:cubicBezTo>
                    <a:pt x="8647" y="19369"/>
                    <a:pt x="8651" y="19370"/>
                    <a:pt x="8651" y="19371"/>
                  </a:cubicBezTo>
                  <a:cubicBezTo>
                    <a:pt x="8650" y="19373"/>
                    <a:pt x="8647" y="19375"/>
                    <a:pt x="8645" y="19375"/>
                  </a:cubicBezTo>
                  <a:cubicBezTo>
                    <a:pt x="8644" y="19375"/>
                    <a:pt x="8643" y="19372"/>
                    <a:pt x="8641" y="19371"/>
                  </a:cubicBezTo>
                  <a:lnTo>
                    <a:pt x="8646" y="19366"/>
                  </a:lnTo>
                  <a:close/>
                  <a:moveTo>
                    <a:pt x="11435" y="19401"/>
                  </a:moveTo>
                  <a:cubicBezTo>
                    <a:pt x="11436" y="19401"/>
                    <a:pt x="11438" y="19403"/>
                    <a:pt x="11439" y="19406"/>
                  </a:cubicBezTo>
                  <a:cubicBezTo>
                    <a:pt x="11440" y="19407"/>
                    <a:pt x="11436" y="19410"/>
                    <a:pt x="11434" y="19411"/>
                  </a:cubicBezTo>
                  <a:lnTo>
                    <a:pt x="11433" y="19412"/>
                  </a:lnTo>
                  <a:cubicBezTo>
                    <a:pt x="11432" y="19411"/>
                    <a:pt x="11429" y="19407"/>
                    <a:pt x="11430" y="19406"/>
                  </a:cubicBezTo>
                  <a:cubicBezTo>
                    <a:pt x="11432" y="19402"/>
                    <a:pt x="11433" y="19401"/>
                    <a:pt x="11435" y="19401"/>
                  </a:cubicBezTo>
                  <a:close/>
                  <a:moveTo>
                    <a:pt x="5582" y="19398"/>
                  </a:moveTo>
                  <a:lnTo>
                    <a:pt x="5582" y="19398"/>
                  </a:lnTo>
                  <a:cubicBezTo>
                    <a:pt x="5581" y="19408"/>
                    <a:pt x="5574" y="19415"/>
                    <a:pt x="5565" y="19415"/>
                  </a:cubicBezTo>
                  <a:lnTo>
                    <a:pt x="5565" y="19415"/>
                  </a:lnTo>
                  <a:cubicBezTo>
                    <a:pt x="5565" y="19406"/>
                    <a:pt x="5573" y="19398"/>
                    <a:pt x="5582" y="19398"/>
                  </a:cubicBezTo>
                  <a:close/>
                  <a:moveTo>
                    <a:pt x="5564" y="19416"/>
                  </a:moveTo>
                  <a:lnTo>
                    <a:pt x="5564" y="19416"/>
                  </a:lnTo>
                  <a:cubicBezTo>
                    <a:pt x="5563" y="19422"/>
                    <a:pt x="5562" y="19428"/>
                    <a:pt x="5554" y="19428"/>
                  </a:cubicBezTo>
                  <a:cubicBezTo>
                    <a:pt x="5554" y="19428"/>
                    <a:pt x="5553" y="19428"/>
                    <a:pt x="5552" y="19428"/>
                  </a:cubicBezTo>
                  <a:cubicBezTo>
                    <a:pt x="5550" y="19418"/>
                    <a:pt x="5557" y="19417"/>
                    <a:pt x="5564" y="19416"/>
                  </a:cubicBezTo>
                  <a:close/>
                  <a:moveTo>
                    <a:pt x="11195" y="19345"/>
                  </a:moveTo>
                  <a:lnTo>
                    <a:pt x="11195" y="19345"/>
                  </a:lnTo>
                  <a:cubicBezTo>
                    <a:pt x="11211" y="19371"/>
                    <a:pt x="11264" y="19374"/>
                    <a:pt x="11243" y="19428"/>
                  </a:cubicBezTo>
                  <a:cubicBezTo>
                    <a:pt x="11233" y="19433"/>
                    <a:pt x="11225" y="19435"/>
                    <a:pt x="11218" y="19435"/>
                  </a:cubicBezTo>
                  <a:cubicBezTo>
                    <a:pt x="11189" y="19435"/>
                    <a:pt x="11178" y="19403"/>
                    <a:pt x="11161" y="19387"/>
                  </a:cubicBezTo>
                  <a:cubicBezTo>
                    <a:pt x="11162" y="19367"/>
                    <a:pt x="11176" y="19350"/>
                    <a:pt x="11195" y="19345"/>
                  </a:cubicBezTo>
                  <a:close/>
                  <a:moveTo>
                    <a:pt x="15340" y="19350"/>
                  </a:moveTo>
                  <a:cubicBezTo>
                    <a:pt x="15364" y="19371"/>
                    <a:pt x="15372" y="19403"/>
                    <a:pt x="15403" y="19416"/>
                  </a:cubicBezTo>
                  <a:lnTo>
                    <a:pt x="15403" y="19416"/>
                  </a:lnTo>
                  <a:cubicBezTo>
                    <a:pt x="15398" y="19440"/>
                    <a:pt x="15378" y="19432"/>
                    <a:pt x="15366" y="19437"/>
                  </a:cubicBezTo>
                  <a:cubicBezTo>
                    <a:pt x="15332" y="19413"/>
                    <a:pt x="15325" y="19386"/>
                    <a:pt x="15340" y="19350"/>
                  </a:cubicBezTo>
                  <a:close/>
                  <a:moveTo>
                    <a:pt x="12393" y="19415"/>
                  </a:moveTo>
                  <a:cubicBezTo>
                    <a:pt x="12401" y="19415"/>
                    <a:pt x="12410" y="19418"/>
                    <a:pt x="12419" y="19423"/>
                  </a:cubicBezTo>
                  <a:cubicBezTo>
                    <a:pt x="12422" y="19447"/>
                    <a:pt x="12411" y="19455"/>
                    <a:pt x="12397" y="19462"/>
                  </a:cubicBezTo>
                  <a:cubicBezTo>
                    <a:pt x="12375" y="19460"/>
                    <a:pt x="12389" y="19430"/>
                    <a:pt x="12366" y="19430"/>
                  </a:cubicBezTo>
                  <a:cubicBezTo>
                    <a:pt x="12365" y="19430"/>
                    <a:pt x="12365" y="19430"/>
                    <a:pt x="12364" y="19430"/>
                  </a:cubicBezTo>
                  <a:cubicBezTo>
                    <a:pt x="12374" y="19419"/>
                    <a:pt x="12383" y="19415"/>
                    <a:pt x="12393" y="19415"/>
                  </a:cubicBezTo>
                  <a:close/>
                  <a:moveTo>
                    <a:pt x="5872" y="19470"/>
                  </a:moveTo>
                  <a:cubicBezTo>
                    <a:pt x="5876" y="19470"/>
                    <a:pt x="5876" y="19476"/>
                    <a:pt x="5877" y="19480"/>
                  </a:cubicBezTo>
                  <a:lnTo>
                    <a:pt x="5877" y="19480"/>
                  </a:lnTo>
                  <a:lnTo>
                    <a:pt x="5865" y="19474"/>
                  </a:lnTo>
                  <a:cubicBezTo>
                    <a:pt x="5868" y="19471"/>
                    <a:pt x="5871" y="19470"/>
                    <a:pt x="5872" y="19470"/>
                  </a:cubicBezTo>
                  <a:close/>
                  <a:moveTo>
                    <a:pt x="12554" y="19488"/>
                  </a:moveTo>
                  <a:cubicBezTo>
                    <a:pt x="12563" y="19501"/>
                    <a:pt x="12564" y="19509"/>
                    <a:pt x="12555" y="19517"/>
                  </a:cubicBezTo>
                  <a:cubicBezTo>
                    <a:pt x="12543" y="19511"/>
                    <a:pt x="12539" y="19503"/>
                    <a:pt x="12554" y="19490"/>
                  </a:cubicBezTo>
                  <a:lnTo>
                    <a:pt x="12554" y="19488"/>
                  </a:lnTo>
                  <a:close/>
                  <a:moveTo>
                    <a:pt x="12448" y="19507"/>
                  </a:moveTo>
                  <a:lnTo>
                    <a:pt x="12448" y="19508"/>
                  </a:lnTo>
                  <a:cubicBezTo>
                    <a:pt x="12449" y="19510"/>
                    <a:pt x="12452" y="19511"/>
                    <a:pt x="12452" y="19512"/>
                  </a:cubicBezTo>
                  <a:cubicBezTo>
                    <a:pt x="12452" y="19514"/>
                    <a:pt x="12450" y="19517"/>
                    <a:pt x="12447" y="19517"/>
                  </a:cubicBezTo>
                  <a:cubicBezTo>
                    <a:pt x="12447" y="19517"/>
                    <a:pt x="12447" y="19517"/>
                    <a:pt x="12446" y="19517"/>
                  </a:cubicBezTo>
                  <a:cubicBezTo>
                    <a:pt x="12445" y="19517"/>
                    <a:pt x="12443" y="19513"/>
                    <a:pt x="12441" y="19511"/>
                  </a:cubicBezTo>
                  <a:lnTo>
                    <a:pt x="12448" y="19507"/>
                  </a:lnTo>
                  <a:close/>
                  <a:moveTo>
                    <a:pt x="11541" y="19508"/>
                  </a:moveTo>
                  <a:cubicBezTo>
                    <a:pt x="11542" y="19508"/>
                    <a:pt x="11544" y="19510"/>
                    <a:pt x="11545" y="19513"/>
                  </a:cubicBezTo>
                  <a:cubicBezTo>
                    <a:pt x="11545" y="19513"/>
                    <a:pt x="11542" y="19516"/>
                    <a:pt x="11541" y="19517"/>
                  </a:cubicBezTo>
                  <a:lnTo>
                    <a:pt x="11541" y="19518"/>
                  </a:lnTo>
                  <a:cubicBezTo>
                    <a:pt x="11539" y="19517"/>
                    <a:pt x="11536" y="19515"/>
                    <a:pt x="11536" y="19512"/>
                  </a:cubicBezTo>
                  <a:cubicBezTo>
                    <a:pt x="11538" y="19509"/>
                    <a:pt x="11539" y="19508"/>
                    <a:pt x="11541" y="19508"/>
                  </a:cubicBezTo>
                  <a:close/>
                  <a:moveTo>
                    <a:pt x="11632" y="19095"/>
                  </a:moveTo>
                  <a:cubicBezTo>
                    <a:pt x="11641" y="19095"/>
                    <a:pt x="11651" y="19098"/>
                    <a:pt x="11660" y="19098"/>
                  </a:cubicBezTo>
                  <a:cubicBezTo>
                    <a:pt x="11661" y="19098"/>
                    <a:pt x="11663" y="19098"/>
                    <a:pt x="11664" y="19098"/>
                  </a:cubicBezTo>
                  <a:cubicBezTo>
                    <a:pt x="11722" y="19208"/>
                    <a:pt x="11728" y="19254"/>
                    <a:pt x="11697" y="19355"/>
                  </a:cubicBezTo>
                  <a:cubicBezTo>
                    <a:pt x="11714" y="19415"/>
                    <a:pt x="11715" y="19432"/>
                    <a:pt x="11703" y="19518"/>
                  </a:cubicBezTo>
                  <a:cubicBezTo>
                    <a:pt x="11657" y="19500"/>
                    <a:pt x="11679" y="19458"/>
                    <a:pt x="11671" y="19428"/>
                  </a:cubicBezTo>
                  <a:lnTo>
                    <a:pt x="11627" y="19369"/>
                  </a:lnTo>
                  <a:cubicBezTo>
                    <a:pt x="11624" y="19366"/>
                    <a:pt x="11621" y="19365"/>
                    <a:pt x="11618" y="19365"/>
                  </a:cubicBezTo>
                  <a:cubicBezTo>
                    <a:pt x="11608" y="19365"/>
                    <a:pt x="11599" y="19375"/>
                    <a:pt x="11587" y="19381"/>
                  </a:cubicBezTo>
                  <a:lnTo>
                    <a:pt x="11498" y="19338"/>
                  </a:lnTo>
                  <a:cubicBezTo>
                    <a:pt x="11529" y="19307"/>
                    <a:pt x="11502" y="19276"/>
                    <a:pt x="11493" y="19236"/>
                  </a:cubicBezTo>
                  <a:lnTo>
                    <a:pt x="11493" y="19236"/>
                  </a:lnTo>
                  <a:cubicBezTo>
                    <a:pt x="11529" y="19268"/>
                    <a:pt x="11529" y="19268"/>
                    <a:pt x="11538" y="19302"/>
                  </a:cubicBezTo>
                  <a:cubicBezTo>
                    <a:pt x="11584" y="19285"/>
                    <a:pt x="11563" y="19254"/>
                    <a:pt x="11555" y="19227"/>
                  </a:cubicBezTo>
                  <a:cubicBezTo>
                    <a:pt x="11562" y="19218"/>
                    <a:pt x="11568" y="19209"/>
                    <a:pt x="11577" y="19209"/>
                  </a:cubicBezTo>
                  <a:cubicBezTo>
                    <a:pt x="11581" y="19209"/>
                    <a:pt x="11586" y="19211"/>
                    <a:pt x="11591" y="19215"/>
                  </a:cubicBezTo>
                  <a:lnTo>
                    <a:pt x="11633" y="19160"/>
                  </a:lnTo>
                  <a:lnTo>
                    <a:pt x="11633" y="19159"/>
                  </a:lnTo>
                  <a:cubicBezTo>
                    <a:pt x="11625" y="19138"/>
                    <a:pt x="11602" y="19132"/>
                    <a:pt x="11606" y="19112"/>
                  </a:cubicBezTo>
                  <a:cubicBezTo>
                    <a:pt x="11613" y="19098"/>
                    <a:pt x="11622" y="19095"/>
                    <a:pt x="11632" y="19095"/>
                  </a:cubicBezTo>
                  <a:close/>
                  <a:moveTo>
                    <a:pt x="15538" y="19508"/>
                  </a:moveTo>
                  <a:cubicBezTo>
                    <a:pt x="15540" y="19508"/>
                    <a:pt x="15541" y="19510"/>
                    <a:pt x="15541" y="19513"/>
                  </a:cubicBezTo>
                  <a:cubicBezTo>
                    <a:pt x="15543" y="19515"/>
                    <a:pt x="15539" y="19516"/>
                    <a:pt x="15537" y="19517"/>
                  </a:cubicBezTo>
                  <a:lnTo>
                    <a:pt x="15537" y="19518"/>
                  </a:lnTo>
                  <a:cubicBezTo>
                    <a:pt x="15536" y="19517"/>
                    <a:pt x="15532" y="19515"/>
                    <a:pt x="15533" y="19512"/>
                  </a:cubicBezTo>
                  <a:cubicBezTo>
                    <a:pt x="15535" y="19510"/>
                    <a:pt x="15537" y="19508"/>
                    <a:pt x="15538" y="19508"/>
                  </a:cubicBezTo>
                  <a:close/>
                  <a:moveTo>
                    <a:pt x="7048" y="19526"/>
                  </a:moveTo>
                  <a:cubicBezTo>
                    <a:pt x="7049" y="19528"/>
                    <a:pt x="7051" y="19529"/>
                    <a:pt x="7051" y="19532"/>
                  </a:cubicBezTo>
                  <a:cubicBezTo>
                    <a:pt x="7051" y="19534"/>
                    <a:pt x="7048" y="19535"/>
                    <a:pt x="7047" y="19536"/>
                  </a:cubicBezTo>
                  <a:cubicBezTo>
                    <a:pt x="7045" y="19535"/>
                    <a:pt x="7043" y="19533"/>
                    <a:pt x="7041" y="19531"/>
                  </a:cubicBezTo>
                  <a:lnTo>
                    <a:pt x="7048" y="19526"/>
                  </a:lnTo>
                  <a:close/>
                  <a:moveTo>
                    <a:pt x="6887" y="19472"/>
                  </a:moveTo>
                  <a:lnTo>
                    <a:pt x="6908" y="19487"/>
                  </a:lnTo>
                  <a:cubicBezTo>
                    <a:pt x="6912" y="19509"/>
                    <a:pt x="6897" y="19524"/>
                    <a:pt x="6886" y="19540"/>
                  </a:cubicBezTo>
                  <a:lnTo>
                    <a:pt x="6845" y="19539"/>
                  </a:lnTo>
                  <a:lnTo>
                    <a:pt x="6887" y="19472"/>
                  </a:lnTo>
                  <a:close/>
                  <a:moveTo>
                    <a:pt x="5111" y="19561"/>
                  </a:moveTo>
                  <a:cubicBezTo>
                    <a:pt x="5112" y="19564"/>
                    <a:pt x="5115" y="19565"/>
                    <a:pt x="5115" y="19567"/>
                  </a:cubicBezTo>
                  <a:cubicBezTo>
                    <a:pt x="5114" y="19568"/>
                    <a:pt x="5112" y="19571"/>
                    <a:pt x="5110" y="19572"/>
                  </a:cubicBezTo>
                  <a:lnTo>
                    <a:pt x="5106" y="19566"/>
                  </a:lnTo>
                  <a:lnTo>
                    <a:pt x="5111" y="19561"/>
                  </a:lnTo>
                  <a:close/>
                  <a:moveTo>
                    <a:pt x="15581" y="19543"/>
                  </a:moveTo>
                  <a:cubicBezTo>
                    <a:pt x="15599" y="19549"/>
                    <a:pt x="15602" y="19559"/>
                    <a:pt x="15590" y="19574"/>
                  </a:cubicBezTo>
                  <a:cubicBezTo>
                    <a:pt x="15578" y="19566"/>
                    <a:pt x="15581" y="19555"/>
                    <a:pt x="15581" y="19543"/>
                  </a:cubicBezTo>
                  <a:close/>
                  <a:moveTo>
                    <a:pt x="4967" y="19592"/>
                  </a:moveTo>
                  <a:cubicBezTo>
                    <a:pt x="4976" y="19592"/>
                    <a:pt x="4985" y="19596"/>
                    <a:pt x="4991" y="19602"/>
                  </a:cubicBezTo>
                  <a:cubicBezTo>
                    <a:pt x="4984" y="19608"/>
                    <a:pt x="4976" y="19612"/>
                    <a:pt x="4968" y="19612"/>
                  </a:cubicBezTo>
                  <a:cubicBezTo>
                    <a:pt x="4961" y="19612"/>
                    <a:pt x="4953" y="19609"/>
                    <a:pt x="4947" y="19601"/>
                  </a:cubicBezTo>
                  <a:lnTo>
                    <a:pt x="4945" y="19601"/>
                  </a:lnTo>
                  <a:cubicBezTo>
                    <a:pt x="4951" y="19595"/>
                    <a:pt x="4959" y="19592"/>
                    <a:pt x="4967" y="19592"/>
                  </a:cubicBezTo>
                  <a:close/>
                  <a:moveTo>
                    <a:pt x="6853" y="19611"/>
                  </a:moveTo>
                  <a:cubicBezTo>
                    <a:pt x="6861" y="19611"/>
                    <a:pt x="6869" y="19613"/>
                    <a:pt x="6876" y="19618"/>
                  </a:cubicBezTo>
                  <a:cubicBezTo>
                    <a:pt x="6867" y="19626"/>
                    <a:pt x="6860" y="19629"/>
                    <a:pt x="6852" y="19629"/>
                  </a:cubicBezTo>
                  <a:cubicBezTo>
                    <a:pt x="6845" y="19629"/>
                    <a:pt x="6837" y="19626"/>
                    <a:pt x="6829" y="19622"/>
                  </a:cubicBezTo>
                  <a:lnTo>
                    <a:pt x="6828" y="19622"/>
                  </a:lnTo>
                  <a:cubicBezTo>
                    <a:pt x="6835" y="19614"/>
                    <a:pt x="6844" y="19611"/>
                    <a:pt x="6853" y="19611"/>
                  </a:cubicBezTo>
                  <a:close/>
                  <a:moveTo>
                    <a:pt x="11680" y="19543"/>
                  </a:moveTo>
                  <a:cubicBezTo>
                    <a:pt x="11716" y="19567"/>
                    <a:pt x="11708" y="19621"/>
                    <a:pt x="11748" y="19634"/>
                  </a:cubicBezTo>
                  <a:lnTo>
                    <a:pt x="11749" y="19634"/>
                  </a:lnTo>
                  <a:cubicBezTo>
                    <a:pt x="11736" y="19669"/>
                    <a:pt x="11715" y="19666"/>
                    <a:pt x="11700" y="19678"/>
                  </a:cubicBezTo>
                  <a:cubicBezTo>
                    <a:pt x="11682" y="19636"/>
                    <a:pt x="11662" y="19596"/>
                    <a:pt x="11680" y="19543"/>
                  </a:cubicBezTo>
                  <a:close/>
                  <a:moveTo>
                    <a:pt x="4951" y="19686"/>
                  </a:moveTo>
                  <a:cubicBezTo>
                    <a:pt x="4953" y="19688"/>
                    <a:pt x="4956" y="19689"/>
                    <a:pt x="4956" y="19691"/>
                  </a:cubicBezTo>
                  <a:cubicBezTo>
                    <a:pt x="4956" y="19694"/>
                    <a:pt x="4952" y="19696"/>
                    <a:pt x="4951" y="19696"/>
                  </a:cubicBezTo>
                  <a:cubicBezTo>
                    <a:pt x="4949" y="19696"/>
                    <a:pt x="4948" y="19693"/>
                    <a:pt x="4945" y="19690"/>
                  </a:cubicBezTo>
                  <a:lnTo>
                    <a:pt x="4951" y="19686"/>
                  </a:lnTo>
                  <a:close/>
                  <a:moveTo>
                    <a:pt x="15334" y="19682"/>
                  </a:moveTo>
                  <a:lnTo>
                    <a:pt x="15325" y="19697"/>
                  </a:lnTo>
                  <a:cubicBezTo>
                    <a:pt x="15313" y="19682"/>
                    <a:pt x="15328" y="19686"/>
                    <a:pt x="15334" y="19682"/>
                  </a:cubicBezTo>
                  <a:close/>
                  <a:moveTo>
                    <a:pt x="11736" y="19686"/>
                  </a:moveTo>
                  <a:cubicBezTo>
                    <a:pt x="11745" y="19698"/>
                    <a:pt x="11735" y="19697"/>
                    <a:pt x="11729" y="19699"/>
                  </a:cubicBezTo>
                  <a:lnTo>
                    <a:pt x="11729" y="19699"/>
                  </a:lnTo>
                  <a:cubicBezTo>
                    <a:pt x="11731" y="19695"/>
                    <a:pt x="11733" y="19691"/>
                    <a:pt x="11736" y="19686"/>
                  </a:cubicBezTo>
                  <a:close/>
                  <a:moveTo>
                    <a:pt x="5700" y="19688"/>
                  </a:moveTo>
                  <a:cubicBezTo>
                    <a:pt x="5705" y="19688"/>
                    <a:pt x="5704" y="19697"/>
                    <a:pt x="5706" y="19701"/>
                  </a:cubicBezTo>
                  <a:lnTo>
                    <a:pt x="5693" y="19693"/>
                  </a:lnTo>
                  <a:cubicBezTo>
                    <a:pt x="5696" y="19690"/>
                    <a:pt x="5699" y="19688"/>
                    <a:pt x="5700" y="19688"/>
                  </a:cubicBezTo>
                  <a:close/>
                  <a:moveTo>
                    <a:pt x="5611" y="19705"/>
                  </a:moveTo>
                  <a:cubicBezTo>
                    <a:pt x="5615" y="19705"/>
                    <a:pt x="5614" y="19713"/>
                    <a:pt x="5616" y="19717"/>
                  </a:cubicBezTo>
                  <a:lnTo>
                    <a:pt x="5616" y="19717"/>
                  </a:lnTo>
                  <a:lnTo>
                    <a:pt x="5603" y="19710"/>
                  </a:lnTo>
                  <a:cubicBezTo>
                    <a:pt x="5606" y="19707"/>
                    <a:pt x="5609" y="19705"/>
                    <a:pt x="5611" y="19705"/>
                  </a:cubicBezTo>
                  <a:close/>
                  <a:moveTo>
                    <a:pt x="5926" y="19717"/>
                  </a:moveTo>
                  <a:cubicBezTo>
                    <a:pt x="5930" y="19717"/>
                    <a:pt x="5930" y="19723"/>
                    <a:pt x="5931" y="19728"/>
                  </a:cubicBezTo>
                  <a:lnTo>
                    <a:pt x="5931" y="19728"/>
                  </a:lnTo>
                  <a:lnTo>
                    <a:pt x="5919" y="19721"/>
                  </a:lnTo>
                  <a:cubicBezTo>
                    <a:pt x="5922" y="19718"/>
                    <a:pt x="5925" y="19717"/>
                    <a:pt x="5926" y="19717"/>
                  </a:cubicBezTo>
                  <a:close/>
                  <a:moveTo>
                    <a:pt x="5618" y="19719"/>
                  </a:moveTo>
                  <a:lnTo>
                    <a:pt x="5630" y="19726"/>
                  </a:lnTo>
                  <a:cubicBezTo>
                    <a:pt x="5627" y="19729"/>
                    <a:pt x="5624" y="19730"/>
                    <a:pt x="5623" y="19730"/>
                  </a:cubicBezTo>
                  <a:cubicBezTo>
                    <a:pt x="5619" y="19730"/>
                    <a:pt x="5619" y="19722"/>
                    <a:pt x="5618" y="19719"/>
                  </a:cubicBezTo>
                  <a:close/>
                  <a:moveTo>
                    <a:pt x="8628" y="19722"/>
                  </a:moveTo>
                  <a:cubicBezTo>
                    <a:pt x="8630" y="19722"/>
                    <a:pt x="8631" y="19723"/>
                    <a:pt x="8633" y="19727"/>
                  </a:cubicBezTo>
                  <a:cubicBezTo>
                    <a:pt x="8633" y="19728"/>
                    <a:pt x="8629" y="19730"/>
                    <a:pt x="8627" y="19731"/>
                  </a:cubicBezTo>
                  <a:cubicBezTo>
                    <a:pt x="8626" y="19730"/>
                    <a:pt x="8622" y="19728"/>
                    <a:pt x="8623" y="19727"/>
                  </a:cubicBezTo>
                  <a:cubicBezTo>
                    <a:pt x="8625" y="19723"/>
                    <a:pt x="8627" y="19722"/>
                    <a:pt x="8628" y="19722"/>
                  </a:cubicBezTo>
                  <a:close/>
                  <a:moveTo>
                    <a:pt x="5306" y="19293"/>
                  </a:moveTo>
                  <a:cubicBezTo>
                    <a:pt x="5308" y="19325"/>
                    <a:pt x="5315" y="19357"/>
                    <a:pt x="5329" y="19388"/>
                  </a:cubicBezTo>
                  <a:lnTo>
                    <a:pt x="5311" y="19447"/>
                  </a:lnTo>
                  <a:lnTo>
                    <a:pt x="5268" y="19456"/>
                  </a:lnTo>
                  <a:lnTo>
                    <a:pt x="5297" y="19519"/>
                  </a:lnTo>
                  <a:cubicBezTo>
                    <a:pt x="5298" y="19541"/>
                    <a:pt x="5275" y="19547"/>
                    <a:pt x="5268" y="19566"/>
                  </a:cubicBezTo>
                  <a:cubicBezTo>
                    <a:pt x="5271" y="19604"/>
                    <a:pt x="5267" y="19642"/>
                    <a:pt x="5258" y="19680"/>
                  </a:cubicBezTo>
                  <a:cubicBezTo>
                    <a:pt x="5234" y="19667"/>
                    <a:pt x="5255" y="19634"/>
                    <a:pt x="5226" y="19629"/>
                  </a:cubicBezTo>
                  <a:lnTo>
                    <a:pt x="5225" y="19628"/>
                  </a:lnTo>
                  <a:lnTo>
                    <a:pt x="5225" y="19628"/>
                  </a:lnTo>
                  <a:cubicBezTo>
                    <a:pt x="5232" y="19666"/>
                    <a:pt x="5219" y="19706"/>
                    <a:pt x="5193" y="19736"/>
                  </a:cubicBezTo>
                  <a:cubicBezTo>
                    <a:pt x="5166" y="19724"/>
                    <a:pt x="5165" y="19682"/>
                    <a:pt x="5129" y="19682"/>
                  </a:cubicBezTo>
                  <a:cubicBezTo>
                    <a:pt x="5127" y="19682"/>
                    <a:pt x="5124" y="19682"/>
                    <a:pt x="5121" y="19682"/>
                  </a:cubicBezTo>
                  <a:cubicBezTo>
                    <a:pt x="5128" y="19664"/>
                    <a:pt x="5131" y="19652"/>
                    <a:pt x="5136" y="19638"/>
                  </a:cubicBezTo>
                  <a:lnTo>
                    <a:pt x="5105" y="19620"/>
                  </a:lnTo>
                  <a:lnTo>
                    <a:pt x="5145" y="19563"/>
                  </a:lnTo>
                  <a:cubicBezTo>
                    <a:pt x="5187" y="19552"/>
                    <a:pt x="5226" y="19533"/>
                    <a:pt x="5260" y="19507"/>
                  </a:cubicBezTo>
                  <a:cubicBezTo>
                    <a:pt x="5247" y="19475"/>
                    <a:pt x="5217" y="19493"/>
                    <a:pt x="5198" y="19480"/>
                  </a:cubicBezTo>
                  <a:cubicBezTo>
                    <a:pt x="5182" y="19461"/>
                    <a:pt x="5188" y="19437"/>
                    <a:pt x="5192" y="19409"/>
                  </a:cubicBezTo>
                  <a:cubicBezTo>
                    <a:pt x="5192" y="19394"/>
                    <a:pt x="5226" y="19403"/>
                    <a:pt x="5224" y="19377"/>
                  </a:cubicBezTo>
                  <a:lnTo>
                    <a:pt x="5211" y="19349"/>
                  </a:lnTo>
                  <a:cubicBezTo>
                    <a:pt x="5244" y="19346"/>
                    <a:pt x="5256" y="19320"/>
                    <a:pt x="5269" y="19293"/>
                  </a:cubicBezTo>
                  <a:close/>
                  <a:moveTo>
                    <a:pt x="11727" y="19701"/>
                  </a:moveTo>
                  <a:lnTo>
                    <a:pt x="11739" y="19729"/>
                  </a:lnTo>
                  <a:cubicBezTo>
                    <a:pt x="11733" y="19734"/>
                    <a:pt x="11725" y="19736"/>
                    <a:pt x="11717" y="19736"/>
                  </a:cubicBezTo>
                  <a:cubicBezTo>
                    <a:pt x="11710" y="19736"/>
                    <a:pt x="11702" y="19734"/>
                    <a:pt x="11696" y="19729"/>
                  </a:cubicBezTo>
                  <a:cubicBezTo>
                    <a:pt x="11702" y="19714"/>
                    <a:pt x="11710" y="19703"/>
                    <a:pt x="11727" y="19701"/>
                  </a:cubicBezTo>
                  <a:close/>
                  <a:moveTo>
                    <a:pt x="5950" y="19730"/>
                  </a:moveTo>
                  <a:lnTo>
                    <a:pt x="5950" y="19730"/>
                  </a:lnTo>
                  <a:cubicBezTo>
                    <a:pt x="5949" y="19736"/>
                    <a:pt x="5948" y="19741"/>
                    <a:pt x="5943" y="19741"/>
                  </a:cubicBezTo>
                  <a:cubicBezTo>
                    <a:pt x="5942" y="19741"/>
                    <a:pt x="5941" y="19741"/>
                    <a:pt x="5939" y="19740"/>
                  </a:cubicBezTo>
                  <a:cubicBezTo>
                    <a:pt x="5936" y="19740"/>
                    <a:pt x="5935" y="19735"/>
                    <a:pt x="5934" y="19730"/>
                  </a:cubicBezTo>
                  <a:close/>
                  <a:moveTo>
                    <a:pt x="4737" y="19739"/>
                  </a:moveTo>
                  <a:lnTo>
                    <a:pt x="4737" y="19739"/>
                  </a:lnTo>
                  <a:cubicBezTo>
                    <a:pt x="4746" y="19752"/>
                    <a:pt x="4735" y="19750"/>
                    <a:pt x="4730" y="19752"/>
                  </a:cubicBezTo>
                  <a:lnTo>
                    <a:pt x="4730" y="19752"/>
                  </a:lnTo>
                  <a:lnTo>
                    <a:pt x="4737" y="19739"/>
                  </a:lnTo>
                  <a:close/>
                  <a:moveTo>
                    <a:pt x="4728" y="19755"/>
                  </a:moveTo>
                  <a:lnTo>
                    <a:pt x="4720" y="19767"/>
                  </a:lnTo>
                  <a:cubicBezTo>
                    <a:pt x="4710" y="19755"/>
                    <a:pt x="4722" y="19756"/>
                    <a:pt x="4728" y="19755"/>
                  </a:cubicBezTo>
                  <a:close/>
                  <a:moveTo>
                    <a:pt x="8752" y="19615"/>
                  </a:moveTo>
                  <a:cubicBezTo>
                    <a:pt x="8801" y="19640"/>
                    <a:pt x="8752" y="19689"/>
                    <a:pt x="8781" y="19717"/>
                  </a:cubicBezTo>
                  <a:cubicBezTo>
                    <a:pt x="8763" y="19745"/>
                    <a:pt x="8718" y="19728"/>
                    <a:pt x="8718" y="19768"/>
                  </a:cubicBezTo>
                  <a:cubicBezTo>
                    <a:pt x="8701" y="19761"/>
                    <a:pt x="8690" y="19745"/>
                    <a:pt x="8687" y="19727"/>
                  </a:cubicBezTo>
                  <a:lnTo>
                    <a:pt x="8689" y="19726"/>
                  </a:lnTo>
                  <a:cubicBezTo>
                    <a:pt x="8704" y="19689"/>
                    <a:pt x="8706" y="19640"/>
                    <a:pt x="8752" y="19615"/>
                  </a:cubicBezTo>
                  <a:close/>
                  <a:moveTo>
                    <a:pt x="5706" y="19701"/>
                  </a:moveTo>
                  <a:lnTo>
                    <a:pt x="5706" y="19701"/>
                  </a:lnTo>
                  <a:cubicBezTo>
                    <a:pt x="5750" y="19717"/>
                    <a:pt x="5746" y="19749"/>
                    <a:pt x="5738" y="19782"/>
                  </a:cubicBezTo>
                  <a:cubicBezTo>
                    <a:pt x="5732" y="19785"/>
                    <a:pt x="5726" y="19786"/>
                    <a:pt x="5721" y="19786"/>
                  </a:cubicBezTo>
                  <a:cubicBezTo>
                    <a:pt x="5704" y="19786"/>
                    <a:pt x="5698" y="19770"/>
                    <a:pt x="5690" y="19758"/>
                  </a:cubicBezTo>
                  <a:cubicBezTo>
                    <a:pt x="5696" y="19738"/>
                    <a:pt x="5701" y="19720"/>
                    <a:pt x="5706" y="19701"/>
                  </a:cubicBezTo>
                  <a:close/>
                  <a:moveTo>
                    <a:pt x="4719" y="19794"/>
                  </a:moveTo>
                  <a:cubicBezTo>
                    <a:pt x="4719" y="19794"/>
                    <a:pt x="4719" y="19794"/>
                    <a:pt x="4720" y="19794"/>
                  </a:cubicBezTo>
                  <a:cubicBezTo>
                    <a:pt x="4722" y="19794"/>
                    <a:pt x="4724" y="19796"/>
                    <a:pt x="4724" y="19799"/>
                  </a:cubicBezTo>
                  <a:cubicBezTo>
                    <a:pt x="4724" y="19800"/>
                    <a:pt x="4721" y="19801"/>
                    <a:pt x="4720" y="19803"/>
                  </a:cubicBezTo>
                  <a:lnTo>
                    <a:pt x="4715" y="19798"/>
                  </a:lnTo>
                  <a:cubicBezTo>
                    <a:pt x="4717" y="19796"/>
                    <a:pt x="4718" y="19794"/>
                    <a:pt x="4719" y="19794"/>
                  </a:cubicBezTo>
                  <a:close/>
                  <a:moveTo>
                    <a:pt x="15470" y="18881"/>
                  </a:moveTo>
                  <a:cubicBezTo>
                    <a:pt x="15517" y="18956"/>
                    <a:pt x="15494" y="19015"/>
                    <a:pt x="15441" y="19072"/>
                  </a:cubicBezTo>
                  <a:cubicBezTo>
                    <a:pt x="15455" y="19118"/>
                    <a:pt x="15500" y="19118"/>
                    <a:pt x="15525" y="19140"/>
                  </a:cubicBezTo>
                  <a:lnTo>
                    <a:pt x="15541" y="19175"/>
                  </a:lnTo>
                  <a:cubicBezTo>
                    <a:pt x="15533" y="19215"/>
                    <a:pt x="15500" y="19227"/>
                    <a:pt x="15468" y="19242"/>
                  </a:cubicBezTo>
                  <a:cubicBezTo>
                    <a:pt x="15470" y="19273"/>
                    <a:pt x="15452" y="19301"/>
                    <a:pt x="15460" y="19333"/>
                  </a:cubicBezTo>
                  <a:cubicBezTo>
                    <a:pt x="15471" y="19350"/>
                    <a:pt x="15495" y="19339"/>
                    <a:pt x="15506" y="19353"/>
                  </a:cubicBezTo>
                  <a:cubicBezTo>
                    <a:pt x="15502" y="19378"/>
                    <a:pt x="15475" y="19378"/>
                    <a:pt x="15460" y="19391"/>
                  </a:cubicBezTo>
                  <a:cubicBezTo>
                    <a:pt x="15458" y="19428"/>
                    <a:pt x="15462" y="19466"/>
                    <a:pt x="15447" y="19501"/>
                  </a:cubicBezTo>
                  <a:cubicBezTo>
                    <a:pt x="15475" y="19536"/>
                    <a:pt x="15446" y="19573"/>
                    <a:pt x="15450" y="19608"/>
                  </a:cubicBezTo>
                  <a:cubicBezTo>
                    <a:pt x="15458" y="19664"/>
                    <a:pt x="15450" y="19721"/>
                    <a:pt x="15425" y="19772"/>
                  </a:cubicBezTo>
                  <a:cubicBezTo>
                    <a:pt x="15415" y="19791"/>
                    <a:pt x="15421" y="19818"/>
                    <a:pt x="15422" y="19841"/>
                  </a:cubicBezTo>
                  <a:lnTo>
                    <a:pt x="15422" y="19841"/>
                  </a:lnTo>
                  <a:cubicBezTo>
                    <a:pt x="15391" y="19820"/>
                    <a:pt x="15386" y="19790"/>
                    <a:pt x="15398" y="19756"/>
                  </a:cubicBezTo>
                  <a:cubicBezTo>
                    <a:pt x="15390" y="19748"/>
                    <a:pt x="15384" y="19737"/>
                    <a:pt x="15370" y="19737"/>
                  </a:cubicBezTo>
                  <a:lnTo>
                    <a:pt x="15370" y="19807"/>
                  </a:lnTo>
                  <a:cubicBezTo>
                    <a:pt x="15349" y="19799"/>
                    <a:pt x="15330" y="19783"/>
                    <a:pt x="15318" y="19762"/>
                  </a:cubicBezTo>
                  <a:cubicBezTo>
                    <a:pt x="15324" y="19745"/>
                    <a:pt x="15342" y="19733"/>
                    <a:pt x="15360" y="19733"/>
                  </a:cubicBezTo>
                  <a:cubicBezTo>
                    <a:pt x="15362" y="19733"/>
                    <a:pt x="15365" y="19733"/>
                    <a:pt x="15367" y="19734"/>
                  </a:cubicBezTo>
                  <a:lnTo>
                    <a:pt x="15381" y="19711"/>
                  </a:lnTo>
                  <a:cubicBezTo>
                    <a:pt x="15374" y="19694"/>
                    <a:pt x="15358" y="19682"/>
                    <a:pt x="15341" y="19682"/>
                  </a:cubicBezTo>
                  <a:cubicBezTo>
                    <a:pt x="15338" y="19682"/>
                    <a:pt x="15336" y="19682"/>
                    <a:pt x="15334" y="19682"/>
                  </a:cubicBezTo>
                  <a:cubicBezTo>
                    <a:pt x="15338" y="19654"/>
                    <a:pt x="15371" y="19672"/>
                    <a:pt x="15385" y="19648"/>
                  </a:cubicBezTo>
                  <a:cubicBezTo>
                    <a:pt x="15382" y="19592"/>
                    <a:pt x="15392" y="19536"/>
                    <a:pt x="15415" y="19484"/>
                  </a:cubicBezTo>
                  <a:cubicBezTo>
                    <a:pt x="15424" y="19461"/>
                    <a:pt x="15434" y="19435"/>
                    <a:pt x="15406" y="19416"/>
                  </a:cubicBezTo>
                  <a:lnTo>
                    <a:pt x="15406" y="19416"/>
                  </a:lnTo>
                  <a:cubicBezTo>
                    <a:pt x="15404" y="19382"/>
                    <a:pt x="15433" y="19358"/>
                    <a:pt x="15432" y="19323"/>
                  </a:cubicBezTo>
                  <a:cubicBezTo>
                    <a:pt x="15413" y="19297"/>
                    <a:pt x="15428" y="19262"/>
                    <a:pt x="15419" y="19235"/>
                  </a:cubicBezTo>
                  <a:cubicBezTo>
                    <a:pt x="15414" y="19227"/>
                    <a:pt x="15408" y="19225"/>
                    <a:pt x="15403" y="19225"/>
                  </a:cubicBezTo>
                  <a:cubicBezTo>
                    <a:pt x="15393" y="19225"/>
                    <a:pt x="15383" y="19234"/>
                    <a:pt x="15372" y="19234"/>
                  </a:cubicBezTo>
                  <a:cubicBezTo>
                    <a:pt x="15367" y="19234"/>
                    <a:pt x="15362" y="19232"/>
                    <a:pt x="15357" y="19227"/>
                  </a:cubicBezTo>
                  <a:cubicBezTo>
                    <a:pt x="15358" y="19203"/>
                    <a:pt x="15325" y="19177"/>
                    <a:pt x="15337" y="19140"/>
                  </a:cubicBezTo>
                  <a:cubicBezTo>
                    <a:pt x="15339" y="19140"/>
                    <a:pt x="15340" y="19140"/>
                    <a:pt x="15342" y="19140"/>
                  </a:cubicBezTo>
                  <a:cubicBezTo>
                    <a:pt x="15358" y="19140"/>
                    <a:pt x="15363" y="19160"/>
                    <a:pt x="15380" y="19160"/>
                  </a:cubicBezTo>
                  <a:cubicBezTo>
                    <a:pt x="15382" y="19160"/>
                    <a:pt x="15383" y="19160"/>
                    <a:pt x="15385" y="19160"/>
                  </a:cubicBezTo>
                  <a:cubicBezTo>
                    <a:pt x="15386" y="19127"/>
                    <a:pt x="15355" y="19104"/>
                    <a:pt x="15350" y="19066"/>
                  </a:cubicBezTo>
                  <a:cubicBezTo>
                    <a:pt x="15374" y="19027"/>
                    <a:pt x="15352" y="18966"/>
                    <a:pt x="15402" y="18931"/>
                  </a:cubicBezTo>
                  <a:lnTo>
                    <a:pt x="15373" y="18891"/>
                  </a:lnTo>
                  <a:cubicBezTo>
                    <a:pt x="15385" y="18884"/>
                    <a:pt x="15397" y="18882"/>
                    <a:pt x="15409" y="18882"/>
                  </a:cubicBezTo>
                  <a:cubicBezTo>
                    <a:pt x="15422" y="18882"/>
                    <a:pt x="15435" y="18884"/>
                    <a:pt x="15448" y="18884"/>
                  </a:cubicBezTo>
                  <a:cubicBezTo>
                    <a:pt x="15455" y="18884"/>
                    <a:pt x="15462" y="18883"/>
                    <a:pt x="15470" y="18881"/>
                  </a:cubicBezTo>
                  <a:close/>
                  <a:moveTo>
                    <a:pt x="6710" y="19864"/>
                  </a:moveTo>
                  <a:lnTo>
                    <a:pt x="6710" y="19864"/>
                  </a:lnTo>
                  <a:cubicBezTo>
                    <a:pt x="6716" y="19867"/>
                    <a:pt x="6716" y="19871"/>
                    <a:pt x="6709" y="19873"/>
                  </a:cubicBezTo>
                  <a:cubicBezTo>
                    <a:pt x="6708" y="19873"/>
                    <a:pt x="6706" y="19869"/>
                    <a:pt x="6705" y="19868"/>
                  </a:cubicBezTo>
                  <a:cubicBezTo>
                    <a:pt x="6706" y="19867"/>
                    <a:pt x="6708" y="19864"/>
                    <a:pt x="6710" y="19864"/>
                  </a:cubicBezTo>
                  <a:close/>
                  <a:moveTo>
                    <a:pt x="6586" y="19882"/>
                  </a:moveTo>
                  <a:lnTo>
                    <a:pt x="6586" y="19882"/>
                  </a:lnTo>
                  <a:cubicBezTo>
                    <a:pt x="6592" y="19884"/>
                    <a:pt x="6592" y="19889"/>
                    <a:pt x="6585" y="19890"/>
                  </a:cubicBezTo>
                  <a:cubicBezTo>
                    <a:pt x="6585" y="19890"/>
                    <a:pt x="6585" y="19890"/>
                    <a:pt x="6584" y="19890"/>
                  </a:cubicBezTo>
                  <a:cubicBezTo>
                    <a:pt x="6583" y="19890"/>
                    <a:pt x="6582" y="19888"/>
                    <a:pt x="6581" y="19886"/>
                  </a:cubicBezTo>
                  <a:lnTo>
                    <a:pt x="6581" y="19886"/>
                  </a:lnTo>
                  <a:cubicBezTo>
                    <a:pt x="6582" y="19884"/>
                    <a:pt x="6584" y="19882"/>
                    <a:pt x="6586" y="19882"/>
                  </a:cubicBezTo>
                  <a:close/>
                  <a:moveTo>
                    <a:pt x="15423" y="19843"/>
                  </a:moveTo>
                  <a:lnTo>
                    <a:pt x="15447" y="19844"/>
                  </a:lnTo>
                  <a:cubicBezTo>
                    <a:pt x="15459" y="19853"/>
                    <a:pt x="15463" y="19871"/>
                    <a:pt x="15456" y="19884"/>
                  </a:cubicBezTo>
                  <a:cubicBezTo>
                    <a:pt x="15450" y="19892"/>
                    <a:pt x="15440" y="19896"/>
                    <a:pt x="15431" y="19896"/>
                  </a:cubicBezTo>
                  <a:cubicBezTo>
                    <a:pt x="15424" y="19896"/>
                    <a:pt x="15416" y="19894"/>
                    <a:pt x="15410" y="19889"/>
                  </a:cubicBezTo>
                  <a:cubicBezTo>
                    <a:pt x="15397" y="19869"/>
                    <a:pt x="15420" y="19859"/>
                    <a:pt x="15423" y="19843"/>
                  </a:cubicBezTo>
                  <a:close/>
                  <a:moveTo>
                    <a:pt x="15449" y="19934"/>
                  </a:moveTo>
                  <a:cubicBezTo>
                    <a:pt x="15456" y="19938"/>
                    <a:pt x="15456" y="19941"/>
                    <a:pt x="15449" y="19944"/>
                  </a:cubicBezTo>
                  <a:cubicBezTo>
                    <a:pt x="15448" y="19944"/>
                    <a:pt x="15446" y="19940"/>
                    <a:pt x="15445" y="19938"/>
                  </a:cubicBezTo>
                  <a:lnTo>
                    <a:pt x="15445" y="19938"/>
                  </a:lnTo>
                  <a:cubicBezTo>
                    <a:pt x="15446" y="19936"/>
                    <a:pt x="15448" y="19934"/>
                    <a:pt x="15449" y="19934"/>
                  </a:cubicBezTo>
                  <a:close/>
                  <a:moveTo>
                    <a:pt x="6497" y="19918"/>
                  </a:moveTo>
                  <a:cubicBezTo>
                    <a:pt x="6508" y="19933"/>
                    <a:pt x="6505" y="19943"/>
                    <a:pt x="6488" y="19948"/>
                  </a:cubicBezTo>
                  <a:lnTo>
                    <a:pt x="6488" y="19948"/>
                  </a:lnTo>
                  <a:cubicBezTo>
                    <a:pt x="6488" y="19937"/>
                    <a:pt x="6485" y="19925"/>
                    <a:pt x="6497" y="19918"/>
                  </a:cubicBezTo>
                  <a:close/>
                  <a:moveTo>
                    <a:pt x="15394" y="19918"/>
                  </a:moveTo>
                  <a:lnTo>
                    <a:pt x="15394" y="19918"/>
                  </a:lnTo>
                  <a:cubicBezTo>
                    <a:pt x="15411" y="19925"/>
                    <a:pt x="15423" y="19936"/>
                    <a:pt x="15419" y="19956"/>
                  </a:cubicBezTo>
                  <a:cubicBezTo>
                    <a:pt x="15415" y="19961"/>
                    <a:pt x="15409" y="19964"/>
                    <a:pt x="15403" y="19964"/>
                  </a:cubicBezTo>
                  <a:cubicBezTo>
                    <a:pt x="15401" y="19964"/>
                    <a:pt x="15399" y="19964"/>
                    <a:pt x="15397" y="19963"/>
                  </a:cubicBezTo>
                  <a:cubicBezTo>
                    <a:pt x="15384" y="19952"/>
                    <a:pt x="15383" y="19931"/>
                    <a:pt x="15394" y="19918"/>
                  </a:cubicBezTo>
                  <a:close/>
                  <a:moveTo>
                    <a:pt x="11722" y="19807"/>
                  </a:moveTo>
                  <a:cubicBezTo>
                    <a:pt x="11730" y="19810"/>
                    <a:pt x="11738" y="19813"/>
                    <a:pt x="11738" y="19815"/>
                  </a:cubicBezTo>
                  <a:cubicBezTo>
                    <a:pt x="11733" y="19874"/>
                    <a:pt x="11745" y="19924"/>
                    <a:pt x="11772" y="19955"/>
                  </a:cubicBezTo>
                  <a:cubicBezTo>
                    <a:pt x="11768" y="19971"/>
                    <a:pt x="11749" y="19966"/>
                    <a:pt x="11740" y="19977"/>
                  </a:cubicBezTo>
                  <a:cubicBezTo>
                    <a:pt x="11740" y="19977"/>
                    <a:pt x="11740" y="19977"/>
                    <a:pt x="11739" y="19977"/>
                  </a:cubicBezTo>
                  <a:cubicBezTo>
                    <a:pt x="11737" y="19977"/>
                    <a:pt x="11730" y="19974"/>
                    <a:pt x="11727" y="19974"/>
                  </a:cubicBezTo>
                  <a:cubicBezTo>
                    <a:pt x="11708" y="19958"/>
                    <a:pt x="11705" y="19940"/>
                    <a:pt x="11722" y="19924"/>
                  </a:cubicBezTo>
                  <a:cubicBezTo>
                    <a:pt x="11713" y="19906"/>
                    <a:pt x="11705" y="19890"/>
                    <a:pt x="11696" y="19872"/>
                  </a:cubicBezTo>
                  <a:cubicBezTo>
                    <a:pt x="11712" y="19855"/>
                    <a:pt x="11699" y="19824"/>
                    <a:pt x="11722" y="19807"/>
                  </a:cubicBezTo>
                  <a:close/>
                  <a:moveTo>
                    <a:pt x="6487" y="19949"/>
                  </a:moveTo>
                  <a:lnTo>
                    <a:pt x="6504" y="19983"/>
                  </a:lnTo>
                  <a:lnTo>
                    <a:pt x="6504" y="19983"/>
                  </a:lnTo>
                  <a:cubicBezTo>
                    <a:pt x="6503" y="19983"/>
                    <a:pt x="6502" y="19983"/>
                    <a:pt x="6500" y="19983"/>
                  </a:cubicBezTo>
                  <a:cubicBezTo>
                    <a:pt x="6498" y="19983"/>
                    <a:pt x="6497" y="19983"/>
                    <a:pt x="6495" y="19983"/>
                  </a:cubicBezTo>
                  <a:cubicBezTo>
                    <a:pt x="6486" y="19983"/>
                    <a:pt x="6476" y="19982"/>
                    <a:pt x="6473" y="19971"/>
                  </a:cubicBezTo>
                  <a:cubicBezTo>
                    <a:pt x="6469" y="19959"/>
                    <a:pt x="6475" y="19952"/>
                    <a:pt x="6487" y="19949"/>
                  </a:cubicBezTo>
                  <a:close/>
                  <a:moveTo>
                    <a:pt x="7402" y="19953"/>
                  </a:moveTo>
                  <a:cubicBezTo>
                    <a:pt x="7410" y="19961"/>
                    <a:pt x="7414" y="19969"/>
                    <a:pt x="7403" y="19983"/>
                  </a:cubicBezTo>
                  <a:lnTo>
                    <a:pt x="7403" y="19982"/>
                  </a:lnTo>
                  <a:cubicBezTo>
                    <a:pt x="7389" y="19969"/>
                    <a:pt x="7394" y="19961"/>
                    <a:pt x="7402" y="19953"/>
                  </a:cubicBezTo>
                  <a:close/>
                  <a:moveTo>
                    <a:pt x="6445" y="19987"/>
                  </a:moveTo>
                  <a:cubicBezTo>
                    <a:pt x="6446" y="19988"/>
                    <a:pt x="6449" y="19990"/>
                    <a:pt x="6448" y="19993"/>
                  </a:cubicBezTo>
                  <a:cubicBezTo>
                    <a:pt x="6448" y="19994"/>
                    <a:pt x="6446" y="19995"/>
                    <a:pt x="6443" y="19997"/>
                  </a:cubicBezTo>
                  <a:lnTo>
                    <a:pt x="6440" y="19991"/>
                  </a:lnTo>
                  <a:lnTo>
                    <a:pt x="6439" y="19993"/>
                  </a:lnTo>
                  <a:cubicBezTo>
                    <a:pt x="6440" y="19990"/>
                    <a:pt x="6442" y="19987"/>
                    <a:pt x="6445" y="19987"/>
                  </a:cubicBezTo>
                  <a:close/>
                  <a:moveTo>
                    <a:pt x="5280" y="19964"/>
                  </a:moveTo>
                  <a:lnTo>
                    <a:pt x="5280" y="19964"/>
                  </a:lnTo>
                  <a:cubicBezTo>
                    <a:pt x="5279" y="19980"/>
                    <a:pt x="5282" y="19998"/>
                    <a:pt x="5259" y="19998"/>
                  </a:cubicBezTo>
                  <a:cubicBezTo>
                    <a:pt x="5256" y="19998"/>
                    <a:pt x="5253" y="19998"/>
                    <a:pt x="5250" y="19997"/>
                  </a:cubicBezTo>
                  <a:cubicBezTo>
                    <a:pt x="5250" y="19977"/>
                    <a:pt x="5264" y="19970"/>
                    <a:pt x="5280" y="19964"/>
                  </a:cubicBezTo>
                  <a:close/>
                  <a:moveTo>
                    <a:pt x="5322" y="19699"/>
                  </a:moveTo>
                  <a:cubicBezTo>
                    <a:pt x="5341" y="19715"/>
                    <a:pt x="5362" y="19736"/>
                    <a:pt x="5393" y="19736"/>
                  </a:cubicBezTo>
                  <a:cubicBezTo>
                    <a:pt x="5395" y="19736"/>
                    <a:pt x="5397" y="19736"/>
                    <a:pt x="5400" y="19736"/>
                  </a:cubicBezTo>
                  <a:lnTo>
                    <a:pt x="5400" y="19736"/>
                  </a:lnTo>
                  <a:cubicBezTo>
                    <a:pt x="5408" y="19771"/>
                    <a:pt x="5342" y="19779"/>
                    <a:pt x="5378" y="19817"/>
                  </a:cubicBezTo>
                  <a:cubicBezTo>
                    <a:pt x="5388" y="19812"/>
                    <a:pt x="5382" y="19794"/>
                    <a:pt x="5397" y="19794"/>
                  </a:cubicBezTo>
                  <a:cubicBezTo>
                    <a:pt x="5420" y="19825"/>
                    <a:pt x="5376" y="19848"/>
                    <a:pt x="5389" y="19877"/>
                  </a:cubicBezTo>
                  <a:cubicBezTo>
                    <a:pt x="5392" y="19890"/>
                    <a:pt x="5405" y="19892"/>
                    <a:pt x="5414" y="19899"/>
                  </a:cubicBezTo>
                  <a:cubicBezTo>
                    <a:pt x="5404" y="19939"/>
                    <a:pt x="5404" y="19983"/>
                    <a:pt x="5378" y="20014"/>
                  </a:cubicBezTo>
                  <a:cubicBezTo>
                    <a:pt x="5375" y="20015"/>
                    <a:pt x="5373" y="20015"/>
                    <a:pt x="5371" y="20015"/>
                  </a:cubicBezTo>
                  <a:cubicBezTo>
                    <a:pt x="5350" y="20015"/>
                    <a:pt x="5340" y="19989"/>
                    <a:pt x="5322" y="19989"/>
                  </a:cubicBezTo>
                  <a:cubicBezTo>
                    <a:pt x="5317" y="19989"/>
                    <a:pt x="5311" y="19992"/>
                    <a:pt x="5305" y="19997"/>
                  </a:cubicBezTo>
                  <a:cubicBezTo>
                    <a:pt x="5293" y="19988"/>
                    <a:pt x="5298" y="19968"/>
                    <a:pt x="5280" y="19964"/>
                  </a:cubicBezTo>
                  <a:lnTo>
                    <a:pt x="5280" y="19964"/>
                  </a:lnTo>
                  <a:cubicBezTo>
                    <a:pt x="5280" y="19964"/>
                    <a:pt x="5280" y="19964"/>
                    <a:pt x="5280" y="19964"/>
                  </a:cubicBezTo>
                  <a:cubicBezTo>
                    <a:pt x="5273" y="19942"/>
                    <a:pt x="5295" y="19928"/>
                    <a:pt x="5295" y="19920"/>
                  </a:cubicBezTo>
                  <a:cubicBezTo>
                    <a:pt x="5290" y="19871"/>
                    <a:pt x="5250" y="19882"/>
                    <a:pt x="5227" y="19867"/>
                  </a:cubicBezTo>
                  <a:lnTo>
                    <a:pt x="5254" y="19852"/>
                  </a:lnTo>
                  <a:cubicBezTo>
                    <a:pt x="5256" y="19837"/>
                    <a:pt x="5236" y="19844"/>
                    <a:pt x="5233" y="19833"/>
                  </a:cubicBezTo>
                  <a:cubicBezTo>
                    <a:pt x="5246" y="19819"/>
                    <a:pt x="5263" y="19810"/>
                    <a:pt x="5281" y="19807"/>
                  </a:cubicBezTo>
                  <a:cubicBezTo>
                    <a:pt x="5281" y="19807"/>
                    <a:pt x="5282" y="19807"/>
                    <a:pt x="5283" y="19807"/>
                  </a:cubicBezTo>
                  <a:cubicBezTo>
                    <a:pt x="5291" y="19807"/>
                    <a:pt x="5296" y="19814"/>
                    <a:pt x="5298" y="19823"/>
                  </a:cubicBezTo>
                  <a:lnTo>
                    <a:pt x="5297" y="19823"/>
                  </a:lnTo>
                  <a:lnTo>
                    <a:pt x="5297" y="19824"/>
                  </a:lnTo>
                  <a:cubicBezTo>
                    <a:pt x="5320" y="19816"/>
                    <a:pt x="5320" y="19794"/>
                    <a:pt x="5327" y="19775"/>
                  </a:cubicBezTo>
                  <a:cubicBezTo>
                    <a:pt x="5317" y="19760"/>
                    <a:pt x="5307" y="19753"/>
                    <a:pt x="5297" y="19753"/>
                  </a:cubicBezTo>
                  <a:cubicBezTo>
                    <a:pt x="5288" y="19753"/>
                    <a:pt x="5280" y="19757"/>
                    <a:pt x="5271" y="19767"/>
                  </a:cubicBezTo>
                  <a:cubicBezTo>
                    <a:pt x="5256" y="19756"/>
                    <a:pt x="5243" y="19748"/>
                    <a:pt x="5244" y="19730"/>
                  </a:cubicBezTo>
                  <a:cubicBezTo>
                    <a:pt x="5247" y="19724"/>
                    <a:pt x="5251" y="19722"/>
                    <a:pt x="5254" y="19722"/>
                  </a:cubicBezTo>
                  <a:cubicBezTo>
                    <a:pt x="5260" y="19722"/>
                    <a:pt x="5267" y="19728"/>
                    <a:pt x="5273" y="19728"/>
                  </a:cubicBezTo>
                  <a:cubicBezTo>
                    <a:pt x="5276" y="19728"/>
                    <a:pt x="5278" y="19727"/>
                    <a:pt x="5280" y="19725"/>
                  </a:cubicBezTo>
                  <a:cubicBezTo>
                    <a:pt x="5289" y="19710"/>
                    <a:pt x="5305" y="19701"/>
                    <a:pt x="5322" y="19699"/>
                  </a:cubicBezTo>
                  <a:close/>
                  <a:moveTo>
                    <a:pt x="15499" y="19987"/>
                  </a:moveTo>
                  <a:lnTo>
                    <a:pt x="15499" y="19987"/>
                  </a:lnTo>
                  <a:cubicBezTo>
                    <a:pt x="15514" y="20003"/>
                    <a:pt x="15512" y="20015"/>
                    <a:pt x="15503" y="20035"/>
                  </a:cubicBezTo>
                  <a:cubicBezTo>
                    <a:pt x="15489" y="20018"/>
                    <a:pt x="15492" y="20005"/>
                    <a:pt x="15499" y="19987"/>
                  </a:cubicBezTo>
                  <a:close/>
                  <a:moveTo>
                    <a:pt x="5217" y="20042"/>
                  </a:moveTo>
                  <a:cubicBezTo>
                    <a:pt x="5219" y="20042"/>
                    <a:pt x="5220" y="20044"/>
                    <a:pt x="5222" y="20047"/>
                  </a:cubicBezTo>
                  <a:cubicBezTo>
                    <a:pt x="5222" y="20049"/>
                    <a:pt x="5218" y="20050"/>
                    <a:pt x="5217" y="20051"/>
                  </a:cubicBezTo>
                  <a:cubicBezTo>
                    <a:pt x="5216" y="20050"/>
                    <a:pt x="5212" y="20047"/>
                    <a:pt x="5212" y="20046"/>
                  </a:cubicBezTo>
                  <a:cubicBezTo>
                    <a:pt x="5214" y="20043"/>
                    <a:pt x="5216" y="20042"/>
                    <a:pt x="5217" y="20042"/>
                  </a:cubicBezTo>
                  <a:close/>
                  <a:moveTo>
                    <a:pt x="6506" y="19985"/>
                  </a:moveTo>
                  <a:lnTo>
                    <a:pt x="6506" y="19985"/>
                  </a:lnTo>
                  <a:cubicBezTo>
                    <a:pt x="6528" y="19997"/>
                    <a:pt x="6529" y="20020"/>
                    <a:pt x="6539" y="20039"/>
                  </a:cubicBezTo>
                  <a:cubicBezTo>
                    <a:pt x="6536" y="20046"/>
                    <a:pt x="6533" y="20049"/>
                    <a:pt x="6530" y="20049"/>
                  </a:cubicBezTo>
                  <a:cubicBezTo>
                    <a:pt x="6524" y="20049"/>
                    <a:pt x="6519" y="20043"/>
                    <a:pt x="6514" y="20043"/>
                  </a:cubicBezTo>
                  <a:cubicBezTo>
                    <a:pt x="6514" y="20043"/>
                    <a:pt x="6513" y="20043"/>
                    <a:pt x="6513" y="20043"/>
                  </a:cubicBezTo>
                  <a:cubicBezTo>
                    <a:pt x="6507" y="20052"/>
                    <a:pt x="6502" y="20062"/>
                    <a:pt x="6496" y="20071"/>
                  </a:cubicBezTo>
                  <a:cubicBezTo>
                    <a:pt x="6490" y="20072"/>
                    <a:pt x="6484" y="20073"/>
                    <a:pt x="6479" y="20073"/>
                  </a:cubicBezTo>
                  <a:cubicBezTo>
                    <a:pt x="6470" y="20073"/>
                    <a:pt x="6461" y="20070"/>
                    <a:pt x="6454" y="20061"/>
                  </a:cubicBezTo>
                  <a:cubicBezTo>
                    <a:pt x="6455" y="20053"/>
                    <a:pt x="6457" y="20045"/>
                    <a:pt x="6461" y="20038"/>
                  </a:cubicBezTo>
                  <a:cubicBezTo>
                    <a:pt x="6473" y="20019"/>
                    <a:pt x="6512" y="20021"/>
                    <a:pt x="6506" y="19985"/>
                  </a:cubicBezTo>
                  <a:close/>
                  <a:moveTo>
                    <a:pt x="6424" y="20059"/>
                  </a:moveTo>
                  <a:cubicBezTo>
                    <a:pt x="6435" y="20070"/>
                    <a:pt x="6434" y="20080"/>
                    <a:pt x="6424" y="20087"/>
                  </a:cubicBezTo>
                  <a:cubicBezTo>
                    <a:pt x="6421" y="20089"/>
                    <a:pt x="6418" y="20090"/>
                    <a:pt x="6415" y="20090"/>
                  </a:cubicBezTo>
                  <a:cubicBezTo>
                    <a:pt x="6409" y="20090"/>
                    <a:pt x="6403" y="20087"/>
                    <a:pt x="6400" y="20080"/>
                  </a:cubicBezTo>
                  <a:lnTo>
                    <a:pt x="6424" y="20059"/>
                  </a:lnTo>
                  <a:close/>
                  <a:moveTo>
                    <a:pt x="7065" y="20094"/>
                  </a:moveTo>
                  <a:cubicBezTo>
                    <a:pt x="7066" y="20096"/>
                    <a:pt x="7070" y="20099"/>
                    <a:pt x="7070" y="20100"/>
                  </a:cubicBezTo>
                  <a:cubicBezTo>
                    <a:pt x="7069" y="20102"/>
                    <a:pt x="7066" y="20104"/>
                    <a:pt x="7064" y="20104"/>
                  </a:cubicBezTo>
                  <a:cubicBezTo>
                    <a:pt x="7063" y="20104"/>
                    <a:pt x="7061" y="20101"/>
                    <a:pt x="7059" y="20099"/>
                  </a:cubicBezTo>
                  <a:lnTo>
                    <a:pt x="7065" y="20094"/>
                  </a:lnTo>
                  <a:close/>
                  <a:moveTo>
                    <a:pt x="6391" y="20109"/>
                  </a:moveTo>
                  <a:cubicBezTo>
                    <a:pt x="6397" y="20109"/>
                    <a:pt x="6403" y="20111"/>
                    <a:pt x="6410" y="20116"/>
                  </a:cubicBezTo>
                  <a:cubicBezTo>
                    <a:pt x="6405" y="20123"/>
                    <a:pt x="6399" y="20126"/>
                    <a:pt x="6392" y="20126"/>
                  </a:cubicBezTo>
                  <a:cubicBezTo>
                    <a:pt x="6385" y="20126"/>
                    <a:pt x="6376" y="20123"/>
                    <a:pt x="6366" y="20118"/>
                  </a:cubicBezTo>
                  <a:cubicBezTo>
                    <a:pt x="6376" y="20112"/>
                    <a:pt x="6384" y="20109"/>
                    <a:pt x="6391" y="20109"/>
                  </a:cubicBezTo>
                  <a:close/>
                  <a:moveTo>
                    <a:pt x="11772" y="20131"/>
                  </a:moveTo>
                  <a:cubicBezTo>
                    <a:pt x="11774" y="20131"/>
                    <a:pt x="11775" y="20133"/>
                    <a:pt x="11776" y="20136"/>
                  </a:cubicBezTo>
                  <a:cubicBezTo>
                    <a:pt x="11777" y="20136"/>
                    <a:pt x="11774" y="20138"/>
                    <a:pt x="11772" y="20139"/>
                  </a:cubicBezTo>
                  <a:lnTo>
                    <a:pt x="11772" y="20139"/>
                  </a:lnTo>
                  <a:cubicBezTo>
                    <a:pt x="11769" y="20138"/>
                    <a:pt x="11767" y="20136"/>
                    <a:pt x="11768" y="20135"/>
                  </a:cubicBezTo>
                  <a:cubicBezTo>
                    <a:pt x="11769" y="20132"/>
                    <a:pt x="11771" y="20131"/>
                    <a:pt x="11772" y="20131"/>
                  </a:cubicBezTo>
                  <a:close/>
                  <a:moveTo>
                    <a:pt x="7047" y="20131"/>
                  </a:moveTo>
                  <a:cubicBezTo>
                    <a:pt x="7049" y="20132"/>
                    <a:pt x="7051" y="20133"/>
                    <a:pt x="7051" y="20135"/>
                  </a:cubicBezTo>
                  <a:cubicBezTo>
                    <a:pt x="7051" y="20137"/>
                    <a:pt x="7048" y="20139"/>
                    <a:pt x="7047" y="20140"/>
                  </a:cubicBezTo>
                  <a:lnTo>
                    <a:pt x="7042" y="20134"/>
                  </a:lnTo>
                  <a:lnTo>
                    <a:pt x="7047" y="20131"/>
                  </a:lnTo>
                  <a:close/>
                  <a:moveTo>
                    <a:pt x="5322" y="20096"/>
                  </a:moveTo>
                  <a:cubicBezTo>
                    <a:pt x="5340" y="20096"/>
                    <a:pt x="5332" y="20123"/>
                    <a:pt x="5353" y="20124"/>
                  </a:cubicBezTo>
                  <a:lnTo>
                    <a:pt x="5382" y="20112"/>
                  </a:lnTo>
                  <a:lnTo>
                    <a:pt x="5431" y="20167"/>
                  </a:lnTo>
                  <a:lnTo>
                    <a:pt x="5307" y="20130"/>
                  </a:lnTo>
                  <a:cubicBezTo>
                    <a:pt x="5303" y="20117"/>
                    <a:pt x="5308" y="20102"/>
                    <a:pt x="5321" y="20096"/>
                  </a:cubicBezTo>
                  <a:cubicBezTo>
                    <a:pt x="5321" y="20096"/>
                    <a:pt x="5322" y="20096"/>
                    <a:pt x="5322" y="20096"/>
                  </a:cubicBezTo>
                  <a:close/>
                  <a:moveTo>
                    <a:pt x="6700" y="20180"/>
                  </a:moveTo>
                  <a:cubicBezTo>
                    <a:pt x="6705" y="20180"/>
                    <a:pt x="6710" y="20182"/>
                    <a:pt x="6716" y="20189"/>
                  </a:cubicBezTo>
                  <a:cubicBezTo>
                    <a:pt x="6710" y="20195"/>
                    <a:pt x="6705" y="20197"/>
                    <a:pt x="6700" y="20197"/>
                  </a:cubicBezTo>
                  <a:cubicBezTo>
                    <a:pt x="6694" y="20197"/>
                    <a:pt x="6689" y="20194"/>
                    <a:pt x="6684" y="20189"/>
                  </a:cubicBezTo>
                  <a:cubicBezTo>
                    <a:pt x="6689" y="20184"/>
                    <a:pt x="6694" y="20180"/>
                    <a:pt x="6700" y="20180"/>
                  </a:cubicBezTo>
                  <a:close/>
                  <a:moveTo>
                    <a:pt x="4774" y="20200"/>
                  </a:moveTo>
                  <a:cubicBezTo>
                    <a:pt x="4775" y="20200"/>
                    <a:pt x="4777" y="20202"/>
                    <a:pt x="4778" y="20206"/>
                  </a:cubicBezTo>
                  <a:cubicBezTo>
                    <a:pt x="4778" y="20207"/>
                    <a:pt x="4774" y="20209"/>
                    <a:pt x="4773" y="20211"/>
                  </a:cubicBezTo>
                  <a:lnTo>
                    <a:pt x="4773" y="20212"/>
                  </a:lnTo>
                  <a:cubicBezTo>
                    <a:pt x="4771" y="20209"/>
                    <a:pt x="4768" y="20207"/>
                    <a:pt x="4769" y="20206"/>
                  </a:cubicBezTo>
                  <a:cubicBezTo>
                    <a:pt x="4770" y="20202"/>
                    <a:pt x="4772" y="20200"/>
                    <a:pt x="4774" y="20200"/>
                  </a:cubicBezTo>
                  <a:close/>
                  <a:moveTo>
                    <a:pt x="6875" y="20099"/>
                  </a:moveTo>
                  <a:lnTo>
                    <a:pt x="6875" y="20100"/>
                  </a:lnTo>
                  <a:cubicBezTo>
                    <a:pt x="6892" y="20152"/>
                    <a:pt x="6880" y="20182"/>
                    <a:pt x="6854" y="20213"/>
                  </a:cubicBezTo>
                  <a:cubicBezTo>
                    <a:pt x="6829" y="20173"/>
                    <a:pt x="6852" y="20144"/>
                    <a:pt x="6875" y="20099"/>
                  </a:cubicBezTo>
                  <a:close/>
                  <a:moveTo>
                    <a:pt x="5582" y="20198"/>
                  </a:moveTo>
                  <a:cubicBezTo>
                    <a:pt x="5589" y="20198"/>
                    <a:pt x="5595" y="20206"/>
                    <a:pt x="5600" y="20218"/>
                  </a:cubicBezTo>
                  <a:cubicBezTo>
                    <a:pt x="5596" y="20223"/>
                    <a:pt x="5592" y="20225"/>
                    <a:pt x="5588" y="20225"/>
                  </a:cubicBezTo>
                  <a:cubicBezTo>
                    <a:pt x="5579" y="20225"/>
                    <a:pt x="5573" y="20215"/>
                    <a:pt x="5566" y="20215"/>
                  </a:cubicBezTo>
                  <a:cubicBezTo>
                    <a:pt x="5565" y="20215"/>
                    <a:pt x="5565" y="20215"/>
                    <a:pt x="5564" y="20215"/>
                  </a:cubicBezTo>
                  <a:cubicBezTo>
                    <a:pt x="5571" y="20203"/>
                    <a:pt x="5577" y="20198"/>
                    <a:pt x="5582" y="20198"/>
                  </a:cubicBezTo>
                  <a:close/>
                  <a:moveTo>
                    <a:pt x="5564" y="20215"/>
                  </a:moveTo>
                  <a:lnTo>
                    <a:pt x="5556" y="20229"/>
                  </a:lnTo>
                  <a:cubicBezTo>
                    <a:pt x="5546" y="20215"/>
                    <a:pt x="5559" y="20218"/>
                    <a:pt x="5564" y="20215"/>
                  </a:cubicBezTo>
                  <a:close/>
                  <a:moveTo>
                    <a:pt x="6674" y="20236"/>
                  </a:moveTo>
                  <a:cubicBezTo>
                    <a:pt x="6676" y="20236"/>
                    <a:pt x="6677" y="20238"/>
                    <a:pt x="6678" y="20241"/>
                  </a:cubicBezTo>
                  <a:cubicBezTo>
                    <a:pt x="6678" y="20242"/>
                    <a:pt x="6675" y="20244"/>
                    <a:pt x="6674" y="20246"/>
                  </a:cubicBezTo>
                  <a:lnTo>
                    <a:pt x="6674" y="20247"/>
                  </a:lnTo>
                  <a:cubicBezTo>
                    <a:pt x="6672" y="20245"/>
                    <a:pt x="6669" y="20242"/>
                    <a:pt x="6669" y="20240"/>
                  </a:cubicBezTo>
                  <a:cubicBezTo>
                    <a:pt x="6671" y="20237"/>
                    <a:pt x="6672" y="20236"/>
                    <a:pt x="6674" y="20236"/>
                  </a:cubicBezTo>
                  <a:close/>
                  <a:moveTo>
                    <a:pt x="11771" y="20271"/>
                  </a:moveTo>
                  <a:cubicBezTo>
                    <a:pt x="11773" y="20273"/>
                    <a:pt x="11776" y="20274"/>
                    <a:pt x="11776" y="20277"/>
                  </a:cubicBezTo>
                  <a:cubicBezTo>
                    <a:pt x="11776" y="20278"/>
                    <a:pt x="11772" y="20280"/>
                    <a:pt x="11770" y="20281"/>
                  </a:cubicBezTo>
                  <a:lnTo>
                    <a:pt x="11766" y="20276"/>
                  </a:lnTo>
                  <a:lnTo>
                    <a:pt x="11771" y="20271"/>
                  </a:lnTo>
                  <a:close/>
                  <a:moveTo>
                    <a:pt x="15453" y="20291"/>
                  </a:moveTo>
                  <a:cubicBezTo>
                    <a:pt x="15458" y="20291"/>
                    <a:pt x="15463" y="20293"/>
                    <a:pt x="15468" y="20297"/>
                  </a:cubicBezTo>
                  <a:cubicBezTo>
                    <a:pt x="15463" y="20305"/>
                    <a:pt x="15457" y="20306"/>
                    <a:pt x="15450" y="20306"/>
                  </a:cubicBezTo>
                  <a:cubicBezTo>
                    <a:pt x="15447" y="20306"/>
                    <a:pt x="15445" y="20306"/>
                    <a:pt x="15442" y="20306"/>
                  </a:cubicBezTo>
                  <a:cubicBezTo>
                    <a:pt x="15441" y="20306"/>
                    <a:pt x="15439" y="20306"/>
                    <a:pt x="15438" y="20306"/>
                  </a:cubicBezTo>
                  <a:lnTo>
                    <a:pt x="15438" y="20306"/>
                  </a:lnTo>
                  <a:cubicBezTo>
                    <a:pt x="15442" y="20296"/>
                    <a:pt x="15447" y="20291"/>
                    <a:pt x="15453" y="20291"/>
                  </a:cubicBezTo>
                  <a:close/>
                  <a:moveTo>
                    <a:pt x="5865" y="20304"/>
                  </a:moveTo>
                  <a:cubicBezTo>
                    <a:pt x="5869" y="20304"/>
                    <a:pt x="5873" y="20307"/>
                    <a:pt x="5878" y="20311"/>
                  </a:cubicBezTo>
                  <a:cubicBezTo>
                    <a:pt x="5874" y="20318"/>
                    <a:pt x="5869" y="20322"/>
                    <a:pt x="5864" y="20322"/>
                  </a:cubicBezTo>
                  <a:cubicBezTo>
                    <a:pt x="5861" y="20322"/>
                    <a:pt x="5857" y="20320"/>
                    <a:pt x="5852" y="20315"/>
                  </a:cubicBezTo>
                  <a:lnTo>
                    <a:pt x="5854" y="20314"/>
                  </a:lnTo>
                  <a:cubicBezTo>
                    <a:pt x="5857" y="20307"/>
                    <a:pt x="5861" y="20304"/>
                    <a:pt x="5865" y="20304"/>
                  </a:cubicBezTo>
                  <a:close/>
                  <a:moveTo>
                    <a:pt x="5998" y="20325"/>
                  </a:moveTo>
                  <a:cubicBezTo>
                    <a:pt x="6000" y="20325"/>
                    <a:pt x="6001" y="20328"/>
                    <a:pt x="6003" y="20329"/>
                  </a:cubicBezTo>
                  <a:lnTo>
                    <a:pt x="5997" y="20335"/>
                  </a:lnTo>
                  <a:lnTo>
                    <a:pt x="5993" y="20329"/>
                  </a:lnTo>
                  <a:lnTo>
                    <a:pt x="5994" y="20330"/>
                  </a:lnTo>
                  <a:cubicBezTo>
                    <a:pt x="5996" y="20328"/>
                    <a:pt x="5996" y="20325"/>
                    <a:pt x="5998" y="20325"/>
                  </a:cubicBezTo>
                  <a:close/>
                  <a:moveTo>
                    <a:pt x="6871" y="20238"/>
                  </a:moveTo>
                  <a:cubicBezTo>
                    <a:pt x="6884" y="20268"/>
                    <a:pt x="6877" y="20299"/>
                    <a:pt x="6877" y="20330"/>
                  </a:cubicBezTo>
                  <a:cubicBezTo>
                    <a:pt x="6875" y="20331"/>
                    <a:pt x="6873" y="20331"/>
                    <a:pt x="6871" y="20331"/>
                  </a:cubicBezTo>
                  <a:cubicBezTo>
                    <a:pt x="6850" y="20331"/>
                    <a:pt x="6845" y="20306"/>
                    <a:pt x="6827" y="20306"/>
                  </a:cubicBezTo>
                  <a:cubicBezTo>
                    <a:pt x="6826" y="20306"/>
                    <a:pt x="6825" y="20306"/>
                    <a:pt x="6823" y="20306"/>
                  </a:cubicBezTo>
                  <a:cubicBezTo>
                    <a:pt x="6803" y="20314"/>
                    <a:pt x="6830" y="20350"/>
                    <a:pt x="6803" y="20350"/>
                  </a:cubicBezTo>
                  <a:cubicBezTo>
                    <a:pt x="6800" y="20350"/>
                    <a:pt x="6797" y="20349"/>
                    <a:pt x="6794" y="20349"/>
                  </a:cubicBezTo>
                  <a:cubicBezTo>
                    <a:pt x="6783" y="20327"/>
                    <a:pt x="6788" y="20302"/>
                    <a:pt x="6792" y="20278"/>
                  </a:cubicBezTo>
                  <a:cubicBezTo>
                    <a:pt x="6800" y="20270"/>
                    <a:pt x="6808" y="20267"/>
                    <a:pt x="6815" y="20267"/>
                  </a:cubicBezTo>
                  <a:cubicBezTo>
                    <a:pt x="6826" y="20267"/>
                    <a:pt x="6837" y="20274"/>
                    <a:pt x="6848" y="20279"/>
                  </a:cubicBezTo>
                  <a:cubicBezTo>
                    <a:pt x="6869" y="20272"/>
                    <a:pt x="6852" y="20246"/>
                    <a:pt x="6871" y="20238"/>
                  </a:cubicBezTo>
                  <a:close/>
                  <a:moveTo>
                    <a:pt x="6407" y="20378"/>
                  </a:moveTo>
                  <a:lnTo>
                    <a:pt x="6408" y="20379"/>
                  </a:lnTo>
                  <a:cubicBezTo>
                    <a:pt x="6410" y="20380"/>
                    <a:pt x="6411" y="20382"/>
                    <a:pt x="6411" y="20383"/>
                  </a:cubicBezTo>
                  <a:cubicBezTo>
                    <a:pt x="6410" y="20385"/>
                    <a:pt x="6408" y="20387"/>
                    <a:pt x="6407" y="20387"/>
                  </a:cubicBezTo>
                  <a:cubicBezTo>
                    <a:pt x="6405" y="20386"/>
                    <a:pt x="6403" y="20384"/>
                    <a:pt x="6402" y="20382"/>
                  </a:cubicBezTo>
                  <a:lnTo>
                    <a:pt x="6407" y="20378"/>
                  </a:lnTo>
                  <a:close/>
                  <a:moveTo>
                    <a:pt x="6691" y="20361"/>
                  </a:moveTo>
                  <a:cubicBezTo>
                    <a:pt x="6702" y="20374"/>
                    <a:pt x="6689" y="20373"/>
                    <a:pt x="6684" y="20376"/>
                  </a:cubicBezTo>
                  <a:cubicBezTo>
                    <a:pt x="6684" y="20387"/>
                    <a:pt x="6686" y="20399"/>
                    <a:pt x="6673" y="20406"/>
                  </a:cubicBezTo>
                  <a:cubicBezTo>
                    <a:pt x="6661" y="20390"/>
                    <a:pt x="6661" y="20379"/>
                    <a:pt x="6682" y="20374"/>
                  </a:cubicBezTo>
                  <a:lnTo>
                    <a:pt x="6691" y="20361"/>
                  </a:lnTo>
                  <a:close/>
                  <a:moveTo>
                    <a:pt x="11779" y="20393"/>
                  </a:moveTo>
                  <a:cubicBezTo>
                    <a:pt x="11783" y="20393"/>
                    <a:pt x="11787" y="20397"/>
                    <a:pt x="11792" y="20401"/>
                  </a:cubicBezTo>
                  <a:cubicBezTo>
                    <a:pt x="11789" y="20406"/>
                    <a:pt x="11785" y="20408"/>
                    <a:pt x="11781" y="20408"/>
                  </a:cubicBezTo>
                  <a:cubicBezTo>
                    <a:pt x="11778" y="20408"/>
                    <a:pt x="11774" y="20407"/>
                    <a:pt x="11771" y="20406"/>
                  </a:cubicBezTo>
                  <a:cubicBezTo>
                    <a:pt x="11773" y="20397"/>
                    <a:pt x="11776" y="20393"/>
                    <a:pt x="11779" y="20393"/>
                  </a:cubicBezTo>
                  <a:close/>
                  <a:moveTo>
                    <a:pt x="15474" y="20394"/>
                  </a:moveTo>
                  <a:cubicBezTo>
                    <a:pt x="15478" y="20394"/>
                    <a:pt x="15482" y="20396"/>
                    <a:pt x="15487" y="20399"/>
                  </a:cubicBezTo>
                  <a:cubicBezTo>
                    <a:pt x="15483" y="20406"/>
                    <a:pt x="15479" y="20408"/>
                    <a:pt x="15475" y="20408"/>
                  </a:cubicBezTo>
                  <a:cubicBezTo>
                    <a:pt x="15471" y="20408"/>
                    <a:pt x="15467" y="20407"/>
                    <a:pt x="15463" y="20404"/>
                  </a:cubicBezTo>
                  <a:cubicBezTo>
                    <a:pt x="15466" y="20397"/>
                    <a:pt x="15470" y="20394"/>
                    <a:pt x="15474" y="20394"/>
                  </a:cubicBezTo>
                  <a:close/>
                  <a:moveTo>
                    <a:pt x="6785" y="20376"/>
                  </a:moveTo>
                  <a:cubicBezTo>
                    <a:pt x="6790" y="20376"/>
                    <a:pt x="6797" y="20378"/>
                    <a:pt x="6805" y="20382"/>
                  </a:cubicBezTo>
                  <a:cubicBezTo>
                    <a:pt x="6796" y="20395"/>
                    <a:pt x="6790" y="20409"/>
                    <a:pt x="6775" y="20409"/>
                  </a:cubicBezTo>
                  <a:cubicBezTo>
                    <a:pt x="6770" y="20409"/>
                    <a:pt x="6764" y="20407"/>
                    <a:pt x="6756" y="20403"/>
                  </a:cubicBezTo>
                  <a:cubicBezTo>
                    <a:pt x="6767" y="20394"/>
                    <a:pt x="6768" y="20376"/>
                    <a:pt x="6785" y="20376"/>
                  </a:cubicBezTo>
                  <a:close/>
                  <a:moveTo>
                    <a:pt x="5437" y="20236"/>
                  </a:moveTo>
                  <a:cubicBezTo>
                    <a:pt x="5443" y="20238"/>
                    <a:pt x="5451" y="20239"/>
                    <a:pt x="5452" y="20242"/>
                  </a:cubicBezTo>
                  <a:cubicBezTo>
                    <a:pt x="5473" y="20297"/>
                    <a:pt x="5495" y="20352"/>
                    <a:pt x="5446" y="20408"/>
                  </a:cubicBezTo>
                  <a:lnTo>
                    <a:pt x="5408" y="20412"/>
                  </a:lnTo>
                  <a:cubicBezTo>
                    <a:pt x="5402" y="20362"/>
                    <a:pt x="5397" y="20321"/>
                    <a:pt x="5393" y="20279"/>
                  </a:cubicBezTo>
                  <a:cubicBezTo>
                    <a:pt x="5413" y="20271"/>
                    <a:pt x="5420" y="20248"/>
                    <a:pt x="5437" y="20236"/>
                  </a:cubicBezTo>
                  <a:close/>
                  <a:moveTo>
                    <a:pt x="5326" y="20384"/>
                  </a:moveTo>
                  <a:cubicBezTo>
                    <a:pt x="5332" y="20384"/>
                    <a:pt x="5340" y="20386"/>
                    <a:pt x="5352" y="20390"/>
                  </a:cubicBezTo>
                  <a:cubicBezTo>
                    <a:pt x="5339" y="20415"/>
                    <a:pt x="5319" y="20412"/>
                    <a:pt x="5307" y="20424"/>
                  </a:cubicBezTo>
                  <a:cubicBezTo>
                    <a:pt x="5304" y="20420"/>
                    <a:pt x="5298" y="20415"/>
                    <a:pt x="5299" y="20412"/>
                  </a:cubicBezTo>
                  <a:cubicBezTo>
                    <a:pt x="5311" y="20392"/>
                    <a:pt x="5315" y="20384"/>
                    <a:pt x="5326" y="20384"/>
                  </a:cubicBezTo>
                  <a:close/>
                  <a:moveTo>
                    <a:pt x="6725" y="20400"/>
                  </a:moveTo>
                  <a:cubicBezTo>
                    <a:pt x="6747" y="20410"/>
                    <a:pt x="6729" y="20426"/>
                    <a:pt x="6731" y="20438"/>
                  </a:cubicBezTo>
                  <a:cubicBezTo>
                    <a:pt x="6717" y="20428"/>
                    <a:pt x="6715" y="20411"/>
                    <a:pt x="6725" y="20400"/>
                  </a:cubicBezTo>
                  <a:close/>
                  <a:moveTo>
                    <a:pt x="6983" y="20306"/>
                  </a:moveTo>
                  <a:cubicBezTo>
                    <a:pt x="6988" y="20306"/>
                    <a:pt x="6992" y="20307"/>
                    <a:pt x="6998" y="20311"/>
                  </a:cubicBezTo>
                  <a:cubicBezTo>
                    <a:pt x="7010" y="20341"/>
                    <a:pt x="6974" y="20347"/>
                    <a:pt x="6969" y="20373"/>
                  </a:cubicBezTo>
                  <a:cubicBezTo>
                    <a:pt x="6964" y="20398"/>
                    <a:pt x="7000" y="20402"/>
                    <a:pt x="7002" y="20440"/>
                  </a:cubicBezTo>
                  <a:lnTo>
                    <a:pt x="7002" y="20440"/>
                  </a:lnTo>
                  <a:cubicBezTo>
                    <a:pt x="7002" y="20439"/>
                    <a:pt x="7002" y="20439"/>
                    <a:pt x="7001" y="20439"/>
                  </a:cubicBezTo>
                  <a:cubicBezTo>
                    <a:pt x="6999" y="20439"/>
                    <a:pt x="6992" y="20443"/>
                    <a:pt x="6981" y="20446"/>
                  </a:cubicBezTo>
                  <a:cubicBezTo>
                    <a:pt x="6930" y="20423"/>
                    <a:pt x="6960" y="20373"/>
                    <a:pt x="6945" y="20339"/>
                  </a:cubicBezTo>
                  <a:lnTo>
                    <a:pt x="6945" y="20339"/>
                  </a:lnTo>
                  <a:cubicBezTo>
                    <a:pt x="6961" y="20321"/>
                    <a:pt x="6970" y="20306"/>
                    <a:pt x="6983" y="20306"/>
                  </a:cubicBezTo>
                  <a:close/>
                  <a:moveTo>
                    <a:pt x="5485" y="20436"/>
                  </a:moveTo>
                  <a:cubicBezTo>
                    <a:pt x="5491" y="20436"/>
                    <a:pt x="5491" y="20443"/>
                    <a:pt x="5490" y="20449"/>
                  </a:cubicBezTo>
                  <a:cubicBezTo>
                    <a:pt x="5490" y="20452"/>
                    <a:pt x="5485" y="20454"/>
                    <a:pt x="5481" y="20458"/>
                  </a:cubicBezTo>
                  <a:lnTo>
                    <a:pt x="5481" y="20458"/>
                  </a:lnTo>
                  <a:cubicBezTo>
                    <a:pt x="5474" y="20451"/>
                    <a:pt x="5474" y="20441"/>
                    <a:pt x="5479" y="20438"/>
                  </a:cubicBezTo>
                  <a:cubicBezTo>
                    <a:pt x="5482" y="20436"/>
                    <a:pt x="5484" y="20436"/>
                    <a:pt x="5485" y="20436"/>
                  </a:cubicBezTo>
                  <a:close/>
                  <a:moveTo>
                    <a:pt x="5447" y="20449"/>
                  </a:moveTo>
                  <a:cubicBezTo>
                    <a:pt x="5454" y="20452"/>
                    <a:pt x="5454" y="20456"/>
                    <a:pt x="5446" y="20458"/>
                  </a:cubicBezTo>
                  <a:cubicBezTo>
                    <a:pt x="5446" y="20458"/>
                    <a:pt x="5445" y="20456"/>
                    <a:pt x="5443" y="20454"/>
                  </a:cubicBezTo>
                  <a:lnTo>
                    <a:pt x="5443" y="20454"/>
                  </a:lnTo>
                  <a:cubicBezTo>
                    <a:pt x="5445" y="20453"/>
                    <a:pt x="5447" y="20450"/>
                    <a:pt x="5447" y="20449"/>
                  </a:cubicBezTo>
                  <a:close/>
                  <a:moveTo>
                    <a:pt x="6069" y="20449"/>
                  </a:moveTo>
                  <a:cubicBezTo>
                    <a:pt x="6071" y="20449"/>
                    <a:pt x="6073" y="20452"/>
                    <a:pt x="6075" y="20454"/>
                  </a:cubicBezTo>
                  <a:lnTo>
                    <a:pt x="6069" y="20459"/>
                  </a:lnTo>
                  <a:lnTo>
                    <a:pt x="6065" y="20455"/>
                  </a:lnTo>
                  <a:cubicBezTo>
                    <a:pt x="6067" y="20454"/>
                    <a:pt x="6068" y="20449"/>
                    <a:pt x="6069" y="20449"/>
                  </a:cubicBezTo>
                  <a:close/>
                  <a:moveTo>
                    <a:pt x="5750" y="20468"/>
                  </a:moveTo>
                  <a:cubicBezTo>
                    <a:pt x="5752" y="20468"/>
                    <a:pt x="5753" y="20470"/>
                    <a:pt x="5754" y="20474"/>
                  </a:cubicBezTo>
                  <a:cubicBezTo>
                    <a:pt x="5754" y="20474"/>
                    <a:pt x="5751" y="20476"/>
                    <a:pt x="5750" y="20477"/>
                  </a:cubicBezTo>
                  <a:cubicBezTo>
                    <a:pt x="5749" y="20476"/>
                    <a:pt x="5745" y="20473"/>
                    <a:pt x="5745" y="20473"/>
                  </a:cubicBezTo>
                  <a:cubicBezTo>
                    <a:pt x="5747" y="20470"/>
                    <a:pt x="5748" y="20468"/>
                    <a:pt x="5750" y="20468"/>
                  </a:cubicBezTo>
                  <a:close/>
                  <a:moveTo>
                    <a:pt x="7219" y="20446"/>
                  </a:moveTo>
                  <a:cubicBezTo>
                    <a:pt x="7233" y="20446"/>
                    <a:pt x="7241" y="20458"/>
                    <a:pt x="7249" y="20473"/>
                  </a:cubicBezTo>
                  <a:cubicBezTo>
                    <a:pt x="7242" y="20481"/>
                    <a:pt x="7234" y="20483"/>
                    <a:pt x="7226" y="20483"/>
                  </a:cubicBezTo>
                  <a:cubicBezTo>
                    <a:pt x="7220" y="20483"/>
                    <a:pt x="7214" y="20482"/>
                    <a:pt x="7208" y="20481"/>
                  </a:cubicBezTo>
                  <a:cubicBezTo>
                    <a:pt x="7197" y="20474"/>
                    <a:pt x="7195" y="20459"/>
                    <a:pt x="7203" y="20450"/>
                  </a:cubicBezTo>
                  <a:cubicBezTo>
                    <a:pt x="7209" y="20447"/>
                    <a:pt x="7214" y="20446"/>
                    <a:pt x="7219" y="20446"/>
                  </a:cubicBezTo>
                  <a:close/>
                  <a:moveTo>
                    <a:pt x="5304" y="20468"/>
                  </a:moveTo>
                  <a:cubicBezTo>
                    <a:pt x="5317" y="20469"/>
                    <a:pt x="5323" y="20479"/>
                    <a:pt x="5330" y="20493"/>
                  </a:cubicBezTo>
                  <a:cubicBezTo>
                    <a:pt x="5323" y="20495"/>
                    <a:pt x="5318" y="20496"/>
                    <a:pt x="5314" y="20496"/>
                  </a:cubicBezTo>
                  <a:cubicBezTo>
                    <a:pt x="5298" y="20496"/>
                    <a:pt x="5298" y="20485"/>
                    <a:pt x="5304" y="20468"/>
                  </a:cubicBezTo>
                  <a:close/>
                  <a:moveTo>
                    <a:pt x="6895" y="20466"/>
                  </a:moveTo>
                  <a:cubicBezTo>
                    <a:pt x="6899" y="20466"/>
                    <a:pt x="6904" y="20467"/>
                    <a:pt x="6909" y="20468"/>
                  </a:cubicBezTo>
                  <a:cubicBezTo>
                    <a:pt x="6911" y="20487"/>
                    <a:pt x="6896" y="20491"/>
                    <a:pt x="6880" y="20500"/>
                  </a:cubicBezTo>
                  <a:cubicBezTo>
                    <a:pt x="6877" y="20475"/>
                    <a:pt x="6883" y="20466"/>
                    <a:pt x="6895" y="20466"/>
                  </a:cubicBezTo>
                  <a:close/>
                  <a:moveTo>
                    <a:pt x="5376" y="20503"/>
                  </a:moveTo>
                  <a:cubicBezTo>
                    <a:pt x="5376" y="20503"/>
                    <a:pt x="5377" y="20504"/>
                    <a:pt x="5377" y="20504"/>
                  </a:cubicBezTo>
                  <a:cubicBezTo>
                    <a:pt x="5379" y="20504"/>
                    <a:pt x="5381" y="20506"/>
                    <a:pt x="5381" y="20508"/>
                  </a:cubicBezTo>
                  <a:cubicBezTo>
                    <a:pt x="5381" y="20511"/>
                    <a:pt x="5378" y="20512"/>
                    <a:pt x="5377" y="20513"/>
                  </a:cubicBezTo>
                  <a:cubicBezTo>
                    <a:pt x="5374" y="20512"/>
                    <a:pt x="5373" y="20509"/>
                    <a:pt x="5372" y="20507"/>
                  </a:cubicBezTo>
                  <a:cubicBezTo>
                    <a:pt x="5374" y="20506"/>
                    <a:pt x="5375" y="20503"/>
                    <a:pt x="5376" y="20503"/>
                  </a:cubicBezTo>
                  <a:close/>
                  <a:moveTo>
                    <a:pt x="5323" y="20521"/>
                  </a:moveTo>
                  <a:cubicBezTo>
                    <a:pt x="5325" y="20521"/>
                    <a:pt x="5326" y="20523"/>
                    <a:pt x="5328" y="20527"/>
                  </a:cubicBezTo>
                  <a:cubicBezTo>
                    <a:pt x="5329" y="20528"/>
                    <a:pt x="5324" y="20530"/>
                    <a:pt x="5323" y="20531"/>
                  </a:cubicBezTo>
                  <a:cubicBezTo>
                    <a:pt x="5322" y="20529"/>
                    <a:pt x="5319" y="20527"/>
                    <a:pt x="5319" y="20525"/>
                  </a:cubicBezTo>
                  <a:cubicBezTo>
                    <a:pt x="5320" y="20522"/>
                    <a:pt x="5322" y="20521"/>
                    <a:pt x="5323" y="20521"/>
                  </a:cubicBezTo>
                  <a:close/>
                  <a:moveTo>
                    <a:pt x="7105" y="20485"/>
                  </a:moveTo>
                  <a:lnTo>
                    <a:pt x="7105" y="20485"/>
                  </a:lnTo>
                  <a:cubicBezTo>
                    <a:pt x="7113" y="20515"/>
                    <a:pt x="7097" y="20528"/>
                    <a:pt x="7074" y="20534"/>
                  </a:cubicBezTo>
                  <a:cubicBezTo>
                    <a:pt x="7074" y="20535"/>
                    <a:pt x="7074" y="20535"/>
                    <a:pt x="7074" y="20535"/>
                  </a:cubicBezTo>
                  <a:lnTo>
                    <a:pt x="7074" y="20535"/>
                  </a:lnTo>
                  <a:cubicBezTo>
                    <a:pt x="7071" y="20514"/>
                    <a:pt x="7084" y="20491"/>
                    <a:pt x="7105" y="20485"/>
                  </a:cubicBezTo>
                  <a:close/>
                  <a:moveTo>
                    <a:pt x="6088" y="20557"/>
                  </a:moveTo>
                  <a:cubicBezTo>
                    <a:pt x="6089" y="20557"/>
                    <a:pt x="6091" y="20558"/>
                    <a:pt x="6092" y="20562"/>
                  </a:cubicBezTo>
                  <a:cubicBezTo>
                    <a:pt x="6092" y="20563"/>
                    <a:pt x="6089" y="20565"/>
                    <a:pt x="6086" y="20566"/>
                  </a:cubicBezTo>
                  <a:lnTo>
                    <a:pt x="6086" y="20566"/>
                  </a:lnTo>
                  <a:cubicBezTo>
                    <a:pt x="6084" y="20564"/>
                    <a:pt x="6082" y="20562"/>
                    <a:pt x="6083" y="20562"/>
                  </a:cubicBezTo>
                  <a:cubicBezTo>
                    <a:pt x="6085" y="20558"/>
                    <a:pt x="6086" y="20557"/>
                    <a:pt x="6088" y="20557"/>
                  </a:cubicBezTo>
                  <a:close/>
                  <a:moveTo>
                    <a:pt x="5442" y="20485"/>
                  </a:moveTo>
                  <a:cubicBezTo>
                    <a:pt x="5458" y="20485"/>
                    <a:pt x="5465" y="20500"/>
                    <a:pt x="5475" y="20515"/>
                  </a:cubicBezTo>
                  <a:lnTo>
                    <a:pt x="5462" y="20545"/>
                  </a:lnTo>
                  <a:lnTo>
                    <a:pt x="5492" y="20560"/>
                  </a:lnTo>
                  <a:cubicBezTo>
                    <a:pt x="5490" y="20581"/>
                    <a:pt x="5482" y="20588"/>
                    <a:pt x="5470" y="20588"/>
                  </a:cubicBezTo>
                  <a:cubicBezTo>
                    <a:pt x="5463" y="20588"/>
                    <a:pt x="5456" y="20586"/>
                    <a:pt x="5447" y="20584"/>
                  </a:cubicBezTo>
                  <a:cubicBezTo>
                    <a:pt x="5439" y="20553"/>
                    <a:pt x="5431" y="20521"/>
                    <a:pt x="5423" y="20490"/>
                  </a:cubicBezTo>
                  <a:cubicBezTo>
                    <a:pt x="5431" y="20486"/>
                    <a:pt x="5437" y="20485"/>
                    <a:pt x="5442" y="20485"/>
                  </a:cubicBezTo>
                  <a:close/>
                  <a:moveTo>
                    <a:pt x="6792" y="20433"/>
                  </a:moveTo>
                  <a:cubicBezTo>
                    <a:pt x="6818" y="20439"/>
                    <a:pt x="6829" y="20456"/>
                    <a:pt x="6842" y="20479"/>
                  </a:cubicBezTo>
                  <a:cubicBezTo>
                    <a:pt x="6831" y="20513"/>
                    <a:pt x="6788" y="20538"/>
                    <a:pt x="6811" y="20588"/>
                  </a:cubicBezTo>
                  <a:cubicBezTo>
                    <a:pt x="6757" y="20570"/>
                    <a:pt x="6780" y="20511"/>
                    <a:pt x="6734" y="20504"/>
                  </a:cubicBezTo>
                  <a:cubicBezTo>
                    <a:pt x="6749" y="20468"/>
                    <a:pt x="6775" y="20455"/>
                    <a:pt x="6792" y="20433"/>
                  </a:cubicBezTo>
                  <a:close/>
                  <a:moveTo>
                    <a:pt x="8271" y="20576"/>
                  </a:moveTo>
                  <a:lnTo>
                    <a:pt x="8271" y="20576"/>
                  </a:lnTo>
                  <a:cubicBezTo>
                    <a:pt x="8290" y="20608"/>
                    <a:pt x="8268" y="20601"/>
                    <a:pt x="8248" y="20608"/>
                  </a:cubicBezTo>
                  <a:lnTo>
                    <a:pt x="8249" y="20606"/>
                  </a:lnTo>
                  <a:cubicBezTo>
                    <a:pt x="8253" y="20587"/>
                    <a:pt x="8261" y="20579"/>
                    <a:pt x="8271" y="20576"/>
                  </a:cubicBezTo>
                  <a:close/>
                  <a:moveTo>
                    <a:pt x="8415" y="20519"/>
                  </a:moveTo>
                  <a:lnTo>
                    <a:pt x="8415" y="20519"/>
                  </a:lnTo>
                  <a:cubicBezTo>
                    <a:pt x="8439" y="20560"/>
                    <a:pt x="8412" y="20587"/>
                    <a:pt x="8395" y="20637"/>
                  </a:cubicBezTo>
                  <a:cubicBezTo>
                    <a:pt x="8388" y="20582"/>
                    <a:pt x="8375" y="20547"/>
                    <a:pt x="8415" y="20519"/>
                  </a:cubicBezTo>
                  <a:close/>
                  <a:moveTo>
                    <a:pt x="6176" y="20554"/>
                  </a:moveTo>
                  <a:cubicBezTo>
                    <a:pt x="6177" y="20554"/>
                    <a:pt x="6178" y="20554"/>
                    <a:pt x="6179" y="20554"/>
                  </a:cubicBezTo>
                  <a:lnTo>
                    <a:pt x="6178" y="20555"/>
                  </a:lnTo>
                  <a:cubicBezTo>
                    <a:pt x="6157" y="20594"/>
                    <a:pt x="6205" y="20630"/>
                    <a:pt x="6180" y="20670"/>
                  </a:cubicBezTo>
                  <a:cubicBezTo>
                    <a:pt x="6131" y="20659"/>
                    <a:pt x="6137" y="20611"/>
                    <a:pt x="6121" y="20578"/>
                  </a:cubicBezTo>
                  <a:cubicBezTo>
                    <a:pt x="6138" y="20570"/>
                    <a:pt x="6151" y="20554"/>
                    <a:pt x="6176" y="20554"/>
                  </a:cubicBezTo>
                  <a:close/>
                  <a:moveTo>
                    <a:pt x="6763" y="20663"/>
                  </a:moveTo>
                  <a:cubicBezTo>
                    <a:pt x="6765" y="20665"/>
                    <a:pt x="6767" y="20667"/>
                    <a:pt x="6767" y="20668"/>
                  </a:cubicBezTo>
                  <a:cubicBezTo>
                    <a:pt x="6766" y="20669"/>
                    <a:pt x="6765" y="20672"/>
                    <a:pt x="6763" y="20672"/>
                  </a:cubicBezTo>
                  <a:cubicBezTo>
                    <a:pt x="6763" y="20672"/>
                    <a:pt x="6763" y="20672"/>
                    <a:pt x="6763" y="20671"/>
                  </a:cubicBezTo>
                  <a:cubicBezTo>
                    <a:pt x="6761" y="20671"/>
                    <a:pt x="6759" y="20669"/>
                    <a:pt x="6758" y="20667"/>
                  </a:cubicBezTo>
                  <a:lnTo>
                    <a:pt x="6763" y="20663"/>
                  </a:lnTo>
                  <a:close/>
                  <a:moveTo>
                    <a:pt x="5520" y="20663"/>
                  </a:moveTo>
                  <a:cubicBezTo>
                    <a:pt x="5521" y="20663"/>
                    <a:pt x="5523" y="20665"/>
                    <a:pt x="5524" y="20669"/>
                  </a:cubicBezTo>
                  <a:cubicBezTo>
                    <a:pt x="5524" y="20669"/>
                    <a:pt x="5520" y="20671"/>
                    <a:pt x="5519" y="20673"/>
                  </a:cubicBezTo>
                  <a:cubicBezTo>
                    <a:pt x="5517" y="20671"/>
                    <a:pt x="5515" y="20669"/>
                    <a:pt x="5515" y="20668"/>
                  </a:cubicBezTo>
                  <a:cubicBezTo>
                    <a:pt x="5516" y="20665"/>
                    <a:pt x="5518" y="20663"/>
                    <a:pt x="5520" y="20663"/>
                  </a:cubicBezTo>
                  <a:close/>
                  <a:moveTo>
                    <a:pt x="5357" y="20625"/>
                  </a:moveTo>
                  <a:cubicBezTo>
                    <a:pt x="5378" y="20625"/>
                    <a:pt x="5392" y="20635"/>
                    <a:pt x="5404" y="20654"/>
                  </a:cubicBezTo>
                  <a:lnTo>
                    <a:pt x="5384" y="20677"/>
                  </a:lnTo>
                  <a:cubicBezTo>
                    <a:pt x="5362" y="20668"/>
                    <a:pt x="5345" y="20650"/>
                    <a:pt x="5337" y="20628"/>
                  </a:cubicBezTo>
                  <a:lnTo>
                    <a:pt x="5336" y="20628"/>
                  </a:lnTo>
                  <a:cubicBezTo>
                    <a:pt x="5344" y="20626"/>
                    <a:pt x="5351" y="20625"/>
                    <a:pt x="5357" y="20625"/>
                  </a:cubicBezTo>
                  <a:close/>
                  <a:moveTo>
                    <a:pt x="7914" y="20645"/>
                  </a:moveTo>
                  <a:cubicBezTo>
                    <a:pt x="7926" y="20653"/>
                    <a:pt x="7936" y="20664"/>
                    <a:pt x="7941" y="20678"/>
                  </a:cubicBezTo>
                  <a:lnTo>
                    <a:pt x="7941" y="20678"/>
                  </a:lnTo>
                  <a:lnTo>
                    <a:pt x="7885" y="20676"/>
                  </a:lnTo>
                  <a:lnTo>
                    <a:pt x="7914" y="20645"/>
                  </a:lnTo>
                  <a:close/>
                  <a:moveTo>
                    <a:pt x="7989" y="20733"/>
                  </a:moveTo>
                  <a:cubicBezTo>
                    <a:pt x="7990" y="20735"/>
                    <a:pt x="7994" y="20738"/>
                    <a:pt x="7994" y="20739"/>
                  </a:cubicBezTo>
                  <a:cubicBezTo>
                    <a:pt x="7993" y="20742"/>
                    <a:pt x="7990" y="20743"/>
                    <a:pt x="7988" y="20744"/>
                  </a:cubicBezTo>
                  <a:cubicBezTo>
                    <a:pt x="7986" y="20744"/>
                    <a:pt x="7983" y="20740"/>
                    <a:pt x="7982" y="20739"/>
                  </a:cubicBezTo>
                  <a:lnTo>
                    <a:pt x="7989" y="20733"/>
                  </a:lnTo>
                  <a:close/>
                  <a:moveTo>
                    <a:pt x="6896" y="20748"/>
                  </a:moveTo>
                  <a:cubicBezTo>
                    <a:pt x="6896" y="20748"/>
                    <a:pt x="6896" y="20749"/>
                    <a:pt x="6896" y="20749"/>
                  </a:cubicBezTo>
                  <a:lnTo>
                    <a:pt x="6896" y="20748"/>
                  </a:lnTo>
                  <a:lnTo>
                    <a:pt x="6896" y="20748"/>
                  </a:lnTo>
                  <a:close/>
                  <a:moveTo>
                    <a:pt x="5720" y="19006"/>
                  </a:moveTo>
                  <a:lnTo>
                    <a:pt x="5720" y="19006"/>
                  </a:lnTo>
                  <a:cubicBezTo>
                    <a:pt x="5719" y="19046"/>
                    <a:pt x="5749" y="19072"/>
                    <a:pt x="5743" y="19110"/>
                  </a:cubicBezTo>
                  <a:cubicBezTo>
                    <a:pt x="5738" y="19144"/>
                    <a:pt x="5766" y="19169"/>
                    <a:pt x="5777" y="19204"/>
                  </a:cubicBezTo>
                  <a:cubicBezTo>
                    <a:pt x="5781" y="19289"/>
                    <a:pt x="5791" y="19375"/>
                    <a:pt x="5834" y="19456"/>
                  </a:cubicBezTo>
                  <a:cubicBezTo>
                    <a:pt x="5821" y="19459"/>
                    <a:pt x="5830" y="19465"/>
                    <a:pt x="5828" y="19465"/>
                  </a:cubicBezTo>
                  <a:cubicBezTo>
                    <a:pt x="5827" y="19465"/>
                    <a:pt x="5826" y="19465"/>
                    <a:pt x="5824" y="19464"/>
                  </a:cubicBezTo>
                  <a:cubicBezTo>
                    <a:pt x="5818" y="19462"/>
                    <a:pt x="5813" y="19461"/>
                    <a:pt x="5807" y="19459"/>
                  </a:cubicBezTo>
                  <a:cubicBezTo>
                    <a:pt x="5791" y="19468"/>
                    <a:pt x="5795" y="19483"/>
                    <a:pt x="5801" y="19494"/>
                  </a:cubicBezTo>
                  <a:cubicBezTo>
                    <a:pt x="5827" y="19549"/>
                    <a:pt x="5831" y="19606"/>
                    <a:pt x="5834" y="19665"/>
                  </a:cubicBezTo>
                  <a:cubicBezTo>
                    <a:pt x="5839" y="19717"/>
                    <a:pt x="5857" y="19767"/>
                    <a:pt x="5873" y="19817"/>
                  </a:cubicBezTo>
                  <a:cubicBezTo>
                    <a:pt x="5881" y="19842"/>
                    <a:pt x="5897" y="19865"/>
                    <a:pt x="5907" y="19889"/>
                  </a:cubicBezTo>
                  <a:cubicBezTo>
                    <a:pt x="5916" y="19910"/>
                    <a:pt x="5922" y="19932"/>
                    <a:pt x="5930" y="19954"/>
                  </a:cubicBezTo>
                  <a:cubicBezTo>
                    <a:pt x="5931" y="19970"/>
                    <a:pt x="5912" y="19964"/>
                    <a:pt x="5904" y="19988"/>
                  </a:cubicBezTo>
                  <a:cubicBezTo>
                    <a:pt x="5904" y="20066"/>
                    <a:pt x="5925" y="20141"/>
                    <a:pt x="5967" y="20207"/>
                  </a:cubicBezTo>
                  <a:cubicBezTo>
                    <a:pt x="5963" y="20215"/>
                    <a:pt x="5960" y="20225"/>
                    <a:pt x="5954" y="20238"/>
                  </a:cubicBezTo>
                  <a:lnTo>
                    <a:pt x="6005" y="20294"/>
                  </a:lnTo>
                  <a:cubicBezTo>
                    <a:pt x="5964" y="20310"/>
                    <a:pt x="5976" y="20344"/>
                    <a:pt x="5972" y="20376"/>
                  </a:cubicBezTo>
                  <a:lnTo>
                    <a:pt x="6040" y="20452"/>
                  </a:lnTo>
                  <a:cubicBezTo>
                    <a:pt x="6046" y="20465"/>
                    <a:pt x="6043" y="20480"/>
                    <a:pt x="6030" y="20488"/>
                  </a:cubicBezTo>
                  <a:lnTo>
                    <a:pt x="6061" y="20550"/>
                  </a:lnTo>
                  <a:cubicBezTo>
                    <a:pt x="6068" y="20588"/>
                    <a:pt x="6028" y="20598"/>
                    <a:pt x="6029" y="20628"/>
                  </a:cubicBezTo>
                  <a:lnTo>
                    <a:pt x="6065" y="20659"/>
                  </a:lnTo>
                  <a:cubicBezTo>
                    <a:pt x="6049" y="20689"/>
                    <a:pt x="6060" y="20722"/>
                    <a:pt x="6062" y="20757"/>
                  </a:cubicBezTo>
                  <a:cubicBezTo>
                    <a:pt x="6019" y="20732"/>
                    <a:pt x="6012" y="20733"/>
                    <a:pt x="6010" y="20710"/>
                  </a:cubicBezTo>
                  <a:cubicBezTo>
                    <a:pt x="6008" y="20676"/>
                    <a:pt x="5968" y="20682"/>
                    <a:pt x="5961" y="20654"/>
                  </a:cubicBezTo>
                  <a:cubicBezTo>
                    <a:pt x="5962" y="20635"/>
                    <a:pt x="5981" y="20618"/>
                    <a:pt x="5967" y="20595"/>
                  </a:cubicBezTo>
                  <a:lnTo>
                    <a:pt x="5967" y="20595"/>
                  </a:lnTo>
                  <a:cubicBezTo>
                    <a:pt x="5949" y="20608"/>
                    <a:pt x="5948" y="20631"/>
                    <a:pt x="5928" y="20638"/>
                  </a:cubicBezTo>
                  <a:cubicBezTo>
                    <a:pt x="5911" y="20613"/>
                    <a:pt x="5922" y="20588"/>
                    <a:pt x="5920" y="20565"/>
                  </a:cubicBezTo>
                  <a:lnTo>
                    <a:pt x="5953" y="20541"/>
                  </a:lnTo>
                  <a:cubicBezTo>
                    <a:pt x="5945" y="20499"/>
                    <a:pt x="5940" y="20456"/>
                    <a:pt x="5928" y="20415"/>
                  </a:cubicBezTo>
                  <a:cubicBezTo>
                    <a:pt x="5922" y="20398"/>
                    <a:pt x="5920" y="20380"/>
                    <a:pt x="5920" y="20363"/>
                  </a:cubicBezTo>
                  <a:cubicBezTo>
                    <a:pt x="5920" y="20320"/>
                    <a:pt x="5912" y="20282"/>
                    <a:pt x="5870" y="20258"/>
                  </a:cubicBezTo>
                  <a:cubicBezTo>
                    <a:pt x="5866" y="20256"/>
                    <a:pt x="5867" y="20242"/>
                    <a:pt x="5866" y="20233"/>
                  </a:cubicBezTo>
                  <a:cubicBezTo>
                    <a:pt x="5840" y="20199"/>
                    <a:pt x="5790" y="20221"/>
                    <a:pt x="5761" y="20173"/>
                  </a:cubicBezTo>
                  <a:lnTo>
                    <a:pt x="5761" y="20173"/>
                  </a:lnTo>
                  <a:cubicBezTo>
                    <a:pt x="5762" y="20232"/>
                    <a:pt x="5801" y="20228"/>
                    <a:pt x="5827" y="20241"/>
                  </a:cubicBezTo>
                  <a:cubicBezTo>
                    <a:pt x="5822" y="20248"/>
                    <a:pt x="5816" y="20255"/>
                    <a:pt x="5809" y="20264"/>
                  </a:cubicBezTo>
                  <a:lnTo>
                    <a:pt x="5747" y="20240"/>
                  </a:lnTo>
                  <a:lnTo>
                    <a:pt x="5725" y="20286"/>
                  </a:lnTo>
                  <a:cubicBezTo>
                    <a:pt x="5762" y="20323"/>
                    <a:pt x="5721" y="20379"/>
                    <a:pt x="5752" y="20423"/>
                  </a:cubicBezTo>
                  <a:lnTo>
                    <a:pt x="5713" y="20406"/>
                  </a:lnTo>
                  <a:cubicBezTo>
                    <a:pt x="5722" y="20371"/>
                    <a:pt x="5703" y="20352"/>
                    <a:pt x="5673" y="20349"/>
                  </a:cubicBezTo>
                  <a:cubicBezTo>
                    <a:pt x="5641" y="20345"/>
                    <a:pt x="5612" y="20343"/>
                    <a:pt x="5588" y="20322"/>
                  </a:cubicBezTo>
                  <a:cubicBezTo>
                    <a:pt x="5583" y="20299"/>
                    <a:pt x="5600" y="20290"/>
                    <a:pt x="5608" y="20271"/>
                  </a:cubicBezTo>
                  <a:cubicBezTo>
                    <a:pt x="5646" y="20264"/>
                    <a:pt x="5690" y="20273"/>
                    <a:pt x="5722" y="20238"/>
                  </a:cubicBezTo>
                  <a:lnTo>
                    <a:pt x="5690" y="20143"/>
                  </a:lnTo>
                  <a:cubicBezTo>
                    <a:pt x="5697" y="20120"/>
                    <a:pt x="5722" y="20127"/>
                    <a:pt x="5730" y="20111"/>
                  </a:cubicBezTo>
                  <a:cubicBezTo>
                    <a:pt x="5744" y="20122"/>
                    <a:pt x="5742" y="20134"/>
                    <a:pt x="5742" y="20144"/>
                  </a:cubicBezTo>
                  <a:cubicBezTo>
                    <a:pt x="5766" y="20137"/>
                    <a:pt x="5761" y="20110"/>
                    <a:pt x="5777" y="20096"/>
                  </a:cubicBezTo>
                  <a:cubicBezTo>
                    <a:pt x="5757" y="20064"/>
                    <a:pt x="5752" y="20026"/>
                    <a:pt x="5766" y="19990"/>
                  </a:cubicBezTo>
                  <a:lnTo>
                    <a:pt x="5766" y="19990"/>
                  </a:lnTo>
                  <a:cubicBezTo>
                    <a:pt x="5786" y="19999"/>
                    <a:pt x="5769" y="20025"/>
                    <a:pt x="5795" y="20036"/>
                  </a:cubicBezTo>
                  <a:cubicBezTo>
                    <a:pt x="5798" y="20037"/>
                    <a:pt x="5801" y="20037"/>
                    <a:pt x="5804" y="20037"/>
                  </a:cubicBezTo>
                  <a:cubicBezTo>
                    <a:pt x="5810" y="20037"/>
                    <a:pt x="5816" y="20036"/>
                    <a:pt x="5822" y="20033"/>
                  </a:cubicBezTo>
                  <a:cubicBezTo>
                    <a:pt x="5827" y="20009"/>
                    <a:pt x="5792" y="20006"/>
                    <a:pt x="5797" y="19985"/>
                  </a:cubicBezTo>
                  <a:cubicBezTo>
                    <a:pt x="5795" y="19963"/>
                    <a:pt x="5822" y="19971"/>
                    <a:pt x="5828" y="19952"/>
                  </a:cubicBezTo>
                  <a:cubicBezTo>
                    <a:pt x="5836" y="19845"/>
                    <a:pt x="5783" y="19746"/>
                    <a:pt x="5777" y="19641"/>
                  </a:cubicBezTo>
                  <a:cubicBezTo>
                    <a:pt x="5773" y="19640"/>
                    <a:pt x="5770" y="19639"/>
                    <a:pt x="5767" y="19639"/>
                  </a:cubicBezTo>
                  <a:cubicBezTo>
                    <a:pt x="5757" y="19639"/>
                    <a:pt x="5750" y="19646"/>
                    <a:pt x="5742" y="19646"/>
                  </a:cubicBezTo>
                  <a:cubicBezTo>
                    <a:pt x="5739" y="19646"/>
                    <a:pt x="5737" y="19645"/>
                    <a:pt x="5734" y="19644"/>
                  </a:cubicBezTo>
                  <a:cubicBezTo>
                    <a:pt x="5722" y="19636"/>
                    <a:pt x="5726" y="19623"/>
                    <a:pt x="5725" y="19612"/>
                  </a:cubicBezTo>
                  <a:cubicBezTo>
                    <a:pt x="5713" y="19610"/>
                    <a:pt x="5702" y="19607"/>
                    <a:pt x="5692" y="19602"/>
                  </a:cubicBezTo>
                  <a:cubicBezTo>
                    <a:pt x="5681" y="19597"/>
                    <a:pt x="5673" y="19589"/>
                    <a:pt x="5665" y="19581"/>
                  </a:cubicBezTo>
                  <a:cubicBezTo>
                    <a:pt x="5644" y="19589"/>
                    <a:pt x="5662" y="19615"/>
                    <a:pt x="5641" y="19623"/>
                  </a:cubicBezTo>
                  <a:cubicBezTo>
                    <a:pt x="5633" y="19607"/>
                    <a:pt x="5624" y="19591"/>
                    <a:pt x="5617" y="19578"/>
                  </a:cubicBezTo>
                  <a:cubicBezTo>
                    <a:pt x="5621" y="19553"/>
                    <a:pt x="5643" y="19558"/>
                    <a:pt x="5649" y="19545"/>
                  </a:cubicBezTo>
                  <a:cubicBezTo>
                    <a:pt x="5657" y="19513"/>
                    <a:pt x="5601" y="19527"/>
                    <a:pt x="5616" y="19495"/>
                  </a:cubicBezTo>
                  <a:cubicBezTo>
                    <a:pt x="5614" y="19494"/>
                    <a:pt x="5612" y="19494"/>
                    <a:pt x="5609" y="19494"/>
                  </a:cubicBezTo>
                  <a:cubicBezTo>
                    <a:pt x="5600" y="19494"/>
                    <a:pt x="5593" y="19500"/>
                    <a:pt x="5584" y="19500"/>
                  </a:cubicBezTo>
                  <a:cubicBezTo>
                    <a:pt x="5579" y="19500"/>
                    <a:pt x="5574" y="19498"/>
                    <a:pt x="5567" y="19492"/>
                  </a:cubicBezTo>
                  <a:cubicBezTo>
                    <a:pt x="5565" y="19487"/>
                    <a:pt x="5558" y="19475"/>
                    <a:pt x="5551" y="19460"/>
                  </a:cubicBezTo>
                  <a:cubicBezTo>
                    <a:pt x="5564" y="19454"/>
                    <a:pt x="5574" y="19446"/>
                    <a:pt x="5585" y="19437"/>
                  </a:cubicBezTo>
                  <a:cubicBezTo>
                    <a:pt x="5597" y="19424"/>
                    <a:pt x="5608" y="19409"/>
                    <a:pt x="5582" y="19397"/>
                  </a:cubicBezTo>
                  <a:cubicBezTo>
                    <a:pt x="5582" y="19397"/>
                    <a:pt x="5582" y="19397"/>
                    <a:pt x="5582" y="19397"/>
                  </a:cubicBezTo>
                  <a:lnTo>
                    <a:pt x="5582" y="19397"/>
                  </a:lnTo>
                  <a:cubicBezTo>
                    <a:pt x="5582" y="19389"/>
                    <a:pt x="5581" y="19381"/>
                    <a:pt x="5580" y="19373"/>
                  </a:cubicBezTo>
                  <a:cubicBezTo>
                    <a:pt x="5566" y="19358"/>
                    <a:pt x="5543" y="19369"/>
                    <a:pt x="5528" y="19346"/>
                  </a:cubicBezTo>
                  <a:cubicBezTo>
                    <a:pt x="5583" y="19309"/>
                    <a:pt x="5609" y="19240"/>
                    <a:pt x="5682" y="19215"/>
                  </a:cubicBezTo>
                  <a:cubicBezTo>
                    <a:pt x="5695" y="19150"/>
                    <a:pt x="5673" y="19075"/>
                    <a:pt x="5720" y="19006"/>
                  </a:cubicBezTo>
                  <a:close/>
                  <a:moveTo>
                    <a:pt x="5394" y="20752"/>
                  </a:moveTo>
                  <a:cubicBezTo>
                    <a:pt x="5395" y="20752"/>
                    <a:pt x="5395" y="20752"/>
                    <a:pt x="5395" y="20752"/>
                  </a:cubicBezTo>
                  <a:cubicBezTo>
                    <a:pt x="5402" y="20756"/>
                    <a:pt x="5402" y="20759"/>
                    <a:pt x="5394" y="20760"/>
                  </a:cubicBezTo>
                  <a:cubicBezTo>
                    <a:pt x="5394" y="20761"/>
                    <a:pt x="5394" y="20761"/>
                    <a:pt x="5393" y="20761"/>
                  </a:cubicBezTo>
                  <a:cubicBezTo>
                    <a:pt x="5392" y="20761"/>
                    <a:pt x="5391" y="20758"/>
                    <a:pt x="5390" y="20756"/>
                  </a:cubicBezTo>
                  <a:lnTo>
                    <a:pt x="5390" y="20756"/>
                  </a:lnTo>
                  <a:cubicBezTo>
                    <a:pt x="5392" y="20754"/>
                    <a:pt x="5393" y="20752"/>
                    <a:pt x="5394" y="20752"/>
                  </a:cubicBezTo>
                  <a:close/>
                  <a:moveTo>
                    <a:pt x="7749" y="20749"/>
                  </a:moveTo>
                  <a:lnTo>
                    <a:pt x="7762" y="20757"/>
                  </a:lnTo>
                  <a:cubicBezTo>
                    <a:pt x="7759" y="20760"/>
                    <a:pt x="7756" y="20761"/>
                    <a:pt x="7755" y="20761"/>
                  </a:cubicBezTo>
                  <a:cubicBezTo>
                    <a:pt x="7750" y="20761"/>
                    <a:pt x="7751" y="20753"/>
                    <a:pt x="7749" y="20749"/>
                  </a:cubicBezTo>
                  <a:close/>
                  <a:moveTo>
                    <a:pt x="7666" y="20698"/>
                  </a:moveTo>
                  <a:cubicBezTo>
                    <a:pt x="7704" y="20698"/>
                    <a:pt x="7721" y="20731"/>
                    <a:pt x="7747" y="20748"/>
                  </a:cubicBezTo>
                  <a:lnTo>
                    <a:pt x="7747" y="20748"/>
                  </a:lnTo>
                  <a:cubicBezTo>
                    <a:pt x="7746" y="20748"/>
                    <a:pt x="7744" y="20748"/>
                    <a:pt x="7742" y="20748"/>
                  </a:cubicBezTo>
                  <a:cubicBezTo>
                    <a:pt x="7723" y="20748"/>
                    <a:pt x="7703" y="20752"/>
                    <a:pt x="7686" y="20762"/>
                  </a:cubicBezTo>
                  <a:cubicBezTo>
                    <a:pt x="7677" y="20742"/>
                    <a:pt x="7656" y="20728"/>
                    <a:pt x="7666" y="20698"/>
                  </a:cubicBezTo>
                  <a:close/>
                  <a:moveTo>
                    <a:pt x="5525" y="20733"/>
                  </a:moveTo>
                  <a:cubicBezTo>
                    <a:pt x="5527" y="20750"/>
                    <a:pt x="5527" y="20763"/>
                    <a:pt x="5515" y="20763"/>
                  </a:cubicBezTo>
                  <a:cubicBezTo>
                    <a:pt x="5511" y="20763"/>
                    <a:pt x="5505" y="20761"/>
                    <a:pt x="5497" y="20757"/>
                  </a:cubicBezTo>
                  <a:cubicBezTo>
                    <a:pt x="5502" y="20746"/>
                    <a:pt x="5512" y="20736"/>
                    <a:pt x="5525" y="20734"/>
                  </a:cubicBezTo>
                  <a:lnTo>
                    <a:pt x="5525" y="20733"/>
                  </a:lnTo>
                  <a:close/>
                  <a:moveTo>
                    <a:pt x="7652" y="20823"/>
                  </a:moveTo>
                  <a:cubicBezTo>
                    <a:pt x="7653" y="20823"/>
                    <a:pt x="7655" y="20825"/>
                    <a:pt x="7656" y="20829"/>
                  </a:cubicBezTo>
                  <a:cubicBezTo>
                    <a:pt x="7656" y="20830"/>
                    <a:pt x="7653" y="20831"/>
                    <a:pt x="7650" y="20833"/>
                  </a:cubicBezTo>
                  <a:cubicBezTo>
                    <a:pt x="7649" y="20831"/>
                    <a:pt x="7646" y="20829"/>
                    <a:pt x="7647" y="20828"/>
                  </a:cubicBezTo>
                  <a:cubicBezTo>
                    <a:pt x="7649" y="20824"/>
                    <a:pt x="7650" y="20823"/>
                    <a:pt x="7652" y="20823"/>
                  </a:cubicBezTo>
                  <a:close/>
                  <a:moveTo>
                    <a:pt x="6706" y="20679"/>
                  </a:moveTo>
                  <a:cubicBezTo>
                    <a:pt x="6718" y="20679"/>
                    <a:pt x="6734" y="20681"/>
                    <a:pt x="6732" y="20686"/>
                  </a:cubicBezTo>
                  <a:cubicBezTo>
                    <a:pt x="6715" y="20734"/>
                    <a:pt x="6726" y="20782"/>
                    <a:pt x="6741" y="20830"/>
                  </a:cubicBezTo>
                  <a:cubicBezTo>
                    <a:pt x="6728" y="20835"/>
                    <a:pt x="6718" y="20837"/>
                    <a:pt x="6710" y="20837"/>
                  </a:cubicBezTo>
                  <a:cubicBezTo>
                    <a:pt x="6700" y="20837"/>
                    <a:pt x="6693" y="20834"/>
                    <a:pt x="6685" y="20825"/>
                  </a:cubicBezTo>
                  <a:cubicBezTo>
                    <a:pt x="6670" y="20774"/>
                    <a:pt x="6693" y="20727"/>
                    <a:pt x="6706" y="20679"/>
                  </a:cubicBezTo>
                  <a:close/>
                  <a:moveTo>
                    <a:pt x="6727" y="20858"/>
                  </a:moveTo>
                  <a:cubicBezTo>
                    <a:pt x="6729" y="20858"/>
                    <a:pt x="6731" y="20860"/>
                    <a:pt x="6732" y="20864"/>
                  </a:cubicBezTo>
                  <a:cubicBezTo>
                    <a:pt x="6732" y="20865"/>
                    <a:pt x="6729" y="20866"/>
                    <a:pt x="6727" y="20869"/>
                  </a:cubicBezTo>
                  <a:lnTo>
                    <a:pt x="6726" y="20869"/>
                  </a:lnTo>
                  <a:cubicBezTo>
                    <a:pt x="6725" y="20866"/>
                    <a:pt x="6723" y="20864"/>
                    <a:pt x="6723" y="20863"/>
                  </a:cubicBezTo>
                  <a:cubicBezTo>
                    <a:pt x="6724" y="20860"/>
                    <a:pt x="6726" y="20858"/>
                    <a:pt x="6727" y="20858"/>
                  </a:cubicBezTo>
                  <a:close/>
                  <a:moveTo>
                    <a:pt x="7758" y="20876"/>
                  </a:moveTo>
                  <a:cubicBezTo>
                    <a:pt x="7760" y="20877"/>
                    <a:pt x="7762" y="20879"/>
                    <a:pt x="7762" y="20881"/>
                  </a:cubicBezTo>
                  <a:cubicBezTo>
                    <a:pt x="7762" y="20882"/>
                    <a:pt x="7759" y="20884"/>
                    <a:pt x="7758" y="20886"/>
                  </a:cubicBezTo>
                  <a:cubicBezTo>
                    <a:pt x="7755" y="20884"/>
                    <a:pt x="7754" y="20881"/>
                    <a:pt x="7753" y="20880"/>
                  </a:cubicBezTo>
                  <a:cubicBezTo>
                    <a:pt x="7754" y="20879"/>
                    <a:pt x="7756" y="20876"/>
                    <a:pt x="7758" y="20876"/>
                  </a:cubicBezTo>
                  <a:close/>
                  <a:moveTo>
                    <a:pt x="6073" y="20800"/>
                  </a:moveTo>
                  <a:lnTo>
                    <a:pt x="6097" y="20821"/>
                  </a:lnTo>
                  <a:cubicBezTo>
                    <a:pt x="6098" y="20853"/>
                    <a:pt x="6081" y="20866"/>
                    <a:pt x="6070" y="20885"/>
                  </a:cubicBezTo>
                  <a:cubicBezTo>
                    <a:pt x="6055" y="20864"/>
                    <a:pt x="6046" y="20836"/>
                    <a:pt x="6015" y="20836"/>
                  </a:cubicBezTo>
                  <a:cubicBezTo>
                    <a:pt x="6013" y="20836"/>
                    <a:pt x="6010" y="20837"/>
                    <a:pt x="6008" y="20837"/>
                  </a:cubicBezTo>
                  <a:cubicBezTo>
                    <a:pt x="6004" y="20858"/>
                    <a:pt x="6017" y="20882"/>
                    <a:pt x="6002" y="20903"/>
                  </a:cubicBezTo>
                  <a:cubicBezTo>
                    <a:pt x="5998" y="20905"/>
                    <a:pt x="5994" y="20907"/>
                    <a:pt x="5991" y="20907"/>
                  </a:cubicBezTo>
                  <a:cubicBezTo>
                    <a:pt x="5986" y="20907"/>
                    <a:pt x="5982" y="20905"/>
                    <a:pt x="5980" y="20901"/>
                  </a:cubicBezTo>
                  <a:cubicBezTo>
                    <a:pt x="5968" y="20872"/>
                    <a:pt x="5962" y="20844"/>
                    <a:pt x="5990" y="20820"/>
                  </a:cubicBezTo>
                  <a:cubicBezTo>
                    <a:pt x="5993" y="20814"/>
                    <a:pt x="5996" y="20809"/>
                    <a:pt x="5998" y="20805"/>
                  </a:cubicBezTo>
                  <a:lnTo>
                    <a:pt x="6008" y="20820"/>
                  </a:lnTo>
                  <a:cubicBezTo>
                    <a:pt x="6029" y="20817"/>
                    <a:pt x="6053" y="20823"/>
                    <a:pt x="6073" y="20800"/>
                  </a:cubicBezTo>
                  <a:close/>
                  <a:moveTo>
                    <a:pt x="8062" y="20877"/>
                  </a:moveTo>
                  <a:cubicBezTo>
                    <a:pt x="8069" y="20895"/>
                    <a:pt x="8067" y="20905"/>
                    <a:pt x="8038" y="20908"/>
                  </a:cubicBezTo>
                  <a:lnTo>
                    <a:pt x="8038" y="20906"/>
                  </a:lnTo>
                  <a:cubicBezTo>
                    <a:pt x="8038" y="20893"/>
                    <a:pt x="8049" y="20880"/>
                    <a:pt x="8062" y="20877"/>
                  </a:cubicBezTo>
                  <a:close/>
                  <a:moveTo>
                    <a:pt x="5573" y="20946"/>
                  </a:moveTo>
                  <a:cubicBezTo>
                    <a:pt x="5575" y="20947"/>
                    <a:pt x="5578" y="20950"/>
                    <a:pt x="5578" y="20952"/>
                  </a:cubicBezTo>
                  <a:cubicBezTo>
                    <a:pt x="5578" y="20953"/>
                    <a:pt x="5574" y="20955"/>
                    <a:pt x="5573" y="20957"/>
                  </a:cubicBezTo>
                  <a:cubicBezTo>
                    <a:pt x="5571" y="20955"/>
                    <a:pt x="5570" y="20953"/>
                    <a:pt x="5568" y="20951"/>
                  </a:cubicBezTo>
                  <a:lnTo>
                    <a:pt x="5567" y="20951"/>
                  </a:lnTo>
                  <a:cubicBezTo>
                    <a:pt x="5568" y="20950"/>
                    <a:pt x="5572" y="20946"/>
                    <a:pt x="5573" y="20946"/>
                  </a:cubicBezTo>
                  <a:close/>
                  <a:moveTo>
                    <a:pt x="6638" y="20946"/>
                  </a:moveTo>
                  <a:cubicBezTo>
                    <a:pt x="6646" y="20950"/>
                    <a:pt x="6646" y="20954"/>
                    <a:pt x="6638" y="20957"/>
                  </a:cubicBezTo>
                  <a:cubicBezTo>
                    <a:pt x="6637" y="20957"/>
                    <a:pt x="6635" y="20954"/>
                    <a:pt x="6633" y="20951"/>
                  </a:cubicBezTo>
                  <a:lnTo>
                    <a:pt x="6633" y="20951"/>
                  </a:lnTo>
                  <a:cubicBezTo>
                    <a:pt x="6635" y="20949"/>
                    <a:pt x="6637" y="20946"/>
                    <a:pt x="6638" y="20946"/>
                  </a:cubicBezTo>
                  <a:close/>
                  <a:moveTo>
                    <a:pt x="7669" y="20982"/>
                  </a:moveTo>
                  <a:cubicBezTo>
                    <a:pt x="7671" y="20982"/>
                    <a:pt x="7673" y="20985"/>
                    <a:pt x="7673" y="20986"/>
                  </a:cubicBezTo>
                  <a:cubicBezTo>
                    <a:pt x="7673" y="20989"/>
                    <a:pt x="7670" y="20991"/>
                    <a:pt x="7667" y="20992"/>
                  </a:cubicBezTo>
                  <a:cubicBezTo>
                    <a:pt x="7666" y="20990"/>
                    <a:pt x="7665" y="20989"/>
                    <a:pt x="7663" y="20987"/>
                  </a:cubicBezTo>
                  <a:lnTo>
                    <a:pt x="7663" y="20987"/>
                  </a:lnTo>
                  <a:cubicBezTo>
                    <a:pt x="7665" y="20985"/>
                    <a:pt x="7666" y="20982"/>
                    <a:pt x="7669" y="20982"/>
                  </a:cubicBezTo>
                  <a:close/>
                  <a:moveTo>
                    <a:pt x="6086" y="20922"/>
                  </a:moveTo>
                  <a:lnTo>
                    <a:pt x="6114" y="20947"/>
                  </a:lnTo>
                  <a:cubicBezTo>
                    <a:pt x="6111" y="20985"/>
                    <a:pt x="6086" y="21016"/>
                    <a:pt x="6051" y="21026"/>
                  </a:cubicBezTo>
                  <a:cubicBezTo>
                    <a:pt x="6034" y="21002"/>
                    <a:pt x="6058" y="21000"/>
                    <a:pt x="6071" y="20991"/>
                  </a:cubicBezTo>
                  <a:cubicBezTo>
                    <a:pt x="6068" y="20978"/>
                    <a:pt x="6066" y="20966"/>
                    <a:pt x="6062" y="20951"/>
                  </a:cubicBezTo>
                  <a:lnTo>
                    <a:pt x="6086" y="20922"/>
                  </a:lnTo>
                  <a:close/>
                  <a:moveTo>
                    <a:pt x="6675" y="21124"/>
                  </a:moveTo>
                  <a:lnTo>
                    <a:pt x="6675" y="21125"/>
                  </a:lnTo>
                  <a:cubicBezTo>
                    <a:pt x="6676" y="21127"/>
                    <a:pt x="6678" y="21128"/>
                    <a:pt x="6678" y="21129"/>
                  </a:cubicBezTo>
                  <a:cubicBezTo>
                    <a:pt x="6677" y="21131"/>
                    <a:pt x="6675" y="21132"/>
                    <a:pt x="6674" y="21133"/>
                  </a:cubicBezTo>
                  <a:lnTo>
                    <a:pt x="6669" y="21128"/>
                  </a:lnTo>
                  <a:lnTo>
                    <a:pt x="6675" y="21124"/>
                  </a:lnTo>
                  <a:close/>
                  <a:moveTo>
                    <a:pt x="7483" y="21019"/>
                  </a:moveTo>
                  <a:cubicBezTo>
                    <a:pt x="7487" y="21019"/>
                    <a:pt x="7491" y="21020"/>
                    <a:pt x="7495" y="21020"/>
                  </a:cubicBezTo>
                  <a:lnTo>
                    <a:pt x="7496" y="21019"/>
                  </a:lnTo>
                  <a:cubicBezTo>
                    <a:pt x="7505" y="21056"/>
                    <a:pt x="7501" y="21092"/>
                    <a:pt x="7499" y="21131"/>
                  </a:cubicBezTo>
                  <a:cubicBezTo>
                    <a:pt x="7488" y="21136"/>
                    <a:pt x="7480" y="21138"/>
                    <a:pt x="7472" y="21138"/>
                  </a:cubicBezTo>
                  <a:cubicBezTo>
                    <a:pt x="7448" y="21138"/>
                    <a:pt x="7433" y="21120"/>
                    <a:pt x="7418" y="21100"/>
                  </a:cubicBezTo>
                  <a:lnTo>
                    <a:pt x="7431" y="21043"/>
                  </a:lnTo>
                  <a:cubicBezTo>
                    <a:pt x="7447" y="21035"/>
                    <a:pt x="7460" y="21019"/>
                    <a:pt x="7483" y="21019"/>
                  </a:cubicBezTo>
                  <a:close/>
                  <a:moveTo>
                    <a:pt x="5395" y="21250"/>
                  </a:moveTo>
                  <a:cubicBezTo>
                    <a:pt x="5397" y="21250"/>
                    <a:pt x="5398" y="21252"/>
                    <a:pt x="5400" y="21256"/>
                  </a:cubicBezTo>
                  <a:cubicBezTo>
                    <a:pt x="5400" y="21257"/>
                    <a:pt x="5396" y="21258"/>
                    <a:pt x="5395" y="21259"/>
                  </a:cubicBezTo>
                  <a:cubicBezTo>
                    <a:pt x="5393" y="21258"/>
                    <a:pt x="5390" y="21254"/>
                    <a:pt x="5390" y="21254"/>
                  </a:cubicBezTo>
                  <a:cubicBezTo>
                    <a:pt x="5392" y="21252"/>
                    <a:pt x="5394" y="21250"/>
                    <a:pt x="5395" y="21250"/>
                  </a:cubicBezTo>
                  <a:close/>
                  <a:moveTo>
                    <a:pt x="5430" y="21250"/>
                  </a:moveTo>
                  <a:cubicBezTo>
                    <a:pt x="5430" y="21250"/>
                    <a:pt x="5430" y="21250"/>
                    <a:pt x="5430" y="21250"/>
                  </a:cubicBezTo>
                  <a:cubicBezTo>
                    <a:pt x="5437" y="21253"/>
                    <a:pt x="5437" y="21257"/>
                    <a:pt x="5429" y="21259"/>
                  </a:cubicBezTo>
                  <a:cubicBezTo>
                    <a:pt x="5429" y="21259"/>
                    <a:pt x="5427" y="21256"/>
                    <a:pt x="5425" y="21254"/>
                  </a:cubicBezTo>
                  <a:lnTo>
                    <a:pt x="5425" y="21253"/>
                  </a:lnTo>
                  <a:cubicBezTo>
                    <a:pt x="5427" y="21252"/>
                    <a:pt x="5429" y="21250"/>
                    <a:pt x="5430" y="21250"/>
                  </a:cubicBezTo>
                  <a:close/>
                  <a:moveTo>
                    <a:pt x="7330" y="21321"/>
                  </a:moveTo>
                  <a:cubicBezTo>
                    <a:pt x="7330" y="21321"/>
                    <a:pt x="7331" y="21321"/>
                    <a:pt x="7331" y="21322"/>
                  </a:cubicBezTo>
                  <a:cubicBezTo>
                    <a:pt x="7338" y="21325"/>
                    <a:pt x="7338" y="21329"/>
                    <a:pt x="7330" y="21331"/>
                  </a:cubicBezTo>
                  <a:cubicBezTo>
                    <a:pt x="7329" y="21331"/>
                    <a:pt x="7328" y="21327"/>
                    <a:pt x="7325" y="21325"/>
                  </a:cubicBezTo>
                  <a:cubicBezTo>
                    <a:pt x="7327" y="21323"/>
                    <a:pt x="7329" y="21321"/>
                    <a:pt x="7330" y="21321"/>
                  </a:cubicBezTo>
                  <a:close/>
                  <a:moveTo>
                    <a:pt x="7423" y="21229"/>
                  </a:moveTo>
                  <a:cubicBezTo>
                    <a:pt x="7426" y="21238"/>
                    <a:pt x="7432" y="21249"/>
                    <a:pt x="7430" y="21254"/>
                  </a:cubicBezTo>
                  <a:cubicBezTo>
                    <a:pt x="7417" y="21286"/>
                    <a:pt x="7402" y="21317"/>
                    <a:pt x="7387" y="21349"/>
                  </a:cubicBezTo>
                  <a:lnTo>
                    <a:pt x="7387" y="21348"/>
                  </a:lnTo>
                  <a:cubicBezTo>
                    <a:pt x="7340" y="21331"/>
                    <a:pt x="7394" y="21289"/>
                    <a:pt x="7362" y="21271"/>
                  </a:cubicBezTo>
                  <a:cubicBezTo>
                    <a:pt x="7378" y="21246"/>
                    <a:pt x="7402" y="21241"/>
                    <a:pt x="7423" y="21229"/>
                  </a:cubicBezTo>
                  <a:close/>
                  <a:moveTo>
                    <a:pt x="6711" y="21334"/>
                  </a:moveTo>
                  <a:cubicBezTo>
                    <a:pt x="6719" y="21334"/>
                    <a:pt x="6727" y="21337"/>
                    <a:pt x="6735" y="21341"/>
                  </a:cubicBezTo>
                  <a:lnTo>
                    <a:pt x="6734" y="21341"/>
                  </a:lnTo>
                  <a:cubicBezTo>
                    <a:pt x="6726" y="21349"/>
                    <a:pt x="6719" y="21352"/>
                    <a:pt x="6711" y="21352"/>
                  </a:cubicBezTo>
                  <a:cubicBezTo>
                    <a:pt x="6703" y="21352"/>
                    <a:pt x="6694" y="21349"/>
                    <a:pt x="6685" y="21346"/>
                  </a:cubicBezTo>
                  <a:cubicBezTo>
                    <a:pt x="6694" y="21337"/>
                    <a:pt x="6703" y="21334"/>
                    <a:pt x="6711" y="21334"/>
                  </a:cubicBezTo>
                  <a:close/>
                  <a:moveTo>
                    <a:pt x="6828" y="21262"/>
                  </a:moveTo>
                  <a:cubicBezTo>
                    <a:pt x="6812" y="21322"/>
                    <a:pt x="6803" y="21372"/>
                    <a:pt x="6780" y="21419"/>
                  </a:cubicBezTo>
                  <a:cubicBezTo>
                    <a:pt x="6776" y="21420"/>
                    <a:pt x="6772" y="21421"/>
                    <a:pt x="6769" y="21421"/>
                  </a:cubicBezTo>
                  <a:cubicBezTo>
                    <a:pt x="6754" y="21421"/>
                    <a:pt x="6748" y="21404"/>
                    <a:pt x="6734" y="21396"/>
                  </a:cubicBezTo>
                  <a:cubicBezTo>
                    <a:pt x="6742" y="21367"/>
                    <a:pt x="6773" y="21355"/>
                    <a:pt x="6778" y="21324"/>
                  </a:cubicBezTo>
                  <a:cubicBezTo>
                    <a:pt x="6781" y="21306"/>
                    <a:pt x="6775" y="21268"/>
                    <a:pt x="6827" y="21262"/>
                  </a:cubicBezTo>
                  <a:close/>
                  <a:moveTo>
                    <a:pt x="5732" y="21425"/>
                  </a:moveTo>
                  <a:cubicBezTo>
                    <a:pt x="5734" y="21425"/>
                    <a:pt x="5736" y="21428"/>
                    <a:pt x="5737" y="21432"/>
                  </a:cubicBezTo>
                  <a:cubicBezTo>
                    <a:pt x="5738" y="21433"/>
                    <a:pt x="5734" y="21436"/>
                    <a:pt x="5732" y="21437"/>
                  </a:cubicBezTo>
                  <a:cubicBezTo>
                    <a:pt x="5730" y="21436"/>
                    <a:pt x="5727" y="21432"/>
                    <a:pt x="5727" y="21431"/>
                  </a:cubicBezTo>
                  <a:cubicBezTo>
                    <a:pt x="5729" y="21427"/>
                    <a:pt x="5731" y="21425"/>
                    <a:pt x="5732" y="21425"/>
                  </a:cubicBezTo>
                  <a:close/>
                  <a:moveTo>
                    <a:pt x="6980" y="20501"/>
                  </a:moveTo>
                  <a:cubicBezTo>
                    <a:pt x="6976" y="20522"/>
                    <a:pt x="6964" y="20542"/>
                    <a:pt x="6969" y="20564"/>
                  </a:cubicBezTo>
                  <a:cubicBezTo>
                    <a:pt x="6972" y="20574"/>
                    <a:pt x="6972" y="20586"/>
                    <a:pt x="6972" y="20597"/>
                  </a:cubicBezTo>
                  <a:cubicBezTo>
                    <a:pt x="6988" y="20617"/>
                    <a:pt x="6999" y="20637"/>
                    <a:pt x="7025" y="20639"/>
                  </a:cubicBezTo>
                  <a:cubicBezTo>
                    <a:pt x="7054" y="20618"/>
                    <a:pt x="7029" y="20598"/>
                    <a:pt x="7024" y="20578"/>
                  </a:cubicBezTo>
                  <a:cubicBezTo>
                    <a:pt x="7049" y="20573"/>
                    <a:pt x="7054" y="20545"/>
                    <a:pt x="7074" y="20536"/>
                  </a:cubicBezTo>
                  <a:lnTo>
                    <a:pt x="7074" y="20536"/>
                  </a:lnTo>
                  <a:cubicBezTo>
                    <a:pt x="7069" y="20564"/>
                    <a:pt x="7094" y="20576"/>
                    <a:pt x="7106" y="20594"/>
                  </a:cubicBezTo>
                  <a:cubicBezTo>
                    <a:pt x="7102" y="20622"/>
                    <a:pt x="7070" y="20620"/>
                    <a:pt x="7055" y="20642"/>
                  </a:cubicBezTo>
                  <a:cubicBezTo>
                    <a:pt x="7074" y="20692"/>
                    <a:pt x="7138" y="20695"/>
                    <a:pt x="7161" y="20741"/>
                  </a:cubicBezTo>
                  <a:cubicBezTo>
                    <a:pt x="7155" y="20751"/>
                    <a:pt x="7146" y="20758"/>
                    <a:pt x="7135" y="20760"/>
                  </a:cubicBezTo>
                  <a:lnTo>
                    <a:pt x="7120" y="20738"/>
                  </a:lnTo>
                  <a:cubicBezTo>
                    <a:pt x="7097" y="20758"/>
                    <a:pt x="7094" y="20787"/>
                    <a:pt x="7087" y="20817"/>
                  </a:cubicBezTo>
                  <a:cubicBezTo>
                    <a:pt x="7049" y="20853"/>
                    <a:pt x="7008" y="20890"/>
                    <a:pt x="7004" y="20949"/>
                  </a:cubicBezTo>
                  <a:cubicBezTo>
                    <a:pt x="7013" y="20956"/>
                    <a:pt x="7022" y="20960"/>
                    <a:pt x="7031" y="20960"/>
                  </a:cubicBezTo>
                  <a:cubicBezTo>
                    <a:pt x="7044" y="20960"/>
                    <a:pt x="7057" y="20951"/>
                    <a:pt x="7073" y="20936"/>
                  </a:cubicBezTo>
                  <a:cubicBezTo>
                    <a:pt x="7074" y="20936"/>
                    <a:pt x="7062" y="20925"/>
                    <a:pt x="7063" y="20914"/>
                  </a:cubicBezTo>
                  <a:lnTo>
                    <a:pt x="7103" y="20895"/>
                  </a:lnTo>
                  <a:lnTo>
                    <a:pt x="7122" y="20933"/>
                  </a:lnTo>
                  <a:cubicBezTo>
                    <a:pt x="7112" y="20968"/>
                    <a:pt x="7105" y="21011"/>
                    <a:pt x="7069" y="21047"/>
                  </a:cubicBezTo>
                  <a:cubicBezTo>
                    <a:pt x="7068" y="21048"/>
                    <a:pt x="7067" y="21048"/>
                    <a:pt x="7066" y="21048"/>
                  </a:cubicBezTo>
                  <a:cubicBezTo>
                    <a:pt x="7062" y="21048"/>
                    <a:pt x="7056" y="21041"/>
                    <a:pt x="7049" y="21041"/>
                  </a:cubicBezTo>
                  <a:cubicBezTo>
                    <a:pt x="7046" y="21041"/>
                    <a:pt x="7043" y="21043"/>
                    <a:pt x="7040" y="21048"/>
                  </a:cubicBezTo>
                  <a:cubicBezTo>
                    <a:pt x="7034" y="21086"/>
                    <a:pt x="7073" y="21113"/>
                    <a:pt x="7075" y="21152"/>
                  </a:cubicBezTo>
                  <a:cubicBezTo>
                    <a:pt x="7082" y="21180"/>
                    <a:pt x="7055" y="21197"/>
                    <a:pt x="7053" y="21232"/>
                  </a:cubicBezTo>
                  <a:lnTo>
                    <a:pt x="7033" y="21201"/>
                  </a:lnTo>
                  <a:cubicBezTo>
                    <a:pt x="7033" y="21201"/>
                    <a:pt x="7032" y="21201"/>
                    <a:pt x="7032" y="21201"/>
                  </a:cubicBezTo>
                  <a:cubicBezTo>
                    <a:pt x="7018" y="21201"/>
                    <a:pt x="7024" y="21224"/>
                    <a:pt x="7007" y="21225"/>
                  </a:cubicBezTo>
                  <a:cubicBezTo>
                    <a:pt x="7004" y="21225"/>
                    <a:pt x="7001" y="21225"/>
                    <a:pt x="6999" y="21225"/>
                  </a:cubicBezTo>
                  <a:cubicBezTo>
                    <a:pt x="6988" y="21225"/>
                    <a:pt x="6983" y="21218"/>
                    <a:pt x="6959" y="21178"/>
                  </a:cubicBezTo>
                  <a:cubicBezTo>
                    <a:pt x="6956" y="21186"/>
                    <a:pt x="6952" y="21194"/>
                    <a:pt x="6951" y="21202"/>
                  </a:cubicBezTo>
                  <a:cubicBezTo>
                    <a:pt x="6948" y="21227"/>
                    <a:pt x="6973" y="21236"/>
                    <a:pt x="6982" y="21253"/>
                  </a:cubicBezTo>
                  <a:cubicBezTo>
                    <a:pt x="6973" y="21283"/>
                    <a:pt x="6935" y="21277"/>
                    <a:pt x="6923" y="21300"/>
                  </a:cubicBezTo>
                  <a:cubicBezTo>
                    <a:pt x="6904" y="21327"/>
                    <a:pt x="6942" y="21343"/>
                    <a:pt x="6932" y="21368"/>
                  </a:cubicBezTo>
                  <a:cubicBezTo>
                    <a:pt x="6923" y="21392"/>
                    <a:pt x="6903" y="21413"/>
                    <a:pt x="6879" y="21422"/>
                  </a:cubicBezTo>
                  <a:cubicBezTo>
                    <a:pt x="6883" y="21454"/>
                    <a:pt x="6926" y="21427"/>
                    <a:pt x="6931" y="21457"/>
                  </a:cubicBezTo>
                  <a:cubicBezTo>
                    <a:pt x="6915" y="21466"/>
                    <a:pt x="6907" y="21471"/>
                    <a:pt x="6899" y="21471"/>
                  </a:cubicBezTo>
                  <a:cubicBezTo>
                    <a:pt x="6889" y="21471"/>
                    <a:pt x="6882" y="21462"/>
                    <a:pt x="6863" y="21440"/>
                  </a:cubicBezTo>
                  <a:cubicBezTo>
                    <a:pt x="6863" y="21431"/>
                    <a:pt x="6870" y="21423"/>
                    <a:pt x="6879" y="21423"/>
                  </a:cubicBezTo>
                  <a:cubicBezTo>
                    <a:pt x="6878" y="21354"/>
                    <a:pt x="6902" y="21287"/>
                    <a:pt x="6910" y="21219"/>
                  </a:cubicBezTo>
                  <a:lnTo>
                    <a:pt x="6883" y="21200"/>
                  </a:lnTo>
                  <a:cubicBezTo>
                    <a:pt x="6875" y="21175"/>
                    <a:pt x="6903" y="21167"/>
                    <a:pt x="6910" y="21149"/>
                  </a:cubicBezTo>
                  <a:cubicBezTo>
                    <a:pt x="6906" y="21142"/>
                    <a:pt x="6898" y="21138"/>
                    <a:pt x="6890" y="21138"/>
                  </a:cubicBezTo>
                  <a:cubicBezTo>
                    <a:pt x="6886" y="21138"/>
                    <a:pt x="6882" y="21139"/>
                    <a:pt x="6878" y="21141"/>
                  </a:cubicBezTo>
                  <a:cubicBezTo>
                    <a:pt x="6858" y="21162"/>
                    <a:pt x="6846" y="21190"/>
                    <a:pt x="6819" y="21204"/>
                  </a:cubicBezTo>
                  <a:cubicBezTo>
                    <a:pt x="6804" y="21199"/>
                    <a:pt x="6789" y="21192"/>
                    <a:pt x="6774" y="21192"/>
                  </a:cubicBezTo>
                  <a:cubicBezTo>
                    <a:pt x="6771" y="21192"/>
                    <a:pt x="6767" y="21192"/>
                    <a:pt x="6764" y="21193"/>
                  </a:cubicBezTo>
                  <a:cubicBezTo>
                    <a:pt x="6761" y="21184"/>
                    <a:pt x="6757" y="21178"/>
                    <a:pt x="6757" y="21173"/>
                  </a:cubicBezTo>
                  <a:cubicBezTo>
                    <a:pt x="6758" y="21163"/>
                    <a:pt x="6769" y="21149"/>
                    <a:pt x="6764" y="21143"/>
                  </a:cubicBezTo>
                  <a:cubicBezTo>
                    <a:pt x="6740" y="21104"/>
                    <a:pt x="6764" y="21076"/>
                    <a:pt x="6786" y="21049"/>
                  </a:cubicBezTo>
                  <a:cubicBezTo>
                    <a:pt x="6804" y="21025"/>
                    <a:pt x="6826" y="21002"/>
                    <a:pt x="6843" y="20983"/>
                  </a:cubicBezTo>
                  <a:cubicBezTo>
                    <a:pt x="6845" y="20945"/>
                    <a:pt x="6816" y="20925"/>
                    <a:pt x="6814" y="20894"/>
                  </a:cubicBezTo>
                  <a:lnTo>
                    <a:pt x="6814" y="20894"/>
                  </a:lnTo>
                  <a:cubicBezTo>
                    <a:pt x="6815" y="20894"/>
                    <a:pt x="6816" y="20894"/>
                    <a:pt x="6817" y="20894"/>
                  </a:cubicBezTo>
                  <a:cubicBezTo>
                    <a:pt x="6846" y="20894"/>
                    <a:pt x="6866" y="20875"/>
                    <a:pt x="6887" y="20858"/>
                  </a:cubicBezTo>
                  <a:cubicBezTo>
                    <a:pt x="6907" y="20878"/>
                    <a:pt x="6889" y="20902"/>
                    <a:pt x="6909" y="20930"/>
                  </a:cubicBezTo>
                  <a:cubicBezTo>
                    <a:pt x="6912" y="20937"/>
                    <a:pt x="6923" y="20943"/>
                    <a:pt x="6939" y="20943"/>
                  </a:cubicBezTo>
                  <a:cubicBezTo>
                    <a:pt x="6944" y="20943"/>
                    <a:pt x="6950" y="20942"/>
                    <a:pt x="6957" y="20941"/>
                  </a:cubicBezTo>
                  <a:cubicBezTo>
                    <a:pt x="6976" y="20918"/>
                    <a:pt x="6964" y="20892"/>
                    <a:pt x="6965" y="20866"/>
                  </a:cubicBezTo>
                  <a:cubicBezTo>
                    <a:pt x="6936" y="20852"/>
                    <a:pt x="6913" y="20827"/>
                    <a:pt x="6879" y="20827"/>
                  </a:cubicBezTo>
                  <a:cubicBezTo>
                    <a:pt x="6875" y="20827"/>
                    <a:pt x="6870" y="20828"/>
                    <a:pt x="6865" y="20829"/>
                  </a:cubicBezTo>
                  <a:cubicBezTo>
                    <a:pt x="6859" y="20806"/>
                    <a:pt x="6852" y="20784"/>
                    <a:pt x="6844" y="20759"/>
                  </a:cubicBezTo>
                  <a:cubicBezTo>
                    <a:pt x="6851" y="20752"/>
                    <a:pt x="6858" y="20743"/>
                    <a:pt x="6864" y="20733"/>
                  </a:cubicBezTo>
                  <a:lnTo>
                    <a:pt x="6896" y="20748"/>
                  </a:lnTo>
                  <a:lnTo>
                    <a:pt x="6896" y="20748"/>
                  </a:lnTo>
                  <a:cubicBezTo>
                    <a:pt x="6895" y="20733"/>
                    <a:pt x="6900" y="20719"/>
                    <a:pt x="6909" y="20708"/>
                  </a:cubicBezTo>
                  <a:cubicBezTo>
                    <a:pt x="6905" y="20682"/>
                    <a:pt x="6872" y="20678"/>
                    <a:pt x="6868" y="20652"/>
                  </a:cubicBezTo>
                  <a:cubicBezTo>
                    <a:pt x="6869" y="20650"/>
                    <a:pt x="6871" y="20644"/>
                    <a:pt x="6875" y="20643"/>
                  </a:cubicBezTo>
                  <a:cubicBezTo>
                    <a:pt x="6934" y="20623"/>
                    <a:pt x="6923" y="20561"/>
                    <a:pt x="6950" y="20522"/>
                  </a:cubicBezTo>
                  <a:cubicBezTo>
                    <a:pt x="6956" y="20513"/>
                    <a:pt x="6957" y="20501"/>
                    <a:pt x="6980" y="20501"/>
                  </a:cubicBezTo>
                  <a:close/>
                  <a:moveTo>
                    <a:pt x="11262" y="21433"/>
                  </a:moveTo>
                  <a:lnTo>
                    <a:pt x="11262" y="21433"/>
                  </a:lnTo>
                  <a:cubicBezTo>
                    <a:pt x="11296" y="21449"/>
                    <a:pt x="11296" y="21449"/>
                    <a:pt x="11291" y="21492"/>
                  </a:cubicBezTo>
                  <a:lnTo>
                    <a:pt x="11262" y="21433"/>
                  </a:lnTo>
                  <a:close/>
                  <a:moveTo>
                    <a:pt x="6887" y="21498"/>
                  </a:moveTo>
                  <a:lnTo>
                    <a:pt x="6887" y="21498"/>
                  </a:lnTo>
                  <a:cubicBezTo>
                    <a:pt x="6900" y="21513"/>
                    <a:pt x="6896" y="21524"/>
                    <a:pt x="6878" y="21529"/>
                  </a:cubicBezTo>
                  <a:cubicBezTo>
                    <a:pt x="6879" y="21519"/>
                    <a:pt x="6876" y="21506"/>
                    <a:pt x="6887" y="21498"/>
                  </a:cubicBezTo>
                  <a:close/>
                  <a:moveTo>
                    <a:pt x="7403" y="21534"/>
                  </a:moveTo>
                  <a:cubicBezTo>
                    <a:pt x="7404" y="21535"/>
                    <a:pt x="7406" y="21536"/>
                    <a:pt x="7406" y="21538"/>
                  </a:cubicBezTo>
                  <a:cubicBezTo>
                    <a:pt x="7406" y="21540"/>
                    <a:pt x="7404" y="21541"/>
                    <a:pt x="7402" y="21543"/>
                  </a:cubicBezTo>
                  <a:lnTo>
                    <a:pt x="7397" y="21537"/>
                  </a:lnTo>
                  <a:lnTo>
                    <a:pt x="7403" y="21534"/>
                  </a:lnTo>
                  <a:close/>
                  <a:moveTo>
                    <a:pt x="5117" y="21546"/>
                  </a:moveTo>
                  <a:lnTo>
                    <a:pt x="5129" y="21553"/>
                  </a:lnTo>
                  <a:cubicBezTo>
                    <a:pt x="5126" y="21556"/>
                    <a:pt x="5124" y="21557"/>
                    <a:pt x="5122" y="21557"/>
                  </a:cubicBezTo>
                  <a:cubicBezTo>
                    <a:pt x="5118" y="21557"/>
                    <a:pt x="5118" y="21550"/>
                    <a:pt x="5117" y="21546"/>
                  </a:cubicBezTo>
                  <a:close/>
                  <a:moveTo>
                    <a:pt x="7349" y="21568"/>
                  </a:moveTo>
                  <a:lnTo>
                    <a:pt x="7349" y="21569"/>
                  </a:lnTo>
                  <a:cubicBezTo>
                    <a:pt x="7351" y="21570"/>
                    <a:pt x="7354" y="21572"/>
                    <a:pt x="7353" y="21574"/>
                  </a:cubicBezTo>
                  <a:cubicBezTo>
                    <a:pt x="7353" y="21576"/>
                    <a:pt x="7349" y="21577"/>
                    <a:pt x="7348" y="21578"/>
                  </a:cubicBezTo>
                  <a:lnTo>
                    <a:pt x="7343" y="21573"/>
                  </a:lnTo>
                  <a:lnTo>
                    <a:pt x="7349" y="21568"/>
                  </a:lnTo>
                  <a:close/>
                  <a:moveTo>
                    <a:pt x="11288" y="21534"/>
                  </a:moveTo>
                  <a:lnTo>
                    <a:pt x="11288" y="21534"/>
                  </a:lnTo>
                  <a:cubicBezTo>
                    <a:pt x="11310" y="21560"/>
                    <a:pt x="11299" y="21585"/>
                    <a:pt x="11292" y="21610"/>
                  </a:cubicBezTo>
                  <a:cubicBezTo>
                    <a:pt x="11280" y="21586"/>
                    <a:pt x="11279" y="21559"/>
                    <a:pt x="11288" y="21534"/>
                  </a:cubicBezTo>
                  <a:close/>
                  <a:moveTo>
                    <a:pt x="7366" y="21604"/>
                  </a:moveTo>
                  <a:cubicBezTo>
                    <a:pt x="7368" y="21604"/>
                    <a:pt x="7370" y="21606"/>
                    <a:pt x="7371" y="21610"/>
                  </a:cubicBezTo>
                  <a:cubicBezTo>
                    <a:pt x="7371" y="21611"/>
                    <a:pt x="7367" y="21614"/>
                    <a:pt x="7365" y="21615"/>
                  </a:cubicBezTo>
                  <a:cubicBezTo>
                    <a:pt x="7364" y="21613"/>
                    <a:pt x="7361" y="21610"/>
                    <a:pt x="7361" y="21609"/>
                  </a:cubicBezTo>
                  <a:cubicBezTo>
                    <a:pt x="7363" y="21606"/>
                    <a:pt x="7365" y="21604"/>
                    <a:pt x="7366" y="21604"/>
                  </a:cubicBezTo>
                  <a:close/>
                  <a:moveTo>
                    <a:pt x="7224" y="21622"/>
                  </a:moveTo>
                  <a:cubicBezTo>
                    <a:pt x="7225" y="21622"/>
                    <a:pt x="7227" y="21624"/>
                    <a:pt x="7227" y="21629"/>
                  </a:cubicBezTo>
                  <a:cubicBezTo>
                    <a:pt x="7228" y="21629"/>
                    <a:pt x="7226" y="21630"/>
                    <a:pt x="7223" y="21632"/>
                  </a:cubicBezTo>
                  <a:lnTo>
                    <a:pt x="7223" y="21632"/>
                  </a:lnTo>
                  <a:cubicBezTo>
                    <a:pt x="7222" y="21630"/>
                    <a:pt x="7219" y="21627"/>
                    <a:pt x="7219" y="21627"/>
                  </a:cubicBezTo>
                  <a:cubicBezTo>
                    <a:pt x="7221" y="21624"/>
                    <a:pt x="7222" y="21622"/>
                    <a:pt x="7224" y="21622"/>
                  </a:cubicBezTo>
                  <a:close/>
                  <a:moveTo>
                    <a:pt x="6878" y="21529"/>
                  </a:moveTo>
                  <a:cubicBezTo>
                    <a:pt x="6884" y="21538"/>
                    <a:pt x="6889" y="21549"/>
                    <a:pt x="6896" y="21559"/>
                  </a:cubicBezTo>
                  <a:lnTo>
                    <a:pt x="6936" y="21549"/>
                  </a:lnTo>
                  <a:cubicBezTo>
                    <a:pt x="6945" y="21552"/>
                    <a:pt x="6944" y="21556"/>
                    <a:pt x="6941" y="21562"/>
                  </a:cubicBezTo>
                  <a:cubicBezTo>
                    <a:pt x="6928" y="21591"/>
                    <a:pt x="6909" y="21616"/>
                    <a:pt x="6911" y="21651"/>
                  </a:cubicBezTo>
                  <a:lnTo>
                    <a:pt x="6854" y="21651"/>
                  </a:lnTo>
                  <a:cubicBezTo>
                    <a:pt x="6826" y="21611"/>
                    <a:pt x="6858" y="21572"/>
                    <a:pt x="6852" y="21532"/>
                  </a:cubicBezTo>
                  <a:lnTo>
                    <a:pt x="6878" y="21529"/>
                  </a:lnTo>
                  <a:close/>
                  <a:moveTo>
                    <a:pt x="7225" y="21694"/>
                  </a:moveTo>
                  <a:cubicBezTo>
                    <a:pt x="7226" y="21696"/>
                    <a:pt x="7229" y="21697"/>
                    <a:pt x="7229" y="21699"/>
                  </a:cubicBezTo>
                  <a:cubicBezTo>
                    <a:pt x="7228" y="21700"/>
                    <a:pt x="7226" y="21703"/>
                    <a:pt x="7224" y="21704"/>
                  </a:cubicBezTo>
                  <a:lnTo>
                    <a:pt x="7219" y="21698"/>
                  </a:lnTo>
                  <a:lnTo>
                    <a:pt x="7225" y="21694"/>
                  </a:lnTo>
                  <a:close/>
                  <a:moveTo>
                    <a:pt x="7331" y="21694"/>
                  </a:moveTo>
                  <a:cubicBezTo>
                    <a:pt x="7333" y="21694"/>
                    <a:pt x="7334" y="21696"/>
                    <a:pt x="7336" y="21699"/>
                  </a:cubicBezTo>
                  <a:cubicBezTo>
                    <a:pt x="7336" y="21700"/>
                    <a:pt x="7332" y="21703"/>
                    <a:pt x="7331" y="21704"/>
                  </a:cubicBezTo>
                  <a:cubicBezTo>
                    <a:pt x="7329" y="21702"/>
                    <a:pt x="7326" y="21699"/>
                    <a:pt x="7326" y="21699"/>
                  </a:cubicBezTo>
                  <a:cubicBezTo>
                    <a:pt x="7328" y="21696"/>
                    <a:pt x="7330" y="21694"/>
                    <a:pt x="7331" y="21694"/>
                  </a:cubicBezTo>
                  <a:close/>
                  <a:moveTo>
                    <a:pt x="7192" y="21713"/>
                  </a:moveTo>
                  <a:cubicBezTo>
                    <a:pt x="7196" y="21713"/>
                    <a:pt x="7196" y="21719"/>
                    <a:pt x="7197" y="21723"/>
                  </a:cubicBezTo>
                  <a:lnTo>
                    <a:pt x="7197" y="21723"/>
                  </a:lnTo>
                  <a:lnTo>
                    <a:pt x="7185" y="21716"/>
                  </a:lnTo>
                  <a:cubicBezTo>
                    <a:pt x="7188" y="21714"/>
                    <a:pt x="7190" y="21713"/>
                    <a:pt x="7192" y="21713"/>
                  </a:cubicBezTo>
                  <a:close/>
                  <a:moveTo>
                    <a:pt x="6813" y="21713"/>
                  </a:moveTo>
                  <a:cubicBezTo>
                    <a:pt x="6828" y="21719"/>
                    <a:pt x="6823" y="21728"/>
                    <a:pt x="6819" y="21737"/>
                  </a:cubicBezTo>
                  <a:cubicBezTo>
                    <a:pt x="6805" y="21731"/>
                    <a:pt x="6806" y="21723"/>
                    <a:pt x="6812" y="21713"/>
                  </a:cubicBezTo>
                  <a:close/>
                  <a:moveTo>
                    <a:pt x="7199" y="21726"/>
                  </a:moveTo>
                  <a:lnTo>
                    <a:pt x="7199" y="21726"/>
                  </a:lnTo>
                  <a:cubicBezTo>
                    <a:pt x="7225" y="21737"/>
                    <a:pt x="7220" y="21754"/>
                    <a:pt x="7208" y="21773"/>
                  </a:cubicBezTo>
                  <a:cubicBezTo>
                    <a:pt x="7192" y="21760"/>
                    <a:pt x="7200" y="21743"/>
                    <a:pt x="7199" y="21726"/>
                  </a:cubicBezTo>
                  <a:close/>
                  <a:moveTo>
                    <a:pt x="5187" y="21775"/>
                  </a:moveTo>
                  <a:lnTo>
                    <a:pt x="5186" y="21776"/>
                  </a:lnTo>
                  <a:lnTo>
                    <a:pt x="5187" y="21776"/>
                  </a:lnTo>
                  <a:lnTo>
                    <a:pt x="5187" y="21775"/>
                  </a:lnTo>
                  <a:close/>
                  <a:moveTo>
                    <a:pt x="6692" y="21783"/>
                  </a:moveTo>
                  <a:lnTo>
                    <a:pt x="6692" y="21783"/>
                  </a:lnTo>
                  <a:cubicBezTo>
                    <a:pt x="6698" y="21786"/>
                    <a:pt x="6698" y="21789"/>
                    <a:pt x="6691" y="21792"/>
                  </a:cubicBezTo>
                  <a:cubicBezTo>
                    <a:pt x="6690" y="21792"/>
                    <a:pt x="6688" y="21789"/>
                    <a:pt x="6686" y="21787"/>
                  </a:cubicBezTo>
                  <a:cubicBezTo>
                    <a:pt x="6689" y="21785"/>
                    <a:pt x="6691" y="21783"/>
                    <a:pt x="6692" y="21783"/>
                  </a:cubicBezTo>
                  <a:close/>
                  <a:moveTo>
                    <a:pt x="7311" y="21740"/>
                  </a:moveTo>
                  <a:lnTo>
                    <a:pt x="7311" y="21740"/>
                  </a:lnTo>
                  <a:cubicBezTo>
                    <a:pt x="7324" y="21754"/>
                    <a:pt x="7332" y="21763"/>
                    <a:pt x="7339" y="21770"/>
                  </a:cubicBezTo>
                  <a:cubicBezTo>
                    <a:pt x="7341" y="21793"/>
                    <a:pt x="7324" y="21811"/>
                    <a:pt x="7301" y="21812"/>
                  </a:cubicBezTo>
                  <a:cubicBezTo>
                    <a:pt x="7285" y="21803"/>
                    <a:pt x="7306" y="21772"/>
                    <a:pt x="7276" y="21772"/>
                  </a:cubicBezTo>
                  <a:cubicBezTo>
                    <a:pt x="7283" y="21753"/>
                    <a:pt x="7306" y="21763"/>
                    <a:pt x="7311" y="21740"/>
                  </a:cubicBezTo>
                  <a:close/>
                  <a:moveTo>
                    <a:pt x="5257" y="21952"/>
                  </a:moveTo>
                  <a:cubicBezTo>
                    <a:pt x="5257" y="21953"/>
                    <a:pt x="5257" y="21953"/>
                    <a:pt x="5257" y="21954"/>
                  </a:cubicBezTo>
                  <a:lnTo>
                    <a:pt x="5258" y="21953"/>
                  </a:lnTo>
                  <a:cubicBezTo>
                    <a:pt x="5258" y="21952"/>
                    <a:pt x="5257" y="21952"/>
                    <a:pt x="5257" y="21952"/>
                  </a:cubicBezTo>
                  <a:close/>
                  <a:moveTo>
                    <a:pt x="7277" y="22030"/>
                  </a:moveTo>
                  <a:cubicBezTo>
                    <a:pt x="7279" y="22030"/>
                    <a:pt x="7280" y="22032"/>
                    <a:pt x="7281" y="22036"/>
                  </a:cubicBezTo>
                  <a:cubicBezTo>
                    <a:pt x="7282" y="22037"/>
                    <a:pt x="7279" y="22038"/>
                    <a:pt x="7277" y="22040"/>
                  </a:cubicBezTo>
                  <a:lnTo>
                    <a:pt x="7277" y="22040"/>
                  </a:lnTo>
                  <a:cubicBezTo>
                    <a:pt x="7275" y="22038"/>
                    <a:pt x="7273" y="22036"/>
                    <a:pt x="7273" y="22035"/>
                  </a:cubicBezTo>
                  <a:cubicBezTo>
                    <a:pt x="7274" y="22032"/>
                    <a:pt x="7276" y="22030"/>
                    <a:pt x="7277" y="22030"/>
                  </a:cubicBezTo>
                  <a:close/>
                  <a:moveTo>
                    <a:pt x="6749" y="21989"/>
                  </a:moveTo>
                  <a:cubicBezTo>
                    <a:pt x="6770" y="21995"/>
                    <a:pt x="6789" y="22005"/>
                    <a:pt x="6805" y="22020"/>
                  </a:cubicBezTo>
                  <a:cubicBezTo>
                    <a:pt x="6818" y="22070"/>
                    <a:pt x="6758" y="22072"/>
                    <a:pt x="6755" y="22110"/>
                  </a:cubicBezTo>
                  <a:cubicBezTo>
                    <a:pt x="6725" y="22105"/>
                    <a:pt x="6742" y="22078"/>
                    <a:pt x="6727" y="22069"/>
                  </a:cubicBezTo>
                  <a:cubicBezTo>
                    <a:pt x="6716" y="22055"/>
                    <a:pt x="6690" y="22072"/>
                    <a:pt x="6684" y="22045"/>
                  </a:cubicBezTo>
                  <a:cubicBezTo>
                    <a:pt x="6684" y="22035"/>
                    <a:pt x="6687" y="22031"/>
                    <a:pt x="6690" y="22031"/>
                  </a:cubicBezTo>
                  <a:cubicBezTo>
                    <a:pt x="6696" y="22031"/>
                    <a:pt x="6703" y="22038"/>
                    <a:pt x="6709" y="22040"/>
                  </a:cubicBezTo>
                  <a:cubicBezTo>
                    <a:pt x="6732" y="22032"/>
                    <a:pt x="6730" y="22006"/>
                    <a:pt x="6749" y="21989"/>
                  </a:cubicBezTo>
                  <a:close/>
                  <a:moveTo>
                    <a:pt x="5341" y="22102"/>
                  </a:moveTo>
                  <a:lnTo>
                    <a:pt x="5341" y="22102"/>
                  </a:lnTo>
                  <a:cubicBezTo>
                    <a:pt x="5347" y="22105"/>
                    <a:pt x="5347" y="22109"/>
                    <a:pt x="5340" y="22110"/>
                  </a:cubicBezTo>
                  <a:cubicBezTo>
                    <a:pt x="5340" y="22110"/>
                    <a:pt x="5340" y="22110"/>
                    <a:pt x="5340" y="22110"/>
                  </a:cubicBezTo>
                  <a:cubicBezTo>
                    <a:pt x="5338" y="22110"/>
                    <a:pt x="5337" y="22107"/>
                    <a:pt x="5336" y="22105"/>
                  </a:cubicBezTo>
                  <a:lnTo>
                    <a:pt x="5336" y="22105"/>
                  </a:lnTo>
                  <a:lnTo>
                    <a:pt x="5337" y="22107"/>
                  </a:lnTo>
                  <a:cubicBezTo>
                    <a:pt x="5338" y="22105"/>
                    <a:pt x="5340" y="22102"/>
                    <a:pt x="5341" y="22102"/>
                  </a:cubicBezTo>
                  <a:close/>
                  <a:moveTo>
                    <a:pt x="7242" y="22154"/>
                  </a:moveTo>
                  <a:lnTo>
                    <a:pt x="7243" y="22156"/>
                  </a:lnTo>
                  <a:cubicBezTo>
                    <a:pt x="7244" y="22157"/>
                    <a:pt x="7247" y="22158"/>
                    <a:pt x="7247" y="22160"/>
                  </a:cubicBezTo>
                  <a:cubicBezTo>
                    <a:pt x="7245" y="22161"/>
                    <a:pt x="7243" y="22162"/>
                    <a:pt x="7241" y="22165"/>
                  </a:cubicBezTo>
                  <a:lnTo>
                    <a:pt x="7236" y="22159"/>
                  </a:lnTo>
                  <a:lnTo>
                    <a:pt x="7242" y="22154"/>
                  </a:lnTo>
                  <a:close/>
                  <a:moveTo>
                    <a:pt x="7242" y="22191"/>
                  </a:moveTo>
                  <a:cubicBezTo>
                    <a:pt x="7253" y="22205"/>
                    <a:pt x="7240" y="22202"/>
                    <a:pt x="7234" y="22205"/>
                  </a:cubicBezTo>
                  <a:cubicBezTo>
                    <a:pt x="7242" y="22256"/>
                    <a:pt x="7217" y="22299"/>
                    <a:pt x="7207" y="22347"/>
                  </a:cubicBezTo>
                  <a:cubicBezTo>
                    <a:pt x="7199" y="22381"/>
                    <a:pt x="7170" y="22395"/>
                    <a:pt x="7135" y="22397"/>
                  </a:cubicBezTo>
                  <a:cubicBezTo>
                    <a:pt x="7121" y="22372"/>
                    <a:pt x="7127" y="22346"/>
                    <a:pt x="7130" y="22322"/>
                  </a:cubicBezTo>
                  <a:cubicBezTo>
                    <a:pt x="7147" y="22303"/>
                    <a:pt x="7170" y="22316"/>
                    <a:pt x="7195" y="22303"/>
                  </a:cubicBezTo>
                  <a:cubicBezTo>
                    <a:pt x="7196" y="22277"/>
                    <a:pt x="7197" y="22246"/>
                    <a:pt x="7199" y="22218"/>
                  </a:cubicBezTo>
                  <a:cubicBezTo>
                    <a:pt x="7208" y="22206"/>
                    <a:pt x="7219" y="22205"/>
                    <a:pt x="7229" y="22205"/>
                  </a:cubicBezTo>
                  <a:cubicBezTo>
                    <a:pt x="7231" y="22205"/>
                    <a:pt x="7232" y="22205"/>
                    <a:pt x="7234" y="22205"/>
                  </a:cubicBezTo>
                  <a:lnTo>
                    <a:pt x="7242" y="22191"/>
                  </a:lnTo>
                  <a:close/>
                  <a:moveTo>
                    <a:pt x="5750" y="22403"/>
                  </a:moveTo>
                  <a:cubicBezTo>
                    <a:pt x="5751" y="22403"/>
                    <a:pt x="5753" y="22407"/>
                    <a:pt x="5754" y="22409"/>
                  </a:cubicBezTo>
                  <a:lnTo>
                    <a:pt x="5749" y="22413"/>
                  </a:lnTo>
                  <a:lnTo>
                    <a:pt x="5744" y="22408"/>
                  </a:lnTo>
                  <a:lnTo>
                    <a:pt x="5745" y="22408"/>
                  </a:lnTo>
                  <a:cubicBezTo>
                    <a:pt x="5746" y="22407"/>
                    <a:pt x="5747" y="22403"/>
                    <a:pt x="5750" y="22403"/>
                  </a:cubicBezTo>
                  <a:close/>
                  <a:moveTo>
                    <a:pt x="5693" y="22399"/>
                  </a:moveTo>
                  <a:cubicBezTo>
                    <a:pt x="5701" y="22399"/>
                    <a:pt x="5709" y="22401"/>
                    <a:pt x="5719" y="22407"/>
                  </a:cubicBezTo>
                  <a:lnTo>
                    <a:pt x="5698" y="22451"/>
                  </a:lnTo>
                  <a:cubicBezTo>
                    <a:pt x="5697" y="22451"/>
                    <a:pt x="5695" y="22451"/>
                    <a:pt x="5693" y="22451"/>
                  </a:cubicBezTo>
                  <a:cubicBezTo>
                    <a:pt x="5673" y="22451"/>
                    <a:pt x="5664" y="22440"/>
                    <a:pt x="5656" y="22425"/>
                  </a:cubicBezTo>
                  <a:cubicBezTo>
                    <a:pt x="5666" y="22408"/>
                    <a:pt x="5678" y="22399"/>
                    <a:pt x="5693" y="22399"/>
                  </a:cubicBezTo>
                  <a:close/>
                  <a:moveTo>
                    <a:pt x="5688" y="22472"/>
                  </a:moveTo>
                  <a:cubicBezTo>
                    <a:pt x="5691" y="22472"/>
                    <a:pt x="5695" y="22474"/>
                    <a:pt x="5700" y="22478"/>
                  </a:cubicBezTo>
                  <a:cubicBezTo>
                    <a:pt x="5696" y="22484"/>
                    <a:pt x="5692" y="22488"/>
                    <a:pt x="5687" y="22488"/>
                  </a:cubicBezTo>
                  <a:cubicBezTo>
                    <a:pt x="5684" y="22488"/>
                    <a:pt x="5681" y="22486"/>
                    <a:pt x="5677" y="22482"/>
                  </a:cubicBezTo>
                  <a:lnTo>
                    <a:pt x="5677" y="22481"/>
                  </a:lnTo>
                  <a:cubicBezTo>
                    <a:pt x="5680" y="22475"/>
                    <a:pt x="5684" y="22472"/>
                    <a:pt x="5688" y="22472"/>
                  </a:cubicBezTo>
                  <a:close/>
                  <a:moveTo>
                    <a:pt x="6718" y="22489"/>
                  </a:moveTo>
                  <a:cubicBezTo>
                    <a:pt x="6721" y="22489"/>
                    <a:pt x="6725" y="22491"/>
                    <a:pt x="6730" y="22496"/>
                  </a:cubicBezTo>
                  <a:cubicBezTo>
                    <a:pt x="6727" y="22502"/>
                    <a:pt x="6723" y="22505"/>
                    <a:pt x="6719" y="22505"/>
                  </a:cubicBezTo>
                  <a:cubicBezTo>
                    <a:pt x="6715" y="22505"/>
                    <a:pt x="6711" y="22503"/>
                    <a:pt x="6706" y="22499"/>
                  </a:cubicBezTo>
                  <a:cubicBezTo>
                    <a:pt x="6710" y="22493"/>
                    <a:pt x="6714" y="22489"/>
                    <a:pt x="6718" y="22489"/>
                  </a:cubicBezTo>
                  <a:close/>
                  <a:moveTo>
                    <a:pt x="6728" y="22545"/>
                  </a:moveTo>
                  <a:cubicBezTo>
                    <a:pt x="6729" y="22545"/>
                    <a:pt x="6731" y="22547"/>
                    <a:pt x="6732" y="22551"/>
                  </a:cubicBezTo>
                  <a:cubicBezTo>
                    <a:pt x="6732" y="22553"/>
                    <a:pt x="6729" y="22555"/>
                    <a:pt x="6726" y="22556"/>
                  </a:cubicBezTo>
                  <a:cubicBezTo>
                    <a:pt x="6725" y="22554"/>
                    <a:pt x="6722" y="22551"/>
                    <a:pt x="6723" y="22550"/>
                  </a:cubicBezTo>
                  <a:cubicBezTo>
                    <a:pt x="6725" y="22547"/>
                    <a:pt x="6726" y="22545"/>
                    <a:pt x="6728" y="22545"/>
                  </a:cubicBezTo>
                  <a:close/>
                  <a:moveTo>
                    <a:pt x="5900" y="22546"/>
                  </a:moveTo>
                  <a:cubicBezTo>
                    <a:pt x="5890" y="22564"/>
                    <a:pt x="5885" y="22573"/>
                    <a:pt x="5876" y="22573"/>
                  </a:cubicBezTo>
                  <a:cubicBezTo>
                    <a:pt x="5867" y="22573"/>
                    <a:pt x="5855" y="22566"/>
                    <a:pt x="5832" y="22554"/>
                  </a:cubicBezTo>
                  <a:lnTo>
                    <a:pt x="5900" y="22546"/>
                  </a:lnTo>
                  <a:close/>
                  <a:moveTo>
                    <a:pt x="6638" y="22581"/>
                  </a:moveTo>
                  <a:cubicBezTo>
                    <a:pt x="6645" y="22585"/>
                    <a:pt x="6645" y="22589"/>
                    <a:pt x="6637" y="22591"/>
                  </a:cubicBezTo>
                  <a:cubicBezTo>
                    <a:pt x="6636" y="22591"/>
                    <a:pt x="6634" y="22588"/>
                    <a:pt x="6633" y="22586"/>
                  </a:cubicBezTo>
                  <a:cubicBezTo>
                    <a:pt x="6635" y="22585"/>
                    <a:pt x="6638" y="22582"/>
                    <a:pt x="6638" y="22581"/>
                  </a:cubicBezTo>
                  <a:close/>
                  <a:moveTo>
                    <a:pt x="6070" y="22635"/>
                  </a:moveTo>
                  <a:cubicBezTo>
                    <a:pt x="6071" y="22635"/>
                    <a:pt x="6075" y="22638"/>
                    <a:pt x="6074" y="22639"/>
                  </a:cubicBezTo>
                  <a:cubicBezTo>
                    <a:pt x="6074" y="22642"/>
                    <a:pt x="6071" y="22643"/>
                    <a:pt x="6069" y="22644"/>
                  </a:cubicBezTo>
                  <a:lnTo>
                    <a:pt x="6065" y="22638"/>
                  </a:lnTo>
                  <a:lnTo>
                    <a:pt x="6066" y="22639"/>
                  </a:lnTo>
                  <a:cubicBezTo>
                    <a:pt x="6067" y="22637"/>
                    <a:pt x="6068" y="22635"/>
                    <a:pt x="6070" y="22635"/>
                  </a:cubicBezTo>
                  <a:close/>
                  <a:moveTo>
                    <a:pt x="6958" y="22634"/>
                  </a:moveTo>
                  <a:cubicBezTo>
                    <a:pt x="6960" y="22634"/>
                    <a:pt x="6961" y="22636"/>
                    <a:pt x="6962" y="22640"/>
                  </a:cubicBezTo>
                  <a:cubicBezTo>
                    <a:pt x="6962" y="22642"/>
                    <a:pt x="6959" y="22643"/>
                    <a:pt x="6958" y="22645"/>
                  </a:cubicBezTo>
                  <a:cubicBezTo>
                    <a:pt x="6956" y="22643"/>
                    <a:pt x="6953" y="22640"/>
                    <a:pt x="6953" y="22639"/>
                  </a:cubicBezTo>
                  <a:cubicBezTo>
                    <a:pt x="6955" y="22636"/>
                    <a:pt x="6957" y="22634"/>
                    <a:pt x="6958" y="22634"/>
                  </a:cubicBezTo>
                  <a:close/>
                  <a:moveTo>
                    <a:pt x="6434" y="22668"/>
                  </a:moveTo>
                  <a:cubicBezTo>
                    <a:pt x="6437" y="22668"/>
                    <a:pt x="6441" y="22670"/>
                    <a:pt x="6446" y="22674"/>
                  </a:cubicBezTo>
                  <a:cubicBezTo>
                    <a:pt x="6442" y="22679"/>
                    <a:pt x="6438" y="22682"/>
                    <a:pt x="6434" y="22682"/>
                  </a:cubicBezTo>
                  <a:cubicBezTo>
                    <a:pt x="6431" y="22682"/>
                    <a:pt x="6427" y="22681"/>
                    <a:pt x="6423" y="22676"/>
                  </a:cubicBezTo>
                  <a:lnTo>
                    <a:pt x="6423" y="22676"/>
                  </a:lnTo>
                  <a:cubicBezTo>
                    <a:pt x="6426" y="22670"/>
                    <a:pt x="6430" y="22668"/>
                    <a:pt x="6434" y="22668"/>
                  </a:cubicBezTo>
                  <a:close/>
                  <a:moveTo>
                    <a:pt x="6486" y="22668"/>
                  </a:moveTo>
                  <a:cubicBezTo>
                    <a:pt x="6490" y="22668"/>
                    <a:pt x="6495" y="22670"/>
                    <a:pt x="6502" y="22672"/>
                  </a:cubicBezTo>
                  <a:cubicBezTo>
                    <a:pt x="6495" y="22687"/>
                    <a:pt x="6488" y="22695"/>
                    <a:pt x="6476" y="22695"/>
                  </a:cubicBezTo>
                  <a:cubicBezTo>
                    <a:pt x="6475" y="22695"/>
                    <a:pt x="6472" y="22685"/>
                    <a:pt x="6473" y="22682"/>
                  </a:cubicBezTo>
                  <a:cubicBezTo>
                    <a:pt x="6474" y="22672"/>
                    <a:pt x="6479" y="22668"/>
                    <a:pt x="6486" y="22668"/>
                  </a:cubicBezTo>
                  <a:close/>
                  <a:moveTo>
                    <a:pt x="6263" y="22672"/>
                  </a:moveTo>
                  <a:cubicBezTo>
                    <a:pt x="6285" y="22684"/>
                    <a:pt x="6268" y="22699"/>
                    <a:pt x="6269" y="22710"/>
                  </a:cubicBezTo>
                  <a:cubicBezTo>
                    <a:pt x="6255" y="22702"/>
                    <a:pt x="6253" y="22684"/>
                    <a:pt x="6263" y="22672"/>
                  </a:cubicBezTo>
                  <a:close/>
                  <a:moveTo>
                    <a:pt x="6232" y="22690"/>
                  </a:moveTo>
                  <a:cubicBezTo>
                    <a:pt x="6239" y="22696"/>
                    <a:pt x="6240" y="22707"/>
                    <a:pt x="6233" y="22710"/>
                  </a:cubicBezTo>
                  <a:cubicBezTo>
                    <a:pt x="6231" y="22712"/>
                    <a:pt x="6229" y="22712"/>
                    <a:pt x="6227" y="22712"/>
                  </a:cubicBezTo>
                  <a:cubicBezTo>
                    <a:pt x="6222" y="22712"/>
                    <a:pt x="6221" y="22704"/>
                    <a:pt x="6222" y="22699"/>
                  </a:cubicBezTo>
                  <a:cubicBezTo>
                    <a:pt x="6223" y="22695"/>
                    <a:pt x="6229" y="22693"/>
                    <a:pt x="6231" y="22690"/>
                  </a:cubicBezTo>
                  <a:close/>
                  <a:moveTo>
                    <a:pt x="6084" y="22688"/>
                  </a:moveTo>
                  <a:cubicBezTo>
                    <a:pt x="6098" y="22696"/>
                    <a:pt x="6097" y="22703"/>
                    <a:pt x="6090" y="22713"/>
                  </a:cubicBezTo>
                  <a:cubicBezTo>
                    <a:pt x="6076" y="22707"/>
                    <a:pt x="6079" y="22699"/>
                    <a:pt x="6084" y="22688"/>
                  </a:cubicBezTo>
                  <a:close/>
                  <a:moveTo>
                    <a:pt x="6799" y="22742"/>
                  </a:moveTo>
                  <a:cubicBezTo>
                    <a:pt x="6805" y="22745"/>
                    <a:pt x="6805" y="22748"/>
                    <a:pt x="6798" y="22750"/>
                  </a:cubicBezTo>
                  <a:cubicBezTo>
                    <a:pt x="6797" y="22750"/>
                    <a:pt x="6795" y="22747"/>
                    <a:pt x="6794" y="22745"/>
                  </a:cubicBezTo>
                  <a:cubicBezTo>
                    <a:pt x="6795" y="22744"/>
                    <a:pt x="6797" y="22742"/>
                    <a:pt x="6799" y="22742"/>
                  </a:cubicBezTo>
                  <a:close/>
                  <a:moveTo>
                    <a:pt x="6870" y="22741"/>
                  </a:moveTo>
                  <a:lnTo>
                    <a:pt x="6870" y="22742"/>
                  </a:lnTo>
                  <a:cubicBezTo>
                    <a:pt x="6871" y="22743"/>
                    <a:pt x="6875" y="22745"/>
                    <a:pt x="6875" y="22747"/>
                  </a:cubicBezTo>
                  <a:cubicBezTo>
                    <a:pt x="6873" y="22749"/>
                    <a:pt x="6872" y="22750"/>
                    <a:pt x="6870" y="22750"/>
                  </a:cubicBezTo>
                  <a:cubicBezTo>
                    <a:pt x="6868" y="22750"/>
                    <a:pt x="6867" y="22747"/>
                    <a:pt x="6864" y="22745"/>
                  </a:cubicBezTo>
                  <a:lnTo>
                    <a:pt x="6870" y="22741"/>
                  </a:lnTo>
                  <a:close/>
                  <a:moveTo>
                    <a:pt x="6497" y="22740"/>
                  </a:moveTo>
                  <a:lnTo>
                    <a:pt x="6497" y="22741"/>
                  </a:lnTo>
                  <a:cubicBezTo>
                    <a:pt x="6498" y="22742"/>
                    <a:pt x="6503" y="22744"/>
                    <a:pt x="6503" y="22747"/>
                  </a:cubicBezTo>
                  <a:cubicBezTo>
                    <a:pt x="6502" y="22748"/>
                    <a:pt x="6499" y="22751"/>
                    <a:pt x="6497" y="22751"/>
                  </a:cubicBezTo>
                  <a:cubicBezTo>
                    <a:pt x="6495" y="22751"/>
                    <a:pt x="6492" y="22748"/>
                    <a:pt x="6491" y="22745"/>
                  </a:cubicBezTo>
                  <a:lnTo>
                    <a:pt x="6497" y="22740"/>
                  </a:lnTo>
                  <a:close/>
                  <a:moveTo>
                    <a:pt x="5739" y="22720"/>
                  </a:moveTo>
                  <a:cubicBezTo>
                    <a:pt x="5754" y="22723"/>
                    <a:pt x="5766" y="22733"/>
                    <a:pt x="5769" y="22748"/>
                  </a:cubicBezTo>
                  <a:cubicBezTo>
                    <a:pt x="5763" y="22753"/>
                    <a:pt x="5755" y="22756"/>
                    <a:pt x="5747" y="22756"/>
                  </a:cubicBezTo>
                  <a:cubicBezTo>
                    <a:pt x="5740" y="22756"/>
                    <a:pt x="5733" y="22754"/>
                    <a:pt x="5727" y="22749"/>
                  </a:cubicBezTo>
                  <a:lnTo>
                    <a:pt x="5739" y="22720"/>
                  </a:lnTo>
                  <a:close/>
                  <a:moveTo>
                    <a:pt x="5894" y="22596"/>
                  </a:moveTo>
                  <a:cubicBezTo>
                    <a:pt x="5900" y="22596"/>
                    <a:pt x="5906" y="22597"/>
                    <a:pt x="5912" y="22602"/>
                  </a:cubicBezTo>
                  <a:cubicBezTo>
                    <a:pt x="5937" y="22637"/>
                    <a:pt x="5900" y="22653"/>
                    <a:pt x="5886" y="22678"/>
                  </a:cubicBezTo>
                  <a:cubicBezTo>
                    <a:pt x="5907" y="22696"/>
                    <a:pt x="5929" y="22702"/>
                    <a:pt x="5951" y="22702"/>
                  </a:cubicBezTo>
                  <a:cubicBezTo>
                    <a:pt x="5979" y="22702"/>
                    <a:pt x="6007" y="22693"/>
                    <a:pt x="6038" y="22684"/>
                  </a:cubicBezTo>
                  <a:lnTo>
                    <a:pt x="6038" y="22684"/>
                  </a:lnTo>
                  <a:cubicBezTo>
                    <a:pt x="6011" y="22737"/>
                    <a:pt x="6000" y="22793"/>
                    <a:pt x="5943" y="22823"/>
                  </a:cubicBezTo>
                  <a:cubicBezTo>
                    <a:pt x="5908" y="22791"/>
                    <a:pt x="5899" y="22750"/>
                    <a:pt x="5868" y="22721"/>
                  </a:cubicBezTo>
                  <a:cubicBezTo>
                    <a:pt x="5828" y="22683"/>
                    <a:pt x="5847" y="22637"/>
                    <a:pt x="5875" y="22597"/>
                  </a:cubicBezTo>
                  <a:cubicBezTo>
                    <a:pt x="5882" y="22597"/>
                    <a:pt x="5888" y="22596"/>
                    <a:pt x="5894" y="22596"/>
                  </a:cubicBezTo>
                  <a:close/>
                  <a:moveTo>
                    <a:pt x="6158" y="22829"/>
                  </a:moveTo>
                  <a:cubicBezTo>
                    <a:pt x="6170" y="22842"/>
                    <a:pt x="6170" y="22861"/>
                    <a:pt x="6159" y="22874"/>
                  </a:cubicBezTo>
                  <a:cubicBezTo>
                    <a:pt x="6146" y="22861"/>
                    <a:pt x="6149" y="22848"/>
                    <a:pt x="6157" y="22829"/>
                  </a:cubicBezTo>
                  <a:close/>
                  <a:moveTo>
                    <a:pt x="6409" y="22916"/>
                  </a:moveTo>
                  <a:cubicBezTo>
                    <a:pt x="6416" y="22916"/>
                    <a:pt x="6424" y="22918"/>
                    <a:pt x="6433" y="22921"/>
                  </a:cubicBezTo>
                  <a:cubicBezTo>
                    <a:pt x="6414" y="22942"/>
                    <a:pt x="6401" y="22966"/>
                    <a:pt x="6367" y="22966"/>
                  </a:cubicBezTo>
                  <a:cubicBezTo>
                    <a:pt x="6361" y="22966"/>
                    <a:pt x="6353" y="22965"/>
                    <a:pt x="6345" y="22963"/>
                  </a:cubicBezTo>
                  <a:cubicBezTo>
                    <a:pt x="6365" y="22940"/>
                    <a:pt x="6380" y="22916"/>
                    <a:pt x="6409" y="22916"/>
                  </a:cubicBezTo>
                  <a:close/>
                  <a:moveTo>
                    <a:pt x="15094" y="23292"/>
                  </a:moveTo>
                  <a:lnTo>
                    <a:pt x="15094" y="23292"/>
                  </a:lnTo>
                  <a:cubicBezTo>
                    <a:pt x="15100" y="23295"/>
                    <a:pt x="15100" y="23299"/>
                    <a:pt x="15093" y="23301"/>
                  </a:cubicBezTo>
                  <a:cubicBezTo>
                    <a:pt x="15092" y="23301"/>
                    <a:pt x="15090" y="23298"/>
                    <a:pt x="15089" y="23296"/>
                  </a:cubicBezTo>
                  <a:cubicBezTo>
                    <a:pt x="15090" y="23295"/>
                    <a:pt x="15092" y="23292"/>
                    <a:pt x="15094" y="23292"/>
                  </a:cubicBezTo>
                  <a:close/>
                  <a:moveTo>
                    <a:pt x="15272" y="23486"/>
                  </a:moveTo>
                  <a:lnTo>
                    <a:pt x="15272" y="23486"/>
                  </a:lnTo>
                  <a:cubicBezTo>
                    <a:pt x="15290" y="23523"/>
                    <a:pt x="15260" y="23541"/>
                    <a:pt x="15261" y="23583"/>
                  </a:cubicBezTo>
                  <a:cubicBezTo>
                    <a:pt x="15248" y="23531"/>
                    <a:pt x="15248" y="23531"/>
                    <a:pt x="15272" y="23486"/>
                  </a:cubicBezTo>
                  <a:close/>
                  <a:moveTo>
                    <a:pt x="13068" y="23700"/>
                  </a:moveTo>
                  <a:cubicBezTo>
                    <a:pt x="13075" y="23704"/>
                    <a:pt x="13075" y="23707"/>
                    <a:pt x="13068" y="23709"/>
                  </a:cubicBezTo>
                  <a:cubicBezTo>
                    <a:pt x="13067" y="23709"/>
                    <a:pt x="13065" y="23706"/>
                    <a:pt x="13064" y="23705"/>
                  </a:cubicBezTo>
                  <a:cubicBezTo>
                    <a:pt x="13065" y="23704"/>
                    <a:pt x="13067" y="23700"/>
                    <a:pt x="13068" y="23700"/>
                  </a:cubicBezTo>
                  <a:close/>
                  <a:moveTo>
                    <a:pt x="11560" y="23931"/>
                  </a:moveTo>
                  <a:lnTo>
                    <a:pt x="11560" y="23931"/>
                  </a:lnTo>
                  <a:cubicBezTo>
                    <a:pt x="11565" y="23947"/>
                    <a:pt x="11567" y="23959"/>
                    <a:pt x="11551" y="23959"/>
                  </a:cubicBezTo>
                  <a:cubicBezTo>
                    <a:pt x="11546" y="23959"/>
                    <a:pt x="11539" y="23958"/>
                    <a:pt x="11530" y="23956"/>
                  </a:cubicBezTo>
                  <a:lnTo>
                    <a:pt x="11560" y="23931"/>
                  </a:lnTo>
                  <a:close/>
                  <a:moveTo>
                    <a:pt x="11604" y="23947"/>
                  </a:moveTo>
                  <a:cubicBezTo>
                    <a:pt x="11619" y="23947"/>
                    <a:pt x="11622" y="23956"/>
                    <a:pt x="11615" y="23978"/>
                  </a:cubicBezTo>
                  <a:cubicBezTo>
                    <a:pt x="11602" y="23973"/>
                    <a:pt x="11592" y="23963"/>
                    <a:pt x="11588" y="23949"/>
                  </a:cubicBezTo>
                  <a:cubicBezTo>
                    <a:pt x="11595" y="23947"/>
                    <a:pt x="11600" y="23947"/>
                    <a:pt x="11604" y="23947"/>
                  </a:cubicBezTo>
                  <a:close/>
                  <a:moveTo>
                    <a:pt x="11525" y="24022"/>
                  </a:moveTo>
                  <a:cubicBezTo>
                    <a:pt x="11528" y="24022"/>
                    <a:pt x="11529" y="24028"/>
                    <a:pt x="11529" y="24032"/>
                  </a:cubicBezTo>
                  <a:lnTo>
                    <a:pt x="11529" y="24032"/>
                  </a:lnTo>
                  <a:lnTo>
                    <a:pt x="11518" y="24025"/>
                  </a:lnTo>
                  <a:cubicBezTo>
                    <a:pt x="11521" y="24023"/>
                    <a:pt x="11523" y="24022"/>
                    <a:pt x="11525" y="24022"/>
                  </a:cubicBezTo>
                  <a:close/>
                  <a:moveTo>
                    <a:pt x="11533" y="24036"/>
                  </a:moveTo>
                  <a:lnTo>
                    <a:pt x="11545" y="24043"/>
                  </a:lnTo>
                  <a:cubicBezTo>
                    <a:pt x="11542" y="24045"/>
                    <a:pt x="11540" y="24046"/>
                    <a:pt x="11538" y="24046"/>
                  </a:cubicBezTo>
                  <a:cubicBezTo>
                    <a:pt x="11534" y="24046"/>
                    <a:pt x="11534" y="24040"/>
                    <a:pt x="11533" y="24036"/>
                  </a:cubicBezTo>
                  <a:close/>
                  <a:moveTo>
                    <a:pt x="15058" y="24305"/>
                  </a:moveTo>
                  <a:cubicBezTo>
                    <a:pt x="15059" y="24305"/>
                    <a:pt x="15062" y="24308"/>
                    <a:pt x="15062" y="24309"/>
                  </a:cubicBezTo>
                  <a:cubicBezTo>
                    <a:pt x="15061" y="24312"/>
                    <a:pt x="15059" y="24313"/>
                    <a:pt x="15057" y="24315"/>
                  </a:cubicBezTo>
                  <a:lnTo>
                    <a:pt x="15052" y="24309"/>
                  </a:lnTo>
                  <a:lnTo>
                    <a:pt x="15053" y="24308"/>
                  </a:lnTo>
                  <a:cubicBezTo>
                    <a:pt x="15054" y="24307"/>
                    <a:pt x="15055" y="24305"/>
                    <a:pt x="15058" y="24305"/>
                  </a:cubicBezTo>
                  <a:close/>
                  <a:moveTo>
                    <a:pt x="11449" y="24567"/>
                  </a:moveTo>
                  <a:cubicBezTo>
                    <a:pt x="11456" y="24567"/>
                    <a:pt x="11466" y="24570"/>
                    <a:pt x="11478" y="24575"/>
                  </a:cubicBezTo>
                  <a:lnTo>
                    <a:pt x="11426" y="24603"/>
                  </a:lnTo>
                  <a:lnTo>
                    <a:pt x="11426" y="24602"/>
                  </a:lnTo>
                  <a:cubicBezTo>
                    <a:pt x="11428" y="24576"/>
                    <a:pt x="11436" y="24567"/>
                    <a:pt x="11449" y="24567"/>
                  </a:cubicBezTo>
                  <a:close/>
                  <a:moveTo>
                    <a:pt x="11452" y="24624"/>
                  </a:moveTo>
                  <a:cubicBezTo>
                    <a:pt x="11454" y="24625"/>
                    <a:pt x="11456" y="24628"/>
                    <a:pt x="11456" y="24629"/>
                  </a:cubicBezTo>
                  <a:cubicBezTo>
                    <a:pt x="11455" y="24631"/>
                    <a:pt x="11453" y="24632"/>
                    <a:pt x="11450" y="24635"/>
                  </a:cubicBezTo>
                  <a:lnTo>
                    <a:pt x="11446" y="24629"/>
                  </a:lnTo>
                  <a:lnTo>
                    <a:pt x="11447" y="24628"/>
                  </a:lnTo>
                  <a:cubicBezTo>
                    <a:pt x="11448" y="24627"/>
                    <a:pt x="11449" y="24624"/>
                    <a:pt x="11452" y="24624"/>
                  </a:cubicBezTo>
                  <a:close/>
                  <a:moveTo>
                    <a:pt x="11416" y="24837"/>
                  </a:moveTo>
                  <a:cubicBezTo>
                    <a:pt x="11418" y="24837"/>
                    <a:pt x="11419" y="24839"/>
                    <a:pt x="11420" y="24843"/>
                  </a:cubicBezTo>
                  <a:cubicBezTo>
                    <a:pt x="11421" y="24843"/>
                    <a:pt x="11417" y="24846"/>
                    <a:pt x="11415" y="24847"/>
                  </a:cubicBezTo>
                  <a:cubicBezTo>
                    <a:pt x="11415" y="24846"/>
                    <a:pt x="11412" y="24843"/>
                    <a:pt x="11412" y="24842"/>
                  </a:cubicBezTo>
                  <a:cubicBezTo>
                    <a:pt x="11413" y="24839"/>
                    <a:pt x="11415" y="24837"/>
                    <a:pt x="11416" y="24837"/>
                  </a:cubicBezTo>
                  <a:close/>
                  <a:moveTo>
                    <a:pt x="15172" y="25012"/>
                  </a:moveTo>
                  <a:cubicBezTo>
                    <a:pt x="15172" y="25012"/>
                    <a:pt x="15171" y="25012"/>
                    <a:pt x="15171" y="25012"/>
                  </a:cubicBezTo>
                  <a:lnTo>
                    <a:pt x="15171" y="25012"/>
                  </a:lnTo>
                  <a:cubicBezTo>
                    <a:pt x="15171" y="25013"/>
                    <a:pt x="15171" y="25013"/>
                    <a:pt x="15171" y="25013"/>
                  </a:cubicBezTo>
                  <a:lnTo>
                    <a:pt x="15172" y="25012"/>
                  </a:lnTo>
                  <a:close/>
                  <a:moveTo>
                    <a:pt x="14949" y="25177"/>
                  </a:moveTo>
                  <a:cubicBezTo>
                    <a:pt x="14964" y="25188"/>
                    <a:pt x="14958" y="25202"/>
                    <a:pt x="14956" y="25227"/>
                  </a:cubicBezTo>
                  <a:lnTo>
                    <a:pt x="14956" y="25226"/>
                  </a:lnTo>
                  <a:cubicBezTo>
                    <a:pt x="14943" y="25214"/>
                    <a:pt x="14937" y="25208"/>
                    <a:pt x="14931" y="25203"/>
                  </a:cubicBezTo>
                  <a:cubicBezTo>
                    <a:pt x="14929" y="25188"/>
                    <a:pt x="14940" y="25183"/>
                    <a:pt x="14949" y="25177"/>
                  </a:cubicBezTo>
                  <a:close/>
                  <a:moveTo>
                    <a:pt x="14934" y="25264"/>
                  </a:moveTo>
                  <a:cubicBezTo>
                    <a:pt x="14935" y="25264"/>
                    <a:pt x="14937" y="25265"/>
                    <a:pt x="14938" y="25269"/>
                  </a:cubicBezTo>
                  <a:cubicBezTo>
                    <a:pt x="14938" y="25270"/>
                    <a:pt x="14935" y="25271"/>
                    <a:pt x="14933" y="25273"/>
                  </a:cubicBezTo>
                  <a:cubicBezTo>
                    <a:pt x="14931" y="25271"/>
                    <a:pt x="14929" y="25269"/>
                    <a:pt x="14929" y="25268"/>
                  </a:cubicBezTo>
                  <a:cubicBezTo>
                    <a:pt x="14930" y="25265"/>
                    <a:pt x="14932" y="25264"/>
                    <a:pt x="14934" y="25264"/>
                  </a:cubicBezTo>
                  <a:close/>
                  <a:moveTo>
                    <a:pt x="14559" y="25264"/>
                  </a:moveTo>
                  <a:cubicBezTo>
                    <a:pt x="14569" y="25276"/>
                    <a:pt x="14558" y="25275"/>
                    <a:pt x="14552" y="25276"/>
                  </a:cubicBezTo>
                  <a:lnTo>
                    <a:pt x="14552" y="25276"/>
                  </a:lnTo>
                  <a:cubicBezTo>
                    <a:pt x="14555" y="25272"/>
                    <a:pt x="14557" y="25268"/>
                    <a:pt x="14559" y="25264"/>
                  </a:cubicBezTo>
                  <a:close/>
                  <a:moveTo>
                    <a:pt x="14551" y="25278"/>
                  </a:moveTo>
                  <a:lnTo>
                    <a:pt x="14551" y="25295"/>
                  </a:lnTo>
                  <a:cubicBezTo>
                    <a:pt x="14548" y="25293"/>
                    <a:pt x="14541" y="25292"/>
                    <a:pt x="14540" y="25289"/>
                  </a:cubicBezTo>
                  <a:cubicBezTo>
                    <a:pt x="14538" y="25280"/>
                    <a:pt x="14545" y="25279"/>
                    <a:pt x="14551" y="25278"/>
                  </a:cubicBezTo>
                  <a:close/>
                  <a:moveTo>
                    <a:pt x="14551" y="25295"/>
                  </a:moveTo>
                  <a:lnTo>
                    <a:pt x="14565" y="25303"/>
                  </a:lnTo>
                  <a:cubicBezTo>
                    <a:pt x="14561" y="25306"/>
                    <a:pt x="14559" y="25307"/>
                    <a:pt x="14557" y="25307"/>
                  </a:cubicBezTo>
                  <a:cubicBezTo>
                    <a:pt x="14553" y="25307"/>
                    <a:pt x="14554" y="25299"/>
                    <a:pt x="14551" y="25295"/>
                  </a:cubicBezTo>
                  <a:close/>
                  <a:moveTo>
                    <a:pt x="14640" y="25349"/>
                  </a:moveTo>
                  <a:cubicBezTo>
                    <a:pt x="14655" y="25349"/>
                    <a:pt x="14661" y="25357"/>
                    <a:pt x="14653" y="25380"/>
                  </a:cubicBezTo>
                  <a:cubicBezTo>
                    <a:pt x="14636" y="25380"/>
                    <a:pt x="14629" y="25369"/>
                    <a:pt x="14625" y="25351"/>
                  </a:cubicBezTo>
                  <a:cubicBezTo>
                    <a:pt x="14631" y="25350"/>
                    <a:pt x="14636" y="25349"/>
                    <a:pt x="14640" y="25349"/>
                  </a:cubicBezTo>
                  <a:close/>
                  <a:moveTo>
                    <a:pt x="14596" y="25389"/>
                  </a:moveTo>
                  <a:cubicBezTo>
                    <a:pt x="14603" y="25389"/>
                    <a:pt x="14604" y="25395"/>
                    <a:pt x="14605" y="25401"/>
                  </a:cubicBezTo>
                  <a:cubicBezTo>
                    <a:pt x="14598" y="25401"/>
                    <a:pt x="14590" y="25400"/>
                    <a:pt x="14592" y="25390"/>
                  </a:cubicBezTo>
                  <a:cubicBezTo>
                    <a:pt x="14594" y="25390"/>
                    <a:pt x="14595" y="25389"/>
                    <a:pt x="14596" y="25389"/>
                  </a:cubicBezTo>
                  <a:close/>
                  <a:moveTo>
                    <a:pt x="14605" y="25401"/>
                  </a:moveTo>
                  <a:lnTo>
                    <a:pt x="14619" y="25410"/>
                  </a:lnTo>
                  <a:cubicBezTo>
                    <a:pt x="14615" y="25413"/>
                    <a:pt x="14612" y="25414"/>
                    <a:pt x="14611" y="25414"/>
                  </a:cubicBezTo>
                  <a:cubicBezTo>
                    <a:pt x="14606" y="25414"/>
                    <a:pt x="14607" y="25405"/>
                    <a:pt x="14605" y="25401"/>
                  </a:cubicBezTo>
                  <a:close/>
                  <a:moveTo>
                    <a:pt x="11381" y="25424"/>
                  </a:moveTo>
                  <a:cubicBezTo>
                    <a:pt x="11393" y="25435"/>
                    <a:pt x="11393" y="25456"/>
                    <a:pt x="11381" y="25469"/>
                  </a:cubicBezTo>
                  <a:cubicBezTo>
                    <a:pt x="11368" y="25456"/>
                    <a:pt x="11368" y="25435"/>
                    <a:pt x="11381" y="25424"/>
                  </a:cubicBezTo>
                  <a:close/>
                  <a:moveTo>
                    <a:pt x="12145" y="25566"/>
                  </a:moveTo>
                  <a:lnTo>
                    <a:pt x="12171" y="25633"/>
                  </a:lnTo>
                  <a:cubicBezTo>
                    <a:pt x="12168" y="25634"/>
                    <a:pt x="12164" y="25634"/>
                    <a:pt x="12161" y="25634"/>
                  </a:cubicBezTo>
                  <a:cubicBezTo>
                    <a:pt x="12131" y="25634"/>
                    <a:pt x="12121" y="25608"/>
                    <a:pt x="12104" y="25587"/>
                  </a:cubicBezTo>
                  <a:lnTo>
                    <a:pt x="12145" y="25566"/>
                  </a:lnTo>
                  <a:close/>
                  <a:moveTo>
                    <a:pt x="12171" y="25633"/>
                  </a:moveTo>
                  <a:lnTo>
                    <a:pt x="12184" y="25641"/>
                  </a:lnTo>
                  <a:cubicBezTo>
                    <a:pt x="12181" y="25644"/>
                    <a:pt x="12178" y="25645"/>
                    <a:pt x="12177" y="25645"/>
                  </a:cubicBezTo>
                  <a:cubicBezTo>
                    <a:pt x="12172" y="25645"/>
                    <a:pt x="12173" y="25636"/>
                    <a:pt x="12171" y="25633"/>
                  </a:cubicBezTo>
                  <a:close/>
                  <a:moveTo>
                    <a:pt x="14669" y="25638"/>
                  </a:moveTo>
                  <a:cubicBezTo>
                    <a:pt x="14673" y="25638"/>
                    <a:pt x="14673" y="25645"/>
                    <a:pt x="14674" y="25649"/>
                  </a:cubicBezTo>
                  <a:lnTo>
                    <a:pt x="14674" y="25649"/>
                  </a:lnTo>
                  <a:lnTo>
                    <a:pt x="14662" y="25642"/>
                  </a:lnTo>
                  <a:cubicBezTo>
                    <a:pt x="14665" y="25639"/>
                    <a:pt x="14667" y="25638"/>
                    <a:pt x="14669" y="25638"/>
                  </a:cubicBezTo>
                  <a:close/>
                  <a:moveTo>
                    <a:pt x="14676" y="25652"/>
                  </a:moveTo>
                  <a:lnTo>
                    <a:pt x="14689" y="25659"/>
                  </a:lnTo>
                  <a:lnTo>
                    <a:pt x="14676" y="25668"/>
                  </a:lnTo>
                  <a:lnTo>
                    <a:pt x="14676" y="25652"/>
                  </a:lnTo>
                  <a:close/>
                  <a:moveTo>
                    <a:pt x="14674" y="25669"/>
                  </a:moveTo>
                  <a:cubicBezTo>
                    <a:pt x="14674" y="25678"/>
                    <a:pt x="14667" y="25685"/>
                    <a:pt x="14658" y="25686"/>
                  </a:cubicBezTo>
                  <a:lnTo>
                    <a:pt x="14658" y="25686"/>
                  </a:lnTo>
                  <a:cubicBezTo>
                    <a:pt x="14659" y="25678"/>
                    <a:pt x="14666" y="25670"/>
                    <a:pt x="14674" y="25669"/>
                  </a:cubicBezTo>
                  <a:close/>
                  <a:moveTo>
                    <a:pt x="14657" y="25687"/>
                  </a:moveTo>
                  <a:lnTo>
                    <a:pt x="14649" y="25699"/>
                  </a:lnTo>
                  <a:cubicBezTo>
                    <a:pt x="14640" y="25688"/>
                    <a:pt x="14651" y="25689"/>
                    <a:pt x="14657" y="25687"/>
                  </a:cubicBezTo>
                  <a:close/>
                  <a:moveTo>
                    <a:pt x="14720" y="25725"/>
                  </a:moveTo>
                  <a:cubicBezTo>
                    <a:pt x="14727" y="25729"/>
                    <a:pt x="14727" y="25732"/>
                    <a:pt x="14720" y="25734"/>
                  </a:cubicBezTo>
                  <a:cubicBezTo>
                    <a:pt x="14719" y="25734"/>
                    <a:pt x="14717" y="25731"/>
                    <a:pt x="14715" y="25730"/>
                  </a:cubicBezTo>
                  <a:cubicBezTo>
                    <a:pt x="14717" y="25729"/>
                    <a:pt x="14719" y="25725"/>
                    <a:pt x="14720" y="25725"/>
                  </a:cubicBezTo>
                  <a:close/>
                  <a:moveTo>
                    <a:pt x="12046" y="25740"/>
                  </a:moveTo>
                  <a:cubicBezTo>
                    <a:pt x="12051" y="25740"/>
                    <a:pt x="12056" y="25743"/>
                    <a:pt x="12061" y="25748"/>
                  </a:cubicBezTo>
                  <a:cubicBezTo>
                    <a:pt x="12056" y="25753"/>
                    <a:pt x="12052" y="25756"/>
                    <a:pt x="12047" y="25756"/>
                  </a:cubicBezTo>
                  <a:cubicBezTo>
                    <a:pt x="12043" y="25756"/>
                    <a:pt x="12038" y="25753"/>
                    <a:pt x="12033" y="25748"/>
                  </a:cubicBezTo>
                  <a:cubicBezTo>
                    <a:pt x="12038" y="25743"/>
                    <a:pt x="12042" y="25740"/>
                    <a:pt x="12046" y="25740"/>
                  </a:cubicBezTo>
                  <a:close/>
                  <a:moveTo>
                    <a:pt x="12112" y="25738"/>
                  </a:moveTo>
                  <a:cubicBezTo>
                    <a:pt x="12124" y="25738"/>
                    <a:pt x="12139" y="25742"/>
                    <a:pt x="12159" y="25748"/>
                  </a:cubicBezTo>
                  <a:lnTo>
                    <a:pt x="12128" y="25773"/>
                  </a:lnTo>
                  <a:cubicBezTo>
                    <a:pt x="12126" y="25774"/>
                    <a:pt x="12123" y="25774"/>
                    <a:pt x="12120" y="25774"/>
                  </a:cubicBezTo>
                  <a:cubicBezTo>
                    <a:pt x="12105" y="25774"/>
                    <a:pt x="12091" y="25763"/>
                    <a:pt x="12087" y="25747"/>
                  </a:cubicBezTo>
                  <a:cubicBezTo>
                    <a:pt x="12095" y="25740"/>
                    <a:pt x="12103" y="25738"/>
                    <a:pt x="12112" y="25738"/>
                  </a:cubicBezTo>
                  <a:close/>
                  <a:moveTo>
                    <a:pt x="13599" y="25780"/>
                  </a:moveTo>
                  <a:cubicBezTo>
                    <a:pt x="13600" y="25780"/>
                    <a:pt x="13602" y="25781"/>
                    <a:pt x="13603" y="25781"/>
                  </a:cubicBezTo>
                  <a:cubicBezTo>
                    <a:pt x="13607" y="25781"/>
                    <a:pt x="13608" y="25789"/>
                    <a:pt x="13610" y="25793"/>
                  </a:cubicBezTo>
                  <a:lnTo>
                    <a:pt x="13592" y="25793"/>
                  </a:lnTo>
                  <a:cubicBezTo>
                    <a:pt x="13593" y="25787"/>
                    <a:pt x="13594" y="25780"/>
                    <a:pt x="13599" y="25780"/>
                  </a:cubicBezTo>
                  <a:close/>
                  <a:moveTo>
                    <a:pt x="13610" y="25793"/>
                  </a:moveTo>
                  <a:lnTo>
                    <a:pt x="13610" y="25793"/>
                  </a:lnTo>
                  <a:cubicBezTo>
                    <a:pt x="13615" y="25796"/>
                    <a:pt x="13619" y="25798"/>
                    <a:pt x="13624" y="25801"/>
                  </a:cubicBezTo>
                  <a:cubicBezTo>
                    <a:pt x="13620" y="25804"/>
                    <a:pt x="13617" y="25805"/>
                    <a:pt x="13616" y="25805"/>
                  </a:cubicBezTo>
                  <a:cubicBezTo>
                    <a:pt x="13611" y="25805"/>
                    <a:pt x="13612" y="25797"/>
                    <a:pt x="13610" y="25793"/>
                  </a:cubicBezTo>
                  <a:close/>
                  <a:moveTo>
                    <a:pt x="13592" y="25793"/>
                  </a:moveTo>
                  <a:lnTo>
                    <a:pt x="13584" y="25806"/>
                  </a:lnTo>
                  <a:cubicBezTo>
                    <a:pt x="13572" y="25793"/>
                    <a:pt x="13587" y="25796"/>
                    <a:pt x="13592" y="25793"/>
                  </a:cubicBezTo>
                  <a:close/>
                  <a:moveTo>
                    <a:pt x="11409" y="25740"/>
                  </a:moveTo>
                  <a:cubicBezTo>
                    <a:pt x="11439" y="25775"/>
                    <a:pt x="11415" y="25807"/>
                    <a:pt x="11409" y="25838"/>
                  </a:cubicBezTo>
                  <a:lnTo>
                    <a:pt x="11409" y="25740"/>
                  </a:lnTo>
                  <a:close/>
                  <a:moveTo>
                    <a:pt x="14742" y="25801"/>
                  </a:moveTo>
                  <a:lnTo>
                    <a:pt x="14742" y="25801"/>
                  </a:lnTo>
                  <a:cubicBezTo>
                    <a:pt x="14736" y="25813"/>
                    <a:pt x="14730" y="25826"/>
                    <a:pt x="14723" y="25839"/>
                  </a:cubicBezTo>
                  <a:cubicBezTo>
                    <a:pt x="14713" y="25812"/>
                    <a:pt x="14713" y="25812"/>
                    <a:pt x="14742" y="25801"/>
                  </a:cubicBezTo>
                  <a:close/>
                  <a:moveTo>
                    <a:pt x="12143" y="25794"/>
                  </a:moveTo>
                  <a:cubicBezTo>
                    <a:pt x="12154" y="25812"/>
                    <a:pt x="12153" y="25822"/>
                    <a:pt x="12134" y="25827"/>
                  </a:cubicBezTo>
                  <a:lnTo>
                    <a:pt x="12068" y="25844"/>
                  </a:lnTo>
                  <a:cubicBezTo>
                    <a:pt x="12098" y="25807"/>
                    <a:pt x="12119" y="25798"/>
                    <a:pt x="12143" y="25794"/>
                  </a:cubicBezTo>
                  <a:close/>
                  <a:moveTo>
                    <a:pt x="14863" y="25689"/>
                  </a:moveTo>
                  <a:lnTo>
                    <a:pt x="14863" y="25689"/>
                  </a:lnTo>
                  <a:cubicBezTo>
                    <a:pt x="14888" y="25690"/>
                    <a:pt x="14912" y="25696"/>
                    <a:pt x="14925" y="25721"/>
                  </a:cubicBezTo>
                  <a:lnTo>
                    <a:pt x="14963" y="25721"/>
                  </a:lnTo>
                  <a:cubicBezTo>
                    <a:pt x="14981" y="25723"/>
                    <a:pt x="14982" y="25759"/>
                    <a:pt x="15009" y="25765"/>
                  </a:cubicBezTo>
                  <a:cubicBezTo>
                    <a:pt x="15002" y="25790"/>
                    <a:pt x="14977" y="25790"/>
                    <a:pt x="14963" y="25804"/>
                  </a:cubicBezTo>
                  <a:cubicBezTo>
                    <a:pt x="14961" y="25821"/>
                    <a:pt x="14960" y="25838"/>
                    <a:pt x="14957" y="25863"/>
                  </a:cubicBezTo>
                  <a:cubicBezTo>
                    <a:pt x="14939" y="25842"/>
                    <a:pt x="14932" y="25819"/>
                    <a:pt x="14912" y="25809"/>
                  </a:cubicBezTo>
                  <a:cubicBezTo>
                    <a:pt x="14922" y="25781"/>
                    <a:pt x="14927" y="25751"/>
                    <a:pt x="14924" y="25723"/>
                  </a:cubicBezTo>
                  <a:lnTo>
                    <a:pt x="14924" y="25723"/>
                  </a:lnTo>
                  <a:lnTo>
                    <a:pt x="14868" y="25739"/>
                  </a:lnTo>
                  <a:cubicBezTo>
                    <a:pt x="14848" y="25724"/>
                    <a:pt x="14852" y="25708"/>
                    <a:pt x="14863" y="25689"/>
                  </a:cubicBezTo>
                  <a:close/>
                  <a:moveTo>
                    <a:pt x="14841" y="25868"/>
                  </a:moveTo>
                  <a:cubicBezTo>
                    <a:pt x="14855" y="25875"/>
                    <a:pt x="14854" y="25883"/>
                    <a:pt x="14847" y="25893"/>
                  </a:cubicBezTo>
                  <a:cubicBezTo>
                    <a:pt x="14833" y="25886"/>
                    <a:pt x="14836" y="25878"/>
                    <a:pt x="14841" y="25868"/>
                  </a:cubicBezTo>
                  <a:close/>
                  <a:moveTo>
                    <a:pt x="12802" y="25903"/>
                  </a:moveTo>
                  <a:cubicBezTo>
                    <a:pt x="12805" y="25905"/>
                    <a:pt x="12807" y="25907"/>
                    <a:pt x="12807" y="25908"/>
                  </a:cubicBezTo>
                  <a:cubicBezTo>
                    <a:pt x="12806" y="25910"/>
                    <a:pt x="12803" y="25911"/>
                    <a:pt x="12801" y="25912"/>
                  </a:cubicBezTo>
                  <a:lnTo>
                    <a:pt x="12798" y="25908"/>
                  </a:lnTo>
                  <a:lnTo>
                    <a:pt x="12802" y="25903"/>
                  </a:lnTo>
                  <a:close/>
                  <a:moveTo>
                    <a:pt x="15011" y="25900"/>
                  </a:moveTo>
                  <a:lnTo>
                    <a:pt x="15003" y="25913"/>
                  </a:lnTo>
                  <a:cubicBezTo>
                    <a:pt x="14993" y="25901"/>
                    <a:pt x="15005" y="25903"/>
                    <a:pt x="15011" y="25900"/>
                  </a:cubicBezTo>
                  <a:close/>
                  <a:moveTo>
                    <a:pt x="12090" y="25918"/>
                  </a:moveTo>
                  <a:lnTo>
                    <a:pt x="12090" y="25918"/>
                  </a:lnTo>
                  <a:cubicBezTo>
                    <a:pt x="12126" y="25920"/>
                    <a:pt x="12120" y="25940"/>
                    <a:pt x="12112" y="25968"/>
                  </a:cubicBezTo>
                  <a:cubicBezTo>
                    <a:pt x="12097" y="25955"/>
                    <a:pt x="12076" y="25951"/>
                    <a:pt x="12090" y="25918"/>
                  </a:cubicBezTo>
                  <a:close/>
                  <a:moveTo>
                    <a:pt x="12818" y="25957"/>
                  </a:moveTo>
                  <a:lnTo>
                    <a:pt x="12818" y="25957"/>
                  </a:lnTo>
                  <a:cubicBezTo>
                    <a:pt x="12828" y="25962"/>
                    <a:pt x="12829" y="25976"/>
                    <a:pt x="12819" y="25983"/>
                  </a:cubicBezTo>
                  <a:lnTo>
                    <a:pt x="12819" y="25983"/>
                  </a:lnTo>
                  <a:cubicBezTo>
                    <a:pt x="12810" y="25974"/>
                    <a:pt x="12809" y="25966"/>
                    <a:pt x="12818" y="25957"/>
                  </a:cubicBezTo>
                  <a:close/>
                  <a:moveTo>
                    <a:pt x="14957" y="25991"/>
                  </a:moveTo>
                  <a:cubicBezTo>
                    <a:pt x="14965" y="25991"/>
                    <a:pt x="14971" y="25993"/>
                    <a:pt x="14974" y="25999"/>
                  </a:cubicBezTo>
                  <a:cubicBezTo>
                    <a:pt x="14978" y="26020"/>
                    <a:pt x="14966" y="26030"/>
                    <a:pt x="14949" y="26036"/>
                  </a:cubicBezTo>
                  <a:cubicBezTo>
                    <a:pt x="14939" y="26022"/>
                    <a:pt x="14940" y="26004"/>
                    <a:pt x="14950" y="25991"/>
                  </a:cubicBezTo>
                  <a:cubicBezTo>
                    <a:pt x="14953" y="25991"/>
                    <a:pt x="14955" y="25991"/>
                    <a:pt x="14957" y="25991"/>
                  </a:cubicBezTo>
                  <a:close/>
                  <a:moveTo>
                    <a:pt x="14668" y="26064"/>
                  </a:moveTo>
                  <a:cubicBezTo>
                    <a:pt x="14669" y="26065"/>
                    <a:pt x="14673" y="26067"/>
                    <a:pt x="14672" y="26069"/>
                  </a:cubicBezTo>
                  <a:cubicBezTo>
                    <a:pt x="14672" y="26070"/>
                    <a:pt x="14670" y="26072"/>
                    <a:pt x="14668" y="26072"/>
                  </a:cubicBezTo>
                  <a:cubicBezTo>
                    <a:pt x="14665" y="26072"/>
                    <a:pt x="14664" y="26069"/>
                    <a:pt x="14663" y="26067"/>
                  </a:cubicBezTo>
                  <a:lnTo>
                    <a:pt x="14668" y="26064"/>
                  </a:lnTo>
                  <a:close/>
                  <a:moveTo>
                    <a:pt x="11701" y="26063"/>
                  </a:moveTo>
                  <a:cubicBezTo>
                    <a:pt x="11703" y="26063"/>
                    <a:pt x="11705" y="26065"/>
                    <a:pt x="11706" y="26069"/>
                  </a:cubicBezTo>
                  <a:cubicBezTo>
                    <a:pt x="11706" y="26070"/>
                    <a:pt x="11703" y="26071"/>
                    <a:pt x="11700" y="26073"/>
                  </a:cubicBezTo>
                  <a:cubicBezTo>
                    <a:pt x="11699" y="26072"/>
                    <a:pt x="11696" y="26069"/>
                    <a:pt x="11697" y="26067"/>
                  </a:cubicBezTo>
                  <a:cubicBezTo>
                    <a:pt x="11698" y="26064"/>
                    <a:pt x="11700" y="26063"/>
                    <a:pt x="11701" y="26063"/>
                  </a:cubicBezTo>
                  <a:close/>
                  <a:moveTo>
                    <a:pt x="11684" y="26152"/>
                  </a:moveTo>
                  <a:cubicBezTo>
                    <a:pt x="11686" y="26154"/>
                    <a:pt x="11689" y="26155"/>
                    <a:pt x="11688" y="26156"/>
                  </a:cubicBezTo>
                  <a:cubicBezTo>
                    <a:pt x="11688" y="26159"/>
                    <a:pt x="11685" y="26161"/>
                    <a:pt x="11683" y="26161"/>
                  </a:cubicBezTo>
                  <a:cubicBezTo>
                    <a:pt x="11681" y="26161"/>
                    <a:pt x="11680" y="26158"/>
                    <a:pt x="11679" y="26156"/>
                  </a:cubicBezTo>
                  <a:lnTo>
                    <a:pt x="11684" y="26152"/>
                  </a:lnTo>
                  <a:close/>
                  <a:moveTo>
                    <a:pt x="14807" y="26112"/>
                  </a:moveTo>
                  <a:cubicBezTo>
                    <a:pt x="14814" y="26112"/>
                    <a:pt x="14822" y="26113"/>
                    <a:pt x="14831" y="26117"/>
                  </a:cubicBezTo>
                  <a:lnTo>
                    <a:pt x="14831" y="26118"/>
                  </a:lnTo>
                  <a:cubicBezTo>
                    <a:pt x="14840" y="26147"/>
                    <a:pt x="14834" y="26171"/>
                    <a:pt x="14832" y="26198"/>
                  </a:cubicBezTo>
                  <a:cubicBezTo>
                    <a:pt x="14790" y="26176"/>
                    <a:pt x="14788" y="26176"/>
                    <a:pt x="14786" y="26121"/>
                  </a:cubicBezTo>
                  <a:cubicBezTo>
                    <a:pt x="14792" y="26114"/>
                    <a:pt x="14799" y="26112"/>
                    <a:pt x="14807" y="26112"/>
                  </a:cubicBezTo>
                  <a:close/>
                  <a:moveTo>
                    <a:pt x="12637" y="26220"/>
                  </a:moveTo>
                  <a:cubicBezTo>
                    <a:pt x="12648" y="26233"/>
                    <a:pt x="12636" y="26232"/>
                    <a:pt x="12630" y="26234"/>
                  </a:cubicBezTo>
                  <a:lnTo>
                    <a:pt x="12630" y="26234"/>
                  </a:lnTo>
                  <a:lnTo>
                    <a:pt x="12637" y="26220"/>
                  </a:lnTo>
                  <a:close/>
                  <a:moveTo>
                    <a:pt x="12369" y="26161"/>
                  </a:moveTo>
                  <a:lnTo>
                    <a:pt x="12420" y="26234"/>
                  </a:lnTo>
                  <a:cubicBezTo>
                    <a:pt x="12410" y="26265"/>
                    <a:pt x="12392" y="26272"/>
                    <a:pt x="12370" y="26272"/>
                  </a:cubicBezTo>
                  <a:cubicBezTo>
                    <a:pt x="12359" y="26272"/>
                    <a:pt x="12347" y="26271"/>
                    <a:pt x="12335" y="26269"/>
                  </a:cubicBezTo>
                  <a:cubicBezTo>
                    <a:pt x="12333" y="26232"/>
                    <a:pt x="12316" y="26193"/>
                    <a:pt x="12369" y="26161"/>
                  </a:cubicBezTo>
                  <a:close/>
                  <a:moveTo>
                    <a:pt x="12394" y="26311"/>
                  </a:moveTo>
                  <a:cubicBezTo>
                    <a:pt x="12396" y="26311"/>
                    <a:pt x="12397" y="26313"/>
                    <a:pt x="12398" y="26317"/>
                  </a:cubicBezTo>
                  <a:cubicBezTo>
                    <a:pt x="12398" y="26318"/>
                    <a:pt x="12395" y="26320"/>
                    <a:pt x="12393" y="26322"/>
                  </a:cubicBezTo>
                  <a:cubicBezTo>
                    <a:pt x="12392" y="26320"/>
                    <a:pt x="12388" y="26317"/>
                    <a:pt x="12389" y="26316"/>
                  </a:cubicBezTo>
                  <a:cubicBezTo>
                    <a:pt x="12391" y="26313"/>
                    <a:pt x="12393" y="26311"/>
                    <a:pt x="12394" y="26311"/>
                  </a:cubicBezTo>
                  <a:close/>
                  <a:moveTo>
                    <a:pt x="14776" y="26308"/>
                  </a:moveTo>
                  <a:cubicBezTo>
                    <a:pt x="14794" y="26337"/>
                    <a:pt x="14794" y="26337"/>
                    <a:pt x="14759" y="26361"/>
                  </a:cubicBezTo>
                  <a:cubicBezTo>
                    <a:pt x="14742" y="26336"/>
                    <a:pt x="14781" y="26330"/>
                    <a:pt x="14776" y="26309"/>
                  </a:cubicBezTo>
                  <a:lnTo>
                    <a:pt x="14776" y="26308"/>
                  </a:lnTo>
                  <a:close/>
                  <a:moveTo>
                    <a:pt x="13110" y="26306"/>
                  </a:moveTo>
                  <a:lnTo>
                    <a:pt x="13110" y="26307"/>
                  </a:lnTo>
                  <a:cubicBezTo>
                    <a:pt x="13113" y="26337"/>
                    <a:pt x="13118" y="26355"/>
                    <a:pt x="13108" y="26372"/>
                  </a:cubicBezTo>
                  <a:cubicBezTo>
                    <a:pt x="13073" y="26361"/>
                    <a:pt x="13036" y="26357"/>
                    <a:pt x="13008" y="26332"/>
                  </a:cubicBezTo>
                  <a:cubicBezTo>
                    <a:pt x="13007" y="26309"/>
                    <a:pt x="13020" y="26306"/>
                    <a:pt x="13036" y="26306"/>
                  </a:cubicBezTo>
                  <a:close/>
                  <a:moveTo>
                    <a:pt x="13167" y="26307"/>
                  </a:moveTo>
                  <a:cubicBezTo>
                    <a:pt x="13190" y="26320"/>
                    <a:pt x="13197" y="26342"/>
                    <a:pt x="13203" y="26373"/>
                  </a:cubicBezTo>
                  <a:lnTo>
                    <a:pt x="13131" y="26356"/>
                  </a:lnTo>
                  <a:lnTo>
                    <a:pt x="13131" y="26355"/>
                  </a:lnTo>
                  <a:cubicBezTo>
                    <a:pt x="13129" y="26332"/>
                    <a:pt x="13143" y="26312"/>
                    <a:pt x="13167" y="26307"/>
                  </a:cubicBezTo>
                  <a:close/>
                  <a:moveTo>
                    <a:pt x="12979" y="26401"/>
                  </a:moveTo>
                  <a:lnTo>
                    <a:pt x="12979" y="26401"/>
                  </a:lnTo>
                  <a:cubicBezTo>
                    <a:pt x="12986" y="26404"/>
                    <a:pt x="12985" y="26407"/>
                    <a:pt x="12978" y="26410"/>
                  </a:cubicBezTo>
                  <a:cubicBezTo>
                    <a:pt x="12977" y="26410"/>
                    <a:pt x="12976" y="26406"/>
                    <a:pt x="12973" y="26405"/>
                  </a:cubicBezTo>
                  <a:lnTo>
                    <a:pt x="12975" y="26405"/>
                  </a:lnTo>
                  <a:cubicBezTo>
                    <a:pt x="12976" y="26403"/>
                    <a:pt x="12978" y="26401"/>
                    <a:pt x="12979" y="26401"/>
                  </a:cubicBezTo>
                  <a:close/>
                  <a:moveTo>
                    <a:pt x="13051" y="26371"/>
                  </a:moveTo>
                  <a:lnTo>
                    <a:pt x="13051" y="26371"/>
                  </a:lnTo>
                  <a:cubicBezTo>
                    <a:pt x="13058" y="26402"/>
                    <a:pt x="13054" y="26411"/>
                    <a:pt x="13034" y="26411"/>
                  </a:cubicBezTo>
                  <a:cubicBezTo>
                    <a:pt x="13029" y="26411"/>
                    <a:pt x="13024" y="26411"/>
                    <a:pt x="13017" y="26410"/>
                  </a:cubicBezTo>
                  <a:lnTo>
                    <a:pt x="13051" y="26371"/>
                  </a:lnTo>
                  <a:close/>
                  <a:moveTo>
                    <a:pt x="14632" y="26419"/>
                  </a:moveTo>
                  <a:lnTo>
                    <a:pt x="14632" y="26419"/>
                  </a:lnTo>
                  <a:cubicBezTo>
                    <a:pt x="14641" y="26430"/>
                    <a:pt x="14632" y="26429"/>
                    <a:pt x="14625" y="26431"/>
                  </a:cubicBezTo>
                  <a:lnTo>
                    <a:pt x="14625" y="26431"/>
                  </a:lnTo>
                  <a:lnTo>
                    <a:pt x="14632" y="26419"/>
                  </a:lnTo>
                  <a:close/>
                  <a:moveTo>
                    <a:pt x="13015" y="26453"/>
                  </a:moveTo>
                  <a:cubicBezTo>
                    <a:pt x="13017" y="26454"/>
                    <a:pt x="13019" y="26457"/>
                    <a:pt x="13019" y="26459"/>
                  </a:cubicBezTo>
                  <a:cubicBezTo>
                    <a:pt x="13019" y="26460"/>
                    <a:pt x="13016" y="26461"/>
                    <a:pt x="13015" y="26463"/>
                  </a:cubicBezTo>
                  <a:lnTo>
                    <a:pt x="13010" y="26458"/>
                  </a:lnTo>
                  <a:cubicBezTo>
                    <a:pt x="13012" y="26457"/>
                    <a:pt x="13013" y="26453"/>
                    <a:pt x="13015" y="26453"/>
                  </a:cubicBezTo>
                  <a:close/>
                  <a:moveTo>
                    <a:pt x="12979" y="26490"/>
                  </a:moveTo>
                  <a:cubicBezTo>
                    <a:pt x="12981" y="26490"/>
                    <a:pt x="12982" y="26492"/>
                    <a:pt x="12984" y="26495"/>
                  </a:cubicBezTo>
                  <a:cubicBezTo>
                    <a:pt x="12984" y="26496"/>
                    <a:pt x="12981" y="26497"/>
                    <a:pt x="12979" y="26499"/>
                  </a:cubicBezTo>
                  <a:lnTo>
                    <a:pt x="12979" y="26499"/>
                  </a:lnTo>
                  <a:cubicBezTo>
                    <a:pt x="12977" y="26497"/>
                    <a:pt x="12975" y="26495"/>
                    <a:pt x="12975" y="26494"/>
                  </a:cubicBezTo>
                  <a:cubicBezTo>
                    <a:pt x="12976" y="26491"/>
                    <a:pt x="12978" y="26490"/>
                    <a:pt x="12979" y="26490"/>
                  </a:cubicBezTo>
                  <a:close/>
                  <a:moveTo>
                    <a:pt x="13195" y="26491"/>
                  </a:moveTo>
                  <a:cubicBezTo>
                    <a:pt x="13202" y="26498"/>
                    <a:pt x="13203" y="26508"/>
                    <a:pt x="13196" y="26511"/>
                  </a:cubicBezTo>
                  <a:cubicBezTo>
                    <a:pt x="13194" y="26513"/>
                    <a:pt x="13192" y="26514"/>
                    <a:pt x="13190" y="26514"/>
                  </a:cubicBezTo>
                  <a:cubicBezTo>
                    <a:pt x="13185" y="26514"/>
                    <a:pt x="13184" y="26506"/>
                    <a:pt x="13186" y="26500"/>
                  </a:cubicBezTo>
                  <a:cubicBezTo>
                    <a:pt x="13186" y="26496"/>
                    <a:pt x="13191" y="26494"/>
                    <a:pt x="13195" y="26491"/>
                  </a:cubicBezTo>
                  <a:close/>
                  <a:moveTo>
                    <a:pt x="14623" y="26433"/>
                  </a:moveTo>
                  <a:lnTo>
                    <a:pt x="14623" y="26469"/>
                  </a:lnTo>
                  <a:cubicBezTo>
                    <a:pt x="14611" y="26501"/>
                    <a:pt x="14571" y="26514"/>
                    <a:pt x="14568" y="26551"/>
                  </a:cubicBezTo>
                  <a:cubicBezTo>
                    <a:pt x="14548" y="26549"/>
                    <a:pt x="14541" y="26536"/>
                    <a:pt x="14534" y="26518"/>
                  </a:cubicBezTo>
                  <a:cubicBezTo>
                    <a:pt x="14559" y="26486"/>
                    <a:pt x="14585" y="26454"/>
                    <a:pt x="14623" y="26433"/>
                  </a:cubicBezTo>
                  <a:close/>
                  <a:moveTo>
                    <a:pt x="13636" y="26543"/>
                  </a:moveTo>
                  <a:cubicBezTo>
                    <a:pt x="13637" y="26543"/>
                    <a:pt x="13640" y="26547"/>
                    <a:pt x="13641" y="26548"/>
                  </a:cubicBezTo>
                  <a:lnTo>
                    <a:pt x="13635" y="26552"/>
                  </a:lnTo>
                  <a:lnTo>
                    <a:pt x="13632" y="26547"/>
                  </a:lnTo>
                  <a:cubicBezTo>
                    <a:pt x="13634" y="26546"/>
                    <a:pt x="13635" y="26543"/>
                    <a:pt x="13636" y="26543"/>
                  </a:cubicBezTo>
                  <a:close/>
                  <a:moveTo>
                    <a:pt x="13586" y="26579"/>
                  </a:moveTo>
                  <a:cubicBezTo>
                    <a:pt x="13592" y="26579"/>
                    <a:pt x="13590" y="26588"/>
                    <a:pt x="13593" y="26592"/>
                  </a:cubicBezTo>
                  <a:lnTo>
                    <a:pt x="13578" y="26583"/>
                  </a:lnTo>
                  <a:cubicBezTo>
                    <a:pt x="13582" y="26580"/>
                    <a:pt x="13585" y="26579"/>
                    <a:pt x="13586" y="26579"/>
                  </a:cubicBezTo>
                  <a:close/>
                  <a:moveTo>
                    <a:pt x="13593" y="26592"/>
                  </a:moveTo>
                  <a:lnTo>
                    <a:pt x="13605" y="26600"/>
                  </a:lnTo>
                  <a:cubicBezTo>
                    <a:pt x="13602" y="26603"/>
                    <a:pt x="13600" y="26604"/>
                    <a:pt x="13598" y="26604"/>
                  </a:cubicBezTo>
                  <a:cubicBezTo>
                    <a:pt x="13594" y="26604"/>
                    <a:pt x="13595" y="26596"/>
                    <a:pt x="13593" y="26592"/>
                  </a:cubicBezTo>
                  <a:close/>
                  <a:moveTo>
                    <a:pt x="13140" y="26402"/>
                  </a:moveTo>
                  <a:lnTo>
                    <a:pt x="13140" y="26402"/>
                  </a:lnTo>
                  <a:cubicBezTo>
                    <a:pt x="13153" y="26417"/>
                    <a:pt x="13148" y="26427"/>
                    <a:pt x="13131" y="26433"/>
                  </a:cubicBezTo>
                  <a:cubicBezTo>
                    <a:pt x="13133" y="26458"/>
                    <a:pt x="13134" y="26483"/>
                    <a:pt x="13138" y="26507"/>
                  </a:cubicBezTo>
                  <a:cubicBezTo>
                    <a:pt x="13143" y="26565"/>
                    <a:pt x="13145" y="26565"/>
                    <a:pt x="13115" y="26629"/>
                  </a:cubicBezTo>
                  <a:cubicBezTo>
                    <a:pt x="13067" y="26596"/>
                    <a:pt x="13075" y="26549"/>
                    <a:pt x="13077" y="26503"/>
                  </a:cubicBezTo>
                  <a:cubicBezTo>
                    <a:pt x="13056" y="26469"/>
                    <a:pt x="13058" y="26446"/>
                    <a:pt x="13090" y="26435"/>
                  </a:cubicBezTo>
                  <a:cubicBezTo>
                    <a:pt x="13098" y="26433"/>
                    <a:pt x="13107" y="26432"/>
                    <a:pt x="13116" y="26432"/>
                  </a:cubicBezTo>
                  <a:cubicBezTo>
                    <a:pt x="13121" y="26432"/>
                    <a:pt x="13126" y="26432"/>
                    <a:pt x="13131" y="26433"/>
                  </a:cubicBezTo>
                  <a:cubicBezTo>
                    <a:pt x="13132" y="26422"/>
                    <a:pt x="13127" y="26410"/>
                    <a:pt x="13140" y="26402"/>
                  </a:cubicBezTo>
                  <a:close/>
                  <a:moveTo>
                    <a:pt x="13529" y="26595"/>
                  </a:moveTo>
                  <a:cubicBezTo>
                    <a:pt x="13543" y="26614"/>
                    <a:pt x="13543" y="26640"/>
                    <a:pt x="13529" y="26660"/>
                  </a:cubicBezTo>
                  <a:cubicBezTo>
                    <a:pt x="13516" y="26640"/>
                    <a:pt x="13516" y="26614"/>
                    <a:pt x="13529" y="26595"/>
                  </a:cubicBezTo>
                  <a:close/>
                  <a:moveTo>
                    <a:pt x="14330" y="26647"/>
                  </a:moveTo>
                  <a:cubicBezTo>
                    <a:pt x="14339" y="26655"/>
                    <a:pt x="14341" y="26664"/>
                    <a:pt x="14331" y="26674"/>
                  </a:cubicBezTo>
                  <a:cubicBezTo>
                    <a:pt x="14315" y="26666"/>
                    <a:pt x="14317" y="26657"/>
                    <a:pt x="14329" y="26647"/>
                  </a:cubicBezTo>
                  <a:close/>
                  <a:moveTo>
                    <a:pt x="13030" y="26648"/>
                  </a:moveTo>
                  <a:cubicBezTo>
                    <a:pt x="13044" y="26656"/>
                    <a:pt x="13053" y="26662"/>
                    <a:pt x="13054" y="26676"/>
                  </a:cubicBezTo>
                  <a:cubicBezTo>
                    <a:pt x="13048" y="26677"/>
                    <a:pt x="13043" y="26679"/>
                    <a:pt x="13038" y="26679"/>
                  </a:cubicBezTo>
                  <a:cubicBezTo>
                    <a:pt x="13028" y="26679"/>
                    <a:pt x="13023" y="26672"/>
                    <a:pt x="13029" y="26648"/>
                  </a:cubicBezTo>
                  <a:close/>
                  <a:moveTo>
                    <a:pt x="13085" y="26685"/>
                  </a:moveTo>
                  <a:cubicBezTo>
                    <a:pt x="13088" y="26686"/>
                    <a:pt x="13090" y="26688"/>
                    <a:pt x="13090" y="26690"/>
                  </a:cubicBezTo>
                  <a:cubicBezTo>
                    <a:pt x="13090" y="26692"/>
                    <a:pt x="13086" y="26694"/>
                    <a:pt x="13085" y="26695"/>
                  </a:cubicBezTo>
                  <a:lnTo>
                    <a:pt x="13081" y="26689"/>
                  </a:lnTo>
                  <a:cubicBezTo>
                    <a:pt x="13083" y="26687"/>
                    <a:pt x="13084" y="26685"/>
                    <a:pt x="13085" y="26685"/>
                  </a:cubicBezTo>
                  <a:close/>
                  <a:moveTo>
                    <a:pt x="13618" y="26666"/>
                  </a:moveTo>
                  <a:lnTo>
                    <a:pt x="13618" y="26666"/>
                  </a:lnTo>
                  <a:cubicBezTo>
                    <a:pt x="13629" y="26680"/>
                    <a:pt x="13616" y="26678"/>
                    <a:pt x="13610" y="26681"/>
                  </a:cubicBezTo>
                  <a:cubicBezTo>
                    <a:pt x="13610" y="26692"/>
                    <a:pt x="13616" y="26704"/>
                    <a:pt x="13602" y="26713"/>
                  </a:cubicBezTo>
                  <a:cubicBezTo>
                    <a:pt x="13586" y="26697"/>
                    <a:pt x="13589" y="26687"/>
                    <a:pt x="13610" y="26680"/>
                  </a:cubicBezTo>
                  <a:lnTo>
                    <a:pt x="13618" y="26666"/>
                  </a:lnTo>
                  <a:close/>
                  <a:moveTo>
                    <a:pt x="13264" y="26738"/>
                  </a:moveTo>
                  <a:cubicBezTo>
                    <a:pt x="13265" y="26739"/>
                    <a:pt x="13268" y="26742"/>
                    <a:pt x="13268" y="26744"/>
                  </a:cubicBezTo>
                  <a:cubicBezTo>
                    <a:pt x="13268" y="26745"/>
                    <a:pt x="13264" y="26746"/>
                    <a:pt x="13263" y="26749"/>
                  </a:cubicBezTo>
                  <a:lnTo>
                    <a:pt x="13259" y="26743"/>
                  </a:lnTo>
                  <a:lnTo>
                    <a:pt x="13264" y="26738"/>
                  </a:lnTo>
                  <a:close/>
                  <a:moveTo>
                    <a:pt x="13210" y="26757"/>
                  </a:moveTo>
                  <a:cubicBezTo>
                    <a:pt x="13211" y="26757"/>
                    <a:pt x="13213" y="26759"/>
                    <a:pt x="13214" y="26762"/>
                  </a:cubicBezTo>
                  <a:cubicBezTo>
                    <a:pt x="13214" y="26762"/>
                    <a:pt x="13211" y="26765"/>
                    <a:pt x="13210" y="26766"/>
                  </a:cubicBezTo>
                  <a:cubicBezTo>
                    <a:pt x="13208" y="26763"/>
                    <a:pt x="13205" y="26761"/>
                    <a:pt x="13205" y="26761"/>
                  </a:cubicBezTo>
                  <a:cubicBezTo>
                    <a:pt x="13207" y="26758"/>
                    <a:pt x="13208" y="26757"/>
                    <a:pt x="13210" y="26757"/>
                  </a:cubicBezTo>
                  <a:close/>
                  <a:moveTo>
                    <a:pt x="14296" y="26684"/>
                  </a:moveTo>
                  <a:cubicBezTo>
                    <a:pt x="14300" y="26714"/>
                    <a:pt x="14336" y="26727"/>
                    <a:pt x="14337" y="26766"/>
                  </a:cubicBezTo>
                  <a:lnTo>
                    <a:pt x="14337" y="26767"/>
                  </a:lnTo>
                  <a:cubicBezTo>
                    <a:pt x="14309" y="26757"/>
                    <a:pt x="14298" y="26729"/>
                    <a:pt x="14273" y="26729"/>
                  </a:cubicBezTo>
                  <a:cubicBezTo>
                    <a:pt x="14272" y="26729"/>
                    <a:pt x="14272" y="26729"/>
                    <a:pt x="14271" y="26729"/>
                  </a:cubicBezTo>
                  <a:cubicBezTo>
                    <a:pt x="14266" y="26705"/>
                    <a:pt x="14276" y="26695"/>
                    <a:pt x="14296" y="26684"/>
                  </a:cubicBezTo>
                  <a:close/>
                  <a:moveTo>
                    <a:pt x="13529" y="26810"/>
                  </a:moveTo>
                  <a:cubicBezTo>
                    <a:pt x="13529" y="26810"/>
                    <a:pt x="13529" y="26810"/>
                    <a:pt x="13529" y="26810"/>
                  </a:cubicBezTo>
                  <a:cubicBezTo>
                    <a:pt x="13536" y="26814"/>
                    <a:pt x="13536" y="26817"/>
                    <a:pt x="13528" y="26819"/>
                  </a:cubicBezTo>
                  <a:cubicBezTo>
                    <a:pt x="13528" y="26819"/>
                    <a:pt x="13526" y="26816"/>
                    <a:pt x="13524" y="26814"/>
                  </a:cubicBezTo>
                  <a:cubicBezTo>
                    <a:pt x="13526" y="26812"/>
                    <a:pt x="13528" y="26810"/>
                    <a:pt x="13529" y="26810"/>
                  </a:cubicBezTo>
                  <a:close/>
                  <a:moveTo>
                    <a:pt x="13850" y="26845"/>
                  </a:moveTo>
                  <a:cubicBezTo>
                    <a:pt x="13851" y="26845"/>
                    <a:pt x="13853" y="26847"/>
                    <a:pt x="13854" y="26851"/>
                  </a:cubicBezTo>
                  <a:cubicBezTo>
                    <a:pt x="13854" y="26851"/>
                    <a:pt x="13852" y="26853"/>
                    <a:pt x="13849" y="26854"/>
                  </a:cubicBezTo>
                  <a:lnTo>
                    <a:pt x="13849" y="26854"/>
                  </a:lnTo>
                  <a:cubicBezTo>
                    <a:pt x="13848" y="26852"/>
                    <a:pt x="13845" y="26850"/>
                    <a:pt x="13845" y="26850"/>
                  </a:cubicBezTo>
                  <a:cubicBezTo>
                    <a:pt x="13847" y="26847"/>
                    <a:pt x="13848" y="26845"/>
                    <a:pt x="13850" y="26845"/>
                  </a:cubicBezTo>
                  <a:close/>
                  <a:moveTo>
                    <a:pt x="9224" y="1"/>
                  </a:moveTo>
                  <a:lnTo>
                    <a:pt x="9173" y="27"/>
                  </a:lnTo>
                  <a:cubicBezTo>
                    <a:pt x="9171" y="64"/>
                    <a:pt x="9145" y="92"/>
                    <a:pt x="9119" y="143"/>
                  </a:cubicBezTo>
                  <a:lnTo>
                    <a:pt x="9185" y="100"/>
                  </a:lnTo>
                  <a:cubicBezTo>
                    <a:pt x="9196" y="102"/>
                    <a:pt x="9207" y="103"/>
                    <a:pt x="9218" y="103"/>
                  </a:cubicBezTo>
                  <a:cubicBezTo>
                    <a:pt x="9252" y="103"/>
                    <a:pt x="9286" y="92"/>
                    <a:pt x="9315" y="72"/>
                  </a:cubicBezTo>
                  <a:lnTo>
                    <a:pt x="9387" y="100"/>
                  </a:lnTo>
                  <a:cubicBezTo>
                    <a:pt x="9337" y="111"/>
                    <a:pt x="9326" y="150"/>
                    <a:pt x="9301" y="170"/>
                  </a:cubicBezTo>
                  <a:cubicBezTo>
                    <a:pt x="9269" y="174"/>
                    <a:pt x="9237" y="179"/>
                    <a:pt x="9206" y="179"/>
                  </a:cubicBezTo>
                  <a:cubicBezTo>
                    <a:pt x="9172" y="179"/>
                    <a:pt x="9139" y="173"/>
                    <a:pt x="9107" y="155"/>
                  </a:cubicBezTo>
                  <a:lnTo>
                    <a:pt x="9087" y="187"/>
                  </a:lnTo>
                  <a:lnTo>
                    <a:pt x="9051" y="172"/>
                  </a:lnTo>
                  <a:cubicBezTo>
                    <a:pt x="9014" y="226"/>
                    <a:pt x="8950" y="252"/>
                    <a:pt x="8919" y="312"/>
                  </a:cubicBezTo>
                  <a:cubicBezTo>
                    <a:pt x="8928" y="341"/>
                    <a:pt x="8938" y="370"/>
                    <a:pt x="8947" y="400"/>
                  </a:cubicBezTo>
                  <a:cubicBezTo>
                    <a:pt x="8928" y="400"/>
                    <a:pt x="8917" y="420"/>
                    <a:pt x="8901" y="420"/>
                  </a:cubicBezTo>
                  <a:cubicBezTo>
                    <a:pt x="8898" y="420"/>
                    <a:pt x="8894" y="419"/>
                    <a:pt x="8889" y="416"/>
                  </a:cubicBezTo>
                  <a:cubicBezTo>
                    <a:pt x="8869" y="401"/>
                    <a:pt x="8904" y="385"/>
                    <a:pt x="8886" y="369"/>
                  </a:cubicBezTo>
                  <a:lnTo>
                    <a:pt x="8886" y="369"/>
                  </a:lnTo>
                  <a:cubicBezTo>
                    <a:pt x="8861" y="380"/>
                    <a:pt x="8846" y="405"/>
                    <a:pt x="8849" y="431"/>
                  </a:cubicBezTo>
                  <a:cubicBezTo>
                    <a:pt x="8853" y="461"/>
                    <a:pt x="8825" y="480"/>
                    <a:pt x="8835" y="514"/>
                  </a:cubicBezTo>
                  <a:cubicBezTo>
                    <a:pt x="8841" y="537"/>
                    <a:pt x="8815" y="569"/>
                    <a:pt x="8804" y="597"/>
                  </a:cubicBezTo>
                  <a:cubicBezTo>
                    <a:pt x="8801" y="602"/>
                    <a:pt x="8801" y="608"/>
                    <a:pt x="8800" y="612"/>
                  </a:cubicBezTo>
                  <a:cubicBezTo>
                    <a:pt x="8807" y="637"/>
                    <a:pt x="8833" y="656"/>
                    <a:pt x="8824" y="681"/>
                  </a:cubicBezTo>
                  <a:cubicBezTo>
                    <a:pt x="8819" y="685"/>
                    <a:pt x="8814" y="687"/>
                    <a:pt x="8810" y="687"/>
                  </a:cubicBezTo>
                  <a:cubicBezTo>
                    <a:pt x="8801" y="687"/>
                    <a:pt x="8794" y="679"/>
                    <a:pt x="8786" y="679"/>
                  </a:cubicBezTo>
                  <a:cubicBezTo>
                    <a:pt x="8784" y="679"/>
                    <a:pt x="8782" y="680"/>
                    <a:pt x="8780" y="681"/>
                  </a:cubicBezTo>
                  <a:cubicBezTo>
                    <a:pt x="8773" y="706"/>
                    <a:pt x="8774" y="731"/>
                    <a:pt x="8783" y="755"/>
                  </a:cubicBezTo>
                  <a:cubicBezTo>
                    <a:pt x="8795" y="762"/>
                    <a:pt x="8807" y="763"/>
                    <a:pt x="8809" y="782"/>
                  </a:cubicBezTo>
                  <a:cubicBezTo>
                    <a:pt x="8809" y="796"/>
                    <a:pt x="8811" y="813"/>
                    <a:pt x="8809" y="831"/>
                  </a:cubicBezTo>
                  <a:cubicBezTo>
                    <a:pt x="8809" y="836"/>
                    <a:pt x="8804" y="840"/>
                    <a:pt x="8801" y="845"/>
                  </a:cubicBezTo>
                  <a:cubicBezTo>
                    <a:pt x="8798" y="846"/>
                    <a:pt x="8794" y="846"/>
                    <a:pt x="8792" y="846"/>
                  </a:cubicBezTo>
                  <a:cubicBezTo>
                    <a:pt x="8774" y="846"/>
                    <a:pt x="8776" y="830"/>
                    <a:pt x="8775" y="815"/>
                  </a:cubicBezTo>
                  <a:lnTo>
                    <a:pt x="8775" y="815"/>
                  </a:lnTo>
                  <a:cubicBezTo>
                    <a:pt x="8759" y="849"/>
                    <a:pt x="8742" y="930"/>
                    <a:pt x="8742" y="976"/>
                  </a:cubicBezTo>
                  <a:cubicBezTo>
                    <a:pt x="8766" y="1000"/>
                    <a:pt x="8796" y="1016"/>
                    <a:pt x="8816" y="1053"/>
                  </a:cubicBezTo>
                  <a:cubicBezTo>
                    <a:pt x="8783" y="1063"/>
                    <a:pt x="8755" y="1069"/>
                    <a:pt x="8727" y="1088"/>
                  </a:cubicBezTo>
                  <a:cubicBezTo>
                    <a:pt x="8755" y="1119"/>
                    <a:pt x="8734" y="1147"/>
                    <a:pt x="8719" y="1175"/>
                  </a:cubicBezTo>
                  <a:cubicBezTo>
                    <a:pt x="8707" y="1199"/>
                    <a:pt x="8685" y="1215"/>
                    <a:pt x="8677" y="1241"/>
                  </a:cubicBezTo>
                  <a:cubicBezTo>
                    <a:pt x="8675" y="1248"/>
                    <a:pt x="8671" y="1251"/>
                    <a:pt x="8678" y="1257"/>
                  </a:cubicBezTo>
                  <a:cubicBezTo>
                    <a:pt x="8687" y="1276"/>
                    <a:pt x="8718" y="1271"/>
                    <a:pt x="8723" y="1304"/>
                  </a:cubicBezTo>
                  <a:cubicBezTo>
                    <a:pt x="8722" y="1334"/>
                    <a:pt x="8670" y="1345"/>
                    <a:pt x="8670" y="1380"/>
                  </a:cubicBezTo>
                  <a:lnTo>
                    <a:pt x="8670" y="1486"/>
                  </a:lnTo>
                  <a:cubicBezTo>
                    <a:pt x="8675" y="1531"/>
                    <a:pt x="8714" y="1551"/>
                    <a:pt x="8742" y="1574"/>
                  </a:cubicBezTo>
                  <a:lnTo>
                    <a:pt x="8735" y="1606"/>
                  </a:lnTo>
                  <a:cubicBezTo>
                    <a:pt x="8698" y="1600"/>
                    <a:pt x="8674" y="1581"/>
                    <a:pt x="8654" y="1533"/>
                  </a:cubicBezTo>
                  <a:lnTo>
                    <a:pt x="8654" y="1639"/>
                  </a:lnTo>
                  <a:cubicBezTo>
                    <a:pt x="8687" y="1662"/>
                    <a:pt x="8687" y="1705"/>
                    <a:pt x="8702" y="1742"/>
                  </a:cubicBezTo>
                  <a:cubicBezTo>
                    <a:pt x="8678" y="1791"/>
                    <a:pt x="8652" y="1839"/>
                    <a:pt x="8658" y="1895"/>
                  </a:cubicBezTo>
                  <a:cubicBezTo>
                    <a:pt x="8641" y="1901"/>
                    <a:pt x="8623" y="1905"/>
                    <a:pt x="8623" y="1927"/>
                  </a:cubicBezTo>
                  <a:lnTo>
                    <a:pt x="8665" y="1939"/>
                  </a:lnTo>
                  <a:cubicBezTo>
                    <a:pt x="8659" y="1955"/>
                    <a:pt x="8631" y="1947"/>
                    <a:pt x="8637" y="1973"/>
                  </a:cubicBezTo>
                  <a:cubicBezTo>
                    <a:pt x="8641" y="1992"/>
                    <a:pt x="8666" y="1996"/>
                    <a:pt x="8677" y="1997"/>
                  </a:cubicBezTo>
                  <a:cubicBezTo>
                    <a:pt x="8724" y="2001"/>
                    <a:pt x="8768" y="2020"/>
                    <a:pt x="8803" y="2053"/>
                  </a:cubicBezTo>
                  <a:cubicBezTo>
                    <a:pt x="8808" y="2058"/>
                    <a:pt x="8819" y="2056"/>
                    <a:pt x="8828" y="2056"/>
                  </a:cubicBezTo>
                  <a:lnTo>
                    <a:pt x="8828" y="2056"/>
                  </a:lnTo>
                  <a:cubicBezTo>
                    <a:pt x="8829" y="2048"/>
                    <a:pt x="8836" y="2040"/>
                    <a:pt x="8846" y="2039"/>
                  </a:cubicBezTo>
                  <a:lnTo>
                    <a:pt x="8846" y="2039"/>
                  </a:lnTo>
                  <a:cubicBezTo>
                    <a:pt x="8846" y="2039"/>
                    <a:pt x="8846" y="2039"/>
                    <a:pt x="8846" y="2039"/>
                  </a:cubicBezTo>
                  <a:lnTo>
                    <a:pt x="8847" y="2038"/>
                  </a:lnTo>
                  <a:lnTo>
                    <a:pt x="8847" y="2038"/>
                  </a:lnTo>
                  <a:cubicBezTo>
                    <a:pt x="8847" y="2038"/>
                    <a:pt x="8846" y="2038"/>
                    <a:pt x="8846" y="2039"/>
                  </a:cubicBezTo>
                  <a:lnTo>
                    <a:pt x="8846" y="2039"/>
                  </a:lnTo>
                  <a:cubicBezTo>
                    <a:pt x="8834" y="1995"/>
                    <a:pt x="8883" y="1993"/>
                    <a:pt x="8895" y="1972"/>
                  </a:cubicBezTo>
                  <a:cubicBezTo>
                    <a:pt x="8897" y="1946"/>
                    <a:pt x="8868" y="1939"/>
                    <a:pt x="8871" y="1898"/>
                  </a:cubicBezTo>
                  <a:lnTo>
                    <a:pt x="8871" y="1898"/>
                  </a:lnTo>
                  <a:cubicBezTo>
                    <a:pt x="8922" y="1948"/>
                    <a:pt x="8936" y="2006"/>
                    <a:pt x="8969" y="2038"/>
                  </a:cubicBezTo>
                  <a:cubicBezTo>
                    <a:pt x="8976" y="2067"/>
                    <a:pt x="8945" y="2081"/>
                    <a:pt x="8962" y="2102"/>
                  </a:cubicBezTo>
                  <a:cubicBezTo>
                    <a:pt x="8972" y="2106"/>
                    <a:pt x="8982" y="2108"/>
                    <a:pt x="8991" y="2108"/>
                  </a:cubicBezTo>
                  <a:cubicBezTo>
                    <a:pt x="9001" y="2108"/>
                    <a:pt x="9010" y="2106"/>
                    <a:pt x="9019" y="2099"/>
                  </a:cubicBezTo>
                  <a:cubicBezTo>
                    <a:pt x="9032" y="2079"/>
                    <a:pt x="9010" y="2062"/>
                    <a:pt x="9015" y="2042"/>
                  </a:cubicBezTo>
                  <a:cubicBezTo>
                    <a:pt x="9016" y="2042"/>
                    <a:pt x="9016" y="2042"/>
                    <a:pt x="9017" y="2042"/>
                  </a:cubicBezTo>
                  <a:cubicBezTo>
                    <a:pt x="9042" y="2042"/>
                    <a:pt x="9058" y="2058"/>
                    <a:pt x="9075" y="2069"/>
                  </a:cubicBezTo>
                  <a:cubicBezTo>
                    <a:pt x="9078" y="2102"/>
                    <a:pt x="9101" y="2129"/>
                    <a:pt x="9095" y="2163"/>
                  </a:cubicBezTo>
                  <a:lnTo>
                    <a:pt x="9095" y="2163"/>
                  </a:lnTo>
                  <a:cubicBezTo>
                    <a:pt x="9095" y="2163"/>
                    <a:pt x="9095" y="2163"/>
                    <a:pt x="9095" y="2163"/>
                  </a:cubicBezTo>
                  <a:cubicBezTo>
                    <a:pt x="9086" y="2165"/>
                    <a:pt x="9078" y="2165"/>
                    <a:pt x="9070" y="2165"/>
                  </a:cubicBezTo>
                  <a:cubicBezTo>
                    <a:pt x="9031" y="2165"/>
                    <a:pt x="8992" y="2147"/>
                    <a:pt x="8949" y="2147"/>
                  </a:cubicBezTo>
                  <a:cubicBezTo>
                    <a:pt x="8931" y="2147"/>
                    <a:pt x="8912" y="2151"/>
                    <a:pt x="8892" y="2159"/>
                  </a:cubicBezTo>
                  <a:cubicBezTo>
                    <a:pt x="8893" y="2159"/>
                    <a:pt x="8895" y="2159"/>
                    <a:pt x="8897" y="2159"/>
                  </a:cubicBezTo>
                  <a:cubicBezTo>
                    <a:pt x="8947" y="2159"/>
                    <a:pt x="8970" y="2189"/>
                    <a:pt x="9001" y="2206"/>
                  </a:cubicBezTo>
                  <a:cubicBezTo>
                    <a:pt x="8982" y="2256"/>
                    <a:pt x="8930" y="2251"/>
                    <a:pt x="8897" y="2271"/>
                  </a:cubicBezTo>
                  <a:cubicBezTo>
                    <a:pt x="8870" y="2252"/>
                    <a:pt x="8874" y="2213"/>
                    <a:pt x="8837" y="2199"/>
                  </a:cubicBezTo>
                  <a:cubicBezTo>
                    <a:pt x="8835" y="2235"/>
                    <a:pt x="8796" y="2232"/>
                    <a:pt x="8781" y="2257"/>
                  </a:cubicBezTo>
                  <a:cubicBezTo>
                    <a:pt x="8783" y="2280"/>
                    <a:pt x="8815" y="2285"/>
                    <a:pt x="8808" y="2314"/>
                  </a:cubicBezTo>
                  <a:cubicBezTo>
                    <a:pt x="8795" y="2334"/>
                    <a:pt x="8778" y="2345"/>
                    <a:pt x="8759" y="2345"/>
                  </a:cubicBezTo>
                  <a:cubicBezTo>
                    <a:pt x="8747" y="2345"/>
                    <a:pt x="8734" y="2340"/>
                    <a:pt x="8722" y="2329"/>
                  </a:cubicBezTo>
                  <a:cubicBezTo>
                    <a:pt x="8704" y="2315"/>
                    <a:pt x="8683" y="2308"/>
                    <a:pt x="8662" y="2308"/>
                  </a:cubicBezTo>
                  <a:cubicBezTo>
                    <a:pt x="8657" y="2308"/>
                    <a:pt x="8653" y="2308"/>
                    <a:pt x="8649" y="2309"/>
                  </a:cubicBezTo>
                  <a:cubicBezTo>
                    <a:pt x="8645" y="2309"/>
                    <a:pt x="8642" y="2314"/>
                    <a:pt x="8638" y="2318"/>
                  </a:cubicBezTo>
                  <a:cubicBezTo>
                    <a:pt x="8653" y="2334"/>
                    <a:pt x="8667" y="2349"/>
                    <a:pt x="8686" y="2370"/>
                  </a:cubicBezTo>
                  <a:cubicBezTo>
                    <a:pt x="8652" y="2375"/>
                    <a:pt x="8647" y="2401"/>
                    <a:pt x="8637" y="2427"/>
                  </a:cubicBezTo>
                  <a:cubicBezTo>
                    <a:pt x="8671" y="2451"/>
                    <a:pt x="8693" y="2489"/>
                    <a:pt x="8698" y="2530"/>
                  </a:cubicBezTo>
                  <a:cubicBezTo>
                    <a:pt x="8668" y="2562"/>
                    <a:pt x="8668" y="2613"/>
                    <a:pt x="8633" y="2641"/>
                  </a:cubicBezTo>
                  <a:cubicBezTo>
                    <a:pt x="8641" y="2668"/>
                    <a:pt x="8666" y="2676"/>
                    <a:pt x="8670" y="2698"/>
                  </a:cubicBezTo>
                  <a:lnTo>
                    <a:pt x="8670" y="2790"/>
                  </a:lnTo>
                  <a:cubicBezTo>
                    <a:pt x="8691" y="2813"/>
                    <a:pt x="8720" y="2792"/>
                    <a:pt x="8740" y="2816"/>
                  </a:cubicBezTo>
                  <a:cubicBezTo>
                    <a:pt x="8733" y="2859"/>
                    <a:pt x="8682" y="2871"/>
                    <a:pt x="8670" y="2908"/>
                  </a:cubicBezTo>
                  <a:cubicBezTo>
                    <a:pt x="8669" y="2918"/>
                    <a:pt x="8676" y="2927"/>
                    <a:pt x="8686" y="2928"/>
                  </a:cubicBezTo>
                  <a:lnTo>
                    <a:pt x="8686" y="2928"/>
                  </a:lnTo>
                  <a:cubicBezTo>
                    <a:pt x="8682" y="2963"/>
                    <a:pt x="8663" y="2994"/>
                    <a:pt x="8666" y="3023"/>
                  </a:cubicBezTo>
                  <a:cubicBezTo>
                    <a:pt x="8660" y="3029"/>
                    <a:pt x="8654" y="3031"/>
                    <a:pt x="8649" y="3031"/>
                  </a:cubicBezTo>
                  <a:cubicBezTo>
                    <a:pt x="8641" y="3031"/>
                    <a:pt x="8633" y="3027"/>
                    <a:pt x="8625" y="3027"/>
                  </a:cubicBezTo>
                  <a:cubicBezTo>
                    <a:pt x="8619" y="3027"/>
                    <a:pt x="8612" y="3029"/>
                    <a:pt x="8605" y="3035"/>
                  </a:cubicBezTo>
                  <a:cubicBezTo>
                    <a:pt x="8594" y="3056"/>
                    <a:pt x="8594" y="3087"/>
                    <a:pt x="8605" y="3121"/>
                  </a:cubicBezTo>
                  <a:cubicBezTo>
                    <a:pt x="8622" y="3100"/>
                    <a:pt x="8605" y="3071"/>
                    <a:pt x="8626" y="3055"/>
                  </a:cubicBezTo>
                  <a:cubicBezTo>
                    <a:pt x="8631" y="3053"/>
                    <a:pt x="8636" y="3052"/>
                    <a:pt x="8640" y="3052"/>
                  </a:cubicBezTo>
                  <a:cubicBezTo>
                    <a:pt x="8647" y="3052"/>
                    <a:pt x="8654" y="3054"/>
                    <a:pt x="8660" y="3057"/>
                  </a:cubicBezTo>
                  <a:cubicBezTo>
                    <a:pt x="8670" y="3082"/>
                    <a:pt x="8694" y="3162"/>
                    <a:pt x="8692" y="3169"/>
                  </a:cubicBezTo>
                  <a:lnTo>
                    <a:pt x="8677" y="3145"/>
                  </a:lnTo>
                  <a:lnTo>
                    <a:pt x="8652" y="3189"/>
                  </a:lnTo>
                  <a:cubicBezTo>
                    <a:pt x="8669" y="3236"/>
                    <a:pt x="8670" y="3286"/>
                    <a:pt x="8699" y="3324"/>
                  </a:cubicBezTo>
                  <a:cubicBezTo>
                    <a:pt x="8691" y="3356"/>
                    <a:pt x="8665" y="3378"/>
                    <a:pt x="8668" y="3400"/>
                  </a:cubicBezTo>
                  <a:cubicBezTo>
                    <a:pt x="8674" y="3427"/>
                    <a:pt x="8695" y="3422"/>
                    <a:pt x="8703" y="3436"/>
                  </a:cubicBezTo>
                  <a:cubicBezTo>
                    <a:pt x="8704" y="3453"/>
                    <a:pt x="8707" y="3470"/>
                    <a:pt x="8709" y="3487"/>
                  </a:cubicBezTo>
                  <a:lnTo>
                    <a:pt x="8734" y="3485"/>
                  </a:lnTo>
                  <a:lnTo>
                    <a:pt x="8734" y="3485"/>
                  </a:lnTo>
                  <a:cubicBezTo>
                    <a:pt x="8744" y="3503"/>
                    <a:pt x="8743" y="3526"/>
                    <a:pt x="8733" y="3543"/>
                  </a:cubicBezTo>
                  <a:cubicBezTo>
                    <a:pt x="8720" y="3541"/>
                    <a:pt x="8708" y="3533"/>
                    <a:pt x="8694" y="3533"/>
                  </a:cubicBezTo>
                  <a:cubicBezTo>
                    <a:pt x="8688" y="3533"/>
                    <a:pt x="8682" y="3534"/>
                    <a:pt x="8676" y="3539"/>
                  </a:cubicBezTo>
                  <a:cubicBezTo>
                    <a:pt x="8678" y="3542"/>
                    <a:pt x="8682" y="3545"/>
                    <a:pt x="8685" y="3549"/>
                  </a:cubicBezTo>
                  <a:cubicBezTo>
                    <a:pt x="8690" y="3552"/>
                    <a:pt x="8704" y="3550"/>
                    <a:pt x="8695" y="3562"/>
                  </a:cubicBezTo>
                  <a:cubicBezTo>
                    <a:pt x="8690" y="3566"/>
                    <a:pt x="8684" y="3567"/>
                    <a:pt x="8679" y="3567"/>
                  </a:cubicBezTo>
                  <a:cubicBezTo>
                    <a:pt x="8660" y="3567"/>
                    <a:pt x="8643" y="3549"/>
                    <a:pt x="8624" y="3549"/>
                  </a:cubicBezTo>
                  <a:cubicBezTo>
                    <a:pt x="8618" y="3549"/>
                    <a:pt x="8611" y="3552"/>
                    <a:pt x="8604" y="3558"/>
                  </a:cubicBezTo>
                  <a:cubicBezTo>
                    <a:pt x="8590" y="3615"/>
                    <a:pt x="8660" y="3588"/>
                    <a:pt x="8669" y="3621"/>
                  </a:cubicBezTo>
                  <a:cubicBezTo>
                    <a:pt x="8670" y="3642"/>
                    <a:pt x="8665" y="3656"/>
                    <a:pt x="8641" y="3656"/>
                  </a:cubicBezTo>
                  <a:cubicBezTo>
                    <a:pt x="8622" y="3657"/>
                    <a:pt x="8606" y="3670"/>
                    <a:pt x="8601" y="3687"/>
                  </a:cubicBezTo>
                  <a:cubicBezTo>
                    <a:pt x="8605" y="3706"/>
                    <a:pt x="8613" y="3724"/>
                    <a:pt x="8626" y="3740"/>
                  </a:cubicBezTo>
                  <a:cubicBezTo>
                    <a:pt x="8678" y="3742"/>
                    <a:pt x="8682" y="3802"/>
                    <a:pt x="8722" y="3810"/>
                  </a:cubicBezTo>
                  <a:cubicBezTo>
                    <a:pt x="8725" y="3832"/>
                    <a:pt x="8726" y="3847"/>
                    <a:pt x="8718" y="3861"/>
                  </a:cubicBezTo>
                  <a:cubicBezTo>
                    <a:pt x="8700" y="3875"/>
                    <a:pt x="8665" y="3865"/>
                    <a:pt x="8658" y="3898"/>
                  </a:cubicBezTo>
                  <a:cubicBezTo>
                    <a:pt x="8666" y="3924"/>
                    <a:pt x="8686" y="3943"/>
                    <a:pt x="8686" y="3979"/>
                  </a:cubicBezTo>
                  <a:cubicBezTo>
                    <a:pt x="8652" y="4022"/>
                    <a:pt x="8690" y="4075"/>
                    <a:pt x="8685" y="4128"/>
                  </a:cubicBezTo>
                  <a:cubicBezTo>
                    <a:pt x="8674" y="4135"/>
                    <a:pt x="8669" y="4151"/>
                    <a:pt x="8653" y="4151"/>
                  </a:cubicBezTo>
                  <a:cubicBezTo>
                    <a:pt x="8649" y="4151"/>
                    <a:pt x="8645" y="4151"/>
                    <a:pt x="8641" y="4149"/>
                  </a:cubicBezTo>
                  <a:cubicBezTo>
                    <a:pt x="8643" y="4136"/>
                    <a:pt x="8646" y="4123"/>
                    <a:pt x="8649" y="4110"/>
                  </a:cubicBezTo>
                  <a:cubicBezTo>
                    <a:pt x="8640" y="4097"/>
                    <a:pt x="8632" y="4085"/>
                    <a:pt x="8616" y="4083"/>
                  </a:cubicBezTo>
                  <a:lnTo>
                    <a:pt x="8616" y="4083"/>
                  </a:lnTo>
                  <a:cubicBezTo>
                    <a:pt x="8599" y="4125"/>
                    <a:pt x="8596" y="4166"/>
                    <a:pt x="8617" y="4199"/>
                  </a:cubicBezTo>
                  <a:cubicBezTo>
                    <a:pt x="8613" y="4223"/>
                    <a:pt x="8589" y="4236"/>
                    <a:pt x="8605" y="4254"/>
                  </a:cubicBezTo>
                  <a:lnTo>
                    <a:pt x="8629" y="4248"/>
                  </a:lnTo>
                  <a:lnTo>
                    <a:pt x="8629" y="4248"/>
                  </a:lnTo>
                  <a:cubicBezTo>
                    <a:pt x="8630" y="4272"/>
                    <a:pt x="8618" y="4294"/>
                    <a:pt x="8635" y="4315"/>
                  </a:cubicBezTo>
                  <a:cubicBezTo>
                    <a:pt x="8650" y="4334"/>
                    <a:pt x="8679" y="4335"/>
                    <a:pt x="8686" y="4364"/>
                  </a:cubicBezTo>
                  <a:cubicBezTo>
                    <a:pt x="8684" y="4369"/>
                    <a:pt x="8677" y="4379"/>
                    <a:pt x="8678" y="4385"/>
                  </a:cubicBezTo>
                  <a:cubicBezTo>
                    <a:pt x="8697" y="4447"/>
                    <a:pt x="8678" y="4512"/>
                    <a:pt x="8693" y="4577"/>
                  </a:cubicBezTo>
                  <a:cubicBezTo>
                    <a:pt x="8711" y="4549"/>
                    <a:pt x="8693" y="4520"/>
                    <a:pt x="8711" y="4497"/>
                  </a:cubicBezTo>
                  <a:lnTo>
                    <a:pt x="8749" y="4477"/>
                  </a:lnTo>
                  <a:cubicBezTo>
                    <a:pt x="8767" y="4487"/>
                    <a:pt x="8778" y="4507"/>
                    <a:pt x="8800" y="4512"/>
                  </a:cubicBezTo>
                  <a:cubicBezTo>
                    <a:pt x="8809" y="4514"/>
                    <a:pt x="8808" y="4525"/>
                    <a:pt x="8808" y="4536"/>
                  </a:cubicBezTo>
                  <a:lnTo>
                    <a:pt x="8767" y="4550"/>
                  </a:lnTo>
                  <a:lnTo>
                    <a:pt x="8710" y="4630"/>
                  </a:lnTo>
                  <a:cubicBezTo>
                    <a:pt x="8706" y="4631"/>
                    <a:pt x="8702" y="4631"/>
                    <a:pt x="8699" y="4631"/>
                  </a:cubicBezTo>
                  <a:cubicBezTo>
                    <a:pt x="8664" y="4631"/>
                    <a:pt x="8638" y="4599"/>
                    <a:pt x="8606" y="4599"/>
                  </a:cubicBezTo>
                  <a:cubicBezTo>
                    <a:pt x="8599" y="4599"/>
                    <a:pt x="8592" y="4600"/>
                    <a:pt x="8585" y="4604"/>
                  </a:cubicBezTo>
                  <a:cubicBezTo>
                    <a:pt x="8595" y="4669"/>
                    <a:pt x="8622" y="4734"/>
                    <a:pt x="8611" y="4792"/>
                  </a:cubicBezTo>
                  <a:cubicBezTo>
                    <a:pt x="8594" y="4876"/>
                    <a:pt x="8610" y="4953"/>
                    <a:pt x="8613" y="5034"/>
                  </a:cubicBezTo>
                  <a:cubicBezTo>
                    <a:pt x="8616" y="5101"/>
                    <a:pt x="8621" y="5169"/>
                    <a:pt x="8611" y="5231"/>
                  </a:cubicBezTo>
                  <a:cubicBezTo>
                    <a:pt x="8601" y="5242"/>
                    <a:pt x="8593" y="5252"/>
                    <a:pt x="8582" y="5252"/>
                  </a:cubicBezTo>
                  <a:cubicBezTo>
                    <a:pt x="8578" y="5252"/>
                    <a:pt x="8574" y="5251"/>
                    <a:pt x="8570" y="5249"/>
                  </a:cubicBezTo>
                  <a:cubicBezTo>
                    <a:pt x="8550" y="5229"/>
                    <a:pt x="8588" y="5214"/>
                    <a:pt x="8576" y="5192"/>
                  </a:cubicBezTo>
                  <a:lnTo>
                    <a:pt x="8576" y="5192"/>
                  </a:lnTo>
                  <a:cubicBezTo>
                    <a:pt x="8575" y="5192"/>
                    <a:pt x="8575" y="5192"/>
                    <a:pt x="8574" y="5192"/>
                  </a:cubicBezTo>
                  <a:cubicBezTo>
                    <a:pt x="8535" y="5192"/>
                    <a:pt x="8554" y="5143"/>
                    <a:pt x="8527" y="5130"/>
                  </a:cubicBezTo>
                  <a:lnTo>
                    <a:pt x="8527" y="5130"/>
                  </a:lnTo>
                  <a:cubicBezTo>
                    <a:pt x="8527" y="5130"/>
                    <a:pt x="8528" y="5130"/>
                    <a:pt x="8528" y="5130"/>
                  </a:cubicBezTo>
                  <a:cubicBezTo>
                    <a:pt x="8517" y="5079"/>
                    <a:pt x="8475" y="5047"/>
                    <a:pt x="8462" y="5002"/>
                  </a:cubicBezTo>
                  <a:lnTo>
                    <a:pt x="8411" y="4974"/>
                  </a:lnTo>
                  <a:cubicBezTo>
                    <a:pt x="8403" y="4978"/>
                    <a:pt x="8395" y="4986"/>
                    <a:pt x="8386" y="4986"/>
                  </a:cubicBezTo>
                  <a:cubicBezTo>
                    <a:pt x="8382" y="4986"/>
                    <a:pt x="8378" y="4984"/>
                    <a:pt x="8373" y="4979"/>
                  </a:cubicBezTo>
                  <a:cubicBezTo>
                    <a:pt x="8361" y="4953"/>
                    <a:pt x="8368" y="4929"/>
                    <a:pt x="8379" y="4905"/>
                  </a:cubicBezTo>
                  <a:cubicBezTo>
                    <a:pt x="8362" y="4900"/>
                    <a:pt x="8349" y="4883"/>
                    <a:pt x="8330" y="4883"/>
                  </a:cubicBezTo>
                  <a:cubicBezTo>
                    <a:pt x="8328" y="4883"/>
                    <a:pt x="8326" y="4883"/>
                    <a:pt x="8325" y="4884"/>
                  </a:cubicBezTo>
                  <a:lnTo>
                    <a:pt x="8286" y="4905"/>
                  </a:lnTo>
                  <a:cubicBezTo>
                    <a:pt x="8270" y="4945"/>
                    <a:pt x="8273" y="4986"/>
                    <a:pt x="8272" y="5031"/>
                  </a:cubicBezTo>
                  <a:cubicBezTo>
                    <a:pt x="8236" y="5035"/>
                    <a:pt x="8203" y="5041"/>
                    <a:pt x="8170" y="5041"/>
                  </a:cubicBezTo>
                  <a:cubicBezTo>
                    <a:pt x="8148" y="5041"/>
                    <a:pt x="8127" y="5038"/>
                    <a:pt x="8106" y="5031"/>
                  </a:cubicBezTo>
                  <a:lnTo>
                    <a:pt x="8106" y="5031"/>
                  </a:lnTo>
                  <a:cubicBezTo>
                    <a:pt x="8094" y="5052"/>
                    <a:pt x="8109" y="5076"/>
                    <a:pt x="8087" y="5093"/>
                  </a:cubicBezTo>
                  <a:cubicBezTo>
                    <a:pt x="8084" y="5094"/>
                    <a:pt x="8080" y="5094"/>
                    <a:pt x="8077" y="5094"/>
                  </a:cubicBezTo>
                  <a:cubicBezTo>
                    <a:pt x="8041" y="5094"/>
                    <a:pt x="8017" y="5072"/>
                    <a:pt x="7999" y="5039"/>
                  </a:cubicBezTo>
                  <a:cubicBezTo>
                    <a:pt x="7999" y="5039"/>
                    <a:pt x="7998" y="5039"/>
                    <a:pt x="7997" y="5039"/>
                  </a:cubicBezTo>
                  <a:cubicBezTo>
                    <a:pt x="7956" y="5039"/>
                    <a:pt x="7964" y="4974"/>
                    <a:pt x="7921" y="4974"/>
                  </a:cubicBezTo>
                  <a:cubicBezTo>
                    <a:pt x="7919" y="4974"/>
                    <a:pt x="7917" y="4974"/>
                    <a:pt x="7915" y="4975"/>
                  </a:cubicBezTo>
                  <a:cubicBezTo>
                    <a:pt x="7888" y="5013"/>
                    <a:pt x="7935" y="5030"/>
                    <a:pt x="7940" y="5058"/>
                  </a:cubicBezTo>
                  <a:lnTo>
                    <a:pt x="7940" y="5058"/>
                  </a:lnTo>
                  <a:cubicBezTo>
                    <a:pt x="7939" y="5058"/>
                    <a:pt x="7938" y="5058"/>
                    <a:pt x="7937" y="5058"/>
                  </a:cubicBezTo>
                  <a:cubicBezTo>
                    <a:pt x="7913" y="5058"/>
                    <a:pt x="7890" y="5039"/>
                    <a:pt x="7865" y="5039"/>
                  </a:cubicBezTo>
                  <a:cubicBezTo>
                    <a:pt x="7854" y="5039"/>
                    <a:pt x="7843" y="5042"/>
                    <a:pt x="7832" y="5052"/>
                  </a:cubicBezTo>
                  <a:cubicBezTo>
                    <a:pt x="7805" y="5070"/>
                    <a:pt x="7827" y="5128"/>
                    <a:pt x="7771" y="5128"/>
                  </a:cubicBezTo>
                  <a:cubicBezTo>
                    <a:pt x="7770" y="5128"/>
                    <a:pt x="7770" y="5128"/>
                    <a:pt x="7769" y="5128"/>
                  </a:cubicBezTo>
                  <a:cubicBezTo>
                    <a:pt x="7758" y="5076"/>
                    <a:pt x="7734" y="5027"/>
                    <a:pt x="7689" y="4998"/>
                  </a:cubicBezTo>
                  <a:cubicBezTo>
                    <a:pt x="7631" y="4959"/>
                    <a:pt x="7628" y="4912"/>
                    <a:pt x="7660" y="4849"/>
                  </a:cubicBezTo>
                  <a:lnTo>
                    <a:pt x="7660" y="4849"/>
                  </a:lnTo>
                  <a:cubicBezTo>
                    <a:pt x="7657" y="4849"/>
                    <a:pt x="7655" y="4849"/>
                    <a:pt x="7654" y="4849"/>
                  </a:cubicBezTo>
                  <a:cubicBezTo>
                    <a:pt x="7604" y="4849"/>
                    <a:pt x="7607" y="4807"/>
                    <a:pt x="7594" y="4780"/>
                  </a:cubicBezTo>
                  <a:lnTo>
                    <a:pt x="7563" y="4764"/>
                  </a:lnTo>
                  <a:cubicBezTo>
                    <a:pt x="7508" y="4767"/>
                    <a:pt x="7509" y="4834"/>
                    <a:pt x="7459" y="4845"/>
                  </a:cubicBezTo>
                  <a:cubicBezTo>
                    <a:pt x="7449" y="4845"/>
                    <a:pt x="7438" y="4847"/>
                    <a:pt x="7427" y="4847"/>
                  </a:cubicBezTo>
                  <a:cubicBezTo>
                    <a:pt x="7416" y="4847"/>
                    <a:pt x="7405" y="4845"/>
                    <a:pt x="7395" y="4839"/>
                  </a:cubicBezTo>
                  <a:cubicBezTo>
                    <a:pt x="7402" y="4816"/>
                    <a:pt x="7409" y="4795"/>
                    <a:pt x="7413" y="4781"/>
                  </a:cubicBezTo>
                  <a:cubicBezTo>
                    <a:pt x="7430" y="4752"/>
                    <a:pt x="7462" y="4756"/>
                    <a:pt x="7474" y="4730"/>
                  </a:cubicBezTo>
                  <a:lnTo>
                    <a:pt x="7474" y="4730"/>
                  </a:lnTo>
                  <a:cubicBezTo>
                    <a:pt x="7473" y="4730"/>
                    <a:pt x="7472" y="4730"/>
                    <a:pt x="7471" y="4730"/>
                  </a:cubicBezTo>
                  <a:cubicBezTo>
                    <a:pt x="7446" y="4730"/>
                    <a:pt x="7450" y="4690"/>
                    <a:pt x="7421" y="4690"/>
                  </a:cubicBezTo>
                  <a:cubicBezTo>
                    <a:pt x="7418" y="4690"/>
                    <a:pt x="7415" y="4690"/>
                    <a:pt x="7412" y="4691"/>
                  </a:cubicBezTo>
                  <a:cubicBezTo>
                    <a:pt x="7398" y="4715"/>
                    <a:pt x="7422" y="4758"/>
                    <a:pt x="7378" y="4768"/>
                  </a:cubicBezTo>
                  <a:cubicBezTo>
                    <a:pt x="7339" y="4757"/>
                    <a:pt x="7367" y="4703"/>
                    <a:pt x="7323" y="4690"/>
                  </a:cubicBezTo>
                  <a:cubicBezTo>
                    <a:pt x="7309" y="4693"/>
                    <a:pt x="7296" y="4694"/>
                    <a:pt x="7282" y="4694"/>
                  </a:cubicBezTo>
                  <a:cubicBezTo>
                    <a:pt x="7275" y="4694"/>
                    <a:pt x="7268" y="4694"/>
                    <a:pt x="7261" y="4693"/>
                  </a:cubicBezTo>
                  <a:lnTo>
                    <a:pt x="7261" y="4693"/>
                  </a:lnTo>
                  <a:cubicBezTo>
                    <a:pt x="7240" y="4711"/>
                    <a:pt x="7270" y="4723"/>
                    <a:pt x="7255" y="4736"/>
                  </a:cubicBezTo>
                  <a:cubicBezTo>
                    <a:pt x="7249" y="4738"/>
                    <a:pt x="7244" y="4739"/>
                    <a:pt x="7239" y="4739"/>
                  </a:cubicBezTo>
                  <a:cubicBezTo>
                    <a:pt x="7215" y="4739"/>
                    <a:pt x="7201" y="4720"/>
                    <a:pt x="7184" y="4707"/>
                  </a:cubicBezTo>
                  <a:cubicBezTo>
                    <a:pt x="7183" y="4706"/>
                    <a:pt x="7182" y="4706"/>
                    <a:pt x="7181" y="4706"/>
                  </a:cubicBezTo>
                  <a:cubicBezTo>
                    <a:pt x="7177" y="4706"/>
                    <a:pt x="7172" y="4708"/>
                    <a:pt x="7168" y="4708"/>
                  </a:cubicBezTo>
                  <a:cubicBezTo>
                    <a:pt x="7155" y="4723"/>
                    <a:pt x="7168" y="4735"/>
                    <a:pt x="7172" y="4750"/>
                  </a:cubicBezTo>
                  <a:lnTo>
                    <a:pt x="7128" y="4798"/>
                  </a:lnTo>
                  <a:cubicBezTo>
                    <a:pt x="7120" y="4821"/>
                    <a:pt x="7130" y="4845"/>
                    <a:pt x="7108" y="4864"/>
                  </a:cubicBezTo>
                  <a:lnTo>
                    <a:pt x="7015" y="4864"/>
                  </a:lnTo>
                  <a:cubicBezTo>
                    <a:pt x="6989" y="4877"/>
                    <a:pt x="7008" y="4904"/>
                    <a:pt x="6986" y="4910"/>
                  </a:cubicBezTo>
                  <a:cubicBezTo>
                    <a:pt x="6986" y="4910"/>
                    <a:pt x="6985" y="4910"/>
                    <a:pt x="6985" y="4910"/>
                  </a:cubicBezTo>
                  <a:cubicBezTo>
                    <a:pt x="6980" y="4910"/>
                    <a:pt x="6976" y="4905"/>
                    <a:pt x="6971" y="4905"/>
                  </a:cubicBezTo>
                  <a:cubicBezTo>
                    <a:pt x="6969" y="4905"/>
                    <a:pt x="6966" y="4907"/>
                    <a:pt x="6964" y="4912"/>
                  </a:cubicBezTo>
                  <a:cubicBezTo>
                    <a:pt x="6968" y="4952"/>
                    <a:pt x="7020" y="4984"/>
                    <a:pt x="6994" y="5030"/>
                  </a:cubicBezTo>
                  <a:cubicBezTo>
                    <a:pt x="6966" y="5064"/>
                    <a:pt x="6917" y="5035"/>
                    <a:pt x="6893" y="5075"/>
                  </a:cubicBezTo>
                  <a:lnTo>
                    <a:pt x="6905" y="5104"/>
                  </a:lnTo>
                  <a:cubicBezTo>
                    <a:pt x="6889" y="5129"/>
                    <a:pt x="6862" y="5143"/>
                    <a:pt x="6840" y="5161"/>
                  </a:cubicBezTo>
                  <a:cubicBezTo>
                    <a:pt x="6846" y="5178"/>
                    <a:pt x="6852" y="5194"/>
                    <a:pt x="6856" y="5211"/>
                  </a:cubicBezTo>
                  <a:cubicBezTo>
                    <a:pt x="6860" y="5227"/>
                    <a:pt x="6855" y="5246"/>
                    <a:pt x="6872" y="5259"/>
                  </a:cubicBezTo>
                  <a:cubicBezTo>
                    <a:pt x="6883" y="5277"/>
                    <a:pt x="6908" y="5266"/>
                    <a:pt x="6921" y="5287"/>
                  </a:cubicBezTo>
                  <a:cubicBezTo>
                    <a:pt x="6916" y="5285"/>
                    <a:pt x="6910" y="5283"/>
                    <a:pt x="6906" y="5283"/>
                  </a:cubicBezTo>
                  <a:cubicBezTo>
                    <a:pt x="6884" y="5283"/>
                    <a:pt x="6879" y="5315"/>
                    <a:pt x="6868" y="5316"/>
                  </a:cubicBezTo>
                  <a:cubicBezTo>
                    <a:pt x="6830" y="5307"/>
                    <a:pt x="6842" y="5269"/>
                    <a:pt x="6811" y="5259"/>
                  </a:cubicBezTo>
                  <a:lnTo>
                    <a:pt x="6789" y="5323"/>
                  </a:lnTo>
                  <a:cubicBezTo>
                    <a:pt x="6827" y="5338"/>
                    <a:pt x="6853" y="5372"/>
                    <a:pt x="6859" y="5412"/>
                  </a:cubicBezTo>
                  <a:cubicBezTo>
                    <a:pt x="6851" y="5438"/>
                    <a:pt x="6842" y="5468"/>
                    <a:pt x="6831" y="5500"/>
                  </a:cubicBezTo>
                  <a:cubicBezTo>
                    <a:pt x="6813" y="5488"/>
                    <a:pt x="6798" y="5470"/>
                    <a:pt x="6775" y="5470"/>
                  </a:cubicBezTo>
                  <a:cubicBezTo>
                    <a:pt x="6767" y="5470"/>
                    <a:pt x="6757" y="5472"/>
                    <a:pt x="6746" y="5479"/>
                  </a:cubicBezTo>
                  <a:cubicBezTo>
                    <a:pt x="6735" y="5495"/>
                    <a:pt x="6710" y="5520"/>
                    <a:pt x="6721" y="5542"/>
                  </a:cubicBezTo>
                  <a:cubicBezTo>
                    <a:pt x="6731" y="5567"/>
                    <a:pt x="6715" y="5590"/>
                    <a:pt x="6723" y="5606"/>
                  </a:cubicBezTo>
                  <a:cubicBezTo>
                    <a:pt x="6739" y="5635"/>
                    <a:pt x="6724" y="5657"/>
                    <a:pt x="6717" y="5681"/>
                  </a:cubicBezTo>
                  <a:cubicBezTo>
                    <a:pt x="6732" y="5713"/>
                    <a:pt x="6740" y="5748"/>
                    <a:pt x="6775" y="5762"/>
                  </a:cubicBezTo>
                  <a:lnTo>
                    <a:pt x="6832" y="5738"/>
                  </a:lnTo>
                  <a:lnTo>
                    <a:pt x="6852" y="5778"/>
                  </a:lnTo>
                  <a:cubicBezTo>
                    <a:pt x="6830" y="5822"/>
                    <a:pt x="6785" y="5822"/>
                    <a:pt x="6750" y="5840"/>
                  </a:cubicBezTo>
                  <a:lnTo>
                    <a:pt x="6750" y="5840"/>
                  </a:lnTo>
                  <a:lnTo>
                    <a:pt x="6750" y="5840"/>
                  </a:lnTo>
                  <a:lnTo>
                    <a:pt x="6749" y="5841"/>
                  </a:lnTo>
                  <a:cubicBezTo>
                    <a:pt x="6750" y="5840"/>
                    <a:pt x="6750" y="5840"/>
                    <a:pt x="6750" y="5840"/>
                  </a:cubicBezTo>
                  <a:lnTo>
                    <a:pt x="6750" y="5840"/>
                  </a:lnTo>
                  <a:lnTo>
                    <a:pt x="6750" y="5858"/>
                  </a:lnTo>
                  <a:lnTo>
                    <a:pt x="6749" y="5858"/>
                  </a:lnTo>
                  <a:cubicBezTo>
                    <a:pt x="6754" y="5859"/>
                    <a:pt x="6761" y="5861"/>
                    <a:pt x="6761" y="5864"/>
                  </a:cubicBezTo>
                  <a:cubicBezTo>
                    <a:pt x="6764" y="5872"/>
                    <a:pt x="6757" y="5874"/>
                    <a:pt x="6750" y="5876"/>
                  </a:cubicBezTo>
                  <a:lnTo>
                    <a:pt x="6750" y="5876"/>
                  </a:lnTo>
                  <a:cubicBezTo>
                    <a:pt x="6750" y="5876"/>
                    <a:pt x="6750" y="5875"/>
                    <a:pt x="6750" y="5875"/>
                  </a:cubicBezTo>
                  <a:lnTo>
                    <a:pt x="6750" y="5875"/>
                  </a:lnTo>
                  <a:lnTo>
                    <a:pt x="6749" y="5876"/>
                  </a:lnTo>
                  <a:cubicBezTo>
                    <a:pt x="6749" y="5876"/>
                    <a:pt x="6750" y="5876"/>
                    <a:pt x="6750" y="5876"/>
                  </a:cubicBezTo>
                  <a:lnTo>
                    <a:pt x="6750" y="5876"/>
                  </a:lnTo>
                  <a:cubicBezTo>
                    <a:pt x="6748" y="5880"/>
                    <a:pt x="6747" y="5886"/>
                    <a:pt x="6743" y="5887"/>
                  </a:cubicBezTo>
                  <a:cubicBezTo>
                    <a:pt x="6742" y="5888"/>
                    <a:pt x="6741" y="5888"/>
                    <a:pt x="6740" y="5888"/>
                  </a:cubicBezTo>
                  <a:cubicBezTo>
                    <a:pt x="6734" y="5888"/>
                    <a:pt x="6733" y="5882"/>
                    <a:pt x="6731" y="5876"/>
                  </a:cubicBezTo>
                  <a:lnTo>
                    <a:pt x="6731" y="5876"/>
                  </a:lnTo>
                  <a:cubicBezTo>
                    <a:pt x="6730" y="5876"/>
                    <a:pt x="6729" y="5876"/>
                    <a:pt x="6728" y="5876"/>
                  </a:cubicBezTo>
                  <a:cubicBezTo>
                    <a:pt x="6723" y="5876"/>
                    <a:pt x="6718" y="5876"/>
                    <a:pt x="6713" y="5876"/>
                  </a:cubicBezTo>
                  <a:cubicBezTo>
                    <a:pt x="6701" y="5876"/>
                    <a:pt x="6690" y="5878"/>
                    <a:pt x="6678" y="5893"/>
                  </a:cubicBezTo>
                  <a:cubicBezTo>
                    <a:pt x="6677" y="5924"/>
                    <a:pt x="6684" y="5962"/>
                    <a:pt x="6666" y="5998"/>
                  </a:cubicBezTo>
                  <a:cubicBezTo>
                    <a:pt x="6657" y="6021"/>
                    <a:pt x="6658" y="6046"/>
                    <a:pt x="6668" y="6068"/>
                  </a:cubicBezTo>
                  <a:cubicBezTo>
                    <a:pt x="6693" y="6117"/>
                    <a:pt x="6673" y="6157"/>
                    <a:pt x="6644" y="6192"/>
                  </a:cubicBezTo>
                  <a:cubicBezTo>
                    <a:pt x="6670" y="6246"/>
                    <a:pt x="6676" y="6306"/>
                    <a:pt x="6660" y="6363"/>
                  </a:cubicBezTo>
                  <a:cubicBezTo>
                    <a:pt x="6636" y="6454"/>
                    <a:pt x="6646" y="6545"/>
                    <a:pt x="6644" y="6635"/>
                  </a:cubicBezTo>
                  <a:cubicBezTo>
                    <a:pt x="6643" y="6644"/>
                    <a:pt x="6649" y="6653"/>
                    <a:pt x="6658" y="6654"/>
                  </a:cubicBezTo>
                  <a:cubicBezTo>
                    <a:pt x="6667" y="6641"/>
                    <a:pt x="6680" y="6637"/>
                    <a:pt x="6692" y="6637"/>
                  </a:cubicBezTo>
                  <a:cubicBezTo>
                    <a:pt x="6702" y="6637"/>
                    <a:pt x="6712" y="6639"/>
                    <a:pt x="6722" y="6642"/>
                  </a:cubicBezTo>
                  <a:cubicBezTo>
                    <a:pt x="6742" y="6648"/>
                    <a:pt x="6763" y="6656"/>
                    <a:pt x="6782" y="6667"/>
                  </a:cubicBezTo>
                  <a:cubicBezTo>
                    <a:pt x="6770" y="6674"/>
                    <a:pt x="6759" y="6677"/>
                    <a:pt x="6747" y="6677"/>
                  </a:cubicBezTo>
                  <a:cubicBezTo>
                    <a:pt x="6719" y="6677"/>
                    <a:pt x="6692" y="6660"/>
                    <a:pt x="6664" y="6660"/>
                  </a:cubicBezTo>
                  <a:cubicBezTo>
                    <a:pt x="6664" y="6680"/>
                    <a:pt x="6656" y="6701"/>
                    <a:pt x="6668" y="6720"/>
                  </a:cubicBezTo>
                  <a:cubicBezTo>
                    <a:pt x="6673" y="6717"/>
                    <a:pt x="6678" y="6716"/>
                    <a:pt x="6683" y="6716"/>
                  </a:cubicBezTo>
                  <a:cubicBezTo>
                    <a:pt x="6695" y="6716"/>
                    <a:pt x="6707" y="6724"/>
                    <a:pt x="6709" y="6737"/>
                  </a:cubicBezTo>
                  <a:cubicBezTo>
                    <a:pt x="6697" y="6754"/>
                    <a:pt x="6668" y="6742"/>
                    <a:pt x="6651" y="6773"/>
                  </a:cubicBezTo>
                  <a:cubicBezTo>
                    <a:pt x="6646" y="6786"/>
                    <a:pt x="6637" y="6812"/>
                    <a:pt x="6628" y="6840"/>
                  </a:cubicBezTo>
                  <a:cubicBezTo>
                    <a:pt x="6656" y="6870"/>
                    <a:pt x="6652" y="6915"/>
                    <a:pt x="6642" y="6947"/>
                  </a:cubicBezTo>
                  <a:cubicBezTo>
                    <a:pt x="6626" y="6997"/>
                    <a:pt x="6651" y="7047"/>
                    <a:pt x="6629" y="7098"/>
                  </a:cubicBezTo>
                  <a:cubicBezTo>
                    <a:pt x="6615" y="7133"/>
                    <a:pt x="6620" y="7174"/>
                    <a:pt x="6644" y="7206"/>
                  </a:cubicBezTo>
                  <a:cubicBezTo>
                    <a:pt x="6619" y="7246"/>
                    <a:pt x="6624" y="7288"/>
                    <a:pt x="6629" y="7328"/>
                  </a:cubicBezTo>
                  <a:cubicBezTo>
                    <a:pt x="6634" y="7357"/>
                    <a:pt x="6652" y="7382"/>
                    <a:pt x="6640" y="7414"/>
                  </a:cubicBezTo>
                  <a:cubicBezTo>
                    <a:pt x="6627" y="7446"/>
                    <a:pt x="6652" y="7474"/>
                    <a:pt x="6648" y="7506"/>
                  </a:cubicBezTo>
                  <a:cubicBezTo>
                    <a:pt x="6644" y="7523"/>
                    <a:pt x="6640" y="7541"/>
                    <a:pt x="6633" y="7555"/>
                  </a:cubicBezTo>
                  <a:cubicBezTo>
                    <a:pt x="6644" y="7591"/>
                    <a:pt x="6682" y="7620"/>
                    <a:pt x="6650" y="7661"/>
                  </a:cubicBezTo>
                  <a:cubicBezTo>
                    <a:pt x="6660" y="7668"/>
                    <a:pt x="6669" y="7675"/>
                    <a:pt x="6677" y="7681"/>
                  </a:cubicBezTo>
                  <a:cubicBezTo>
                    <a:pt x="6678" y="7700"/>
                    <a:pt x="6683" y="7717"/>
                    <a:pt x="6673" y="7733"/>
                  </a:cubicBezTo>
                  <a:lnTo>
                    <a:pt x="6645" y="7752"/>
                  </a:lnTo>
                  <a:cubicBezTo>
                    <a:pt x="6640" y="7823"/>
                    <a:pt x="6652" y="7892"/>
                    <a:pt x="6646" y="7961"/>
                  </a:cubicBezTo>
                  <a:cubicBezTo>
                    <a:pt x="6644" y="8004"/>
                    <a:pt x="6658" y="8042"/>
                    <a:pt x="6702" y="8061"/>
                  </a:cubicBezTo>
                  <a:cubicBezTo>
                    <a:pt x="6710" y="8064"/>
                    <a:pt x="6711" y="8069"/>
                    <a:pt x="6701" y="8082"/>
                  </a:cubicBezTo>
                  <a:lnTo>
                    <a:pt x="6651" y="8126"/>
                  </a:lnTo>
                  <a:cubicBezTo>
                    <a:pt x="6657" y="8138"/>
                    <a:pt x="6664" y="8150"/>
                    <a:pt x="6656" y="8167"/>
                  </a:cubicBezTo>
                  <a:cubicBezTo>
                    <a:pt x="6638" y="8204"/>
                    <a:pt x="6636" y="8248"/>
                    <a:pt x="6649" y="8288"/>
                  </a:cubicBezTo>
                  <a:cubicBezTo>
                    <a:pt x="6664" y="8332"/>
                    <a:pt x="6658" y="8374"/>
                    <a:pt x="6664" y="8418"/>
                  </a:cubicBezTo>
                  <a:cubicBezTo>
                    <a:pt x="6664" y="8423"/>
                    <a:pt x="6666" y="8426"/>
                    <a:pt x="6669" y="8426"/>
                  </a:cubicBezTo>
                  <a:cubicBezTo>
                    <a:pt x="6670" y="8426"/>
                    <a:pt x="6672" y="8425"/>
                    <a:pt x="6674" y="8422"/>
                  </a:cubicBezTo>
                  <a:cubicBezTo>
                    <a:pt x="6683" y="8413"/>
                    <a:pt x="6673" y="8394"/>
                    <a:pt x="6689" y="8386"/>
                  </a:cubicBezTo>
                  <a:cubicBezTo>
                    <a:pt x="6723" y="8414"/>
                    <a:pt x="6698" y="8473"/>
                    <a:pt x="6754" y="8500"/>
                  </a:cubicBezTo>
                  <a:cubicBezTo>
                    <a:pt x="6723" y="8502"/>
                    <a:pt x="6699" y="8507"/>
                    <a:pt x="6684" y="8532"/>
                  </a:cubicBezTo>
                  <a:cubicBezTo>
                    <a:pt x="6678" y="8556"/>
                    <a:pt x="6678" y="8582"/>
                    <a:pt x="6686" y="8606"/>
                  </a:cubicBezTo>
                  <a:cubicBezTo>
                    <a:pt x="6700" y="8613"/>
                    <a:pt x="6717" y="8616"/>
                    <a:pt x="6710" y="8637"/>
                  </a:cubicBezTo>
                  <a:cubicBezTo>
                    <a:pt x="6697" y="8653"/>
                    <a:pt x="6664" y="8651"/>
                    <a:pt x="6665" y="8686"/>
                  </a:cubicBezTo>
                  <a:cubicBezTo>
                    <a:pt x="6675" y="8702"/>
                    <a:pt x="6690" y="8705"/>
                    <a:pt x="6705" y="8705"/>
                  </a:cubicBezTo>
                  <a:cubicBezTo>
                    <a:pt x="6713" y="8705"/>
                    <a:pt x="6721" y="8704"/>
                    <a:pt x="6729" y="8704"/>
                  </a:cubicBezTo>
                  <a:cubicBezTo>
                    <a:pt x="6734" y="8704"/>
                    <a:pt x="6739" y="8704"/>
                    <a:pt x="6743" y="8705"/>
                  </a:cubicBezTo>
                  <a:cubicBezTo>
                    <a:pt x="6751" y="8728"/>
                    <a:pt x="6753" y="8752"/>
                    <a:pt x="6748" y="8776"/>
                  </a:cubicBezTo>
                  <a:cubicBezTo>
                    <a:pt x="6709" y="8793"/>
                    <a:pt x="6716" y="8834"/>
                    <a:pt x="6691" y="8870"/>
                  </a:cubicBezTo>
                  <a:cubicBezTo>
                    <a:pt x="6766" y="8873"/>
                    <a:pt x="6719" y="8948"/>
                    <a:pt x="6763" y="8972"/>
                  </a:cubicBezTo>
                  <a:cubicBezTo>
                    <a:pt x="6745" y="9008"/>
                    <a:pt x="6745" y="9049"/>
                    <a:pt x="6763" y="9083"/>
                  </a:cubicBezTo>
                  <a:cubicBezTo>
                    <a:pt x="6749" y="9093"/>
                    <a:pt x="6729" y="9094"/>
                    <a:pt x="6722" y="9110"/>
                  </a:cubicBezTo>
                  <a:cubicBezTo>
                    <a:pt x="6706" y="9142"/>
                    <a:pt x="6732" y="9173"/>
                    <a:pt x="6722" y="9196"/>
                  </a:cubicBezTo>
                  <a:cubicBezTo>
                    <a:pt x="6705" y="9230"/>
                    <a:pt x="6740" y="9254"/>
                    <a:pt x="6731" y="9279"/>
                  </a:cubicBezTo>
                  <a:cubicBezTo>
                    <a:pt x="6721" y="9309"/>
                    <a:pt x="6724" y="9342"/>
                    <a:pt x="6739" y="9369"/>
                  </a:cubicBezTo>
                  <a:cubicBezTo>
                    <a:pt x="6759" y="9411"/>
                    <a:pt x="6740" y="9443"/>
                    <a:pt x="6726" y="9479"/>
                  </a:cubicBezTo>
                  <a:cubicBezTo>
                    <a:pt x="6722" y="9489"/>
                    <a:pt x="6718" y="9500"/>
                    <a:pt x="6714" y="9512"/>
                  </a:cubicBezTo>
                  <a:cubicBezTo>
                    <a:pt x="6727" y="9544"/>
                    <a:pt x="6756" y="9563"/>
                    <a:pt x="6762" y="9601"/>
                  </a:cubicBezTo>
                  <a:cubicBezTo>
                    <a:pt x="6756" y="9616"/>
                    <a:pt x="6722" y="9626"/>
                    <a:pt x="6742" y="9656"/>
                  </a:cubicBezTo>
                  <a:cubicBezTo>
                    <a:pt x="6746" y="9657"/>
                    <a:pt x="6748" y="9657"/>
                    <a:pt x="6751" y="9657"/>
                  </a:cubicBezTo>
                  <a:cubicBezTo>
                    <a:pt x="6767" y="9657"/>
                    <a:pt x="6763" y="9629"/>
                    <a:pt x="6779" y="9629"/>
                  </a:cubicBezTo>
                  <a:lnTo>
                    <a:pt x="6797" y="9656"/>
                  </a:lnTo>
                  <a:cubicBezTo>
                    <a:pt x="6799" y="9656"/>
                    <a:pt x="6801" y="9656"/>
                    <a:pt x="6803" y="9656"/>
                  </a:cubicBezTo>
                  <a:cubicBezTo>
                    <a:pt x="6816" y="9656"/>
                    <a:pt x="6825" y="9643"/>
                    <a:pt x="6838" y="9643"/>
                  </a:cubicBezTo>
                  <a:cubicBezTo>
                    <a:pt x="6842" y="9643"/>
                    <a:pt x="6846" y="9644"/>
                    <a:pt x="6851" y="9648"/>
                  </a:cubicBezTo>
                  <a:cubicBezTo>
                    <a:pt x="6855" y="9666"/>
                    <a:pt x="6861" y="9686"/>
                    <a:pt x="6867" y="9707"/>
                  </a:cubicBezTo>
                  <a:cubicBezTo>
                    <a:pt x="6862" y="9709"/>
                    <a:pt x="6858" y="9710"/>
                    <a:pt x="6855" y="9710"/>
                  </a:cubicBezTo>
                  <a:cubicBezTo>
                    <a:pt x="6837" y="9710"/>
                    <a:pt x="6839" y="9679"/>
                    <a:pt x="6816" y="9679"/>
                  </a:cubicBezTo>
                  <a:cubicBezTo>
                    <a:pt x="6815" y="9679"/>
                    <a:pt x="6813" y="9679"/>
                    <a:pt x="6812" y="9680"/>
                  </a:cubicBezTo>
                  <a:cubicBezTo>
                    <a:pt x="6794" y="9692"/>
                    <a:pt x="6779" y="9708"/>
                    <a:pt x="6769" y="9726"/>
                  </a:cubicBezTo>
                  <a:lnTo>
                    <a:pt x="6779" y="9757"/>
                  </a:lnTo>
                  <a:cubicBezTo>
                    <a:pt x="6724" y="9822"/>
                    <a:pt x="6751" y="9899"/>
                    <a:pt x="6769" y="9975"/>
                  </a:cubicBezTo>
                  <a:cubicBezTo>
                    <a:pt x="6759" y="9996"/>
                    <a:pt x="6745" y="10018"/>
                    <a:pt x="6754" y="10041"/>
                  </a:cubicBezTo>
                  <a:cubicBezTo>
                    <a:pt x="6779" y="10110"/>
                    <a:pt x="6762" y="10182"/>
                    <a:pt x="6772" y="10252"/>
                  </a:cubicBezTo>
                  <a:lnTo>
                    <a:pt x="6799" y="10289"/>
                  </a:lnTo>
                  <a:cubicBezTo>
                    <a:pt x="6781" y="10361"/>
                    <a:pt x="6786" y="10426"/>
                    <a:pt x="6794" y="10493"/>
                  </a:cubicBezTo>
                  <a:cubicBezTo>
                    <a:pt x="6802" y="10569"/>
                    <a:pt x="6846" y="10645"/>
                    <a:pt x="6799" y="10723"/>
                  </a:cubicBezTo>
                  <a:cubicBezTo>
                    <a:pt x="6845" y="10807"/>
                    <a:pt x="6797" y="10900"/>
                    <a:pt x="6842" y="10988"/>
                  </a:cubicBezTo>
                  <a:cubicBezTo>
                    <a:pt x="6818" y="11012"/>
                    <a:pt x="6816" y="11045"/>
                    <a:pt x="6823" y="11077"/>
                  </a:cubicBezTo>
                  <a:cubicBezTo>
                    <a:pt x="6846" y="11185"/>
                    <a:pt x="6859" y="11297"/>
                    <a:pt x="6860" y="11408"/>
                  </a:cubicBezTo>
                  <a:lnTo>
                    <a:pt x="6895" y="11449"/>
                  </a:lnTo>
                  <a:cubicBezTo>
                    <a:pt x="6886" y="11501"/>
                    <a:pt x="6858" y="11557"/>
                    <a:pt x="6877" y="11611"/>
                  </a:cubicBezTo>
                  <a:cubicBezTo>
                    <a:pt x="6894" y="11661"/>
                    <a:pt x="6872" y="11710"/>
                    <a:pt x="6889" y="11762"/>
                  </a:cubicBezTo>
                  <a:cubicBezTo>
                    <a:pt x="6904" y="11814"/>
                    <a:pt x="6917" y="11869"/>
                    <a:pt x="6925" y="11924"/>
                  </a:cubicBezTo>
                  <a:cubicBezTo>
                    <a:pt x="6908" y="11943"/>
                    <a:pt x="6904" y="11970"/>
                    <a:pt x="6915" y="11994"/>
                  </a:cubicBezTo>
                  <a:cubicBezTo>
                    <a:pt x="6924" y="11999"/>
                    <a:pt x="6929" y="12001"/>
                    <a:pt x="6934" y="12003"/>
                  </a:cubicBezTo>
                  <a:lnTo>
                    <a:pt x="6934" y="12095"/>
                  </a:lnTo>
                  <a:cubicBezTo>
                    <a:pt x="6928" y="12108"/>
                    <a:pt x="6920" y="12127"/>
                    <a:pt x="6913" y="12143"/>
                  </a:cubicBezTo>
                  <a:cubicBezTo>
                    <a:pt x="6916" y="12187"/>
                    <a:pt x="6960" y="12194"/>
                    <a:pt x="6981" y="12229"/>
                  </a:cubicBezTo>
                  <a:cubicBezTo>
                    <a:pt x="6977" y="12303"/>
                    <a:pt x="6996" y="12379"/>
                    <a:pt x="7014" y="12454"/>
                  </a:cubicBezTo>
                  <a:cubicBezTo>
                    <a:pt x="7002" y="12481"/>
                    <a:pt x="6980" y="12504"/>
                    <a:pt x="6980" y="12533"/>
                  </a:cubicBezTo>
                  <a:cubicBezTo>
                    <a:pt x="6985" y="12560"/>
                    <a:pt x="7016" y="12568"/>
                    <a:pt x="7016" y="12596"/>
                  </a:cubicBezTo>
                  <a:cubicBezTo>
                    <a:pt x="7015" y="12630"/>
                    <a:pt x="6980" y="12655"/>
                    <a:pt x="6989" y="12691"/>
                  </a:cubicBezTo>
                  <a:cubicBezTo>
                    <a:pt x="6944" y="12718"/>
                    <a:pt x="6962" y="12752"/>
                    <a:pt x="6981" y="12781"/>
                  </a:cubicBezTo>
                  <a:cubicBezTo>
                    <a:pt x="7009" y="12828"/>
                    <a:pt x="7005" y="12869"/>
                    <a:pt x="6964" y="12904"/>
                  </a:cubicBezTo>
                  <a:cubicBezTo>
                    <a:pt x="6996" y="12975"/>
                    <a:pt x="6968" y="13048"/>
                    <a:pt x="6988" y="13117"/>
                  </a:cubicBezTo>
                  <a:lnTo>
                    <a:pt x="7010" y="13111"/>
                  </a:lnTo>
                  <a:lnTo>
                    <a:pt x="7010" y="13111"/>
                  </a:lnTo>
                  <a:cubicBezTo>
                    <a:pt x="7023" y="13139"/>
                    <a:pt x="6993" y="13145"/>
                    <a:pt x="6988" y="13165"/>
                  </a:cubicBezTo>
                  <a:cubicBezTo>
                    <a:pt x="6993" y="13185"/>
                    <a:pt x="7005" y="13206"/>
                    <a:pt x="6990" y="13230"/>
                  </a:cubicBezTo>
                  <a:cubicBezTo>
                    <a:pt x="6973" y="13262"/>
                    <a:pt x="6970" y="13301"/>
                    <a:pt x="6984" y="13334"/>
                  </a:cubicBezTo>
                  <a:cubicBezTo>
                    <a:pt x="7002" y="13383"/>
                    <a:pt x="6996" y="13432"/>
                    <a:pt x="6998" y="13482"/>
                  </a:cubicBezTo>
                  <a:cubicBezTo>
                    <a:pt x="6997" y="13514"/>
                    <a:pt x="7001" y="13546"/>
                    <a:pt x="7009" y="13577"/>
                  </a:cubicBezTo>
                  <a:cubicBezTo>
                    <a:pt x="7025" y="13622"/>
                    <a:pt x="7041" y="13675"/>
                    <a:pt x="7029" y="13718"/>
                  </a:cubicBezTo>
                  <a:cubicBezTo>
                    <a:pt x="7013" y="13776"/>
                    <a:pt x="7025" y="13826"/>
                    <a:pt x="7034" y="13881"/>
                  </a:cubicBezTo>
                  <a:cubicBezTo>
                    <a:pt x="7038" y="13899"/>
                    <a:pt x="7039" y="13918"/>
                    <a:pt x="7037" y="13937"/>
                  </a:cubicBezTo>
                  <a:cubicBezTo>
                    <a:pt x="7031" y="13994"/>
                    <a:pt x="7027" y="14053"/>
                    <a:pt x="7040" y="14108"/>
                  </a:cubicBezTo>
                  <a:cubicBezTo>
                    <a:pt x="7053" y="14155"/>
                    <a:pt x="7057" y="14203"/>
                    <a:pt x="7054" y="14252"/>
                  </a:cubicBezTo>
                  <a:cubicBezTo>
                    <a:pt x="7050" y="14286"/>
                    <a:pt x="7054" y="14322"/>
                    <a:pt x="7054" y="14351"/>
                  </a:cubicBezTo>
                  <a:cubicBezTo>
                    <a:pt x="7065" y="14368"/>
                    <a:pt x="7072" y="14380"/>
                    <a:pt x="7086" y="14380"/>
                  </a:cubicBezTo>
                  <a:cubicBezTo>
                    <a:pt x="7088" y="14380"/>
                    <a:pt x="7089" y="14380"/>
                    <a:pt x="7091" y="14380"/>
                  </a:cubicBezTo>
                  <a:cubicBezTo>
                    <a:pt x="7109" y="14376"/>
                    <a:pt x="7114" y="14356"/>
                    <a:pt x="7137" y="14356"/>
                  </a:cubicBezTo>
                  <a:cubicBezTo>
                    <a:pt x="7138" y="14356"/>
                    <a:pt x="7139" y="14356"/>
                    <a:pt x="7140" y="14356"/>
                  </a:cubicBezTo>
                  <a:cubicBezTo>
                    <a:pt x="7130" y="14381"/>
                    <a:pt x="7156" y="14397"/>
                    <a:pt x="7156" y="14421"/>
                  </a:cubicBezTo>
                  <a:cubicBezTo>
                    <a:pt x="7116" y="14482"/>
                    <a:pt x="7090" y="14549"/>
                    <a:pt x="7087" y="14617"/>
                  </a:cubicBezTo>
                  <a:cubicBezTo>
                    <a:pt x="7103" y="14644"/>
                    <a:pt x="7128" y="14654"/>
                    <a:pt x="7135" y="14681"/>
                  </a:cubicBezTo>
                  <a:cubicBezTo>
                    <a:pt x="7121" y="14689"/>
                    <a:pt x="7098" y="14680"/>
                    <a:pt x="7090" y="14697"/>
                  </a:cubicBezTo>
                  <a:lnTo>
                    <a:pt x="7090" y="14995"/>
                  </a:lnTo>
                  <a:cubicBezTo>
                    <a:pt x="7091" y="14995"/>
                    <a:pt x="7092" y="14995"/>
                    <a:pt x="7092" y="14995"/>
                  </a:cubicBezTo>
                  <a:cubicBezTo>
                    <a:pt x="7125" y="14995"/>
                    <a:pt x="7133" y="15023"/>
                    <a:pt x="7150" y="15032"/>
                  </a:cubicBezTo>
                  <a:cubicBezTo>
                    <a:pt x="7146" y="15064"/>
                    <a:pt x="7137" y="15094"/>
                    <a:pt x="7104" y="15105"/>
                  </a:cubicBezTo>
                  <a:cubicBezTo>
                    <a:pt x="7111" y="15162"/>
                    <a:pt x="7099" y="15214"/>
                    <a:pt x="7103" y="15265"/>
                  </a:cubicBezTo>
                  <a:cubicBezTo>
                    <a:pt x="7111" y="15373"/>
                    <a:pt x="7094" y="15482"/>
                    <a:pt x="7114" y="15590"/>
                  </a:cubicBezTo>
                  <a:cubicBezTo>
                    <a:pt x="7087" y="15654"/>
                    <a:pt x="7123" y="15718"/>
                    <a:pt x="7115" y="15784"/>
                  </a:cubicBezTo>
                  <a:cubicBezTo>
                    <a:pt x="7111" y="15826"/>
                    <a:pt x="7112" y="15871"/>
                    <a:pt x="7105" y="15911"/>
                  </a:cubicBezTo>
                  <a:lnTo>
                    <a:pt x="7202" y="16029"/>
                  </a:lnTo>
                  <a:cubicBezTo>
                    <a:pt x="7168" y="16052"/>
                    <a:pt x="7144" y="16086"/>
                    <a:pt x="7135" y="16126"/>
                  </a:cubicBezTo>
                  <a:cubicBezTo>
                    <a:pt x="7123" y="16171"/>
                    <a:pt x="7119" y="16216"/>
                    <a:pt x="7123" y="16262"/>
                  </a:cubicBezTo>
                  <a:cubicBezTo>
                    <a:pt x="7127" y="16307"/>
                    <a:pt x="7140" y="16352"/>
                    <a:pt x="7123" y="16398"/>
                  </a:cubicBezTo>
                  <a:cubicBezTo>
                    <a:pt x="7119" y="16409"/>
                    <a:pt x="7127" y="16426"/>
                    <a:pt x="7129" y="16440"/>
                  </a:cubicBezTo>
                  <a:cubicBezTo>
                    <a:pt x="7131" y="16467"/>
                    <a:pt x="7146" y="16501"/>
                    <a:pt x="7135" y="16519"/>
                  </a:cubicBezTo>
                  <a:cubicBezTo>
                    <a:pt x="7110" y="16563"/>
                    <a:pt x="7132" y="16599"/>
                    <a:pt x="7142" y="16634"/>
                  </a:cubicBezTo>
                  <a:cubicBezTo>
                    <a:pt x="7122" y="16673"/>
                    <a:pt x="7112" y="16708"/>
                    <a:pt x="7131" y="16747"/>
                  </a:cubicBezTo>
                  <a:cubicBezTo>
                    <a:pt x="7135" y="16755"/>
                    <a:pt x="7139" y="16766"/>
                    <a:pt x="7136" y="16771"/>
                  </a:cubicBezTo>
                  <a:cubicBezTo>
                    <a:pt x="7113" y="16807"/>
                    <a:pt x="7127" y="16845"/>
                    <a:pt x="7127" y="16883"/>
                  </a:cubicBezTo>
                  <a:cubicBezTo>
                    <a:pt x="7128" y="16919"/>
                    <a:pt x="7127" y="16957"/>
                    <a:pt x="7122" y="16993"/>
                  </a:cubicBezTo>
                  <a:cubicBezTo>
                    <a:pt x="7116" y="17036"/>
                    <a:pt x="7142" y="17071"/>
                    <a:pt x="7140" y="17113"/>
                  </a:cubicBezTo>
                  <a:cubicBezTo>
                    <a:pt x="7137" y="17250"/>
                    <a:pt x="7139" y="17386"/>
                    <a:pt x="7140" y="17522"/>
                  </a:cubicBezTo>
                  <a:cubicBezTo>
                    <a:pt x="7142" y="17565"/>
                    <a:pt x="7136" y="17608"/>
                    <a:pt x="7153" y="17652"/>
                  </a:cubicBezTo>
                  <a:cubicBezTo>
                    <a:pt x="7164" y="17684"/>
                    <a:pt x="7163" y="17717"/>
                    <a:pt x="7152" y="17747"/>
                  </a:cubicBezTo>
                  <a:cubicBezTo>
                    <a:pt x="7127" y="17802"/>
                    <a:pt x="7146" y="17846"/>
                    <a:pt x="7169" y="17890"/>
                  </a:cubicBezTo>
                  <a:lnTo>
                    <a:pt x="7139" y="17956"/>
                  </a:lnTo>
                  <a:cubicBezTo>
                    <a:pt x="7177" y="18000"/>
                    <a:pt x="7129" y="18069"/>
                    <a:pt x="7186" y="18101"/>
                  </a:cubicBezTo>
                  <a:cubicBezTo>
                    <a:pt x="7172" y="18151"/>
                    <a:pt x="7185" y="18195"/>
                    <a:pt x="7183" y="18248"/>
                  </a:cubicBezTo>
                  <a:lnTo>
                    <a:pt x="7138" y="18277"/>
                  </a:lnTo>
                  <a:cubicBezTo>
                    <a:pt x="7179" y="18310"/>
                    <a:pt x="7139" y="18329"/>
                    <a:pt x="7132" y="18356"/>
                  </a:cubicBezTo>
                  <a:lnTo>
                    <a:pt x="7111" y="18350"/>
                  </a:lnTo>
                  <a:cubicBezTo>
                    <a:pt x="7085" y="18354"/>
                    <a:pt x="7094" y="18395"/>
                    <a:pt x="7063" y="18395"/>
                  </a:cubicBezTo>
                  <a:cubicBezTo>
                    <a:pt x="7038" y="18381"/>
                    <a:pt x="7059" y="18350"/>
                    <a:pt x="7038" y="18329"/>
                  </a:cubicBezTo>
                  <a:cubicBezTo>
                    <a:pt x="7031" y="18364"/>
                    <a:pt x="6999" y="18379"/>
                    <a:pt x="6988" y="18414"/>
                  </a:cubicBezTo>
                  <a:cubicBezTo>
                    <a:pt x="6965" y="18414"/>
                    <a:pt x="6941" y="18418"/>
                    <a:pt x="6929" y="18442"/>
                  </a:cubicBezTo>
                  <a:cubicBezTo>
                    <a:pt x="6926" y="18465"/>
                    <a:pt x="6943" y="18480"/>
                    <a:pt x="6954" y="18500"/>
                  </a:cubicBezTo>
                  <a:cubicBezTo>
                    <a:pt x="6956" y="18500"/>
                    <a:pt x="6958" y="18500"/>
                    <a:pt x="6960" y="18500"/>
                  </a:cubicBezTo>
                  <a:cubicBezTo>
                    <a:pt x="6982" y="18500"/>
                    <a:pt x="7002" y="18512"/>
                    <a:pt x="7013" y="18531"/>
                  </a:cubicBezTo>
                  <a:lnTo>
                    <a:pt x="7013" y="18563"/>
                  </a:lnTo>
                  <a:cubicBezTo>
                    <a:pt x="6978" y="18582"/>
                    <a:pt x="6963" y="18589"/>
                    <a:pt x="6946" y="18589"/>
                  </a:cubicBezTo>
                  <a:cubicBezTo>
                    <a:pt x="6933" y="18589"/>
                    <a:pt x="6918" y="18584"/>
                    <a:pt x="6891" y="18577"/>
                  </a:cubicBezTo>
                  <a:cubicBezTo>
                    <a:pt x="6871" y="18572"/>
                    <a:pt x="6854" y="18560"/>
                    <a:pt x="6834" y="18559"/>
                  </a:cubicBezTo>
                  <a:cubicBezTo>
                    <a:pt x="6831" y="18558"/>
                    <a:pt x="6828" y="18558"/>
                    <a:pt x="6825" y="18558"/>
                  </a:cubicBezTo>
                  <a:cubicBezTo>
                    <a:pt x="6814" y="18558"/>
                    <a:pt x="6804" y="18563"/>
                    <a:pt x="6804" y="18583"/>
                  </a:cubicBezTo>
                  <a:cubicBezTo>
                    <a:pt x="6814" y="18597"/>
                    <a:pt x="6850" y="18593"/>
                    <a:pt x="6847" y="18622"/>
                  </a:cubicBezTo>
                  <a:cubicBezTo>
                    <a:pt x="6841" y="18626"/>
                    <a:pt x="6836" y="18628"/>
                    <a:pt x="6830" y="18628"/>
                  </a:cubicBezTo>
                  <a:cubicBezTo>
                    <a:pt x="6815" y="18628"/>
                    <a:pt x="6802" y="18617"/>
                    <a:pt x="6788" y="18617"/>
                  </a:cubicBezTo>
                  <a:cubicBezTo>
                    <a:pt x="6749" y="18649"/>
                    <a:pt x="6726" y="18689"/>
                    <a:pt x="6732" y="18740"/>
                  </a:cubicBezTo>
                  <a:cubicBezTo>
                    <a:pt x="6733" y="18759"/>
                    <a:pt x="6716" y="18771"/>
                    <a:pt x="6713" y="18788"/>
                  </a:cubicBezTo>
                  <a:lnTo>
                    <a:pt x="6759" y="18779"/>
                  </a:lnTo>
                  <a:lnTo>
                    <a:pt x="6759" y="18779"/>
                  </a:lnTo>
                  <a:cubicBezTo>
                    <a:pt x="6754" y="18796"/>
                    <a:pt x="6752" y="18804"/>
                    <a:pt x="6745" y="18804"/>
                  </a:cubicBezTo>
                  <a:cubicBezTo>
                    <a:pt x="6740" y="18804"/>
                    <a:pt x="6730" y="18798"/>
                    <a:pt x="6714" y="18788"/>
                  </a:cubicBezTo>
                  <a:lnTo>
                    <a:pt x="6714" y="18788"/>
                  </a:lnTo>
                  <a:cubicBezTo>
                    <a:pt x="6672" y="18805"/>
                    <a:pt x="6718" y="18827"/>
                    <a:pt x="6710" y="18847"/>
                  </a:cubicBezTo>
                  <a:cubicBezTo>
                    <a:pt x="6705" y="18872"/>
                    <a:pt x="6674" y="18872"/>
                    <a:pt x="6662" y="18891"/>
                  </a:cubicBezTo>
                  <a:cubicBezTo>
                    <a:pt x="6659" y="18902"/>
                    <a:pt x="6661" y="18915"/>
                    <a:pt x="6668" y="18924"/>
                  </a:cubicBezTo>
                  <a:cubicBezTo>
                    <a:pt x="6678" y="18923"/>
                    <a:pt x="6686" y="18915"/>
                    <a:pt x="6696" y="18915"/>
                  </a:cubicBezTo>
                  <a:cubicBezTo>
                    <a:pt x="6700" y="18915"/>
                    <a:pt x="6705" y="18916"/>
                    <a:pt x="6710" y="18921"/>
                  </a:cubicBezTo>
                  <a:cubicBezTo>
                    <a:pt x="6694" y="18938"/>
                    <a:pt x="6694" y="18966"/>
                    <a:pt x="6672" y="18977"/>
                  </a:cubicBezTo>
                  <a:cubicBezTo>
                    <a:pt x="6666" y="18976"/>
                    <a:pt x="6661" y="18974"/>
                    <a:pt x="6656" y="18972"/>
                  </a:cubicBezTo>
                  <a:cubicBezTo>
                    <a:pt x="6652" y="18969"/>
                    <a:pt x="6648" y="18968"/>
                    <a:pt x="6644" y="18968"/>
                  </a:cubicBezTo>
                  <a:cubicBezTo>
                    <a:pt x="6639" y="18968"/>
                    <a:pt x="6635" y="18969"/>
                    <a:pt x="6632" y="18972"/>
                  </a:cubicBezTo>
                  <a:cubicBezTo>
                    <a:pt x="6689" y="19061"/>
                    <a:pt x="6689" y="19061"/>
                    <a:pt x="6652" y="19139"/>
                  </a:cubicBezTo>
                  <a:lnTo>
                    <a:pt x="6578" y="19170"/>
                  </a:lnTo>
                  <a:lnTo>
                    <a:pt x="6601" y="19245"/>
                  </a:lnTo>
                  <a:cubicBezTo>
                    <a:pt x="6557" y="19251"/>
                    <a:pt x="6556" y="19311"/>
                    <a:pt x="6511" y="19311"/>
                  </a:cubicBezTo>
                  <a:cubicBezTo>
                    <a:pt x="6508" y="19311"/>
                    <a:pt x="6505" y="19311"/>
                    <a:pt x="6502" y="19310"/>
                  </a:cubicBezTo>
                  <a:lnTo>
                    <a:pt x="6502" y="19310"/>
                  </a:lnTo>
                  <a:cubicBezTo>
                    <a:pt x="6507" y="19358"/>
                    <a:pt x="6489" y="19401"/>
                    <a:pt x="6491" y="19443"/>
                  </a:cubicBezTo>
                  <a:cubicBezTo>
                    <a:pt x="6494" y="19485"/>
                    <a:pt x="6446" y="19518"/>
                    <a:pt x="6473" y="19561"/>
                  </a:cubicBezTo>
                  <a:cubicBezTo>
                    <a:pt x="6477" y="19566"/>
                    <a:pt x="6480" y="19568"/>
                    <a:pt x="6483" y="19568"/>
                  </a:cubicBezTo>
                  <a:cubicBezTo>
                    <a:pt x="6492" y="19568"/>
                    <a:pt x="6500" y="19558"/>
                    <a:pt x="6510" y="19558"/>
                  </a:cubicBezTo>
                  <a:cubicBezTo>
                    <a:pt x="6514" y="19558"/>
                    <a:pt x="6518" y="19560"/>
                    <a:pt x="6523" y="19565"/>
                  </a:cubicBezTo>
                  <a:lnTo>
                    <a:pt x="6531" y="19581"/>
                  </a:lnTo>
                  <a:cubicBezTo>
                    <a:pt x="6523" y="19592"/>
                    <a:pt x="6518" y="19602"/>
                    <a:pt x="6503" y="19605"/>
                  </a:cubicBezTo>
                  <a:lnTo>
                    <a:pt x="6429" y="19573"/>
                  </a:lnTo>
                  <a:cubicBezTo>
                    <a:pt x="6418" y="19623"/>
                    <a:pt x="6377" y="19656"/>
                    <a:pt x="6375" y="19710"/>
                  </a:cubicBezTo>
                  <a:cubicBezTo>
                    <a:pt x="6373" y="19758"/>
                    <a:pt x="6359" y="19806"/>
                    <a:pt x="6351" y="19850"/>
                  </a:cubicBezTo>
                  <a:cubicBezTo>
                    <a:pt x="6341" y="19853"/>
                    <a:pt x="6332" y="19854"/>
                    <a:pt x="6323" y="19854"/>
                  </a:cubicBezTo>
                  <a:cubicBezTo>
                    <a:pt x="6322" y="19854"/>
                    <a:pt x="6321" y="19854"/>
                    <a:pt x="6320" y="19854"/>
                  </a:cubicBezTo>
                  <a:cubicBezTo>
                    <a:pt x="6311" y="19854"/>
                    <a:pt x="6303" y="19854"/>
                    <a:pt x="6297" y="19859"/>
                  </a:cubicBezTo>
                  <a:cubicBezTo>
                    <a:pt x="6309" y="19915"/>
                    <a:pt x="6313" y="19972"/>
                    <a:pt x="6311" y="20029"/>
                  </a:cubicBezTo>
                  <a:lnTo>
                    <a:pt x="6270" y="20050"/>
                  </a:lnTo>
                  <a:cubicBezTo>
                    <a:pt x="6277" y="20062"/>
                    <a:pt x="6283" y="20076"/>
                    <a:pt x="6286" y="20083"/>
                  </a:cubicBezTo>
                  <a:lnTo>
                    <a:pt x="6232" y="20466"/>
                  </a:lnTo>
                  <a:cubicBezTo>
                    <a:pt x="6203" y="20476"/>
                    <a:pt x="6184" y="20497"/>
                    <a:pt x="6168" y="20539"/>
                  </a:cubicBezTo>
                  <a:cubicBezTo>
                    <a:pt x="6159" y="20468"/>
                    <a:pt x="6130" y="20414"/>
                    <a:pt x="6160" y="20349"/>
                  </a:cubicBezTo>
                  <a:lnTo>
                    <a:pt x="6160" y="20349"/>
                  </a:lnTo>
                  <a:lnTo>
                    <a:pt x="6069" y="20388"/>
                  </a:lnTo>
                  <a:cubicBezTo>
                    <a:pt x="6058" y="20375"/>
                    <a:pt x="6038" y="20370"/>
                    <a:pt x="6042" y="20345"/>
                  </a:cubicBezTo>
                  <a:lnTo>
                    <a:pt x="6069" y="20326"/>
                  </a:lnTo>
                  <a:cubicBezTo>
                    <a:pt x="6040" y="20302"/>
                    <a:pt x="6078" y="20278"/>
                    <a:pt x="6070" y="20252"/>
                  </a:cubicBezTo>
                  <a:lnTo>
                    <a:pt x="6009" y="20241"/>
                  </a:lnTo>
                  <a:cubicBezTo>
                    <a:pt x="6036" y="20185"/>
                    <a:pt x="6008" y="20132"/>
                    <a:pt x="6008" y="20072"/>
                  </a:cubicBezTo>
                  <a:cubicBezTo>
                    <a:pt x="6041" y="20072"/>
                    <a:pt x="6040" y="20033"/>
                    <a:pt x="6067" y="20022"/>
                  </a:cubicBezTo>
                  <a:cubicBezTo>
                    <a:pt x="6058" y="20012"/>
                    <a:pt x="6043" y="20012"/>
                    <a:pt x="6042" y="19994"/>
                  </a:cubicBezTo>
                  <a:cubicBezTo>
                    <a:pt x="6045" y="19983"/>
                    <a:pt x="6049" y="19970"/>
                    <a:pt x="6054" y="19954"/>
                  </a:cubicBezTo>
                  <a:cubicBezTo>
                    <a:pt x="6025" y="19929"/>
                    <a:pt x="6018" y="19891"/>
                    <a:pt x="6002" y="19851"/>
                  </a:cubicBezTo>
                  <a:cubicBezTo>
                    <a:pt x="6021" y="19831"/>
                    <a:pt x="6026" y="19801"/>
                    <a:pt x="6017" y="19775"/>
                  </a:cubicBezTo>
                  <a:cubicBezTo>
                    <a:pt x="6000" y="19750"/>
                    <a:pt x="5972" y="19744"/>
                    <a:pt x="5951" y="19729"/>
                  </a:cubicBezTo>
                  <a:lnTo>
                    <a:pt x="5951" y="19687"/>
                  </a:lnTo>
                  <a:lnTo>
                    <a:pt x="5896" y="19630"/>
                  </a:lnTo>
                  <a:cubicBezTo>
                    <a:pt x="5917" y="19623"/>
                    <a:pt x="5937" y="19615"/>
                    <a:pt x="5946" y="19596"/>
                  </a:cubicBezTo>
                  <a:cubicBezTo>
                    <a:pt x="5923" y="19578"/>
                    <a:pt x="5960" y="19559"/>
                    <a:pt x="5941" y="19540"/>
                  </a:cubicBezTo>
                  <a:lnTo>
                    <a:pt x="5904" y="19528"/>
                  </a:lnTo>
                  <a:lnTo>
                    <a:pt x="5880" y="19482"/>
                  </a:lnTo>
                  <a:lnTo>
                    <a:pt x="5879" y="19481"/>
                  </a:lnTo>
                  <a:lnTo>
                    <a:pt x="5879" y="19481"/>
                  </a:lnTo>
                  <a:cubicBezTo>
                    <a:pt x="5883" y="19479"/>
                    <a:pt x="5888" y="19478"/>
                    <a:pt x="5892" y="19478"/>
                  </a:cubicBezTo>
                  <a:cubicBezTo>
                    <a:pt x="5914" y="19478"/>
                    <a:pt x="5923" y="19508"/>
                    <a:pt x="5944" y="19511"/>
                  </a:cubicBezTo>
                  <a:cubicBezTo>
                    <a:pt x="5953" y="19503"/>
                    <a:pt x="5963" y="19496"/>
                    <a:pt x="5964" y="19482"/>
                  </a:cubicBezTo>
                  <a:cubicBezTo>
                    <a:pt x="5953" y="19451"/>
                    <a:pt x="5924" y="19436"/>
                    <a:pt x="5894" y="19415"/>
                  </a:cubicBezTo>
                  <a:cubicBezTo>
                    <a:pt x="5915" y="19409"/>
                    <a:pt x="5938" y="19406"/>
                    <a:pt x="5944" y="19382"/>
                  </a:cubicBezTo>
                  <a:cubicBezTo>
                    <a:pt x="5923" y="19347"/>
                    <a:pt x="5886" y="19365"/>
                    <a:pt x="5857" y="19355"/>
                  </a:cubicBezTo>
                  <a:cubicBezTo>
                    <a:pt x="5844" y="19351"/>
                    <a:pt x="5840" y="19338"/>
                    <a:pt x="5848" y="19329"/>
                  </a:cubicBezTo>
                  <a:cubicBezTo>
                    <a:pt x="5849" y="19328"/>
                    <a:pt x="5851" y="19328"/>
                    <a:pt x="5852" y="19328"/>
                  </a:cubicBezTo>
                  <a:cubicBezTo>
                    <a:pt x="5857" y="19328"/>
                    <a:pt x="5862" y="19332"/>
                    <a:pt x="5867" y="19332"/>
                  </a:cubicBezTo>
                  <a:cubicBezTo>
                    <a:pt x="5870" y="19332"/>
                    <a:pt x="5873" y="19330"/>
                    <a:pt x="5876" y="19324"/>
                  </a:cubicBezTo>
                  <a:lnTo>
                    <a:pt x="5861" y="19286"/>
                  </a:lnTo>
                  <a:lnTo>
                    <a:pt x="5861" y="19286"/>
                  </a:lnTo>
                  <a:cubicBezTo>
                    <a:pt x="5875" y="19282"/>
                    <a:pt x="5890" y="19271"/>
                    <a:pt x="5888" y="19259"/>
                  </a:cubicBezTo>
                  <a:cubicBezTo>
                    <a:pt x="5882" y="19224"/>
                    <a:pt x="5904" y="19187"/>
                    <a:pt x="5889" y="19152"/>
                  </a:cubicBezTo>
                  <a:cubicBezTo>
                    <a:pt x="5881" y="19146"/>
                    <a:pt x="5874" y="19140"/>
                    <a:pt x="5866" y="19134"/>
                  </a:cubicBezTo>
                  <a:cubicBezTo>
                    <a:pt x="5888" y="19102"/>
                    <a:pt x="5841" y="19112"/>
                    <a:pt x="5841" y="19089"/>
                  </a:cubicBezTo>
                  <a:cubicBezTo>
                    <a:pt x="5841" y="19073"/>
                    <a:pt x="5850" y="19047"/>
                    <a:pt x="5824" y="19037"/>
                  </a:cubicBezTo>
                  <a:lnTo>
                    <a:pt x="5824" y="19037"/>
                  </a:lnTo>
                  <a:cubicBezTo>
                    <a:pt x="5824" y="19037"/>
                    <a:pt x="5824" y="19037"/>
                    <a:pt x="5824" y="19038"/>
                  </a:cubicBezTo>
                  <a:lnTo>
                    <a:pt x="5824" y="19038"/>
                  </a:lnTo>
                  <a:cubicBezTo>
                    <a:pt x="5822" y="19023"/>
                    <a:pt x="5829" y="19008"/>
                    <a:pt x="5840" y="19000"/>
                  </a:cubicBezTo>
                  <a:cubicBezTo>
                    <a:pt x="5865" y="18983"/>
                    <a:pt x="5879" y="18954"/>
                    <a:pt x="5874" y="18925"/>
                  </a:cubicBezTo>
                  <a:cubicBezTo>
                    <a:pt x="5838" y="18881"/>
                    <a:pt x="5826" y="18827"/>
                    <a:pt x="5858" y="18771"/>
                  </a:cubicBezTo>
                  <a:cubicBezTo>
                    <a:pt x="5825" y="18716"/>
                    <a:pt x="5807" y="18665"/>
                    <a:pt x="5839" y="18610"/>
                  </a:cubicBezTo>
                  <a:cubicBezTo>
                    <a:pt x="5835" y="18604"/>
                    <a:pt x="5833" y="18599"/>
                    <a:pt x="5831" y="18592"/>
                  </a:cubicBezTo>
                  <a:cubicBezTo>
                    <a:pt x="5822" y="18490"/>
                    <a:pt x="5791" y="18392"/>
                    <a:pt x="5787" y="18290"/>
                  </a:cubicBezTo>
                  <a:cubicBezTo>
                    <a:pt x="5785" y="18227"/>
                    <a:pt x="5776" y="18163"/>
                    <a:pt x="5762" y="18100"/>
                  </a:cubicBezTo>
                  <a:cubicBezTo>
                    <a:pt x="5746" y="18029"/>
                    <a:pt x="5736" y="17956"/>
                    <a:pt x="5734" y="17884"/>
                  </a:cubicBezTo>
                  <a:cubicBezTo>
                    <a:pt x="5727" y="17787"/>
                    <a:pt x="5727" y="17685"/>
                    <a:pt x="5655" y="17604"/>
                  </a:cubicBezTo>
                  <a:lnTo>
                    <a:pt x="5604" y="17647"/>
                  </a:lnTo>
                  <a:cubicBezTo>
                    <a:pt x="5594" y="17645"/>
                    <a:pt x="5586" y="17636"/>
                    <a:pt x="5576" y="17636"/>
                  </a:cubicBezTo>
                  <a:cubicBezTo>
                    <a:pt x="5572" y="17636"/>
                    <a:pt x="5568" y="17638"/>
                    <a:pt x="5564" y="17643"/>
                  </a:cubicBezTo>
                  <a:cubicBezTo>
                    <a:pt x="5546" y="17682"/>
                    <a:pt x="5576" y="17714"/>
                    <a:pt x="5582" y="17750"/>
                  </a:cubicBezTo>
                  <a:cubicBezTo>
                    <a:pt x="5596" y="17761"/>
                    <a:pt x="5620" y="17751"/>
                    <a:pt x="5627" y="17774"/>
                  </a:cubicBezTo>
                  <a:cubicBezTo>
                    <a:pt x="5647" y="17808"/>
                    <a:pt x="5592" y="17809"/>
                    <a:pt x="5597" y="17836"/>
                  </a:cubicBezTo>
                  <a:cubicBezTo>
                    <a:pt x="5601" y="17865"/>
                    <a:pt x="5633" y="17847"/>
                    <a:pt x="5648" y="17868"/>
                  </a:cubicBezTo>
                  <a:cubicBezTo>
                    <a:pt x="5637" y="17881"/>
                    <a:pt x="5630" y="17897"/>
                    <a:pt x="5611" y="17900"/>
                  </a:cubicBezTo>
                  <a:cubicBezTo>
                    <a:pt x="5605" y="17951"/>
                    <a:pt x="5597" y="18001"/>
                    <a:pt x="5593" y="18051"/>
                  </a:cubicBezTo>
                  <a:cubicBezTo>
                    <a:pt x="5591" y="18091"/>
                    <a:pt x="5592" y="18131"/>
                    <a:pt x="5638" y="18155"/>
                  </a:cubicBezTo>
                  <a:cubicBezTo>
                    <a:pt x="5666" y="18167"/>
                    <a:pt x="5674" y="18199"/>
                    <a:pt x="5681" y="18228"/>
                  </a:cubicBezTo>
                  <a:cubicBezTo>
                    <a:pt x="5684" y="18243"/>
                    <a:pt x="5692" y="18256"/>
                    <a:pt x="5703" y="18267"/>
                  </a:cubicBezTo>
                  <a:cubicBezTo>
                    <a:pt x="5705" y="18270"/>
                    <a:pt x="5707" y="18271"/>
                    <a:pt x="5709" y="18271"/>
                  </a:cubicBezTo>
                  <a:cubicBezTo>
                    <a:pt x="5713" y="18271"/>
                    <a:pt x="5718" y="18265"/>
                    <a:pt x="5724" y="18265"/>
                  </a:cubicBezTo>
                  <a:cubicBezTo>
                    <a:pt x="5727" y="18265"/>
                    <a:pt x="5730" y="18266"/>
                    <a:pt x="5734" y="18270"/>
                  </a:cubicBezTo>
                  <a:cubicBezTo>
                    <a:pt x="5730" y="18290"/>
                    <a:pt x="5743" y="18316"/>
                    <a:pt x="5727" y="18342"/>
                  </a:cubicBezTo>
                  <a:cubicBezTo>
                    <a:pt x="5704" y="18351"/>
                    <a:pt x="5673" y="18337"/>
                    <a:pt x="5651" y="18370"/>
                  </a:cubicBezTo>
                  <a:cubicBezTo>
                    <a:pt x="5631" y="18414"/>
                    <a:pt x="5671" y="18458"/>
                    <a:pt x="5666" y="18510"/>
                  </a:cubicBezTo>
                  <a:cubicBezTo>
                    <a:pt x="5662" y="18561"/>
                    <a:pt x="5657" y="18614"/>
                    <a:pt x="5684" y="18659"/>
                  </a:cubicBezTo>
                  <a:cubicBezTo>
                    <a:pt x="5672" y="18681"/>
                    <a:pt x="5671" y="18702"/>
                    <a:pt x="5653" y="18714"/>
                  </a:cubicBezTo>
                  <a:cubicBezTo>
                    <a:pt x="5637" y="18698"/>
                    <a:pt x="5617" y="18688"/>
                    <a:pt x="5609" y="18659"/>
                  </a:cubicBezTo>
                  <a:cubicBezTo>
                    <a:pt x="5629" y="18645"/>
                    <a:pt x="5635" y="18621"/>
                    <a:pt x="5625" y="18601"/>
                  </a:cubicBezTo>
                  <a:cubicBezTo>
                    <a:pt x="5603" y="18549"/>
                    <a:pt x="5617" y="18497"/>
                    <a:pt x="5607" y="18440"/>
                  </a:cubicBezTo>
                  <a:lnTo>
                    <a:pt x="5607" y="18440"/>
                  </a:lnTo>
                  <a:cubicBezTo>
                    <a:pt x="5606" y="18440"/>
                    <a:pt x="5604" y="18440"/>
                    <a:pt x="5603" y="18440"/>
                  </a:cubicBezTo>
                  <a:cubicBezTo>
                    <a:pt x="5581" y="18440"/>
                    <a:pt x="5578" y="18417"/>
                    <a:pt x="5566" y="18402"/>
                  </a:cubicBezTo>
                  <a:cubicBezTo>
                    <a:pt x="5548" y="18413"/>
                    <a:pt x="5530" y="18419"/>
                    <a:pt x="5512" y="18419"/>
                  </a:cubicBezTo>
                  <a:cubicBezTo>
                    <a:pt x="5492" y="18419"/>
                    <a:pt x="5472" y="18412"/>
                    <a:pt x="5452" y="18398"/>
                  </a:cubicBezTo>
                  <a:lnTo>
                    <a:pt x="5452" y="18398"/>
                  </a:lnTo>
                  <a:cubicBezTo>
                    <a:pt x="5452" y="18380"/>
                    <a:pt x="5475" y="18384"/>
                    <a:pt x="5483" y="18370"/>
                  </a:cubicBezTo>
                  <a:cubicBezTo>
                    <a:pt x="5487" y="18345"/>
                    <a:pt x="5486" y="18319"/>
                    <a:pt x="5479" y="18294"/>
                  </a:cubicBezTo>
                  <a:cubicBezTo>
                    <a:pt x="5473" y="18267"/>
                    <a:pt x="5435" y="18263"/>
                    <a:pt x="5435" y="18232"/>
                  </a:cubicBezTo>
                  <a:lnTo>
                    <a:pt x="5465" y="18211"/>
                  </a:lnTo>
                  <a:cubicBezTo>
                    <a:pt x="5470" y="18173"/>
                    <a:pt x="5473" y="18134"/>
                    <a:pt x="5442" y="18105"/>
                  </a:cubicBezTo>
                  <a:cubicBezTo>
                    <a:pt x="5430" y="18109"/>
                    <a:pt x="5418" y="18113"/>
                    <a:pt x="5405" y="18115"/>
                  </a:cubicBezTo>
                  <a:cubicBezTo>
                    <a:pt x="5397" y="18113"/>
                    <a:pt x="5389" y="18110"/>
                    <a:pt x="5382" y="18106"/>
                  </a:cubicBezTo>
                  <a:cubicBezTo>
                    <a:pt x="5380" y="18066"/>
                    <a:pt x="5427" y="18059"/>
                    <a:pt x="5431" y="18027"/>
                  </a:cubicBezTo>
                  <a:cubicBezTo>
                    <a:pt x="5442" y="17953"/>
                    <a:pt x="5412" y="17880"/>
                    <a:pt x="5431" y="17800"/>
                  </a:cubicBezTo>
                  <a:lnTo>
                    <a:pt x="5431" y="17800"/>
                  </a:lnTo>
                  <a:cubicBezTo>
                    <a:pt x="5431" y="17800"/>
                    <a:pt x="5430" y="17800"/>
                    <a:pt x="5430" y="17800"/>
                  </a:cubicBezTo>
                  <a:cubicBezTo>
                    <a:pt x="5403" y="17800"/>
                    <a:pt x="5391" y="17771"/>
                    <a:pt x="5368" y="17765"/>
                  </a:cubicBezTo>
                  <a:cubicBezTo>
                    <a:pt x="5361" y="17780"/>
                    <a:pt x="5359" y="17792"/>
                    <a:pt x="5345" y="17794"/>
                  </a:cubicBezTo>
                  <a:lnTo>
                    <a:pt x="5345" y="17794"/>
                  </a:lnTo>
                  <a:lnTo>
                    <a:pt x="5345" y="17761"/>
                  </a:lnTo>
                  <a:cubicBezTo>
                    <a:pt x="5355" y="17724"/>
                    <a:pt x="5395" y="17731"/>
                    <a:pt x="5402" y="17698"/>
                  </a:cubicBezTo>
                  <a:cubicBezTo>
                    <a:pt x="5409" y="17665"/>
                    <a:pt x="5446" y="17677"/>
                    <a:pt x="5463" y="17663"/>
                  </a:cubicBezTo>
                  <a:lnTo>
                    <a:pt x="5477" y="17635"/>
                  </a:lnTo>
                  <a:cubicBezTo>
                    <a:pt x="5477" y="17591"/>
                    <a:pt x="5437" y="17573"/>
                    <a:pt x="5431" y="17540"/>
                  </a:cubicBezTo>
                  <a:cubicBezTo>
                    <a:pt x="5433" y="17494"/>
                    <a:pt x="5468" y="17454"/>
                    <a:pt x="5444" y="17410"/>
                  </a:cubicBezTo>
                  <a:lnTo>
                    <a:pt x="5444" y="17410"/>
                  </a:lnTo>
                  <a:cubicBezTo>
                    <a:pt x="5435" y="17412"/>
                    <a:pt x="5427" y="17420"/>
                    <a:pt x="5416" y="17420"/>
                  </a:cubicBezTo>
                  <a:cubicBezTo>
                    <a:pt x="5411" y="17420"/>
                    <a:pt x="5405" y="17418"/>
                    <a:pt x="5398" y="17412"/>
                  </a:cubicBezTo>
                  <a:lnTo>
                    <a:pt x="5431" y="17369"/>
                  </a:lnTo>
                  <a:cubicBezTo>
                    <a:pt x="5410" y="17324"/>
                    <a:pt x="5388" y="17279"/>
                    <a:pt x="5365" y="17230"/>
                  </a:cubicBezTo>
                  <a:cubicBezTo>
                    <a:pt x="5368" y="17229"/>
                    <a:pt x="5371" y="17229"/>
                    <a:pt x="5373" y="17229"/>
                  </a:cubicBezTo>
                  <a:cubicBezTo>
                    <a:pt x="5407" y="17229"/>
                    <a:pt x="5397" y="17274"/>
                    <a:pt x="5425" y="17275"/>
                  </a:cubicBezTo>
                  <a:cubicBezTo>
                    <a:pt x="5456" y="17259"/>
                    <a:pt x="5487" y="17242"/>
                    <a:pt x="5521" y="17242"/>
                  </a:cubicBezTo>
                  <a:cubicBezTo>
                    <a:pt x="5523" y="17242"/>
                    <a:pt x="5525" y="17242"/>
                    <a:pt x="5527" y="17242"/>
                  </a:cubicBezTo>
                  <a:lnTo>
                    <a:pt x="5574" y="17191"/>
                  </a:lnTo>
                  <a:cubicBezTo>
                    <a:pt x="5570" y="17175"/>
                    <a:pt x="5555" y="17165"/>
                    <a:pt x="5559" y="17151"/>
                  </a:cubicBezTo>
                  <a:cubicBezTo>
                    <a:pt x="5572" y="17123"/>
                    <a:pt x="5601" y="17113"/>
                    <a:pt x="5609" y="17085"/>
                  </a:cubicBezTo>
                  <a:cubicBezTo>
                    <a:pt x="5616" y="17069"/>
                    <a:pt x="5599" y="17054"/>
                    <a:pt x="5601" y="17037"/>
                  </a:cubicBezTo>
                  <a:cubicBezTo>
                    <a:pt x="5611" y="17030"/>
                    <a:pt x="5627" y="17031"/>
                    <a:pt x="5627" y="17007"/>
                  </a:cubicBezTo>
                  <a:cubicBezTo>
                    <a:pt x="5597" y="16985"/>
                    <a:pt x="5620" y="16947"/>
                    <a:pt x="5611" y="16922"/>
                  </a:cubicBezTo>
                  <a:cubicBezTo>
                    <a:pt x="5580" y="16870"/>
                    <a:pt x="5524" y="16869"/>
                    <a:pt x="5490" y="16829"/>
                  </a:cubicBezTo>
                  <a:cubicBezTo>
                    <a:pt x="5530" y="16805"/>
                    <a:pt x="5525" y="16755"/>
                    <a:pt x="5557" y="16731"/>
                  </a:cubicBezTo>
                  <a:cubicBezTo>
                    <a:pt x="5558" y="16683"/>
                    <a:pt x="5548" y="16641"/>
                    <a:pt x="5584" y="16598"/>
                  </a:cubicBezTo>
                  <a:cubicBezTo>
                    <a:pt x="5528" y="16577"/>
                    <a:pt x="5540" y="16531"/>
                    <a:pt x="5536" y="16489"/>
                  </a:cubicBezTo>
                  <a:cubicBezTo>
                    <a:pt x="5522" y="16472"/>
                    <a:pt x="5506" y="16455"/>
                    <a:pt x="5489" y="16438"/>
                  </a:cubicBezTo>
                  <a:cubicBezTo>
                    <a:pt x="5489" y="16401"/>
                    <a:pt x="5470" y="16366"/>
                    <a:pt x="5485" y="16328"/>
                  </a:cubicBezTo>
                  <a:cubicBezTo>
                    <a:pt x="5442" y="16289"/>
                    <a:pt x="5409" y="16239"/>
                    <a:pt x="5388" y="16185"/>
                  </a:cubicBezTo>
                  <a:cubicBezTo>
                    <a:pt x="5333" y="16165"/>
                    <a:pt x="5324" y="16114"/>
                    <a:pt x="5312" y="16067"/>
                  </a:cubicBezTo>
                  <a:cubicBezTo>
                    <a:pt x="5317" y="16057"/>
                    <a:pt x="5322" y="16046"/>
                    <a:pt x="5327" y="16037"/>
                  </a:cubicBezTo>
                  <a:cubicBezTo>
                    <a:pt x="5313" y="16015"/>
                    <a:pt x="5279" y="16018"/>
                    <a:pt x="5276" y="15989"/>
                  </a:cubicBezTo>
                  <a:cubicBezTo>
                    <a:pt x="5280" y="15985"/>
                    <a:pt x="5282" y="15979"/>
                    <a:pt x="5287" y="15972"/>
                  </a:cubicBezTo>
                  <a:lnTo>
                    <a:pt x="5243" y="15926"/>
                  </a:lnTo>
                  <a:cubicBezTo>
                    <a:pt x="5231" y="15903"/>
                    <a:pt x="5243" y="15879"/>
                    <a:pt x="5227" y="15863"/>
                  </a:cubicBezTo>
                  <a:cubicBezTo>
                    <a:pt x="5178" y="15848"/>
                    <a:pt x="5178" y="15791"/>
                    <a:pt x="5137" y="15767"/>
                  </a:cubicBezTo>
                  <a:cubicBezTo>
                    <a:pt x="5096" y="15743"/>
                    <a:pt x="5097" y="15688"/>
                    <a:pt x="5061" y="15663"/>
                  </a:cubicBezTo>
                  <a:cubicBezTo>
                    <a:pt x="5066" y="15651"/>
                    <a:pt x="5070" y="15643"/>
                    <a:pt x="5072" y="15638"/>
                  </a:cubicBezTo>
                  <a:cubicBezTo>
                    <a:pt x="5001" y="15592"/>
                    <a:pt x="4920" y="15563"/>
                    <a:pt x="4892" y="15474"/>
                  </a:cubicBezTo>
                  <a:cubicBezTo>
                    <a:pt x="4859" y="15461"/>
                    <a:pt x="4858" y="15416"/>
                    <a:pt x="4826" y="15406"/>
                  </a:cubicBezTo>
                  <a:cubicBezTo>
                    <a:pt x="4786" y="15395"/>
                    <a:pt x="4780" y="15355"/>
                    <a:pt x="4750" y="15329"/>
                  </a:cubicBezTo>
                  <a:cubicBezTo>
                    <a:pt x="4661" y="15319"/>
                    <a:pt x="4617" y="15254"/>
                    <a:pt x="4591" y="15173"/>
                  </a:cubicBezTo>
                  <a:lnTo>
                    <a:pt x="4544" y="15162"/>
                  </a:lnTo>
                  <a:cubicBezTo>
                    <a:pt x="4523" y="15112"/>
                    <a:pt x="4477" y="15089"/>
                    <a:pt x="4440" y="15049"/>
                  </a:cubicBezTo>
                  <a:cubicBezTo>
                    <a:pt x="4404" y="15011"/>
                    <a:pt x="4366" y="14971"/>
                    <a:pt x="4331" y="14930"/>
                  </a:cubicBezTo>
                  <a:cubicBezTo>
                    <a:pt x="4298" y="14892"/>
                    <a:pt x="4269" y="14847"/>
                    <a:pt x="4217" y="14830"/>
                  </a:cubicBezTo>
                  <a:lnTo>
                    <a:pt x="4217" y="14830"/>
                  </a:lnTo>
                  <a:cubicBezTo>
                    <a:pt x="4202" y="14863"/>
                    <a:pt x="4228" y="14870"/>
                    <a:pt x="4239" y="14885"/>
                  </a:cubicBezTo>
                  <a:cubicBezTo>
                    <a:pt x="4250" y="14901"/>
                    <a:pt x="4284" y="14894"/>
                    <a:pt x="4275" y="14931"/>
                  </a:cubicBezTo>
                  <a:cubicBezTo>
                    <a:pt x="4266" y="14934"/>
                    <a:pt x="4258" y="14936"/>
                    <a:pt x="4251" y="14936"/>
                  </a:cubicBezTo>
                  <a:cubicBezTo>
                    <a:pt x="4213" y="14936"/>
                    <a:pt x="4202" y="14890"/>
                    <a:pt x="4178" y="14868"/>
                  </a:cubicBezTo>
                  <a:cubicBezTo>
                    <a:pt x="4174" y="14868"/>
                    <a:pt x="4170" y="14869"/>
                    <a:pt x="4167" y="14869"/>
                  </a:cubicBezTo>
                  <a:cubicBezTo>
                    <a:pt x="4120" y="14869"/>
                    <a:pt x="4085" y="14835"/>
                    <a:pt x="4053" y="14811"/>
                  </a:cubicBezTo>
                  <a:cubicBezTo>
                    <a:pt x="4013" y="14781"/>
                    <a:pt x="3976" y="14756"/>
                    <a:pt x="3934" y="14751"/>
                  </a:cubicBezTo>
                  <a:cubicBezTo>
                    <a:pt x="3888" y="14752"/>
                    <a:pt x="3928" y="14780"/>
                    <a:pt x="3913" y="14790"/>
                  </a:cubicBezTo>
                  <a:cubicBezTo>
                    <a:pt x="3906" y="14792"/>
                    <a:pt x="3899" y="14793"/>
                    <a:pt x="3892" y="14793"/>
                  </a:cubicBezTo>
                  <a:cubicBezTo>
                    <a:pt x="3885" y="14793"/>
                    <a:pt x="3878" y="14791"/>
                    <a:pt x="3871" y="14784"/>
                  </a:cubicBezTo>
                  <a:cubicBezTo>
                    <a:pt x="3874" y="14771"/>
                    <a:pt x="3878" y="14759"/>
                    <a:pt x="3881" y="14745"/>
                  </a:cubicBezTo>
                  <a:cubicBezTo>
                    <a:pt x="3872" y="14742"/>
                    <a:pt x="3864" y="14740"/>
                    <a:pt x="3856" y="14740"/>
                  </a:cubicBezTo>
                  <a:cubicBezTo>
                    <a:pt x="3835" y="14740"/>
                    <a:pt x="3815" y="14749"/>
                    <a:pt x="3796" y="14756"/>
                  </a:cubicBezTo>
                  <a:cubicBezTo>
                    <a:pt x="3751" y="14735"/>
                    <a:pt x="3713" y="14707"/>
                    <a:pt x="3702" y="14655"/>
                  </a:cubicBezTo>
                  <a:cubicBezTo>
                    <a:pt x="3700" y="14655"/>
                    <a:pt x="3698" y="14655"/>
                    <a:pt x="3696" y="14655"/>
                  </a:cubicBezTo>
                  <a:cubicBezTo>
                    <a:pt x="3665" y="14655"/>
                    <a:pt x="3634" y="14646"/>
                    <a:pt x="3610" y="14627"/>
                  </a:cubicBezTo>
                  <a:lnTo>
                    <a:pt x="3620" y="14597"/>
                  </a:lnTo>
                  <a:lnTo>
                    <a:pt x="3586" y="14544"/>
                  </a:lnTo>
                  <a:lnTo>
                    <a:pt x="3444" y="14509"/>
                  </a:lnTo>
                  <a:lnTo>
                    <a:pt x="3444" y="14509"/>
                  </a:lnTo>
                  <a:cubicBezTo>
                    <a:pt x="3443" y="14516"/>
                    <a:pt x="3443" y="14521"/>
                    <a:pt x="3443" y="14527"/>
                  </a:cubicBezTo>
                  <a:lnTo>
                    <a:pt x="3443" y="14527"/>
                  </a:lnTo>
                  <a:cubicBezTo>
                    <a:pt x="3434" y="14526"/>
                    <a:pt x="3427" y="14519"/>
                    <a:pt x="3426" y="14509"/>
                  </a:cubicBezTo>
                  <a:cubicBezTo>
                    <a:pt x="3410" y="14509"/>
                    <a:pt x="3394" y="14513"/>
                    <a:pt x="3381" y="14523"/>
                  </a:cubicBezTo>
                  <a:cubicBezTo>
                    <a:pt x="3357" y="14498"/>
                    <a:pt x="3330" y="14480"/>
                    <a:pt x="3294" y="14480"/>
                  </a:cubicBezTo>
                  <a:cubicBezTo>
                    <a:pt x="3289" y="14480"/>
                    <a:pt x="3284" y="14481"/>
                    <a:pt x="3279" y="14481"/>
                  </a:cubicBezTo>
                  <a:lnTo>
                    <a:pt x="3234" y="14406"/>
                  </a:lnTo>
                  <a:lnTo>
                    <a:pt x="3278" y="14360"/>
                  </a:lnTo>
                  <a:cubicBezTo>
                    <a:pt x="3273" y="14343"/>
                    <a:pt x="3264" y="14327"/>
                    <a:pt x="3250" y="14315"/>
                  </a:cubicBezTo>
                  <a:cubicBezTo>
                    <a:pt x="3246" y="14315"/>
                    <a:pt x="3242" y="14315"/>
                    <a:pt x="3238" y="14315"/>
                  </a:cubicBezTo>
                  <a:cubicBezTo>
                    <a:pt x="3196" y="14315"/>
                    <a:pt x="3167" y="14288"/>
                    <a:pt x="3144" y="14246"/>
                  </a:cubicBezTo>
                  <a:cubicBezTo>
                    <a:pt x="3201" y="14233"/>
                    <a:pt x="3235" y="14187"/>
                    <a:pt x="3283" y="14149"/>
                  </a:cubicBezTo>
                  <a:cubicBezTo>
                    <a:pt x="3307" y="14178"/>
                    <a:pt x="3344" y="14161"/>
                    <a:pt x="3371" y="14180"/>
                  </a:cubicBezTo>
                  <a:cubicBezTo>
                    <a:pt x="3377" y="14186"/>
                    <a:pt x="3381" y="14192"/>
                    <a:pt x="3385" y="14198"/>
                  </a:cubicBezTo>
                  <a:cubicBezTo>
                    <a:pt x="3367" y="14217"/>
                    <a:pt x="3336" y="14197"/>
                    <a:pt x="3321" y="14223"/>
                  </a:cubicBezTo>
                  <a:cubicBezTo>
                    <a:pt x="3325" y="14249"/>
                    <a:pt x="3342" y="14257"/>
                    <a:pt x="3368" y="14257"/>
                  </a:cubicBezTo>
                  <a:cubicBezTo>
                    <a:pt x="3372" y="14257"/>
                    <a:pt x="3375" y="14257"/>
                    <a:pt x="3379" y="14257"/>
                  </a:cubicBezTo>
                  <a:cubicBezTo>
                    <a:pt x="3405" y="14242"/>
                    <a:pt x="3429" y="14210"/>
                    <a:pt x="3472" y="14210"/>
                  </a:cubicBezTo>
                  <a:cubicBezTo>
                    <a:pt x="3472" y="14210"/>
                    <a:pt x="3473" y="14210"/>
                    <a:pt x="3474" y="14210"/>
                  </a:cubicBezTo>
                  <a:cubicBezTo>
                    <a:pt x="3477" y="14238"/>
                    <a:pt x="3490" y="14266"/>
                    <a:pt x="3510" y="14285"/>
                  </a:cubicBezTo>
                  <a:lnTo>
                    <a:pt x="3434" y="14344"/>
                  </a:lnTo>
                  <a:cubicBezTo>
                    <a:pt x="3427" y="14340"/>
                    <a:pt x="3420" y="14338"/>
                    <a:pt x="3415" y="14338"/>
                  </a:cubicBezTo>
                  <a:cubicBezTo>
                    <a:pt x="3406" y="14338"/>
                    <a:pt x="3401" y="14345"/>
                    <a:pt x="3399" y="14360"/>
                  </a:cubicBezTo>
                  <a:lnTo>
                    <a:pt x="3420" y="14374"/>
                  </a:lnTo>
                  <a:cubicBezTo>
                    <a:pt x="3396" y="14393"/>
                    <a:pt x="3363" y="14404"/>
                    <a:pt x="3356" y="14439"/>
                  </a:cubicBezTo>
                  <a:cubicBezTo>
                    <a:pt x="3363" y="14453"/>
                    <a:pt x="3372" y="14453"/>
                    <a:pt x="3383" y="14453"/>
                  </a:cubicBezTo>
                  <a:cubicBezTo>
                    <a:pt x="3384" y="14453"/>
                    <a:pt x="3385" y="14453"/>
                    <a:pt x="3387" y="14453"/>
                  </a:cubicBezTo>
                  <a:cubicBezTo>
                    <a:pt x="3390" y="14453"/>
                    <a:pt x="3393" y="14453"/>
                    <a:pt x="3396" y="14454"/>
                  </a:cubicBezTo>
                  <a:cubicBezTo>
                    <a:pt x="3441" y="14409"/>
                    <a:pt x="3493" y="14372"/>
                    <a:pt x="3526" y="14315"/>
                  </a:cubicBezTo>
                  <a:cubicBezTo>
                    <a:pt x="3558" y="14326"/>
                    <a:pt x="3592" y="14329"/>
                    <a:pt x="3602" y="14366"/>
                  </a:cubicBezTo>
                  <a:lnTo>
                    <a:pt x="3602" y="14366"/>
                  </a:lnTo>
                  <a:lnTo>
                    <a:pt x="3549" y="14369"/>
                  </a:lnTo>
                  <a:lnTo>
                    <a:pt x="3486" y="14429"/>
                  </a:lnTo>
                  <a:cubicBezTo>
                    <a:pt x="3492" y="14433"/>
                    <a:pt x="3500" y="14436"/>
                    <a:pt x="3508" y="14436"/>
                  </a:cubicBezTo>
                  <a:cubicBezTo>
                    <a:pt x="3512" y="14436"/>
                    <a:pt x="3517" y="14435"/>
                    <a:pt x="3521" y="14433"/>
                  </a:cubicBezTo>
                  <a:cubicBezTo>
                    <a:pt x="3531" y="14430"/>
                    <a:pt x="3528" y="14409"/>
                    <a:pt x="3542" y="14409"/>
                  </a:cubicBezTo>
                  <a:cubicBezTo>
                    <a:pt x="3543" y="14409"/>
                    <a:pt x="3545" y="14409"/>
                    <a:pt x="3547" y="14409"/>
                  </a:cubicBezTo>
                  <a:cubicBezTo>
                    <a:pt x="3566" y="14421"/>
                    <a:pt x="3568" y="14436"/>
                    <a:pt x="3569" y="14454"/>
                  </a:cubicBezTo>
                  <a:lnTo>
                    <a:pt x="3569" y="14454"/>
                  </a:lnTo>
                  <a:cubicBezTo>
                    <a:pt x="3568" y="14454"/>
                    <a:pt x="3568" y="14454"/>
                    <a:pt x="3567" y="14454"/>
                  </a:cubicBezTo>
                  <a:lnTo>
                    <a:pt x="3567" y="14454"/>
                  </a:lnTo>
                  <a:lnTo>
                    <a:pt x="3569" y="14455"/>
                  </a:lnTo>
                  <a:cubicBezTo>
                    <a:pt x="3569" y="14455"/>
                    <a:pt x="3569" y="14454"/>
                    <a:pt x="3569" y="14454"/>
                  </a:cubicBezTo>
                  <a:lnTo>
                    <a:pt x="3569" y="14454"/>
                  </a:lnTo>
                  <a:cubicBezTo>
                    <a:pt x="3580" y="14455"/>
                    <a:pt x="3592" y="14453"/>
                    <a:pt x="3599" y="14463"/>
                  </a:cubicBezTo>
                  <a:cubicBezTo>
                    <a:pt x="3603" y="14478"/>
                    <a:pt x="3606" y="14490"/>
                    <a:pt x="3611" y="14506"/>
                  </a:cubicBezTo>
                  <a:cubicBezTo>
                    <a:pt x="3622" y="14494"/>
                    <a:pt x="3636" y="14486"/>
                    <a:pt x="3636" y="14466"/>
                  </a:cubicBezTo>
                  <a:cubicBezTo>
                    <a:pt x="3638" y="14458"/>
                    <a:pt x="3618" y="14452"/>
                    <a:pt x="3629" y="14441"/>
                  </a:cubicBezTo>
                  <a:cubicBezTo>
                    <a:pt x="3636" y="14439"/>
                    <a:pt x="3641" y="14438"/>
                    <a:pt x="3647" y="14438"/>
                  </a:cubicBezTo>
                  <a:cubicBezTo>
                    <a:pt x="3688" y="14438"/>
                    <a:pt x="3698" y="14503"/>
                    <a:pt x="3740" y="14503"/>
                  </a:cubicBezTo>
                  <a:cubicBezTo>
                    <a:pt x="3747" y="14503"/>
                    <a:pt x="3755" y="14502"/>
                    <a:pt x="3764" y="14497"/>
                  </a:cubicBezTo>
                  <a:cubicBezTo>
                    <a:pt x="3749" y="14462"/>
                    <a:pt x="3739" y="14425"/>
                    <a:pt x="3692" y="14419"/>
                  </a:cubicBezTo>
                  <a:cubicBezTo>
                    <a:pt x="3669" y="14415"/>
                    <a:pt x="3667" y="14391"/>
                    <a:pt x="3663" y="14373"/>
                  </a:cubicBezTo>
                  <a:cubicBezTo>
                    <a:pt x="3669" y="14369"/>
                    <a:pt x="3675" y="14368"/>
                    <a:pt x="3681" y="14368"/>
                  </a:cubicBezTo>
                  <a:cubicBezTo>
                    <a:pt x="3695" y="14368"/>
                    <a:pt x="3710" y="14376"/>
                    <a:pt x="3724" y="14376"/>
                  </a:cubicBezTo>
                  <a:cubicBezTo>
                    <a:pt x="3731" y="14376"/>
                    <a:pt x="3738" y="14373"/>
                    <a:pt x="3745" y="14366"/>
                  </a:cubicBezTo>
                  <a:lnTo>
                    <a:pt x="3745" y="14366"/>
                  </a:lnTo>
                  <a:lnTo>
                    <a:pt x="3744" y="14367"/>
                  </a:lnTo>
                  <a:cubicBezTo>
                    <a:pt x="3719" y="14338"/>
                    <a:pt x="3665" y="14343"/>
                    <a:pt x="3654" y="14285"/>
                  </a:cubicBezTo>
                  <a:lnTo>
                    <a:pt x="3654" y="14198"/>
                  </a:lnTo>
                  <a:cubicBezTo>
                    <a:pt x="3628" y="14173"/>
                    <a:pt x="3606" y="14146"/>
                    <a:pt x="3571" y="14142"/>
                  </a:cubicBezTo>
                  <a:lnTo>
                    <a:pt x="3542" y="14168"/>
                  </a:lnTo>
                  <a:cubicBezTo>
                    <a:pt x="3514" y="14154"/>
                    <a:pt x="3483" y="14146"/>
                    <a:pt x="3465" y="14121"/>
                  </a:cubicBezTo>
                  <a:cubicBezTo>
                    <a:pt x="3460" y="14097"/>
                    <a:pt x="3488" y="14105"/>
                    <a:pt x="3491" y="14091"/>
                  </a:cubicBezTo>
                  <a:cubicBezTo>
                    <a:pt x="3483" y="14084"/>
                    <a:pt x="3476" y="14082"/>
                    <a:pt x="3470" y="14082"/>
                  </a:cubicBezTo>
                  <a:cubicBezTo>
                    <a:pt x="3454" y="14082"/>
                    <a:pt x="3444" y="14101"/>
                    <a:pt x="3432" y="14113"/>
                  </a:cubicBezTo>
                  <a:lnTo>
                    <a:pt x="3383" y="14068"/>
                  </a:lnTo>
                  <a:lnTo>
                    <a:pt x="3272" y="14068"/>
                  </a:lnTo>
                  <a:cubicBezTo>
                    <a:pt x="3274" y="14084"/>
                    <a:pt x="3289" y="14096"/>
                    <a:pt x="3275" y="14116"/>
                  </a:cubicBezTo>
                  <a:cubicBezTo>
                    <a:pt x="3246" y="14120"/>
                    <a:pt x="3237" y="14170"/>
                    <a:pt x="3197" y="14170"/>
                  </a:cubicBezTo>
                  <a:cubicBezTo>
                    <a:pt x="3193" y="14170"/>
                    <a:pt x="3189" y="14170"/>
                    <a:pt x="3184" y="14169"/>
                  </a:cubicBezTo>
                  <a:cubicBezTo>
                    <a:pt x="3187" y="14150"/>
                    <a:pt x="3191" y="14134"/>
                    <a:pt x="3194" y="14119"/>
                  </a:cubicBezTo>
                  <a:lnTo>
                    <a:pt x="3194" y="14119"/>
                  </a:lnTo>
                  <a:lnTo>
                    <a:pt x="3164" y="14134"/>
                  </a:lnTo>
                  <a:cubicBezTo>
                    <a:pt x="3109" y="14113"/>
                    <a:pt x="3041" y="14131"/>
                    <a:pt x="2996" y="14097"/>
                  </a:cubicBezTo>
                  <a:cubicBezTo>
                    <a:pt x="2951" y="14061"/>
                    <a:pt x="2886" y="14065"/>
                    <a:pt x="2861" y="14012"/>
                  </a:cubicBezTo>
                  <a:cubicBezTo>
                    <a:pt x="2790" y="14015"/>
                    <a:pt x="2756" y="14069"/>
                    <a:pt x="2709" y="14100"/>
                  </a:cubicBezTo>
                  <a:cubicBezTo>
                    <a:pt x="2690" y="14080"/>
                    <a:pt x="2705" y="14069"/>
                    <a:pt x="2711" y="14053"/>
                  </a:cubicBezTo>
                  <a:lnTo>
                    <a:pt x="2650" y="14036"/>
                  </a:lnTo>
                  <a:cubicBezTo>
                    <a:pt x="2625" y="14043"/>
                    <a:pt x="2632" y="14075"/>
                    <a:pt x="2601" y="14083"/>
                  </a:cubicBezTo>
                  <a:cubicBezTo>
                    <a:pt x="2597" y="14086"/>
                    <a:pt x="2593" y="14088"/>
                    <a:pt x="2589" y="14088"/>
                  </a:cubicBezTo>
                  <a:cubicBezTo>
                    <a:pt x="2572" y="14088"/>
                    <a:pt x="2556" y="14068"/>
                    <a:pt x="2536" y="14068"/>
                  </a:cubicBezTo>
                  <a:cubicBezTo>
                    <a:pt x="2533" y="14068"/>
                    <a:pt x="2530" y="14068"/>
                    <a:pt x="2527" y="14069"/>
                  </a:cubicBezTo>
                  <a:lnTo>
                    <a:pt x="2493" y="14098"/>
                  </a:lnTo>
                  <a:cubicBezTo>
                    <a:pt x="2425" y="14047"/>
                    <a:pt x="2346" y="14069"/>
                    <a:pt x="2274" y="14055"/>
                  </a:cubicBezTo>
                  <a:cubicBezTo>
                    <a:pt x="2235" y="14047"/>
                    <a:pt x="2197" y="14045"/>
                    <a:pt x="2158" y="14045"/>
                  </a:cubicBezTo>
                  <a:cubicBezTo>
                    <a:pt x="2099" y="14045"/>
                    <a:pt x="2039" y="14050"/>
                    <a:pt x="1979" y="14050"/>
                  </a:cubicBezTo>
                  <a:cubicBezTo>
                    <a:pt x="1963" y="14050"/>
                    <a:pt x="1947" y="14050"/>
                    <a:pt x="1931" y="14049"/>
                  </a:cubicBezTo>
                  <a:cubicBezTo>
                    <a:pt x="1928" y="14049"/>
                    <a:pt x="1925" y="14049"/>
                    <a:pt x="1922" y="14049"/>
                  </a:cubicBezTo>
                  <a:cubicBezTo>
                    <a:pt x="1907" y="14049"/>
                    <a:pt x="1893" y="14051"/>
                    <a:pt x="1879" y="14056"/>
                  </a:cubicBezTo>
                  <a:cubicBezTo>
                    <a:pt x="1834" y="14076"/>
                    <a:pt x="1787" y="14080"/>
                    <a:pt x="1738" y="14082"/>
                  </a:cubicBezTo>
                  <a:cubicBezTo>
                    <a:pt x="1737" y="14087"/>
                    <a:pt x="1735" y="14094"/>
                    <a:pt x="1729" y="14094"/>
                  </a:cubicBezTo>
                  <a:cubicBezTo>
                    <a:pt x="1728" y="14094"/>
                    <a:pt x="1727" y="14094"/>
                    <a:pt x="1726" y="14093"/>
                  </a:cubicBezTo>
                  <a:cubicBezTo>
                    <a:pt x="1723" y="14092"/>
                    <a:pt x="1722" y="14085"/>
                    <a:pt x="1719" y="14082"/>
                  </a:cubicBezTo>
                  <a:cubicBezTo>
                    <a:pt x="1709" y="14089"/>
                    <a:pt x="1698" y="14091"/>
                    <a:pt x="1687" y="14091"/>
                  </a:cubicBezTo>
                  <a:cubicBezTo>
                    <a:pt x="1676" y="14091"/>
                    <a:pt x="1665" y="14089"/>
                    <a:pt x="1654" y="14089"/>
                  </a:cubicBezTo>
                  <a:cubicBezTo>
                    <a:pt x="1642" y="14089"/>
                    <a:pt x="1631" y="14091"/>
                    <a:pt x="1620" y="14099"/>
                  </a:cubicBezTo>
                  <a:cubicBezTo>
                    <a:pt x="1589" y="14123"/>
                    <a:pt x="1548" y="14114"/>
                    <a:pt x="1516" y="14123"/>
                  </a:cubicBezTo>
                  <a:lnTo>
                    <a:pt x="1489" y="14188"/>
                  </a:lnTo>
                  <a:lnTo>
                    <a:pt x="1489" y="14188"/>
                  </a:lnTo>
                  <a:lnTo>
                    <a:pt x="1489" y="14188"/>
                  </a:lnTo>
                  <a:lnTo>
                    <a:pt x="1441" y="14198"/>
                  </a:lnTo>
                  <a:cubicBezTo>
                    <a:pt x="1436" y="14190"/>
                    <a:pt x="1433" y="14184"/>
                    <a:pt x="1426" y="14172"/>
                  </a:cubicBezTo>
                  <a:cubicBezTo>
                    <a:pt x="1421" y="14182"/>
                    <a:pt x="1416" y="14185"/>
                    <a:pt x="1411" y="14185"/>
                  </a:cubicBezTo>
                  <a:cubicBezTo>
                    <a:pt x="1402" y="14185"/>
                    <a:pt x="1393" y="14178"/>
                    <a:pt x="1381" y="14178"/>
                  </a:cubicBezTo>
                  <a:cubicBezTo>
                    <a:pt x="1375" y="14178"/>
                    <a:pt x="1369" y="14180"/>
                    <a:pt x="1362" y="14186"/>
                  </a:cubicBezTo>
                  <a:cubicBezTo>
                    <a:pt x="1344" y="14210"/>
                    <a:pt x="1321" y="14230"/>
                    <a:pt x="1295" y="14245"/>
                  </a:cubicBezTo>
                  <a:cubicBezTo>
                    <a:pt x="1258" y="14268"/>
                    <a:pt x="1225" y="14296"/>
                    <a:pt x="1200" y="14332"/>
                  </a:cubicBezTo>
                  <a:cubicBezTo>
                    <a:pt x="1163" y="14384"/>
                    <a:pt x="1112" y="14428"/>
                    <a:pt x="1054" y="14455"/>
                  </a:cubicBezTo>
                  <a:cubicBezTo>
                    <a:pt x="1001" y="14480"/>
                    <a:pt x="950" y="14506"/>
                    <a:pt x="926" y="14566"/>
                  </a:cubicBezTo>
                  <a:cubicBezTo>
                    <a:pt x="923" y="14576"/>
                    <a:pt x="910" y="14582"/>
                    <a:pt x="901" y="14590"/>
                  </a:cubicBezTo>
                  <a:cubicBezTo>
                    <a:pt x="841" y="14644"/>
                    <a:pt x="783" y="14701"/>
                    <a:pt x="751" y="14780"/>
                  </a:cubicBezTo>
                  <a:cubicBezTo>
                    <a:pt x="726" y="14794"/>
                    <a:pt x="703" y="14812"/>
                    <a:pt x="686" y="14835"/>
                  </a:cubicBezTo>
                  <a:cubicBezTo>
                    <a:pt x="645" y="14882"/>
                    <a:pt x="622" y="14939"/>
                    <a:pt x="581" y="14986"/>
                  </a:cubicBezTo>
                  <a:cubicBezTo>
                    <a:pt x="528" y="15048"/>
                    <a:pt x="480" y="15114"/>
                    <a:pt x="436" y="15183"/>
                  </a:cubicBezTo>
                  <a:cubicBezTo>
                    <a:pt x="400" y="15235"/>
                    <a:pt x="377" y="15298"/>
                    <a:pt x="337" y="15347"/>
                  </a:cubicBezTo>
                  <a:cubicBezTo>
                    <a:pt x="301" y="15393"/>
                    <a:pt x="289" y="15444"/>
                    <a:pt x="272" y="15481"/>
                  </a:cubicBezTo>
                  <a:cubicBezTo>
                    <a:pt x="272" y="15507"/>
                    <a:pt x="293" y="15499"/>
                    <a:pt x="292" y="15515"/>
                  </a:cubicBezTo>
                  <a:cubicBezTo>
                    <a:pt x="233" y="15535"/>
                    <a:pt x="232" y="15534"/>
                    <a:pt x="212" y="15584"/>
                  </a:cubicBezTo>
                  <a:cubicBezTo>
                    <a:pt x="208" y="15600"/>
                    <a:pt x="197" y="15615"/>
                    <a:pt x="185" y="15628"/>
                  </a:cubicBezTo>
                  <a:cubicBezTo>
                    <a:pt x="165" y="15646"/>
                    <a:pt x="200" y="15668"/>
                    <a:pt x="181" y="15684"/>
                  </a:cubicBezTo>
                  <a:cubicBezTo>
                    <a:pt x="143" y="15718"/>
                    <a:pt x="151" y="15766"/>
                    <a:pt x="141" y="15802"/>
                  </a:cubicBezTo>
                  <a:cubicBezTo>
                    <a:pt x="144" y="15825"/>
                    <a:pt x="170" y="15817"/>
                    <a:pt x="169" y="15837"/>
                  </a:cubicBezTo>
                  <a:cubicBezTo>
                    <a:pt x="163" y="15849"/>
                    <a:pt x="150" y="15856"/>
                    <a:pt x="137" y="15856"/>
                  </a:cubicBezTo>
                  <a:cubicBezTo>
                    <a:pt x="135" y="15856"/>
                    <a:pt x="133" y="15856"/>
                    <a:pt x="131" y="15856"/>
                  </a:cubicBezTo>
                  <a:lnTo>
                    <a:pt x="108" y="15821"/>
                  </a:lnTo>
                  <a:cubicBezTo>
                    <a:pt x="107" y="15863"/>
                    <a:pt x="95" y="15904"/>
                    <a:pt x="72" y="15939"/>
                  </a:cubicBezTo>
                  <a:lnTo>
                    <a:pt x="97" y="15953"/>
                  </a:lnTo>
                  <a:cubicBezTo>
                    <a:pt x="91" y="15976"/>
                    <a:pt x="64" y="15956"/>
                    <a:pt x="56" y="15973"/>
                  </a:cubicBezTo>
                  <a:cubicBezTo>
                    <a:pt x="48" y="16005"/>
                    <a:pt x="31" y="16036"/>
                    <a:pt x="43" y="16073"/>
                  </a:cubicBezTo>
                  <a:lnTo>
                    <a:pt x="0" y="16101"/>
                  </a:lnTo>
                  <a:cubicBezTo>
                    <a:pt x="17" y="16159"/>
                    <a:pt x="19" y="16223"/>
                    <a:pt x="70" y="16261"/>
                  </a:cubicBezTo>
                  <a:cubicBezTo>
                    <a:pt x="70" y="16284"/>
                    <a:pt x="74" y="16301"/>
                    <a:pt x="60" y="16316"/>
                  </a:cubicBezTo>
                  <a:cubicBezTo>
                    <a:pt x="49" y="16313"/>
                    <a:pt x="55" y="16295"/>
                    <a:pt x="40" y="16295"/>
                  </a:cubicBezTo>
                  <a:cubicBezTo>
                    <a:pt x="38" y="16295"/>
                    <a:pt x="37" y="16295"/>
                    <a:pt x="35" y="16295"/>
                  </a:cubicBezTo>
                  <a:lnTo>
                    <a:pt x="35" y="16345"/>
                  </a:lnTo>
                  <a:cubicBezTo>
                    <a:pt x="63" y="16358"/>
                    <a:pt x="87" y="16377"/>
                    <a:pt x="102" y="16402"/>
                  </a:cubicBezTo>
                  <a:cubicBezTo>
                    <a:pt x="104" y="16455"/>
                    <a:pt x="123" y="16495"/>
                    <a:pt x="173" y="16519"/>
                  </a:cubicBezTo>
                  <a:cubicBezTo>
                    <a:pt x="199" y="16529"/>
                    <a:pt x="212" y="16555"/>
                    <a:pt x="205" y="16582"/>
                  </a:cubicBezTo>
                  <a:cubicBezTo>
                    <a:pt x="203" y="16606"/>
                    <a:pt x="200" y="16629"/>
                    <a:pt x="192" y="16653"/>
                  </a:cubicBezTo>
                  <a:cubicBezTo>
                    <a:pt x="179" y="16689"/>
                    <a:pt x="173" y="16728"/>
                    <a:pt x="176" y="16765"/>
                  </a:cubicBezTo>
                  <a:cubicBezTo>
                    <a:pt x="205" y="16757"/>
                    <a:pt x="216" y="16722"/>
                    <a:pt x="250" y="16712"/>
                  </a:cubicBezTo>
                  <a:cubicBezTo>
                    <a:pt x="253" y="16712"/>
                    <a:pt x="256" y="16712"/>
                    <a:pt x="259" y="16712"/>
                  </a:cubicBezTo>
                  <a:cubicBezTo>
                    <a:pt x="266" y="16712"/>
                    <a:pt x="274" y="16711"/>
                    <a:pt x="282" y="16711"/>
                  </a:cubicBezTo>
                  <a:cubicBezTo>
                    <a:pt x="292" y="16711"/>
                    <a:pt x="302" y="16713"/>
                    <a:pt x="311" y="16720"/>
                  </a:cubicBezTo>
                  <a:cubicBezTo>
                    <a:pt x="330" y="16747"/>
                    <a:pt x="308" y="16774"/>
                    <a:pt x="309" y="16801"/>
                  </a:cubicBezTo>
                  <a:cubicBezTo>
                    <a:pt x="329" y="16819"/>
                    <a:pt x="343" y="16836"/>
                    <a:pt x="330" y="16864"/>
                  </a:cubicBezTo>
                  <a:lnTo>
                    <a:pt x="285" y="16879"/>
                  </a:lnTo>
                  <a:cubicBezTo>
                    <a:pt x="293" y="16900"/>
                    <a:pt x="267" y="16916"/>
                    <a:pt x="275" y="16939"/>
                  </a:cubicBezTo>
                  <a:lnTo>
                    <a:pt x="294" y="16951"/>
                  </a:lnTo>
                  <a:cubicBezTo>
                    <a:pt x="292" y="16968"/>
                    <a:pt x="265" y="16973"/>
                    <a:pt x="274" y="16993"/>
                  </a:cubicBezTo>
                  <a:cubicBezTo>
                    <a:pt x="276" y="16994"/>
                    <a:pt x="278" y="16994"/>
                    <a:pt x="280" y="16994"/>
                  </a:cubicBezTo>
                  <a:cubicBezTo>
                    <a:pt x="296" y="16994"/>
                    <a:pt x="304" y="16983"/>
                    <a:pt x="311" y="16974"/>
                  </a:cubicBezTo>
                  <a:cubicBezTo>
                    <a:pt x="319" y="16963"/>
                    <a:pt x="318" y="16945"/>
                    <a:pt x="341" y="16945"/>
                  </a:cubicBezTo>
                  <a:cubicBezTo>
                    <a:pt x="343" y="16945"/>
                    <a:pt x="344" y="16945"/>
                    <a:pt x="346" y="16945"/>
                  </a:cubicBezTo>
                  <a:cubicBezTo>
                    <a:pt x="371" y="16960"/>
                    <a:pt x="379" y="16991"/>
                    <a:pt x="388" y="17015"/>
                  </a:cubicBezTo>
                  <a:cubicBezTo>
                    <a:pt x="382" y="17033"/>
                    <a:pt x="366" y="17044"/>
                    <a:pt x="379" y="17062"/>
                  </a:cubicBezTo>
                  <a:cubicBezTo>
                    <a:pt x="386" y="17057"/>
                    <a:pt x="392" y="17053"/>
                    <a:pt x="398" y="17048"/>
                  </a:cubicBezTo>
                  <a:cubicBezTo>
                    <a:pt x="447" y="17014"/>
                    <a:pt x="453" y="16955"/>
                    <a:pt x="478" y="16907"/>
                  </a:cubicBezTo>
                  <a:lnTo>
                    <a:pt x="478" y="16907"/>
                  </a:lnTo>
                  <a:cubicBezTo>
                    <a:pt x="478" y="16907"/>
                    <a:pt x="478" y="16908"/>
                    <a:pt x="478" y="16908"/>
                  </a:cubicBezTo>
                  <a:cubicBezTo>
                    <a:pt x="492" y="16904"/>
                    <a:pt x="503" y="16894"/>
                    <a:pt x="509" y="16880"/>
                  </a:cubicBezTo>
                  <a:cubicBezTo>
                    <a:pt x="504" y="16872"/>
                    <a:pt x="501" y="16864"/>
                    <a:pt x="494" y="16852"/>
                  </a:cubicBezTo>
                  <a:cubicBezTo>
                    <a:pt x="515" y="16828"/>
                    <a:pt x="536" y="16802"/>
                    <a:pt x="537" y="16770"/>
                  </a:cubicBezTo>
                  <a:lnTo>
                    <a:pt x="584" y="16748"/>
                  </a:lnTo>
                  <a:cubicBezTo>
                    <a:pt x="615" y="16772"/>
                    <a:pt x="655" y="16761"/>
                    <a:pt x="689" y="16779"/>
                  </a:cubicBezTo>
                  <a:cubicBezTo>
                    <a:pt x="716" y="16740"/>
                    <a:pt x="766" y="16720"/>
                    <a:pt x="766" y="16666"/>
                  </a:cubicBezTo>
                  <a:lnTo>
                    <a:pt x="807" y="16652"/>
                  </a:lnTo>
                  <a:cubicBezTo>
                    <a:pt x="820" y="16619"/>
                    <a:pt x="858" y="16601"/>
                    <a:pt x="850" y="16559"/>
                  </a:cubicBezTo>
                  <a:lnTo>
                    <a:pt x="850" y="16559"/>
                  </a:lnTo>
                  <a:lnTo>
                    <a:pt x="884" y="16564"/>
                  </a:lnTo>
                  <a:cubicBezTo>
                    <a:pt x="902" y="16526"/>
                    <a:pt x="938" y="16502"/>
                    <a:pt x="974" y="16481"/>
                  </a:cubicBezTo>
                  <a:cubicBezTo>
                    <a:pt x="975" y="16471"/>
                    <a:pt x="983" y="16465"/>
                    <a:pt x="993" y="16463"/>
                  </a:cubicBezTo>
                  <a:lnTo>
                    <a:pt x="993" y="16463"/>
                  </a:lnTo>
                  <a:lnTo>
                    <a:pt x="993" y="16480"/>
                  </a:lnTo>
                  <a:cubicBezTo>
                    <a:pt x="1026" y="16493"/>
                    <a:pt x="1001" y="16548"/>
                    <a:pt x="1047" y="16550"/>
                  </a:cubicBezTo>
                  <a:cubicBezTo>
                    <a:pt x="1065" y="16546"/>
                    <a:pt x="1067" y="16514"/>
                    <a:pt x="1088" y="16514"/>
                  </a:cubicBezTo>
                  <a:cubicBezTo>
                    <a:pt x="1091" y="16514"/>
                    <a:pt x="1095" y="16515"/>
                    <a:pt x="1100" y="16517"/>
                  </a:cubicBezTo>
                  <a:cubicBezTo>
                    <a:pt x="1101" y="16502"/>
                    <a:pt x="1097" y="16485"/>
                    <a:pt x="1117" y="16481"/>
                  </a:cubicBezTo>
                  <a:lnTo>
                    <a:pt x="1117" y="16481"/>
                  </a:lnTo>
                  <a:cubicBezTo>
                    <a:pt x="1116" y="16496"/>
                    <a:pt x="1120" y="16512"/>
                    <a:pt x="1100" y="16517"/>
                  </a:cubicBezTo>
                  <a:cubicBezTo>
                    <a:pt x="1079" y="16551"/>
                    <a:pt x="1064" y="16591"/>
                    <a:pt x="1037" y="16619"/>
                  </a:cubicBezTo>
                  <a:cubicBezTo>
                    <a:pt x="995" y="16663"/>
                    <a:pt x="970" y="16721"/>
                    <a:pt x="969" y="16781"/>
                  </a:cubicBezTo>
                  <a:cubicBezTo>
                    <a:pt x="1009" y="16781"/>
                    <a:pt x="1004" y="16738"/>
                    <a:pt x="1027" y="16723"/>
                  </a:cubicBezTo>
                  <a:cubicBezTo>
                    <a:pt x="1032" y="16721"/>
                    <a:pt x="1037" y="16720"/>
                    <a:pt x="1043" y="16720"/>
                  </a:cubicBezTo>
                  <a:cubicBezTo>
                    <a:pt x="1047" y="16746"/>
                    <a:pt x="1052" y="16771"/>
                    <a:pt x="1040" y="16795"/>
                  </a:cubicBezTo>
                  <a:lnTo>
                    <a:pt x="1015" y="16809"/>
                  </a:lnTo>
                  <a:cubicBezTo>
                    <a:pt x="1028" y="16829"/>
                    <a:pt x="1034" y="16850"/>
                    <a:pt x="1020" y="16874"/>
                  </a:cubicBezTo>
                  <a:cubicBezTo>
                    <a:pt x="1002" y="16904"/>
                    <a:pt x="991" y="16939"/>
                    <a:pt x="972" y="16967"/>
                  </a:cubicBezTo>
                  <a:cubicBezTo>
                    <a:pt x="957" y="16988"/>
                    <a:pt x="974" y="17000"/>
                    <a:pt x="973" y="17018"/>
                  </a:cubicBezTo>
                  <a:cubicBezTo>
                    <a:pt x="955" y="17045"/>
                    <a:pt x="934" y="17073"/>
                    <a:pt x="915" y="17102"/>
                  </a:cubicBezTo>
                  <a:cubicBezTo>
                    <a:pt x="895" y="17126"/>
                    <a:pt x="884" y="17158"/>
                    <a:pt x="886" y="17190"/>
                  </a:cubicBezTo>
                  <a:lnTo>
                    <a:pt x="886" y="17190"/>
                  </a:lnTo>
                  <a:cubicBezTo>
                    <a:pt x="922" y="17179"/>
                    <a:pt x="924" y="17141"/>
                    <a:pt x="940" y="17115"/>
                  </a:cubicBezTo>
                  <a:cubicBezTo>
                    <a:pt x="945" y="17109"/>
                    <a:pt x="953" y="17105"/>
                    <a:pt x="960" y="17105"/>
                  </a:cubicBezTo>
                  <a:cubicBezTo>
                    <a:pt x="962" y="17105"/>
                    <a:pt x="964" y="17105"/>
                    <a:pt x="965" y="17105"/>
                  </a:cubicBezTo>
                  <a:cubicBezTo>
                    <a:pt x="972" y="17119"/>
                    <a:pt x="980" y="17133"/>
                    <a:pt x="988" y="17147"/>
                  </a:cubicBezTo>
                  <a:cubicBezTo>
                    <a:pt x="977" y="17166"/>
                    <a:pt x="965" y="17184"/>
                    <a:pt x="985" y="17204"/>
                  </a:cubicBezTo>
                  <a:lnTo>
                    <a:pt x="1020" y="17139"/>
                  </a:lnTo>
                  <a:cubicBezTo>
                    <a:pt x="1026" y="17148"/>
                    <a:pt x="1031" y="17151"/>
                    <a:pt x="1036" y="17151"/>
                  </a:cubicBezTo>
                  <a:cubicBezTo>
                    <a:pt x="1050" y="17151"/>
                    <a:pt x="1061" y="17124"/>
                    <a:pt x="1075" y="17124"/>
                  </a:cubicBezTo>
                  <a:cubicBezTo>
                    <a:pt x="1080" y="17124"/>
                    <a:pt x="1085" y="17127"/>
                    <a:pt x="1091" y="17134"/>
                  </a:cubicBezTo>
                  <a:cubicBezTo>
                    <a:pt x="1115" y="17066"/>
                    <a:pt x="1169" y="16998"/>
                    <a:pt x="1271" y="16909"/>
                  </a:cubicBezTo>
                  <a:cubicBezTo>
                    <a:pt x="1273" y="16908"/>
                    <a:pt x="1275" y="16908"/>
                    <a:pt x="1276" y="16908"/>
                  </a:cubicBezTo>
                  <a:cubicBezTo>
                    <a:pt x="1289" y="16908"/>
                    <a:pt x="1298" y="16921"/>
                    <a:pt x="1315" y="16921"/>
                  </a:cubicBezTo>
                  <a:cubicBezTo>
                    <a:pt x="1319" y="16921"/>
                    <a:pt x="1323" y="16921"/>
                    <a:pt x="1327" y="16919"/>
                  </a:cubicBezTo>
                  <a:cubicBezTo>
                    <a:pt x="1353" y="16888"/>
                    <a:pt x="1390" y="16858"/>
                    <a:pt x="1393" y="16799"/>
                  </a:cubicBezTo>
                  <a:cubicBezTo>
                    <a:pt x="1414" y="16786"/>
                    <a:pt x="1426" y="16750"/>
                    <a:pt x="1455" y="16749"/>
                  </a:cubicBezTo>
                  <a:lnTo>
                    <a:pt x="1455" y="16749"/>
                  </a:lnTo>
                  <a:cubicBezTo>
                    <a:pt x="1490" y="16765"/>
                    <a:pt x="1450" y="16782"/>
                    <a:pt x="1466" y="16797"/>
                  </a:cubicBezTo>
                  <a:cubicBezTo>
                    <a:pt x="1474" y="16798"/>
                    <a:pt x="1482" y="16799"/>
                    <a:pt x="1489" y="16799"/>
                  </a:cubicBezTo>
                  <a:cubicBezTo>
                    <a:pt x="1561" y="16799"/>
                    <a:pt x="1577" y="16738"/>
                    <a:pt x="1587" y="16672"/>
                  </a:cubicBezTo>
                  <a:cubicBezTo>
                    <a:pt x="1627" y="16688"/>
                    <a:pt x="1643" y="16714"/>
                    <a:pt x="1657" y="16742"/>
                  </a:cubicBezTo>
                  <a:cubicBezTo>
                    <a:pt x="1696" y="16725"/>
                    <a:pt x="1701" y="16681"/>
                    <a:pt x="1730" y="16656"/>
                  </a:cubicBezTo>
                  <a:cubicBezTo>
                    <a:pt x="1736" y="16650"/>
                    <a:pt x="1734" y="16645"/>
                    <a:pt x="1726" y="16643"/>
                  </a:cubicBezTo>
                  <a:cubicBezTo>
                    <a:pt x="1719" y="16642"/>
                    <a:pt x="1713" y="16641"/>
                    <a:pt x="1706" y="16641"/>
                  </a:cubicBezTo>
                  <a:cubicBezTo>
                    <a:pt x="1687" y="16641"/>
                    <a:pt x="1668" y="16646"/>
                    <a:pt x="1651" y="16656"/>
                  </a:cubicBezTo>
                  <a:cubicBezTo>
                    <a:pt x="1650" y="16633"/>
                    <a:pt x="1649" y="16618"/>
                    <a:pt x="1649" y="16611"/>
                  </a:cubicBezTo>
                  <a:cubicBezTo>
                    <a:pt x="1655" y="16582"/>
                    <a:pt x="1686" y="16585"/>
                    <a:pt x="1690" y="16560"/>
                  </a:cubicBezTo>
                  <a:cubicBezTo>
                    <a:pt x="1693" y="16542"/>
                    <a:pt x="1702" y="16526"/>
                    <a:pt x="1716" y="16514"/>
                  </a:cubicBezTo>
                  <a:cubicBezTo>
                    <a:pt x="1736" y="16501"/>
                    <a:pt x="1722" y="16479"/>
                    <a:pt x="1731" y="16467"/>
                  </a:cubicBezTo>
                  <a:lnTo>
                    <a:pt x="1839" y="16410"/>
                  </a:lnTo>
                  <a:cubicBezTo>
                    <a:pt x="1834" y="16377"/>
                    <a:pt x="1858" y="16357"/>
                    <a:pt x="1885" y="16336"/>
                  </a:cubicBezTo>
                  <a:lnTo>
                    <a:pt x="1850" y="16313"/>
                  </a:lnTo>
                  <a:lnTo>
                    <a:pt x="1874" y="16293"/>
                  </a:lnTo>
                  <a:lnTo>
                    <a:pt x="1831" y="16278"/>
                  </a:lnTo>
                  <a:cubicBezTo>
                    <a:pt x="1839" y="16264"/>
                    <a:pt x="1846" y="16251"/>
                    <a:pt x="1863" y="16250"/>
                  </a:cubicBezTo>
                  <a:lnTo>
                    <a:pt x="1863" y="16251"/>
                  </a:lnTo>
                  <a:cubicBezTo>
                    <a:pt x="1865" y="16245"/>
                    <a:pt x="1865" y="16238"/>
                    <a:pt x="1872" y="16238"/>
                  </a:cubicBezTo>
                  <a:cubicBezTo>
                    <a:pt x="1872" y="16238"/>
                    <a:pt x="1873" y="16238"/>
                    <a:pt x="1874" y="16238"/>
                  </a:cubicBezTo>
                  <a:cubicBezTo>
                    <a:pt x="1878" y="16239"/>
                    <a:pt x="1879" y="16246"/>
                    <a:pt x="1881" y="16251"/>
                  </a:cubicBezTo>
                  <a:cubicBezTo>
                    <a:pt x="1894" y="16251"/>
                    <a:pt x="1902" y="16265"/>
                    <a:pt x="1916" y="16265"/>
                  </a:cubicBezTo>
                  <a:cubicBezTo>
                    <a:pt x="1918" y="16265"/>
                    <a:pt x="1920" y="16265"/>
                    <a:pt x="1922" y="16264"/>
                  </a:cubicBezTo>
                  <a:lnTo>
                    <a:pt x="1947" y="16234"/>
                  </a:lnTo>
                  <a:cubicBezTo>
                    <a:pt x="1958" y="16232"/>
                    <a:pt x="1969" y="16231"/>
                    <a:pt x="1980" y="16231"/>
                  </a:cubicBezTo>
                  <a:cubicBezTo>
                    <a:pt x="1993" y="16231"/>
                    <a:pt x="2007" y="16232"/>
                    <a:pt x="2021" y="16232"/>
                  </a:cubicBezTo>
                  <a:cubicBezTo>
                    <a:pt x="2040" y="16232"/>
                    <a:pt x="2059" y="16231"/>
                    <a:pt x="2080" y="16224"/>
                  </a:cubicBezTo>
                  <a:cubicBezTo>
                    <a:pt x="2088" y="16177"/>
                    <a:pt x="2148" y="16188"/>
                    <a:pt x="2171" y="16162"/>
                  </a:cubicBezTo>
                  <a:cubicBezTo>
                    <a:pt x="2189" y="16134"/>
                    <a:pt x="2174" y="16116"/>
                    <a:pt x="2172" y="16094"/>
                  </a:cubicBezTo>
                  <a:cubicBezTo>
                    <a:pt x="2230" y="16088"/>
                    <a:pt x="2286" y="16075"/>
                    <a:pt x="2319" y="16019"/>
                  </a:cubicBezTo>
                  <a:cubicBezTo>
                    <a:pt x="2324" y="16010"/>
                    <a:pt x="2338" y="16005"/>
                    <a:pt x="2348" y="16001"/>
                  </a:cubicBezTo>
                  <a:cubicBezTo>
                    <a:pt x="2382" y="15983"/>
                    <a:pt x="2417" y="15963"/>
                    <a:pt x="2452" y="15944"/>
                  </a:cubicBezTo>
                  <a:cubicBezTo>
                    <a:pt x="2489" y="15921"/>
                    <a:pt x="2531" y="15905"/>
                    <a:pt x="2574" y="15895"/>
                  </a:cubicBezTo>
                  <a:lnTo>
                    <a:pt x="2574" y="15895"/>
                  </a:lnTo>
                  <a:cubicBezTo>
                    <a:pt x="2575" y="15895"/>
                    <a:pt x="2575" y="15896"/>
                    <a:pt x="2575" y="15896"/>
                  </a:cubicBezTo>
                  <a:lnTo>
                    <a:pt x="2575" y="15895"/>
                  </a:lnTo>
                  <a:cubicBezTo>
                    <a:pt x="2575" y="15895"/>
                    <a:pt x="2575" y="15895"/>
                    <a:pt x="2574" y="15895"/>
                  </a:cubicBezTo>
                  <a:lnTo>
                    <a:pt x="2574" y="15895"/>
                  </a:lnTo>
                  <a:cubicBezTo>
                    <a:pt x="2565" y="15872"/>
                    <a:pt x="2539" y="15852"/>
                    <a:pt x="2575" y="15818"/>
                  </a:cubicBezTo>
                  <a:cubicBezTo>
                    <a:pt x="2609" y="15840"/>
                    <a:pt x="2651" y="15841"/>
                    <a:pt x="2706" y="15841"/>
                  </a:cubicBezTo>
                  <a:lnTo>
                    <a:pt x="2754" y="15908"/>
                  </a:lnTo>
                  <a:cubicBezTo>
                    <a:pt x="2757" y="15909"/>
                    <a:pt x="2759" y="15909"/>
                    <a:pt x="2762" y="15909"/>
                  </a:cubicBezTo>
                  <a:cubicBezTo>
                    <a:pt x="2785" y="15909"/>
                    <a:pt x="2799" y="15895"/>
                    <a:pt x="2815" y="15895"/>
                  </a:cubicBezTo>
                  <a:cubicBezTo>
                    <a:pt x="2818" y="15895"/>
                    <a:pt x="2821" y="15896"/>
                    <a:pt x="2825" y="15897"/>
                  </a:cubicBezTo>
                  <a:cubicBezTo>
                    <a:pt x="2845" y="15899"/>
                    <a:pt x="2853" y="15927"/>
                    <a:pt x="2872" y="15927"/>
                  </a:cubicBezTo>
                  <a:cubicBezTo>
                    <a:pt x="2873" y="15927"/>
                    <a:pt x="2875" y="15927"/>
                    <a:pt x="2876" y="15927"/>
                  </a:cubicBezTo>
                  <a:cubicBezTo>
                    <a:pt x="2885" y="15925"/>
                    <a:pt x="2893" y="15924"/>
                    <a:pt x="2901" y="15924"/>
                  </a:cubicBezTo>
                  <a:cubicBezTo>
                    <a:pt x="2954" y="15924"/>
                    <a:pt x="2970" y="15969"/>
                    <a:pt x="2992" y="16013"/>
                  </a:cubicBezTo>
                  <a:cubicBezTo>
                    <a:pt x="3015" y="16020"/>
                    <a:pt x="3039" y="16023"/>
                    <a:pt x="3062" y="16023"/>
                  </a:cubicBezTo>
                  <a:cubicBezTo>
                    <a:pt x="3067" y="16023"/>
                    <a:pt x="3073" y="16023"/>
                    <a:pt x="3079" y="16023"/>
                  </a:cubicBezTo>
                  <a:cubicBezTo>
                    <a:pt x="3178" y="16100"/>
                    <a:pt x="3259" y="16150"/>
                    <a:pt x="3371" y="16171"/>
                  </a:cubicBezTo>
                  <a:lnTo>
                    <a:pt x="3245" y="16025"/>
                  </a:lnTo>
                  <a:cubicBezTo>
                    <a:pt x="3235" y="16021"/>
                    <a:pt x="3227" y="16020"/>
                    <a:pt x="3219" y="16020"/>
                  </a:cubicBezTo>
                  <a:cubicBezTo>
                    <a:pt x="3195" y="16020"/>
                    <a:pt x="3175" y="16034"/>
                    <a:pt x="3154" y="16036"/>
                  </a:cubicBezTo>
                  <a:cubicBezTo>
                    <a:pt x="3110" y="15997"/>
                    <a:pt x="3043" y="15986"/>
                    <a:pt x="3022" y="15921"/>
                  </a:cubicBezTo>
                  <a:lnTo>
                    <a:pt x="3075" y="15905"/>
                  </a:lnTo>
                  <a:cubicBezTo>
                    <a:pt x="3036" y="15892"/>
                    <a:pt x="3029" y="15865"/>
                    <a:pt x="3020" y="15839"/>
                  </a:cubicBezTo>
                  <a:cubicBezTo>
                    <a:pt x="3046" y="15821"/>
                    <a:pt x="3027" y="15794"/>
                    <a:pt x="3027" y="15769"/>
                  </a:cubicBezTo>
                  <a:lnTo>
                    <a:pt x="3027" y="15769"/>
                  </a:lnTo>
                  <a:cubicBezTo>
                    <a:pt x="3059" y="15778"/>
                    <a:pt x="3087" y="15794"/>
                    <a:pt x="3112" y="15816"/>
                  </a:cubicBezTo>
                  <a:cubicBezTo>
                    <a:pt x="3141" y="15816"/>
                    <a:pt x="3157" y="15791"/>
                    <a:pt x="3183" y="15791"/>
                  </a:cubicBezTo>
                  <a:cubicBezTo>
                    <a:pt x="3184" y="15791"/>
                    <a:pt x="3186" y="15791"/>
                    <a:pt x="3187" y="15791"/>
                  </a:cubicBezTo>
                  <a:cubicBezTo>
                    <a:pt x="3198" y="15807"/>
                    <a:pt x="3174" y="15816"/>
                    <a:pt x="3182" y="15832"/>
                  </a:cubicBezTo>
                  <a:cubicBezTo>
                    <a:pt x="3245" y="15857"/>
                    <a:pt x="3321" y="15847"/>
                    <a:pt x="3370" y="15900"/>
                  </a:cubicBezTo>
                  <a:cubicBezTo>
                    <a:pt x="3377" y="15922"/>
                    <a:pt x="3378" y="15945"/>
                    <a:pt x="3375" y="15967"/>
                  </a:cubicBezTo>
                  <a:cubicBezTo>
                    <a:pt x="3378" y="15967"/>
                    <a:pt x="3381" y="15967"/>
                    <a:pt x="3384" y="15967"/>
                  </a:cubicBezTo>
                  <a:cubicBezTo>
                    <a:pt x="3394" y="15967"/>
                    <a:pt x="3403" y="15966"/>
                    <a:pt x="3413" y="15966"/>
                  </a:cubicBezTo>
                  <a:cubicBezTo>
                    <a:pt x="3423" y="15966"/>
                    <a:pt x="3432" y="15967"/>
                    <a:pt x="3442" y="15973"/>
                  </a:cubicBezTo>
                  <a:cubicBezTo>
                    <a:pt x="3437" y="15980"/>
                    <a:pt x="3433" y="15987"/>
                    <a:pt x="3426" y="15996"/>
                  </a:cubicBezTo>
                  <a:cubicBezTo>
                    <a:pt x="3407" y="15991"/>
                    <a:pt x="3385" y="15988"/>
                    <a:pt x="3373" y="15967"/>
                  </a:cubicBezTo>
                  <a:cubicBezTo>
                    <a:pt x="3320" y="15963"/>
                    <a:pt x="3274" y="15934"/>
                    <a:pt x="3225" y="15910"/>
                  </a:cubicBezTo>
                  <a:lnTo>
                    <a:pt x="3225" y="15910"/>
                  </a:lnTo>
                  <a:cubicBezTo>
                    <a:pt x="3227" y="15936"/>
                    <a:pt x="3211" y="15950"/>
                    <a:pt x="3202" y="15972"/>
                  </a:cubicBezTo>
                  <a:cubicBezTo>
                    <a:pt x="3237" y="15977"/>
                    <a:pt x="3257" y="16004"/>
                    <a:pt x="3271" y="16012"/>
                  </a:cubicBezTo>
                  <a:cubicBezTo>
                    <a:pt x="3280" y="16016"/>
                    <a:pt x="3287" y="16017"/>
                    <a:pt x="3294" y="16017"/>
                  </a:cubicBezTo>
                  <a:cubicBezTo>
                    <a:pt x="3311" y="16017"/>
                    <a:pt x="3322" y="16009"/>
                    <a:pt x="3335" y="16009"/>
                  </a:cubicBezTo>
                  <a:cubicBezTo>
                    <a:pt x="3336" y="16009"/>
                    <a:pt x="3336" y="16009"/>
                    <a:pt x="3337" y="16009"/>
                  </a:cubicBezTo>
                  <a:cubicBezTo>
                    <a:pt x="3362" y="16035"/>
                    <a:pt x="3388" y="16064"/>
                    <a:pt x="3430" y="16069"/>
                  </a:cubicBezTo>
                  <a:lnTo>
                    <a:pt x="3494" y="16041"/>
                  </a:lnTo>
                  <a:cubicBezTo>
                    <a:pt x="3511" y="16073"/>
                    <a:pt x="3559" y="16068"/>
                    <a:pt x="3571" y="16108"/>
                  </a:cubicBezTo>
                  <a:cubicBezTo>
                    <a:pt x="3556" y="16132"/>
                    <a:pt x="3521" y="16140"/>
                    <a:pt x="3524" y="16180"/>
                  </a:cubicBezTo>
                  <a:cubicBezTo>
                    <a:pt x="3587" y="16203"/>
                    <a:pt x="3605" y="16258"/>
                    <a:pt x="3615" y="16326"/>
                  </a:cubicBezTo>
                  <a:cubicBezTo>
                    <a:pt x="3590" y="16313"/>
                    <a:pt x="3564" y="16308"/>
                    <a:pt x="3550" y="16292"/>
                  </a:cubicBezTo>
                  <a:cubicBezTo>
                    <a:pt x="3516" y="16253"/>
                    <a:pt x="3470" y="16247"/>
                    <a:pt x="3428" y="16234"/>
                  </a:cubicBezTo>
                  <a:lnTo>
                    <a:pt x="3428" y="16234"/>
                  </a:lnTo>
                  <a:cubicBezTo>
                    <a:pt x="3459" y="16289"/>
                    <a:pt x="3510" y="16321"/>
                    <a:pt x="3564" y="16347"/>
                  </a:cubicBezTo>
                  <a:cubicBezTo>
                    <a:pt x="3562" y="16353"/>
                    <a:pt x="3559" y="16358"/>
                    <a:pt x="3556" y="16365"/>
                  </a:cubicBezTo>
                  <a:cubicBezTo>
                    <a:pt x="3572" y="16397"/>
                    <a:pt x="3618" y="16412"/>
                    <a:pt x="3606" y="16454"/>
                  </a:cubicBezTo>
                  <a:lnTo>
                    <a:pt x="3704" y="16518"/>
                  </a:lnTo>
                  <a:cubicBezTo>
                    <a:pt x="3712" y="16537"/>
                    <a:pt x="3707" y="16561"/>
                    <a:pt x="3733" y="16582"/>
                  </a:cubicBezTo>
                  <a:cubicBezTo>
                    <a:pt x="3760" y="16594"/>
                    <a:pt x="3793" y="16620"/>
                    <a:pt x="3834" y="16624"/>
                  </a:cubicBezTo>
                  <a:cubicBezTo>
                    <a:pt x="3834" y="16608"/>
                    <a:pt x="3808" y="16599"/>
                    <a:pt x="3823" y="16578"/>
                  </a:cubicBezTo>
                  <a:lnTo>
                    <a:pt x="3823" y="16578"/>
                  </a:lnTo>
                  <a:cubicBezTo>
                    <a:pt x="3846" y="16582"/>
                    <a:pt x="3856" y="16599"/>
                    <a:pt x="3866" y="16616"/>
                  </a:cubicBezTo>
                  <a:cubicBezTo>
                    <a:pt x="3858" y="16627"/>
                    <a:pt x="3847" y="16624"/>
                    <a:pt x="3835" y="16625"/>
                  </a:cubicBezTo>
                  <a:cubicBezTo>
                    <a:pt x="3841" y="16653"/>
                    <a:pt x="3874" y="16634"/>
                    <a:pt x="3885" y="16653"/>
                  </a:cubicBezTo>
                  <a:cubicBezTo>
                    <a:pt x="3921" y="16724"/>
                    <a:pt x="3959" y="16796"/>
                    <a:pt x="3988" y="16870"/>
                  </a:cubicBezTo>
                  <a:lnTo>
                    <a:pt x="4021" y="16877"/>
                  </a:lnTo>
                  <a:cubicBezTo>
                    <a:pt x="4045" y="16912"/>
                    <a:pt x="4053" y="16959"/>
                    <a:pt x="4098" y="16975"/>
                  </a:cubicBezTo>
                  <a:lnTo>
                    <a:pt x="4116" y="16955"/>
                  </a:lnTo>
                  <a:cubicBezTo>
                    <a:pt x="4102" y="16937"/>
                    <a:pt x="4088" y="16922"/>
                    <a:pt x="4073" y="16904"/>
                  </a:cubicBezTo>
                  <a:cubicBezTo>
                    <a:pt x="4067" y="16898"/>
                    <a:pt x="4067" y="16887"/>
                    <a:pt x="4073" y="16880"/>
                  </a:cubicBezTo>
                  <a:lnTo>
                    <a:pt x="4129" y="16896"/>
                  </a:lnTo>
                  <a:cubicBezTo>
                    <a:pt x="4122" y="16945"/>
                    <a:pt x="4181" y="16968"/>
                    <a:pt x="4174" y="17018"/>
                  </a:cubicBezTo>
                  <a:cubicBezTo>
                    <a:pt x="4169" y="17036"/>
                    <a:pt x="4155" y="17048"/>
                    <a:pt x="4138" y="17052"/>
                  </a:cubicBezTo>
                  <a:cubicBezTo>
                    <a:pt x="4143" y="17079"/>
                    <a:pt x="4149" y="17105"/>
                    <a:pt x="4138" y="17130"/>
                  </a:cubicBezTo>
                  <a:cubicBezTo>
                    <a:pt x="4172" y="17143"/>
                    <a:pt x="4181" y="17176"/>
                    <a:pt x="4205" y="17187"/>
                  </a:cubicBezTo>
                  <a:cubicBezTo>
                    <a:pt x="4221" y="17266"/>
                    <a:pt x="4236" y="17342"/>
                    <a:pt x="4280" y="17408"/>
                  </a:cubicBezTo>
                  <a:cubicBezTo>
                    <a:pt x="4269" y="17468"/>
                    <a:pt x="4300" y="17518"/>
                    <a:pt x="4305" y="17567"/>
                  </a:cubicBezTo>
                  <a:lnTo>
                    <a:pt x="4347" y="17595"/>
                  </a:lnTo>
                  <a:cubicBezTo>
                    <a:pt x="4319" y="17623"/>
                    <a:pt x="4340" y="17650"/>
                    <a:pt x="4350" y="17677"/>
                  </a:cubicBezTo>
                  <a:lnTo>
                    <a:pt x="4313" y="17708"/>
                  </a:lnTo>
                  <a:cubicBezTo>
                    <a:pt x="4331" y="17749"/>
                    <a:pt x="4288" y="17786"/>
                    <a:pt x="4305" y="17828"/>
                  </a:cubicBezTo>
                  <a:cubicBezTo>
                    <a:pt x="4266" y="17848"/>
                    <a:pt x="4259" y="17891"/>
                    <a:pt x="4229" y="17920"/>
                  </a:cubicBezTo>
                  <a:cubicBezTo>
                    <a:pt x="4261" y="17947"/>
                    <a:pt x="4293" y="17931"/>
                    <a:pt x="4326" y="17944"/>
                  </a:cubicBezTo>
                  <a:cubicBezTo>
                    <a:pt x="4332" y="17981"/>
                    <a:pt x="4375" y="17980"/>
                    <a:pt x="4405" y="18004"/>
                  </a:cubicBezTo>
                  <a:cubicBezTo>
                    <a:pt x="4400" y="18035"/>
                    <a:pt x="4406" y="18078"/>
                    <a:pt x="4388" y="18095"/>
                  </a:cubicBezTo>
                  <a:cubicBezTo>
                    <a:pt x="4356" y="18123"/>
                    <a:pt x="4379" y="18165"/>
                    <a:pt x="4350" y="18189"/>
                  </a:cubicBezTo>
                  <a:cubicBezTo>
                    <a:pt x="4408" y="18179"/>
                    <a:pt x="4421" y="18134"/>
                    <a:pt x="4426" y="18077"/>
                  </a:cubicBezTo>
                  <a:cubicBezTo>
                    <a:pt x="4474" y="18126"/>
                    <a:pt x="4436" y="18176"/>
                    <a:pt x="4455" y="18215"/>
                  </a:cubicBezTo>
                  <a:lnTo>
                    <a:pt x="4424" y="18233"/>
                  </a:lnTo>
                  <a:lnTo>
                    <a:pt x="4472" y="18285"/>
                  </a:lnTo>
                  <a:cubicBezTo>
                    <a:pt x="4475" y="18313"/>
                    <a:pt x="4480" y="18338"/>
                    <a:pt x="4483" y="18370"/>
                  </a:cubicBezTo>
                  <a:lnTo>
                    <a:pt x="4447" y="18354"/>
                  </a:lnTo>
                  <a:cubicBezTo>
                    <a:pt x="4432" y="18402"/>
                    <a:pt x="4432" y="18402"/>
                    <a:pt x="4386" y="18438"/>
                  </a:cubicBezTo>
                  <a:cubicBezTo>
                    <a:pt x="4396" y="18438"/>
                    <a:pt x="4404" y="18449"/>
                    <a:pt x="4414" y="18449"/>
                  </a:cubicBezTo>
                  <a:cubicBezTo>
                    <a:pt x="4417" y="18449"/>
                    <a:pt x="4421" y="18448"/>
                    <a:pt x="4424" y="18445"/>
                  </a:cubicBezTo>
                  <a:cubicBezTo>
                    <a:pt x="4430" y="18440"/>
                    <a:pt x="4434" y="18439"/>
                    <a:pt x="4439" y="18439"/>
                  </a:cubicBezTo>
                  <a:cubicBezTo>
                    <a:pt x="4452" y="18439"/>
                    <a:pt x="4463" y="18453"/>
                    <a:pt x="4475" y="18456"/>
                  </a:cubicBezTo>
                  <a:cubicBezTo>
                    <a:pt x="4476" y="18456"/>
                    <a:pt x="4476" y="18456"/>
                    <a:pt x="4476" y="18456"/>
                  </a:cubicBezTo>
                  <a:lnTo>
                    <a:pt x="4476" y="18456"/>
                  </a:lnTo>
                  <a:cubicBezTo>
                    <a:pt x="4489" y="18516"/>
                    <a:pt x="4463" y="18569"/>
                    <a:pt x="4441" y="18621"/>
                  </a:cubicBezTo>
                  <a:cubicBezTo>
                    <a:pt x="4455" y="18641"/>
                    <a:pt x="4472" y="18654"/>
                    <a:pt x="4479" y="18674"/>
                  </a:cubicBezTo>
                  <a:cubicBezTo>
                    <a:pt x="4485" y="18693"/>
                    <a:pt x="4510" y="18702"/>
                    <a:pt x="4511" y="18725"/>
                  </a:cubicBezTo>
                  <a:cubicBezTo>
                    <a:pt x="4495" y="18748"/>
                    <a:pt x="4487" y="18771"/>
                    <a:pt x="4504" y="18797"/>
                  </a:cubicBezTo>
                  <a:cubicBezTo>
                    <a:pt x="4477" y="18810"/>
                    <a:pt x="4480" y="18839"/>
                    <a:pt x="4482" y="18857"/>
                  </a:cubicBezTo>
                  <a:cubicBezTo>
                    <a:pt x="4481" y="18881"/>
                    <a:pt x="4482" y="18905"/>
                    <a:pt x="4486" y="18928"/>
                  </a:cubicBezTo>
                  <a:cubicBezTo>
                    <a:pt x="4473" y="18941"/>
                    <a:pt x="4438" y="18923"/>
                    <a:pt x="4442" y="18960"/>
                  </a:cubicBezTo>
                  <a:cubicBezTo>
                    <a:pt x="4466" y="18978"/>
                    <a:pt x="4511" y="18951"/>
                    <a:pt x="4523" y="18997"/>
                  </a:cubicBezTo>
                  <a:cubicBezTo>
                    <a:pt x="4518" y="19018"/>
                    <a:pt x="4486" y="19026"/>
                    <a:pt x="4481" y="19058"/>
                  </a:cubicBezTo>
                  <a:lnTo>
                    <a:pt x="4527" y="19058"/>
                  </a:lnTo>
                  <a:cubicBezTo>
                    <a:pt x="4505" y="19091"/>
                    <a:pt x="4547" y="19129"/>
                    <a:pt x="4518" y="19158"/>
                  </a:cubicBezTo>
                  <a:cubicBezTo>
                    <a:pt x="4537" y="19191"/>
                    <a:pt x="4575" y="19204"/>
                    <a:pt x="4584" y="19256"/>
                  </a:cubicBezTo>
                  <a:cubicBezTo>
                    <a:pt x="4567" y="19245"/>
                    <a:pt x="4552" y="19236"/>
                    <a:pt x="4538" y="19236"/>
                  </a:cubicBezTo>
                  <a:cubicBezTo>
                    <a:pt x="4530" y="19236"/>
                    <a:pt x="4524" y="19238"/>
                    <a:pt x="4517" y="19244"/>
                  </a:cubicBezTo>
                  <a:cubicBezTo>
                    <a:pt x="4511" y="19258"/>
                    <a:pt x="4507" y="19272"/>
                    <a:pt x="4520" y="19283"/>
                  </a:cubicBezTo>
                  <a:cubicBezTo>
                    <a:pt x="4530" y="19279"/>
                    <a:pt x="4525" y="19260"/>
                    <a:pt x="4539" y="19260"/>
                  </a:cubicBezTo>
                  <a:cubicBezTo>
                    <a:pt x="4540" y="19260"/>
                    <a:pt x="4540" y="19260"/>
                    <a:pt x="4541" y="19260"/>
                  </a:cubicBezTo>
                  <a:cubicBezTo>
                    <a:pt x="4560" y="19289"/>
                    <a:pt x="4536" y="19315"/>
                    <a:pt x="4536" y="19337"/>
                  </a:cubicBezTo>
                  <a:lnTo>
                    <a:pt x="4572" y="19387"/>
                  </a:lnTo>
                  <a:cubicBezTo>
                    <a:pt x="4573" y="19387"/>
                    <a:pt x="4573" y="19387"/>
                    <a:pt x="4573" y="19387"/>
                  </a:cubicBezTo>
                  <a:cubicBezTo>
                    <a:pt x="4586" y="19387"/>
                    <a:pt x="4577" y="19367"/>
                    <a:pt x="4591" y="19367"/>
                  </a:cubicBezTo>
                  <a:cubicBezTo>
                    <a:pt x="4591" y="19367"/>
                    <a:pt x="4592" y="19367"/>
                    <a:pt x="4593" y="19367"/>
                  </a:cubicBezTo>
                  <a:cubicBezTo>
                    <a:pt x="4608" y="19394"/>
                    <a:pt x="4598" y="19418"/>
                    <a:pt x="4588" y="19443"/>
                  </a:cubicBezTo>
                  <a:cubicBezTo>
                    <a:pt x="4636" y="19455"/>
                    <a:pt x="4618" y="19504"/>
                    <a:pt x="4631" y="19532"/>
                  </a:cubicBezTo>
                  <a:cubicBezTo>
                    <a:pt x="4643" y="19560"/>
                    <a:pt x="4648" y="19594"/>
                    <a:pt x="4667" y="19618"/>
                  </a:cubicBezTo>
                  <a:cubicBezTo>
                    <a:pt x="4633" y="19658"/>
                    <a:pt x="4591" y="19661"/>
                    <a:pt x="4551" y="19667"/>
                  </a:cubicBezTo>
                  <a:cubicBezTo>
                    <a:pt x="4580" y="19701"/>
                    <a:pt x="4624" y="19691"/>
                    <a:pt x="4650" y="19704"/>
                  </a:cubicBezTo>
                  <a:cubicBezTo>
                    <a:pt x="4692" y="19745"/>
                    <a:pt x="4655" y="19796"/>
                    <a:pt x="4674" y="19826"/>
                  </a:cubicBezTo>
                  <a:cubicBezTo>
                    <a:pt x="4698" y="19844"/>
                    <a:pt x="4722" y="19827"/>
                    <a:pt x="4736" y="19850"/>
                  </a:cubicBezTo>
                  <a:cubicBezTo>
                    <a:pt x="4715" y="19861"/>
                    <a:pt x="4700" y="19881"/>
                    <a:pt x="4695" y="19902"/>
                  </a:cubicBezTo>
                  <a:cubicBezTo>
                    <a:pt x="4733" y="19910"/>
                    <a:pt x="4721" y="19950"/>
                    <a:pt x="4737" y="19973"/>
                  </a:cubicBezTo>
                  <a:cubicBezTo>
                    <a:pt x="4724" y="19983"/>
                    <a:pt x="4704" y="19988"/>
                    <a:pt x="4707" y="20012"/>
                  </a:cubicBezTo>
                  <a:cubicBezTo>
                    <a:pt x="4704" y="20038"/>
                    <a:pt x="4738" y="20045"/>
                    <a:pt x="4740" y="20070"/>
                  </a:cubicBezTo>
                  <a:cubicBezTo>
                    <a:pt x="4733" y="20092"/>
                    <a:pt x="4716" y="20109"/>
                    <a:pt x="4738" y="20134"/>
                  </a:cubicBezTo>
                  <a:cubicBezTo>
                    <a:pt x="4752" y="20148"/>
                    <a:pt x="4744" y="20171"/>
                    <a:pt x="4725" y="20174"/>
                  </a:cubicBezTo>
                  <a:cubicBezTo>
                    <a:pt x="4695" y="20173"/>
                    <a:pt x="4717" y="20137"/>
                    <a:pt x="4696" y="20131"/>
                  </a:cubicBezTo>
                  <a:lnTo>
                    <a:pt x="4696" y="20131"/>
                  </a:lnTo>
                  <a:cubicBezTo>
                    <a:pt x="4682" y="20148"/>
                    <a:pt x="4700" y="20172"/>
                    <a:pt x="4682" y="20189"/>
                  </a:cubicBezTo>
                  <a:cubicBezTo>
                    <a:pt x="4672" y="20204"/>
                    <a:pt x="4645" y="20187"/>
                    <a:pt x="4637" y="20214"/>
                  </a:cubicBezTo>
                  <a:lnTo>
                    <a:pt x="4664" y="20264"/>
                  </a:lnTo>
                  <a:cubicBezTo>
                    <a:pt x="4667" y="20262"/>
                    <a:pt x="4671" y="20262"/>
                    <a:pt x="4674" y="20262"/>
                  </a:cubicBezTo>
                  <a:cubicBezTo>
                    <a:pt x="4692" y="20262"/>
                    <a:pt x="4706" y="20280"/>
                    <a:pt x="4723" y="20280"/>
                  </a:cubicBezTo>
                  <a:cubicBezTo>
                    <a:pt x="4728" y="20280"/>
                    <a:pt x="4733" y="20278"/>
                    <a:pt x="4739" y="20274"/>
                  </a:cubicBezTo>
                  <a:cubicBezTo>
                    <a:pt x="4740" y="20265"/>
                    <a:pt x="4741" y="20256"/>
                    <a:pt x="4742" y="20248"/>
                  </a:cubicBezTo>
                  <a:cubicBezTo>
                    <a:pt x="4725" y="20246"/>
                    <a:pt x="4720" y="20232"/>
                    <a:pt x="4710" y="20222"/>
                  </a:cubicBezTo>
                  <a:cubicBezTo>
                    <a:pt x="4715" y="20212"/>
                    <a:pt x="4723" y="20203"/>
                    <a:pt x="4734" y="20199"/>
                  </a:cubicBezTo>
                  <a:cubicBezTo>
                    <a:pt x="4747" y="20214"/>
                    <a:pt x="4741" y="20231"/>
                    <a:pt x="4742" y="20248"/>
                  </a:cubicBezTo>
                  <a:cubicBezTo>
                    <a:pt x="4768" y="20271"/>
                    <a:pt x="4763" y="20310"/>
                    <a:pt x="4791" y="20327"/>
                  </a:cubicBezTo>
                  <a:cubicBezTo>
                    <a:pt x="4782" y="20344"/>
                    <a:pt x="4777" y="20354"/>
                    <a:pt x="4788" y="20370"/>
                  </a:cubicBezTo>
                  <a:cubicBezTo>
                    <a:pt x="4797" y="20377"/>
                    <a:pt x="4822" y="20368"/>
                    <a:pt x="4828" y="20383"/>
                  </a:cubicBezTo>
                  <a:cubicBezTo>
                    <a:pt x="4833" y="20398"/>
                    <a:pt x="4828" y="20411"/>
                    <a:pt x="4841" y="20419"/>
                  </a:cubicBezTo>
                  <a:cubicBezTo>
                    <a:pt x="4852" y="20432"/>
                    <a:pt x="4877" y="20418"/>
                    <a:pt x="4883" y="20446"/>
                  </a:cubicBezTo>
                  <a:cubicBezTo>
                    <a:pt x="4872" y="20468"/>
                    <a:pt x="4861" y="20495"/>
                    <a:pt x="4858" y="20503"/>
                  </a:cubicBezTo>
                  <a:lnTo>
                    <a:pt x="4858" y="20704"/>
                  </a:lnTo>
                  <a:cubicBezTo>
                    <a:pt x="4861" y="20707"/>
                    <a:pt x="4864" y="20708"/>
                    <a:pt x="4866" y="20708"/>
                  </a:cubicBezTo>
                  <a:cubicBezTo>
                    <a:pt x="4878" y="20708"/>
                    <a:pt x="4889" y="20694"/>
                    <a:pt x="4901" y="20694"/>
                  </a:cubicBezTo>
                  <a:cubicBezTo>
                    <a:pt x="4905" y="20694"/>
                    <a:pt x="4909" y="20695"/>
                    <a:pt x="4912" y="20698"/>
                  </a:cubicBezTo>
                  <a:cubicBezTo>
                    <a:pt x="4909" y="20727"/>
                    <a:pt x="4920" y="20757"/>
                    <a:pt x="4904" y="20785"/>
                  </a:cubicBezTo>
                  <a:cubicBezTo>
                    <a:pt x="4924" y="20799"/>
                    <a:pt x="4948" y="20809"/>
                    <a:pt x="4935" y="20839"/>
                  </a:cubicBezTo>
                  <a:cubicBezTo>
                    <a:pt x="4933" y="20855"/>
                    <a:pt x="4906" y="20846"/>
                    <a:pt x="4909" y="20864"/>
                  </a:cubicBezTo>
                  <a:cubicBezTo>
                    <a:pt x="4914" y="20875"/>
                    <a:pt x="4920" y="20879"/>
                    <a:pt x="4927" y="20879"/>
                  </a:cubicBezTo>
                  <a:cubicBezTo>
                    <a:pt x="4937" y="20879"/>
                    <a:pt x="4948" y="20872"/>
                    <a:pt x="4957" y="20872"/>
                  </a:cubicBezTo>
                  <a:cubicBezTo>
                    <a:pt x="4963" y="20872"/>
                    <a:pt x="4968" y="20874"/>
                    <a:pt x="4972" y="20880"/>
                  </a:cubicBezTo>
                  <a:lnTo>
                    <a:pt x="4974" y="20905"/>
                  </a:lnTo>
                  <a:lnTo>
                    <a:pt x="4987" y="20913"/>
                  </a:lnTo>
                  <a:cubicBezTo>
                    <a:pt x="4983" y="20916"/>
                    <a:pt x="4981" y="20917"/>
                    <a:pt x="4979" y="20917"/>
                  </a:cubicBezTo>
                  <a:cubicBezTo>
                    <a:pt x="4975" y="20917"/>
                    <a:pt x="4975" y="20909"/>
                    <a:pt x="4973" y="20905"/>
                  </a:cubicBezTo>
                  <a:cubicBezTo>
                    <a:pt x="4917" y="20933"/>
                    <a:pt x="4945" y="20981"/>
                    <a:pt x="4939" y="21018"/>
                  </a:cubicBezTo>
                  <a:lnTo>
                    <a:pt x="4969" y="21056"/>
                  </a:lnTo>
                  <a:cubicBezTo>
                    <a:pt x="4949" y="21086"/>
                    <a:pt x="4943" y="21124"/>
                    <a:pt x="4964" y="21147"/>
                  </a:cubicBezTo>
                  <a:cubicBezTo>
                    <a:pt x="5011" y="21200"/>
                    <a:pt x="4993" y="21275"/>
                    <a:pt x="5039" y="21325"/>
                  </a:cubicBezTo>
                  <a:cubicBezTo>
                    <a:pt x="5033" y="21367"/>
                    <a:pt x="5080" y="21392"/>
                    <a:pt x="5065" y="21431"/>
                  </a:cubicBezTo>
                  <a:cubicBezTo>
                    <a:pt x="5088" y="21440"/>
                    <a:pt x="5104" y="21447"/>
                    <a:pt x="5111" y="21465"/>
                  </a:cubicBezTo>
                  <a:cubicBezTo>
                    <a:pt x="5103" y="21484"/>
                    <a:pt x="5078" y="21492"/>
                    <a:pt x="5084" y="21517"/>
                  </a:cubicBezTo>
                  <a:cubicBezTo>
                    <a:pt x="5086" y="21520"/>
                    <a:pt x="5088" y="21521"/>
                    <a:pt x="5090" y="21521"/>
                  </a:cubicBezTo>
                  <a:cubicBezTo>
                    <a:pt x="5095" y="21521"/>
                    <a:pt x="5101" y="21515"/>
                    <a:pt x="5106" y="21515"/>
                  </a:cubicBezTo>
                  <a:cubicBezTo>
                    <a:pt x="5108" y="21515"/>
                    <a:pt x="5111" y="21516"/>
                    <a:pt x="5113" y="21520"/>
                  </a:cubicBezTo>
                  <a:cubicBezTo>
                    <a:pt x="5113" y="21528"/>
                    <a:pt x="5115" y="21536"/>
                    <a:pt x="5115" y="21544"/>
                  </a:cubicBezTo>
                  <a:lnTo>
                    <a:pt x="5115" y="21544"/>
                  </a:lnTo>
                  <a:cubicBezTo>
                    <a:pt x="5102" y="21548"/>
                    <a:pt x="5098" y="21557"/>
                    <a:pt x="5100" y="21564"/>
                  </a:cubicBezTo>
                  <a:cubicBezTo>
                    <a:pt x="5107" y="21594"/>
                    <a:pt x="5142" y="21591"/>
                    <a:pt x="5151" y="21617"/>
                  </a:cubicBezTo>
                  <a:lnTo>
                    <a:pt x="5133" y="21653"/>
                  </a:lnTo>
                  <a:cubicBezTo>
                    <a:pt x="5153" y="21666"/>
                    <a:pt x="5146" y="21696"/>
                    <a:pt x="5159" y="21716"/>
                  </a:cubicBezTo>
                  <a:lnTo>
                    <a:pt x="5222" y="21747"/>
                  </a:lnTo>
                  <a:cubicBezTo>
                    <a:pt x="5214" y="21764"/>
                    <a:pt x="5249" y="21775"/>
                    <a:pt x="5225" y="21793"/>
                  </a:cubicBezTo>
                  <a:lnTo>
                    <a:pt x="5187" y="21776"/>
                  </a:lnTo>
                  <a:lnTo>
                    <a:pt x="5187" y="21838"/>
                  </a:lnTo>
                  <a:cubicBezTo>
                    <a:pt x="5228" y="21845"/>
                    <a:pt x="5261" y="21859"/>
                    <a:pt x="5271" y="21884"/>
                  </a:cubicBezTo>
                  <a:cubicBezTo>
                    <a:pt x="5277" y="21924"/>
                    <a:pt x="5240" y="21911"/>
                    <a:pt x="5242" y="21939"/>
                  </a:cubicBezTo>
                  <a:cubicBezTo>
                    <a:pt x="5242" y="21947"/>
                    <a:pt x="5249" y="21950"/>
                    <a:pt x="5257" y="21952"/>
                  </a:cubicBezTo>
                  <a:lnTo>
                    <a:pt x="5257" y="21952"/>
                  </a:lnTo>
                  <a:cubicBezTo>
                    <a:pt x="5259" y="21943"/>
                    <a:pt x="5265" y="21939"/>
                    <a:pt x="5275" y="21939"/>
                  </a:cubicBezTo>
                  <a:cubicBezTo>
                    <a:pt x="5278" y="21939"/>
                    <a:pt x="5281" y="21939"/>
                    <a:pt x="5285" y="21940"/>
                  </a:cubicBezTo>
                  <a:cubicBezTo>
                    <a:pt x="5296" y="21975"/>
                    <a:pt x="5309" y="22010"/>
                    <a:pt x="5329" y="22042"/>
                  </a:cubicBezTo>
                  <a:cubicBezTo>
                    <a:pt x="5303" y="22080"/>
                    <a:pt x="5316" y="22125"/>
                    <a:pt x="5312" y="22167"/>
                  </a:cubicBezTo>
                  <a:lnTo>
                    <a:pt x="5342" y="22180"/>
                  </a:lnTo>
                  <a:cubicBezTo>
                    <a:pt x="5346" y="22166"/>
                    <a:pt x="5350" y="22151"/>
                    <a:pt x="5354" y="22137"/>
                  </a:cubicBezTo>
                  <a:cubicBezTo>
                    <a:pt x="5393" y="22149"/>
                    <a:pt x="5377" y="22199"/>
                    <a:pt x="5414" y="22217"/>
                  </a:cubicBezTo>
                  <a:cubicBezTo>
                    <a:pt x="5450" y="22234"/>
                    <a:pt x="5402" y="22282"/>
                    <a:pt x="5429" y="22312"/>
                  </a:cubicBezTo>
                  <a:cubicBezTo>
                    <a:pt x="5439" y="22332"/>
                    <a:pt x="5467" y="22322"/>
                    <a:pt x="5483" y="22335"/>
                  </a:cubicBezTo>
                  <a:cubicBezTo>
                    <a:pt x="5483" y="22348"/>
                    <a:pt x="5465" y="22360"/>
                    <a:pt x="5479" y="22374"/>
                  </a:cubicBezTo>
                  <a:lnTo>
                    <a:pt x="5527" y="22389"/>
                  </a:lnTo>
                  <a:cubicBezTo>
                    <a:pt x="5506" y="22440"/>
                    <a:pt x="5557" y="22443"/>
                    <a:pt x="5575" y="22462"/>
                  </a:cubicBezTo>
                  <a:cubicBezTo>
                    <a:pt x="5575" y="22499"/>
                    <a:pt x="5542" y="22498"/>
                    <a:pt x="5530" y="22518"/>
                  </a:cubicBezTo>
                  <a:cubicBezTo>
                    <a:pt x="5563" y="22549"/>
                    <a:pt x="5611" y="22529"/>
                    <a:pt x="5647" y="22550"/>
                  </a:cubicBezTo>
                  <a:cubicBezTo>
                    <a:pt x="5648" y="22559"/>
                    <a:pt x="5649" y="22569"/>
                    <a:pt x="5649" y="22577"/>
                  </a:cubicBezTo>
                  <a:lnTo>
                    <a:pt x="5648" y="22577"/>
                  </a:lnTo>
                  <a:cubicBezTo>
                    <a:pt x="5659" y="22577"/>
                    <a:pt x="5666" y="22585"/>
                    <a:pt x="5666" y="22595"/>
                  </a:cubicBezTo>
                  <a:cubicBezTo>
                    <a:pt x="5681" y="22598"/>
                    <a:pt x="5693" y="22609"/>
                    <a:pt x="5698" y="22622"/>
                  </a:cubicBezTo>
                  <a:cubicBezTo>
                    <a:pt x="5682" y="22634"/>
                    <a:pt x="5662" y="22640"/>
                    <a:pt x="5668" y="22667"/>
                  </a:cubicBezTo>
                  <a:lnTo>
                    <a:pt x="5668" y="22666"/>
                  </a:lnTo>
                  <a:cubicBezTo>
                    <a:pt x="5669" y="22666"/>
                    <a:pt x="5671" y="22666"/>
                    <a:pt x="5673" y="22666"/>
                  </a:cubicBezTo>
                  <a:cubicBezTo>
                    <a:pt x="5687" y="22666"/>
                    <a:pt x="5699" y="22653"/>
                    <a:pt x="5710" y="22653"/>
                  </a:cubicBezTo>
                  <a:cubicBezTo>
                    <a:pt x="5711" y="22653"/>
                    <a:pt x="5713" y="22653"/>
                    <a:pt x="5714" y="22654"/>
                  </a:cubicBezTo>
                  <a:cubicBezTo>
                    <a:pt x="5746" y="22673"/>
                    <a:pt x="5739" y="22698"/>
                    <a:pt x="5738" y="22719"/>
                  </a:cubicBezTo>
                  <a:lnTo>
                    <a:pt x="5738" y="22719"/>
                  </a:lnTo>
                  <a:cubicBezTo>
                    <a:pt x="5737" y="22719"/>
                    <a:pt x="5736" y="22719"/>
                    <a:pt x="5735" y="22719"/>
                  </a:cubicBezTo>
                  <a:cubicBezTo>
                    <a:pt x="5710" y="22719"/>
                    <a:pt x="5693" y="22729"/>
                    <a:pt x="5685" y="22764"/>
                  </a:cubicBezTo>
                  <a:cubicBezTo>
                    <a:pt x="5714" y="22766"/>
                    <a:pt x="5727" y="22796"/>
                    <a:pt x="5738" y="22800"/>
                  </a:cubicBezTo>
                  <a:cubicBezTo>
                    <a:pt x="5744" y="22802"/>
                    <a:pt x="5749" y="22803"/>
                    <a:pt x="5753" y="22803"/>
                  </a:cubicBezTo>
                  <a:cubicBezTo>
                    <a:pt x="5764" y="22803"/>
                    <a:pt x="5772" y="22799"/>
                    <a:pt x="5780" y="22799"/>
                  </a:cubicBezTo>
                  <a:cubicBezTo>
                    <a:pt x="5787" y="22799"/>
                    <a:pt x="5794" y="22801"/>
                    <a:pt x="5802" y="22810"/>
                  </a:cubicBezTo>
                  <a:cubicBezTo>
                    <a:pt x="5816" y="22829"/>
                    <a:pt x="5824" y="22866"/>
                    <a:pt x="5859" y="22877"/>
                  </a:cubicBezTo>
                  <a:cubicBezTo>
                    <a:pt x="5874" y="22879"/>
                    <a:pt x="5889" y="22880"/>
                    <a:pt x="5904" y="22880"/>
                  </a:cubicBezTo>
                  <a:cubicBezTo>
                    <a:pt x="5913" y="22880"/>
                    <a:pt x="5922" y="22880"/>
                    <a:pt x="5931" y="22880"/>
                  </a:cubicBezTo>
                  <a:cubicBezTo>
                    <a:pt x="5955" y="22880"/>
                    <a:pt x="5977" y="22881"/>
                    <a:pt x="5998" y="22891"/>
                  </a:cubicBezTo>
                  <a:cubicBezTo>
                    <a:pt x="6019" y="22872"/>
                    <a:pt x="6035" y="22862"/>
                    <a:pt x="6050" y="22862"/>
                  </a:cubicBezTo>
                  <a:cubicBezTo>
                    <a:pt x="6058" y="22862"/>
                    <a:pt x="6066" y="22865"/>
                    <a:pt x="6074" y="22872"/>
                  </a:cubicBezTo>
                  <a:cubicBezTo>
                    <a:pt x="6087" y="22893"/>
                    <a:pt x="6067" y="22922"/>
                    <a:pt x="6085" y="22948"/>
                  </a:cubicBezTo>
                  <a:cubicBezTo>
                    <a:pt x="6092" y="22940"/>
                    <a:pt x="6098" y="22937"/>
                    <a:pt x="6103" y="22937"/>
                  </a:cubicBezTo>
                  <a:cubicBezTo>
                    <a:pt x="6116" y="22937"/>
                    <a:pt x="6124" y="22961"/>
                    <a:pt x="6140" y="22961"/>
                  </a:cubicBezTo>
                  <a:cubicBezTo>
                    <a:pt x="6141" y="22961"/>
                    <a:pt x="6142" y="22961"/>
                    <a:pt x="6143" y="22961"/>
                  </a:cubicBezTo>
                  <a:cubicBezTo>
                    <a:pt x="6154" y="22940"/>
                    <a:pt x="6142" y="22923"/>
                    <a:pt x="6135" y="22904"/>
                  </a:cubicBezTo>
                  <a:cubicBezTo>
                    <a:pt x="6152" y="22893"/>
                    <a:pt x="6176" y="22899"/>
                    <a:pt x="6189" y="22887"/>
                  </a:cubicBezTo>
                  <a:cubicBezTo>
                    <a:pt x="6222" y="22893"/>
                    <a:pt x="6249" y="22914"/>
                    <a:pt x="6261" y="22945"/>
                  </a:cubicBezTo>
                  <a:cubicBezTo>
                    <a:pt x="6274" y="22972"/>
                    <a:pt x="6301" y="22990"/>
                    <a:pt x="6331" y="22990"/>
                  </a:cubicBezTo>
                  <a:cubicBezTo>
                    <a:pt x="6332" y="22990"/>
                    <a:pt x="6333" y="22990"/>
                    <a:pt x="6334" y="22990"/>
                  </a:cubicBezTo>
                  <a:lnTo>
                    <a:pt x="6334" y="22990"/>
                  </a:lnTo>
                  <a:cubicBezTo>
                    <a:pt x="6336" y="23036"/>
                    <a:pt x="6302" y="23065"/>
                    <a:pt x="6287" y="23109"/>
                  </a:cubicBezTo>
                  <a:cubicBezTo>
                    <a:pt x="6318" y="23107"/>
                    <a:pt x="6343" y="23087"/>
                    <a:pt x="6363" y="23087"/>
                  </a:cubicBezTo>
                  <a:cubicBezTo>
                    <a:pt x="6367" y="23087"/>
                    <a:pt x="6372" y="23088"/>
                    <a:pt x="6376" y="23091"/>
                  </a:cubicBezTo>
                  <a:cubicBezTo>
                    <a:pt x="6396" y="23101"/>
                    <a:pt x="6395" y="23126"/>
                    <a:pt x="6411" y="23126"/>
                  </a:cubicBezTo>
                  <a:cubicBezTo>
                    <a:pt x="6414" y="23126"/>
                    <a:pt x="6417" y="23125"/>
                    <a:pt x="6422" y="23123"/>
                  </a:cubicBezTo>
                  <a:cubicBezTo>
                    <a:pt x="6430" y="23115"/>
                    <a:pt x="6419" y="23108"/>
                    <a:pt x="6418" y="23100"/>
                  </a:cubicBezTo>
                  <a:lnTo>
                    <a:pt x="6447" y="23082"/>
                  </a:lnTo>
                  <a:cubicBezTo>
                    <a:pt x="6448" y="23051"/>
                    <a:pt x="6453" y="23021"/>
                    <a:pt x="6437" y="22994"/>
                  </a:cubicBezTo>
                  <a:cubicBezTo>
                    <a:pt x="6487" y="22975"/>
                    <a:pt x="6458" y="22920"/>
                    <a:pt x="6484" y="22893"/>
                  </a:cubicBezTo>
                  <a:cubicBezTo>
                    <a:pt x="6475" y="22878"/>
                    <a:pt x="6468" y="22864"/>
                    <a:pt x="6447" y="22864"/>
                  </a:cubicBezTo>
                  <a:cubicBezTo>
                    <a:pt x="6446" y="22864"/>
                    <a:pt x="6445" y="22864"/>
                    <a:pt x="6445" y="22864"/>
                  </a:cubicBezTo>
                  <a:cubicBezTo>
                    <a:pt x="6431" y="22864"/>
                    <a:pt x="6438" y="22890"/>
                    <a:pt x="6424" y="22891"/>
                  </a:cubicBezTo>
                  <a:cubicBezTo>
                    <a:pt x="6386" y="22885"/>
                    <a:pt x="6409" y="22834"/>
                    <a:pt x="6370" y="22826"/>
                  </a:cubicBezTo>
                  <a:lnTo>
                    <a:pt x="6370" y="22897"/>
                  </a:lnTo>
                  <a:cubicBezTo>
                    <a:pt x="6351" y="22914"/>
                    <a:pt x="6327" y="22927"/>
                    <a:pt x="6301" y="22931"/>
                  </a:cubicBezTo>
                  <a:cubicBezTo>
                    <a:pt x="6267" y="22895"/>
                    <a:pt x="6314" y="22875"/>
                    <a:pt x="6320" y="22850"/>
                  </a:cubicBezTo>
                  <a:cubicBezTo>
                    <a:pt x="6316" y="22848"/>
                    <a:pt x="6313" y="22847"/>
                    <a:pt x="6309" y="22847"/>
                  </a:cubicBezTo>
                  <a:cubicBezTo>
                    <a:pt x="6296" y="22847"/>
                    <a:pt x="6286" y="22859"/>
                    <a:pt x="6274" y="22859"/>
                  </a:cubicBezTo>
                  <a:cubicBezTo>
                    <a:pt x="6269" y="22859"/>
                    <a:pt x="6263" y="22857"/>
                    <a:pt x="6256" y="22850"/>
                  </a:cubicBezTo>
                  <a:cubicBezTo>
                    <a:pt x="6265" y="22830"/>
                    <a:pt x="6257" y="22804"/>
                    <a:pt x="6256" y="22783"/>
                  </a:cubicBezTo>
                  <a:cubicBezTo>
                    <a:pt x="6289" y="22732"/>
                    <a:pt x="6343" y="22771"/>
                    <a:pt x="6375" y="22741"/>
                  </a:cubicBezTo>
                  <a:cubicBezTo>
                    <a:pt x="6406" y="22784"/>
                    <a:pt x="6426" y="22828"/>
                    <a:pt x="6481" y="22848"/>
                  </a:cubicBezTo>
                  <a:cubicBezTo>
                    <a:pt x="6480" y="22825"/>
                    <a:pt x="6458" y="22809"/>
                    <a:pt x="6481" y="22791"/>
                  </a:cubicBezTo>
                  <a:cubicBezTo>
                    <a:pt x="6488" y="22798"/>
                    <a:pt x="6495" y="22800"/>
                    <a:pt x="6503" y="22800"/>
                  </a:cubicBezTo>
                  <a:cubicBezTo>
                    <a:pt x="6515" y="22800"/>
                    <a:pt x="6529" y="22794"/>
                    <a:pt x="6543" y="22794"/>
                  </a:cubicBezTo>
                  <a:cubicBezTo>
                    <a:pt x="6545" y="22794"/>
                    <a:pt x="6547" y="22794"/>
                    <a:pt x="6549" y="22794"/>
                  </a:cubicBezTo>
                  <a:cubicBezTo>
                    <a:pt x="6535" y="22836"/>
                    <a:pt x="6593" y="22857"/>
                    <a:pt x="6575" y="22897"/>
                  </a:cubicBezTo>
                  <a:cubicBezTo>
                    <a:pt x="6602" y="22889"/>
                    <a:pt x="6622" y="22865"/>
                    <a:pt x="6653" y="22865"/>
                  </a:cubicBezTo>
                  <a:lnTo>
                    <a:pt x="6674" y="22890"/>
                  </a:lnTo>
                  <a:lnTo>
                    <a:pt x="6784" y="22855"/>
                  </a:lnTo>
                  <a:cubicBezTo>
                    <a:pt x="6786" y="22844"/>
                    <a:pt x="6788" y="22832"/>
                    <a:pt x="6790" y="22820"/>
                  </a:cubicBezTo>
                  <a:lnTo>
                    <a:pt x="6853" y="22777"/>
                  </a:lnTo>
                  <a:lnTo>
                    <a:pt x="6867" y="22821"/>
                  </a:lnTo>
                  <a:cubicBezTo>
                    <a:pt x="6897" y="22809"/>
                    <a:pt x="6933" y="22806"/>
                    <a:pt x="6943" y="22780"/>
                  </a:cubicBezTo>
                  <a:cubicBezTo>
                    <a:pt x="6949" y="22777"/>
                    <a:pt x="6954" y="22776"/>
                    <a:pt x="6958" y="22776"/>
                  </a:cubicBezTo>
                  <a:cubicBezTo>
                    <a:pt x="6974" y="22776"/>
                    <a:pt x="6986" y="22788"/>
                    <a:pt x="6999" y="22788"/>
                  </a:cubicBezTo>
                  <a:cubicBezTo>
                    <a:pt x="7005" y="22788"/>
                    <a:pt x="7011" y="22785"/>
                    <a:pt x="7017" y="22777"/>
                  </a:cubicBezTo>
                  <a:cubicBezTo>
                    <a:pt x="7010" y="22736"/>
                    <a:pt x="6962" y="22772"/>
                    <a:pt x="6948" y="22740"/>
                  </a:cubicBezTo>
                  <a:lnTo>
                    <a:pt x="6948" y="22715"/>
                  </a:lnTo>
                  <a:cubicBezTo>
                    <a:pt x="6968" y="22699"/>
                    <a:pt x="7005" y="22702"/>
                    <a:pt x="7012" y="22670"/>
                  </a:cubicBezTo>
                  <a:cubicBezTo>
                    <a:pt x="7021" y="22667"/>
                    <a:pt x="7031" y="22667"/>
                    <a:pt x="7041" y="22667"/>
                  </a:cubicBezTo>
                  <a:cubicBezTo>
                    <a:pt x="7042" y="22667"/>
                    <a:pt x="7043" y="22667"/>
                    <a:pt x="7044" y="22667"/>
                  </a:cubicBezTo>
                  <a:cubicBezTo>
                    <a:pt x="7061" y="22667"/>
                    <a:pt x="7077" y="22666"/>
                    <a:pt x="7091" y="22652"/>
                  </a:cubicBezTo>
                  <a:cubicBezTo>
                    <a:pt x="7067" y="22604"/>
                    <a:pt x="7024" y="22599"/>
                    <a:pt x="6981" y="22595"/>
                  </a:cubicBezTo>
                  <a:cubicBezTo>
                    <a:pt x="6977" y="22595"/>
                    <a:pt x="6974" y="22588"/>
                    <a:pt x="6972" y="22585"/>
                  </a:cubicBezTo>
                  <a:lnTo>
                    <a:pt x="6992" y="22543"/>
                  </a:lnTo>
                  <a:cubicBezTo>
                    <a:pt x="7034" y="22585"/>
                    <a:pt x="7095" y="22570"/>
                    <a:pt x="7138" y="22604"/>
                  </a:cubicBezTo>
                  <a:cubicBezTo>
                    <a:pt x="7131" y="22624"/>
                    <a:pt x="7114" y="22642"/>
                    <a:pt x="7115" y="22687"/>
                  </a:cubicBezTo>
                  <a:cubicBezTo>
                    <a:pt x="7140" y="22639"/>
                    <a:pt x="7177" y="22632"/>
                    <a:pt x="7196" y="22601"/>
                  </a:cubicBezTo>
                  <a:cubicBezTo>
                    <a:pt x="7193" y="22571"/>
                    <a:pt x="7205" y="22539"/>
                    <a:pt x="7187" y="22509"/>
                  </a:cubicBezTo>
                  <a:cubicBezTo>
                    <a:pt x="7164" y="22512"/>
                    <a:pt x="7144" y="22526"/>
                    <a:pt x="7123" y="22526"/>
                  </a:cubicBezTo>
                  <a:cubicBezTo>
                    <a:pt x="7113" y="22526"/>
                    <a:pt x="7104" y="22523"/>
                    <a:pt x="7094" y="22516"/>
                  </a:cubicBezTo>
                  <a:cubicBezTo>
                    <a:pt x="7115" y="22481"/>
                    <a:pt x="7155" y="22464"/>
                    <a:pt x="7170" y="22421"/>
                  </a:cubicBezTo>
                  <a:cubicBezTo>
                    <a:pt x="7182" y="22440"/>
                    <a:pt x="7184" y="22460"/>
                    <a:pt x="7208" y="22467"/>
                  </a:cubicBezTo>
                  <a:cubicBezTo>
                    <a:pt x="7211" y="22420"/>
                    <a:pt x="7259" y="22394"/>
                    <a:pt x="7261" y="22353"/>
                  </a:cubicBezTo>
                  <a:cubicBezTo>
                    <a:pt x="7266" y="22294"/>
                    <a:pt x="7308" y="22259"/>
                    <a:pt x="7331" y="22217"/>
                  </a:cubicBezTo>
                  <a:cubicBezTo>
                    <a:pt x="7309" y="22153"/>
                    <a:pt x="7341" y="22097"/>
                    <a:pt x="7350" y="22039"/>
                  </a:cubicBezTo>
                  <a:cubicBezTo>
                    <a:pt x="7356" y="22002"/>
                    <a:pt x="7371" y="21974"/>
                    <a:pt x="7415" y="21963"/>
                  </a:cubicBezTo>
                  <a:cubicBezTo>
                    <a:pt x="7391" y="21929"/>
                    <a:pt x="7429" y="21906"/>
                    <a:pt x="7424" y="21877"/>
                  </a:cubicBezTo>
                  <a:lnTo>
                    <a:pt x="7395" y="21858"/>
                  </a:lnTo>
                  <a:cubicBezTo>
                    <a:pt x="7381" y="21796"/>
                    <a:pt x="7417" y="21760"/>
                    <a:pt x="7461" y="21728"/>
                  </a:cubicBezTo>
                  <a:cubicBezTo>
                    <a:pt x="7440" y="21696"/>
                    <a:pt x="7447" y="21658"/>
                    <a:pt x="7434" y="21627"/>
                  </a:cubicBezTo>
                  <a:cubicBezTo>
                    <a:pt x="7446" y="21595"/>
                    <a:pt x="7461" y="21564"/>
                    <a:pt x="7475" y="21530"/>
                  </a:cubicBezTo>
                  <a:lnTo>
                    <a:pt x="7504" y="21542"/>
                  </a:lnTo>
                  <a:cubicBezTo>
                    <a:pt x="7555" y="21481"/>
                    <a:pt x="7528" y="21422"/>
                    <a:pt x="7496" y="21365"/>
                  </a:cubicBezTo>
                  <a:cubicBezTo>
                    <a:pt x="7533" y="21347"/>
                    <a:pt x="7545" y="21311"/>
                    <a:pt x="7564" y="21292"/>
                  </a:cubicBezTo>
                  <a:cubicBezTo>
                    <a:pt x="7579" y="21250"/>
                    <a:pt x="7558" y="21225"/>
                    <a:pt x="7535" y="21203"/>
                  </a:cubicBezTo>
                  <a:lnTo>
                    <a:pt x="7633" y="21048"/>
                  </a:lnTo>
                  <a:cubicBezTo>
                    <a:pt x="7646" y="21091"/>
                    <a:pt x="7640" y="21127"/>
                    <a:pt x="7639" y="21161"/>
                  </a:cubicBezTo>
                  <a:cubicBezTo>
                    <a:pt x="7614" y="21202"/>
                    <a:pt x="7572" y="21237"/>
                    <a:pt x="7592" y="21298"/>
                  </a:cubicBezTo>
                  <a:lnTo>
                    <a:pt x="7638" y="21330"/>
                  </a:lnTo>
                  <a:cubicBezTo>
                    <a:pt x="7632" y="21374"/>
                    <a:pt x="7593" y="21412"/>
                    <a:pt x="7614" y="21459"/>
                  </a:cubicBezTo>
                  <a:cubicBezTo>
                    <a:pt x="7642" y="21459"/>
                    <a:pt x="7640" y="21437"/>
                    <a:pt x="7645" y="21427"/>
                  </a:cubicBezTo>
                  <a:cubicBezTo>
                    <a:pt x="7677" y="21343"/>
                    <a:pt x="7706" y="21259"/>
                    <a:pt x="7738" y="21176"/>
                  </a:cubicBezTo>
                  <a:cubicBezTo>
                    <a:pt x="7768" y="21095"/>
                    <a:pt x="7780" y="21014"/>
                    <a:pt x="7734" y="20935"/>
                  </a:cubicBezTo>
                  <a:cubicBezTo>
                    <a:pt x="7753" y="20920"/>
                    <a:pt x="7779" y="20937"/>
                    <a:pt x="7796" y="20917"/>
                  </a:cubicBezTo>
                  <a:cubicBezTo>
                    <a:pt x="7799" y="20860"/>
                    <a:pt x="7828" y="20808"/>
                    <a:pt x="7842" y="20755"/>
                  </a:cubicBezTo>
                  <a:cubicBezTo>
                    <a:pt x="7865" y="20749"/>
                    <a:pt x="7891" y="20751"/>
                    <a:pt x="7897" y="20728"/>
                  </a:cubicBezTo>
                  <a:cubicBezTo>
                    <a:pt x="7904" y="20703"/>
                    <a:pt x="7933" y="20701"/>
                    <a:pt x="7942" y="20680"/>
                  </a:cubicBezTo>
                  <a:lnTo>
                    <a:pt x="7942" y="20680"/>
                  </a:lnTo>
                  <a:cubicBezTo>
                    <a:pt x="7944" y="20680"/>
                    <a:pt x="7947" y="20681"/>
                    <a:pt x="7949" y="20681"/>
                  </a:cubicBezTo>
                  <a:cubicBezTo>
                    <a:pt x="7965" y="20681"/>
                    <a:pt x="7978" y="20664"/>
                    <a:pt x="7995" y="20664"/>
                  </a:cubicBezTo>
                  <a:cubicBezTo>
                    <a:pt x="7998" y="20664"/>
                    <a:pt x="8002" y="20665"/>
                    <a:pt x="8006" y="20667"/>
                  </a:cubicBezTo>
                  <a:cubicBezTo>
                    <a:pt x="8001" y="20702"/>
                    <a:pt x="7953" y="20691"/>
                    <a:pt x="7947" y="20724"/>
                  </a:cubicBezTo>
                  <a:cubicBezTo>
                    <a:pt x="7947" y="20733"/>
                    <a:pt x="7960" y="20739"/>
                    <a:pt x="7949" y="20747"/>
                  </a:cubicBezTo>
                  <a:lnTo>
                    <a:pt x="7909" y="20758"/>
                  </a:lnTo>
                  <a:cubicBezTo>
                    <a:pt x="7905" y="20771"/>
                    <a:pt x="7906" y="20784"/>
                    <a:pt x="7913" y="20796"/>
                  </a:cubicBezTo>
                  <a:cubicBezTo>
                    <a:pt x="7919" y="20802"/>
                    <a:pt x="7927" y="20803"/>
                    <a:pt x="7934" y="20803"/>
                  </a:cubicBezTo>
                  <a:cubicBezTo>
                    <a:pt x="7944" y="20803"/>
                    <a:pt x="7954" y="20801"/>
                    <a:pt x="7963" y="20801"/>
                  </a:cubicBezTo>
                  <a:cubicBezTo>
                    <a:pt x="7969" y="20801"/>
                    <a:pt x="7974" y="20801"/>
                    <a:pt x="7979" y="20804"/>
                  </a:cubicBezTo>
                  <a:cubicBezTo>
                    <a:pt x="7983" y="20806"/>
                    <a:pt x="7986" y="20811"/>
                    <a:pt x="7990" y="20816"/>
                  </a:cubicBezTo>
                  <a:cubicBezTo>
                    <a:pt x="7973" y="20825"/>
                    <a:pt x="7954" y="20828"/>
                    <a:pt x="7947" y="20847"/>
                  </a:cubicBezTo>
                  <a:cubicBezTo>
                    <a:pt x="7950" y="20861"/>
                    <a:pt x="7971" y="20877"/>
                    <a:pt x="7944" y="20890"/>
                  </a:cubicBezTo>
                  <a:cubicBezTo>
                    <a:pt x="7942" y="20892"/>
                    <a:pt x="7940" y="20892"/>
                    <a:pt x="7939" y="20892"/>
                  </a:cubicBezTo>
                  <a:cubicBezTo>
                    <a:pt x="7932" y="20892"/>
                    <a:pt x="7925" y="20882"/>
                    <a:pt x="7917" y="20882"/>
                  </a:cubicBezTo>
                  <a:cubicBezTo>
                    <a:pt x="7914" y="20882"/>
                    <a:pt x="7911" y="20884"/>
                    <a:pt x="7908" y="20888"/>
                  </a:cubicBezTo>
                  <a:cubicBezTo>
                    <a:pt x="7899" y="20922"/>
                    <a:pt x="7932" y="20944"/>
                    <a:pt x="7928" y="20978"/>
                  </a:cubicBezTo>
                  <a:cubicBezTo>
                    <a:pt x="7941" y="20972"/>
                    <a:pt x="7949" y="20965"/>
                    <a:pt x="7959" y="20965"/>
                  </a:cubicBezTo>
                  <a:cubicBezTo>
                    <a:pt x="7961" y="20965"/>
                    <a:pt x="7964" y="20966"/>
                    <a:pt x="7966" y="20967"/>
                  </a:cubicBezTo>
                  <a:cubicBezTo>
                    <a:pt x="7977" y="20987"/>
                    <a:pt x="7937" y="21015"/>
                    <a:pt x="7977" y="21033"/>
                  </a:cubicBezTo>
                  <a:cubicBezTo>
                    <a:pt x="7998" y="21017"/>
                    <a:pt x="8010" y="20989"/>
                    <a:pt x="8041" y="20989"/>
                  </a:cubicBezTo>
                  <a:cubicBezTo>
                    <a:pt x="8042" y="20989"/>
                    <a:pt x="8042" y="20989"/>
                    <a:pt x="8043" y="20989"/>
                  </a:cubicBezTo>
                  <a:lnTo>
                    <a:pt x="8055" y="21011"/>
                  </a:lnTo>
                  <a:cubicBezTo>
                    <a:pt x="8086" y="21006"/>
                    <a:pt x="8070" y="20982"/>
                    <a:pt x="8072" y="20970"/>
                  </a:cubicBezTo>
                  <a:cubicBezTo>
                    <a:pt x="8085" y="20942"/>
                    <a:pt x="8118" y="20947"/>
                    <a:pt x="8133" y="20917"/>
                  </a:cubicBezTo>
                  <a:cubicBezTo>
                    <a:pt x="8120" y="20881"/>
                    <a:pt x="8160" y="20861"/>
                    <a:pt x="8172" y="20828"/>
                  </a:cubicBezTo>
                  <a:cubicBezTo>
                    <a:pt x="8189" y="20775"/>
                    <a:pt x="8241" y="20795"/>
                    <a:pt x="8274" y="20779"/>
                  </a:cubicBezTo>
                  <a:cubicBezTo>
                    <a:pt x="8306" y="20760"/>
                    <a:pt x="8314" y="20730"/>
                    <a:pt x="8320" y="20701"/>
                  </a:cubicBezTo>
                  <a:lnTo>
                    <a:pt x="8381" y="20686"/>
                  </a:lnTo>
                  <a:cubicBezTo>
                    <a:pt x="8414" y="20709"/>
                    <a:pt x="8401" y="20736"/>
                    <a:pt x="8392" y="20763"/>
                  </a:cubicBezTo>
                  <a:cubicBezTo>
                    <a:pt x="8398" y="20767"/>
                    <a:pt x="8404" y="20769"/>
                    <a:pt x="8411" y="20769"/>
                  </a:cubicBezTo>
                  <a:cubicBezTo>
                    <a:pt x="8421" y="20769"/>
                    <a:pt x="8430" y="20764"/>
                    <a:pt x="8436" y="20756"/>
                  </a:cubicBezTo>
                  <a:cubicBezTo>
                    <a:pt x="8434" y="20718"/>
                    <a:pt x="8440" y="20681"/>
                    <a:pt x="8452" y="20645"/>
                  </a:cubicBezTo>
                  <a:cubicBezTo>
                    <a:pt x="8469" y="20606"/>
                    <a:pt x="8480" y="20564"/>
                    <a:pt x="8501" y="20522"/>
                  </a:cubicBezTo>
                  <a:cubicBezTo>
                    <a:pt x="8503" y="20522"/>
                    <a:pt x="8504" y="20522"/>
                    <a:pt x="8505" y="20522"/>
                  </a:cubicBezTo>
                  <a:cubicBezTo>
                    <a:pt x="8520" y="20522"/>
                    <a:pt x="8528" y="20504"/>
                    <a:pt x="8545" y="20501"/>
                  </a:cubicBezTo>
                  <a:lnTo>
                    <a:pt x="8545" y="20501"/>
                  </a:lnTo>
                  <a:cubicBezTo>
                    <a:pt x="8545" y="20502"/>
                    <a:pt x="8545" y="20502"/>
                    <a:pt x="8545" y="20503"/>
                  </a:cubicBezTo>
                  <a:lnTo>
                    <a:pt x="8545" y="20501"/>
                  </a:lnTo>
                  <a:cubicBezTo>
                    <a:pt x="8545" y="20501"/>
                    <a:pt x="8545" y="20501"/>
                    <a:pt x="8545" y="20501"/>
                  </a:cubicBezTo>
                  <a:lnTo>
                    <a:pt x="8545" y="20501"/>
                  </a:lnTo>
                  <a:cubicBezTo>
                    <a:pt x="8541" y="20461"/>
                    <a:pt x="8565" y="20419"/>
                    <a:pt x="8555" y="20384"/>
                  </a:cubicBezTo>
                  <a:cubicBezTo>
                    <a:pt x="8533" y="20309"/>
                    <a:pt x="8569" y="20263"/>
                    <a:pt x="8617" y="20217"/>
                  </a:cubicBezTo>
                  <a:cubicBezTo>
                    <a:pt x="8619" y="20213"/>
                    <a:pt x="8625" y="20206"/>
                    <a:pt x="8623" y="20201"/>
                  </a:cubicBezTo>
                  <a:cubicBezTo>
                    <a:pt x="8612" y="20145"/>
                    <a:pt x="8630" y="20094"/>
                    <a:pt x="8658" y="20049"/>
                  </a:cubicBezTo>
                  <a:cubicBezTo>
                    <a:pt x="8676" y="20019"/>
                    <a:pt x="8665" y="19995"/>
                    <a:pt x="8659" y="19974"/>
                  </a:cubicBezTo>
                  <a:lnTo>
                    <a:pt x="8685" y="19942"/>
                  </a:lnTo>
                  <a:cubicBezTo>
                    <a:pt x="8660" y="19905"/>
                    <a:pt x="8671" y="19868"/>
                    <a:pt x="8674" y="19841"/>
                  </a:cubicBezTo>
                  <a:cubicBezTo>
                    <a:pt x="8681" y="19833"/>
                    <a:pt x="8686" y="19830"/>
                    <a:pt x="8691" y="19830"/>
                  </a:cubicBezTo>
                  <a:cubicBezTo>
                    <a:pt x="8700" y="19830"/>
                    <a:pt x="8707" y="19837"/>
                    <a:pt x="8714" y="19837"/>
                  </a:cubicBezTo>
                  <a:cubicBezTo>
                    <a:pt x="8715" y="19837"/>
                    <a:pt x="8717" y="19837"/>
                    <a:pt x="8718" y="19836"/>
                  </a:cubicBezTo>
                  <a:cubicBezTo>
                    <a:pt x="8726" y="19810"/>
                    <a:pt x="8730" y="19782"/>
                    <a:pt x="8752" y="19762"/>
                  </a:cubicBezTo>
                  <a:cubicBezTo>
                    <a:pt x="8759" y="19776"/>
                    <a:pt x="8766" y="19788"/>
                    <a:pt x="8773" y="19801"/>
                  </a:cubicBezTo>
                  <a:cubicBezTo>
                    <a:pt x="8752" y="19874"/>
                    <a:pt x="8754" y="19884"/>
                    <a:pt x="8787" y="19929"/>
                  </a:cubicBezTo>
                  <a:cubicBezTo>
                    <a:pt x="8797" y="19920"/>
                    <a:pt x="8796" y="19907"/>
                    <a:pt x="8796" y="19896"/>
                  </a:cubicBezTo>
                  <a:cubicBezTo>
                    <a:pt x="8796" y="19849"/>
                    <a:pt x="8787" y="19801"/>
                    <a:pt x="8798" y="19754"/>
                  </a:cubicBezTo>
                  <a:cubicBezTo>
                    <a:pt x="8808" y="19707"/>
                    <a:pt x="8801" y="19661"/>
                    <a:pt x="8811" y="19615"/>
                  </a:cubicBezTo>
                  <a:cubicBezTo>
                    <a:pt x="8822" y="19567"/>
                    <a:pt x="8820" y="19518"/>
                    <a:pt x="8805" y="19472"/>
                  </a:cubicBezTo>
                  <a:cubicBezTo>
                    <a:pt x="8767" y="19472"/>
                    <a:pt x="8789" y="19522"/>
                    <a:pt x="8761" y="19522"/>
                  </a:cubicBezTo>
                  <a:cubicBezTo>
                    <a:pt x="8758" y="19522"/>
                    <a:pt x="8755" y="19521"/>
                    <a:pt x="8751" y="19520"/>
                  </a:cubicBezTo>
                  <a:cubicBezTo>
                    <a:pt x="8727" y="19479"/>
                    <a:pt x="8749" y="19442"/>
                    <a:pt x="8763" y="19404"/>
                  </a:cubicBezTo>
                  <a:cubicBezTo>
                    <a:pt x="8756" y="19386"/>
                    <a:pt x="8741" y="19373"/>
                    <a:pt x="8742" y="19354"/>
                  </a:cubicBezTo>
                  <a:cubicBezTo>
                    <a:pt x="8758" y="19309"/>
                    <a:pt x="8773" y="19264"/>
                    <a:pt x="8764" y="19215"/>
                  </a:cubicBezTo>
                  <a:cubicBezTo>
                    <a:pt x="8764" y="19212"/>
                    <a:pt x="8773" y="19209"/>
                    <a:pt x="8781" y="19205"/>
                  </a:cubicBezTo>
                  <a:cubicBezTo>
                    <a:pt x="8812" y="19217"/>
                    <a:pt x="8782" y="19254"/>
                    <a:pt x="8805" y="19269"/>
                  </a:cubicBezTo>
                  <a:cubicBezTo>
                    <a:pt x="8843" y="19201"/>
                    <a:pt x="8830" y="19127"/>
                    <a:pt x="8830" y="19054"/>
                  </a:cubicBezTo>
                  <a:cubicBezTo>
                    <a:pt x="8831" y="18982"/>
                    <a:pt x="8829" y="18910"/>
                    <a:pt x="8829" y="18835"/>
                  </a:cubicBezTo>
                  <a:lnTo>
                    <a:pt x="8793" y="18850"/>
                  </a:lnTo>
                  <a:cubicBezTo>
                    <a:pt x="8770" y="18814"/>
                    <a:pt x="8733" y="18807"/>
                    <a:pt x="8698" y="18798"/>
                  </a:cubicBezTo>
                  <a:lnTo>
                    <a:pt x="8698" y="18798"/>
                  </a:lnTo>
                  <a:cubicBezTo>
                    <a:pt x="8681" y="18826"/>
                    <a:pt x="8718" y="18838"/>
                    <a:pt x="8702" y="18862"/>
                  </a:cubicBezTo>
                  <a:cubicBezTo>
                    <a:pt x="8686" y="18873"/>
                    <a:pt x="8677" y="18900"/>
                    <a:pt x="8651" y="18900"/>
                  </a:cubicBezTo>
                  <a:cubicBezTo>
                    <a:pt x="8648" y="18900"/>
                    <a:pt x="8645" y="18899"/>
                    <a:pt x="8642" y="18899"/>
                  </a:cubicBezTo>
                  <a:cubicBezTo>
                    <a:pt x="8627" y="18859"/>
                    <a:pt x="8645" y="18819"/>
                    <a:pt x="8622" y="18784"/>
                  </a:cubicBezTo>
                  <a:cubicBezTo>
                    <a:pt x="8643" y="18763"/>
                    <a:pt x="8627" y="18723"/>
                    <a:pt x="8663" y="18710"/>
                  </a:cubicBezTo>
                  <a:lnTo>
                    <a:pt x="8663" y="18710"/>
                  </a:lnTo>
                  <a:cubicBezTo>
                    <a:pt x="8684" y="18726"/>
                    <a:pt x="8655" y="18741"/>
                    <a:pt x="8662" y="18761"/>
                  </a:cubicBezTo>
                  <a:cubicBezTo>
                    <a:pt x="8683" y="18775"/>
                    <a:pt x="8704" y="18779"/>
                    <a:pt x="8726" y="18779"/>
                  </a:cubicBezTo>
                  <a:cubicBezTo>
                    <a:pt x="8752" y="18779"/>
                    <a:pt x="8779" y="18773"/>
                    <a:pt x="8805" y="18773"/>
                  </a:cubicBezTo>
                  <a:cubicBezTo>
                    <a:pt x="8807" y="18773"/>
                    <a:pt x="8808" y="18773"/>
                    <a:pt x="8809" y="18773"/>
                  </a:cubicBezTo>
                  <a:lnTo>
                    <a:pt x="8847" y="18731"/>
                  </a:lnTo>
                  <a:cubicBezTo>
                    <a:pt x="8823" y="18703"/>
                    <a:pt x="8870" y="18659"/>
                    <a:pt x="8823" y="18640"/>
                  </a:cubicBezTo>
                  <a:cubicBezTo>
                    <a:pt x="8790" y="18648"/>
                    <a:pt x="8805" y="18685"/>
                    <a:pt x="8785" y="18702"/>
                  </a:cubicBezTo>
                  <a:lnTo>
                    <a:pt x="8763" y="18682"/>
                  </a:lnTo>
                  <a:cubicBezTo>
                    <a:pt x="8791" y="18656"/>
                    <a:pt x="8765" y="18616"/>
                    <a:pt x="8787" y="18586"/>
                  </a:cubicBezTo>
                  <a:lnTo>
                    <a:pt x="8787" y="18586"/>
                  </a:lnTo>
                  <a:lnTo>
                    <a:pt x="8827" y="18616"/>
                  </a:lnTo>
                  <a:cubicBezTo>
                    <a:pt x="8853" y="18584"/>
                    <a:pt x="8857" y="18553"/>
                    <a:pt x="8830" y="18515"/>
                  </a:cubicBezTo>
                  <a:cubicBezTo>
                    <a:pt x="8829" y="18515"/>
                    <a:pt x="8828" y="18515"/>
                    <a:pt x="8827" y="18515"/>
                  </a:cubicBezTo>
                  <a:cubicBezTo>
                    <a:pt x="8816" y="18515"/>
                    <a:pt x="8806" y="18527"/>
                    <a:pt x="8794" y="18527"/>
                  </a:cubicBezTo>
                  <a:cubicBezTo>
                    <a:pt x="8791" y="18527"/>
                    <a:pt x="8787" y="18526"/>
                    <a:pt x="8783" y="18523"/>
                  </a:cubicBezTo>
                  <a:cubicBezTo>
                    <a:pt x="8765" y="18512"/>
                    <a:pt x="8756" y="18490"/>
                    <a:pt x="8760" y="18470"/>
                  </a:cubicBezTo>
                  <a:cubicBezTo>
                    <a:pt x="8778" y="18437"/>
                    <a:pt x="8809" y="18424"/>
                    <a:pt x="8843" y="18414"/>
                  </a:cubicBezTo>
                  <a:cubicBezTo>
                    <a:pt x="8849" y="18391"/>
                    <a:pt x="8856" y="18369"/>
                    <a:pt x="8863" y="18346"/>
                  </a:cubicBezTo>
                  <a:lnTo>
                    <a:pt x="8833" y="18304"/>
                  </a:lnTo>
                  <a:cubicBezTo>
                    <a:pt x="8829" y="18277"/>
                    <a:pt x="8828" y="18248"/>
                    <a:pt x="8832" y="18221"/>
                  </a:cubicBezTo>
                  <a:cubicBezTo>
                    <a:pt x="8841" y="18194"/>
                    <a:pt x="8866" y="18191"/>
                    <a:pt x="8881" y="18176"/>
                  </a:cubicBezTo>
                  <a:cubicBezTo>
                    <a:pt x="8879" y="18116"/>
                    <a:pt x="8873" y="18055"/>
                    <a:pt x="8885" y="17995"/>
                  </a:cubicBezTo>
                  <a:lnTo>
                    <a:pt x="8857" y="17993"/>
                  </a:lnTo>
                  <a:cubicBezTo>
                    <a:pt x="8844" y="17968"/>
                    <a:pt x="8848" y="17941"/>
                    <a:pt x="8853" y="17913"/>
                  </a:cubicBezTo>
                  <a:lnTo>
                    <a:pt x="8892" y="17893"/>
                  </a:lnTo>
                  <a:cubicBezTo>
                    <a:pt x="8912" y="17901"/>
                    <a:pt x="8928" y="17917"/>
                    <a:pt x="8937" y="17938"/>
                  </a:cubicBezTo>
                  <a:cubicBezTo>
                    <a:pt x="8935" y="17954"/>
                    <a:pt x="8935" y="17954"/>
                    <a:pt x="8887" y="17970"/>
                  </a:cubicBezTo>
                  <a:cubicBezTo>
                    <a:pt x="8887" y="17978"/>
                    <a:pt x="8886" y="17986"/>
                    <a:pt x="8885" y="17995"/>
                  </a:cubicBezTo>
                  <a:lnTo>
                    <a:pt x="8912" y="17982"/>
                  </a:lnTo>
                  <a:cubicBezTo>
                    <a:pt x="8937" y="17990"/>
                    <a:pt x="8934" y="18019"/>
                    <a:pt x="8952" y="18029"/>
                  </a:cubicBezTo>
                  <a:cubicBezTo>
                    <a:pt x="8955" y="18030"/>
                    <a:pt x="8958" y="18030"/>
                    <a:pt x="8962" y="18030"/>
                  </a:cubicBezTo>
                  <a:cubicBezTo>
                    <a:pt x="8973" y="18030"/>
                    <a:pt x="8984" y="18025"/>
                    <a:pt x="8991" y="18016"/>
                  </a:cubicBezTo>
                  <a:cubicBezTo>
                    <a:pt x="9009" y="18003"/>
                    <a:pt x="8969" y="17981"/>
                    <a:pt x="8985" y="17960"/>
                  </a:cubicBezTo>
                  <a:lnTo>
                    <a:pt x="8985" y="17960"/>
                  </a:lnTo>
                  <a:cubicBezTo>
                    <a:pt x="8989" y="17960"/>
                    <a:pt x="8993" y="17961"/>
                    <a:pt x="8997" y="17961"/>
                  </a:cubicBezTo>
                  <a:cubicBezTo>
                    <a:pt x="9006" y="17961"/>
                    <a:pt x="9015" y="17959"/>
                    <a:pt x="9025" y="17959"/>
                  </a:cubicBezTo>
                  <a:cubicBezTo>
                    <a:pt x="9038" y="17959"/>
                    <a:pt x="9051" y="17962"/>
                    <a:pt x="9065" y="17974"/>
                  </a:cubicBezTo>
                  <a:cubicBezTo>
                    <a:pt x="9040" y="17994"/>
                    <a:pt x="9062" y="18026"/>
                    <a:pt x="9044" y="18049"/>
                  </a:cubicBezTo>
                  <a:lnTo>
                    <a:pt x="9044" y="18049"/>
                  </a:lnTo>
                  <a:cubicBezTo>
                    <a:pt x="9048" y="18049"/>
                    <a:pt x="9052" y="18048"/>
                    <a:pt x="9056" y="18048"/>
                  </a:cubicBezTo>
                  <a:cubicBezTo>
                    <a:pt x="9063" y="18048"/>
                    <a:pt x="9070" y="18049"/>
                    <a:pt x="9074" y="18057"/>
                  </a:cubicBezTo>
                  <a:cubicBezTo>
                    <a:pt x="9070" y="18068"/>
                    <a:pt x="9066" y="18079"/>
                    <a:pt x="9062" y="18094"/>
                  </a:cubicBezTo>
                  <a:cubicBezTo>
                    <a:pt x="9082" y="18100"/>
                    <a:pt x="9102" y="18109"/>
                    <a:pt x="9111" y="18129"/>
                  </a:cubicBezTo>
                  <a:cubicBezTo>
                    <a:pt x="9125" y="18158"/>
                    <a:pt x="9103" y="18202"/>
                    <a:pt x="9140" y="18222"/>
                  </a:cubicBezTo>
                  <a:cubicBezTo>
                    <a:pt x="9172" y="18214"/>
                    <a:pt x="9148" y="18186"/>
                    <a:pt x="9165" y="18174"/>
                  </a:cubicBezTo>
                  <a:cubicBezTo>
                    <a:pt x="9173" y="18174"/>
                    <a:pt x="9180" y="18173"/>
                    <a:pt x="9187" y="18173"/>
                  </a:cubicBezTo>
                  <a:cubicBezTo>
                    <a:pt x="9197" y="18173"/>
                    <a:pt x="9208" y="18175"/>
                    <a:pt x="9220" y="18183"/>
                  </a:cubicBezTo>
                  <a:cubicBezTo>
                    <a:pt x="9216" y="18200"/>
                    <a:pt x="9238" y="18208"/>
                    <a:pt x="9240" y="18227"/>
                  </a:cubicBezTo>
                  <a:lnTo>
                    <a:pt x="9240" y="18225"/>
                  </a:lnTo>
                  <a:cubicBezTo>
                    <a:pt x="9240" y="18225"/>
                    <a:pt x="9240" y="18226"/>
                    <a:pt x="9241" y="18226"/>
                  </a:cubicBezTo>
                  <a:cubicBezTo>
                    <a:pt x="9253" y="18226"/>
                    <a:pt x="9262" y="18210"/>
                    <a:pt x="9274" y="18210"/>
                  </a:cubicBezTo>
                  <a:cubicBezTo>
                    <a:pt x="9278" y="18210"/>
                    <a:pt x="9282" y="18212"/>
                    <a:pt x="9286" y="18215"/>
                  </a:cubicBezTo>
                  <a:cubicBezTo>
                    <a:pt x="9309" y="18235"/>
                    <a:pt x="9257" y="18255"/>
                    <a:pt x="9291" y="18278"/>
                  </a:cubicBezTo>
                  <a:cubicBezTo>
                    <a:pt x="9331" y="18251"/>
                    <a:pt x="9332" y="18197"/>
                    <a:pt x="9368" y="18160"/>
                  </a:cubicBezTo>
                  <a:cubicBezTo>
                    <a:pt x="9424" y="18150"/>
                    <a:pt x="9448" y="18095"/>
                    <a:pt x="9486" y="18055"/>
                  </a:cubicBezTo>
                  <a:cubicBezTo>
                    <a:pt x="9492" y="18026"/>
                    <a:pt x="9482" y="17989"/>
                    <a:pt x="9524" y="17977"/>
                  </a:cubicBezTo>
                  <a:lnTo>
                    <a:pt x="9524" y="17977"/>
                  </a:lnTo>
                  <a:cubicBezTo>
                    <a:pt x="9524" y="17977"/>
                    <a:pt x="9524" y="17978"/>
                    <a:pt x="9524" y="17978"/>
                  </a:cubicBezTo>
                  <a:lnTo>
                    <a:pt x="9525" y="17977"/>
                  </a:lnTo>
                  <a:lnTo>
                    <a:pt x="9525" y="17977"/>
                  </a:lnTo>
                  <a:cubicBezTo>
                    <a:pt x="9524" y="17977"/>
                    <a:pt x="9524" y="17977"/>
                    <a:pt x="9524" y="17977"/>
                  </a:cubicBezTo>
                  <a:lnTo>
                    <a:pt x="9524" y="17977"/>
                  </a:lnTo>
                  <a:cubicBezTo>
                    <a:pt x="9527" y="17960"/>
                    <a:pt x="9548" y="17963"/>
                    <a:pt x="9557" y="17945"/>
                  </a:cubicBezTo>
                  <a:cubicBezTo>
                    <a:pt x="9544" y="17895"/>
                    <a:pt x="9574" y="17840"/>
                    <a:pt x="9538" y="17773"/>
                  </a:cubicBezTo>
                  <a:lnTo>
                    <a:pt x="9538" y="17773"/>
                  </a:lnTo>
                  <a:cubicBezTo>
                    <a:pt x="9552" y="17779"/>
                    <a:pt x="9564" y="17781"/>
                    <a:pt x="9574" y="17781"/>
                  </a:cubicBezTo>
                  <a:cubicBezTo>
                    <a:pt x="9601" y="17781"/>
                    <a:pt x="9622" y="17767"/>
                    <a:pt x="9646" y="17767"/>
                  </a:cubicBezTo>
                  <a:cubicBezTo>
                    <a:pt x="9639" y="17783"/>
                    <a:pt x="9634" y="17793"/>
                    <a:pt x="9627" y="17811"/>
                  </a:cubicBezTo>
                  <a:cubicBezTo>
                    <a:pt x="9642" y="17808"/>
                    <a:pt x="9654" y="17802"/>
                    <a:pt x="9664" y="17802"/>
                  </a:cubicBezTo>
                  <a:cubicBezTo>
                    <a:pt x="9666" y="17802"/>
                    <a:pt x="9669" y="17803"/>
                    <a:pt x="9671" y="17803"/>
                  </a:cubicBezTo>
                  <a:cubicBezTo>
                    <a:pt x="9680" y="17806"/>
                    <a:pt x="9688" y="17810"/>
                    <a:pt x="9695" y="17810"/>
                  </a:cubicBezTo>
                  <a:cubicBezTo>
                    <a:pt x="9702" y="17810"/>
                    <a:pt x="9708" y="17806"/>
                    <a:pt x="9713" y="17795"/>
                  </a:cubicBezTo>
                  <a:cubicBezTo>
                    <a:pt x="9683" y="17786"/>
                    <a:pt x="9705" y="17754"/>
                    <a:pt x="9687" y="17738"/>
                  </a:cubicBezTo>
                  <a:cubicBezTo>
                    <a:pt x="9664" y="17719"/>
                    <a:pt x="9651" y="17692"/>
                    <a:pt x="9648" y="17662"/>
                  </a:cubicBezTo>
                  <a:cubicBezTo>
                    <a:pt x="9648" y="17656"/>
                    <a:pt x="9653" y="17652"/>
                    <a:pt x="9655" y="17646"/>
                  </a:cubicBezTo>
                  <a:cubicBezTo>
                    <a:pt x="9660" y="17640"/>
                    <a:pt x="9667" y="17639"/>
                    <a:pt x="9674" y="17639"/>
                  </a:cubicBezTo>
                  <a:cubicBezTo>
                    <a:pt x="9681" y="17639"/>
                    <a:pt x="9687" y="17640"/>
                    <a:pt x="9694" y="17640"/>
                  </a:cubicBezTo>
                  <a:cubicBezTo>
                    <a:pt x="9701" y="17640"/>
                    <a:pt x="9707" y="17639"/>
                    <a:pt x="9713" y="17635"/>
                  </a:cubicBezTo>
                  <a:cubicBezTo>
                    <a:pt x="9722" y="17630"/>
                    <a:pt x="9718" y="17612"/>
                    <a:pt x="9734" y="17612"/>
                  </a:cubicBezTo>
                  <a:lnTo>
                    <a:pt x="9768" y="17630"/>
                  </a:lnTo>
                  <a:cubicBezTo>
                    <a:pt x="9753" y="17662"/>
                    <a:pt x="9752" y="17697"/>
                    <a:pt x="9763" y="17730"/>
                  </a:cubicBezTo>
                  <a:cubicBezTo>
                    <a:pt x="9829" y="17673"/>
                    <a:pt x="9809" y="17583"/>
                    <a:pt x="9864" y="17530"/>
                  </a:cubicBezTo>
                  <a:cubicBezTo>
                    <a:pt x="9853" y="17521"/>
                    <a:pt x="9844" y="17517"/>
                    <a:pt x="9836" y="17517"/>
                  </a:cubicBezTo>
                  <a:cubicBezTo>
                    <a:pt x="9830" y="17517"/>
                    <a:pt x="9825" y="17519"/>
                    <a:pt x="9819" y="17522"/>
                  </a:cubicBezTo>
                  <a:cubicBezTo>
                    <a:pt x="9796" y="17540"/>
                    <a:pt x="9803" y="17580"/>
                    <a:pt x="9757" y="17590"/>
                  </a:cubicBezTo>
                  <a:cubicBezTo>
                    <a:pt x="9780" y="17547"/>
                    <a:pt x="9764" y="17500"/>
                    <a:pt x="9802" y="17469"/>
                  </a:cubicBezTo>
                  <a:cubicBezTo>
                    <a:pt x="9810" y="17486"/>
                    <a:pt x="9820" y="17499"/>
                    <a:pt x="9834" y="17499"/>
                  </a:cubicBezTo>
                  <a:cubicBezTo>
                    <a:pt x="9841" y="17499"/>
                    <a:pt x="9848" y="17496"/>
                    <a:pt x="9857" y="17491"/>
                  </a:cubicBezTo>
                  <a:cubicBezTo>
                    <a:pt x="9868" y="17455"/>
                    <a:pt x="9881" y="17420"/>
                    <a:pt x="9892" y="17385"/>
                  </a:cubicBezTo>
                  <a:cubicBezTo>
                    <a:pt x="9906" y="17344"/>
                    <a:pt x="9890" y="17314"/>
                    <a:pt x="9857" y="17277"/>
                  </a:cubicBezTo>
                  <a:lnTo>
                    <a:pt x="9857" y="17277"/>
                  </a:lnTo>
                  <a:cubicBezTo>
                    <a:pt x="9846" y="17329"/>
                    <a:pt x="9862" y="17377"/>
                    <a:pt x="9827" y="17410"/>
                  </a:cubicBezTo>
                  <a:lnTo>
                    <a:pt x="9827" y="17410"/>
                  </a:lnTo>
                  <a:lnTo>
                    <a:pt x="9827" y="17410"/>
                  </a:lnTo>
                  <a:cubicBezTo>
                    <a:pt x="9794" y="17364"/>
                    <a:pt x="9810" y="17316"/>
                    <a:pt x="9827" y="17273"/>
                  </a:cubicBezTo>
                  <a:cubicBezTo>
                    <a:pt x="9811" y="17241"/>
                    <a:pt x="9797" y="17212"/>
                    <a:pt x="9785" y="17187"/>
                  </a:cubicBezTo>
                  <a:cubicBezTo>
                    <a:pt x="9779" y="17189"/>
                    <a:pt x="9773" y="17190"/>
                    <a:pt x="9768" y="17190"/>
                  </a:cubicBezTo>
                  <a:cubicBezTo>
                    <a:pt x="9741" y="17190"/>
                    <a:pt x="9724" y="17170"/>
                    <a:pt x="9706" y="17158"/>
                  </a:cubicBezTo>
                  <a:cubicBezTo>
                    <a:pt x="9713" y="17139"/>
                    <a:pt x="9715" y="17122"/>
                    <a:pt x="9730" y="17111"/>
                  </a:cubicBezTo>
                  <a:lnTo>
                    <a:pt x="9788" y="17106"/>
                  </a:lnTo>
                  <a:cubicBezTo>
                    <a:pt x="9787" y="17072"/>
                    <a:pt x="9840" y="17086"/>
                    <a:pt x="9841" y="17050"/>
                  </a:cubicBezTo>
                  <a:cubicBezTo>
                    <a:pt x="9838" y="17046"/>
                    <a:pt x="9835" y="17044"/>
                    <a:pt x="9833" y="17044"/>
                  </a:cubicBezTo>
                  <a:cubicBezTo>
                    <a:pt x="9829" y="17044"/>
                    <a:pt x="9824" y="17047"/>
                    <a:pt x="9820" y="17047"/>
                  </a:cubicBezTo>
                  <a:cubicBezTo>
                    <a:pt x="9816" y="17047"/>
                    <a:pt x="9812" y="17045"/>
                    <a:pt x="9808" y="17038"/>
                  </a:cubicBezTo>
                  <a:cubicBezTo>
                    <a:pt x="9801" y="17030"/>
                    <a:pt x="9826" y="17020"/>
                    <a:pt x="9817" y="17003"/>
                  </a:cubicBezTo>
                  <a:lnTo>
                    <a:pt x="9800" y="16989"/>
                  </a:lnTo>
                  <a:cubicBezTo>
                    <a:pt x="9787" y="16995"/>
                    <a:pt x="9791" y="17018"/>
                    <a:pt x="9772" y="17018"/>
                  </a:cubicBezTo>
                  <a:cubicBezTo>
                    <a:pt x="9771" y="17018"/>
                    <a:pt x="9769" y="17018"/>
                    <a:pt x="9768" y="17017"/>
                  </a:cubicBezTo>
                  <a:cubicBezTo>
                    <a:pt x="9731" y="17006"/>
                    <a:pt x="9722" y="16969"/>
                    <a:pt x="9706" y="16939"/>
                  </a:cubicBezTo>
                  <a:cubicBezTo>
                    <a:pt x="9727" y="16909"/>
                    <a:pt x="9705" y="16859"/>
                    <a:pt x="9757" y="16846"/>
                  </a:cubicBezTo>
                  <a:cubicBezTo>
                    <a:pt x="9746" y="16807"/>
                    <a:pt x="9768" y="16765"/>
                    <a:pt x="9729" y="16740"/>
                  </a:cubicBezTo>
                  <a:cubicBezTo>
                    <a:pt x="9716" y="16744"/>
                    <a:pt x="9722" y="16762"/>
                    <a:pt x="9709" y="16762"/>
                  </a:cubicBezTo>
                  <a:cubicBezTo>
                    <a:pt x="9708" y="16762"/>
                    <a:pt x="9707" y="16762"/>
                    <a:pt x="9706" y="16762"/>
                  </a:cubicBezTo>
                  <a:cubicBezTo>
                    <a:pt x="9700" y="16749"/>
                    <a:pt x="9695" y="16737"/>
                    <a:pt x="9689" y="16724"/>
                  </a:cubicBezTo>
                  <a:lnTo>
                    <a:pt x="9791" y="16690"/>
                  </a:lnTo>
                  <a:cubicBezTo>
                    <a:pt x="9807" y="16671"/>
                    <a:pt x="9811" y="16655"/>
                    <a:pt x="9803" y="16636"/>
                  </a:cubicBezTo>
                  <a:cubicBezTo>
                    <a:pt x="9793" y="16626"/>
                    <a:pt x="9772" y="16629"/>
                    <a:pt x="9772" y="16604"/>
                  </a:cubicBezTo>
                  <a:cubicBezTo>
                    <a:pt x="9761" y="16579"/>
                    <a:pt x="9785" y="16559"/>
                    <a:pt x="9788" y="16537"/>
                  </a:cubicBezTo>
                  <a:cubicBezTo>
                    <a:pt x="9765" y="16499"/>
                    <a:pt x="9783" y="16449"/>
                    <a:pt x="9737" y="16426"/>
                  </a:cubicBezTo>
                  <a:cubicBezTo>
                    <a:pt x="9755" y="16410"/>
                    <a:pt x="9781" y="16412"/>
                    <a:pt x="9784" y="16386"/>
                  </a:cubicBezTo>
                  <a:lnTo>
                    <a:pt x="9753" y="16369"/>
                  </a:lnTo>
                  <a:cubicBezTo>
                    <a:pt x="9757" y="16337"/>
                    <a:pt x="9744" y="16304"/>
                    <a:pt x="9762" y="16278"/>
                  </a:cubicBezTo>
                  <a:cubicBezTo>
                    <a:pt x="9769" y="16275"/>
                    <a:pt x="9775" y="16274"/>
                    <a:pt x="9780" y="16274"/>
                  </a:cubicBezTo>
                  <a:cubicBezTo>
                    <a:pt x="9804" y="16274"/>
                    <a:pt x="9818" y="16295"/>
                    <a:pt x="9838" y="16307"/>
                  </a:cubicBezTo>
                  <a:cubicBezTo>
                    <a:pt x="9841" y="16286"/>
                    <a:pt x="9842" y="16269"/>
                    <a:pt x="9843" y="16252"/>
                  </a:cubicBezTo>
                  <a:cubicBezTo>
                    <a:pt x="9819" y="16239"/>
                    <a:pt x="9802" y="16219"/>
                    <a:pt x="9795" y="16193"/>
                  </a:cubicBezTo>
                  <a:cubicBezTo>
                    <a:pt x="9801" y="16180"/>
                    <a:pt x="9808" y="16166"/>
                    <a:pt x="9811" y="16161"/>
                  </a:cubicBezTo>
                  <a:lnTo>
                    <a:pt x="9893" y="16221"/>
                  </a:lnTo>
                  <a:cubicBezTo>
                    <a:pt x="9896" y="16221"/>
                    <a:pt x="9898" y="16222"/>
                    <a:pt x="9901" y="16222"/>
                  </a:cubicBezTo>
                  <a:cubicBezTo>
                    <a:pt x="9921" y="16222"/>
                    <a:pt x="9940" y="16210"/>
                    <a:pt x="9948" y="16190"/>
                  </a:cubicBezTo>
                  <a:cubicBezTo>
                    <a:pt x="9953" y="16172"/>
                    <a:pt x="9950" y="16151"/>
                    <a:pt x="9941" y="16134"/>
                  </a:cubicBezTo>
                  <a:lnTo>
                    <a:pt x="9906" y="16163"/>
                  </a:lnTo>
                  <a:lnTo>
                    <a:pt x="9861" y="16132"/>
                  </a:lnTo>
                  <a:lnTo>
                    <a:pt x="9861" y="16132"/>
                  </a:lnTo>
                  <a:cubicBezTo>
                    <a:pt x="9865" y="16118"/>
                    <a:pt x="9874" y="16106"/>
                    <a:pt x="9885" y="16099"/>
                  </a:cubicBezTo>
                  <a:cubicBezTo>
                    <a:pt x="9889" y="16097"/>
                    <a:pt x="9892" y="16097"/>
                    <a:pt x="9895" y="16097"/>
                  </a:cubicBezTo>
                  <a:cubicBezTo>
                    <a:pt x="9907" y="16097"/>
                    <a:pt x="9915" y="16108"/>
                    <a:pt x="9927" y="16108"/>
                  </a:cubicBezTo>
                  <a:cubicBezTo>
                    <a:pt x="9928" y="16108"/>
                    <a:pt x="9928" y="16108"/>
                    <a:pt x="9929" y="16108"/>
                  </a:cubicBezTo>
                  <a:lnTo>
                    <a:pt x="9954" y="16077"/>
                  </a:lnTo>
                  <a:cubicBezTo>
                    <a:pt x="9921" y="16049"/>
                    <a:pt x="9903" y="16013"/>
                    <a:pt x="9909" y="15981"/>
                  </a:cubicBezTo>
                  <a:cubicBezTo>
                    <a:pt x="9892" y="15944"/>
                    <a:pt x="9859" y="15964"/>
                    <a:pt x="9842" y="15942"/>
                  </a:cubicBezTo>
                  <a:cubicBezTo>
                    <a:pt x="9853" y="15906"/>
                    <a:pt x="9809" y="15890"/>
                    <a:pt x="9808" y="15858"/>
                  </a:cubicBezTo>
                  <a:cubicBezTo>
                    <a:pt x="9808" y="15840"/>
                    <a:pt x="9819" y="15823"/>
                    <a:pt x="9836" y="15816"/>
                  </a:cubicBezTo>
                  <a:cubicBezTo>
                    <a:pt x="9845" y="15821"/>
                    <a:pt x="9853" y="15827"/>
                    <a:pt x="9862" y="15827"/>
                  </a:cubicBezTo>
                  <a:cubicBezTo>
                    <a:pt x="9864" y="15827"/>
                    <a:pt x="9866" y="15827"/>
                    <a:pt x="9868" y="15826"/>
                  </a:cubicBezTo>
                  <a:cubicBezTo>
                    <a:pt x="9897" y="15792"/>
                    <a:pt x="9897" y="15792"/>
                    <a:pt x="9880" y="15759"/>
                  </a:cubicBezTo>
                  <a:lnTo>
                    <a:pt x="9880" y="15759"/>
                  </a:lnTo>
                  <a:cubicBezTo>
                    <a:pt x="9875" y="15776"/>
                    <a:pt x="9861" y="15790"/>
                    <a:pt x="9844" y="15793"/>
                  </a:cubicBezTo>
                  <a:cubicBezTo>
                    <a:pt x="9827" y="15792"/>
                    <a:pt x="9820" y="15780"/>
                    <a:pt x="9812" y="15767"/>
                  </a:cubicBezTo>
                  <a:cubicBezTo>
                    <a:pt x="9823" y="15760"/>
                    <a:pt x="9833" y="15758"/>
                    <a:pt x="9844" y="15758"/>
                  </a:cubicBezTo>
                  <a:cubicBezTo>
                    <a:pt x="9853" y="15758"/>
                    <a:pt x="9862" y="15759"/>
                    <a:pt x="9871" y="15759"/>
                  </a:cubicBezTo>
                  <a:cubicBezTo>
                    <a:pt x="9874" y="15759"/>
                    <a:pt x="9877" y="15759"/>
                    <a:pt x="9880" y="15759"/>
                  </a:cubicBezTo>
                  <a:lnTo>
                    <a:pt x="9880" y="15759"/>
                  </a:lnTo>
                  <a:cubicBezTo>
                    <a:pt x="9880" y="15759"/>
                    <a:pt x="9880" y="15759"/>
                    <a:pt x="9880" y="15759"/>
                  </a:cubicBezTo>
                  <a:cubicBezTo>
                    <a:pt x="9880" y="15748"/>
                    <a:pt x="9876" y="15736"/>
                    <a:pt x="9893" y="15725"/>
                  </a:cubicBezTo>
                  <a:lnTo>
                    <a:pt x="9967" y="15801"/>
                  </a:lnTo>
                  <a:lnTo>
                    <a:pt x="9917" y="15856"/>
                  </a:lnTo>
                  <a:cubicBezTo>
                    <a:pt x="9924" y="15863"/>
                    <a:pt x="9931" y="15870"/>
                    <a:pt x="9938" y="15875"/>
                  </a:cubicBezTo>
                  <a:cubicBezTo>
                    <a:pt x="9938" y="15875"/>
                    <a:pt x="9938" y="15875"/>
                    <a:pt x="9939" y="15875"/>
                  </a:cubicBezTo>
                  <a:cubicBezTo>
                    <a:pt x="9952" y="15875"/>
                    <a:pt x="9965" y="15863"/>
                    <a:pt x="9979" y="15863"/>
                  </a:cubicBezTo>
                  <a:cubicBezTo>
                    <a:pt x="9986" y="15863"/>
                    <a:pt x="9993" y="15866"/>
                    <a:pt x="10000" y="15875"/>
                  </a:cubicBezTo>
                  <a:cubicBezTo>
                    <a:pt x="10012" y="15904"/>
                    <a:pt x="9991" y="15938"/>
                    <a:pt x="10019" y="15964"/>
                  </a:cubicBezTo>
                  <a:cubicBezTo>
                    <a:pt x="9995" y="15976"/>
                    <a:pt x="9974" y="15981"/>
                    <a:pt x="9970" y="16008"/>
                  </a:cubicBezTo>
                  <a:cubicBezTo>
                    <a:pt x="9975" y="16024"/>
                    <a:pt x="9982" y="16040"/>
                    <a:pt x="9991" y="16053"/>
                  </a:cubicBezTo>
                  <a:cubicBezTo>
                    <a:pt x="10010" y="16073"/>
                    <a:pt x="9990" y="16091"/>
                    <a:pt x="9994" y="16109"/>
                  </a:cubicBezTo>
                  <a:cubicBezTo>
                    <a:pt x="9996" y="16121"/>
                    <a:pt x="10007" y="16130"/>
                    <a:pt x="10019" y="16130"/>
                  </a:cubicBezTo>
                  <a:cubicBezTo>
                    <a:pt x="10020" y="16130"/>
                    <a:pt x="10020" y="16130"/>
                    <a:pt x="10021" y="16130"/>
                  </a:cubicBezTo>
                  <a:cubicBezTo>
                    <a:pt x="10051" y="16077"/>
                    <a:pt x="10077" y="16027"/>
                    <a:pt x="10035" y="15975"/>
                  </a:cubicBezTo>
                  <a:cubicBezTo>
                    <a:pt x="10048" y="15954"/>
                    <a:pt x="10060" y="15938"/>
                    <a:pt x="10065" y="15930"/>
                  </a:cubicBezTo>
                  <a:cubicBezTo>
                    <a:pt x="10055" y="15865"/>
                    <a:pt x="10021" y="15810"/>
                    <a:pt x="10056" y="15753"/>
                  </a:cubicBezTo>
                  <a:cubicBezTo>
                    <a:pt x="10032" y="15720"/>
                    <a:pt x="10034" y="15683"/>
                    <a:pt x="10026" y="15647"/>
                  </a:cubicBezTo>
                  <a:cubicBezTo>
                    <a:pt x="10007" y="15634"/>
                    <a:pt x="9980" y="15632"/>
                    <a:pt x="9969" y="15607"/>
                  </a:cubicBezTo>
                  <a:cubicBezTo>
                    <a:pt x="9962" y="15588"/>
                    <a:pt x="9964" y="15566"/>
                    <a:pt x="9974" y="15549"/>
                  </a:cubicBezTo>
                  <a:cubicBezTo>
                    <a:pt x="9995" y="15540"/>
                    <a:pt x="10022" y="15546"/>
                    <a:pt x="10039" y="15503"/>
                  </a:cubicBezTo>
                  <a:cubicBezTo>
                    <a:pt x="10048" y="15476"/>
                    <a:pt x="10023" y="15436"/>
                    <a:pt x="10023" y="15400"/>
                  </a:cubicBezTo>
                  <a:cubicBezTo>
                    <a:pt x="10029" y="15381"/>
                    <a:pt x="10055" y="15388"/>
                    <a:pt x="10053" y="15364"/>
                  </a:cubicBezTo>
                  <a:cubicBezTo>
                    <a:pt x="10045" y="15341"/>
                    <a:pt x="10003" y="15346"/>
                    <a:pt x="10005" y="15306"/>
                  </a:cubicBezTo>
                  <a:cubicBezTo>
                    <a:pt x="10032" y="15281"/>
                    <a:pt x="10030" y="15238"/>
                    <a:pt x="10058" y="15205"/>
                  </a:cubicBezTo>
                  <a:cubicBezTo>
                    <a:pt x="10079" y="15178"/>
                    <a:pt x="10071" y="15137"/>
                    <a:pt x="10072" y="15103"/>
                  </a:cubicBezTo>
                  <a:cubicBezTo>
                    <a:pt x="10075" y="15063"/>
                    <a:pt x="10070" y="15021"/>
                    <a:pt x="10070" y="14981"/>
                  </a:cubicBezTo>
                  <a:cubicBezTo>
                    <a:pt x="10069" y="14943"/>
                    <a:pt x="10059" y="14906"/>
                    <a:pt x="10039" y="14873"/>
                  </a:cubicBezTo>
                  <a:cubicBezTo>
                    <a:pt x="10061" y="14835"/>
                    <a:pt x="10053" y="14792"/>
                    <a:pt x="10067" y="14769"/>
                  </a:cubicBezTo>
                  <a:lnTo>
                    <a:pt x="10026" y="14717"/>
                  </a:lnTo>
                  <a:lnTo>
                    <a:pt x="9991" y="14743"/>
                  </a:lnTo>
                  <a:lnTo>
                    <a:pt x="9971" y="14719"/>
                  </a:lnTo>
                  <a:cubicBezTo>
                    <a:pt x="9965" y="14697"/>
                    <a:pt x="9991" y="14685"/>
                    <a:pt x="9979" y="14663"/>
                  </a:cubicBezTo>
                  <a:cubicBezTo>
                    <a:pt x="9973" y="14655"/>
                    <a:pt x="9952" y="14658"/>
                    <a:pt x="9950" y="14640"/>
                  </a:cubicBezTo>
                  <a:lnTo>
                    <a:pt x="9950" y="14640"/>
                  </a:lnTo>
                  <a:cubicBezTo>
                    <a:pt x="9961" y="14639"/>
                    <a:pt x="9973" y="14642"/>
                    <a:pt x="9982" y="14628"/>
                  </a:cubicBezTo>
                  <a:cubicBezTo>
                    <a:pt x="9979" y="14599"/>
                    <a:pt x="9945" y="14563"/>
                    <a:pt x="9994" y="14538"/>
                  </a:cubicBezTo>
                  <a:cubicBezTo>
                    <a:pt x="10015" y="14552"/>
                    <a:pt x="10010" y="14583"/>
                    <a:pt x="10035" y="14598"/>
                  </a:cubicBezTo>
                  <a:cubicBezTo>
                    <a:pt x="10034" y="14567"/>
                    <a:pt x="10054" y="14551"/>
                    <a:pt x="10072" y="14536"/>
                  </a:cubicBezTo>
                  <a:cubicBezTo>
                    <a:pt x="10071" y="14514"/>
                    <a:pt x="10050" y="14500"/>
                    <a:pt x="10055" y="14482"/>
                  </a:cubicBezTo>
                  <a:cubicBezTo>
                    <a:pt x="10067" y="14448"/>
                    <a:pt x="10102" y="14439"/>
                    <a:pt x="10110" y="14408"/>
                  </a:cubicBezTo>
                  <a:cubicBezTo>
                    <a:pt x="10107" y="14408"/>
                    <a:pt x="10105" y="14408"/>
                    <a:pt x="10102" y="14408"/>
                  </a:cubicBezTo>
                  <a:cubicBezTo>
                    <a:pt x="10096" y="14408"/>
                    <a:pt x="10091" y="14408"/>
                    <a:pt x="10085" y="14408"/>
                  </a:cubicBezTo>
                  <a:cubicBezTo>
                    <a:pt x="10077" y="14408"/>
                    <a:pt x="10068" y="14407"/>
                    <a:pt x="10061" y="14398"/>
                  </a:cubicBezTo>
                  <a:cubicBezTo>
                    <a:pt x="10075" y="14382"/>
                    <a:pt x="10079" y="14360"/>
                    <a:pt x="10072" y="14340"/>
                  </a:cubicBezTo>
                  <a:cubicBezTo>
                    <a:pt x="10058" y="14301"/>
                    <a:pt x="10076" y="14268"/>
                    <a:pt x="10083" y="14233"/>
                  </a:cubicBezTo>
                  <a:cubicBezTo>
                    <a:pt x="10084" y="14226"/>
                    <a:pt x="10095" y="14222"/>
                    <a:pt x="10101" y="14217"/>
                  </a:cubicBezTo>
                  <a:cubicBezTo>
                    <a:pt x="10112" y="14224"/>
                    <a:pt x="10111" y="14246"/>
                    <a:pt x="10126" y="14246"/>
                  </a:cubicBezTo>
                  <a:cubicBezTo>
                    <a:pt x="10129" y="14246"/>
                    <a:pt x="10133" y="14245"/>
                    <a:pt x="10139" y="14242"/>
                  </a:cubicBezTo>
                  <a:cubicBezTo>
                    <a:pt x="10160" y="14210"/>
                    <a:pt x="10132" y="14181"/>
                    <a:pt x="10129" y="14160"/>
                  </a:cubicBezTo>
                  <a:cubicBezTo>
                    <a:pt x="10140" y="14123"/>
                    <a:pt x="10166" y="14108"/>
                    <a:pt x="10178" y="14091"/>
                  </a:cubicBezTo>
                  <a:cubicBezTo>
                    <a:pt x="10164" y="14041"/>
                    <a:pt x="10139" y="13995"/>
                    <a:pt x="10104" y="13955"/>
                  </a:cubicBezTo>
                  <a:cubicBezTo>
                    <a:pt x="10071" y="13917"/>
                    <a:pt x="10073" y="13861"/>
                    <a:pt x="10036" y="13828"/>
                  </a:cubicBezTo>
                  <a:cubicBezTo>
                    <a:pt x="10021" y="13830"/>
                    <a:pt x="10009" y="13831"/>
                    <a:pt x="9997" y="13831"/>
                  </a:cubicBezTo>
                  <a:cubicBezTo>
                    <a:pt x="9961" y="13831"/>
                    <a:pt x="9939" y="13818"/>
                    <a:pt x="9909" y="13787"/>
                  </a:cubicBezTo>
                  <a:cubicBezTo>
                    <a:pt x="9905" y="13740"/>
                    <a:pt x="9878" y="13701"/>
                    <a:pt x="9907" y="13664"/>
                  </a:cubicBezTo>
                  <a:cubicBezTo>
                    <a:pt x="9909" y="13664"/>
                    <a:pt x="9911" y="13664"/>
                    <a:pt x="9913" y="13664"/>
                  </a:cubicBezTo>
                  <a:cubicBezTo>
                    <a:pt x="9938" y="13664"/>
                    <a:pt x="9930" y="13697"/>
                    <a:pt x="9948" y="13703"/>
                  </a:cubicBezTo>
                  <a:cubicBezTo>
                    <a:pt x="9955" y="13707"/>
                    <a:pt x="9963" y="13711"/>
                    <a:pt x="9967" y="13714"/>
                  </a:cubicBezTo>
                  <a:cubicBezTo>
                    <a:pt x="9988" y="13710"/>
                    <a:pt x="9984" y="13683"/>
                    <a:pt x="10014" y="13683"/>
                  </a:cubicBezTo>
                  <a:cubicBezTo>
                    <a:pt x="10017" y="13683"/>
                    <a:pt x="10021" y="13683"/>
                    <a:pt x="10024" y="13684"/>
                  </a:cubicBezTo>
                  <a:cubicBezTo>
                    <a:pt x="10047" y="13686"/>
                    <a:pt x="10034" y="13729"/>
                    <a:pt x="10058" y="13752"/>
                  </a:cubicBezTo>
                  <a:lnTo>
                    <a:pt x="10091" y="13726"/>
                  </a:lnTo>
                  <a:cubicBezTo>
                    <a:pt x="10080" y="13706"/>
                    <a:pt x="10056" y="13696"/>
                    <a:pt x="10058" y="13672"/>
                  </a:cubicBezTo>
                  <a:cubicBezTo>
                    <a:pt x="10056" y="13654"/>
                    <a:pt x="10067" y="13637"/>
                    <a:pt x="10084" y="13629"/>
                  </a:cubicBezTo>
                  <a:cubicBezTo>
                    <a:pt x="10111" y="13640"/>
                    <a:pt x="10109" y="13664"/>
                    <a:pt x="10112" y="13688"/>
                  </a:cubicBezTo>
                  <a:cubicBezTo>
                    <a:pt x="10117" y="13720"/>
                    <a:pt x="10095" y="13757"/>
                    <a:pt x="10128" y="13784"/>
                  </a:cubicBezTo>
                  <a:lnTo>
                    <a:pt x="10128" y="13784"/>
                  </a:lnTo>
                  <a:cubicBezTo>
                    <a:pt x="10128" y="13754"/>
                    <a:pt x="10150" y="13733"/>
                    <a:pt x="10160" y="13704"/>
                  </a:cubicBezTo>
                  <a:cubicBezTo>
                    <a:pt x="10151" y="13694"/>
                    <a:pt x="10142" y="13683"/>
                    <a:pt x="10133" y="13670"/>
                  </a:cubicBezTo>
                  <a:cubicBezTo>
                    <a:pt x="10169" y="13629"/>
                    <a:pt x="10126" y="13581"/>
                    <a:pt x="10145" y="13538"/>
                  </a:cubicBezTo>
                  <a:cubicBezTo>
                    <a:pt x="10157" y="13512"/>
                    <a:pt x="10120" y="13491"/>
                    <a:pt x="10132" y="13459"/>
                  </a:cubicBezTo>
                  <a:lnTo>
                    <a:pt x="10157" y="13426"/>
                  </a:lnTo>
                  <a:cubicBezTo>
                    <a:pt x="10151" y="13378"/>
                    <a:pt x="10117" y="13342"/>
                    <a:pt x="10133" y="13297"/>
                  </a:cubicBezTo>
                  <a:lnTo>
                    <a:pt x="10162" y="13277"/>
                  </a:lnTo>
                  <a:cubicBezTo>
                    <a:pt x="10137" y="13205"/>
                    <a:pt x="10143" y="13133"/>
                    <a:pt x="10156" y="13062"/>
                  </a:cubicBezTo>
                  <a:cubicBezTo>
                    <a:pt x="10105" y="13048"/>
                    <a:pt x="10145" y="12997"/>
                    <a:pt x="10112" y="12967"/>
                  </a:cubicBezTo>
                  <a:lnTo>
                    <a:pt x="10112" y="12967"/>
                  </a:lnTo>
                  <a:cubicBezTo>
                    <a:pt x="10121" y="13015"/>
                    <a:pt x="10099" y="13051"/>
                    <a:pt x="10084" y="13094"/>
                  </a:cubicBezTo>
                  <a:cubicBezTo>
                    <a:pt x="10077" y="13087"/>
                    <a:pt x="10068" y="13085"/>
                    <a:pt x="10059" y="13085"/>
                  </a:cubicBezTo>
                  <a:cubicBezTo>
                    <a:pt x="10043" y="13085"/>
                    <a:pt x="10025" y="13092"/>
                    <a:pt x="10009" y="13092"/>
                  </a:cubicBezTo>
                  <a:cubicBezTo>
                    <a:pt x="9993" y="13092"/>
                    <a:pt x="9979" y="13085"/>
                    <a:pt x="9971" y="13058"/>
                  </a:cubicBezTo>
                  <a:cubicBezTo>
                    <a:pt x="9978" y="13033"/>
                    <a:pt x="9992" y="13029"/>
                    <a:pt x="10007" y="13029"/>
                  </a:cubicBezTo>
                  <a:cubicBezTo>
                    <a:pt x="10015" y="13029"/>
                    <a:pt x="10024" y="13030"/>
                    <a:pt x="10032" y="13030"/>
                  </a:cubicBezTo>
                  <a:cubicBezTo>
                    <a:pt x="10043" y="13030"/>
                    <a:pt x="10053" y="13028"/>
                    <a:pt x="10061" y="13021"/>
                  </a:cubicBezTo>
                  <a:cubicBezTo>
                    <a:pt x="10032" y="12977"/>
                    <a:pt x="10053" y="12929"/>
                    <a:pt x="10053" y="12882"/>
                  </a:cubicBezTo>
                  <a:lnTo>
                    <a:pt x="10092" y="12874"/>
                  </a:lnTo>
                  <a:cubicBezTo>
                    <a:pt x="10076" y="12853"/>
                    <a:pt x="10064" y="12832"/>
                    <a:pt x="10040" y="12827"/>
                  </a:cubicBezTo>
                  <a:cubicBezTo>
                    <a:pt x="9994" y="12837"/>
                    <a:pt x="10014" y="12884"/>
                    <a:pt x="9994" y="12916"/>
                  </a:cubicBezTo>
                  <a:cubicBezTo>
                    <a:pt x="9982" y="12877"/>
                    <a:pt x="9996" y="12843"/>
                    <a:pt x="9975" y="12815"/>
                  </a:cubicBezTo>
                  <a:cubicBezTo>
                    <a:pt x="9974" y="12813"/>
                    <a:pt x="9982" y="12805"/>
                    <a:pt x="9987" y="12800"/>
                  </a:cubicBezTo>
                  <a:cubicBezTo>
                    <a:pt x="9989" y="12799"/>
                    <a:pt x="9992" y="12798"/>
                    <a:pt x="9994" y="12798"/>
                  </a:cubicBezTo>
                  <a:cubicBezTo>
                    <a:pt x="10007" y="12798"/>
                    <a:pt x="10019" y="12808"/>
                    <a:pt x="10033" y="12808"/>
                  </a:cubicBezTo>
                  <a:cubicBezTo>
                    <a:pt x="10040" y="12808"/>
                    <a:pt x="10047" y="12806"/>
                    <a:pt x="10054" y="12800"/>
                  </a:cubicBezTo>
                  <a:cubicBezTo>
                    <a:pt x="10064" y="12786"/>
                    <a:pt x="10053" y="12755"/>
                    <a:pt x="10087" y="12743"/>
                  </a:cubicBezTo>
                  <a:cubicBezTo>
                    <a:pt x="10094" y="12751"/>
                    <a:pt x="10095" y="12770"/>
                    <a:pt x="10114" y="12770"/>
                  </a:cubicBezTo>
                  <a:cubicBezTo>
                    <a:pt x="10117" y="12770"/>
                    <a:pt x="10120" y="12770"/>
                    <a:pt x="10124" y="12769"/>
                  </a:cubicBezTo>
                  <a:cubicBezTo>
                    <a:pt x="10132" y="12746"/>
                    <a:pt x="10125" y="12715"/>
                    <a:pt x="10145" y="12687"/>
                  </a:cubicBezTo>
                  <a:lnTo>
                    <a:pt x="10145" y="12687"/>
                  </a:lnTo>
                  <a:cubicBezTo>
                    <a:pt x="10144" y="12687"/>
                    <a:pt x="10143" y="12687"/>
                    <a:pt x="10142" y="12687"/>
                  </a:cubicBezTo>
                  <a:cubicBezTo>
                    <a:pt x="10103" y="12687"/>
                    <a:pt x="10075" y="12666"/>
                    <a:pt x="10045" y="12661"/>
                  </a:cubicBezTo>
                  <a:cubicBezTo>
                    <a:pt x="10037" y="12633"/>
                    <a:pt x="10042" y="12603"/>
                    <a:pt x="10056" y="12580"/>
                  </a:cubicBezTo>
                  <a:cubicBezTo>
                    <a:pt x="10058" y="12577"/>
                    <a:pt x="10052" y="12570"/>
                    <a:pt x="10050" y="12566"/>
                  </a:cubicBezTo>
                  <a:cubicBezTo>
                    <a:pt x="10033" y="12570"/>
                    <a:pt x="10026" y="12593"/>
                    <a:pt x="10004" y="12593"/>
                  </a:cubicBezTo>
                  <a:cubicBezTo>
                    <a:pt x="10000" y="12593"/>
                    <a:pt x="9995" y="12593"/>
                    <a:pt x="9990" y="12591"/>
                  </a:cubicBezTo>
                  <a:cubicBezTo>
                    <a:pt x="9986" y="12545"/>
                    <a:pt x="9987" y="12500"/>
                    <a:pt x="9992" y="12454"/>
                  </a:cubicBezTo>
                  <a:lnTo>
                    <a:pt x="9992" y="12454"/>
                  </a:lnTo>
                  <a:cubicBezTo>
                    <a:pt x="10018" y="12483"/>
                    <a:pt x="9991" y="12518"/>
                    <a:pt x="10020" y="12542"/>
                  </a:cubicBezTo>
                  <a:cubicBezTo>
                    <a:pt x="10065" y="12534"/>
                    <a:pt x="10060" y="12484"/>
                    <a:pt x="10086" y="12459"/>
                  </a:cubicBezTo>
                  <a:lnTo>
                    <a:pt x="10105" y="12469"/>
                  </a:lnTo>
                  <a:cubicBezTo>
                    <a:pt x="10124" y="12449"/>
                    <a:pt x="10139" y="12426"/>
                    <a:pt x="10145" y="12399"/>
                  </a:cubicBezTo>
                  <a:lnTo>
                    <a:pt x="10112" y="12329"/>
                  </a:lnTo>
                  <a:cubicBezTo>
                    <a:pt x="10119" y="12311"/>
                    <a:pt x="10134" y="12301"/>
                    <a:pt x="10126" y="12285"/>
                  </a:cubicBezTo>
                  <a:cubicBezTo>
                    <a:pt x="10124" y="12281"/>
                    <a:pt x="10117" y="12280"/>
                    <a:pt x="10112" y="12277"/>
                  </a:cubicBezTo>
                  <a:lnTo>
                    <a:pt x="10112" y="12277"/>
                  </a:lnTo>
                  <a:cubicBezTo>
                    <a:pt x="10135" y="12239"/>
                    <a:pt x="10131" y="12201"/>
                    <a:pt x="10126" y="12164"/>
                  </a:cubicBezTo>
                  <a:cubicBezTo>
                    <a:pt x="10107" y="12143"/>
                    <a:pt x="10083" y="12160"/>
                    <a:pt x="10060" y="12140"/>
                  </a:cubicBezTo>
                  <a:cubicBezTo>
                    <a:pt x="10064" y="12115"/>
                    <a:pt x="10053" y="12087"/>
                    <a:pt x="10040" y="12060"/>
                  </a:cubicBezTo>
                  <a:cubicBezTo>
                    <a:pt x="10053" y="12038"/>
                    <a:pt x="10069" y="12018"/>
                    <a:pt x="10044" y="11992"/>
                  </a:cubicBezTo>
                  <a:lnTo>
                    <a:pt x="9970" y="11992"/>
                  </a:lnTo>
                  <a:lnTo>
                    <a:pt x="9970" y="12009"/>
                  </a:lnTo>
                  <a:cubicBezTo>
                    <a:pt x="9964" y="12008"/>
                    <a:pt x="9956" y="12008"/>
                    <a:pt x="9958" y="11999"/>
                  </a:cubicBezTo>
                  <a:cubicBezTo>
                    <a:pt x="9959" y="11995"/>
                    <a:pt x="9966" y="11994"/>
                    <a:pt x="9970" y="11992"/>
                  </a:cubicBezTo>
                  <a:cubicBezTo>
                    <a:pt x="9967" y="11966"/>
                    <a:pt x="9967" y="11938"/>
                    <a:pt x="9994" y="11926"/>
                  </a:cubicBezTo>
                  <a:cubicBezTo>
                    <a:pt x="10000" y="11923"/>
                    <a:pt x="10005" y="11922"/>
                    <a:pt x="10010" y="11922"/>
                  </a:cubicBezTo>
                  <a:cubicBezTo>
                    <a:pt x="10025" y="11922"/>
                    <a:pt x="10037" y="11932"/>
                    <a:pt x="10047" y="11932"/>
                  </a:cubicBezTo>
                  <a:cubicBezTo>
                    <a:pt x="10048" y="11932"/>
                    <a:pt x="10048" y="11932"/>
                    <a:pt x="10048" y="11932"/>
                  </a:cubicBezTo>
                  <a:cubicBezTo>
                    <a:pt x="10072" y="11914"/>
                    <a:pt x="10031" y="11900"/>
                    <a:pt x="10052" y="11884"/>
                  </a:cubicBezTo>
                  <a:cubicBezTo>
                    <a:pt x="10057" y="11873"/>
                    <a:pt x="10063" y="11869"/>
                    <a:pt x="10070" y="11869"/>
                  </a:cubicBezTo>
                  <a:cubicBezTo>
                    <a:pt x="10080" y="11869"/>
                    <a:pt x="10092" y="11876"/>
                    <a:pt x="10102" y="11876"/>
                  </a:cubicBezTo>
                  <a:cubicBezTo>
                    <a:pt x="10109" y="11876"/>
                    <a:pt x="10115" y="11874"/>
                    <a:pt x="10120" y="11865"/>
                  </a:cubicBezTo>
                  <a:cubicBezTo>
                    <a:pt x="10115" y="11829"/>
                    <a:pt x="10108" y="11789"/>
                    <a:pt x="10100" y="11749"/>
                  </a:cubicBezTo>
                  <a:cubicBezTo>
                    <a:pt x="10095" y="11746"/>
                    <a:pt x="10090" y="11746"/>
                    <a:pt x="10085" y="11746"/>
                  </a:cubicBezTo>
                  <a:cubicBezTo>
                    <a:pt x="10080" y="11746"/>
                    <a:pt x="10075" y="11746"/>
                    <a:pt x="10070" y="11746"/>
                  </a:cubicBezTo>
                  <a:cubicBezTo>
                    <a:pt x="10062" y="11746"/>
                    <a:pt x="10053" y="11745"/>
                    <a:pt x="10047" y="11736"/>
                  </a:cubicBezTo>
                  <a:cubicBezTo>
                    <a:pt x="10056" y="11705"/>
                    <a:pt x="10019" y="11665"/>
                    <a:pt x="10067" y="11642"/>
                  </a:cubicBezTo>
                  <a:cubicBezTo>
                    <a:pt x="10075" y="11642"/>
                    <a:pt x="10082" y="11651"/>
                    <a:pt x="10093" y="11651"/>
                  </a:cubicBezTo>
                  <a:cubicBezTo>
                    <a:pt x="10097" y="11651"/>
                    <a:pt x="10103" y="11649"/>
                    <a:pt x="10109" y="11644"/>
                  </a:cubicBezTo>
                  <a:cubicBezTo>
                    <a:pt x="10109" y="11627"/>
                    <a:pt x="10120" y="11604"/>
                    <a:pt x="10101" y="11581"/>
                  </a:cubicBezTo>
                  <a:cubicBezTo>
                    <a:pt x="10089" y="11557"/>
                    <a:pt x="10055" y="11576"/>
                    <a:pt x="10043" y="11553"/>
                  </a:cubicBezTo>
                  <a:cubicBezTo>
                    <a:pt x="10042" y="11535"/>
                    <a:pt x="10036" y="11515"/>
                    <a:pt x="10075" y="11515"/>
                  </a:cubicBezTo>
                  <a:cubicBezTo>
                    <a:pt x="10075" y="11515"/>
                    <a:pt x="10075" y="11515"/>
                    <a:pt x="10075" y="11515"/>
                  </a:cubicBezTo>
                  <a:lnTo>
                    <a:pt x="10075" y="11515"/>
                  </a:lnTo>
                  <a:cubicBezTo>
                    <a:pt x="10081" y="11515"/>
                    <a:pt x="10072" y="11541"/>
                    <a:pt x="10086" y="11541"/>
                  </a:cubicBezTo>
                  <a:cubicBezTo>
                    <a:pt x="10088" y="11541"/>
                    <a:pt x="10090" y="11541"/>
                    <a:pt x="10092" y="11540"/>
                  </a:cubicBezTo>
                  <a:cubicBezTo>
                    <a:pt x="10104" y="11532"/>
                    <a:pt x="10110" y="11519"/>
                    <a:pt x="10109" y="11505"/>
                  </a:cubicBezTo>
                  <a:cubicBezTo>
                    <a:pt x="10103" y="11490"/>
                    <a:pt x="10084" y="11485"/>
                    <a:pt x="10068" y="11471"/>
                  </a:cubicBezTo>
                  <a:cubicBezTo>
                    <a:pt x="10052" y="11456"/>
                    <a:pt x="10044" y="11432"/>
                    <a:pt x="10034" y="11412"/>
                  </a:cubicBezTo>
                  <a:cubicBezTo>
                    <a:pt x="10006" y="11407"/>
                    <a:pt x="9975" y="11406"/>
                    <a:pt x="9990" y="11362"/>
                  </a:cubicBezTo>
                  <a:lnTo>
                    <a:pt x="10031" y="11339"/>
                  </a:lnTo>
                  <a:cubicBezTo>
                    <a:pt x="10059" y="11345"/>
                    <a:pt x="10051" y="11384"/>
                    <a:pt x="10084" y="11386"/>
                  </a:cubicBezTo>
                  <a:cubicBezTo>
                    <a:pt x="10113" y="11347"/>
                    <a:pt x="10068" y="11306"/>
                    <a:pt x="10096" y="11265"/>
                  </a:cubicBezTo>
                  <a:lnTo>
                    <a:pt x="10096" y="11265"/>
                  </a:lnTo>
                  <a:lnTo>
                    <a:pt x="10053" y="11282"/>
                  </a:lnTo>
                  <a:cubicBezTo>
                    <a:pt x="10034" y="11260"/>
                    <a:pt x="10034" y="11225"/>
                    <a:pt x="10006" y="11211"/>
                  </a:cubicBezTo>
                  <a:cubicBezTo>
                    <a:pt x="10002" y="11225"/>
                    <a:pt x="9991" y="11237"/>
                    <a:pt x="9978" y="11242"/>
                  </a:cubicBezTo>
                  <a:cubicBezTo>
                    <a:pt x="9977" y="11240"/>
                    <a:pt x="9972" y="11238"/>
                    <a:pt x="9972" y="11236"/>
                  </a:cubicBezTo>
                  <a:cubicBezTo>
                    <a:pt x="9973" y="11209"/>
                    <a:pt x="9938" y="11216"/>
                    <a:pt x="9934" y="11193"/>
                  </a:cubicBezTo>
                  <a:lnTo>
                    <a:pt x="9917" y="11193"/>
                  </a:lnTo>
                  <a:cubicBezTo>
                    <a:pt x="9918" y="11188"/>
                    <a:pt x="9919" y="11182"/>
                    <a:pt x="9926" y="11182"/>
                  </a:cubicBezTo>
                  <a:cubicBezTo>
                    <a:pt x="9927" y="11182"/>
                    <a:pt x="9928" y="11182"/>
                    <a:pt x="9929" y="11182"/>
                  </a:cubicBezTo>
                  <a:cubicBezTo>
                    <a:pt x="9932" y="11183"/>
                    <a:pt x="9932" y="11190"/>
                    <a:pt x="9934" y="11193"/>
                  </a:cubicBezTo>
                  <a:cubicBezTo>
                    <a:pt x="9943" y="11192"/>
                    <a:pt x="9950" y="11185"/>
                    <a:pt x="9950" y="11176"/>
                  </a:cubicBezTo>
                  <a:cubicBezTo>
                    <a:pt x="9954" y="11155"/>
                    <a:pt x="9921" y="11150"/>
                    <a:pt x="9925" y="11127"/>
                  </a:cubicBezTo>
                  <a:lnTo>
                    <a:pt x="9965" y="11112"/>
                  </a:lnTo>
                  <a:cubicBezTo>
                    <a:pt x="9971" y="11095"/>
                    <a:pt x="9978" y="11078"/>
                    <a:pt x="9945" y="11070"/>
                  </a:cubicBezTo>
                  <a:cubicBezTo>
                    <a:pt x="9935" y="11101"/>
                    <a:pt x="9906" y="11111"/>
                    <a:pt x="9876" y="11120"/>
                  </a:cubicBezTo>
                  <a:lnTo>
                    <a:pt x="9837" y="11093"/>
                  </a:lnTo>
                  <a:lnTo>
                    <a:pt x="9811" y="11104"/>
                  </a:lnTo>
                  <a:lnTo>
                    <a:pt x="9811" y="11104"/>
                  </a:lnTo>
                  <a:cubicBezTo>
                    <a:pt x="9809" y="11069"/>
                    <a:pt x="9826" y="11052"/>
                    <a:pt x="9860" y="11052"/>
                  </a:cubicBezTo>
                  <a:cubicBezTo>
                    <a:pt x="9861" y="11052"/>
                    <a:pt x="9862" y="11052"/>
                    <a:pt x="9864" y="11052"/>
                  </a:cubicBezTo>
                  <a:cubicBezTo>
                    <a:pt x="9864" y="11052"/>
                    <a:pt x="9864" y="11051"/>
                    <a:pt x="9864" y="11051"/>
                  </a:cubicBezTo>
                  <a:lnTo>
                    <a:pt x="9864" y="11051"/>
                  </a:lnTo>
                  <a:cubicBezTo>
                    <a:pt x="9870" y="11066"/>
                    <a:pt x="9880" y="11072"/>
                    <a:pt x="9890" y="11072"/>
                  </a:cubicBezTo>
                  <a:cubicBezTo>
                    <a:pt x="9899" y="11072"/>
                    <a:pt x="9907" y="11067"/>
                    <a:pt x="9910" y="11059"/>
                  </a:cubicBezTo>
                  <a:cubicBezTo>
                    <a:pt x="9923" y="11031"/>
                    <a:pt x="9950" y="11039"/>
                    <a:pt x="9964" y="11025"/>
                  </a:cubicBezTo>
                  <a:lnTo>
                    <a:pt x="9945" y="10968"/>
                  </a:lnTo>
                  <a:cubicBezTo>
                    <a:pt x="9925" y="10978"/>
                    <a:pt x="9903" y="10983"/>
                    <a:pt x="9881" y="10983"/>
                  </a:cubicBezTo>
                  <a:cubicBezTo>
                    <a:pt x="9851" y="10983"/>
                    <a:pt x="9820" y="10973"/>
                    <a:pt x="9795" y="10954"/>
                  </a:cubicBezTo>
                  <a:cubicBezTo>
                    <a:pt x="9821" y="10932"/>
                    <a:pt x="9858" y="10930"/>
                    <a:pt x="9872" y="10897"/>
                  </a:cubicBezTo>
                  <a:cubicBezTo>
                    <a:pt x="9914" y="10906"/>
                    <a:pt x="9939" y="10946"/>
                    <a:pt x="9980" y="10952"/>
                  </a:cubicBezTo>
                  <a:cubicBezTo>
                    <a:pt x="9972" y="10995"/>
                    <a:pt x="10004" y="11025"/>
                    <a:pt x="10007" y="11075"/>
                  </a:cubicBezTo>
                  <a:cubicBezTo>
                    <a:pt x="10008" y="11082"/>
                    <a:pt x="9978" y="11095"/>
                    <a:pt x="9997" y="11122"/>
                  </a:cubicBezTo>
                  <a:cubicBezTo>
                    <a:pt x="10010" y="11137"/>
                    <a:pt x="10026" y="11141"/>
                    <a:pt x="10042" y="11141"/>
                  </a:cubicBezTo>
                  <a:cubicBezTo>
                    <a:pt x="10058" y="11141"/>
                    <a:pt x="10074" y="11137"/>
                    <a:pt x="10092" y="11135"/>
                  </a:cubicBezTo>
                  <a:cubicBezTo>
                    <a:pt x="10096" y="11085"/>
                    <a:pt x="10080" y="11039"/>
                    <a:pt x="10096" y="10997"/>
                  </a:cubicBezTo>
                  <a:lnTo>
                    <a:pt x="10062" y="10953"/>
                  </a:lnTo>
                  <a:cubicBezTo>
                    <a:pt x="10085" y="10932"/>
                    <a:pt x="10065" y="10899"/>
                    <a:pt x="10084" y="10879"/>
                  </a:cubicBezTo>
                  <a:lnTo>
                    <a:pt x="10109" y="10865"/>
                  </a:lnTo>
                  <a:cubicBezTo>
                    <a:pt x="10072" y="10815"/>
                    <a:pt x="10105" y="10744"/>
                    <a:pt x="10058" y="10691"/>
                  </a:cubicBezTo>
                  <a:cubicBezTo>
                    <a:pt x="10047" y="10706"/>
                    <a:pt x="10040" y="10715"/>
                    <a:pt x="10030" y="10730"/>
                  </a:cubicBezTo>
                  <a:cubicBezTo>
                    <a:pt x="10026" y="10707"/>
                    <a:pt x="10011" y="10688"/>
                    <a:pt x="9990" y="10677"/>
                  </a:cubicBezTo>
                  <a:cubicBezTo>
                    <a:pt x="9989" y="10675"/>
                    <a:pt x="9987" y="10674"/>
                    <a:pt x="9986" y="10674"/>
                  </a:cubicBezTo>
                  <a:cubicBezTo>
                    <a:pt x="9978" y="10674"/>
                    <a:pt x="9970" y="10690"/>
                    <a:pt x="9960" y="10690"/>
                  </a:cubicBezTo>
                  <a:cubicBezTo>
                    <a:pt x="9957" y="10690"/>
                    <a:pt x="9954" y="10689"/>
                    <a:pt x="9950" y="10685"/>
                  </a:cubicBezTo>
                  <a:cubicBezTo>
                    <a:pt x="9948" y="10682"/>
                    <a:pt x="9946" y="10680"/>
                    <a:pt x="9943" y="10677"/>
                  </a:cubicBezTo>
                  <a:cubicBezTo>
                    <a:pt x="9938" y="10668"/>
                    <a:pt x="9932" y="10657"/>
                    <a:pt x="9926" y="10647"/>
                  </a:cubicBezTo>
                  <a:cubicBezTo>
                    <a:pt x="9899" y="10666"/>
                    <a:pt x="9889" y="10673"/>
                    <a:pt x="9869" y="10673"/>
                  </a:cubicBezTo>
                  <a:cubicBezTo>
                    <a:pt x="9857" y="10673"/>
                    <a:pt x="9842" y="10671"/>
                    <a:pt x="9819" y="10668"/>
                  </a:cubicBezTo>
                  <a:cubicBezTo>
                    <a:pt x="9866" y="10641"/>
                    <a:pt x="9910" y="10626"/>
                    <a:pt x="9934" y="10587"/>
                  </a:cubicBezTo>
                  <a:cubicBezTo>
                    <a:pt x="9937" y="10568"/>
                    <a:pt x="9929" y="10550"/>
                    <a:pt x="9913" y="10542"/>
                  </a:cubicBezTo>
                  <a:cubicBezTo>
                    <a:pt x="9906" y="10537"/>
                    <a:pt x="9900" y="10535"/>
                    <a:pt x="9893" y="10535"/>
                  </a:cubicBezTo>
                  <a:cubicBezTo>
                    <a:pt x="9878" y="10535"/>
                    <a:pt x="9864" y="10546"/>
                    <a:pt x="9850" y="10547"/>
                  </a:cubicBezTo>
                  <a:cubicBezTo>
                    <a:pt x="9843" y="10531"/>
                    <a:pt x="9838" y="10518"/>
                    <a:pt x="9834" y="10507"/>
                  </a:cubicBezTo>
                  <a:cubicBezTo>
                    <a:pt x="9839" y="10504"/>
                    <a:pt x="9843" y="10502"/>
                    <a:pt x="9846" y="10502"/>
                  </a:cubicBezTo>
                  <a:cubicBezTo>
                    <a:pt x="9860" y="10502"/>
                    <a:pt x="9867" y="10519"/>
                    <a:pt x="9871" y="10519"/>
                  </a:cubicBezTo>
                  <a:cubicBezTo>
                    <a:pt x="9871" y="10519"/>
                    <a:pt x="9871" y="10519"/>
                    <a:pt x="9872" y="10519"/>
                  </a:cubicBezTo>
                  <a:lnTo>
                    <a:pt x="9957" y="10487"/>
                  </a:lnTo>
                  <a:cubicBezTo>
                    <a:pt x="9929" y="10459"/>
                    <a:pt x="9921" y="10418"/>
                    <a:pt x="9935" y="10381"/>
                  </a:cubicBezTo>
                  <a:cubicBezTo>
                    <a:pt x="9951" y="10344"/>
                    <a:pt x="9917" y="10307"/>
                    <a:pt x="9943" y="10273"/>
                  </a:cubicBezTo>
                  <a:lnTo>
                    <a:pt x="9943" y="10273"/>
                  </a:lnTo>
                  <a:lnTo>
                    <a:pt x="9977" y="10299"/>
                  </a:lnTo>
                  <a:cubicBezTo>
                    <a:pt x="9977" y="10299"/>
                    <a:pt x="9978" y="10299"/>
                    <a:pt x="9978" y="10299"/>
                  </a:cubicBezTo>
                  <a:cubicBezTo>
                    <a:pt x="10007" y="10299"/>
                    <a:pt x="9995" y="10252"/>
                    <a:pt x="10024" y="10252"/>
                  </a:cubicBezTo>
                  <a:cubicBezTo>
                    <a:pt x="10026" y="10252"/>
                    <a:pt x="10028" y="10253"/>
                    <a:pt x="10031" y="10253"/>
                  </a:cubicBezTo>
                  <a:cubicBezTo>
                    <a:pt x="10042" y="10269"/>
                    <a:pt x="10018" y="10278"/>
                    <a:pt x="10026" y="10293"/>
                  </a:cubicBezTo>
                  <a:lnTo>
                    <a:pt x="10067" y="10371"/>
                  </a:lnTo>
                  <a:lnTo>
                    <a:pt x="10086" y="10346"/>
                  </a:lnTo>
                  <a:cubicBezTo>
                    <a:pt x="10102" y="10350"/>
                    <a:pt x="10109" y="10371"/>
                    <a:pt x="10128" y="10371"/>
                  </a:cubicBezTo>
                  <a:cubicBezTo>
                    <a:pt x="10133" y="10371"/>
                    <a:pt x="10139" y="10370"/>
                    <a:pt x="10145" y="10366"/>
                  </a:cubicBezTo>
                  <a:cubicBezTo>
                    <a:pt x="10144" y="10323"/>
                    <a:pt x="10129" y="10273"/>
                    <a:pt x="10177" y="10221"/>
                  </a:cubicBezTo>
                  <a:cubicBezTo>
                    <a:pt x="10192" y="10324"/>
                    <a:pt x="10204" y="10414"/>
                    <a:pt x="10220" y="10503"/>
                  </a:cubicBezTo>
                  <a:cubicBezTo>
                    <a:pt x="10225" y="10532"/>
                    <a:pt x="10206" y="10552"/>
                    <a:pt x="10207" y="10577"/>
                  </a:cubicBezTo>
                  <a:cubicBezTo>
                    <a:pt x="10227" y="10641"/>
                    <a:pt x="10209" y="10711"/>
                    <a:pt x="10235" y="10775"/>
                  </a:cubicBezTo>
                  <a:cubicBezTo>
                    <a:pt x="10240" y="10786"/>
                    <a:pt x="10226" y="10807"/>
                    <a:pt x="10221" y="10824"/>
                  </a:cubicBezTo>
                  <a:cubicBezTo>
                    <a:pt x="10251" y="10869"/>
                    <a:pt x="10237" y="10923"/>
                    <a:pt x="10251" y="10976"/>
                  </a:cubicBezTo>
                  <a:cubicBezTo>
                    <a:pt x="10265" y="11028"/>
                    <a:pt x="10259" y="11088"/>
                    <a:pt x="10254" y="11143"/>
                  </a:cubicBezTo>
                  <a:cubicBezTo>
                    <a:pt x="10249" y="11196"/>
                    <a:pt x="10285" y="11245"/>
                    <a:pt x="10263" y="11295"/>
                  </a:cubicBezTo>
                  <a:lnTo>
                    <a:pt x="10288" y="11351"/>
                  </a:lnTo>
                  <a:cubicBezTo>
                    <a:pt x="10265" y="11400"/>
                    <a:pt x="10299" y="11448"/>
                    <a:pt x="10291" y="11496"/>
                  </a:cubicBezTo>
                  <a:cubicBezTo>
                    <a:pt x="10283" y="11543"/>
                    <a:pt x="10296" y="11590"/>
                    <a:pt x="10303" y="11636"/>
                  </a:cubicBezTo>
                  <a:cubicBezTo>
                    <a:pt x="10310" y="11686"/>
                    <a:pt x="10301" y="11736"/>
                    <a:pt x="10311" y="11787"/>
                  </a:cubicBezTo>
                  <a:lnTo>
                    <a:pt x="10337" y="11820"/>
                  </a:lnTo>
                  <a:cubicBezTo>
                    <a:pt x="10334" y="11833"/>
                    <a:pt x="10322" y="11852"/>
                    <a:pt x="10328" y="11860"/>
                  </a:cubicBezTo>
                  <a:cubicBezTo>
                    <a:pt x="10350" y="11893"/>
                    <a:pt x="10332" y="11927"/>
                    <a:pt x="10338" y="11958"/>
                  </a:cubicBezTo>
                  <a:cubicBezTo>
                    <a:pt x="10344" y="11994"/>
                    <a:pt x="10339" y="12029"/>
                    <a:pt x="10344" y="12064"/>
                  </a:cubicBezTo>
                  <a:cubicBezTo>
                    <a:pt x="10347" y="12095"/>
                    <a:pt x="10345" y="12127"/>
                    <a:pt x="10354" y="12159"/>
                  </a:cubicBezTo>
                  <a:cubicBezTo>
                    <a:pt x="10372" y="12221"/>
                    <a:pt x="10352" y="12287"/>
                    <a:pt x="10377" y="12349"/>
                  </a:cubicBezTo>
                  <a:cubicBezTo>
                    <a:pt x="10355" y="12381"/>
                    <a:pt x="10385" y="12410"/>
                    <a:pt x="10382" y="12441"/>
                  </a:cubicBezTo>
                  <a:cubicBezTo>
                    <a:pt x="10377" y="12473"/>
                    <a:pt x="10377" y="12507"/>
                    <a:pt x="10382" y="12538"/>
                  </a:cubicBezTo>
                  <a:cubicBezTo>
                    <a:pt x="10401" y="12642"/>
                    <a:pt x="10412" y="12746"/>
                    <a:pt x="10415" y="12851"/>
                  </a:cubicBezTo>
                  <a:cubicBezTo>
                    <a:pt x="10415" y="12860"/>
                    <a:pt x="10412" y="12872"/>
                    <a:pt x="10416" y="12877"/>
                  </a:cubicBezTo>
                  <a:cubicBezTo>
                    <a:pt x="10450" y="12932"/>
                    <a:pt x="10435" y="12995"/>
                    <a:pt x="10445" y="13053"/>
                  </a:cubicBezTo>
                  <a:cubicBezTo>
                    <a:pt x="10458" y="13117"/>
                    <a:pt x="10449" y="13183"/>
                    <a:pt x="10450" y="13248"/>
                  </a:cubicBezTo>
                  <a:cubicBezTo>
                    <a:pt x="10450" y="13289"/>
                    <a:pt x="10452" y="13330"/>
                    <a:pt x="10457" y="13371"/>
                  </a:cubicBezTo>
                  <a:cubicBezTo>
                    <a:pt x="10468" y="13447"/>
                    <a:pt x="10485" y="13520"/>
                    <a:pt x="10485" y="13596"/>
                  </a:cubicBezTo>
                  <a:cubicBezTo>
                    <a:pt x="10486" y="13677"/>
                    <a:pt x="10474" y="13760"/>
                    <a:pt x="10502" y="13840"/>
                  </a:cubicBezTo>
                  <a:cubicBezTo>
                    <a:pt x="10530" y="13909"/>
                    <a:pt x="10537" y="13984"/>
                    <a:pt x="10522" y="14057"/>
                  </a:cubicBezTo>
                  <a:cubicBezTo>
                    <a:pt x="10515" y="14080"/>
                    <a:pt x="10516" y="14104"/>
                    <a:pt x="10523" y="14126"/>
                  </a:cubicBezTo>
                  <a:cubicBezTo>
                    <a:pt x="10545" y="14177"/>
                    <a:pt x="10540" y="14230"/>
                    <a:pt x="10545" y="14282"/>
                  </a:cubicBezTo>
                  <a:cubicBezTo>
                    <a:pt x="10550" y="14350"/>
                    <a:pt x="10578" y="14415"/>
                    <a:pt x="10573" y="14485"/>
                  </a:cubicBezTo>
                  <a:cubicBezTo>
                    <a:pt x="10566" y="14576"/>
                    <a:pt x="10595" y="14665"/>
                    <a:pt x="10595" y="14756"/>
                  </a:cubicBezTo>
                  <a:cubicBezTo>
                    <a:pt x="10595" y="14785"/>
                    <a:pt x="10596" y="14817"/>
                    <a:pt x="10599" y="14846"/>
                  </a:cubicBezTo>
                  <a:cubicBezTo>
                    <a:pt x="10606" y="14921"/>
                    <a:pt x="10624" y="14994"/>
                    <a:pt x="10630" y="15070"/>
                  </a:cubicBezTo>
                  <a:cubicBezTo>
                    <a:pt x="10635" y="15125"/>
                    <a:pt x="10620" y="15184"/>
                    <a:pt x="10656" y="15232"/>
                  </a:cubicBezTo>
                  <a:cubicBezTo>
                    <a:pt x="10629" y="15283"/>
                    <a:pt x="10672" y="15328"/>
                    <a:pt x="10669" y="15377"/>
                  </a:cubicBezTo>
                  <a:cubicBezTo>
                    <a:pt x="10666" y="15421"/>
                    <a:pt x="10682" y="15467"/>
                    <a:pt x="10682" y="15511"/>
                  </a:cubicBezTo>
                  <a:cubicBezTo>
                    <a:pt x="10683" y="15559"/>
                    <a:pt x="10687" y="15607"/>
                    <a:pt x="10696" y="15654"/>
                  </a:cubicBezTo>
                  <a:cubicBezTo>
                    <a:pt x="10703" y="15696"/>
                    <a:pt x="10688" y="15751"/>
                    <a:pt x="10729" y="15782"/>
                  </a:cubicBezTo>
                  <a:lnTo>
                    <a:pt x="10705" y="15856"/>
                  </a:lnTo>
                  <a:lnTo>
                    <a:pt x="10728" y="15874"/>
                  </a:lnTo>
                  <a:cubicBezTo>
                    <a:pt x="10724" y="15889"/>
                    <a:pt x="10703" y="15894"/>
                    <a:pt x="10707" y="15911"/>
                  </a:cubicBezTo>
                  <a:cubicBezTo>
                    <a:pt x="10735" y="15927"/>
                    <a:pt x="10725" y="15965"/>
                    <a:pt x="10751" y="15984"/>
                  </a:cubicBezTo>
                  <a:cubicBezTo>
                    <a:pt x="10752" y="15985"/>
                    <a:pt x="10751" y="15989"/>
                    <a:pt x="10751" y="15992"/>
                  </a:cubicBezTo>
                  <a:cubicBezTo>
                    <a:pt x="10740" y="16013"/>
                    <a:pt x="10729" y="16034"/>
                    <a:pt x="10717" y="16060"/>
                  </a:cubicBezTo>
                  <a:cubicBezTo>
                    <a:pt x="10729" y="16081"/>
                    <a:pt x="10736" y="16106"/>
                    <a:pt x="10734" y="16131"/>
                  </a:cubicBezTo>
                  <a:cubicBezTo>
                    <a:pt x="10733" y="16190"/>
                    <a:pt x="10749" y="16247"/>
                    <a:pt x="10757" y="16304"/>
                  </a:cubicBezTo>
                  <a:cubicBezTo>
                    <a:pt x="10764" y="16349"/>
                    <a:pt x="10769" y="16389"/>
                    <a:pt x="10750" y="16428"/>
                  </a:cubicBezTo>
                  <a:cubicBezTo>
                    <a:pt x="10775" y="16457"/>
                    <a:pt x="10826" y="16625"/>
                    <a:pt x="10816" y="16639"/>
                  </a:cubicBezTo>
                  <a:lnTo>
                    <a:pt x="10792" y="16635"/>
                  </a:lnTo>
                  <a:lnTo>
                    <a:pt x="10792" y="16635"/>
                  </a:lnTo>
                  <a:cubicBezTo>
                    <a:pt x="10774" y="16683"/>
                    <a:pt x="10810" y="16718"/>
                    <a:pt x="10825" y="16763"/>
                  </a:cubicBezTo>
                  <a:cubicBezTo>
                    <a:pt x="10782" y="16811"/>
                    <a:pt x="10855" y="16874"/>
                    <a:pt x="10808" y="16925"/>
                  </a:cubicBezTo>
                  <a:cubicBezTo>
                    <a:pt x="10815" y="16980"/>
                    <a:pt x="10822" y="17034"/>
                    <a:pt x="10831" y="17088"/>
                  </a:cubicBezTo>
                  <a:cubicBezTo>
                    <a:pt x="10841" y="17146"/>
                    <a:pt x="10858" y="17202"/>
                    <a:pt x="10860" y="17250"/>
                  </a:cubicBezTo>
                  <a:cubicBezTo>
                    <a:pt x="10869" y="17276"/>
                    <a:pt x="10894" y="17280"/>
                    <a:pt x="10893" y="17303"/>
                  </a:cubicBezTo>
                  <a:cubicBezTo>
                    <a:pt x="10882" y="17325"/>
                    <a:pt x="10871" y="17349"/>
                    <a:pt x="10861" y="17371"/>
                  </a:cubicBezTo>
                  <a:cubicBezTo>
                    <a:pt x="10861" y="17394"/>
                    <a:pt x="10893" y="17388"/>
                    <a:pt x="10893" y="17411"/>
                  </a:cubicBezTo>
                  <a:cubicBezTo>
                    <a:pt x="10893" y="17430"/>
                    <a:pt x="10901" y="17452"/>
                    <a:pt x="10876" y="17463"/>
                  </a:cubicBezTo>
                  <a:lnTo>
                    <a:pt x="10876" y="17463"/>
                  </a:lnTo>
                  <a:cubicBezTo>
                    <a:pt x="10876" y="17463"/>
                    <a:pt x="10876" y="17462"/>
                    <a:pt x="10875" y="17462"/>
                  </a:cubicBezTo>
                  <a:lnTo>
                    <a:pt x="10874" y="17463"/>
                  </a:lnTo>
                  <a:cubicBezTo>
                    <a:pt x="10875" y="17463"/>
                    <a:pt x="10875" y="17463"/>
                    <a:pt x="10876" y="17463"/>
                  </a:cubicBezTo>
                  <a:lnTo>
                    <a:pt x="10876" y="17463"/>
                  </a:lnTo>
                  <a:cubicBezTo>
                    <a:pt x="10902" y="17552"/>
                    <a:pt x="10891" y="17643"/>
                    <a:pt x="10893" y="17728"/>
                  </a:cubicBezTo>
                  <a:cubicBezTo>
                    <a:pt x="10907" y="17755"/>
                    <a:pt x="10926" y="17778"/>
                    <a:pt x="10929" y="17803"/>
                  </a:cubicBezTo>
                  <a:cubicBezTo>
                    <a:pt x="10938" y="17874"/>
                    <a:pt x="10941" y="17945"/>
                    <a:pt x="10945" y="18005"/>
                  </a:cubicBezTo>
                  <a:cubicBezTo>
                    <a:pt x="10941" y="18041"/>
                    <a:pt x="10909" y="18049"/>
                    <a:pt x="10912" y="18084"/>
                  </a:cubicBezTo>
                  <a:cubicBezTo>
                    <a:pt x="10960" y="18110"/>
                    <a:pt x="10939" y="18179"/>
                    <a:pt x="10983" y="18210"/>
                  </a:cubicBezTo>
                  <a:cubicBezTo>
                    <a:pt x="10970" y="18300"/>
                    <a:pt x="10959" y="18383"/>
                    <a:pt x="10945" y="18483"/>
                  </a:cubicBezTo>
                  <a:lnTo>
                    <a:pt x="10974" y="18442"/>
                  </a:lnTo>
                  <a:lnTo>
                    <a:pt x="10995" y="18465"/>
                  </a:lnTo>
                  <a:lnTo>
                    <a:pt x="10995" y="18547"/>
                  </a:lnTo>
                  <a:lnTo>
                    <a:pt x="11031" y="18597"/>
                  </a:lnTo>
                  <a:cubicBezTo>
                    <a:pt x="11031" y="18616"/>
                    <a:pt x="11036" y="18636"/>
                    <a:pt x="11029" y="18651"/>
                  </a:cubicBezTo>
                  <a:cubicBezTo>
                    <a:pt x="11010" y="18691"/>
                    <a:pt x="11010" y="18738"/>
                    <a:pt x="11028" y="18778"/>
                  </a:cubicBezTo>
                  <a:cubicBezTo>
                    <a:pt x="11033" y="18789"/>
                    <a:pt x="11033" y="18800"/>
                    <a:pt x="11031" y="18813"/>
                  </a:cubicBezTo>
                  <a:cubicBezTo>
                    <a:pt x="11025" y="18892"/>
                    <a:pt x="11045" y="18967"/>
                    <a:pt x="11074" y="19041"/>
                  </a:cubicBezTo>
                  <a:cubicBezTo>
                    <a:pt x="11090" y="19079"/>
                    <a:pt x="11091" y="19122"/>
                    <a:pt x="11077" y="19161"/>
                  </a:cubicBezTo>
                  <a:cubicBezTo>
                    <a:pt x="11065" y="19191"/>
                    <a:pt x="11059" y="19223"/>
                    <a:pt x="11068" y="19247"/>
                  </a:cubicBezTo>
                  <a:cubicBezTo>
                    <a:pt x="11084" y="19286"/>
                    <a:pt x="11074" y="19329"/>
                    <a:pt x="11095" y="19365"/>
                  </a:cubicBezTo>
                  <a:cubicBezTo>
                    <a:pt x="11112" y="19399"/>
                    <a:pt x="11093" y="19428"/>
                    <a:pt x="11085" y="19451"/>
                  </a:cubicBezTo>
                  <a:cubicBezTo>
                    <a:pt x="11101" y="19504"/>
                    <a:pt x="11126" y="19551"/>
                    <a:pt x="11116" y="19600"/>
                  </a:cubicBezTo>
                  <a:cubicBezTo>
                    <a:pt x="11109" y="19637"/>
                    <a:pt x="11112" y="19673"/>
                    <a:pt x="11122" y="19709"/>
                  </a:cubicBezTo>
                  <a:cubicBezTo>
                    <a:pt x="11133" y="19754"/>
                    <a:pt x="11138" y="19801"/>
                    <a:pt x="11137" y="19847"/>
                  </a:cubicBezTo>
                  <a:cubicBezTo>
                    <a:pt x="11137" y="19859"/>
                    <a:pt x="11137" y="19871"/>
                    <a:pt x="11140" y="19882"/>
                  </a:cubicBezTo>
                  <a:cubicBezTo>
                    <a:pt x="11170" y="19964"/>
                    <a:pt x="11149" y="20051"/>
                    <a:pt x="11170" y="20133"/>
                  </a:cubicBezTo>
                  <a:cubicBezTo>
                    <a:pt x="11185" y="20192"/>
                    <a:pt x="11177" y="20254"/>
                    <a:pt x="11187" y="20315"/>
                  </a:cubicBezTo>
                  <a:cubicBezTo>
                    <a:pt x="11204" y="20416"/>
                    <a:pt x="11201" y="20521"/>
                    <a:pt x="11223" y="20621"/>
                  </a:cubicBezTo>
                  <a:cubicBezTo>
                    <a:pt x="11194" y="20663"/>
                    <a:pt x="11245" y="20708"/>
                    <a:pt x="11222" y="20746"/>
                  </a:cubicBezTo>
                  <a:cubicBezTo>
                    <a:pt x="11204" y="20775"/>
                    <a:pt x="11231" y="20796"/>
                    <a:pt x="11222" y="20823"/>
                  </a:cubicBezTo>
                  <a:cubicBezTo>
                    <a:pt x="11222" y="20840"/>
                    <a:pt x="11198" y="20835"/>
                    <a:pt x="11191" y="20854"/>
                  </a:cubicBezTo>
                  <a:cubicBezTo>
                    <a:pt x="11203" y="20865"/>
                    <a:pt x="11176" y="20888"/>
                    <a:pt x="11195" y="20898"/>
                  </a:cubicBezTo>
                  <a:cubicBezTo>
                    <a:pt x="11223" y="20898"/>
                    <a:pt x="11220" y="20870"/>
                    <a:pt x="11242" y="20853"/>
                  </a:cubicBezTo>
                  <a:lnTo>
                    <a:pt x="11242" y="21033"/>
                  </a:lnTo>
                  <a:cubicBezTo>
                    <a:pt x="11238" y="21038"/>
                    <a:pt x="11235" y="21040"/>
                    <a:pt x="11232" y="21040"/>
                  </a:cubicBezTo>
                  <a:cubicBezTo>
                    <a:pt x="11227" y="21040"/>
                    <a:pt x="11222" y="21037"/>
                    <a:pt x="11218" y="21037"/>
                  </a:cubicBezTo>
                  <a:cubicBezTo>
                    <a:pt x="11215" y="21037"/>
                    <a:pt x="11213" y="21038"/>
                    <a:pt x="11211" y="21042"/>
                  </a:cubicBezTo>
                  <a:cubicBezTo>
                    <a:pt x="11206" y="21052"/>
                    <a:pt x="11206" y="21065"/>
                    <a:pt x="11212" y="21075"/>
                  </a:cubicBezTo>
                  <a:cubicBezTo>
                    <a:pt x="11217" y="21075"/>
                    <a:pt x="11223" y="21074"/>
                    <a:pt x="11229" y="21074"/>
                  </a:cubicBezTo>
                  <a:cubicBezTo>
                    <a:pt x="11239" y="21074"/>
                    <a:pt x="11250" y="21078"/>
                    <a:pt x="11259" y="21099"/>
                  </a:cubicBezTo>
                  <a:cubicBezTo>
                    <a:pt x="11259" y="21151"/>
                    <a:pt x="11268" y="21213"/>
                    <a:pt x="11252" y="21274"/>
                  </a:cubicBezTo>
                  <a:cubicBezTo>
                    <a:pt x="11301" y="21308"/>
                    <a:pt x="11268" y="21355"/>
                    <a:pt x="11277" y="21391"/>
                  </a:cubicBezTo>
                  <a:lnTo>
                    <a:pt x="11243" y="21417"/>
                  </a:lnTo>
                  <a:cubicBezTo>
                    <a:pt x="11243" y="21486"/>
                    <a:pt x="11272" y="21553"/>
                    <a:pt x="11260" y="21619"/>
                  </a:cubicBezTo>
                  <a:cubicBezTo>
                    <a:pt x="11271" y="21637"/>
                    <a:pt x="11292" y="21635"/>
                    <a:pt x="11295" y="21651"/>
                  </a:cubicBezTo>
                  <a:cubicBezTo>
                    <a:pt x="11298" y="21668"/>
                    <a:pt x="11309" y="21686"/>
                    <a:pt x="11306" y="21702"/>
                  </a:cubicBezTo>
                  <a:cubicBezTo>
                    <a:pt x="11295" y="21765"/>
                    <a:pt x="11311" y="21828"/>
                    <a:pt x="11319" y="21890"/>
                  </a:cubicBezTo>
                  <a:cubicBezTo>
                    <a:pt x="11328" y="21964"/>
                    <a:pt x="11340" y="22039"/>
                    <a:pt x="11348" y="22113"/>
                  </a:cubicBezTo>
                  <a:cubicBezTo>
                    <a:pt x="11353" y="22165"/>
                    <a:pt x="11364" y="22216"/>
                    <a:pt x="11350" y="22269"/>
                  </a:cubicBezTo>
                  <a:cubicBezTo>
                    <a:pt x="11381" y="22332"/>
                    <a:pt x="11363" y="22401"/>
                    <a:pt x="11367" y="22468"/>
                  </a:cubicBezTo>
                  <a:cubicBezTo>
                    <a:pt x="11371" y="22516"/>
                    <a:pt x="11368" y="22563"/>
                    <a:pt x="11367" y="22611"/>
                  </a:cubicBezTo>
                  <a:cubicBezTo>
                    <a:pt x="11366" y="22634"/>
                    <a:pt x="11369" y="22656"/>
                    <a:pt x="11379" y="22677"/>
                  </a:cubicBezTo>
                  <a:lnTo>
                    <a:pt x="11338" y="22690"/>
                  </a:lnTo>
                  <a:lnTo>
                    <a:pt x="11357" y="22749"/>
                  </a:lnTo>
                  <a:lnTo>
                    <a:pt x="11383" y="22717"/>
                  </a:lnTo>
                  <a:cubicBezTo>
                    <a:pt x="11384" y="22824"/>
                    <a:pt x="11392" y="22925"/>
                    <a:pt x="11419" y="23021"/>
                  </a:cubicBezTo>
                  <a:cubicBezTo>
                    <a:pt x="11395" y="23063"/>
                    <a:pt x="11414" y="23107"/>
                    <a:pt x="11401" y="23150"/>
                  </a:cubicBezTo>
                  <a:cubicBezTo>
                    <a:pt x="11390" y="23195"/>
                    <a:pt x="11411" y="23239"/>
                    <a:pt x="11391" y="23282"/>
                  </a:cubicBezTo>
                  <a:lnTo>
                    <a:pt x="11421" y="23316"/>
                  </a:lnTo>
                  <a:cubicBezTo>
                    <a:pt x="11420" y="23385"/>
                    <a:pt x="11425" y="23454"/>
                    <a:pt x="11422" y="23523"/>
                  </a:cubicBezTo>
                  <a:cubicBezTo>
                    <a:pt x="11414" y="23685"/>
                    <a:pt x="11449" y="23846"/>
                    <a:pt x="11440" y="24009"/>
                  </a:cubicBezTo>
                  <a:cubicBezTo>
                    <a:pt x="11439" y="24017"/>
                    <a:pt x="11448" y="24025"/>
                    <a:pt x="11447" y="24033"/>
                  </a:cubicBezTo>
                  <a:cubicBezTo>
                    <a:pt x="11444" y="24066"/>
                    <a:pt x="11438" y="24101"/>
                    <a:pt x="11433" y="24134"/>
                  </a:cubicBezTo>
                  <a:lnTo>
                    <a:pt x="11405" y="24126"/>
                  </a:lnTo>
                  <a:lnTo>
                    <a:pt x="11405" y="24126"/>
                  </a:lnTo>
                  <a:cubicBezTo>
                    <a:pt x="11400" y="24159"/>
                    <a:pt x="11457" y="24162"/>
                    <a:pt x="11437" y="24195"/>
                  </a:cubicBezTo>
                  <a:cubicBezTo>
                    <a:pt x="11426" y="24219"/>
                    <a:pt x="11391" y="24198"/>
                    <a:pt x="11388" y="24227"/>
                  </a:cubicBezTo>
                  <a:cubicBezTo>
                    <a:pt x="11392" y="24257"/>
                    <a:pt x="11426" y="24235"/>
                    <a:pt x="11437" y="24259"/>
                  </a:cubicBezTo>
                  <a:cubicBezTo>
                    <a:pt x="11434" y="24268"/>
                    <a:pt x="11445" y="24284"/>
                    <a:pt x="11426" y="24292"/>
                  </a:cubicBezTo>
                  <a:lnTo>
                    <a:pt x="11411" y="24286"/>
                  </a:lnTo>
                  <a:lnTo>
                    <a:pt x="11411" y="24286"/>
                  </a:lnTo>
                  <a:cubicBezTo>
                    <a:pt x="11397" y="24302"/>
                    <a:pt x="11412" y="24313"/>
                    <a:pt x="11416" y="24324"/>
                  </a:cubicBezTo>
                  <a:lnTo>
                    <a:pt x="11385" y="24386"/>
                  </a:lnTo>
                  <a:cubicBezTo>
                    <a:pt x="11392" y="24402"/>
                    <a:pt x="11397" y="24414"/>
                    <a:pt x="11403" y="24427"/>
                  </a:cubicBezTo>
                  <a:lnTo>
                    <a:pt x="11368" y="24470"/>
                  </a:lnTo>
                  <a:cubicBezTo>
                    <a:pt x="11389" y="24524"/>
                    <a:pt x="11392" y="24583"/>
                    <a:pt x="11376" y="24639"/>
                  </a:cubicBezTo>
                  <a:cubicBezTo>
                    <a:pt x="11381" y="24687"/>
                    <a:pt x="11419" y="24701"/>
                    <a:pt x="11453" y="24735"/>
                  </a:cubicBezTo>
                  <a:cubicBezTo>
                    <a:pt x="11349" y="24798"/>
                    <a:pt x="11388" y="24910"/>
                    <a:pt x="11351" y="24996"/>
                  </a:cubicBezTo>
                  <a:cubicBezTo>
                    <a:pt x="11364" y="25008"/>
                    <a:pt x="11360" y="25029"/>
                    <a:pt x="11377" y="25036"/>
                  </a:cubicBezTo>
                  <a:cubicBezTo>
                    <a:pt x="11396" y="25018"/>
                    <a:pt x="11406" y="25009"/>
                    <a:pt x="11415" y="25009"/>
                  </a:cubicBezTo>
                  <a:cubicBezTo>
                    <a:pt x="11425" y="25009"/>
                    <a:pt x="11435" y="25019"/>
                    <a:pt x="11455" y="25041"/>
                  </a:cubicBezTo>
                  <a:cubicBezTo>
                    <a:pt x="11450" y="25053"/>
                    <a:pt x="11445" y="25069"/>
                    <a:pt x="11440" y="25080"/>
                  </a:cubicBezTo>
                  <a:cubicBezTo>
                    <a:pt x="11437" y="25091"/>
                    <a:pt x="11465" y="25104"/>
                    <a:pt x="11440" y="25114"/>
                  </a:cubicBezTo>
                  <a:cubicBezTo>
                    <a:pt x="11405" y="25114"/>
                    <a:pt x="11434" y="25068"/>
                    <a:pt x="11398" y="25062"/>
                  </a:cubicBezTo>
                  <a:cubicBezTo>
                    <a:pt x="11395" y="25062"/>
                    <a:pt x="11393" y="25061"/>
                    <a:pt x="11390" y="25061"/>
                  </a:cubicBezTo>
                  <a:cubicBezTo>
                    <a:pt x="11375" y="25061"/>
                    <a:pt x="11363" y="25073"/>
                    <a:pt x="11351" y="25093"/>
                  </a:cubicBezTo>
                  <a:cubicBezTo>
                    <a:pt x="11352" y="25126"/>
                    <a:pt x="11343" y="25164"/>
                    <a:pt x="11355" y="25196"/>
                  </a:cubicBezTo>
                  <a:cubicBezTo>
                    <a:pt x="11372" y="25208"/>
                    <a:pt x="11390" y="25197"/>
                    <a:pt x="11397" y="25214"/>
                  </a:cubicBezTo>
                  <a:cubicBezTo>
                    <a:pt x="11353" y="25256"/>
                    <a:pt x="11334" y="25318"/>
                    <a:pt x="11358" y="25340"/>
                  </a:cubicBezTo>
                  <a:lnTo>
                    <a:pt x="11396" y="25326"/>
                  </a:lnTo>
                  <a:cubicBezTo>
                    <a:pt x="11404" y="25334"/>
                    <a:pt x="11412" y="25343"/>
                    <a:pt x="11417" y="25349"/>
                  </a:cubicBezTo>
                  <a:cubicBezTo>
                    <a:pt x="11407" y="25386"/>
                    <a:pt x="11371" y="25374"/>
                    <a:pt x="11352" y="25391"/>
                  </a:cubicBezTo>
                  <a:cubicBezTo>
                    <a:pt x="11351" y="25409"/>
                    <a:pt x="11349" y="25427"/>
                    <a:pt x="11348" y="25440"/>
                  </a:cubicBezTo>
                  <a:cubicBezTo>
                    <a:pt x="11336" y="25456"/>
                    <a:pt x="11306" y="25451"/>
                    <a:pt x="11320" y="25480"/>
                  </a:cubicBezTo>
                  <a:cubicBezTo>
                    <a:pt x="11326" y="25478"/>
                    <a:pt x="11331" y="25477"/>
                    <a:pt x="11335" y="25477"/>
                  </a:cubicBezTo>
                  <a:cubicBezTo>
                    <a:pt x="11345" y="25477"/>
                    <a:pt x="11353" y="25483"/>
                    <a:pt x="11356" y="25498"/>
                  </a:cubicBezTo>
                  <a:cubicBezTo>
                    <a:pt x="11363" y="25496"/>
                    <a:pt x="11369" y="25494"/>
                    <a:pt x="11375" y="25494"/>
                  </a:cubicBezTo>
                  <a:cubicBezTo>
                    <a:pt x="11384" y="25494"/>
                    <a:pt x="11392" y="25498"/>
                    <a:pt x="11398" y="25511"/>
                  </a:cubicBezTo>
                  <a:cubicBezTo>
                    <a:pt x="11380" y="25543"/>
                    <a:pt x="11384" y="25576"/>
                    <a:pt x="11396" y="25608"/>
                  </a:cubicBezTo>
                  <a:lnTo>
                    <a:pt x="11369" y="25640"/>
                  </a:lnTo>
                  <a:cubicBezTo>
                    <a:pt x="11365" y="25685"/>
                    <a:pt x="11396" y="25726"/>
                    <a:pt x="11379" y="25767"/>
                  </a:cubicBezTo>
                  <a:cubicBezTo>
                    <a:pt x="11360" y="25807"/>
                    <a:pt x="11372" y="25847"/>
                    <a:pt x="11368" y="25886"/>
                  </a:cubicBezTo>
                  <a:cubicBezTo>
                    <a:pt x="11371" y="25887"/>
                    <a:pt x="11373" y="25887"/>
                    <a:pt x="11376" y="25887"/>
                  </a:cubicBezTo>
                  <a:cubicBezTo>
                    <a:pt x="11385" y="25887"/>
                    <a:pt x="11393" y="25881"/>
                    <a:pt x="11403" y="25881"/>
                  </a:cubicBezTo>
                  <a:cubicBezTo>
                    <a:pt x="11408" y="25881"/>
                    <a:pt x="11413" y="25883"/>
                    <a:pt x="11420" y="25887"/>
                  </a:cubicBezTo>
                  <a:cubicBezTo>
                    <a:pt x="11416" y="25948"/>
                    <a:pt x="11420" y="26014"/>
                    <a:pt x="11408" y="26080"/>
                  </a:cubicBezTo>
                  <a:cubicBezTo>
                    <a:pt x="11397" y="26146"/>
                    <a:pt x="11409" y="26219"/>
                    <a:pt x="11400" y="26287"/>
                  </a:cubicBezTo>
                  <a:cubicBezTo>
                    <a:pt x="11392" y="26350"/>
                    <a:pt x="11406" y="26414"/>
                    <a:pt x="11388" y="26476"/>
                  </a:cubicBezTo>
                  <a:cubicBezTo>
                    <a:pt x="11394" y="26478"/>
                    <a:pt x="11399" y="26479"/>
                    <a:pt x="11403" y="26479"/>
                  </a:cubicBezTo>
                  <a:cubicBezTo>
                    <a:pt x="11421" y="26479"/>
                    <a:pt x="11427" y="26465"/>
                    <a:pt x="11436" y="26454"/>
                  </a:cubicBezTo>
                  <a:cubicBezTo>
                    <a:pt x="11446" y="26268"/>
                    <a:pt x="11474" y="26085"/>
                    <a:pt x="11496" y="25898"/>
                  </a:cubicBezTo>
                  <a:cubicBezTo>
                    <a:pt x="11515" y="25909"/>
                    <a:pt x="11533" y="25925"/>
                    <a:pt x="11544" y="25944"/>
                  </a:cubicBezTo>
                  <a:cubicBezTo>
                    <a:pt x="11552" y="26039"/>
                    <a:pt x="11537" y="26135"/>
                    <a:pt x="11553" y="26229"/>
                  </a:cubicBezTo>
                  <a:lnTo>
                    <a:pt x="11533" y="26242"/>
                  </a:lnTo>
                  <a:cubicBezTo>
                    <a:pt x="11540" y="26256"/>
                    <a:pt x="11549" y="26267"/>
                    <a:pt x="11564" y="26267"/>
                  </a:cubicBezTo>
                  <a:cubicBezTo>
                    <a:pt x="11565" y="26267"/>
                    <a:pt x="11566" y="26267"/>
                    <a:pt x="11567" y="26267"/>
                  </a:cubicBezTo>
                  <a:cubicBezTo>
                    <a:pt x="11590" y="26260"/>
                    <a:pt x="11596" y="26240"/>
                    <a:pt x="11606" y="26222"/>
                  </a:cubicBezTo>
                  <a:cubicBezTo>
                    <a:pt x="11612" y="26224"/>
                    <a:pt x="11618" y="26227"/>
                    <a:pt x="11624" y="26227"/>
                  </a:cubicBezTo>
                  <a:cubicBezTo>
                    <a:pt x="11631" y="26227"/>
                    <a:pt x="11637" y="26224"/>
                    <a:pt x="11643" y="26217"/>
                  </a:cubicBezTo>
                  <a:cubicBezTo>
                    <a:pt x="11649" y="26210"/>
                    <a:pt x="11656" y="26201"/>
                    <a:pt x="11667" y="26201"/>
                  </a:cubicBezTo>
                  <a:cubicBezTo>
                    <a:pt x="11672" y="26201"/>
                    <a:pt x="11678" y="26203"/>
                    <a:pt x="11684" y="26207"/>
                  </a:cubicBezTo>
                  <a:cubicBezTo>
                    <a:pt x="11692" y="26242"/>
                    <a:pt x="11700" y="26282"/>
                    <a:pt x="11713" y="26321"/>
                  </a:cubicBezTo>
                  <a:cubicBezTo>
                    <a:pt x="11727" y="26361"/>
                    <a:pt x="11779" y="26369"/>
                    <a:pt x="11793" y="26410"/>
                  </a:cubicBezTo>
                  <a:cubicBezTo>
                    <a:pt x="11798" y="26437"/>
                    <a:pt x="11785" y="26468"/>
                    <a:pt x="11801" y="26496"/>
                  </a:cubicBezTo>
                  <a:cubicBezTo>
                    <a:pt x="11828" y="26462"/>
                    <a:pt x="11828" y="26462"/>
                    <a:pt x="11830" y="26282"/>
                  </a:cubicBezTo>
                  <a:cubicBezTo>
                    <a:pt x="11839" y="26269"/>
                    <a:pt x="11850" y="26257"/>
                    <a:pt x="11859" y="26245"/>
                  </a:cubicBezTo>
                  <a:cubicBezTo>
                    <a:pt x="11850" y="26218"/>
                    <a:pt x="11842" y="26194"/>
                    <a:pt x="11835" y="26169"/>
                  </a:cubicBezTo>
                  <a:lnTo>
                    <a:pt x="11855" y="26133"/>
                  </a:lnTo>
                  <a:lnTo>
                    <a:pt x="11918" y="26162"/>
                  </a:lnTo>
                  <a:cubicBezTo>
                    <a:pt x="11967" y="26127"/>
                    <a:pt x="11940" y="26040"/>
                    <a:pt x="12016" y="26028"/>
                  </a:cubicBezTo>
                  <a:cubicBezTo>
                    <a:pt x="12036" y="26065"/>
                    <a:pt x="12111" y="26037"/>
                    <a:pt x="12105" y="26106"/>
                  </a:cubicBezTo>
                  <a:lnTo>
                    <a:pt x="12081" y="26137"/>
                  </a:lnTo>
                  <a:lnTo>
                    <a:pt x="12116" y="26159"/>
                  </a:lnTo>
                  <a:cubicBezTo>
                    <a:pt x="12102" y="26174"/>
                    <a:pt x="12126" y="26196"/>
                    <a:pt x="12102" y="26211"/>
                  </a:cubicBezTo>
                  <a:lnTo>
                    <a:pt x="12087" y="26187"/>
                  </a:lnTo>
                  <a:cubicBezTo>
                    <a:pt x="12074" y="26199"/>
                    <a:pt x="12068" y="26214"/>
                    <a:pt x="12065" y="26231"/>
                  </a:cubicBezTo>
                  <a:cubicBezTo>
                    <a:pt x="12086" y="26248"/>
                    <a:pt x="12097" y="26273"/>
                    <a:pt x="12100" y="26299"/>
                  </a:cubicBezTo>
                  <a:cubicBezTo>
                    <a:pt x="12102" y="26320"/>
                    <a:pt x="12122" y="26347"/>
                    <a:pt x="12119" y="26356"/>
                  </a:cubicBezTo>
                  <a:cubicBezTo>
                    <a:pt x="12104" y="26390"/>
                    <a:pt x="12136" y="26403"/>
                    <a:pt x="12140" y="26426"/>
                  </a:cubicBezTo>
                  <a:cubicBezTo>
                    <a:pt x="12155" y="26430"/>
                    <a:pt x="12170" y="26429"/>
                    <a:pt x="12183" y="26439"/>
                  </a:cubicBezTo>
                  <a:cubicBezTo>
                    <a:pt x="12185" y="26441"/>
                    <a:pt x="12187" y="26442"/>
                    <a:pt x="12189" y="26442"/>
                  </a:cubicBezTo>
                  <a:cubicBezTo>
                    <a:pt x="12195" y="26442"/>
                    <a:pt x="12201" y="26438"/>
                    <a:pt x="12207" y="26438"/>
                  </a:cubicBezTo>
                  <a:cubicBezTo>
                    <a:pt x="12211" y="26438"/>
                    <a:pt x="12216" y="26441"/>
                    <a:pt x="12219" y="26452"/>
                  </a:cubicBezTo>
                  <a:cubicBezTo>
                    <a:pt x="12200" y="26472"/>
                    <a:pt x="12200" y="26501"/>
                    <a:pt x="12208" y="26547"/>
                  </a:cubicBezTo>
                  <a:cubicBezTo>
                    <a:pt x="12230" y="26490"/>
                    <a:pt x="12302" y="26477"/>
                    <a:pt x="12273" y="26406"/>
                  </a:cubicBezTo>
                  <a:cubicBezTo>
                    <a:pt x="12299" y="26381"/>
                    <a:pt x="12308" y="26334"/>
                    <a:pt x="12356" y="26330"/>
                  </a:cubicBezTo>
                  <a:cubicBezTo>
                    <a:pt x="12363" y="26356"/>
                    <a:pt x="12381" y="26359"/>
                    <a:pt x="12398" y="26359"/>
                  </a:cubicBezTo>
                  <a:cubicBezTo>
                    <a:pt x="12402" y="26359"/>
                    <a:pt x="12405" y="26358"/>
                    <a:pt x="12409" y="26358"/>
                  </a:cubicBezTo>
                  <a:cubicBezTo>
                    <a:pt x="12421" y="26358"/>
                    <a:pt x="12432" y="26360"/>
                    <a:pt x="12438" y="26371"/>
                  </a:cubicBezTo>
                  <a:cubicBezTo>
                    <a:pt x="12473" y="26365"/>
                    <a:pt x="12483" y="26337"/>
                    <a:pt x="12503" y="26323"/>
                  </a:cubicBezTo>
                  <a:cubicBezTo>
                    <a:pt x="12515" y="26300"/>
                    <a:pt x="12527" y="26276"/>
                    <a:pt x="12539" y="26252"/>
                  </a:cubicBezTo>
                  <a:cubicBezTo>
                    <a:pt x="12515" y="26216"/>
                    <a:pt x="12522" y="26176"/>
                    <a:pt x="12525" y="26138"/>
                  </a:cubicBezTo>
                  <a:lnTo>
                    <a:pt x="12555" y="26118"/>
                  </a:lnTo>
                  <a:cubicBezTo>
                    <a:pt x="12550" y="26093"/>
                    <a:pt x="12546" y="26070"/>
                    <a:pt x="12539" y="26038"/>
                  </a:cubicBezTo>
                  <a:lnTo>
                    <a:pt x="12539" y="26038"/>
                  </a:lnTo>
                  <a:cubicBezTo>
                    <a:pt x="12579" y="26062"/>
                    <a:pt x="12623" y="26066"/>
                    <a:pt x="12608" y="26118"/>
                  </a:cubicBezTo>
                  <a:cubicBezTo>
                    <a:pt x="12606" y="26129"/>
                    <a:pt x="12582" y="26125"/>
                    <a:pt x="12582" y="26134"/>
                  </a:cubicBezTo>
                  <a:cubicBezTo>
                    <a:pt x="12588" y="26141"/>
                    <a:pt x="12595" y="26143"/>
                    <a:pt x="12602" y="26143"/>
                  </a:cubicBezTo>
                  <a:cubicBezTo>
                    <a:pt x="12614" y="26143"/>
                    <a:pt x="12627" y="26136"/>
                    <a:pt x="12638" y="26136"/>
                  </a:cubicBezTo>
                  <a:cubicBezTo>
                    <a:pt x="12647" y="26136"/>
                    <a:pt x="12654" y="26140"/>
                    <a:pt x="12660" y="26156"/>
                  </a:cubicBezTo>
                  <a:cubicBezTo>
                    <a:pt x="12648" y="26179"/>
                    <a:pt x="12619" y="26190"/>
                    <a:pt x="12613" y="26215"/>
                  </a:cubicBezTo>
                  <a:cubicBezTo>
                    <a:pt x="12612" y="26225"/>
                    <a:pt x="12620" y="26234"/>
                    <a:pt x="12629" y="26235"/>
                  </a:cubicBezTo>
                  <a:lnTo>
                    <a:pt x="12629" y="26235"/>
                  </a:lnTo>
                  <a:cubicBezTo>
                    <a:pt x="12627" y="26281"/>
                    <a:pt x="12662" y="26288"/>
                    <a:pt x="12694" y="26298"/>
                  </a:cubicBezTo>
                  <a:cubicBezTo>
                    <a:pt x="12705" y="26271"/>
                    <a:pt x="12697" y="26245"/>
                    <a:pt x="12687" y="26223"/>
                  </a:cubicBezTo>
                  <a:lnTo>
                    <a:pt x="12716" y="26187"/>
                  </a:lnTo>
                  <a:cubicBezTo>
                    <a:pt x="12703" y="26164"/>
                    <a:pt x="12713" y="26138"/>
                    <a:pt x="12708" y="26115"/>
                  </a:cubicBezTo>
                  <a:cubicBezTo>
                    <a:pt x="12738" y="26079"/>
                    <a:pt x="12785" y="26062"/>
                    <a:pt x="12819" y="26030"/>
                  </a:cubicBezTo>
                  <a:lnTo>
                    <a:pt x="12819" y="26030"/>
                  </a:lnTo>
                  <a:cubicBezTo>
                    <a:pt x="12845" y="26062"/>
                    <a:pt x="12795" y="26069"/>
                    <a:pt x="12798" y="26089"/>
                  </a:cubicBezTo>
                  <a:cubicBezTo>
                    <a:pt x="12819" y="26119"/>
                    <a:pt x="12859" y="26102"/>
                    <a:pt x="12878" y="26139"/>
                  </a:cubicBezTo>
                  <a:lnTo>
                    <a:pt x="12878" y="26237"/>
                  </a:lnTo>
                  <a:cubicBezTo>
                    <a:pt x="12896" y="26266"/>
                    <a:pt x="12913" y="26293"/>
                    <a:pt x="12934" y="26323"/>
                  </a:cubicBezTo>
                  <a:cubicBezTo>
                    <a:pt x="12928" y="26337"/>
                    <a:pt x="12914" y="26352"/>
                    <a:pt x="12916" y="26373"/>
                  </a:cubicBezTo>
                  <a:cubicBezTo>
                    <a:pt x="12946" y="26438"/>
                    <a:pt x="12940" y="26515"/>
                    <a:pt x="12957" y="26585"/>
                  </a:cubicBezTo>
                  <a:lnTo>
                    <a:pt x="13002" y="26590"/>
                  </a:lnTo>
                  <a:cubicBezTo>
                    <a:pt x="13007" y="26568"/>
                    <a:pt x="12995" y="26544"/>
                    <a:pt x="13013" y="26522"/>
                  </a:cubicBezTo>
                  <a:lnTo>
                    <a:pt x="13013" y="26522"/>
                  </a:lnTo>
                  <a:cubicBezTo>
                    <a:pt x="13019" y="26548"/>
                    <a:pt x="13033" y="26572"/>
                    <a:pt x="13003" y="26590"/>
                  </a:cubicBezTo>
                  <a:cubicBezTo>
                    <a:pt x="13009" y="26619"/>
                    <a:pt x="12978" y="26638"/>
                    <a:pt x="12993" y="26687"/>
                  </a:cubicBezTo>
                  <a:cubicBezTo>
                    <a:pt x="13001" y="26723"/>
                    <a:pt x="13060" y="26747"/>
                    <a:pt x="13089" y="26807"/>
                  </a:cubicBezTo>
                  <a:cubicBezTo>
                    <a:pt x="13091" y="26771"/>
                    <a:pt x="13092" y="26746"/>
                    <a:pt x="13094" y="26721"/>
                  </a:cubicBezTo>
                  <a:cubicBezTo>
                    <a:pt x="13129" y="26715"/>
                    <a:pt x="13123" y="26686"/>
                    <a:pt x="13134" y="26666"/>
                  </a:cubicBezTo>
                  <a:lnTo>
                    <a:pt x="13175" y="26655"/>
                  </a:lnTo>
                  <a:cubicBezTo>
                    <a:pt x="13151" y="26617"/>
                    <a:pt x="13184" y="26590"/>
                    <a:pt x="13183" y="26559"/>
                  </a:cubicBezTo>
                  <a:cubicBezTo>
                    <a:pt x="13195" y="26556"/>
                    <a:pt x="13205" y="26554"/>
                    <a:pt x="13215" y="26554"/>
                  </a:cubicBezTo>
                  <a:cubicBezTo>
                    <a:pt x="13227" y="26554"/>
                    <a:pt x="13238" y="26558"/>
                    <a:pt x="13251" y="26567"/>
                  </a:cubicBezTo>
                  <a:cubicBezTo>
                    <a:pt x="13243" y="26585"/>
                    <a:pt x="13262" y="26600"/>
                    <a:pt x="13262" y="26620"/>
                  </a:cubicBezTo>
                  <a:lnTo>
                    <a:pt x="13202" y="26652"/>
                  </a:lnTo>
                  <a:cubicBezTo>
                    <a:pt x="13199" y="26672"/>
                    <a:pt x="13198" y="26689"/>
                    <a:pt x="13197" y="26701"/>
                  </a:cubicBezTo>
                  <a:cubicBezTo>
                    <a:pt x="13189" y="26719"/>
                    <a:pt x="13164" y="26712"/>
                    <a:pt x="13165" y="26743"/>
                  </a:cubicBezTo>
                  <a:cubicBezTo>
                    <a:pt x="13196" y="26783"/>
                    <a:pt x="13172" y="26834"/>
                    <a:pt x="13165" y="26880"/>
                  </a:cubicBezTo>
                  <a:cubicBezTo>
                    <a:pt x="13172" y="26886"/>
                    <a:pt x="13178" y="26889"/>
                    <a:pt x="13183" y="26889"/>
                  </a:cubicBezTo>
                  <a:cubicBezTo>
                    <a:pt x="13194" y="26889"/>
                    <a:pt x="13202" y="26880"/>
                    <a:pt x="13211" y="26879"/>
                  </a:cubicBezTo>
                  <a:cubicBezTo>
                    <a:pt x="13226" y="26899"/>
                    <a:pt x="13249" y="26911"/>
                    <a:pt x="13274" y="26911"/>
                  </a:cubicBezTo>
                  <a:cubicBezTo>
                    <a:pt x="13278" y="26911"/>
                    <a:pt x="13283" y="26910"/>
                    <a:pt x="13287" y="26910"/>
                  </a:cubicBezTo>
                  <a:lnTo>
                    <a:pt x="13287" y="26910"/>
                  </a:lnTo>
                  <a:cubicBezTo>
                    <a:pt x="13287" y="26910"/>
                    <a:pt x="13287" y="26910"/>
                    <a:pt x="13287" y="26911"/>
                  </a:cubicBezTo>
                  <a:lnTo>
                    <a:pt x="13288" y="26909"/>
                  </a:lnTo>
                  <a:lnTo>
                    <a:pt x="13288" y="26909"/>
                  </a:lnTo>
                  <a:cubicBezTo>
                    <a:pt x="13288" y="26909"/>
                    <a:pt x="13288" y="26910"/>
                    <a:pt x="13287" y="26910"/>
                  </a:cubicBezTo>
                  <a:lnTo>
                    <a:pt x="13287" y="26910"/>
                  </a:lnTo>
                  <a:cubicBezTo>
                    <a:pt x="13294" y="26861"/>
                    <a:pt x="13269" y="26819"/>
                    <a:pt x="13258" y="26773"/>
                  </a:cubicBezTo>
                  <a:lnTo>
                    <a:pt x="13258" y="26773"/>
                  </a:lnTo>
                  <a:cubicBezTo>
                    <a:pt x="13258" y="26773"/>
                    <a:pt x="13259" y="26773"/>
                    <a:pt x="13260" y="26773"/>
                  </a:cubicBezTo>
                  <a:cubicBezTo>
                    <a:pt x="13297" y="26773"/>
                    <a:pt x="13276" y="26721"/>
                    <a:pt x="13310" y="26713"/>
                  </a:cubicBezTo>
                  <a:cubicBezTo>
                    <a:pt x="13345" y="26729"/>
                    <a:pt x="13382" y="26746"/>
                    <a:pt x="13416" y="26765"/>
                  </a:cubicBezTo>
                  <a:cubicBezTo>
                    <a:pt x="13423" y="26767"/>
                    <a:pt x="13425" y="26778"/>
                    <a:pt x="13430" y="26786"/>
                  </a:cubicBezTo>
                  <a:lnTo>
                    <a:pt x="13480" y="26811"/>
                  </a:lnTo>
                  <a:cubicBezTo>
                    <a:pt x="13487" y="26841"/>
                    <a:pt x="13490" y="26867"/>
                    <a:pt x="13475" y="26890"/>
                  </a:cubicBezTo>
                  <a:cubicBezTo>
                    <a:pt x="13464" y="26907"/>
                    <a:pt x="13483" y="26915"/>
                    <a:pt x="13483" y="26929"/>
                  </a:cubicBezTo>
                  <a:lnTo>
                    <a:pt x="13527" y="26929"/>
                  </a:lnTo>
                  <a:cubicBezTo>
                    <a:pt x="13542" y="26850"/>
                    <a:pt x="13611" y="26814"/>
                    <a:pt x="13645" y="26750"/>
                  </a:cubicBezTo>
                  <a:cubicBezTo>
                    <a:pt x="13663" y="26801"/>
                    <a:pt x="13667" y="26852"/>
                    <a:pt x="13697" y="26895"/>
                  </a:cubicBezTo>
                  <a:cubicBezTo>
                    <a:pt x="13702" y="26908"/>
                    <a:pt x="13676" y="26912"/>
                    <a:pt x="13697" y="26933"/>
                  </a:cubicBezTo>
                  <a:cubicBezTo>
                    <a:pt x="13709" y="26921"/>
                    <a:pt x="13723" y="26917"/>
                    <a:pt x="13737" y="26917"/>
                  </a:cubicBezTo>
                  <a:cubicBezTo>
                    <a:pt x="13758" y="26917"/>
                    <a:pt x="13780" y="26925"/>
                    <a:pt x="13803" y="26929"/>
                  </a:cubicBezTo>
                  <a:lnTo>
                    <a:pt x="13885" y="26865"/>
                  </a:lnTo>
                  <a:cubicBezTo>
                    <a:pt x="13876" y="26841"/>
                    <a:pt x="13863" y="26815"/>
                    <a:pt x="13886" y="26788"/>
                  </a:cubicBezTo>
                  <a:cubicBezTo>
                    <a:pt x="13890" y="26787"/>
                    <a:pt x="13894" y="26786"/>
                    <a:pt x="13899" y="26786"/>
                  </a:cubicBezTo>
                  <a:cubicBezTo>
                    <a:pt x="13908" y="26786"/>
                    <a:pt x="13917" y="26790"/>
                    <a:pt x="13924" y="26795"/>
                  </a:cubicBezTo>
                  <a:cubicBezTo>
                    <a:pt x="13936" y="26835"/>
                    <a:pt x="13919" y="26881"/>
                    <a:pt x="13929" y="26922"/>
                  </a:cubicBezTo>
                  <a:cubicBezTo>
                    <a:pt x="13940" y="26962"/>
                    <a:pt x="13945" y="27006"/>
                    <a:pt x="13981" y="27035"/>
                  </a:cubicBezTo>
                  <a:lnTo>
                    <a:pt x="14017" y="27017"/>
                  </a:lnTo>
                  <a:lnTo>
                    <a:pt x="14017" y="27018"/>
                  </a:lnTo>
                  <a:cubicBezTo>
                    <a:pt x="14021" y="26968"/>
                    <a:pt x="14065" y="26931"/>
                    <a:pt x="14056" y="26879"/>
                  </a:cubicBezTo>
                  <a:cubicBezTo>
                    <a:pt x="14057" y="26879"/>
                    <a:pt x="14058" y="26879"/>
                    <a:pt x="14058" y="26879"/>
                  </a:cubicBezTo>
                  <a:cubicBezTo>
                    <a:pt x="14118" y="26879"/>
                    <a:pt x="14129" y="26925"/>
                    <a:pt x="14153" y="26958"/>
                  </a:cubicBezTo>
                  <a:cubicBezTo>
                    <a:pt x="14158" y="26955"/>
                    <a:pt x="14162" y="26950"/>
                    <a:pt x="14167" y="26947"/>
                  </a:cubicBezTo>
                  <a:cubicBezTo>
                    <a:pt x="14190" y="26923"/>
                    <a:pt x="14162" y="26888"/>
                    <a:pt x="14188" y="26860"/>
                  </a:cubicBezTo>
                  <a:lnTo>
                    <a:pt x="14188" y="26860"/>
                  </a:lnTo>
                  <a:cubicBezTo>
                    <a:pt x="14200" y="26862"/>
                    <a:pt x="14211" y="26863"/>
                    <a:pt x="14223" y="26863"/>
                  </a:cubicBezTo>
                  <a:cubicBezTo>
                    <a:pt x="14277" y="26863"/>
                    <a:pt x="14333" y="26845"/>
                    <a:pt x="14396" y="26832"/>
                  </a:cubicBezTo>
                  <a:cubicBezTo>
                    <a:pt x="14371" y="26788"/>
                    <a:pt x="14403" y="26765"/>
                    <a:pt x="14421" y="26741"/>
                  </a:cubicBezTo>
                  <a:cubicBezTo>
                    <a:pt x="14398" y="26709"/>
                    <a:pt x="14363" y="26726"/>
                    <a:pt x="14341" y="26707"/>
                  </a:cubicBezTo>
                  <a:cubicBezTo>
                    <a:pt x="14353" y="26688"/>
                    <a:pt x="14366" y="26682"/>
                    <a:pt x="14379" y="26682"/>
                  </a:cubicBezTo>
                  <a:cubicBezTo>
                    <a:pt x="14399" y="26682"/>
                    <a:pt x="14420" y="26695"/>
                    <a:pt x="14441" y="26696"/>
                  </a:cubicBezTo>
                  <a:cubicBezTo>
                    <a:pt x="14426" y="26665"/>
                    <a:pt x="14439" y="26648"/>
                    <a:pt x="14457" y="26629"/>
                  </a:cubicBezTo>
                  <a:cubicBezTo>
                    <a:pt x="14487" y="26673"/>
                    <a:pt x="14520" y="26713"/>
                    <a:pt x="14522" y="26769"/>
                  </a:cubicBezTo>
                  <a:cubicBezTo>
                    <a:pt x="14550" y="26767"/>
                    <a:pt x="14575" y="26773"/>
                    <a:pt x="14592" y="26751"/>
                  </a:cubicBezTo>
                  <a:cubicBezTo>
                    <a:pt x="14611" y="26705"/>
                    <a:pt x="14629" y="26660"/>
                    <a:pt x="14647" y="26614"/>
                  </a:cubicBezTo>
                  <a:cubicBezTo>
                    <a:pt x="14676" y="26607"/>
                    <a:pt x="14690" y="26585"/>
                    <a:pt x="14705" y="26552"/>
                  </a:cubicBezTo>
                  <a:lnTo>
                    <a:pt x="14705" y="26552"/>
                  </a:lnTo>
                  <a:cubicBezTo>
                    <a:pt x="14692" y="26615"/>
                    <a:pt x="14758" y="26573"/>
                    <a:pt x="14762" y="26609"/>
                  </a:cubicBezTo>
                  <a:cubicBezTo>
                    <a:pt x="14777" y="26607"/>
                    <a:pt x="14779" y="26598"/>
                    <a:pt x="14777" y="26584"/>
                  </a:cubicBezTo>
                  <a:cubicBezTo>
                    <a:pt x="14763" y="26555"/>
                    <a:pt x="14714" y="26552"/>
                    <a:pt x="14717" y="26509"/>
                  </a:cubicBezTo>
                  <a:lnTo>
                    <a:pt x="14795" y="26466"/>
                  </a:lnTo>
                  <a:cubicBezTo>
                    <a:pt x="14794" y="26399"/>
                    <a:pt x="14841" y="26346"/>
                    <a:pt x="14848" y="26283"/>
                  </a:cubicBezTo>
                  <a:cubicBezTo>
                    <a:pt x="14840" y="26276"/>
                    <a:pt x="14833" y="26274"/>
                    <a:pt x="14826" y="26274"/>
                  </a:cubicBezTo>
                  <a:cubicBezTo>
                    <a:pt x="14812" y="26274"/>
                    <a:pt x="14799" y="26283"/>
                    <a:pt x="14787" y="26283"/>
                  </a:cubicBezTo>
                  <a:cubicBezTo>
                    <a:pt x="14785" y="26283"/>
                    <a:pt x="14783" y="26282"/>
                    <a:pt x="14782" y="26282"/>
                  </a:cubicBezTo>
                  <a:cubicBezTo>
                    <a:pt x="14783" y="26265"/>
                    <a:pt x="14765" y="26256"/>
                    <a:pt x="14773" y="26234"/>
                  </a:cubicBezTo>
                  <a:cubicBezTo>
                    <a:pt x="14800" y="26220"/>
                    <a:pt x="14840" y="26232"/>
                    <a:pt x="14867" y="26208"/>
                  </a:cubicBezTo>
                  <a:cubicBezTo>
                    <a:pt x="14876" y="26178"/>
                    <a:pt x="14856" y="26141"/>
                    <a:pt x="14893" y="26119"/>
                  </a:cubicBezTo>
                  <a:lnTo>
                    <a:pt x="14922" y="26130"/>
                  </a:lnTo>
                  <a:lnTo>
                    <a:pt x="14922" y="26131"/>
                  </a:lnTo>
                  <a:lnTo>
                    <a:pt x="15026" y="26031"/>
                  </a:lnTo>
                  <a:cubicBezTo>
                    <a:pt x="15027" y="26014"/>
                    <a:pt x="15021" y="26009"/>
                    <a:pt x="15012" y="26007"/>
                  </a:cubicBezTo>
                  <a:lnTo>
                    <a:pt x="15003" y="26020"/>
                  </a:lnTo>
                  <a:cubicBezTo>
                    <a:pt x="14993" y="26007"/>
                    <a:pt x="15006" y="26008"/>
                    <a:pt x="15012" y="26006"/>
                  </a:cubicBezTo>
                  <a:cubicBezTo>
                    <a:pt x="15008" y="25983"/>
                    <a:pt x="15013" y="25959"/>
                    <a:pt x="15026" y="25941"/>
                  </a:cubicBezTo>
                  <a:cubicBezTo>
                    <a:pt x="15033" y="25926"/>
                    <a:pt x="15035" y="25907"/>
                    <a:pt x="15013" y="25899"/>
                  </a:cubicBezTo>
                  <a:lnTo>
                    <a:pt x="15013" y="25899"/>
                  </a:lnTo>
                  <a:cubicBezTo>
                    <a:pt x="15032" y="25880"/>
                    <a:pt x="15055" y="25857"/>
                    <a:pt x="15052" y="25831"/>
                  </a:cubicBezTo>
                  <a:cubicBezTo>
                    <a:pt x="15044" y="25775"/>
                    <a:pt x="15071" y="25725"/>
                    <a:pt x="15066" y="25672"/>
                  </a:cubicBezTo>
                  <a:cubicBezTo>
                    <a:pt x="15065" y="25634"/>
                    <a:pt x="15065" y="25596"/>
                    <a:pt x="15066" y="25559"/>
                  </a:cubicBezTo>
                  <a:lnTo>
                    <a:pt x="15099" y="25530"/>
                  </a:lnTo>
                  <a:cubicBezTo>
                    <a:pt x="15093" y="25424"/>
                    <a:pt x="15136" y="25325"/>
                    <a:pt x="15139" y="25220"/>
                  </a:cubicBezTo>
                  <a:lnTo>
                    <a:pt x="15167" y="25181"/>
                  </a:lnTo>
                  <a:cubicBezTo>
                    <a:pt x="15155" y="25158"/>
                    <a:pt x="15130" y="25150"/>
                    <a:pt x="15125" y="25125"/>
                  </a:cubicBezTo>
                  <a:cubicBezTo>
                    <a:pt x="15146" y="25115"/>
                    <a:pt x="15175" y="25123"/>
                    <a:pt x="15183" y="25093"/>
                  </a:cubicBezTo>
                  <a:lnTo>
                    <a:pt x="15157" y="25074"/>
                  </a:lnTo>
                  <a:cubicBezTo>
                    <a:pt x="15157" y="25051"/>
                    <a:pt x="15141" y="25027"/>
                    <a:pt x="15171" y="25012"/>
                  </a:cubicBezTo>
                  <a:lnTo>
                    <a:pt x="15171" y="25012"/>
                  </a:lnTo>
                  <a:cubicBezTo>
                    <a:pt x="15197" y="24977"/>
                    <a:pt x="15219" y="24940"/>
                    <a:pt x="15236" y="24900"/>
                  </a:cubicBezTo>
                  <a:cubicBezTo>
                    <a:pt x="15216" y="24840"/>
                    <a:pt x="15224" y="24777"/>
                    <a:pt x="15229" y="24714"/>
                  </a:cubicBezTo>
                  <a:lnTo>
                    <a:pt x="15260" y="24711"/>
                  </a:lnTo>
                  <a:lnTo>
                    <a:pt x="15260" y="24711"/>
                  </a:lnTo>
                  <a:cubicBezTo>
                    <a:pt x="15260" y="24711"/>
                    <a:pt x="15261" y="24712"/>
                    <a:pt x="15261" y="24712"/>
                  </a:cubicBezTo>
                  <a:lnTo>
                    <a:pt x="15261" y="24711"/>
                  </a:lnTo>
                  <a:lnTo>
                    <a:pt x="15260" y="24711"/>
                  </a:lnTo>
                  <a:lnTo>
                    <a:pt x="15260" y="24711"/>
                  </a:lnTo>
                  <a:cubicBezTo>
                    <a:pt x="15239" y="24677"/>
                    <a:pt x="15240" y="24639"/>
                    <a:pt x="15244" y="24599"/>
                  </a:cubicBezTo>
                  <a:cubicBezTo>
                    <a:pt x="15253" y="24587"/>
                    <a:pt x="15264" y="24573"/>
                    <a:pt x="15272" y="24562"/>
                  </a:cubicBezTo>
                  <a:cubicBezTo>
                    <a:pt x="15264" y="24535"/>
                    <a:pt x="15256" y="24510"/>
                    <a:pt x="15249" y="24486"/>
                  </a:cubicBezTo>
                  <a:cubicBezTo>
                    <a:pt x="15272" y="24466"/>
                    <a:pt x="15279" y="24433"/>
                    <a:pt x="15308" y="24417"/>
                  </a:cubicBezTo>
                  <a:lnTo>
                    <a:pt x="15277" y="24395"/>
                  </a:lnTo>
                  <a:cubicBezTo>
                    <a:pt x="15285" y="24308"/>
                    <a:pt x="15263" y="24219"/>
                    <a:pt x="15308" y="24136"/>
                  </a:cubicBezTo>
                  <a:cubicBezTo>
                    <a:pt x="15318" y="24114"/>
                    <a:pt x="15313" y="24081"/>
                    <a:pt x="15305" y="24057"/>
                  </a:cubicBezTo>
                  <a:cubicBezTo>
                    <a:pt x="15298" y="24037"/>
                    <a:pt x="15293" y="24020"/>
                    <a:pt x="15305" y="24000"/>
                  </a:cubicBezTo>
                  <a:cubicBezTo>
                    <a:pt x="15317" y="23984"/>
                    <a:pt x="15312" y="23966"/>
                    <a:pt x="15314" y="23949"/>
                  </a:cubicBezTo>
                  <a:cubicBezTo>
                    <a:pt x="15321" y="23876"/>
                    <a:pt x="15310" y="23801"/>
                    <a:pt x="15334" y="23730"/>
                  </a:cubicBezTo>
                  <a:cubicBezTo>
                    <a:pt x="15341" y="23712"/>
                    <a:pt x="15342" y="23691"/>
                    <a:pt x="15337" y="23673"/>
                  </a:cubicBezTo>
                  <a:cubicBezTo>
                    <a:pt x="15335" y="23650"/>
                    <a:pt x="15329" y="23616"/>
                    <a:pt x="15359" y="23598"/>
                  </a:cubicBezTo>
                  <a:cubicBezTo>
                    <a:pt x="15304" y="23573"/>
                    <a:pt x="15341" y="23535"/>
                    <a:pt x="15347" y="23501"/>
                  </a:cubicBezTo>
                  <a:cubicBezTo>
                    <a:pt x="15334" y="23468"/>
                    <a:pt x="15308" y="23439"/>
                    <a:pt x="15302" y="23403"/>
                  </a:cubicBezTo>
                  <a:cubicBezTo>
                    <a:pt x="15321" y="23398"/>
                    <a:pt x="15337" y="23387"/>
                    <a:pt x="15346" y="23369"/>
                  </a:cubicBezTo>
                  <a:cubicBezTo>
                    <a:pt x="15353" y="23336"/>
                    <a:pt x="15349" y="23302"/>
                    <a:pt x="15332" y="23272"/>
                  </a:cubicBezTo>
                  <a:cubicBezTo>
                    <a:pt x="15340" y="23247"/>
                    <a:pt x="15366" y="23242"/>
                    <a:pt x="15366" y="23214"/>
                  </a:cubicBezTo>
                  <a:lnTo>
                    <a:pt x="15336" y="23174"/>
                  </a:lnTo>
                  <a:cubicBezTo>
                    <a:pt x="15365" y="23144"/>
                    <a:pt x="15341" y="23109"/>
                    <a:pt x="15338" y="23081"/>
                  </a:cubicBezTo>
                  <a:cubicBezTo>
                    <a:pt x="15353" y="23057"/>
                    <a:pt x="15378" y="23064"/>
                    <a:pt x="15398" y="23052"/>
                  </a:cubicBezTo>
                  <a:cubicBezTo>
                    <a:pt x="15395" y="23023"/>
                    <a:pt x="15426" y="23010"/>
                    <a:pt x="15440" y="22986"/>
                  </a:cubicBezTo>
                  <a:lnTo>
                    <a:pt x="15407" y="22960"/>
                  </a:lnTo>
                  <a:cubicBezTo>
                    <a:pt x="15390" y="22907"/>
                    <a:pt x="15454" y="22901"/>
                    <a:pt x="15455" y="22859"/>
                  </a:cubicBezTo>
                  <a:cubicBezTo>
                    <a:pt x="15441" y="22833"/>
                    <a:pt x="15409" y="22816"/>
                    <a:pt x="15413" y="22780"/>
                  </a:cubicBezTo>
                  <a:lnTo>
                    <a:pt x="15452" y="22768"/>
                  </a:lnTo>
                  <a:cubicBezTo>
                    <a:pt x="15448" y="22757"/>
                    <a:pt x="15439" y="22748"/>
                    <a:pt x="15426" y="22743"/>
                  </a:cubicBezTo>
                  <a:cubicBezTo>
                    <a:pt x="15416" y="22739"/>
                    <a:pt x="15405" y="22734"/>
                    <a:pt x="15406" y="22718"/>
                  </a:cubicBezTo>
                  <a:cubicBezTo>
                    <a:pt x="15414" y="22692"/>
                    <a:pt x="15435" y="22686"/>
                    <a:pt x="15460" y="22685"/>
                  </a:cubicBezTo>
                  <a:cubicBezTo>
                    <a:pt x="15467" y="22685"/>
                    <a:pt x="15470" y="22678"/>
                    <a:pt x="15466" y="22670"/>
                  </a:cubicBezTo>
                  <a:cubicBezTo>
                    <a:pt x="15465" y="22644"/>
                    <a:pt x="15433" y="22636"/>
                    <a:pt x="15424" y="22618"/>
                  </a:cubicBezTo>
                  <a:cubicBezTo>
                    <a:pt x="15418" y="22586"/>
                    <a:pt x="15423" y="22563"/>
                    <a:pt x="15452" y="22551"/>
                  </a:cubicBezTo>
                  <a:cubicBezTo>
                    <a:pt x="15439" y="22532"/>
                    <a:pt x="15435" y="22507"/>
                    <a:pt x="15442" y="22484"/>
                  </a:cubicBezTo>
                  <a:cubicBezTo>
                    <a:pt x="15452" y="22465"/>
                    <a:pt x="15478" y="22482"/>
                    <a:pt x="15487" y="22462"/>
                  </a:cubicBezTo>
                  <a:lnTo>
                    <a:pt x="15462" y="22445"/>
                  </a:lnTo>
                  <a:cubicBezTo>
                    <a:pt x="15454" y="22417"/>
                    <a:pt x="15488" y="22424"/>
                    <a:pt x="15491" y="22404"/>
                  </a:cubicBezTo>
                  <a:cubicBezTo>
                    <a:pt x="15492" y="22388"/>
                    <a:pt x="15496" y="22371"/>
                    <a:pt x="15487" y="22356"/>
                  </a:cubicBezTo>
                  <a:cubicBezTo>
                    <a:pt x="15485" y="22356"/>
                    <a:pt x="15484" y="22356"/>
                    <a:pt x="15483" y="22356"/>
                  </a:cubicBezTo>
                  <a:cubicBezTo>
                    <a:pt x="15468" y="22356"/>
                    <a:pt x="15464" y="22377"/>
                    <a:pt x="15449" y="22377"/>
                  </a:cubicBezTo>
                  <a:cubicBezTo>
                    <a:pt x="15447" y="22377"/>
                    <a:pt x="15446" y="22376"/>
                    <a:pt x="15443" y="22376"/>
                  </a:cubicBezTo>
                  <a:cubicBezTo>
                    <a:pt x="15436" y="22348"/>
                    <a:pt x="15456" y="22339"/>
                    <a:pt x="15474" y="22331"/>
                  </a:cubicBezTo>
                  <a:cubicBezTo>
                    <a:pt x="15494" y="22323"/>
                    <a:pt x="15494" y="22313"/>
                    <a:pt x="15481" y="22296"/>
                  </a:cubicBezTo>
                  <a:lnTo>
                    <a:pt x="15481" y="22296"/>
                  </a:lnTo>
                  <a:lnTo>
                    <a:pt x="15430" y="22313"/>
                  </a:lnTo>
                  <a:cubicBezTo>
                    <a:pt x="15418" y="22283"/>
                    <a:pt x="15415" y="22250"/>
                    <a:pt x="15390" y="22227"/>
                  </a:cubicBezTo>
                  <a:lnTo>
                    <a:pt x="15317" y="22253"/>
                  </a:lnTo>
                  <a:cubicBezTo>
                    <a:pt x="15317" y="22274"/>
                    <a:pt x="15301" y="22287"/>
                    <a:pt x="15301" y="22311"/>
                  </a:cubicBezTo>
                  <a:cubicBezTo>
                    <a:pt x="15302" y="22346"/>
                    <a:pt x="15317" y="22383"/>
                    <a:pt x="15306" y="22416"/>
                  </a:cubicBezTo>
                  <a:cubicBezTo>
                    <a:pt x="15296" y="22449"/>
                    <a:pt x="15300" y="22480"/>
                    <a:pt x="15298" y="22512"/>
                  </a:cubicBezTo>
                  <a:cubicBezTo>
                    <a:pt x="15296" y="22597"/>
                    <a:pt x="15301" y="22683"/>
                    <a:pt x="15268" y="22766"/>
                  </a:cubicBezTo>
                  <a:cubicBezTo>
                    <a:pt x="15284" y="22825"/>
                    <a:pt x="15280" y="22914"/>
                    <a:pt x="15271" y="22972"/>
                  </a:cubicBezTo>
                  <a:cubicBezTo>
                    <a:pt x="15254" y="23068"/>
                    <a:pt x="15256" y="23166"/>
                    <a:pt x="15274" y="23261"/>
                  </a:cubicBezTo>
                  <a:cubicBezTo>
                    <a:pt x="15238" y="23298"/>
                    <a:pt x="15245" y="23298"/>
                    <a:pt x="15239" y="23359"/>
                  </a:cubicBezTo>
                  <a:cubicBezTo>
                    <a:pt x="15237" y="23396"/>
                    <a:pt x="15259" y="23432"/>
                    <a:pt x="15237" y="23466"/>
                  </a:cubicBezTo>
                  <a:cubicBezTo>
                    <a:pt x="15215" y="23502"/>
                    <a:pt x="15237" y="23545"/>
                    <a:pt x="15223" y="23579"/>
                  </a:cubicBezTo>
                  <a:cubicBezTo>
                    <a:pt x="15188" y="23664"/>
                    <a:pt x="15195" y="23750"/>
                    <a:pt x="15189" y="23838"/>
                  </a:cubicBezTo>
                  <a:cubicBezTo>
                    <a:pt x="15184" y="23906"/>
                    <a:pt x="15184" y="23974"/>
                    <a:pt x="15164" y="24043"/>
                  </a:cubicBezTo>
                  <a:cubicBezTo>
                    <a:pt x="15140" y="24125"/>
                    <a:pt x="15156" y="24211"/>
                    <a:pt x="15162" y="24299"/>
                  </a:cubicBezTo>
                  <a:lnTo>
                    <a:pt x="15138" y="24316"/>
                  </a:lnTo>
                  <a:cubicBezTo>
                    <a:pt x="15152" y="24420"/>
                    <a:pt x="15087" y="24523"/>
                    <a:pt x="15136" y="24628"/>
                  </a:cubicBezTo>
                  <a:lnTo>
                    <a:pt x="15108" y="24663"/>
                  </a:lnTo>
                  <a:cubicBezTo>
                    <a:pt x="15112" y="24677"/>
                    <a:pt x="15116" y="24691"/>
                    <a:pt x="15120" y="24708"/>
                  </a:cubicBezTo>
                  <a:cubicBezTo>
                    <a:pt x="15075" y="24773"/>
                    <a:pt x="15097" y="24856"/>
                    <a:pt x="15065" y="24922"/>
                  </a:cubicBezTo>
                  <a:cubicBezTo>
                    <a:pt x="15077" y="24959"/>
                    <a:pt x="15115" y="24964"/>
                    <a:pt x="15128" y="24993"/>
                  </a:cubicBezTo>
                  <a:cubicBezTo>
                    <a:pt x="15115" y="25013"/>
                    <a:pt x="15100" y="25028"/>
                    <a:pt x="15076" y="25028"/>
                  </a:cubicBezTo>
                  <a:cubicBezTo>
                    <a:pt x="15074" y="25028"/>
                    <a:pt x="15072" y="25027"/>
                    <a:pt x="15069" y="25027"/>
                  </a:cubicBezTo>
                  <a:lnTo>
                    <a:pt x="15069" y="25027"/>
                  </a:lnTo>
                  <a:cubicBezTo>
                    <a:pt x="15063" y="25058"/>
                    <a:pt x="15110" y="25064"/>
                    <a:pt x="15101" y="25094"/>
                  </a:cubicBezTo>
                  <a:cubicBezTo>
                    <a:pt x="15107" y="25124"/>
                    <a:pt x="15073" y="25130"/>
                    <a:pt x="15066" y="25158"/>
                  </a:cubicBezTo>
                  <a:lnTo>
                    <a:pt x="15066" y="25221"/>
                  </a:lnTo>
                  <a:cubicBezTo>
                    <a:pt x="15058" y="25253"/>
                    <a:pt x="15031" y="25259"/>
                    <a:pt x="15031" y="25284"/>
                  </a:cubicBezTo>
                  <a:cubicBezTo>
                    <a:pt x="15077" y="25352"/>
                    <a:pt x="15019" y="25393"/>
                    <a:pt x="14989" y="25441"/>
                  </a:cubicBezTo>
                  <a:cubicBezTo>
                    <a:pt x="14986" y="25447"/>
                    <a:pt x="14980" y="25449"/>
                    <a:pt x="14984" y="25454"/>
                  </a:cubicBezTo>
                  <a:cubicBezTo>
                    <a:pt x="15003" y="25467"/>
                    <a:pt x="15011" y="25491"/>
                    <a:pt x="15003" y="25513"/>
                  </a:cubicBezTo>
                  <a:lnTo>
                    <a:pt x="15041" y="25536"/>
                  </a:lnTo>
                  <a:cubicBezTo>
                    <a:pt x="15039" y="25558"/>
                    <a:pt x="15018" y="25567"/>
                    <a:pt x="15012" y="25588"/>
                  </a:cubicBezTo>
                  <a:cubicBezTo>
                    <a:pt x="15001" y="25628"/>
                    <a:pt x="14964" y="25649"/>
                    <a:pt x="14930" y="25669"/>
                  </a:cubicBezTo>
                  <a:cubicBezTo>
                    <a:pt x="14927" y="25671"/>
                    <a:pt x="14925" y="25671"/>
                    <a:pt x="14922" y="25671"/>
                  </a:cubicBezTo>
                  <a:cubicBezTo>
                    <a:pt x="14914" y="25671"/>
                    <a:pt x="14907" y="25664"/>
                    <a:pt x="14905" y="25653"/>
                  </a:cubicBezTo>
                  <a:lnTo>
                    <a:pt x="14905" y="25655"/>
                  </a:lnTo>
                  <a:cubicBezTo>
                    <a:pt x="14896" y="25652"/>
                    <a:pt x="14885" y="25644"/>
                    <a:pt x="14889" y="25637"/>
                  </a:cubicBezTo>
                  <a:cubicBezTo>
                    <a:pt x="14907" y="25610"/>
                    <a:pt x="14893" y="25584"/>
                    <a:pt x="14888" y="25561"/>
                  </a:cubicBezTo>
                  <a:cubicBezTo>
                    <a:pt x="14897" y="25544"/>
                    <a:pt x="14920" y="25547"/>
                    <a:pt x="14920" y="25524"/>
                  </a:cubicBezTo>
                  <a:lnTo>
                    <a:pt x="14893" y="25470"/>
                  </a:lnTo>
                  <a:cubicBezTo>
                    <a:pt x="14907" y="25410"/>
                    <a:pt x="14919" y="25356"/>
                    <a:pt x="14931" y="25302"/>
                  </a:cubicBezTo>
                  <a:cubicBezTo>
                    <a:pt x="14934" y="25301"/>
                    <a:pt x="14936" y="25301"/>
                    <a:pt x="14939" y="25301"/>
                  </a:cubicBezTo>
                  <a:cubicBezTo>
                    <a:pt x="14957" y="25301"/>
                    <a:pt x="14956" y="25320"/>
                    <a:pt x="14964" y="25327"/>
                  </a:cubicBezTo>
                  <a:cubicBezTo>
                    <a:pt x="14993" y="25277"/>
                    <a:pt x="14993" y="25277"/>
                    <a:pt x="14993" y="25179"/>
                  </a:cubicBezTo>
                  <a:cubicBezTo>
                    <a:pt x="14904" y="25142"/>
                    <a:pt x="14950" y="25053"/>
                    <a:pt x="14922" y="24980"/>
                  </a:cubicBezTo>
                  <a:lnTo>
                    <a:pt x="14922" y="24980"/>
                  </a:lnTo>
                  <a:cubicBezTo>
                    <a:pt x="14926" y="24981"/>
                    <a:pt x="14929" y="24981"/>
                    <a:pt x="14932" y="24981"/>
                  </a:cubicBezTo>
                  <a:cubicBezTo>
                    <a:pt x="14970" y="24981"/>
                    <a:pt x="14948" y="24938"/>
                    <a:pt x="14969" y="24926"/>
                  </a:cubicBezTo>
                  <a:cubicBezTo>
                    <a:pt x="14979" y="24920"/>
                    <a:pt x="14996" y="24929"/>
                    <a:pt x="15004" y="24913"/>
                  </a:cubicBezTo>
                  <a:cubicBezTo>
                    <a:pt x="14979" y="24908"/>
                    <a:pt x="14965" y="24881"/>
                    <a:pt x="14978" y="24858"/>
                  </a:cubicBezTo>
                  <a:cubicBezTo>
                    <a:pt x="14995" y="24826"/>
                    <a:pt x="14984" y="24793"/>
                    <a:pt x="14990" y="24760"/>
                  </a:cubicBezTo>
                  <a:cubicBezTo>
                    <a:pt x="15000" y="24725"/>
                    <a:pt x="14993" y="24685"/>
                    <a:pt x="14993" y="24646"/>
                  </a:cubicBezTo>
                  <a:cubicBezTo>
                    <a:pt x="14994" y="24612"/>
                    <a:pt x="14986" y="24576"/>
                    <a:pt x="15008" y="24543"/>
                  </a:cubicBezTo>
                  <a:cubicBezTo>
                    <a:pt x="15020" y="24526"/>
                    <a:pt x="14992" y="24514"/>
                    <a:pt x="14996" y="24492"/>
                  </a:cubicBezTo>
                  <a:cubicBezTo>
                    <a:pt x="15017" y="24460"/>
                    <a:pt x="15035" y="24424"/>
                    <a:pt x="15031" y="24385"/>
                  </a:cubicBezTo>
                  <a:lnTo>
                    <a:pt x="15102" y="24306"/>
                  </a:lnTo>
                  <a:lnTo>
                    <a:pt x="15030" y="24249"/>
                  </a:lnTo>
                  <a:cubicBezTo>
                    <a:pt x="15054" y="24192"/>
                    <a:pt x="15134" y="24183"/>
                    <a:pt x="15131" y="24117"/>
                  </a:cubicBezTo>
                  <a:cubicBezTo>
                    <a:pt x="15125" y="24114"/>
                    <a:pt x="15120" y="24112"/>
                    <a:pt x="15116" y="24112"/>
                  </a:cubicBezTo>
                  <a:cubicBezTo>
                    <a:pt x="15097" y="24112"/>
                    <a:pt x="15086" y="24136"/>
                    <a:pt x="15057" y="24136"/>
                  </a:cubicBezTo>
                  <a:cubicBezTo>
                    <a:pt x="15055" y="24136"/>
                    <a:pt x="15053" y="24136"/>
                    <a:pt x="15051" y="24136"/>
                  </a:cubicBezTo>
                  <a:cubicBezTo>
                    <a:pt x="15095" y="24080"/>
                    <a:pt x="15057" y="24022"/>
                    <a:pt x="15078" y="23967"/>
                  </a:cubicBezTo>
                  <a:cubicBezTo>
                    <a:pt x="15100" y="23912"/>
                    <a:pt x="15058" y="23844"/>
                    <a:pt x="15104" y="23792"/>
                  </a:cubicBezTo>
                  <a:cubicBezTo>
                    <a:pt x="15130" y="23800"/>
                    <a:pt x="15131" y="23823"/>
                    <a:pt x="15149" y="23839"/>
                  </a:cubicBezTo>
                  <a:lnTo>
                    <a:pt x="15149" y="23744"/>
                  </a:lnTo>
                  <a:cubicBezTo>
                    <a:pt x="15147" y="23743"/>
                    <a:pt x="15146" y="23743"/>
                    <a:pt x="15145" y="23743"/>
                  </a:cubicBezTo>
                  <a:cubicBezTo>
                    <a:pt x="15128" y="23743"/>
                    <a:pt x="15124" y="23765"/>
                    <a:pt x="15109" y="23765"/>
                  </a:cubicBezTo>
                  <a:cubicBezTo>
                    <a:pt x="15107" y="23765"/>
                    <a:pt x="15106" y="23765"/>
                    <a:pt x="15104" y="23764"/>
                  </a:cubicBezTo>
                  <a:cubicBezTo>
                    <a:pt x="15099" y="23750"/>
                    <a:pt x="15093" y="23738"/>
                    <a:pt x="15087" y="23725"/>
                  </a:cubicBezTo>
                  <a:cubicBezTo>
                    <a:pt x="15094" y="23712"/>
                    <a:pt x="15101" y="23699"/>
                    <a:pt x="15107" y="23688"/>
                  </a:cubicBezTo>
                  <a:cubicBezTo>
                    <a:pt x="15126" y="23675"/>
                    <a:pt x="15150" y="23690"/>
                    <a:pt x="15170" y="23669"/>
                  </a:cubicBezTo>
                  <a:cubicBezTo>
                    <a:pt x="15175" y="23625"/>
                    <a:pt x="15160" y="23575"/>
                    <a:pt x="15189" y="23529"/>
                  </a:cubicBezTo>
                  <a:lnTo>
                    <a:pt x="15162" y="23525"/>
                  </a:lnTo>
                  <a:lnTo>
                    <a:pt x="15162" y="23525"/>
                  </a:lnTo>
                  <a:cubicBezTo>
                    <a:pt x="15142" y="23557"/>
                    <a:pt x="15164" y="23594"/>
                    <a:pt x="15148" y="23625"/>
                  </a:cubicBezTo>
                  <a:cubicBezTo>
                    <a:pt x="15139" y="23635"/>
                    <a:pt x="15131" y="23645"/>
                    <a:pt x="15119" y="23645"/>
                  </a:cubicBezTo>
                  <a:cubicBezTo>
                    <a:pt x="15116" y="23645"/>
                    <a:pt x="15113" y="23645"/>
                    <a:pt x="15109" y="23643"/>
                  </a:cubicBezTo>
                  <a:cubicBezTo>
                    <a:pt x="15093" y="23628"/>
                    <a:pt x="15107" y="23617"/>
                    <a:pt x="15115" y="23601"/>
                  </a:cubicBezTo>
                  <a:cubicBezTo>
                    <a:pt x="15101" y="23583"/>
                    <a:pt x="15074" y="23567"/>
                    <a:pt x="15083" y="23534"/>
                  </a:cubicBezTo>
                  <a:cubicBezTo>
                    <a:pt x="15093" y="23511"/>
                    <a:pt x="15123" y="23503"/>
                    <a:pt x="15130" y="23479"/>
                  </a:cubicBezTo>
                  <a:cubicBezTo>
                    <a:pt x="15120" y="23452"/>
                    <a:pt x="15114" y="23428"/>
                    <a:pt x="15106" y="23404"/>
                  </a:cubicBezTo>
                  <a:lnTo>
                    <a:pt x="15134" y="23368"/>
                  </a:lnTo>
                  <a:cubicBezTo>
                    <a:pt x="15123" y="23331"/>
                    <a:pt x="15135" y="23284"/>
                    <a:pt x="15086" y="23264"/>
                  </a:cubicBezTo>
                  <a:lnTo>
                    <a:pt x="15117" y="23245"/>
                  </a:lnTo>
                  <a:cubicBezTo>
                    <a:pt x="15094" y="23182"/>
                    <a:pt x="15163" y="23137"/>
                    <a:pt x="15154" y="23076"/>
                  </a:cubicBezTo>
                  <a:cubicBezTo>
                    <a:pt x="15144" y="23057"/>
                    <a:pt x="15125" y="23049"/>
                    <a:pt x="15125" y="23025"/>
                  </a:cubicBezTo>
                  <a:cubicBezTo>
                    <a:pt x="15168" y="22971"/>
                    <a:pt x="15140" y="22898"/>
                    <a:pt x="15165" y="22837"/>
                  </a:cubicBezTo>
                  <a:cubicBezTo>
                    <a:pt x="15134" y="22779"/>
                    <a:pt x="15170" y="22731"/>
                    <a:pt x="15184" y="22678"/>
                  </a:cubicBezTo>
                  <a:cubicBezTo>
                    <a:pt x="15191" y="22655"/>
                    <a:pt x="15195" y="22630"/>
                    <a:pt x="15196" y="22606"/>
                  </a:cubicBezTo>
                  <a:cubicBezTo>
                    <a:pt x="15196" y="22573"/>
                    <a:pt x="15189" y="22530"/>
                    <a:pt x="15222" y="22497"/>
                  </a:cubicBezTo>
                  <a:cubicBezTo>
                    <a:pt x="15179" y="22472"/>
                    <a:pt x="15188" y="22433"/>
                    <a:pt x="15193" y="22393"/>
                  </a:cubicBezTo>
                  <a:cubicBezTo>
                    <a:pt x="15214" y="22366"/>
                    <a:pt x="15261" y="22354"/>
                    <a:pt x="15259" y="22308"/>
                  </a:cubicBezTo>
                  <a:cubicBezTo>
                    <a:pt x="15251" y="22286"/>
                    <a:pt x="15205" y="22312"/>
                    <a:pt x="15212" y="22265"/>
                  </a:cubicBezTo>
                  <a:lnTo>
                    <a:pt x="15212" y="22265"/>
                  </a:lnTo>
                  <a:cubicBezTo>
                    <a:pt x="15221" y="22265"/>
                    <a:pt x="15232" y="22277"/>
                    <a:pt x="15243" y="22277"/>
                  </a:cubicBezTo>
                  <a:cubicBezTo>
                    <a:pt x="15248" y="22277"/>
                    <a:pt x="15252" y="22275"/>
                    <a:pt x="15256" y="22270"/>
                  </a:cubicBezTo>
                  <a:cubicBezTo>
                    <a:pt x="15262" y="22250"/>
                    <a:pt x="15265" y="22231"/>
                    <a:pt x="15254" y="22215"/>
                  </a:cubicBezTo>
                  <a:cubicBezTo>
                    <a:pt x="15239" y="22202"/>
                    <a:pt x="15214" y="22217"/>
                    <a:pt x="15211" y="22191"/>
                  </a:cubicBezTo>
                  <a:cubicBezTo>
                    <a:pt x="15216" y="22143"/>
                    <a:pt x="15262" y="22120"/>
                    <a:pt x="15276" y="22093"/>
                  </a:cubicBezTo>
                  <a:cubicBezTo>
                    <a:pt x="15274" y="22040"/>
                    <a:pt x="15229" y="22059"/>
                    <a:pt x="15209" y="22036"/>
                  </a:cubicBezTo>
                  <a:cubicBezTo>
                    <a:pt x="15243" y="22007"/>
                    <a:pt x="15284" y="22012"/>
                    <a:pt x="15305" y="21982"/>
                  </a:cubicBezTo>
                  <a:cubicBezTo>
                    <a:pt x="15342" y="22026"/>
                    <a:pt x="15338" y="22067"/>
                    <a:pt x="15313" y="22107"/>
                  </a:cubicBezTo>
                  <a:cubicBezTo>
                    <a:pt x="15354" y="22161"/>
                    <a:pt x="15406" y="22183"/>
                    <a:pt x="15472" y="22190"/>
                  </a:cubicBezTo>
                  <a:cubicBezTo>
                    <a:pt x="15457" y="22165"/>
                    <a:pt x="15425" y="22167"/>
                    <a:pt x="15423" y="22138"/>
                  </a:cubicBezTo>
                  <a:cubicBezTo>
                    <a:pt x="15425" y="22118"/>
                    <a:pt x="15441" y="22102"/>
                    <a:pt x="15460" y="22100"/>
                  </a:cubicBezTo>
                  <a:cubicBezTo>
                    <a:pt x="15463" y="22094"/>
                    <a:pt x="15466" y="22093"/>
                    <a:pt x="15469" y="22093"/>
                  </a:cubicBezTo>
                  <a:cubicBezTo>
                    <a:pt x="15477" y="22093"/>
                    <a:pt x="15486" y="22110"/>
                    <a:pt x="15498" y="22110"/>
                  </a:cubicBezTo>
                  <a:cubicBezTo>
                    <a:pt x="15502" y="22110"/>
                    <a:pt x="15506" y="22108"/>
                    <a:pt x="15511" y="22102"/>
                  </a:cubicBezTo>
                  <a:cubicBezTo>
                    <a:pt x="15488" y="22054"/>
                    <a:pt x="15450" y="22011"/>
                    <a:pt x="15441" y="21954"/>
                  </a:cubicBezTo>
                  <a:lnTo>
                    <a:pt x="15488" y="21860"/>
                  </a:lnTo>
                  <a:cubicBezTo>
                    <a:pt x="15484" y="21854"/>
                    <a:pt x="15477" y="21854"/>
                    <a:pt x="15470" y="21854"/>
                  </a:cubicBezTo>
                  <a:cubicBezTo>
                    <a:pt x="15469" y="21854"/>
                    <a:pt x="15467" y="21854"/>
                    <a:pt x="15465" y="21854"/>
                  </a:cubicBezTo>
                  <a:cubicBezTo>
                    <a:pt x="15457" y="21854"/>
                    <a:pt x="15449" y="21853"/>
                    <a:pt x="15446" y="21842"/>
                  </a:cubicBezTo>
                  <a:lnTo>
                    <a:pt x="15457" y="21817"/>
                  </a:lnTo>
                  <a:cubicBezTo>
                    <a:pt x="15424" y="21810"/>
                    <a:pt x="15400" y="21786"/>
                    <a:pt x="15367" y="21763"/>
                  </a:cubicBezTo>
                  <a:cubicBezTo>
                    <a:pt x="15347" y="21807"/>
                    <a:pt x="15353" y="21846"/>
                    <a:pt x="15334" y="21872"/>
                  </a:cubicBezTo>
                  <a:lnTo>
                    <a:pt x="15353" y="21916"/>
                  </a:lnTo>
                  <a:cubicBezTo>
                    <a:pt x="15325" y="21918"/>
                    <a:pt x="15342" y="21955"/>
                    <a:pt x="15313" y="21958"/>
                  </a:cubicBezTo>
                  <a:cubicBezTo>
                    <a:pt x="15309" y="21959"/>
                    <a:pt x="15305" y="21959"/>
                    <a:pt x="15301" y="21959"/>
                  </a:cubicBezTo>
                  <a:cubicBezTo>
                    <a:pt x="15294" y="21959"/>
                    <a:pt x="15288" y="21958"/>
                    <a:pt x="15285" y="21950"/>
                  </a:cubicBezTo>
                  <a:cubicBezTo>
                    <a:pt x="15288" y="21942"/>
                    <a:pt x="15292" y="21933"/>
                    <a:pt x="15294" y="21925"/>
                  </a:cubicBezTo>
                  <a:cubicBezTo>
                    <a:pt x="15296" y="21911"/>
                    <a:pt x="15288" y="21909"/>
                    <a:pt x="15280" y="21909"/>
                  </a:cubicBezTo>
                  <a:cubicBezTo>
                    <a:pt x="15277" y="21909"/>
                    <a:pt x="15274" y="21909"/>
                    <a:pt x="15271" y="21909"/>
                  </a:cubicBezTo>
                  <a:cubicBezTo>
                    <a:pt x="15246" y="21924"/>
                    <a:pt x="15281" y="21973"/>
                    <a:pt x="15229" y="21975"/>
                  </a:cubicBezTo>
                  <a:cubicBezTo>
                    <a:pt x="15222" y="21930"/>
                    <a:pt x="15223" y="21883"/>
                    <a:pt x="15230" y="21837"/>
                  </a:cubicBezTo>
                  <a:lnTo>
                    <a:pt x="15251" y="21848"/>
                  </a:lnTo>
                  <a:cubicBezTo>
                    <a:pt x="15261" y="21833"/>
                    <a:pt x="15270" y="21819"/>
                    <a:pt x="15249" y="21807"/>
                  </a:cubicBezTo>
                  <a:lnTo>
                    <a:pt x="15222" y="21816"/>
                  </a:lnTo>
                  <a:cubicBezTo>
                    <a:pt x="15236" y="21776"/>
                    <a:pt x="15213" y="21746"/>
                    <a:pt x="15201" y="21706"/>
                  </a:cubicBezTo>
                  <a:cubicBezTo>
                    <a:pt x="15238" y="21700"/>
                    <a:pt x="15209" y="21653"/>
                    <a:pt x="15238" y="21641"/>
                  </a:cubicBezTo>
                  <a:cubicBezTo>
                    <a:pt x="15271" y="21647"/>
                    <a:pt x="15252" y="21675"/>
                    <a:pt x="15282" y="21692"/>
                  </a:cubicBezTo>
                  <a:cubicBezTo>
                    <a:pt x="15262" y="21646"/>
                    <a:pt x="15308" y="21632"/>
                    <a:pt x="15314" y="21594"/>
                  </a:cubicBezTo>
                  <a:lnTo>
                    <a:pt x="15290" y="21568"/>
                  </a:lnTo>
                  <a:cubicBezTo>
                    <a:pt x="15274" y="21587"/>
                    <a:pt x="15274" y="21613"/>
                    <a:pt x="15247" y="21616"/>
                  </a:cubicBezTo>
                  <a:cubicBezTo>
                    <a:pt x="15230" y="21573"/>
                    <a:pt x="15261" y="21538"/>
                    <a:pt x="15266" y="21503"/>
                  </a:cubicBezTo>
                  <a:cubicBezTo>
                    <a:pt x="15282" y="21494"/>
                    <a:pt x="15301" y="21501"/>
                    <a:pt x="15311" y="21487"/>
                  </a:cubicBezTo>
                  <a:cubicBezTo>
                    <a:pt x="15312" y="21479"/>
                    <a:pt x="15312" y="21470"/>
                    <a:pt x="15313" y="21462"/>
                  </a:cubicBezTo>
                  <a:lnTo>
                    <a:pt x="15313" y="21462"/>
                  </a:lnTo>
                  <a:lnTo>
                    <a:pt x="15276" y="21478"/>
                  </a:lnTo>
                  <a:cubicBezTo>
                    <a:pt x="15262" y="21475"/>
                    <a:pt x="15249" y="21464"/>
                    <a:pt x="15244" y="21449"/>
                  </a:cubicBezTo>
                  <a:cubicBezTo>
                    <a:pt x="15241" y="21425"/>
                    <a:pt x="15266" y="21417"/>
                    <a:pt x="15273" y="21399"/>
                  </a:cubicBezTo>
                  <a:cubicBezTo>
                    <a:pt x="15243" y="21354"/>
                    <a:pt x="15279" y="21297"/>
                    <a:pt x="15245" y="21254"/>
                  </a:cubicBezTo>
                  <a:cubicBezTo>
                    <a:pt x="15263" y="21235"/>
                    <a:pt x="15274" y="21218"/>
                    <a:pt x="15295" y="21213"/>
                  </a:cubicBezTo>
                  <a:cubicBezTo>
                    <a:pt x="15290" y="21194"/>
                    <a:pt x="15268" y="21179"/>
                    <a:pt x="15280" y="21156"/>
                  </a:cubicBezTo>
                  <a:cubicBezTo>
                    <a:pt x="15293" y="21133"/>
                    <a:pt x="15282" y="21114"/>
                    <a:pt x="15282" y="21094"/>
                  </a:cubicBezTo>
                  <a:cubicBezTo>
                    <a:pt x="15281" y="20995"/>
                    <a:pt x="15263" y="20896"/>
                    <a:pt x="15294" y="20798"/>
                  </a:cubicBezTo>
                  <a:cubicBezTo>
                    <a:pt x="15308" y="20754"/>
                    <a:pt x="15326" y="20704"/>
                    <a:pt x="15297" y="20655"/>
                  </a:cubicBezTo>
                  <a:cubicBezTo>
                    <a:pt x="15290" y="20642"/>
                    <a:pt x="15296" y="20620"/>
                    <a:pt x="15296" y="20604"/>
                  </a:cubicBezTo>
                  <a:lnTo>
                    <a:pt x="15326" y="20566"/>
                  </a:lnTo>
                  <a:cubicBezTo>
                    <a:pt x="15345" y="20513"/>
                    <a:pt x="15289" y="20467"/>
                    <a:pt x="15322" y="20419"/>
                  </a:cubicBezTo>
                  <a:cubicBezTo>
                    <a:pt x="15336" y="20409"/>
                    <a:pt x="15353" y="20417"/>
                    <a:pt x="15359" y="20409"/>
                  </a:cubicBezTo>
                  <a:cubicBezTo>
                    <a:pt x="15384" y="20365"/>
                    <a:pt x="15329" y="20362"/>
                    <a:pt x="15330" y="20326"/>
                  </a:cubicBezTo>
                  <a:cubicBezTo>
                    <a:pt x="15355" y="20301"/>
                    <a:pt x="15352" y="20256"/>
                    <a:pt x="15379" y="20224"/>
                  </a:cubicBezTo>
                  <a:cubicBezTo>
                    <a:pt x="15349" y="20203"/>
                    <a:pt x="15353" y="20169"/>
                    <a:pt x="15361" y="20142"/>
                  </a:cubicBezTo>
                  <a:cubicBezTo>
                    <a:pt x="15376" y="20100"/>
                    <a:pt x="15385" y="20055"/>
                    <a:pt x="15389" y="20011"/>
                  </a:cubicBezTo>
                  <a:cubicBezTo>
                    <a:pt x="15393" y="20009"/>
                    <a:pt x="15398" y="20009"/>
                    <a:pt x="15402" y="20009"/>
                  </a:cubicBezTo>
                  <a:cubicBezTo>
                    <a:pt x="15422" y="20009"/>
                    <a:pt x="15433" y="20024"/>
                    <a:pt x="15451" y="20028"/>
                  </a:cubicBezTo>
                  <a:cubicBezTo>
                    <a:pt x="15448" y="20036"/>
                    <a:pt x="15440" y="20044"/>
                    <a:pt x="15441" y="20051"/>
                  </a:cubicBezTo>
                  <a:cubicBezTo>
                    <a:pt x="15452" y="20111"/>
                    <a:pt x="15446" y="20175"/>
                    <a:pt x="15422" y="20232"/>
                  </a:cubicBezTo>
                  <a:cubicBezTo>
                    <a:pt x="15450" y="20253"/>
                    <a:pt x="15402" y="20289"/>
                    <a:pt x="15438" y="20307"/>
                  </a:cubicBezTo>
                  <a:cubicBezTo>
                    <a:pt x="15438" y="20307"/>
                    <a:pt x="15438" y="20307"/>
                    <a:pt x="15438" y="20307"/>
                  </a:cubicBezTo>
                  <a:lnTo>
                    <a:pt x="15438" y="20307"/>
                  </a:lnTo>
                  <a:cubicBezTo>
                    <a:pt x="15444" y="20349"/>
                    <a:pt x="15418" y="20378"/>
                    <a:pt x="15403" y="20414"/>
                  </a:cubicBezTo>
                  <a:cubicBezTo>
                    <a:pt x="15427" y="20451"/>
                    <a:pt x="15423" y="20491"/>
                    <a:pt x="15419" y="20524"/>
                  </a:cubicBezTo>
                  <a:cubicBezTo>
                    <a:pt x="15408" y="20547"/>
                    <a:pt x="15386" y="20554"/>
                    <a:pt x="15386" y="20576"/>
                  </a:cubicBezTo>
                  <a:cubicBezTo>
                    <a:pt x="15411" y="20609"/>
                    <a:pt x="15400" y="20647"/>
                    <a:pt x="15400" y="20683"/>
                  </a:cubicBezTo>
                  <a:cubicBezTo>
                    <a:pt x="15395" y="20707"/>
                    <a:pt x="15359" y="20712"/>
                    <a:pt x="15373" y="20747"/>
                  </a:cubicBezTo>
                  <a:lnTo>
                    <a:pt x="15430" y="20755"/>
                  </a:lnTo>
                  <a:cubicBezTo>
                    <a:pt x="15479" y="20801"/>
                    <a:pt x="15494" y="20815"/>
                    <a:pt x="15513" y="20815"/>
                  </a:cubicBezTo>
                  <a:cubicBezTo>
                    <a:pt x="15521" y="20815"/>
                    <a:pt x="15530" y="20812"/>
                    <a:pt x="15543" y="20808"/>
                  </a:cubicBezTo>
                  <a:cubicBezTo>
                    <a:pt x="15546" y="20775"/>
                    <a:pt x="15508" y="20776"/>
                    <a:pt x="15497" y="20757"/>
                  </a:cubicBezTo>
                  <a:cubicBezTo>
                    <a:pt x="15507" y="20744"/>
                    <a:pt x="15514" y="20734"/>
                    <a:pt x="15527" y="20733"/>
                  </a:cubicBezTo>
                  <a:lnTo>
                    <a:pt x="15527" y="20692"/>
                  </a:lnTo>
                  <a:lnTo>
                    <a:pt x="15457" y="20650"/>
                  </a:lnTo>
                  <a:lnTo>
                    <a:pt x="15498" y="20641"/>
                  </a:lnTo>
                  <a:cubicBezTo>
                    <a:pt x="15533" y="20602"/>
                    <a:pt x="15502" y="20541"/>
                    <a:pt x="15537" y="20505"/>
                  </a:cubicBezTo>
                  <a:cubicBezTo>
                    <a:pt x="15542" y="20503"/>
                    <a:pt x="15547" y="20502"/>
                    <a:pt x="15552" y="20502"/>
                  </a:cubicBezTo>
                  <a:cubicBezTo>
                    <a:pt x="15567" y="20502"/>
                    <a:pt x="15579" y="20511"/>
                    <a:pt x="15595" y="20515"/>
                  </a:cubicBezTo>
                  <a:cubicBezTo>
                    <a:pt x="15595" y="20481"/>
                    <a:pt x="15613" y="20444"/>
                    <a:pt x="15575" y="20418"/>
                  </a:cubicBezTo>
                  <a:cubicBezTo>
                    <a:pt x="15557" y="20430"/>
                    <a:pt x="15559" y="20456"/>
                    <a:pt x="15530" y="20464"/>
                  </a:cubicBezTo>
                  <a:lnTo>
                    <a:pt x="15509" y="20441"/>
                  </a:lnTo>
                  <a:lnTo>
                    <a:pt x="15543" y="20336"/>
                  </a:lnTo>
                  <a:cubicBezTo>
                    <a:pt x="15507" y="20304"/>
                    <a:pt x="15516" y="20258"/>
                    <a:pt x="15492" y="20231"/>
                  </a:cubicBezTo>
                  <a:cubicBezTo>
                    <a:pt x="15506" y="20211"/>
                    <a:pt x="15520" y="20198"/>
                    <a:pt x="15539" y="20198"/>
                  </a:cubicBezTo>
                  <a:cubicBezTo>
                    <a:pt x="15556" y="20198"/>
                    <a:pt x="15572" y="20187"/>
                    <a:pt x="15579" y="20169"/>
                  </a:cubicBezTo>
                  <a:cubicBezTo>
                    <a:pt x="15581" y="20142"/>
                    <a:pt x="15546" y="20136"/>
                    <a:pt x="15547" y="20110"/>
                  </a:cubicBezTo>
                  <a:cubicBezTo>
                    <a:pt x="15551" y="20093"/>
                    <a:pt x="15567" y="20080"/>
                    <a:pt x="15557" y="20047"/>
                  </a:cubicBezTo>
                  <a:cubicBezTo>
                    <a:pt x="15553" y="20037"/>
                    <a:pt x="15535" y="20017"/>
                    <a:pt x="15535" y="19991"/>
                  </a:cubicBezTo>
                  <a:cubicBezTo>
                    <a:pt x="15546" y="19969"/>
                    <a:pt x="15589" y="19973"/>
                    <a:pt x="15580" y="19934"/>
                  </a:cubicBezTo>
                  <a:lnTo>
                    <a:pt x="15581" y="19934"/>
                  </a:lnTo>
                  <a:cubicBezTo>
                    <a:pt x="15563" y="19930"/>
                    <a:pt x="15548" y="19915"/>
                    <a:pt x="15545" y="19897"/>
                  </a:cubicBezTo>
                  <a:cubicBezTo>
                    <a:pt x="15548" y="19889"/>
                    <a:pt x="15553" y="19880"/>
                    <a:pt x="15557" y="19869"/>
                  </a:cubicBezTo>
                  <a:cubicBezTo>
                    <a:pt x="15552" y="19856"/>
                    <a:pt x="15538" y="19848"/>
                    <a:pt x="15525" y="19848"/>
                  </a:cubicBezTo>
                  <a:cubicBezTo>
                    <a:pt x="15522" y="19848"/>
                    <a:pt x="15520" y="19848"/>
                    <a:pt x="15517" y="19849"/>
                  </a:cubicBezTo>
                  <a:cubicBezTo>
                    <a:pt x="15517" y="19849"/>
                    <a:pt x="15517" y="19849"/>
                    <a:pt x="15516" y="19849"/>
                  </a:cubicBezTo>
                  <a:cubicBezTo>
                    <a:pt x="15506" y="19849"/>
                    <a:pt x="15515" y="19874"/>
                    <a:pt x="15497" y="19874"/>
                  </a:cubicBezTo>
                  <a:cubicBezTo>
                    <a:pt x="15496" y="19874"/>
                    <a:pt x="15495" y="19874"/>
                    <a:pt x="15494" y="19874"/>
                  </a:cubicBezTo>
                  <a:lnTo>
                    <a:pt x="15479" y="19855"/>
                  </a:lnTo>
                  <a:cubicBezTo>
                    <a:pt x="15479" y="19760"/>
                    <a:pt x="15515" y="19682"/>
                    <a:pt x="15562" y="19605"/>
                  </a:cubicBezTo>
                  <a:cubicBezTo>
                    <a:pt x="15578" y="19585"/>
                    <a:pt x="15621" y="19605"/>
                    <a:pt x="15632" y="19566"/>
                  </a:cubicBezTo>
                  <a:cubicBezTo>
                    <a:pt x="15630" y="19545"/>
                    <a:pt x="15617" y="19529"/>
                    <a:pt x="15604" y="19504"/>
                  </a:cubicBezTo>
                  <a:lnTo>
                    <a:pt x="15580" y="19543"/>
                  </a:lnTo>
                  <a:lnTo>
                    <a:pt x="15580" y="19543"/>
                  </a:lnTo>
                  <a:cubicBezTo>
                    <a:pt x="15576" y="19540"/>
                    <a:pt x="15568" y="19537"/>
                    <a:pt x="15568" y="19535"/>
                  </a:cubicBezTo>
                  <a:cubicBezTo>
                    <a:pt x="15570" y="19496"/>
                    <a:pt x="15545" y="19468"/>
                    <a:pt x="15527" y="19437"/>
                  </a:cubicBezTo>
                  <a:lnTo>
                    <a:pt x="15527" y="19437"/>
                  </a:lnTo>
                  <a:cubicBezTo>
                    <a:pt x="15527" y="19437"/>
                    <a:pt x="15528" y="19437"/>
                    <a:pt x="15528" y="19437"/>
                  </a:cubicBezTo>
                  <a:lnTo>
                    <a:pt x="15527" y="19436"/>
                  </a:lnTo>
                  <a:lnTo>
                    <a:pt x="15527" y="19436"/>
                  </a:lnTo>
                  <a:cubicBezTo>
                    <a:pt x="15527" y="19436"/>
                    <a:pt x="15527" y="19437"/>
                    <a:pt x="15527" y="19437"/>
                  </a:cubicBezTo>
                  <a:lnTo>
                    <a:pt x="15527" y="19437"/>
                  </a:lnTo>
                  <a:cubicBezTo>
                    <a:pt x="15513" y="19433"/>
                    <a:pt x="15501" y="19422"/>
                    <a:pt x="15497" y="19409"/>
                  </a:cubicBezTo>
                  <a:cubicBezTo>
                    <a:pt x="15515" y="19398"/>
                    <a:pt x="15544" y="19403"/>
                    <a:pt x="15549" y="19373"/>
                  </a:cubicBezTo>
                  <a:cubicBezTo>
                    <a:pt x="15556" y="19343"/>
                    <a:pt x="15593" y="19353"/>
                    <a:pt x="15612" y="19339"/>
                  </a:cubicBezTo>
                  <a:cubicBezTo>
                    <a:pt x="15593" y="19313"/>
                    <a:pt x="15570" y="19293"/>
                    <a:pt x="15570" y="19262"/>
                  </a:cubicBezTo>
                  <a:lnTo>
                    <a:pt x="15593" y="19215"/>
                  </a:lnTo>
                  <a:cubicBezTo>
                    <a:pt x="15561" y="19175"/>
                    <a:pt x="15617" y="19126"/>
                    <a:pt x="15576" y="19089"/>
                  </a:cubicBezTo>
                  <a:cubicBezTo>
                    <a:pt x="15585" y="19072"/>
                    <a:pt x="15597" y="19059"/>
                    <a:pt x="15597" y="19047"/>
                  </a:cubicBezTo>
                  <a:cubicBezTo>
                    <a:pt x="15597" y="19026"/>
                    <a:pt x="15630" y="19035"/>
                    <a:pt x="15626" y="19014"/>
                  </a:cubicBezTo>
                  <a:cubicBezTo>
                    <a:pt x="15611" y="19010"/>
                    <a:pt x="15600" y="19007"/>
                    <a:pt x="15598" y="18992"/>
                  </a:cubicBezTo>
                  <a:lnTo>
                    <a:pt x="15598" y="18993"/>
                  </a:lnTo>
                  <a:cubicBezTo>
                    <a:pt x="15579" y="18989"/>
                    <a:pt x="15580" y="18974"/>
                    <a:pt x="15581" y="18959"/>
                  </a:cubicBezTo>
                  <a:cubicBezTo>
                    <a:pt x="15585" y="18942"/>
                    <a:pt x="15589" y="18925"/>
                    <a:pt x="15593" y="18905"/>
                  </a:cubicBezTo>
                  <a:lnTo>
                    <a:pt x="15617" y="18903"/>
                  </a:lnTo>
                  <a:lnTo>
                    <a:pt x="15617" y="18868"/>
                  </a:lnTo>
                  <a:lnTo>
                    <a:pt x="15589" y="18864"/>
                  </a:lnTo>
                  <a:cubicBezTo>
                    <a:pt x="15600" y="18836"/>
                    <a:pt x="15590" y="18800"/>
                    <a:pt x="15635" y="18786"/>
                  </a:cubicBezTo>
                  <a:cubicBezTo>
                    <a:pt x="15587" y="18758"/>
                    <a:pt x="15596" y="18716"/>
                    <a:pt x="15600" y="18682"/>
                  </a:cubicBezTo>
                  <a:cubicBezTo>
                    <a:pt x="15610" y="18664"/>
                    <a:pt x="15628" y="18660"/>
                    <a:pt x="15627" y="18642"/>
                  </a:cubicBezTo>
                  <a:cubicBezTo>
                    <a:pt x="15618" y="18635"/>
                    <a:pt x="15604" y="18635"/>
                    <a:pt x="15597" y="18610"/>
                  </a:cubicBezTo>
                  <a:cubicBezTo>
                    <a:pt x="15626" y="18577"/>
                    <a:pt x="15608" y="18526"/>
                    <a:pt x="15627" y="18480"/>
                  </a:cubicBezTo>
                  <a:cubicBezTo>
                    <a:pt x="15616" y="18448"/>
                    <a:pt x="15601" y="18423"/>
                    <a:pt x="15604" y="18382"/>
                  </a:cubicBezTo>
                  <a:cubicBezTo>
                    <a:pt x="15608" y="18336"/>
                    <a:pt x="15595" y="18287"/>
                    <a:pt x="15616" y="18239"/>
                  </a:cubicBezTo>
                  <a:cubicBezTo>
                    <a:pt x="15620" y="18228"/>
                    <a:pt x="15613" y="18211"/>
                    <a:pt x="15609" y="18197"/>
                  </a:cubicBezTo>
                  <a:cubicBezTo>
                    <a:pt x="15602" y="18172"/>
                    <a:pt x="15592" y="18148"/>
                    <a:pt x="15584" y="18123"/>
                  </a:cubicBezTo>
                  <a:cubicBezTo>
                    <a:pt x="15583" y="18119"/>
                    <a:pt x="15587" y="18114"/>
                    <a:pt x="15588" y="18109"/>
                  </a:cubicBezTo>
                  <a:lnTo>
                    <a:pt x="15611" y="18115"/>
                  </a:lnTo>
                  <a:cubicBezTo>
                    <a:pt x="15622" y="18081"/>
                    <a:pt x="15577" y="18074"/>
                    <a:pt x="15583" y="18038"/>
                  </a:cubicBezTo>
                  <a:cubicBezTo>
                    <a:pt x="15620" y="18009"/>
                    <a:pt x="15670" y="17977"/>
                    <a:pt x="15643" y="17907"/>
                  </a:cubicBezTo>
                  <a:lnTo>
                    <a:pt x="15537" y="17907"/>
                  </a:lnTo>
                  <a:cubicBezTo>
                    <a:pt x="15536" y="17890"/>
                    <a:pt x="15543" y="17873"/>
                    <a:pt x="15554" y="17860"/>
                  </a:cubicBezTo>
                  <a:lnTo>
                    <a:pt x="15586" y="17872"/>
                  </a:lnTo>
                  <a:cubicBezTo>
                    <a:pt x="15600" y="17862"/>
                    <a:pt x="15613" y="17854"/>
                    <a:pt x="15614" y="17830"/>
                  </a:cubicBezTo>
                  <a:lnTo>
                    <a:pt x="15571" y="17781"/>
                  </a:lnTo>
                  <a:cubicBezTo>
                    <a:pt x="15576" y="17720"/>
                    <a:pt x="15595" y="17662"/>
                    <a:pt x="15627" y="17612"/>
                  </a:cubicBezTo>
                  <a:cubicBezTo>
                    <a:pt x="15633" y="17618"/>
                    <a:pt x="15641" y="17620"/>
                    <a:pt x="15649" y="17620"/>
                  </a:cubicBezTo>
                  <a:cubicBezTo>
                    <a:pt x="15657" y="17620"/>
                    <a:pt x="15665" y="17618"/>
                    <a:pt x="15671" y="17613"/>
                  </a:cubicBezTo>
                  <a:cubicBezTo>
                    <a:pt x="15648" y="17587"/>
                    <a:pt x="15657" y="17555"/>
                    <a:pt x="15667" y="17528"/>
                  </a:cubicBezTo>
                  <a:cubicBezTo>
                    <a:pt x="15642" y="17507"/>
                    <a:pt x="15611" y="17510"/>
                    <a:pt x="15599" y="17483"/>
                  </a:cubicBezTo>
                  <a:lnTo>
                    <a:pt x="15599" y="17483"/>
                  </a:lnTo>
                  <a:cubicBezTo>
                    <a:pt x="15589" y="17481"/>
                    <a:pt x="15581" y="17474"/>
                    <a:pt x="15580" y="17464"/>
                  </a:cubicBezTo>
                  <a:lnTo>
                    <a:pt x="15580" y="17464"/>
                  </a:lnTo>
                  <a:lnTo>
                    <a:pt x="15581" y="17465"/>
                  </a:lnTo>
                  <a:lnTo>
                    <a:pt x="15580" y="17463"/>
                  </a:lnTo>
                  <a:lnTo>
                    <a:pt x="15580" y="17463"/>
                  </a:lnTo>
                  <a:cubicBezTo>
                    <a:pt x="15580" y="17464"/>
                    <a:pt x="15580" y="17464"/>
                    <a:pt x="15580" y="17464"/>
                  </a:cubicBezTo>
                  <a:lnTo>
                    <a:pt x="15580" y="17464"/>
                  </a:lnTo>
                  <a:lnTo>
                    <a:pt x="15509" y="17411"/>
                  </a:lnTo>
                  <a:lnTo>
                    <a:pt x="15509" y="17411"/>
                  </a:lnTo>
                  <a:cubicBezTo>
                    <a:pt x="15516" y="17433"/>
                    <a:pt x="15492" y="17452"/>
                    <a:pt x="15506" y="17477"/>
                  </a:cubicBezTo>
                  <a:cubicBezTo>
                    <a:pt x="15521" y="17503"/>
                    <a:pt x="15496" y="17526"/>
                    <a:pt x="15483" y="17549"/>
                  </a:cubicBezTo>
                  <a:cubicBezTo>
                    <a:pt x="15477" y="17552"/>
                    <a:pt x="15470" y="17554"/>
                    <a:pt x="15463" y="17554"/>
                  </a:cubicBezTo>
                  <a:cubicBezTo>
                    <a:pt x="15457" y="17554"/>
                    <a:pt x="15451" y="17553"/>
                    <a:pt x="15446" y="17550"/>
                  </a:cubicBezTo>
                  <a:cubicBezTo>
                    <a:pt x="15438" y="17517"/>
                    <a:pt x="15424" y="17486"/>
                    <a:pt x="15408" y="17457"/>
                  </a:cubicBezTo>
                  <a:cubicBezTo>
                    <a:pt x="15459" y="17436"/>
                    <a:pt x="15415" y="17361"/>
                    <a:pt x="15465" y="17355"/>
                  </a:cubicBezTo>
                  <a:cubicBezTo>
                    <a:pt x="15479" y="17330"/>
                    <a:pt x="15449" y="17321"/>
                    <a:pt x="15474" y="17304"/>
                  </a:cubicBezTo>
                  <a:lnTo>
                    <a:pt x="15474" y="17304"/>
                  </a:lnTo>
                  <a:cubicBezTo>
                    <a:pt x="15498" y="17329"/>
                    <a:pt x="15502" y="17363"/>
                    <a:pt x="15509" y="17395"/>
                  </a:cubicBezTo>
                  <a:lnTo>
                    <a:pt x="15509" y="17394"/>
                  </a:lnTo>
                  <a:lnTo>
                    <a:pt x="15535" y="17392"/>
                  </a:lnTo>
                  <a:cubicBezTo>
                    <a:pt x="15556" y="17373"/>
                    <a:pt x="15535" y="17342"/>
                    <a:pt x="15554" y="17328"/>
                  </a:cubicBezTo>
                  <a:cubicBezTo>
                    <a:pt x="15569" y="17320"/>
                    <a:pt x="15586" y="17325"/>
                    <a:pt x="15595" y="17312"/>
                  </a:cubicBezTo>
                  <a:cubicBezTo>
                    <a:pt x="15603" y="17289"/>
                    <a:pt x="15586" y="17273"/>
                    <a:pt x="15583" y="17253"/>
                  </a:cubicBezTo>
                  <a:cubicBezTo>
                    <a:pt x="15581" y="17236"/>
                    <a:pt x="15595" y="17217"/>
                    <a:pt x="15565" y="17208"/>
                  </a:cubicBezTo>
                  <a:lnTo>
                    <a:pt x="15610" y="17157"/>
                  </a:lnTo>
                  <a:cubicBezTo>
                    <a:pt x="15619" y="17130"/>
                    <a:pt x="15608" y="17111"/>
                    <a:pt x="15618" y="17102"/>
                  </a:cubicBezTo>
                  <a:cubicBezTo>
                    <a:pt x="15642" y="17085"/>
                    <a:pt x="15666" y="17102"/>
                    <a:pt x="15682" y="17082"/>
                  </a:cubicBezTo>
                  <a:cubicBezTo>
                    <a:pt x="15685" y="17060"/>
                    <a:pt x="15671" y="17044"/>
                    <a:pt x="15661" y="17025"/>
                  </a:cubicBezTo>
                  <a:cubicBezTo>
                    <a:pt x="15649" y="17034"/>
                    <a:pt x="15637" y="17044"/>
                    <a:pt x="15626" y="17052"/>
                  </a:cubicBezTo>
                  <a:lnTo>
                    <a:pt x="15584" y="17030"/>
                  </a:lnTo>
                  <a:cubicBezTo>
                    <a:pt x="15593" y="17013"/>
                    <a:pt x="15624" y="16999"/>
                    <a:pt x="15601" y="16973"/>
                  </a:cubicBezTo>
                  <a:cubicBezTo>
                    <a:pt x="15617" y="16894"/>
                    <a:pt x="15587" y="16817"/>
                    <a:pt x="15593" y="16740"/>
                  </a:cubicBezTo>
                  <a:lnTo>
                    <a:pt x="15621" y="16722"/>
                  </a:lnTo>
                  <a:cubicBezTo>
                    <a:pt x="15597" y="16677"/>
                    <a:pt x="15604" y="16632"/>
                    <a:pt x="15605" y="16582"/>
                  </a:cubicBezTo>
                  <a:cubicBezTo>
                    <a:pt x="15606" y="16530"/>
                    <a:pt x="15625" y="16483"/>
                    <a:pt x="15621" y="16444"/>
                  </a:cubicBezTo>
                  <a:cubicBezTo>
                    <a:pt x="15638" y="16410"/>
                    <a:pt x="15670" y="16426"/>
                    <a:pt x="15689" y="16401"/>
                  </a:cubicBezTo>
                  <a:cubicBezTo>
                    <a:pt x="15654" y="16367"/>
                    <a:pt x="15681" y="16319"/>
                    <a:pt x="15663" y="16280"/>
                  </a:cubicBezTo>
                  <a:cubicBezTo>
                    <a:pt x="15660" y="16280"/>
                    <a:pt x="15657" y="16280"/>
                    <a:pt x="15654" y="16280"/>
                  </a:cubicBezTo>
                  <a:cubicBezTo>
                    <a:pt x="15645" y="16280"/>
                    <a:pt x="15635" y="16282"/>
                    <a:pt x="15627" y="16288"/>
                  </a:cubicBezTo>
                  <a:cubicBezTo>
                    <a:pt x="15617" y="16272"/>
                    <a:pt x="15597" y="16260"/>
                    <a:pt x="15610" y="16236"/>
                  </a:cubicBezTo>
                  <a:cubicBezTo>
                    <a:pt x="15616" y="16222"/>
                    <a:pt x="15620" y="16204"/>
                    <a:pt x="15610" y="16196"/>
                  </a:cubicBezTo>
                  <a:cubicBezTo>
                    <a:pt x="15576" y="16172"/>
                    <a:pt x="15587" y="16146"/>
                    <a:pt x="15596" y="16117"/>
                  </a:cubicBezTo>
                  <a:lnTo>
                    <a:pt x="15585" y="16107"/>
                  </a:lnTo>
                  <a:cubicBezTo>
                    <a:pt x="15588" y="16104"/>
                    <a:pt x="15590" y="16102"/>
                    <a:pt x="15592" y="16102"/>
                  </a:cubicBezTo>
                  <a:cubicBezTo>
                    <a:pt x="15596" y="16102"/>
                    <a:pt x="15597" y="16110"/>
                    <a:pt x="15600" y="16114"/>
                  </a:cubicBezTo>
                  <a:cubicBezTo>
                    <a:pt x="15642" y="16089"/>
                    <a:pt x="15592" y="16062"/>
                    <a:pt x="15604" y="16026"/>
                  </a:cubicBezTo>
                  <a:cubicBezTo>
                    <a:pt x="15606" y="16012"/>
                    <a:pt x="15629" y="16010"/>
                    <a:pt x="15648" y="16000"/>
                  </a:cubicBezTo>
                  <a:lnTo>
                    <a:pt x="15621" y="15965"/>
                  </a:lnTo>
                  <a:lnTo>
                    <a:pt x="15646" y="15908"/>
                  </a:lnTo>
                  <a:cubicBezTo>
                    <a:pt x="15620" y="15881"/>
                    <a:pt x="15612" y="15854"/>
                    <a:pt x="15622" y="15814"/>
                  </a:cubicBezTo>
                  <a:cubicBezTo>
                    <a:pt x="15642" y="15736"/>
                    <a:pt x="15642" y="15656"/>
                    <a:pt x="15624" y="15579"/>
                  </a:cubicBezTo>
                  <a:cubicBezTo>
                    <a:pt x="15624" y="15574"/>
                    <a:pt x="15624" y="15570"/>
                    <a:pt x="15626" y="15565"/>
                  </a:cubicBezTo>
                  <a:lnTo>
                    <a:pt x="15648" y="15539"/>
                  </a:lnTo>
                  <a:cubicBezTo>
                    <a:pt x="15641" y="15519"/>
                    <a:pt x="15619" y="15514"/>
                    <a:pt x="15618" y="15489"/>
                  </a:cubicBezTo>
                  <a:lnTo>
                    <a:pt x="15669" y="15419"/>
                  </a:lnTo>
                  <a:lnTo>
                    <a:pt x="15669" y="15419"/>
                  </a:lnTo>
                  <a:cubicBezTo>
                    <a:pt x="15693" y="15438"/>
                    <a:pt x="15657" y="15454"/>
                    <a:pt x="15676" y="15468"/>
                  </a:cubicBezTo>
                  <a:cubicBezTo>
                    <a:pt x="15706" y="15461"/>
                    <a:pt x="15705" y="15437"/>
                    <a:pt x="15705" y="15414"/>
                  </a:cubicBezTo>
                  <a:cubicBezTo>
                    <a:pt x="15705" y="15408"/>
                    <a:pt x="15702" y="15402"/>
                    <a:pt x="15701" y="15396"/>
                  </a:cubicBezTo>
                  <a:cubicBezTo>
                    <a:pt x="15684" y="15365"/>
                    <a:pt x="15648" y="15370"/>
                    <a:pt x="15636" y="15339"/>
                  </a:cubicBezTo>
                  <a:cubicBezTo>
                    <a:pt x="15635" y="15322"/>
                    <a:pt x="15626" y="15302"/>
                    <a:pt x="15643" y="15284"/>
                  </a:cubicBezTo>
                  <a:cubicBezTo>
                    <a:pt x="15660" y="15289"/>
                    <a:pt x="15667" y="15313"/>
                    <a:pt x="15687" y="15313"/>
                  </a:cubicBezTo>
                  <a:cubicBezTo>
                    <a:pt x="15690" y="15313"/>
                    <a:pt x="15692" y="15313"/>
                    <a:pt x="15695" y="15312"/>
                  </a:cubicBezTo>
                  <a:cubicBezTo>
                    <a:pt x="15726" y="15286"/>
                    <a:pt x="15677" y="15259"/>
                    <a:pt x="15693" y="15233"/>
                  </a:cubicBezTo>
                  <a:lnTo>
                    <a:pt x="15717" y="15219"/>
                  </a:lnTo>
                  <a:cubicBezTo>
                    <a:pt x="15709" y="15205"/>
                    <a:pt x="15708" y="15186"/>
                    <a:pt x="15693" y="15176"/>
                  </a:cubicBezTo>
                  <a:cubicBezTo>
                    <a:pt x="15691" y="15175"/>
                    <a:pt x="15689" y="15175"/>
                    <a:pt x="15687" y="15175"/>
                  </a:cubicBezTo>
                  <a:cubicBezTo>
                    <a:pt x="15675" y="15175"/>
                    <a:pt x="15665" y="15188"/>
                    <a:pt x="15653" y="15188"/>
                  </a:cubicBezTo>
                  <a:cubicBezTo>
                    <a:pt x="15647" y="15188"/>
                    <a:pt x="15641" y="15185"/>
                    <a:pt x="15634" y="15176"/>
                  </a:cubicBezTo>
                  <a:lnTo>
                    <a:pt x="15634" y="15138"/>
                  </a:lnTo>
                  <a:cubicBezTo>
                    <a:pt x="15629" y="15136"/>
                    <a:pt x="15622" y="15135"/>
                    <a:pt x="15622" y="15132"/>
                  </a:cubicBezTo>
                  <a:cubicBezTo>
                    <a:pt x="15619" y="15122"/>
                    <a:pt x="15627" y="15121"/>
                    <a:pt x="15634" y="15120"/>
                  </a:cubicBezTo>
                  <a:cubicBezTo>
                    <a:pt x="15636" y="15103"/>
                    <a:pt x="15629" y="15086"/>
                    <a:pt x="15616" y="15075"/>
                  </a:cubicBezTo>
                  <a:cubicBezTo>
                    <a:pt x="15593" y="15054"/>
                    <a:pt x="15594" y="15029"/>
                    <a:pt x="15603" y="15006"/>
                  </a:cubicBezTo>
                  <a:cubicBezTo>
                    <a:pt x="15610" y="14997"/>
                    <a:pt x="15619" y="14996"/>
                    <a:pt x="15628" y="14996"/>
                  </a:cubicBezTo>
                  <a:cubicBezTo>
                    <a:pt x="15631" y="14996"/>
                    <a:pt x="15634" y="14996"/>
                    <a:pt x="15636" y="14996"/>
                  </a:cubicBezTo>
                  <a:cubicBezTo>
                    <a:pt x="15647" y="14996"/>
                    <a:pt x="15658" y="14995"/>
                    <a:pt x="15665" y="14982"/>
                  </a:cubicBezTo>
                  <a:cubicBezTo>
                    <a:pt x="15650" y="14972"/>
                    <a:pt x="15656" y="14948"/>
                    <a:pt x="15635" y="14943"/>
                  </a:cubicBezTo>
                  <a:cubicBezTo>
                    <a:pt x="15632" y="14947"/>
                    <a:pt x="15628" y="14951"/>
                    <a:pt x="15626" y="14956"/>
                  </a:cubicBezTo>
                  <a:cubicBezTo>
                    <a:pt x="15614" y="14943"/>
                    <a:pt x="15628" y="14944"/>
                    <a:pt x="15634" y="14941"/>
                  </a:cubicBezTo>
                  <a:lnTo>
                    <a:pt x="15634" y="14900"/>
                  </a:lnTo>
                  <a:lnTo>
                    <a:pt x="15665" y="14879"/>
                  </a:lnTo>
                  <a:cubicBezTo>
                    <a:pt x="15652" y="14853"/>
                    <a:pt x="15625" y="14843"/>
                    <a:pt x="15611" y="14828"/>
                  </a:cubicBezTo>
                  <a:cubicBezTo>
                    <a:pt x="15616" y="14811"/>
                    <a:pt x="15624" y="14806"/>
                    <a:pt x="15633" y="14806"/>
                  </a:cubicBezTo>
                  <a:cubicBezTo>
                    <a:pt x="15645" y="14806"/>
                    <a:pt x="15658" y="14814"/>
                    <a:pt x="15670" y="14814"/>
                  </a:cubicBezTo>
                  <a:cubicBezTo>
                    <a:pt x="15675" y="14814"/>
                    <a:pt x="15680" y="14812"/>
                    <a:pt x="15684" y="14809"/>
                  </a:cubicBezTo>
                  <a:cubicBezTo>
                    <a:pt x="15698" y="14764"/>
                    <a:pt x="15658" y="14744"/>
                    <a:pt x="15641" y="14715"/>
                  </a:cubicBezTo>
                  <a:cubicBezTo>
                    <a:pt x="15646" y="14699"/>
                    <a:pt x="15669" y="14693"/>
                    <a:pt x="15666" y="14671"/>
                  </a:cubicBezTo>
                  <a:lnTo>
                    <a:pt x="15634" y="14643"/>
                  </a:lnTo>
                  <a:cubicBezTo>
                    <a:pt x="15636" y="14622"/>
                    <a:pt x="15628" y="14598"/>
                    <a:pt x="15642" y="14574"/>
                  </a:cubicBezTo>
                  <a:cubicBezTo>
                    <a:pt x="15643" y="14567"/>
                    <a:pt x="15666" y="14574"/>
                    <a:pt x="15659" y="14557"/>
                  </a:cubicBezTo>
                  <a:cubicBezTo>
                    <a:pt x="15645" y="14546"/>
                    <a:pt x="15620" y="14558"/>
                    <a:pt x="15619" y="14529"/>
                  </a:cubicBezTo>
                  <a:cubicBezTo>
                    <a:pt x="15622" y="14520"/>
                    <a:pt x="15626" y="14516"/>
                    <a:pt x="15631" y="14516"/>
                  </a:cubicBezTo>
                  <a:cubicBezTo>
                    <a:pt x="15639" y="14516"/>
                    <a:pt x="15650" y="14526"/>
                    <a:pt x="15659" y="14526"/>
                  </a:cubicBezTo>
                  <a:cubicBezTo>
                    <a:pt x="15662" y="14526"/>
                    <a:pt x="15664" y="14525"/>
                    <a:pt x="15667" y="14522"/>
                  </a:cubicBezTo>
                  <a:cubicBezTo>
                    <a:pt x="15666" y="14501"/>
                    <a:pt x="15681" y="14477"/>
                    <a:pt x="15652" y="14463"/>
                  </a:cubicBezTo>
                  <a:lnTo>
                    <a:pt x="15652" y="14463"/>
                  </a:lnTo>
                  <a:cubicBezTo>
                    <a:pt x="15677" y="14426"/>
                    <a:pt x="15636" y="14400"/>
                    <a:pt x="15636" y="14367"/>
                  </a:cubicBezTo>
                  <a:lnTo>
                    <a:pt x="15665" y="14348"/>
                  </a:lnTo>
                  <a:cubicBezTo>
                    <a:pt x="15687" y="14307"/>
                    <a:pt x="15638" y="14271"/>
                    <a:pt x="15653" y="14234"/>
                  </a:cubicBezTo>
                  <a:cubicBezTo>
                    <a:pt x="15684" y="14145"/>
                    <a:pt x="15630" y="14052"/>
                    <a:pt x="15668" y="13964"/>
                  </a:cubicBezTo>
                  <a:cubicBezTo>
                    <a:pt x="15669" y="13961"/>
                    <a:pt x="15669" y="13959"/>
                    <a:pt x="15668" y="13955"/>
                  </a:cubicBezTo>
                  <a:cubicBezTo>
                    <a:pt x="15634" y="13882"/>
                    <a:pt x="15651" y="13804"/>
                    <a:pt x="15651" y="13727"/>
                  </a:cubicBezTo>
                  <a:cubicBezTo>
                    <a:pt x="15650" y="13471"/>
                    <a:pt x="15651" y="13213"/>
                    <a:pt x="15651" y="12956"/>
                  </a:cubicBezTo>
                  <a:cubicBezTo>
                    <a:pt x="15653" y="12921"/>
                    <a:pt x="15649" y="12886"/>
                    <a:pt x="15638" y="12852"/>
                  </a:cubicBezTo>
                  <a:cubicBezTo>
                    <a:pt x="15626" y="12812"/>
                    <a:pt x="15626" y="12770"/>
                    <a:pt x="15638" y="12730"/>
                  </a:cubicBezTo>
                  <a:cubicBezTo>
                    <a:pt x="15658" y="12663"/>
                    <a:pt x="15658" y="12591"/>
                    <a:pt x="15638" y="12524"/>
                  </a:cubicBezTo>
                  <a:cubicBezTo>
                    <a:pt x="15632" y="12504"/>
                    <a:pt x="15652" y="12492"/>
                    <a:pt x="15642" y="12479"/>
                  </a:cubicBezTo>
                  <a:cubicBezTo>
                    <a:pt x="15634" y="12472"/>
                    <a:pt x="15624" y="12473"/>
                    <a:pt x="15624" y="12463"/>
                  </a:cubicBezTo>
                  <a:cubicBezTo>
                    <a:pt x="15630" y="12455"/>
                    <a:pt x="15645" y="12455"/>
                    <a:pt x="15651" y="12424"/>
                  </a:cubicBezTo>
                  <a:cubicBezTo>
                    <a:pt x="15679" y="12379"/>
                    <a:pt x="15609" y="12316"/>
                    <a:pt x="15646" y="12253"/>
                  </a:cubicBezTo>
                  <a:cubicBezTo>
                    <a:pt x="15628" y="12191"/>
                    <a:pt x="15630" y="12125"/>
                    <a:pt x="15633" y="12058"/>
                  </a:cubicBezTo>
                  <a:cubicBezTo>
                    <a:pt x="15614" y="12047"/>
                    <a:pt x="15589" y="12041"/>
                    <a:pt x="15579" y="12014"/>
                  </a:cubicBezTo>
                  <a:cubicBezTo>
                    <a:pt x="15579" y="11961"/>
                    <a:pt x="15577" y="11904"/>
                    <a:pt x="15612" y="11854"/>
                  </a:cubicBezTo>
                  <a:cubicBezTo>
                    <a:pt x="15608" y="11841"/>
                    <a:pt x="15603" y="11829"/>
                    <a:pt x="15598" y="11814"/>
                  </a:cubicBezTo>
                  <a:cubicBezTo>
                    <a:pt x="15604" y="11794"/>
                    <a:pt x="15629" y="11786"/>
                    <a:pt x="15630" y="11755"/>
                  </a:cubicBezTo>
                  <a:cubicBezTo>
                    <a:pt x="15620" y="11718"/>
                    <a:pt x="15636" y="11667"/>
                    <a:pt x="15603" y="11633"/>
                  </a:cubicBezTo>
                  <a:cubicBezTo>
                    <a:pt x="15636" y="11586"/>
                    <a:pt x="15634" y="11541"/>
                    <a:pt x="15624" y="11498"/>
                  </a:cubicBezTo>
                  <a:cubicBezTo>
                    <a:pt x="15608" y="11435"/>
                    <a:pt x="15611" y="11371"/>
                    <a:pt x="15608" y="11309"/>
                  </a:cubicBezTo>
                  <a:cubicBezTo>
                    <a:pt x="15605" y="11270"/>
                    <a:pt x="15643" y="11247"/>
                    <a:pt x="15629" y="11206"/>
                  </a:cubicBezTo>
                  <a:cubicBezTo>
                    <a:pt x="15628" y="11193"/>
                    <a:pt x="15605" y="11198"/>
                    <a:pt x="15598" y="11175"/>
                  </a:cubicBezTo>
                  <a:cubicBezTo>
                    <a:pt x="15618" y="11143"/>
                    <a:pt x="15626" y="11106"/>
                    <a:pt x="15603" y="11066"/>
                  </a:cubicBezTo>
                  <a:cubicBezTo>
                    <a:pt x="15587" y="11038"/>
                    <a:pt x="15606" y="11010"/>
                    <a:pt x="15608" y="10985"/>
                  </a:cubicBezTo>
                  <a:lnTo>
                    <a:pt x="15584" y="10956"/>
                  </a:lnTo>
                  <a:lnTo>
                    <a:pt x="15614" y="10916"/>
                  </a:lnTo>
                  <a:cubicBezTo>
                    <a:pt x="15618" y="10863"/>
                    <a:pt x="15613" y="10814"/>
                    <a:pt x="15630" y="10764"/>
                  </a:cubicBezTo>
                  <a:cubicBezTo>
                    <a:pt x="15644" y="10731"/>
                    <a:pt x="15633" y="10694"/>
                    <a:pt x="15603" y="10674"/>
                  </a:cubicBezTo>
                  <a:lnTo>
                    <a:pt x="15632" y="10584"/>
                  </a:lnTo>
                  <a:cubicBezTo>
                    <a:pt x="15605" y="10559"/>
                    <a:pt x="15589" y="10525"/>
                    <a:pt x="15589" y="10488"/>
                  </a:cubicBezTo>
                  <a:cubicBezTo>
                    <a:pt x="15608" y="10482"/>
                    <a:pt x="15625" y="10477"/>
                    <a:pt x="15628" y="10452"/>
                  </a:cubicBezTo>
                  <a:cubicBezTo>
                    <a:pt x="15605" y="10429"/>
                    <a:pt x="15573" y="10409"/>
                    <a:pt x="15580" y="10369"/>
                  </a:cubicBezTo>
                  <a:cubicBezTo>
                    <a:pt x="15560" y="10359"/>
                    <a:pt x="15539" y="10352"/>
                    <a:pt x="15519" y="10344"/>
                  </a:cubicBezTo>
                  <a:cubicBezTo>
                    <a:pt x="15517" y="10343"/>
                    <a:pt x="15515" y="10343"/>
                    <a:pt x="15513" y="10343"/>
                  </a:cubicBezTo>
                  <a:cubicBezTo>
                    <a:pt x="15502" y="10343"/>
                    <a:pt x="15493" y="10350"/>
                    <a:pt x="15491" y="10361"/>
                  </a:cubicBezTo>
                  <a:lnTo>
                    <a:pt x="15491" y="10361"/>
                  </a:lnTo>
                  <a:cubicBezTo>
                    <a:pt x="15490" y="10361"/>
                    <a:pt x="15490" y="10361"/>
                    <a:pt x="15489" y="10361"/>
                  </a:cubicBezTo>
                  <a:cubicBezTo>
                    <a:pt x="15482" y="10361"/>
                    <a:pt x="15474" y="10362"/>
                    <a:pt x="15468" y="10362"/>
                  </a:cubicBezTo>
                  <a:cubicBezTo>
                    <a:pt x="15459" y="10362"/>
                    <a:pt x="15450" y="10360"/>
                    <a:pt x="15443" y="10352"/>
                  </a:cubicBezTo>
                  <a:cubicBezTo>
                    <a:pt x="15431" y="10324"/>
                    <a:pt x="15462" y="10328"/>
                    <a:pt x="15470" y="10315"/>
                  </a:cubicBezTo>
                  <a:cubicBezTo>
                    <a:pt x="15481" y="10298"/>
                    <a:pt x="15463" y="10274"/>
                    <a:pt x="15482" y="10258"/>
                  </a:cubicBezTo>
                  <a:cubicBezTo>
                    <a:pt x="15490" y="10253"/>
                    <a:pt x="15498" y="10251"/>
                    <a:pt x="15505" y="10251"/>
                  </a:cubicBezTo>
                  <a:cubicBezTo>
                    <a:pt x="15528" y="10251"/>
                    <a:pt x="15548" y="10269"/>
                    <a:pt x="15570" y="10269"/>
                  </a:cubicBezTo>
                  <a:cubicBezTo>
                    <a:pt x="15588" y="10258"/>
                    <a:pt x="15604" y="10242"/>
                    <a:pt x="15614" y="10224"/>
                  </a:cubicBezTo>
                  <a:cubicBezTo>
                    <a:pt x="15620" y="10184"/>
                    <a:pt x="15618" y="10147"/>
                    <a:pt x="15589" y="10119"/>
                  </a:cubicBezTo>
                  <a:lnTo>
                    <a:pt x="15559" y="10129"/>
                  </a:lnTo>
                  <a:cubicBezTo>
                    <a:pt x="15546" y="10119"/>
                    <a:pt x="15541" y="10102"/>
                    <a:pt x="15549" y="10088"/>
                  </a:cubicBezTo>
                  <a:cubicBezTo>
                    <a:pt x="15559" y="10070"/>
                    <a:pt x="15584" y="10085"/>
                    <a:pt x="15596" y="10062"/>
                  </a:cubicBezTo>
                  <a:cubicBezTo>
                    <a:pt x="15573" y="10061"/>
                    <a:pt x="15552" y="10057"/>
                    <a:pt x="15540" y="10057"/>
                  </a:cubicBezTo>
                  <a:cubicBezTo>
                    <a:pt x="15538" y="10057"/>
                    <a:pt x="15536" y="10057"/>
                    <a:pt x="15535" y="10057"/>
                  </a:cubicBezTo>
                  <a:cubicBezTo>
                    <a:pt x="15500" y="10073"/>
                    <a:pt x="15522" y="10101"/>
                    <a:pt x="15498" y="10105"/>
                  </a:cubicBezTo>
                  <a:cubicBezTo>
                    <a:pt x="15458" y="10085"/>
                    <a:pt x="15487" y="10038"/>
                    <a:pt x="15462" y="10013"/>
                  </a:cubicBezTo>
                  <a:cubicBezTo>
                    <a:pt x="15475" y="9992"/>
                    <a:pt x="15476" y="9966"/>
                    <a:pt x="15503" y="9956"/>
                  </a:cubicBezTo>
                  <a:cubicBezTo>
                    <a:pt x="15520" y="9973"/>
                    <a:pt x="15538" y="9988"/>
                    <a:pt x="15562" y="9988"/>
                  </a:cubicBezTo>
                  <a:cubicBezTo>
                    <a:pt x="15573" y="9988"/>
                    <a:pt x="15585" y="9985"/>
                    <a:pt x="15598" y="9976"/>
                  </a:cubicBezTo>
                  <a:cubicBezTo>
                    <a:pt x="15588" y="9957"/>
                    <a:pt x="15611" y="9942"/>
                    <a:pt x="15608" y="9917"/>
                  </a:cubicBezTo>
                  <a:lnTo>
                    <a:pt x="15608" y="9917"/>
                  </a:lnTo>
                  <a:cubicBezTo>
                    <a:pt x="15602" y="9918"/>
                    <a:pt x="15597" y="9919"/>
                    <a:pt x="15591" y="9919"/>
                  </a:cubicBezTo>
                  <a:cubicBezTo>
                    <a:pt x="15567" y="9919"/>
                    <a:pt x="15543" y="9905"/>
                    <a:pt x="15515" y="9905"/>
                  </a:cubicBezTo>
                  <a:cubicBezTo>
                    <a:pt x="15507" y="9905"/>
                    <a:pt x="15497" y="9907"/>
                    <a:pt x="15488" y="9910"/>
                  </a:cubicBezTo>
                  <a:cubicBezTo>
                    <a:pt x="15503" y="9880"/>
                    <a:pt x="15476" y="9864"/>
                    <a:pt x="15476" y="9842"/>
                  </a:cubicBezTo>
                  <a:cubicBezTo>
                    <a:pt x="15482" y="9830"/>
                    <a:pt x="15487" y="9820"/>
                    <a:pt x="15492" y="9810"/>
                  </a:cubicBezTo>
                  <a:lnTo>
                    <a:pt x="15456" y="9788"/>
                  </a:lnTo>
                  <a:cubicBezTo>
                    <a:pt x="15484" y="9765"/>
                    <a:pt x="15464" y="9725"/>
                    <a:pt x="15497" y="9704"/>
                  </a:cubicBezTo>
                  <a:lnTo>
                    <a:pt x="15497" y="9704"/>
                  </a:lnTo>
                  <a:cubicBezTo>
                    <a:pt x="15488" y="9740"/>
                    <a:pt x="15494" y="9775"/>
                    <a:pt x="15492" y="9810"/>
                  </a:cubicBezTo>
                  <a:lnTo>
                    <a:pt x="15516" y="9806"/>
                  </a:lnTo>
                  <a:cubicBezTo>
                    <a:pt x="15536" y="9796"/>
                    <a:pt x="15519" y="9771"/>
                    <a:pt x="15539" y="9762"/>
                  </a:cubicBezTo>
                  <a:cubicBezTo>
                    <a:pt x="15569" y="9774"/>
                    <a:pt x="15563" y="9824"/>
                    <a:pt x="15605" y="9826"/>
                  </a:cubicBezTo>
                  <a:cubicBezTo>
                    <a:pt x="15630" y="9796"/>
                    <a:pt x="15597" y="9772"/>
                    <a:pt x="15598" y="9745"/>
                  </a:cubicBezTo>
                  <a:cubicBezTo>
                    <a:pt x="15601" y="9722"/>
                    <a:pt x="15627" y="9705"/>
                    <a:pt x="15610" y="9677"/>
                  </a:cubicBezTo>
                  <a:cubicBezTo>
                    <a:pt x="15589" y="9660"/>
                    <a:pt x="15560" y="9675"/>
                    <a:pt x="15531" y="9660"/>
                  </a:cubicBezTo>
                  <a:cubicBezTo>
                    <a:pt x="15532" y="9635"/>
                    <a:pt x="15520" y="9632"/>
                    <a:pt x="15505" y="9632"/>
                  </a:cubicBezTo>
                  <a:cubicBezTo>
                    <a:pt x="15499" y="9632"/>
                    <a:pt x="15493" y="9632"/>
                    <a:pt x="15487" y="9632"/>
                  </a:cubicBezTo>
                  <a:cubicBezTo>
                    <a:pt x="15476" y="9632"/>
                    <a:pt x="15465" y="9630"/>
                    <a:pt x="15459" y="9620"/>
                  </a:cubicBezTo>
                  <a:cubicBezTo>
                    <a:pt x="15457" y="9615"/>
                    <a:pt x="15455" y="9611"/>
                    <a:pt x="15452" y="9603"/>
                  </a:cubicBezTo>
                  <a:cubicBezTo>
                    <a:pt x="15449" y="9596"/>
                    <a:pt x="15439" y="9589"/>
                    <a:pt x="15462" y="9565"/>
                  </a:cubicBezTo>
                  <a:cubicBezTo>
                    <a:pt x="15487" y="9543"/>
                    <a:pt x="15517" y="9492"/>
                    <a:pt x="15579" y="9482"/>
                  </a:cubicBezTo>
                  <a:cubicBezTo>
                    <a:pt x="15580" y="9458"/>
                    <a:pt x="15581" y="9434"/>
                    <a:pt x="15583" y="9413"/>
                  </a:cubicBezTo>
                  <a:cubicBezTo>
                    <a:pt x="15594" y="9406"/>
                    <a:pt x="15603" y="9399"/>
                    <a:pt x="15611" y="9392"/>
                  </a:cubicBezTo>
                  <a:cubicBezTo>
                    <a:pt x="15587" y="9375"/>
                    <a:pt x="15563" y="9365"/>
                    <a:pt x="15536" y="9365"/>
                  </a:cubicBezTo>
                  <a:cubicBezTo>
                    <a:pt x="15523" y="9365"/>
                    <a:pt x="15510" y="9367"/>
                    <a:pt x="15496" y="9373"/>
                  </a:cubicBezTo>
                  <a:cubicBezTo>
                    <a:pt x="15505" y="9393"/>
                    <a:pt x="15531" y="9401"/>
                    <a:pt x="15525" y="9430"/>
                  </a:cubicBezTo>
                  <a:cubicBezTo>
                    <a:pt x="15499" y="9448"/>
                    <a:pt x="15487" y="9489"/>
                    <a:pt x="15438" y="9489"/>
                  </a:cubicBezTo>
                  <a:cubicBezTo>
                    <a:pt x="15436" y="9489"/>
                    <a:pt x="15433" y="9489"/>
                    <a:pt x="15431" y="9489"/>
                  </a:cubicBezTo>
                  <a:cubicBezTo>
                    <a:pt x="15426" y="9456"/>
                    <a:pt x="15382" y="9443"/>
                    <a:pt x="15387" y="9395"/>
                  </a:cubicBezTo>
                  <a:lnTo>
                    <a:pt x="15436" y="9349"/>
                  </a:lnTo>
                  <a:lnTo>
                    <a:pt x="15468" y="9359"/>
                  </a:lnTo>
                  <a:cubicBezTo>
                    <a:pt x="15494" y="9351"/>
                    <a:pt x="15486" y="9318"/>
                    <a:pt x="15509" y="9314"/>
                  </a:cubicBezTo>
                  <a:cubicBezTo>
                    <a:pt x="15511" y="9314"/>
                    <a:pt x="15512" y="9314"/>
                    <a:pt x="15512" y="9314"/>
                  </a:cubicBezTo>
                  <a:cubicBezTo>
                    <a:pt x="15531" y="9314"/>
                    <a:pt x="15525" y="9345"/>
                    <a:pt x="15547" y="9345"/>
                  </a:cubicBezTo>
                  <a:cubicBezTo>
                    <a:pt x="15549" y="9345"/>
                    <a:pt x="15550" y="9344"/>
                    <a:pt x="15552" y="9344"/>
                  </a:cubicBezTo>
                  <a:cubicBezTo>
                    <a:pt x="15576" y="9334"/>
                    <a:pt x="15593" y="9312"/>
                    <a:pt x="15600" y="9287"/>
                  </a:cubicBezTo>
                  <a:cubicBezTo>
                    <a:pt x="15596" y="9286"/>
                    <a:pt x="15593" y="9286"/>
                    <a:pt x="15590" y="9286"/>
                  </a:cubicBezTo>
                  <a:cubicBezTo>
                    <a:pt x="15580" y="9286"/>
                    <a:pt x="15569" y="9290"/>
                    <a:pt x="15558" y="9290"/>
                  </a:cubicBezTo>
                  <a:cubicBezTo>
                    <a:pt x="15551" y="9290"/>
                    <a:pt x="15545" y="9288"/>
                    <a:pt x="15538" y="9281"/>
                  </a:cubicBezTo>
                  <a:cubicBezTo>
                    <a:pt x="15533" y="9277"/>
                    <a:pt x="15528" y="9275"/>
                    <a:pt x="15522" y="9275"/>
                  </a:cubicBezTo>
                  <a:cubicBezTo>
                    <a:pt x="15509" y="9275"/>
                    <a:pt x="15496" y="9285"/>
                    <a:pt x="15482" y="9285"/>
                  </a:cubicBezTo>
                  <a:cubicBezTo>
                    <a:pt x="15479" y="9285"/>
                    <a:pt x="15476" y="9285"/>
                    <a:pt x="15473" y="9284"/>
                  </a:cubicBezTo>
                  <a:cubicBezTo>
                    <a:pt x="15443" y="9249"/>
                    <a:pt x="15463" y="9212"/>
                    <a:pt x="15457" y="9172"/>
                  </a:cubicBezTo>
                  <a:lnTo>
                    <a:pt x="15457" y="9172"/>
                  </a:lnTo>
                  <a:cubicBezTo>
                    <a:pt x="15468" y="9176"/>
                    <a:pt x="15477" y="9179"/>
                    <a:pt x="15484" y="9179"/>
                  </a:cubicBezTo>
                  <a:cubicBezTo>
                    <a:pt x="15501" y="9179"/>
                    <a:pt x="15508" y="9167"/>
                    <a:pt x="15508" y="9146"/>
                  </a:cubicBezTo>
                  <a:cubicBezTo>
                    <a:pt x="15498" y="9127"/>
                    <a:pt x="15474" y="9140"/>
                    <a:pt x="15462" y="9125"/>
                  </a:cubicBezTo>
                  <a:cubicBezTo>
                    <a:pt x="15489" y="9098"/>
                    <a:pt x="15442" y="9090"/>
                    <a:pt x="15449" y="9060"/>
                  </a:cubicBezTo>
                  <a:lnTo>
                    <a:pt x="15449" y="9060"/>
                  </a:lnTo>
                  <a:cubicBezTo>
                    <a:pt x="15459" y="9071"/>
                    <a:pt x="15471" y="9071"/>
                    <a:pt x="15483" y="9071"/>
                  </a:cubicBezTo>
                  <a:cubicBezTo>
                    <a:pt x="15485" y="9071"/>
                    <a:pt x="15486" y="9071"/>
                    <a:pt x="15488" y="9071"/>
                  </a:cubicBezTo>
                  <a:cubicBezTo>
                    <a:pt x="15495" y="9071"/>
                    <a:pt x="15502" y="9071"/>
                    <a:pt x="15508" y="9074"/>
                  </a:cubicBezTo>
                  <a:cubicBezTo>
                    <a:pt x="15513" y="9084"/>
                    <a:pt x="15515" y="9096"/>
                    <a:pt x="15528" y="9096"/>
                  </a:cubicBezTo>
                  <a:cubicBezTo>
                    <a:pt x="15530" y="9096"/>
                    <a:pt x="15531" y="9096"/>
                    <a:pt x="15532" y="9095"/>
                  </a:cubicBezTo>
                  <a:cubicBezTo>
                    <a:pt x="15533" y="9095"/>
                    <a:pt x="15533" y="9096"/>
                    <a:pt x="15533" y="9096"/>
                  </a:cubicBezTo>
                  <a:cubicBezTo>
                    <a:pt x="15540" y="9096"/>
                    <a:pt x="15546" y="9088"/>
                    <a:pt x="15555" y="9088"/>
                  </a:cubicBezTo>
                  <a:cubicBezTo>
                    <a:pt x="15559" y="9088"/>
                    <a:pt x="15563" y="9089"/>
                    <a:pt x="15568" y="9093"/>
                  </a:cubicBezTo>
                  <a:cubicBezTo>
                    <a:pt x="15568" y="9093"/>
                    <a:pt x="15568" y="9093"/>
                    <a:pt x="15569" y="9093"/>
                  </a:cubicBezTo>
                  <a:cubicBezTo>
                    <a:pt x="15585" y="9093"/>
                    <a:pt x="15574" y="9122"/>
                    <a:pt x="15596" y="9127"/>
                  </a:cubicBezTo>
                  <a:lnTo>
                    <a:pt x="15596" y="9019"/>
                  </a:lnTo>
                  <a:cubicBezTo>
                    <a:pt x="15589" y="9009"/>
                    <a:pt x="15581" y="8995"/>
                    <a:pt x="15563" y="8995"/>
                  </a:cubicBezTo>
                  <a:cubicBezTo>
                    <a:pt x="15561" y="8995"/>
                    <a:pt x="15559" y="8995"/>
                    <a:pt x="15557" y="8995"/>
                  </a:cubicBezTo>
                  <a:cubicBezTo>
                    <a:pt x="15538" y="9005"/>
                    <a:pt x="15556" y="9038"/>
                    <a:pt x="15520" y="9046"/>
                  </a:cubicBezTo>
                  <a:cubicBezTo>
                    <a:pt x="15481" y="9040"/>
                    <a:pt x="15448" y="9018"/>
                    <a:pt x="15442" y="8967"/>
                  </a:cubicBezTo>
                  <a:lnTo>
                    <a:pt x="15471" y="8947"/>
                  </a:lnTo>
                  <a:cubicBezTo>
                    <a:pt x="15462" y="8932"/>
                    <a:pt x="15454" y="8916"/>
                    <a:pt x="15447" y="8900"/>
                  </a:cubicBezTo>
                  <a:cubicBezTo>
                    <a:pt x="15438" y="8872"/>
                    <a:pt x="15427" y="8840"/>
                    <a:pt x="15458" y="8815"/>
                  </a:cubicBezTo>
                  <a:cubicBezTo>
                    <a:pt x="15459" y="8798"/>
                    <a:pt x="15452" y="8778"/>
                    <a:pt x="15468" y="8763"/>
                  </a:cubicBezTo>
                  <a:cubicBezTo>
                    <a:pt x="15473" y="8762"/>
                    <a:pt x="15478" y="8761"/>
                    <a:pt x="15482" y="8761"/>
                  </a:cubicBezTo>
                  <a:cubicBezTo>
                    <a:pt x="15505" y="8761"/>
                    <a:pt x="15527" y="8779"/>
                    <a:pt x="15550" y="8779"/>
                  </a:cubicBezTo>
                  <a:cubicBezTo>
                    <a:pt x="15558" y="8779"/>
                    <a:pt x="15567" y="8776"/>
                    <a:pt x="15577" y="8769"/>
                  </a:cubicBezTo>
                  <a:cubicBezTo>
                    <a:pt x="15589" y="8740"/>
                    <a:pt x="15576" y="8721"/>
                    <a:pt x="15545" y="8708"/>
                  </a:cubicBezTo>
                  <a:lnTo>
                    <a:pt x="15498" y="8743"/>
                  </a:lnTo>
                  <a:cubicBezTo>
                    <a:pt x="15476" y="8733"/>
                    <a:pt x="15452" y="8729"/>
                    <a:pt x="15446" y="8717"/>
                  </a:cubicBezTo>
                  <a:cubicBezTo>
                    <a:pt x="15426" y="8676"/>
                    <a:pt x="15471" y="8667"/>
                    <a:pt x="15470" y="8641"/>
                  </a:cubicBezTo>
                  <a:cubicBezTo>
                    <a:pt x="15460" y="8631"/>
                    <a:pt x="15452" y="8622"/>
                    <a:pt x="15442" y="8612"/>
                  </a:cubicBezTo>
                  <a:cubicBezTo>
                    <a:pt x="15466" y="8603"/>
                    <a:pt x="15474" y="8581"/>
                    <a:pt x="15490" y="8567"/>
                  </a:cubicBezTo>
                  <a:cubicBezTo>
                    <a:pt x="15498" y="8564"/>
                    <a:pt x="15508" y="8563"/>
                    <a:pt x="15518" y="8563"/>
                  </a:cubicBezTo>
                  <a:cubicBezTo>
                    <a:pt x="15521" y="8563"/>
                    <a:pt x="15525" y="8564"/>
                    <a:pt x="15529" y="8564"/>
                  </a:cubicBezTo>
                  <a:cubicBezTo>
                    <a:pt x="15552" y="8564"/>
                    <a:pt x="15576" y="8561"/>
                    <a:pt x="15581" y="8522"/>
                  </a:cubicBezTo>
                  <a:cubicBezTo>
                    <a:pt x="15553" y="8510"/>
                    <a:pt x="15529" y="8495"/>
                    <a:pt x="15524" y="8465"/>
                  </a:cubicBezTo>
                  <a:cubicBezTo>
                    <a:pt x="15503" y="8471"/>
                    <a:pt x="15495" y="8493"/>
                    <a:pt x="15474" y="8493"/>
                  </a:cubicBezTo>
                  <a:cubicBezTo>
                    <a:pt x="15455" y="8487"/>
                    <a:pt x="15441" y="8473"/>
                    <a:pt x="15438" y="8453"/>
                  </a:cubicBezTo>
                  <a:cubicBezTo>
                    <a:pt x="15447" y="8427"/>
                    <a:pt x="15457" y="8396"/>
                    <a:pt x="15468" y="8366"/>
                  </a:cubicBezTo>
                  <a:cubicBezTo>
                    <a:pt x="15484" y="8337"/>
                    <a:pt x="15475" y="8300"/>
                    <a:pt x="15448" y="8280"/>
                  </a:cubicBezTo>
                  <a:cubicBezTo>
                    <a:pt x="15442" y="8276"/>
                    <a:pt x="15442" y="8268"/>
                    <a:pt x="15448" y="8264"/>
                  </a:cubicBezTo>
                  <a:lnTo>
                    <a:pt x="15466" y="8249"/>
                  </a:lnTo>
                  <a:cubicBezTo>
                    <a:pt x="15469" y="8248"/>
                    <a:pt x="15471" y="8247"/>
                    <a:pt x="15473" y="8247"/>
                  </a:cubicBezTo>
                  <a:cubicBezTo>
                    <a:pt x="15487" y="8247"/>
                    <a:pt x="15499" y="8263"/>
                    <a:pt x="15510" y="8263"/>
                  </a:cubicBezTo>
                  <a:cubicBezTo>
                    <a:pt x="15514" y="8263"/>
                    <a:pt x="15517" y="8261"/>
                    <a:pt x="15521" y="8257"/>
                  </a:cubicBezTo>
                  <a:lnTo>
                    <a:pt x="15521" y="8182"/>
                  </a:lnTo>
                  <a:cubicBezTo>
                    <a:pt x="15515" y="8177"/>
                    <a:pt x="15509" y="8175"/>
                    <a:pt x="15503" y="8175"/>
                  </a:cubicBezTo>
                  <a:cubicBezTo>
                    <a:pt x="15489" y="8175"/>
                    <a:pt x="15475" y="8185"/>
                    <a:pt x="15456" y="8186"/>
                  </a:cubicBezTo>
                  <a:cubicBezTo>
                    <a:pt x="15472" y="8168"/>
                    <a:pt x="15438" y="8161"/>
                    <a:pt x="15446" y="8150"/>
                  </a:cubicBezTo>
                  <a:cubicBezTo>
                    <a:pt x="15454" y="8143"/>
                    <a:pt x="15462" y="8140"/>
                    <a:pt x="15469" y="8140"/>
                  </a:cubicBezTo>
                  <a:cubicBezTo>
                    <a:pt x="15485" y="8140"/>
                    <a:pt x="15498" y="8155"/>
                    <a:pt x="15513" y="8155"/>
                  </a:cubicBezTo>
                  <a:cubicBezTo>
                    <a:pt x="15515" y="8155"/>
                    <a:pt x="15517" y="8155"/>
                    <a:pt x="15519" y="8154"/>
                  </a:cubicBezTo>
                  <a:cubicBezTo>
                    <a:pt x="15527" y="8145"/>
                    <a:pt x="15530" y="8133"/>
                    <a:pt x="15528" y="8121"/>
                  </a:cubicBezTo>
                  <a:cubicBezTo>
                    <a:pt x="15529" y="8098"/>
                    <a:pt x="15483" y="8108"/>
                    <a:pt x="15498" y="8077"/>
                  </a:cubicBezTo>
                  <a:cubicBezTo>
                    <a:pt x="15500" y="8076"/>
                    <a:pt x="15502" y="8076"/>
                    <a:pt x="15504" y="8076"/>
                  </a:cubicBezTo>
                  <a:cubicBezTo>
                    <a:pt x="15515" y="8076"/>
                    <a:pt x="15526" y="8084"/>
                    <a:pt x="15539" y="8084"/>
                  </a:cubicBezTo>
                  <a:cubicBezTo>
                    <a:pt x="15546" y="8084"/>
                    <a:pt x="15554" y="8081"/>
                    <a:pt x="15563" y="8071"/>
                  </a:cubicBezTo>
                  <a:lnTo>
                    <a:pt x="15563" y="8071"/>
                  </a:lnTo>
                  <a:cubicBezTo>
                    <a:pt x="15562" y="8071"/>
                    <a:pt x="15560" y="8071"/>
                    <a:pt x="15559" y="8071"/>
                  </a:cubicBezTo>
                  <a:cubicBezTo>
                    <a:pt x="15527" y="8071"/>
                    <a:pt x="15521" y="8038"/>
                    <a:pt x="15494" y="8033"/>
                  </a:cubicBezTo>
                  <a:cubicBezTo>
                    <a:pt x="15489" y="8048"/>
                    <a:pt x="15479" y="8060"/>
                    <a:pt x="15464" y="8065"/>
                  </a:cubicBezTo>
                  <a:cubicBezTo>
                    <a:pt x="15460" y="8030"/>
                    <a:pt x="15406" y="8015"/>
                    <a:pt x="15427" y="7967"/>
                  </a:cubicBezTo>
                  <a:lnTo>
                    <a:pt x="15427" y="7967"/>
                  </a:lnTo>
                  <a:lnTo>
                    <a:pt x="15458" y="7980"/>
                  </a:lnTo>
                  <a:cubicBezTo>
                    <a:pt x="15459" y="7904"/>
                    <a:pt x="15417" y="7845"/>
                    <a:pt x="15392" y="7794"/>
                  </a:cubicBezTo>
                  <a:cubicBezTo>
                    <a:pt x="15379" y="7760"/>
                    <a:pt x="15407" y="7746"/>
                    <a:pt x="15402" y="7731"/>
                  </a:cubicBezTo>
                  <a:cubicBezTo>
                    <a:pt x="15390" y="7703"/>
                    <a:pt x="15379" y="7682"/>
                    <a:pt x="15370" y="7663"/>
                  </a:cubicBezTo>
                  <a:cubicBezTo>
                    <a:pt x="15387" y="7601"/>
                    <a:pt x="15409" y="7543"/>
                    <a:pt x="15392" y="7487"/>
                  </a:cubicBezTo>
                  <a:lnTo>
                    <a:pt x="15436" y="7428"/>
                  </a:lnTo>
                  <a:cubicBezTo>
                    <a:pt x="15462" y="7438"/>
                    <a:pt x="15443" y="7449"/>
                    <a:pt x="15447" y="7458"/>
                  </a:cubicBezTo>
                  <a:cubicBezTo>
                    <a:pt x="15471" y="7462"/>
                    <a:pt x="15495" y="7465"/>
                    <a:pt x="15503" y="7504"/>
                  </a:cubicBezTo>
                  <a:cubicBezTo>
                    <a:pt x="15515" y="7473"/>
                    <a:pt x="15525" y="7455"/>
                    <a:pt x="15528" y="7436"/>
                  </a:cubicBezTo>
                  <a:cubicBezTo>
                    <a:pt x="15528" y="7416"/>
                    <a:pt x="15524" y="7397"/>
                    <a:pt x="15520" y="7379"/>
                  </a:cubicBezTo>
                  <a:lnTo>
                    <a:pt x="15555" y="7369"/>
                  </a:lnTo>
                  <a:cubicBezTo>
                    <a:pt x="15540" y="7349"/>
                    <a:pt x="15576" y="7331"/>
                    <a:pt x="15555" y="7309"/>
                  </a:cubicBezTo>
                  <a:cubicBezTo>
                    <a:pt x="15546" y="7303"/>
                    <a:pt x="15532" y="7303"/>
                    <a:pt x="15531" y="7286"/>
                  </a:cubicBezTo>
                  <a:cubicBezTo>
                    <a:pt x="15541" y="7259"/>
                    <a:pt x="15563" y="7228"/>
                    <a:pt x="15520" y="7203"/>
                  </a:cubicBezTo>
                  <a:cubicBezTo>
                    <a:pt x="15519" y="7231"/>
                    <a:pt x="15476" y="7228"/>
                    <a:pt x="15476" y="7259"/>
                  </a:cubicBezTo>
                  <a:cubicBezTo>
                    <a:pt x="15463" y="7275"/>
                    <a:pt x="15503" y="7287"/>
                    <a:pt x="15479" y="7303"/>
                  </a:cubicBezTo>
                  <a:cubicBezTo>
                    <a:pt x="15475" y="7304"/>
                    <a:pt x="15471" y="7305"/>
                    <a:pt x="15468" y="7305"/>
                  </a:cubicBezTo>
                  <a:cubicBezTo>
                    <a:pt x="15448" y="7305"/>
                    <a:pt x="15429" y="7291"/>
                    <a:pt x="15424" y="7270"/>
                  </a:cubicBezTo>
                  <a:cubicBezTo>
                    <a:pt x="15427" y="7260"/>
                    <a:pt x="15431" y="7250"/>
                    <a:pt x="15434" y="7239"/>
                  </a:cubicBezTo>
                  <a:cubicBezTo>
                    <a:pt x="15424" y="7219"/>
                    <a:pt x="15395" y="7212"/>
                    <a:pt x="15393" y="7186"/>
                  </a:cubicBezTo>
                  <a:cubicBezTo>
                    <a:pt x="15401" y="7170"/>
                    <a:pt x="15422" y="7163"/>
                    <a:pt x="15419" y="7140"/>
                  </a:cubicBezTo>
                  <a:lnTo>
                    <a:pt x="15387" y="7094"/>
                  </a:lnTo>
                  <a:cubicBezTo>
                    <a:pt x="15386" y="7065"/>
                    <a:pt x="15381" y="7037"/>
                    <a:pt x="15390" y="7012"/>
                  </a:cubicBezTo>
                  <a:cubicBezTo>
                    <a:pt x="15415" y="6996"/>
                    <a:pt x="15435" y="6977"/>
                    <a:pt x="15438" y="6947"/>
                  </a:cubicBezTo>
                  <a:cubicBezTo>
                    <a:pt x="15430" y="6921"/>
                    <a:pt x="15403" y="6940"/>
                    <a:pt x="15390" y="6919"/>
                  </a:cubicBezTo>
                  <a:lnTo>
                    <a:pt x="15390" y="6854"/>
                  </a:lnTo>
                  <a:cubicBezTo>
                    <a:pt x="15395" y="6840"/>
                    <a:pt x="15426" y="6845"/>
                    <a:pt x="15419" y="6818"/>
                  </a:cubicBezTo>
                  <a:cubicBezTo>
                    <a:pt x="15416" y="6816"/>
                    <a:pt x="15413" y="6815"/>
                    <a:pt x="15411" y="6815"/>
                  </a:cubicBezTo>
                  <a:cubicBezTo>
                    <a:pt x="15403" y="6815"/>
                    <a:pt x="15395" y="6822"/>
                    <a:pt x="15386" y="6822"/>
                  </a:cubicBezTo>
                  <a:cubicBezTo>
                    <a:pt x="15382" y="6822"/>
                    <a:pt x="15377" y="6820"/>
                    <a:pt x="15373" y="6817"/>
                  </a:cubicBezTo>
                  <a:cubicBezTo>
                    <a:pt x="15387" y="6791"/>
                    <a:pt x="15345" y="6774"/>
                    <a:pt x="15355" y="6743"/>
                  </a:cubicBezTo>
                  <a:cubicBezTo>
                    <a:pt x="15357" y="6743"/>
                    <a:pt x="15358" y="6742"/>
                    <a:pt x="15360" y="6742"/>
                  </a:cubicBezTo>
                  <a:cubicBezTo>
                    <a:pt x="15365" y="6742"/>
                    <a:pt x="15370" y="6746"/>
                    <a:pt x="15375" y="6746"/>
                  </a:cubicBezTo>
                  <a:cubicBezTo>
                    <a:pt x="15380" y="6746"/>
                    <a:pt x="15384" y="6743"/>
                    <a:pt x="15387" y="6734"/>
                  </a:cubicBezTo>
                  <a:lnTo>
                    <a:pt x="15387" y="6606"/>
                  </a:lnTo>
                  <a:lnTo>
                    <a:pt x="15416" y="6586"/>
                  </a:lnTo>
                  <a:cubicBezTo>
                    <a:pt x="15413" y="6573"/>
                    <a:pt x="15378" y="6578"/>
                    <a:pt x="15399" y="6549"/>
                  </a:cubicBezTo>
                  <a:cubicBezTo>
                    <a:pt x="15402" y="6542"/>
                    <a:pt x="15383" y="6519"/>
                    <a:pt x="15385" y="6511"/>
                  </a:cubicBezTo>
                  <a:cubicBezTo>
                    <a:pt x="15417" y="6455"/>
                    <a:pt x="15438" y="6404"/>
                    <a:pt x="15475" y="6363"/>
                  </a:cubicBezTo>
                  <a:lnTo>
                    <a:pt x="15475" y="6363"/>
                  </a:lnTo>
                  <a:cubicBezTo>
                    <a:pt x="15475" y="6363"/>
                    <a:pt x="15476" y="6363"/>
                    <a:pt x="15476" y="6363"/>
                  </a:cubicBezTo>
                  <a:lnTo>
                    <a:pt x="15475" y="6362"/>
                  </a:lnTo>
                  <a:cubicBezTo>
                    <a:pt x="15475" y="6362"/>
                    <a:pt x="15475" y="6363"/>
                    <a:pt x="15475" y="6363"/>
                  </a:cubicBezTo>
                  <a:lnTo>
                    <a:pt x="15475" y="6363"/>
                  </a:lnTo>
                  <a:cubicBezTo>
                    <a:pt x="15472" y="6363"/>
                    <a:pt x="15470" y="6362"/>
                    <a:pt x="15467" y="6362"/>
                  </a:cubicBezTo>
                  <a:cubicBezTo>
                    <a:pt x="15448" y="6362"/>
                    <a:pt x="15436" y="6375"/>
                    <a:pt x="15423" y="6388"/>
                  </a:cubicBezTo>
                  <a:cubicBezTo>
                    <a:pt x="15408" y="6403"/>
                    <a:pt x="15398" y="6425"/>
                    <a:pt x="15365" y="6430"/>
                  </a:cubicBezTo>
                  <a:cubicBezTo>
                    <a:pt x="15381" y="6389"/>
                    <a:pt x="15413" y="6356"/>
                    <a:pt x="15451" y="6337"/>
                  </a:cubicBezTo>
                  <a:cubicBezTo>
                    <a:pt x="15443" y="6323"/>
                    <a:pt x="15433" y="6319"/>
                    <a:pt x="15421" y="6319"/>
                  </a:cubicBezTo>
                  <a:cubicBezTo>
                    <a:pt x="15409" y="6319"/>
                    <a:pt x="15395" y="6324"/>
                    <a:pt x="15382" y="6324"/>
                  </a:cubicBezTo>
                  <a:cubicBezTo>
                    <a:pt x="15380" y="6324"/>
                    <a:pt x="15378" y="6324"/>
                    <a:pt x="15376" y="6323"/>
                  </a:cubicBezTo>
                  <a:cubicBezTo>
                    <a:pt x="15370" y="6296"/>
                    <a:pt x="15345" y="6282"/>
                    <a:pt x="15333" y="6259"/>
                  </a:cubicBezTo>
                  <a:lnTo>
                    <a:pt x="15333" y="6198"/>
                  </a:lnTo>
                  <a:cubicBezTo>
                    <a:pt x="15371" y="6168"/>
                    <a:pt x="15418" y="6144"/>
                    <a:pt x="15419" y="6083"/>
                  </a:cubicBezTo>
                  <a:lnTo>
                    <a:pt x="15419" y="6083"/>
                  </a:lnTo>
                  <a:lnTo>
                    <a:pt x="15384" y="6095"/>
                  </a:lnTo>
                  <a:cubicBezTo>
                    <a:pt x="15362" y="6081"/>
                    <a:pt x="15367" y="6062"/>
                    <a:pt x="15367" y="6045"/>
                  </a:cubicBezTo>
                  <a:cubicBezTo>
                    <a:pt x="15367" y="6022"/>
                    <a:pt x="15334" y="6029"/>
                    <a:pt x="15336" y="6005"/>
                  </a:cubicBezTo>
                  <a:cubicBezTo>
                    <a:pt x="15345" y="5972"/>
                    <a:pt x="15366" y="5942"/>
                    <a:pt x="15395" y="5923"/>
                  </a:cubicBezTo>
                  <a:cubicBezTo>
                    <a:pt x="15404" y="5926"/>
                    <a:pt x="15413" y="5934"/>
                    <a:pt x="15422" y="5934"/>
                  </a:cubicBezTo>
                  <a:cubicBezTo>
                    <a:pt x="15428" y="5934"/>
                    <a:pt x="15434" y="5931"/>
                    <a:pt x="15440" y="5919"/>
                  </a:cubicBezTo>
                  <a:cubicBezTo>
                    <a:pt x="15443" y="5884"/>
                    <a:pt x="15410" y="5859"/>
                    <a:pt x="15407" y="5828"/>
                  </a:cubicBezTo>
                  <a:cubicBezTo>
                    <a:pt x="15434" y="5775"/>
                    <a:pt x="15423" y="5706"/>
                    <a:pt x="15470" y="5673"/>
                  </a:cubicBezTo>
                  <a:cubicBezTo>
                    <a:pt x="15521" y="5674"/>
                    <a:pt x="15497" y="5732"/>
                    <a:pt x="15537" y="5740"/>
                  </a:cubicBezTo>
                  <a:cubicBezTo>
                    <a:pt x="15554" y="5702"/>
                    <a:pt x="15515" y="5681"/>
                    <a:pt x="15511" y="5651"/>
                  </a:cubicBezTo>
                  <a:lnTo>
                    <a:pt x="15511" y="5651"/>
                  </a:lnTo>
                  <a:cubicBezTo>
                    <a:pt x="15505" y="5651"/>
                    <a:pt x="15500" y="5651"/>
                    <a:pt x="15494" y="5651"/>
                  </a:cubicBezTo>
                  <a:cubicBezTo>
                    <a:pt x="15460" y="5651"/>
                    <a:pt x="15427" y="5649"/>
                    <a:pt x="15405" y="5615"/>
                  </a:cubicBezTo>
                  <a:cubicBezTo>
                    <a:pt x="15389" y="5610"/>
                    <a:pt x="15382" y="5599"/>
                    <a:pt x="15393" y="5586"/>
                  </a:cubicBezTo>
                  <a:cubicBezTo>
                    <a:pt x="15397" y="5582"/>
                    <a:pt x="15402" y="5581"/>
                    <a:pt x="15405" y="5581"/>
                  </a:cubicBezTo>
                  <a:cubicBezTo>
                    <a:pt x="15413" y="5581"/>
                    <a:pt x="15419" y="5587"/>
                    <a:pt x="15422" y="5598"/>
                  </a:cubicBezTo>
                  <a:lnTo>
                    <a:pt x="15422" y="5597"/>
                  </a:lnTo>
                  <a:cubicBezTo>
                    <a:pt x="15433" y="5597"/>
                    <a:pt x="15441" y="5585"/>
                    <a:pt x="15438" y="5575"/>
                  </a:cubicBezTo>
                  <a:cubicBezTo>
                    <a:pt x="15432" y="5558"/>
                    <a:pt x="15406" y="5565"/>
                    <a:pt x="15405" y="5544"/>
                  </a:cubicBezTo>
                  <a:lnTo>
                    <a:pt x="15375" y="5542"/>
                  </a:lnTo>
                  <a:cubicBezTo>
                    <a:pt x="15382" y="5496"/>
                    <a:pt x="15424" y="5470"/>
                    <a:pt x="15428" y="5421"/>
                  </a:cubicBezTo>
                  <a:cubicBezTo>
                    <a:pt x="15450" y="5449"/>
                    <a:pt x="15432" y="5479"/>
                    <a:pt x="15446" y="5502"/>
                  </a:cubicBezTo>
                  <a:cubicBezTo>
                    <a:pt x="15467" y="5495"/>
                    <a:pt x="15444" y="5460"/>
                    <a:pt x="15474" y="5457"/>
                  </a:cubicBezTo>
                  <a:cubicBezTo>
                    <a:pt x="15475" y="5457"/>
                    <a:pt x="15476" y="5457"/>
                    <a:pt x="15477" y="5457"/>
                  </a:cubicBezTo>
                  <a:cubicBezTo>
                    <a:pt x="15495" y="5457"/>
                    <a:pt x="15501" y="5483"/>
                    <a:pt x="15521" y="5483"/>
                  </a:cubicBezTo>
                  <a:cubicBezTo>
                    <a:pt x="15522" y="5483"/>
                    <a:pt x="15523" y="5483"/>
                    <a:pt x="15524" y="5482"/>
                  </a:cubicBezTo>
                  <a:lnTo>
                    <a:pt x="15524" y="5448"/>
                  </a:lnTo>
                  <a:cubicBezTo>
                    <a:pt x="15515" y="5438"/>
                    <a:pt x="15503" y="5438"/>
                    <a:pt x="15491" y="5438"/>
                  </a:cubicBezTo>
                  <a:cubicBezTo>
                    <a:pt x="15480" y="5438"/>
                    <a:pt x="15468" y="5438"/>
                    <a:pt x="15459" y="5428"/>
                  </a:cubicBezTo>
                  <a:cubicBezTo>
                    <a:pt x="15455" y="5417"/>
                    <a:pt x="15452" y="5405"/>
                    <a:pt x="15438" y="5401"/>
                  </a:cubicBezTo>
                  <a:lnTo>
                    <a:pt x="15385" y="5401"/>
                  </a:lnTo>
                  <a:lnTo>
                    <a:pt x="15385" y="5384"/>
                  </a:lnTo>
                  <a:lnTo>
                    <a:pt x="15373" y="5376"/>
                  </a:lnTo>
                  <a:cubicBezTo>
                    <a:pt x="15376" y="5373"/>
                    <a:pt x="15378" y="5372"/>
                    <a:pt x="15380" y="5372"/>
                  </a:cubicBezTo>
                  <a:cubicBezTo>
                    <a:pt x="15384" y="5372"/>
                    <a:pt x="15383" y="5381"/>
                    <a:pt x="15385" y="5384"/>
                  </a:cubicBezTo>
                  <a:lnTo>
                    <a:pt x="15435" y="5357"/>
                  </a:lnTo>
                  <a:cubicBezTo>
                    <a:pt x="15413" y="5342"/>
                    <a:pt x="15389" y="5357"/>
                    <a:pt x="15368" y="5335"/>
                  </a:cubicBezTo>
                  <a:cubicBezTo>
                    <a:pt x="15368" y="5291"/>
                    <a:pt x="15366" y="5242"/>
                    <a:pt x="15368" y="5193"/>
                  </a:cubicBezTo>
                  <a:cubicBezTo>
                    <a:pt x="15371" y="5143"/>
                    <a:pt x="15413" y="5112"/>
                    <a:pt x="15431" y="5066"/>
                  </a:cubicBezTo>
                  <a:cubicBezTo>
                    <a:pt x="15458" y="5066"/>
                    <a:pt x="15482" y="5059"/>
                    <a:pt x="15491" y="5028"/>
                  </a:cubicBezTo>
                  <a:lnTo>
                    <a:pt x="15449" y="5028"/>
                  </a:lnTo>
                  <a:cubicBezTo>
                    <a:pt x="15430" y="5016"/>
                    <a:pt x="15414" y="4999"/>
                    <a:pt x="15402" y="4978"/>
                  </a:cubicBezTo>
                  <a:cubicBezTo>
                    <a:pt x="15399" y="4945"/>
                    <a:pt x="15425" y="4922"/>
                    <a:pt x="15424" y="4890"/>
                  </a:cubicBezTo>
                  <a:lnTo>
                    <a:pt x="15424" y="4890"/>
                  </a:lnTo>
                  <a:cubicBezTo>
                    <a:pt x="15452" y="4901"/>
                    <a:pt x="15459" y="4917"/>
                    <a:pt x="15455" y="4940"/>
                  </a:cubicBezTo>
                  <a:lnTo>
                    <a:pt x="15455" y="4940"/>
                  </a:lnTo>
                  <a:cubicBezTo>
                    <a:pt x="15433" y="4949"/>
                    <a:pt x="15441" y="4967"/>
                    <a:pt x="15443" y="4984"/>
                  </a:cubicBezTo>
                  <a:cubicBezTo>
                    <a:pt x="15448" y="4989"/>
                    <a:pt x="15452" y="4991"/>
                    <a:pt x="15457" y="4991"/>
                  </a:cubicBezTo>
                  <a:cubicBezTo>
                    <a:pt x="15468" y="4991"/>
                    <a:pt x="15478" y="4976"/>
                    <a:pt x="15490" y="4976"/>
                  </a:cubicBezTo>
                  <a:cubicBezTo>
                    <a:pt x="15493" y="4976"/>
                    <a:pt x="15495" y="4977"/>
                    <a:pt x="15498" y="4978"/>
                  </a:cubicBezTo>
                  <a:cubicBezTo>
                    <a:pt x="15523" y="4999"/>
                    <a:pt x="15491" y="5012"/>
                    <a:pt x="15491" y="5030"/>
                  </a:cubicBezTo>
                  <a:cubicBezTo>
                    <a:pt x="15517" y="5030"/>
                    <a:pt x="15536" y="5019"/>
                    <a:pt x="15546" y="4979"/>
                  </a:cubicBezTo>
                  <a:cubicBezTo>
                    <a:pt x="15504" y="4946"/>
                    <a:pt x="15545" y="4887"/>
                    <a:pt x="15514" y="4841"/>
                  </a:cubicBezTo>
                  <a:cubicBezTo>
                    <a:pt x="15523" y="4831"/>
                    <a:pt x="15538" y="4831"/>
                    <a:pt x="15540" y="4809"/>
                  </a:cubicBezTo>
                  <a:cubicBezTo>
                    <a:pt x="15530" y="4781"/>
                    <a:pt x="15502" y="4750"/>
                    <a:pt x="15511" y="4702"/>
                  </a:cubicBezTo>
                  <a:cubicBezTo>
                    <a:pt x="15535" y="4682"/>
                    <a:pt x="15543" y="4650"/>
                    <a:pt x="15545" y="4613"/>
                  </a:cubicBezTo>
                  <a:cubicBezTo>
                    <a:pt x="15552" y="4533"/>
                    <a:pt x="15535" y="4452"/>
                    <a:pt x="15562" y="4375"/>
                  </a:cubicBezTo>
                  <a:cubicBezTo>
                    <a:pt x="15564" y="4366"/>
                    <a:pt x="15564" y="4356"/>
                    <a:pt x="15562" y="4348"/>
                  </a:cubicBezTo>
                  <a:cubicBezTo>
                    <a:pt x="15543" y="4299"/>
                    <a:pt x="15568" y="4253"/>
                    <a:pt x="15562" y="4202"/>
                  </a:cubicBezTo>
                  <a:cubicBezTo>
                    <a:pt x="15556" y="4153"/>
                    <a:pt x="15562" y="4103"/>
                    <a:pt x="15562" y="4053"/>
                  </a:cubicBezTo>
                  <a:cubicBezTo>
                    <a:pt x="15562" y="4014"/>
                    <a:pt x="15587" y="3991"/>
                    <a:pt x="15609" y="3967"/>
                  </a:cubicBezTo>
                  <a:cubicBezTo>
                    <a:pt x="15588" y="3909"/>
                    <a:pt x="15588" y="3909"/>
                    <a:pt x="15552" y="3877"/>
                  </a:cubicBezTo>
                  <a:lnTo>
                    <a:pt x="15571" y="3859"/>
                  </a:lnTo>
                  <a:lnTo>
                    <a:pt x="15606" y="3886"/>
                  </a:lnTo>
                  <a:cubicBezTo>
                    <a:pt x="15634" y="3810"/>
                    <a:pt x="15653" y="3732"/>
                    <a:pt x="15650" y="3650"/>
                  </a:cubicBezTo>
                  <a:lnTo>
                    <a:pt x="15650" y="3650"/>
                  </a:lnTo>
                  <a:cubicBezTo>
                    <a:pt x="15592" y="3657"/>
                    <a:pt x="15613" y="3728"/>
                    <a:pt x="15571" y="3745"/>
                  </a:cubicBezTo>
                  <a:cubicBezTo>
                    <a:pt x="15553" y="3721"/>
                    <a:pt x="15586" y="3708"/>
                    <a:pt x="15583" y="3687"/>
                  </a:cubicBezTo>
                  <a:cubicBezTo>
                    <a:pt x="15575" y="3669"/>
                    <a:pt x="15568" y="3649"/>
                    <a:pt x="15562" y="3634"/>
                  </a:cubicBezTo>
                  <a:cubicBezTo>
                    <a:pt x="15580" y="3537"/>
                    <a:pt x="15612" y="3459"/>
                    <a:pt x="15581" y="3411"/>
                  </a:cubicBezTo>
                  <a:cubicBezTo>
                    <a:pt x="15603" y="3378"/>
                    <a:pt x="15596" y="3332"/>
                    <a:pt x="15634" y="3307"/>
                  </a:cubicBezTo>
                  <a:lnTo>
                    <a:pt x="15634" y="3307"/>
                  </a:lnTo>
                  <a:cubicBezTo>
                    <a:pt x="15634" y="3374"/>
                    <a:pt x="15643" y="3443"/>
                    <a:pt x="15621" y="3509"/>
                  </a:cubicBezTo>
                  <a:cubicBezTo>
                    <a:pt x="15621" y="3510"/>
                    <a:pt x="15630" y="3515"/>
                    <a:pt x="15635" y="3518"/>
                  </a:cubicBezTo>
                  <a:lnTo>
                    <a:pt x="15633" y="3510"/>
                  </a:lnTo>
                  <a:cubicBezTo>
                    <a:pt x="15640" y="3478"/>
                    <a:pt x="15676" y="3470"/>
                    <a:pt x="15679" y="3440"/>
                  </a:cubicBezTo>
                  <a:cubicBezTo>
                    <a:pt x="15697" y="3367"/>
                    <a:pt x="15679" y="3293"/>
                    <a:pt x="15685" y="3221"/>
                  </a:cubicBezTo>
                  <a:cubicBezTo>
                    <a:pt x="15691" y="3148"/>
                    <a:pt x="15711" y="3075"/>
                    <a:pt x="15701" y="3005"/>
                  </a:cubicBezTo>
                  <a:cubicBezTo>
                    <a:pt x="15699" y="3002"/>
                    <a:pt x="15696" y="3002"/>
                    <a:pt x="15694" y="3002"/>
                  </a:cubicBezTo>
                  <a:cubicBezTo>
                    <a:pt x="15688" y="3002"/>
                    <a:pt x="15682" y="3007"/>
                    <a:pt x="15677" y="3007"/>
                  </a:cubicBezTo>
                  <a:cubicBezTo>
                    <a:pt x="15675" y="3007"/>
                    <a:pt x="15672" y="3006"/>
                    <a:pt x="15670" y="3003"/>
                  </a:cubicBezTo>
                  <a:cubicBezTo>
                    <a:pt x="15652" y="2987"/>
                    <a:pt x="15645" y="2969"/>
                    <a:pt x="15658" y="2949"/>
                  </a:cubicBezTo>
                  <a:cubicBezTo>
                    <a:pt x="15662" y="2944"/>
                    <a:pt x="15665" y="2943"/>
                    <a:pt x="15669" y="2943"/>
                  </a:cubicBezTo>
                  <a:cubicBezTo>
                    <a:pt x="15677" y="2943"/>
                    <a:pt x="15686" y="2950"/>
                    <a:pt x="15696" y="2950"/>
                  </a:cubicBezTo>
                  <a:cubicBezTo>
                    <a:pt x="15700" y="2950"/>
                    <a:pt x="15705" y="2949"/>
                    <a:pt x="15710" y="2944"/>
                  </a:cubicBezTo>
                  <a:cubicBezTo>
                    <a:pt x="15723" y="2895"/>
                    <a:pt x="15714" y="2839"/>
                    <a:pt x="15713" y="2782"/>
                  </a:cubicBezTo>
                  <a:cubicBezTo>
                    <a:pt x="15726" y="2768"/>
                    <a:pt x="15742" y="2755"/>
                    <a:pt x="15737" y="2726"/>
                  </a:cubicBezTo>
                  <a:cubicBezTo>
                    <a:pt x="15729" y="2691"/>
                    <a:pt x="15706" y="2661"/>
                    <a:pt x="15674" y="2645"/>
                  </a:cubicBezTo>
                  <a:cubicBezTo>
                    <a:pt x="15658" y="2602"/>
                    <a:pt x="15695" y="2576"/>
                    <a:pt x="15681" y="2536"/>
                  </a:cubicBezTo>
                  <a:cubicBezTo>
                    <a:pt x="15658" y="2521"/>
                    <a:pt x="15645" y="2481"/>
                    <a:pt x="15602" y="2481"/>
                  </a:cubicBezTo>
                  <a:cubicBezTo>
                    <a:pt x="15596" y="2481"/>
                    <a:pt x="15588" y="2482"/>
                    <a:pt x="15580" y="2484"/>
                  </a:cubicBezTo>
                  <a:lnTo>
                    <a:pt x="15617" y="2508"/>
                  </a:lnTo>
                  <a:cubicBezTo>
                    <a:pt x="15596" y="2536"/>
                    <a:pt x="15604" y="2572"/>
                    <a:pt x="15584" y="2612"/>
                  </a:cubicBezTo>
                  <a:cubicBezTo>
                    <a:pt x="15563" y="2582"/>
                    <a:pt x="15525" y="2590"/>
                    <a:pt x="15514" y="2556"/>
                  </a:cubicBezTo>
                  <a:lnTo>
                    <a:pt x="15561" y="2544"/>
                  </a:lnTo>
                  <a:cubicBezTo>
                    <a:pt x="15525" y="2503"/>
                    <a:pt x="15547" y="2447"/>
                    <a:pt x="15512" y="2405"/>
                  </a:cubicBezTo>
                  <a:cubicBezTo>
                    <a:pt x="15500" y="2391"/>
                    <a:pt x="15504" y="2359"/>
                    <a:pt x="15517" y="2337"/>
                  </a:cubicBezTo>
                  <a:cubicBezTo>
                    <a:pt x="15523" y="2332"/>
                    <a:pt x="15530" y="2327"/>
                    <a:pt x="15537" y="2324"/>
                  </a:cubicBezTo>
                  <a:lnTo>
                    <a:pt x="15576" y="2354"/>
                  </a:lnTo>
                  <a:cubicBezTo>
                    <a:pt x="15584" y="2346"/>
                    <a:pt x="15589" y="2341"/>
                    <a:pt x="15594" y="2335"/>
                  </a:cubicBezTo>
                  <a:cubicBezTo>
                    <a:pt x="15573" y="2300"/>
                    <a:pt x="15535" y="2310"/>
                    <a:pt x="15512" y="2292"/>
                  </a:cubicBezTo>
                  <a:cubicBezTo>
                    <a:pt x="15508" y="2276"/>
                    <a:pt x="15503" y="2261"/>
                    <a:pt x="15520" y="2252"/>
                  </a:cubicBezTo>
                  <a:cubicBezTo>
                    <a:pt x="15536" y="2263"/>
                    <a:pt x="15549" y="2283"/>
                    <a:pt x="15571" y="2283"/>
                  </a:cubicBezTo>
                  <a:cubicBezTo>
                    <a:pt x="15576" y="2283"/>
                    <a:pt x="15582" y="2282"/>
                    <a:pt x="15588" y="2279"/>
                  </a:cubicBezTo>
                  <a:cubicBezTo>
                    <a:pt x="15611" y="2211"/>
                    <a:pt x="15612" y="2191"/>
                    <a:pt x="15595" y="2160"/>
                  </a:cubicBezTo>
                  <a:lnTo>
                    <a:pt x="15595" y="2160"/>
                  </a:lnTo>
                  <a:cubicBezTo>
                    <a:pt x="15571" y="2173"/>
                    <a:pt x="15585" y="2225"/>
                    <a:pt x="15540" y="2225"/>
                  </a:cubicBezTo>
                  <a:cubicBezTo>
                    <a:pt x="15535" y="2225"/>
                    <a:pt x="15528" y="2224"/>
                    <a:pt x="15521" y="2222"/>
                  </a:cubicBezTo>
                  <a:cubicBezTo>
                    <a:pt x="15573" y="2159"/>
                    <a:pt x="15513" y="2101"/>
                    <a:pt x="15524" y="2041"/>
                  </a:cubicBezTo>
                  <a:lnTo>
                    <a:pt x="15474" y="1993"/>
                  </a:lnTo>
                  <a:lnTo>
                    <a:pt x="15474" y="1993"/>
                  </a:lnTo>
                  <a:cubicBezTo>
                    <a:pt x="15478" y="2035"/>
                    <a:pt x="15472" y="2066"/>
                    <a:pt x="15455" y="2092"/>
                  </a:cubicBezTo>
                  <a:lnTo>
                    <a:pt x="15491" y="2115"/>
                  </a:lnTo>
                  <a:lnTo>
                    <a:pt x="15431" y="2173"/>
                  </a:lnTo>
                  <a:cubicBezTo>
                    <a:pt x="15411" y="2162"/>
                    <a:pt x="15405" y="2151"/>
                    <a:pt x="15414" y="2135"/>
                  </a:cubicBezTo>
                  <a:cubicBezTo>
                    <a:pt x="15424" y="2118"/>
                    <a:pt x="15416" y="2108"/>
                    <a:pt x="15389" y="2108"/>
                  </a:cubicBezTo>
                  <a:cubicBezTo>
                    <a:pt x="15400" y="2149"/>
                    <a:pt x="15353" y="2183"/>
                    <a:pt x="15374" y="2224"/>
                  </a:cubicBezTo>
                  <a:cubicBezTo>
                    <a:pt x="15378" y="2226"/>
                    <a:pt x="15381" y="2226"/>
                    <a:pt x="15384" y="2226"/>
                  </a:cubicBezTo>
                  <a:cubicBezTo>
                    <a:pt x="15400" y="2226"/>
                    <a:pt x="15407" y="2212"/>
                    <a:pt x="15419" y="2212"/>
                  </a:cubicBezTo>
                  <a:cubicBezTo>
                    <a:pt x="15420" y="2205"/>
                    <a:pt x="15421" y="2199"/>
                    <a:pt x="15430" y="2199"/>
                  </a:cubicBezTo>
                  <a:cubicBezTo>
                    <a:pt x="15430" y="2199"/>
                    <a:pt x="15431" y="2199"/>
                    <a:pt x="15432" y="2199"/>
                  </a:cubicBezTo>
                  <a:cubicBezTo>
                    <a:pt x="15434" y="2209"/>
                    <a:pt x="15427" y="2211"/>
                    <a:pt x="15421" y="2212"/>
                  </a:cubicBezTo>
                  <a:cubicBezTo>
                    <a:pt x="15418" y="2235"/>
                    <a:pt x="15427" y="2257"/>
                    <a:pt x="15409" y="2281"/>
                  </a:cubicBezTo>
                  <a:cubicBezTo>
                    <a:pt x="15390" y="2244"/>
                    <a:pt x="15338" y="2256"/>
                    <a:pt x="15321" y="2217"/>
                  </a:cubicBezTo>
                  <a:cubicBezTo>
                    <a:pt x="15308" y="2260"/>
                    <a:pt x="15263" y="2270"/>
                    <a:pt x="15247" y="2295"/>
                  </a:cubicBezTo>
                  <a:cubicBezTo>
                    <a:pt x="15240" y="2298"/>
                    <a:pt x="15235" y="2299"/>
                    <a:pt x="15230" y="2299"/>
                  </a:cubicBezTo>
                  <a:cubicBezTo>
                    <a:pt x="15216" y="2299"/>
                    <a:pt x="15207" y="2291"/>
                    <a:pt x="15197" y="2289"/>
                  </a:cubicBezTo>
                  <a:cubicBezTo>
                    <a:pt x="15189" y="2313"/>
                    <a:pt x="15165" y="2319"/>
                    <a:pt x="15144" y="2332"/>
                  </a:cubicBezTo>
                  <a:cubicBezTo>
                    <a:pt x="15084" y="2274"/>
                    <a:pt x="15004" y="2270"/>
                    <a:pt x="14930" y="2255"/>
                  </a:cubicBezTo>
                  <a:cubicBezTo>
                    <a:pt x="14912" y="2293"/>
                    <a:pt x="14892" y="2329"/>
                    <a:pt x="14871" y="2365"/>
                  </a:cubicBezTo>
                  <a:cubicBezTo>
                    <a:pt x="14848" y="2398"/>
                    <a:pt x="14875" y="2444"/>
                    <a:pt x="14835" y="2471"/>
                  </a:cubicBezTo>
                  <a:cubicBezTo>
                    <a:pt x="14849" y="2514"/>
                    <a:pt x="14831" y="2554"/>
                    <a:pt x="14833" y="2600"/>
                  </a:cubicBezTo>
                  <a:lnTo>
                    <a:pt x="14738" y="2600"/>
                  </a:lnTo>
                  <a:cubicBezTo>
                    <a:pt x="14717" y="2589"/>
                    <a:pt x="14737" y="2562"/>
                    <a:pt x="14713" y="2556"/>
                  </a:cubicBezTo>
                  <a:cubicBezTo>
                    <a:pt x="14697" y="2564"/>
                    <a:pt x="14686" y="2578"/>
                    <a:pt x="14679" y="2594"/>
                  </a:cubicBezTo>
                  <a:cubicBezTo>
                    <a:pt x="14682" y="2608"/>
                    <a:pt x="14700" y="2619"/>
                    <a:pt x="14680" y="2634"/>
                  </a:cubicBezTo>
                  <a:cubicBezTo>
                    <a:pt x="14670" y="2625"/>
                    <a:pt x="14660" y="2621"/>
                    <a:pt x="14651" y="2621"/>
                  </a:cubicBezTo>
                  <a:cubicBezTo>
                    <a:pt x="14634" y="2621"/>
                    <a:pt x="14617" y="2631"/>
                    <a:pt x="14599" y="2637"/>
                  </a:cubicBezTo>
                  <a:cubicBezTo>
                    <a:pt x="14594" y="2639"/>
                    <a:pt x="14589" y="2640"/>
                    <a:pt x="14584" y="2640"/>
                  </a:cubicBezTo>
                  <a:cubicBezTo>
                    <a:pt x="14574" y="2640"/>
                    <a:pt x="14564" y="2637"/>
                    <a:pt x="14556" y="2632"/>
                  </a:cubicBezTo>
                  <a:lnTo>
                    <a:pt x="14531" y="2579"/>
                  </a:lnTo>
                  <a:cubicBezTo>
                    <a:pt x="14541" y="2562"/>
                    <a:pt x="14553" y="2548"/>
                    <a:pt x="14548" y="2527"/>
                  </a:cubicBezTo>
                  <a:cubicBezTo>
                    <a:pt x="14538" y="2506"/>
                    <a:pt x="14522" y="2490"/>
                    <a:pt x="14501" y="2480"/>
                  </a:cubicBezTo>
                  <a:cubicBezTo>
                    <a:pt x="14478" y="2481"/>
                    <a:pt x="14479" y="2514"/>
                    <a:pt x="14456" y="2514"/>
                  </a:cubicBezTo>
                  <a:cubicBezTo>
                    <a:pt x="14455" y="2514"/>
                    <a:pt x="14454" y="2514"/>
                    <a:pt x="14453" y="2514"/>
                  </a:cubicBezTo>
                  <a:cubicBezTo>
                    <a:pt x="14451" y="2514"/>
                    <a:pt x="14449" y="2515"/>
                    <a:pt x="14447" y="2515"/>
                  </a:cubicBezTo>
                  <a:cubicBezTo>
                    <a:pt x="14424" y="2515"/>
                    <a:pt x="14426" y="2477"/>
                    <a:pt x="14403" y="2477"/>
                  </a:cubicBezTo>
                  <a:cubicBezTo>
                    <a:pt x="14401" y="2477"/>
                    <a:pt x="14400" y="2477"/>
                    <a:pt x="14398" y="2478"/>
                  </a:cubicBezTo>
                  <a:cubicBezTo>
                    <a:pt x="14368" y="2478"/>
                    <a:pt x="14361" y="2508"/>
                    <a:pt x="14344" y="2525"/>
                  </a:cubicBezTo>
                  <a:cubicBezTo>
                    <a:pt x="14322" y="2514"/>
                    <a:pt x="14312" y="2492"/>
                    <a:pt x="14322" y="2473"/>
                  </a:cubicBezTo>
                  <a:cubicBezTo>
                    <a:pt x="14342" y="2431"/>
                    <a:pt x="14348" y="2393"/>
                    <a:pt x="14308" y="2358"/>
                  </a:cubicBezTo>
                  <a:cubicBezTo>
                    <a:pt x="14306" y="2355"/>
                    <a:pt x="14321" y="2339"/>
                    <a:pt x="14314" y="2326"/>
                  </a:cubicBezTo>
                  <a:cubicBezTo>
                    <a:pt x="14258" y="2279"/>
                    <a:pt x="14178" y="2252"/>
                    <a:pt x="14160" y="2166"/>
                  </a:cubicBezTo>
                  <a:cubicBezTo>
                    <a:pt x="14161" y="2166"/>
                    <a:pt x="14162" y="2166"/>
                    <a:pt x="14163" y="2166"/>
                  </a:cubicBezTo>
                  <a:cubicBezTo>
                    <a:pt x="14220" y="2166"/>
                    <a:pt x="14217" y="2236"/>
                    <a:pt x="14274" y="2245"/>
                  </a:cubicBezTo>
                  <a:cubicBezTo>
                    <a:pt x="14288" y="2215"/>
                    <a:pt x="14321" y="2196"/>
                    <a:pt x="14373" y="2168"/>
                  </a:cubicBezTo>
                  <a:cubicBezTo>
                    <a:pt x="14303" y="2159"/>
                    <a:pt x="14272" y="2128"/>
                    <a:pt x="14253" y="2089"/>
                  </a:cubicBezTo>
                  <a:cubicBezTo>
                    <a:pt x="14250" y="2088"/>
                    <a:pt x="14247" y="2088"/>
                    <a:pt x="14244" y="2088"/>
                  </a:cubicBezTo>
                  <a:cubicBezTo>
                    <a:pt x="14218" y="2088"/>
                    <a:pt x="14199" y="2108"/>
                    <a:pt x="14176" y="2108"/>
                  </a:cubicBezTo>
                  <a:cubicBezTo>
                    <a:pt x="14172" y="2108"/>
                    <a:pt x="14168" y="2107"/>
                    <a:pt x="14163" y="2106"/>
                  </a:cubicBezTo>
                  <a:cubicBezTo>
                    <a:pt x="14141" y="2104"/>
                    <a:pt x="14134" y="2079"/>
                    <a:pt x="14111" y="2074"/>
                  </a:cubicBezTo>
                  <a:cubicBezTo>
                    <a:pt x="14091" y="2126"/>
                    <a:pt x="14058" y="2166"/>
                    <a:pt x="14012" y="2182"/>
                  </a:cubicBezTo>
                  <a:cubicBezTo>
                    <a:pt x="13988" y="2253"/>
                    <a:pt x="14029" y="2329"/>
                    <a:pt x="13969" y="2389"/>
                  </a:cubicBezTo>
                  <a:cubicBezTo>
                    <a:pt x="13937" y="2379"/>
                    <a:pt x="13915" y="2373"/>
                    <a:pt x="13898" y="2373"/>
                  </a:cubicBezTo>
                  <a:cubicBezTo>
                    <a:pt x="13869" y="2373"/>
                    <a:pt x="13854" y="2390"/>
                    <a:pt x="13826" y="2433"/>
                  </a:cubicBezTo>
                  <a:lnTo>
                    <a:pt x="13853" y="2450"/>
                  </a:lnTo>
                  <a:cubicBezTo>
                    <a:pt x="13843" y="2471"/>
                    <a:pt x="13830" y="2478"/>
                    <a:pt x="13816" y="2478"/>
                  </a:cubicBezTo>
                  <a:cubicBezTo>
                    <a:pt x="13806" y="2478"/>
                    <a:pt x="13796" y="2475"/>
                    <a:pt x="13786" y="2470"/>
                  </a:cubicBezTo>
                  <a:cubicBezTo>
                    <a:pt x="13783" y="2468"/>
                    <a:pt x="13780" y="2467"/>
                    <a:pt x="13778" y="2467"/>
                  </a:cubicBezTo>
                  <a:cubicBezTo>
                    <a:pt x="13775" y="2467"/>
                    <a:pt x="13773" y="2468"/>
                    <a:pt x="13771" y="2471"/>
                  </a:cubicBezTo>
                  <a:cubicBezTo>
                    <a:pt x="13762" y="2489"/>
                    <a:pt x="13775" y="2512"/>
                    <a:pt x="13753" y="2532"/>
                  </a:cubicBezTo>
                  <a:cubicBezTo>
                    <a:pt x="13707" y="2499"/>
                    <a:pt x="13718" y="2435"/>
                    <a:pt x="13682" y="2392"/>
                  </a:cubicBezTo>
                  <a:lnTo>
                    <a:pt x="13682" y="2392"/>
                  </a:lnTo>
                  <a:cubicBezTo>
                    <a:pt x="13679" y="2437"/>
                    <a:pt x="13685" y="2484"/>
                    <a:pt x="13644" y="2512"/>
                  </a:cubicBezTo>
                  <a:lnTo>
                    <a:pt x="13644" y="2512"/>
                  </a:lnTo>
                  <a:cubicBezTo>
                    <a:pt x="13641" y="2495"/>
                    <a:pt x="13621" y="2498"/>
                    <a:pt x="13613" y="2488"/>
                  </a:cubicBezTo>
                  <a:cubicBezTo>
                    <a:pt x="13607" y="2474"/>
                    <a:pt x="13613" y="2465"/>
                    <a:pt x="13620" y="2455"/>
                  </a:cubicBezTo>
                  <a:cubicBezTo>
                    <a:pt x="13610" y="2439"/>
                    <a:pt x="13599" y="2423"/>
                    <a:pt x="13593" y="2414"/>
                  </a:cubicBezTo>
                  <a:lnTo>
                    <a:pt x="13593" y="2317"/>
                  </a:lnTo>
                  <a:cubicBezTo>
                    <a:pt x="13600" y="2298"/>
                    <a:pt x="13618" y="2303"/>
                    <a:pt x="13618" y="2289"/>
                  </a:cubicBezTo>
                  <a:cubicBezTo>
                    <a:pt x="13567" y="2261"/>
                    <a:pt x="13604" y="2179"/>
                    <a:pt x="13532" y="2163"/>
                  </a:cubicBezTo>
                  <a:cubicBezTo>
                    <a:pt x="13547" y="2124"/>
                    <a:pt x="13556" y="2091"/>
                    <a:pt x="13545" y="2057"/>
                  </a:cubicBezTo>
                  <a:cubicBezTo>
                    <a:pt x="13542" y="2055"/>
                    <a:pt x="13539" y="2054"/>
                    <a:pt x="13536" y="2054"/>
                  </a:cubicBezTo>
                  <a:cubicBezTo>
                    <a:pt x="13521" y="2054"/>
                    <a:pt x="13523" y="2081"/>
                    <a:pt x="13507" y="2081"/>
                  </a:cubicBezTo>
                  <a:cubicBezTo>
                    <a:pt x="13497" y="2073"/>
                    <a:pt x="13484" y="2069"/>
                    <a:pt x="13471" y="2069"/>
                  </a:cubicBezTo>
                  <a:cubicBezTo>
                    <a:pt x="13470" y="2069"/>
                    <a:pt x="13469" y="2069"/>
                    <a:pt x="13467" y="2069"/>
                  </a:cubicBezTo>
                  <a:lnTo>
                    <a:pt x="13467" y="2069"/>
                  </a:lnTo>
                  <a:cubicBezTo>
                    <a:pt x="13482" y="2038"/>
                    <a:pt x="13511" y="2015"/>
                    <a:pt x="13518" y="1972"/>
                  </a:cubicBezTo>
                  <a:cubicBezTo>
                    <a:pt x="13495" y="1936"/>
                    <a:pt x="13418" y="1947"/>
                    <a:pt x="13421" y="1876"/>
                  </a:cubicBezTo>
                  <a:cubicBezTo>
                    <a:pt x="13433" y="1861"/>
                    <a:pt x="13433" y="1838"/>
                    <a:pt x="13430" y="1814"/>
                  </a:cubicBezTo>
                  <a:cubicBezTo>
                    <a:pt x="13386" y="1757"/>
                    <a:pt x="13325" y="1712"/>
                    <a:pt x="13305" y="1636"/>
                  </a:cubicBezTo>
                  <a:cubicBezTo>
                    <a:pt x="13309" y="1605"/>
                    <a:pt x="13341" y="1574"/>
                    <a:pt x="13315" y="1540"/>
                  </a:cubicBezTo>
                  <a:cubicBezTo>
                    <a:pt x="13312" y="1539"/>
                    <a:pt x="13310" y="1539"/>
                    <a:pt x="13308" y="1539"/>
                  </a:cubicBezTo>
                  <a:cubicBezTo>
                    <a:pt x="13279" y="1539"/>
                    <a:pt x="13300" y="1587"/>
                    <a:pt x="13267" y="1587"/>
                  </a:cubicBezTo>
                  <a:cubicBezTo>
                    <a:pt x="13266" y="1587"/>
                    <a:pt x="13264" y="1587"/>
                    <a:pt x="13262" y="1587"/>
                  </a:cubicBezTo>
                  <a:cubicBezTo>
                    <a:pt x="13250" y="1576"/>
                    <a:pt x="13251" y="1549"/>
                    <a:pt x="13224" y="1541"/>
                  </a:cubicBezTo>
                  <a:cubicBezTo>
                    <a:pt x="13216" y="1563"/>
                    <a:pt x="13221" y="1595"/>
                    <a:pt x="13184" y="1603"/>
                  </a:cubicBezTo>
                  <a:cubicBezTo>
                    <a:pt x="13156" y="1557"/>
                    <a:pt x="13134" y="1510"/>
                    <a:pt x="13154" y="1450"/>
                  </a:cubicBezTo>
                  <a:lnTo>
                    <a:pt x="13154" y="1450"/>
                  </a:lnTo>
                  <a:cubicBezTo>
                    <a:pt x="13170" y="1461"/>
                    <a:pt x="13180" y="1474"/>
                    <a:pt x="13194" y="1477"/>
                  </a:cubicBezTo>
                  <a:cubicBezTo>
                    <a:pt x="13197" y="1477"/>
                    <a:pt x="13200" y="1477"/>
                    <a:pt x="13203" y="1477"/>
                  </a:cubicBezTo>
                  <a:cubicBezTo>
                    <a:pt x="13212" y="1477"/>
                    <a:pt x="13222" y="1476"/>
                    <a:pt x="13231" y="1474"/>
                  </a:cubicBezTo>
                  <a:cubicBezTo>
                    <a:pt x="13239" y="1494"/>
                    <a:pt x="13247" y="1514"/>
                    <a:pt x="13276" y="1517"/>
                  </a:cubicBezTo>
                  <a:lnTo>
                    <a:pt x="13319" y="1491"/>
                  </a:lnTo>
                  <a:cubicBezTo>
                    <a:pt x="13295" y="1471"/>
                    <a:pt x="13295" y="1471"/>
                    <a:pt x="13288" y="1447"/>
                  </a:cubicBezTo>
                  <a:cubicBezTo>
                    <a:pt x="13254" y="1436"/>
                    <a:pt x="13283" y="1398"/>
                    <a:pt x="13262" y="1381"/>
                  </a:cubicBezTo>
                  <a:lnTo>
                    <a:pt x="13262" y="1381"/>
                  </a:lnTo>
                  <a:lnTo>
                    <a:pt x="13222" y="1397"/>
                  </a:lnTo>
                  <a:cubicBezTo>
                    <a:pt x="13226" y="1353"/>
                    <a:pt x="13189" y="1365"/>
                    <a:pt x="13169" y="1352"/>
                  </a:cubicBezTo>
                  <a:cubicBezTo>
                    <a:pt x="13181" y="1331"/>
                    <a:pt x="13174" y="1318"/>
                    <a:pt x="13155" y="1309"/>
                  </a:cubicBezTo>
                  <a:cubicBezTo>
                    <a:pt x="13091" y="1316"/>
                    <a:pt x="13035" y="1348"/>
                    <a:pt x="12972" y="1366"/>
                  </a:cubicBezTo>
                  <a:lnTo>
                    <a:pt x="13003" y="1410"/>
                  </a:lnTo>
                  <a:cubicBezTo>
                    <a:pt x="13008" y="1494"/>
                    <a:pt x="12988" y="1575"/>
                    <a:pt x="12969" y="1658"/>
                  </a:cubicBezTo>
                  <a:cubicBezTo>
                    <a:pt x="12973" y="1671"/>
                    <a:pt x="12979" y="1685"/>
                    <a:pt x="12985" y="1697"/>
                  </a:cubicBezTo>
                  <a:lnTo>
                    <a:pt x="12986" y="1698"/>
                  </a:lnTo>
                  <a:lnTo>
                    <a:pt x="12986" y="1698"/>
                  </a:lnTo>
                  <a:cubicBezTo>
                    <a:pt x="12959" y="1706"/>
                    <a:pt x="12952" y="1725"/>
                    <a:pt x="12952" y="1751"/>
                  </a:cubicBezTo>
                  <a:cubicBezTo>
                    <a:pt x="12951" y="1769"/>
                    <a:pt x="12959" y="1792"/>
                    <a:pt x="12934" y="1803"/>
                  </a:cubicBezTo>
                  <a:cubicBezTo>
                    <a:pt x="12911" y="1762"/>
                    <a:pt x="12903" y="1715"/>
                    <a:pt x="12911" y="1670"/>
                  </a:cubicBezTo>
                  <a:cubicBezTo>
                    <a:pt x="12857" y="1649"/>
                    <a:pt x="12856" y="1595"/>
                    <a:pt x="12847" y="1553"/>
                  </a:cubicBezTo>
                  <a:cubicBezTo>
                    <a:pt x="12821" y="1442"/>
                    <a:pt x="12761" y="1354"/>
                    <a:pt x="12683" y="1277"/>
                  </a:cubicBezTo>
                  <a:cubicBezTo>
                    <a:pt x="12665" y="1278"/>
                    <a:pt x="12653" y="1289"/>
                    <a:pt x="12639" y="1289"/>
                  </a:cubicBezTo>
                  <a:cubicBezTo>
                    <a:pt x="12636" y="1289"/>
                    <a:pt x="12633" y="1289"/>
                    <a:pt x="12630" y="1288"/>
                  </a:cubicBezTo>
                  <a:cubicBezTo>
                    <a:pt x="12602" y="1281"/>
                    <a:pt x="12582" y="1256"/>
                    <a:pt x="12553" y="1256"/>
                  </a:cubicBezTo>
                  <a:cubicBezTo>
                    <a:pt x="12553" y="1256"/>
                    <a:pt x="12552" y="1256"/>
                    <a:pt x="12551" y="1256"/>
                  </a:cubicBezTo>
                  <a:cubicBezTo>
                    <a:pt x="12531" y="1266"/>
                    <a:pt x="12522" y="1288"/>
                    <a:pt x="12526" y="1309"/>
                  </a:cubicBezTo>
                  <a:cubicBezTo>
                    <a:pt x="12533" y="1332"/>
                    <a:pt x="12573" y="1323"/>
                    <a:pt x="12571" y="1358"/>
                  </a:cubicBezTo>
                  <a:cubicBezTo>
                    <a:pt x="12535" y="1358"/>
                    <a:pt x="12510" y="1324"/>
                    <a:pt x="12476" y="1324"/>
                  </a:cubicBezTo>
                  <a:cubicBezTo>
                    <a:pt x="12473" y="1324"/>
                    <a:pt x="12469" y="1325"/>
                    <a:pt x="12466" y="1325"/>
                  </a:cubicBezTo>
                  <a:cubicBezTo>
                    <a:pt x="12376" y="1405"/>
                    <a:pt x="12329" y="1558"/>
                    <a:pt x="12362" y="1664"/>
                  </a:cubicBezTo>
                  <a:cubicBezTo>
                    <a:pt x="12349" y="1696"/>
                    <a:pt x="12331" y="1725"/>
                    <a:pt x="12308" y="1750"/>
                  </a:cubicBezTo>
                  <a:cubicBezTo>
                    <a:pt x="12344" y="1778"/>
                    <a:pt x="12303" y="1826"/>
                    <a:pt x="12337" y="1858"/>
                  </a:cubicBezTo>
                  <a:cubicBezTo>
                    <a:pt x="12343" y="1864"/>
                    <a:pt x="12343" y="1869"/>
                    <a:pt x="12336" y="1872"/>
                  </a:cubicBezTo>
                  <a:lnTo>
                    <a:pt x="12280" y="1887"/>
                  </a:lnTo>
                  <a:cubicBezTo>
                    <a:pt x="12278" y="1630"/>
                    <a:pt x="12278" y="1630"/>
                    <a:pt x="12230" y="1541"/>
                  </a:cubicBezTo>
                  <a:cubicBezTo>
                    <a:pt x="12225" y="1541"/>
                    <a:pt x="12221" y="1542"/>
                    <a:pt x="12217" y="1542"/>
                  </a:cubicBezTo>
                  <a:cubicBezTo>
                    <a:pt x="12186" y="1542"/>
                    <a:pt x="12157" y="1530"/>
                    <a:pt x="12134" y="1510"/>
                  </a:cubicBezTo>
                  <a:cubicBezTo>
                    <a:pt x="12110" y="1488"/>
                    <a:pt x="12069" y="1479"/>
                    <a:pt x="12069" y="1437"/>
                  </a:cubicBezTo>
                  <a:cubicBezTo>
                    <a:pt x="12080" y="1412"/>
                    <a:pt x="12080" y="1412"/>
                    <a:pt x="12078" y="1370"/>
                  </a:cubicBezTo>
                  <a:lnTo>
                    <a:pt x="12078" y="1370"/>
                  </a:lnTo>
                  <a:cubicBezTo>
                    <a:pt x="12053" y="1420"/>
                    <a:pt x="12019" y="1466"/>
                    <a:pt x="11979" y="1506"/>
                  </a:cubicBezTo>
                  <a:cubicBezTo>
                    <a:pt x="11970" y="1502"/>
                    <a:pt x="11962" y="1500"/>
                    <a:pt x="11955" y="1500"/>
                  </a:cubicBezTo>
                  <a:cubicBezTo>
                    <a:pt x="11921" y="1500"/>
                    <a:pt x="11899" y="1535"/>
                    <a:pt x="11868" y="1552"/>
                  </a:cubicBezTo>
                  <a:cubicBezTo>
                    <a:pt x="11871" y="1575"/>
                    <a:pt x="11855" y="1591"/>
                    <a:pt x="11850" y="1611"/>
                  </a:cubicBezTo>
                  <a:lnTo>
                    <a:pt x="11849" y="1611"/>
                  </a:lnTo>
                  <a:cubicBezTo>
                    <a:pt x="11870" y="1614"/>
                    <a:pt x="11867" y="1631"/>
                    <a:pt x="11867" y="1645"/>
                  </a:cubicBezTo>
                  <a:lnTo>
                    <a:pt x="11867" y="1645"/>
                  </a:lnTo>
                  <a:cubicBezTo>
                    <a:pt x="11867" y="1645"/>
                    <a:pt x="11867" y="1645"/>
                    <a:pt x="11867" y="1645"/>
                  </a:cubicBezTo>
                  <a:cubicBezTo>
                    <a:pt x="11865" y="1645"/>
                    <a:pt x="11864" y="1645"/>
                    <a:pt x="11863" y="1645"/>
                  </a:cubicBezTo>
                  <a:cubicBezTo>
                    <a:pt x="11851" y="1645"/>
                    <a:pt x="11839" y="1647"/>
                    <a:pt x="11827" y="1647"/>
                  </a:cubicBezTo>
                  <a:cubicBezTo>
                    <a:pt x="11818" y="1647"/>
                    <a:pt x="11810" y="1645"/>
                    <a:pt x="11803" y="1640"/>
                  </a:cubicBezTo>
                  <a:cubicBezTo>
                    <a:pt x="11784" y="1607"/>
                    <a:pt x="11831" y="1604"/>
                    <a:pt x="11823" y="1576"/>
                  </a:cubicBezTo>
                  <a:cubicBezTo>
                    <a:pt x="11810" y="1561"/>
                    <a:pt x="11796" y="1556"/>
                    <a:pt x="11781" y="1556"/>
                  </a:cubicBezTo>
                  <a:cubicBezTo>
                    <a:pt x="11770" y="1556"/>
                    <a:pt x="11759" y="1559"/>
                    <a:pt x="11747" y="1563"/>
                  </a:cubicBezTo>
                  <a:cubicBezTo>
                    <a:pt x="11741" y="1585"/>
                    <a:pt x="11761" y="1603"/>
                    <a:pt x="11749" y="1622"/>
                  </a:cubicBezTo>
                  <a:cubicBezTo>
                    <a:pt x="11778" y="1633"/>
                    <a:pt x="11789" y="1662"/>
                    <a:pt x="11811" y="1679"/>
                  </a:cubicBezTo>
                  <a:cubicBezTo>
                    <a:pt x="11817" y="1685"/>
                    <a:pt x="11817" y="1702"/>
                    <a:pt x="11803" y="1713"/>
                  </a:cubicBezTo>
                  <a:cubicBezTo>
                    <a:pt x="11798" y="1716"/>
                    <a:pt x="11793" y="1717"/>
                    <a:pt x="11788" y="1717"/>
                  </a:cubicBezTo>
                  <a:cubicBezTo>
                    <a:pt x="11775" y="1717"/>
                    <a:pt x="11762" y="1710"/>
                    <a:pt x="11749" y="1705"/>
                  </a:cubicBezTo>
                  <a:lnTo>
                    <a:pt x="11676" y="1757"/>
                  </a:lnTo>
                  <a:cubicBezTo>
                    <a:pt x="11682" y="1770"/>
                    <a:pt x="11687" y="1783"/>
                    <a:pt x="11689" y="1790"/>
                  </a:cubicBezTo>
                  <a:cubicBezTo>
                    <a:pt x="11695" y="1817"/>
                    <a:pt x="11663" y="1828"/>
                    <a:pt x="11677" y="1851"/>
                  </a:cubicBezTo>
                  <a:lnTo>
                    <a:pt x="11700" y="1866"/>
                  </a:lnTo>
                  <a:cubicBezTo>
                    <a:pt x="11698" y="1885"/>
                    <a:pt x="11681" y="1904"/>
                    <a:pt x="11698" y="1923"/>
                  </a:cubicBezTo>
                  <a:cubicBezTo>
                    <a:pt x="11702" y="1926"/>
                    <a:pt x="11706" y="1927"/>
                    <a:pt x="11710" y="1927"/>
                  </a:cubicBezTo>
                  <a:cubicBezTo>
                    <a:pt x="11716" y="1927"/>
                    <a:pt x="11721" y="1922"/>
                    <a:pt x="11724" y="1913"/>
                  </a:cubicBezTo>
                  <a:lnTo>
                    <a:pt x="11712" y="1905"/>
                  </a:lnTo>
                  <a:cubicBezTo>
                    <a:pt x="11715" y="1902"/>
                    <a:pt x="11717" y="1901"/>
                    <a:pt x="11719" y="1901"/>
                  </a:cubicBezTo>
                  <a:cubicBezTo>
                    <a:pt x="11723" y="1901"/>
                    <a:pt x="11723" y="1909"/>
                    <a:pt x="11724" y="1913"/>
                  </a:cubicBezTo>
                  <a:cubicBezTo>
                    <a:pt x="11742" y="1914"/>
                    <a:pt x="11748" y="1928"/>
                    <a:pt x="11756" y="1939"/>
                  </a:cubicBezTo>
                  <a:cubicBezTo>
                    <a:pt x="11738" y="1969"/>
                    <a:pt x="11741" y="2008"/>
                    <a:pt x="11716" y="2033"/>
                  </a:cubicBezTo>
                  <a:cubicBezTo>
                    <a:pt x="11681" y="2026"/>
                    <a:pt x="11696" y="1989"/>
                    <a:pt x="11681" y="1970"/>
                  </a:cubicBezTo>
                  <a:cubicBezTo>
                    <a:pt x="11671" y="1971"/>
                    <a:pt x="11663" y="1972"/>
                    <a:pt x="11654" y="1972"/>
                  </a:cubicBezTo>
                  <a:cubicBezTo>
                    <a:pt x="11614" y="1972"/>
                    <a:pt x="11590" y="1957"/>
                    <a:pt x="11582" y="1929"/>
                  </a:cubicBezTo>
                  <a:cubicBezTo>
                    <a:pt x="11571" y="1907"/>
                    <a:pt x="11608" y="1890"/>
                    <a:pt x="11591" y="1865"/>
                  </a:cubicBezTo>
                  <a:lnTo>
                    <a:pt x="11567" y="1861"/>
                  </a:lnTo>
                  <a:cubicBezTo>
                    <a:pt x="11562" y="1873"/>
                    <a:pt x="11555" y="1876"/>
                    <a:pt x="11547" y="1876"/>
                  </a:cubicBezTo>
                  <a:cubicBezTo>
                    <a:pt x="11542" y="1876"/>
                    <a:pt x="11538" y="1875"/>
                    <a:pt x="11533" y="1874"/>
                  </a:cubicBezTo>
                  <a:cubicBezTo>
                    <a:pt x="11541" y="1858"/>
                    <a:pt x="11553" y="1860"/>
                    <a:pt x="11563" y="1858"/>
                  </a:cubicBezTo>
                  <a:cubicBezTo>
                    <a:pt x="11562" y="1800"/>
                    <a:pt x="11587" y="1747"/>
                    <a:pt x="11595" y="1694"/>
                  </a:cubicBezTo>
                  <a:cubicBezTo>
                    <a:pt x="11584" y="1669"/>
                    <a:pt x="11565" y="1665"/>
                    <a:pt x="11544" y="1665"/>
                  </a:cubicBezTo>
                  <a:cubicBezTo>
                    <a:pt x="11539" y="1665"/>
                    <a:pt x="11534" y="1665"/>
                    <a:pt x="11529" y="1665"/>
                  </a:cubicBezTo>
                  <a:cubicBezTo>
                    <a:pt x="11557" y="1733"/>
                    <a:pt x="11554" y="1738"/>
                    <a:pt x="11486" y="1754"/>
                  </a:cubicBezTo>
                  <a:cubicBezTo>
                    <a:pt x="11509" y="1687"/>
                    <a:pt x="11430" y="1648"/>
                    <a:pt x="11441" y="1583"/>
                  </a:cubicBezTo>
                  <a:cubicBezTo>
                    <a:pt x="11453" y="1576"/>
                    <a:pt x="11465" y="1574"/>
                    <a:pt x="11477" y="1574"/>
                  </a:cubicBezTo>
                  <a:cubicBezTo>
                    <a:pt x="11491" y="1574"/>
                    <a:pt x="11506" y="1577"/>
                    <a:pt x="11520" y="1577"/>
                  </a:cubicBezTo>
                  <a:cubicBezTo>
                    <a:pt x="11523" y="1577"/>
                    <a:pt x="11526" y="1577"/>
                    <a:pt x="11529" y="1576"/>
                  </a:cubicBezTo>
                  <a:lnTo>
                    <a:pt x="11528" y="1576"/>
                  </a:lnTo>
                  <a:cubicBezTo>
                    <a:pt x="11503" y="1518"/>
                    <a:pt x="11448" y="1517"/>
                    <a:pt x="11411" y="1509"/>
                  </a:cubicBezTo>
                  <a:cubicBezTo>
                    <a:pt x="11350" y="1535"/>
                    <a:pt x="11392" y="1606"/>
                    <a:pt x="11335" y="1630"/>
                  </a:cubicBezTo>
                  <a:lnTo>
                    <a:pt x="11222" y="1590"/>
                  </a:lnTo>
                  <a:cubicBezTo>
                    <a:pt x="11198" y="1621"/>
                    <a:pt x="11170" y="1631"/>
                    <a:pt x="11140" y="1631"/>
                  </a:cubicBezTo>
                  <a:cubicBezTo>
                    <a:pt x="11102" y="1631"/>
                    <a:pt x="11060" y="1615"/>
                    <a:pt x="11017" y="1608"/>
                  </a:cubicBezTo>
                  <a:lnTo>
                    <a:pt x="11017" y="1608"/>
                  </a:lnTo>
                  <a:cubicBezTo>
                    <a:pt x="11020" y="1650"/>
                    <a:pt x="10985" y="1664"/>
                    <a:pt x="10975" y="1698"/>
                  </a:cubicBezTo>
                  <a:cubicBezTo>
                    <a:pt x="10955" y="1763"/>
                    <a:pt x="10937" y="1826"/>
                    <a:pt x="10943" y="1896"/>
                  </a:cubicBezTo>
                  <a:cubicBezTo>
                    <a:pt x="10947" y="1955"/>
                    <a:pt x="10933" y="2006"/>
                    <a:pt x="10877" y="2036"/>
                  </a:cubicBezTo>
                  <a:cubicBezTo>
                    <a:pt x="10844" y="2034"/>
                    <a:pt x="10822" y="2004"/>
                    <a:pt x="10789" y="2004"/>
                  </a:cubicBezTo>
                  <a:cubicBezTo>
                    <a:pt x="10784" y="2004"/>
                    <a:pt x="10780" y="2004"/>
                    <a:pt x="10775" y="2005"/>
                  </a:cubicBezTo>
                  <a:cubicBezTo>
                    <a:pt x="10753" y="2038"/>
                    <a:pt x="10743" y="2081"/>
                    <a:pt x="10705" y="2103"/>
                  </a:cubicBezTo>
                  <a:cubicBezTo>
                    <a:pt x="10663" y="2091"/>
                    <a:pt x="10631" y="2067"/>
                    <a:pt x="10619" y="2034"/>
                  </a:cubicBezTo>
                  <a:cubicBezTo>
                    <a:pt x="10570" y="2057"/>
                    <a:pt x="10595" y="2101"/>
                    <a:pt x="10585" y="2135"/>
                  </a:cubicBezTo>
                  <a:cubicBezTo>
                    <a:pt x="10565" y="2144"/>
                    <a:pt x="10550" y="2160"/>
                    <a:pt x="10531" y="2160"/>
                  </a:cubicBezTo>
                  <a:cubicBezTo>
                    <a:pt x="10530" y="2160"/>
                    <a:pt x="10529" y="2160"/>
                    <a:pt x="10529" y="2160"/>
                  </a:cubicBezTo>
                  <a:lnTo>
                    <a:pt x="10448" y="2118"/>
                  </a:lnTo>
                  <a:cubicBezTo>
                    <a:pt x="10467" y="2093"/>
                    <a:pt x="10470" y="2060"/>
                    <a:pt x="10491" y="2042"/>
                  </a:cubicBezTo>
                  <a:cubicBezTo>
                    <a:pt x="10493" y="2042"/>
                    <a:pt x="10494" y="2041"/>
                    <a:pt x="10496" y="2041"/>
                  </a:cubicBezTo>
                  <a:cubicBezTo>
                    <a:pt x="10519" y="2041"/>
                    <a:pt x="10511" y="2066"/>
                    <a:pt x="10526" y="2068"/>
                  </a:cubicBezTo>
                  <a:cubicBezTo>
                    <a:pt x="10556" y="2025"/>
                    <a:pt x="10556" y="2025"/>
                    <a:pt x="10518" y="1968"/>
                  </a:cubicBezTo>
                  <a:cubicBezTo>
                    <a:pt x="10505" y="1903"/>
                    <a:pt x="10533" y="1836"/>
                    <a:pt x="10500" y="1774"/>
                  </a:cubicBezTo>
                  <a:cubicBezTo>
                    <a:pt x="10482" y="1774"/>
                    <a:pt x="10465" y="1778"/>
                    <a:pt x="10450" y="1778"/>
                  </a:cubicBezTo>
                  <a:cubicBezTo>
                    <a:pt x="10438" y="1778"/>
                    <a:pt x="10427" y="1776"/>
                    <a:pt x="10417" y="1766"/>
                  </a:cubicBezTo>
                  <a:cubicBezTo>
                    <a:pt x="10434" y="1710"/>
                    <a:pt x="10400" y="1669"/>
                    <a:pt x="10371" y="1629"/>
                  </a:cubicBezTo>
                  <a:cubicBezTo>
                    <a:pt x="10383" y="1609"/>
                    <a:pt x="10410" y="1612"/>
                    <a:pt x="10408" y="1589"/>
                  </a:cubicBezTo>
                  <a:cubicBezTo>
                    <a:pt x="10417" y="1556"/>
                    <a:pt x="10362" y="1558"/>
                    <a:pt x="10372" y="1524"/>
                  </a:cubicBezTo>
                  <a:cubicBezTo>
                    <a:pt x="10387" y="1495"/>
                    <a:pt x="10410" y="1474"/>
                    <a:pt x="10439" y="1461"/>
                  </a:cubicBezTo>
                  <a:cubicBezTo>
                    <a:pt x="10447" y="1437"/>
                    <a:pt x="10453" y="1415"/>
                    <a:pt x="10461" y="1391"/>
                  </a:cubicBezTo>
                  <a:cubicBezTo>
                    <a:pt x="10442" y="1369"/>
                    <a:pt x="10439" y="1342"/>
                    <a:pt x="10458" y="1305"/>
                  </a:cubicBezTo>
                  <a:lnTo>
                    <a:pt x="10458" y="1305"/>
                  </a:lnTo>
                  <a:cubicBezTo>
                    <a:pt x="10465" y="1337"/>
                    <a:pt x="10458" y="1369"/>
                    <a:pt x="10491" y="1373"/>
                  </a:cubicBezTo>
                  <a:cubicBezTo>
                    <a:pt x="10520" y="1330"/>
                    <a:pt x="10452" y="1289"/>
                    <a:pt x="10493" y="1249"/>
                  </a:cubicBezTo>
                  <a:cubicBezTo>
                    <a:pt x="10483" y="1221"/>
                    <a:pt x="10461" y="1199"/>
                    <a:pt x="10462" y="1168"/>
                  </a:cubicBezTo>
                  <a:lnTo>
                    <a:pt x="10462" y="1168"/>
                  </a:lnTo>
                  <a:cubicBezTo>
                    <a:pt x="10462" y="1168"/>
                    <a:pt x="10462" y="1168"/>
                    <a:pt x="10462" y="1168"/>
                  </a:cubicBezTo>
                  <a:lnTo>
                    <a:pt x="10462" y="1167"/>
                  </a:lnTo>
                  <a:lnTo>
                    <a:pt x="10462" y="1167"/>
                  </a:lnTo>
                  <a:cubicBezTo>
                    <a:pt x="10462" y="1167"/>
                    <a:pt x="10462" y="1167"/>
                    <a:pt x="10462" y="1168"/>
                  </a:cubicBezTo>
                  <a:lnTo>
                    <a:pt x="10462" y="1168"/>
                  </a:lnTo>
                  <a:cubicBezTo>
                    <a:pt x="10446" y="1167"/>
                    <a:pt x="10427" y="1170"/>
                    <a:pt x="10428" y="1143"/>
                  </a:cubicBezTo>
                  <a:cubicBezTo>
                    <a:pt x="10432" y="1139"/>
                    <a:pt x="10435" y="1138"/>
                    <a:pt x="10437" y="1138"/>
                  </a:cubicBezTo>
                  <a:cubicBezTo>
                    <a:pt x="10446" y="1138"/>
                    <a:pt x="10453" y="1149"/>
                    <a:pt x="10460" y="1149"/>
                  </a:cubicBezTo>
                  <a:cubicBezTo>
                    <a:pt x="10461" y="1149"/>
                    <a:pt x="10462" y="1149"/>
                    <a:pt x="10462" y="1149"/>
                  </a:cubicBezTo>
                  <a:lnTo>
                    <a:pt x="10462" y="1149"/>
                  </a:lnTo>
                  <a:cubicBezTo>
                    <a:pt x="10462" y="1149"/>
                    <a:pt x="10462" y="1149"/>
                    <a:pt x="10462" y="1150"/>
                  </a:cubicBezTo>
                  <a:lnTo>
                    <a:pt x="10462" y="1148"/>
                  </a:lnTo>
                  <a:cubicBezTo>
                    <a:pt x="10462" y="1148"/>
                    <a:pt x="10462" y="1148"/>
                    <a:pt x="10462" y="1149"/>
                  </a:cubicBezTo>
                  <a:lnTo>
                    <a:pt x="10462" y="1149"/>
                  </a:lnTo>
                  <a:cubicBezTo>
                    <a:pt x="10459" y="1109"/>
                    <a:pt x="10467" y="1068"/>
                    <a:pt x="10458" y="1030"/>
                  </a:cubicBezTo>
                  <a:cubicBezTo>
                    <a:pt x="10454" y="1029"/>
                    <a:pt x="10449" y="1029"/>
                    <a:pt x="10446" y="1029"/>
                  </a:cubicBezTo>
                  <a:cubicBezTo>
                    <a:pt x="10399" y="1029"/>
                    <a:pt x="10390" y="1077"/>
                    <a:pt x="10360" y="1099"/>
                  </a:cubicBezTo>
                  <a:cubicBezTo>
                    <a:pt x="10348" y="1087"/>
                    <a:pt x="10334" y="1085"/>
                    <a:pt x="10320" y="1085"/>
                  </a:cubicBezTo>
                  <a:cubicBezTo>
                    <a:pt x="10312" y="1085"/>
                    <a:pt x="10304" y="1086"/>
                    <a:pt x="10296" y="1086"/>
                  </a:cubicBezTo>
                  <a:cubicBezTo>
                    <a:pt x="10289" y="1086"/>
                    <a:pt x="10283" y="1085"/>
                    <a:pt x="10277" y="1083"/>
                  </a:cubicBezTo>
                  <a:cubicBezTo>
                    <a:pt x="10277" y="1073"/>
                    <a:pt x="10283" y="1009"/>
                    <a:pt x="10285" y="1007"/>
                  </a:cubicBezTo>
                  <a:cubicBezTo>
                    <a:pt x="10290" y="980"/>
                    <a:pt x="10261" y="960"/>
                    <a:pt x="10267" y="932"/>
                  </a:cubicBezTo>
                  <a:cubicBezTo>
                    <a:pt x="10269" y="924"/>
                    <a:pt x="10271" y="916"/>
                    <a:pt x="10272" y="909"/>
                  </a:cubicBezTo>
                  <a:cubicBezTo>
                    <a:pt x="10279" y="905"/>
                    <a:pt x="10284" y="903"/>
                    <a:pt x="10289" y="903"/>
                  </a:cubicBezTo>
                  <a:cubicBezTo>
                    <a:pt x="10305" y="903"/>
                    <a:pt x="10309" y="925"/>
                    <a:pt x="10321" y="928"/>
                  </a:cubicBezTo>
                  <a:cubicBezTo>
                    <a:pt x="10318" y="963"/>
                    <a:pt x="10311" y="989"/>
                    <a:pt x="10285" y="1007"/>
                  </a:cubicBezTo>
                  <a:cubicBezTo>
                    <a:pt x="10298" y="1021"/>
                    <a:pt x="10311" y="1027"/>
                    <a:pt x="10323" y="1027"/>
                  </a:cubicBezTo>
                  <a:cubicBezTo>
                    <a:pt x="10350" y="1027"/>
                    <a:pt x="10375" y="1001"/>
                    <a:pt x="10404" y="994"/>
                  </a:cubicBezTo>
                  <a:cubicBezTo>
                    <a:pt x="10410" y="996"/>
                    <a:pt x="10417" y="1006"/>
                    <a:pt x="10426" y="1006"/>
                  </a:cubicBezTo>
                  <a:cubicBezTo>
                    <a:pt x="10430" y="1006"/>
                    <a:pt x="10434" y="1004"/>
                    <a:pt x="10439" y="999"/>
                  </a:cubicBezTo>
                  <a:cubicBezTo>
                    <a:pt x="10447" y="981"/>
                    <a:pt x="10445" y="965"/>
                    <a:pt x="10424" y="943"/>
                  </a:cubicBezTo>
                  <a:cubicBezTo>
                    <a:pt x="10401" y="933"/>
                    <a:pt x="10355" y="934"/>
                    <a:pt x="10342" y="886"/>
                  </a:cubicBezTo>
                  <a:cubicBezTo>
                    <a:pt x="10359" y="885"/>
                    <a:pt x="10375" y="875"/>
                    <a:pt x="10384" y="860"/>
                  </a:cubicBezTo>
                  <a:cubicBezTo>
                    <a:pt x="10384" y="843"/>
                    <a:pt x="10356" y="851"/>
                    <a:pt x="10358" y="827"/>
                  </a:cubicBezTo>
                  <a:cubicBezTo>
                    <a:pt x="10360" y="821"/>
                    <a:pt x="10363" y="811"/>
                    <a:pt x="10367" y="801"/>
                  </a:cubicBezTo>
                  <a:cubicBezTo>
                    <a:pt x="10347" y="794"/>
                    <a:pt x="10331" y="781"/>
                    <a:pt x="10321" y="764"/>
                  </a:cubicBezTo>
                  <a:cubicBezTo>
                    <a:pt x="10329" y="734"/>
                    <a:pt x="10299" y="700"/>
                    <a:pt x="10319" y="659"/>
                  </a:cubicBezTo>
                  <a:cubicBezTo>
                    <a:pt x="10263" y="635"/>
                    <a:pt x="10290" y="550"/>
                    <a:pt x="10224" y="529"/>
                  </a:cubicBezTo>
                  <a:lnTo>
                    <a:pt x="10224" y="529"/>
                  </a:lnTo>
                  <a:cubicBezTo>
                    <a:pt x="10196" y="576"/>
                    <a:pt x="10229" y="603"/>
                    <a:pt x="10250" y="634"/>
                  </a:cubicBezTo>
                  <a:cubicBezTo>
                    <a:pt x="10242" y="664"/>
                    <a:pt x="10259" y="697"/>
                    <a:pt x="10234" y="725"/>
                  </a:cubicBezTo>
                  <a:cubicBezTo>
                    <a:pt x="10206" y="713"/>
                    <a:pt x="10216" y="686"/>
                    <a:pt x="10206" y="670"/>
                  </a:cubicBezTo>
                  <a:cubicBezTo>
                    <a:pt x="10183" y="636"/>
                    <a:pt x="10200" y="595"/>
                    <a:pt x="10191" y="553"/>
                  </a:cubicBezTo>
                  <a:cubicBezTo>
                    <a:pt x="10170" y="543"/>
                    <a:pt x="10166" y="513"/>
                    <a:pt x="10146" y="496"/>
                  </a:cubicBezTo>
                  <a:cubicBezTo>
                    <a:pt x="10132" y="493"/>
                    <a:pt x="10115" y="496"/>
                    <a:pt x="10109" y="474"/>
                  </a:cubicBezTo>
                  <a:cubicBezTo>
                    <a:pt x="10134" y="439"/>
                    <a:pt x="10107" y="407"/>
                    <a:pt x="10097" y="369"/>
                  </a:cubicBezTo>
                  <a:cubicBezTo>
                    <a:pt x="10086" y="382"/>
                    <a:pt x="10073" y="385"/>
                    <a:pt x="10061" y="385"/>
                  </a:cubicBezTo>
                  <a:cubicBezTo>
                    <a:pt x="10046" y="385"/>
                    <a:pt x="10031" y="381"/>
                    <a:pt x="10016" y="381"/>
                  </a:cubicBezTo>
                  <a:cubicBezTo>
                    <a:pt x="10006" y="381"/>
                    <a:pt x="9995" y="383"/>
                    <a:pt x="9984" y="389"/>
                  </a:cubicBezTo>
                  <a:cubicBezTo>
                    <a:pt x="9991" y="360"/>
                    <a:pt x="9965" y="351"/>
                    <a:pt x="9966" y="328"/>
                  </a:cubicBezTo>
                  <a:lnTo>
                    <a:pt x="9989" y="284"/>
                  </a:lnTo>
                  <a:lnTo>
                    <a:pt x="10034" y="270"/>
                  </a:lnTo>
                  <a:cubicBezTo>
                    <a:pt x="10035" y="254"/>
                    <a:pt x="10036" y="239"/>
                    <a:pt x="10036" y="226"/>
                  </a:cubicBezTo>
                  <a:lnTo>
                    <a:pt x="10036" y="226"/>
                  </a:lnTo>
                  <a:lnTo>
                    <a:pt x="10036" y="226"/>
                  </a:lnTo>
                  <a:cubicBezTo>
                    <a:pt x="10047" y="226"/>
                    <a:pt x="10057" y="240"/>
                    <a:pt x="10068" y="240"/>
                  </a:cubicBezTo>
                  <a:cubicBezTo>
                    <a:pt x="10075" y="240"/>
                    <a:pt x="10081" y="236"/>
                    <a:pt x="10088" y="224"/>
                  </a:cubicBezTo>
                  <a:lnTo>
                    <a:pt x="10044" y="162"/>
                  </a:lnTo>
                  <a:cubicBezTo>
                    <a:pt x="9996" y="144"/>
                    <a:pt x="9950" y="129"/>
                    <a:pt x="9907" y="129"/>
                  </a:cubicBezTo>
                  <a:cubicBezTo>
                    <a:pt x="9858" y="129"/>
                    <a:pt x="9813" y="148"/>
                    <a:pt x="9778" y="203"/>
                  </a:cubicBezTo>
                  <a:cubicBezTo>
                    <a:pt x="9772" y="205"/>
                    <a:pt x="9766" y="206"/>
                    <a:pt x="9761" y="206"/>
                  </a:cubicBezTo>
                  <a:cubicBezTo>
                    <a:pt x="9741" y="206"/>
                    <a:pt x="9726" y="191"/>
                    <a:pt x="9708" y="191"/>
                  </a:cubicBezTo>
                  <a:cubicBezTo>
                    <a:pt x="9706" y="191"/>
                    <a:pt x="9705" y="191"/>
                    <a:pt x="9703" y="191"/>
                  </a:cubicBezTo>
                  <a:cubicBezTo>
                    <a:pt x="9702" y="191"/>
                    <a:pt x="9702" y="191"/>
                    <a:pt x="9701" y="191"/>
                  </a:cubicBezTo>
                  <a:cubicBezTo>
                    <a:pt x="9684" y="191"/>
                    <a:pt x="9672" y="209"/>
                    <a:pt x="9655" y="209"/>
                  </a:cubicBezTo>
                  <a:cubicBezTo>
                    <a:pt x="9652" y="209"/>
                    <a:pt x="9649" y="208"/>
                    <a:pt x="9646" y="207"/>
                  </a:cubicBezTo>
                  <a:cubicBezTo>
                    <a:pt x="9609" y="197"/>
                    <a:pt x="9599" y="158"/>
                    <a:pt x="9570" y="133"/>
                  </a:cubicBezTo>
                  <a:cubicBezTo>
                    <a:pt x="9504" y="156"/>
                    <a:pt x="9496" y="240"/>
                    <a:pt x="9428" y="261"/>
                  </a:cubicBezTo>
                  <a:cubicBezTo>
                    <a:pt x="9418" y="261"/>
                    <a:pt x="9408" y="262"/>
                    <a:pt x="9398" y="262"/>
                  </a:cubicBezTo>
                  <a:cubicBezTo>
                    <a:pt x="9373" y="262"/>
                    <a:pt x="9349" y="256"/>
                    <a:pt x="9340" y="213"/>
                  </a:cubicBezTo>
                  <a:cubicBezTo>
                    <a:pt x="9356" y="189"/>
                    <a:pt x="9358" y="154"/>
                    <a:pt x="9387" y="140"/>
                  </a:cubicBezTo>
                  <a:cubicBezTo>
                    <a:pt x="9389" y="139"/>
                    <a:pt x="9391" y="139"/>
                    <a:pt x="9393" y="139"/>
                  </a:cubicBezTo>
                  <a:cubicBezTo>
                    <a:pt x="9408" y="139"/>
                    <a:pt x="9418" y="153"/>
                    <a:pt x="9431" y="153"/>
                  </a:cubicBezTo>
                  <a:cubicBezTo>
                    <a:pt x="9434" y="153"/>
                    <a:pt x="9438" y="152"/>
                    <a:pt x="9443" y="149"/>
                  </a:cubicBezTo>
                  <a:cubicBezTo>
                    <a:pt x="9455" y="138"/>
                    <a:pt x="9443" y="114"/>
                    <a:pt x="9444" y="113"/>
                  </a:cubicBezTo>
                  <a:cubicBezTo>
                    <a:pt x="9465" y="104"/>
                    <a:pt x="9485" y="101"/>
                    <a:pt x="9504" y="101"/>
                  </a:cubicBezTo>
                  <a:cubicBezTo>
                    <a:pt x="9546" y="101"/>
                    <a:pt x="9584" y="117"/>
                    <a:pt x="9622" y="117"/>
                  </a:cubicBezTo>
                  <a:cubicBezTo>
                    <a:pt x="9629" y="117"/>
                    <a:pt x="9636" y="116"/>
                    <a:pt x="9643" y="115"/>
                  </a:cubicBezTo>
                  <a:cubicBezTo>
                    <a:pt x="9621" y="85"/>
                    <a:pt x="9631" y="32"/>
                    <a:pt x="9586" y="32"/>
                  </a:cubicBezTo>
                  <a:cubicBezTo>
                    <a:pt x="9581" y="32"/>
                    <a:pt x="9575" y="32"/>
                    <a:pt x="9568" y="34"/>
                  </a:cubicBezTo>
                  <a:cubicBezTo>
                    <a:pt x="9546" y="43"/>
                    <a:pt x="9568" y="77"/>
                    <a:pt x="9537" y="82"/>
                  </a:cubicBezTo>
                  <a:cubicBezTo>
                    <a:pt x="9497" y="61"/>
                    <a:pt x="9458" y="31"/>
                    <a:pt x="9414" y="31"/>
                  </a:cubicBezTo>
                  <a:cubicBezTo>
                    <a:pt x="9395" y="31"/>
                    <a:pt x="9376" y="36"/>
                    <a:pt x="9355" y="50"/>
                  </a:cubicBezTo>
                  <a:cubicBezTo>
                    <a:pt x="9317" y="12"/>
                    <a:pt x="9267" y="17"/>
                    <a:pt x="9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4968575" y="1993850"/>
              <a:ext cx="21000" cy="18450"/>
            </a:xfrm>
            <a:custGeom>
              <a:avLst/>
              <a:gdLst/>
              <a:ahLst/>
              <a:cxnLst/>
              <a:rect l="l" t="t" r="r" b="b"/>
              <a:pathLst>
                <a:path w="840" h="738" extrusionOk="0">
                  <a:moveTo>
                    <a:pt x="135" y="123"/>
                  </a:moveTo>
                  <a:lnTo>
                    <a:pt x="139" y="128"/>
                  </a:lnTo>
                  <a:cubicBezTo>
                    <a:pt x="137" y="129"/>
                    <a:pt x="136" y="131"/>
                    <a:pt x="134" y="131"/>
                  </a:cubicBezTo>
                  <a:cubicBezTo>
                    <a:pt x="132" y="131"/>
                    <a:pt x="131" y="129"/>
                    <a:pt x="129" y="127"/>
                  </a:cubicBezTo>
                  <a:lnTo>
                    <a:pt x="135" y="123"/>
                  </a:lnTo>
                  <a:close/>
                  <a:moveTo>
                    <a:pt x="76" y="280"/>
                  </a:moveTo>
                  <a:lnTo>
                    <a:pt x="76" y="280"/>
                  </a:lnTo>
                  <a:cubicBezTo>
                    <a:pt x="96" y="292"/>
                    <a:pt x="110" y="301"/>
                    <a:pt x="104" y="322"/>
                  </a:cubicBezTo>
                  <a:cubicBezTo>
                    <a:pt x="98" y="324"/>
                    <a:pt x="94" y="326"/>
                    <a:pt x="88" y="329"/>
                  </a:cubicBezTo>
                  <a:cubicBezTo>
                    <a:pt x="61" y="318"/>
                    <a:pt x="74" y="300"/>
                    <a:pt x="76" y="280"/>
                  </a:cubicBezTo>
                  <a:close/>
                  <a:moveTo>
                    <a:pt x="515" y="368"/>
                  </a:moveTo>
                  <a:cubicBezTo>
                    <a:pt x="516" y="368"/>
                    <a:pt x="518" y="368"/>
                    <a:pt x="519" y="369"/>
                  </a:cubicBezTo>
                  <a:cubicBezTo>
                    <a:pt x="523" y="370"/>
                    <a:pt x="526" y="374"/>
                    <a:pt x="529" y="377"/>
                  </a:cubicBezTo>
                  <a:cubicBezTo>
                    <a:pt x="525" y="382"/>
                    <a:pt x="520" y="384"/>
                    <a:pt x="516" y="384"/>
                  </a:cubicBezTo>
                  <a:cubicBezTo>
                    <a:pt x="512" y="384"/>
                    <a:pt x="509" y="383"/>
                    <a:pt x="508" y="380"/>
                  </a:cubicBezTo>
                  <a:cubicBezTo>
                    <a:pt x="502" y="371"/>
                    <a:pt x="509" y="368"/>
                    <a:pt x="515" y="368"/>
                  </a:cubicBezTo>
                  <a:close/>
                  <a:moveTo>
                    <a:pt x="47" y="1"/>
                  </a:moveTo>
                  <a:cubicBezTo>
                    <a:pt x="32" y="1"/>
                    <a:pt x="17" y="2"/>
                    <a:pt x="2" y="4"/>
                  </a:cubicBezTo>
                  <a:cubicBezTo>
                    <a:pt x="7" y="70"/>
                    <a:pt x="47" y="118"/>
                    <a:pt x="55" y="174"/>
                  </a:cubicBezTo>
                  <a:cubicBezTo>
                    <a:pt x="39" y="192"/>
                    <a:pt x="19" y="198"/>
                    <a:pt x="1" y="207"/>
                  </a:cubicBezTo>
                  <a:lnTo>
                    <a:pt x="1" y="207"/>
                  </a:lnTo>
                  <a:cubicBezTo>
                    <a:pt x="1" y="207"/>
                    <a:pt x="1" y="207"/>
                    <a:pt x="1" y="207"/>
                  </a:cubicBezTo>
                  <a:lnTo>
                    <a:pt x="0" y="208"/>
                  </a:lnTo>
                  <a:cubicBezTo>
                    <a:pt x="1" y="208"/>
                    <a:pt x="1" y="207"/>
                    <a:pt x="1" y="207"/>
                  </a:cubicBezTo>
                  <a:lnTo>
                    <a:pt x="1" y="207"/>
                  </a:lnTo>
                  <a:cubicBezTo>
                    <a:pt x="14" y="236"/>
                    <a:pt x="45" y="255"/>
                    <a:pt x="48" y="290"/>
                  </a:cubicBezTo>
                  <a:cubicBezTo>
                    <a:pt x="38" y="307"/>
                    <a:pt x="30" y="325"/>
                    <a:pt x="42" y="345"/>
                  </a:cubicBezTo>
                  <a:cubicBezTo>
                    <a:pt x="55" y="362"/>
                    <a:pt x="71" y="366"/>
                    <a:pt x="89" y="366"/>
                  </a:cubicBezTo>
                  <a:cubicBezTo>
                    <a:pt x="98" y="366"/>
                    <a:pt x="107" y="365"/>
                    <a:pt x="116" y="364"/>
                  </a:cubicBezTo>
                  <a:lnTo>
                    <a:pt x="132" y="318"/>
                  </a:lnTo>
                  <a:cubicBezTo>
                    <a:pt x="141" y="315"/>
                    <a:pt x="148" y="313"/>
                    <a:pt x="155" y="313"/>
                  </a:cubicBezTo>
                  <a:cubicBezTo>
                    <a:pt x="172" y="313"/>
                    <a:pt x="183" y="324"/>
                    <a:pt x="192" y="342"/>
                  </a:cubicBezTo>
                  <a:cubicBezTo>
                    <a:pt x="160" y="350"/>
                    <a:pt x="159" y="390"/>
                    <a:pt x="130" y="402"/>
                  </a:cubicBezTo>
                  <a:cubicBezTo>
                    <a:pt x="112" y="407"/>
                    <a:pt x="81" y="391"/>
                    <a:pt x="73" y="437"/>
                  </a:cubicBezTo>
                  <a:cubicBezTo>
                    <a:pt x="130" y="414"/>
                    <a:pt x="185" y="421"/>
                    <a:pt x="237" y="418"/>
                  </a:cubicBezTo>
                  <a:cubicBezTo>
                    <a:pt x="245" y="406"/>
                    <a:pt x="252" y="397"/>
                    <a:pt x="261" y="385"/>
                  </a:cubicBezTo>
                  <a:lnTo>
                    <a:pt x="304" y="385"/>
                  </a:lnTo>
                  <a:lnTo>
                    <a:pt x="302" y="383"/>
                  </a:lnTo>
                  <a:cubicBezTo>
                    <a:pt x="301" y="370"/>
                    <a:pt x="283" y="362"/>
                    <a:pt x="286" y="345"/>
                  </a:cubicBezTo>
                  <a:cubicBezTo>
                    <a:pt x="290" y="341"/>
                    <a:pt x="292" y="334"/>
                    <a:pt x="297" y="333"/>
                  </a:cubicBezTo>
                  <a:cubicBezTo>
                    <a:pt x="299" y="332"/>
                    <a:pt x="302" y="331"/>
                    <a:pt x="305" y="331"/>
                  </a:cubicBezTo>
                  <a:cubicBezTo>
                    <a:pt x="313" y="331"/>
                    <a:pt x="321" y="338"/>
                    <a:pt x="329" y="342"/>
                  </a:cubicBezTo>
                  <a:lnTo>
                    <a:pt x="348" y="317"/>
                  </a:lnTo>
                  <a:cubicBezTo>
                    <a:pt x="356" y="329"/>
                    <a:pt x="363" y="341"/>
                    <a:pt x="369" y="352"/>
                  </a:cubicBezTo>
                  <a:cubicBezTo>
                    <a:pt x="374" y="356"/>
                    <a:pt x="378" y="358"/>
                    <a:pt x="382" y="358"/>
                  </a:cubicBezTo>
                  <a:cubicBezTo>
                    <a:pt x="389" y="358"/>
                    <a:pt x="395" y="353"/>
                    <a:pt x="402" y="352"/>
                  </a:cubicBezTo>
                  <a:cubicBezTo>
                    <a:pt x="418" y="348"/>
                    <a:pt x="434" y="348"/>
                    <a:pt x="450" y="348"/>
                  </a:cubicBezTo>
                  <a:cubicBezTo>
                    <a:pt x="427" y="371"/>
                    <a:pt x="431" y="394"/>
                    <a:pt x="420" y="414"/>
                  </a:cubicBezTo>
                  <a:lnTo>
                    <a:pt x="339" y="402"/>
                  </a:lnTo>
                  <a:cubicBezTo>
                    <a:pt x="338" y="411"/>
                    <a:pt x="337" y="419"/>
                    <a:pt x="335" y="431"/>
                  </a:cubicBezTo>
                  <a:cubicBezTo>
                    <a:pt x="314" y="442"/>
                    <a:pt x="282" y="436"/>
                    <a:pt x="268" y="468"/>
                  </a:cubicBezTo>
                  <a:cubicBezTo>
                    <a:pt x="274" y="504"/>
                    <a:pt x="301" y="518"/>
                    <a:pt x="337" y="520"/>
                  </a:cubicBezTo>
                  <a:cubicBezTo>
                    <a:pt x="342" y="576"/>
                    <a:pt x="342" y="576"/>
                    <a:pt x="359" y="576"/>
                  </a:cubicBezTo>
                  <a:cubicBezTo>
                    <a:pt x="395" y="557"/>
                    <a:pt x="353" y="531"/>
                    <a:pt x="365" y="509"/>
                  </a:cubicBezTo>
                  <a:cubicBezTo>
                    <a:pt x="375" y="496"/>
                    <a:pt x="385" y="480"/>
                    <a:pt x="407" y="480"/>
                  </a:cubicBezTo>
                  <a:cubicBezTo>
                    <a:pt x="421" y="555"/>
                    <a:pt x="511" y="536"/>
                    <a:pt x="539" y="596"/>
                  </a:cubicBezTo>
                  <a:cubicBezTo>
                    <a:pt x="545" y="594"/>
                    <a:pt x="551" y="594"/>
                    <a:pt x="556" y="594"/>
                  </a:cubicBezTo>
                  <a:cubicBezTo>
                    <a:pt x="612" y="594"/>
                    <a:pt x="642" y="645"/>
                    <a:pt x="688" y="655"/>
                  </a:cubicBezTo>
                  <a:cubicBezTo>
                    <a:pt x="699" y="678"/>
                    <a:pt x="710" y="697"/>
                    <a:pt x="722" y="720"/>
                  </a:cubicBezTo>
                  <a:cubicBezTo>
                    <a:pt x="732" y="710"/>
                    <a:pt x="740" y="706"/>
                    <a:pt x="748" y="706"/>
                  </a:cubicBezTo>
                  <a:cubicBezTo>
                    <a:pt x="768" y="706"/>
                    <a:pt x="782" y="737"/>
                    <a:pt x="804" y="737"/>
                  </a:cubicBezTo>
                  <a:cubicBezTo>
                    <a:pt x="806" y="737"/>
                    <a:pt x="809" y="737"/>
                    <a:pt x="811" y="736"/>
                  </a:cubicBezTo>
                  <a:cubicBezTo>
                    <a:pt x="819" y="726"/>
                    <a:pt x="840" y="719"/>
                    <a:pt x="831" y="694"/>
                  </a:cubicBezTo>
                  <a:cubicBezTo>
                    <a:pt x="815" y="680"/>
                    <a:pt x="792" y="691"/>
                    <a:pt x="771" y="680"/>
                  </a:cubicBezTo>
                  <a:cubicBezTo>
                    <a:pt x="758" y="639"/>
                    <a:pt x="737" y="601"/>
                    <a:pt x="710" y="568"/>
                  </a:cubicBezTo>
                  <a:cubicBezTo>
                    <a:pt x="685" y="556"/>
                    <a:pt x="662" y="571"/>
                    <a:pt x="645" y="552"/>
                  </a:cubicBezTo>
                  <a:cubicBezTo>
                    <a:pt x="677" y="531"/>
                    <a:pt x="628" y="499"/>
                    <a:pt x="649" y="476"/>
                  </a:cubicBezTo>
                  <a:cubicBezTo>
                    <a:pt x="650" y="476"/>
                    <a:pt x="652" y="476"/>
                    <a:pt x="653" y="476"/>
                  </a:cubicBezTo>
                  <a:cubicBezTo>
                    <a:pt x="687" y="476"/>
                    <a:pt x="669" y="509"/>
                    <a:pt x="682" y="519"/>
                  </a:cubicBezTo>
                  <a:cubicBezTo>
                    <a:pt x="697" y="532"/>
                    <a:pt x="718" y="524"/>
                    <a:pt x="731" y="537"/>
                  </a:cubicBezTo>
                  <a:cubicBezTo>
                    <a:pt x="740" y="546"/>
                    <a:pt x="748" y="560"/>
                    <a:pt x="762" y="560"/>
                  </a:cubicBezTo>
                  <a:cubicBezTo>
                    <a:pt x="767" y="560"/>
                    <a:pt x="773" y="558"/>
                    <a:pt x="779" y="555"/>
                  </a:cubicBezTo>
                  <a:cubicBezTo>
                    <a:pt x="716" y="454"/>
                    <a:pt x="653" y="357"/>
                    <a:pt x="541" y="308"/>
                  </a:cubicBezTo>
                  <a:cubicBezTo>
                    <a:pt x="517" y="268"/>
                    <a:pt x="495" y="229"/>
                    <a:pt x="445" y="225"/>
                  </a:cubicBezTo>
                  <a:lnTo>
                    <a:pt x="445" y="225"/>
                  </a:lnTo>
                  <a:cubicBezTo>
                    <a:pt x="443" y="259"/>
                    <a:pt x="466" y="291"/>
                    <a:pt x="455" y="336"/>
                  </a:cubicBezTo>
                  <a:cubicBezTo>
                    <a:pt x="432" y="302"/>
                    <a:pt x="399" y="325"/>
                    <a:pt x="378" y="307"/>
                  </a:cubicBezTo>
                  <a:cubicBezTo>
                    <a:pt x="381" y="293"/>
                    <a:pt x="397" y="282"/>
                    <a:pt x="382" y="265"/>
                  </a:cubicBezTo>
                  <a:cubicBezTo>
                    <a:pt x="377" y="262"/>
                    <a:pt x="371" y="261"/>
                    <a:pt x="365" y="261"/>
                  </a:cubicBezTo>
                  <a:cubicBezTo>
                    <a:pt x="357" y="261"/>
                    <a:pt x="348" y="264"/>
                    <a:pt x="341" y="269"/>
                  </a:cubicBezTo>
                  <a:cubicBezTo>
                    <a:pt x="336" y="273"/>
                    <a:pt x="341" y="289"/>
                    <a:pt x="326" y="289"/>
                  </a:cubicBezTo>
                  <a:cubicBezTo>
                    <a:pt x="325" y="289"/>
                    <a:pt x="323" y="289"/>
                    <a:pt x="322" y="289"/>
                  </a:cubicBezTo>
                  <a:cubicBezTo>
                    <a:pt x="294" y="264"/>
                    <a:pt x="304" y="217"/>
                    <a:pt x="273" y="193"/>
                  </a:cubicBezTo>
                  <a:lnTo>
                    <a:pt x="238" y="186"/>
                  </a:lnTo>
                  <a:cubicBezTo>
                    <a:pt x="236" y="170"/>
                    <a:pt x="254" y="159"/>
                    <a:pt x="238" y="139"/>
                  </a:cubicBezTo>
                  <a:cubicBezTo>
                    <a:pt x="233" y="137"/>
                    <a:pt x="226" y="136"/>
                    <a:pt x="220" y="136"/>
                  </a:cubicBezTo>
                  <a:cubicBezTo>
                    <a:pt x="202" y="136"/>
                    <a:pt x="181" y="143"/>
                    <a:pt x="156" y="150"/>
                  </a:cubicBezTo>
                  <a:cubicBezTo>
                    <a:pt x="172" y="105"/>
                    <a:pt x="228" y="104"/>
                    <a:pt x="227" y="53"/>
                  </a:cubicBezTo>
                  <a:cubicBezTo>
                    <a:pt x="173" y="18"/>
                    <a:pt x="111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5258500" y="2164725"/>
              <a:ext cx="5300" cy="17725"/>
            </a:xfrm>
            <a:custGeom>
              <a:avLst/>
              <a:gdLst/>
              <a:ahLst/>
              <a:cxnLst/>
              <a:rect l="l" t="t" r="r" b="b"/>
              <a:pathLst>
                <a:path w="212" h="709" extrusionOk="0">
                  <a:moveTo>
                    <a:pt x="155" y="108"/>
                  </a:moveTo>
                  <a:lnTo>
                    <a:pt x="155" y="109"/>
                  </a:lnTo>
                  <a:cubicBezTo>
                    <a:pt x="163" y="118"/>
                    <a:pt x="164" y="126"/>
                    <a:pt x="154" y="134"/>
                  </a:cubicBezTo>
                  <a:cubicBezTo>
                    <a:pt x="143" y="129"/>
                    <a:pt x="144" y="114"/>
                    <a:pt x="155" y="108"/>
                  </a:cubicBezTo>
                  <a:close/>
                  <a:moveTo>
                    <a:pt x="69" y="1"/>
                  </a:moveTo>
                  <a:cubicBezTo>
                    <a:pt x="29" y="34"/>
                    <a:pt x="45" y="89"/>
                    <a:pt x="20" y="125"/>
                  </a:cubicBezTo>
                  <a:cubicBezTo>
                    <a:pt x="52" y="176"/>
                    <a:pt x="38" y="223"/>
                    <a:pt x="19" y="272"/>
                  </a:cubicBezTo>
                  <a:cubicBezTo>
                    <a:pt x="65" y="298"/>
                    <a:pt x="14" y="335"/>
                    <a:pt x="34" y="368"/>
                  </a:cubicBezTo>
                  <a:cubicBezTo>
                    <a:pt x="41" y="381"/>
                    <a:pt x="25" y="412"/>
                    <a:pt x="2" y="424"/>
                  </a:cubicBezTo>
                  <a:lnTo>
                    <a:pt x="3" y="424"/>
                  </a:lnTo>
                  <a:lnTo>
                    <a:pt x="3" y="441"/>
                  </a:lnTo>
                  <a:lnTo>
                    <a:pt x="3" y="441"/>
                  </a:lnTo>
                  <a:cubicBezTo>
                    <a:pt x="52" y="474"/>
                    <a:pt x="1" y="510"/>
                    <a:pt x="4" y="550"/>
                  </a:cubicBezTo>
                  <a:cubicBezTo>
                    <a:pt x="14" y="570"/>
                    <a:pt x="27" y="596"/>
                    <a:pt x="39" y="622"/>
                  </a:cubicBezTo>
                  <a:cubicBezTo>
                    <a:pt x="43" y="644"/>
                    <a:pt x="34" y="666"/>
                    <a:pt x="25" y="687"/>
                  </a:cubicBezTo>
                  <a:cubicBezTo>
                    <a:pt x="47" y="687"/>
                    <a:pt x="70" y="695"/>
                    <a:pt x="88" y="708"/>
                  </a:cubicBezTo>
                  <a:cubicBezTo>
                    <a:pt x="82" y="659"/>
                    <a:pt x="118" y="640"/>
                    <a:pt x="141" y="611"/>
                  </a:cubicBezTo>
                  <a:lnTo>
                    <a:pt x="132" y="593"/>
                  </a:lnTo>
                  <a:lnTo>
                    <a:pt x="157" y="575"/>
                  </a:lnTo>
                  <a:cubicBezTo>
                    <a:pt x="122" y="497"/>
                    <a:pt x="70" y="421"/>
                    <a:pt x="160" y="344"/>
                  </a:cubicBezTo>
                  <a:cubicBezTo>
                    <a:pt x="124" y="311"/>
                    <a:pt x="115" y="275"/>
                    <a:pt x="142" y="234"/>
                  </a:cubicBezTo>
                  <a:cubicBezTo>
                    <a:pt x="150" y="221"/>
                    <a:pt x="163" y="203"/>
                    <a:pt x="159" y="195"/>
                  </a:cubicBezTo>
                  <a:cubicBezTo>
                    <a:pt x="147" y="168"/>
                    <a:pt x="166" y="157"/>
                    <a:pt x="176" y="141"/>
                  </a:cubicBezTo>
                  <a:cubicBezTo>
                    <a:pt x="185" y="124"/>
                    <a:pt x="190" y="104"/>
                    <a:pt x="212" y="95"/>
                  </a:cubicBezTo>
                  <a:cubicBezTo>
                    <a:pt x="155" y="68"/>
                    <a:pt x="131" y="7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4994050" y="2014125"/>
              <a:ext cx="11475" cy="11550"/>
            </a:xfrm>
            <a:custGeom>
              <a:avLst/>
              <a:gdLst/>
              <a:ahLst/>
              <a:cxnLst/>
              <a:rect l="l" t="t" r="r" b="b"/>
              <a:pathLst>
                <a:path w="459" h="462" extrusionOk="0">
                  <a:moveTo>
                    <a:pt x="340" y="359"/>
                  </a:moveTo>
                  <a:cubicBezTo>
                    <a:pt x="341" y="359"/>
                    <a:pt x="341" y="359"/>
                    <a:pt x="341" y="360"/>
                  </a:cubicBezTo>
                  <a:cubicBezTo>
                    <a:pt x="348" y="363"/>
                    <a:pt x="348" y="366"/>
                    <a:pt x="340" y="369"/>
                  </a:cubicBezTo>
                  <a:cubicBezTo>
                    <a:pt x="340" y="369"/>
                    <a:pt x="337" y="365"/>
                    <a:pt x="336" y="364"/>
                  </a:cubicBezTo>
                  <a:lnTo>
                    <a:pt x="335" y="364"/>
                  </a:lnTo>
                  <a:cubicBezTo>
                    <a:pt x="337" y="362"/>
                    <a:pt x="339" y="359"/>
                    <a:pt x="340" y="359"/>
                  </a:cubicBezTo>
                  <a:close/>
                  <a:moveTo>
                    <a:pt x="385" y="374"/>
                  </a:moveTo>
                  <a:lnTo>
                    <a:pt x="377" y="386"/>
                  </a:lnTo>
                  <a:cubicBezTo>
                    <a:pt x="368" y="374"/>
                    <a:pt x="379" y="375"/>
                    <a:pt x="385" y="374"/>
                  </a:cubicBezTo>
                  <a:close/>
                  <a:moveTo>
                    <a:pt x="48" y="0"/>
                  </a:moveTo>
                  <a:cubicBezTo>
                    <a:pt x="43" y="0"/>
                    <a:pt x="37" y="1"/>
                    <a:pt x="32" y="1"/>
                  </a:cubicBezTo>
                  <a:cubicBezTo>
                    <a:pt x="26" y="4"/>
                    <a:pt x="21" y="6"/>
                    <a:pt x="17" y="9"/>
                  </a:cubicBezTo>
                  <a:cubicBezTo>
                    <a:pt x="40" y="31"/>
                    <a:pt x="1" y="52"/>
                    <a:pt x="20" y="80"/>
                  </a:cubicBezTo>
                  <a:cubicBezTo>
                    <a:pt x="58" y="92"/>
                    <a:pt x="79" y="130"/>
                    <a:pt x="107" y="163"/>
                  </a:cubicBezTo>
                  <a:cubicBezTo>
                    <a:pt x="136" y="198"/>
                    <a:pt x="160" y="232"/>
                    <a:pt x="205" y="239"/>
                  </a:cubicBezTo>
                  <a:cubicBezTo>
                    <a:pt x="209" y="272"/>
                    <a:pt x="221" y="303"/>
                    <a:pt x="243" y="328"/>
                  </a:cubicBezTo>
                  <a:cubicBezTo>
                    <a:pt x="264" y="341"/>
                    <a:pt x="282" y="333"/>
                    <a:pt x="295" y="350"/>
                  </a:cubicBezTo>
                  <a:cubicBezTo>
                    <a:pt x="294" y="379"/>
                    <a:pt x="316" y="405"/>
                    <a:pt x="322" y="441"/>
                  </a:cubicBezTo>
                  <a:cubicBezTo>
                    <a:pt x="323" y="440"/>
                    <a:pt x="324" y="440"/>
                    <a:pt x="325" y="440"/>
                  </a:cubicBezTo>
                  <a:cubicBezTo>
                    <a:pt x="341" y="440"/>
                    <a:pt x="351" y="461"/>
                    <a:pt x="365" y="461"/>
                  </a:cubicBezTo>
                  <a:cubicBezTo>
                    <a:pt x="366" y="461"/>
                    <a:pt x="368" y="461"/>
                    <a:pt x="371" y="460"/>
                  </a:cubicBezTo>
                  <a:cubicBezTo>
                    <a:pt x="389" y="451"/>
                    <a:pt x="385" y="429"/>
                    <a:pt x="405" y="429"/>
                  </a:cubicBezTo>
                  <a:cubicBezTo>
                    <a:pt x="406" y="429"/>
                    <a:pt x="407" y="429"/>
                    <a:pt x="408" y="429"/>
                  </a:cubicBezTo>
                  <a:lnTo>
                    <a:pt x="458" y="461"/>
                  </a:lnTo>
                  <a:cubicBezTo>
                    <a:pt x="428" y="392"/>
                    <a:pt x="428" y="392"/>
                    <a:pt x="386" y="374"/>
                  </a:cubicBezTo>
                  <a:lnTo>
                    <a:pt x="386" y="374"/>
                  </a:lnTo>
                  <a:cubicBezTo>
                    <a:pt x="386" y="373"/>
                    <a:pt x="386" y="373"/>
                    <a:pt x="387" y="373"/>
                  </a:cubicBezTo>
                  <a:cubicBezTo>
                    <a:pt x="389" y="353"/>
                    <a:pt x="376" y="333"/>
                    <a:pt x="357" y="325"/>
                  </a:cubicBezTo>
                  <a:cubicBezTo>
                    <a:pt x="349" y="328"/>
                    <a:pt x="341" y="336"/>
                    <a:pt x="333" y="336"/>
                  </a:cubicBezTo>
                  <a:cubicBezTo>
                    <a:pt x="329" y="336"/>
                    <a:pt x="325" y="334"/>
                    <a:pt x="320" y="328"/>
                  </a:cubicBezTo>
                  <a:lnTo>
                    <a:pt x="333" y="298"/>
                  </a:lnTo>
                  <a:cubicBezTo>
                    <a:pt x="299" y="272"/>
                    <a:pt x="275" y="231"/>
                    <a:pt x="241" y="206"/>
                  </a:cubicBezTo>
                  <a:cubicBezTo>
                    <a:pt x="202" y="176"/>
                    <a:pt x="186" y="127"/>
                    <a:pt x="142" y="103"/>
                  </a:cubicBezTo>
                  <a:cubicBezTo>
                    <a:pt x="128" y="94"/>
                    <a:pt x="122" y="77"/>
                    <a:pt x="117" y="58"/>
                  </a:cubicBezTo>
                  <a:cubicBezTo>
                    <a:pt x="107" y="21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5121325" y="20467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" y="242"/>
                  </a:moveTo>
                  <a:cubicBezTo>
                    <a:pt x="1" y="242"/>
                    <a:pt x="1" y="242"/>
                    <a:pt x="0" y="242"/>
                  </a:cubicBezTo>
                  <a:lnTo>
                    <a:pt x="1" y="243"/>
                  </a:lnTo>
                  <a:cubicBezTo>
                    <a:pt x="1" y="243"/>
                    <a:pt x="1" y="242"/>
                    <a:pt x="1" y="242"/>
                  </a:cubicBezTo>
                  <a:close/>
                  <a:moveTo>
                    <a:pt x="206" y="0"/>
                  </a:moveTo>
                  <a:lnTo>
                    <a:pt x="162" y="22"/>
                  </a:lnTo>
                  <a:cubicBezTo>
                    <a:pt x="154" y="33"/>
                    <a:pt x="169" y="54"/>
                    <a:pt x="149" y="58"/>
                  </a:cubicBezTo>
                  <a:cubicBezTo>
                    <a:pt x="142" y="55"/>
                    <a:pt x="135" y="50"/>
                    <a:pt x="127" y="50"/>
                  </a:cubicBezTo>
                  <a:cubicBezTo>
                    <a:pt x="123" y="50"/>
                    <a:pt x="118" y="51"/>
                    <a:pt x="112" y="55"/>
                  </a:cubicBezTo>
                  <a:cubicBezTo>
                    <a:pt x="110" y="81"/>
                    <a:pt x="109" y="110"/>
                    <a:pt x="106" y="139"/>
                  </a:cubicBezTo>
                  <a:cubicBezTo>
                    <a:pt x="92" y="160"/>
                    <a:pt x="78" y="180"/>
                    <a:pt x="63" y="201"/>
                  </a:cubicBezTo>
                  <a:lnTo>
                    <a:pt x="33" y="189"/>
                  </a:lnTo>
                  <a:cubicBezTo>
                    <a:pt x="13" y="200"/>
                    <a:pt x="1" y="219"/>
                    <a:pt x="1" y="242"/>
                  </a:cubicBezTo>
                  <a:lnTo>
                    <a:pt x="1" y="242"/>
                  </a:lnTo>
                  <a:cubicBezTo>
                    <a:pt x="9" y="240"/>
                    <a:pt x="16" y="240"/>
                    <a:pt x="23" y="240"/>
                  </a:cubicBezTo>
                  <a:cubicBezTo>
                    <a:pt x="67" y="240"/>
                    <a:pt x="109" y="260"/>
                    <a:pt x="151" y="260"/>
                  </a:cubicBezTo>
                  <a:cubicBezTo>
                    <a:pt x="163" y="260"/>
                    <a:pt x="175" y="259"/>
                    <a:pt x="187" y="254"/>
                  </a:cubicBezTo>
                  <a:cubicBezTo>
                    <a:pt x="223" y="207"/>
                    <a:pt x="220" y="156"/>
                    <a:pt x="202" y="105"/>
                  </a:cubicBezTo>
                  <a:cubicBezTo>
                    <a:pt x="240" y="51"/>
                    <a:pt x="241" y="19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5012275" y="2071475"/>
              <a:ext cx="4225" cy="8675"/>
            </a:xfrm>
            <a:custGeom>
              <a:avLst/>
              <a:gdLst/>
              <a:ahLst/>
              <a:cxnLst/>
              <a:rect l="l" t="t" r="r" b="b"/>
              <a:pathLst>
                <a:path w="169" h="347" extrusionOk="0">
                  <a:moveTo>
                    <a:pt x="137" y="1"/>
                  </a:moveTo>
                  <a:cubicBezTo>
                    <a:pt x="135" y="1"/>
                    <a:pt x="133" y="1"/>
                    <a:pt x="131" y="2"/>
                  </a:cubicBezTo>
                  <a:cubicBezTo>
                    <a:pt x="115" y="5"/>
                    <a:pt x="121" y="30"/>
                    <a:pt x="104" y="30"/>
                  </a:cubicBezTo>
                  <a:cubicBezTo>
                    <a:pt x="102" y="30"/>
                    <a:pt x="100" y="31"/>
                    <a:pt x="99" y="31"/>
                  </a:cubicBezTo>
                  <a:cubicBezTo>
                    <a:pt x="79" y="31"/>
                    <a:pt x="73" y="5"/>
                    <a:pt x="54" y="5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36" y="18"/>
                    <a:pt x="10" y="15"/>
                    <a:pt x="1" y="40"/>
                  </a:cubicBezTo>
                  <a:lnTo>
                    <a:pt x="29" y="85"/>
                  </a:lnTo>
                  <a:cubicBezTo>
                    <a:pt x="27" y="101"/>
                    <a:pt x="4" y="118"/>
                    <a:pt x="24" y="144"/>
                  </a:cubicBezTo>
                  <a:cubicBezTo>
                    <a:pt x="25" y="155"/>
                    <a:pt x="32" y="158"/>
                    <a:pt x="41" y="158"/>
                  </a:cubicBezTo>
                  <a:cubicBezTo>
                    <a:pt x="47" y="158"/>
                    <a:pt x="54" y="157"/>
                    <a:pt x="61" y="157"/>
                  </a:cubicBezTo>
                  <a:cubicBezTo>
                    <a:pt x="71" y="157"/>
                    <a:pt x="80" y="160"/>
                    <a:pt x="82" y="175"/>
                  </a:cubicBezTo>
                  <a:lnTo>
                    <a:pt x="83" y="175"/>
                  </a:lnTo>
                  <a:cubicBezTo>
                    <a:pt x="100" y="180"/>
                    <a:pt x="114" y="193"/>
                    <a:pt x="117" y="210"/>
                  </a:cubicBezTo>
                  <a:cubicBezTo>
                    <a:pt x="108" y="230"/>
                    <a:pt x="107" y="254"/>
                    <a:pt x="83" y="264"/>
                  </a:cubicBezTo>
                  <a:cubicBezTo>
                    <a:pt x="71" y="290"/>
                    <a:pt x="56" y="315"/>
                    <a:pt x="72" y="346"/>
                  </a:cubicBezTo>
                  <a:cubicBezTo>
                    <a:pt x="72" y="346"/>
                    <a:pt x="73" y="346"/>
                    <a:pt x="74" y="346"/>
                  </a:cubicBezTo>
                  <a:cubicBezTo>
                    <a:pt x="105" y="346"/>
                    <a:pt x="114" y="305"/>
                    <a:pt x="146" y="305"/>
                  </a:cubicBezTo>
                  <a:cubicBezTo>
                    <a:pt x="147" y="305"/>
                    <a:pt x="149" y="305"/>
                    <a:pt x="150" y="305"/>
                  </a:cubicBezTo>
                  <a:cubicBezTo>
                    <a:pt x="157" y="283"/>
                    <a:pt x="152" y="257"/>
                    <a:pt x="164" y="240"/>
                  </a:cubicBezTo>
                  <a:cubicBezTo>
                    <a:pt x="154" y="208"/>
                    <a:pt x="145" y="177"/>
                    <a:pt x="137" y="151"/>
                  </a:cubicBezTo>
                  <a:cubicBezTo>
                    <a:pt x="148" y="105"/>
                    <a:pt x="158" y="64"/>
                    <a:pt x="169" y="24"/>
                  </a:cubicBezTo>
                  <a:cubicBezTo>
                    <a:pt x="158" y="13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4887375" y="2059450"/>
              <a:ext cx="4300" cy="7000"/>
            </a:xfrm>
            <a:custGeom>
              <a:avLst/>
              <a:gdLst/>
              <a:ahLst/>
              <a:cxnLst/>
              <a:rect l="l" t="t" r="r" b="b"/>
              <a:pathLst>
                <a:path w="172" h="280" extrusionOk="0">
                  <a:moveTo>
                    <a:pt x="97" y="108"/>
                  </a:moveTo>
                  <a:cubicBezTo>
                    <a:pt x="98" y="111"/>
                    <a:pt x="101" y="113"/>
                    <a:pt x="102" y="115"/>
                  </a:cubicBezTo>
                  <a:cubicBezTo>
                    <a:pt x="99" y="116"/>
                    <a:pt x="98" y="120"/>
                    <a:pt x="96" y="120"/>
                  </a:cubicBezTo>
                  <a:cubicBezTo>
                    <a:pt x="94" y="119"/>
                    <a:pt x="93" y="116"/>
                    <a:pt x="90" y="114"/>
                  </a:cubicBezTo>
                  <a:lnTo>
                    <a:pt x="97" y="108"/>
                  </a:lnTo>
                  <a:close/>
                  <a:moveTo>
                    <a:pt x="114" y="1"/>
                  </a:moveTo>
                  <a:cubicBezTo>
                    <a:pt x="112" y="1"/>
                    <a:pt x="110" y="1"/>
                    <a:pt x="109" y="1"/>
                  </a:cubicBezTo>
                  <a:cubicBezTo>
                    <a:pt x="64" y="73"/>
                    <a:pt x="0" y="143"/>
                    <a:pt x="24" y="244"/>
                  </a:cubicBezTo>
                  <a:cubicBezTo>
                    <a:pt x="24" y="258"/>
                    <a:pt x="0" y="260"/>
                    <a:pt x="8" y="280"/>
                  </a:cubicBezTo>
                  <a:cubicBezTo>
                    <a:pt x="11" y="280"/>
                    <a:pt x="13" y="280"/>
                    <a:pt x="15" y="280"/>
                  </a:cubicBezTo>
                  <a:cubicBezTo>
                    <a:pt x="36" y="280"/>
                    <a:pt x="45" y="265"/>
                    <a:pt x="50" y="246"/>
                  </a:cubicBezTo>
                  <a:cubicBezTo>
                    <a:pt x="54" y="233"/>
                    <a:pt x="50" y="216"/>
                    <a:pt x="70" y="211"/>
                  </a:cubicBezTo>
                  <a:lnTo>
                    <a:pt x="70" y="213"/>
                  </a:lnTo>
                  <a:cubicBezTo>
                    <a:pt x="70" y="203"/>
                    <a:pt x="78" y="196"/>
                    <a:pt x="88" y="195"/>
                  </a:cubicBezTo>
                  <a:cubicBezTo>
                    <a:pt x="93" y="171"/>
                    <a:pt x="123" y="178"/>
                    <a:pt x="130" y="161"/>
                  </a:cubicBezTo>
                  <a:cubicBezTo>
                    <a:pt x="148" y="126"/>
                    <a:pt x="152" y="84"/>
                    <a:pt x="140" y="47"/>
                  </a:cubicBezTo>
                  <a:lnTo>
                    <a:pt x="171" y="25"/>
                  </a:lnTo>
                  <a:cubicBezTo>
                    <a:pt x="152" y="18"/>
                    <a:pt x="140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5259925" y="1766750"/>
              <a:ext cx="3525" cy="6225"/>
            </a:xfrm>
            <a:custGeom>
              <a:avLst/>
              <a:gdLst/>
              <a:ahLst/>
              <a:cxnLst/>
              <a:rect l="l" t="t" r="r" b="b"/>
              <a:pathLst>
                <a:path w="141" h="249" extrusionOk="0">
                  <a:moveTo>
                    <a:pt x="106" y="1"/>
                  </a:moveTo>
                  <a:lnTo>
                    <a:pt x="106" y="2"/>
                  </a:lnTo>
                  <a:cubicBezTo>
                    <a:pt x="103" y="2"/>
                    <a:pt x="101" y="2"/>
                    <a:pt x="98" y="2"/>
                  </a:cubicBezTo>
                  <a:cubicBezTo>
                    <a:pt x="95" y="2"/>
                    <a:pt x="92" y="2"/>
                    <a:pt x="89" y="2"/>
                  </a:cubicBezTo>
                  <a:cubicBezTo>
                    <a:pt x="77" y="2"/>
                    <a:pt x="63" y="3"/>
                    <a:pt x="46" y="13"/>
                  </a:cubicBezTo>
                  <a:cubicBezTo>
                    <a:pt x="34" y="20"/>
                    <a:pt x="37" y="47"/>
                    <a:pt x="22" y="60"/>
                  </a:cubicBezTo>
                  <a:cubicBezTo>
                    <a:pt x="42" y="102"/>
                    <a:pt x="34" y="146"/>
                    <a:pt x="34" y="179"/>
                  </a:cubicBezTo>
                  <a:cubicBezTo>
                    <a:pt x="30" y="186"/>
                    <a:pt x="26" y="187"/>
                    <a:pt x="22" y="187"/>
                  </a:cubicBezTo>
                  <a:cubicBezTo>
                    <a:pt x="18" y="187"/>
                    <a:pt x="13" y="184"/>
                    <a:pt x="9" y="184"/>
                  </a:cubicBezTo>
                  <a:cubicBezTo>
                    <a:pt x="6" y="184"/>
                    <a:pt x="3" y="186"/>
                    <a:pt x="1" y="191"/>
                  </a:cubicBezTo>
                  <a:cubicBezTo>
                    <a:pt x="3" y="220"/>
                    <a:pt x="28" y="231"/>
                    <a:pt x="50" y="248"/>
                  </a:cubicBezTo>
                  <a:cubicBezTo>
                    <a:pt x="59" y="243"/>
                    <a:pt x="70" y="237"/>
                    <a:pt x="81" y="235"/>
                  </a:cubicBezTo>
                  <a:cubicBezTo>
                    <a:pt x="94" y="235"/>
                    <a:pt x="107" y="238"/>
                    <a:pt x="119" y="242"/>
                  </a:cubicBezTo>
                  <a:cubicBezTo>
                    <a:pt x="127" y="209"/>
                    <a:pt x="115" y="175"/>
                    <a:pt x="141" y="146"/>
                  </a:cubicBezTo>
                  <a:cubicBezTo>
                    <a:pt x="139" y="146"/>
                    <a:pt x="137" y="145"/>
                    <a:pt x="135" y="145"/>
                  </a:cubicBezTo>
                  <a:cubicBezTo>
                    <a:pt x="114" y="145"/>
                    <a:pt x="96" y="160"/>
                    <a:pt x="79" y="160"/>
                  </a:cubicBezTo>
                  <a:cubicBezTo>
                    <a:pt x="70" y="160"/>
                    <a:pt x="61" y="156"/>
                    <a:pt x="52" y="142"/>
                  </a:cubicBezTo>
                  <a:cubicBezTo>
                    <a:pt x="59" y="118"/>
                    <a:pt x="83" y="112"/>
                    <a:pt x="100" y="98"/>
                  </a:cubicBezTo>
                  <a:cubicBezTo>
                    <a:pt x="89" y="83"/>
                    <a:pt x="65" y="97"/>
                    <a:pt x="54" y="77"/>
                  </a:cubicBezTo>
                  <a:cubicBezTo>
                    <a:pt x="52" y="60"/>
                    <a:pt x="63" y="51"/>
                    <a:pt x="77" y="41"/>
                  </a:cubicBezTo>
                  <a:lnTo>
                    <a:pt x="116" y="67"/>
                  </a:lnTo>
                  <a:cubicBezTo>
                    <a:pt x="135" y="40"/>
                    <a:pt x="111" y="2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4977650" y="2076000"/>
              <a:ext cx="3750" cy="5575"/>
            </a:xfrm>
            <a:custGeom>
              <a:avLst/>
              <a:gdLst/>
              <a:ahLst/>
              <a:cxnLst/>
              <a:rect l="l" t="t" r="r" b="b"/>
              <a:pathLst>
                <a:path w="150" h="223" extrusionOk="0">
                  <a:moveTo>
                    <a:pt x="72" y="72"/>
                  </a:moveTo>
                  <a:cubicBezTo>
                    <a:pt x="86" y="72"/>
                    <a:pt x="90" y="83"/>
                    <a:pt x="93" y="94"/>
                  </a:cubicBezTo>
                  <a:cubicBezTo>
                    <a:pt x="87" y="97"/>
                    <a:pt x="82" y="98"/>
                    <a:pt x="78" y="98"/>
                  </a:cubicBezTo>
                  <a:cubicBezTo>
                    <a:pt x="68" y="98"/>
                    <a:pt x="64" y="91"/>
                    <a:pt x="68" y="73"/>
                  </a:cubicBezTo>
                  <a:cubicBezTo>
                    <a:pt x="70" y="73"/>
                    <a:pt x="71" y="72"/>
                    <a:pt x="72" y="72"/>
                  </a:cubicBezTo>
                  <a:close/>
                  <a:moveTo>
                    <a:pt x="75" y="1"/>
                  </a:moveTo>
                  <a:lnTo>
                    <a:pt x="68" y="3"/>
                  </a:lnTo>
                  <a:lnTo>
                    <a:pt x="59" y="20"/>
                  </a:lnTo>
                  <a:cubicBezTo>
                    <a:pt x="57" y="21"/>
                    <a:pt x="54" y="22"/>
                    <a:pt x="52" y="22"/>
                  </a:cubicBezTo>
                  <a:cubicBezTo>
                    <a:pt x="38" y="22"/>
                    <a:pt x="33" y="3"/>
                    <a:pt x="19" y="3"/>
                  </a:cubicBezTo>
                  <a:cubicBezTo>
                    <a:pt x="18" y="3"/>
                    <a:pt x="16" y="3"/>
                    <a:pt x="15" y="3"/>
                  </a:cubicBezTo>
                  <a:cubicBezTo>
                    <a:pt x="8" y="17"/>
                    <a:pt x="9" y="34"/>
                    <a:pt x="19" y="46"/>
                  </a:cubicBezTo>
                  <a:cubicBezTo>
                    <a:pt x="33" y="64"/>
                    <a:pt x="1" y="77"/>
                    <a:pt x="15" y="91"/>
                  </a:cubicBezTo>
                  <a:lnTo>
                    <a:pt x="59" y="146"/>
                  </a:lnTo>
                  <a:cubicBezTo>
                    <a:pt x="33" y="191"/>
                    <a:pt x="73" y="203"/>
                    <a:pt x="95" y="222"/>
                  </a:cubicBezTo>
                  <a:cubicBezTo>
                    <a:pt x="95" y="223"/>
                    <a:pt x="96" y="223"/>
                    <a:pt x="97" y="223"/>
                  </a:cubicBezTo>
                  <a:cubicBezTo>
                    <a:pt x="101" y="223"/>
                    <a:pt x="106" y="220"/>
                    <a:pt x="110" y="219"/>
                  </a:cubicBezTo>
                  <a:cubicBezTo>
                    <a:pt x="112" y="200"/>
                    <a:pt x="84" y="197"/>
                    <a:pt x="89" y="177"/>
                  </a:cubicBezTo>
                  <a:cubicBezTo>
                    <a:pt x="93" y="173"/>
                    <a:pt x="97" y="172"/>
                    <a:pt x="100" y="172"/>
                  </a:cubicBezTo>
                  <a:cubicBezTo>
                    <a:pt x="111" y="172"/>
                    <a:pt x="119" y="182"/>
                    <a:pt x="131" y="186"/>
                  </a:cubicBezTo>
                  <a:cubicBezTo>
                    <a:pt x="149" y="113"/>
                    <a:pt x="90" y="64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5259550" y="2160675"/>
              <a:ext cx="4425" cy="3525"/>
            </a:xfrm>
            <a:custGeom>
              <a:avLst/>
              <a:gdLst/>
              <a:ahLst/>
              <a:cxnLst/>
              <a:rect l="l" t="t" r="r" b="b"/>
              <a:pathLst>
                <a:path w="177" h="141" extrusionOk="0">
                  <a:moveTo>
                    <a:pt x="59" y="92"/>
                  </a:moveTo>
                  <a:cubicBezTo>
                    <a:pt x="60" y="95"/>
                    <a:pt x="62" y="96"/>
                    <a:pt x="62" y="97"/>
                  </a:cubicBezTo>
                  <a:cubicBezTo>
                    <a:pt x="62" y="99"/>
                    <a:pt x="59" y="100"/>
                    <a:pt x="58" y="102"/>
                  </a:cubicBezTo>
                  <a:cubicBezTo>
                    <a:pt x="57" y="100"/>
                    <a:pt x="56" y="98"/>
                    <a:pt x="53" y="97"/>
                  </a:cubicBezTo>
                  <a:lnTo>
                    <a:pt x="59" y="92"/>
                  </a:lnTo>
                  <a:close/>
                  <a:moveTo>
                    <a:pt x="159" y="1"/>
                  </a:moveTo>
                  <a:lnTo>
                    <a:pt x="84" y="27"/>
                  </a:lnTo>
                  <a:lnTo>
                    <a:pt x="58" y="68"/>
                  </a:lnTo>
                  <a:cubicBezTo>
                    <a:pt x="56" y="69"/>
                    <a:pt x="53" y="70"/>
                    <a:pt x="51" y="70"/>
                  </a:cubicBezTo>
                  <a:cubicBezTo>
                    <a:pt x="38" y="70"/>
                    <a:pt x="27" y="57"/>
                    <a:pt x="15" y="57"/>
                  </a:cubicBezTo>
                  <a:cubicBezTo>
                    <a:pt x="10" y="57"/>
                    <a:pt x="6" y="58"/>
                    <a:pt x="1" y="63"/>
                  </a:cubicBezTo>
                  <a:cubicBezTo>
                    <a:pt x="25" y="82"/>
                    <a:pt x="4" y="115"/>
                    <a:pt x="24" y="137"/>
                  </a:cubicBezTo>
                  <a:cubicBezTo>
                    <a:pt x="33" y="140"/>
                    <a:pt x="42" y="141"/>
                    <a:pt x="51" y="141"/>
                  </a:cubicBezTo>
                  <a:cubicBezTo>
                    <a:pt x="61" y="141"/>
                    <a:pt x="70" y="140"/>
                    <a:pt x="78" y="137"/>
                  </a:cubicBezTo>
                  <a:cubicBezTo>
                    <a:pt x="115" y="113"/>
                    <a:pt x="131" y="65"/>
                    <a:pt x="172" y="47"/>
                  </a:cubicBezTo>
                  <a:cubicBezTo>
                    <a:pt x="173" y="27"/>
                    <a:pt x="177" y="12"/>
                    <a:pt x="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5011375" y="2087925"/>
              <a:ext cx="2800" cy="7525"/>
            </a:xfrm>
            <a:custGeom>
              <a:avLst/>
              <a:gdLst/>
              <a:ahLst/>
              <a:cxnLst/>
              <a:rect l="l" t="t" r="r" b="b"/>
              <a:pathLst>
                <a:path w="112" h="301" extrusionOk="0">
                  <a:moveTo>
                    <a:pt x="30" y="0"/>
                  </a:moveTo>
                  <a:cubicBezTo>
                    <a:pt x="26" y="0"/>
                    <a:pt x="21" y="2"/>
                    <a:pt x="16" y="5"/>
                  </a:cubicBezTo>
                  <a:cubicBezTo>
                    <a:pt x="7" y="27"/>
                    <a:pt x="32" y="37"/>
                    <a:pt x="28" y="57"/>
                  </a:cubicBezTo>
                  <a:lnTo>
                    <a:pt x="0" y="95"/>
                  </a:lnTo>
                  <a:cubicBezTo>
                    <a:pt x="55" y="149"/>
                    <a:pt x="56" y="155"/>
                    <a:pt x="32" y="235"/>
                  </a:cubicBezTo>
                  <a:cubicBezTo>
                    <a:pt x="51" y="253"/>
                    <a:pt x="48" y="292"/>
                    <a:pt x="111" y="301"/>
                  </a:cubicBezTo>
                  <a:cubicBezTo>
                    <a:pt x="53" y="205"/>
                    <a:pt x="68" y="110"/>
                    <a:pt x="63" y="25"/>
                  </a:cubicBezTo>
                  <a:cubicBezTo>
                    <a:pt x="51" y="11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4993000" y="2156875"/>
              <a:ext cx="3275" cy="5200"/>
            </a:xfrm>
            <a:custGeom>
              <a:avLst/>
              <a:gdLst/>
              <a:ahLst/>
              <a:cxnLst/>
              <a:rect l="l" t="t" r="r" b="b"/>
              <a:pathLst>
                <a:path w="131" h="208" extrusionOk="0">
                  <a:moveTo>
                    <a:pt x="27" y="1"/>
                  </a:moveTo>
                  <a:cubicBezTo>
                    <a:pt x="26" y="1"/>
                    <a:pt x="25" y="1"/>
                    <a:pt x="24" y="1"/>
                  </a:cubicBezTo>
                  <a:cubicBezTo>
                    <a:pt x="1" y="78"/>
                    <a:pt x="55" y="135"/>
                    <a:pt x="66" y="208"/>
                  </a:cubicBezTo>
                  <a:cubicBezTo>
                    <a:pt x="121" y="163"/>
                    <a:pt x="131" y="144"/>
                    <a:pt x="117" y="122"/>
                  </a:cubicBezTo>
                  <a:lnTo>
                    <a:pt x="117" y="122"/>
                  </a:lnTo>
                  <a:cubicBezTo>
                    <a:pt x="107" y="124"/>
                    <a:pt x="99" y="133"/>
                    <a:pt x="90" y="133"/>
                  </a:cubicBezTo>
                  <a:cubicBezTo>
                    <a:pt x="87" y="133"/>
                    <a:pt x="84" y="132"/>
                    <a:pt x="81" y="129"/>
                  </a:cubicBezTo>
                  <a:cubicBezTo>
                    <a:pt x="60" y="106"/>
                    <a:pt x="98" y="91"/>
                    <a:pt x="85" y="71"/>
                  </a:cubicBezTo>
                  <a:lnTo>
                    <a:pt x="57" y="51"/>
                  </a:lnTo>
                  <a:lnTo>
                    <a:pt x="102" y="39"/>
                  </a:lnTo>
                  <a:cubicBezTo>
                    <a:pt x="95" y="19"/>
                    <a:pt x="85" y="14"/>
                    <a:pt x="75" y="14"/>
                  </a:cubicBezTo>
                  <a:cubicBezTo>
                    <a:pt x="65" y="14"/>
                    <a:pt x="54" y="19"/>
                    <a:pt x="45" y="19"/>
                  </a:cubicBezTo>
                  <a:cubicBezTo>
                    <a:pt x="44" y="19"/>
                    <a:pt x="42" y="19"/>
                    <a:pt x="41" y="18"/>
                  </a:cubicBezTo>
                  <a:cubicBezTo>
                    <a:pt x="34" y="11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4917675" y="2051425"/>
              <a:ext cx="4700" cy="3900"/>
            </a:xfrm>
            <a:custGeom>
              <a:avLst/>
              <a:gdLst/>
              <a:ahLst/>
              <a:cxnLst/>
              <a:rect l="l" t="t" r="r" b="b"/>
              <a:pathLst>
                <a:path w="188" h="156" extrusionOk="0">
                  <a:moveTo>
                    <a:pt x="73" y="0"/>
                  </a:moveTo>
                  <a:cubicBezTo>
                    <a:pt x="67" y="69"/>
                    <a:pt x="2" y="71"/>
                    <a:pt x="1" y="121"/>
                  </a:cubicBezTo>
                  <a:lnTo>
                    <a:pt x="23" y="156"/>
                  </a:lnTo>
                  <a:lnTo>
                    <a:pt x="113" y="78"/>
                  </a:lnTo>
                  <a:cubicBezTo>
                    <a:pt x="133" y="83"/>
                    <a:pt x="130" y="111"/>
                    <a:pt x="156" y="121"/>
                  </a:cubicBezTo>
                  <a:cubicBezTo>
                    <a:pt x="154" y="97"/>
                    <a:pt x="188" y="99"/>
                    <a:pt x="179" y="62"/>
                  </a:cubicBezTo>
                  <a:cubicBezTo>
                    <a:pt x="137" y="56"/>
                    <a:pt x="98" y="34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4970925" y="2060800"/>
              <a:ext cx="3450" cy="5275"/>
            </a:xfrm>
            <a:custGeom>
              <a:avLst/>
              <a:gdLst/>
              <a:ahLst/>
              <a:cxnLst/>
              <a:rect l="l" t="t" r="r" b="b"/>
              <a:pathLst>
                <a:path w="138" h="211" extrusionOk="0">
                  <a:moveTo>
                    <a:pt x="7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12" y="48"/>
                    <a:pt x="41" y="82"/>
                    <a:pt x="61" y="118"/>
                  </a:cubicBezTo>
                  <a:cubicBezTo>
                    <a:pt x="78" y="150"/>
                    <a:pt x="102" y="189"/>
                    <a:pt x="138" y="211"/>
                  </a:cubicBezTo>
                  <a:lnTo>
                    <a:pt x="138" y="141"/>
                  </a:lnTo>
                  <a:cubicBezTo>
                    <a:pt x="119" y="105"/>
                    <a:pt x="105" y="76"/>
                    <a:pt x="87" y="40"/>
                  </a:cubicBezTo>
                  <a:cubicBezTo>
                    <a:pt x="84" y="40"/>
                    <a:pt x="82" y="41"/>
                    <a:pt x="79" y="41"/>
                  </a:cubicBezTo>
                  <a:cubicBezTo>
                    <a:pt x="52" y="41"/>
                    <a:pt x="41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4990575" y="2009725"/>
              <a:ext cx="4575" cy="3975"/>
            </a:xfrm>
            <a:custGeom>
              <a:avLst/>
              <a:gdLst/>
              <a:ahLst/>
              <a:cxnLst/>
              <a:rect l="l" t="t" r="r" b="b"/>
              <a:pathLst>
                <a:path w="183" h="159" extrusionOk="0">
                  <a:moveTo>
                    <a:pt x="151" y="123"/>
                  </a:moveTo>
                  <a:lnTo>
                    <a:pt x="142" y="136"/>
                  </a:lnTo>
                  <a:cubicBezTo>
                    <a:pt x="132" y="123"/>
                    <a:pt x="146" y="125"/>
                    <a:pt x="151" y="123"/>
                  </a:cubicBezTo>
                  <a:close/>
                  <a:moveTo>
                    <a:pt x="33" y="1"/>
                  </a:moveTo>
                  <a:cubicBezTo>
                    <a:pt x="27" y="1"/>
                    <a:pt x="19" y="3"/>
                    <a:pt x="12" y="9"/>
                  </a:cubicBezTo>
                  <a:cubicBezTo>
                    <a:pt x="1" y="66"/>
                    <a:pt x="52" y="63"/>
                    <a:pt x="81" y="80"/>
                  </a:cubicBezTo>
                  <a:lnTo>
                    <a:pt x="68" y="119"/>
                  </a:lnTo>
                  <a:lnTo>
                    <a:pt x="110" y="157"/>
                  </a:lnTo>
                  <a:cubicBezTo>
                    <a:pt x="112" y="157"/>
                    <a:pt x="114" y="157"/>
                    <a:pt x="116" y="157"/>
                  </a:cubicBezTo>
                  <a:cubicBezTo>
                    <a:pt x="128" y="157"/>
                    <a:pt x="140" y="158"/>
                    <a:pt x="151" y="158"/>
                  </a:cubicBezTo>
                  <a:cubicBezTo>
                    <a:pt x="161" y="158"/>
                    <a:pt x="172" y="157"/>
                    <a:pt x="182" y="151"/>
                  </a:cubicBezTo>
                  <a:cubicBezTo>
                    <a:pt x="176" y="137"/>
                    <a:pt x="165" y="126"/>
                    <a:pt x="151" y="123"/>
                  </a:cubicBezTo>
                  <a:cubicBezTo>
                    <a:pt x="127" y="88"/>
                    <a:pt x="92" y="63"/>
                    <a:pt x="71" y="25"/>
                  </a:cubicBezTo>
                  <a:cubicBezTo>
                    <a:pt x="66" y="15"/>
                    <a:pt x="51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4893800" y="2062575"/>
              <a:ext cx="3725" cy="5300"/>
            </a:xfrm>
            <a:custGeom>
              <a:avLst/>
              <a:gdLst/>
              <a:ahLst/>
              <a:cxnLst/>
              <a:rect l="l" t="t" r="r" b="b"/>
              <a:pathLst>
                <a:path w="149" h="212" extrusionOk="0">
                  <a:moveTo>
                    <a:pt x="145" y="0"/>
                  </a:moveTo>
                  <a:cubicBezTo>
                    <a:pt x="108" y="0"/>
                    <a:pt x="98" y="35"/>
                    <a:pt x="61" y="37"/>
                  </a:cubicBezTo>
                  <a:cubicBezTo>
                    <a:pt x="72" y="91"/>
                    <a:pt x="21" y="103"/>
                    <a:pt x="9" y="139"/>
                  </a:cubicBezTo>
                  <a:cubicBezTo>
                    <a:pt x="11" y="163"/>
                    <a:pt x="1" y="185"/>
                    <a:pt x="19" y="212"/>
                  </a:cubicBezTo>
                  <a:cubicBezTo>
                    <a:pt x="72" y="145"/>
                    <a:pt x="102" y="71"/>
                    <a:pt x="148" y="1"/>
                  </a:cubicBezTo>
                  <a:cubicBezTo>
                    <a:pt x="147" y="0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4978650" y="1996925"/>
              <a:ext cx="5750" cy="3375"/>
            </a:xfrm>
            <a:custGeom>
              <a:avLst/>
              <a:gdLst/>
              <a:ahLst/>
              <a:cxnLst/>
              <a:rect l="l" t="t" r="r" b="b"/>
              <a:pathLst>
                <a:path w="230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52" y="77"/>
                    <a:pt x="137" y="127"/>
                    <a:pt x="229" y="135"/>
                  </a:cubicBezTo>
                  <a:cubicBezTo>
                    <a:pt x="156" y="69"/>
                    <a:pt x="92" y="2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5261275" y="1812000"/>
              <a:ext cx="2500" cy="3650"/>
            </a:xfrm>
            <a:custGeom>
              <a:avLst/>
              <a:gdLst/>
              <a:ahLst/>
              <a:cxnLst/>
              <a:rect l="l" t="t" r="r" b="b"/>
              <a:pathLst>
                <a:path w="100" h="146" extrusionOk="0">
                  <a:moveTo>
                    <a:pt x="49" y="0"/>
                  </a:moveTo>
                  <a:cubicBezTo>
                    <a:pt x="39" y="21"/>
                    <a:pt x="6" y="11"/>
                    <a:pt x="0" y="44"/>
                  </a:cubicBezTo>
                  <a:cubicBezTo>
                    <a:pt x="9" y="56"/>
                    <a:pt x="20" y="70"/>
                    <a:pt x="29" y="82"/>
                  </a:cubicBezTo>
                  <a:lnTo>
                    <a:pt x="5" y="137"/>
                  </a:lnTo>
                  <a:cubicBezTo>
                    <a:pt x="14" y="143"/>
                    <a:pt x="26" y="145"/>
                    <a:pt x="37" y="145"/>
                  </a:cubicBezTo>
                  <a:cubicBezTo>
                    <a:pt x="44" y="145"/>
                    <a:pt x="52" y="144"/>
                    <a:pt x="58" y="142"/>
                  </a:cubicBezTo>
                  <a:cubicBezTo>
                    <a:pt x="100" y="64"/>
                    <a:pt x="98" y="53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5261225" y="1829400"/>
              <a:ext cx="2725" cy="2650"/>
            </a:xfrm>
            <a:custGeom>
              <a:avLst/>
              <a:gdLst/>
              <a:ahLst/>
              <a:cxnLst/>
              <a:rect l="l" t="t" r="r" b="b"/>
              <a:pathLst>
                <a:path w="109" h="106" extrusionOk="0">
                  <a:moveTo>
                    <a:pt x="68" y="0"/>
                  </a:moveTo>
                  <a:lnTo>
                    <a:pt x="0" y="51"/>
                  </a:lnTo>
                  <a:cubicBezTo>
                    <a:pt x="2" y="87"/>
                    <a:pt x="17" y="105"/>
                    <a:pt x="52" y="105"/>
                  </a:cubicBezTo>
                  <a:cubicBezTo>
                    <a:pt x="53" y="105"/>
                    <a:pt x="54" y="105"/>
                    <a:pt x="55" y="105"/>
                  </a:cubicBezTo>
                  <a:cubicBezTo>
                    <a:pt x="80" y="95"/>
                    <a:pt x="99" y="74"/>
                    <a:pt x="108" y="48"/>
                  </a:cubicBezTo>
                  <a:cubicBezTo>
                    <a:pt x="104" y="21"/>
                    <a:pt x="94" y="6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5214250" y="2311400"/>
              <a:ext cx="2450" cy="3275"/>
            </a:xfrm>
            <a:custGeom>
              <a:avLst/>
              <a:gdLst/>
              <a:ahLst/>
              <a:cxnLst/>
              <a:rect l="l" t="t" r="r" b="b"/>
              <a:pathLst>
                <a:path w="98" h="131" extrusionOk="0">
                  <a:moveTo>
                    <a:pt x="32" y="0"/>
                  </a:moveTo>
                  <a:cubicBezTo>
                    <a:pt x="0" y="34"/>
                    <a:pt x="19" y="75"/>
                    <a:pt x="17" y="110"/>
                  </a:cubicBezTo>
                  <a:cubicBezTo>
                    <a:pt x="29" y="121"/>
                    <a:pt x="34" y="130"/>
                    <a:pt x="53" y="130"/>
                  </a:cubicBezTo>
                  <a:cubicBezTo>
                    <a:pt x="55" y="130"/>
                    <a:pt x="57" y="130"/>
                    <a:pt x="59" y="130"/>
                  </a:cubicBezTo>
                  <a:cubicBezTo>
                    <a:pt x="64" y="92"/>
                    <a:pt x="97" y="63"/>
                    <a:pt x="81" y="21"/>
                  </a:cubicBezTo>
                  <a:cubicBezTo>
                    <a:pt x="67" y="8"/>
                    <a:pt x="50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5123775" y="1903575"/>
              <a:ext cx="2925" cy="2850"/>
            </a:xfrm>
            <a:custGeom>
              <a:avLst/>
              <a:gdLst/>
              <a:ahLst/>
              <a:cxnLst/>
              <a:rect l="l" t="t" r="r" b="b"/>
              <a:pathLst>
                <a:path w="117" h="114" extrusionOk="0">
                  <a:moveTo>
                    <a:pt x="39" y="0"/>
                  </a:moveTo>
                  <a:cubicBezTo>
                    <a:pt x="0" y="53"/>
                    <a:pt x="0" y="53"/>
                    <a:pt x="37" y="101"/>
                  </a:cubicBezTo>
                  <a:cubicBezTo>
                    <a:pt x="57" y="95"/>
                    <a:pt x="57" y="70"/>
                    <a:pt x="78" y="56"/>
                  </a:cubicBezTo>
                  <a:lnTo>
                    <a:pt x="78" y="56"/>
                  </a:lnTo>
                  <a:cubicBezTo>
                    <a:pt x="85" y="79"/>
                    <a:pt x="77" y="113"/>
                    <a:pt x="116" y="113"/>
                  </a:cubicBezTo>
                  <a:lnTo>
                    <a:pt x="116" y="53"/>
                  </a:lnTo>
                  <a:lnTo>
                    <a:pt x="116" y="53"/>
                  </a:lnTo>
                  <a:cubicBezTo>
                    <a:pt x="116" y="53"/>
                    <a:pt x="116" y="53"/>
                    <a:pt x="117" y="53"/>
                  </a:cubicBezTo>
                  <a:lnTo>
                    <a:pt x="116" y="52"/>
                  </a:lnTo>
                  <a:lnTo>
                    <a:pt x="116" y="53"/>
                  </a:lnTo>
                  <a:lnTo>
                    <a:pt x="116" y="53"/>
                  </a:lnTo>
                  <a:cubicBezTo>
                    <a:pt x="84" y="45"/>
                    <a:pt x="76" y="2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5124125" y="1899625"/>
              <a:ext cx="2275" cy="2600"/>
            </a:xfrm>
            <a:custGeom>
              <a:avLst/>
              <a:gdLst/>
              <a:ahLst/>
              <a:cxnLst/>
              <a:rect l="l" t="t" r="r" b="b"/>
              <a:pathLst>
                <a:path w="91" h="104" extrusionOk="0">
                  <a:moveTo>
                    <a:pt x="23" y="1"/>
                  </a:moveTo>
                  <a:cubicBezTo>
                    <a:pt x="0" y="49"/>
                    <a:pt x="0" y="49"/>
                    <a:pt x="4" y="96"/>
                  </a:cubicBezTo>
                  <a:cubicBezTo>
                    <a:pt x="9" y="100"/>
                    <a:pt x="14" y="102"/>
                    <a:pt x="20" y="102"/>
                  </a:cubicBezTo>
                  <a:cubicBezTo>
                    <a:pt x="32" y="102"/>
                    <a:pt x="45" y="95"/>
                    <a:pt x="58" y="95"/>
                  </a:cubicBezTo>
                  <a:cubicBezTo>
                    <a:pt x="66" y="95"/>
                    <a:pt x="73" y="97"/>
                    <a:pt x="81" y="104"/>
                  </a:cubicBezTo>
                  <a:cubicBezTo>
                    <a:pt x="85" y="68"/>
                    <a:pt x="90" y="42"/>
                    <a:pt x="82" y="31"/>
                  </a:cubicBezTo>
                  <a:cubicBezTo>
                    <a:pt x="75" y="23"/>
                    <a:pt x="69" y="20"/>
                    <a:pt x="63" y="20"/>
                  </a:cubicBezTo>
                  <a:cubicBezTo>
                    <a:pt x="55" y="20"/>
                    <a:pt x="49" y="27"/>
                    <a:pt x="42" y="27"/>
                  </a:cubicBezTo>
                  <a:cubicBezTo>
                    <a:pt x="40" y="27"/>
                    <a:pt x="39" y="26"/>
                    <a:pt x="37" y="25"/>
                  </a:cubicBezTo>
                  <a:cubicBezTo>
                    <a:pt x="32" y="17"/>
                    <a:pt x="27" y="9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4996975" y="2023275"/>
              <a:ext cx="2675" cy="2850"/>
            </a:xfrm>
            <a:custGeom>
              <a:avLst/>
              <a:gdLst/>
              <a:ahLst/>
              <a:cxnLst/>
              <a:rect l="l" t="t" r="r" b="b"/>
              <a:pathLst>
                <a:path w="107" h="114" extrusionOk="0">
                  <a:moveTo>
                    <a:pt x="7" y="0"/>
                  </a:moveTo>
                  <a:cubicBezTo>
                    <a:pt x="4" y="47"/>
                    <a:pt x="0" y="83"/>
                    <a:pt x="29" y="113"/>
                  </a:cubicBezTo>
                  <a:cubicBezTo>
                    <a:pt x="58" y="104"/>
                    <a:pt x="87" y="96"/>
                    <a:pt x="106" y="6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4984625" y="2000200"/>
              <a:ext cx="4375" cy="3275"/>
            </a:xfrm>
            <a:custGeom>
              <a:avLst/>
              <a:gdLst/>
              <a:ahLst/>
              <a:cxnLst/>
              <a:rect l="l" t="t" r="r" b="b"/>
              <a:pathLst>
                <a:path w="175" h="131" extrusionOk="0">
                  <a:moveTo>
                    <a:pt x="24" y="1"/>
                  </a:moveTo>
                  <a:lnTo>
                    <a:pt x="0" y="30"/>
                  </a:lnTo>
                  <a:cubicBezTo>
                    <a:pt x="30" y="77"/>
                    <a:pt x="87" y="90"/>
                    <a:pt x="116" y="129"/>
                  </a:cubicBezTo>
                  <a:cubicBezTo>
                    <a:pt x="117" y="129"/>
                    <a:pt x="118" y="129"/>
                    <a:pt x="120" y="129"/>
                  </a:cubicBezTo>
                  <a:cubicBezTo>
                    <a:pt x="128" y="129"/>
                    <a:pt x="136" y="131"/>
                    <a:pt x="144" y="131"/>
                  </a:cubicBezTo>
                  <a:cubicBezTo>
                    <a:pt x="155" y="131"/>
                    <a:pt x="165" y="128"/>
                    <a:pt x="175" y="118"/>
                  </a:cubicBezTo>
                  <a:cubicBezTo>
                    <a:pt x="125" y="80"/>
                    <a:pt x="55" y="70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5256850" y="2172300"/>
              <a:ext cx="1725" cy="3050"/>
            </a:xfrm>
            <a:custGeom>
              <a:avLst/>
              <a:gdLst/>
              <a:ahLst/>
              <a:cxnLst/>
              <a:rect l="l" t="t" r="r" b="b"/>
              <a:pathLst>
                <a:path w="69" h="122" extrusionOk="0">
                  <a:moveTo>
                    <a:pt x="64" y="0"/>
                  </a:moveTo>
                  <a:cubicBezTo>
                    <a:pt x="27" y="0"/>
                    <a:pt x="18" y="25"/>
                    <a:pt x="0" y="46"/>
                  </a:cubicBezTo>
                  <a:cubicBezTo>
                    <a:pt x="26" y="60"/>
                    <a:pt x="6" y="93"/>
                    <a:pt x="29" y="108"/>
                  </a:cubicBezTo>
                  <a:cubicBezTo>
                    <a:pt x="38" y="117"/>
                    <a:pt x="51" y="121"/>
                    <a:pt x="64" y="121"/>
                  </a:cubicBezTo>
                  <a:cubicBezTo>
                    <a:pt x="66" y="121"/>
                    <a:pt x="67" y="121"/>
                    <a:pt x="69" y="121"/>
                  </a:cubicBezTo>
                  <a:lnTo>
                    <a:pt x="69" y="0"/>
                  </a:lnTo>
                  <a:cubicBezTo>
                    <a:pt x="67" y="0"/>
                    <a:pt x="66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4964750" y="2053225"/>
              <a:ext cx="2950" cy="3050"/>
            </a:xfrm>
            <a:custGeom>
              <a:avLst/>
              <a:gdLst/>
              <a:ahLst/>
              <a:cxnLst/>
              <a:rect l="l" t="t" r="r" b="b"/>
              <a:pathLst>
                <a:path w="118" h="122" extrusionOk="0">
                  <a:moveTo>
                    <a:pt x="22" y="0"/>
                  </a:moveTo>
                  <a:cubicBezTo>
                    <a:pt x="14" y="17"/>
                    <a:pt x="0" y="30"/>
                    <a:pt x="2" y="47"/>
                  </a:cubicBezTo>
                  <a:cubicBezTo>
                    <a:pt x="8" y="51"/>
                    <a:pt x="14" y="52"/>
                    <a:pt x="20" y="52"/>
                  </a:cubicBezTo>
                  <a:cubicBezTo>
                    <a:pt x="28" y="52"/>
                    <a:pt x="36" y="50"/>
                    <a:pt x="43" y="50"/>
                  </a:cubicBezTo>
                  <a:cubicBezTo>
                    <a:pt x="47" y="50"/>
                    <a:pt x="51" y="51"/>
                    <a:pt x="54" y="54"/>
                  </a:cubicBezTo>
                  <a:cubicBezTo>
                    <a:pt x="79" y="81"/>
                    <a:pt x="29" y="100"/>
                    <a:pt x="60" y="121"/>
                  </a:cubicBezTo>
                  <a:cubicBezTo>
                    <a:pt x="88" y="119"/>
                    <a:pt x="99" y="96"/>
                    <a:pt x="118" y="73"/>
                  </a:cubicBezTo>
                  <a:cubicBezTo>
                    <a:pt x="78" y="56"/>
                    <a:pt x="6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4996725" y="2169175"/>
              <a:ext cx="2325" cy="3325"/>
            </a:xfrm>
            <a:custGeom>
              <a:avLst/>
              <a:gdLst/>
              <a:ahLst/>
              <a:cxnLst/>
              <a:rect l="l" t="t" r="r" b="b"/>
              <a:pathLst>
                <a:path w="93" h="133" extrusionOk="0">
                  <a:moveTo>
                    <a:pt x="62" y="0"/>
                  </a:moveTo>
                  <a:cubicBezTo>
                    <a:pt x="49" y="0"/>
                    <a:pt x="49" y="22"/>
                    <a:pt x="40" y="28"/>
                  </a:cubicBezTo>
                  <a:cubicBezTo>
                    <a:pt x="30" y="26"/>
                    <a:pt x="22" y="17"/>
                    <a:pt x="13" y="17"/>
                  </a:cubicBezTo>
                  <a:cubicBezTo>
                    <a:pt x="9" y="17"/>
                    <a:pt x="5" y="19"/>
                    <a:pt x="0" y="23"/>
                  </a:cubicBezTo>
                  <a:cubicBezTo>
                    <a:pt x="1" y="68"/>
                    <a:pt x="25" y="132"/>
                    <a:pt x="44" y="132"/>
                  </a:cubicBezTo>
                  <a:cubicBezTo>
                    <a:pt x="44" y="132"/>
                    <a:pt x="44" y="132"/>
                    <a:pt x="45" y="132"/>
                  </a:cubicBezTo>
                  <a:cubicBezTo>
                    <a:pt x="46" y="109"/>
                    <a:pt x="46" y="86"/>
                    <a:pt x="47" y="64"/>
                  </a:cubicBezTo>
                  <a:cubicBezTo>
                    <a:pt x="49" y="40"/>
                    <a:pt x="92" y="37"/>
                    <a:pt x="75" y="5"/>
                  </a:cubicBezTo>
                  <a:cubicBezTo>
                    <a:pt x="70" y="2"/>
                    <a:pt x="65" y="0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4989050" y="2132650"/>
              <a:ext cx="2075" cy="3925"/>
            </a:xfrm>
            <a:custGeom>
              <a:avLst/>
              <a:gdLst/>
              <a:ahLst/>
              <a:cxnLst/>
              <a:rect l="l" t="t" r="r" b="b"/>
              <a:pathLst>
                <a:path w="83" h="157" extrusionOk="0">
                  <a:moveTo>
                    <a:pt x="42" y="1"/>
                  </a:moveTo>
                  <a:lnTo>
                    <a:pt x="28" y="50"/>
                  </a:lnTo>
                  <a:lnTo>
                    <a:pt x="1" y="44"/>
                  </a:lnTo>
                  <a:lnTo>
                    <a:pt x="1" y="44"/>
                  </a:lnTo>
                  <a:cubicBezTo>
                    <a:pt x="0" y="77"/>
                    <a:pt x="29" y="83"/>
                    <a:pt x="32" y="104"/>
                  </a:cubicBezTo>
                  <a:cubicBezTo>
                    <a:pt x="36" y="125"/>
                    <a:pt x="38" y="145"/>
                    <a:pt x="61" y="157"/>
                  </a:cubicBezTo>
                  <a:lnTo>
                    <a:pt x="82" y="1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4974350" y="2066050"/>
              <a:ext cx="2775" cy="217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1" y="1"/>
                  </a:moveTo>
                  <a:cubicBezTo>
                    <a:pt x="10" y="29"/>
                    <a:pt x="18" y="60"/>
                    <a:pt x="26" y="86"/>
                  </a:cubicBezTo>
                  <a:cubicBezTo>
                    <a:pt x="27" y="86"/>
                    <a:pt x="29" y="86"/>
                    <a:pt x="30" y="86"/>
                  </a:cubicBezTo>
                  <a:cubicBezTo>
                    <a:pt x="66" y="86"/>
                    <a:pt x="43" y="44"/>
                    <a:pt x="71" y="39"/>
                  </a:cubicBezTo>
                  <a:cubicBezTo>
                    <a:pt x="82" y="43"/>
                    <a:pt x="94" y="49"/>
                    <a:pt x="108" y="54"/>
                  </a:cubicBezTo>
                  <a:cubicBezTo>
                    <a:pt x="110" y="30"/>
                    <a:pt x="98" y="16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4921250" y="2049625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17" y="1"/>
                  </a:moveTo>
                  <a:cubicBezTo>
                    <a:pt x="117" y="1"/>
                    <a:pt x="117" y="2"/>
                    <a:pt x="117" y="3"/>
                  </a:cubicBezTo>
                  <a:lnTo>
                    <a:pt x="117" y="3"/>
                  </a:lnTo>
                  <a:cubicBezTo>
                    <a:pt x="117" y="3"/>
                    <a:pt x="118" y="2"/>
                    <a:pt x="118" y="2"/>
                  </a:cubicBezTo>
                  <a:lnTo>
                    <a:pt x="117" y="1"/>
                  </a:lnTo>
                  <a:close/>
                  <a:moveTo>
                    <a:pt x="117" y="3"/>
                  </a:moveTo>
                  <a:cubicBezTo>
                    <a:pt x="112" y="10"/>
                    <a:pt x="105" y="13"/>
                    <a:pt x="99" y="13"/>
                  </a:cubicBezTo>
                  <a:cubicBezTo>
                    <a:pt x="88" y="13"/>
                    <a:pt x="75" y="7"/>
                    <a:pt x="63" y="7"/>
                  </a:cubicBezTo>
                  <a:cubicBezTo>
                    <a:pt x="54" y="7"/>
                    <a:pt x="45" y="10"/>
                    <a:pt x="37" y="22"/>
                  </a:cubicBezTo>
                  <a:cubicBezTo>
                    <a:pt x="53" y="50"/>
                    <a:pt x="0" y="93"/>
                    <a:pt x="59" y="122"/>
                  </a:cubicBezTo>
                  <a:lnTo>
                    <a:pt x="77" y="101"/>
                  </a:lnTo>
                  <a:lnTo>
                    <a:pt x="62" y="88"/>
                  </a:lnTo>
                  <a:cubicBezTo>
                    <a:pt x="61" y="45"/>
                    <a:pt x="120" y="49"/>
                    <a:pt x="117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5127850" y="1905375"/>
              <a:ext cx="1800" cy="2625"/>
            </a:xfrm>
            <a:custGeom>
              <a:avLst/>
              <a:gdLst/>
              <a:ahLst/>
              <a:cxnLst/>
              <a:rect l="l" t="t" r="r" b="b"/>
              <a:pathLst>
                <a:path w="72" h="105" extrusionOk="0">
                  <a:moveTo>
                    <a:pt x="7" y="0"/>
                  </a:moveTo>
                  <a:cubicBezTo>
                    <a:pt x="10" y="38"/>
                    <a:pt x="1" y="71"/>
                    <a:pt x="14" y="102"/>
                  </a:cubicBezTo>
                  <a:cubicBezTo>
                    <a:pt x="21" y="103"/>
                    <a:pt x="27" y="104"/>
                    <a:pt x="33" y="104"/>
                  </a:cubicBezTo>
                  <a:cubicBezTo>
                    <a:pt x="49" y="104"/>
                    <a:pt x="62" y="97"/>
                    <a:pt x="71" y="81"/>
                  </a:cubicBezTo>
                  <a:cubicBezTo>
                    <a:pt x="66" y="62"/>
                    <a:pt x="59" y="40"/>
                    <a:pt x="53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5083700" y="1758400"/>
              <a:ext cx="2000" cy="2900"/>
            </a:xfrm>
            <a:custGeom>
              <a:avLst/>
              <a:gdLst/>
              <a:ahLst/>
              <a:cxnLst/>
              <a:rect l="l" t="t" r="r" b="b"/>
              <a:pathLst>
                <a:path w="80" h="116" extrusionOk="0">
                  <a:moveTo>
                    <a:pt x="50" y="1"/>
                  </a:moveTo>
                  <a:cubicBezTo>
                    <a:pt x="40" y="1"/>
                    <a:pt x="31" y="5"/>
                    <a:pt x="25" y="14"/>
                  </a:cubicBezTo>
                  <a:cubicBezTo>
                    <a:pt x="31" y="50"/>
                    <a:pt x="1" y="83"/>
                    <a:pt x="21" y="116"/>
                  </a:cubicBezTo>
                  <a:lnTo>
                    <a:pt x="79" y="65"/>
                  </a:lnTo>
                  <a:lnTo>
                    <a:pt x="59" y="2"/>
                  </a:ln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5121350" y="2065250"/>
              <a:ext cx="2150" cy="2175"/>
            </a:xfrm>
            <a:custGeom>
              <a:avLst/>
              <a:gdLst/>
              <a:ahLst/>
              <a:cxnLst/>
              <a:rect l="l" t="t" r="r" b="b"/>
              <a:pathLst>
                <a:path w="86" h="87" extrusionOk="0">
                  <a:moveTo>
                    <a:pt x="45" y="0"/>
                  </a:moveTo>
                  <a:cubicBezTo>
                    <a:pt x="23" y="0"/>
                    <a:pt x="11" y="11"/>
                    <a:pt x="0" y="30"/>
                  </a:cubicBezTo>
                  <a:cubicBezTo>
                    <a:pt x="11" y="48"/>
                    <a:pt x="21" y="67"/>
                    <a:pt x="31" y="86"/>
                  </a:cubicBezTo>
                  <a:cubicBezTo>
                    <a:pt x="61" y="81"/>
                    <a:pt x="70" y="58"/>
                    <a:pt x="86" y="36"/>
                  </a:cubicBezTo>
                  <a:cubicBezTo>
                    <a:pt x="68" y="30"/>
                    <a:pt x="76" y="3"/>
                    <a:pt x="61" y="2"/>
                  </a:cubicBezTo>
                  <a:cubicBezTo>
                    <a:pt x="55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4976175" y="1997700"/>
              <a:ext cx="3525" cy="2175"/>
            </a:xfrm>
            <a:custGeom>
              <a:avLst/>
              <a:gdLst/>
              <a:ahLst/>
              <a:cxnLst/>
              <a:rect l="l" t="t" r="r" b="b"/>
              <a:pathLst>
                <a:path w="141" h="87" extrusionOk="0">
                  <a:moveTo>
                    <a:pt x="33" y="1"/>
                  </a:moveTo>
                  <a:cubicBezTo>
                    <a:pt x="25" y="1"/>
                    <a:pt x="15" y="3"/>
                    <a:pt x="9" y="5"/>
                  </a:cubicBezTo>
                  <a:cubicBezTo>
                    <a:pt x="5" y="5"/>
                    <a:pt x="3" y="14"/>
                    <a:pt x="1" y="18"/>
                  </a:cubicBezTo>
                  <a:cubicBezTo>
                    <a:pt x="3" y="26"/>
                    <a:pt x="6" y="28"/>
                    <a:pt x="9" y="28"/>
                  </a:cubicBezTo>
                  <a:cubicBezTo>
                    <a:pt x="15" y="28"/>
                    <a:pt x="23" y="22"/>
                    <a:pt x="28" y="22"/>
                  </a:cubicBezTo>
                  <a:cubicBezTo>
                    <a:pt x="31" y="22"/>
                    <a:pt x="33" y="23"/>
                    <a:pt x="35" y="26"/>
                  </a:cubicBezTo>
                  <a:cubicBezTo>
                    <a:pt x="57" y="42"/>
                    <a:pt x="54" y="78"/>
                    <a:pt x="85" y="87"/>
                  </a:cubicBezTo>
                  <a:cubicBezTo>
                    <a:pt x="102" y="87"/>
                    <a:pt x="115" y="70"/>
                    <a:pt x="133" y="70"/>
                  </a:cubicBezTo>
                  <a:cubicBezTo>
                    <a:pt x="135" y="70"/>
                    <a:pt x="138" y="70"/>
                    <a:pt x="141" y="71"/>
                  </a:cubicBezTo>
                  <a:cubicBezTo>
                    <a:pt x="114" y="40"/>
                    <a:pt x="70" y="34"/>
                    <a:pt x="42" y="4"/>
                  </a:cubicBezTo>
                  <a:cubicBezTo>
                    <a:pt x="40" y="2"/>
                    <a:pt x="37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246950" y="2294325"/>
              <a:ext cx="2250" cy="2200"/>
            </a:xfrm>
            <a:custGeom>
              <a:avLst/>
              <a:gdLst/>
              <a:ahLst/>
              <a:cxnLst/>
              <a:rect l="l" t="t" r="r" b="b"/>
              <a:pathLst>
                <a:path w="90" h="88" extrusionOk="0">
                  <a:moveTo>
                    <a:pt x="1" y="1"/>
                  </a:moveTo>
                  <a:cubicBezTo>
                    <a:pt x="14" y="42"/>
                    <a:pt x="21" y="74"/>
                    <a:pt x="55" y="88"/>
                  </a:cubicBezTo>
                  <a:cubicBezTo>
                    <a:pt x="75" y="84"/>
                    <a:pt x="90" y="67"/>
                    <a:pt x="90" y="46"/>
                  </a:cubicBezTo>
                  <a:cubicBezTo>
                    <a:pt x="71" y="19"/>
                    <a:pt x="43" y="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5009800" y="2033250"/>
              <a:ext cx="2175" cy="3075"/>
            </a:xfrm>
            <a:custGeom>
              <a:avLst/>
              <a:gdLst/>
              <a:ahLst/>
              <a:cxnLst/>
              <a:rect l="l" t="t" r="r" b="b"/>
              <a:pathLst>
                <a:path w="87" h="123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9" y="36"/>
                    <a:pt x="36" y="74"/>
                    <a:pt x="59" y="123"/>
                  </a:cubicBezTo>
                  <a:cubicBezTo>
                    <a:pt x="71" y="83"/>
                    <a:pt x="78" y="61"/>
                    <a:pt x="86" y="37"/>
                  </a:cubicBezTo>
                  <a:cubicBezTo>
                    <a:pt x="55" y="36"/>
                    <a:pt x="47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4995325" y="2165625"/>
              <a:ext cx="1425" cy="2900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15" y="0"/>
                  </a:moveTo>
                  <a:cubicBezTo>
                    <a:pt x="11" y="0"/>
                    <a:pt x="6" y="2"/>
                    <a:pt x="0" y="6"/>
                  </a:cubicBezTo>
                  <a:cubicBezTo>
                    <a:pt x="1" y="45"/>
                    <a:pt x="37" y="74"/>
                    <a:pt x="40" y="116"/>
                  </a:cubicBezTo>
                  <a:cubicBezTo>
                    <a:pt x="48" y="88"/>
                    <a:pt x="53" y="59"/>
                    <a:pt x="56" y="30"/>
                  </a:cubicBezTo>
                  <a:cubicBezTo>
                    <a:pt x="56" y="25"/>
                    <a:pt x="51" y="20"/>
                    <a:pt x="49" y="15"/>
                  </a:cubicBezTo>
                  <a:cubicBezTo>
                    <a:pt x="37" y="14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5030225" y="2138700"/>
              <a:ext cx="1875" cy="2450"/>
            </a:xfrm>
            <a:custGeom>
              <a:avLst/>
              <a:gdLst/>
              <a:ahLst/>
              <a:cxnLst/>
              <a:rect l="l" t="t" r="r" b="b"/>
              <a:pathLst>
                <a:path w="75" h="98" extrusionOk="0">
                  <a:moveTo>
                    <a:pt x="6" y="0"/>
                  </a:moveTo>
                  <a:cubicBezTo>
                    <a:pt x="1" y="46"/>
                    <a:pt x="38" y="64"/>
                    <a:pt x="56" y="95"/>
                  </a:cubicBezTo>
                  <a:lnTo>
                    <a:pt x="56" y="95"/>
                  </a:lnTo>
                  <a:cubicBezTo>
                    <a:pt x="55" y="81"/>
                    <a:pt x="59" y="67"/>
                    <a:pt x="68" y="57"/>
                  </a:cubicBezTo>
                  <a:cubicBezTo>
                    <a:pt x="74" y="51"/>
                    <a:pt x="75" y="40"/>
                    <a:pt x="69" y="33"/>
                  </a:cubicBezTo>
                  <a:cubicBezTo>
                    <a:pt x="55" y="13"/>
                    <a:pt x="31" y="0"/>
                    <a:pt x="6" y="0"/>
                  </a:cubicBezTo>
                  <a:close/>
                  <a:moveTo>
                    <a:pt x="56" y="95"/>
                  </a:moveTo>
                  <a:lnTo>
                    <a:pt x="56" y="95"/>
                  </a:lnTo>
                  <a:cubicBezTo>
                    <a:pt x="56" y="96"/>
                    <a:pt x="56" y="96"/>
                    <a:pt x="56" y="97"/>
                  </a:cubicBezTo>
                  <a:lnTo>
                    <a:pt x="58" y="97"/>
                  </a:lnTo>
                  <a:cubicBezTo>
                    <a:pt x="57" y="96"/>
                    <a:pt x="57" y="96"/>
                    <a:pt x="5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4997900" y="2175000"/>
              <a:ext cx="1925" cy="3100"/>
            </a:xfrm>
            <a:custGeom>
              <a:avLst/>
              <a:gdLst/>
              <a:ahLst/>
              <a:cxnLst/>
              <a:rect l="l" t="t" r="r" b="b"/>
              <a:pathLst>
                <a:path w="77" h="124" extrusionOk="0">
                  <a:moveTo>
                    <a:pt x="21" y="1"/>
                  </a:moveTo>
                  <a:lnTo>
                    <a:pt x="1" y="18"/>
                  </a:lnTo>
                  <a:lnTo>
                    <a:pt x="31" y="39"/>
                  </a:lnTo>
                  <a:cubicBezTo>
                    <a:pt x="44" y="63"/>
                    <a:pt x="26" y="95"/>
                    <a:pt x="55" y="124"/>
                  </a:cubicBezTo>
                  <a:cubicBezTo>
                    <a:pt x="75" y="95"/>
                    <a:pt x="76" y="71"/>
                    <a:pt x="60" y="45"/>
                  </a:cubicBezTo>
                  <a:cubicBezTo>
                    <a:pt x="50" y="29"/>
                    <a:pt x="48" y="6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5176250" y="2300750"/>
              <a:ext cx="2250" cy="2000"/>
            </a:xfrm>
            <a:custGeom>
              <a:avLst/>
              <a:gdLst/>
              <a:ahLst/>
              <a:cxnLst/>
              <a:rect l="l" t="t" r="r" b="b"/>
              <a:pathLst>
                <a:path w="90" h="80" extrusionOk="0">
                  <a:moveTo>
                    <a:pt x="16" y="1"/>
                  </a:moveTo>
                  <a:cubicBezTo>
                    <a:pt x="14" y="1"/>
                    <a:pt x="11" y="1"/>
                    <a:pt x="7" y="3"/>
                  </a:cubicBezTo>
                  <a:cubicBezTo>
                    <a:pt x="10" y="27"/>
                    <a:pt x="1" y="52"/>
                    <a:pt x="15" y="79"/>
                  </a:cubicBezTo>
                  <a:cubicBezTo>
                    <a:pt x="54" y="72"/>
                    <a:pt x="80" y="55"/>
                    <a:pt x="89" y="14"/>
                  </a:cubicBezTo>
                  <a:cubicBezTo>
                    <a:pt x="85" y="13"/>
                    <a:pt x="82" y="12"/>
                    <a:pt x="79" y="12"/>
                  </a:cubicBezTo>
                  <a:cubicBezTo>
                    <a:pt x="59" y="12"/>
                    <a:pt x="52" y="37"/>
                    <a:pt x="32" y="37"/>
                  </a:cubicBezTo>
                  <a:cubicBezTo>
                    <a:pt x="31" y="37"/>
                    <a:pt x="29" y="37"/>
                    <a:pt x="28" y="37"/>
                  </a:cubicBezTo>
                  <a:cubicBezTo>
                    <a:pt x="27" y="29"/>
                    <a:pt x="26" y="20"/>
                    <a:pt x="23" y="13"/>
                  </a:cubicBezTo>
                  <a:cubicBezTo>
                    <a:pt x="22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5214175" y="2315325"/>
              <a:ext cx="2225" cy="2600"/>
            </a:xfrm>
            <a:custGeom>
              <a:avLst/>
              <a:gdLst/>
              <a:ahLst/>
              <a:cxnLst/>
              <a:rect l="l" t="t" r="r" b="b"/>
              <a:pathLst>
                <a:path w="89" h="104" extrusionOk="0">
                  <a:moveTo>
                    <a:pt x="88" y="13"/>
                  </a:moveTo>
                  <a:cubicBezTo>
                    <a:pt x="87" y="13"/>
                    <a:pt x="87" y="14"/>
                    <a:pt x="87" y="14"/>
                  </a:cubicBezTo>
                  <a:lnTo>
                    <a:pt x="87" y="14"/>
                  </a:lnTo>
                  <a:cubicBezTo>
                    <a:pt x="87" y="14"/>
                    <a:pt x="88" y="13"/>
                    <a:pt x="89" y="13"/>
                  </a:cubicBezTo>
                  <a:close/>
                  <a:moveTo>
                    <a:pt x="45" y="0"/>
                  </a:moveTo>
                  <a:cubicBezTo>
                    <a:pt x="43" y="0"/>
                    <a:pt x="41" y="1"/>
                    <a:pt x="40" y="2"/>
                  </a:cubicBezTo>
                  <a:cubicBezTo>
                    <a:pt x="10" y="23"/>
                    <a:pt x="22" y="42"/>
                    <a:pt x="29" y="59"/>
                  </a:cubicBezTo>
                  <a:cubicBezTo>
                    <a:pt x="26" y="75"/>
                    <a:pt x="1" y="79"/>
                    <a:pt x="10" y="103"/>
                  </a:cubicBezTo>
                  <a:cubicBezTo>
                    <a:pt x="55" y="87"/>
                    <a:pt x="61" y="42"/>
                    <a:pt x="87" y="14"/>
                  </a:cubicBezTo>
                  <a:lnTo>
                    <a:pt x="87" y="14"/>
                  </a:lnTo>
                  <a:cubicBezTo>
                    <a:pt x="85" y="15"/>
                    <a:pt x="82" y="15"/>
                    <a:pt x="80" y="15"/>
                  </a:cubicBezTo>
                  <a:cubicBezTo>
                    <a:pt x="67" y="15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5169350" y="2302750"/>
              <a:ext cx="2075" cy="1700"/>
            </a:xfrm>
            <a:custGeom>
              <a:avLst/>
              <a:gdLst/>
              <a:ahLst/>
              <a:cxnLst/>
              <a:rect l="l" t="t" r="r" b="b"/>
              <a:pathLst>
                <a:path w="83" h="68" extrusionOk="0">
                  <a:moveTo>
                    <a:pt x="34" y="0"/>
                  </a:moveTo>
                  <a:cubicBezTo>
                    <a:pt x="14" y="10"/>
                    <a:pt x="0" y="20"/>
                    <a:pt x="0" y="43"/>
                  </a:cubicBezTo>
                  <a:lnTo>
                    <a:pt x="20" y="68"/>
                  </a:lnTo>
                  <a:cubicBezTo>
                    <a:pt x="44" y="56"/>
                    <a:pt x="70" y="53"/>
                    <a:pt x="83" y="2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5127200" y="1984350"/>
              <a:ext cx="1550" cy="3525"/>
            </a:xfrm>
            <a:custGeom>
              <a:avLst/>
              <a:gdLst/>
              <a:ahLst/>
              <a:cxnLst/>
              <a:rect l="l" t="t" r="r" b="b"/>
              <a:pathLst>
                <a:path w="62" h="141" extrusionOk="0">
                  <a:moveTo>
                    <a:pt x="32" y="0"/>
                  </a:moveTo>
                  <a:cubicBezTo>
                    <a:pt x="25" y="47"/>
                    <a:pt x="0" y="93"/>
                    <a:pt x="23" y="141"/>
                  </a:cubicBezTo>
                  <a:cubicBezTo>
                    <a:pt x="35" y="141"/>
                    <a:pt x="43" y="141"/>
                    <a:pt x="47" y="131"/>
                  </a:cubicBezTo>
                  <a:cubicBezTo>
                    <a:pt x="45" y="107"/>
                    <a:pt x="45" y="85"/>
                    <a:pt x="47" y="61"/>
                  </a:cubicBezTo>
                  <a:cubicBezTo>
                    <a:pt x="48" y="40"/>
                    <a:pt x="62" y="15"/>
                    <a:pt x="32" y="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4923325" y="2047500"/>
              <a:ext cx="2175" cy="2175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86" y="0"/>
                  </a:moveTo>
                  <a:cubicBezTo>
                    <a:pt x="40" y="2"/>
                    <a:pt x="28" y="40"/>
                    <a:pt x="1" y="58"/>
                  </a:cubicBezTo>
                  <a:cubicBezTo>
                    <a:pt x="13" y="70"/>
                    <a:pt x="31" y="68"/>
                    <a:pt x="35" y="84"/>
                  </a:cubicBezTo>
                  <a:lnTo>
                    <a:pt x="35" y="84"/>
                  </a:lnTo>
                  <a:cubicBezTo>
                    <a:pt x="52" y="59"/>
                    <a:pt x="82" y="40"/>
                    <a:pt x="86" y="0"/>
                  </a:cubicBezTo>
                  <a:close/>
                  <a:moveTo>
                    <a:pt x="35" y="84"/>
                  </a:moveTo>
                  <a:cubicBezTo>
                    <a:pt x="34" y="85"/>
                    <a:pt x="34" y="85"/>
                    <a:pt x="34" y="86"/>
                  </a:cubicBezTo>
                  <a:lnTo>
                    <a:pt x="35" y="87"/>
                  </a:lnTo>
                  <a:cubicBezTo>
                    <a:pt x="35" y="86"/>
                    <a:pt x="35" y="85"/>
                    <a:pt x="3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5126600" y="1938450"/>
              <a:ext cx="1450" cy="3575"/>
            </a:xfrm>
            <a:custGeom>
              <a:avLst/>
              <a:gdLst/>
              <a:ahLst/>
              <a:cxnLst/>
              <a:rect l="l" t="t" r="r" b="b"/>
              <a:pathLst>
                <a:path w="58" h="143" extrusionOk="0">
                  <a:moveTo>
                    <a:pt x="21" y="1"/>
                  </a:moveTo>
                  <a:cubicBezTo>
                    <a:pt x="0" y="26"/>
                    <a:pt x="0" y="43"/>
                    <a:pt x="11" y="58"/>
                  </a:cubicBezTo>
                  <a:cubicBezTo>
                    <a:pt x="17" y="70"/>
                    <a:pt x="22" y="85"/>
                    <a:pt x="22" y="99"/>
                  </a:cubicBezTo>
                  <a:cubicBezTo>
                    <a:pt x="24" y="114"/>
                    <a:pt x="13" y="131"/>
                    <a:pt x="35" y="142"/>
                  </a:cubicBezTo>
                  <a:cubicBezTo>
                    <a:pt x="37" y="117"/>
                    <a:pt x="33" y="92"/>
                    <a:pt x="43" y="73"/>
                  </a:cubicBezTo>
                  <a:cubicBezTo>
                    <a:pt x="57" y="42"/>
                    <a:pt x="38" y="28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5070050" y="2164250"/>
              <a:ext cx="1500" cy="2575"/>
            </a:xfrm>
            <a:custGeom>
              <a:avLst/>
              <a:gdLst/>
              <a:ahLst/>
              <a:cxnLst/>
              <a:rect l="l" t="t" r="r" b="b"/>
              <a:pathLst>
                <a:path w="60" h="103" extrusionOk="0">
                  <a:moveTo>
                    <a:pt x="16" y="1"/>
                  </a:moveTo>
                  <a:cubicBezTo>
                    <a:pt x="10" y="30"/>
                    <a:pt x="5" y="58"/>
                    <a:pt x="0" y="85"/>
                  </a:cubicBezTo>
                  <a:cubicBezTo>
                    <a:pt x="5" y="96"/>
                    <a:pt x="16" y="102"/>
                    <a:pt x="28" y="102"/>
                  </a:cubicBezTo>
                  <a:cubicBezTo>
                    <a:pt x="33" y="102"/>
                    <a:pt x="37" y="102"/>
                    <a:pt x="41" y="100"/>
                  </a:cubicBezTo>
                  <a:cubicBezTo>
                    <a:pt x="43" y="67"/>
                    <a:pt x="59" y="29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5115000" y="2087000"/>
              <a:ext cx="2325" cy="1775"/>
            </a:xfrm>
            <a:custGeom>
              <a:avLst/>
              <a:gdLst/>
              <a:ahLst/>
              <a:cxnLst/>
              <a:rect l="l" t="t" r="r" b="b"/>
              <a:pathLst>
                <a:path w="93" h="71" extrusionOk="0">
                  <a:moveTo>
                    <a:pt x="36" y="0"/>
                  </a:moveTo>
                  <a:cubicBezTo>
                    <a:pt x="25" y="0"/>
                    <a:pt x="14" y="5"/>
                    <a:pt x="0" y="18"/>
                  </a:cubicBezTo>
                  <a:cubicBezTo>
                    <a:pt x="32" y="37"/>
                    <a:pt x="65" y="41"/>
                    <a:pt x="92" y="71"/>
                  </a:cubicBezTo>
                  <a:lnTo>
                    <a:pt x="92" y="25"/>
                  </a:lnTo>
                  <a:cubicBezTo>
                    <a:pt x="73" y="18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5260975" y="183610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88" y="0"/>
                  </a:moveTo>
                  <a:lnTo>
                    <a:pt x="1" y="30"/>
                  </a:lnTo>
                  <a:cubicBezTo>
                    <a:pt x="31" y="33"/>
                    <a:pt x="51" y="51"/>
                    <a:pt x="71" y="51"/>
                  </a:cubicBezTo>
                  <a:cubicBezTo>
                    <a:pt x="79" y="51"/>
                    <a:pt x="87" y="48"/>
                    <a:pt x="96" y="41"/>
                  </a:cubicBezTo>
                  <a:cubicBezTo>
                    <a:pt x="102" y="26"/>
                    <a:pt x="99" y="9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5219475" y="2312950"/>
              <a:ext cx="1425" cy="2225"/>
            </a:xfrm>
            <a:custGeom>
              <a:avLst/>
              <a:gdLst/>
              <a:ahLst/>
              <a:cxnLst/>
              <a:rect l="l" t="t" r="r" b="b"/>
              <a:pathLst>
                <a:path w="57" h="89" extrusionOk="0">
                  <a:moveTo>
                    <a:pt x="18" y="1"/>
                  </a:moveTo>
                  <a:cubicBezTo>
                    <a:pt x="16" y="16"/>
                    <a:pt x="1" y="25"/>
                    <a:pt x="7" y="48"/>
                  </a:cubicBezTo>
                  <a:cubicBezTo>
                    <a:pt x="12" y="58"/>
                    <a:pt x="20" y="73"/>
                    <a:pt x="30" y="86"/>
                  </a:cubicBezTo>
                  <a:cubicBezTo>
                    <a:pt x="31" y="89"/>
                    <a:pt x="35" y="88"/>
                    <a:pt x="43" y="89"/>
                  </a:cubicBezTo>
                  <a:cubicBezTo>
                    <a:pt x="55" y="76"/>
                    <a:pt x="36" y="66"/>
                    <a:pt x="37" y="53"/>
                  </a:cubicBezTo>
                  <a:cubicBezTo>
                    <a:pt x="40" y="41"/>
                    <a:pt x="57" y="28"/>
                    <a:pt x="33" y="9"/>
                  </a:cubicBezTo>
                  <a:lnTo>
                    <a:pt x="18" y="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5010300" y="2043875"/>
              <a:ext cx="1500" cy="212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31" y="1"/>
                  </a:moveTo>
                  <a:cubicBezTo>
                    <a:pt x="19" y="1"/>
                    <a:pt x="7" y="6"/>
                    <a:pt x="0" y="16"/>
                  </a:cubicBezTo>
                  <a:cubicBezTo>
                    <a:pt x="17" y="40"/>
                    <a:pt x="32" y="61"/>
                    <a:pt x="48" y="85"/>
                  </a:cubicBezTo>
                  <a:cubicBezTo>
                    <a:pt x="56" y="70"/>
                    <a:pt x="56" y="51"/>
                    <a:pt x="46" y="38"/>
                  </a:cubicBezTo>
                  <a:cubicBezTo>
                    <a:pt x="35" y="25"/>
                    <a:pt x="59" y="9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5245700" y="2302750"/>
              <a:ext cx="1750" cy="1200"/>
            </a:xfrm>
            <a:custGeom>
              <a:avLst/>
              <a:gdLst/>
              <a:ahLst/>
              <a:cxnLst/>
              <a:rect l="l" t="t" r="r" b="b"/>
              <a:pathLst>
                <a:path w="70" h="48" extrusionOk="0">
                  <a:moveTo>
                    <a:pt x="36" y="0"/>
                  </a:moveTo>
                  <a:cubicBezTo>
                    <a:pt x="24" y="0"/>
                    <a:pt x="11" y="4"/>
                    <a:pt x="0" y="13"/>
                  </a:cubicBezTo>
                  <a:cubicBezTo>
                    <a:pt x="10" y="41"/>
                    <a:pt x="30" y="43"/>
                    <a:pt x="48" y="47"/>
                  </a:cubicBezTo>
                  <a:cubicBezTo>
                    <a:pt x="62" y="40"/>
                    <a:pt x="70" y="26"/>
                    <a:pt x="68" y="10"/>
                  </a:cubicBezTo>
                  <a:cubicBezTo>
                    <a:pt x="58" y="3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5018625" y="2210800"/>
              <a:ext cx="1375" cy="1825"/>
            </a:xfrm>
            <a:custGeom>
              <a:avLst/>
              <a:gdLst/>
              <a:ahLst/>
              <a:cxnLst/>
              <a:rect l="l" t="t" r="r" b="b"/>
              <a:pathLst>
                <a:path w="55" h="73" extrusionOk="0">
                  <a:moveTo>
                    <a:pt x="0" y="0"/>
                  </a:moveTo>
                  <a:cubicBezTo>
                    <a:pt x="18" y="35"/>
                    <a:pt x="14" y="67"/>
                    <a:pt x="48" y="72"/>
                  </a:cubicBezTo>
                  <a:cubicBezTo>
                    <a:pt x="55" y="23"/>
                    <a:pt x="55" y="2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5119200" y="20615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43" y="1"/>
                  </a:moveTo>
                  <a:lnTo>
                    <a:pt x="1" y="47"/>
                  </a:lnTo>
                  <a:cubicBezTo>
                    <a:pt x="17" y="56"/>
                    <a:pt x="31" y="69"/>
                    <a:pt x="49" y="69"/>
                  </a:cubicBezTo>
                  <a:cubicBezTo>
                    <a:pt x="54" y="69"/>
                    <a:pt x="58" y="68"/>
                    <a:pt x="64" y="66"/>
                  </a:cubicBezTo>
                  <a:cubicBezTo>
                    <a:pt x="69" y="39"/>
                    <a:pt x="46" y="29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4993550" y="2152650"/>
              <a:ext cx="1425" cy="1825"/>
            </a:xfrm>
            <a:custGeom>
              <a:avLst/>
              <a:gdLst/>
              <a:ahLst/>
              <a:cxnLst/>
              <a:rect l="l" t="t" r="r" b="b"/>
              <a:pathLst>
                <a:path w="57" h="73" extrusionOk="0">
                  <a:moveTo>
                    <a:pt x="14" y="0"/>
                  </a:moveTo>
                  <a:cubicBezTo>
                    <a:pt x="0" y="22"/>
                    <a:pt x="5" y="45"/>
                    <a:pt x="6" y="72"/>
                  </a:cubicBezTo>
                  <a:cubicBezTo>
                    <a:pt x="45" y="61"/>
                    <a:pt x="56" y="40"/>
                    <a:pt x="44" y="4"/>
                  </a:cubicBezTo>
                  <a:lnTo>
                    <a:pt x="14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5261650" y="180240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18" y="1"/>
                  </a:moveTo>
                  <a:cubicBezTo>
                    <a:pt x="13" y="1"/>
                    <a:pt x="7" y="2"/>
                    <a:pt x="0" y="7"/>
                  </a:cubicBezTo>
                  <a:cubicBezTo>
                    <a:pt x="30" y="23"/>
                    <a:pt x="37" y="50"/>
                    <a:pt x="49" y="79"/>
                  </a:cubicBezTo>
                  <a:cubicBezTo>
                    <a:pt x="46" y="56"/>
                    <a:pt x="79" y="47"/>
                    <a:pt x="64" y="17"/>
                  </a:cubicBezTo>
                  <a:lnTo>
                    <a:pt x="64" y="17"/>
                  </a:lnTo>
                  <a:cubicBezTo>
                    <a:pt x="62" y="18"/>
                    <a:pt x="59" y="19"/>
                    <a:pt x="57" y="19"/>
                  </a:cubicBezTo>
                  <a:cubicBezTo>
                    <a:pt x="45" y="19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4976575" y="2070475"/>
              <a:ext cx="1475" cy="1800"/>
            </a:xfrm>
            <a:custGeom>
              <a:avLst/>
              <a:gdLst/>
              <a:ahLst/>
              <a:cxnLst/>
              <a:rect l="l" t="t" r="r" b="b"/>
              <a:pathLst>
                <a:path w="59" h="72" extrusionOk="0">
                  <a:moveTo>
                    <a:pt x="20" y="1"/>
                  </a:moveTo>
                  <a:lnTo>
                    <a:pt x="18" y="3"/>
                  </a:lnTo>
                  <a:cubicBezTo>
                    <a:pt x="18" y="3"/>
                    <a:pt x="19" y="3"/>
                    <a:pt x="20" y="3"/>
                  </a:cubicBezTo>
                  <a:lnTo>
                    <a:pt x="20" y="3"/>
                  </a:lnTo>
                  <a:cubicBezTo>
                    <a:pt x="20" y="2"/>
                    <a:pt x="20" y="1"/>
                    <a:pt x="20" y="1"/>
                  </a:cubicBezTo>
                  <a:close/>
                  <a:moveTo>
                    <a:pt x="20" y="3"/>
                  </a:moveTo>
                  <a:cubicBezTo>
                    <a:pt x="19" y="18"/>
                    <a:pt x="21" y="33"/>
                    <a:pt x="1" y="37"/>
                  </a:cubicBezTo>
                  <a:cubicBezTo>
                    <a:pt x="2" y="46"/>
                    <a:pt x="3" y="54"/>
                    <a:pt x="4" y="62"/>
                  </a:cubicBezTo>
                  <a:cubicBezTo>
                    <a:pt x="11" y="68"/>
                    <a:pt x="20" y="72"/>
                    <a:pt x="30" y="72"/>
                  </a:cubicBezTo>
                  <a:cubicBezTo>
                    <a:pt x="32" y="72"/>
                    <a:pt x="35" y="72"/>
                    <a:pt x="37" y="71"/>
                  </a:cubicBezTo>
                  <a:cubicBezTo>
                    <a:pt x="42" y="69"/>
                    <a:pt x="46" y="66"/>
                    <a:pt x="51" y="62"/>
                  </a:cubicBezTo>
                  <a:cubicBezTo>
                    <a:pt x="59" y="38"/>
                    <a:pt x="45" y="11"/>
                    <a:pt x="2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5112875" y="2089150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1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6" y="2"/>
                  </a:moveTo>
                  <a:cubicBezTo>
                    <a:pt x="5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7" y="58"/>
                    <a:pt x="8" y="58"/>
                    <a:pt x="60" y="65"/>
                  </a:cubicBezTo>
                  <a:cubicBezTo>
                    <a:pt x="38" y="42"/>
                    <a:pt x="48" y="2"/>
                    <a:pt x="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5090150" y="2145075"/>
              <a:ext cx="1550" cy="1375"/>
            </a:xfrm>
            <a:custGeom>
              <a:avLst/>
              <a:gdLst/>
              <a:ahLst/>
              <a:cxnLst/>
              <a:rect l="l" t="t" r="r" b="b"/>
              <a:pathLst>
                <a:path w="62" h="55" extrusionOk="0">
                  <a:moveTo>
                    <a:pt x="5" y="1"/>
                  </a:moveTo>
                  <a:lnTo>
                    <a:pt x="5" y="2"/>
                  </a:lnTo>
                  <a:lnTo>
                    <a:pt x="5" y="2"/>
                  </a:lnTo>
                  <a:cubicBezTo>
                    <a:pt x="5" y="2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7" y="19"/>
                    <a:pt x="1" y="37"/>
                    <a:pt x="14" y="51"/>
                  </a:cubicBezTo>
                  <a:cubicBezTo>
                    <a:pt x="21" y="53"/>
                    <a:pt x="27" y="55"/>
                    <a:pt x="33" y="55"/>
                  </a:cubicBezTo>
                  <a:cubicBezTo>
                    <a:pt x="41" y="55"/>
                    <a:pt x="48" y="52"/>
                    <a:pt x="54" y="45"/>
                  </a:cubicBezTo>
                  <a:cubicBezTo>
                    <a:pt x="62" y="31"/>
                    <a:pt x="57" y="12"/>
                    <a:pt x="4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5210925" y="2312950"/>
              <a:ext cx="1600" cy="1350"/>
            </a:xfrm>
            <a:custGeom>
              <a:avLst/>
              <a:gdLst/>
              <a:ahLst/>
              <a:cxnLst/>
              <a:rect l="l" t="t" r="r" b="b"/>
              <a:pathLst>
                <a:path w="64" h="54" extrusionOk="0">
                  <a:moveTo>
                    <a:pt x="41" y="1"/>
                  </a:moveTo>
                  <a:lnTo>
                    <a:pt x="41" y="2"/>
                  </a:lnTo>
                  <a:cubicBezTo>
                    <a:pt x="38" y="2"/>
                    <a:pt x="35" y="2"/>
                    <a:pt x="32" y="2"/>
                  </a:cubicBezTo>
                  <a:cubicBezTo>
                    <a:pt x="24" y="2"/>
                    <a:pt x="15" y="3"/>
                    <a:pt x="9" y="12"/>
                  </a:cubicBezTo>
                  <a:cubicBezTo>
                    <a:pt x="8" y="24"/>
                    <a:pt x="1" y="37"/>
                    <a:pt x="13" y="49"/>
                  </a:cubicBezTo>
                  <a:cubicBezTo>
                    <a:pt x="19" y="52"/>
                    <a:pt x="25" y="54"/>
                    <a:pt x="32" y="54"/>
                  </a:cubicBezTo>
                  <a:cubicBezTo>
                    <a:pt x="39" y="54"/>
                    <a:pt x="46" y="52"/>
                    <a:pt x="52" y="48"/>
                  </a:cubicBezTo>
                  <a:cubicBezTo>
                    <a:pt x="63" y="27"/>
                    <a:pt x="42" y="17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5242925" y="2304925"/>
              <a:ext cx="1400" cy="1425"/>
            </a:xfrm>
            <a:custGeom>
              <a:avLst/>
              <a:gdLst/>
              <a:ahLst/>
              <a:cxnLst/>
              <a:rect l="l" t="t" r="r" b="b"/>
              <a:pathLst>
                <a:path w="56" h="57" extrusionOk="0">
                  <a:moveTo>
                    <a:pt x="40" y="2"/>
                  </a:moveTo>
                  <a:lnTo>
                    <a:pt x="40" y="2"/>
                  </a:lnTo>
                  <a:lnTo>
                    <a:pt x="40" y="2"/>
                  </a:lnTo>
                  <a:cubicBezTo>
                    <a:pt x="40" y="2"/>
                    <a:pt x="40" y="2"/>
                    <a:pt x="41" y="2"/>
                  </a:cubicBezTo>
                  <a:close/>
                  <a:moveTo>
                    <a:pt x="40" y="2"/>
                  </a:moveTo>
                  <a:lnTo>
                    <a:pt x="40" y="2"/>
                  </a:lnTo>
                  <a:cubicBezTo>
                    <a:pt x="28" y="3"/>
                    <a:pt x="16" y="0"/>
                    <a:pt x="9" y="12"/>
                  </a:cubicBezTo>
                  <a:cubicBezTo>
                    <a:pt x="4" y="25"/>
                    <a:pt x="1" y="39"/>
                    <a:pt x="12" y="50"/>
                  </a:cubicBezTo>
                  <a:cubicBezTo>
                    <a:pt x="20" y="53"/>
                    <a:pt x="27" y="56"/>
                    <a:pt x="34" y="56"/>
                  </a:cubicBezTo>
                  <a:cubicBezTo>
                    <a:pt x="42" y="56"/>
                    <a:pt x="50" y="52"/>
                    <a:pt x="56" y="38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5094125" y="2123350"/>
              <a:ext cx="1525" cy="2300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23" y="1"/>
                  </a:moveTo>
                  <a:lnTo>
                    <a:pt x="24" y="2"/>
                  </a:lnTo>
                  <a:lnTo>
                    <a:pt x="24" y="2"/>
                  </a:lnTo>
                  <a:cubicBezTo>
                    <a:pt x="24" y="1"/>
                    <a:pt x="24" y="1"/>
                    <a:pt x="24" y="1"/>
                  </a:cubicBezTo>
                  <a:close/>
                  <a:moveTo>
                    <a:pt x="24" y="2"/>
                  </a:moveTo>
                  <a:lnTo>
                    <a:pt x="24" y="2"/>
                  </a:lnTo>
                  <a:cubicBezTo>
                    <a:pt x="37" y="30"/>
                    <a:pt x="0" y="56"/>
                    <a:pt x="15" y="92"/>
                  </a:cubicBezTo>
                  <a:cubicBezTo>
                    <a:pt x="48" y="72"/>
                    <a:pt x="36" y="39"/>
                    <a:pt x="60" y="2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5128800" y="1915175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32" y="1"/>
                  </a:moveTo>
                  <a:cubicBezTo>
                    <a:pt x="12" y="9"/>
                    <a:pt x="1" y="29"/>
                    <a:pt x="5" y="50"/>
                  </a:cubicBezTo>
                  <a:lnTo>
                    <a:pt x="5" y="50"/>
                  </a:lnTo>
                  <a:cubicBezTo>
                    <a:pt x="4" y="50"/>
                    <a:pt x="4" y="50"/>
                    <a:pt x="4" y="50"/>
                  </a:cubicBezTo>
                  <a:lnTo>
                    <a:pt x="5" y="51"/>
                  </a:lnTo>
                  <a:cubicBezTo>
                    <a:pt x="5" y="51"/>
                    <a:pt x="5" y="50"/>
                    <a:pt x="5" y="50"/>
                  </a:cubicBezTo>
                  <a:lnTo>
                    <a:pt x="5" y="50"/>
                  </a:lnTo>
                  <a:cubicBezTo>
                    <a:pt x="17" y="51"/>
                    <a:pt x="26" y="66"/>
                    <a:pt x="39" y="66"/>
                  </a:cubicBezTo>
                  <a:cubicBezTo>
                    <a:pt x="42" y="66"/>
                    <a:pt x="47" y="65"/>
                    <a:pt x="52" y="61"/>
                  </a:cubicBezTo>
                  <a:cubicBezTo>
                    <a:pt x="61" y="37"/>
                    <a:pt x="40" y="2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4952600" y="20471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13" y="1"/>
                  </a:moveTo>
                  <a:cubicBezTo>
                    <a:pt x="9" y="1"/>
                    <a:pt x="5" y="1"/>
                    <a:pt x="0" y="2"/>
                  </a:cubicBezTo>
                  <a:cubicBezTo>
                    <a:pt x="9" y="33"/>
                    <a:pt x="24" y="45"/>
                    <a:pt x="45" y="45"/>
                  </a:cubicBezTo>
                  <a:cubicBezTo>
                    <a:pt x="52" y="45"/>
                    <a:pt x="60" y="44"/>
                    <a:pt x="69" y="41"/>
                  </a:cubicBezTo>
                  <a:cubicBezTo>
                    <a:pt x="53" y="22"/>
                    <a:pt x="4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4959825" y="2047425"/>
              <a:ext cx="1775" cy="1250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27" y="0"/>
                  </a:moveTo>
                  <a:cubicBezTo>
                    <a:pt x="18" y="0"/>
                    <a:pt x="9" y="2"/>
                    <a:pt x="1" y="9"/>
                  </a:cubicBezTo>
                  <a:cubicBezTo>
                    <a:pt x="14" y="35"/>
                    <a:pt x="41" y="35"/>
                    <a:pt x="58" y="50"/>
                  </a:cubicBezTo>
                  <a:cubicBezTo>
                    <a:pt x="71" y="36"/>
                    <a:pt x="69" y="16"/>
                    <a:pt x="56" y="4"/>
                  </a:cubicBezTo>
                  <a:cubicBezTo>
                    <a:pt x="46" y="2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5019650" y="2056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52" y="1"/>
                  </a:moveTo>
                  <a:cubicBezTo>
                    <a:pt x="29" y="1"/>
                    <a:pt x="11" y="12"/>
                    <a:pt x="0" y="39"/>
                  </a:cubicBezTo>
                  <a:cubicBezTo>
                    <a:pt x="4" y="40"/>
                    <a:pt x="8" y="41"/>
                    <a:pt x="12" y="41"/>
                  </a:cubicBezTo>
                  <a:cubicBezTo>
                    <a:pt x="36" y="41"/>
                    <a:pt x="59" y="25"/>
                    <a:pt x="66" y="2"/>
                  </a:cubicBezTo>
                  <a:cubicBezTo>
                    <a:pt x="62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4967600" y="20559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0" y="13"/>
                    <a:pt x="1" y="35"/>
                    <a:pt x="15" y="47"/>
                  </a:cubicBezTo>
                  <a:cubicBezTo>
                    <a:pt x="20" y="49"/>
                    <a:pt x="25" y="50"/>
                    <a:pt x="30" y="50"/>
                  </a:cubicBezTo>
                  <a:cubicBezTo>
                    <a:pt x="40" y="50"/>
                    <a:pt x="49" y="47"/>
                    <a:pt x="56" y="39"/>
                  </a:cubicBezTo>
                  <a:cubicBezTo>
                    <a:pt x="54" y="15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4975750" y="2069225"/>
              <a:ext cx="1925" cy="130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16" y="51"/>
                  </a:moveTo>
                  <a:cubicBezTo>
                    <a:pt x="15" y="52"/>
                    <a:pt x="15" y="52"/>
                    <a:pt x="15" y="52"/>
                  </a:cubicBezTo>
                  <a:lnTo>
                    <a:pt x="17" y="52"/>
                  </a:lnTo>
                  <a:cubicBezTo>
                    <a:pt x="16" y="52"/>
                    <a:pt x="16" y="52"/>
                    <a:pt x="16" y="51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37" y="4"/>
                    <a:pt x="17" y="13"/>
                    <a:pt x="1" y="28"/>
                  </a:cubicBezTo>
                  <a:cubicBezTo>
                    <a:pt x="1" y="44"/>
                    <a:pt x="6" y="49"/>
                    <a:pt x="16" y="51"/>
                  </a:cubicBezTo>
                  <a:lnTo>
                    <a:pt x="16" y="51"/>
                  </a:lnTo>
                  <a:cubicBezTo>
                    <a:pt x="18" y="48"/>
                    <a:pt x="19" y="41"/>
                    <a:pt x="22" y="40"/>
                  </a:cubicBezTo>
                  <a:cubicBezTo>
                    <a:pt x="23" y="40"/>
                    <a:pt x="24" y="40"/>
                    <a:pt x="25" y="40"/>
                  </a:cubicBezTo>
                  <a:cubicBezTo>
                    <a:pt x="32" y="40"/>
                    <a:pt x="33" y="47"/>
                    <a:pt x="35" y="52"/>
                  </a:cubicBezTo>
                  <a:lnTo>
                    <a:pt x="51" y="52"/>
                  </a:lnTo>
                  <a:cubicBezTo>
                    <a:pt x="52" y="36"/>
                    <a:pt x="77" y="25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5092450" y="2140675"/>
              <a:ext cx="1950" cy="925"/>
            </a:xfrm>
            <a:custGeom>
              <a:avLst/>
              <a:gdLst/>
              <a:ahLst/>
              <a:cxnLst/>
              <a:rect l="l" t="t" r="r" b="b"/>
              <a:pathLst>
                <a:path w="78" h="37" extrusionOk="0">
                  <a:moveTo>
                    <a:pt x="39" y="0"/>
                  </a:moveTo>
                  <a:cubicBezTo>
                    <a:pt x="27" y="0"/>
                    <a:pt x="16" y="4"/>
                    <a:pt x="4" y="9"/>
                  </a:cubicBezTo>
                  <a:cubicBezTo>
                    <a:pt x="3" y="18"/>
                    <a:pt x="3" y="27"/>
                    <a:pt x="2" y="35"/>
                  </a:cubicBezTo>
                  <a:lnTo>
                    <a:pt x="2" y="35"/>
                  </a:lnTo>
                  <a:cubicBezTo>
                    <a:pt x="5" y="35"/>
                    <a:pt x="9" y="35"/>
                    <a:pt x="12" y="35"/>
                  </a:cubicBezTo>
                  <a:cubicBezTo>
                    <a:pt x="20" y="35"/>
                    <a:pt x="28" y="35"/>
                    <a:pt x="35" y="35"/>
                  </a:cubicBezTo>
                  <a:cubicBezTo>
                    <a:pt x="49" y="35"/>
                    <a:pt x="64" y="33"/>
                    <a:pt x="77" y="17"/>
                  </a:cubicBezTo>
                  <a:cubicBezTo>
                    <a:pt x="64" y="5"/>
                    <a:pt x="51" y="0"/>
                    <a:pt x="39" y="0"/>
                  </a:cubicBezTo>
                  <a:close/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lnTo>
                    <a:pt x="2" y="37"/>
                  </a:lnTo>
                  <a:cubicBezTo>
                    <a:pt x="2" y="36"/>
                    <a:pt x="2" y="36"/>
                    <a:pt x="2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5261275" y="1805450"/>
              <a:ext cx="1800" cy="1675"/>
            </a:xfrm>
            <a:custGeom>
              <a:avLst/>
              <a:gdLst/>
              <a:ahLst/>
              <a:cxnLst/>
              <a:rect l="l" t="t" r="r" b="b"/>
              <a:pathLst>
                <a:path w="72" h="67" extrusionOk="0">
                  <a:moveTo>
                    <a:pt x="58" y="1"/>
                  </a:moveTo>
                  <a:cubicBezTo>
                    <a:pt x="35" y="1"/>
                    <a:pt x="21" y="16"/>
                    <a:pt x="0" y="26"/>
                  </a:cubicBezTo>
                  <a:cubicBezTo>
                    <a:pt x="1" y="26"/>
                    <a:pt x="3" y="26"/>
                    <a:pt x="4" y="26"/>
                  </a:cubicBezTo>
                  <a:cubicBezTo>
                    <a:pt x="32" y="26"/>
                    <a:pt x="28" y="66"/>
                    <a:pt x="65" y="66"/>
                  </a:cubicBezTo>
                  <a:cubicBezTo>
                    <a:pt x="67" y="66"/>
                    <a:pt x="69" y="66"/>
                    <a:pt x="71" y="66"/>
                  </a:cubicBezTo>
                  <a:cubicBezTo>
                    <a:pt x="39" y="45"/>
                    <a:pt x="61" y="23"/>
                    <a:pt x="61" y="1"/>
                  </a:cubicBezTo>
                  <a:cubicBezTo>
                    <a:pt x="60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5010175" y="2082050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58" y="1"/>
                  </a:moveTo>
                  <a:lnTo>
                    <a:pt x="1" y="63"/>
                  </a:lnTo>
                  <a:cubicBezTo>
                    <a:pt x="5" y="64"/>
                    <a:pt x="10" y="64"/>
                    <a:pt x="14" y="64"/>
                  </a:cubicBezTo>
                  <a:cubicBezTo>
                    <a:pt x="56" y="64"/>
                    <a:pt x="57" y="29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4970075" y="2064350"/>
              <a:ext cx="1475" cy="1700"/>
            </a:xfrm>
            <a:custGeom>
              <a:avLst/>
              <a:gdLst/>
              <a:ahLst/>
              <a:cxnLst/>
              <a:rect l="l" t="t" r="r" b="b"/>
              <a:pathLst>
                <a:path w="59" h="68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1"/>
                    <a:pt x="14" y="64"/>
                    <a:pt x="59" y="68"/>
                  </a:cubicBezTo>
                  <a:cubicBezTo>
                    <a:pt x="48" y="36"/>
                    <a:pt x="45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4959250" y="2052800"/>
              <a:ext cx="1750" cy="1250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20" y="1"/>
                  </a:moveTo>
                  <a:cubicBezTo>
                    <a:pt x="14" y="1"/>
                    <a:pt x="7" y="2"/>
                    <a:pt x="0" y="3"/>
                  </a:cubicBezTo>
                  <a:lnTo>
                    <a:pt x="70" y="49"/>
                  </a:lnTo>
                  <a:cubicBezTo>
                    <a:pt x="68" y="10"/>
                    <a:pt x="46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5231100" y="23156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9" y="0"/>
                  </a:moveTo>
                  <a:cubicBezTo>
                    <a:pt x="21" y="0"/>
                    <a:pt x="11" y="12"/>
                    <a:pt x="0" y="29"/>
                  </a:cubicBezTo>
                  <a:lnTo>
                    <a:pt x="22" y="45"/>
                  </a:lnTo>
                  <a:cubicBezTo>
                    <a:pt x="37" y="33"/>
                    <a:pt x="51" y="23"/>
                    <a:pt x="69" y="8"/>
                  </a:cubicBezTo>
                  <a:cubicBezTo>
                    <a:pt x="57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5259975" y="1805925"/>
              <a:ext cx="750" cy="2025"/>
            </a:xfrm>
            <a:custGeom>
              <a:avLst/>
              <a:gdLst/>
              <a:ahLst/>
              <a:cxnLst/>
              <a:rect l="l" t="t" r="r" b="b"/>
              <a:pathLst>
                <a:path w="30" h="81" extrusionOk="0">
                  <a:moveTo>
                    <a:pt x="29" y="0"/>
                  </a:moveTo>
                  <a:cubicBezTo>
                    <a:pt x="1" y="29"/>
                    <a:pt x="2" y="56"/>
                    <a:pt x="29" y="8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5038175" y="2212175"/>
              <a:ext cx="1250" cy="2175"/>
            </a:xfrm>
            <a:custGeom>
              <a:avLst/>
              <a:gdLst/>
              <a:ahLst/>
              <a:cxnLst/>
              <a:rect l="l" t="t" r="r" b="b"/>
              <a:pathLst>
                <a:path w="50" h="87" extrusionOk="0">
                  <a:moveTo>
                    <a:pt x="41" y="0"/>
                  </a:moveTo>
                  <a:cubicBezTo>
                    <a:pt x="41" y="0"/>
                    <a:pt x="41" y="1"/>
                    <a:pt x="41" y="1"/>
                  </a:cubicBezTo>
                  <a:lnTo>
                    <a:pt x="41" y="1"/>
                  </a:lnTo>
                  <a:cubicBezTo>
                    <a:pt x="41" y="1"/>
                    <a:pt x="41" y="0"/>
                    <a:pt x="42" y="0"/>
                  </a:cubicBezTo>
                  <a:close/>
                  <a:moveTo>
                    <a:pt x="41" y="1"/>
                  </a:moveTo>
                  <a:cubicBezTo>
                    <a:pt x="13" y="21"/>
                    <a:pt x="1" y="55"/>
                    <a:pt x="9" y="87"/>
                  </a:cubicBezTo>
                  <a:cubicBezTo>
                    <a:pt x="49" y="64"/>
                    <a:pt x="36" y="29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4990850" y="2141300"/>
              <a:ext cx="1350" cy="1125"/>
            </a:xfrm>
            <a:custGeom>
              <a:avLst/>
              <a:gdLst/>
              <a:ahLst/>
              <a:cxnLst/>
              <a:rect l="l" t="t" r="r" b="b"/>
              <a:pathLst>
                <a:path w="54" h="45" extrusionOk="0">
                  <a:moveTo>
                    <a:pt x="45" y="0"/>
                  </a:moveTo>
                  <a:cubicBezTo>
                    <a:pt x="27" y="6"/>
                    <a:pt x="6" y="6"/>
                    <a:pt x="0" y="29"/>
                  </a:cubicBezTo>
                  <a:cubicBezTo>
                    <a:pt x="4" y="41"/>
                    <a:pt x="11" y="45"/>
                    <a:pt x="19" y="45"/>
                  </a:cubicBezTo>
                  <a:cubicBezTo>
                    <a:pt x="28" y="45"/>
                    <a:pt x="38" y="41"/>
                    <a:pt x="49" y="39"/>
                  </a:cubicBezTo>
                  <a:cubicBezTo>
                    <a:pt x="50" y="23"/>
                    <a:pt x="54" y="12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5261850" y="18173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9" y="1"/>
                  </a:moveTo>
                  <a:cubicBezTo>
                    <a:pt x="0" y="13"/>
                    <a:pt x="8" y="31"/>
                    <a:pt x="23" y="52"/>
                  </a:cubicBezTo>
                  <a:cubicBezTo>
                    <a:pt x="24" y="52"/>
                    <a:pt x="26" y="52"/>
                    <a:pt x="27" y="52"/>
                  </a:cubicBezTo>
                  <a:cubicBezTo>
                    <a:pt x="32" y="52"/>
                    <a:pt x="38" y="53"/>
                    <a:pt x="44" y="53"/>
                  </a:cubicBezTo>
                  <a:cubicBezTo>
                    <a:pt x="52" y="53"/>
                    <a:pt x="59" y="50"/>
                    <a:pt x="62" y="36"/>
                  </a:cubicBezTo>
                  <a:cubicBezTo>
                    <a:pt x="62" y="13"/>
                    <a:pt x="29" y="23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5129550" y="1929350"/>
              <a:ext cx="1150" cy="2425"/>
            </a:xfrm>
            <a:custGeom>
              <a:avLst/>
              <a:gdLst/>
              <a:ahLst/>
              <a:cxnLst/>
              <a:rect l="l" t="t" r="r" b="b"/>
              <a:pathLst>
                <a:path w="46" h="9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0"/>
                    <a:pt x="3" y="66"/>
                    <a:pt x="22" y="97"/>
                  </a:cubicBezTo>
                  <a:cubicBezTo>
                    <a:pt x="18" y="63"/>
                    <a:pt x="45" y="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4992625" y="2151775"/>
              <a:ext cx="1625" cy="925"/>
            </a:xfrm>
            <a:custGeom>
              <a:avLst/>
              <a:gdLst/>
              <a:ahLst/>
              <a:cxnLst/>
              <a:rect l="l" t="t" r="r" b="b"/>
              <a:pathLst>
                <a:path w="65" h="37" extrusionOk="0">
                  <a:moveTo>
                    <a:pt x="48" y="1"/>
                  </a:moveTo>
                  <a:cubicBezTo>
                    <a:pt x="36" y="1"/>
                    <a:pt x="24" y="5"/>
                    <a:pt x="15" y="12"/>
                  </a:cubicBezTo>
                  <a:cubicBezTo>
                    <a:pt x="8" y="17"/>
                    <a:pt x="1" y="23"/>
                    <a:pt x="12" y="35"/>
                  </a:cubicBezTo>
                  <a:lnTo>
                    <a:pt x="50" y="35"/>
                  </a:lnTo>
                  <a:lnTo>
                    <a:pt x="65" y="3"/>
                  </a:lnTo>
                  <a:cubicBezTo>
                    <a:pt x="59" y="1"/>
                    <a:pt x="54" y="1"/>
                    <a:pt x="48" y="1"/>
                  </a:cubicBezTo>
                  <a:close/>
                  <a:moveTo>
                    <a:pt x="50" y="35"/>
                  </a:moveTo>
                  <a:lnTo>
                    <a:pt x="50" y="36"/>
                  </a:lnTo>
                  <a:lnTo>
                    <a:pt x="51" y="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5124825" y="2043400"/>
              <a:ext cx="1975" cy="800"/>
            </a:xfrm>
            <a:custGeom>
              <a:avLst/>
              <a:gdLst/>
              <a:ahLst/>
              <a:cxnLst/>
              <a:rect l="l" t="t" r="r" b="b"/>
              <a:pathLst>
                <a:path w="79" h="32" extrusionOk="0">
                  <a:moveTo>
                    <a:pt x="37" y="0"/>
                  </a:moveTo>
                  <a:cubicBezTo>
                    <a:pt x="23" y="0"/>
                    <a:pt x="11" y="6"/>
                    <a:pt x="1" y="29"/>
                  </a:cubicBezTo>
                  <a:cubicBezTo>
                    <a:pt x="7" y="31"/>
                    <a:pt x="12" y="32"/>
                    <a:pt x="17" y="32"/>
                  </a:cubicBezTo>
                  <a:cubicBezTo>
                    <a:pt x="41" y="32"/>
                    <a:pt x="55" y="16"/>
                    <a:pt x="78" y="4"/>
                  </a:cubicBezTo>
                  <a:cubicBezTo>
                    <a:pt x="63" y="4"/>
                    <a:pt x="49" y="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5127400" y="2003150"/>
              <a:ext cx="1125" cy="1575"/>
            </a:xfrm>
            <a:custGeom>
              <a:avLst/>
              <a:gdLst/>
              <a:ahLst/>
              <a:cxnLst/>
              <a:rect l="l" t="t" r="r" b="b"/>
              <a:pathLst>
                <a:path w="45" h="63" extrusionOk="0">
                  <a:moveTo>
                    <a:pt x="14" y="0"/>
                  </a:moveTo>
                  <a:cubicBezTo>
                    <a:pt x="0" y="27"/>
                    <a:pt x="8" y="46"/>
                    <a:pt x="37" y="63"/>
                  </a:cubicBezTo>
                  <a:cubicBezTo>
                    <a:pt x="45" y="32"/>
                    <a:pt x="41" y="11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5209250" y="2309425"/>
              <a:ext cx="1375" cy="900"/>
            </a:xfrm>
            <a:custGeom>
              <a:avLst/>
              <a:gdLst/>
              <a:ahLst/>
              <a:cxnLst/>
              <a:rect l="l" t="t" r="r" b="b"/>
              <a:pathLst>
                <a:path w="55" h="36" extrusionOk="0">
                  <a:moveTo>
                    <a:pt x="54" y="0"/>
                  </a:moveTo>
                  <a:lnTo>
                    <a:pt x="54" y="0"/>
                  </a:lnTo>
                  <a:cubicBezTo>
                    <a:pt x="52" y="1"/>
                    <a:pt x="50" y="1"/>
                    <a:pt x="48" y="1"/>
                  </a:cubicBezTo>
                  <a:cubicBezTo>
                    <a:pt x="43" y="1"/>
                    <a:pt x="39" y="0"/>
                    <a:pt x="35" y="0"/>
                  </a:cubicBezTo>
                  <a:cubicBezTo>
                    <a:pt x="22" y="0"/>
                    <a:pt x="10" y="3"/>
                    <a:pt x="0" y="22"/>
                  </a:cubicBezTo>
                  <a:cubicBezTo>
                    <a:pt x="9" y="30"/>
                    <a:pt x="18" y="35"/>
                    <a:pt x="27" y="35"/>
                  </a:cubicBezTo>
                  <a:cubicBezTo>
                    <a:pt x="34" y="35"/>
                    <a:pt x="42" y="32"/>
                    <a:pt x="51" y="2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5085050" y="1761925"/>
              <a:ext cx="1325" cy="1300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33" y="1"/>
                  </a:moveTo>
                  <a:cubicBezTo>
                    <a:pt x="16" y="1"/>
                    <a:pt x="6" y="12"/>
                    <a:pt x="0" y="32"/>
                  </a:cubicBezTo>
                  <a:lnTo>
                    <a:pt x="18" y="51"/>
                  </a:lnTo>
                  <a:cubicBezTo>
                    <a:pt x="44" y="33"/>
                    <a:pt x="53" y="20"/>
                    <a:pt x="38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5128175" y="1912550"/>
              <a:ext cx="1175" cy="1750"/>
            </a:xfrm>
            <a:custGeom>
              <a:avLst/>
              <a:gdLst/>
              <a:ahLst/>
              <a:cxnLst/>
              <a:rect l="l" t="t" r="r" b="b"/>
              <a:pathLst>
                <a:path w="47" h="70" extrusionOk="0">
                  <a:moveTo>
                    <a:pt x="22" y="1"/>
                  </a:moveTo>
                  <a:cubicBezTo>
                    <a:pt x="21" y="26"/>
                    <a:pt x="1" y="43"/>
                    <a:pt x="0" y="69"/>
                  </a:cubicBezTo>
                  <a:lnTo>
                    <a:pt x="47" y="4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5262850" y="1855225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35" y="1"/>
                  </a:moveTo>
                  <a:lnTo>
                    <a:pt x="35" y="1"/>
                  </a:lnTo>
                  <a:cubicBezTo>
                    <a:pt x="7" y="18"/>
                    <a:pt x="0" y="36"/>
                    <a:pt x="15" y="65"/>
                  </a:cubicBezTo>
                  <a:cubicBezTo>
                    <a:pt x="41" y="49"/>
                    <a:pt x="47" y="29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5063450" y="2181500"/>
              <a:ext cx="900" cy="2275"/>
            </a:xfrm>
            <a:custGeom>
              <a:avLst/>
              <a:gdLst/>
              <a:ahLst/>
              <a:cxnLst/>
              <a:rect l="l" t="t" r="r" b="b"/>
              <a:pathLst>
                <a:path w="36" h="91" extrusionOk="0">
                  <a:moveTo>
                    <a:pt x="5" y="1"/>
                  </a:moveTo>
                  <a:lnTo>
                    <a:pt x="5" y="1"/>
                  </a:lnTo>
                  <a:cubicBezTo>
                    <a:pt x="13" y="34"/>
                    <a:pt x="1" y="59"/>
                    <a:pt x="17" y="91"/>
                  </a:cubicBezTo>
                  <a:cubicBezTo>
                    <a:pt x="25" y="65"/>
                    <a:pt x="30" y="43"/>
                    <a:pt x="36" y="2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5259100" y="2223275"/>
              <a:ext cx="1350" cy="1200"/>
            </a:xfrm>
            <a:custGeom>
              <a:avLst/>
              <a:gdLst/>
              <a:ahLst/>
              <a:cxnLst/>
              <a:rect l="l" t="t" r="r" b="b"/>
              <a:pathLst>
                <a:path w="54" h="48" extrusionOk="0">
                  <a:moveTo>
                    <a:pt x="22" y="0"/>
                  </a:moveTo>
                  <a:cubicBezTo>
                    <a:pt x="15" y="0"/>
                    <a:pt x="7" y="3"/>
                    <a:pt x="1" y="8"/>
                  </a:cubicBezTo>
                  <a:cubicBezTo>
                    <a:pt x="10" y="26"/>
                    <a:pt x="26" y="41"/>
                    <a:pt x="45" y="48"/>
                  </a:cubicBezTo>
                  <a:cubicBezTo>
                    <a:pt x="50" y="33"/>
                    <a:pt x="53" y="19"/>
                    <a:pt x="42" y="7"/>
                  </a:cubicBezTo>
                  <a:cubicBezTo>
                    <a:pt x="36" y="2"/>
                    <a:pt x="29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5127200" y="1954025"/>
              <a:ext cx="1075" cy="1850"/>
            </a:xfrm>
            <a:custGeom>
              <a:avLst/>
              <a:gdLst/>
              <a:ahLst/>
              <a:cxnLst/>
              <a:rect l="l" t="t" r="r" b="b"/>
              <a:pathLst>
                <a:path w="43" h="74" extrusionOk="0">
                  <a:moveTo>
                    <a:pt x="13" y="1"/>
                  </a:moveTo>
                  <a:lnTo>
                    <a:pt x="13" y="1"/>
                  </a:lnTo>
                  <a:cubicBezTo>
                    <a:pt x="23" y="29"/>
                    <a:pt x="0" y="36"/>
                    <a:pt x="5" y="58"/>
                  </a:cubicBezTo>
                  <a:lnTo>
                    <a:pt x="23" y="74"/>
                  </a:lnTo>
                  <a:cubicBezTo>
                    <a:pt x="35" y="60"/>
                    <a:pt x="41" y="44"/>
                    <a:pt x="43" y="2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5001900" y="2185600"/>
              <a:ext cx="1425" cy="1425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6" y="0"/>
                  </a:moveTo>
                  <a:cubicBezTo>
                    <a:pt x="12" y="0"/>
                    <a:pt x="8" y="1"/>
                    <a:pt x="3" y="2"/>
                  </a:cubicBezTo>
                  <a:cubicBezTo>
                    <a:pt x="1" y="41"/>
                    <a:pt x="34" y="31"/>
                    <a:pt x="57" y="57"/>
                  </a:cubicBezTo>
                  <a:cubicBezTo>
                    <a:pt x="47" y="20"/>
                    <a:pt x="40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4979475" y="20820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36" y="1"/>
                  </a:moveTo>
                  <a:cubicBezTo>
                    <a:pt x="18" y="20"/>
                    <a:pt x="1" y="31"/>
                    <a:pt x="19" y="50"/>
                  </a:cubicBezTo>
                  <a:cubicBezTo>
                    <a:pt x="23" y="50"/>
                    <a:pt x="26" y="51"/>
                    <a:pt x="29" y="51"/>
                  </a:cubicBezTo>
                  <a:cubicBezTo>
                    <a:pt x="44" y="51"/>
                    <a:pt x="52" y="41"/>
                    <a:pt x="57" y="21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5263150" y="1868500"/>
              <a:ext cx="1250" cy="1125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31" y="1"/>
                  </a:moveTo>
                  <a:cubicBezTo>
                    <a:pt x="16" y="1"/>
                    <a:pt x="3" y="12"/>
                    <a:pt x="1" y="28"/>
                  </a:cubicBezTo>
                  <a:cubicBezTo>
                    <a:pt x="13" y="30"/>
                    <a:pt x="22" y="44"/>
                    <a:pt x="35" y="44"/>
                  </a:cubicBezTo>
                  <a:cubicBezTo>
                    <a:pt x="38" y="44"/>
                    <a:pt x="41" y="44"/>
                    <a:pt x="44" y="42"/>
                  </a:cubicBezTo>
                  <a:cubicBezTo>
                    <a:pt x="50" y="29"/>
                    <a:pt x="46" y="13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5068975" y="1762350"/>
              <a:ext cx="1225" cy="800"/>
            </a:xfrm>
            <a:custGeom>
              <a:avLst/>
              <a:gdLst/>
              <a:ahLst/>
              <a:cxnLst/>
              <a:rect l="l" t="t" r="r" b="b"/>
              <a:pathLst>
                <a:path w="49" h="32" extrusionOk="0">
                  <a:moveTo>
                    <a:pt x="24" y="0"/>
                  </a:moveTo>
                  <a:cubicBezTo>
                    <a:pt x="12" y="1"/>
                    <a:pt x="1" y="3"/>
                    <a:pt x="3" y="25"/>
                  </a:cubicBezTo>
                  <a:cubicBezTo>
                    <a:pt x="9" y="29"/>
                    <a:pt x="15" y="31"/>
                    <a:pt x="20" y="31"/>
                  </a:cubicBezTo>
                  <a:cubicBezTo>
                    <a:pt x="32" y="31"/>
                    <a:pt x="41" y="21"/>
                    <a:pt x="49" y="7"/>
                  </a:cubicBezTo>
                  <a:cubicBezTo>
                    <a:pt x="41" y="3"/>
                    <a:pt x="33" y="1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4897075" y="2060775"/>
              <a:ext cx="1350" cy="1425"/>
            </a:xfrm>
            <a:custGeom>
              <a:avLst/>
              <a:gdLst/>
              <a:ahLst/>
              <a:cxnLst/>
              <a:rect l="l" t="t" r="r" b="b"/>
              <a:pathLst>
                <a:path w="54" h="57" extrusionOk="0">
                  <a:moveTo>
                    <a:pt x="49" y="1"/>
                  </a:moveTo>
                  <a:lnTo>
                    <a:pt x="49" y="1"/>
                  </a:lnTo>
                  <a:cubicBezTo>
                    <a:pt x="27" y="14"/>
                    <a:pt x="10" y="34"/>
                    <a:pt x="0" y="57"/>
                  </a:cubicBezTo>
                  <a:cubicBezTo>
                    <a:pt x="35" y="45"/>
                    <a:pt x="54" y="37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5123450" y="2056850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10" y="0"/>
                  </a:moveTo>
                  <a:lnTo>
                    <a:pt x="10" y="0"/>
                  </a:lnTo>
                  <a:cubicBezTo>
                    <a:pt x="3" y="17"/>
                    <a:pt x="1" y="32"/>
                    <a:pt x="25" y="53"/>
                  </a:cubicBezTo>
                  <a:cubicBezTo>
                    <a:pt x="43" y="25"/>
                    <a:pt x="35" y="1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5251425" y="2251700"/>
              <a:ext cx="1125" cy="1175"/>
            </a:xfrm>
            <a:custGeom>
              <a:avLst/>
              <a:gdLst/>
              <a:ahLst/>
              <a:cxnLst/>
              <a:rect l="l" t="t" r="r" b="b"/>
              <a:pathLst>
                <a:path w="45" h="47" extrusionOk="0">
                  <a:moveTo>
                    <a:pt x="16" y="0"/>
                  </a:moveTo>
                  <a:cubicBezTo>
                    <a:pt x="3" y="11"/>
                    <a:pt x="1" y="22"/>
                    <a:pt x="9" y="31"/>
                  </a:cubicBezTo>
                  <a:cubicBezTo>
                    <a:pt x="14" y="36"/>
                    <a:pt x="17" y="47"/>
                    <a:pt x="25" y="47"/>
                  </a:cubicBezTo>
                  <a:cubicBezTo>
                    <a:pt x="28" y="47"/>
                    <a:pt x="30" y="46"/>
                    <a:pt x="34" y="44"/>
                  </a:cubicBezTo>
                  <a:cubicBezTo>
                    <a:pt x="37" y="28"/>
                    <a:pt x="44" y="11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5000675" y="2184100"/>
              <a:ext cx="1225" cy="1250"/>
            </a:xfrm>
            <a:custGeom>
              <a:avLst/>
              <a:gdLst/>
              <a:ahLst/>
              <a:cxnLst/>
              <a:rect l="l" t="t" r="r" b="b"/>
              <a:pathLst>
                <a:path w="49" h="50" extrusionOk="0">
                  <a:moveTo>
                    <a:pt x="46" y="1"/>
                  </a:moveTo>
                  <a:lnTo>
                    <a:pt x="46" y="1"/>
                  </a:lnTo>
                  <a:cubicBezTo>
                    <a:pt x="30" y="23"/>
                    <a:pt x="1" y="17"/>
                    <a:pt x="3" y="50"/>
                  </a:cubicBezTo>
                  <a:cubicBezTo>
                    <a:pt x="14" y="34"/>
                    <a:pt x="49" y="50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5024475" y="2096250"/>
              <a:ext cx="1000" cy="1775"/>
            </a:xfrm>
            <a:custGeom>
              <a:avLst/>
              <a:gdLst/>
              <a:ahLst/>
              <a:cxnLst/>
              <a:rect l="l" t="t" r="r" b="b"/>
              <a:pathLst>
                <a:path w="40" h="71" extrusionOk="0">
                  <a:moveTo>
                    <a:pt x="33" y="1"/>
                  </a:moveTo>
                  <a:lnTo>
                    <a:pt x="33" y="1"/>
                  </a:lnTo>
                  <a:cubicBezTo>
                    <a:pt x="22" y="27"/>
                    <a:pt x="0" y="42"/>
                    <a:pt x="10" y="70"/>
                  </a:cubicBezTo>
                  <a:cubicBezTo>
                    <a:pt x="33" y="54"/>
                    <a:pt x="40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5074400" y="176115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23" y="0"/>
                  </a:moveTo>
                  <a:cubicBezTo>
                    <a:pt x="13" y="2"/>
                    <a:pt x="4" y="10"/>
                    <a:pt x="1" y="22"/>
                  </a:cubicBezTo>
                  <a:cubicBezTo>
                    <a:pt x="13" y="29"/>
                    <a:pt x="24" y="39"/>
                    <a:pt x="44" y="39"/>
                  </a:cubicBezTo>
                  <a:cubicBezTo>
                    <a:pt x="45" y="39"/>
                    <a:pt x="46" y="39"/>
                    <a:pt x="47" y="39"/>
                  </a:cubicBezTo>
                  <a:cubicBezTo>
                    <a:pt x="49" y="23"/>
                    <a:pt x="39" y="7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5123425" y="2053775"/>
              <a:ext cx="1025" cy="1275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14" y="0"/>
                  </a:moveTo>
                  <a:cubicBezTo>
                    <a:pt x="1" y="22"/>
                    <a:pt x="3" y="37"/>
                    <a:pt x="35" y="50"/>
                  </a:cubicBezTo>
                  <a:cubicBezTo>
                    <a:pt x="41" y="21"/>
                    <a:pt x="32" y="9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5127525" y="2005475"/>
              <a:ext cx="825" cy="1475"/>
            </a:xfrm>
            <a:custGeom>
              <a:avLst/>
              <a:gdLst/>
              <a:ahLst/>
              <a:cxnLst/>
              <a:rect l="l" t="t" r="r" b="b"/>
              <a:pathLst>
                <a:path w="33" h="59" extrusionOk="0">
                  <a:moveTo>
                    <a:pt x="1" y="1"/>
                  </a:moveTo>
                  <a:cubicBezTo>
                    <a:pt x="10" y="21"/>
                    <a:pt x="18" y="38"/>
                    <a:pt x="27" y="59"/>
                  </a:cubicBezTo>
                  <a:cubicBezTo>
                    <a:pt x="33" y="18"/>
                    <a:pt x="33" y="1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5074300" y="1757125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4" y="0"/>
                  </a:moveTo>
                  <a:cubicBezTo>
                    <a:pt x="15" y="0"/>
                    <a:pt x="7" y="0"/>
                    <a:pt x="2" y="11"/>
                  </a:cubicBezTo>
                  <a:cubicBezTo>
                    <a:pt x="0" y="28"/>
                    <a:pt x="13" y="43"/>
                    <a:pt x="30" y="44"/>
                  </a:cubicBezTo>
                  <a:cubicBezTo>
                    <a:pt x="38" y="30"/>
                    <a:pt x="35" y="12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5021650" y="2062575"/>
              <a:ext cx="1325" cy="1225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38" y="1"/>
                  </a:moveTo>
                  <a:cubicBezTo>
                    <a:pt x="18" y="15"/>
                    <a:pt x="0" y="26"/>
                    <a:pt x="20" y="48"/>
                  </a:cubicBezTo>
                  <a:cubicBezTo>
                    <a:pt x="53" y="47"/>
                    <a:pt x="46" y="27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5072975" y="1762350"/>
              <a:ext cx="1300" cy="825"/>
            </a:xfrm>
            <a:custGeom>
              <a:avLst/>
              <a:gdLst/>
              <a:ahLst/>
              <a:cxnLst/>
              <a:rect l="l" t="t" r="r" b="b"/>
              <a:pathLst>
                <a:path w="52" h="33" extrusionOk="0">
                  <a:moveTo>
                    <a:pt x="27" y="0"/>
                  </a:moveTo>
                  <a:cubicBezTo>
                    <a:pt x="19" y="0"/>
                    <a:pt x="11" y="4"/>
                    <a:pt x="1" y="14"/>
                  </a:cubicBezTo>
                  <a:cubicBezTo>
                    <a:pt x="9" y="18"/>
                    <a:pt x="15" y="24"/>
                    <a:pt x="23" y="29"/>
                  </a:cubicBezTo>
                  <a:cubicBezTo>
                    <a:pt x="27" y="31"/>
                    <a:pt x="31" y="32"/>
                    <a:pt x="35" y="32"/>
                  </a:cubicBezTo>
                  <a:cubicBezTo>
                    <a:pt x="41" y="32"/>
                    <a:pt x="47" y="27"/>
                    <a:pt x="52" y="13"/>
                  </a:cubicBezTo>
                  <a:cubicBezTo>
                    <a:pt x="44" y="5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5206975" y="2312500"/>
              <a:ext cx="975" cy="1300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4" y="1"/>
                  </a:moveTo>
                  <a:lnTo>
                    <a:pt x="2" y="2"/>
                  </a:lnTo>
                  <a:cubicBezTo>
                    <a:pt x="3" y="2"/>
                    <a:pt x="3" y="2"/>
                    <a:pt x="4" y="2"/>
                  </a:cubicBez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9"/>
                    <a:pt x="1" y="36"/>
                    <a:pt x="13" y="50"/>
                  </a:cubicBezTo>
                  <a:cubicBezTo>
                    <a:pt x="16" y="51"/>
                    <a:pt x="20" y="51"/>
                    <a:pt x="23" y="51"/>
                  </a:cubicBezTo>
                  <a:cubicBezTo>
                    <a:pt x="28" y="51"/>
                    <a:pt x="32" y="49"/>
                    <a:pt x="36" y="44"/>
                  </a:cubicBezTo>
                  <a:cubicBezTo>
                    <a:pt x="39" y="20"/>
                    <a:pt x="25" y="9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5126575" y="2033750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1" y="1"/>
                  </a:moveTo>
                  <a:cubicBezTo>
                    <a:pt x="16" y="1"/>
                    <a:pt x="11" y="3"/>
                    <a:pt x="7" y="8"/>
                  </a:cubicBezTo>
                  <a:cubicBezTo>
                    <a:pt x="7" y="21"/>
                    <a:pt x="0" y="34"/>
                    <a:pt x="16" y="44"/>
                  </a:cubicBezTo>
                  <a:cubicBezTo>
                    <a:pt x="30" y="38"/>
                    <a:pt x="38" y="23"/>
                    <a:pt x="37" y="8"/>
                  </a:cubicBezTo>
                  <a:cubicBezTo>
                    <a:pt x="33" y="3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4963800" y="1991550"/>
              <a:ext cx="1500" cy="725"/>
            </a:xfrm>
            <a:custGeom>
              <a:avLst/>
              <a:gdLst/>
              <a:ahLst/>
              <a:cxnLst/>
              <a:rect l="l" t="t" r="r" b="b"/>
              <a:pathLst>
                <a:path w="60" h="29" extrusionOk="0">
                  <a:moveTo>
                    <a:pt x="15" y="1"/>
                  </a:moveTo>
                  <a:cubicBezTo>
                    <a:pt x="11" y="1"/>
                    <a:pt x="6" y="2"/>
                    <a:pt x="1" y="5"/>
                  </a:cubicBezTo>
                  <a:cubicBezTo>
                    <a:pt x="9" y="20"/>
                    <a:pt x="20" y="28"/>
                    <a:pt x="34" y="28"/>
                  </a:cubicBezTo>
                  <a:cubicBezTo>
                    <a:pt x="42" y="28"/>
                    <a:pt x="50" y="26"/>
                    <a:pt x="60" y="21"/>
                  </a:cubicBezTo>
                  <a:lnTo>
                    <a:pt x="60" y="21"/>
                  </a:lnTo>
                  <a:cubicBezTo>
                    <a:pt x="60" y="21"/>
                    <a:pt x="59" y="21"/>
                    <a:pt x="59" y="21"/>
                  </a:cubicBezTo>
                  <a:cubicBezTo>
                    <a:pt x="43" y="21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4997625" y="2173150"/>
              <a:ext cx="1250" cy="1375"/>
            </a:xfrm>
            <a:custGeom>
              <a:avLst/>
              <a:gdLst/>
              <a:ahLst/>
              <a:cxnLst/>
              <a:rect l="l" t="t" r="r" b="b"/>
              <a:pathLst>
                <a:path w="50" h="55" extrusionOk="0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4" y="27"/>
                    <a:pt x="22" y="36"/>
                    <a:pt x="50" y="54"/>
                  </a:cubicBezTo>
                  <a:cubicBezTo>
                    <a:pt x="42" y="17"/>
                    <a:pt x="31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5040725" y="2213175"/>
              <a:ext cx="850" cy="1500"/>
            </a:xfrm>
            <a:custGeom>
              <a:avLst/>
              <a:gdLst/>
              <a:ahLst/>
              <a:cxnLst/>
              <a:rect l="l" t="t" r="r" b="b"/>
              <a:pathLst>
                <a:path w="34" h="60" extrusionOk="0">
                  <a:moveTo>
                    <a:pt x="20" y="0"/>
                  </a:moveTo>
                  <a:cubicBezTo>
                    <a:pt x="8" y="13"/>
                    <a:pt x="1" y="26"/>
                    <a:pt x="0" y="59"/>
                  </a:cubicBezTo>
                  <a:cubicBezTo>
                    <a:pt x="29" y="35"/>
                    <a:pt x="33" y="21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5016150" y="2212725"/>
              <a:ext cx="875" cy="700"/>
            </a:xfrm>
            <a:custGeom>
              <a:avLst/>
              <a:gdLst/>
              <a:ahLst/>
              <a:cxnLst/>
              <a:rect l="l" t="t" r="r" b="b"/>
              <a:pathLst>
                <a:path w="35" h="28" extrusionOk="0">
                  <a:moveTo>
                    <a:pt x="17" y="0"/>
                  </a:moveTo>
                  <a:cubicBezTo>
                    <a:pt x="13" y="0"/>
                    <a:pt x="8" y="2"/>
                    <a:pt x="3" y="6"/>
                  </a:cubicBezTo>
                  <a:cubicBezTo>
                    <a:pt x="0" y="17"/>
                    <a:pt x="2" y="27"/>
                    <a:pt x="16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28" y="26"/>
                    <a:pt x="34" y="19"/>
                    <a:pt x="31" y="10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4999150" y="2178425"/>
              <a:ext cx="950" cy="825"/>
            </a:xfrm>
            <a:custGeom>
              <a:avLst/>
              <a:gdLst/>
              <a:ahLst/>
              <a:cxnLst/>
              <a:rect l="l" t="t" r="r" b="b"/>
              <a:pathLst>
                <a:path w="38" h="33" extrusionOk="0">
                  <a:moveTo>
                    <a:pt x="23" y="1"/>
                  </a:moveTo>
                  <a:cubicBezTo>
                    <a:pt x="19" y="1"/>
                    <a:pt x="16" y="2"/>
                    <a:pt x="13" y="4"/>
                  </a:cubicBezTo>
                  <a:cubicBezTo>
                    <a:pt x="0" y="13"/>
                    <a:pt x="5" y="23"/>
                    <a:pt x="14" y="32"/>
                  </a:cubicBezTo>
                  <a:cubicBezTo>
                    <a:pt x="25" y="32"/>
                    <a:pt x="38" y="31"/>
                    <a:pt x="35" y="15"/>
                  </a:cubicBezTo>
                  <a:cubicBezTo>
                    <a:pt x="35" y="5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4997375" y="2167075"/>
              <a:ext cx="950" cy="1075"/>
            </a:xfrm>
            <a:custGeom>
              <a:avLst/>
              <a:gdLst/>
              <a:ahLst/>
              <a:cxnLst/>
              <a:rect l="l" t="t" r="r" b="b"/>
              <a:pathLst>
                <a:path w="38" h="43" extrusionOk="0">
                  <a:moveTo>
                    <a:pt x="8" y="1"/>
                  </a:moveTo>
                  <a:cubicBezTo>
                    <a:pt x="0" y="23"/>
                    <a:pt x="15" y="32"/>
                    <a:pt x="38" y="43"/>
                  </a:cubicBezTo>
                  <a:cubicBezTo>
                    <a:pt x="36" y="15"/>
                    <a:pt x="3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4994700" y="2163825"/>
              <a:ext cx="1100" cy="775"/>
            </a:xfrm>
            <a:custGeom>
              <a:avLst/>
              <a:gdLst/>
              <a:ahLst/>
              <a:cxnLst/>
              <a:rect l="l" t="t" r="r" b="b"/>
              <a:pathLst>
                <a:path w="44" h="31" extrusionOk="0">
                  <a:moveTo>
                    <a:pt x="14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10" y="14"/>
                    <a:pt x="0" y="30"/>
                    <a:pt x="27" y="30"/>
                  </a:cubicBezTo>
                  <a:cubicBezTo>
                    <a:pt x="29" y="30"/>
                    <a:pt x="31" y="30"/>
                    <a:pt x="33" y="30"/>
                  </a:cubicBezTo>
                  <a:cubicBezTo>
                    <a:pt x="35" y="16"/>
                    <a:pt x="44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5153925" y="2153925"/>
              <a:ext cx="950" cy="1800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11" y="1"/>
                  </a:moveTo>
                  <a:lnTo>
                    <a:pt x="11" y="1"/>
                  </a:lnTo>
                  <a:cubicBezTo>
                    <a:pt x="18" y="29"/>
                    <a:pt x="0" y="48"/>
                    <a:pt x="34" y="71"/>
                  </a:cubicBezTo>
                  <a:cubicBezTo>
                    <a:pt x="21" y="46"/>
                    <a:pt x="38" y="26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4895725" y="2070050"/>
              <a:ext cx="1000" cy="1275"/>
            </a:xfrm>
            <a:custGeom>
              <a:avLst/>
              <a:gdLst/>
              <a:ahLst/>
              <a:cxnLst/>
              <a:rect l="l" t="t" r="r" b="b"/>
              <a:pathLst>
                <a:path w="40" h="51" extrusionOk="0">
                  <a:moveTo>
                    <a:pt x="37" y="0"/>
                  </a:moveTo>
                  <a:cubicBezTo>
                    <a:pt x="37" y="1"/>
                    <a:pt x="37" y="1"/>
                    <a:pt x="37" y="2"/>
                  </a:cubicBezTo>
                  <a:lnTo>
                    <a:pt x="37" y="2"/>
                  </a:lnTo>
                  <a:cubicBezTo>
                    <a:pt x="37" y="2"/>
                    <a:pt x="38" y="2"/>
                    <a:pt x="38" y="2"/>
                  </a:cubicBezTo>
                  <a:lnTo>
                    <a:pt x="37" y="0"/>
                  </a:lnTo>
                  <a:close/>
                  <a:moveTo>
                    <a:pt x="37" y="2"/>
                  </a:moveTo>
                  <a:cubicBezTo>
                    <a:pt x="15" y="6"/>
                    <a:pt x="1" y="29"/>
                    <a:pt x="8" y="51"/>
                  </a:cubicBezTo>
                  <a:cubicBezTo>
                    <a:pt x="29" y="44"/>
                    <a:pt x="40" y="23"/>
                    <a:pt x="3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5263550" y="1880425"/>
              <a:ext cx="1700" cy="475"/>
            </a:xfrm>
            <a:custGeom>
              <a:avLst/>
              <a:gdLst/>
              <a:ahLst/>
              <a:cxnLst/>
              <a:rect l="l" t="t" r="r" b="b"/>
              <a:pathLst>
                <a:path w="68" h="19" extrusionOk="0">
                  <a:moveTo>
                    <a:pt x="28" y="1"/>
                  </a:moveTo>
                  <a:cubicBezTo>
                    <a:pt x="18" y="1"/>
                    <a:pt x="9" y="4"/>
                    <a:pt x="1" y="10"/>
                  </a:cubicBezTo>
                  <a:cubicBezTo>
                    <a:pt x="9" y="17"/>
                    <a:pt x="18" y="19"/>
                    <a:pt x="28" y="19"/>
                  </a:cubicBezTo>
                  <a:cubicBezTo>
                    <a:pt x="39" y="19"/>
                    <a:pt x="52" y="15"/>
                    <a:pt x="68" y="10"/>
                  </a:cubicBezTo>
                  <a:cubicBezTo>
                    <a:pt x="52" y="4"/>
                    <a:pt x="40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5092375" y="2147850"/>
              <a:ext cx="650" cy="1625"/>
            </a:xfrm>
            <a:custGeom>
              <a:avLst/>
              <a:gdLst/>
              <a:ahLst/>
              <a:cxnLst/>
              <a:rect l="l" t="t" r="r" b="b"/>
              <a:pathLst>
                <a:path w="26" h="65" extrusionOk="0">
                  <a:moveTo>
                    <a:pt x="14" y="1"/>
                  </a:moveTo>
                  <a:cubicBezTo>
                    <a:pt x="1" y="20"/>
                    <a:pt x="0" y="45"/>
                    <a:pt x="13" y="64"/>
                  </a:cubicBezTo>
                  <a:cubicBezTo>
                    <a:pt x="25" y="45"/>
                    <a:pt x="25" y="20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5092225" y="2138900"/>
              <a:ext cx="1175" cy="1225"/>
            </a:xfrm>
            <a:custGeom>
              <a:avLst/>
              <a:gdLst/>
              <a:ahLst/>
              <a:cxnLst/>
              <a:rect l="l" t="t" r="r" b="b"/>
              <a:pathLst>
                <a:path w="47" h="49" extrusionOk="0">
                  <a:moveTo>
                    <a:pt x="28" y="0"/>
                  </a:moveTo>
                  <a:cubicBezTo>
                    <a:pt x="1" y="11"/>
                    <a:pt x="9" y="29"/>
                    <a:pt x="18" y="48"/>
                  </a:cubicBezTo>
                  <a:lnTo>
                    <a:pt x="46" y="3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4950850" y="2046200"/>
              <a:ext cx="1150" cy="725"/>
            </a:xfrm>
            <a:custGeom>
              <a:avLst/>
              <a:gdLst/>
              <a:ahLst/>
              <a:cxnLst/>
              <a:rect l="l" t="t" r="r" b="b"/>
              <a:pathLst>
                <a:path w="46" h="29" extrusionOk="0">
                  <a:moveTo>
                    <a:pt x="10" y="0"/>
                  </a:moveTo>
                  <a:cubicBezTo>
                    <a:pt x="7" y="0"/>
                    <a:pt x="4" y="0"/>
                    <a:pt x="1" y="1"/>
                  </a:cubicBezTo>
                  <a:cubicBezTo>
                    <a:pt x="11" y="16"/>
                    <a:pt x="19" y="29"/>
                    <a:pt x="33" y="29"/>
                  </a:cubicBezTo>
                  <a:cubicBezTo>
                    <a:pt x="37" y="29"/>
                    <a:pt x="41" y="28"/>
                    <a:pt x="45" y="26"/>
                  </a:cubicBezTo>
                  <a:cubicBezTo>
                    <a:pt x="42" y="8"/>
                    <a:pt x="32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5261125" y="1839175"/>
              <a:ext cx="1000" cy="1325"/>
            </a:xfrm>
            <a:custGeom>
              <a:avLst/>
              <a:gdLst/>
              <a:ahLst/>
              <a:cxnLst/>
              <a:rect l="l" t="t" r="r" b="b"/>
              <a:pathLst>
                <a:path w="40" h="53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24"/>
                    <a:pt x="15" y="47"/>
                    <a:pt x="39" y="53"/>
                  </a:cubicBezTo>
                  <a:cubicBezTo>
                    <a:pt x="39" y="28"/>
                    <a:pt x="3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5015675" y="204395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9" y="0"/>
                    <a:pt x="3" y="6"/>
                    <a:pt x="3" y="13"/>
                  </a:cubicBezTo>
                  <a:cubicBezTo>
                    <a:pt x="1" y="25"/>
                    <a:pt x="6" y="28"/>
                    <a:pt x="19" y="30"/>
                  </a:cubicBezTo>
                  <a:cubicBezTo>
                    <a:pt x="20" y="31"/>
                    <a:pt x="21" y="31"/>
                    <a:pt x="22" y="31"/>
                  </a:cubicBezTo>
                  <a:cubicBezTo>
                    <a:pt x="28" y="31"/>
                    <a:pt x="30" y="24"/>
                    <a:pt x="31" y="17"/>
                  </a:cubicBezTo>
                  <a:cubicBezTo>
                    <a:pt x="34" y="9"/>
                    <a:pt x="28" y="1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4972150" y="2067200"/>
              <a:ext cx="925" cy="1100"/>
            </a:xfrm>
            <a:custGeom>
              <a:avLst/>
              <a:gdLst/>
              <a:ahLst/>
              <a:cxnLst/>
              <a:rect l="l" t="t" r="r" b="b"/>
              <a:pathLst>
                <a:path w="37" h="44" extrusionOk="0">
                  <a:moveTo>
                    <a:pt x="3" y="0"/>
                  </a:moveTo>
                  <a:cubicBezTo>
                    <a:pt x="1" y="25"/>
                    <a:pt x="15" y="36"/>
                    <a:pt x="35" y="43"/>
                  </a:cubicBezTo>
                  <a:lnTo>
                    <a:pt x="35" y="43"/>
                  </a:lnTo>
                  <a:cubicBezTo>
                    <a:pt x="35" y="22"/>
                    <a:pt x="34" y="0"/>
                    <a:pt x="3" y="0"/>
                  </a:cubicBezTo>
                  <a:close/>
                  <a:moveTo>
                    <a:pt x="35" y="43"/>
                  </a:moveTo>
                  <a:cubicBezTo>
                    <a:pt x="35" y="43"/>
                    <a:pt x="35" y="44"/>
                    <a:pt x="35" y="44"/>
                  </a:cubicBezTo>
                  <a:lnTo>
                    <a:pt x="36" y="44"/>
                  </a:lnTo>
                  <a:cubicBezTo>
                    <a:pt x="36" y="44"/>
                    <a:pt x="35" y="43"/>
                    <a:pt x="35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5093875" y="2122150"/>
              <a:ext cx="1625" cy="1225"/>
            </a:xfrm>
            <a:custGeom>
              <a:avLst/>
              <a:gdLst/>
              <a:ahLst/>
              <a:cxnLst/>
              <a:rect l="l" t="t" r="r" b="b"/>
              <a:pathLst>
                <a:path w="65" h="49" extrusionOk="0">
                  <a:moveTo>
                    <a:pt x="40" y="1"/>
                  </a:moveTo>
                  <a:cubicBezTo>
                    <a:pt x="25" y="14"/>
                    <a:pt x="0" y="27"/>
                    <a:pt x="33" y="48"/>
                  </a:cubicBezTo>
                  <a:lnTo>
                    <a:pt x="33" y="48"/>
                  </a:lnTo>
                  <a:cubicBezTo>
                    <a:pt x="33" y="32"/>
                    <a:pt x="64" y="21"/>
                    <a:pt x="40" y="1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8"/>
                    <a:pt x="33" y="49"/>
                  </a:cubicBezTo>
                  <a:lnTo>
                    <a:pt x="34" y="49"/>
                  </a:lnTo>
                  <a:cubicBezTo>
                    <a:pt x="34" y="48"/>
                    <a:pt x="33" y="48"/>
                    <a:pt x="33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5075200" y="1759300"/>
              <a:ext cx="1250" cy="750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32" y="0"/>
                  </a:moveTo>
                  <a:cubicBezTo>
                    <a:pt x="16" y="0"/>
                    <a:pt x="11" y="16"/>
                    <a:pt x="1" y="25"/>
                  </a:cubicBezTo>
                  <a:cubicBezTo>
                    <a:pt x="7" y="28"/>
                    <a:pt x="13" y="29"/>
                    <a:pt x="18" y="29"/>
                  </a:cubicBezTo>
                  <a:cubicBezTo>
                    <a:pt x="33" y="29"/>
                    <a:pt x="40" y="17"/>
                    <a:pt x="50" y="5"/>
                  </a:cubicBezTo>
                  <a:cubicBezTo>
                    <a:pt x="43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5070725" y="1762350"/>
              <a:ext cx="1275" cy="675"/>
            </a:xfrm>
            <a:custGeom>
              <a:avLst/>
              <a:gdLst/>
              <a:ahLst/>
              <a:cxnLst/>
              <a:rect l="l" t="t" r="r" b="b"/>
              <a:pathLst>
                <a:path w="51" h="27" extrusionOk="0">
                  <a:moveTo>
                    <a:pt x="31" y="1"/>
                  </a:moveTo>
                  <a:cubicBezTo>
                    <a:pt x="23" y="1"/>
                    <a:pt x="12" y="3"/>
                    <a:pt x="0" y="7"/>
                  </a:cubicBezTo>
                  <a:cubicBezTo>
                    <a:pt x="18" y="15"/>
                    <a:pt x="28" y="26"/>
                    <a:pt x="42" y="26"/>
                  </a:cubicBezTo>
                  <a:cubicBezTo>
                    <a:pt x="45" y="26"/>
                    <a:pt x="48" y="26"/>
                    <a:pt x="51" y="25"/>
                  </a:cubicBezTo>
                  <a:cubicBezTo>
                    <a:pt x="50" y="7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5013025" y="2097675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0"/>
                  </a:moveTo>
                  <a:cubicBezTo>
                    <a:pt x="9" y="0"/>
                    <a:pt x="3" y="3"/>
                    <a:pt x="2" y="15"/>
                  </a:cubicBezTo>
                  <a:cubicBezTo>
                    <a:pt x="1" y="31"/>
                    <a:pt x="12" y="31"/>
                    <a:pt x="25" y="31"/>
                  </a:cubicBezTo>
                  <a:cubicBezTo>
                    <a:pt x="30" y="21"/>
                    <a:pt x="34" y="11"/>
                    <a:pt x="25" y="1"/>
                  </a:cubicBezTo>
                  <a:cubicBezTo>
                    <a:pt x="22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4977550" y="2065300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8" y="1"/>
                  </a:moveTo>
                  <a:cubicBezTo>
                    <a:pt x="14" y="1"/>
                    <a:pt x="8" y="2"/>
                    <a:pt x="0" y="7"/>
                  </a:cubicBezTo>
                  <a:cubicBezTo>
                    <a:pt x="0" y="11"/>
                    <a:pt x="2" y="17"/>
                    <a:pt x="2" y="26"/>
                  </a:cubicBezTo>
                  <a:lnTo>
                    <a:pt x="32" y="31"/>
                  </a:lnTo>
                  <a:lnTo>
                    <a:pt x="32" y="31"/>
                  </a:lnTo>
                  <a:cubicBezTo>
                    <a:pt x="31" y="16"/>
                    <a:pt x="30" y="1"/>
                    <a:pt x="18" y="1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1"/>
                    <a:pt x="32" y="32"/>
                  </a:cubicBezTo>
                  <a:lnTo>
                    <a:pt x="32" y="31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5104700" y="209537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44" y="0"/>
                  </a:moveTo>
                  <a:cubicBezTo>
                    <a:pt x="44" y="0"/>
                    <a:pt x="44" y="1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0"/>
                    <a:pt x="45" y="0"/>
                  </a:cubicBezTo>
                  <a:close/>
                  <a:moveTo>
                    <a:pt x="44" y="1"/>
                  </a:moveTo>
                  <a:lnTo>
                    <a:pt x="44" y="1"/>
                  </a:lnTo>
                  <a:cubicBezTo>
                    <a:pt x="22" y="2"/>
                    <a:pt x="0" y="2"/>
                    <a:pt x="2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27" y="34"/>
                    <a:pt x="38" y="20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5261675" y="179570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7" y="0"/>
                    <a:pt x="4" y="8"/>
                    <a:pt x="0" y="23"/>
                  </a:cubicBezTo>
                  <a:cubicBezTo>
                    <a:pt x="0" y="25"/>
                    <a:pt x="6" y="29"/>
                    <a:pt x="16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8" y="31"/>
                    <a:pt x="31" y="27"/>
                    <a:pt x="32" y="18"/>
                  </a:cubicBezTo>
                  <a:cubicBezTo>
                    <a:pt x="33" y="8"/>
                    <a:pt x="30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5261650" y="1798000"/>
              <a:ext cx="1250" cy="775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26" y="0"/>
                  </a:moveTo>
                  <a:cubicBezTo>
                    <a:pt x="14" y="6"/>
                    <a:pt x="5" y="16"/>
                    <a:pt x="2" y="30"/>
                  </a:cubicBezTo>
                  <a:lnTo>
                    <a:pt x="2" y="30"/>
                  </a:lnTo>
                  <a:cubicBezTo>
                    <a:pt x="4" y="29"/>
                    <a:pt x="5" y="29"/>
                    <a:pt x="7" y="29"/>
                  </a:cubicBezTo>
                  <a:cubicBezTo>
                    <a:pt x="14" y="29"/>
                    <a:pt x="20" y="30"/>
                    <a:pt x="27" y="30"/>
                  </a:cubicBezTo>
                  <a:cubicBezTo>
                    <a:pt x="35" y="30"/>
                    <a:pt x="42" y="29"/>
                    <a:pt x="49" y="23"/>
                  </a:cubicBezTo>
                  <a:cubicBezTo>
                    <a:pt x="46" y="12"/>
                    <a:pt x="38" y="4"/>
                    <a:pt x="26" y="0"/>
                  </a:cubicBezTo>
                  <a:close/>
                  <a:moveTo>
                    <a:pt x="2" y="30"/>
                  </a:moveTo>
                  <a:lnTo>
                    <a:pt x="2" y="30"/>
                  </a:lnTo>
                  <a:cubicBezTo>
                    <a:pt x="1" y="30"/>
                    <a:pt x="1" y="30"/>
                    <a:pt x="0" y="30"/>
                  </a:cubicBezTo>
                  <a:lnTo>
                    <a:pt x="1" y="31"/>
                  </a:lnTo>
                  <a:cubicBezTo>
                    <a:pt x="1" y="30"/>
                    <a:pt x="1" y="30"/>
                    <a:pt x="2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5262400" y="1799050"/>
              <a:ext cx="675" cy="1875"/>
            </a:xfrm>
            <a:custGeom>
              <a:avLst/>
              <a:gdLst/>
              <a:ahLst/>
              <a:cxnLst/>
              <a:rect l="l" t="t" r="r" b="b"/>
              <a:pathLst>
                <a:path w="27" h="75" extrusionOk="0">
                  <a:moveTo>
                    <a:pt x="10" y="0"/>
                  </a:moveTo>
                  <a:cubicBezTo>
                    <a:pt x="8" y="33"/>
                    <a:pt x="1" y="53"/>
                    <a:pt x="17" y="74"/>
                  </a:cubicBezTo>
                  <a:cubicBezTo>
                    <a:pt x="26" y="51"/>
                    <a:pt x="24" y="2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5020650" y="2062700"/>
              <a:ext cx="650" cy="1025"/>
            </a:xfrm>
            <a:custGeom>
              <a:avLst/>
              <a:gdLst/>
              <a:ahLst/>
              <a:cxnLst/>
              <a:rect l="l" t="t" r="r" b="b"/>
              <a:pathLst>
                <a:path w="26" h="41" extrusionOk="0">
                  <a:moveTo>
                    <a:pt x="2" y="0"/>
                  </a:moveTo>
                  <a:cubicBezTo>
                    <a:pt x="0" y="34"/>
                    <a:pt x="0" y="34"/>
                    <a:pt x="25" y="40"/>
                  </a:cubicBezTo>
                  <a:cubicBezTo>
                    <a:pt x="20" y="25"/>
                    <a:pt x="18" y="9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5126575" y="2035875"/>
              <a:ext cx="950" cy="1225"/>
            </a:xfrm>
            <a:custGeom>
              <a:avLst/>
              <a:gdLst/>
              <a:ahLst/>
              <a:cxnLst/>
              <a:rect l="l" t="t" r="r" b="b"/>
              <a:pathLst>
                <a:path w="38" h="49" extrusionOk="0">
                  <a:moveTo>
                    <a:pt x="30" y="1"/>
                  </a:moveTo>
                  <a:cubicBezTo>
                    <a:pt x="0" y="10"/>
                    <a:pt x="0" y="27"/>
                    <a:pt x="15" y="49"/>
                  </a:cubicBezTo>
                  <a:cubicBezTo>
                    <a:pt x="14" y="30"/>
                    <a:pt x="38" y="24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5005800" y="2026600"/>
              <a:ext cx="1075" cy="800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2" y="1"/>
                  </a:moveTo>
                  <a:cubicBezTo>
                    <a:pt x="10" y="10"/>
                    <a:pt x="1" y="19"/>
                    <a:pt x="12" y="29"/>
                  </a:cubicBezTo>
                  <a:lnTo>
                    <a:pt x="28" y="32"/>
                  </a:lnTo>
                  <a:cubicBezTo>
                    <a:pt x="35" y="19"/>
                    <a:pt x="42" y="8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5262550" y="1816075"/>
              <a:ext cx="950" cy="1350"/>
            </a:xfrm>
            <a:custGeom>
              <a:avLst/>
              <a:gdLst/>
              <a:ahLst/>
              <a:cxnLst/>
              <a:rect l="l" t="t" r="r" b="b"/>
              <a:pathLst>
                <a:path w="38" h="54" extrusionOk="0">
                  <a:moveTo>
                    <a:pt x="30" y="0"/>
                  </a:moveTo>
                  <a:lnTo>
                    <a:pt x="30" y="0"/>
                  </a:lnTo>
                  <a:cubicBezTo>
                    <a:pt x="20" y="10"/>
                    <a:pt x="12" y="14"/>
                    <a:pt x="9" y="21"/>
                  </a:cubicBezTo>
                  <a:cubicBezTo>
                    <a:pt x="4" y="32"/>
                    <a:pt x="2" y="42"/>
                    <a:pt x="1" y="53"/>
                  </a:cubicBezTo>
                  <a:lnTo>
                    <a:pt x="1" y="53"/>
                  </a:lnTo>
                  <a:cubicBezTo>
                    <a:pt x="23" y="45"/>
                    <a:pt x="37" y="32"/>
                    <a:pt x="30" y="0"/>
                  </a:cubicBezTo>
                  <a:close/>
                  <a:moveTo>
                    <a:pt x="1" y="53"/>
                  </a:moveTo>
                  <a:lnTo>
                    <a:pt x="1" y="53"/>
                  </a:lnTo>
                  <a:cubicBezTo>
                    <a:pt x="1" y="53"/>
                    <a:pt x="1" y="53"/>
                    <a:pt x="1" y="53"/>
                  </a:cubicBezTo>
                  <a:lnTo>
                    <a:pt x="1" y="54"/>
                  </a:lnTo>
                  <a:cubicBezTo>
                    <a:pt x="1" y="54"/>
                    <a:pt x="1" y="53"/>
                    <a:pt x="1" y="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5129725" y="1992475"/>
              <a:ext cx="975" cy="1125"/>
            </a:xfrm>
            <a:custGeom>
              <a:avLst/>
              <a:gdLst/>
              <a:ahLst/>
              <a:cxnLst/>
              <a:rect l="l" t="t" r="r" b="b"/>
              <a:pathLst>
                <a:path w="39" h="45" extrusionOk="0">
                  <a:moveTo>
                    <a:pt x="14" y="1"/>
                  </a:moveTo>
                  <a:cubicBezTo>
                    <a:pt x="12" y="1"/>
                    <a:pt x="9" y="2"/>
                    <a:pt x="5" y="5"/>
                  </a:cubicBezTo>
                  <a:cubicBezTo>
                    <a:pt x="1" y="27"/>
                    <a:pt x="16" y="36"/>
                    <a:pt x="29" y="45"/>
                  </a:cubicBezTo>
                  <a:cubicBezTo>
                    <a:pt x="38" y="37"/>
                    <a:pt x="38" y="23"/>
                    <a:pt x="29" y="15"/>
                  </a:cubicBezTo>
                  <a:cubicBezTo>
                    <a:pt x="25" y="11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5128325" y="1916400"/>
              <a:ext cx="1100" cy="1250"/>
            </a:xfrm>
            <a:custGeom>
              <a:avLst/>
              <a:gdLst/>
              <a:ahLst/>
              <a:cxnLst/>
              <a:rect l="l" t="t" r="r" b="b"/>
              <a:pathLst>
                <a:path w="44" h="50" extrusionOk="0">
                  <a:moveTo>
                    <a:pt x="23" y="1"/>
                  </a:moveTo>
                  <a:cubicBezTo>
                    <a:pt x="23" y="2"/>
                    <a:pt x="23" y="3"/>
                    <a:pt x="22" y="4"/>
                  </a:cubicBezTo>
                  <a:lnTo>
                    <a:pt x="22" y="4"/>
                  </a:lnTo>
                  <a:cubicBezTo>
                    <a:pt x="23" y="3"/>
                    <a:pt x="23" y="3"/>
                    <a:pt x="24" y="2"/>
                  </a:cubicBezTo>
                  <a:lnTo>
                    <a:pt x="23" y="1"/>
                  </a:lnTo>
                  <a:close/>
                  <a:moveTo>
                    <a:pt x="22" y="4"/>
                  </a:moveTo>
                  <a:lnTo>
                    <a:pt x="22" y="4"/>
                  </a:lnTo>
                  <a:cubicBezTo>
                    <a:pt x="1" y="40"/>
                    <a:pt x="2" y="40"/>
                    <a:pt x="43" y="50"/>
                  </a:cubicBezTo>
                  <a:cubicBezTo>
                    <a:pt x="29" y="39"/>
                    <a:pt x="22" y="22"/>
                    <a:pt x="22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5266450" y="2031050"/>
              <a:ext cx="675" cy="1650"/>
            </a:xfrm>
            <a:custGeom>
              <a:avLst/>
              <a:gdLst/>
              <a:ahLst/>
              <a:cxnLst/>
              <a:rect l="l" t="t" r="r" b="b"/>
              <a:pathLst>
                <a:path w="27" h="66" extrusionOk="0">
                  <a:moveTo>
                    <a:pt x="12" y="1"/>
                  </a:moveTo>
                  <a:cubicBezTo>
                    <a:pt x="1" y="21"/>
                    <a:pt x="1" y="47"/>
                    <a:pt x="13" y="66"/>
                  </a:cubicBezTo>
                  <a:cubicBezTo>
                    <a:pt x="26" y="45"/>
                    <a:pt x="25" y="2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5247850" y="2292975"/>
              <a:ext cx="1300" cy="925"/>
            </a:xfrm>
            <a:custGeom>
              <a:avLst/>
              <a:gdLst/>
              <a:ahLst/>
              <a:cxnLst/>
              <a:rect l="l" t="t" r="r" b="b"/>
              <a:pathLst>
                <a:path w="52" h="37" extrusionOk="0">
                  <a:moveTo>
                    <a:pt x="2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0"/>
                  </a:cubicBezTo>
                  <a:close/>
                  <a:moveTo>
                    <a:pt x="2" y="2"/>
                  </a:moveTo>
                  <a:cubicBezTo>
                    <a:pt x="2" y="13"/>
                    <a:pt x="0" y="23"/>
                    <a:pt x="10" y="32"/>
                  </a:cubicBezTo>
                  <a:cubicBezTo>
                    <a:pt x="16" y="35"/>
                    <a:pt x="22" y="36"/>
                    <a:pt x="28" y="36"/>
                  </a:cubicBezTo>
                  <a:cubicBezTo>
                    <a:pt x="36" y="36"/>
                    <a:pt x="45" y="33"/>
                    <a:pt x="51" y="27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5128600" y="1910700"/>
              <a:ext cx="1125" cy="775"/>
            </a:xfrm>
            <a:custGeom>
              <a:avLst/>
              <a:gdLst/>
              <a:ahLst/>
              <a:cxnLst/>
              <a:rect l="l" t="t" r="r" b="b"/>
              <a:pathLst>
                <a:path w="45" h="31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cubicBezTo>
                    <a:pt x="5" y="22"/>
                    <a:pt x="14" y="30"/>
                    <a:pt x="29" y="30"/>
                  </a:cubicBezTo>
                  <a:cubicBezTo>
                    <a:pt x="34" y="30"/>
                    <a:pt x="39" y="30"/>
                    <a:pt x="45" y="28"/>
                  </a:cubicBezTo>
                  <a:cubicBezTo>
                    <a:pt x="35" y="13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980950" y="2081250"/>
              <a:ext cx="1100" cy="1175"/>
            </a:xfrm>
            <a:custGeom>
              <a:avLst/>
              <a:gdLst/>
              <a:ahLst/>
              <a:cxnLst/>
              <a:rect l="l" t="t" r="r" b="b"/>
              <a:pathLst>
                <a:path w="44" h="47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5"/>
                    <a:pt x="13" y="36"/>
                    <a:pt x="32" y="46"/>
                  </a:cubicBezTo>
                  <a:cubicBezTo>
                    <a:pt x="44" y="20"/>
                    <a:pt x="25" y="12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5187425" y="2297875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3" y="0"/>
                  </a:moveTo>
                  <a:lnTo>
                    <a:pt x="4" y="0"/>
                  </a:lnTo>
                  <a:lnTo>
                    <a:pt x="4" y="0"/>
                  </a:lnTo>
                  <a:cubicBezTo>
                    <a:pt x="4" y="0"/>
                    <a:pt x="4" y="0"/>
                    <a:pt x="4" y="0"/>
                  </a:cubicBezTo>
                  <a:close/>
                  <a:moveTo>
                    <a:pt x="4" y="0"/>
                  </a:moveTo>
                  <a:lnTo>
                    <a:pt x="4" y="0"/>
                  </a:lnTo>
                  <a:cubicBezTo>
                    <a:pt x="4" y="11"/>
                    <a:pt x="1" y="22"/>
                    <a:pt x="12" y="30"/>
                  </a:cubicBezTo>
                  <a:cubicBezTo>
                    <a:pt x="24" y="25"/>
                    <a:pt x="36" y="20"/>
                    <a:pt x="29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5127900" y="1996900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13" y="0"/>
                  </a:moveTo>
                  <a:cubicBezTo>
                    <a:pt x="0" y="15"/>
                    <a:pt x="7" y="32"/>
                    <a:pt x="6" y="48"/>
                  </a:cubicBezTo>
                  <a:lnTo>
                    <a:pt x="6" y="48"/>
                  </a:lnTo>
                  <a:cubicBezTo>
                    <a:pt x="33" y="37"/>
                    <a:pt x="25" y="19"/>
                    <a:pt x="13" y="0"/>
                  </a:cubicBezTo>
                  <a:close/>
                  <a:moveTo>
                    <a:pt x="6" y="48"/>
                  </a:moveTo>
                  <a:cubicBezTo>
                    <a:pt x="5" y="48"/>
                    <a:pt x="5" y="48"/>
                    <a:pt x="4" y="48"/>
                  </a:cubicBezTo>
                  <a:lnTo>
                    <a:pt x="5" y="49"/>
                  </a:lnTo>
                  <a:cubicBezTo>
                    <a:pt x="5" y="49"/>
                    <a:pt x="6" y="48"/>
                    <a:pt x="6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5087725" y="175442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16" y="0"/>
                  </a:moveTo>
                  <a:cubicBezTo>
                    <a:pt x="12" y="0"/>
                    <a:pt x="7" y="1"/>
                    <a:pt x="0" y="3"/>
                  </a:cubicBezTo>
                  <a:cubicBezTo>
                    <a:pt x="5" y="16"/>
                    <a:pt x="9" y="25"/>
                    <a:pt x="22" y="25"/>
                  </a:cubicBezTo>
                  <a:cubicBezTo>
                    <a:pt x="24" y="25"/>
                    <a:pt x="25" y="25"/>
                    <a:pt x="27" y="25"/>
                  </a:cubicBezTo>
                  <a:cubicBezTo>
                    <a:pt x="31" y="7"/>
                    <a:pt x="2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5129750" y="199115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9" y="1"/>
                  </a:moveTo>
                  <a:cubicBezTo>
                    <a:pt x="2" y="7"/>
                    <a:pt x="1" y="16"/>
                    <a:pt x="7" y="23"/>
                  </a:cubicBezTo>
                  <a:cubicBezTo>
                    <a:pt x="10" y="27"/>
                    <a:pt x="14" y="30"/>
                    <a:pt x="18" y="30"/>
                  </a:cubicBezTo>
                  <a:cubicBezTo>
                    <a:pt x="23" y="30"/>
                    <a:pt x="27" y="27"/>
                    <a:pt x="31" y="21"/>
                  </a:cubicBezTo>
                  <a:cubicBezTo>
                    <a:pt x="28" y="11"/>
                    <a:pt x="19" y="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5262450" y="1774150"/>
              <a:ext cx="850" cy="975"/>
            </a:xfrm>
            <a:custGeom>
              <a:avLst/>
              <a:gdLst/>
              <a:ahLst/>
              <a:cxnLst/>
              <a:rect l="l" t="t" r="r" b="b"/>
              <a:pathLst>
                <a:path w="34" h="39" extrusionOk="0">
                  <a:moveTo>
                    <a:pt x="9" y="0"/>
                  </a:moveTo>
                  <a:cubicBezTo>
                    <a:pt x="0" y="12"/>
                    <a:pt x="2" y="29"/>
                    <a:pt x="15" y="38"/>
                  </a:cubicBezTo>
                  <a:cubicBezTo>
                    <a:pt x="19" y="23"/>
                    <a:pt x="33" y="9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5121325" y="2053200"/>
              <a:ext cx="1250" cy="475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lnTo>
                    <a:pt x="2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0"/>
                  </a:moveTo>
                  <a:cubicBezTo>
                    <a:pt x="8" y="13"/>
                    <a:pt x="16" y="19"/>
                    <a:pt x="25" y="19"/>
                  </a:cubicBezTo>
                  <a:cubicBezTo>
                    <a:pt x="32" y="19"/>
                    <a:pt x="41" y="15"/>
                    <a:pt x="49" y="9"/>
                  </a:cubicBezTo>
                  <a:cubicBezTo>
                    <a:pt x="41" y="2"/>
                    <a:pt x="32" y="0"/>
                    <a:pt x="22" y="0"/>
                  </a:cubicBezTo>
                  <a:cubicBezTo>
                    <a:pt x="18" y="0"/>
                    <a:pt x="13" y="1"/>
                    <a:pt x="9" y="1"/>
                  </a:cubicBezTo>
                  <a:cubicBezTo>
                    <a:pt x="6" y="1"/>
                    <a:pt x="4" y="1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5093075" y="2142525"/>
              <a:ext cx="750" cy="650"/>
            </a:xfrm>
            <a:custGeom>
              <a:avLst/>
              <a:gdLst/>
              <a:ahLst/>
              <a:cxnLst/>
              <a:rect l="l" t="t" r="r" b="b"/>
              <a:pathLst>
                <a:path w="30" h="26" extrusionOk="0">
                  <a:moveTo>
                    <a:pt x="16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3" y="16"/>
                    <a:pt x="8" y="25"/>
                    <a:pt x="22" y="25"/>
                  </a:cubicBezTo>
                  <a:cubicBezTo>
                    <a:pt x="23" y="25"/>
                    <a:pt x="24" y="25"/>
                    <a:pt x="25" y="25"/>
                  </a:cubicBezTo>
                  <a:cubicBezTo>
                    <a:pt x="30" y="8"/>
                    <a:pt x="26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5126700" y="1932025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22" y="1"/>
                  </a:moveTo>
                  <a:cubicBezTo>
                    <a:pt x="9" y="1"/>
                    <a:pt x="0" y="6"/>
                    <a:pt x="4" y="35"/>
                  </a:cubicBezTo>
                  <a:cubicBezTo>
                    <a:pt x="17" y="20"/>
                    <a:pt x="31" y="18"/>
                    <a:pt x="27" y="1"/>
                  </a:cubicBezTo>
                  <a:cubicBezTo>
                    <a:pt x="25" y="1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5093375" y="2139475"/>
              <a:ext cx="950" cy="750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29" y="0"/>
                  </a:moveTo>
                  <a:lnTo>
                    <a:pt x="0" y="13"/>
                  </a:lnTo>
                  <a:cubicBezTo>
                    <a:pt x="2" y="23"/>
                    <a:pt x="8" y="29"/>
                    <a:pt x="16" y="29"/>
                  </a:cubicBezTo>
                  <a:cubicBezTo>
                    <a:pt x="18" y="29"/>
                    <a:pt x="20" y="29"/>
                    <a:pt x="23" y="28"/>
                  </a:cubicBezTo>
                  <a:cubicBezTo>
                    <a:pt x="35" y="23"/>
                    <a:pt x="38" y="12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5264325" y="2075875"/>
              <a:ext cx="975" cy="900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17" y="1"/>
                  </a:moveTo>
                  <a:cubicBezTo>
                    <a:pt x="11" y="1"/>
                    <a:pt x="5" y="5"/>
                    <a:pt x="2" y="16"/>
                  </a:cubicBez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0" y="16"/>
                  </a:lnTo>
                  <a:lnTo>
                    <a:pt x="2" y="17"/>
                  </a:lnTo>
                  <a:cubicBezTo>
                    <a:pt x="2" y="17"/>
                    <a:pt x="2" y="17"/>
                    <a:pt x="2" y="16"/>
                  </a:cubicBezTo>
                  <a:lnTo>
                    <a:pt x="2" y="16"/>
                  </a:lnTo>
                  <a:cubicBezTo>
                    <a:pt x="10" y="18"/>
                    <a:pt x="17" y="25"/>
                    <a:pt x="18" y="34"/>
                  </a:cubicBezTo>
                  <a:lnTo>
                    <a:pt x="18" y="34"/>
                  </a:lnTo>
                  <a:cubicBezTo>
                    <a:pt x="33" y="30"/>
                    <a:pt x="39" y="19"/>
                    <a:pt x="32" y="9"/>
                  </a:cubicBezTo>
                  <a:cubicBezTo>
                    <a:pt x="28" y="4"/>
                    <a:pt x="22" y="1"/>
                    <a:pt x="17" y="1"/>
                  </a:cubicBezTo>
                  <a:close/>
                  <a:moveTo>
                    <a:pt x="18" y="34"/>
                  </a:moveTo>
                  <a:lnTo>
                    <a:pt x="18" y="34"/>
                  </a:lnTo>
                  <a:cubicBezTo>
                    <a:pt x="18" y="34"/>
                    <a:pt x="18" y="34"/>
                    <a:pt x="17" y="34"/>
                  </a:cubicBezTo>
                  <a:lnTo>
                    <a:pt x="19" y="36"/>
                  </a:lnTo>
                  <a:cubicBezTo>
                    <a:pt x="19" y="35"/>
                    <a:pt x="18" y="35"/>
                    <a:pt x="18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5070650" y="2161775"/>
              <a:ext cx="700" cy="950"/>
            </a:xfrm>
            <a:custGeom>
              <a:avLst/>
              <a:gdLst/>
              <a:ahLst/>
              <a:cxnLst/>
              <a:rect l="l" t="t" r="r" b="b"/>
              <a:pathLst>
                <a:path w="28" h="38" extrusionOk="0">
                  <a:moveTo>
                    <a:pt x="8" y="0"/>
                  </a:moveTo>
                  <a:cubicBezTo>
                    <a:pt x="3" y="13"/>
                    <a:pt x="0" y="27"/>
                    <a:pt x="13" y="38"/>
                  </a:cubicBezTo>
                  <a:cubicBezTo>
                    <a:pt x="19" y="24"/>
                    <a:pt x="27" y="11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5155450" y="2167925"/>
              <a:ext cx="725" cy="1025"/>
            </a:xfrm>
            <a:custGeom>
              <a:avLst/>
              <a:gdLst/>
              <a:ahLst/>
              <a:cxnLst/>
              <a:rect l="l" t="t" r="r" b="b"/>
              <a:pathLst>
                <a:path w="29" h="41" extrusionOk="0">
                  <a:moveTo>
                    <a:pt x="11" y="1"/>
                  </a:moveTo>
                  <a:cubicBezTo>
                    <a:pt x="1" y="12"/>
                    <a:pt x="1" y="29"/>
                    <a:pt x="11" y="41"/>
                  </a:cubicBezTo>
                  <a:cubicBezTo>
                    <a:pt x="25" y="27"/>
                    <a:pt x="28" y="14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5257225" y="2169900"/>
              <a:ext cx="925" cy="825"/>
            </a:xfrm>
            <a:custGeom>
              <a:avLst/>
              <a:gdLst/>
              <a:ahLst/>
              <a:cxnLst/>
              <a:rect l="l" t="t" r="r" b="b"/>
              <a:pathLst>
                <a:path w="37" h="33" extrusionOk="0">
                  <a:moveTo>
                    <a:pt x="0" y="4"/>
                  </a:moveTo>
                  <a:lnTo>
                    <a:pt x="0" y="4"/>
                  </a:lnTo>
                  <a:cubicBezTo>
                    <a:pt x="6" y="19"/>
                    <a:pt x="13" y="32"/>
                    <a:pt x="32" y="32"/>
                  </a:cubicBezTo>
                  <a:cubicBezTo>
                    <a:pt x="37" y="0"/>
                    <a:pt x="16" y="5"/>
                    <a:pt x="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5081450" y="1759800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7" y="1"/>
                  </a:moveTo>
                  <a:cubicBezTo>
                    <a:pt x="15" y="3"/>
                    <a:pt x="8" y="11"/>
                    <a:pt x="0" y="24"/>
                  </a:cubicBezTo>
                  <a:cubicBezTo>
                    <a:pt x="8" y="26"/>
                    <a:pt x="14" y="27"/>
                    <a:pt x="18" y="27"/>
                  </a:cubicBezTo>
                  <a:cubicBezTo>
                    <a:pt x="34" y="27"/>
                    <a:pt x="32" y="16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5265150" y="2112225"/>
              <a:ext cx="875" cy="825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4" y="1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3"/>
                    <a:pt x="1" y="24"/>
                    <a:pt x="11" y="33"/>
                  </a:cubicBezTo>
                  <a:cubicBezTo>
                    <a:pt x="22" y="27"/>
                    <a:pt x="35" y="21"/>
                    <a:pt x="29" y="4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4944600" y="204252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2"/>
                  </a:moveTo>
                  <a:lnTo>
                    <a:pt x="1" y="2"/>
                  </a:lnTo>
                  <a:cubicBezTo>
                    <a:pt x="1" y="18"/>
                    <a:pt x="3" y="32"/>
                    <a:pt x="18" y="32"/>
                  </a:cubicBezTo>
                  <a:cubicBezTo>
                    <a:pt x="22" y="32"/>
                    <a:pt x="26" y="31"/>
                    <a:pt x="32" y="29"/>
                  </a:cubicBezTo>
                  <a:cubicBezTo>
                    <a:pt x="27" y="15"/>
                    <a:pt x="14" y="4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5129200" y="1926050"/>
              <a:ext cx="1025" cy="950"/>
            </a:xfrm>
            <a:custGeom>
              <a:avLst/>
              <a:gdLst/>
              <a:ahLst/>
              <a:cxnLst/>
              <a:rect l="l" t="t" r="r" b="b"/>
              <a:pathLst>
                <a:path w="41" h="38" extrusionOk="0">
                  <a:moveTo>
                    <a:pt x="34" y="0"/>
                  </a:moveTo>
                  <a:lnTo>
                    <a:pt x="34" y="0"/>
                  </a:lnTo>
                  <a:cubicBezTo>
                    <a:pt x="21" y="14"/>
                    <a:pt x="14" y="21"/>
                    <a:pt x="0" y="35"/>
                  </a:cubicBezTo>
                  <a:cubicBezTo>
                    <a:pt x="8" y="36"/>
                    <a:pt x="14" y="37"/>
                    <a:pt x="20" y="37"/>
                  </a:cubicBezTo>
                  <a:cubicBezTo>
                    <a:pt x="37" y="37"/>
                    <a:pt x="40" y="27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5265825" y="206880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15" y="0"/>
                  </a:moveTo>
                  <a:cubicBezTo>
                    <a:pt x="10" y="0"/>
                    <a:pt x="5" y="1"/>
                    <a:pt x="1" y="5"/>
                  </a:cubicBezTo>
                  <a:cubicBezTo>
                    <a:pt x="1" y="16"/>
                    <a:pt x="9" y="23"/>
                    <a:pt x="22" y="30"/>
                  </a:cubicBezTo>
                  <a:cubicBezTo>
                    <a:pt x="30" y="13"/>
                    <a:pt x="28" y="4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5126600" y="1925450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9" y="0"/>
                  </a:moveTo>
                  <a:cubicBezTo>
                    <a:pt x="0" y="19"/>
                    <a:pt x="6" y="27"/>
                    <a:pt x="33" y="29"/>
                  </a:cubicBezTo>
                  <a:cubicBezTo>
                    <a:pt x="29" y="11"/>
                    <a:pt x="23" y="2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5127525" y="1999100"/>
              <a:ext cx="775" cy="850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1" y="0"/>
                  </a:moveTo>
                  <a:cubicBezTo>
                    <a:pt x="0" y="0"/>
                    <a:pt x="3" y="17"/>
                    <a:pt x="2" y="32"/>
                  </a:cubicBezTo>
                  <a:lnTo>
                    <a:pt x="2" y="32"/>
                  </a:lnTo>
                  <a:cubicBezTo>
                    <a:pt x="18" y="27"/>
                    <a:pt x="30" y="20"/>
                    <a:pt x="31" y="1"/>
                  </a:cubicBezTo>
                  <a:cubicBezTo>
                    <a:pt x="27" y="1"/>
                    <a:pt x="24" y="0"/>
                    <a:pt x="21" y="0"/>
                  </a:cubicBezTo>
                  <a:close/>
                  <a:moveTo>
                    <a:pt x="2" y="32"/>
                  </a:moveTo>
                  <a:lnTo>
                    <a:pt x="2" y="32"/>
                  </a:lnTo>
                  <a:cubicBezTo>
                    <a:pt x="2" y="32"/>
                    <a:pt x="1" y="32"/>
                    <a:pt x="1" y="32"/>
                  </a:cubicBezTo>
                  <a:lnTo>
                    <a:pt x="2" y="33"/>
                  </a:lnTo>
                  <a:cubicBezTo>
                    <a:pt x="2" y="33"/>
                    <a:pt x="2" y="32"/>
                    <a:pt x="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5157650" y="2195700"/>
              <a:ext cx="650" cy="1250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10" y="1"/>
                  </a:moveTo>
                  <a:cubicBezTo>
                    <a:pt x="5" y="25"/>
                    <a:pt x="1" y="39"/>
                    <a:pt x="14" y="50"/>
                  </a:cubicBezTo>
                  <a:cubicBezTo>
                    <a:pt x="26" y="36"/>
                    <a:pt x="24" y="23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5127625" y="2019400"/>
              <a:ext cx="675" cy="875"/>
            </a:xfrm>
            <a:custGeom>
              <a:avLst/>
              <a:gdLst/>
              <a:ahLst/>
              <a:cxnLst/>
              <a:rect l="l" t="t" r="r" b="b"/>
              <a:pathLst>
                <a:path w="27" h="35" extrusionOk="0">
                  <a:moveTo>
                    <a:pt x="0" y="0"/>
                  </a:moveTo>
                  <a:cubicBezTo>
                    <a:pt x="0" y="22"/>
                    <a:pt x="2" y="35"/>
                    <a:pt x="10" y="35"/>
                  </a:cubicBezTo>
                  <a:cubicBezTo>
                    <a:pt x="14" y="35"/>
                    <a:pt x="19" y="31"/>
                    <a:pt x="2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5126650" y="1904175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11" y="0"/>
                  </a:moveTo>
                  <a:cubicBezTo>
                    <a:pt x="9" y="0"/>
                    <a:pt x="6" y="1"/>
                    <a:pt x="3" y="3"/>
                  </a:cubicBezTo>
                  <a:cubicBezTo>
                    <a:pt x="3" y="11"/>
                    <a:pt x="2" y="20"/>
                    <a:pt x="2" y="28"/>
                  </a:cubicBezTo>
                  <a:lnTo>
                    <a:pt x="2" y="28"/>
                  </a:lnTo>
                  <a:cubicBezTo>
                    <a:pt x="3" y="28"/>
                    <a:pt x="4" y="28"/>
                    <a:pt x="5" y="28"/>
                  </a:cubicBezTo>
                  <a:cubicBezTo>
                    <a:pt x="8" y="28"/>
                    <a:pt x="10" y="28"/>
                    <a:pt x="13" y="28"/>
                  </a:cubicBezTo>
                  <a:cubicBezTo>
                    <a:pt x="20" y="28"/>
                    <a:pt x="27" y="27"/>
                    <a:pt x="34" y="19"/>
                  </a:cubicBezTo>
                  <a:cubicBezTo>
                    <a:pt x="24" y="16"/>
                    <a:pt x="23" y="0"/>
                    <a:pt x="11" y="0"/>
                  </a:cubicBezTo>
                  <a:close/>
                  <a:moveTo>
                    <a:pt x="2" y="28"/>
                  </a:moveTo>
                  <a:cubicBezTo>
                    <a:pt x="1" y="28"/>
                    <a:pt x="1" y="28"/>
                    <a:pt x="1" y="28"/>
                  </a:cubicBezTo>
                  <a:lnTo>
                    <a:pt x="2" y="29"/>
                  </a:lnTo>
                  <a:cubicBezTo>
                    <a:pt x="2" y="28"/>
                    <a:pt x="2" y="28"/>
                    <a:pt x="2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5032075" y="2209700"/>
              <a:ext cx="825" cy="650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12" y="0"/>
                  </a:moveTo>
                  <a:cubicBezTo>
                    <a:pt x="10" y="0"/>
                    <a:pt x="8" y="1"/>
                    <a:pt x="6" y="1"/>
                  </a:cubicBezTo>
                  <a:cubicBezTo>
                    <a:pt x="1" y="16"/>
                    <a:pt x="4" y="25"/>
                    <a:pt x="20" y="25"/>
                  </a:cubicBezTo>
                  <a:cubicBezTo>
                    <a:pt x="24" y="25"/>
                    <a:pt x="28" y="25"/>
                    <a:pt x="33" y="24"/>
                  </a:cubicBezTo>
                  <a:cubicBezTo>
                    <a:pt x="27" y="10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5253450" y="2225025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27" y="1"/>
                  </a:moveTo>
                  <a:cubicBezTo>
                    <a:pt x="27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27" y="2"/>
                    <a:pt x="27" y="2"/>
                    <a:pt x="27" y="2"/>
                  </a:cubicBezTo>
                  <a:lnTo>
                    <a:pt x="27" y="1"/>
                  </a:lnTo>
                  <a:close/>
                  <a:moveTo>
                    <a:pt x="27" y="2"/>
                  </a:moveTo>
                  <a:cubicBezTo>
                    <a:pt x="1" y="13"/>
                    <a:pt x="6" y="30"/>
                    <a:pt x="18" y="50"/>
                  </a:cubicBezTo>
                  <a:cubicBezTo>
                    <a:pt x="32" y="35"/>
                    <a:pt x="25" y="19"/>
                    <a:pt x="2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5159825" y="2239325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7" y="17"/>
                    <a:pt x="0" y="31"/>
                    <a:pt x="19" y="46"/>
                  </a:cubicBezTo>
                  <a:cubicBezTo>
                    <a:pt x="25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5023675" y="2091150"/>
              <a:ext cx="875" cy="600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11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13"/>
                    <a:pt x="5" y="23"/>
                    <a:pt x="17" y="23"/>
                  </a:cubicBezTo>
                  <a:cubicBezTo>
                    <a:pt x="21" y="23"/>
                    <a:pt x="27" y="22"/>
                    <a:pt x="34" y="19"/>
                  </a:cubicBezTo>
                  <a:cubicBezTo>
                    <a:pt x="23" y="13"/>
                    <a:pt x="23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5076475" y="1756125"/>
              <a:ext cx="800" cy="975"/>
            </a:xfrm>
            <a:custGeom>
              <a:avLst/>
              <a:gdLst/>
              <a:ahLst/>
              <a:cxnLst/>
              <a:rect l="l" t="t" r="r" b="b"/>
              <a:pathLst>
                <a:path w="32" h="39" extrusionOk="0">
                  <a:moveTo>
                    <a:pt x="1" y="0"/>
                  </a:moveTo>
                  <a:lnTo>
                    <a:pt x="1" y="36"/>
                  </a:lnTo>
                  <a:cubicBezTo>
                    <a:pt x="11" y="33"/>
                    <a:pt x="24" y="38"/>
                    <a:pt x="32" y="27"/>
                  </a:cubicBezTo>
                  <a:cubicBezTo>
                    <a:pt x="24" y="15"/>
                    <a:pt x="17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5250975" y="2254850"/>
              <a:ext cx="775" cy="725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23" y="1"/>
                  </a:moveTo>
                  <a:cubicBezTo>
                    <a:pt x="6" y="1"/>
                    <a:pt x="0" y="8"/>
                    <a:pt x="8" y="28"/>
                  </a:cubicBezTo>
                  <a:cubicBezTo>
                    <a:pt x="21" y="26"/>
                    <a:pt x="30" y="15"/>
                    <a:pt x="30" y="1"/>
                  </a:cubicBezTo>
                  <a:cubicBezTo>
                    <a:pt x="27" y="1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5128025" y="1908575"/>
              <a:ext cx="900" cy="775"/>
            </a:xfrm>
            <a:custGeom>
              <a:avLst/>
              <a:gdLst/>
              <a:ahLst/>
              <a:cxnLst/>
              <a:rect l="l" t="t" r="r" b="b"/>
              <a:pathLst>
                <a:path w="36" h="31" extrusionOk="0">
                  <a:moveTo>
                    <a:pt x="35" y="11"/>
                  </a:moveTo>
                  <a:lnTo>
                    <a:pt x="35" y="13"/>
                  </a:lnTo>
                  <a:lnTo>
                    <a:pt x="35" y="13"/>
                  </a:lnTo>
                  <a:cubicBezTo>
                    <a:pt x="35" y="13"/>
                    <a:pt x="35" y="13"/>
                    <a:pt x="36" y="13"/>
                  </a:cubicBezTo>
                  <a:lnTo>
                    <a:pt x="35" y="11"/>
                  </a:lnTo>
                  <a:close/>
                  <a:moveTo>
                    <a:pt x="11" y="1"/>
                  </a:moveTo>
                  <a:cubicBezTo>
                    <a:pt x="8" y="1"/>
                    <a:pt x="5" y="2"/>
                    <a:pt x="2" y="6"/>
                  </a:cubicBezTo>
                  <a:cubicBezTo>
                    <a:pt x="1" y="28"/>
                    <a:pt x="14" y="30"/>
                    <a:pt x="28" y="30"/>
                  </a:cubicBezTo>
                  <a:cubicBezTo>
                    <a:pt x="30" y="30"/>
                    <a:pt x="32" y="30"/>
                    <a:pt x="35" y="30"/>
                  </a:cubicBezTo>
                  <a:lnTo>
                    <a:pt x="35" y="30"/>
                  </a:lnTo>
                  <a:lnTo>
                    <a:pt x="35" y="31"/>
                  </a:lnTo>
                  <a:lnTo>
                    <a:pt x="36" y="30"/>
                  </a:lnTo>
                  <a:cubicBezTo>
                    <a:pt x="35" y="30"/>
                    <a:pt x="35" y="30"/>
                    <a:pt x="35" y="30"/>
                  </a:cubicBezTo>
                  <a:lnTo>
                    <a:pt x="35" y="30"/>
                  </a:lnTo>
                  <a:lnTo>
                    <a:pt x="35" y="13"/>
                  </a:lnTo>
                  <a:lnTo>
                    <a:pt x="35" y="13"/>
                  </a:lnTo>
                  <a:cubicBezTo>
                    <a:pt x="34" y="13"/>
                    <a:pt x="34" y="13"/>
                    <a:pt x="34" y="13"/>
                  </a:cubicBezTo>
                  <a:cubicBezTo>
                    <a:pt x="25" y="13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5250100" y="2260650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18" y="1"/>
                  </a:moveTo>
                  <a:cubicBezTo>
                    <a:pt x="0" y="1"/>
                    <a:pt x="5" y="14"/>
                    <a:pt x="9" y="31"/>
                  </a:cubicBezTo>
                  <a:lnTo>
                    <a:pt x="38" y="4"/>
                  </a:lnTo>
                  <a:cubicBezTo>
                    <a:pt x="29" y="2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4996250" y="2022275"/>
              <a:ext cx="725" cy="650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4" y="1"/>
                  </a:moveTo>
                  <a:cubicBezTo>
                    <a:pt x="12" y="2"/>
                    <a:pt x="3" y="10"/>
                    <a:pt x="1" y="21"/>
                  </a:cubicBezTo>
                  <a:cubicBezTo>
                    <a:pt x="6" y="24"/>
                    <a:pt x="10" y="26"/>
                    <a:pt x="15" y="26"/>
                  </a:cubicBezTo>
                  <a:cubicBezTo>
                    <a:pt x="20" y="26"/>
                    <a:pt x="25" y="23"/>
                    <a:pt x="28" y="14"/>
                  </a:cubicBezTo>
                  <a:cubicBezTo>
                    <a:pt x="28" y="10"/>
                    <a:pt x="27" y="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5213300" y="231800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3"/>
                    <a:pt x="2" y="6"/>
                    <a:pt x="2" y="10"/>
                  </a:cubicBezTo>
                  <a:cubicBezTo>
                    <a:pt x="1" y="14"/>
                    <a:pt x="0" y="22"/>
                    <a:pt x="6" y="22"/>
                  </a:cubicBezTo>
                  <a:cubicBezTo>
                    <a:pt x="7" y="22"/>
                    <a:pt x="9" y="22"/>
                    <a:pt x="12" y="20"/>
                  </a:cubicBezTo>
                  <a:cubicBezTo>
                    <a:pt x="18" y="17"/>
                    <a:pt x="18" y="6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5212375" y="2316250"/>
              <a:ext cx="525" cy="600"/>
            </a:xfrm>
            <a:custGeom>
              <a:avLst/>
              <a:gdLst/>
              <a:ahLst/>
              <a:cxnLst/>
              <a:rect l="l" t="t" r="r" b="b"/>
              <a:pathLst>
                <a:path w="21" h="24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8"/>
                    <a:pt x="1" y="18"/>
                    <a:pt x="9" y="24"/>
                  </a:cubicBezTo>
                  <a:cubicBezTo>
                    <a:pt x="18" y="16"/>
                    <a:pt x="20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5204800" y="231490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7" y="0"/>
                  </a:moveTo>
                  <a:cubicBezTo>
                    <a:pt x="0" y="7"/>
                    <a:pt x="2" y="19"/>
                    <a:pt x="10" y="24"/>
                  </a:cubicBezTo>
                  <a:cubicBezTo>
                    <a:pt x="19" y="15"/>
                    <a:pt x="21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5208325" y="23109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2" y="9"/>
                    <a:pt x="1" y="18"/>
                    <a:pt x="12" y="23"/>
                  </a:cubicBezTo>
                  <a:cubicBezTo>
                    <a:pt x="23" y="14"/>
                    <a:pt x="20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5172550" y="22979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2" y="0"/>
                  </a:moveTo>
                  <a:cubicBezTo>
                    <a:pt x="8" y="0"/>
                    <a:pt x="4" y="2"/>
                    <a:pt x="0" y="10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2" y="11"/>
                    <a:pt x="25" y="4"/>
                  </a:cubicBezTo>
                  <a:cubicBezTo>
                    <a:pt x="20" y="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5159050" y="22878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1" y="10"/>
                    <a:pt x="1" y="18"/>
                    <a:pt x="12" y="23"/>
                  </a:cubicBezTo>
                  <a:cubicBezTo>
                    <a:pt x="22" y="14"/>
                    <a:pt x="20" y="7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5248475" y="2273925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1" y="1"/>
                  </a:moveTo>
                  <a:cubicBezTo>
                    <a:pt x="5" y="1"/>
                    <a:pt x="0" y="3"/>
                    <a:pt x="5" y="11"/>
                  </a:cubicBezTo>
                  <a:cubicBezTo>
                    <a:pt x="7" y="14"/>
                    <a:pt x="11" y="16"/>
                    <a:pt x="14" y="16"/>
                  </a:cubicBezTo>
                  <a:cubicBezTo>
                    <a:pt x="18" y="16"/>
                    <a:pt x="22" y="14"/>
                    <a:pt x="24" y="10"/>
                  </a:cubicBezTo>
                  <a:cubicBezTo>
                    <a:pt x="22" y="7"/>
                    <a:pt x="19" y="2"/>
                    <a:pt x="16" y="1"/>
                  </a:cubicBezTo>
                  <a:cubicBezTo>
                    <a:pt x="14" y="1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5256275" y="2257450"/>
              <a:ext cx="575" cy="800"/>
            </a:xfrm>
            <a:custGeom>
              <a:avLst/>
              <a:gdLst/>
              <a:ahLst/>
              <a:cxnLst/>
              <a:rect l="l" t="t" r="r" b="b"/>
              <a:pathLst>
                <a:path w="23" h="32" extrusionOk="0">
                  <a:moveTo>
                    <a:pt x="3" y="1"/>
                  </a:moveTo>
                  <a:lnTo>
                    <a:pt x="3" y="1"/>
                  </a:lnTo>
                  <a:cubicBezTo>
                    <a:pt x="4" y="11"/>
                    <a:pt x="1" y="24"/>
                    <a:pt x="12" y="32"/>
                  </a:cubicBezTo>
                  <a:cubicBezTo>
                    <a:pt x="22" y="18"/>
                    <a:pt x="21" y="6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5159575" y="22296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8" y="0"/>
                  </a:moveTo>
                  <a:cubicBezTo>
                    <a:pt x="6" y="4"/>
                    <a:pt x="1" y="6"/>
                    <a:pt x="1" y="9"/>
                  </a:cubicBezTo>
                  <a:cubicBezTo>
                    <a:pt x="0" y="16"/>
                    <a:pt x="0" y="23"/>
                    <a:pt x="6" y="23"/>
                  </a:cubicBezTo>
                  <a:cubicBezTo>
                    <a:pt x="7" y="23"/>
                    <a:pt x="8" y="23"/>
                    <a:pt x="10" y="22"/>
                  </a:cubicBezTo>
                  <a:cubicBezTo>
                    <a:pt x="17" y="17"/>
                    <a:pt x="16" y="8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5026925" y="2216200"/>
              <a:ext cx="575" cy="400"/>
            </a:xfrm>
            <a:custGeom>
              <a:avLst/>
              <a:gdLst/>
              <a:ahLst/>
              <a:cxnLst/>
              <a:rect l="l" t="t" r="r" b="b"/>
              <a:pathLst>
                <a:path w="23" h="16" extrusionOk="0">
                  <a:moveTo>
                    <a:pt x="11" y="1"/>
                  </a:moveTo>
                  <a:cubicBezTo>
                    <a:pt x="8" y="1"/>
                    <a:pt x="4" y="3"/>
                    <a:pt x="0" y="9"/>
                  </a:cubicBezTo>
                  <a:cubicBezTo>
                    <a:pt x="4" y="14"/>
                    <a:pt x="8" y="15"/>
                    <a:pt x="11" y="15"/>
                  </a:cubicBezTo>
                  <a:cubicBezTo>
                    <a:pt x="15" y="15"/>
                    <a:pt x="19" y="12"/>
                    <a:pt x="23" y="7"/>
                  </a:cubicBezTo>
                  <a:cubicBezTo>
                    <a:pt x="19" y="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5255125" y="2206000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1" y="0"/>
                  </a:moveTo>
                  <a:cubicBezTo>
                    <a:pt x="5" y="0"/>
                    <a:pt x="0" y="2"/>
                    <a:pt x="4" y="11"/>
                  </a:cubicBezTo>
                  <a:cubicBezTo>
                    <a:pt x="6" y="14"/>
                    <a:pt x="9" y="15"/>
                    <a:pt x="12" y="15"/>
                  </a:cubicBezTo>
                  <a:cubicBezTo>
                    <a:pt x="16" y="15"/>
                    <a:pt x="22" y="13"/>
                    <a:pt x="26" y="8"/>
                  </a:cubicBezTo>
                  <a:cubicBezTo>
                    <a:pt x="23" y="5"/>
                    <a:pt x="19" y="2"/>
                    <a:pt x="16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5013975" y="2203800"/>
              <a:ext cx="650" cy="325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17" y="1"/>
                  </a:moveTo>
                  <a:cubicBezTo>
                    <a:pt x="13" y="1"/>
                    <a:pt x="7" y="2"/>
                    <a:pt x="0" y="3"/>
                  </a:cubicBezTo>
                  <a:cubicBezTo>
                    <a:pt x="6" y="9"/>
                    <a:pt x="13" y="12"/>
                    <a:pt x="17" y="12"/>
                  </a:cubicBezTo>
                  <a:cubicBezTo>
                    <a:pt x="21" y="12"/>
                    <a:pt x="24" y="10"/>
                    <a:pt x="25" y="7"/>
                  </a:cubicBezTo>
                  <a:cubicBezTo>
                    <a:pt x="26" y="2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5261350" y="219535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4" y="0"/>
                  </a:moveTo>
                  <a:cubicBezTo>
                    <a:pt x="9" y="0"/>
                    <a:pt x="4" y="2"/>
                    <a:pt x="1" y="7"/>
                  </a:cubicBezTo>
                  <a:cubicBezTo>
                    <a:pt x="5" y="11"/>
                    <a:pt x="10" y="14"/>
                    <a:pt x="13" y="14"/>
                  </a:cubicBezTo>
                  <a:cubicBezTo>
                    <a:pt x="17" y="14"/>
                    <a:pt x="21" y="11"/>
                    <a:pt x="24" y="5"/>
                  </a:cubicBezTo>
                  <a:cubicBezTo>
                    <a:pt x="21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5258125" y="2194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8"/>
                    <a:pt x="2" y="15"/>
                    <a:pt x="10" y="23"/>
                  </a:cubicBezTo>
                  <a:cubicBezTo>
                    <a:pt x="16" y="14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5003200" y="2189150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0" y="24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8" y="26"/>
                    <a:pt x="17" y="15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5001850" y="2189200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2" y="1"/>
                  </a:moveTo>
                  <a:cubicBezTo>
                    <a:pt x="2" y="9"/>
                    <a:pt x="0" y="17"/>
                    <a:pt x="11" y="26"/>
                  </a:cubicBezTo>
                  <a:cubicBezTo>
                    <a:pt x="22" y="18"/>
                    <a:pt x="19" y="1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5256650" y="2184000"/>
              <a:ext cx="675" cy="950"/>
            </a:xfrm>
            <a:custGeom>
              <a:avLst/>
              <a:gdLst/>
              <a:ahLst/>
              <a:cxnLst/>
              <a:rect l="l" t="t" r="r" b="b"/>
              <a:pathLst>
                <a:path w="27" h="38" extrusionOk="0">
                  <a:moveTo>
                    <a:pt x="7" y="0"/>
                  </a:moveTo>
                  <a:cubicBezTo>
                    <a:pt x="13" y="24"/>
                    <a:pt x="0" y="30"/>
                    <a:pt x="14" y="38"/>
                  </a:cubicBezTo>
                  <a:cubicBezTo>
                    <a:pt x="27" y="31"/>
                    <a:pt x="22" y="24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5257675" y="2175725"/>
              <a:ext cx="900" cy="575"/>
            </a:xfrm>
            <a:custGeom>
              <a:avLst/>
              <a:gdLst/>
              <a:ahLst/>
              <a:cxnLst/>
              <a:rect l="l" t="t" r="r" b="b"/>
              <a:pathLst>
                <a:path w="36" h="23" extrusionOk="0">
                  <a:moveTo>
                    <a:pt x="36" y="1"/>
                  </a:moveTo>
                  <a:cubicBezTo>
                    <a:pt x="36" y="2"/>
                    <a:pt x="36" y="2"/>
                    <a:pt x="36" y="2"/>
                  </a:cubicBezTo>
                  <a:lnTo>
                    <a:pt x="36" y="2"/>
                  </a:lnTo>
                  <a:cubicBezTo>
                    <a:pt x="36" y="2"/>
                    <a:pt x="36" y="2"/>
                    <a:pt x="36" y="2"/>
                  </a:cubicBezTo>
                  <a:lnTo>
                    <a:pt x="36" y="1"/>
                  </a:lnTo>
                  <a:close/>
                  <a:moveTo>
                    <a:pt x="36" y="2"/>
                  </a:moveTo>
                  <a:lnTo>
                    <a:pt x="36" y="2"/>
                  </a:lnTo>
                  <a:cubicBezTo>
                    <a:pt x="22" y="4"/>
                    <a:pt x="5" y="0"/>
                    <a:pt x="1" y="20"/>
                  </a:cubicBezTo>
                  <a:cubicBezTo>
                    <a:pt x="15" y="18"/>
                    <a:pt x="32" y="23"/>
                    <a:pt x="3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5068475" y="2171500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7" y="0"/>
                  </a:moveTo>
                  <a:cubicBezTo>
                    <a:pt x="3" y="9"/>
                    <a:pt x="0" y="17"/>
                    <a:pt x="12" y="22"/>
                  </a:cubicBezTo>
                  <a:cubicBezTo>
                    <a:pt x="22" y="13"/>
                    <a:pt x="20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5069500" y="2168225"/>
              <a:ext cx="650" cy="425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12" y="1"/>
                  </a:moveTo>
                  <a:cubicBezTo>
                    <a:pt x="6" y="1"/>
                    <a:pt x="1" y="3"/>
                    <a:pt x="6" y="12"/>
                  </a:cubicBezTo>
                  <a:cubicBezTo>
                    <a:pt x="8" y="15"/>
                    <a:pt x="12" y="16"/>
                    <a:pt x="15" y="16"/>
                  </a:cubicBezTo>
                  <a:cubicBezTo>
                    <a:pt x="19" y="16"/>
                    <a:pt x="23" y="14"/>
                    <a:pt x="26" y="10"/>
                  </a:cubicBezTo>
                  <a:cubicBezTo>
                    <a:pt x="22" y="7"/>
                    <a:pt x="20" y="2"/>
                    <a:pt x="16" y="1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5262975" y="215797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3" y="1"/>
                  </a:moveTo>
                  <a:cubicBezTo>
                    <a:pt x="10" y="1"/>
                    <a:pt x="6" y="2"/>
                    <a:pt x="2" y="2"/>
                  </a:cubicBezTo>
                  <a:lnTo>
                    <a:pt x="2" y="2"/>
                  </a:lnTo>
                  <a:cubicBezTo>
                    <a:pt x="6" y="12"/>
                    <a:pt x="10" y="17"/>
                    <a:pt x="17" y="17"/>
                  </a:cubicBezTo>
                  <a:cubicBezTo>
                    <a:pt x="21" y="17"/>
                    <a:pt x="26" y="15"/>
                    <a:pt x="33" y="10"/>
                  </a:cubicBezTo>
                  <a:cubicBezTo>
                    <a:pt x="27" y="3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5088025" y="215397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2" y="11"/>
                  </a:cubicBezTo>
                  <a:cubicBezTo>
                    <a:pt x="27" y="3"/>
                    <a:pt x="20" y="2"/>
                    <a:pt x="13" y="2"/>
                  </a:cubicBezTo>
                  <a:cubicBezTo>
                    <a:pt x="10" y="2"/>
                    <a:pt x="8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5026375" y="2143850"/>
              <a:ext cx="675" cy="325"/>
            </a:xfrm>
            <a:custGeom>
              <a:avLst/>
              <a:gdLst/>
              <a:ahLst/>
              <a:cxnLst/>
              <a:rect l="l" t="t" r="r" b="b"/>
              <a:pathLst>
                <a:path w="27" h="13" extrusionOk="0">
                  <a:moveTo>
                    <a:pt x="18" y="0"/>
                  </a:moveTo>
                  <a:cubicBezTo>
                    <a:pt x="13" y="0"/>
                    <a:pt x="7" y="2"/>
                    <a:pt x="0" y="4"/>
                  </a:cubicBezTo>
                  <a:cubicBezTo>
                    <a:pt x="7" y="10"/>
                    <a:pt x="14" y="13"/>
                    <a:pt x="18" y="13"/>
                  </a:cubicBezTo>
                  <a:cubicBezTo>
                    <a:pt x="22" y="13"/>
                    <a:pt x="25" y="11"/>
                    <a:pt x="26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5264275" y="213712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1" y="1"/>
                  </a:moveTo>
                  <a:cubicBezTo>
                    <a:pt x="0" y="5"/>
                    <a:pt x="4" y="22"/>
                    <a:pt x="4" y="36"/>
                  </a:cubicBezTo>
                  <a:cubicBezTo>
                    <a:pt x="24" y="33"/>
                    <a:pt x="19" y="15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5030400" y="21367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5" y="0"/>
                  </a:moveTo>
                  <a:cubicBezTo>
                    <a:pt x="11" y="0"/>
                    <a:pt x="6" y="1"/>
                    <a:pt x="0" y="3"/>
                  </a:cubicBezTo>
                  <a:cubicBezTo>
                    <a:pt x="7" y="9"/>
                    <a:pt x="13" y="12"/>
                    <a:pt x="17" y="12"/>
                  </a:cubicBezTo>
                  <a:cubicBezTo>
                    <a:pt x="21" y="12"/>
                    <a:pt x="23" y="11"/>
                    <a:pt x="23" y="7"/>
                  </a:cubicBezTo>
                  <a:cubicBezTo>
                    <a:pt x="25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5029025" y="212617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9"/>
                    <a:pt x="1" y="18"/>
                    <a:pt x="7" y="25"/>
                  </a:cubicBezTo>
                  <a:cubicBezTo>
                    <a:pt x="14" y="17"/>
                    <a:pt x="17" y="9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5262975" y="2125150"/>
              <a:ext cx="825" cy="47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7" y="1"/>
                  </a:moveTo>
                  <a:cubicBezTo>
                    <a:pt x="10" y="1"/>
                    <a:pt x="5" y="6"/>
                    <a:pt x="2" y="17"/>
                  </a:cubicBezTo>
                  <a:lnTo>
                    <a:pt x="2" y="17"/>
                  </a:lnTo>
                  <a:cubicBezTo>
                    <a:pt x="13" y="17"/>
                    <a:pt x="24" y="18"/>
                    <a:pt x="33" y="7"/>
                  </a:cubicBezTo>
                  <a:cubicBezTo>
                    <a:pt x="27" y="3"/>
                    <a:pt x="21" y="1"/>
                    <a:pt x="17" y="1"/>
                  </a:cubicBezTo>
                  <a:close/>
                  <a:moveTo>
                    <a:pt x="2" y="17"/>
                  </a:moveTo>
                  <a:lnTo>
                    <a:pt x="2" y="17"/>
                  </a:lnTo>
                  <a:cubicBezTo>
                    <a:pt x="2" y="18"/>
                    <a:pt x="1" y="18"/>
                    <a:pt x="1" y="18"/>
                  </a:cubicBezTo>
                  <a:lnTo>
                    <a:pt x="2" y="18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5028675" y="2123425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2" y="0"/>
                  </a:moveTo>
                  <a:cubicBezTo>
                    <a:pt x="8" y="0"/>
                    <a:pt x="4" y="2"/>
                    <a:pt x="1" y="9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0" y="11"/>
                    <a:pt x="23" y="3"/>
                  </a:cubicBezTo>
                  <a:cubicBezTo>
                    <a:pt x="19" y="1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5028975" y="21186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0"/>
                  </a:moveTo>
                  <a:cubicBezTo>
                    <a:pt x="0" y="6"/>
                    <a:pt x="0" y="19"/>
                    <a:pt x="11" y="26"/>
                  </a:cubicBezTo>
                  <a:cubicBezTo>
                    <a:pt x="21" y="17"/>
                    <a:pt x="19" y="9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5265200" y="211597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cubicBezTo>
                    <a:pt x="2" y="9"/>
                    <a:pt x="1" y="16"/>
                    <a:pt x="10" y="23"/>
                  </a:cubicBezTo>
                  <a:cubicBezTo>
                    <a:pt x="20" y="15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985175" y="21016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3" y="0"/>
                  </a:moveTo>
                  <a:cubicBezTo>
                    <a:pt x="8" y="0"/>
                    <a:pt x="4" y="3"/>
                    <a:pt x="0" y="6"/>
                  </a:cubicBezTo>
                  <a:cubicBezTo>
                    <a:pt x="0" y="7"/>
                    <a:pt x="2" y="12"/>
                    <a:pt x="5" y="12"/>
                  </a:cubicBezTo>
                  <a:cubicBezTo>
                    <a:pt x="7" y="12"/>
                    <a:pt x="11" y="13"/>
                    <a:pt x="13" y="13"/>
                  </a:cubicBezTo>
                  <a:cubicBezTo>
                    <a:pt x="17" y="13"/>
                    <a:pt x="20" y="12"/>
                    <a:pt x="22" y="5"/>
                  </a:cubicBezTo>
                  <a:cubicBezTo>
                    <a:pt x="19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983700" y="2100700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" y="1"/>
                  </a:moveTo>
                  <a:lnTo>
                    <a:pt x="1" y="18"/>
                  </a:lnTo>
                  <a:cubicBezTo>
                    <a:pt x="16" y="17"/>
                    <a:pt x="32" y="2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5013825" y="2095975"/>
              <a:ext cx="575" cy="775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"/>
                    <a:pt x="3" y="20"/>
                    <a:pt x="3" y="30"/>
                  </a:cubicBezTo>
                  <a:lnTo>
                    <a:pt x="3" y="29"/>
                  </a:lnTo>
                  <a:cubicBezTo>
                    <a:pt x="17" y="23"/>
                    <a:pt x="22" y="15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982800" y="2094500"/>
              <a:ext cx="900" cy="375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0"/>
                  </a:moveTo>
                  <a:lnTo>
                    <a:pt x="0" y="5"/>
                  </a:lnTo>
                  <a:cubicBezTo>
                    <a:pt x="9" y="12"/>
                    <a:pt x="16" y="15"/>
                    <a:pt x="21" y="15"/>
                  </a:cubicBezTo>
                  <a:cubicBezTo>
                    <a:pt x="28" y="15"/>
                    <a:pt x="32" y="1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5100150" y="20909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0" y="1"/>
                  </a:moveTo>
                  <a:cubicBezTo>
                    <a:pt x="30" y="1"/>
                    <a:pt x="30" y="1"/>
                    <a:pt x="30" y="2"/>
                  </a:cubicBezTo>
                  <a:lnTo>
                    <a:pt x="30" y="2"/>
                  </a:lnTo>
                  <a:cubicBezTo>
                    <a:pt x="31" y="2"/>
                    <a:pt x="31" y="2"/>
                    <a:pt x="32" y="2"/>
                  </a:cubicBezTo>
                  <a:lnTo>
                    <a:pt x="30" y="1"/>
                  </a:lnTo>
                  <a:close/>
                  <a:moveTo>
                    <a:pt x="20" y="2"/>
                  </a:moveTo>
                  <a:cubicBezTo>
                    <a:pt x="13" y="2"/>
                    <a:pt x="6" y="3"/>
                    <a:pt x="1" y="11"/>
                  </a:cubicBezTo>
                  <a:cubicBezTo>
                    <a:pt x="7" y="15"/>
                    <a:pt x="11" y="17"/>
                    <a:pt x="15" y="17"/>
                  </a:cubicBezTo>
                  <a:cubicBezTo>
                    <a:pt x="22" y="17"/>
                    <a:pt x="26" y="11"/>
                    <a:pt x="30" y="2"/>
                  </a:cubicBezTo>
                  <a:lnTo>
                    <a:pt x="30" y="2"/>
                  </a:lnTo>
                  <a:cubicBezTo>
                    <a:pt x="29" y="2"/>
                    <a:pt x="28" y="2"/>
                    <a:pt x="27" y="2"/>
                  </a:cubicBezTo>
                  <a:cubicBezTo>
                    <a:pt x="25" y="2"/>
                    <a:pt x="22" y="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981000" y="20834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6" y="0"/>
                  </a:moveTo>
                  <a:cubicBezTo>
                    <a:pt x="10" y="0"/>
                    <a:pt x="5" y="6"/>
                    <a:pt x="2" y="16"/>
                  </a:cubicBezTo>
                  <a:lnTo>
                    <a:pt x="2" y="16"/>
                  </a:lnTo>
                  <a:cubicBezTo>
                    <a:pt x="3" y="16"/>
                    <a:pt x="4" y="16"/>
                    <a:pt x="5" y="16"/>
                  </a:cubicBezTo>
                  <a:cubicBezTo>
                    <a:pt x="8" y="16"/>
                    <a:pt x="10" y="16"/>
                    <a:pt x="13" y="16"/>
                  </a:cubicBezTo>
                  <a:cubicBezTo>
                    <a:pt x="20" y="16"/>
                    <a:pt x="26" y="15"/>
                    <a:pt x="31" y="7"/>
                  </a:cubicBezTo>
                  <a:cubicBezTo>
                    <a:pt x="25" y="3"/>
                    <a:pt x="20" y="0"/>
                    <a:pt x="16" y="0"/>
                  </a:cubicBezTo>
                  <a:close/>
                  <a:moveTo>
                    <a:pt x="2" y="16"/>
                  </a:move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2" y="18"/>
                  </a:lnTo>
                  <a:cubicBezTo>
                    <a:pt x="2" y="17"/>
                    <a:pt x="2" y="17"/>
                    <a:pt x="2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5146175" y="20755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15"/>
                    <a:pt x="3" y="24"/>
                    <a:pt x="19" y="30"/>
                  </a:cubicBezTo>
                  <a:lnTo>
                    <a:pt x="19" y="30"/>
                  </a:lnTo>
                  <a:cubicBezTo>
                    <a:pt x="19" y="20"/>
                    <a:pt x="21" y="8"/>
                    <a:pt x="10" y="0"/>
                  </a:cubicBezTo>
                  <a:close/>
                  <a:moveTo>
                    <a:pt x="19" y="30"/>
                  </a:moveTo>
                  <a:lnTo>
                    <a:pt x="19" y="30"/>
                  </a:lnTo>
                  <a:cubicBezTo>
                    <a:pt x="19" y="30"/>
                    <a:pt x="19" y="31"/>
                    <a:pt x="19" y="31"/>
                  </a:cubicBezTo>
                  <a:lnTo>
                    <a:pt x="20" y="30"/>
                  </a:lnTo>
                  <a:cubicBezTo>
                    <a:pt x="20" y="30"/>
                    <a:pt x="20" y="30"/>
                    <a:pt x="19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5021375" y="2070650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12" y="0"/>
                  </a:moveTo>
                  <a:cubicBezTo>
                    <a:pt x="1" y="8"/>
                    <a:pt x="3" y="16"/>
                    <a:pt x="11" y="25"/>
                  </a:cubicBezTo>
                  <a:cubicBezTo>
                    <a:pt x="21" y="21"/>
                    <a:pt x="21" y="6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976075" y="2070500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2" y="1"/>
                  </a:moveTo>
                  <a:lnTo>
                    <a:pt x="2" y="2"/>
                  </a:lnTo>
                  <a:lnTo>
                    <a:pt x="3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9" y="1"/>
                  </a:moveTo>
                  <a:lnTo>
                    <a:pt x="19" y="2"/>
                  </a:lnTo>
                  <a:lnTo>
                    <a:pt x="21" y="2"/>
                  </a:lnTo>
                  <a:lnTo>
                    <a:pt x="19" y="1"/>
                  </a:lnTo>
                  <a:close/>
                  <a:moveTo>
                    <a:pt x="3" y="2"/>
                  </a:moveTo>
                  <a:cubicBezTo>
                    <a:pt x="4" y="15"/>
                    <a:pt x="1" y="31"/>
                    <a:pt x="19" y="36"/>
                  </a:cubicBezTo>
                  <a:lnTo>
                    <a:pt x="19" y="36"/>
                  </a:lnTo>
                  <a:lnTo>
                    <a:pt x="19" y="2"/>
                  </a:lnTo>
                  <a:close/>
                  <a:moveTo>
                    <a:pt x="19" y="36"/>
                  </a:moveTo>
                  <a:lnTo>
                    <a:pt x="19" y="36"/>
                  </a:lnTo>
                  <a:lnTo>
                    <a:pt x="21" y="36"/>
                  </a:lnTo>
                  <a:cubicBezTo>
                    <a:pt x="20" y="36"/>
                    <a:pt x="20" y="36"/>
                    <a:pt x="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5015075" y="2069625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5" y="0"/>
                  </a:moveTo>
                  <a:lnTo>
                    <a:pt x="5" y="0"/>
                  </a:lnTo>
                  <a:cubicBezTo>
                    <a:pt x="6" y="15"/>
                    <a:pt x="1" y="32"/>
                    <a:pt x="24" y="36"/>
                  </a:cubicBezTo>
                  <a:cubicBezTo>
                    <a:pt x="22" y="22"/>
                    <a:pt x="24" y="7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5021075" y="2068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6" y="0"/>
                  </a:moveTo>
                  <a:cubicBezTo>
                    <a:pt x="12" y="0"/>
                    <a:pt x="6" y="1"/>
                    <a:pt x="0" y="4"/>
                  </a:cubicBezTo>
                  <a:cubicBezTo>
                    <a:pt x="7" y="9"/>
                    <a:pt x="13" y="12"/>
                    <a:pt x="18" y="12"/>
                  </a:cubicBezTo>
                  <a:cubicBezTo>
                    <a:pt x="21" y="12"/>
                    <a:pt x="24" y="10"/>
                    <a:pt x="24" y="7"/>
                  </a:cubicBezTo>
                  <a:cubicBezTo>
                    <a:pt x="25" y="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976975" y="2067400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3" y="0"/>
                  </a:moveTo>
                  <a:lnTo>
                    <a:pt x="2" y="1"/>
                  </a:lnTo>
                  <a:cubicBezTo>
                    <a:pt x="2" y="2"/>
                    <a:pt x="2" y="2"/>
                    <a:pt x="3" y="2"/>
                  </a:cubicBezTo>
                  <a:lnTo>
                    <a:pt x="3" y="2"/>
                  </a:lnTo>
                  <a:cubicBezTo>
                    <a:pt x="3" y="1"/>
                    <a:pt x="3" y="1"/>
                    <a:pt x="3" y="0"/>
                  </a:cubicBezTo>
                  <a:close/>
                  <a:moveTo>
                    <a:pt x="3" y="2"/>
                  </a:moveTo>
                  <a:cubicBezTo>
                    <a:pt x="1" y="15"/>
                    <a:pt x="7" y="28"/>
                    <a:pt x="18" y="36"/>
                  </a:cubicBezTo>
                  <a:cubicBezTo>
                    <a:pt x="18" y="19"/>
                    <a:pt x="22" y="5"/>
                    <a:pt x="3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883225" y="2067400"/>
              <a:ext cx="625" cy="800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22" y="0"/>
                  </a:moveTo>
                  <a:lnTo>
                    <a:pt x="22" y="0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0"/>
                  </a:lnTo>
                  <a:close/>
                  <a:moveTo>
                    <a:pt x="22" y="1"/>
                  </a:moveTo>
                  <a:cubicBezTo>
                    <a:pt x="5" y="6"/>
                    <a:pt x="1" y="16"/>
                    <a:pt x="12" y="31"/>
                  </a:cubicBezTo>
                  <a:cubicBezTo>
                    <a:pt x="24" y="23"/>
                    <a:pt x="21" y="12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4896575" y="2066950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0" y="0"/>
                  </a:moveTo>
                  <a:cubicBezTo>
                    <a:pt x="20" y="1"/>
                    <a:pt x="20" y="1"/>
                    <a:pt x="20" y="2"/>
                  </a:cubicBezTo>
                  <a:lnTo>
                    <a:pt x="20" y="2"/>
                  </a:lnTo>
                  <a:cubicBezTo>
                    <a:pt x="20" y="1"/>
                    <a:pt x="21" y="1"/>
                    <a:pt x="21" y="1"/>
                  </a:cubicBezTo>
                  <a:lnTo>
                    <a:pt x="20" y="0"/>
                  </a:lnTo>
                  <a:close/>
                  <a:moveTo>
                    <a:pt x="20" y="2"/>
                  </a:moveTo>
                  <a:cubicBezTo>
                    <a:pt x="3" y="7"/>
                    <a:pt x="1" y="17"/>
                    <a:pt x="11" y="32"/>
                  </a:cubicBezTo>
                  <a:cubicBezTo>
                    <a:pt x="23" y="23"/>
                    <a:pt x="20" y="1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5121325" y="2063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7" y="0"/>
                  </a:moveTo>
                  <a:cubicBezTo>
                    <a:pt x="0" y="8"/>
                    <a:pt x="1" y="15"/>
                    <a:pt x="9" y="22"/>
                  </a:cubicBezTo>
                  <a:cubicBezTo>
                    <a:pt x="19" y="14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4878800" y="2058950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1" y="1"/>
                  </a:moveTo>
                  <a:lnTo>
                    <a:pt x="21" y="1"/>
                  </a:lnTo>
                  <a:cubicBezTo>
                    <a:pt x="4" y="7"/>
                    <a:pt x="1" y="17"/>
                    <a:pt x="12" y="33"/>
                  </a:cubicBezTo>
                  <a:cubicBezTo>
                    <a:pt x="24" y="23"/>
                    <a:pt x="20" y="12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4969625" y="2057675"/>
              <a:ext cx="650" cy="350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9" y="1"/>
                  </a:moveTo>
                  <a:cubicBezTo>
                    <a:pt x="5" y="1"/>
                    <a:pt x="2" y="3"/>
                    <a:pt x="1" y="7"/>
                  </a:cubicBezTo>
                  <a:cubicBezTo>
                    <a:pt x="1" y="12"/>
                    <a:pt x="4" y="14"/>
                    <a:pt x="10" y="14"/>
                  </a:cubicBezTo>
                  <a:cubicBezTo>
                    <a:pt x="14" y="14"/>
                    <a:pt x="19" y="13"/>
                    <a:pt x="25" y="11"/>
                  </a:cubicBez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955250" y="2049150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0" y="2"/>
                  </a:move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1" y="12"/>
                  </a:cubicBezTo>
                  <a:cubicBezTo>
                    <a:pt x="23" y="1"/>
                    <a:pt x="12" y="3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5123050" y="2038250"/>
              <a:ext cx="550" cy="600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2" y="0"/>
                  </a:moveTo>
                  <a:lnTo>
                    <a:pt x="12" y="0"/>
                  </a:lnTo>
                  <a:cubicBezTo>
                    <a:pt x="2" y="10"/>
                    <a:pt x="1" y="16"/>
                    <a:pt x="15" y="23"/>
                  </a:cubicBezTo>
                  <a:cubicBezTo>
                    <a:pt x="21" y="16"/>
                    <a:pt x="20" y="5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952725" y="20381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10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4" y="10"/>
                    <a:pt x="8" y="12"/>
                    <a:pt x="14" y="12"/>
                  </a:cubicBezTo>
                  <a:cubicBezTo>
                    <a:pt x="18" y="12"/>
                    <a:pt x="22" y="11"/>
                    <a:pt x="28" y="9"/>
                  </a:cubicBezTo>
                  <a:cubicBezTo>
                    <a:pt x="21" y="4"/>
                    <a:pt x="15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939275" y="2037200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0" y="0"/>
                  </a:moveTo>
                  <a:lnTo>
                    <a:pt x="0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0" y="0"/>
                  </a:cubicBezTo>
                  <a:close/>
                  <a:moveTo>
                    <a:pt x="13" y="1"/>
                  </a:moveTo>
                  <a:cubicBezTo>
                    <a:pt x="10" y="1"/>
                    <a:pt x="7" y="2"/>
                    <a:pt x="5" y="2"/>
                  </a:cubicBezTo>
                  <a:cubicBezTo>
                    <a:pt x="3" y="2"/>
                    <a:pt x="2" y="1"/>
                    <a:pt x="1" y="1"/>
                  </a:cubicBezTo>
                  <a:lnTo>
                    <a:pt x="1" y="1"/>
                  </a:lnTo>
                  <a:cubicBezTo>
                    <a:pt x="4" y="11"/>
                    <a:pt x="10" y="15"/>
                    <a:pt x="16" y="15"/>
                  </a:cubicBezTo>
                  <a:cubicBezTo>
                    <a:pt x="21" y="15"/>
                    <a:pt x="26" y="13"/>
                    <a:pt x="31" y="9"/>
                  </a:cubicBezTo>
                  <a:cubicBezTo>
                    <a:pt x="26" y="2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5127600" y="203162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7" y="1"/>
                  </a:moveTo>
                  <a:cubicBezTo>
                    <a:pt x="0" y="1"/>
                    <a:pt x="3" y="13"/>
                    <a:pt x="6" y="25"/>
                  </a:cubicBezTo>
                  <a:cubicBezTo>
                    <a:pt x="15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5265650" y="20176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11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1" y="18"/>
                  </a:lnTo>
                  <a:cubicBezTo>
                    <a:pt x="11" y="17"/>
                    <a:pt x="24" y="20"/>
                    <a:pt x="32" y="9"/>
                  </a:cubicBezTo>
                  <a:cubicBezTo>
                    <a:pt x="26" y="2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5130225" y="2016075"/>
              <a:ext cx="500" cy="600"/>
            </a:xfrm>
            <a:custGeom>
              <a:avLst/>
              <a:gdLst/>
              <a:ahLst/>
              <a:cxnLst/>
              <a:rect l="l" t="t" r="r" b="b"/>
              <a:pathLst>
                <a:path w="20" h="24" extrusionOk="0">
                  <a:moveTo>
                    <a:pt x="7" y="1"/>
                  </a:moveTo>
                  <a:cubicBezTo>
                    <a:pt x="0" y="7"/>
                    <a:pt x="0" y="18"/>
                    <a:pt x="8" y="24"/>
                  </a:cubicBezTo>
                  <a:cubicBezTo>
                    <a:pt x="16" y="15"/>
                    <a:pt x="20" y="7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5125375" y="20062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9" y="1"/>
                  </a:moveTo>
                  <a:cubicBezTo>
                    <a:pt x="7" y="4"/>
                    <a:pt x="1" y="6"/>
                    <a:pt x="1" y="10"/>
                  </a:cubicBezTo>
                  <a:cubicBezTo>
                    <a:pt x="1" y="14"/>
                    <a:pt x="0" y="22"/>
                    <a:pt x="5" y="22"/>
                  </a:cubicBezTo>
                  <a:cubicBezTo>
                    <a:pt x="7" y="22"/>
                    <a:pt x="8" y="21"/>
                    <a:pt x="11" y="20"/>
                  </a:cubicBezTo>
                  <a:cubicBezTo>
                    <a:pt x="17" y="17"/>
                    <a:pt x="16" y="7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974500" y="2006600"/>
              <a:ext cx="675" cy="400"/>
            </a:xfrm>
            <a:custGeom>
              <a:avLst/>
              <a:gdLst/>
              <a:ahLst/>
              <a:cxnLst/>
              <a:rect l="l" t="t" r="r" b="b"/>
              <a:pathLst>
                <a:path w="27" h="16" extrusionOk="0">
                  <a:moveTo>
                    <a:pt x="13" y="0"/>
                  </a:moveTo>
                  <a:cubicBezTo>
                    <a:pt x="9" y="0"/>
                    <a:pt x="4" y="2"/>
                    <a:pt x="0" y="7"/>
                  </a:cubicBezTo>
                  <a:cubicBezTo>
                    <a:pt x="3" y="10"/>
                    <a:pt x="6" y="14"/>
                    <a:pt x="9" y="15"/>
                  </a:cubicBezTo>
                  <a:cubicBezTo>
                    <a:pt x="11" y="15"/>
                    <a:pt x="12" y="15"/>
                    <a:pt x="14" y="15"/>
                  </a:cubicBezTo>
                  <a:cubicBezTo>
                    <a:pt x="20" y="15"/>
                    <a:pt x="26" y="13"/>
                    <a:pt x="21" y="5"/>
                  </a:cubicBezTo>
                  <a:cubicBezTo>
                    <a:pt x="19" y="2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4976125" y="2003450"/>
              <a:ext cx="925" cy="475"/>
            </a:xfrm>
            <a:custGeom>
              <a:avLst/>
              <a:gdLst/>
              <a:ahLst/>
              <a:cxnLst/>
              <a:rect l="l" t="t" r="r" b="b"/>
              <a:pathLst>
                <a:path w="37" h="1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4" y="17"/>
                    <a:pt x="16" y="19"/>
                    <a:pt x="29" y="19"/>
                  </a:cubicBezTo>
                  <a:cubicBezTo>
                    <a:pt x="31" y="19"/>
                    <a:pt x="34" y="19"/>
                    <a:pt x="37" y="19"/>
                  </a:cubicBezTo>
                  <a:lnTo>
                    <a:pt x="36" y="18"/>
                  </a:lnTo>
                  <a:cubicBezTo>
                    <a:pt x="30" y="1"/>
                    <a:pt x="16" y="2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5129750" y="1934750"/>
              <a:ext cx="550" cy="675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10" y="0"/>
                  </a:moveTo>
                  <a:cubicBezTo>
                    <a:pt x="1" y="8"/>
                    <a:pt x="1" y="17"/>
                    <a:pt x="10" y="27"/>
                  </a:cubicBezTo>
                  <a:cubicBezTo>
                    <a:pt x="18" y="17"/>
                    <a:pt x="22" y="9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5129900" y="19240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7" y="15"/>
                    <a:pt x="21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5263125" y="1897375"/>
              <a:ext cx="625" cy="350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13" y="0"/>
                  </a:moveTo>
                  <a:cubicBezTo>
                    <a:pt x="8" y="0"/>
                    <a:pt x="4" y="2"/>
                    <a:pt x="0" y="7"/>
                  </a:cubicBezTo>
                  <a:cubicBezTo>
                    <a:pt x="5" y="11"/>
                    <a:pt x="9" y="14"/>
                    <a:pt x="13" y="14"/>
                  </a:cubicBezTo>
                  <a:cubicBezTo>
                    <a:pt x="17" y="14"/>
                    <a:pt x="21" y="11"/>
                    <a:pt x="24" y="4"/>
                  </a:cubicBezTo>
                  <a:cubicBezTo>
                    <a:pt x="20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5264025" y="18898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" y="10"/>
                    <a:pt x="7" y="14"/>
                    <a:pt x="10" y="15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21" y="16"/>
                    <a:pt x="26" y="14"/>
                    <a:pt x="21" y="5"/>
                  </a:cubicBezTo>
                  <a:cubicBezTo>
                    <a:pt x="20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5262675" y="1862725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8" y="1"/>
                    <a:pt x="4" y="4"/>
                    <a:pt x="0" y="11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8" y="15"/>
                    <a:pt x="22" y="13"/>
                    <a:pt x="25" y="5"/>
                  </a:cubicBezTo>
                  <a:cubicBezTo>
                    <a:pt x="21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5263400" y="1827275"/>
              <a:ext cx="525" cy="650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11" y="1"/>
                  </a:moveTo>
                  <a:lnTo>
                    <a:pt x="11" y="1"/>
                  </a:lnTo>
                  <a:cubicBezTo>
                    <a:pt x="2" y="6"/>
                    <a:pt x="1" y="20"/>
                    <a:pt x="10" y="26"/>
                  </a:cubicBezTo>
                  <a:cubicBezTo>
                    <a:pt x="20" y="21"/>
                    <a:pt x="20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5261775" y="1784125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5" y="1"/>
                  </a:moveTo>
                  <a:cubicBezTo>
                    <a:pt x="11" y="1"/>
                    <a:pt x="5" y="3"/>
                    <a:pt x="1" y="8"/>
                  </a:cubicBezTo>
                  <a:cubicBezTo>
                    <a:pt x="4" y="10"/>
                    <a:pt x="8" y="14"/>
                    <a:pt x="11" y="14"/>
                  </a:cubicBezTo>
                  <a:cubicBezTo>
                    <a:pt x="13" y="15"/>
                    <a:pt x="15" y="15"/>
                    <a:pt x="16" y="15"/>
                  </a:cubicBezTo>
                  <a:cubicBezTo>
                    <a:pt x="22" y="15"/>
                    <a:pt x="27" y="13"/>
                    <a:pt x="23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5262450" y="1780250"/>
              <a:ext cx="650" cy="775"/>
            </a:xfrm>
            <a:custGeom>
              <a:avLst/>
              <a:gdLst/>
              <a:ahLst/>
              <a:cxnLst/>
              <a:rect l="l" t="t" r="r" b="b"/>
              <a:pathLst>
                <a:path w="26" h="31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8"/>
                    <a:pt x="6" y="19"/>
                    <a:pt x="5" y="29"/>
                  </a:cubicBezTo>
                  <a:lnTo>
                    <a:pt x="5" y="29"/>
                  </a:lnTo>
                  <a:cubicBezTo>
                    <a:pt x="20" y="23"/>
                    <a:pt x="25" y="14"/>
                    <a:pt x="14" y="1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5" y="29"/>
                    <a:pt x="5" y="29"/>
                    <a:pt x="5" y="29"/>
                  </a:cubicBezTo>
                  <a:lnTo>
                    <a:pt x="5" y="30"/>
                  </a:lnTo>
                  <a:cubicBezTo>
                    <a:pt x="5" y="30"/>
                    <a:pt x="5" y="29"/>
                    <a:pt x="5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5082350" y="1761050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7" y="1"/>
                  </a:moveTo>
                  <a:cubicBezTo>
                    <a:pt x="13" y="1"/>
                    <a:pt x="7" y="3"/>
                    <a:pt x="1" y="5"/>
                  </a:cubicBezTo>
                  <a:cubicBezTo>
                    <a:pt x="7" y="12"/>
                    <a:pt x="14" y="15"/>
                    <a:pt x="18" y="15"/>
                  </a:cubicBezTo>
                  <a:cubicBezTo>
                    <a:pt x="22" y="15"/>
                    <a:pt x="24" y="13"/>
                    <a:pt x="25" y="9"/>
                  </a:cubicBezTo>
                  <a:cubicBezTo>
                    <a:pt x="25" y="3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5074400" y="17588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4" y="1"/>
                  </a:moveTo>
                  <a:cubicBezTo>
                    <a:pt x="9" y="1"/>
                    <a:pt x="5" y="3"/>
                    <a:pt x="1" y="8"/>
                  </a:cubicBezTo>
                  <a:cubicBezTo>
                    <a:pt x="3" y="12"/>
                    <a:pt x="8" y="15"/>
                    <a:pt x="13" y="15"/>
                  </a:cubicBezTo>
                  <a:cubicBezTo>
                    <a:pt x="18" y="15"/>
                    <a:pt x="23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5062450" y="175840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4" y="11"/>
                    <a:pt x="7" y="14"/>
                    <a:pt x="11" y="14"/>
                  </a:cubicBezTo>
                  <a:cubicBezTo>
                    <a:pt x="15" y="14"/>
                    <a:pt x="19" y="11"/>
                    <a:pt x="23" y="7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5075750" y="1756950"/>
              <a:ext cx="750" cy="475"/>
            </a:xfrm>
            <a:custGeom>
              <a:avLst/>
              <a:gdLst/>
              <a:ahLst/>
              <a:cxnLst/>
              <a:rect l="l" t="t" r="r" b="b"/>
              <a:pathLst>
                <a:path w="30" h="19" extrusionOk="0">
                  <a:moveTo>
                    <a:pt x="30" y="3"/>
                  </a:moveTo>
                  <a:lnTo>
                    <a:pt x="30" y="3"/>
                  </a:lnTo>
                  <a:cubicBezTo>
                    <a:pt x="20" y="5"/>
                    <a:pt x="8" y="0"/>
                    <a:pt x="0" y="12"/>
                  </a:cubicBezTo>
                  <a:cubicBezTo>
                    <a:pt x="6" y="17"/>
                    <a:pt x="10" y="19"/>
                    <a:pt x="14" y="19"/>
                  </a:cubicBezTo>
                  <a:cubicBezTo>
                    <a:pt x="21" y="19"/>
                    <a:pt x="26" y="12"/>
                    <a:pt x="3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5090850" y="17517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1" y="1"/>
                  </a:moveTo>
                  <a:cubicBezTo>
                    <a:pt x="7" y="1"/>
                    <a:pt x="4" y="2"/>
                    <a:pt x="1" y="8"/>
                  </a:cubicBezTo>
                  <a:cubicBezTo>
                    <a:pt x="5" y="11"/>
                    <a:pt x="9" y="14"/>
                    <a:pt x="12" y="14"/>
                  </a:cubicBezTo>
                  <a:cubicBezTo>
                    <a:pt x="16" y="14"/>
                    <a:pt x="19" y="11"/>
                    <a:pt x="21" y="3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5225250" y="23151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2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2"/>
                    <a:pt x="7" y="12"/>
                  </a:cubicBezTo>
                  <a:cubicBezTo>
                    <a:pt x="9" y="12"/>
                    <a:pt x="11" y="11"/>
                    <a:pt x="14" y="9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5216350" y="231530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0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8" y="11"/>
                    <a:pt x="18" y="13"/>
                    <a:pt x="10" y="0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2" y="13"/>
                    <a:pt x="1" y="14"/>
                    <a:pt x="1" y="14"/>
                  </a:cubicBezTo>
                  <a:lnTo>
                    <a:pt x="2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5210250" y="23130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3"/>
                    <a:pt x="0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8" y="6"/>
                    <a:pt x="11" y="5"/>
                  </a:cubicBezTo>
                  <a:cubicBezTo>
                    <a:pt x="9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5209825" y="23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5243550" y="2306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8" y="9"/>
                    <a:pt x="10" y="8"/>
                    <a:pt x="10" y="5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5171600" y="23015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5" y="1"/>
                    <a:pt x="3" y="2"/>
                    <a:pt x="2" y="5"/>
                  </a:cubicBezTo>
                  <a:cubicBezTo>
                    <a:pt x="1" y="6"/>
                    <a:pt x="4" y="8"/>
                    <a:pt x="6" y="11"/>
                  </a:cubicBezTo>
                  <a:cubicBezTo>
                    <a:pt x="7" y="9"/>
                    <a:pt x="11" y="7"/>
                    <a:pt x="11" y="6"/>
                  </a:cubicBezTo>
                  <a:cubicBezTo>
                    <a:pt x="10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5126775" y="191920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9"/>
                    <a:pt x="5" y="10"/>
                  </a:cubicBezTo>
                  <a:cubicBezTo>
                    <a:pt x="7" y="9"/>
                    <a:pt x="10" y="6"/>
                    <a:pt x="9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5129325" y="19137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1"/>
                  </a:moveTo>
                  <a:cubicBezTo>
                    <a:pt x="3" y="3"/>
                    <a:pt x="1" y="12"/>
                    <a:pt x="6" y="12"/>
                  </a:cubicBezTo>
                  <a:cubicBezTo>
                    <a:pt x="7" y="12"/>
                    <a:pt x="9" y="11"/>
                    <a:pt x="12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5006450" y="20315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3" y="0"/>
                    <a:pt x="1" y="3"/>
                    <a:pt x="0" y="4"/>
                  </a:cubicBezTo>
                  <a:lnTo>
                    <a:pt x="3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5128875" y="19093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2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4"/>
                    <a:pt x="8" y="14"/>
                  </a:cubicBezTo>
                  <a:cubicBezTo>
                    <a:pt x="9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966075" y="19925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5128875" y="19085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9" y="12"/>
                    <a:pt x="10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1" y="13"/>
                  </a:cubicBezTo>
                  <a:lnTo>
                    <a:pt x="2" y="15"/>
                  </a:lnTo>
                  <a:cubicBezTo>
                    <a:pt x="2" y="14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5267100" y="2034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8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3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5267425" y="20349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1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" y="6"/>
                    <a:pt x="3" y="13"/>
                    <a:pt x="7" y="13"/>
                  </a:cubicBezTo>
                  <a:cubicBezTo>
                    <a:pt x="8" y="13"/>
                    <a:pt x="10" y="12"/>
                    <a:pt x="13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937625" y="20391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3" y="9"/>
                    <a:pt x="4" y="10"/>
                  </a:cubicBezTo>
                  <a:cubicBezTo>
                    <a:pt x="6" y="9"/>
                    <a:pt x="9" y="6"/>
                    <a:pt x="8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5128525" y="19045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5126775" y="204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lnTo>
                    <a:pt x="0" y="4"/>
                  </a:lnTo>
                  <a:cubicBezTo>
                    <a:pt x="2" y="6"/>
                    <a:pt x="4" y="8"/>
                    <a:pt x="5" y="9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4911425" y="19938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1" y="7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4933650" y="2041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4" y="1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5266725" y="20417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0" y="8"/>
                  </a:lnTo>
                  <a:lnTo>
                    <a:pt x="7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4944300" y="2042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5" y="1"/>
                    <a:pt x="3" y="2"/>
                    <a:pt x="0" y="5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0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5267150" y="20426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4960275" y="20453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0" y="1"/>
                    <a:pt x="6" y="1"/>
                  </a:cubicBezTo>
                  <a:close/>
                  <a:moveTo>
                    <a:pt x="11" y="10"/>
                  </a:moveTo>
                  <a:lnTo>
                    <a:pt x="11" y="10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2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4921525" y="204610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lnTo>
                    <a:pt x="9" y="13"/>
                  </a:lnTo>
                  <a:cubicBezTo>
                    <a:pt x="12" y="8"/>
                    <a:pt x="15" y="4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5124575" y="20462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5123300" y="20466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5267125" y="2046700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0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4954925" y="20489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6" y="0"/>
                    <a:pt x="4" y="1"/>
                    <a:pt x="1" y="3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1"/>
                  </a:moveTo>
                  <a:cubicBezTo>
                    <a:pt x="13" y="12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5122775" y="204927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10" y="8"/>
                    <a:pt x="10" y="7"/>
                  </a:cubicBezTo>
                  <a:cubicBezTo>
                    <a:pt x="10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4899325" y="205185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0" y="1"/>
                  </a:moveTo>
                  <a:cubicBezTo>
                    <a:pt x="1" y="5"/>
                    <a:pt x="2" y="13"/>
                    <a:pt x="8" y="13"/>
                  </a:cubicBezTo>
                  <a:cubicBezTo>
                    <a:pt x="9" y="13"/>
                    <a:pt x="10" y="12"/>
                    <a:pt x="12" y="12"/>
                  </a:cubicBezTo>
                  <a:cubicBezTo>
                    <a:pt x="14" y="12"/>
                    <a:pt x="15" y="5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5121000" y="20527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3" y="0"/>
                  </a:moveTo>
                  <a:lnTo>
                    <a:pt x="13" y="1"/>
                  </a:lnTo>
                  <a:lnTo>
                    <a:pt x="14" y="0"/>
                  </a:lnTo>
                  <a:close/>
                  <a:moveTo>
                    <a:pt x="13" y="1"/>
                  </a:moveTo>
                  <a:lnTo>
                    <a:pt x="1" y="8"/>
                  </a:lnTo>
                  <a:lnTo>
                    <a:pt x="13" y="16"/>
                  </a:lnTo>
                  <a:lnTo>
                    <a:pt x="13" y="1"/>
                  </a:lnTo>
                  <a:close/>
                  <a:moveTo>
                    <a:pt x="13" y="16"/>
                  </a:moveTo>
                  <a:lnTo>
                    <a:pt x="13" y="18"/>
                  </a:lnTo>
                  <a:lnTo>
                    <a:pt x="14" y="17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5267100" y="19938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4" y="1"/>
                  </a:moveTo>
                  <a:cubicBezTo>
                    <a:pt x="4" y="1"/>
                    <a:pt x="1" y="3"/>
                    <a:pt x="0" y="4"/>
                  </a:cubicBezTo>
                  <a:cubicBezTo>
                    <a:pt x="1" y="6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11" y="8"/>
                    <a:pt x="11" y="3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5127650" y="20533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8"/>
                    <a:pt x="5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5120550" y="20555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8"/>
                    <a:pt x="5" y="10"/>
                  </a:cubicBezTo>
                  <a:cubicBezTo>
                    <a:pt x="7" y="9"/>
                    <a:pt x="11" y="6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4970050" y="20591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5120600" y="20591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0"/>
                  </a:moveTo>
                  <a:lnTo>
                    <a:pt x="1" y="6"/>
                  </a:lnTo>
                  <a:lnTo>
                    <a:pt x="5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5261225" y="18600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4"/>
                    <a:pt x="1" y="13"/>
                    <a:pt x="6" y="13"/>
                  </a:cubicBezTo>
                  <a:cubicBezTo>
                    <a:pt x="8" y="13"/>
                    <a:pt x="10" y="12"/>
                    <a:pt x="14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967850" y="20618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7" y="1"/>
                  </a:moveTo>
                  <a:cubicBezTo>
                    <a:pt x="5" y="1"/>
                    <a:pt x="3" y="1"/>
                    <a:pt x="1" y="3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1" y="10"/>
                  </a:moveTo>
                  <a:cubicBezTo>
                    <a:pt x="11" y="11"/>
                    <a:pt x="11" y="12"/>
                    <a:pt x="12" y="12"/>
                  </a:cubicBezTo>
                  <a:lnTo>
                    <a:pt x="12" y="11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5019775" y="20617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0"/>
                  </a:moveTo>
                  <a:lnTo>
                    <a:pt x="1" y="6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5118850" y="206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2" y="8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4968125" y="20620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3" y="13"/>
                    <a:pt x="7" y="13"/>
                  </a:cubicBezTo>
                  <a:cubicBezTo>
                    <a:pt x="9" y="13"/>
                    <a:pt x="11" y="12"/>
                    <a:pt x="13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4910975" y="20626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8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4906950" y="20635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4"/>
                  </a:lnTo>
                  <a:lnTo>
                    <a:pt x="5" y="9"/>
                  </a:lnTo>
                  <a:cubicBezTo>
                    <a:pt x="8" y="8"/>
                    <a:pt x="10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4887025" y="2064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4" y="1"/>
                  </a:moveTo>
                  <a:lnTo>
                    <a:pt x="0" y="6"/>
                  </a:lnTo>
                  <a:lnTo>
                    <a:pt x="6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4889525" y="20642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7" y="17"/>
                    <a:pt x="15" y="16"/>
                    <a:pt x="12" y="8"/>
                  </a:cubicBezTo>
                  <a:cubicBezTo>
                    <a:pt x="12" y="4"/>
                    <a:pt x="5" y="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889100" y="20647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cubicBezTo>
                    <a:pt x="18" y="0"/>
                    <a:pt x="18" y="1"/>
                    <a:pt x="18" y="1"/>
                  </a:cubicBezTo>
                  <a:lnTo>
                    <a:pt x="19" y="1"/>
                  </a:lnTo>
                  <a:lnTo>
                    <a:pt x="18" y="0"/>
                  </a:lnTo>
                  <a:close/>
                  <a:moveTo>
                    <a:pt x="1" y="1"/>
                  </a:moveTo>
                  <a:cubicBezTo>
                    <a:pt x="3" y="5"/>
                    <a:pt x="3" y="11"/>
                    <a:pt x="6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5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4897100" y="20666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4"/>
                  </a:lnTo>
                  <a:lnTo>
                    <a:pt x="1" y="14"/>
                  </a:lnTo>
                  <a:cubicBezTo>
                    <a:pt x="6" y="12"/>
                    <a:pt x="19" y="13"/>
                    <a:pt x="8" y="0"/>
                  </a:cubicBezTo>
                  <a:close/>
                  <a:moveTo>
                    <a:pt x="1" y="14"/>
                  </a:moveTo>
                  <a:cubicBezTo>
                    <a:pt x="1" y="14"/>
                    <a:pt x="0" y="14"/>
                    <a:pt x="0" y="14"/>
                  </a:cubicBezTo>
                  <a:lnTo>
                    <a:pt x="0" y="15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883750" y="20670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cubicBezTo>
                    <a:pt x="8" y="4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1" y="15"/>
                  </a:lnTo>
                  <a:cubicBezTo>
                    <a:pt x="2" y="15"/>
                    <a:pt x="2" y="14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976225" y="2067950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7"/>
                    <a:pt x="4" y="10"/>
                    <a:pt x="4" y="10"/>
                  </a:cubicBezTo>
                  <a:cubicBezTo>
                    <a:pt x="11" y="8"/>
                    <a:pt x="11" y="5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973025" y="20682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5014800" y="20692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8" y="1"/>
                  </a:moveTo>
                  <a:lnTo>
                    <a:pt x="8" y="1"/>
                  </a:lnTo>
                  <a:cubicBezTo>
                    <a:pt x="1" y="12"/>
                    <a:pt x="9" y="12"/>
                    <a:pt x="16" y="14"/>
                  </a:cubicBezTo>
                  <a:lnTo>
                    <a:pt x="16" y="14"/>
                  </a:lnTo>
                  <a:lnTo>
                    <a:pt x="8" y="1"/>
                  </a:lnTo>
                  <a:close/>
                  <a:moveTo>
                    <a:pt x="16" y="14"/>
                  </a:moveTo>
                  <a:lnTo>
                    <a:pt x="16" y="14"/>
                  </a:lnTo>
                  <a:lnTo>
                    <a:pt x="17" y="14"/>
                  </a:lnTo>
                  <a:cubicBezTo>
                    <a:pt x="17" y="14"/>
                    <a:pt x="17" y="14"/>
                    <a:pt x="16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896625" y="2069625"/>
              <a:ext cx="500" cy="47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19" y="0"/>
                  </a:moveTo>
                  <a:lnTo>
                    <a:pt x="19" y="0"/>
                  </a:lnTo>
                  <a:cubicBezTo>
                    <a:pt x="10" y="1"/>
                    <a:pt x="3" y="8"/>
                    <a:pt x="2" y="17"/>
                  </a:cubicBezTo>
                  <a:lnTo>
                    <a:pt x="2" y="17"/>
                  </a:lnTo>
                  <a:cubicBezTo>
                    <a:pt x="12" y="17"/>
                    <a:pt x="18" y="9"/>
                    <a:pt x="19" y="0"/>
                  </a:cubicBezTo>
                  <a:close/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lnTo>
                    <a:pt x="2" y="19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5015650" y="20705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"/>
                  </a:moveTo>
                  <a:cubicBezTo>
                    <a:pt x="3" y="5"/>
                    <a:pt x="2" y="14"/>
                    <a:pt x="7" y="14"/>
                  </a:cubicBezTo>
                  <a:cubicBezTo>
                    <a:pt x="8" y="14"/>
                    <a:pt x="11" y="12"/>
                    <a:pt x="14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5263550" y="183257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6" y="1"/>
                  </a:moveTo>
                  <a:lnTo>
                    <a:pt x="1" y="5"/>
                  </a:lnTo>
                  <a:lnTo>
                    <a:pt x="5" y="11"/>
                  </a:lnTo>
                  <a:cubicBezTo>
                    <a:pt x="7" y="10"/>
                    <a:pt x="10" y="8"/>
                    <a:pt x="10" y="7"/>
                  </a:cubicBezTo>
                  <a:cubicBezTo>
                    <a:pt x="11" y="5"/>
                    <a:pt x="7" y="3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5262175" y="2074525"/>
              <a:ext cx="400" cy="450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6" y="1"/>
                  </a:moveTo>
                  <a:cubicBezTo>
                    <a:pt x="9" y="2"/>
                    <a:pt x="1" y="3"/>
                    <a:pt x="3" y="12"/>
                  </a:cubicBezTo>
                  <a:cubicBezTo>
                    <a:pt x="4" y="14"/>
                    <a:pt x="11" y="15"/>
                    <a:pt x="16" y="18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5264425" y="20746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0"/>
                  </a:moveTo>
                  <a:lnTo>
                    <a:pt x="1" y="2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978050" y="19965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0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5013950" y="2075850"/>
              <a:ext cx="375" cy="37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2" y="5"/>
                    <a:pt x="0" y="2"/>
                    <a:pt x="7" y="1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5014000" y="20777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7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1" y="7"/>
                    <a:pt x="12" y="1"/>
                    <a:pt x="7" y="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5264875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0" y="6"/>
                    <a:pt x="3" y="8"/>
                    <a:pt x="5" y="11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5265750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6"/>
                    <a:pt x="4" y="8"/>
                    <a:pt x="5" y="11"/>
                  </a:cubicBezTo>
                  <a:cubicBezTo>
                    <a:pt x="7" y="8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980575" y="20838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7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2"/>
                  </a:cubicBezTo>
                  <a:lnTo>
                    <a:pt x="17" y="0"/>
                  </a:lnTo>
                  <a:close/>
                  <a:moveTo>
                    <a:pt x="16" y="2"/>
                  </a:moveTo>
                  <a:lnTo>
                    <a:pt x="16" y="2"/>
                  </a:lnTo>
                  <a:cubicBezTo>
                    <a:pt x="10" y="3"/>
                    <a:pt x="0" y="2"/>
                    <a:pt x="9" y="1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5119200" y="20839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3" y="6"/>
                    <a:pt x="4" y="9"/>
                    <a:pt x="5" y="9"/>
                  </a:cubicBezTo>
                  <a:cubicBezTo>
                    <a:pt x="12" y="7"/>
                    <a:pt x="12" y="3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5127575" y="19981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7" y="0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3"/>
                    <a:pt x="18" y="3"/>
                    <a:pt x="18" y="3"/>
                  </a:cubicBezTo>
                  <a:lnTo>
                    <a:pt x="17" y="0"/>
                  </a:lnTo>
                  <a:close/>
                  <a:moveTo>
                    <a:pt x="16" y="3"/>
                  </a:moveTo>
                  <a:cubicBezTo>
                    <a:pt x="10" y="4"/>
                    <a:pt x="1" y="4"/>
                    <a:pt x="9" y="1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5261750" y="18166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4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5011350" y="20852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5014875" y="20871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5" y="6"/>
                    <a:pt x="9" y="8"/>
                    <a:pt x="13" y="11"/>
                  </a:cubicBezTo>
                  <a:lnTo>
                    <a:pt x="13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3" y="11"/>
                  </a:moveTo>
                  <a:lnTo>
                    <a:pt x="13" y="11"/>
                  </a:ln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cubicBezTo>
                    <a:pt x="14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5260050" y="18113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0" y="6"/>
                  </a:lnTo>
                  <a:lnTo>
                    <a:pt x="7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5261325" y="18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982075" y="20910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3" y="0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5127675" y="19529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6" y="0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982075" y="2091975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1"/>
                  </a:moveTo>
                  <a:lnTo>
                    <a:pt x="3" y="9"/>
                  </a:lnTo>
                  <a:lnTo>
                    <a:pt x="7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5098825" y="20919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961150" y="2001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963700" y="20012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2"/>
                    <a:pt x="18" y="2"/>
                    <a:pt x="18" y="2"/>
                  </a:cubicBezTo>
                  <a:lnTo>
                    <a:pt x="18" y="1"/>
                  </a:lnTo>
                  <a:close/>
                  <a:moveTo>
                    <a:pt x="17" y="2"/>
                  </a:moveTo>
                  <a:cubicBezTo>
                    <a:pt x="12" y="4"/>
                    <a:pt x="1" y="2"/>
                    <a:pt x="9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5129875" y="19476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lnTo>
                    <a:pt x="1" y="4"/>
                  </a:lnTo>
                  <a:lnTo>
                    <a:pt x="4" y="10"/>
                  </a:lnTo>
                  <a:cubicBezTo>
                    <a:pt x="6" y="9"/>
                    <a:pt x="9" y="8"/>
                    <a:pt x="10" y="5"/>
                  </a:cubicBezTo>
                  <a:cubicBezTo>
                    <a:pt x="10" y="4"/>
                    <a:pt x="7" y="2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5259975" y="17935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7" y="1"/>
                  </a:moveTo>
                  <a:lnTo>
                    <a:pt x="1" y="6"/>
                  </a:lnTo>
                  <a:lnTo>
                    <a:pt x="6" y="10"/>
                  </a:lnTo>
                  <a:cubicBezTo>
                    <a:pt x="7" y="9"/>
                    <a:pt x="10" y="8"/>
                    <a:pt x="10" y="7"/>
                  </a:cubicBezTo>
                  <a:cubicBezTo>
                    <a:pt x="10" y="4"/>
                    <a:pt x="8" y="3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5105925" y="2096375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cubicBezTo>
                    <a:pt x="1" y="6"/>
                    <a:pt x="2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1" y="7"/>
                    <a:pt x="11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960600" y="200227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9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3" y="2"/>
                    <a:pt x="2" y="9"/>
                    <a:pt x="1" y="12"/>
                  </a:cubicBezTo>
                  <a:lnTo>
                    <a:pt x="18" y="12"/>
                  </a:lnTo>
                  <a:cubicBezTo>
                    <a:pt x="17" y="7"/>
                    <a:pt x="16" y="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5013450" y="20967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12" y="2"/>
                    <a:pt x="1" y="1"/>
                    <a:pt x="9" y="1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5129450" y="1946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8"/>
                    <a:pt x="8" y="7"/>
                    <a:pt x="10" y="6"/>
                  </a:cubicBezTo>
                  <a:cubicBezTo>
                    <a:pt x="10" y="4"/>
                    <a:pt x="7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5043200" y="1786325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1"/>
                  </a:moveTo>
                  <a:cubicBezTo>
                    <a:pt x="9" y="1"/>
                    <a:pt x="1" y="8"/>
                    <a:pt x="1" y="18"/>
                  </a:cubicBez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5051775" y="2097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5043300" y="17855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8"/>
                    <a:pt x="12" y="0"/>
                    <a:pt x="8" y="0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5013075" y="20990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2"/>
                    <a:pt x="3" y="4"/>
                    <a:pt x="1" y="5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6"/>
                    <a:pt x="11" y="5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5259875" y="17796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9" y="1"/>
                  </a:moveTo>
                  <a:cubicBezTo>
                    <a:pt x="8" y="1"/>
                    <a:pt x="0" y="9"/>
                    <a:pt x="0" y="18"/>
                  </a:cubicBezTo>
                  <a:cubicBezTo>
                    <a:pt x="11" y="18"/>
                    <a:pt x="19" y="10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5013975" y="20990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4"/>
                    <a:pt x="0" y="5"/>
                  </a:cubicBezTo>
                  <a:cubicBezTo>
                    <a:pt x="1" y="7"/>
                    <a:pt x="4" y="8"/>
                    <a:pt x="5" y="11"/>
                  </a:cubicBezTo>
                  <a:cubicBezTo>
                    <a:pt x="7" y="8"/>
                    <a:pt x="9" y="7"/>
                    <a:pt x="9" y="6"/>
                  </a:cubicBezTo>
                  <a:cubicBezTo>
                    <a:pt x="11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5024225" y="20990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2" y="1"/>
                  </a:moveTo>
                  <a:lnTo>
                    <a:pt x="1" y="7"/>
                  </a:lnTo>
                  <a:lnTo>
                    <a:pt x="8" y="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964575" y="2003100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1"/>
                  </a:moveTo>
                  <a:cubicBezTo>
                    <a:pt x="7" y="6"/>
                    <a:pt x="4" y="10"/>
                    <a:pt x="3" y="14"/>
                  </a:cubicBezTo>
                  <a:lnTo>
                    <a:pt x="3" y="14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4"/>
                  </a:moveTo>
                  <a:cubicBezTo>
                    <a:pt x="2" y="14"/>
                    <a:pt x="1" y="14"/>
                    <a:pt x="0" y="15"/>
                  </a:cubicBezTo>
                  <a:lnTo>
                    <a:pt x="1" y="16"/>
                  </a:lnTo>
                  <a:cubicBezTo>
                    <a:pt x="2" y="15"/>
                    <a:pt x="2" y="14"/>
                    <a:pt x="3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5259875" y="177797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2"/>
                    <a:pt x="18" y="11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1" y="14"/>
                    <a:pt x="0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983375" y="2100425"/>
              <a:ext cx="350" cy="300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983225" y="2101175"/>
              <a:ext cx="475" cy="325"/>
            </a:xfrm>
            <a:custGeom>
              <a:avLst/>
              <a:gdLst/>
              <a:ahLst/>
              <a:cxnLst/>
              <a:rect l="l" t="t" r="r" b="b"/>
              <a:pathLst>
                <a:path w="19" h="13" extrusionOk="0">
                  <a:moveTo>
                    <a:pt x="19" y="0"/>
                  </a:moveTo>
                  <a:cubicBezTo>
                    <a:pt x="15" y="3"/>
                    <a:pt x="0" y="0"/>
                    <a:pt x="11" y="13"/>
                  </a:cubicBezTo>
                  <a:cubicBezTo>
                    <a:pt x="13" y="8"/>
                    <a:pt x="15" y="5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5046850" y="2102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4" y="10"/>
                  </a:lnTo>
                  <a:lnTo>
                    <a:pt x="10" y="5"/>
                  </a:lnTo>
                  <a:cubicBezTo>
                    <a:pt x="9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985175" y="21101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5266200" y="200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1" y="4"/>
                  </a:ln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5265325" y="21101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7"/>
                    <a:pt x="3" y="9"/>
                    <a:pt x="4" y="11"/>
                  </a:cubicBezTo>
                  <a:cubicBezTo>
                    <a:pt x="6" y="9"/>
                    <a:pt x="9" y="7"/>
                    <a:pt x="9" y="7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5132100" y="194185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1" y="3"/>
                    <a:pt x="1" y="4"/>
                  </a:cubicBezTo>
                  <a:cubicBezTo>
                    <a:pt x="2" y="6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12" y="7"/>
                    <a:pt x="12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5265200" y="21110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0" y="1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1"/>
                    <a:pt x="19" y="13"/>
                    <a:pt x="10" y="1"/>
                  </a:cubicBezTo>
                  <a:close/>
                  <a:moveTo>
                    <a:pt x="3" y="13"/>
                  </a:moveTo>
                  <a:cubicBezTo>
                    <a:pt x="2" y="14"/>
                    <a:pt x="1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5046025" y="1766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6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5262550" y="176642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5" y="9"/>
                    <a:pt x="2" y="13"/>
                  </a:cubicBezTo>
                  <a:lnTo>
                    <a:pt x="2" y="13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1" y="13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4"/>
                    <a:pt x="2" y="14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986075" y="2112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5264750" y="21141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0" y="0"/>
                  </a:moveTo>
                  <a:cubicBezTo>
                    <a:pt x="8" y="4"/>
                    <a:pt x="5" y="8"/>
                    <a:pt x="3" y="12"/>
                  </a:cubicBezTo>
                  <a:lnTo>
                    <a:pt x="3" y="12"/>
                  </a:lnTo>
                  <a:cubicBezTo>
                    <a:pt x="9" y="10"/>
                    <a:pt x="18" y="11"/>
                    <a:pt x="10" y="0"/>
                  </a:cubicBezTo>
                  <a:close/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lnTo>
                    <a:pt x="2" y="14"/>
                  </a:lnTo>
                  <a:cubicBezTo>
                    <a:pt x="2" y="13"/>
                    <a:pt x="2" y="12"/>
                    <a:pt x="3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5047800" y="17642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5075325" y="17629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5041100" y="211687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5027775" y="21181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891900" y="2007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5073025" y="176065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7" y="9"/>
                    <a:pt x="11" y="8"/>
                    <a:pt x="10" y="6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5074375" y="17602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5265375" y="21213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993550" y="200805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3"/>
                  </a:cubicBezTo>
                  <a:lnTo>
                    <a:pt x="14" y="12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993900" y="2008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0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0" y="1"/>
                    <a:pt x="0" y="1"/>
                  </a:cubicBezTo>
                  <a:close/>
                  <a:moveTo>
                    <a:pt x="1" y="2"/>
                  </a:moveTo>
                  <a:cubicBezTo>
                    <a:pt x="2" y="6"/>
                    <a:pt x="1" y="13"/>
                    <a:pt x="6" y="13"/>
                  </a:cubicBezTo>
                  <a:cubicBezTo>
                    <a:pt x="7" y="13"/>
                    <a:pt x="9" y="12"/>
                    <a:pt x="13" y="10"/>
                  </a:cubicBezTo>
                  <a:cubicBezTo>
                    <a:pt x="8" y="8"/>
                    <a:pt x="4" y="5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5083700" y="17562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6"/>
                    <a:pt x="4" y="10"/>
                    <a:pt x="4" y="10"/>
                  </a:cubicBezTo>
                  <a:cubicBezTo>
                    <a:pt x="12" y="8"/>
                    <a:pt x="12" y="4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5028650" y="21253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4" y="7"/>
                  </a:lnTo>
                  <a:lnTo>
                    <a:pt x="8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5076150" y="175582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7" y="0"/>
                  </a:moveTo>
                  <a:cubicBezTo>
                    <a:pt x="6" y="0"/>
                    <a:pt x="3" y="1"/>
                    <a:pt x="0" y="3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5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5" y="11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5062400" y="17553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4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5078375" y="175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cubicBezTo>
                    <a:pt x="6" y="8"/>
                    <a:pt x="9" y="6"/>
                    <a:pt x="9" y="5"/>
                  </a:cubicBezTo>
                  <a:cubicBezTo>
                    <a:pt x="9" y="4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5090400" y="17496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5264750" y="21368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0" y="0"/>
                  </a:moveTo>
                  <a:lnTo>
                    <a:pt x="3" y="11"/>
                  </a:lnTo>
                  <a:lnTo>
                    <a:pt x="3" y="11"/>
                  </a:lnTo>
                  <a:cubicBezTo>
                    <a:pt x="8" y="10"/>
                    <a:pt x="17" y="11"/>
                    <a:pt x="10" y="0"/>
                  </a:cubicBezTo>
                  <a:close/>
                  <a:moveTo>
                    <a:pt x="3" y="11"/>
                  </a:moveTo>
                  <a:lnTo>
                    <a:pt x="3" y="11"/>
                  </a:lnTo>
                  <a:cubicBezTo>
                    <a:pt x="2" y="11"/>
                    <a:pt x="1" y="11"/>
                    <a:pt x="0" y="11"/>
                  </a:cubicBezTo>
                  <a:lnTo>
                    <a:pt x="2" y="13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5092925" y="21385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4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5094350" y="21385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2" y="6"/>
                    <a:pt x="3" y="10"/>
                    <a:pt x="6" y="10"/>
                  </a:cubicBezTo>
                  <a:cubicBezTo>
                    <a:pt x="7" y="10"/>
                    <a:pt x="9" y="8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5264475" y="2139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5152975" y="21403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3"/>
                    <a:pt x="2" y="4"/>
                    <a:pt x="1" y="5"/>
                  </a:cubicBezTo>
                  <a:cubicBezTo>
                    <a:pt x="2" y="7"/>
                    <a:pt x="4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9" y="7"/>
                    <a:pt x="10" y="6"/>
                  </a:cubicBezTo>
                  <a:cubicBezTo>
                    <a:pt x="9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990450" y="21407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4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5092025" y="21415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7" y="3"/>
                  </a:lnTo>
                  <a:lnTo>
                    <a:pt x="17" y="3"/>
                  </a:lnTo>
                  <a:cubicBezTo>
                    <a:pt x="18" y="2"/>
                    <a:pt x="18" y="2"/>
                    <a:pt x="19" y="2"/>
                  </a:cubicBezTo>
                  <a:lnTo>
                    <a:pt x="18" y="0"/>
                  </a:lnTo>
                  <a:close/>
                  <a:moveTo>
                    <a:pt x="17" y="3"/>
                  </a:moveTo>
                  <a:cubicBezTo>
                    <a:pt x="11" y="4"/>
                    <a:pt x="1" y="3"/>
                    <a:pt x="11" y="1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5128100" y="2008475"/>
              <a:ext cx="250" cy="225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7" y="0"/>
                  </a:moveTo>
                  <a:lnTo>
                    <a:pt x="1" y="4"/>
                  </a:lnTo>
                  <a:cubicBezTo>
                    <a:pt x="2" y="6"/>
                    <a:pt x="4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5025975" y="21430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978800" y="20088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4" y="9"/>
                    <a:pt x="1" y="14"/>
                  </a:cubicBezTo>
                  <a:lnTo>
                    <a:pt x="1" y="14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5"/>
                    <a:pt x="1" y="14"/>
                    <a:pt x="1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917975" y="1991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0"/>
                  </a:moveTo>
                  <a:lnTo>
                    <a:pt x="0" y="13"/>
                  </a:lnTo>
                  <a:lnTo>
                    <a:pt x="17" y="13"/>
                  </a:lnTo>
                  <a:lnTo>
                    <a:pt x="9" y="0"/>
                  </a:lnTo>
                  <a:close/>
                  <a:moveTo>
                    <a:pt x="17" y="13"/>
                  </a:moveTo>
                  <a:lnTo>
                    <a:pt x="17" y="14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5027325" y="2146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1"/>
                  </a:moveTo>
                  <a:cubicBezTo>
                    <a:pt x="3" y="1"/>
                    <a:pt x="1" y="3"/>
                    <a:pt x="0" y="5"/>
                  </a:cubicBezTo>
                  <a:lnTo>
                    <a:pt x="4" y="9"/>
                  </a:lnTo>
                  <a:lnTo>
                    <a:pt x="9" y="5"/>
                  </a:lnTo>
                  <a:cubicBezTo>
                    <a:pt x="8" y="3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5091250" y="2151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4"/>
                    <a:pt x="1" y="5"/>
                  </a:cubicBezTo>
                  <a:lnTo>
                    <a:pt x="4" y="10"/>
                  </a:lnTo>
                  <a:lnTo>
                    <a:pt x="10" y="6"/>
                  </a:lnTo>
                  <a:cubicBezTo>
                    <a:pt x="9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5088475" y="215222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cubicBezTo>
                    <a:pt x="2" y="1"/>
                    <a:pt x="1" y="0"/>
                    <a:pt x="1" y="0"/>
                  </a:cubicBezTo>
                  <a:close/>
                  <a:moveTo>
                    <a:pt x="2" y="1"/>
                  </a:moveTo>
                  <a:lnTo>
                    <a:pt x="2" y="1"/>
                  </a:lnTo>
                  <a:cubicBezTo>
                    <a:pt x="4" y="5"/>
                    <a:pt x="3" y="12"/>
                    <a:pt x="7" y="12"/>
                  </a:cubicBezTo>
                  <a:cubicBezTo>
                    <a:pt x="9" y="12"/>
                    <a:pt x="11" y="11"/>
                    <a:pt x="15" y="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955450" y="1991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0"/>
                  </a:moveTo>
                  <a:lnTo>
                    <a:pt x="0" y="6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5087700" y="21537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2"/>
                    <a:pt x="13" y="12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5258225" y="21581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7" y="0"/>
                  </a:moveTo>
                  <a:lnTo>
                    <a:pt x="0" y="4"/>
                  </a:ln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978375" y="20092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7" y="2"/>
                    <a:pt x="18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0" y="1"/>
                    <a:pt x="8" y="13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994900" y="21625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3" y="1"/>
                    <a:pt x="2" y="2"/>
                    <a:pt x="0" y="6"/>
                  </a:cubicBezTo>
                  <a:cubicBezTo>
                    <a:pt x="0" y="7"/>
                    <a:pt x="3" y="9"/>
                    <a:pt x="5" y="10"/>
                  </a:cubicBezTo>
                  <a:cubicBezTo>
                    <a:pt x="6" y="9"/>
                    <a:pt x="9" y="8"/>
                    <a:pt x="9" y="7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5155200" y="21634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1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996550" y="21656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9" y="12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2" y="14"/>
                    <a:pt x="1" y="14"/>
                    <a:pt x="0" y="14"/>
                  </a:cubicBezTo>
                  <a:lnTo>
                    <a:pt x="1" y="15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5258650" y="21665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4"/>
                    <a:pt x="0" y="5"/>
                  </a:cubicBezTo>
                  <a:cubicBezTo>
                    <a:pt x="1" y="7"/>
                    <a:pt x="4" y="10"/>
                    <a:pt x="5" y="10"/>
                  </a:cubicBezTo>
                  <a:cubicBezTo>
                    <a:pt x="12" y="8"/>
                    <a:pt x="12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5129875" y="19329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10" y="6"/>
                    <a:pt x="10" y="5"/>
                  </a:cubicBezTo>
                  <a:cubicBezTo>
                    <a:pt x="11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5063725" y="21789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2" y="6"/>
                    <a:pt x="3" y="8"/>
                    <a:pt x="4" y="9"/>
                  </a:cubicBezTo>
                  <a:cubicBezTo>
                    <a:pt x="7" y="8"/>
                    <a:pt x="9" y="7"/>
                    <a:pt x="10" y="5"/>
                  </a:cubicBezTo>
                  <a:cubicBezTo>
                    <a:pt x="10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5063700" y="21803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0"/>
                    <a:pt x="4" y="2"/>
                    <a:pt x="2" y="5"/>
                  </a:cubicBezTo>
                  <a:cubicBezTo>
                    <a:pt x="1" y="7"/>
                    <a:pt x="4" y="9"/>
                    <a:pt x="5" y="10"/>
                  </a:cubicBezTo>
                  <a:cubicBezTo>
                    <a:pt x="8" y="9"/>
                    <a:pt x="11" y="7"/>
                    <a:pt x="10" y="7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5263100" y="2180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9" y="8"/>
                    <a:pt x="9" y="6"/>
                  </a:cubicBezTo>
                  <a:cubicBezTo>
                    <a:pt x="9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5128100" y="20142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1"/>
                  </a:moveTo>
                  <a:lnTo>
                    <a:pt x="1" y="4"/>
                  </a:lnTo>
                  <a:cubicBezTo>
                    <a:pt x="2" y="7"/>
                    <a:pt x="4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6"/>
                    <a:pt x="11" y="5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5004250" y="2183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3" y="12"/>
                  </a:lnTo>
                  <a:cubicBezTo>
                    <a:pt x="10" y="9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5261225" y="21847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5006325" y="21886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ubicBezTo>
                    <a:pt x="1" y="2"/>
                    <a:pt x="1" y="1"/>
                    <a:pt x="0" y="1"/>
                  </a:cubicBezTo>
                  <a:close/>
                  <a:moveTo>
                    <a:pt x="1" y="2"/>
                  </a:moveTo>
                  <a:cubicBezTo>
                    <a:pt x="3" y="7"/>
                    <a:pt x="2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5062375" y="21891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3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5006450" y="21901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2" y="12"/>
                  </a:lnTo>
                  <a:lnTo>
                    <a:pt x="12" y="12"/>
                  </a:lnTo>
                  <a:cubicBezTo>
                    <a:pt x="11" y="8"/>
                    <a:pt x="12" y="1"/>
                    <a:pt x="8" y="1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3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5006750" y="21904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2"/>
                  </a:moveTo>
                  <a:cubicBezTo>
                    <a:pt x="4" y="6"/>
                    <a:pt x="3" y="13"/>
                    <a:pt x="7" y="13"/>
                  </a:cubicBezTo>
                  <a:cubicBezTo>
                    <a:pt x="9" y="13"/>
                    <a:pt x="12" y="12"/>
                    <a:pt x="15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5004225" y="21931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3" y="1"/>
                    <a:pt x="2" y="2"/>
                    <a:pt x="0" y="5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6" y="8"/>
                    <a:pt x="9" y="7"/>
                    <a:pt x="9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5007200" y="219395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9" y="2"/>
                    <a:pt x="19" y="2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1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5009125" y="21994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4" y="6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5255100" y="22007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5011325" y="22025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5158300" y="22033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cubicBezTo>
                    <a:pt x="2" y="6"/>
                    <a:pt x="3" y="9"/>
                    <a:pt x="4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5015775" y="2204150"/>
              <a:ext cx="350" cy="500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13" y="1"/>
                  </a:moveTo>
                  <a:lnTo>
                    <a:pt x="13" y="2"/>
                  </a:lnTo>
                  <a:lnTo>
                    <a:pt x="13" y="2"/>
                  </a:lnTo>
                  <a:cubicBezTo>
                    <a:pt x="13" y="2"/>
                    <a:pt x="13" y="2"/>
                    <a:pt x="14" y="2"/>
                  </a:cubicBez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3" y="2"/>
                  </a:lnTo>
                  <a:cubicBezTo>
                    <a:pt x="7" y="4"/>
                    <a:pt x="0" y="5"/>
                    <a:pt x="2" y="13"/>
                  </a:cubicBezTo>
                  <a:cubicBezTo>
                    <a:pt x="2" y="15"/>
                    <a:pt x="8" y="16"/>
                    <a:pt x="13" y="18"/>
                  </a:cubicBezTo>
                  <a:lnTo>
                    <a:pt x="13" y="18"/>
                  </a:lnTo>
                  <a:lnTo>
                    <a:pt x="13" y="2"/>
                  </a:lnTo>
                  <a:close/>
                  <a:moveTo>
                    <a:pt x="13" y="18"/>
                  </a:moveTo>
                  <a:lnTo>
                    <a:pt x="13" y="20"/>
                  </a:lnTo>
                  <a:lnTo>
                    <a:pt x="14" y="19"/>
                  </a:lnTo>
                  <a:cubicBezTo>
                    <a:pt x="13" y="19"/>
                    <a:pt x="13" y="18"/>
                    <a:pt x="1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5127650" y="201555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6"/>
                    <a:pt x="4" y="8"/>
                    <a:pt x="5" y="11"/>
                  </a:cubicBezTo>
                  <a:cubicBezTo>
                    <a:pt x="7" y="9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5016100" y="2204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" y="1"/>
                  </a:moveTo>
                  <a:cubicBezTo>
                    <a:pt x="3" y="5"/>
                    <a:pt x="4" y="11"/>
                    <a:pt x="7" y="12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6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5016150" y="22063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6" y="1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6" y="2"/>
                    <a:pt x="16" y="2"/>
                    <a:pt x="17" y="2"/>
                  </a:cubicBezTo>
                  <a:lnTo>
                    <a:pt x="16" y="1"/>
                  </a:lnTo>
                  <a:close/>
                  <a:moveTo>
                    <a:pt x="15" y="2"/>
                  </a:moveTo>
                  <a:cubicBezTo>
                    <a:pt x="9" y="4"/>
                    <a:pt x="1" y="3"/>
                    <a:pt x="7" y="14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5266625" y="20164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8"/>
                    <a:pt x="11" y="5"/>
                  </a:cubicBezTo>
                  <a:cubicBezTo>
                    <a:pt x="10" y="4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5050400" y="2207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10"/>
                    <a:pt x="5" y="10"/>
                  </a:cubicBezTo>
                  <a:cubicBezTo>
                    <a:pt x="6" y="10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5254675" y="22109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2" y="6"/>
                    <a:pt x="3" y="7"/>
                    <a:pt x="4" y="9"/>
                  </a:cubicBezTo>
                  <a:cubicBezTo>
                    <a:pt x="6" y="8"/>
                    <a:pt x="9" y="6"/>
                    <a:pt x="9" y="5"/>
                  </a:cubicBezTo>
                  <a:cubicBezTo>
                    <a:pt x="10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5029125" y="2214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5260450" y="221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2"/>
                    <a:pt x="0" y="3"/>
                  </a:cubicBezTo>
                  <a:lnTo>
                    <a:pt x="4" y="9"/>
                  </a:lnTo>
                  <a:cubicBezTo>
                    <a:pt x="6" y="7"/>
                    <a:pt x="8" y="6"/>
                    <a:pt x="9" y="5"/>
                  </a:cubicBezTo>
                  <a:cubicBezTo>
                    <a:pt x="9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5025525" y="22158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7" y="8"/>
                    <a:pt x="11" y="7"/>
                    <a:pt x="9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5042400" y="22162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4" y="0"/>
                    <a:pt x="2" y="3"/>
                    <a:pt x="1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5042000" y="2217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1"/>
                  </a:moveTo>
                  <a:lnTo>
                    <a:pt x="1" y="3"/>
                  </a:lnTo>
                  <a:lnTo>
                    <a:pt x="5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5260450" y="22184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6"/>
                    <a:pt x="2" y="9"/>
                    <a:pt x="4" y="11"/>
                  </a:cubicBezTo>
                  <a:cubicBezTo>
                    <a:pt x="6" y="9"/>
                    <a:pt x="9" y="7"/>
                    <a:pt x="8" y="6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5253800" y="22239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7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5254100" y="22246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lnTo>
                    <a:pt x="2" y="14"/>
                  </a:lnTo>
                  <a:lnTo>
                    <a:pt x="2" y="14"/>
                  </a:lnTo>
                  <a:cubicBezTo>
                    <a:pt x="7" y="12"/>
                    <a:pt x="19" y="14"/>
                    <a:pt x="9" y="1"/>
                  </a:cubicBezTo>
                  <a:close/>
                  <a:moveTo>
                    <a:pt x="2" y="14"/>
                  </a:moveTo>
                  <a:cubicBezTo>
                    <a:pt x="2" y="14"/>
                    <a:pt x="1" y="14"/>
                    <a:pt x="1" y="15"/>
                  </a:cubicBezTo>
                  <a:lnTo>
                    <a:pt x="1" y="16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5159700" y="222785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5267100" y="20177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lnTo>
                    <a:pt x="10" y="5"/>
                  </a:ln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5129450" y="192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5"/>
                  </a:lnTo>
                  <a:cubicBezTo>
                    <a:pt x="2" y="7"/>
                    <a:pt x="3" y="9"/>
                    <a:pt x="5" y="9"/>
                  </a:cubicBezTo>
                  <a:cubicBezTo>
                    <a:pt x="5" y="9"/>
                    <a:pt x="5" y="10"/>
                    <a:pt x="6" y="10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10" y="4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5259100" y="22349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3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5160050" y="22380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9"/>
                    <a:pt x="5" y="10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0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5159225" y="2258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1"/>
                  </a:moveTo>
                  <a:lnTo>
                    <a:pt x="0" y="7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5254100" y="22649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2" y="1"/>
                  </a:moveTo>
                  <a:lnTo>
                    <a:pt x="1" y="2"/>
                  </a:lnTo>
                  <a:lnTo>
                    <a:pt x="3" y="3"/>
                  </a:lnTo>
                  <a:lnTo>
                    <a:pt x="3" y="3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3" y="3"/>
                  </a:moveTo>
                  <a:cubicBezTo>
                    <a:pt x="4" y="8"/>
                    <a:pt x="3" y="14"/>
                    <a:pt x="7" y="14"/>
                  </a:cubicBezTo>
                  <a:cubicBezTo>
                    <a:pt x="9" y="14"/>
                    <a:pt x="11" y="13"/>
                    <a:pt x="15" y="1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5157475" y="22798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5127725" y="20208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5247425" y="2280650"/>
              <a:ext cx="500" cy="400"/>
            </a:xfrm>
            <a:custGeom>
              <a:avLst/>
              <a:gdLst/>
              <a:ahLst/>
              <a:cxnLst/>
              <a:rect l="l" t="t" r="r" b="b"/>
              <a:pathLst>
                <a:path w="20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10" y="11"/>
                    <a:pt x="19" y="12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2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4954825" y="19924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6" y="10"/>
                    <a:pt x="19" y="13"/>
                    <a:pt x="8" y="0"/>
                  </a:cubicBezTo>
                  <a:close/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0" y="14"/>
                    <a:pt x="0" y="14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5129875" y="1921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6" y="9"/>
                    <a:pt x="10" y="6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5128100" y="20227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7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5248000" y="22975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8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5124550" y="191967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8" y="0"/>
                  </a:moveTo>
                  <a:cubicBezTo>
                    <a:pt x="7" y="0"/>
                    <a:pt x="4" y="1"/>
                    <a:pt x="0" y="4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cubicBezTo>
                    <a:pt x="14" y="12"/>
                    <a:pt x="14" y="12"/>
                    <a:pt x="14" y="12"/>
                  </a:cubicBezTo>
                  <a:lnTo>
                    <a:pt x="15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5248000" y="2298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5"/>
                  </a:lnTo>
                  <a:lnTo>
                    <a:pt x="5" y="9"/>
                  </a:lnTo>
                  <a:cubicBezTo>
                    <a:pt x="7" y="8"/>
                    <a:pt x="9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5172525" y="2299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5129050" y="1747425"/>
              <a:ext cx="6525" cy="9075"/>
            </a:xfrm>
            <a:custGeom>
              <a:avLst/>
              <a:gdLst/>
              <a:ahLst/>
              <a:cxnLst/>
              <a:rect l="l" t="t" r="r" b="b"/>
              <a:pathLst>
                <a:path w="261" h="363" extrusionOk="0">
                  <a:moveTo>
                    <a:pt x="51" y="0"/>
                  </a:moveTo>
                  <a:cubicBezTo>
                    <a:pt x="52" y="64"/>
                    <a:pt x="22" y="94"/>
                    <a:pt x="0" y="128"/>
                  </a:cubicBezTo>
                  <a:cubicBezTo>
                    <a:pt x="6" y="152"/>
                    <a:pt x="38" y="145"/>
                    <a:pt x="45" y="167"/>
                  </a:cubicBezTo>
                  <a:cubicBezTo>
                    <a:pt x="26" y="266"/>
                    <a:pt x="27" y="272"/>
                    <a:pt x="93" y="362"/>
                  </a:cubicBezTo>
                  <a:cubicBezTo>
                    <a:pt x="109" y="344"/>
                    <a:pt x="87" y="314"/>
                    <a:pt x="109" y="297"/>
                  </a:cubicBezTo>
                  <a:cubicBezTo>
                    <a:pt x="112" y="296"/>
                    <a:pt x="114" y="296"/>
                    <a:pt x="117" y="296"/>
                  </a:cubicBezTo>
                  <a:cubicBezTo>
                    <a:pt x="142" y="296"/>
                    <a:pt x="152" y="328"/>
                    <a:pt x="188" y="328"/>
                  </a:cubicBezTo>
                  <a:cubicBezTo>
                    <a:pt x="190" y="328"/>
                    <a:pt x="192" y="328"/>
                    <a:pt x="194" y="328"/>
                  </a:cubicBezTo>
                  <a:cubicBezTo>
                    <a:pt x="241" y="321"/>
                    <a:pt x="225" y="261"/>
                    <a:pt x="261" y="238"/>
                  </a:cubicBezTo>
                  <a:cubicBezTo>
                    <a:pt x="254" y="229"/>
                    <a:pt x="243" y="224"/>
                    <a:pt x="233" y="224"/>
                  </a:cubicBezTo>
                  <a:cubicBezTo>
                    <a:pt x="227" y="224"/>
                    <a:pt x="222" y="225"/>
                    <a:pt x="217" y="227"/>
                  </a:cubicBezTo>
                  <a:cubicBezTo>
                    <a:pt x="198" y="239"/>
                    <a:pt x="221" y="273"/>
                    <a:pt x="184" y="276"/>
                  </a:cubicBezTo>
                  <a:cubicBezTo>
                    <a:pt x="158" y="263"/>
                    <a:pt x="150" y="238"/>
                    <a:pt x="150" y="206"/>
                  </a:cubicBezTo>
                  <a:cubicBezTo>
                    <a:pt x="151" y="177"/>
                    <a:pt x="159" y="148"/>
                    <a:pt x="148" y="121"/>
                  </a:cubicBezTo>
                  <a:cubicBezTo>
                    <a:pt x="139" y="111"/>
                    <a:pt x="131" y="103"/>
                    <a:pt x="120" y="103"/>
                  </a:cubicBezTo>
                  <a:cubicBezTo>
                    <a:pt x="117" y="103"/>
                    <a:pt x="113" y="103"/>
                    <a:pt x="109" y="105"/>
                  </a:cubicBezTo>
                  <a:cubicBezTo>
                    <a:pt x="87" y="126"/>
                    <a:pt x="135" y="146"/>
                    <a:pt x="107" y="169"/>
                  </a:cubicBezTo>
                  <a:cubicBezTo>
                    <a:pt x="68" y="166"/>
                    <a:pt x="63" y="132"/>
                    <a:pt x="53" y="103"/>
                  </a:cubicBezTo>
                  <a:lnTo>
                    <a:pt x="76" y="7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5108925" y="1763250"/>
              <a:ext cx="4500" cy="6675"/>
            </a:xfrm>
            <a:custGeom>
              <a:avLst/>
              <a:gdLst/>
              <a:ahLst/>
              <a:cxnLst/>
              <a:rect l="l" t="t" r="r" b="b"/>
              <a:pathLst>
                <a:path w="180" h="267" extrusionOk="0">
                  <a:moveTo>
                    <a:pt x="94" y="1"/>
                  </a:moveTo>
                  <a:cubicBezTo>
                    <a:pt x="89" y="1"/>
                    <a:pt x="83" y="2"/>
                    <a:pt x="76" y="4"/>
                  </a:cubicBezTo>
                  <a:cubicBezTo>
                    <a:pt x="72" y="22"/>
                    <a:pt x="68" y="35"/>
                    <a:pt x="65" y="50"/>
                  </a:cubicBezTo>
                  <a:cubicBezTo>
                    <a:pt x="52" y="43"/>
                    <a:pt x="40" y="36"/>
                    <a:pt x="27" y="36"/>
                  </a:cubicBezTo>
                  <a:cubicBezTo>
                    <a:pt x="19" y="36"/>
                    <a:pt x="11" y="38"/>
                    <a:pt x="1" y="46"/>
                  </a:cubicBezTo>
                  <a:cubicBezTo>
                    <a:pt x="0" y="80"/>
                    <a:pt x="18" y="115"/>
                    <a:pt x="30" y="152"/>
                  </a:cubicBezTo>
                  <a:cubicBezTo>
                    <a:pt x="24" y="165"/>
                    <a:pt x="13" y="179"/>
                    <a:pt x="19" y="198"/>
                  </a:cubicBezTo>
                  <a:cubicBezTo>
                    <a:pt x="23" y="213"/>
                    <a:pt x="48" y="206"/>
                    <a:pt x="48" y="224"/>
                  </a:cubicBezTo>
                  <a:cubicBezTo>
                    <a:pt x="43" y="234"/>
                    <a:pt x="33" y="245"/>
                    <a:pt x="40" y="256"/>
                  </a:cubicBezTo>
                  <a:cubicBezTo>
                    <a:pt x="42" y="261"/>
                    <a:pt x="49" y="263"/>
                    <a:pt x="53" y="265"/>
                  </a:cubicBezTo>
                  <a:lnTo>
                    <a:pt x="53" y="265"/>
                  </a:lnTo>
                  <a:cubicBezTo>
                    <a:pt x="62" y="247"/>
                    <a:pt x="71" y="231"/>
                    <a:pt x="80" y="214"/>
                  </a:cubicBezTo>
                  <a:cubicBezTo>
                    <a:pt x="105" y="210"/>
                    <a:pt x="129" y="209"/>
                    <a:pt x="139" y="182"/>
                  </a:cubicBezTo>
                  <a:cubicBezTo>
                    <a:pt x="143" y="165"/>
                    <a:pt x="120" y="153"/>
                    <a:pt x="128" y="133"/>
                  </a:cubicBezTo>
                  <a:cubicBezTo>
                    <a:pt x="140" y="119"/>
                    <a:pt x="165" y="118"/>
                    <a:pt x="177" y="84"/>
                  </a:cubicBezTo>
                  <a:cubicBezTo>
                    <a:pt x="179" y="66"/>
                    <a:pt x="176" y="47"/>
                    <a:pt x="165" y="31"/>
                  </a:cubicBezTo>
                  <a:cubicBezTo>
                    <a:pt x="143" y="25"/>
                    <a:pt x="122" y="1"/>
                    <a:pt x="94" y="1"/>
                  </a:cubicBezTo>
                  <a:close/>
                  <a:moveTo>
                    <a:pt x="53" y="265"/>
                  </a:moveTo>
                  <a:lnTo>
                    <a:pt x="53" y="265"/>
                  </a:lnTo>
                  <a:cubicBezTo>
                    <a:pt x="53" y="265"/>
                    <a:pt x="53" y="266"/>
                    <a:pt x="53" y="266"/>
                  </a:cubicBezTo>
                  <a:lnTo>
                    <a:pt x="54" y="265"/>
                  </a:lnTo>
                  <a:cubicBezTo>
                    <a:pt x="53" y="265"/>
                    <a:pt x="53" y="265"/>
                    <a:pt x="53" y="2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5134850" y="1760600"/>
              <a:ext cx="3800" cy="4350"/>
            </a:xfrm>
            <a:custGeom>
              <a:avLst/>
              <a:gdLst/>
              <a:ahLst/>
              <a:cxnLst/>
              <a:rect l="l" t="t" r="r" b="b"/>
              <a:pathLst>
                <a:path w="152" h="174" extrusionOk="0">
                  <a:moveTo>
                    <a:pt x="10" y="0"/>
                  </a:moveTo>
                  <a:cubicBezTo>
                    <a:pt x="26" y="28"/>
                    <a:pt x="60" y="44"/>
                    <a:pt x="39" y="81"/>
                  </a:cubicBezTo>
                  <a:cubicBezTo>
                    <a:pt x="37" y="87"/>
                    <a:pt x="32" y="87"/>
                    <a:pt x="26" y="87"/>
                  </a:cubicBezTo>
                  <a:cubicBezTo>
                    <a:pt x="24" y="87"/>
                    <a:pt x="22" y="87"/>
                    <a:pt x="19" y="87"/>
                  </a:cubicBezTo>
                  <a:cubicBezTo>
                    <a:pt x="11" y="87"/>
                    <a:pt x="4" y="88"/>
                    <a:pt x="0" y="97"/>
                  </a:cubicBezTo>
                  <a:cubicBezTo>
                    <a:pt x="13" y="110"/>
                    <a:pt x="38" y="95"/>
                    <a:pt x="43" y="117"/>
                  </a:cubicBezTo>
                  <a:cubicBezTo>
                    <a:pt x="51" y="141"/>
                    <a:pt x="15" y="149"/>
                    <a:pt x="19" y="174"/>
                  </a:cubicBezTo>
                  <a:cubicBezTo>
                    <a:pt x="63" y="165"/>
                    <a:pt x="91" y="136"/>
                    <a:pt x="128" y="134"/>
                  </a:cubicBezTo>
                  <a:lnTo>
                    <a:pt x="152" y="87"/>
                  </a:lnTo>
                  <a:lnTo>
                    <a:pt x="11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5116650" y="1747850"/>
              <a:ext cx="1925" cy="11500"/>
            </a:xfrm>
            <a:custGeom>
              <a:avLst/>
              <a:gdLst/>
              <a:ahLst/>
              <a:cxnLst/>
              <a:rect l="l" t="t" r="r" b="b"/>
              <a:pathLst>
                <a:path w="77" h="460" extrusionOk="0">
                  <a:moveTo>
                    <a:pt x="37" y="1"/>
                  </a:moveTo>
                  <a:cubicBezTo>
                    <a:pt x="34" y="1"/>
                    <a:pt x="31" y="1"/>
                    <a:pt x="28" y="3"/>
                  </a:cubicBezTo>
                  <a:cubicBezTo>
                    <a:pt x="0" y="38"/>
                    <a:pt x="5" y="85"/>
                    <a:pt x="16" y="124"/>
                  </a:cubicBezTo>
                  <a:cubicBezTo>
                    <a:pt x="34" y="180"/>
                    <a:pt x="29" y="231"/>
                    <a:pt x="16" y="286"/>
                  </a:cubicBezTo>
                  <a:cubicBezTo>
                    <a:pt x="1" y="345"/>
                    <a:pt x="12" y="408"/>
                    <a:pt x="45" y="459"/>
                  </a:cubicBezTo>
                  <a:cubicBezTo>
                    <a:pt x="70" y="431"/>
                    <a:pt x="44" y="403"/>
                    <a:pt x="57" y="378"/>
                  </a:cubicBezTo>
                  <a:cubicBezTo>
                    <a:pt x="73" y="348"/>
                    <a:pt x="57" y="321"/>
                    <a:pt x="50" y="301"/>
                  </a:cubicBezTo>
                  <a:cubicBezTo>
                    <a:pt x="77" y="207"/>
                    <a:pt x="37" y="125"/>
                    <a:pt x="34" y="34"/>
                  </a:cubicBezTo>
                  <a:cubicBezTo>
                    <a:pt x="38" y="26"/>
                    <a:pt x="41" y="18"/>
                    <a:pt x="42" y="9"/>
                  </a:cubicBezTo>
                  <a:cubicBezTo>
                    <a:pt x="44" y="4"/>
                    <a:pt x="4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5131550" y="1741450"/>
              <a:ext cx="4100" cy="3900"/>
            </a:xfrm>
            <a:custGeom>
              <a:avLst/>
              <a:gdLst/>
              <a:ahLst/>
              <a:cxnLst/>
              <a:rect l="l" t="t" r="r" b="b"/>
              <a:pathLst>
                <a:path w="164" h="156" extrusionOk="0">
                  <a:moveTo>
                    <a:pt x="107" y="1"/>
                  </a:moveTo>
                  <a:cubicBezTo>
                    <a:pt x="107" y="2"/>
                    <a:pt x="108" y="2"/>
                    <a:pt x="108" y="3"/>
                  </a:cubicBezTo>
                  <a:lnTo>
                    <a:pt x="108" y="3"/>
                  </a:lnTo>
                  <a:cubicBezTo>
                    <a:pt x="108" y="2"/>
                    <a:pt x="108" y="2"/>
                    <a:pt x="108" y="1"/>
                  </a:cubicBezTo>
                  <a:close/>
                  <a:moveTo>
                    <a:pt x="90" y="20"/>
                  </a:moveTo>
                  <a:cubicBezTo>
                    <a:pt x="92" y="42"/>
                    <a:pt x="84" y="57"/>
                    <a:pt x="59" y="69"/>
                  </a:cubicBezTo>
                  <a:cubicBezTo>
                    <a:pt x="53" y="40"/>
                    <a:pt x="67" y="26"/>
                    <a:pt x="90" y="20"/>
                  </a:cubicBezTo>
                  <a:close/>
                  <a:moveTo>
                    <a:pt x="48" y="1"/>
                  </a:moveTo>
                  <a:cubicBezTo>
                    <a:pt x="21" y="42"/>
                    <a:pt x="33" y="92"/>
                    <a:pt x="1" y="126"/>
                  </a:cubicBezTo>
                  <a:cubicBezTo>
                    <a:pt x="23" y="146"/>
                    <a:pt x="34" y="156"/>
                    <a:pt x="45" y="156"/>
                  </a:cubicBezTo>
                  <a:cubicBezTo>
                    <a:pt x="55" y="156"/>
                    <a:pt x="66" y="148"/>
                    <a:pt x="86" y="134"/>
                  </a:cubicBezTo>
                  <a:cubicBezTo>
                    <a:pt x="96" y="117"/>
                    <a:pt x="57" y="89"/>
                    <a:pt x="100" y="77"/>
                  </a:cubicBezTo>
                  <a:lnTo>
                    <a:pt x="100" y="77"/>
                  </a:lnTo>
                  <a:cubicBezTo>
                    <a:pt x="119" y="93"/>
                    <a:pt x="99" y="122"/>
                    <a:pt x="118" y="139"/>
                  </a:cubicBezTo>
                  <a:cubicBezTo>
                    <a:pt x="123" y="142"/>
                    <a:pt x="128" y="143"/>
                    <a:pt x="134" y="143"/>
                  </a:cubicBezTo>
                  <a:cubicBezTo>
                    <a:pt x="142" y="143"/>
                    <a:pt x="151" y="140"/>
                    <a:pt x="157" y="133"/>
                  </a:cubicBezTo>
                  <a:cubicBezTo>
                    <a:pt x="164" y="106"/>
                    <a:pt x="137" y="100"/>
                    <a:pt x="129" y="82"/>
                  </a:cubicBezTo>
                  <a:cubicBezTo>
                    <a:pt x="135" y="45"/>
                    <a:pt x="135" y="44"/>
                    <a:pt x="108" y="3"/>
                  </a:cubicBezTo>
                  <a:lnTo>
                    <a:pt x="108" y="3"/>
                  </a:lnTo>
                  <a:cubicBezTo>
                    <a:pt x="107" y="11"/>
                    <a:pt x="100" y="18"/>
                    <a:pt x="91" y="18"/>
                  </a:cubicBezTo>
                  <a:lnTo>
                    <a:pt x="91" y="1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5117050" y="1765975"/>
              <a:ext cx="1875" cy="5625"/>
            </a:xfrm>
            <a:custGeom>
              <a:avLst/>
              <a:gdLst/>
              <a:ahLst/>
              <a:cxnLst/>
              <a:rect l="l" t="t" r="r" b="b"/>
              <a:pathLst>
                <a:path w="75" h="225" extrusionOk="0">
                  <a:moveTo>
                    <a:pt x="32" y="0"/>
                  </a:moveTo>
                  <a:cubicBezTo>
                    <a:pt x="28" y="0"/>
                    <a:pt x="24" y="1"/>
                    <a:pt x="20" y="2"/>
                  </a:cubicBezTo>
                  <a:lnTo>
                    <a:pt x="0" y="64"/>
                  </a:lnTo>
                  <a:lnTo>
                    <a:pt x="44" y="131"/>
                  </a:lnTo>
                  <a:cubicBezTo>
                    <a:pt x="34" y="151"/>
                    <a:pt x="8" y="163"/>
                    <a:pt x="15" y="198"/>
                  </a:cubicBezTo>
                  <a:cubicBezTo>
                    <a:pt x="22" y="206"/>
                    <a:pt x="26" y="225"/>
                    <a:pt x="49" y="225"/>
                  </a:cubicBezTo>
                  <a:cubicBezTo>
                    <a:pt x="52" y="225"/>
                    <a:pt x="55" y="224"/>
                    <a:pt x="59" y="224"/>
                  </a:cubicBezTo>
                  <a:cubicBezTo>
                    <a:pt x="74" y="170"/>
                    <a:pt x="54" y="111"/>
                    <a:pt x="74" y="56"/>
                  </a:cubicBezTo>
                  <a:cubicBezTo>
                    <a:pt x="48" y="49"/>
                    <a:pt x="50" y="26"/>
                    <a:pt x="44" y="8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5105075" y="1783700"/>
              <a:ext cx="2350" cy="6075"/>
            </a:xfrm>
            <a:custGeom>
              <a:avLst/>
              <a:gdLst/>
              <a:ahLst/>
              <a:cxnLst/>
              <a:rect l="l" t="t" r="r" b="b"/>
              <a:pathLst>
                <a:path w="94" h="243" extrusionOk="0">
                  <a:moveTo>
                    <a:pt x="45" y="1"/>
                  </a:moveTo>
                  <a:cubicBezTo>
                    <a:pt x="42" y="1"/>
                    <a:pt x="39" y="1"/>
                    <a:pt x="37" y="2"/>
                  </a:cubicBezTo>
                  <a:cubicBezTo>
                    <a:pt x="0" y="78"/>
                    <a:pt x="79" y="155"/>
                    <a:pt x="35" y="228"/>
                  </a:cubicBezTo>
                  <a:lnTo>
                    <a:pt x="56" y="242"/>
                  </a:lnTo>
                  <a:cubicBezTo>
                    <a:pt x="82" y="230"/>
                    <a:pt x="87" y="204"/>
                    <a:pt x="94" y="182"/>
                  </a:cubicBezTo>
                  <a:cubicBezTo>
                    <a:pt x="74" y="155"/>
                    <a:pt x="86" y="121"/>
                    <a:pt x="68" y="96"/>
                  </a:cubicBezTo>
                  <a:cubicBezTo>
                    <a:pt x="52" y="70"/>
                    <a:pt x="74" y="42"/>
                    <a:pt x="75" y="20"/>
                  </a:cubicBezTo>
                  <a:cubicBezTo>
                    <a:pt x="65" y="8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5119425" y="1804800"/>
              <a:ext cx="1925" cy="3850"/>
            </a:xfrm>
            <a:custGeom>
              <a:avLst/>
              <a:gdLst/>
              <a:ahLst/>
              <a:cxnLst/>
              <a:rect l="l" t="t" r="r" b="b"/>
              <a:pathLst>
                <a:path w="77" h="154" extrusionOk="0">
                  <a:moveTo>
                    <a:pt x="8" y="1"/>
                  </a:moveTo>
                  <a:cubicBezTo>
                    <a:pt x="8" y="58"/>
                    <a:pt x="1" y="102"/>
                    <a:pt x="15" y="154"/>
                  </a:cubicBezTo>
                  <a:cubicBezTo>
                    <a:pt x="51" y="130"/>
                    <a:pt x="56" y="93"/>
                    <a:pt x="76" y="65"/>
                  </a:cubicBezTo>
                  <a:cubicBezTo>
                    <a:pt x="66" y="36"/>
                    <a:pt x="33" y="33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5104675" y="1769100"/>
              <a:ext cx="2775" cy="3550"/>
            </a:xfrm>
            <a:custGeom>
              <a:avLst/>
              <a:gdLst/>
              <a:ahLst/>
              <a:cxnLst/>
              <a:rect l="l" t="t" r="r" b="b"/>
              <a:pathLst>
                <a:path w="111" h="142" extrusionOk="0">
                  <a:moveTo>
                    <a:pt x="57" y="0"/>
                  </a:moveTo>
                  <a:cubicBezTo>
                    <a:pt x="0" y="24"/>
                    <a:pt x="50" y="72"/>
                    <a:pt x="31" y="105"/>
                  </a:cubicBezTo>
                  <a:cubicBezTo>
                    <a:pt x="25" y="116"/>
                    <a:pt x="42" y="128"/>
                    <a:pt x="80" y="142"/>
                  </a:cubicBezTo>
                  <a:cubicBezTo>
                    <a:pt x="55" y="87"/>
                    <a:pt x="111" y="4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5104775" y="1763700"/>
              <a:ext cx="1775" cy="3375"/>
            </a:xfrm>
            <a:custGeom>
              <a:avLst/>
              <a:gdLst/>
              <a:ahLst/>
              <a:cxnLst/>
              <a:rect l="l" t="t" r="r" b="b"/>
              <a:pathLst>
                <a:path w="71" h="135" extrusionOk="0">
                  <a:moveTo>
                    <a:pt x="49" y="1"/>
                  </a:moveTo>
                  <a:cubicBezTo>
                    <a:pt x="17" y="4"/>
                    <a:pt x="22" y="34"/>
                    <a:pt x="1" y="51"/>
                  </a:cubicBezTo>
                  <a:cubicBezTo>
                    <a:pt x="33" y="75"/>
                    <a:pt x="10" y="124"/>
                    <a:pt x="61" y="134"/>
                  </a:cubicBezTo>
                  <a:cubicBezTo>
                    <a:pt x="53" y="88"/>
                    <a:pt x="70" y="44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5107250" y="18125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lnTo>
                    <a:pt x="32" y="1"/>
                  </a:lnTo>
                  <a:close/>
                  <a:moveTo>
                    <a:pt x="31" y="1"/>
                  </a:moveTo>
                  <a:lnTo>
                    <a:pt x="1" y="48"/>
                  </a:lnTo>
                  <a:lnTo>
                    <a:pt x="58" y="119"/>
                  </a:lnTo>
                  <a:cubicBezTo>
                    <a:pt x="65" y="66"/>
                    <a:pt x="84" y="25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5107775" y="1819750"/>
              <a:ext cx="1175" cy="3900"/>
            </a:xfrm>
            <a:custGeom>
              <a:avLst/>
              <a:gdLst/>
              <a:ahLst/>
              <a:cxnLst/>
              <a:rect l="l" t="t" r="r" b="b"/>
              <a:pathLst>
                <a:path w="47" h="156" extrusionOk="0">
                  <a:moveTo>
                    <a:pt x="39" y="1"/>
                  </a:moveTo>
                  <a:cubicBezTo>
                    <a:pt x="5" y="45"/>
                    <a:pt x="0" y="105"/>
                    <a:pt x="29" y="154"/>
                  </a:cubicBezTo>
                  <a:lnTo>
                    <a:pt x="29" y="154"/>
                  </a:lnTo>
                  <a:cubicBezTo>
                    <a:pt x="34" y="144"/>
                    <a:pt x="44" y="135"/>
                    <a:pt x="44" y="125"/>
                  </a:cubicBezTo>
                  <a:cubicBezTo>
                    <a:pt x="46" y="84"/>
                    <a:pt x="35" y="43"/>
                    <a:pt x="39" y="1"/>
                  </a:cubicBezTo>
                  <a:close/>
                  <a:moveTo>
                    <a:pt x="29" y="154"/>
                  </a:moveTo>
                  <a:lnTo>
                    <a:pt x="29" y="154"/>
                  </a:lnTo>
                  <a:cubicBezTo>
                    <a:pt x="28" y="155"/>
                    <a:pt x="28" y="155"/>
                    <a:pt x="28" y="156"/>
                  </a:cubicBezTo>
                  <a:lnTo>
                    <a:pt x="29" y="155"/>
                  </a:lnTo>
                  <a:cubicBezTo>
                    <a:pt x="29" y="154"/>
                    <a:pt x="29" y="154"/>
                    <a:pt x="29" y="1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5133225" y="1758000"/>
              <a:ext cx="1775" cy="2525"/>
            </a:xfrm>
            <a:custGeom>
              <a:avLst/>
              <a:gdLst/>
              <a:ahLst/>
              <a:cxnLst/>
              <a:rect l="l" t="t" r="r" b="b"/>
              <a:pathLst>
                <a:path w="71" h="101" extrusionOk="0">
                  <a:moveTo>
                    <a:pt x="13" y="1"/>
                  </a:moveTo>
                  <a:cubicBezTo>
                    <a:pt x="0" y="26"/>
                    <a:pt x="3" y="51"/>
                    <a:pt x="8" y="76"/>
                  </a:cubicBezTo>
                  <a:cubicBezTo>
                    <a:pt x="17" y="87"/>
                    <a:pt x="24" y="100"/>
                    <a:pt x="38" y="100"/>
                  </a:cubicBezTo>
                  <a:cubicBezTo>
                    <a:pt x="42" y="100"/>
                    <a:pt x="47" y="99"/>
                    <a:pt x="52" y="96"/>
                  </a:cubicBezTo>
                  <a:cubicBezTo>
                    <a:pt x="71" y="52"/>
                    <a:pt x="45" y="26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5116550" y="1809400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50" y="0"/>
                  </a:moveTo>
                  <a:cubicBezTo>
                    <a:pt x="26" y="7"/>
                    <a:pt x="14" y="27"/>
                    <a:pt x="1" y="48"/>
                  </a:cubicBezTo>
                  <a:cubicBezTo>
                    <a:pt x="21" y="50"/>
                    <a:pt x="41" y="54"/>
                    <a:pt x="60" y="54"/>
                  </a:cubicBezTo>
                  <a:cubicBezTo>
                    <a:pt x="74" y="54"/>
                    <a:pt x="87" y="52"/>
                    <a:pt x="100" y="43"/>
                  </a:cubicBezTo>
                  <a:cubicBezTo>
                    <a:pt x="98" y="4"/>
                    <a:pt x="52" y="31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5104575" y="1753075"/>
              <a:ext cx="1750" cy="1575"/>
            </a:xfrm>
            <a:custGeom>
              <a:avLst/>
              <a:gdLst/>
              <a:ahLst/>
              <a:cxnLst/>
              <a:rect l="l" t="t" r="r" b="b"/>
              <a:pathLst>
                <a:path w="70" h="63" extrusionOk="0">
                  <a:moveTo>
                    <a:pt x="41" y="0"/>
                  </a:moveTo>
                  <a:cubicBezTo>
                    <a:pt x="36" y="6"/>
                    <a:pt x="29" y="9"/>
                    <a:pt x="22" y="9"/>
                  </a:cubicBezTo>
                  <a:cubicBezTo>
                    <a:pt x="15" y="9"/>
                    <a:pt x="9" y="6"/>
                    <a:pt x="4" y="1"/>
                  </a:cubicBezTo>
                  <a:lnTo>
                    <a:pt x="4" y="1"/>
                  </a:lnTo>
                  <a:cubicBezTo>
                    <a:pt x="1" y="48"/>
                    <a:pt x="2" y="62"/>
                    <a:pt x="28" y="62"/>
                  </a:cubicBezTo>
                  <a:cubicBezTo>
                    <a:pt x="38" y="62"/>
                    <a:pt x="51" y="60"/>
                    <a:pt x="69" y="57"/>
                  </a:cubicBezTo>
                  <a:cubicBezTo>
                    <a:pt x="59" y="38"/>
                    <a:pt x="50" y="2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5106150" y="1797900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37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21" y="6"/>
                    <a:pt x="11" y="18"/>
                    <a:pt x="6" y="31"/>
                  </a:cubicBezTo>
                  <a:cubicBezTo>
                    <a:pt x="0" y="45"/>
                    <a:pt x="6" y="61"/>
                    <a:pt x="17" y="69"/>
                  </a:cubicBezTo>
                  <a:cubicBezTo>
                    <a:pt x="45" y="63"/>
                    <a:pt x="57" y="45"/>
                    <a:pt x="69" y="25"/>
                  </a:cubicBezTo>
                  <a:cubicBezTo>
                    <a:pt x="60" y="14"/>
                    <a:pt x="5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5113650" y="1749900"/>
              <a:ext cx="1650" cy="1775"/>
            </a:xfrm>
            <a:custGeom>
              <a:avLst/>
              <a:gdLst/>
              <a:ahLst/>
              <a:cxnLst/>
              <a:rect l="l" t="t" r="r" b="b"/>
              <a:pathLst>
                <a:path w="66" h="71" extrusionOk="0">
                  <a:moveTo>
                    <a:pt x="31" y="1"/>
                  </a:moveTo>
                  <a:cubicBezTo>
                    <a:pt x="24" y="1"/>
                    <a:pt x="17" y="3"/>
                    <a:pt x="11" y="9"/>
                  </a:cubicBezTo>
                  <a:cubicBezTo>
                    <a:pt x="0" y="42"/>
                    <a:pt x="15" y="60"/>
                    <a:pt x="51" y="70"/>
                  </a:cubicBezTo>
                  <a:cubicBezTo>
                    <a:pt x="61" y="49"/>
                    <a:pt x="65" y="28"/>
                    <a:pt x="52" y="8"/>
                  </a:cubicBezTo>
                  <a:cubicBezTo>
                    <a:pt x="46" y="3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5114000" y="1753975"/>
              <a:ext cx="2125" cy="2050"/>
            </a:xfrm>
            <a:custGeom>
              <a:avLst/>
              <a:gdLst/>
              <a:ahLst/>
              <a:cxnLst/>
              <a:rect l="l" t="t" r="r" b="b"/>
              <a:pathLst>
                <a:path w="85" h="82" extrusionOk="0">
                  <a:moveTo>
                    <a:pt x="39" y="1"/>
                  </a:moveTo>
                  <a:cubicBezTo>
                    <a:pt x="0" y="22"/>
                    <a:pt x="14" y="51"/>
                    <a:pt x="15" y="77"/>
                  </a:cubicBezTo>
                  <a:cubicBezTo>
                    <a:pt x="21" y="80"/>
                    <a:pt x="26" y="81"/>
                    <a:pt x="31" y="81"/>
                  </a:cubicBezTo>
                  <a:cubicBezTo>
                    <a:pt x="38" y="81"/>
                    <a:pt x="44" y="77"/>
                    <a:pt x="46" y="68"/>
                  </a:cubicBezTo>
                  <a:lnTo>
                    <a:pt x="31" y="60"/>
                  </a:lnTo>
                  <a:cubicBezTo>
                    <a:pt x="35" y="57"/>
                    <a:pt x="38" y="56"/>
                    <a:pt x="40" y="56"/>
                  </a:cubicBezTo>
                  <a:cubicBezTo>
                    <a:pt x="44" y="56"/>
                    <a:pt x="43" y="64"/>
                    <a:pt x="46" y="68"/>
                  </a:cubicBezTo>
                  <a:cubicBezTo>
                    <a:pt x="85" y="40"/>
                    <a:pt x="57" y="21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5117550" y="1773275"/>
              <a:ext cx="1050" cy="2625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1" y="67"/>
                    <a:pt x="1" y="67"/>
                    <a:pt x="42" y="105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5116525" y="1745000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41" y="0"/>
                  </a:moveTo>
                  <a:cubicBezTo>
                    <a:pt x="15" y="10"/>
                    <a:pt x="3" y="20"/>
                    <a:pt x="1" y="39"/>
                  </a:cubicBezTo>
                  <a:cubicBezTo>
                    <a:pt x="5" y="52"/>
                    <a:pt x="10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46" y="37"/>
                    <a:pt x="46" y="37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5135275" y="1781900"/>
              <a:ext cx="1250" cy="2050"/>
            </a:xfrm>
            <a:custGeom>
              <a:avLst/>
              <a:gdLst/>
              <a:ahLst/>
              <a:cxnLst/>
              <a:rect l="l" t="t" r="r" b="b"/>
              <a:pathLst>
                <a:path w="50" h="82" extrusionOk="0">
                  <a:moveTo>
                    <a:pt x="40" y="1"/>
                  </a:moveTo>
                  <a:lnTo>
                    <a:pt x="40" y="1"/>
                  </a:lnTo>
                  <a:cubicBezTo>
                    <a:pt x="6" y="4"/>
                    <a:pt x="6" y="28"/>
                    <a:pt x="0" y="49"/>
                  </a:cubicBezTo>
                  <a:cubicBezTo>
                    <a:pt x="12" y="58"/>
                    <a:pt x="6" y="77"/>
                    <a:pt x="26" y="82"/>
                  </a:cubicBezTo>
                  <a:cubicBezTo>
                    <a:pt x="28" y="70"/>
                    <a:pt x="29" y="59"/>
                    <a:pt x="31" y="49"/>
                  </a:cubicBezTo>
                  <a:cubicBezTo>
                    <a:pt x="34" y="35"/>
                    <a:pt x="49" y="26"/>
                    <a:pt x="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5105375" y="1780575"/>
              <a:ext cx="1700" cy="1750"/>
            </a:xfrm>
            <a:custGeom>
              <a:avLst/>
              <a:gdLst/>
              <a:ahLst/>
              <a:cxnLst/>
              <a:rect l="l" t="t" r="r" b="b"/>
              <a:pathLst>
                <a:path w="68" h="70" extrusionOk="0">
                  <a:moveTo>
                    <a:pt x="30" y="0"/>
                  </a:moveTo>
                  <a:cubicBezTo>
                    <a:pt x="28" y="21"/>
                    <a:pt x="29" y="41"/>
                    <a:pt x="9" y="55"/>
                  </a:cubicBezTo>
                  <a:cubicBezTo>
                    <a:pt x="1" y="58"/>
                    <a:pt x="3" y="64"/>
                    <a:pt x="11" y="67"/>
                  </a:cubicBezTo>
                  <a:cubicBezTo>
                    <a:pt x="14" y="68"/>
                    <a:pt x="18" y="69"/>
                    <a:pt x="22" y="69"/>
                  </a:cubicBezTo>
                  <a:cubicBezTo>
                    <a:pt x="30" y="69"/>
                    <a:pt x="40" y="66"/>
                    <a:pt x="53" y="55"/>
                  </a:cubicBezTo>
                  <a:cubicBezTo>
                    <a:pt x="43" y="39"/>
                    <a:pt x="68" y="1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5105175" y="1774250"/>
              <a:ext cx="1550" cy="1750"/>
            </a:xfrm>
            <a:custGeom>
              <a:avLst/>
              <a:gdLst/>
              <a:ahLst/>
              <a:cxnLst/>
              <a:rect l="l" t="t" r="r" b="b"/>
              <a:pathLst>
                <a:path w="62" h="70" extrusionOk="0">
                  <a:moveTo>
                    <a:pt x="14" y="1"/>
                  </a:moveTo>
                  <a:cubicBezTo>
                    <a:pt x="10" y="28"/>
                    <a:pt x="1" y="51"/>
                    <a:pt x="31" y="69"/>
                  </a:cubicBezTo>
                  <a:cubicBezTo>
                    <a:pt x="34" y="48"/>
                    <a:pt x="61" y="19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5114925" y="1771775"/>
              <a:ext cx="1250" cy="1975"/>
            </a:xfrm>
            <a:custGeom>
              <a:avLst/>
              <a:gdLst/>
              <a:ahLst/>
              <a:cxnLst/>
              <a:rect l="l" t="t" r="r" b="b"/>
              <a:pathLst>
                <a:path w="50" h="79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26"/>
                    <a:pt x="32" y="49"/>
                    <a:pt x="36" y="78"/>
                  </a:cubicBezTo>
                  <a:cubicBezTo>
                    <a:pt x="43" y="44"/>
                    <a:pt x="50" y="1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5113325" y="1745025"/>
              <a:ext cx="1525" cy="1275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42" y="1"/>
                  </a:moveTo>
                  <a:cubicBezTo>
                    <a:pt x="22" y="2"/>
                    <a:pt x="6" y="16"/>
                    <a:pt x="2" y="35"/>
                  </a:cubicBezTo>
                  <a:lnTo>
                    <a:pt x="2" y="35"/>
                  </a:lnTo>
                  <a:cubicBezTo>
                    <a:pt x="2" y="35"/>
                    <a:pt x="1" y="35"/>
                    <a:pt x="1" y="35"/>
                  </a:cubicBezTo>
                  <a:lnTo>
                    <a:pt x="1" y="35"/>
                  </a:lnTo>
                  <a:lnTo>
                    <a:pt x="2" y="36"/>
                  </a:lnTo>
                  <a:cubicBezTo>
                    <a:pt x="2" y="36"/>
                    <a:pt x="2" y="35"/>
                    <a:pt x="2" y="35"/>
                  </a:cubicBezTo>
                  <a:lnTo>
                    <a:pt x="2" y="35"/>
                  </a:lnTo>
                  <a:cubicBezTo>
                    <a:pt x="14" y="37"/>
                    <a:pt x="22" y="50"/>
                    <a:pt x="35" y="50"/>
                  </a:cubicBezTo>
                  <a:cubicBezTo>
                    <a:pt x="40" y="50"/>
                    <a:pt x="45" y="49"/>
                    <a:pt x="51" y="45"/>
                  </a:cubicBezTo>
                  <a:cubicBezTo>
                    <a:pt x="52" y="33"/>
                    <a:pt x="60" y="17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5114100" y="1767575"/>
              <a:ext cx="1225" cy="1775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2"/>
                    <a:pt x="3" y="43"/>
                    <a:pt x="14" y="71"/>
                  </a:cubicBezTo>
                  <a:cubicBezTo>
                    <a:pt x="37" y="57"/>
                    <a:pt x="49" y="4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5107025" y="17654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0" y="1"/>
                  </a:moveTo>
                  <a:cubicBezTo>
                    <a:pt x="1" y="11"/>
                    <a:pt x="5" y="26"/>
                    <a:pt x="6" y="40"/>
                  </a:cubicBezTo>
                  <a:lnTo>
                    <a:pt x="30" y="51"/>
                  </a:lnTo>
                  <a:cubicBezTo>
                    <a:pt x="41" y="29"/>
                    <a:pt x="51" y="10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5136000" y="17557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8" y="0"/>
                  </a:moveTo>
                  <a:cubicBezTo>
                    <a:pt x="12" y="0"/>
                    <a:pt x="7" y="4"/>
                    <a:pt x="4" y="9"/>
                  </a:cubicBezTo>
                  <a:cubicBezTo>
                    <a:pt x="1" y="25"/>
                    <a:pt x="10" y="40"/>
                    <a:pt x="25" y="46"/>
                  </a:cubicBezTo>
                  <a:lnTo>
                    <a:pt x="53" y="35"/>
                  </a:lnTo>
                  <a:lnTo>
                    <a:pt x="53" y="35"/>
                  </a:lnTo>
                  <a:cubicBezTo>
                    <a:pt x="53" y="35"/>
                    <a:pt x="53" y="35"/>
                    <a:pt x="53" y="36"/>
                  </a:cubicBezTo>
                  <a:lnTo>
                    <a:pt x="54" y="34"/>
                  </a:lnTo>
                  <a:lnTo>
                    <a:pt x="53" y="35"/>
                  </a:lnTo>
                  <a:lnTo>
                    <a:pt x="53" y="35"/>
                  </a:lnTo>
                  <a:cubicBezTo>
                    <a:pt x="50" y="20"/>
                    <a:pt x="39" y="8"/>
                    <a:pt x="26" y="3"/>
                  </a:cubicBezTo>
                  <a:cubicBezTo>
                    <a:pt x="23" y="1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5117475" y="1814400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0" y="0"/>
                  </a:moveTo>
                  <a:cubicBezTo>
                    <a:pt x="11" y="7"/>
                    <a:pt x="0" y="13"/>
                    <a:pt x="3" y="27"/>
                  </a:cubicBezTo>
                  <a:cubicBezTo>
                    <a:pt x="10" y="37"/>
                    <a:pt x="18" y="46"/>
                    <a:pt x="29" y="46"/>
                  </a:cubicBezTo>
                  <a:cubicBezTo>
                    <a:pt x="34" y="46"/>
                    <a:pt x="40" y="44"/>
                    <a:pt x="46" y="39"/>
                  </a:cubicBezTo>
                  <a:cubicBezTo>
                    <a:pt x="49" y="17"/>
                    <a:pt x="37" y="8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5104775" y="17614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5" y="0"/>
                  </a:moveTo>
                  <a:cubicBezTo>
                    <a:pt x="20" y="0"/>
                    <a:pt x="15" y="3"/>
                    <a:pt x="9" y="9"/>
                  </a:cubicBezTo>
                  <a:cubicBezTo>
                    <a:pt x="1" y="38"/>
                    <a:pt x="40" y="31"/>
                    <a:pt x="42" y="52"/>
                  </a:cubicBezTo>
                  <a:lnTo>
                    <a:pt x="42" y="52"/>
                  </a:lnTo>
                  <a:cubicBezTo>
                    <a:pt x="61" y="45"/>
                    <a:pt x="60" y="33"/>
                    <a:pt x="51" y="19"/>
                  </a:cubicBezTo>
                  <a:cubicBezTo>
                    <a:pt x="44" y="10"/>
                    <a:pt x="36" y="0"/>
                    <a:pt x="25" y="0"/>
                  </a:cubicBezTo>
                  <a:close/>
                  <a:moveTo>
                    <a:pt x="42" y="52"/>
                  </a:moveTo>
                  <a:lnTo>
                    <a:pt x="42" y="52"/>
                  </a:lnTo>
                  <a:cubicBezTo>
                    <a:pt x="41" y="52"/>
                    <a:pt x="41" y="52"/>
                    <a:pt x="41" y="52"/>
                  </a:cubicBezTo>
                  <a:lnTo>
                    <a:pt x="42" y="53"/>
                  </a:lnTo>
                  <a:cubicBezTo>
                    <a:pt x="42" y="53"/>
                    <a:pt x="42" y="52"/>
                    <a:pt x="42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5114650" y="1763725"/>
              <a:ext cx="1075" cy="1625"/>
            </a:xfrm>
            <a:custGeom>
              <a:avLst/>
              <a:gdLst/>
              <a:ahLst/>
              <a:cxnLst/>
              <a:rect l="l" t="t" r="r" b="b"/>
              <a:pathLst>
                <a:path w="43" h="65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2"/>
                    <a:pt x="1" y="44"/>
                    <a:pt x="11" y="65"/>
                  </a:cubicBezTo>
                  <a:cubicBezTo>
                    <a:pt x="43" y="43"/>
                    <a:pt x="39" y="24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5106175" y="17903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2" y="0"/>
                  </a:moveTo>
                  <a:lnTo>
                    <a:pt x="13" y="2"/>
                  </a:lnTo>
                  <a:lnTo>
                    <a:pt x="7" y="8"/>
                  </a:lnTo>
                  <a:cubicBezTo>
                    <a:pt x="4" y="22"/>
                    <a:pt x="1" y="36"/>
                    <a:pt x="13" y="47"/>
                  </a:cubicBezTo>
                  <a:lnTo>
                    <a:pt x="42" y="47"/>
                  </a:lnTo>
                  <a:cubicBezTo>
                    <a:pt x="34" y="27"/>
                    <a:pt x="4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5134550" y="1780175"/>
              <a:ext cx="1225" cy="1275"/>
            </a:xfrm>
            <a:custGeom>
              <a:avLst/>
              <a:gdLst/>
              <a:ahLst/>
              <a:cxnLst/>
              <a:rect l="l" t="t" r="r" b="b"/>
              <a:pathLst>
                <a:path w="49" h="51" extrusionOk="0">
                  <a:moveTo>
                    <a:pt x="34" y="0"/>
                  </a:moveTo>
                  <a:cubicBezTo>
                    <a:pt x="15" y="13"/>
                    <a:pt x="1" y="22"/>
                    <a:pt x="14" y="50"/>
                  </a:cubicBezTo>
                  <a:cubicBezTo>
                    <a:pt x="49" y="41"/>
                    <a:pt x="42" y="23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5107425" y="1815525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33" y="1"/>
                  </a:moveTo>
                  <a:lnTo>
                    <a:pt x="33" y="1"/>
                  </a:lnTo>
                  <a:cubicBezTo>
                    <a:pt x="29" y="30"/>
                    <a:pt x="1" y="42"/>
                    <a:pt x="14" y="71"/>
                  </a:cubicBezTo>
                  <a:cubicBezTo>
                    <a:pt x="42" y="54"/>
                    <a:pt x="49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5124850" y="1823625"/>
              <a:ext cx="800" cy="1200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9" y="1"/>
                  </a:moveTo>
                  <a:lnTo>
                    <a:pt x="9" y="1"/>
                  </a:lnTo>
                  <a:cubicBezTo>
                    <a:pt x="4" y="24"/>
                    <a:pt x="1" y="37"/>
                    <a:pt x="12" y="47"/>
                  </a:cubicBezTo>
                  <a:cubicBezTo>
                    <a:pt x="22" y="43"/>
                    <a:pt x="32" y="36"/>
                    <a:pt x="30" y="22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5125000" y="1826325"/>
              <a:ext cx="1075" cy="1075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2" y="1"/>
                  </a:moveTo>
                  <a:cubicBezTo>
                    <a:pt x="10" y="1"/>
                    <a:pt x="8" y="1"/>
                    <a:pt x="5" y="1"/>
                  </a:cubicBezTo>
                  <a:cubicBezTo>
                    <a:pt x="0" y="20"/>
                    <a:pt x="16" y="31"/>
                    <a:pt x="28" y="42"/>
                  </a:cubicBezTo>
                  <a:cubicBezTo>
                    <a:pt x="21" y="28"/>
                    <a:pt x="43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5132975" y="1746450"/>
              <a:ext cx="800" cy="700"/>
            </a:xfrm>
            <a:custGeom>
              <a:avLst/>
              <a:gdLst/>
              <a:ahLst/>
              <a:cxnLst/>
              <a:rect l="l" t="t" r="r" b="b"/>
              <a:pathLst>
                <a:path w="32" h="28" extrusionOk="0">
                  <a:moveTo>
                    <a:pt x="13" y="1"/>
                  </a:moveTo>
                  <a:cubicBezTo>
                    <a:pt x="6" y="1"/>
                    <a:pt x="1" y="7"/>
                    <a:pt x="1" y="14"/>
                  </a:cubicBezTo>
                  <a:cubicBezTo>
                    <a:pt x="2" y="22"/>
                    <a:pt x="5" y="27"/>
                    <a:pt x="13" y="27"/>
                  </a:cubicBezTo>
                  <a:cubicBezTo>
                    <a:pt x="14" y="27"/>
                    <a:pt x="15" y="27"/>
                    <a:pt x="17" y="27"/>
                  </a:cubicBezTo>
                  <a:cubicBezTo>
                    <a:pt x="21" y="26"/>
                    <a:pt x="27" y="22"/>
                    <a:pt x="28" y="19"/>
                  </a:cubicBezTo>
                  <a:cubicBezTo>
                    <a:pt x="32" y="11"/>
                    <a:pt x="26" y="2"/>
                    <a:pt x="18" y="2"/>
                  </a:cubicBezTo>
                  <a:cubicBezTo>
                    <a:pt x="16" y="1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5114125" y="1746850"/>
              <a:ext cx="1150" cy="1225"/>
            </a:xfrm>
            <a:custGeom>
              <a:avLst/>
              <a:gdLst/>
              <a:ahLst/>
              <a:cxnLst/>
              <a:rect l="l" t="t" r="r" b="b"/>
              <a:pathLst>
                <a:path w="46" h="49" extrusionOk="0">
                  <a:moveTo>
                    <a:pt x="12" y="1"/>
                  </a:moveTo>
                  <a:cubicBezTo>
                    <a:pt x="1" y="28"/>
                    <a:pt x="18" y="35"/>
                    <a:pt x="34" y="49"/>
                  </a:cubicBezTo>
                  <a:cubicBezTo>
                    <a:pt x="45" y="17"/>
                    <a:pt x="25" y="14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5133350" y="1769900"/>
              <a:ext cx="775" cy="1275"/>
            </a:xfrm>
            <a:custGeom>
              <a:avLst/>
              <a:gdLst/>
              <a:ahLst/>
              <a:cxnLst/>
              <a:rect l="l" t="t" r="r" b="b"/>
              <a:pathLst>
                <a:path w="31" h="51" extrusionOk="0">
                  <a:moveTo>
                    <a:pt x="6" y="0"/>
                  </a:moveTo>
                  <a:cubicBezTo>
                    <a:pt x="3" y="10"/>
                    <a:pt x="2" y="19"/>
                    <a:pt x="1" y="29"/>
                  </a:cubicBezTo>
                  <a:cubicBezTo>
                    <a:pt x="2" y="36"/>
                    <a:pt x="5" y="44"/>
                    <a:pt x="9" y="51"/>
                  </a:cubicBezTo>
                  <a:lnTo>
                    <a:pt x="26" y="47"/>
                  </a:lnTo>
                  <a:cubicBezTo>
                    <a:pt x="30" y="38"/>
                    <a:pt x="24" y="32"/>
                    <a:pt x="20" y="25"/>
                  </a:cubicBezTo>
                  <a:cubicBezTo>
                    <a:pt x="17" y="19"/>
                    <a:pt x="13" y="1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5138250" y="176647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17"/>
                    <a:pt x="3" y="27"/>
                    <a:pt x="15" y="27"/>
                  </a:cubicBezTo>
                  <a:cubicBezTo>
                    <a:pt x="19" y="27"/>
                    <a:pt x="24" y="26"/>
                    <a:pt x="29" y="24"/>
                  </a:cubicBezTo>
                  <a:cubicBezTo>
                    <a:pt x="27" y="12"/>
                    <a:pt x="17" y="2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5104575" y="1750775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22" y="1"/>
                  </a:moveTo>
                  <a:cubicBezTo>
                    <a:pt x="14" y="1"/>
                    <a:pt x="6" y="4"/>
                    <a:pt x="1" y="10"/>
                  </a:cubicBezTo>
                  <a:cubicBezTo>
                    <a:pt x="6" y="16"/>
                    <a:pt x="14" y="20"/>
                    <a:pt x="22" y="20"/>
                  </a:cubicBezTo>
                  <a:cubicBezTo>
                    <a:pt x="30" y="20"/>
                    <a:pt x="38" y="16"/>
                    <a:pt x="44" y="10"/>
                  </a:cubicBezTo>
                  <a:cubicBezTo>
                    <a:pt x="38" y="4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5133475" y="1749625"/>
              <a:ext cx="700" cy="675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23" y="0"/>
                  </a:moveTo>
                  <a:cubicBezTo>
                    <a:pt x="12" y="1"/>
                    <a:pt x="3" y="9"/>
                    <a:pt x="0" y="21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20" y="26"/>
                    <a:pt x="24" y="23"/>
                    <a:pt x="28" y="14"/>
                  </a:cubicBezTo>
                  <a:cubicBezTo>
                    <a:pt x="28" y="9"/>
                    <a:pt x="27" y="4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5133750" y="1772725"/>
              <a:ext cx="625" cy="1025"/>
            </a:xfrm>
            <a:custGeom>
              <a:avLst/>
              <a:gdLst/>
              <a:ahLst/>
              <a:cxnLst/>
              <a:rect l="l" t="t" r="r" b="b"/>
              <a:pathLst>
                <a:path w="25" h="41" extrusionOk="0">
                  <a:moveTo>
                    <a:pt x="10" y="0"/>
                  </a:moveTo>
                  <a:cubicBezTo>
                    <a:pt x="1" y="13"/>
                    <a:pt x="1" y="29"/>
                    <a:pt x="10" y="40"/>
                  </a:cubicBezTo>
                  <a:cubicBezTo>
                    <a:pt x="25" y="27"/>
                    <a:pt x="20" y="14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5139600" y="1774775"/>
              <a:ext cx="675" cy="775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1" y="0"/>
                  </a:moveTo>
                  <a:cubicBezTo>
                    <a:pt x="1" y="19"/>
                    <a:pt x="1" y="31"/>
                    <a:pt x="15" y="31"/>
                  </a:cubicBezTo>
                  <a:cubicBezTo>
                    <a:pt x="18" y="31"/>
                    <a:pt x="22" y="30"/>
                    <a:pt x="27" y="29"/>
                  </a:cubicBezTo>
                  <a:cubicBezTo>
                    <a:pt x="27" y="15"/>
                    <a:pt x="17" y="1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5124550" y="1821550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"/>
                    <a:pt x="6" y="11"/>
                    <a:pt x="0" y="29"/>
                  </a:cubicBezTo>
                  <a:cubicBezTo>
                    <a:pt x="28" y="27"/>
                    <a:pt x="34" y="19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5123425" y="1821900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6" y="17"/>
                    <a:pt x="1" y="31"/>
                    <a:pt x="19" y="46"/>
                  </a:cubicBezTo>
                  <a:cubicBezTo>
                    <a:pt x="26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5114250" y="1762000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7" y="0"/>
                  </a:moveTo>
                  <a:cubicBezTo>
                    <a:pt x="0" y="16"/>
                    <a:pt x="0" y="25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21" y="29"/>
                    <a:pt x="28" y="26"/>
                    <a:pt x="28" y="24"/>
                  </a:cubicBezTo>
                  <a:cubicBezTo>
                    <a:pt x="29" y="13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5134250" y="176112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18"/>
                    <a:pt x="8" y="27"/>
                    <a:pt x="17" y="27"/>
                  </a:cubicBezTo>
                  <a:cubicBezTo>
                    <a:pt x="20" y="27"/>
                    <a:pt x="25" y="26"/>
                    <a:pt x="30" y="23"/>
                  </a:cubicBezTo>
                  <a:cubicBezTo>
                    <a:pt x="25" y="10"/>
                    <a:pt x="14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5118675" y="1832500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7" y="0"/>
                  </a:moveTo>
                  <a:cubicBezTo>
                    <a:pt x="5" y="0"/>
                    <a:pt x="2" y="0"/>
                    <a:pt x="0" y="0"/>
                  </a:cubicBezTo>
                  <a:lnTo>
                    <a:pt x="1" y="0"/>
                  </a:lnTo>
                  <a:cubicBezTo>
                    <a:pt x="6" y="15"/>
                    <a:pt x="13" y="29"/>
                    <a:pt x="33" y="29"/>
                  </a:cubicBezTo>
                  <a:cubicBezTo>
                    <a:pt x="36" y="2"/>
                    <a:pt x="22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5126650" y="1812725"/>
              <a:ext cx="825" cy="625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1" y="1"/>
                  </a:moveTo>
                  <a:cubicBezTo>
                    <a:pt x="9" y="1"/>
                    <a:pt x="8" y="1"/>
                    <a:pt x="6" y="1"/>
                  </a:cubicBezTo>
                  <a:cubicBezTo>
                    <a:pt x="1" y="20"/>
                    <a:pt x="6" y="25"/>
                    <a:pt x="16" y="25"/>
                  </a:cubicBezTo>
                  <a:cubicBezTo>
                    <a:pt x="20" y="25"/>
                    <a:pt x="26" y="24"/>
                    <a:pt x="33" y="23"/>
                  </a:cubicBezTo>
                  <a:cubicBezTo>
                    <a:pt x="26" y="10"/>
                    <a:pt x="2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5115125" y="1819575"/>
              <a:ext cx="800" cy="550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1" y="2"/>
                  </a:moveTo>
                  <a:lnTo>
                    <a:pt x="1" y="20"/>
                  </a:lnTo>
                  <a:cubicBezTo>
                    <a:pt x="11" y="18"/>
                    <a:pt x="24" y="21"/>
                    <a:pt x="32" y="11"/>
                  </a:cubicBezTo>
                  <a:cubicBezTo>
                    <a:pt x="24" y="1"/>
                    <a:pt x="11" y="3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5107550" y="18117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4"/>
                    <a:pt x="2" y="26"/>
                    <a:pt x="19" y="31"/>
                  </a:cubicBezTo>
                  <a:lnTo>
                    <a:pt x="19" y="31"/>
                  </a:lnTo>
                  <a:cubicBezTo>
                    <a:pt x="19" y="21"/>
                    <a:pt x="22" y="9"/>
                    <a:pt x="11" y="1"/>
                  </a:cubicBezTo>
                  <a:close/>
                  <a:moveTo>
                    <a:pt x="19" y="31"/>
                  </a:moveTo>
                  <a:cubicBezTo>
                    <a:pt x="19" y="32"/>
                    <a:pt x="19" y="32"/>
                    <a:pt x="19" y="32"/>
                  </a:cubicBezTo>
                  <a:lnTo>
                    <a:pt x="20" y="32"/>
                  </a:lnTo>
                  <a:cubicBezTo>
                    <a:pt x="19" y="32"/>
                    <a:pt x="19" y="32"/>
                    <a:pt x="19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5110250" y="181112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1" y="2"/>
                  </a:moveTo>
                  <a:lnTo>
                    <a:pt x="1" y="3"/>
                  </a:ln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cubicBezTo>
                    <a:pt x="6" y="24"/>
                    <a:pt x="21" y="19"/>
                    <a:pt x="36" y="20"/>
                  </a:cubicBezTo>
                  <a:cubicBezTo>
                    <a:pt x="31" y="0"/>
                    <a:pt x="15" y="4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5119100" y="18024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7"/>
                    <a:pt x="0" y="20"/>
                    <a:pt x="9" y="26"/>
                  </a:cubicBezTo>
                  <a:cubicBezTo>
                    <a:pt x="20" y="21"/>
                    <a:pt x="21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5109475" y="1801900"/>
              <a:ext cx="800" cy="475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17" y="0"/>
                  </a:moveTo>
                  <a:cubicBezTo>
                    <a:pt x="12" y="0"/>
                    <a:pt x="7" y="3"/>
                    <a:pt x="1" y="7"/>
                  </a:cubicBezTo>
                  <a:cubicBezTo>
                    <a:pt x="9" y="19"/>
                    <a:pt x="21" y="15"/>
                    <a:pt x="32" y="16"/>
                  </a:cubicBezTo>
                  <a:cubicBezTo>
                    <a:pt x="28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5105825" y="17784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4"/>
                    <a:pt x="2" y="6"/>
                    <a:pt x="2" y="10"/>
                  </a:cubicBezTo>
                  <a:cubicBezTo>
                    <a:pt x="1" y="15"/>
                    <a:pt x="1" y="22"/>
                    <a:pt x="7" y="22"/>
                  </a:cubicBezTo>
                  <a:cubicBezTo>
                    <a:pt x="8" y="22"/>
                    <a:pt x="9" y="22"/>
                    <a:pt x="11" y="21"/>
                  </a:cubicBezTo>
                  <a:cubicBezTo>
                    <a:pt x="18" y="18"/>
                    <a:pt x="17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5136800" y="177582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1"/>
                  </a:moveTo>
                  <a:cubicBezTo>
                    <a:pt x="1" y="10"/>
                    <a:pt x="4" y="17"/>
                    <a:pt x="16" y="22"/>
                  </a:cubicBezTo>
                  <a:cubicBezTo>
                    <a:pt x="20" y="12"/>
                    <a:pt x="22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5135300" y="1771275"/>
              <a:ext cx="550" cy="375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1" y="1"/>
                  </a:moveTo>
                  <a:cubicBezTo>
                    <a:pt x="7" y="1"/>
                    <a:pt x="3" y="3"/>
                    <a:pt x="0" y="8"/>
                  </a:cubicBezTo>
                  <a:cubicBezTo>
                    <a:pt x="4" y="13"/>
                    <a:pt x="7" y="14"/>
                    <a:pt x="10" y="14"/>
                  </a:cubicBezTo>
                  <a:cubicBezTo>
                    <a:pt x="14" y="14"/>
                    <a:pt x="18" y="10"/>
                    <a:pt x="22" y="5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5105450" y="1767700"/>
              <a:ext cx="700" cy="400"/>
            </a:xfrm>
            <a:custGeom>
              <a:avLst/>
              <a:gdLst/>
              <a:ahLst/>
              <a:cxnLst/>
              <a:rect l="l" t="t" r="r" b="b"/>
              <a:pathLst>
                <a:path w="28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6" y="13"/>
                    <a:pt x="10" y="15"/>
                    <a:pt x="14" y="15"/>
                  </a:cubicBezTo>
                  <a:cubicBezTo>
                    <a:pt x="19" y="15"/>
                    <a:pt x="23" y="13"/>
                    <a:pt x="27" y="9"/>
                  </a:cubicBezTo>
                  <a:cubicBezTo>
                    <a:pt x="23" y="3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5137500" y="1765075"/>
              <a:ext cx="575" cy="325"/>
            </a:xfrm>
            <a:custGeom>
              <a:avLst/>
              <a:gdLst/>
              <a:ahLst/>
              <a:cxnLst/>
              <a:rect l="l" t="t" r="r" b="b"/>
              <a:pathLst>
                <a:path w="23" h="13" extrusionOk="0">
                  <a:moveTo>
                    <a:pt x="12" y="0"/>
                  </a:moveTo>
                  <a:cubicBezTo>
                    <a:pt x="8" y="0"/>
                    <a:pt x="4" y="3"/>
                    <a:pt x="0" y="9"/>
                  </a:cubicBezTo>
                  <a:cubicBezTo>
                    <a:pt x="5" y="11"/>
                    <a:pt x="9" y="13"/>
                    <a:pt x="12" y="13"/>
                  </a:cubicBezTo>
                  <a:cubicBezTo>
                    <a:pt x="16" y="13"/>
                    <a:pt x="20" y="11"/>
                    <a:pt x="23" y="6"/>
                  </a:cubicBez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5105025" y="17627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31" y="0"/>
                  </a:move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1" y="1"/>
                    <a:pt x="31" y="1"/>
                    <a:pt x="32" y="1"/>
                  </a:cubicBezTo>
                  <a:lnTo>
                    <a:pt x="31" y="0"/>
                  </a:lnTo>
                  <a:close/>
                  <a:moveTo>
                    <a:pt x="20" y="1"/>
                  </a:moveTo>
                  <a:cubicBezTo>
                    <a:pt x="13" y="1"/>
                    <a:pt x="6" y="2"/>
                    <a:pt x="1" y="9"/>
                  </a:cubicBezTo>
                  <a:cubicBezTo>
                    <a:pt x="7" y="14"/>
                    <a:pt x="12" y="16"/>
                    <a:pt x="17" y="16"/>
                  </a:cubicBezTo>
                  <a:cubicBezTo>
                    <a:pt x="23" y="16"/>
                    <a:pt x="27" y="11"/>
                    <a:pt x="30" y="1"/>
                  </a:cubicBezTo>
                  <a:lnTo>
                    <a:pt x="30" y="1"/>
                  </a:lnTo>
                  <a:cubicBezTo>
                    <a:pt x="27" y="1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5117275" y="176072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11" y="0"/>
                  </a:moveTo>
                  <a:cubicBezTo>
                    <a:pt x="0" y="9"/>
                    <a:pt x="3" y="16"/>
                    <a:pt x="15" y="23"/>
                  </a:cubicBezTo>
                  <a:cubicBezTo>
                    <a:pt x="20" y="13"/>
                    <a:pt x="21" y="6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5135975" y="1754500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1" y="0"/>
                  </a:moveTo>
                  <a:cubicBezTo>
                    <a:pt x="10" y="0"/>
                    <a:pt x="4" y="4"/>
                    <a:pt x="4" y="5"/>
                  </a:cubicBezTo>
                  <a:cubicBezTo>
                    <a:pt x="4" y="12"/>
                    <a:pt x="1" y="20"/>
                    <a:pt x="11" y="23"/>
                  </a:cubicBezTo>
                  <a:cubicBezTo>
                    <a:pt x="19" y="15"/>
                    <a:pt x="19" y="7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5125000" y="18254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cubicBezTo>
                    <a:pt x="4" y="2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5123650" y="18210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2" y="4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5111275" y="18170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0"/>
                  </a:moveTo>
                  <a:lnTo>
                    <a:pt x="1" y="6"/>
                  </a:lnTo>
                  <a:lnTo>
                    <a:pt x="8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5117925" y="181360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5124125" y="1811275"/>
              <a:ext cx="225" cy="250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lnTo>
                    <a:pt x="0" y="5"/>
                  </a:lnTo>
                  <a:cubicBezTo>
                    <a:pt x="1" y="6"/>
                    <a:pt x="2" y="9"/>
                    <a:pt x="4" y="10"/>
                  </a:cubicBezTo>
                  <a:cubicBezTo>
                    <a:pt x="6" y="9"/>
                    <a:pt x="8" y="8"/>
                    <a:pt x="8" y="6"/>
                  </a:cubicBezTo>
                  <a:cubicBezTo>
                    <a:pt x="8" y="4"/>
                    <a:pt x="6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5120625" y="18113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lnTo>
                    <a:pt x="1" y="7"/>
                  </a:lnTo>
                  <a:lnTo>
                    <a:pt x="8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5109950" y="1810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6" y="1"/>
                    <a:pt x="3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3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5124125" y="1808600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4" y="11"/>
                  </a:lnTo>
                  <a:cubicBezTo>
                    <a:pt x="6" y="10"/>
                    <a:pt x="8" y="7"/>
                    <a:pt x="8" y="6"/>
                  </a:cubicBezTo>
                  <a:cubicBezTo>
                    <a:pt x="9" y="4"/>
                    <a:pt x="6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5106850" y="17944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5108125" y="178510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2" y="3"/>
                    <a:pt x="0" y="4"/>
                  </a:cubicBezTo>
                  <a:cubicBezTo>
                    <a:pt x="2" y="6"/>
                    <a:pt x="3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0" y="7"/>
                    <a:pt x="11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5109450" y="1777125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3" y="12"/>
                    <a:pt x="13" y="13"/>
                  </a:cubicBezTo>
                  <a:lnTo>
                    <a:pt x="14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5116625" y="17762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5107725" y="177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5139725" y="177092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5136550" y="177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4"/>
                  </a:cubicBezTo>
                  <a:lnTo>
                    <a:pt x="4" y="9"/>
                  </a:lnTo>
                  <a:lnTo>
                    <a:pt x="10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5138800" y="1767850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5135275" y="1767325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0" y="6"/>
                  </a:lnTo>
                  <a:lnTo>
                    <a:pt x="5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5109850" y="1762775"/>
              <a:ext cx="425" cy="325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16" y="0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5" y="2"/>
                    <a:pt x="16" y="2"/>
                    <a:pt x="17" y="1"/>
                  </a:cubicBezTo>
                  <a:lnTo>
                    <a:pt x="16" y="0"/>
                  </a:lnTo>
                  <a:close/>
                  <a:moveTo>
                    <a:pt x="15" y="2"/>
                  </a:moveTo>
                  <a:lnTo>
                    <a:pt x="15" y="2"/>
                  </a:lnTo>
                  <a:cubicBezTo>
                    <a:pt x="9" y="3"/>
                    <a:pt x="1" y="3"/>
                    <a:pt x="9" y="13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5107750" y="17629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0" y="8"/>
                  </a:lnTo>
                  <a:lnTo>
                    <a:pt x="5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5110250" y="17624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7" y="10"/>
                    <a:pt x="18" y="13"/>
                    <a:pt x="9" y="1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1" y="13"/>
                    <a:pt x="1" y="13"/>
                    <a:pt x="1" y="13"/>
                  </a:cubicBezTo>
                  <a:lnTo>
                    <a:pt x="1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5131650" y="17606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6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5104475" y="17601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1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1" y="1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5137325" y="17565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3"/>
                    <a:pt x="7" y="13"/>
                  </a:cubicBezTo>
                  <a:cubicBezTo>
                    <a:pt x="9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5107225" y="175625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8"/>
                    <a:pt x="13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3"/>
                    <a:pt x="14" y="13"/>
                    <a:pt x="14" y="14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5134775" y="17558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5133950" y="17514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5115725" y="1746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5117025" y="17433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5" y="0"/>
                  </a:moveTo>
                  <a:lnTo>
                    <a:pt x="0" y="6"/>
                  </a:lnTo>
                  <a:lnTo>
                    <a:pt x="6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5111100" y="1847150"/>
              <a:ext cx="1750" cy="2225"/>
            </a:xfrm>
            <a:custGeom>
              <a:avLst/>
              <a:gdLst/>
              <a:ahLst/>
              <a:cxnLst/>
              <a:rect l="l" t="t" r="r" b="b"/>
              <a:pathLst>
                <a:path w="70" h="89" extrusionOk="0">
                  <a:moveTo>
                    <a:pt x="48" y="0"/>
                  </a:moveTo>
                  <a:cubicBezTo>
                    <a:pt x="37" y="0"/>
                    <a:pt x="26" y="6"/>
                    <a:pt x="20" y="16"/>
                  </a:cubicBezTo>
                  <a:cubicBezTo>
                    <a:pt x="30" y="37"/>
                    <a:pt x="0" y="69"/>
                    <a:pt x="36" y="88"/>
                  </a:cubicBezTo>
                  <a:lnTo>
                    <a:pt x="36" y="88"/>
                  </a:lnTo>
                  <a:cubicBezTo>
                    <a:pt x="34" y="60"/>
                    <a:pt x="56" y="42"/>
                    <a:pt x="65" y="18"/>
                  </a:cubicBezTo>
                  <a:cubicBezTo>
                    <a:pt x="67" y="11"/>
                    <a:pt x="69" y="7"/>
                    <a:pt x="61" y="3"/>
                  </a:cubicBezTo>
                  <a:cubicBezTo>
                    <a:pt x="57" y="1"/>
                    <a:pt x="53" y="0"/>
                    <a:pt x="48" y="0"/>
                  </a:cubicBezTo>
                  <a:close/>
                  <a:moveTo>
                    <a:pt x="36" y="88"/>
                  </a:moveTo>
                  <a:cubicBezTo>
                    <a:pt x="36" y="88"/>
                    <a:pt x="36" y="89"/>
                    <a:pt x="36" y="89"/>
                  </a:cubicBezTo>
                  <a:lnTo>
                    <a:pt x="37" y="89"/>
                  </a:lnTo>
                  <a:cubicBezTo>
                    <a:pt x="37" y="89"/>
                    <a:pt x="37" y="88"/>
                    <a:pt x="36" y="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5112450" y="1866350"/>
              <a:ext cx="925" cy="85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1" y="0"/>
                  </a:moveTo>
                  <a:cubicBezTo>
                    <a:pt x="17" y="0"/>
                    <a:pt x="12" y="1"/>
                    <a:pt x="5" y="4"/>
                  </a:cubicBezTo>
                  <a:cubicBezTo>
                    <a:pt x="1" y="33"/>
                    <a:pt x="19" y="30"/>
                    <a:pt x="36" y="31"/>
                  </a:cubicBezTo>
                  <a:lnTo>
                    <a:pt x="36" y="31"/>
                  </a:lnTo>
                  <a:cubicBezTo>
                    <a:pt x="36" y="15"/>
                    <a:pt x="35" y="0"/>
                    <a:pt x="21" y="0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1"/>
                    <a:pt x="36" y="31"/>
                  </a:cubicBezTo>
                  <a:lnTo>
                    <a:pt x="37" y="31"/>
                  </a:lnTo>
                  <a:cubicBezTo>
                    <a:pt x="37" y="31"/>
                    <a:pt x="36" y="31"/>
                    <a:pt x="36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5111625" y="1832625"/>
              <a:ext cx="1250" cy="1050"/>
            </a:xfrm>
            <a:custGeom>
              <a:avLst/>
              <a:gdLst/>
              <a:ahLst/>
              <a:cxnLst/>
              <a:rect l="l" t="t" r="r" b="b"/>
              <a:pathLst>
                <a:path w="50" h="42" extrusionOk="0">
                  <a:moveTo>
                    <a:pt x="28" y="0"/>
                  </a:moveTo>
                  <a:cubicBezTo>
                    <a:pt x="23" y="0"/>
                    <a:pt x="19" y="1"/>
                    <a:pt x="15" y="5"/>
                  </a:cubicBezTo>
                  <a:cubicBezTo>
                    <a:pt x="0" y="15"/>
                    <a:pt x="6" y="38"/>
                    <a:pt x="23" y="41"/>
                  </a:cubicBezTo>
                  <a:cubicBezTo>
                    <a:pt x="37" y="41"/>
                    <a:pt x="41" y="31"/>
                    <a:pt x="48" y="23"/>
                  </a:cubicBezTo>
                  <a:cubicBezTo>
                    <a:pt x="49" y="10"/>
                    <a:pt x="3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5113000" y="187840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8" y="1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6" y="19"/>
                    <a:pt x="7" y="22"/>
                    <a:pt x="20" y="22"/>
                  </a:cubicBezTo>
                  <a:cubicBezTo>
                    <a:pt x="23" y="22"/>
                    <a:pt x="27" y="22"/>
                    <a:pt x="32" y="22"/>
                  </a:cubicBezTo>
                  <a:cubicBezTo>
                    <a:pt x="22" y="16"/>
                    <a:pt x="2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5112600" y="186752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30" y="2"/>
                  </a:moveTo>
                  <a:cubicBezTo>
                    <a:pt x="30" y="2"/>
                    <a:pt x="30" y="2"/>
                    <a:pt x="29" y="3"/>
                  </a:cubicBezTo>
                  <a:lnTo>
                    <a:pt x="29" y="3"/>
                  </a:lnTo>
                  <a:cubicBezTo>
                    <a:pt x="30" y="3"/>
                    <a:pt x="30" y="3"/>
                    <a:pt x="31" y="3"/>
                  </a:cubicBezTo>
                  <a:lnTo>
                    <a:pt x="30" y="2"/>
                  </a:lnTo>
                  <a:close/>
                  <a:moveTo>
                    <a:pt x="29" y="3"/>
                  </a:moveTo>
                  <a:lnTo>
                    <a:pt x="29" y="3"/>
                  </a:lnTo>
                  <a:cubicBezTo>
                    <a:pt x="19" y="4"/>
                    <a:pt x="8" y="1"/>
                    <a:pt x="0" y="12"/>
                  </a:cubicBezTo>
                  <a:cubicBezTo>
                    <a:pt x="6" y="16"/>
                    <a:pt x="11" y="18"/>
                    <a:pt x="15" y="18"/>
                  </a:cubicBezTo>
                  <a:cubicBezTo>
                    <a:pt x="21" y="18"/>
                    <a:pt x="26" y="13"/>
                    <a:pt x="29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5112400" y="1859575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4" y="0"/>
                  </a:moveTo>
                  <a:lnTo>
                    <a:pt x="2" y="1"/>
                  </a:lnTo>
                  <a:cubicBezTo>
                    <a:pt x="3" y="1"/>
                    <a:pt x="3" y="1"/>
                    <a:pt x="4" y="2"/>
                  </a:cubicBezTo>
                  <a:lnTo>
                    <a:pt x="4" y="2"/>
                  </a:lnTo>
                  <a:cubicBezTo>
                    <a:pt x="4" y="1"/>
                    <a:pt x="4" y="1"/>
                    <a:pt x="4" y="0"/>
                  </a:cubicBezTo>
                  <a:close/>
                  <a:moveTo>
                    <a:pt x="4" y="2"/>
                  </a:moveTo>
                  <a:lnTo>
                    <a:pt x="4" y="2"/>
                  </a:lnTo>
                  <a:cubicBezTo>
                    <a:pt x="3" y="12"/>
                    <a:pt x="1" y="23"/>
                    <a:pt x="18" y="36"/>
                  </a:cubicBezTo>
                  <a:cubicBezTo>
                    <a:pt x="18" y="19"/>
                    <a:pt x="23" y="6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5112050" y="18517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10" y="0"/>
                  </a:moveTo>
                  <a:cubicBezTo>
                    <a:pt x="6" y="4"/>
                    <a:pt x="2" y="6"/>
                    <a:pt x="2" y="10"/>
                  </a:cubicBezTo>
                  <a:cubicBezTo>
                    <a:pt x="1" y="15"/>
                    <a:pt x="1" y="23"/>
                    <a:pt x="6" y="23"/>
                  </a:cubicBezTo>
                  <a:cubicBezTo>
                    <a:pt x="8" y="23"/>
                    <a:pt x="9" y="22"/>
                    <a:pt x="12" y="21"/>
                  </a:cubicBezTo>
                  <a:cubicBezTo>
                    <a:pt x="18" y="18"/>
                    <a:pt x="18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5113800" y="18871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0"/>
                  </a:moveTo>
                  <a:lnTo>
                    <a:pt x="9" y="1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5113475" y="188680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7" y="1"/>
                  </a:moveTo>
                  <a:cubicBezTo>
                    <a:pt x="6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3" y="13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5112125" y="18592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3" y="12"/>
                    <a:pt x="13" y="13"/>
                    <a:pt x="13" y="13"/>
                  </a:cubicBezTo>
                  <a:lnTo>
                    <a:pt x="15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5112125" y="185567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lnTo>
                    <a:pt x="1" y="4"/>
                  </a:lnTo>
                  <a:cubicBezTo>
                    <a:pt x="2" y="7"/>
                    <a:pt x="3" y="9"/>
                    <a:pt x="4" y="10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5112000" y="184935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4" y="14"/>
                    <a:pt x="8" y="14"/>
                  </a:cubicBezTo>
                  <a:cubicBezTo>
                    <a:pt x="10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5111675" y="18419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0"/>
                  </a:cubicBezTo>
                  <a:cubicBezTo>
                    <a:pt x="6" y="9"/>
                    <a:pt x="10" y="7"/>
                    <a:pt x="10" y="6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5111275" y="1839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6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5110800" y="18330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4"/>
                  </a:lnTo>
                  <a:lnTo>
                    <a:pt x="4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1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5019550" y="2141225"/>
              <a:ext cx="2750" cy="2150"/>
            </a:xfrm>
            <a:custGeom>
              <a:avLst/>
              <a:gdLst/>
              <a:ahLst/>
              <a:cxnLst/>
              <a:rect l="l" t="t" r="r" b="b"/>
              <a:pathLst>
                <a:path w="110" h="86" extrusionOk="0">
                  <a:moveTo>
                    <a:pt x="49" y="1"/>
                  </a:moveTo>
                  <a:lnTo>
                    <a:pt x="7" y="26"/>
                  </a:lnTo>
                  <a:cubicBezTo>
                    <a:pt x="4" y="45"/>
                    <a:pt x="1" y="63"/>
                    <a:pt x="11" y="78"/>
                  </a:cubicBezTo>
                  <a:cubicBezTo>
                    <a:pt x="21" y="78"/>
                    <a:pt x="32" y="69"/>
                    <a:pt x="42" y="69"/>
                  </a:cubicBezTo>
                  <a:cubicBezTo>
                    <a:pt x="48" y="69"/>
                    <a:pt x="53" y="73"/>
                    <a:pt x="58" y="85"/>
                  </a:cubicBezTo>
                  <a:lnTo>
                    <a:pt x="58" y="84"/>
                  </a:lnTo>
                  <a:cubicBezTo>
                    <a:pt x="61" y="84"/>
                    <a:pt x="64" y="84"/>
                    <a:pt x="68" y="84"/>
                  </a:cubicBezTo>
                  <a:cubicBezTo>
                    <a:pt x="76" y="84"/>
                    <a:pt x="83" y="83"/>
                    <a:pt x="89" y="75"/>
                  </a:cubicBezTo>
                  <a:cubicBezTo>
                    <a:pt x="109" y="33"/>
                    <a:pt x="53" y="3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5017000" y="2124800"/>
              <a:ext cx="1475" cy="1575"/>
            </a:xfrm>
            <a:custGeom>
              <a:avLst/>
              <a:gdLst/>
              <a:ahLst/>
              <a:cxnLst/>
              <a:rect l="l" t="t" r="r" b="b"/>
              <a:pathLst>
                <a:path w="59" h="63" extrusionOk="0">
                  <a:moveTo>
                    <a:pt x="46" y="1"/>
                  </a:moveTo>
                  <a:lnTo>
                    <a:pt x="0" y="32"/>
                  </a:lnTo>
                  <a:cubicBezTo>
                    <a:pt x="6" y="49"/>
                    <a:pt x="16" y="62"/>
                    <a:pt x="34" y="62"/>
                  </a:cubicBezTo>
                  <a:cubicBezTo>
                    <a:pt x="37" y="62"/>
                    <a:pt x="40" y="62"/>
                    <a:pt x="44" y="61"/>
                  </a:cubicBezTo>
                  <a:cubicBezTo>
                    <a:pt x="58" y="41"/>
                    <a:pt x="52" y="22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5017750" y="2128750"/>
              <a:ext cx="1200" cy="1350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9" y="0"/>
                  </a:moveTo>
                  <a:cubicBezTo>
                    <a:pt x="1" y="13"/>
                    <a:pt x="7" y="33"/>
                    <a:pt x="6" y="52"/>
                  </a:cubicBezTo>
                  <a:cubicBezTo>
                    <a:pt x="16" y="50"/>
                    <a:pt x="28" y="54"/>
                    <a:pt x="40" y="39"/>
                  </a:cubicBezTo>
                  <a:cubicBezTo>
                    <a:pt x="35" y="29"/>
                    <a:pt x="48" y="8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5015800" y="2125100"/>
              <a:ext cx="1225" cy="500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26" y="0"/>
                  </a:moveTo>
                  <a:cubicBezTo>
                    <a:pt x="18" y="0"/>
                    <a:pt x="10" y="4"/>
                    <a:pt x="0" y="10"/>
                  </a:cubicBezTo>
                  <a:cubicBezTo>
                    <a:pt x="7" y="18"/>
                    <a:pt x="15" y="19"/>
                    <a:pt x="23" y="19"/>
                  </a:cubicBezTo>
                  <a:cubicBezTo>
                    <a:pt x="29" y="19"/>
                    <a:pt x="34" y="19"/>
                    <a:pt x="39" y="19"/>
                  </a:cubicBezTo>
                  <a:cubicBezTo>
                    <a:pt x="42" y="19"/>
                    <a:pt x="45" y="19"/>
                    <a:pt x="48" y="20"/>
                  </a:cubicBezTo>
                  <a:cubicBezTo>
                    <a:pt x="42" y="5"/>
                    <a:pt x="35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5017875" y="21433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1" y="3"/>
                    <a:pt x="10" y="15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5020550" y="21433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7" y="2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0" y="2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5021400" y="21452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9" y="1"/>
                  </a:moveTo>
                  <a:lnTo>
                    <a:pt x="3" y="12"/>
                  </a:lnTo>
                  <a:lnTo>
                    <a:pt x="3" y="12"/>
                  </a:lnTo>
                  <a:cubicBezTo>
                    <a:pt x="9" y="10"/>
                    <a:pt x="18" y="11"/>
                    <a:pt x="9" y="1"/>
                  </a:cubicBezTo>
                  <a:close/>
                  <a:moveTo>
                    <a:pt x="3" y="12"/>
                  </a:moveTo>
                  <a:lnTo>
                    <a:pt x="3" y="12"/>
                  </a:lnTo>
                  <a:cubicBezTo>
                    <a:pt x="2" y="12"/>
                    <a:pt x="2" y="12"/>
                    <a:pt x="1" y="12"/>
                  </a:cubicBezTo>
                  <a:lnTo>
                    <a:pt x="2" y="13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5114525" y="2036400"/>
              <a:ext cx="950" cy="325"/>
            </a:xfrm>
            <a:custGeom>
              <a:avLst/>
              <a:gdLst/>
              <a:ahLst/>
              <a:cxnLst/>
              <a:rect l="l" t="t" r="r" b="b"/>
              <a:pathLst>
                <a:path w="38" h="13" extrusionOk="0">
                  <a:moveTo>
                    <a:pt x="27" y="0"/>
                  </a:moveTo>
                  <a:cubicBezTo>
                    <a:pt x="22" y="0"/>
                    <a:pt x="15" y="2"/>
                    <a:pt x="1" y="4"/>
                  </a:cubicBezTo>
                  <a:cubicBezTo>
                    <a:pt x="17" y="9"/>
                    <a:pt x="23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7" y="11"/>
                    <a:pt x="37" y="4"/>
                    <a:pt x="30" y="1"/>
                  </a:cubicBezTo>
                  <a:cubicBezTo>
                    <a:pt x="29" y="1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5113400" y="2020500"/>
              <a:ext cx="425" cy="650"/>
            </a:xfrm>
            <a:custGeom>
              <a:avLst/>
              <a:gdLst/>
              <a:ahLst/>
              <a:cxnLst/>
              <a:rect l="l" t="t" r="r" b="b"/>
              <a:pathLst>
                <a:path w="17" h="26" extrusionOk="0">
                  <a:moveTo>
                    <a:pt x="7" y="1"/>
                  </a:moveTo>
                  <a:cubicBezTo>
                    <a:pt x="0" y="1"/>
                    <a:pt x="0" y="12"/>
                    <a:pt x="5" y="26"/>
                  </a:cubicBezTo>
                  <a:cubicBezTo>
                    <a:pt x="16" y="14"/>
                    <a:pt x="16" y="2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5113875" y="2019550"/>
              <a:ext cx="350" cy="250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6" y="0"/>
                  </a:moveTo>
                  <a:cubicBezTo>
                    <a:pt x="5" y="0"/>
                    <a:pt x="3" y="3"/>
                    <a:pt x="1" y="5"/>
                  </a:cubicBezTo>
                  <a:cubicBezTo>
                    <a:pt x="3" y="7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3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5046250" y="2163750"/>
              <a:ext cx="2150" cy="2500"/>
            </a:xfrm>
            <a:custGeom>
              <a:avLst/>
              <a:gdLst/>
              <a:ahLst/>
              <a:cxnLst/>
              <a:rect l="l" t="t" r="r" b="b"/>
              <a:pathLst>
                <a:path w="86" h="100" extrusionOk="0">
                  <a:moveTo>
                    <a:pt x="67" y="1"/>
                  </a:moveTo>
                  <a:cubicBezTo>
                    <a:pt x="60" y="1"/>
                    <a:pt x="52" y="4"/>
                    <a:pt x="43" y="8"/>
                  </a:cubicBezTo>
                  <a:cubicBezTo>
                    <a:pt x="42" y="34"/>
                    <a:pt x="22" y="55"/>
                    <a:pt x="1" y="74"/>
                  </a:cubicBezTo>
                  <a:cubicBezTo>
                    <a:pt x="13" y="85"/>
                    <a:pt x="16" y="99"/>
                    <a:pt x="35" y="99"/>
                  </a:cubicBezTo>
                  <a:cubicBezTo>
                    <a:pt x="37" y="99"/>
                    <a:pt x="38" y="99"/>
                    <a:pt x="39" y="99"/>
                  </a:cubicBezTo>
                  <a:lnTo>
                    <a:pt x="85" y="10"/>
                  </a:lnTo>
                  <a:cubicBezTo>
                    <a:pt x="79" y="3"/>
                    <a:pt x="7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5047600" y="2158000"/>
              <a:ext cx="1575" cy="1800"/>
            </a:xfrm>
            <a:custGeom>
              <a:avLst/>
              <a:gdLst/>
              <a:ahLst/>
              <a:cxnLst/>
              <a:rect l="l" t="t" r="r" b="b"/>
              <a:pathLst>
                <a:path w="63" h="72" extrusionOk="0">
                  <a:moveTo>
                    <a:pt x="41" y="1"/>
                  </a:moveTo>
                  <a:cubicBezTo>
                    <a:pt x="39" y="1"/>
                    <a:pt x="37" y="1"/>
                    <a:pt x="34" y="1"/>
                  </a:cubicBezTo>
                  <a:cubicBezTo>
                    <a:pt x="31" y="1"/>
                    <a:pt x="26" y="1"/>
                    <a:pt x="22" y="1"/>
                  </a:cubicBezTo>
                  <a:cubicBezTo>
                    <a:pt x="14" y="1"/>
                    <a:pt x="5" y="3"/>
                    <a:pt x="1" y="18"/>
                  </a:cubicBezTo>
                  <a:lnTo>
                    <a:pt x="0" y="18"/>
                  </a:lnTo>
                  <a:lnTo>
                    <a:pt x="25" y="20"/>
                  </a:lnTo>
                  <a:cubicBezTo>
                    <a:pt x="44" y="32"/>
                    <a:pt x="31" y="54"/>
                    <a:pt x="54" y="71"/>
                  </a:cubicBezTo>
                  <a:cubicBezTo>
                    <a:pt x="49" y="44"/>
                    <a:pt x="63" y="22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5048600" y="2156300"/>
              <a:ext cx="1125" cy="750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31" y="0"/>
                  </a:moveTo>
                  <a:cubicBezTo>
                    <a:pt x="18" y="0"/>
                    <a:pt x="10" y="12"/>
                    <a:pt x="0" y="29"/>
                  </a:cubicBezTo>
                  <a:cubicBezTo>
                    <a:pt x="4" y="29"/>
                    <a:pt x="8" y="30"/>
                    <a:pt x="12" y="30"/>
                  </a:cubicBezTo>
                  <a:cubicBezTo>
                    <a:pt x="32" y="30"/>
                    <a:pt x="40" y="19"/>
                    <a:pt x="45" y="4"/>
                  </a:cubicBez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5046225" y="216345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2" y="1"/>
                  </a:moveTo>
                  <a:lnTo>
                    <a:pt x="12" y="1"/>
                  </a:lnTo>
                  <a:cubicBezTo>
                    <a:pt x="3" y="10"/>
                    <a:pt x="1" y="18"/>
                    <a:pt x="14" y="23"/>
                  </a:cubicBezTo>
                  <a:cubicBezTo>
                    <a:pt x="22" y="18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5047200" y="21584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1"/>
                  </a:moveTo>
                  <a:lnTo>
                    <a:pt x="9" y="1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5049125" y="2168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5125000" y="1849525"/>
              <a:ext cx="1125" cy="625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6" y="1"/>
                  </a:moveTo>
                  <a:cubicBezTo>
                    <a:pt x="4" y="1"/>
                    <a:pt x="3" y="1"/>
                    <a:pt x="0" y="2"/>
                  </a:cubicBezTo>
                  <a:cubicBezTo>
                    <a:pt x="5" y="21"/>
                    <a:pt x="5" y="21"/>
                    <a:pt x="45" y="25"/>
                  </a:cubicBezTo>
                  <a:cubicBezTo>
                    <a:pt x="21" y="16"/>
                    <a:pt x="20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5124850" y="184640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0" y="0"/>
                  </a:moveTo>
                  <a:lnTo>
                    <a:pt x="10" y="0"/>
                  </a:lnTo>
                  <a:cubicBezTo>
                    <a:pt x="2" y="9"/>
                    <a:pt x="1" y="17"/>
                    <a:pt x="12" y="23"/>
                  </a:cubicBezTo>
                  <a:cubicBezTo>
                    <a:pt x="22" y="15"/>
                    <a:pt x="20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5126300" y="1872125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7" y="0"/>
                  </a:moveTo>
                  <a:lnTo>
                    <a:pt x="1" y="5"/>
                  </a:lnTo>
                  <a:lnTo>
                    <a:pt x="5" y="10"/>
                  </a:lnTo>
                  <a:cubicBezTo>
                    <a:pt x="8" y="8"/>
                    <a:pt x="10" y="7"/>
                    <a:pt x="10" y="6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5120025" y="18743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3" y="0"/>
                  </a:moveTo>
                  <a:cubicBezTo>
                    <a:pt x="5" y="0"/>
                    <a:pt x="1" y="10"/>
                    <a:pt x="8" y="40"/>
                  </a:cubicBezTo>
                  <a:lnTo>
                    <a:pt x="41" y="2"/>
                  </a:lnTo>
                  <a:cubicBezTo>
                    <a:pt x="34" y="1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5260025" y="21137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0"/>
                  </a:move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5112450" y="1993750"/>
              <a:ext cx="1375" cy="875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31" y="1"/>
                  </a:moveTo>
                  <a:cubicBezTo>
                    <a:pt x="23" y="1"/>
                    <a:pt x="16" y="11"/>
                    <a:pt x="0" y="34"/>
                  </a:cubicBezTo>
                  <a:cubicBezTo>
                    <a:pt x="3" y="34"/>
                    <a:pt x="5" y="35"/>
                    <a:pt x="7" y="35"/>
                  </a:cubicBezTo>
                  <a:cubicBezTo>
                    <a:pt x="24" y="35"/>
                    <a:pt x="37" y="20"/>
                    <a:pt x="53" y="16"/>
                  </a:cubicBezTo>
                  <a:lnTo>
                    <a:pt x="53" y="16"/>
                  </a:lnTo>
                  <a:cubicBezTo>
                    <a:pt x="53" y="16"/>
                    <a:pt x="54" y="16"/>
                    <a:pt x="54" y="17"/>
                  </a:cubicBezTo>
                  <a:lnTo>
                    <a:pt x="54" y="16"/>
                  </a:lnTo>
                  <a:cubicBezTo>
                    <a:pt x="54" y="16"/>
                    <a:pt x="53" y="16"/>
                    <a:pt x="53" y="16"/>
                  </a:cubicBezTo>
                  <a:lnTo>
                    <a:pt x="53" y="16"/>
                  </a:lnTo>
                  <a:cubicBezTo>
                    <a:pt x="43" y="6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5113800" y="1994100"/>
              <a:ext cx="775" cy="450"/>
            </a:xfrm>
            <a:custGeom>
              <a:avLst/>
              <a:gdLst/>
              <a:ahLst/>
              <a:cxnLst/>
              <a:rect l="l" t="t" r="r" b="b"/>
              <a:pathLst>
                <a:path w="31" h="18" extrusionOk="0">
                  <a:moveTo>
                    <a:pt x="0" y="2"/>
                  </a:moveTo>
                  <a:lnTo>
                    <a:pt x="0" y="2"/>
                  </a:lnTo>
                  <a:cubicBezTo>
                    <a:pt x="4" y="12"/>
                    <a:pt x="9" y="18"/>
                    <a:pt x="16" y="18"/>
                  </a:cubicBezTo>
                  <a:cubicBezTo>
                    <a:pt x="20" y="18"/>
                    <a:pt x="25" y="15"/>
                    <a:pt x="31" y="11"/>
                  </a:cubicBezTo>
                  <a:cubicBezTo>
                    <a:pt x="23" y="0"/>
                    <a:pt x="10" y="3"/>
                    <a:pt x="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5112000" y="1989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5005575" y="2116250"/>
              <a:ext cx="1350" cy="137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9" y="1"/>
                  </a:moveTo>
                  <a:lnTo>
                    <a:pt x="9" y="1"/>
                  </a:lnTo>
                  <a:cubicBezTo>
                    <a:pt x="23" y="21"/>
                    <a:pt x="1" y="40"/>
                    <a:pt x="37" y="54"/>
                  </a:cubicBezTo>
                  <a:cubicBezTo>
                    <a:pt x="53" y="28"/>
                    <a:pt x="41" y="15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5114325" y="2047175"/>
              <a:ext cx="925" cy="975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35"/>
                    <a:pt x="1" y="35"/>
                    <a:pt x="27" y="38"/>
                  </a:cubicBezTo>
                  <a:cubicBezTo>
                    <a:pt x="36" y="15"/>
                    <a:pt x="2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5113825" y="2049850"/>
              <a:ext cx="425" cy="600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7" y="1"/>
                  </a:moveTo>
                  <a:cubicBezTo>
                    <a:pt x="1" y="1"/>
                    <a:pt x="0" y="13"/>
                    <a:pt x="6" y="24"/>
                  </a:cubicBezTo>
                  <a:cubicBezTo>
                    <a:pt x="16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4999775" y="2076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5160575" y="20773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5004225" y="2129675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2" y="1"/>
                  </a:moveTo>
                  <a:cubicBezTo>
                    <a:pt x="10" y="7"/>
                    <a:pt x="1" y="17"/>
                    <a:pt x="0" y="29"/>
                  </a:cubicBezTo>
                  <a:lnTo>
                    <a:pt x="16" y="45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9" y="32"/>
                    <a:pt x="49" y="32"/>
                    <a:pt x="49" y="33"/>
                  </a:cubicBezTo>
                  <a:lnTo>
                    <a:pt x="49" y="32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5" y="17"/>
                    <a:pt x="35" y="6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5164275" y="2121200"/>
              <a:ext cx="1875" cy="1700"/>
            </a:xfrm>
            <a:custGeom>
              <a:avLst/>
              <a:gdLst/>
              <a:ahLst/>
              <a:cxnLst/>
              <a:rect l="l" t="t" r="r" b="b"/>
              <a:pathLst>
                <a:path w="75" h="68" extrusionOk="0">
                  <a:moveTo>
                    <a:pt x="28" y="0"/>
                  </a:moveTo>
                  <a:cubicBezTo>
                    <a:pt x="24" y="0"/>
                    <a:pt x="19" y="4"/>
                    <a:pt x="14" y="4"/>
                  </a:cubicBezTo>
                  <a:cubicBezTo>
                    <a:pt x="0" y="23"/>
                    <a:pt x="3" y="42"/>
                    <a:pt x="15" y="65"/>
                  </a:cubicBezTo>
                  <a:cubicBezTo>
                    <a:pt x="24" y="65"/>
                    <a:pt x="34" y="68"/>
                    <a:pt x="43" y="68"/>
                  </a:cubicBezTo>
                  <a:cubicBezTo>
                    <a:pt x="54" y="68"/>
                    <a:pt x="65" y="65"/>
                    <a:pt x="75" y="52"/>
                  </a:cubicBezTo>
                  <a:cubicBezTo>
                    <a:pt x="67" y="31"/>
                    <a:pt x="51" y="12"/>
                    <a:pt x="30" y="1"/>
                  </a:cubicBezTo>
                  <a:cubicBezTo>
                    <a:pt x="29" y="1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5166650" y="212130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9" y="0"/>
                  </a:moveTo>
                  <a:cubicBezTo>
                    <a:pt x="1" y="5"/>
                    <a:pt x="0" y="16"/>
                    <a:pt x="7" y="22"/>
                  </a:cubicBezTo>
                  <a:cubicBezTo>
                    <a:pt x="18" y="15"/>
                    <a:pt x="18" y="8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5006800" y="213532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7" y="1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2"/>
                    <a:pt x="17" y="2"/>
                    <a:pt x="18" y="2"/>
                  </a:cubicBezTo>
                  <a:lnTo>
                    <a:pt x="17" y="1"/>
                  </a:lnTo>
                  <a:close/>
                  <a:moveTo>
                    <a:pt x="16" y="3"/>
                  </a:moveTo>
                  <a:cubicBezTo>
                    <a:pt x="10" y="4"/>
                    <a:pt x="1" y="3"/>
                    <a:pt x="9" y="14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5084050" y="17740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1"/>
                  </a:moveTo>
                  <a:lnTo>
                    <a:pt x="0" y="12"/>
                  </a:lnTo>
                  <a:cubicBezTo>
                    <a:pt x="4" y="9"/>
                    <a:pt x="17" y="1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5067300" y="2005725"/>
              <a:ext cx="1275" cy="1250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35" y="1"/>
                  </a:moveTo>
                  <a:cubicBezTo>
                    <a:pt x="15" y="3"/>
                    <a:pt x="1" y="8"/>
                    <a:pt x="4" y="32"/>
                  </a:cubicBezTo>
                  <a:cubicBezTo>
                    <a:pt x="11" y="40"/>
                    <a:pt x="17" y="49"/>
                    <a:pt x="27" y="49"/>
                  </a:cubicBezTo>
                  <a:cubicBezTo>
                    <a:pt x="31" y="49"/>
                    <a:pt x="35" y="48"/>
                    <a:pt x="39" y="45"/>
                  </a:cubicBezTo>
                  <a:cubicBezTo>
                    <a:pt x="48" y="29"/>
                    <a:pt x="51" y="15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4920275" y="199782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7"/>
                    <a:pt x="12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3"/>
                    <a:pt x="14" y="13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5201725" y="2301550"/>
              <a:ext cx="1000" cy="800"/>
            </a:xfrm>
            <a:custGeom>
              <a:avLst/>
              <a:gdLst/>
              <a:ahLst/>
              <a:cxnLst/>
              <a:rect l="l" t="t" r="r" b="b"/>
              <a:pathLst>
                <a:path w="40" h="32" extrusionOk="0">
                  <a:moveTo>
                    <a:pt x="29" y="0"/>
                  </a:moveTo>
                  <a:cubicBezTo>
                    <a:pt x="15" y="5"/>
                    <a:pt x="4" y="16"/>
                    <a:pt x="1" y="30"/>
                  </a:cubicBezTo>
                  <a:lnTo>
                    <a:pt x="1" y="30"/>
                  </a:lnTo>
                  <a:cubicBezTo>
                    <a:pt x="0" y="30"/>
                    <a:pt x="0" y="30"/>
                    <a:pt x="0" y="30"/>
                  </a:cubicBezTo>
                  <a:lnTo>
                    <a:pt x="0" y="31"/>
                  </a:lnTo>
                  <a:cubicBezTo>
                    <a:pt x="0" y="31"/>
                    <a:pt x="0" y="31"/>
                    <a:pt x="1" y="30"/>
                  </a:cubicBezTo>
                  <a:lnTo>
                    <a:pt x="1" y="30"/>
                  </a:lnTo>
                  <a:cubicBezTo>
                    <a:pt x="3" y="30"/>
                    <a:pt x="5" y="30"/>
                    <a:pt x="8" y="30"/>
                  </a:cubicBezTo>
                  <a:cubicBezTo>
                    <a:pt x="25" y="30"/>
                    <a:pt x="40" y="28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5115550" y="179920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8" y="2"/>
                    <a:pt x="19" y="1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0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5046400" y="2179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4995800" y="2080650"/>
              <a:ext cx="800" cy="600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31" y="3"/>
                  </a:moveTo>
                  <a:cubicBezTo>
                    <a:pt x="20" y="4"/>
                    <a:pt x="9" y="1"/>
                    <a:pt x="1" y="12"/>
                  </a:cubicBezTo>
                  <a:cubicBezTo>
                    <a:pt x="9" y="24"/>
                    <a:pt x="20" y="20"/>
                    <a:pt x="31" y="21"/>
                  </a:cubicBezTo>
                  <a:lnTo>
                    <a:pt x="31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5262100" y="209460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4" y="9"/>
                    <a:pt x="2" y="13"/>
                  </a:cubicBezTo>
                  <a:lnTo>
                    <a:pt x="2" y="13"/>
                  </a:lnTo>
                  <a:cubicBezTo>
                    <a:pt x="8" y="12"/>
                    <a:pt x="19" y="13"/>
                    <a:pt x="10" y="1"/>
                  </a:cubicBezTo>
                  <a:close/>
                  <a:moveTo>
                    <a:pt x="2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2" y="14"/>
                  </a:lnTo>
                  <a:cubicBezTo>
                    <a:pt x="2" y="14"/>
                    <a:pt x="2" y="13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995775" y="2057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5087300" y="17753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5127100" y="1895525"/>
              <a:ext cx="500" cy="350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1" y="1"/>
                  </a:moveTo>
                  <a:cubicBezTo>
                    <a:pt x="2" y="7"/>
                    <a:pt x="3" y="14"/>
                    <a:pt x="9" y="14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6" y="12"/>
                    <a:pt x="17" y="5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5098275" y="1810275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2" y="1"/>
                  </a:moveTo>
                  <a:cubicBezTo>
                    <a:pt x="52" y="1"/>
                    <a:pt x="52" y="2"/>
                    <a:pt x="51" y="2"/>
                  </a:cubicBezTo>
                  <a:lnTo>
                    <a:pt x="51" y="2"/>
                  </a:lnTo>
                  <a:cubicBezTo>
                    <a:pt x="52" y="2"/>
                    <a:pt x="52" y="2"/>
                    <a:pt x="53" y="2"/>
                  </a:cubicBezTo>
                  <a:lnTo>
                    <a:pt x="52" y="1"/>
                  </a:lnTo>
                  <a:close/>
                  <a:moveTo>
                    <a:pt x="31" y="2"/>
                  </a:moveTo>
                  <a:cubicBezTo>
                    <a:pt x="21" y="2"/>
                    <a:pt x="11" y="4"/>
                    <a:pt x="1" y="14"/>
                  </a:cubicBezTo>
                  <a:cubicBezTo>
                    <a:pt x="12" y="14"/>
                    <a:pt x="22" y="18"/>
                    <a:pt x="31" y="18"/>
                  </a:cubicBezTo>
                  <a:cubicBezTo>
                    <a:pt x="39" y="18"/>
                    <a:pt x="46" y="15"/>
                    <a:pt x="51" y="2"/>
                  </a:cubicBezTo>
                  <a:lnTo>
                    <a:pt x="51" y="2"/>
                  </a:lnTo>
                  <a:cubicBezTo>
                    <a:pt x="50" y="2"/>
                    <a:pt x="48" y="2"/>
                    <a:pt x="47" y="2"/>
                  </a:cubicBezTo>
                  <a:cubicBezTo>
                    <a:pt x="42" y="2"/>
                    <a:pt x="36" y="2"/>
                    <a:pt x="3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5124550" y="19352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2" y="1"/>
                    <a:pt x="8" y="1"/>
                  </a:cubicBezTo>
                  <a:close/>
                  <a:moveTo>
                    <a:pt x="13" y="12"/>
                  </a:moveTo>
                  <a:cubicBezTo>
                    <a:pt x="14" y="13"/>
                    <a:pt x="14" y="13"/>
                    <a:pt x="14" y="13"/>
                  </a:cubicBezTo>
                  <a:lnTo>
                    <a:pt x="15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5024525" y="216020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1"/>
                  </a:moveTo>
                  <a:cubicBezTo>
                    <a:pt x="1" y="11"/>
                    <a:pt x="9" y="19"/>
                    <a:pt x="19" y="19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5"/>
          <p:cNvGrpSpPr/>
          <p:nvPr/>
        </p:nvGrpSpPr>
        <p:grpSpPr>
          <a:xfrm rot="475618">
            <a:off x="-140360" y="150642"/>
            <a:ext cx="1342240" cy="2136178"/>
            <a:chOff x="5560525" y="2003150"/>
            <a:chExt cx="826750" cy="1315775"/>
          </a:xfrm>
        </p:grpSpPr>
        <p:sp>
          <p:nvSpPr>
            <p:cNvPr id="1500" name="Google Shape;1500;p5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5"/>
          <p:cNvGrpSpPr/>
          <p:nvPr/>
        </p:nvGrpSpPr>
        <p:grpSpPr>
          <a:xfrm rot="-4738069">
            <a:off x="7368426" y="3600933"/>
            <a:ext cx="1321173" cy="2102650"/>
            <a:chOff x="5560525" y="2003150"/>
            <a:chExt cx="826750" cy="1315775"/>
          </a:xfrm>
        </p:grpSpPr>
        <p:sp>
          <p:nvSpPr>
            <p:cNvPr id="1666" name="Google Shape;1666;p5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2" name="Google Shape;19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72597">
            <a:off x="7321288" y="-554475"/>
            <a:ext cx="2828769" cy="22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8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899996" flipH="1">
            <a:off x="1757363" y="463275"/>
            <a:ext cx="5629277" cy="421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8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7384587" flipH="1">
            <a:off x="-1888410" y="2694528"/>
            <a:ext cx="3394751" cy="4671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8"/>
          <p:cNvSpPr txBox="1">
            <a:spLocks noGrp="1"/>
          </p:cNvSpPr>
          <p:nvPr>
            <p:ph type="title"/>
          </p:nvPr>
        </p:nvSpPr>
        <p:spPr>
          <a:xfrm>
            <a:off x="715050" y="1253550"/>
            <a:ext cx="7713900" cy="26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26" name="Google Shape;1926;p8"/>
          <p:cNvGrpSpPr/>
          <p:nvPr/>
        </p:nvGrpSpPr>
        <p:grpSpPr>
          <a:xfrm rot="-760744" flipH="1">
            <a:off x="7680086" y="836681"/>
            <a:ext cx="1497635" cy="2438394"/>
            <a:chOff x="5560525" y="2003150"/>
            <a:chExt cx="826750" cy="1315775"/>
          </a:xfrm>
        </p:grpSpPr>
        <p:sp>
          <p:nvSpPr>
            <p:cNvPr id="1927" name="Google Shape;1927;p8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8"/>
          <p:cNvGrpSpPr/>
          <p:nvPr/>
        </p:nvGrpSpPr>
        <p:grpSpPr>
          <a:xfrm rot="-5777782" flipH="1">
            <a:off x="-500477" y="2337543"/>
            <a:ext cx="2559455" cy="789902"/>
            <a:chOff x="1184300" y="2672075"/>
            <a:chExt cx="802225" cy="247600"/>
          </a:xfrm>
        </p:grpSpPr>
        <p:sp>
          <p:nvSpPr>
            <p:cNvPr id="2093" name="Google Shape;2093;p8"/>
            <p:cNvSpPr/>
            <p:nvPr/>
          </p:nvSpPr>
          <p:spPr>
            <a:xfrm>
              <a:off x="1983500" y="2716150"/>
              <a:ext cx="3025" cy="4225"/>
            </a:xfrm>
            <a:custGeom>
              <a:avLst/>
              <a:gdLst/>
              <a:ahLst/>
              <a:cxnLst/>
              <a:rect l="l" t="t" r="r" b="b"/>
              <a:pathLst>
                <a:path w="121" h="169" extrusionOk="0">
                  <a:moveTo>
                    <a:pt x="120" y="1"/>
                  </a:moveTo>
                  <a:lnTo>
                    <a:pt x="0" y="81"/>
                  </a:lnTo>
                  <a:cubicBezTo>
                    <a:pt x="17" y="112"/>
                    <a:pt x="32" y="139"/>
                    <a:pt x="49" y="168"/>
                  </a:cubicBezTo>
                  <a:lnTo>
                    <a:pt x="84" y="116"/>
                  </a:lnTo>
                  <a:lnTo>
                    <a:pt x="120" y="13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1400000" y="2765600"/>
              <a:ext cx="40575" cy="33975"/>
            </a:xfrm>
            <a:custGeom>
              <a:avLst/>
              <a:gdLst/>
              <a:ahLst/>
              <a:cxnLst/>
              <a:rect l="l" t="t" r="r" b="b"/>
              <a:pathLst>
                <a:path w="1623" h="1359" extrusionOk="0">
                  <a:moveTo>
                    <a:pt x="814" y="1"/>
                  </a:moveTo>
                  <a:lnTo>
                    <a:pt x="591" y="85"/>
                  </a:lnTo>
                  <a:lnTo>
                    <a:pt x="480" y="76"/>
                  </a:lnTo>
                  <a:cubicBezTo>
                    <a:pt x="454" y="118"/>
                    <a:pt x="441" y="169"/>
                    <a:pt x="412" y="180"/>
                  </a:cubicBezTo>
                  <a:cubicBezTo>
                    <a:pt x="341" y="207"/>
                    <a:pt x="301" y="256"/>
                    <a:pt x="273" y="321"/>
                  </a:cubicBezTo>
                  <a:cubicBezTo>
                    <a:pt x="268" y="334"/>
                    <a:pt x="260" y="344"/>
                    <a:pt x="249" y="352"/>
                  </a:cubicBezTo>
                  <a:cubicBezTo>
                    <a:pt x="179" y="389"/>
                    <a:pt x="156" y="466"/>
                    <a:pt x="97" y="507"/>
                  </a:cubicBezTo>
                  <a:cubicBezTo>
                    <a:pt x="110" y="572"/>
                    <a:pt x="120" y="628"/>
                    <a:pt x="135" y="712"/>
                  </a:cubicBezTo>
                  <a:cubicBezTo>
                    <a:pt x="171" y="748"/>
                    <a:pt x="180" y="823"/>
                    <a:pt x="193" y="903"/>
                  </a:cubicBezTo>
                  <a:lnTo>
                    <a:pt x="104" y="888"/>
                  </a:lnTo>
                  <a:lnTo>
                    <a:pt x="104" y="888"/>
                  </a:lnTo>
                  <a:cubicBezTo>
                    <a:pt x="123" y="961"/>
                    <a:pt x="0" y="969"/>
                    <a:pt x="42" y="1054"/>
                  </a:cubicBezTo>
                  <a:lnTo>
                    <a:pt x="164" y="1077"/>
                  </a:lnTo>
                  <a:lnTo>
                    <a:pt x="248" y="1036"/>
                  </a:lnTo>
                  <a:cubicBezTo>
                    <a:pt x="253" y="1070"/>
                    <a:pt x="258" y="1097"/>
                    <a:pt x="264" y="1126"/>
                  </a:cubicBezTo>
                  <a:cubicBezTo>
                    <a:pt x="394" y="1171"/>
                    <a:pt x="510" y="1233"/>
                    <a:pt x="590" y="1358"/>
                  </a:cubicBezTo>
                  <a:lnTo>
                    <a:pt x="688" y="1281"/>
                  </a:lnTo>
                  <a:lnTo>
                    <a:pt x="774" y="1296"/>
                  </a:lnTo>
                  <a:lnTo>
                    <a:pt x="841" y="1248"/>
                  </a:lnTo>
                  <a:lnTo>
                    <a:pt x="973" y="1316"/>
                  </a:lnTo>
                  <a:lnTo>
                    <a:pt x="1057" y="1217"/>
                  </a:lnTo>
                  <a:lnTo>
                    <a:pt x="1122" y="1210"/>
                  </a:lnTo>
                  <a:cubicBezTo>
                    <a:pt x="1164" y="1172"/>
                    <a:pt x="1198" y="1142"/>
                    <a:pt x="1249" y="1096"/>
                  </a:cubicBezTo>
                  <a:cubicBezTo>
                    <a:pt x="1257" y="1166"/>
                    <a:pt x="1261" y="1210"/>
                    <a:pt x="1269" y="1253"/>
                  </a:cubicBezTo>
                  <a:cubicBezTo>
                    <a:pt x="1280" y="1317"/>
                    <a:pt x="1295" y="1329"/>
                    <a:pt x="1352" y="1329"/>
                  </a:cubicBezTo>
                  <a:cubicBezTo>
                    <a:pt x="1366" y="1277"/>
                    <a:pt x="1266" y="1279"/>
                    <a:pt x="1298" y="1207"/>
                  </a:cubicBezTo>
                  <a:lnTo>
                    <a:pt x="1298" y="1207"/>
                  </a:lnTo>
                  <a:lnTo>
                    <a:pt x="1365" y="1224"/>
                  </a:lnTo>
                  <a:lnTo>
                    <a:pt x="1525" y="1184"/>
                  </a:lnTo>
                  <a:cubicBezTo>
                    <a:pt x="1592" y="1151"/>
                    <a:pt x="1577" y="1055"/>
                    <a:pt x="1622" y="984"/>
                  </a:cubicBezTo>
                  <a:lnTo>
                    <a:pt x="1523" y="898"/>
                  </a:lnTo>
                  <a:lnTo>
                    <a:pt x="1382" y="885"/>
                  </a:lnTo>
                  <a:cubicBezTo>
                    <a:pt x="1391" y="838"/>
                    <a:pt x="1397" y="804"/>
                    <a:pt x="1405" y="770"/>
                  </a:cubicBezTo>
                  <a:cubicBezTo>
                    <a:pt x="1436" y="650"/>
                    <a:pt x="1438" y="532"/>
                    <a:pt x="1381" y="418"/>
                  </a:cubicBezTo>
                  <a:cubicBezTo>
                    <a:pt x="1371" y="401"/>
                    <a:pt x="1367" y="382"/>
                    <a:pt x="1366" y="362"/>
                  </a:cubicBezTo>
                  <a:cubicBezTo>
                    <a:pt x="1365" y="288"/>
                    <a:pt x="1336" y="230"/>
                    <a:pt x="1268" y="199"/>
                  </a:cubicBezTo>
                  <a:cubicBezTo>
                    <a:pt x="1265" y="171"/>
                    <a:pt x="1262" y="147"/>
                    <a:pt x="1260" y="125"/>
                  </a:cubicBezTo>
                  <a:lnTo>
                    <a:pt x="933" y="1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1440825" y="2782925"/>
              <a:ext cx="34025" cy="37000"/>
            </a:xfrm>
            <a:custGeom>
              <a:avLst/>
              <a:gdLst/>
              <a:ahLst/>
              <a:cxnLst/>
              <a:rect l="l" t="t" r="r" b="b"/>
              <a:pathLst>
                <a:path w="1361" h="1480" extrusionOk="0">
                  <a:moveTo>
                    <a:pt x="641" y="0"/>
                  </a:moveTo>
                  <a:lnTo>
                    <a:pt x="513" y="96"/>
                  </a:lnTo>
                  <a:lnTo>
                    <a:pt x="414" y="118"/>
                  </a:lnTo>
                  <a:lnTo>
                    <a:pt x="424" y="132"/>
                  </a:lnTo>
                  <a:cubicBezTo>
                    <a:pt x="396" y="170"/>
                    <a:pt x="366" y="209"/>
                    <a:pt x="339" y="244"/>
                  </a:cubicBezTo>
                  <a:lnTo>
                    <a:pt x="248" y="233"/>
                  </a:lnTo>
                  <a:lnTo>
                    <a:pt x="1" y="523"/>
                  </a:lnTo>
                  <a:cubicBezTo>
                    <a:pt x="12" y="570"/>
                    <a:pt x="30" y="619"/>
                    <a:pt x="34" y="669"/>
                  </a:cubicBezTo>
                  <a:cubicBezTo>
                    <a:pt x="37" y="722"/>
                    <a:pt x="26" y="777"/>
                    <a:pt x="23" y="832"/>
                  </a:cubicBezTo>
                  <a:lnTo>
                    <a:pt x="8" y="833"/>
                  </a:lnTo>
                  <a:cubicBezTo>
                    <a:pt x="33" y="896"/>
                    <a:pt x="59" y="959"/>
                    <a:pt x="91" y="1038"/>
                  </a:cubicBezTo>
                  <a:lnTo>
                    <a:pt x="91" y="1151"/>
                  </a:lnTo>
                  <a:cubicBezTo>
                    <a:pt x="119" y="1167"/>
                    <a:pt x="154" y="1174"/>
                    <a:pt x="162" y="1192"/>
                  </a:cubicBezTo>
                  <a:cubicBezTo>
                    <a:pt x="199" y="1280"/>
                    <a:pt x="285" y="1294"/>
                    <a:pt x="356" y="1328"/>
                  </a:cubicBezTo>
                  <a:cubicBezTo>
                    <a:pt x="399" y="1349"/>
                    <a:pt x="449" y="1354"/>
                    <a:pt x="497" y="1369"/>
                  </a:cubicBezTo>
                  <a:lnTo>
                    <a:pt x="556" y="1480"/>
                  </a:lnTo>
                  <a:lnTo>
                    <a:pt x="642" y="1408"/>
                  </a:lnTo>
                  <a:lnTo>
                    <a:pt x="716" y="1440"/>
                  </a:lnTo>
                  <a:lnTo>
                    <a:pt x="788" y="1399"/>
                  </a:lnTo>
                  <a:cubicBezTo>
                    <a:pt x="789" y="1405"/>
                    <a:pt x="790" y="1410"/>
                    <a:pt x="791" y="1416"/>
                  </a:cubicBezTo>
                  <a:lnTo>
                    <a:pt x="992" y="1396"/>
                  </a:lnTo>
                  <a:cubicBezTo>
                    <a:pt x="976" y="1358"/>
                    <a:pt x="968" y="1335"/>
                    <a:pt x="953" y="1301"/>
                  </a:cubicBezTo>
                  <a:cubicBezTo>
                    <a:pt x="1149" y="1272"/>
                    <a:pt x="1184" y="1115"/>
                    <a:pt x="1248" y="963"/>
                  </a:cubicBezTo>
                  <a:lnTo>
                    <a:pt x="1303" y="912"/>
                  </a:lnTo>
                  <a:lnTo>
                    <a:pt x="1303" y="652"/>
                  </a:lnTo>
                  <a:cubicBezTo>
                    <a:pt x="1361" y="565"/>
                    <a:pt x="1261" y="490"/>
                    <a:pt x="1214" y="403"/>
                  </a:cubicBezTo>
                  <a:lnTo>
                    <a:pt x="1237" y="348"/>
                  </a:lnTo>
                  <a:lnTo>
                    <a:pt x="1078" y="263"/>
                  </a:lnTo>
                  <a:cubicBezTo>
                    <a:pt x="1094" y="225"/>
                    <a:pt x="1106" y="195"/>
                    <a:pt x="1118" y="168"/>
                  </a:cubicBezTo>
                  <a:cubicBezTo>
                    <a:pt x="1148" y="169"/>
                    <a:pt x="1175" y="197"/>
                    <a:pt x="1201" y="197"/>
                  </a:cubicBezTo>
                  <a:cubicBezTo>
                    <a:pt x="1216" y="197"/>
                    <a:pt x="1231" y="188"/>
                    <a:pt x="1247" y="157"/>
                  </a:cubicBezTo>
                  <a:lnTo>
                    <a:pt x="1164" y="94"/>
                  </a:lnTo>
                  <a:lnTo>
                    <a:pt x="1021" y="166"/>
                  </a:lnTo>
                  <a:cubicBezTo>
                    <a:pt x="1012" y="126"/>
                    <a:pt x="1005" y="98"/>
                    <a:pt x="997" y="63"/>
                  </a:cubicBezTo>
                  <a:lnTo>
                    <a:pt x="704" y="102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1544275" y="2686950"/>
              <a:ext cx="37350" cy="32375"/>
            </a:xfrm>
            <a:custGeom>
              <a:avLst/>
              <a:gdLst/>
              <a:ahLst/>
              <a:cxnLst/>
              <a:rect l="l" t="t" r="r" b="b"/>
              <a:pathLst>
                <a:path w="1494" h="1295" extrusionOk="0">
                  <a:moveTo>
                    <a:pt x="692" y="0"/>
                  </a:moveTo>
                  <a:lnTo>
                    <a:pt x="588" y="53"/>
                  </a:lnTo>
                  <a:lnTo>
                    <a:pt x="556" y="127"/>
                  </a:lnTo>
                  <a:lnTo>
                    <a:pt x="475" y="167"/>
                  </a:lnTo>
                  <a:cubicBezTo>
                    <a:pt x="449" y="215"/>
                    <a:pt x="412" y="256"/>
                    <a:pt x="407" y="300"/>
                  </a:cubicBezTo>
                  <a:cubicBezTo>
                    <a:pt x="399" y="378"/>
                    <a:pt x="371" y="452"/>
                    <a:pt x="328" y="517"/>
                  </a:cubicBezTo>
                  <a:cubicBezTo>
                    <a:pt x="266" y="603"/>
                    <a:pt x="236" y="724"/>
                    <a:pt x="98" y="745"/>
                  </a:cubicBezTo>
                  <a:cubicBezTo>
                    <a:pt x="134" y="828"/>
                    <a:pt x="1" y="833"/>
                    <a:pt x="26" y="923"/>
                  </a:cubicBezTo>
                  <a:lnTo>
                    <a:pt x="101" y="889"/>
                  </a:lnTo>
                  <a:lnTo>
                    <a:pt x="199" y="1012"/>
                  </a:lnTo>
                  <a:lnTo>
                    <a:pt x="163" y="1045"/>
                  </a:lnTo>
                  <a:cubicBezTo>
                    <a:pt x="169" y="1084"/>
                    <a:pt x="176" y="1117"/>
                    <a:pt x="182" y="1152"/>
                  </a:cubicBezTo>
                  <a:lnTo>
                    <a:pt x="245" y="1140"/>
                  </a:lnTo>
                  <a:cubicBezTo>
                    <a:pt x="289" y="1174"/>
                    <a:pt x="331" y="1205"/>
                    <a:pt x="370" y="1239"/>
                  </a:cubicBezTo>
                  <a:cubicBezTo>
                    <a:pt x="412" y="1276"/>
                    <a:pt x="459" y="1294"/>
                    <a:pt x="506" y="1294"/>
                  </a:cubicBezTo>
                  <a:cubicBezTo>
                    <a:pt x="534" y="1294"/>
                    <a:pt x="562" y="1288"/>
                    <a:pt x="589" y="1276"/>
                  </a:cubicBezTo>
                  <a:cubicBezTo>
                    <a:pt x="636" y="1256"/>
                    <a:pt x="686" y="1246"/>
                    <a:pt x="736" y="1246"/>
                  </a:cubicBezTo>
                  <a:cubicBezTo>
                    <a:pt x="761" y="1246"/>
                    <a:pt x="787" y="1249"/>
                    <a:pt x="812" y="1254"/>
                  </a:cubicBezTo>
                  <a:lnTo>
                    <a:pt x="824" y="1213"/>
                  </a:lnTo>
                  <a:lnTo>
                    <a:pt x="1020" y="1226"/>
                  </a:lnTo>
                  <a:cubicBezTo>
                    <a:pt x="1039" y="1169"/>
                    <a:pt x="1051" y="1128"/>
                    <a:pt x="1063" y="1090"/>
                  </a:cubicBezTo>
                  <a:cubicBezTo>
                    <a:pt x="1031" y="1053"/>
                    <a:pt x="967" y="1082"/>
                    <a:pt x="959" y="1015"/>
                  </a:cubicBezTo>
                  <a:lnTo>
                    <a:pt x="1050" y="969"/>
                  </a:lnTo>
                  <a:cubicBezTo>
                    <a:pt x="1068" y="940"/>
                    <a:pt x="1086" y="914"/>
                    <a:pt x="1104" y="887"/>
                  </a:cubicBezTo>
                  <a:lnTo>
                    <a:pt x="1197" y="936"/>
                  </a:lnTo>
                  <a:lnTo>
                    <a:pt x="1348" y="856"/>
                  </a:lnTo>
                  <a:cubicBezTo>
                    <a:pt x="1347" y="848"/>
                    <a:pt x="1344" y="840"/>
                    <a:pt x="1343" y="831"/>
                  </a:cubicBezTo>
                  <a:lnTo>
                    <a:pt x="1185" y="809"/>
                  </a:lnTo>
                  <a:lnTo>
                    <a:pt x="1295" y="685"/>
                  </a:lnTo>
                  <a:lnTo>
                    <a:pt x="1374" y="685"/>
                  </a:lnTo>
                  <a:cubicBezTo>
                    <a:pt x="1359" y="607"/>
                    <a:pt x="1344" y="533"/>
                    <a:pt x="1330" y="457"/>
                  </a:cubicBezTo>
                  <a:lnTo>
                    <a:pt x="1494" y="345"/>
                  </a:lnTo>
                  <a:lnTo>
                    <a:pt x="1375" y="330"/>
                  </a:lnTo>
                  <a:cubicBezTo>
                    <a:pt x="1386" y="319"/>
                    <a:pt x="1397" y="306"/>
                    <a:pt x="1407" y="295"/>
                  </a:cubicBezTo>
                  <a:lnTo>
                    <a:pt x="1260" y="182"/>
                  </a:lnTo>
                  <a:cubicBezTo>
                    <a:pt x="1269" y="140"/>
                    <a:pt x="1219" y="113"/>
                    <a:pt x="1170" y="84"/>
                  </a:cubicBezTo>
                  <a:cubicBezTo>
                    <a:pt x="1106" y="45"/>
                    <a:pt x="1033" y="24"/>
                    <a:pt x="958" y="22"/>
                  </a:cubicBezTo>
                  <a:cubicBezTo>
                    <a:pt x="872" y="18"/>
                    <a:pt x="787" y="8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1881225" y="2722825"/>
              <a:ext cx="26000" cy="25925"/>
            </a:xfrm>
            <a:custGeom>
              <a:avLst/>
              <a:gdLst/>
              <a:ahLst/>
              <a:cxnLst/>
              <a:rect l="l" t="t" r="r" b="b"/>
              <a:pathLst>
                <a:path w="1040" h="1037" extrusionOk="0">
                  <a:moveTo>
                    <a:pt x="860" y="0"/>
                  </a:moveTo>
                  <a:cubicBezTo>
                    <a:pt x="834" y="0"/>
                    <a:pt x="808" y="7"/>
                    <a:pt x="784" y="20"/>
                  </a:cubicBezTo>
                  <a:cubicBezTo>
                    <a:pt x="734" y="47"/>
                    <a:pt x="683" y="70"/>
                    <a:pt x="626" y="70"/>
                  </a:cubicBezTo>
                  <a:cubicBezTo>
                    <a:pt x="612" y="70"/>
                    <a:pt x="597" y="69"/>
                    <a:pt x="582" y="66"/>
                  </a:cubicBezTo>
                  <a:cubicBezTo>
                    <a:pt x="519" y="52"/>
                    <a:pt x="457" y="44"/>
                    <a:pt x="411" y="37"/>
                  </a:cubicBezTo>
                  <a:cubicBezTo>
                    <a:pt x="362" y="58"/>
                    <a:pt x="329" y="78"/>
                    <a:pt x="292" y="84"/>
                  </a:cubicBezTo>
                  <a:cubicBezTo>
                    <a:pt x="228" y="96"/>
                    <a:pt x="187" y="133"/>
                    <a:pt x="158" y="187"/>
                  </a:cubicBezTo>
                  <a:cubicBezTo>
                    <a:pt x="145" y="208"/>
                    <a:pt x="136" y="233"/>
                    <a:pt x="122" y="255"/>
                  </a:cubicBezTo>
                  <a:cubicBezTo>
                    <a:pt x="26" y="412"/>
                    <a:pt x="0" y="662"/>
                    <a:pt x="195" y="806"/>
                  </a:cubicBezTo>
                  <a:cubicBezTo>
                    <a:pt x="218" y="825"/>
                    <a:pt x="240" y="845"/>
                    <a:pt x="259" y="866"/>
                  </a:cubicBezTo>
                  <a:cubicBezTo>
                    <a:pt x="322" y="929"/>
                    <a:pt x="409" y="941"/>
                    <a:pt x="487" y="958"/>
                  </a:cubicBezTo>
                  <a:cubicBezTo>
                    <a:pt x="494" y="959"/>
                    <a:pt x="501" y="960"/>
                    <a:pt x="507" y="960"/>
                  </a:cubicBezTo>
                  <a:cubicBezTo>
                    <a:pt x="545" y="960"/>
                    <a:pt x="585" y="939"/>
                    <a:pt x="616" y="933"/>
                  </a:cubicBezTo>
                  <a:lnTo>
                    <a:pt x="717" y="1036"/>
                  </a:lnTo>
                  <a:lnTo>
                    <a:pt x="767" y="986"/>
                  </a:lnTo>
                  <a:cubicBezTo>
                    <a:pt x="739" y="955"/>
                    <a:pt x="721" y="935"/>
                    <a:pt x="700" y="910"/>
                  </a:cubicBezTo>
                  <a:lnTo>
                    <a:pt x="886" y="749"/>
                  </a:lnTo>
                  <a:cubicBezTo>
                    <a:pt x="908" y="620"/>
                    <a:pt x="973" y="504"/>
                    <a:pt x="952" y="375"/>
                  </a:cubicBezTo>
                  <a:cubicBezTo>
                    <a:pt x="1034" y="263"/>
                    <a:pt x="1040" y="232"/>
                    <a:pt x="1011" y="122"/>
                  </a:cubicBezTo>
                  <a:cubicBezTo>
                    <a:pt x="994" y="47"/>
                    <a:pt x="929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1372700" y="2683475"/>
              <a:ext cx="30550" cy="24650"/>
            </a:xfrm>
            <a:custGeom>
              <a:avLst/>
              <a:gdLst/>
              <a:ahLst/>
              <a:cxnLst/>
              <a:rect l="l" t="t" r="r" b="b"/>
              <a:pathLst>
                <a:path w="1222" h="986" extrusionOk="0">
                  <a:moveTo>
                    <a:pt x="682" y="0"/>
                  </a:moveTo>
                  <a:cubicBezTo>
                    <a:pt x="670" y="0"/>
                    <a:pt x="657" y="2"/>
                    <a:pt x="645" y="5"/>
                  </a:cubicBezTo>
                  <a:cubicBezTo>
                    <a:pt x="581" y="19"/>
                    <a:pt x="517" y="36"/>
                    <a:pt x="452" y="40"/>
                  </a:cubicBezTo>
                  <a:cubicBezTo>
                    <a:pt x="332" y="49"/>
                    <a:pt x="273" y="120"/>
                    <a:pt x="240" y="225"/>
                  </a:cubicBezTo>
                  <a:cubicBezTo>
                    <a:pt x="229" y="263"/>
                    <a:pt x="215" y="299"/>
                    <a:pt x="209" y="316"/>
                  </a:cubicBezTo>
                  <a:lnTo>
                    <a:pt x="0" y="490"/>
                  </a:lnTo>
                  <a:lnTo>
                    <a:pt x="143" y="534"/>
                  </a:lnTo>
                  <a:cubicBezTo>
                    <a:pt x="202" y="609"/>
                    <a:pt x="124" y="672"/>
                    <a:pt x="132" y="743"/>
                  </a:cubicBezTo>
                  <a:cubicBezTo>
                    <a:pt x="154" y="781"/>
                    <a:pt x="177" y="819"/>
                    <a:pt x="203" y="862"/>
                  </a:cubicBezTo>
                  <a:lnTo>
                    <a:pt x="270" y="842"/>
                  </a:lnTo>
                  <a:cubicBezTo>
                    <a:pt x="278" y="866"/>
                    <a:pt x="283" y="882"/>
                    <a:pt x="288" y="896"/>
                  </a:cubicBezTo>
                  <a:lnTo>
                    <a:pt x="392" y="874"/>
                  </a:lnTo>
                  <a:lnTo>
                    <a:pt x="392" y="874"/>
                  </a:lnTo>
                  <a:cubicBezTo>
                    <a:pt x="387" y="914"/>
                    <a:pt x="385" y="939"/>
                    <a:pt x="381" y="968"/>
                  </a:cubicBezTo>
                  <a:lnTo>
                    <a:pt x="458" y="986"/>
                  </a:lnTo>
                  <a:cubicBezTo>
                    <a:pt x="490" y="957"/>
                    <a:pt x="523" y="931"/>
                    <a:pt x="558" y="906"/>
                  </a:cubicBezTo>
                  <a:cubicBezTo>
                    <a:pt x="604" y="876"/>
                    <a:pt x="653" y="850"/>
                    <a:pt x="704" y="831"/>
                  </a:cubicBezTo>
                  <a:cubicBezTo>
                    <a:pt x="764" y="810"/>
                    <a:pt x="828" y="802"/>
                    <a:pt x="889" y="789"/>
                  </a:cubicBezTo>
                  <a:lnTo>
                    <a:pt x="877" y="767"/>
                  </a:lnTo>
                  <a:lnTo>
                    <a:pt x="1010" y="625"/>
                  </a:lnTo>
                  <a:cubicBezTo>
                    <a:pt x="1039" y="629"/>
                    <a:pt x="1066" y="649"/>
                    <a:pt x="1090" y="649"/>
                  </a:cubicBezTo>
                  <a:cubicBezTo>
                    <a:pt x="1106" y="649"/>
                    <a:pt x="1121" y="639"/>
                    <a:pt x="1132" y="605"/>
                  </a:cubicBezTo>
                  <a:lnTo>
                    <a:pt x="1071" y="554"/>
                  </a:lnTo>
                  <a:cubicBezTo>
                    <a:pt x="1071" y="498"/>
                    <a:pt x="1096" y="491"/>
                    <a:pt x="1126" y="491"/>
                  </a:cubicBezTo>
                  <a:cubicBezTo>
                    <a:pt x="1138" y="491"/>
                    <a:pt x="1150" y="492"/>
                    <a:pt x="1161" y="492"/>
                  </a:cubicBezTo>
                  <a:cubicBezTo>
                    <a:pt x="1182" y="492"/>
                    <a:pt x="1201" y="488"/>
                    <a:pt x="1211" y="467"/>
                  </a:cubicBezTo>
                  <a:cubicBezTo>
                    <a:pt x="1221" y="397"/>
                    <a:pt x="1142" y="390"/>
                    <a:pt x="1116" y="343"/>
                  </a:cubicBezTo>
                  <a:cubicBezTo>
                    <a:pt x="1106" y="314"/>
                    <a:pt x="1096" y="283"/>
                    <a:pt x="1086" y="256"/>
                  </a:cubicBezTo>
                  <a:cubicBezTo>
                    <a:pt x="1052" y="234"/>
                    <a:pt x="1021" y="216"/>
                    <a:pt x="993" y="195"/>
                  </a:cubicBezTo>
                  <a:cubicBezTo>
                    <a:pt x="922" y="143"/>
                    <a:pt x="854" y="87"/>
                    <a:pt x="784" y="36"/>
                  </a:cubicBezTo>
                  <a:cubicBezTo>
                    <a:pt x="754" y="13"/>
                    <a:pt x="718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"/>
            <p:cNvSpPr/>
            <p:nvPr/>
          </p:nvSpPr>
          <p:spPr>
            <a:xfrm>
              <a:off x="1427025" y="2735825"/>
              <a:ext cx="20900" cy="19950"/>
            </a:xfrm>
            <a:custGeom>
              <a:avLst/>
              <a:gdLst/>
              <a:ahLst/>
              <a:cxnLst/>
              <a:rect l="l" t="t" r="r" b="b"/>
              <a:pathLst>
                <a:path w="836" h="798" extrusionOk="0">
                  <a:moveTo>
                    <a:pt x="608" y="1"/>
                  </a:moveTo>
                  <a:cubicBezTo>
                    <a:pt x="560" y="11"/>
                    <a:pt x="524" y="18"/>
                    <a:pt x="490" y="28"/>
                  </a:cubicBezTo>
                  <a:cubicBezTo>
                    <a:pt x="463" y="37"/>
                    <a:pt x="435" y="49"/>
                    <a:pt x="410" y="62"/>
                  </a:cubicBezTo>
                  <a:cubicBezTo>
                    <a:pt x="372" y="81"/>
                    <a:pt x="333" y="96"/>
                    <a:pt x="292" y="96"/>
                  </a:cubicBezTo>
                  <a:cubicBezTo>
                    <a:pt x="276" y="96"/>
                    <a:pt x="259" y="93"/>
                    <a:pt x="241" y="89"/>
                  </a:cubicBezTo>
                  <a:cubicBezTo>
                    <a:pt x="222" y="83"/>
                    <a:pt x="203" y="81"/>
                    <a:pt x="185" y="81"/>
                  </a:cubicBezTo>
                  <a:cubicBezTo>
                    <a:pt x="112" y="81"/>
                    <a:pt x="55" y="123"/>
                    <a:pt x="14" y="203"/>
                  </a:cubicBezTo>
                  <a:cubicBezTo>
                    <a:pt x="43" y="262"/>
                    <a:pt x="71" y="321"/>
                    <a:pt x="107" y="394"/>
                  </a:cubicBezTo>
                  <a:lnTo>
                    <a:pt x="1" y="349"/>
                  </a:lnTo>
                  <a:lnTo>
                    <a:pt x="1" y="349"/>
                  </a:lnTo>
                  <a:cubicBezTo>
                    <a:pt x="4" y="431"/>
                    <a:pt x="79" y="430"/>
                    <a:pt x="99" y="477"/>
                  </a:cubicBezTo>
                  <a:cubicBezTo>
                    <a:pt x="76" y="577"/>
                    <a:pt x="179" y="620"/>
                    <a:pt x="203" y="698"/>
                  </a:cubicBezTo>
                  <a:cubicBezTo>
                    <a:pt x="224" y="688"/>
                    <a:pt x="245" y="684"/>
                    <a:pt x="265" y="684"/>
                  </a:cubicBezTo>
                  <a:cubicBezTo>
                    <a:pt x="332" y="684"/>
                    <a:pt x="392" y="726"/>
                    <a:pt x="459" y="731"/>
                  </a:cubicBezTo>
                  <a:lnTo>
                    <a:pt x="452" y="797"/>
                  </a:lnTo>
                  <a:cubicBezTo>
                    <a:pt x="488" y="771"/>
                    <a:pt x="519" y="734"/>
                    <a:pt x="557" y="722"/>
                  </a:cubicBezTo>
                  <a:cubicBezTo>
                    <a:pt x="682" y="682"/>
                    <a:pt x="770" y="602"/>
                    <a:pt x="836" y="508"/>
                  </a:cubicBezTo>
                  <a:lnTo>
                    <a:pt x="836" y="240"/>
                  </a:lnTo>
                  <a:lnTo>
                    <a:pt x="765" y="132"/>
                  </a:lnTo>
                  <a:lnTo>
                    <a:pt x="698" y="114"/>
                  </a:lnTo>
                  <a:lnTo>
                    <a:pt x="707" y="10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"/>
            <p:cNvSpPr/>
            <p:nvPr/>
          </p:nvSpPr>
          <p:spPr>
            <a:xfrm>
              <a:off x="1274100" y="2714875"/>
              <a:ext cx="19825" cy="20800"/>
            </a:xfrm>
            <a:custGeom>
              <a:avLst/>
              <a:gdLst/>
              <a:ahLst/>
              <a:cxnLst/>
              <a:rect l="l" t="t" r="r" b="b"/>
              <a:pathLst>
                <a:path w="793" h="832" extrusionOk="0">
                  <a:moveTo>
                    <a:pt x="414" y="0"/>
                  </a:moveTo>
                  <a:cubicBezTo>
                    <a:pt x="274" y="15"/>
                    <a:pt x="160" y="58"/>
                    <a:pt x="82" y="173"/>
                  </a:cubicBezTo>
                  <a:cubicBezTo>
                    <a:pt x="96" y="200"/>
                    <a:pt x="108" y="222"/>
                    <a:pt x="122" y="247"/>
                  </a:cubicBezTo>
                  <a:lnTo>
                    <a:pt x="34" y="255"/>
                  </a:lnTo>
                  <a:cubicBezTo>
                    <a:pt x="1" y="319"/>
                    <a:pt x="6" y="377"/>
                    <a:pt x="41" y="428"/>
                  </a:cubicBezTo>
                  <a:cubicBezTo>
                    <a:pt x="28" y="454"/>
                    <a:pt x="19" y="474"/>
                    <a:pt x="13" y="485"/>
                  </a:cubicBezTo>
                  <a:cubicBezTo>
                    <a:pt x="14" y="568"/>
                    <a:pt x="79" y="592"/>
                    <a:pt x="125" y="632"/>
                  </a:cubicBezTo>
                  <a:cubicBezTo>
                    <a:pt x="100" y="698"/>
                    <a:pt x="62" y="764"/>
                    <a:pt x="135" y="832"/>
                  </a:cubicBezTo>
                  <a:lnTo>
                    <a:pt x="232" y="821"/>
                  </a:lnTo>
                  <a:cubicBezTo>
                    <a:pt x="228" y="782"/>
                    <a:pt x="224" y="754"/>
                    <a:pt x="222" y="732"/>
                  </a:cubicBezTo>
                  <a:cubicBezTo>
                    <a:pt x="230" y="725"/>
                    <a:pt x="232" y="720"/>
                    <a:pt x="234" y="720"/>
                  </a:cubicBezTo>
                  <a:cubicBezTo>
                    <a:pt x="257" y="719"/>
                    <a:pt x="279" y="717"/>
                    <a:pt x="302" y="717"/>
                  </a:cubicBezTo>
                  <a:cubicBezTo>
                    <a:pt x="458" y="716"/>
                    <a:pt x="616" y="714"/>
                    <a:pt x="723" y="572"/>
                  </a:cubicBezTo>
                  <a:lnTo>
                    <a:pt x="741" y="548"/>
                  </a:lnTo>
                  <a:cubicBezTo>
                    <a:pt x="758" y="450"/>
                    <a:pt x="775" y="341"/>
                    <a:pt x="792" y="234"/>
                  </a:cubicBezTo>
                  <a:lnTo>
                    <a:pt x="645" y="97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"/>
            <p:cNvSpPr/>
            <p:nvPr/>
          </p:nvSpPr>
          <p:spPr>
            <a:xfrm>
              <a:off x="1405550" y="2738650"/>
              <a:ext cx="20925" cy="24325"/>
            </a:xfrm>
            <a:custGeom>
              <a:avLst/>
              <a:gdLst/>
              <a:ahLst/>
              <a:cxnLst/>
              <a:rect l="l" t="t" r="r" b="b"/>
              <a:pathLst>
                <a:path w="837" h="973" extrusionOk="0">
                  <a:moveTo>
                    <a:pt x="685" y="1"/>
                  </a:moveTo>
                  <a:lnTo>
                    <a:pt x="592" y="61"/>
                  </a:lnTo>
                  <a:cubicBezTo>
                    <a:pt x="596" y="103"/>
                    <a:pt x="601" y="141"/>
                    <a:pt x="605" y="182"/>
                  </a:cubicBezTo>
                  <a:lnTo>
                    <a:pt x="490" y="210"/>
                  </a:lnTo>
                  <a:lnTo>
                    <a:pt x="397" y="173"/>
                  </a:lnTo>
                  <a:cubicBezTo>
                    <a:pt x="375" y="189"/>
                    <a:pt x="361" y="207"/>
                    <a:pt x="339" y="214"/>
                  </a:cubicBezTo>
                  <a:cubicBezTo>
                    <a:pt x="317" y="222"/>
                    <a:pt x="292" y="220"/>
                    <a:pt x="270" y="221"/>
                  </a:cubicBezTo>
                  <a:cubicBezTo>
                    <a:pt x="239" y="317"/>
                    <a:pt x="209" y="355"/>
                    <a:pt x="156" y="355"/>
                  </a:cubicBezTo>
                  <a:cubicBezTo>
                    <a:pt x="145" y="355"/>
                    <a:pt x="133" y="353"/>
                    <a:pt x="119" y="350"/>
                  </a:cubicBezTo>
                  <a:lnTo>
                    <a:pt x="175" y="255"/>
                  </a:lnTo>
                  <a:lnTo>
                    <a:pt x="104" y="198"/>
                  </a:lnTo>
                  <a:cubicBezTo>
                    <a:pt x="68" y="265"/>
                    <a:pt x="3" y="304"/>
                    <a:pt x="37" y="383"/>
                  </a:cubicBezTo>
                  <a:cubicBezTo>
                    <a:pt x="71" y="403"/>
                    <a:pt x="133" y="407"/>
                    <a:pt x="108" y="479"/>
                  </a:cubicBezTo>
                  <a:lnTo>
                    <a:pt x="1" y="564"/>
                  </a:lnTo>
                  <a:lnTo>
                    <a:pt x="87" y="674"/>
                  </a:lnTo>
                  <a:cubicBezTo>
                    <a:pt x="84" y="700"/>
                    <a:pt x="79" y="726"/>
                    <a:pt x="75" y="755"/>
                  </a:cubicBezTo>
                  <a:lnTo>
                    <a:pt x="154" y="829"/>
                  </a:lnTo>
                  <a:cubicBezTo>
                    <a:pt x="174" y="926"/>
                    <a:pt x="213" y="973"/>
                    <a:pt x="275" y="973"/>
                  </a:cubicBezTo>
                  <a:cubicBezTo>
                    <a:pt x="312" y="973"/>
                    <a:pt x="358" y="956"/>
                    <a:pt x="412" y="924"/>
                  </a:cubicBezTo>
                  <a:lnTo>
                    <a:pt x="466" y="950"/>
                  </a:lnTo>
                  <a:lnTo>
                    <a:pt x="544" y="845"/>
                  </a:lnTo>
                  <a:cubicBezTo>
                    <a:pt x="578" y="788"/>
                    <a:pt x="593" y="732"/>
                    <a:pt x="629" y="702"/>
                  </a:cubicBezTo>
                  <a:cubicBezTo>
                    <a:pt x="682" y="664"/>
                    <a:pt x="716" y="605"/>
                    <a:pt x="726" y="543"/>
                  </a:cubicBezTo>
                  <a:cubicBezTo>
                    <a:pt x="746" y="449"/>
                    <a:pt x="744" y="352"/>
                    <a:pt x="725" y="260"/>
                  </a:cubicBezTo>
                  <a:lnTo>
                    <a:pt x="629" y="205"/>
                  </a:lnTo>
                  <a:lnTo>
                    <a:pt x="703" y="146"/>
                  </a:lnTo>
                  <a:cubicBezTo>
                    <a:pt x="730" y="184"/>
                    <a:pt x="747" y="227"/>
                    <a:pt x="785" y="227"/>
                  </a:cubicBezTo>
                  <a:cubicBezTo>
                    <a:pt x="795" y="227"/>
                    <a:pt x="806" y="225"/>
                    <a:pt x="819" y="219"/>
                  </a:cubicBezTo>
                  <a:cubicBezTo>
                    <a:pt x="828" y="214"/>
                    <a:pt x="831" y="199"/>
                    <a:pt x="837" y="188"/>
                  </a:cubicBezTo>
                  <a:lnTo>
                    <a:pt x="763" y="148"/>
                  </a:lnTo>
                  <a:lnTo>
                    <a:pt x="805" y="37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"/>
            <p:cNvSpPr/>
            <p:nvPr/>
          </p:nvSpPr>
          <p:spPr>
            <a:xfrm>
              <a:off x="1672500" y="2672075"/>
              <a:ext cx="18225" cy="18150"/>
            </a:xfrm>
            <a:custGeom>
              <a:avLst/>
              <a:gdLst/>
              <a:ahLst/>
              <a:cxnLst/>
              <a:rect l="l" t="t" r="r" b="b"/>
              <a:pathLst>
                <a:path w="729" h="726" extrusionOk="0">
                  <a:moveTo>
                    <a:pt x="365" y="0"/>
                  </a:moveTo>
                  <a:cubicBezTo>
                    <a:pt x="249" y="0"/>
                    <a:pt x="155" y="50"/>
                    <a:pt x="81" y="109"/>
                  </a:cubicBezTo>
                  <a:lnTo>
                    <a:pt x="1" y="295"/>
                  </a:lnTo>
                  <a:cubicBezTo>
                    <a:pt x="49" y="532"/>
                    <a:pt x="189" y="655"/>
                    <a:pt x="407" y="689"/>
                  </a:cubicBezTo>
                  <a:cubicBezTo>
                    <a:pt x="410" y="705"/>
                    <a:pt x="413" y="716"/>
                    <a:pt x="415" y="725"/>
                  </a:cubicBezTo>
                  <a:lnTo>
                    <a:pt x="507" y="696"/>
                  </a:lnTo>
                  <a:cubicBezTo>
                    <a:pt x="528" y="665"/>
                    <a:pt x="544" y="665"/>
                    <a:pt x="592" y="625"/>
                  </a:cubicBezTo>
                  <a:cubicBezTo>
                    <a:pt x="652" y="575"/>
                    <a:pt x="729" y="530"/>
                    <a:pt x="703" y="421"/>
                  </a:cubicBezTo>
                  <a:cubicBezTo>
                    <a:pt x="685" y="340"/>
                    <a:pt x="693" y="252"/>
                    <a:pt x="690" y="162"/>
                  </a:cubicBezTo>
                  <a:lnTo>
                    <a:pt x="557" y="162"/>
                  </a:lnTo>
                  <a:lnTo>
                    <a:pt x="593" y="84"/>
                  </a:lnTo>
                  <a:cubicBezTo>
                    <a:pt x="544" y="33"/>
                    <a:pt x="488" y="15"/>
                    <a:pt x="424" y="4"/>
                  </a:cubicBezTo>
                  <a:cubicBezTo>
                    <a:pt x="404" y="2"/>
                    <a:pt x="38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8"/>
            <p:cNvSpPr/>
            <p:nvPr/>
          </p:nvSpPr>
          <p:spPr>
            <a:xfrm>
              <a:off x="1213775" y="2728475"/>
              <a:ext cx="17450" cy="16075"/>
            </a:xfrm>
            <a:custGeom>
              <a:avLst/>
              <a:gdLst/>
              <a:ahLst/>
              <a:cxnLst/>
              <a:rect l="l" t="t" r="r" b="b"/>
              <a:pathLst>
                <a:path w="698" h="643" extrusionOk="0">
                  <a:moveTo>
                    <a:pt x="419" y="0"/>
                  </a:moveTo>
                  <a:cubicBezTo>
                    <a:pt x="406" y="10"/>
                    <a:pt x="392" y="19"/>
                    <a:pt x="380" y="29"/>
                  </a:cubicBezTo>
                  <a:cubicBezTo>
                    <a:pt x="368" y="40"/>
                    <a:pt x="359" y="53"/>
                    <a:pt x="348" y="66"/>
                  </a:cubicBezTo>
                  <a:lnTo>
                    <a:pt x="231" y="47"/>
                  </a:lnTo>
                  <a:lnTo>
                    <a:pt x="182" y="123"/>
                  </a:lnTo>
                  <a:lnTo>
                    <a:pt x="83" y="105"/>
                  </a:lnTo>
                  <a:cubicBezTo>
                    <a:pt x="51" y="242"/>
                    <a:pt x="1" y="363"/>
                    <a:pt x="49" y="499"/>
                  </a:cubicBezTo>
                  <a:lnTo>
                    <a:pt x="118" y="518"/>
                  </a:lnTo>
                  <a:cubicBezTo>
                    <a:pt x="138" y="546"/>
                    <a:pt x="155" y="573"/>
                    <a:pt x="166" y="590"/>
                  </a:cubicBezTo>
                  <a:lnTo>
                    <a:pt x="470" y="643"/>
                  </a:lnTo>
                  <a:lnTo>
                    <a:pt x="559" y="599"/>
                  </a:lnTo>
                  <a:cubicBezTo>
                    <a:pt x="590" y="616"/>
                    <a:pt x="618" y="643"/>
                    <a:pt x="654" y="643"/>
                  </a:cubicBezTo>
                  <a:cubicBezTo>
                    <a:pt x="667" y="643"/>
                    <a:pt x="682" y="639"/>
                    <a:pt x="698" y="629"/>
                  </a:cubicBezTo>
                  <a:cubicBezTo>
                    <a:pt x="697" y="613"/>
                    <a:pt x="694" y="595"/>
                    <a:pt x="692" y="581"/>
                  </a:cubicBezTo>
                  <a:lnTo>
                    <a:pt x="585" y="548"/>
                  </a:lnTo>
                  <a:cubicBezTo>
                    <a:pt x="605" y="482"/>
                    <a:pt x="623" y="427"/>
                    <a:pt x="642" y="364"/>
                  </a:cubicBezTo>
                  <a:cubicBezTo>
                    <a:pt x="535" y="269"/>
                    <a:pt x="496" y="126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8"/>
            <p:cNvSpPr/>
            <p:nvPr/>
          </p:nvSpPr>
          <p:spPr>
            <a:xfrm>
              <a:off x="1712200" y="2800350"/>
              <a:ext cx="14775" cy="11700"/>
            </a:xfrm>
            <a:custGeom>
              <a:avLst/>
              <a:gdLst/>
              <a:ahLst/>
              <a:cxnLst/>
              <a:rect l="l" t="t" r="r" b="b"/>
              <a:pathLst>
                <a:path w="591" h="468" extrusionOk="0">
                  <a:moveTo>
                    <a:pt x="314" y="1"/>
                  </a:moveTo>
                  <a:cubicBezTo>
                    <a:pt x="307" y="1"/>
                    <a:pt x="299" y="1"/>
                    <a:pt x="292" y="3"/>
                  </a:cubicBezTo>
                  <a:lnTo>
                    <a:pt x="229" y="33"/>
                  </a:lnTo>
                  <a:cubicBezTo>
                    <a:pt x="217" y="24"/>
                    <a:pt x="207" y="19"/>
                    <a:pt x="194" y="9"/>
                  </a:cubicBezTo>
                  <a:cubicBezTo>
                    <a:pt x="124" y="94"/>
                    <a:pt x="1" y="151"/>
                    <a:pt x="54" y="290"/>
                  </a:cubicBezTo>
                  <a:cubicBezTo>
                    <a:pt x="91" y="295"/>
                    <a:pt x="123" y="299"/>
                    <a:pt x="164" y="304"/>
                  </a:cubicBezTo>
                  <a:lnTo>
                    <a:pt x="127" y="357"/>
                  </a:lnTo>
                  <a:cubicBezTo>
                    <a:pt x="173" y="446"/>
                    <a:pt x="246" y="468"/>
                    <a:pt x="326" y="468"/>
                  </a:cubicBezTo>
                  <a:cubicBezTo>
                    <a:pt x="351" y="468"/>
                    <a:pt x="377" y="465"/>
                    <a:pt x="403" y="462"/>
                  </a:cubicBezTo>
                  <a:cubicBezTo>
                    <a:pt x="456" y="441"/>
                    <a:pt x="510" y="424"/>
                    <a:pt x="564" y="408"/>
                  </a:cubicBezTo>
                  <a:cubicBezTo>
                    <a:pt x="572" y="405"/>
                    <a:pt x="578" y="397"/>
                    <a:pt x="591" y="386"/>
                  </a:cubicBezTo>
                  <a:lnTo>
                    <a:pt x="514" y="351"/>
                  </a:lnTo>
                  <a:cubicBezTo>
                    <a:pt x="521" y="319"/>
                    <a:pt x="528" y="287"/>
                    <a:pt x="530" y="276"/>
                  </a:cubicBezTo>
                  <a:cubicBezTo>
                    <a:pt x="507" y="216"/>
                    <a:pt x="490" y="173"/>
                    <a:pt x="474" y="128"/>
                  </a:cubicBezTo>
                  <a:cubicBezTo>
                    <a:pt x="447" y="53"/>
                    <a:pt x="384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8"/>
            <p:cNvSpPr/>
            <p:nvPr/>
          </p:nvSpPr>
          <p:spPr>
            <a:xfrm>
              <a:off x="1950400" y="2755225"/>
              <a:ext cx="13675" cy="17575"/>
            </a:xfrm>
            <a:custGeom>
              <a:avLst/>
              <a:gdLst/>
              <a:ahLst/>
              <a:cxnLst/>
              <a:rect l="l" t="t" r="r" b="b"/>
              <a:pathLst>
                <a:path w="547" h="703" extrusionOk="0">
                  <a:moveTo>
                    <a:pt x="135" y="1"/>
                  </a:moveTo>
                  <a:lnTo>
                    <a:pt x="1" y="74"/>
                  </a:lnTo>
                  <a:cubicBezTo>
                    <a:pt x="13" y="102"/>
                    <a:pt x="25" y="131"/>
                    <a:pt x="37" y="159"/>
                  </a:cubicBezTo>
                  <a:cubicBezTo>
                    <a:pt x="42" y="160"/>
                    <a:pt x="46" y="160"/>
                    <a:pt x="50" y="160"/>
                  </a:cubicBezTo>
                  <a:cubicBezTo>
                    <a:pt x="94" y="160"/>
                    <a:pt x="62" y="100"/>
                    <a:pt x="97" y="85"/>
                  </a:cubicBezTo>
                  <a:lnTo>
                    <a:pt x="207" y="145"/>
                  </a:lnTo>
                  <a:cubicBezTo>
                    <a:pt x="203" y="174"/>
                    <a:pt x="198" y="198"/>
                    <a:pt x="195" y="217"/>
                  </a:cubicBezTo>
                  <a:lnTo>
                    <a:pt x="73" y="257"/>
                  </a:lnTo>
                  <a:cubicBezTo>
                    <a:pt x="69" y="232"/>
                    <a:pt x="66" y="210"/>
                    <a:pt x="61" y="182"/>
                  </a:cubicBezTo>
                  <a:cubicBezTo>
                    <a:pt x="1" y="214"/>
                    <a:pt x="31" y="256"/>
                    <a:pt x="33" y="289"/>
                  </a:cubicBezTo>
                  <a:lnTo>
                    <a:pt x="112" y="353"/>
                  </a:lnTo>
                  <a:cubicBezTo>
                    <a:pt x="96" y="411"/>
                    <a:pt x="81" y="466"/>
                    <a:pt x="64" y="531"/>
                  </a:cubicBezTo>
                  <a:lnTo>
                    <a:pt x="224" y="480"/>
                  </a:lnTo>
                  <a:cubicBezTo>
                    <a:pt x="228" y="490"/>
                    <a:pt x="234" y="506"/>
                    <a:pt x="238" y="522"/>
                  </a:cubicBezTo>
                  <a:lnTo>
                    <a:pt x="344" y="435"/>
                  </a:lnTo>
                  <a:lnTo>
                    <a:pt x="364" y="451"/>
                  </a:lnTo>
                  <a:cubicBezTo>
                    <a:pt x="340" y="493"/>
                    <a:pt x="316" y="536"/>
                    <a:pt x="294" y="573"/>
                  </a:cubicBezTo>
                  <a:lnTo>
                    <a:pt x="130" y="573"/>
                  </a:lnTo>
                  <a:cubicBezTo>
                    <a:pt x="118" y="641"/>
                    <a:pt x="167" y="667"/>
                    <a:pt x="206" y="702"/>
                  </a:cubicBezTo>
                  <a:cubicBezTo>
                    <a:pt x="275" y="693"/>
                    <a:pt x="345" y="696"/>
                    <a:pt x="384" y="626"/>
                  </a:cubicBezTo>
                  <a:lnTo>
                    <a:pt x="384" y="524"/>
                  </a:lnTo>
                  <a:lnTo>
                    <a:pt x="475" y="578"/>
                  </a:lnTo>
                  <a:cubicBezTo>
                    <a:pt x="546" y="499"/>
                    <a:pt x="470" y="434"/>
                    <a:pt x="474" y="357"/>
                  </a:cubicBezTo>
                  <a:lnTo>
                    <a:pt x="280" y="237"/>
                  </a:lnTo>
                  <a:lnTo>
                    <a:pt x="280" y="14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8"/>
            <p:cNvSpPr/>
            <p:nvPr/>
          </p:nvSpPr>
          <p:spPr>
            <a:xfrm>
              <a:off x="1777025" y="2706450"/>
              <a:ext cx="11700" cy="12250"/>
            </a:xfrm>
            <a:custGeom>
              <a:avLst/>
              <a:gdLst/>
              <a:ahLst/>
              <a:cxnLst/>
              <a:rect l="l" t="t" r="r" b="b"/>
              <a:pathLst>
                <a:path w="468" h="490" extrusionOk="0">
                  <a:moveTo>
                    <a:pt x="237" y="1"/>
                  </a:moveTo>
                  <a:cubicBezTo>
                    <a:pt x="123" y="54"/>
                    <a:pt x="9" y="103"/>
                    <a:pt x="1" y="255"/>
                  </a:cubicBezTo>
                  <a:cubicBezTo>
                    <a:pt x="55" y="303"/>
                    <a:pt x="56" y="406"/>
                    <a:pt x="155" y="406"/>
                  </a:cubicBezTo>
                  <a:cubicBezTo>
                    <a:pt x="157" y="406"/>
                    <a:pt x="160" y="406"/>
                    <a:pt x="163" y="406"/>
                  </a:cubicBezTo>
                  <a:lnTo>
                    <a:pt x="163" y="406"/>
                  </a:lnTo>
                  <a:lnTo>
                    <a:pt x="134" y="471"/>
                  </a:lnTo>
                  <a:lnTo>
                    <a:pt x="256" y="489"/>
                  </a:lnTo>
                  <a:lnTo>
                    <a:pt x="467" y="391"/>
                  </a:lnTo>
                  <a:cubicBezTo>
                    <a:pt x="457" y="344"/>
                    <a:pt x="442" y="301"/>
                    <a:pt x="441" y="256"/>
                  </a:cubicBezTo>
                  <a:cubicBezTo>
                    <a:pt x="440" y="156"/>
                    <a:pt x="383" y="103"/>
                    <a:pt x="296" y="72"/>
                  </a:cubicBezTo>
                  <a:cubicBezTo>
                    <a:pt x="284" y="68"/>
                    <a:pt x="272" y="62"/>
                    <a:pt x="261" y="57"/>
                  </a:cubicBez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8"/>
            <p:cNvSpPr/>
            <p:nvPr/>
          </p:nvSpPr>
          <p:spPr>
            <a:xfrm>
              <a:off x="1219875" y="2699125"/>
              <a:ext cx="10100" cy="10750"/>
            </a:xfrm>
            <a:custGeom>
              <a:avLst/>
              <a:gdLst/>
              <a:ahLst/>
              <a:cxnLst/>
              <a:rect l="l" t="t" r="r" b="b"/>
              <a:pathLst>
                <a:path w="404" h="430" extrusionOk="0">
                  <a:moveTo>
                    <a:pt x="263" y="1"/>
                  </a:moveTo>
                  <a:lnTo>
                    <a:pt x="73" y="95"/>
                  </a:lnTo>
                  <a:cubicBezTo>
                    <a:pt x="50" y="161"/>
                    <a:pt x="28" y="224"/>
                    <a:pt x="1" y="302"/>
                  </a:cubicBezTo>
                  <a:cubicBezTo>
                    <a:pt x="59" y="380"/>
                    <a:pt x="162" y="388"/>
                    <a:pt x="245" y="430"/>
                  </a:cubicBezTo>
                  <a:cubicBezTo>
                    <a:pt x="334" y="391"/>
                    <a:pt x="367" y="310"/>
                    <a:pt x="404" y="234"/>
                  </a:cubicBezTo>
                  <a:cubicBezTo>
                    <a:pt x="399" y="132"/>
                    <a:pt x="321" y="79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8"/>
            <p:cNvSpPr/>
            <p:nvPr/>
          </p:nvSpPr>
          <p:spPr>
            <a:xfrm>
              <a:off x="1747675" y="2765775"/>
              <a:ext cx="10750" cy="12475"/>
            </a:xfrm>
            <a:custGeom>
              <a:avLst/>
              <a:gdLst/>
              <a:ahLst/>
              <a:cxnLst/>
              <a:rect l="l" t="t" r="r" b="b"/>
              <a:pathLst>
                <a:path w="430" h="499" extrusionOk="0">
                  <a:moveTo>
                    <a:pt x="393" y="1"/>
                  </a:moveTo>
                  <a:lnTo>
                    <a:pt x="393" y="1"/>
                  </a:lnTo>
                  <a:cubicBezTo>
                    <a:pt x="343" y="52"/>
                    <a:pt x="298" y="99"/>
                    <a:pt x="250" y="149"/>
                  </a:cubicBezTo>
                  <a:lnTo>
                    <a:pt x="217" y="83"/>
                  </a:lnTo>
                  <a:cubicBezTo>
                    <a:pt x="181" y="71"/>
                    <a:pt x="158" y="64"/>
                    <a:pt x="141" y="64"/>
                  </a:cubicBezTo>
                  <a:cubicBezTo>
                    <a:pt x="113" y="64"/>
                    <a:pt x="100" y="84"/>
                    <a:pt x="67" y="138"/>
                  </a:cubicBezTo>
                  <a:lnTo>
                    <a:pt x="99" y="173"/>
                  </a:lnTo>
                  <a:lnTo>
                    <a:pt x="1" y="205"/>
                  </a:lnTo>
                  <a:cubicBezTo>
                    <a:pt x="27" y="359"/>
                    <a:pt x="126" y="436"/>
                    <a:pt x="253" y="498"/>
                  </a:cubicBezTo>
                  <a:lnTo>
                    <a:pt x="406" y="263"/>
                  </a:lnTo>
                  <a:cubicBezTo>
                    <a:pt x="376" y="229"/>
                    <a:pt x="323" y="196"/>
                    <a:pt x="345" y="125"/>
                  </a:cubicBezTo>
                  <a:cubicBezTo>
                    <a:pt x="371" y="93"/>
                    <a:pt x="430" y="68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8"/>
            <p:cNvSpPr/>
            <p:nvPr/>
          </p:nvSpPr>
          <p:spPr>
            <a:xfrm>
              <a:off x="1530725" y="2672300"/>
              <a:ext cx="15200" cy="8225"/>
            </a:xfrm>
            <a:custGeom>
              <a:avLst/>
              <a:gdLst/>
              <a:ahLst/>
              <a:cxnLst/>
              <a:rect l="l" t="t" r="r" b="b"/>
              <a:pathLst>
                <a:path w="608" h="329" extrusionOk="0">
                  <a:moveTo>
                    <a:pt x="68" y="0"/>
                  </a:moveTo>
                  <a:lnTo>
                    <a:pt x="1" y="95"/>
                  </a:lnTo>
                  <a:lnTo>
                    <a:pt x="147" y="73"/>
                  </a:lnTo>
                  <a:cubicBezTo>
                    <a:pt x="171" y="129"/>
                    <a:pt x="194" y="180"/>
                    <a:pt x="223" y="249"/>
                  </a:cubicBezTo>
                  <a:cubicBezTo>
                    <a:pt x="241" y="202"/>
                    <a:pt x="251" y="176"/>
                    <a:pt x="264" y="139"/>
                  </a:cubicBezTo>
                  <a:lnTo>
                    <a:pt x="393" y="151"/>
                  </a:lnTo>
                  <a:lnTo>
                    <a:pt x="413" y="104"/>
                  </a:lnTo>
                  <a:lnTo>
                    <a:pt x="413" y="104"/>
                  </a:lnTo>
                  <a:cubicBezTo>
                    <a:pt x="431" y="178"/>
                    <a:pt x="369" y="254"/>
                    <a:pt x="431" y="326"/>
                  </a:cubicBezTo>
                  <a:cubicBezTo>
                    <a:pt x="438" y="328"/>
                    <a:pt x="445" y="328"/>
                    <a:pt x="452" y="328"/>
                  </a:cubicBezTo>
                  <a:cubicBezTo>
                    <a:pt x="537" y="328"/>
                    <a:pt x="543" y="223"/>
                    <a:pt x="608" y="205"/>
                  </a:cubicBezTo>
                  <a:cubicBezTo>
                    <a:pt x="596" y="122"/>
                    <a:pt x="524" y="104"/>
                    <a:pt x="474" y="63"/>
                  </a:cubicBezTo>
                  <a:lnTo>
                    <a:pt x="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8"/>
            <p:cNvSpPr/>
            <p:nvPr/>
          </p:nvSpPr>
          <p:spPr>
            <a:xfrm>
              <a:off x="1776400" y="2829775"/>
              <a:ext cx="10400" cy="10725"/>
            </a:xfrm>
            <a:custGeom>
              <a:avLst/>
              <a:gdLst/>
              <a:ahLst/>
              <a:cxnLst/>
              <a:rect l="l" t="t" r="r" b="b"/>
              <a:pathLst>
                <a:path w="416" h="429" extrusionOk="0">
                  <a:moveTo>
                    <a:pt x="222" y="1"/>
                  </a:moveTo>
                  <a:lnTo>
                    <a:pt x="33" y="37"/>
                  </a:lnTo>
                  <a:cubicBezTo>
                    <a:pt x="20" y="90"/>
                    <a:pt x="10" y="130"/>
                    <a:pt x="1" y="165"/>
                  </a:cubicBezTo>
                  <a:cubicBezTo>
                    <a:pt x="38" y="261"/>
                    <a:pt x="12" y="384"/>
                    <a:pt x="138" y="429"/>
                  </a:cubicBezTo>
                  <a:lnTo>
                    <a:pt x="298" y="429"/>
                  </a:lnTo>
                  <a:cubicBezTo>
                    <a:pt x="293" y="421"/>
                    <a:pt x="287" y="414"/>
                    <a:pt x="280" y="406"/>
                  </a:cubicBezTo>
                  <a:lnTo>
                    <a:pt x="416" y="306"/>
                  </a:lnTo>
                  <a:lnTo>
                    <a:pt x="359" y="298"/>
                  </a:lnTo>
                  <a:cubicBezTo>
                    <a:pt x="351" y="274"/>
                    <a:pt x="343" y="253"/>
                    <a:pt x="336" y="231"/>
                  </a:cubicBezTo>
                  <a:lnTo>
                    <a:pt x="188" y="327"/>
                  </a:lnTo>
                  <a:cubicBezTo>
                    <a:pt x="189" y="337"/>
                    <a:pt x="189" y="355"/>
                    <a:pt x="190" y="379"/>
                  </a:cubicBezTo>
                  <a:lnTo>
                    <a:pt x="85" y="340"/>
                  </a:lnTo>
                  <a:cubicBezTo>
                    <a:pt x="66" y="277"/>
                    <a:pt x="111" y="286"/>
                    <a:pt x="148" y="271"/>
                  </a:cubicBezTo>
                  <a:lnTo>
                    <a:pt x="97" y="167"/>
                  </a:lnTo>
                  <a:lnTo>
                    <a:pt x="146" y="71"/>
                  </a:lnTo>
                  <a:lnTo>
                    <a:pt x="231" y="26"/>
                  </a:lnTo>
                  <a:cubicBezTo>
                    <a:pt x="228" y="18"/>
                    <a:pt x="225" y="9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8"/>
            <p:cNvSpPr/>
            <p:nvPr/>
          </p:nvSpPr>
          <p:spPr>
            <a:xfrm>
              <a:off x="1881075" y="2805275"/>
              <a:ext cx="8900" cy="8250"/>
            </a:xfrm>
            <a:custGeom>
              <a:avLst/>
              <a:gdLst/>
              <a:ahLst/>
              <a:cxnLst/>
              <a:rect l="l" t="t" r="r" b="b"/>
              <a:pathLst>
                <a:path w="356" h="330" extrusionOk="0">
                  <a:moveTo>
                    <a:pt x="150" y="1"/>
                  </a:moveTo>
                  <a:lnTo>
                    <a:pt x="54" y="121"/>
                  </a:lnTo>
                  <a:lnTo>
                    <a:pt x="61" y="123"/>
                  </a:lnTo>
                  <a:cubicBezTo>
                    <a:pt x="42" y="167"/>
                    <a:pt x="23" y="211"/>
                    <a:pt x="1" y="262"/>
                  </a:cubicBezTo>
                  <a:lnTo>
                    <a:pt x="100" y="254"/>
                  </a:lnTo>
                  <a:cubicBezTo>
                    <a:pt x="111" y="219"/>
                    <a:pt x="123" y="192"/>
                    <a:pt x="128" y="165"/>
                  </a:cubicBezTo>
                  <a:cubicBezTo>
                    <a:pt x="134" y="140"/>
                    <a:pt x="134" y="114"/>
                    <a:pt x="139" y="62"/>
                  </a:cubicBezTo>
                  <a:lnTo>
                    <a:pt x="242" y="163"/>
                  </a:lnTo>
                  <a:cubicBezTo>
                    <a:pt x="182" y="212"/>
                    <a:pt x="182" y="212"/>
                    <a:pt x="176" y="279"/>
                  </a:cubicBezTo>
                  <a:lnTo>
                    <a:pt x="253" y="329"/>
                  </a:lnTo>
                  <a:cubicBezTo>
                    <a:pt x="344" y="262"/>
                    <a:pt x="355" y="176"/>
                    <a:pt x="294" y="17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8"/>
            <p:cNvSpPr/>
            <p:nvPr/>
          </p:nvSpPr>
          <p:spPr>
            <a:xfrm>
              <a:off x="1212575" y="2707750"/>
              <a:ext cx="8675" cy="8100"/>
            </a:xfrm>
            <a:custGeom>
              <a:avLst/>
              <a:gdLst/>
              <a:ahLst/>
              <a:cxnLst/>
              <a:rect l="l" t="t" r="r" b="b"/>
              <a:pathLst>
                <a:path w="347" h="324" extrusionOk="0">
                  <a:moveTo>
                    <a:pt x="183" y="0"/>
                  </a:moveTo>
                  <a:cubicBezTo>
                    <a:pt x="138" y="45"/>
                    <a:pt x="86" y="85"/>
                    <a:pt x="48" y="135"/>
                  </a:cubicBezTo>
                  <a:cubicBezTo>
                    <a:pt x="1" y="197"/>
                    <a:pt x="20" y="259"/>
                    <a:pt x="88" y="297"/>
                  </a:cubicBezTo>
                  <a:cubicBezTo>
                    <a:pt x="119" y="315"/>
                    <a:pt x="146" y="324"/>
                    <a:pt x="172" y="324"/>
                  </a:cubicBezTo>
                  <a:cubicBezTo>
                    <a:pt x="211" y="324"/>
                    <a:pt x="248" y="303"/>
                    <a:pt x="291" y="262"/>
                  </a:cubicBezTo>
                  <a:cubicBezTo>
                    <a:pt x="347" y="144"/>
                    <a:pt x="193" y="107"/>
                    <a:pt x="204" y="8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8"/>
            <p:cNvSpPr/>
            <p:nvPr/>
          </p:nvSpPr>
          <p:spPr>
            <a:xfrm>
              <a:off x="1618875" y="2801375"/>
              <a:ext cx="10700" cy="11825"/>
            </a:xfrm>
            <a:custGeom>
              <a:avLst/>
              <a:gdLst/>
              <a:ahLst/>
              <a:cxnLst/>
              <a:rect l="l" t="t" r="r" b="b"/>
              <a:pathLst>
                <a:path w="428" h="473" extrusionOk="0">
                  <a:moveTo>
                    <a:pt x="75" y="0"/>
                  </a:moveTo>
                  <a:lnTo>
                    <a:pt x="75" y="0"/>
                  </a:lnTo>
                  <a:cubicBezTo>
                    <a:pt x="75" y="2"/>
                    <a:pt x="75" y="3"/>
                    <a:pt x="75" y="4"/>
                  </a:cubicBezTo>
                  <a:lnTo>
                    <a:pt x="75" y="4"/>
                  </a:lnTo>
                  <a:lnTo>
                    <a:pt x="76" y="3"/>
                  </a:lnTo>
                  <a:lnTo>
                    <a:pt x="75" y="0"/>
                  </a:lnTo>
                  <a:close/>
                  <a:moveTo>
                    <a:pt x="77" y="297"/>
                  </a:moveTo>
                  <a:lnTo>
                    <a:pt x="76" y="299"/>
                  </a:lnTo>
                  <a:lnTo>
                    <a:pt x="77" y="299"/>
                  </a:lnTo>
                  <a:cubicBezTo>
                    <a:pt x="77" y="299"/>
                    <a:pt x="77" y="298"/>
                    <a:pt x="77" y="297"/>
                  </a:cubicBezTo>
                  <a:close/>
                  <a:moveTo>
                    <a:pt x="75" y="4"/>
                  </a:moveTo>
                  <a:lnTo>
                    <a:pt x="1" y="99"/>
                  </a:lnTo>
                  <a:cubicBezTo>
                    <a:pt x="96" y="136"/>
                    <a:pt x="115" y="211"/>
                    <a:pt x="117" y="299"/>
                  </a:cubicBezTo>
                  <a:lnTo>
                    <a:pt x="77" y="299"/>
                  </a:lnTo>
                  <a:cubicBezTo>
                    <a:pt x="75" y="327"/>
                    <a:pt x="73" y="355"/>
                    <a:pt x="72" y="375"/>
                  </a:cubicBezTo>
                  <a:cubicBezTo>
                    <a:pt x="130" y="429"/>
                    <a:pt x="225" y="387"/>
                    <a:pt x="254" y="473"/>
                  </a:cubicBezTo>
                  <a:cubicBezTo>
                    <a:pt x="311" y="449"/>
                    <a:pt x="293" y="354"/>
                    <a:pt x="376" y="354"/>
                  </a:cubicBezTo>
                  <a:lnTo>
                    <a:pt x="366" y="412"/>
                  </a:lnTo>
                  <a:lnTo>
                    <a:pt x="383" y="419"/>
                  </a:lnTo>
                  <a:lnTo>
                    <a:pt x="428" y="324"/>
                  </a:lnTo>
                  <a:cubicBezTo>
                    <a:pt x="413" y="298"/>
                    <a:pt x="398" y="274"/>
                    <a:pt x="381" y="245"/>
                  </a:cubicBezTo>
                  <a:lnTo>
                    <a:pt x="184" y="365"/>
                  </a:lnTo>
                  <a:cubicBezTo>
                    <a:pt x="170" y="313"/>
                    <a:pt x="155" y="261"/>
                    <a:pt x="142" y="216"/>
                  </a:cubicBezTo>
                  <a:lnTo>
                    <a:pt x="201" y="118"/>
                  </a:lnTo>
                  <a:cubicBezTo>
                    <a:pt x="151" y="82"/>
                    <a:pt x="81" y="77"/>
                    <a:pt x="75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8"/>
            <p:cNvSpPr/>
            <p:nvPr/>
          </p:nvSpPr>
          <p:spPr>
            <a:xfrm>
              <a:off x="1826925" y="2690600"/>
              <a:ext cx="7550" cy="6000"/>
            </a:xfrm>
            <a:custGeom>
              <a:avLst/>
              <a:gdLst/>
              <a:ahLst/>
              <a:cxnLst/>
              <a:rect l="l" t="t" r="r" b="b"/>
              <a:pathLst>
                <a:path w="302" h="240" extrusionOk="0">
                  <a:moveTo>
                    <a:pt x="95" y="0"/>
                  </a:moveTo>
                  <a:lnTo>
                    <a:pt x="0" y="116"/>
                  </a:lnTo>
                  <a:cubicBezTo>
                    <a:pt x="1" y="202"/>
                    <a:pt x="73" y="204"/>
                    <a:pt x="115" y="227"/>
                  </a:cubicBezTo>
                  <a:cubicBezTo>
                    <a:pt x="130" y="236"/>
                    <a:pt x="144" y="239"/>
                    <a:pt x="157" y="239"/>
                  </a:cubicBezTo>
                  <a:cubicBezTo>
                    <a:pt x="208" y="239"/>
                    <a:pt x="249" y="189"/>
                    <a:pt x="301" y="189"/>
                  </a:cubicBezTo>
                  <a:cubicBezTo>
                    <a:pt x="272" y="75"/>
                    <a:pt x="204" y="13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8"/>
            <p:cNvSpPr/>
            <p:nvPr/>
          </p:nvSpPr>
          <p:spPr>
            <a:xfrm>
              <a:off x="1444250" y="2705275"/>
              <a:ext cx="10075" cy="7225"/>
            </a:xfrm>
            <a:custGeom>
              <a:avLst/>
              <a:gdLst/>
              <a:ahLst/>
              <a:cxnLst/>
              <a:rect l="l" t="t" r="r" b="b"/>
              <a:pathLst>
                <a:path w="403" h="289" extrusionOk="0">
                  <a:moveTo>
                    <a:pt x="309" y="1"/>
                  </a:moveTo>
                  <a:cubicBezTo>
                    <a:pt x="287" y="75"/>
                    <a:pt x="287" y="75"/>
                    <a:pt x="227" y="114"/>
                  </a:cubicBezTo>
                  <a:lnTo>
                    <a:pt x="78" y="42"/>
                  </a:lnTo>
                  <a:lnTo>
                    <a:pt x="1" y="145"/>
                  </a:lnTo>
                  <a:lnTo>
                    <a:pt x="71" y="136"/>
                  </a:lnTo>
                  <a:cubicBezTo>
                    <a:pt x="78" y="153"/>
                    <a:pt x="83" y="170"/>
                    <a:pt x="86" y="180"/>
                  </a:cubicBezTo>
                  <a:lnTo>
                    <a:pt x="233" y="288"/>
                  </a:lnTo>
                  <a:cubicBezTo>
                    <a:pt x="257" y="242"/>
                    <a:pt x="279" y="198"/>
                    <a:pt x="308" y="142"/>
                  </a:cubicBezTo>
                  <a:lnTo>
                    <a:pt x="329" y="196"/>
                  </a:lnTo>
                  <a:lnTo>
                    <a:pt x="402" y="158"/>
                  </a:lnTo>
                  <a:cubicBezTo>
                    <a:pt x="346" y="117"/>
                    <a:pt x="373" y="3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8"/>
            <p:cNvSpPr/>
            <p:nvPr/>
          </p:nvSpPr>
          <p:spPr>
            <a:xfrm>
              <a:off x="1688175" y="2818800"/>
              <a:ext cx="7550" cy="7475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150" y="0"/>
                  </a:moveTo>
                  <a:cubicBezTo>
                    <a:pt x="87" y="0"/>
                    <a:pt x="0" y="58"/>
                    <a:pt x="0" y="115"/>
                  </a:cubicBezTo>
                  <a:lnTo>
                    <a:pt x="54" y="160"/>
                  </a:lnTo>
                  <a:lnTo>
                    <a:pt x="89" y="131"/>
                  </a:lnTo>
                  <a:lnTo>
                    <a:pt x="224" y="197"/>
                  </a:lnTo>
                  <a:lnTo>
                    <a:pt x="277" y="298"/>
                  </a:lnTo>
                  <a:cubicBezTo>
                    <a:pt x="288" y="288"/>
                    <a:pt x="301" y="281"/>
                    <a:pt x="300" y="277"/>
                  </a:cubicBezTo>
                  <a:cubicBezTo>
                    <a:pt x="293" y="222"/>
                    <a:pt x="293" y="165"/>
                    <a:pt x="274" y="115"/>
                  </a:cubicBezTo>
                  <a:cubicBezTo>
                    <a:pt x="257" y="72"/>
                    <a:pt x="228" y="37"/>
                    <a:pt x="192" y="12"/>
                  </a:cubicBezTo>
                  <a:cubicBezTo>
                    <a:pt x="180" y="4"/>
                    <a:pt x="166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8"/>
            <p:cNvSpPr/>
            <p:nvPr/>
          </p:nvSpPr>
          <p:spPr>
            <a:xfrm>
              <a:off x="1415925" y="2709225"/>
              <a:ext cx="6975" cy="6875"/>
            </a:xfrm>
            <a:custGeom>
              <a:avLst/>
              <a:gdLst/>
              <a:ahLst/>
              <a:cxnLst/>
              <a:rect l="l" t="t" r="r" b="b"/>
              <a:pathLst>
                <a:path w="279" h="275" extrusionOk="0">
                  <a:moveTo>
                    <a:pt x="37" y="0"/>
                  </a:moveTo>
                  <a:lnTo>
                    <a:pt x="1" y="109"/>
                  </a:lnTo>
                  <a:lnTo>
                    <a:pt x="66" y="142"/>
                  </a:lnTo>
                  <a:cubicBezTo>
                    <a:pt x="91" y="188"/>
                    <a:pt x="112" y="226"/>
                    <a:pt x="138" y="274"/>
                  </a:cubicBezTo>
                  <a:lnTo>
                    <a:pt x="246" y="217"/>
                  </a:lnTo>
                  <a:lnTo>
                    <a:pt x="278" y="107"/>
                  </a:lnTo>
                  <a:cubicBezTo>
                    <a:pt x="247" y="85"/>
                    <a:pt x="218" y="76"/>
                    <a:pt x="191" y="76"/>
                  </a:cubicBezTo>
                  <a:cubicBezTo>
                    <a:pt x="166" y="76"/>
                    <a:pt x="143" y="84"/>
                    <a:pt x="121" y="10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8"/>
            <p:cNvSpPr/>
            <p:nvPr/>
          </p:nvSpPr>
          <p:spPr>
            <a:xfrm>
              <a:off x="1706750" y="2672350"/>
              <a:ext cx="8950" cy="3225"/>
            </a:xfrm>
            <a:custGeom>
              <a:avLst/>
              <a:gdLst/>
              <a:ahLst/>
              <a:cxnLst/>
              <a:rect l="l" t="t" r="r" b="b"/>
              <a:pathLst>
                <a:path w="358" h="129" extrusionOk="0">
                  <a:moveTo>
                    <a:pt x="1" y="0"/>
                  </a:moveTo>
                  <a:cubicBezTo>
                    <a:pt x="37" y="84"/>
                    <a:pt x="99" y="117"/>
                    <a:pt x="181" y="128"/>
                  </a:cubicBezTo>
                  <a:cubicBezTo>
                    <a:pt x="238" y="93"/>
                    <a:pt x="328" y="105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8"/>
            <p:cNvSpPr/>
            <p:nvPr/>
          </p:nvSpPr>
          <p:spPr>
            <a:xfrm>
              <a:off x="1374150" y="2672200"/>
              <a:ext cx="7125" cy="4400"/>
            </a:xfrm>
            <a:custGeom>
              <a:avLst/>
              <a:gdLst/>
              <a:ahLst/>
              <a:cxnLst/>
              <a:rect l="l" t="t" r="r" b="b"/>
              <a:pathLst>
                <a:path w="285" h="176" extrusionOk="0">
                  <a:moveTo>
                    <a:pt x="54" y="1"/>
                  </a:moveTo>
                  <a:lnTo>
                    <a:pt x="1" y="78"/>
                  </a:lnTo>
                  <a:lnTo>
                    <a:pt x="56" y="158"/>
                  </a:lnTo>
                  <a:cubicBezTo>
                    <a:pt x="83" y="170"/>
                    <a:pt x="105" y="175"/>
                    <a:pt x="125" y="175"/>
                  </a:cubicBezTo>
                  <a:cubicBezTo>
                    <a:pt x="199" y="175"/>
                    <a:pt x="234" y="103"/>
                    <a:pt x="285" y="59"/>
                  </a:cubicBezTo>
                  <a:cubicBezTo>
                    <a:pt x="259" y="19"/>
                    <a:pt x="252" y="7"/>
                    <a:pt x="223" y="7"/>
                  </a:cubicBezTo>
                  <a:cubicBezTo>
                    <a:pt x="210" y="7"/>
                    <a:pt x="193" y="10"/>
                    <a:pt x="168" y="13"/>
                  </a:cubicBezTo>
                  <a:lnTo>
                    <a:pt x="218" y="75"/>
                  </a:lnTo>
                  <a:lnTo>
                    <a:pt x="199" y="90"/>
                  </a:lnTo>
                  <a:lnTo>
                    <a:pt x="58" y="53"/>
                  </a:lnTo>
                  <a:cubicBezTo>
                    <a:pt x="63" y="39"/>
                    <a:pt x="68" y="25"/>
                    <a:pt x="74" y="11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8"/>
            <p:cNvSpPr/>
            <p:nvPr/>
          </p:nvSpPr>
          <p:spPr>
            <a:xfrm>
              <a:off x="1184300" y="2681275"/>
              <a:ext cx="6325" cy="5350"/>
            </a:xfrm>
            <a:custGeom>
              <a:avLst/>
              <a:gdLst/>
              <a:ahLst/>
              <a:cxnLst/>
              <a:rect l="l" t="t" r="r" b="b"/>
              <a:pathLst>
                <a:path w="253" h="214" extrusionOk="0">
                  <a:moveTo>
                    <a:pt x="115" y="0"/>
                  </a:moveTo>
                  <a:cubicBezTo>
                    <a:pt x="0" y="4"/>
                    <a:pt x="39" y="102"/>
                    <a:pt x="7" y="174"/>
                  </a:cubicBezTo>
                  <a:lnTo>
                    <a:pt x="82" y="214"/>
                  </a:lnTo>
                  <a:cubicBezTo>
                    <a:pt x="106" y="167"/>
                    <a:pt x="125" y="128"/>
                    <a:pt x="152" y="75"/>
                  </a:cubicBezTo>
                  <a:cubicBezTo>
                    <a:pt x="161" y="115"/>
                    <a:pt x="166" y="132"/>
                    <a:pt x="170" y="152"/>
                  </a:cubicBezTo>
                  <a:lnTo>
                    <a:pt x="252" y="6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8"/>
            <p:cNvSpPr/>
            <p:nvPr/>
          </p:nvSpPr>
          <p:spPr>
            <a:xfrm>
              <a:off x="1975800" y="2739000"/>
              <a:ext cx="6525" cy="4700"/>
            </a:xfrm>
            <a:custGeom>
              <a:avLst/>
              <a:gdLst/>
              <a:ahLst/>
              <a:cxnLst/>
              <a:rect l="l" t="t" r="r" b="b"/>
              <a:pathLst>
                <a:path w="261" h="188" extrusionOk="0">
                  <a:moveTo>
                    <a:pt x="162" y="0"/>
                  </a:moveTo>
                  <a:cubicBezTo>
                    <a:pt x="102" y="21"/>
                    <a:pt x="98" y="67"/>
                    <a:pt x="96" y="110"/>
                  </a:cubicBezTo>
                  <a:lnTo>
                    <a:pt x="0" y="176"/>
                  </a:lnTo>
                  <a:cubicBezTo>
                    <a:pt x="24" y="184"/>
                    <a:pt x="46" y="187"/>
                    <a:pt x="66" y="187"/>
                  </a:cubicBezTo>
                  <a:cubicBezTo>
                    <a:pt x="130" y="187"/>
                    <a:pt x="180" y="157"/>
                    <a:pt x="231" y="157"/>
                  </a:cubicBezTo>
                  <a:cubicBezTo>
                    <a:pt x="232" y="157"/>
                    <a:pt x="234" y="157"/>
                    <a:pt x="235" y="157"/>
                  </a:cubicBezTo>
                  <a:cubicBezTo>
                    <a:pt x="260" y="72"/>
                    <a:pt x="220" y="34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8"/>
            <p:cNvSpPr/>
            <p:nvPr/>
          </p:nvSpPr>
          <p:spPr>
            <a:xfrm>
              <a:off x="1658525" y="2711900"/>
              <a:ext cx="4975" cy="7025"/>
            </a:xfrm>
            <a:custGeom>
              <a:avLst/>
              <a:gdLst/>
              <a:ahLst/>
              <a:cxnLst/>
              <a:rect l="l" t="t" r="r" b="b"/>
              <a:pathLst>
                <a:path w="199" h="281" extrusionOk="0">
                  <a:moveTo>
                    <a:pt x="55" y="1"/>
                  </a:moveTo>
                  <a:cubicBezTo>
                    <a:pt x="35" y="59"/>
                    <a:pt x="17" y="108"/>
                    <a:pt x="1" y="154"/>
                  </a:cubicBezTo>
                  <a:cubicBezTo>
                    <a:pt x="52" y="216"/>
                    <a:pt x="90" y="281"/>
                    <a:pt x="170" y="281"/>
                  </a:cubicBezTo>
                  <a:cubicBezTo>
                    <a:pt x="178" y="281"/>
                    <a:pt x="186" y="280"/>
                    <a:pt x="195" y="279"/>
                  </a:cubicBezTo>
                  <a:cubicBezTo>
                    <a:pt x="198" y="181"/>
                    <a:pt x="98" y="168"/>
                    <a:pt x="67" y="96"/>
                  </a:cubicBezTo>
                  <a:lnTo>
                    <a:pt x="109" y="4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8"/>
            <p:cNvSpPr/>
            <p:nvPr/>
          </p:nvSpPr>
          <p:spPr>
            <a:xfrm>
              <a:off x="1620775" y="2799525"/>
              <a:ext cx="6625" cy="4075"/>
            </a:xfrm>
            <a:custGeom>
              <a:avLst/>
              <a:gdLst/>
              <a:ahLst/>
              <a:cxnLst/>
              <a:rect l="l" t="t" r="r" b="b"/>
              <a:pathLst>
                <a:path w="265" h="163" extrusionOk="0">
                  <a:moveTo>
                    <a:pt x="179" y="0"/>
                  </a:moveTo>
                  <a:lnTo>
                    <a:pt x="105" y="62"/>
                  </a:lnTo>
                  <a:lnTo>
                    <a:pt x="28" y="31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1" y="75"/>
                    <a:pt x="1" y="75"/>
                    <a:pt x="0" y="74"/>
                  </a:cubicBez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65" y="132"/>
                    <a:pt x="147" y="163"/>
                    <a:pt x="231" y="163"/>
                  </a:cubicBezTo>
                  <a:cubicBezTo>
                    <a:pt x="243" y="163"/>
                    <a:pt x="254" y="162"/>
                    <a:pt x="265" y="161"/>
                  </a:cubicBezTo>
                  <a:cubicBezTo>
                    <a:pt x="259" y="98"/>
                    <a:pt x="228" y="4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8"/>
            <p:cNvSpPr/>
            <p:nvPr/>
          </p:nvSpPr>
          <p:spPr>
            <a:xfrm>
              <a:off x="1930600" y="2760275"/>
              <a:ext cx="5625" cy="4200"/>
            </a:xfrm>
            <a:custGeom>
              <a:avLst/>
              <a:gdLst/>
              <a:ahLst/>
              <a:cxnLst/>
              <a:rect l="l" t="t" r="r" b="b"/>
              <a:pathLst>
                <a:path w="225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87"/>
                    <a:pt x="30" y="142"/>
                    <a:pt x="95" y="167"/>
                  </a:cubicBezTo>
                  <a:lnTo>
                    <a:pt x="177" y="148"/>
                  </a:lnTo>
                  <a:cubicBezTo>
                    <a:pt x="225" y="64"/>
                    <a:pt x="225" y="64"/>
                    <a:pt x="169" y="11"/>
                  </a:cubicBezTo>
                  <a:lnTo>
                    <a:pt x="5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8"/>
            <p:cNvSpPr/>
            <p:nvPr/>
          </p:nvSpPr>
          <p:spPr>
            <a:xfrm>
              <a:off x="1704100" y="2784900"/>
              <a:ext cx="5650" cy="4550"/>
            </a:xfrm>
            <a:custGeom>
              <a:avLst/>
              <a:gdLst/>
              <a:ahLst/>
              <a:cxnLst/>
              <a:rect l="l" t="t" r="r" b="b"/>
              <a:pathLst>
                <a:path w="226" h="182" extrusionOk="0">
                  <a:moveTo>
                    <a:pt x="107" y="0"/>
                  </a:moveTo>
                  <a:lnTo>
                    <a:pt x="34" y="23"/>
                  </a:lnTo>
                  <a:cubicBezTo>
                    <a:pt x="11" y="86"/>
                    <a:pt x="1" y="138"/>
                    <a:pt x="49" y="181"/>
                  </a:cubicBezTo>
                  <a:lnTo>
                    <a:pt x="134" y="181"/>
                  </a:lnTo>
                  <a:cubicBezTo>
                    <a:pt x="163" y="141"/>
                    <a:pt x="225" y="129"/>
                    <a:pt x="206" y="59"/>
                  </a:cubicBezTo>
                  <a:lnTo>
                    <a:pt x="206" y="59"/>
                  </a:lnTo>
                  <a:lnTo>
                    <a:pt x="140" y="80"/>
                  </a:lnTo>
                  <a:cubicBezTo>
                    <a:pt x="129" y="51"/>
                    <a:pt x="118" y="2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8"/>
            <p:cNvSpPr/>
            <p:nvPr/>
          </p:nvSpPr>
          <p:spPr>
            <a:xfrm>
              <a:off x="1694325" y="2873300"/>
              <a:ext cx="5225" cy="6850"/>
            </a:xfrm>
            <a:custGeom>
              <a:avLst/>
              <a:gdLst/>
              <a:ahLst/>
              <a:cxnLst/>
              <a:rect l="l" t="t" r="r" b="b"/>
              <a:pathLst>
                <a:path w="209" h="274" extrusionOk="0">
                  <a:moveTo>
                    <a:pt x="162" y="1"/>
                  </a:moveTo>
                  <a:lnTo>
                    <a:pt x="72" y="69"/>
                  </a:lnTo>
                  <a:lnTo>
                    <a:pt x="40" y="27"/>
                  </a:lnTo>
                  <a:lnTo>
                    <a:pt x="0" y="49"/>
                  </a:lnTo>
                  <a:lnTo>
                    <a:pt x="48" y="130"/>
                  </a:lnTo>
                  <a:lnTo>
                    <a:pt x="108" y="143"/>
                  </a:lnTo>
                  <a:lnTo>
                    <a:pt x="55" y="255"/>
                  </a:lnTo>
                  <a:cubicBezTo>
                    <a:pt x="72" y="268"/>
                    <a:pt x="85" y="273"/>
                    <a:pt x="96" y="273"/>
                  </a:cubicBezTo>
                  <a:cubicBezTo>
                    <a:pt x="120" y="273"/>
                    <a:pt x="133" y="247"/>
                    <a:pt x="145" y="228"/>
                  </a:cubicBezTo>
                  <a:cubicBezTo>
                    <a:pt x="138" y="177"/>
                    <a:pt x="133" y="137"/>
                    <a:pt x="128" y="102"/>
                  </a:cubicBezTo>
                  <a:lnTo>
                    <a:pt x="208" y="2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8"/>
            <p:cNvSpPr/>
            <p:nvPr/>
          </p:nvSpPr>
          <p:spPr>
            <a:xfrm>
              <a:off x="1842575" y="2779450"/>
              <a:ext cx="4350" cy="5225"/>
            </a:xfrm>
            <a:custGeom>
              <a:avLst/>
              <a:gdLst/>
              <a:ahLst/>
              <a:cxnLst/>
              <a:rect l="l" t="t" r="r" b="b"/>
              <a:pathLst>
                <a:path w="174" h="209" extrusionOk="0">
                  <a:moveTo>
                    <a:pt x="79" y="0"/>
                  </a:moveTo>
                  <a:lnTo>
                    <a:pt x="0" y="56"/>
                  </a:lnTo>
                  <a:lnTo>
                    <a:pt x="89" y="104"/>
                  </a:lnTo>
                  <a:lnTo>
                    <a:pt x="36" y="184"/>
                  </a:lnTo>
                  <a:cubicBezTo>
                    <a:pt x="62" y="200"/>
                    <a:pt x="81" y="209"/>
                    <a:pt x="97" y="209"/>
                  </a:cubicBezTo>
                  <a:cubicBezTo>
                    <a:pt x="122" y="209"/>
                    <a:pt x="141" y="186"/>
                    <a:pt x="174" y="134"/>
                  </a:cubicBezTo>
                  <a:cubicBezTo>
                    <a:pt x="145" y="93"/>
                    <a:pt x="113" y="49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8"/>
            <p:cNvSpPr/>
            <p:nvPr/>
          </p:nvSpPr>
          <p:spPr>
            <a:xfrm>
              <a:off x="1759200" y="2672425"/>
              <a:ext cx="8475" cy="1950"/>
            </a:xfrm>
            <a:custGeom>
              <a:avLst/>
              <a:gdLst/>
              <a:ahLst/>
              <a:cxnLst/>
              <a:rect l="l" t="t" r="r" b="b"/>
              <a:pathLst>
                <a:path w="339" h="78" extrusionOk="0">
                  <a:moveTo>
                    <a:pt x="1" y="1"/>
                  </a:moveTo>
                  <a:cubicBezTo>
                    <a:pt x="3" y="13"/>
                    <a:pt x="5" y="25"/>
                    <a:pt x="8" y="42"/>
                  </a:cubicBezTo>
                  <a:lnTo>
                    <a:pt x="101" y="16"/>
                  </a:lnTo>
                  <a:lnTo>
                    <a:pt x="211" y="77"/>
                  </a:lnTo>
                  <a:lnTo>
                    <a:pt x="338" y="1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8"/>
            <p:cNvSpPr/>
            <p:nvPr/>
          </p:nvSpPr>
          <p:spPr>
            <a:xfrm>
              <a:off x="1404250" y="2691675"/>
              <a:ext cx="4550" cy="9075"/>
            </a:xfrm>
            <a:custGeom>
              <a:avLst/>
              <a:gdLst/>
              <a:ahLst/>
              <a:cxnLst/>
              <a:rect l="l" t="t" r="r" b="b"/>
              <a:pathLst>
                <a:path w="182" h="363" extrusionOk="0">
                  <a:moveTo>
                    <a:pt x="128" y="1"/>
                  </a:moveTo>
                  <a:lnTo>
                    <a:pt x="0" y="206"/>
                  </a:lnTo>
                  <a:cubicBezTo>
                    <a:pt x="81" y="279"/>
                    <a:pt x="81" y="279"/>
                    <a:pt x="79" y="362"/>
                  </a:cubicBezTo>
                  <a:lnTo>
                    <a:pt x="135" y="262"/>
                  </a:lnTo>
                  <a:lnTo>
                    <a:pt x="62" y="211"/>
                  </a:lnTo>
                  <a:cubicBezTo>
                    <a:pt x="70" y="135"/>
                    <a:pt x="182" y="96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8"/>
            <p:cNvSpPr/>
            <p:nvPr/>
          </p:nvSpPr>
          <p:spPr>
            <a:xfrm>
              <a:off x="1429700" y="2709025"/>
              <a:ext cx="4250" cy="5175"/>
            </a:xfrm>
            <a:custGeom>
              <a:avLst/>
              <a:gdLst/>
              <a:ahLst/>
              <a:cxnLst/>
              <a:rect l="l" t="t" r="r" b="b"/>
              <a:pathLst>
                <a:path w="170" h="207" extrusionOk="0">
                  <a:moveTo>
                    <a:pt x="145" y="0"/>
                  </a:moveTo>
                  <a:lnTo>
                    <a:pt x="145" y="0"/>
                  </a:lnTo>
                  <a:cubicBezTo>
                    <a:pt x="107" y="27"/>
                    <a:pt x="75" y="47"/>
                    <a:pt x="44" y="69"/>
                  </a:cubicBezTo>
                  <a:cubicBezTo>
                    <a:pt x="31" y="110"/>
                    <a:pt x="19" y="150"/>
                    <a:pt x="1" y="207"/>
                  </a:cubicBezTo>
                  <a:lnTo>
                    <a:pt x="129" y="183"/>
                  </a:lnTo>
                  <a:cubicBezTo>
                    <a:pt x="124" y="120"/>
                    <a:pt x="170" y="69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8"/>
            <p:cNvSpPr/>
            <p:nvPr/>
          </p:nvSpPr>
          <p:spPr>
            <a:xfrm>
              <a:off x="1713850" y="2820625"/>
              <a:ext cx="6250" cy="4000"/>
            </a:xfrm>
            <a:custGeom>
              <a:avLst/>
              <a:gdLst/>
              <a:ahLst/>
              <a:cxnLst/>
              <a:rect l="l" t="t" r="r" b="b"/>
              <a:pathLst>
                <a:path w="250" h="160" extrusionOk="0">
                  <a:moveTo>
                    <a:pt x="157" y="0"/>
                  </a:moveTo>
                  <a:lnTo>
                    <a:pt x="1" y="96"/>
                  </a:lnTo>
                  <a:lnTo>
                    <a:pt x="121" y="96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250" y="159"/>
                  </a:lnTo>
                  <a:cubicBezTo>
                    <a:pt x="244" y="124"/>
                    <a:pt x="238" y="86"/>
                    <a:pt x="231" y="4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8"/>
            <p:cNvSpPr/>
            <p:nvPr/>
          </p:nvSpPr>
          <p:spPr>
            <a:xfrm>
              <a:off x="1872525" y="2916150"/>
              <a:ext cx="4900" cy="3525"/>
            </a:xfrm>
            <a:custGeom>
              <a:avLst/>
              <a:gdLst/>
              <a:ahLst/>
              <a:cxnLst/>
              <a:rect l="l" t="t" r="r" b="b"/>
              <a:pathLst>
                <a:path w="196" h="141" extrusionOk="0">
                  <a:moveTo>
                    <a:pt x="48" y="1"/>
                  </a:moveTo>
                  <a:cubicBezTo>
                    <a:pt x="34" y="1"/>
                    <a:pt x="19" y="5"/>
                    <a:pt x="0" y="15"/>
                  </a:cubicBezTo>
                  <a:cubicBezTo>
                    <a:pt x="32" y="95"/>
                    <a:pt x="32" y="95"/>
                    <a:pt x="131" y="140"/>
                  </a:cubicBezTo>
                  <a:lnTo>
                    <a:pt x="195" y="90"/>
                  </a:lnTo>
                  <a:cubicBezTo>
                    <a:pt x="133" y="76"/>
                    <a:pt x="10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8"/>
            <p:cNvSpPr/>
            <p:nvPr/>
          </p:nvSpPr>
          <p:spPr>
            <a:xfrm>
              <a:off x="1981075" y="2729250"/>
              <a:ext cx="3600" cy="4850"/>
            </a:xfrm>
            <a:custGeom>
              <a:avLst/>
              <a:gdLst/>
              <a:ahLst/>
              <a:cxnLst/>
              <a:rect l="l" t="t" r="r" b="b"/>
              <a:pathLst>
                <a:path w="144" h="19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96"/>
                    <a:pt x="47" y="144"/>
                    <a:pt x="121" y="193"/>
                  </a:cubicBezTo>
                  <a:cubicBezTo>
                    <a:pt x="130" y="152"/>
                    <a:pt x="137" y="120"/>
                    <a:pt x="144" y="8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8"/>
            <p:cNvSpPr/>
            <p:nvPr/>
          </p:nvSpPr>
          <p:spPr>
            <a:xfrm>
              <a:off x="1461975" y="2818950"/>
              <a:ext cx="3850" cy="4100"/>
            </a:xfrm>
            <a:custGeom>
              <a:avLst/>
              <a:gdLst/>
              <a:ahLst/>
              <a:cxnLst/>
              <a:rect l="l" t="t" r="r" b="b"/>
              <a:pathLst>
                <a:path w="154" h="164" extrusionOk="0">
                  <a:moveTo>
                    <a:pt x="143" y="0"/>
                  </a:moveTo>
                  <a:lnTo>
                    <a:pt x="0" y="53"/>
                  </a:lnTo>
                  <a:cubicBezTo>
                    <a:pt x="4" y="94"/>
                    <a:pt x="8" y="129"/>
                    <a:pt x="12" y="163"/>
                  </a:cubicBezTo>
                  <a:cubicBezTo>
                    <a:pt x="17" y="164"/>
                    <a:pt x="22" y="164"/>
                    <a:pt x="26" y="164"/>
                  </a:cubicBezTo>
                  <a:cubicBezTo>
                    <a:pt x="103" y="164"/>
                    <a:pt x="86" y="104"/>
                    <a:pt x="97" y="65"/>
                  </a:cubicBezTo>
                  <a:lnTo>
                    <a:pt x="153" y="1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8"/>
            <p:cNvSpPr/>
            <p:nvPr/>
          </p:nvSpPr>
          <p:spPr>
            <a:xfrm>
              <a:off x="1272075" y="2708375"/>
              <a:ext cx="4475" cy="2800"/>
            </a:xfrm>
            <a:custGeom>
              <a:avLst/>
              <a:gdLst/>
              <a:ahLst/>
              <a:cxnLst/>
              <a:rect l="l" t="t" r="r" b="b"/>
              <a:pathLst>
                <a:path w="179" h="112" extrusionOk="0">
                  <a:moveTo>
                    <a:pt x="78" y="0"/>
                  </a:moveTo>
                  <a:cubicBezTo>
                    <a:pt x="65" y="0"/>
                    <a:pt x="52" y="4"/>
                    <a:pt x="38" y="12"/>
                  </a:cubicBezTo>
                  <a:cubicBezTo>
                    <a:pt x="2" y="34"/>
                    <a:pt x="1" y="69"/>
                    <a:pt x="36" y="112"/>
                  </a:cubicBezTo>
                  <a:lnTo>
                    <a:pt x="179" y="68"/>
                  </a:lnTo>
                  <a:cubicBezTo>
                    <a:pt x="142" y="25"/>
                    <a:pt x="11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8"/>
            <p:cNvSpPr/>
            <p:nvPr/>
          </p:nvSpPr>
          <p:spPr>
            <a:xfrm>
              <a:off x="1888800" y="2714950"/>
              <a:ext cx="5325" cy="3500"/>
            </a:xfrm>
            <a:custGeom>
              <a:avLst/>
              <a:gdLst/>
              <a:ahLst/>
              <a:cxnLst/>
              <a:rect l="l" t="t" r="r" b="b"/>
              <a:pathLst>
                <a:path w="213" h="140" extrusionOk="0">
                  <a:moveTo>
                    <a:pt x="20" y="1"/>
                  </a:moveTo>
                  <a:lnTo>
                    <a:pt x="1" y="19"/>
                  </a:lnTo>
                  <a:cubicBezTo>
                    <a:pt x="24" y="58"/>
                    <a:pt x="46" y="98"/>
                    <a:pt x="73" y="140"/>
                  </a:cubicBezTo>
                  <a:cubicBezTo>
                    <a:pt x="128" y="121"/>
                    <a:pt x="183" y="108"/>
                    <a:pt x="213" y="26"/>
                  </a:cubicBezTo>
                  <a:lnTo>
                    <a:pt x="213" y="26"/>
                  </a:lnTo>
                  <a:lnTo>
                    <a:pt x="111" y="7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8"/>
            <p:cNvSpPr/>
            <p:nvPr/>
          </p:nvSpPr>
          <p:spPr>
            <a:xfrm>
              <a:off x="1208600" y="2689825"/>
              <a:ext cx="3975" cy="3675"/>
            </a:xfrm>
            <a:custGeom>
              <a:avLst/>
              <a:gdLst/>
              <a:ahLst/>
              <a:cxnLst/>
              <a:rect l="l" t="t" r="r" b="b"/>
              <a:pathLst>
                <a:path w="159" h="147" extrusionOk="0">
                  <a:moveTo>
                    <a:pt x="146" y="1"/>
                  </a:moveTo>
                  <a:lnTo>
                    <a:pt x="0" y="93"/>
                  </a:lnTo>
                  <a:cubicBezTo>
                    <a:pt x="23" y="126"/>
                    <a:pt x="46" y="146"/>
                    <a:pt x="73" y="146"/>
                  </a:cubicBezTo>
                  <a:cubicBezTo>
                    <a:pt x="85" y="146"/>
                    <a:pt x="98" y="142"/>
                    <a:pt x="112" y="133"/>
                  </a:cubicBezTo>
                  <a:cubicBezTo>
                    <a:pt x="130" y="87"/>
                    <a:pt x="144" y="51"/>
                    <a:pt x="159" y="13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8"/>
            <p:cNvSpPr/>
            <p:nvPr/>
          </p:nvSpPr>
          <p:spPr>
            <a:xfrm>
              <a:off x="1601050" y="2734000"/>
              <a:ext cx="4725" cy="3125"/>
            </a:xfrm>
            <a:custGeom>
              <a:avLst/>
              <a:gdLst/>
              <a:ahLst/>
              <a:cxnLst/>
              <a:rect l="l" t="t" r="r" b="b"/>
              <a:pathLst>
                <a:path w="189" h="12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81"/>
                    <a:pt x="74" y="92"/>
                    <a:pt x="114" y="124"/>
                  </a:cubicBezTo>
                  <a:cubicBezTo>
                    <a:pt x="188" y="80"/>
                    <a:pt x="188" y="80"/>
                    <a:pt x="186" y="8"/>
                  </a:cubicBezTo>
                  <a:lnTo>
                    <a:pt x="186" y="8"/>
                  </a:lnTo>
                  <a:lnTo>
                    <a:pt x="115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8"/>
            <p:cNvSpPr/>
            <p:nvPr/>
          </p:nvSpPr>
          <p:spPr>
            <a:xfrm>
              <a:off x="1425625" y="2758200"/>
              <a:ext cx="3650" cy="3900"/>
            </a:xfrm>
            <a:custGeom>
              <a:avLst/>
              <a:gdLst/>
              <a:ahLst/>
              <a:cxnLst/>
              <a:rect l="l" t="t" r="r" b="b"/>
              <a:pathLst>
                <a:path w="146" h="156" extrusionOk="0">
                  <a:moveTo>
                    <a:pt x="92" y="0"/>
                  </a:moveTo>
                  <a:cubicBezTo>
                    <a:pt x="1" y="93"/>
                    <a:pt x="1" y="93"/>
                    <a:pt x="38" y="155"/>
                  </a:cubicBezTo>
                  <a:lnTo>
                    <a:pt x="146" y="8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8"/>
            <p:cNvSpPr/>
            <p:nvPr/>
          </p:nvSpPr>
          <p:spPr>
            <a:xfrm>
              <a:off x="1931550" y="27580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" y="0"/>
                  </a:moveTo>
                  <a:lnTo>
                    <a:pt x="51" y="68"/>
                  </a:lnTo>
                  <a:lnTo>
                    <a:pt x="17" y="130"/>
                  </a:lnTo>
                  <a:lnTo>
                    <a:pt x="131" y="102"/>
                  </a:lnTo>
                  <a:lnTo>
                    <a:pt x="13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8"/>
            <p:cNvSpPr/>
            <p:nvPr/>
          </p:nvSpPr>
          <p:spPr>
            <a:xfrm>
              <a:off x="1694775" y="2769725"/>
              <a:ext cx="3625" cy="3000"/>
            </a:xfrm>
            <a:custGeom>
              <a:avLst/>
              <a:gdLst/>
              <a:ahLst/>
              <a:cxnLst/>
              <a:rect l="l" t="t" r="r" b="b"/>
              <a:pathLst>
                <a:path w="145" h="120" extrusionOk="0">
                  <a:moveTo>
                    <a:pt x="79" y="0"/>
                  </a:moveTo>
                  <a:cubicBezTo>
                    <a:pt x="39" y="21"/>
                    <a:pt x="1" y="40"/>
                    <a:pt x="17" y="101"/>
                  </a:cubicBezTo>
                  <a:lnTo>
                    <a:pt x="114" y="120"/>
                  </a:lnTo>
                  <a:cubicBezTo>
                    <a:pt x="144" y="67"/>
                    <a:pt x="126" y="3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8"/>
            <p:cNvSpPr/>
            <p:nvPr/>
          </p:nvSpPr>
          <p:spPr>
            <a:xfrm>
              <a:off x="1828450" y="2802150"/>
              <a:ext cx="2550" cy="5175"/>
            </a:xfrm>
            <a:custGeom>
              <a:avLst/>
              <a:gdLst/>
              <a:ahLst/>
              <a:cxnLst/>
              <a:rect l="l" t="t" r="r" b="b"/>
              <a:pathLst>
                <a:path w="102" h="207" extrusionOk="0">
                  <a:moveTo>
                    <a:pt x="41" y="0"/>
                  </a:moveTo>
                  <a:cubicBezTo>
                    <a:pt x="1" y="37"/>
                    <a:pt x="30" y="70"/>
                    <a:pt x="29" y="103"/>
                  </a:cubicBezTo>
                  <a:cubicBezTo>
                    <a:pt x="27" y="135"/>
                    <a:pt x="13" y="167"/>
                    <a:pt x="2" y="207"/>
                  </a:cubicBezTo>
                  <a:lnTo>
                    <a:pt x="101" y="16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1713825" y="282300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121" y="0"/>
                  </a:moveTo>
                  <a:lnTo>
                    <a:pt x="121" y="0"/>
                  </a:lnTo>
                  <a:cubicBezTo>
                    <a:pt x="121" y="1"/>
                    <a:pt x="121" y="2"/>
                    <a:pt x="121" y="2"/>
                  </a:cubicBezTo>
                  <a:lnTo>
                    <a:pt x="121" y="2"/>
                  </a:lnTo>
                  <a:lnTo>
                    <a:pt x="123" y="1"/>
                  </a:lnTo>
                  <a:lnTo>
                    <a:pt x="121" y="0"/>
                  </a:lnTo>
                  <a:close/>
                  <a:moveTo>
                    <a:pt x="121" y="2"/>
                  </a:moveTo>
                  <a:lnTo>
                    <a:pt x="56" y="40"/>
                  </a:lnTo>
                  <a:cubicBezTo>
                    <a:pt x="37" y="83"/>
                    <a:pt x="24" y="117"/>
                    <a:pt x="1" y="170"/>
                  </a:cubicBezTo>
                  <a:lnTo>
                    <a:pt x="149" y="87"/>
                  </a:lnTo>
                  <a:cubicBezTo>
                    <a:pt x="138" y="55"/>
                    <a:pt x="129" y="28"/>
                    <a:pt x="1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1617800" y="2805225"/>
              <a:ext cx="3025" cy="3650"/>
            </a:xfrm>
            <a:custGeom>
              <a:avLst/>
              <a:gdLst/>
              <a:ahLst/>
              <a:cxnLst/>
              <a:rect l="l" t="t" r="r" b="b"/>
              <a:pathLst>
                <a:path w="121" h="146" extrusionOk="0">
                  <a:moveTo>
                    <a:pt x="67" y="0"/>
                  </a:moveTo>
                  <a:cubicBezTo>
                    <a:pt x="44" y="43"/>
                    <a:pt x="26" y="77"/>
                    <a:pt x="1" y="124"/>
                  </a:cubicBezTo>
                  <a:lnTo>
                    <a:pt x="119" y="143"/>
                  </a:lnTo>
                  <a:lnTo>
                    <a:pt x="119" y="143"/>
                  </a:lnTo>
                  <a:cubicBezTo>
                    <a:pt x="115" y="95"/>
                    <a:pt x="114" y="44"/>
                    <a:pt x="67" y="0"/>
                  </a:cubicBezTo>
                  <a:close/>
                  <a:moveTo>
                    <a:pt x="119" y="143"/>
                  </a:moveTo>
                  <a:cubicBezTo>
                    <a:pt x="119" y="144"/>
                    <a:pt x="119" y="144"/>
                    <a:pt x="119" y="145"/>
                  </a:cubicBezTo>
                  <a:lnTo>
                    <a:pt x="120" y="143"/>
                  </a:lnTo>
                  <a:lnTo>
                    <a:pt x="119" y="1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1785425" y="2832700"/>
              <a:ext cx="2675" cy="3500"/>
            </a:xfrm>
            <a:custGeom>
              <a:avLst/>
              <a:gdLst/>
              <a:ahLst/>
              <a:cxnLst/>
              <a:rect l="l" t="t" r="r" b="b"/>
              <a:pathLst>
                <a:path w="107" h="140" extrusionOk="0">
                  <a:moveTo>
                    <a:pt x="57" y="0"/>
                  </a:moveTo>
                  <a:lnTo>
                    <a:pt x="57" y="0"/>
                  </a:lnTo>
                  <a:cubicBezTo>
                    <a:pt x="0" y="50"/>
                    <a:pt x="0" y="50"/>
                    <a:pt x="61" y="139"/>
                  </a:cubicBezTo>
                  <a:lnTo>
                    <a:pt x="106" y="75"/>
                  </a:lnTo>
                  <a:cubicBezTo>
                    <a:pt x="88" y="48"/>
                    <a:pt x="73" y="24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1580350" y="2698850"/>
              <a:ext cx="3075" cy="2900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35" y="1"/>
                  </a:moveTo>
                  <a:cubicBezTo>
                    <a:pt x="25" y="1"/>
                    <a:pt x="14" y="4"/>
                    <a:pt x="1" y="10"/>
                  </a:cubicBezTo>
                  <a:lnTo>
                    <a:pt x="12" y="115"/>
                  </a:lnTo>
                  <a:lnTo>
                    <a:pt x="123" y="58"/>
                  </a:lnTo>
                  <a:cubicBezTo>
                    <a:pt x="90" y="35"/>
                    <a:pt x="6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7" name="Google Shape;2147;p8"/>
          <p:cNvGrpSpPr/>
          <p:nvPr/>
        </p:nvGrpSpPr>
        <p:grpSpPr>
          <a:xfrm flipH="1">
            <a:off x="246321" y="4047796"/>
            <a:ext cx="1225847" cy="865494"/>
            <a:chOff x="2401775" y="592675"/>
            <a:chExt cx="865100" cy="635225"/>
          </a:xfrm>
        </p:grpSpPr>
        <p:sp>
          <p:nvSpPr>
            <p:cNvPr id="2148" name="Google Shape;2148;p8"/>
            <p:cNvSpPr/>
            <p:nvPr/>
          </p:nvSpPr>
          <p:spPr>
            <a:xfrm>
              <a:off x="2401775" y="592675"/>
              <a:ext cx="865100" cy="635225"/>
            </a:xfrm>
            <a:custGeom>
              <a:avLst/>
              <a:gdLst/>
              <a:ahLst/>
              <a:cxnLst/>
              <a:rect l="l" t="t" r="r" b="b"/>
              <a:pathLst>
                <a:path w="34604" h="25409" extrusionOk="0">
                  <a:moveTo>
                    <a:pt x="32522" y="886"/>
                  </a:moveTo>
                  <a:lnTo>
                    <a:pt x="32522" y="886"/>
                  </a:lnTo>
                  <a:cubicBezTo>
                    <a:pt x="32548" y="991"/>
                    <a:pt x="32476" y="1049"/>
                    <a:pt x="32444" y="1124"/>
                  </a:cubicBezTo>
                  <a:lnTo>
                    <a:pt x="32523" y="1178"/>
                  </a:lnTo>
                  <a:cubicBezTo>
                    <a:pt x="32521" y="1185"/>
                    <a:pt x="32520" y="1192"/>
                    <a:pt x="32518" y="1199"/>
                  </a:cubicBezTo>
                  <a:lnTo>
                    <a:pt x="32394" y="1208"/>
                  </a:lnTo>
                  <a:lnTo>
                    <a:pt x="32352" y="1282"/>
                  </a:lnTo>
                  <a:lnTo>
                    <a:pt x="32289" y="1270"/>
                  </a:lnTo>
                  <a:lnTo>
                    <a:pt x="32277" y="1288"/>
                  </a:lnTo>
                  <a:lnTo>
                    <a:pt x="32072" y="1355"/>
                  </a:lnTo>
                  <a:lnTo>
                    <a:pt x="32028" y="1339"/>
                  </a:lnTo>
                  <a:lnTo>
                    <a:pt x="31966" y="1371"/>
                  </a:lnTo>
                  <a:lnTo>
                    <a:pt x="31930" y="1320"/>
                  </a:lnTo>
                  <a:lnTo>
                    <a:pt x="31878" y="1332"/>
                  </a:lnTo>
                  <a:cubicBezTo>
                    <a:pt x="31832" y="1309"/>
                    <a:pt x="31831" y="1281"/>
                    <a:pt x="31874" y="1201"/>
                  </a:cubicBezTo>
                  <a:lnTo>
                    <a:pt x="31874" y="1201"/>
                  </a:lnTo>
                  <a:lnTo>
                    <a:pt x="31972" y="1213"/>
                  </a:lnTo>
                  <a:lnTo>
                    <a:pt x="32092" y="1090"/>
                  </a:lnTo>
                  <a:lnTo>
                    <a:pt x="32155" y="1112"/>
                  </a:lnTo>
                  <a:cubicBezTo>
                    <a:pt x="32187" y="1067"/>
                    <a:pt x="32222" y="1029"/>
                    <a:pt x="32268" y="1029"/>
                  </a:cubicBezTo>
                  <a:cubicBezTo>
                    <a:pt x="32288" y="1029"/>
                    <a:pt x="32309" y="1036"/>
                    <a:pt x="32332" y="1051"/>
                  </a:cubicBezTo>
                  <a:cubicBezTo>
                    <a:pt x="32424" y="1031"/>
                    <a:pt x="32460" y="951"/>
                    <a:pt x="32522" y="886"/>
                  </a:cubicBezTo>
                  <a:close/>
                  <a:moveTo>
                    <a:pt x="31732" y="1221"/>
                  </a:moveTo>
                  <a:lnTo>
                    <a:pt x="31799" y="1329"/>
                  </a:lnTo>
                  <a:lnTo>
                    <a:pt x="31682" y="1371"/>
                  </a:lnTo>
                  <a:lnTo>
                    <a:pt x="31411" y="1512"/>
                  </a:lnTo>
                  <a:lnTo>
                    <a:pt x="31399" y="1493"/>
                  </a:lnTo>
                  <a:cubicBezTo>
                    <a:pt x="31448" y="1434"/>
                    <a:pt x="31502" y="1379"/>
                    <a:pt x="31566" y="1365"/>
                  </a:cubicBezTo>
                  <a:lnTo>
                    <a:pt x="31732" y="1221"/>
                  </a:lnTo>
                  <a:close/>
                  <a:moveTo>
                    <a:pt x="21432" y="2912"/>
                  </a:moveTo>
                  <a:lnTo>
                    <a:pt x="21431" y="2914"/>
                  </a:lnTo>
                  <a:lnTo>
                    <a:pt x="21431" y="2914"/>
                  </a:lnTo>
                  <a:cubicBezTo>
                    <a:pt x="21432" y="2914"/>
                    <a:pt x="21432" y="2913"/>
                    <a:pt x="21433" y="2913"/>
                  </a:cubicBezTo>
                  <a:lnTo>
                    <a:pt x="21432" y="2912"/>
                  </a:lnTo>
                  <a:close/>
                  <a:moveTo>
                    <a:pt x="20920" y="2613"/>
                  </a:moveTo>
                  <a:cubicBezTo>
                    <a:pt x="20940" y="2643"/>
                    <a:pt x="20954" y="2665"/>
                    <a:pt x="20968" y="2684"/>
                  </a:cubicBezTo>
                  <a:lnTo>
                    <a:pt x="21162" y="2684"/>
                  </a:lnTo>
                  <a:cubicBezTo>
                    <a:pt x="21167" y="2710"/>
                    <a:pt x="21173" y="2731"/>
                    <a:pt x="21179" y="2756"/>
                  </a:cubicBezTo>
                  <a:lnTo>
                    <a:pt x="21247" y="2748"/>
                  </a:lnTo>
                  <a:cubicBezTo>
                    <a:pt x="21260" y="2774"/>
                    <a:pt x="21272" y="2798"/>
                    <a:pt x="21289" y="2833"/>
                  </a:cubicBezTo>
                  <a:lnTo>
                    <a:pt x="21427" y="2770"/>
                  </a:lnTo>
                  <a:cubicBezTo>
                    <a:pt x="21432" y="2792"/>
                    <a:pt x="21437" y="2819"/>
                    <a:pt x="21441" y="2848"/>
                  </a:cubicBezTo>
                  <a:lnTo>
                    <a:pt x="21491" y="2876"/>
                  </a:lnTo>
                  <a:cubicBezTo>
                    <a:pt x="21432" y="2937"/>
                    <a:pt x="21530" y="2960"/>
                    <a:pt x="21525" y="3016"/>
                  </a:cubicBezTo>
                  <a:cubicBezTo>
                    <a:pt x="21510" y="3024"/>
                    <a:pt x="21496" y="3027"/>
                    <a:pt x="21484" y="3027"/>
                  </a:cubicBezTo>
                  <a:cubicBezTo>
                    <a:pt x="21450" y="3027"/>
                    <a:pt x="21425" y="3002"/>
                    <a:pt x="21399" y="2971"/>
                  </a:cubicBezTo>
                  <a:lnTo>
                    <a:pt x="21431" y="2914"/>
                  </a:lnTo>
                  <a:lnTo>
                    <a:pt x="21431" y="2914"/>
                  </a:lnTo>
                  <a:cubicBezTo>
                    <a:pt x="21379" y="2924"/>
                    <a:pt x="21331" y="2939"/>
                    <a:pt x="21283" y="2939"/>
                  </a:cubicBezTo>
                  <a:cubicBezTo>
                    <a:pt x="21246" y="2939"/>
                    <a:pt x="21210" y="2930"/>
                    <a:pt x="21174" y="2904"/>
                  </a:cubicBezTo>
                  <a:lnTo>
                    <a:pt x="21136" y="2815"/>
                  </a:lnTo>
                  <a:cubicBezTo>
                    <a:pt x="21061" y="2804"/>
                    <a:pt x="20980" y="2812"/>
                    <a:pt x="20933" y="2733"/>
                  </a:cubicBezTo>
                  <a:cubicBezTo>
                    <a:pt x="20912" y="2699"/>
                    <a:pt x="20898" y="2667"/>
                    <a:pt x="20920" y="2613"/>
                  </a:cubicBezTo>
                  <a:close/>
                  <a:moveTo>
                    <a:pt x="20429" y="3014"/>
                  </a:moveTo>
                  <a:lnTo>
                    <a:pt x="20429" y="3014"/>
                  </a:lnTo>
                  <a:cubicBezTo>
                    <a:pt x="20422" y="3044"/>
                    <a:pt x="20418" y="3067"/>
                    <a:pt x="20411" y="3097"/>
                  </a:cubicBezTo>
                  <a:lnTo>
                    <a:pt x="20281" y="3129"/>
                  </a:lnTo>
                  <a:cubicBezTo>
                    <a:pt x="20315" y="3073"/>
                    <a:pt x="20344" y="3017"/>
                    <a:pt x="20429" y="3014"/>
                  </a:cubicBezTo>
                  <a:close/>
                  <a:moveTo>
                    <a:pt x="7845" y="3200"/>
                  </a:moveTo>
                  <a:cubicBezTo>
                    <a:pt x="7907" y="3200"/>
                    <a:pt x="7929" y="3252"/>
                    <a:pt x="7981" y="3262"/>
                  </a:cubicBezTo>
                  <a:cubicBezTo>
                    <a:pt x="7978" y="3293"/>
                    <a:pt x="7978" y="3313"/>
                    <a:pt x="7977" y="3338"/>
                  </a:cubicBezTo>
                  <a:cubicBezTo>
                    <a:pt x="7901" y="3318"/>
                    <a:pt x="7866" y="3270"/>
                    <a:pt x="7841" y="3200"/>
                  </a:cubicBezTo>
                  <a:cubicBezTo>
                    <a:pt x="7843" y="3200"/>
                    <a:pt x="7844" y="3200"/>
                    <a:pt x="7845" y="3200"/>
                  </a:cubicBezTo>
                  <a:close/>
                  <a:moveTo>
                    <a:pt x="9277" y="2937"/>
                  </a:moveTo>
                  <a:lnTo>
                    <a:pt x="9376" y="3030"/>
                  </a:lnTo>
                  <a:cubicBezTo>
                    <a:pt x="9381" y="3091"/>
                    <a:pt x="9313" y="3107"/>
                    <a:pt x="9296" y="3160"/>
                  </a:cubicBezTo>
                  <a:lnTo>
                    <a:pt x="9235" y="3144"/>
                  </a:lnTo>
                  <a:cubicBezTo>
                    <a:pt x="9222" y="3181"/>
                    <a:pt x="9209" y="3217"/>
                    <a:pt x="9196" y="3260"/>
                  </a:cubicBezTo>
                  <a:lnTo>
                    <a:pt x="9124" y="3242"/>
                  </a:lnTo>
                  <a:lnTo>
                    <a:pt x="9086" y="3275"/>
                  </a:lnTo>
                  <a:cubicBezTo>
                    <a:pt x="9094" y="3299"/>
                    <a:pt x="9101" y="3319"/>
                    <a:pt x="9112" y="3352"/>
                  </a:cubicBezTo>
                  <a:lnTo>
                    <a:pt x="9013" y="3381"/>
                  </a:lnTo>
                  <a:cubicBezTo>
                    <a:pt x="8959" y="3302"/>
                    <a:pt x="8967" y="3225"/>
                    <a:pt x="8975" y="3145"/>
                  </a:cubicBezTo>
                  <a:cubicBezTo>
                    <a:pt x="8989" y="3138"/>
                    <a:pt x="9003" y="3135"/>
                    <a:pt x="9016" y="3135"/>
                  </a:cubicBezTo>
                  <a:cubicBezTo>
                    <a:pt x="9052" y="3135"/>
                    <a:pt x="9087" y="3157"/>
                    <a:pt x="9127" y="3173"/>
                  </a:cubicBezTo>
                  <a:lnTo>
                    <a:pt x="9127" y="3087"/>
                  </a:lnTo>
                  <a:lnTo>
                    <a:pt x="9211" y="3097"/>
                  </a:lnTo>
                  <a:cubicBezTo>
                    <a:pt x="9232" y="3046"/>
                    <a:pt x="9254" y="2994"/>
                    <a:pt x="9277" y="2937"/>
                  </a:cubicBezTo>
                  <a:close/>
                  <a:moveTo>
                    <a:pt x="10510" y="3352"/>
                  </a:moveTo>
                  <a:cubicBezTo>
                    <a:pt x="10555" y="3352"/>
                    <a:pt x="10582" y="3387"/>
                    <a:pt x="10615" y="3405"/>
                  </a:cubicBezTo>
                  <a:cubicBezTo>
                    <a:pt x="10608" y="3443"/>
                    <a:pt x="10602" y="3477"/>
                    <a:pt x="10595" y="3519"/>
                  </a:cubicBezTo>
                  <a:lnTo>
                    <a:pt x="10518" y="3549"/>
                  </a:lnTo>
                  <a:cubicBezTo>
                    <a:pt x="10520" y="3504"/>
                    <a:pt x="10528" y="3473"/>
                    <a:pt x="10521" y="3445"/>
                  </a:cubicBezTo>
                  <a:cubicBezTo>
                    <a:pt x="10513" y="3416"/>
                    <a:pt x="10490" y="3391"/>
                    <a:pt x="10472" y="3359"/>
                  </a:cubicBezTo>
                  <a:cubicBezTo>
                    <a:pt x="10486" y="3354"/>
                    <a:pt x="10499" y="3352"/>
                    <a:pt x="10510" y="3352"/>
                  </a:cubicBezTo>
                  <a:close/>
                  <a:moveTo>
                    <a:pt x="30010" y="3825"/>
                  </a:moveTo>
                  <a:cubicBezTo>
                    <a:pt x="30070" y="3825"/>
                    <a:pt x="30102" y="3895"/>
                    <a:pt x="30160" y="3911"/>
                  </a:cubicBezTo>
                  <a:cubicBezTo>
                    <a:pt x="30159" y="3939"/>
                    <a:pt x="30158" y="3957"/>
                    <a:pt x="30157" y="3978"/>
                  </a:cubicBezTo>
                  <a:lnTo>
                    <a:pt x="30005" y="3978"/>
                  </a:lnTo>
                  <a:cubicBezTo>
                    <a:pt x="30027" y="3921"/>
                    <a:pt x="29931" y="3902"/>
                    <a:pt x="29969" y="3835"/>
                  </a:cubicBezTo>
                  <a:cubicBezTo>
                    <a:pt x="29984" y="3828"/>
                    <a:pt x="29998" y="3825"/>
                    <a:pt x="30010" y="3825"/>
                  </a:cubicBezTo>
                  <a:close/>
                  <a:moveTo>
                    <a:pt x="18725" y="3953"/>
                  </a:moveTo>
                  <a:cubicBezTo>
                    <a:pt x="18732" y="3953"/>
                    <a:pt x="18740" y="3954"/>
                    <a:pt x="18748" y="3955"/>
                  </a:cubicBezTo>
                  <a:lnTo>
                    <a:pt x="18649" y="4093"/>
                  </a:lnTo>
                  <a:cubicBezTo>
                    <a:pt x="18608" y="4072"/>
                    <a:pt x="18607" y="4046"/>
                    <a:pt x="18622" y="4022"/>
                  </a:cubicBezTo>
                  <a:cubicBezTo>
                    <a:pt x="18644" y="3988"/>
                    <a:pt x="18669" y="3953"/>
                    <a:pt x="18725" y="3953"/>
                  </a:cubicBezTo>
                  <a:close/>
                  <a:moveTo>
                    <a:pt x="29545" y="4192"/>
                  </a:moveTo>
                  <a:cubicBezTo>
                    <a:pt x="29573" y="4242"/>
                    <a:pt x="29610" y="4285"/>
                    <a:pt x="29583" y="4353"/>
                  </a:cubicBezTo>
                  <a:lnTo>
                    <a:pt x="29448" y="4204"/>
                  </a:lnTo>
                  <a:lnTo>
                    <a:pt x="29545" y="4192"/>
                  </a:lnTo>
                  <a:close/>
                  <a:moveTo>
                    <a:pt x="22333" y="4184"/>
                  </a:moveTo>
                  <a:cubicBezTo>
                    <a:pt x="22352" y="4184"/>
                    <a:pt x="22363" y="4203"/>
                    <a:pt x="22382" y="4242"/>
                  </a:cubicBezTo>
                  <a:cubicBezTo>
                    <a:pt x="22324" y="4254"/>
                    <a:pt x="22281" y="4282"/>
                    <a:pt x="22285" y="4363"/>
                  </a:cubicBezTo>
                  <a:lnTo>
                    <a:pt x="22215" y="4314"/>
                  </a:lnTo>
                  <a:cubicBezTo>
                    <a:pt x="22221" y="4287"/>
                    <a:pt x="22227" y="4263"/>
                    <a:pt x="22233" y="4240"/>
                  </a:cubicBezTo>
                  <a:cubicBezTo>
                    <a:pt x="22285" y="4203"/>
                    <a:pt x="22313" y="4184"/>
                    <a:pt x="22333" y="4184"/>
                  </a:cubicBezTo>
                  <a:close/>
                  <a:moveTo>
                    <a:pt x="30017" y="4230"/>
                  </a:moveTo>
                  <a:lnTo>
                    <a:pt x="30066" y="4291"/>
                  </a:lnTo>
                  <a:lnTo>
                    <a:pt x="29956" y="4321"/>
                  </a:lnTo>
                  <a:cubicBezTo>
                    <a:pt x="29950" y="4345"/>
                    <a:pt x="29944" y="4370"/>
                    <a:pt x="29937" y="4395"/>
                  </a:cubicBezTo>
                  <a:cubicBezTo>
                    <a:pt x="29859" y="4374"/>
                    <a:pt x="29858" y="4372"/>
                    <a:pt x="29860" y="4289"/>
                  </a:cubicBezTo>
                  <a:lnTo>
                    <a:pt x="30017" y="4230"/>
                  </a:lnTo>
                  <a:close/>
                  <a:moveTo>
                    <a:pt x="24526" y="4306"/>
                  </a:moveTo>
                  <a:cubicBezTo>
                    <a:pt x="24600" y="4323"/>
                    <a:pt x="24600" y="4323"/>
                    <a:pt x="24601" y="4405"/>
                  </a:cubicBezTo>
                  <a:lnTo>
                    <a:pt x="24526" y="4425"/>
                  </a:lnTo>
                  <a:lnTo>
                    <a:pt x="24526" y="4306"/>
                  </a:lnTo>
                  <a:close/>
                  <a:moveTo>
                    <a:pt x="29807" y="4344"/>
                  </a:moveTo>
                  <a:lnTo>
                    <a:pt x="29807" y="4344"/>
                  </a:lnTo>
                  <a:cubicBezTo>
                    <a:pt x="29857" y="4448"/>
                    <a:pt x="29858" y="4472"/>
                    <a:pt x="29816" y="4504"/>
                  </a:cubicBezTo>
                  <a:cubicBezTo>
                    <a:pt x="29759" y="4416"/>
                    <a:pt x="29755" y="4383"/>
                    <a:pt x="29807" y="4344"/>
                  </a:cubicBezTo>
                  <a:close/>
                  <a:moveTo>
                    <a:pt x="29393" y="4407"/>
                  </a:moveTo>
                  <a:lnTo>
                    <a:pt x="29480" y="4500"/>
                  </a:lnTo>
                  <a:lnTo>
                    <a:pt x="29411" y="4542"/>
                  </a:lnTo>
                  <a:lnTo>
                    <a:pt x="29325" y="4481"/>
                  </a:lnTo>
                  <a:lnTo>
                    <a:pt x="29393" y="4407"/>
                  </a:lnTo>
                  <a:close/>
                  <a:moveTo>
                    <a:pt x="34152" y="4408"/>
                  </a:moveTo>
                  <a:cubicBezTo>
                    <a:pt x="34219" y="4433"/>
                    <a:pt x="34233" y="4501"/>
                    <a:pt x="34177" y="4579"/>
                  </a:cubicBezTo>
                  <a:cubicBezTo>
                    <a:pt x="34156" y="4514"/>
                    <a:pt x="34135" y="4465"/>
                    <a:pt x="34152" y="4408"/>
                  </a:cubicBezTo>
                  <a:close/>
                  <a:moveTo>
                    <a:pt x="24517" y="4459"/>
                  </a:moveTo>
                  <a:lnTo>
                    <a:pt x="24517" y="4459"/>
                  </a:lnTo>
                  <a:cubicBezTo>
                    <a:pt x="24512" y="4513"/>
                    <a:pt x="24510" y="4548"/>
                    <a:pt x="24506" y="4589"/>
                  </a:cubicBezTo>
                  <a:lnTo>
                    <a:pt x="24438" y="4593"/>
                  </a:lnTo>
                  <a:lnTo>
                    <a:pt x="24390" y="4517"/>
                  </a:lnTo>
                  <a:lnTo>
                    <a:pt x="24517" y="4459"/>
                  </a:lnTo>
                  <a:close/>
                  <a:moveTo>
                    <a:pt x="21121" y="4688"/>
                  </a:moveTo>
                  <a:lnTo>
                    <a:pt x="21205" y="4717"/>
                  </a:lnTo>
                  <a:cubicBezTo>
                    <a:pt x="21195" y="4752"/>
                    <a:pt x="21186" y="4782"/>
                    <a:pt x="21171" y="4826"/>
                  </a:cubicBezTo>
                  <a:lnTo>
                    <a:pt x="21065" y="4753"/>
                  </a:lnTo>
                  <a:lnTo>
                    <a:pt x="21121" y="4688"/>
                  </a:lnTo>
                  <a:close/>
                  <a:moveTo>
                    <a:pt x="16712" y="4775"/>
                  </a:moveTo>
                  <a:cubicBezTo>
                    <a:pt x="16740" y="4775"/>
                    <a:pt x="16767" y="4794"/>
                    <a:pt x="16793" y="4831"/>
                  </a:cubicBezTo>
                  <a:lnTo>
                    <a:pt x="16886" y="4794"/>
                  </a:lnTo>
                  <a:lnTo>
                    <a:pt x="16886" y="4794"/>
                  </a:lnTo>
                  <a:cubicBezTo>
                    <a:pt x="16919" y="4855"/>
                    <a:pt x="16904" y="4899"/>
                    <a:pt x="16882" y="4952"/>
                  </a:cubicBezTo>
                  <a:lnTo>
                    <a:pt x="16803" y="4910"/>
                  </a:lnTo>
                  <a:cubicBezTo>
                    <a:pt x="16797" y="4886"/>
                    <a:pt x="16792" y="4864"/>
                    <a:pt x="16787" y="4842"/>
                  </a:cubicBezTo>
                  <a:lnTo>
                    <a:pt x="16752" y="4839"/>
                  </a:lnTo>
                  <a:lnTo>
                    <a:pt x="16752" y="4839"/>
                  </a:lnTo>
                  <a:cubicBezTo>
                    <a:pt x="16740" y="4883"/>
                    <a:pt x="16787" y="4937"/>
                    <a:pt x="16714" y="4972"/>
                  </a:cubicBezTo>
                  <a:cubicBezTo>
                    <a:pt x="16702" y="4945"/>
                    <a:pt x="16691" y="4918"/>
                    <a:pt x="16679" y="4891"/>
                  </a:cubicBezTo>
                  <a:cubicBezTo>
                    <a:pt x="16667" y="4866"/>
                    <a:pt x="16653" y="4842"/>
                    <a:pt x="16638" y="4817"/>
                  </a:cubicBezTo>
                  <a:cubicBezTo>
                    <a:pt x="16663" y="4789"/>
                    <a:pt x="16688" y="4775"/>
                    <a:pt x="16712" y="4775"/>
                  </a:cubicBezTo>
                  <a:close/>
                  <a:moveTo>
                    <a:pt x="34360" y="4807"/>
                  </a:moveTo>
                  <a:lnTo>
                    <a:pt x="34462" y="4875"/>
                  </a:lnTo>
                  <a:lnTo>
                    <a:pt x="34337" y="5027"/>
                  </a:lnTo>
                  <a:lnTo>
                    <a:pt x="34294" y="5031"/>
                  </a:lnTo>
                  <a:cubicBezTo>
                    <a:pt x="34310" y="4968"/>
                    <a:pt x="34347" y="4910"/>
                    <a:pt x="34284" y="4850"/>
                  </a:cubicBezTo>
                  <a:lnTo>
                    <a:pt x="34360" y="4807"/>
                  </a:lnTo>
                  <a:close/>
                  <a:moveTo>
                    <a:pt x="9469" y="4833"/>
                  </a:moveTo>
                  <a:lnTo>
                    <a:pt x="9562" y="4873"/>
                  </a:lnTo>
                  <a:lnTo>
                    <a:pt x="9516" y="4897"/>
                  </a:lnTo>
                  <a:lnTo>
                    <a:pt x="9518" y="4910"/>
                  </a:lnTo>
                  <a:lnTo>
                    <a:pt x="9602" y="4905"/>
                  </a:lnTo>
                  <a:lnTo>
                    <a:pt x="9651" y="4968"/>
                  </a:lnTo>
                  <a:lnTo>
                    <a:pt x="9566" y="5044"/>
                  </a:lnTo>
                  <a:cubicBezTo>
                    <a:pt x="9561" y="5041"/>
                    <a:pt x="9555" y="5036"/>
                    <a:pt x="9549" y="5032"/>
                  </a:cubicBezTo>
                  <a:cubicBezTo>
                    <a:pt x="9557" y="5011"/>
                    <a:pt x="9565" y="4990"/>
                    <a:pt x="9573" y="4970"/>
                  </a:cubicBezTo>
                  <a:lnTo>
                    <a:pt x="9444" y="4912"/>
                  </a:lnTo>
                  <a:cubicBezTo>
                    <a:pt x="9453" y="4883"/>
                    <a:pt x="9460" y="4864"/>
                    <a:pt x="9469" y="4833"/>
                  </a:cubicBezTo>
                  <a:close/>
                  <a:moveTo>
                    <a:pt x="34097" y="4813"/>
                  </a:moveTo>
                  <a:lnTo>
                    <a:pt x="34230" y="4903"/>
                  </a:lnTo>
                  <a:cubicBezTo>
                    <a:pt x="34276" y="4960"/>
                    <a:pt x="34248" y="5008"/>
                    <a:pt x="34223" y="5057"/>
                  </a:cubicBezTo>
                  <a:cubicBezTo>
                    <a:pt x="34216" y="5059"/>
                    <a:pt x="34209" y="5060"/>
                    <a:pt x="34204" y="5060"/>
                  </a:cubicBezTo>
                  <a:cubicBezTo>
                    <a:pt x="34175" y="5060"/>
                    <a:pt x="34166" y="5037"/>
                    <a:pt x="34161" y="5011"/>
                  </a:cubicBezTo>
                  <a:cubicBezTo>
                    <a:pt x="34151" y="4947"/>
                    <a:pt x="34135" y="4889"/>
                    <a:pt x="34057" y="4864"/>
                  </a:cubicBezTo>
                  <a:cubicBezTo>
                    <a:pt x="34075" y="4841"/>
                    <a:pt x="34084" y="4830"/>
                    <a:pt x="34097" y="4813"/>
                  </a:cubicBezTo>
                  <a:close/>
                  <a:moveTo>
                    <a:pt x="21401" y="4678"/>
                  </a:moveTo>
                  <a:lnTo>
                    <a:pt x="21510" y="4751"/>
                  </a:lnTo>
                  <a:cubicBezTo>
                    <a:pt x="21505" y="4826"/>
                    <a:pt x="21447" y="4871"/>
                    <a:pt x="21415" y="4914"/>
                  </a:cubicBezTo>
                  <a:cubicBezTo>
                    <a:pt x="21402" y="4955"/>
                    <a:pt x="21400" y="4985"/>
                    <a:pt x="21383" y="5010"/>
                  </a:cubicBezTo>
                  <a:cubicBezTo>
                    <a:pt x="21367" y="5035"/>
                    <a:pt x="21338" y="5052"/>
                    <a:pt x="21304" y="5082"/>
                  </a:cubicBezTo>
                  <a:lnTo>
                    <a:pt x="21246" y="5068"/>
                  </a:lnTo>
                  <a:cubicBezTo>
                    <a:pt x="21223" y="5024"/>
                    <a:pt x="21203" y="4985"/>
                    <a:pt x="21182" y="4944"/>
                  </a:cubicBezTo>
                  <a:cubicBezTo>
                    <a:pt x="21166" y="4864"/>
                    <a:pt x="21235" y="4813"/>
                    <a:pt x="21253" y="4758"/>
                  </a:cubicBezTo>
                  <a:lnTo>
                    <a:pt x="21401" y="4678"/>
                  </a:lnTo>
                  <a:close/>
                  <a:moveTo>
                    <a:pt x="21243" y="5117"/>
                  </a:moveTo>
                  <a:cubicBezTo>
                    <a:pt x="21268" y="5117"/>
                    <a:pt x="21298" y="5146"/>
                    <a:pt x="21340" y="5205"/>
                  </a:cubicBezTo>
                  <a:lnTo>
                    <a:pt x="21192" y="5169"/>
                  </a:lnTo>
                  <a:cubicBezTo>
                    <a:pt x="21208" y="5135"/>
                    <a:pt x="21224" y="5117"/>
                    <a:pt x="21243" y="5117"/>
                  </a:cubicBezTo>
                  <a:close/>
                  <a:moveTo>
                    <a:pt x="34067" y="5084"/>
                  </a:moveTo>
                  <a:lnTo>
                    <a:pt x="34067" y="5084"/>
                  </a:lnTo>
                  <a:cubicBezTo>
                    <a:pt x="34084" y="5106"/>
                    <a:pt x="34100" y="5124"/>
                    <a:pt x="34116" y="5144"/>
                  </a:cubicBezTo>
                  <a:lnTo>
                    <a:pt x="34158" y="5116"/>
                  </a:lnTo>
                  <a:lnTo>
                    <a:pt x="34158" y="5116"/>
                  </a:lnTo>
                  <a:cubicBezTo>
                    <a:pt x="34156" y="5157"/>
                    <a:pt x="34154" y="5183"/>
                    <a:pt x="34153" y="5210"/>
                  </a:cubicBezTo>
                  <a:cubicBezTo>
                    <a:pt x="34150" y="5210"/>
                    <a:pt x="34147" y="5210"/>
                    <a:pt x="34144" y="5210"/>
                  </a:cubicBezTo>
                  <a:cubicBezTo>
                    <a:pt x="34062" y="5210"/>
                    <a:pt x="34030" y="5163"/>
                    <a:pt x="34067" y="5084"/>
                  </a:cubicBezTo>
                  <a:close/>
                  <a:moveTo>
                    <a:pt x="21158" y="5093"/>
                  </a:moveTo>
                  <a:cubicBezTo>
                    <a:pt x="21127" y="5182"/>
                    <a:pt x="21195" y="5221"/>
                    <a:pt x="21252" y="5272"/>
                  </a:cubicBezTo>
                  <a:cubicBezTo>
                    <a:pt x="21232" y="5280"/>
                    <a:pt x="21216" y="5283"/>
                    <a:pt x="21202" y="5283"/>
                  </a:cubicBezTo>
                  <a:cubicBezTo>
                    <a:pt x="21135" y="5283"/>
                    <a:pt x="21120" y="5209"/>
                    <a:pt x="21073" y="5196"/>
                  </a:cubicBezTo>
                  <a:cubicBezTo>
                    <a:pt x="21077" y="5165"/>
                    <a:pt x="21082" y="5139"/>
                    <a:pt x="21086" y="5107"/>
                  </a:cubicBezTo>
                  <a:lnTo>
                    <a:pt x="21158" y="5093"/>
                  </a:lnTo>
                  <a:close/>
                  <a:moveTo>
                    <a:pt x="8866" y="4950"/>
                  </a:moveTo>
                  <a:lnTo>
                    <a:pt x="8938" y="4980"/>
                  </a:lnTo>
                  <a:cubicBezTo>
                    <a:pt x="8932" y="5006"/>
                    <a:pt x="8929" y="5025"/>
                    <a:pt x="8924" y="5051"/>
                  </a:cubicBezTo>
                  <a:lnTo>
                    <a:pt x="9039" y="5144"/>
                  </a:lnTo>
                  <a:cubicBezTo>
                    <a:pt x="9060" y="5113"/>
                    <a:pt x="9078" y="5087"/>
                    <a:pt x="9095" y="5060"/>
                  </a:cubicBezTo>
                  <a:lnTo>
                    <a:pt x="9115" y="5064"/>
                  </a:lnTo>
                  <a:cubicBezTo>
                    <a:pt x="9089" y="5152"/>
                    <a:pt x="9185" y="5157"/>
                    <a:pt x="9200" y="5215"/>
                  </a:cubicBezTo>
                  <a:lnTo>
                    <a:pt x="9330" y="5247"/>
                  </a:lnTo>
                  <a:cubicBezTo>
                    <a:pt x="9339" y="5275"/>
                    <a:pt x="9347" y="5301"/>
                    <a:pt x="9358" y="5335"/>
                  </a:cubicBezTo>
                  <a:lnTo>
                    <a:pt x="9263" y="5292"/>
                  </a:lnTo>
                  <a:cubicBezTo>
                    <a:pt x="9241" y="5299"/>
                    <a:pt x="9219" y="5303"/>
                    <a:pt x="9198" y="5303"/>
                  </a:cubicBezTo>
                  <a:cubicBezTo>
                    <a:pt x="9141" y="5303"/>
                    <a:pt x="9091" y="5275"/>
                    <a:pt x="9063" y="5222"/>
                  </a:cubicBezTo>
                  <a:cubicBezTo>
                    <a:pt x="9030" y="5233"/>
                    <a:pt x="8997" y="5241"/>
                    <a:pt x="8964" y="5241"/>
                  </a:cubicBezTo>
                  <a:cubicBezTo>
                    <a:pt x="8934" y="5241"/>
                    <a:pt x="8904" y="5235"/>
                    <a:pt x="8873" y="5218"/>
                  </a:cubicBezTo>
                  <a:cubicBezTo>
                    <a:pt x="8874" y="5205"/>
                    <a:pt x="8876" y="5191"/>
                    <a:pt x="8878" y="5179"/>
                  </a:cubicBezTo>
                  <a:lnTo>
                    <a:pt x="8792" y="5174"/>
                  </a:lnTo>
                  <a:lnTo>
                    <a:pt x="8866" y="4950"/>
                  </a:lnTo>
                  <a:close/>
                  <a:moveTo>
                    <a:pt x="8901" y="5282"/>
                  </a:moveTo>
                  <a:cubicBezTo>
                    <a:pt x="8908" y="5282"/>
                    <a:pt x="8916" y="5283"/>
                    <a:pt x="8925" y="5285"/>
                  </a:cubicBezTo>
                  <a:lnTo>
                    <a:pt x="8958" y="5395"/>
                  </a:lnTo>
                  <a:cubicBezTo>
                    <a:pt x="8937" y="5398"/>
                    <a:pt x="8922" y="5401"/>
                    <a:pt x="8910" y="5401"/>
                  </a:cubicBezTo>
                  <a:cubicBezTo>
                    <a:pt x="8886" y="5401"/>
                    <a:pt x="8875" y="5390"/>
                    <a:pt x="8842" y="5355"/>
                  </a:cubicBezTo>
                  <a:cubicBezTo>
                    <a:pt x="8847" y="5315"/>
                    <a:pt x="8859" y="5282"/>
                    <a:pt x="8901" y="5282"/>
                  </a:cubicBezTo>
                  <a:close/>
                  <a:moveTo>
                    <a:pt x="9105" y="5315"/>
                  </a:moveTo>
                  <a:lnTo>
                    <a:pt x="9196" y="5393"/>
                  </a:lnTo>
                  <a:cubicBezTo>
                    <a:pt x="9162" y="5420"/>
                    <a:pt x="9141" y="5437"/>
                    <a:pt x="9118" y="5454"/>
                  </a:cubicBezTo>
                  <a:lnTo>
                    <a:pt x="9044" y="5445"/>
                  </a:lnTo>
                  <a:cubicBezTo>
                    <a:pt x="9038" y="5422"/>
                    <a:pt x="9032" y="5397"/>
                    <a:pt x="9027" y="5368"/>
                  </a:cubicBezTo>
                  <a:cubicBezTo>
                    <a:pt x="9055" y="5348"/>
                    <a:pt x="9075" y="5335"/>
                    <a:pt x="9105" y="5315"/>
                  </a:cubicBezTo>
                  <a:close/>
                  <a:moveTo>
                    <a:pt x="15881" y="5364"/>
                  </a:moveTo>
                  <a:cubicBezTo>
                    <a:pt x="15930" y="5364"/>
                    <a:pt x="15914" y="5419"/>
                    <a:pt x="15941" y="5439"/>
                  </a:cubicBezTo>
                  <a:lnTo>
                    <a:pt x="15996" y="5382"/>
                  </a:lnTo>
                  <a:lnTo>
                    <a:pt x="16063" y="5420"/>
                  </a:lnTo>
                  <a:lnTo>
                    <a:pt x="15939" y="5502"/>
                  </a:lnTo>
                  <a:cubicBezTo>
                    <a:pt x="15873" y="5476"/>
                    <a:pt x="15867" y="5425"/>
                    <a:pt x="15860" y="5366"/>
                  </a:cubicBezTo>
                  <a:cubicBezTo>
                    <a:pt x="15868" y="5364"/>
                    <a:pt x="15875" y="5364"/>
                    <a:pt x="15881" y="5364"/>
                  </a:cubicBezTo>
                  <a:close/>
                  <a:moveTo>
                    <a:pt x="21069" y="5373"/>
                  </a:moveTo>
                  <a:cubicBezTo>
                    <a:pt x="21079" y="5390"/>
                    <a:pt x="21089" y="5407"/>
                    <a:pt x="21101" y="5431"/>
                  </a:cubicBezTo>
                  <a:lnTo>
                    <a:pt x="21171" y="5420"/>
                  </a:lnTo>
                  <a:lnTo>
                    <a:pt x="21171" y="5420"/>
                  </a:lnTo>
                  <a:cubicBezTo>
                    <a:pt x="21156" y="5476"/>
                    <a:pt x="21122" y="5503"/>
                    <a:pt x="21065" y="5539"/>
                  </a:cubicBezTo>
                  <a:lnTo>
                    <a:pt x="21065" y="5538"/>
                  </a:lnTo>
                  <a:cubicBezTo>
                    <a:pt x="21059" y="5474"/>
                    <a:pt x="21054" y="5426"/>
                    <a:pt x="21050" y="5379"/>
                  </a:cubicBezTo>
                  <a:lnTo>
                    <a:pt x="21069" y="5373"/>
                  </a:lnTo>
                  <a:close/>
                  <a:moveTo>
                    <a:pt x="20818" y="5343"/>
                  </a:moveTo>
                  <a:cubicBezTo>
                    <a:pt x="20820" y="5396"/>
                    <a:pt x="20823" y="5445"/>
                    <a:pt x="20825" y="5499"/>
                  </a:cubicBezTo>
                  <a:cubicBezTo>
                    <a:pt x="20849" y="5528"/>
                    <a:pt x="20876" y="5562"/>
                    <a:pt x="20901" y="5592"/>
                  </a:cubicBezTo>
                  <a:cubicBezTo>
                    <a:pt x="20892" y="5640"/>
                    <a:pt x="20883" y="5683"/>
                    <a:pt x="20874" y="5731"/>
                  </a:cubicBezTo>
                  <a:lnTo>
                    <a:pt x="20817" y="5716"/>
                  </a:lnTo>
                  <a:lnTo>
                    <a:pt x="20786" y="5757"/>
                  </a:lnTo>
                  <a:lnTo>
                    <a:pt x="20726" y="5741"/>
                  </a:lnTo>
                  <a:lnTo>
                    <a:pt x="20666" y="5828"/>
                  </a:lnTo>
                  <a:lnTo>
                    <a:pt x="20666" y="5930"/>
                  </a:lnTo>
                  <a:lnTo>
                    <a:pt x="20581" y="5910"/>
                  </a:lnTo>
                  <a:lnTo>
                    <a:pt x="20563" y="5842"/>
                  </a:lnTo>
                  <a:lnTo>
                    <a:pt x="20653" y="5714"/>
                  </a:lnTo>
                  <a:lnTo>
                    <a:pt x="20693" y="5698"/>
                  </a:lnTo>
                  <a:cubicBezTo>
                    <a:pt x="20688" y="5682"/>
                    <a:pt x="20684" y="5666"/>
                    <a:pt x="20679" y="5650"/>
                  </a:cubicBezTo>
                  <a:cubicBezTo>
                    <a:pt x="20691" y="5630"/>
                    <a:pt x="20704" y="5624"/>
                    <a:pt x="20718" y="5624"/>
                  </a:cubicBezTo>
                  <a:cubicBezTo>
                    <a:pt x="20740" y="5624"/>
                    <a:pt x="20764" y="5641"/>
                    <a:pt x="20789" y="5648"/>
                  </a:cubicBezTo>
                  <a:cubicBezTo>
                    <a:pt x="20799" y="5638"/>
                    <a:pt x="20809" y="5628"/>
                    <a:pt x="20810" y="5626"/>
                  </a:cubicBezTo>
                  <a:cubicBezTo>
                    <a:pt x="20797" y="5568"/>
                    <a:pt x="20775" y="5519"/>
                    <a:pt x="20775" y="5470"/>
                  </a:cubicBezTo>
                  <a:cubicBezTo>
                    <a:pt x="20774" y="5429"/>
                    <a:pt x="20735" y="5368"/>
                    <a:pt x="20818" y="5343"/>
                  </a:cubicBezTo>
                  <a:close/>
                  <a:moveTo>
                    <a:pt x="20112" y="6155"/>
                  </a:moveTo>
                  <a:lnTo>
                    <a:pt x="20176" y="6224"/>
                  </a:lnTo>
                  <a:cubicBezTo>
                    <a:pt x="20137" y="6255"/>
                    <a:pt x="20097" y="6262"/>
                    <a:pt x="20057" y="6262"/>
                  </a:cubicBezTo>
                  <a:cubicBezTo>
                    <a:pt x="20021" y="6262"/>
                    <a:pt x="19985" y="6256"/>
                    <a:pt x="19948" y="6256"/>
                  </a:cubicBezTo>
                  <a:cubicBezTo>
                    <a:pt x="19985" y="6190"/>
                    <a:pt x="20052" y="6185"/>
                    <a:pt x="20112" y="6155"/>
                  </a:cubicBezTo>
                  <a:close/>
                  <a:moveTo>
                    <a:pt x="23447" y="6179"/>
                  </a:moveTo>
                  <a:cubicBezTo>
                    <a:pt x="23558" y="6195"/>
                    <a:pt x="23580" y="6220"/>
                    <a:pt x="23547" y="6315"/>
                  </a:cubicBezTo>
                  <a:cubicBezTo>
                    <a:pt x="23525" y="6307"/>
                    <a:pt x="23492" y="6306"/>
                    <a:pt x="23484" y="6291"/>
                  </a:cubicBezTo>
                  <a:cubicBezTo>
                    <a:pt x="23466" y="6258"/>
                    <a:pt x="23416" y="6231"/>
                    <a:pt x="23447" y="6179"/>
                  </a:cubicBezTo>
                  <a:close/>
                  <a:moveTo>
                    <a:pt x="7757" y="6353"/>
                  </a:moveTo>
                  <a:cubicBezTo>
                    <a:pt x="7776" y="6353"/>
                    <a:pt x="7805" y="6363"/>
                    <a:pt x="7856" y="6381"/>
                  </a:cubicBezTo>
                  <a:lnTo>
                    <a:pt x="7873" y="6467"/>
                  </a:lnTo>
                  <a:lnTo>
                    <a:pt x="7779" y="6485"/>
                  </a:lnTo>
                  <a:lnTo>
                    <a:pt x="7702" y="6404"/>
                  </a:lnTo>
                  <a:cubicBezTo>
                    <a:pt x="7724" y="6369"/>
                    <a:pt x="7733" y="6353"/>
                    <a:pt x="7757" y="6353"/>
                  </a:cubicBezTo>
                  <a:close/>
                  <a:moveTo>
                    <a:pt x="26730" y="6529"/>
                  </a:moveTo>
                  <a:cubicBezTo>
                    <a:pt x="26767" y="6529"/>
                    <a:pt x="26805" y="6558"/>
                    <a:pt x="26847" y="6558"/>
                  </a:cubicBezTo>
                  <a:cubicBezTo>
                    <a:pt x="26833" y="6587"/>
                    <a:pt x="26821" y="6607"/>
                    <a:pt x="26811" y="6628"/>
                  </a:cubicBezTo>
                  <a:lnTo>
                    <a:pt x="26676" y="6558"/>
                  </a:lnTo>
                  <a:cubicBezTo>
                    <a:pt x="26694" y="6537"/>
                    <a:pt x="26712" y="6529"/>
                    <a:pt x="26730" y="6529"/>
                  </a:cubicBezTo>
                  <a:close/>
                  <a:moveTo>
                    <a:pt x="23352" y="6500"/>
                  </a:moveTo>
                  <a:cubicBezTo>
                    <a:pt x="23355" y="6534"/>
                    <a:pt x="23359" y="6566"/>
                    <a:pt x="23362" y="6600"/>
                  </a:cubicBezTo>
                  <a:lnTo>
                    <a:pt x="23407" y="6628"/>
                  </a:lnTo>
                  <a:lnTo>
                    <a:pt x="23359" y="6692"/>
                  </a:lnTo>
                  <a:lnTo>
                    <a:pt x="23262" y="6702"/>
                  </a:lnTo>
                  <a:cubicBezTo>
                    <a:pt x="23250" y="6677"/>
                    <a:pt x="23240" y="6652"/>
                    <a:pt x="23228" y="6623"/>
                  </a:cubicBezTo>
                  <a:cubicBezTo>
                    <a:pt x="23276" y="6588"/>
                    <a:pt x="23271" y="6515"/>
                    <a:pt x="23352" y="6500"/>
                  </a:cubicBezTo>
                  <a:close/>
                  <a:moveTo>
                    <a:pt x="19245" y="6807"/>
                  </a:moveTo>
                  <a:lnTo>
                    <a:pt x="19316" y="6862"/>
                  </a:lnTo>
                  <a:lnTo>
                    <a:pt x="19268" y="6930"/>
                  </a:lnTo>
                  <a:cubicBezTo>
                    <a:pt x="19236" y="6929"/>
                    <a:pt x="19221" y="6882"/>
                    <a:pt x="19245" y="6807"/>
                  </a:cubicBezTo>
                  <a:close/>
                  <a:moveTo>
                    <a:pt x="19138" y="6894"/>
                  </a:moveTo>
                  <a:cubicBezTo>
                    <a:pt x="19143" y="6912"/>
                    <a:pt x="19148" y="6931"/>
                    <a:pt x="19154" y="6952"/>
                  </a:cubicBezTo>
                  <a:lnTo>
                    <a:pt x="19207" y="6976"/>
                  </a:lnTo>
                  <a:lnTo>
                    <a:pt x="19186" y="7042"/>
                  </a:lnTo>
                  <a:cubicBezTo>
                    <a:pt x="19164" y="7035"/>
                    <a:pt x="19146" y="7034"/>
                    <a:pt x="19134" y="7024"/>
                  </a:cubicBezTo>
                  <a:cubicBezTo>
                    <a:pt x="19089" y="6985"/>
                    <a:pt x="19114" y="6940"/>
                    <a:pt x="19138" y="6894"/>
                  </a:cubicBezTo>
                  <a:close/>
                  <a:moveTo>
                    <a:pt x="13616" y="6981"/>
                  </a:moveTo>
                  <a:lnTo>
                    <a:pt x="13616" y="6981"/>
                  </a:lnTo>
                  <a:cubicBezTo>
                    <a:pt x="13725" y="6997"/>
                    <a:pt x="13725" y="6997"/>
                    <a:pt x="13749" y="7035"/>
                  </a:cubicBezTo>
                  <a:lnTo>
                    <a:pt x="13634" y="7086"/>
                  </a:lnTo>
                  <a:cubicBezTo>
                    <a:pt x="13629" y="7054"/>
                    <a:pt x="13623" y="7022"/>
                    <a:pt x="13616" y="6981"/>
                  </a:cubicBezTo>
                  <a:close/>
                  <a:moveTo>
                    <a:pt x="10847" y="6939"/>
                  </a:moveTo>
                  <a:cubicBezTo>
                    <a:pt x="10886" y="6960"/>
                    <a:pt x="10925" y="6976"/>
                    <a:pt x="10916" y="7025"/>
                  </a:cubicBezTo>
                  <a:cubicBezTo>
                    <a:pt x="10907" y="7074"/>
                    <a:pt x="10870" y="7097"/>
                    <a:pt x="10813" y="7103"/>
                  </a:cubicBezTo>
                  <a:cubicBezTo>
                    <a:pt x="10817" y="7077"/>
                    <a:pt x="10820" y="7057"/>
                    <a:pt x="10823" y="7034"/>
                  </a:cubicBezTo>
                  <a:lnTo>
                    <a:pt x="10786" y="7034"/>
                  </a:lnTo>
                  <a:cubicBezTo>
                    <a:pt x="10782" y="7011"/>
                    <a:pt x="10778" y="6986"/>
                    <a:pt x="10772" y="6957"/>
                  </a:cubicBezTo>
                  <a:lnTo>
                    <a:pt x="10847" y="6939"/>
                  </a:lnTo>
                  <a:close/>
                  <a:moveTo>
                    <a:pt x="30443" y="7270"/>
                  </a:moveTo>
                  <a:cubicBezTo>
                    <a:pt x="30479" y="7331"/>
                    <a:pt x="30484" y="7372"/>
                    <a:pt x="30450" y="7401"/>
                  </a:cubicBezTo>
                  <a:cubicBezTo>
                    <a:pt x="30445" y="7406"/>
                    <a:pt x="30436" y="7407"/>
                    <a:pt x="30426" y="7407"/>
                  </a:cubicBezTo>
                  <a:cubicBezTo>
                    <a:pt x="30411" y="7407"/>
                    <a:pt x="30392" y="7404"/>
                    <a:pt x="30376" y="7404"/>
                  </a:cubicBezTo>
                  <a:lnTo>
                    <a:pt x="30366" y="7382"/>
                  </a:lnTo>
                  <a:cubicBezTo>
                    <a:pt x="30389" y="7349"/>
                    <a:pt x="30411" y="7317"/>
                    <a:pt x="30443" y="7270"/>
                  </a:cubicBezTo>
                  <a:close/>
                  <a:moveTo>
                    <a:pt x="4969" y="7505"/>
                  </a:moveTo>
                  <a:lnTo>
                    <a:pt x="5076" y="7528"/>
                  </a:lnTo>
                  <a:cubicBezTo>
                    <a:pt x="5081" y="7595"/>
                    <a:pt x="5081" y="7595"/>
                    <a:pt x="5025" y="7626"/>
                  </a:cubicBezTo>
                  <a:cubicBezTo>
                    <a:pt x="4970" y="7605"/>
                    <a:pt x="4984" y="7556"/>
                    <a:pt x="4969" y="7505"/>
                  </a:cubicBezTo>
                  <a:close/>
                  <a:moveTo>
                    <a:pt x="25490" y="7631"/>
                  </a:moveTo>
                  <a:lnTo>
                    <a:pt x="25569" y="7641"/>
                  </a:lnTo>
                  <a:lnTo>
                    <a:pt x="25539" y="7698"/>
                  </a:lnTo>
                  <a:cubicBezTo>
                    <a:pt x="25549" y="7710"/>
                    <a:pt x="25561" y="7725"/>
                    <a:pt x="25571" y="7739"/>
                  </a:cubicBezTo>
                  <a:cubicBezTo>
                    <a:pt x="25563" y="7749"/>
                    <a:pt x="25552" y="7755"/>
                    <a:pt x="25539" y="7755"/>
                  </a:cubicBezTo>
                  <a:cubicBezTo>
                    <a:pt x="25517" y="7755"/>
                    <a:pt x="25488" y="7741"/>
                    <a:pt x="25456" y="7716"/>
                  </a:cubicBezTo>
                  <a:lnTo>
                    <a:pt x="25490" y="7631"/>
                  </a:lnTo>
                  <a:close/>
                  <a:moveTo>
                    <a:pt x="31140" y="7522"/>
                  </a:moveTo>
                  <a:lnTo>
                    <a:pt x="31221" y="7553"/>
                  </a:lnTo>
                  <a:cubicBezTo>
                    <a:pt x="31242" y="7592"/>
                    <a:pt x="31259" y="7624"/>
                    <a:pt x="31280" y="7665"/>
                  </a:cubicBezTo>
                  <a:cubicBezTo>
                    <a:pt x="31276" y="7767"/>
                    <a:pt x="31258" y="7795"/>
                    <a:pt x="31177" y="7802"/>
                  </a:cubicBezTo>
                  <a:lnTo>
                    <a:pt x="31144" y="7740"/>
                  </a:lnTo>
                  <a:lnTo>
                    <a:pt x="30807" y="7636"/>
                  </a:lnTo>
                  <a:lnTo>
                    <a:pt x="30844" y="7569"/>
                  </a:lnTo>
                  <a:cubicBezTo>
                    <a:pt x="30864" y="7560"/>
                    <a:pt x="30882" y="7556"/>
                    <a:pt x="30899" y="7556"/>
                  </a:cubicBezTo>
                  <a:cubicBezTo>
                    <a:pt x="30945" y="7556"/>
                    <a:pt x="30983" y="7583"/>
                    <a:pt x="31029" y="7611"/>
                  </a:cubicBezTo>
                  <a:lnTo>
                    <a:pt x="31140" y="7522"/>
                  </a:lnTo>
                  <a:close/>
                  <a:moveTo>
                    <a:pt x="18097" y="7748"/>
                  </a:moveTo>
                  <a:cubicBezTo>
                    <a:pt x="18116" y="7757"/>
                    <a:pt x="18129" y="7764"/>
                    <a:pt x="18140" y="7769"/>
                  </a:cubicBezTo>
                  <a:cubicBezTo>
                    <a:pt x="18148" y="7811"/>
                    <a:pt x="18153" y="7846"/>
                    <a:pt x="18161" y="7893"/>
                  </a:cubicBezTo>
                  <a:lnTo>
                    <a:pt x="18078" y="7870"/>
                  </a:lnTo>
                  <a:cubicBezTo>
                    <a:pt x="18085" y="7827"/>
                    <a:pt x="18092" y="7790"/>
                    <a:pt x="18097" y="7748"/>
                  </a:cubicBezTo>
                  <a:close/>
                  <a:moveTo>
                    <a:pt x="22732" y="7568"/>
                  </a:moveTo>
                  <a:lnTo>
                    <a:pt x="22732" y="7569"/>
                  </a:lnTo>
                  <a:cubicBezTo>
                    <a:pt x="22746" y="7634"/>
                    <a:pt x="22760" y="7698"/>
                    <a:pt x="22775" y="7767"/>
                  </a:cubicBezTo>
                  <a:lnTo>
                    <a:pt x="22837" y="7772"/>
                  </a:lnTo>
                  <a:cubicBezTo>
                    <a:pt x="22845" y="7820"/>
                    <a:pt x="22893" y="7866"/>
                    <a:pt x="22841" y="7923"/>
                  </a:cubicBezTo>
                  <a:lnTo>
                    <a:pt x="22786" y="7917"/>
                  </a:lnTo>
                  <a:lnTo>
                    <a:pt x="22735" y="8026"/>
                  </a:lnTo>
                  <a:lnTo>
                    <a:pt x="22674" y="7998"/>
                  </a:lnTo>
                  <a:cubicBezTo>
                    <a:pt x="22690" y="7944"/>
                    <a:pt x="22703" y="7900"/>
                    <a:pt x="22719" y="7848"/>
                  </a:cubicBezTo>
                  <a:lnTo>
                    <a:pt x="22670" y="7844"/>
                  </a:lnTo>
                  <a:lnTo>
                    <a:pt x="22628" y="7756"/>
                  </a:lnTo>
                  <a:lnTo>
                    <a:pt x="22717" y="7572"/>
                  </a:lnTo>
                  <a:lnTo>
                    <a:pt x="22732" y="7568"/>
                  </a:lnTo>
                  <a:close/>
                  <a:moveTo>
                    <a:pt x="31251" y="7841"/>
                  </a:moveTo>
                  <a:cubicBezTo>
                    <a:pt x="31284" y="7841"/>
                    <a:pt x="31313" y="7858"/>
                    <a:pt x="31345" y="7869"/>
                  </a:cubicBezTo>
                  <a:cubicBezTo>
                    <a:pt x="31346" y="7928"/>
                    <a:pt x="31310" y="7958"/>
                    <a:pt x="31270" y="7984"/>
                  </a:cubicBezTo>
                  <a:lnTo>
                    <a:pt x="31332" y="8057"/>
                  </a:lnTo>
                  <a:cubicBezTo>
                    <a:pt x="31302" y="8069"/>
                    <a:pt x="31275" y="8076"/>
                    <a:pt x="31249" y="8076"/>
                  </a:cubicBezTo>
                  <a:cubicBezTo>
                    <a:pt x="31213" y="8076"/>
                    <a:pt x="31182" y="8062"/>
                    <a:pt x="31153" y="8029"/>
                  </a:cubicBezTo>
                  <a:lnTo>
                    <a:pt x="31240" y="7888"/>
                  </a:lnTo>
                  <a:lnTo>
                    <a:pt x="31201" y="7854"/>
                  </a:lnTo>
                  <a:cubicBezTo>
                    <a:pt x="31219" y="7844"/>
                    <a:pt x="31235" y="7841"/>
                    <a:pt x="31251" y="7841"/>
                  </a:cubicBezTo>
                  <a:close/>
                  <a:moveTo>
                    <a:pt x="9378" y="8016"/>
                  </a:moveTo>
                  <a:cubicBezTo>
                    <a:pt x="9405" y="8064"/>
                    <a:pt x="9420" y="8091"/>
                    <a:pt x="9436" y="8119"/>
                  </a:cubicBezTo>
                  <a:cubicBezTo>
                    <a:pt x="9413" y="8140"/>
                    <a:pt x="9393" y="8159"/>
                    <a:pt x="9369" y="8159"/>
                  </a:cubicBezTo>
                  <a:cubicBezTo>
                    <a:pt x="9355" y="8159"/>
                    <a:pt x="9340" y="8153"/>
                    <a:pt x="9323" y="8138"/>
                  </a:cubicBezTo>
                  <a:lnTo>
                    <a:pt x="9378" y="8016"/>
                  </a:lnTo>
                  <a:close/>
                  <a:moveTo>
                    <a:pt x="5327" y="8167"/>
                  </a:moveTo>
                  <a:lnTo>
                    <a:pt x="5395" y="8285"/>
                  </a:lnTo>
                  <a:lnTo>
                    <a:pt x="5336" y="8321"/>
                  </a:lnTo>
                  <a:cubicBezTo>
                    <a:pt x="5318" y="8299"/>
                    <a:pt x="5302" y="8280"/>
                    <a:pt x="5282" y="8257"/>
                  </a:cubicBezTo>
                  <a:lnTo>
                    <a:pt x="5190" y="8242"/>
                  </a:lnTo>
                  <a:cubicBezTo>
                    <a:pt x="5211" y="8151"/>
                    <a:pt x="5289" y="8204"/>
                    <a:pt x="5327" y="8167"/>
                  </a:cubicBezTo>
                  <a:close/>
                  <a:moveTo>
                    <a:pt x="21999" y="8280"/>
                  </a:moveTo>
                  <a:cubicBezTo>
                    <a:pt x="22022" y="8280"/>
                    <a:pt x="22043" y="8291"/>
                    <a:pt x="22063" y="8313"/>
                  </a:cubicBezTo>
                  <a:lnTo>
                    <a:pt x="21968" y="8378"/>
                  </a:lnTo>
                  <a:lnTo>
                    <a:pt x="21925" y="8310"/>
                  </a:lnTo>
                  <a:cubicBezTo>
                    <a:pt x="21953" y="8290"/>
                    <a:pt x="21977" y="8280"/>
                    <a:pt x="21999" y="8280"/>
                  </a:cubicBezTo>
                  <a:close/>
                  <a:moveTo>
                    <a:pt x="22266" y="8263"/>
                  </a:moveTo>
                  <a:lnTo>
                    <a:pt x="22321" y="8303"/>
                  </a:lnTo>
                  <a:lnTo>
                    <a:pt x="22239" y="8443"/>
                  </a:lnTo>
                  <a:cubicBezTo>
                    <a:pt x="22229" y="8404"/>
                    <a:pt x="22224" y="8379"/>
                    <a:pt x="22217" y="8348"/>
                  </a:cubicBezTo>
                  <a:lnTo>
                    <a:pt x="22266" y="8263"/>
                  </a:lnTo>
                  <a:close/>
                  <a:moveTo>
                    <a:pt x="11332" y="8812"/>
                  </a:moveTo>
                  <a:lnTo>
                    <a:pt x="11400" y="8884"/>
                  </a:lnTo>
                  <a:cubicBezTo>
                    <a:pt x="11359" y="8936"/>
                    <a:pt x="11433" y="9001"/>
                    <a:pt x="11360" y="9069"/>
                  </a:cubicBezTo>
                  <a:lnTo>
                    <a:pt x="11360" y="9070"/>
                  </a:lnTo>
                  <a:cubicBezTo>
                    <a:pt x="11349" y="8980"/>
                    <a:pt x="11341" y="8906"/>
                    <a:pt x="11332" y="8812"/>
                  </a:cubicBezTo>
                  <a:close/>
                  <a:moveTo>
                    <a:pt x="29805" y="9288"/>
                  </a:moveTo>
                  <a:cubicBezTo>
                    <a:pt x="29839" y="9288"/>
                    <a:pt x="29879" y="9304"/>
                    <a:pt x="29933" y="9338"/>
                  </a:cubicBezTo>
                  <a:lnTo>
                    <a:pt x="29795" y="9383"/>
                  </a:lnTo>
                  <a:lnTo>
                    <a:pt x="29738" y="9314"/>
                  </a:lnTo>
                  <a:lnTo>
                    <a:pt x="29738" y="9313"/>
                  </a:lnTo>
                  <a:cubicBezTo>
                    <a:pt x="29760" y="9296"/>
                    <a:pt x="29781" y="9288"/>
                    <a:pt x="29805" y="9288"/>
                  </a:cubicBezTo>
                  <a:close/>
                  <a:moveTo>
                    <a:pt x="29584" y="9517"/>
                  </a:moveTo>
                  <a:lnTo>
                    <a:pt x="29739" y="9546"/>
                  </a:lnTo>
                  <a:cubicBezTo>
                    <a:pt x="29707" y="9584"/>
                    <a:pt x="29665" y="9561"/>
                    <a:pt x="29628" y="9578"/>
                  </a:cubicBezTo>
                  <a:lnTo>
                    <a:pt x="29626" y="9579"/>
                  </a:lnTo>
                  <a:cubicBezTo>
                    <a:pt x="29616" y="9597"/>
                    <a:pt x="29626" y="9632"/>
                    <a:pt x="29595" y="9632"/>
                  </a:cubicBezTo>
                  <a:cubicBezTo>
                    <a:pt x="29588" y="9632"/>
                    <a:pt x="29579" y="9630"/>
                    <a:pt x="29567" y="9626"/>
                  </a:cubicBezTo>
                  <a:cubicBezTo>
                    <a:pt x="29573" y="9590"/>
                    <a:pt x="29579" y="9553"/>
                    <a:pt x="29584" y="9517"/>
                  </a:cubicBezTo>
                  <a:close/>
                  <a:moveTo>
                    <a:pt x="6980" y="9551"/>
                  </a:moveTo>
                  <a:cubicBezTo>
                    <a:pt x="7020" y="9551"/>
                    <a:pt x="7063" y="9599"/>
                    <a:pt x="7085" y="9667"/>
                  </a:cubicBezTo>
                  <a:lnTo>
                    <a:pt x="7296" y="9602"/>
                  </a:lnTo>
                  <a:cubicBezTo>
                    <a:pt x="7315" y="9693"/>
                    <a:pt x="7339" y="9780"/>
                    <a:pt x="7427" y="9848"/>
                  </a:cubicBezTo>
                  <a:lnTo>
                    <a:pt x="7325" y="9907"/>
                  </a:lnTo>
                  <a:cubicBezTo>
                    <a:pt x="7279" y="9880"/>
                    <a:pt x="7235" y="9873"/>
                    <a:pt x="7190" y="9873"/>
                  </a:cubicBezTo>
                  <a:cubicBezTo>
                    <a:pt x="7145" y="9873"/>
                    <a:pt x="7101" y="9880"/>
                    <a:pt x="7056" y="9880"/>
                  </a:cubicBezTo>
                  <a:cubicBezTo>
                    <a:pt x="7048" y="9880"/>
                    <a:pt x="7040" y="9880"/>
                    <a:pt x="7031" y="9879"/>
                  </a:cubicBezTo>
                  <a:cubicBezTo>
                    <a:pt x="7018" y="9839"/>
                    <a:pt x="7034" y="9780"/>
                    <a:pt x="7072" y="9756"/>
                  </a:cubicBezTo>
                  <a:lnTo>
                    <a:pt x="6844" y="9692"/>
                  </a:lnTo>
                  <a:cubicBezTo>
                    <a:pt x="6839" y="9661"/>
                    <a:pt x="6834" y="9634"/>
                    <a:pt x="6829" y="9606"/>
                  </a:cubicBezTo>
                  <a:lnTo>
                    <a:pt x="6963" y="9601"/>
                  </a:lnTo>
                  <a:lnTo>
                    <a:pt x="6963" y="9554"/>
                  </a:lnTo>
                  <a:cubicBezTo>
                    <a:pt x="6968" y="9552"/>
                    <a:pt x="6974" y="9551"/>
                    <a:pt x="6980" y="9551"/>
                  </a:cubicBezTo>
                  <a:close/>
                  <a:moveTo>
                    <a:pt x="22872" y="10284"/>
                  </a:moveTo>
                  <a:lnTo>
                    <a:pt x="22956" y="10386"/>
                  </a:lnTo>
                  <a:lnTo>
                    <a:pt x="22925" y="10456"/>
                  </a:lnTo>
                  <a:lnTo>
                    <a:pt x="22769" y="10356"/>
                  </a:lnTo>
                  <a:lnTo>
                    <a:pt x="22832" y="10341"/>
                  </a:lnTo>
                  <a:lnTo>
                    <a:pt x="22872" y="10284"/>
                  </a:lnTo>
                  <a:close/>
                  <a:moveTo>
                    <a:pt x="30747" y="10460"/>
                  </a:moveTo>
                  <a:cubicBezTo>
                    <a:pt x="30757" y="10460"/>
                    <a:pt x="30768" y="10461"/>
                    <a:pt x="30781" y="10462"/>
                  </a:cubicBezTo>
                  <a:cubicBezTo>
                    <a:pt x="30764" y="10503"/>
                    <a:pt x="30751" y="10537"/>
                    <a:pt x="30735" y="10575"/>
                  </a:cubicBezTo>
                  <a:lnTo>
                    <a:pt x="30644" y="10570"/>
                  </a:lnTo>
                  <a:cubicBezTo>
                    <a:pt x="30676" y="10483"/>
                    <a:pt x="30691" y="10460"/>
                    <a:pt x="30747" y="10460"/>
                  </a:cubicBezTo>
                  <a:close/>
                  <a:moveTo>
                    <a:pt x="9322" y="10623"/>
                  </a:moveTo>
                  <a:cubicBezTo>
                    <a:pt x="9343" y="10659"/>
                    <a:pt x="9362" y="10696"/>
                    <a:pt x="9385" y="10737"/>
                  </a:cubicBezTo>
                  <a:lnTo>
                    <a:pt x="9318" y="10786"/>
                  </a:lnTo>
                  <a:cubicBezTo>
                    <a:pt x="9273" y="10774"/>
                    <a:pt x="9230" y="10767"/>
                    <a:pt x="9210" y="10710"/>
                  </a:cubicBezTo>
                  <a:lnTo>
                    <a:pt x="9270" y="10710"/>
                  </a:lnTo>
                  <a:cubicBezTo>
                    <a:pt x="9278" y="10683"/>
                    <a:pt x="9286" y="10655"/>
                    <a:pt x="9294" y="10626"/>
                  </a:cubicBezTo>
                  <a:lnTo>
                    <a:pt x="9322" y="10623"/>
                  </a:lnTo>
                  <a:close/>
                  <a:moveTo>
                    <a:pt x="14619" y="10715"/>
                  </a:moveTo>
                  <a:lnTo>
                    <a:pt x="14698" y="10808"/>
                  </a:lnTo>
                  <a:cubicBezTo>
                    <a:pt x="14686" y="10829"/>
                    <a:pt x="14673" y="10835"/>
                    <a:pt x="14659" y="10835"/>
                  </a:cubicBezTo>
                  <a:cubicBezTo>
                    <a:pt x="14637" y="10835"/>
                    <a:pt x="14614" y="10818"/>
                    <a:pt x="14590" y="10811"/>
                  </a:cubicBezTo>
                  <a:lnTo>
                    <a:pt x="14590" y="10811"/>
                  </a:lnTo>
                  <a:cubicBezTo>
                    <a:pt x="14593" y="10852"/>
                    <a:pt x="14597" y="10888"/>
                    <a:pt x="14600" y="10923"/>
                  </a:cubicBezTo>
                  <a:lnTo>
                    <a:pt x="14578" y="10929"/>
                  </a:lnTo>
                  <a:cubicBezTo>
                    <a:pt x="14568" y="10906"/>
                    <a:pt x="14557" y="10883"/>
                    <a:pt x="14547" y="10860"/>
                  </a:cubicBezTo>
                  <a:lnTo>
                    <a:pt x="14472" y="10805"/>
                  </a:lnTo>
                  <a:cubicBezTo>
                    <a:pt x="14474" y="10801"/>
                    <a:pt x="14476" y="10795"/>
                    <a:pt x="14478" y="10790"/>
                  </a:cubicBezTo>
                  <a:lnTo>
                    <a:pt x="14539" y="10802"/>
                  </a:lnTo>
                  <a:cubicBezTo>
                    <a:pt x="14540" y="10786"/>
                    <a:pt x="14541" y="10770"/>
                    <a:pt x="14543" y="10751"/>
                  </a:cubicBezTo>
                  <a:cubicBezTo>
                    <a:pt x="14551" y="10751"/>
                    <a:pt x="14561" y="10752"/>
                    <a:pt x="14570" y="10752"/>
                  </a:cubicBezTo>
                  <a:cubicBezTo>
                    <a:pt x="14577" y="10752"/>
                    <a:pt x="14584" y="10751"/>
                    <a:pt x="14590" y="10748"/>
                  </a:cubicBezTo>
                  <a:cubicBezTo>
                    <a:pt x="14603" y="10744"/>
                    <a:pt x="14609" y="10728"/>
                    <a:pt x="14619" y="10715"/>
                  </a:cubicBezTo>
                  <a:close/>
                  <a:moveTo>
                    <a:pt x="22121" y="10946"/>
                  </a:moveTo>
                  <a:lnTo>
                    <a:pt x="22171" y="10973"/>
                  </a:lnTo>
                  <a:cubicBezTo>
                    <a:pt x="22193" y="11070"/>
                    <a:pt x="22193" y="11070"/>
                    <a:pt x="22162" y="11142"/>
                  </a:cubicBezTo>
                  <a:cubicBezTo>
                    <a:pt x="22140" y="11102"/>
                    <a:pt x="22128" y="11079"/>
                    <a:pt x="22112" y="11051"/>
                  </a:cubicBezTo>
                  <a:lnTo>
                    <a:pt x="22043" y="11106"/>
                  </a:lnTo>
                  <a:cubicBezTo>
                    <a:pt x="22051" y="11043"/>
                    <a:pt x="22059" y="10983"/>
                    <a:pt x="22121" y="10946"/>
                  </a:cubicBezTo>
                  <a:close/>
                  <a:moveTo>
                    <a:pt x="8867" y="11026"/>
                  </a:moveTo>
                  <a:lnTo>
                    <a:pt x="8867" y="11026"/>
                  </a:lnTo>
                  <a:cubicBezTo>
                    <a:pt x="8929" y="11082"/>
                    <a:pt x="8931" y="11099"/>
                    <a:pt x="8889" y="11164"/>
                  </a:cubicBezTo>
                  <a:cubicBezTo>
                    <a:pt x="8838" y="11127"/>
                    <a:pt x="8844" y="11083"/>
                    <a:pt x="8867" y="11026"/>
                  </a:cubicBezTo>
                  <a:close/>
                  <a:moveTo>
                    <a:pt x="21901" y="11250"/>
                  </a:moveTo>
                  <a:cubicBezTo>
                    <a:pt x="21896" y="11291"/>
                    <a:pt x="21893" y="11325"/>
                    <a:pt x="21889" y="11358"/>
                  </a:cubicBezTo>
                  <a:lnTo>
                    <a:pt x="21860" y="11364"/>
                  </a:lnTo>
                  <a:cubicBezTo>
                    <a:pt x="21839" y="11337"/>
                    <a:pt x="21818" y="11311"/>
                    <a:pt x="21789" y="11274"/>
                  </a:cubicBezTo>
                  <a:lnTo>
                    <a:pt x="21901" y="11250"/>
                  </a:lnTo>
                  <a:close/>
                  <a:moveTo>
                    <a:pt x="8435" y="11067"/>
                  </a:moveTo>
                  <a:lnTo>
                    <a:pt x="8478" y="11149"/>
                  </a:lnTo>
                  <a:lnTo>
                    <a:pt x="8521" y="11168"/>
                  </a:lnTo>
                  <a:cubicBezTo>
                    <a:pt x="8528" y="11201"/>
                    <a:pt x="8534" y="11232"/>
                    <a:pt x="8541" y="11270"/>
                  </a:cubicBezTo>
                  <a:lnTo>
                    <a:pt x="8506" y="11279"/>
                  </a:lnTo>
                  <a:cubicBezTo>
                    <a:pt x="8469" y="11330"/>
                    <a:pt x="8436" y="11375"/>
                    <a:pt x="8392" y="11432"/>
                  </a:cubicBezTo>
                  <a:lnTo>
                    <a:pt x="8318" y="11294"/>
                  </a:lnTo>
                  <a:lnTo>
                    <a:pt x="8373" y="11202"/>
                  </a:lnTo>
                  <a:lnTo>
                    <a:pt x="8430" y="11246"/>
                  </a:lnTo>
                  <a:cubicBezTo>
                    <a:pt x="8437" y="11202"/>
                    <a:pt x="8437" y="11202"/>
                    <a:pt x="8388" y="11174"/>
                  </a:cubicBezTo>
                  <a:lnTo>
                    <a:pt x="8414" y="11070"/>
                  </a:lnTo>
                  <a:lnTo>
                    <a:pt x="8435" y="11067"/>
                  </a:lnTo>
                  <a:close/>
                  <a:moveTo>
                    <a:pt x="21632" y="11481"/>
                  </a:moveTo>
                  <a:lnTo>
                    <a:pt x="21538" y="11610"/>
                  </a:lnTo>
                  <a:lnTo>
                    <a:pt x="21481" y="11536"/>
                  </a:lnTo>
                  <a:lnTo>
                    <a:pt x="21632" y="11481"/>
                  </a:lnTo>
                  <a:close/>
                  <a:moveTo>
                    <a:pt x="25297" y="11464"/>
                  </a:moveTo>
                  <a:cubicBezTo>
                    <a:pt x="25304" y="11476"/>
                    <a:pt x="25315" y="11495"/>
                    <a:pt x="25331" y="11522"/>
                  </a:cubicBezTo>
                  <a:lnTo>
                    <a:pt x="25263" y="11525"/>
                  </a:lnTo>
                  <a:lnTo>
                    <a:pt x="25209" y="11639"/>
                  </a:lnTo>
                  <a:lnTo>
                    <a:pt x="25184" y="11634"/>
                  </a:lnTo>
                  <a:lnTo>
                    <a:pt x="25184" y="11464"/>
                  </a:lnTo>
                  <a:close/>
                  <a:moveTo>
                    <a:pt x="13508" y="11828"/>
                  </a:moveTo>
                  <a:lnTo>
                    <a:pt x="13583" y="11869"/>
                  </a:lnTo>
                  <a:cubicBezTo>
                    <a:pt x="13573" y="11890"/>
                    <a:pt x="13567" y="11915"/>
                    <a:pt x="13552" y="11926"/>
                  </a:cubicBezTo>
                  <a:cubicBezTo>
                    <a:pt x="13543" y="11932"/>
                    <a:pt x="13534" y="11936"/>
                    <a:pt x="13525" y="11936"/>
                  </a:cubicBezTo>
                  <a:cubicBezTo>
                    <a:pt x="13502" y="11936"/>
                    <a:pt x="13478" y="11913"/>
                    <a:pt x="13455" y="11871"/>
                  </a:cubicBezTo>
                  <a:cubicBezTo>
                    <a:pt x="13461" y="11861"/>
                    <a:pt x="13467" y="11853"/>
                    <a:pt x="13475" y="11845"/>
                  </a:cubicBezTo>
                  <a:cubicBezTo>
                    <a:pt x="13485" y="11838"/>
                    <a:pt x="13496" y="11832"/>
                    <a:pt x="13508" y="11828"/>
                  </a:cubicBezTo>
                  <a:close/>
                  <a:moveTo>
                    <a:pt x="7733" y="11938"/>
                  </a:moveTo>
                  <a:lnTo>
                    <a:pt x="7782" y="12007"/>
                  </a:lnTo>
                  <a:cubicBezTo>
                    <a:pt x="7803" y="11990"/>
                    <a:pt x="7820" y="11964"/>
                    <a:pt x="7844" y="11964"/>
                  </a:cubicBezTo>
                  <a:cubicBezTo>
                    <a:pt x="7855" y="11964"/>
                    <a:pt x="7868" y="11969"/>
                    <a:pt x="7884" y="11984"/>
                  </a:cubicBezTo>
                  <a:cubicBezTo>
                    <a:pt x="7885" y="12003"/>
                    <a:pt x="7887" y="12028"/>
                    <a:pt x="7888" y="12057"/>
                  </a:cubicBezTo>
                  <a:cubicBezTo>
                    <a:pt x="7866" y="12074"/>
                    <a:pt x="7847" y="12090"/>
                    <a:pt x="7825" y="12107"/>
                  </a:cubicBezTo>
                  <a:lnTo>
                    <a:pt x="7825" y="12194"/>
                  </a:lnTo>
                  <a:lnTo>
                    <a:pt x="7763" y="12137"/>
                  </a:lnTo>
                  <a:lnTo>
                    <a:pt x="7708" y="12161"/>
                  </a:lnTo>
                  <a:lnTo>
                    <a:pt x="7758" y="12054"/>
                  </a:lnTo>
                  <a:lnTo>
                    <a:pt x="7688" y="11965"/>
                  </a:lnTo>
                  <a:lnTo>
                    <a:pt x="7733" y="11938"/>
                  </a:lnTo>
                  <a:close/>
                  <a:moveTo>
                    <a:pt x="12659" y="12791"/>
                  </a:moveTo>
                  <a:lnTo>
                    <a:pt x="12702" y="12860"/>
                  </a:lnTo>
                  <a:cubicBezTo>
                    <a:pt x="12706" y="12862"/>
                    <a:pt x="12709" y="12862"/>
                    <a:pt x="12712" y="12862"/>
                  </a:cubicBezTo>
                  <a:cubicBezTo>
                    <a:pt x="12730" y="12862"/>
                    <a:pt x="12750" y="12841"/>
                    <a:pt x="12766" y="12841"/>
                  </a:cubicBezTo>
                  <a:cubicBezTo>
                    <a:pt x="12776" y="12841"/>
                    <a:pt x="12785" y="12849"/>
                    <a:pt x="12791" y="12872"/>
                  </a:cubicBezTo>
                  <a:cubicBezTo>
                    <a:pt x="12772" y="12886"/>
                    <a:pt x="12750" y="12903"/>
                    <a:pt x="12727" y="12919"/>
                  </a:cubicBezTo>
                  <a:cubicBezTo>
                    <a:pt x="12670" y="12900"/>
                    <a:pt x="12610" y="12892"/>
                    <a:pt x="12571" y="12829"/>
                  </a:cubicBezTo>
                  <a:lnTo>
                    <a:pt x="12659" y="12791"/>
                  </a:lnTo>
                  <a:close/>
                  <a:moveTo>
                    <a:pt x="20029" y="12851"/>
                  </a:moveTo>
                  <a:lnTo>
                    <a:pt x="20084" y="12988"/>
                  </a:lnTo>
                  <a:cubicBezTo>
                    <a:pt x="19999" y="12966"/>
                    <a:pt x="19996" y="12915"/>
                    <a:pt x="19976" y="12858"/>
                  </a:cubicBezTo>
                  <a:lnTo>
                    <a:pt x="20029" y="12851"/>
                  </a:lnTo>
                  <a:close/>
                  <a:moveTo>
                    <a:pt x="12550" y="12877"/>
                  </a:moveTo>
                  <a:cubicBezTo>
                    <a:pt x="12633" y="12891"/>
                    <a:pt x="12593" y="12981"/>
                    <a:pt x="12661" y="13012"/>
                  </a:cubicBezTo>
                  <a:cubicBezTo>
                    <a:pt x="12647" y="13017"/>
                    <a:pt x="12634" y="13019"/>
                    <a:pt x="12622" y="13019"/>
                  </a:cubicBezTo>
                  <a:cubicBezTo>
                    <a:pt x="12568" y="13019"/>
                    <a:pt x="12540" y="12974"/>
                    <a:pt x="12503" y="12971"/>
                  </a:cubicBezTo>
                  <a:cubicBezTo>
                    <a:pt x="12481" y="12909"/>
                    <a:pt x="12521" y="12895"/>
                    <a:pt x="12550" y="12878"/>
                  </a:cubicBezTo>
                  <a:lnTo>
                    <a:pt x="12550" y="12877"/>
                  </a:lnTo>
                  <a:close/>
                  <a:moveTo>
                    <a:pt x="26535" y="12902"/>
                  </a:moveTo>
                  <a:lnTo>
                    <a:pt x="26535" y="12902"/>
                  </a:lnTo>
                  <a:cubicBezTo>
                    <a:pt x="26505" y="12965"/>
                    <a:pt x="26502" y="13028"/>
                    <a:pt x="26437" y="13049"/>
                  </a:cubicBezTo>
                  <a:cubicBezTo>
                    <a:pt x="26400" y="12986"/>
                    <a:pt x="26423" y="12949"/>
                    <a:pt x="26535" y="12902"/>
                  </a:cubicBezTo>
                  <a:close/>
                  <a:moveTo>
                    <a:pt x="6764" y="12812"/>
                  </a:moveTo>
                  <a:cubicBezTo>
                    <a:pt x="6786" y="12816"/>
                    <a:pt x="6818" y="12812"/>
                    <a:pt x="6828" y="12825"/>
                  </a:cubicBezTo>
                  <a:cubicBezTo>
                    <a:pt x="6872" y="12878"/>
                    <a:pt x="6833" y="12929"/>
                    <a:pt x="6817" y="12983"/>
                  </a:cubicBezTo>
                  <a:lnTo>
                    <a:pt x="6755" y="12978"/>
                  </a:lnTo>
                  <a:lnTo>
                    <a:pt x="6755" y="12978"/>
                  </a:lnTo>
                  <a:cubicBezTo>
                    <a:pt x="6730" y="13055"/>
                    <a:pt x="6837" y="13062"/>
                    <a:pt x="6828" y="13127"/>
                  </a:cubicBezTo>
                  <a:cubicBezTo>
                    <a:pt x="6806" y="13145"/>
                    <a:pt x="6788" y="13154"/>
                    <a:pt x="6773" y="13154"/>
                  </a:cubicBezTo>
                  <a:cubicBezTo>
                    <a:pt x="6758" y="13154"/>
                    <a:pt x="6745" y="13143"/>
                    <a:pt x="6732" y="13121"/>
                  </a:cubicBezTo>
                  <a:cubicBezTo>
                    <a:pt x="6709" y="13079"/>
                    <a:pt x="6695" y="13031"/>
                    <a:pt x="6672" y="12976"/>
                  </a:cubicBezTo>
                  <a:lnTo>
                    <a:pt x="6801" y="12892"/>
                  </a:lnTo>
                  <a:cubicBezTo>
                    <a:pt x="6784" y="12870"/>
                    <a:pt x="6770" y="12853"/>
                    <a:pt x="6756" y="12836"/>
                  </a:cubicBezTo>
                  <a:lnTo>
                    <a:pt x="6764" y="12812"/>
                  </a:lnTo>
                  <a:close/>
                  <a:moveTo>
                    <a:pt x="25925" y="13161"/>
                  </a:moveTo>
                  <a:lnTo>
                    <a:pt x="25967" y="13217"/>
                  </a:lnTo>
                  <a:lnTo>
                    <a:pt x="25956" y="13238"/>
                  </a:lnTo>
                  <a:lnTo>
                    <a:pt x="25792" y="13218"/>
                  </a:lnTo>
                  <a:cubicBezTo>
                    <a:pt x="25818" y="13144"/>
                    <a:pt x="25882" y="13184"/>
                    <a:pt x="25925" y="13161"/>
                  </a:cubicBezTo>
                  <a:close/>
                  <a:moveTo>
                    <a:pt x="12323" y="13158"/>
                  </a:moveTo>
                  <a:cubicBezTo>
                    <a:pt x="12338" y="13158"/>
                    <a:pt x="12360" y="13181"/>
                    <a:pt x="12374" y="13205"/>
                  </a:cubicBezTo>
                  <a:lnTo>
                    <a:pt x="12434" y="13200"/>
                  </a:lnTo>
                  <a:lnTo>
                    <a:pt x="12469" y="13245"/>
                  </a:lnTo>
                  <a:cubicBezTo>
                    <a:pt x="12450" y="13261"/>
                    <a:pt x="12434" y="13275"/>
                    <a:pt x="12414" y="13295"/>
                  </a:cubicBezTo>
                  <a:lnTo>
                    <a:pt x="12256" y="13218"/>
                  </a:lnTo>
                  <a:cubicBezTo>
                    <a:pt x="12283" y="13192"/>
                    <a:pt x="12299" y="13165"/>
                    <a:pt x="12320" y="13158"/>
                  </a:cubicBezTo>
                  <a:cubicBezTo>
                    <a:pt x="12321" y="13158"/>
                    <a:pt x="12322" y="13158"/>
                    <a:pt x="12323" y="13158"/>
                  </a:cubicBezTo>
                  <a:close/>
                  <a:moveTo>
                    <a:pt x="6096" y="13170"/>
                  </a:moveTo>
                  <a:cubicBezTo>
                    <a:pt x="6137" y="13170"/>
                    <a:pt x="6160" y="13213"/>
                    <a:pt x="6179" y="13310"/>
                  </a:cubicBezTo>
                  <a:lnTo>
                    <a:pt x="6037" y="13190"/>
                  </a:lnTo>
                  <a:lnTo>
                    <a:pt x="6037" y="13190"/>
                  </a:lnTo>
                  <a:cubicBezTo>
                    <a:pt x="6060" y="13177"/>
                    <a:pt x="6080" y="13170"/>
                    <a:pt x="6096" y="13170"/>
                  </a:cubicBezTo>
                  <a:close/>
                  <a:moveTo>
                    <a:pt x="6560" y="12981"/>
                  </a:moveTo>
                  <a:lnTo>
                    <a:pt x="6671" y="13034"/>
                  </a:lnTo>
                  <a:lnTo>
                    <a:pt x="6614" y="13124"/>
                  </a:lnTo>
                  <a:cubicBezTo>
                    <a:pt x="6621" y="13178"/>
                    <a:pt x="6693" y="13216"/>
                    <a:pt x="6650" y="13295"/>
                  </a:cubicBezTo>
                  <a:lnTo>
                    <a:pt x="6584" y="13209"/>
                  </a:lnTo>
                  <a:lnTo>
                    <a:pt x="6520" y="13247"/>
                  </a:lnTo>
                  <a:lnTo>
                    <a:pt x="6553" y="13379"/>
                  </a:lnTo>
                  <a:lnTo>
                    <a:pt x="6533" y="13391"/>
                  </a:lnTo>
                  <a:cubicBezTo>
                    <a:pt x="6492" y="13352"/>
                    <a:pt x="6452" y="13312"/>
                    <a:pt x="6413" y="13274"/>
                  </a:cubicBezTo>
                  <a:cubicBezTo>
                    <a:pt x="6411" y="13238"/>
                    <a:pt x="6408" y="13206"/>
                    <a:pt x="6406" y="13173"/>
                  </a:cubicBezTo>
                  <a:lnTo>
                    <a:pt x="6313" y="13141"/>
                  </a:lnTo>
                  <a:cubicBezTo>
                    <a:pt x="6315" y="13101"/>
                    <a:pt x="6318" y="13061"/>
                    <a:pt x="6321" y="13024"/>
                  </a:cubicBezTo>
                  <a:cubicBezTo>
                    <a:pt x="6333" y="13019"/>
                    <a:pt x="6344" y="13017"/>
                    <a:pt x="6354" y="13017"/>
                  </a:cubicBezTo>
                  <a:cubicBezTo>
                    <a:pt x="6417" y="13017"/>
                    <a:pt x="6428" y="13111"/>
                    <a:pt x="6495" y="13111"/>
                  </a:cubicBezTo>
                  <a:cubicBezTo>
                    <a:pt x="6499" y="13111"/>
                    <a:pt x="6504" y="13111"/>
                    <a:pt x="6509" y="13110"/>
                  </a:cubicBezTo>
                  <a:cubicBezTo>
                    <a:pt x="6510" y="13095"/>
                    <a:pt x="6512" y="13080"/>
                    <a:pt x="6517" y="13057"/>
                  </a:cubicBezTo>
                  <a:lnTo>
                    <a:pt x="6580" y="13062"/>
                  </a:lnTo>
                  <a:lnTo>
                    <a:pt x="6549" y="12995"/>
                  </a:lnTo>
                  <a:cubicBezTo>
                    <a:pt x="6552" y="12990"/>
                    <a:pt x="6556" y="12986"/>
                    <a:pt x="6560" y="12981"/>
                  </a:cubicBezTo>
                  <a:close/>
                  <a:moveTo>
                    <a:pt x="25660" y="13275"/>
                  </a:moveTo>
                  <a:cubicBezTo>
                    <a:pt x="25705" y="13275"/>
                    <a:pt x="25716" y="13312"/>
                    <a:pt x="25725" y="13356"/>
                  </a:cubicBezTo>
                  <a:lnTo>
                    <a:pt x="25851" y="13276"/>
                  </a:lnTo>
                  <a:lnTo>
                    <a:pt x="25894" y="13379"/>
                  </a:lnTo>
                  <a:cubicBezTo>
                    <a:pt x="25880" y="13416"/>
                    <a:pt x="25867" y="13451"/>
                    <a:pt x="25854" y="13488"/>
                  </a:cubicBezTo>
                  <a:cubicBezTo>
                    <a:pt x="25840" y="13496"/>
                    <a:pt x="25824" y="13500"/>
                    <a:pt x="25808" y="13500"/>
                  </a:cubicBezTo>
                  <a:cubicBezTo>
                    <a:pt x="25790" y="13500"/>
                    <a:pt x="25771" y="13494"/>
                    <a:pt x="25756" y="13483"/>
                  </a:cubicBezTo>
                  <a:cubicBezTo>
                    <a:pt x="25726" y="13462"/>
                    <a:pt x="25688" y="13454"/>
                    <a:pt x="25654" y="13441"/>
                  </a:cubicBezTo>
                  <a:lnTo>
                    <a:pt x="25640" y="13446"/>
                  </a:lnTo>
                  <a:lnTo>
                    <a:pt x="25599" y="13384"/>
                  </a:lnTo>
                  <a:cubicBezTo>
                    <a:pt x="25618" y="13345"/>
                    <a:pt x="25632" y="13312"/>
                    <a:pt x="25650" y="13275"/>
                  </a:cubicBezTo>
                  <a:cubicBezTo>
                    <a:pt x="25653" y="13275"/>
                    <a:pt x="25656" y="13275"/>
                    <a:pt x="25660" y="13275"/>
                  </a:cubicBezTo>
                  <a:close/>
                  <a:moveTo>
                    <a:pt x="11624" y="13626"/>
                  </a:moveTo>
                  <a:cubicBezTo>
                    <a:pt x="11615" y="13696"/>
                    <a:pt x="11606" y="13747"/>
                    <a:pt x="11548" y="13784"/>
                  </a:cubicBezTo>
                  <a:lnTo>
                    <a:pt x="11499" y="13729"/>
                  </a:lnTo>
                  <a:lnTo>
                    <a:pt x="11624" y="13626"/>
                  </a:lnTo>
                  <a:close/>
                  <a:moveTo>
                    <a:pt x="19091" y="13723"/>
                  </a:moveTo>
                  <a:lnTo>
                    <a:pt x="19101" y="13734"/>
                  </a:lnTo>
                  <a:lnTo>
                    <a:pt x="18984" y="13813"/>
                  </a:lnTo>
                  <a:lnTo>
                    <a:pt x="18947" y="13740"/>
                  </a:lnTo>
                  <a:lnTo>
                    <a:pt x="19091" y="13723"/>
                  </a:lnTo>
                  <a:close/>
                  <a:moveTo>
                    <a:pt x="18834" y="13784"/>
                  </a:moveTo>
                  <a:lnTo>
                    <a:pt x="18834" y="13784"/>
                  </a:lnTo>
                  <a:cubicBezTo>
                    <a:pt x="18947" y="13861"/>
                    <a:pt x="18955" y="13877"/>
                    <a:pt x="18919" y="13977"/>
                  </a:cubicBezTo>
                  <a:cubicBezTo>
                    <a:pt x="18899" y="13963"/>
                    <a:pt x="18871" y="13953"/>
                    <a:pt x="18870" y="13939"/>
                  </a:cubicBezTo>
                  <a:cubicBezTo>
                    <a:pt x="18863" y="13886"/>
                    <a:pt x="18777" y="13849"/>
                    <a:pt x="18834" y="13784"/>
                  </a:cubicBezTo>
                  <a:close/>
                  <a:moveTo>
                    <a:pt x="28920" y="14010"/>
                  </a:moveTo>
                  <a:cubicBezTo>
                    <a:pt x="28980" y="14010"/>
                    <a:pt x="28968" y="14076"/>
                    <a:pt x="29009" y="14118"/>
                  </a:cubicBezTo>
                  <a:lnTo>
                    <a:pt x="28923" y="14155"/>
                  </a:lnTo>
                  <a:cubicBezTo>
                    <a:pt x="28915" y="14099"/>
                    <a:pt x="28910" y="14057"/>
                    <a:pt x="28904" y="14011"/>
                  </a:cubicBezTo>
                  <a:cubicBezTo>
                    <a:pt x="28910" y="14010"/>
                    <a:pt x="28916" y="14010"/>
                    <a:pt x="28920" y="14010"/>
                  </a:cubicBezTo>
                  <a:close/>
                  <a:moveTo>
                    <a:pt x="21043" y="5668"/>
                  </a:moveTo>
                  <a:cubicBezTo>
                    <a:pt x="21075" y="5668"/>
                    <a:pt x="21089" y="5701"/>
                    <a:pt x="21090" y="5762"/>
                  </a:cubicBezTo>
                  <a:lnTo>
                    <a:pt x="20919" y="6089"/>
                  </a:lnTo>
                  <a:lnTo>
                    <a:pt x="20930" y="6096"/>
                  </a:lnTo>
                  <a:lnTo>
                    <a:pt x="20857" y="6160"/>
                  </a:lnTo>
                  <a:cubicBezTo>
                    <a:pt x="20881" y="6201"/>
                    <a:pt x="20904" y="6239"/>
                    <a:pt x="20920" y="6267"/>
                  </a:cubicBezTo>
                  <a:lnTo>
                    <a:pt x="20726" y="6479"/>
                  </a:lnTo>
                  <a:cubicBezTo>
                    <a:pt x="20716" y="6517"/>
                    <a:pt x="20698" y="6575"/>
                    <a:pt x="20681" y="6635"/>
                  </a:cubicBezTo>
                  <a:lnTo>
                    <a:pt x="20632" y="6615"/>
                  </a:lnTo>
                  <a:cubicBezTo>
                    <a:pt x="20592" y="6670"/>
                    <a:pt x="20552" y="6724"/>
                    <a:pt x="20511" y="6776"/>
                  </a:cubicBezTo>
                  <a:cubicBezTo>
                    <a:pt x="20467" y="6834"/>
                    <a:pt x="20423" y="6894"/>
                    <a:pt x="20376" y="6947"/>
                  </a:cubicBezTo>
                  <a:cubicBezTo>
                    <a:pt x="20296" y="7037"/>
                    <a:pt x="20231" y="7134"/>
                    <a:pt x="20218" y="7265"/>
                  </a:cubicBezTo>
                  <a:cubicBezTo>
                    <a:pt x="20168" y="7300"/>
                    <a:pt x="20112" y="7333"/>
                    <a:pt x="20063" y="7373"/>
                  </a:cubicBezTo>
                  <a:cubicBezTo>
                    <a:pt x="20038" y="7392"/>
                    <a:pt x="20023" y="7425"/>
                    <a:pt x="20003" y="7454"/>
                  </a:cubicBezTo>
                  <a:cubicBezTo>
                    <a:pt x="19971" y="7481"/>
                    <a:pt x="19937" y="7507"/>
                    <a:pt x="19902" y="7531"/>
                  </a:cubicBezTo>
                  <a:cubicBezTo>
                    <a:pt x="19853" y="7560"/>
                    <a:pt x="19839" y="7595"/>
                    <a:pt x="19863" y="7649"/>
                  </a:cubicBezTo>
                  <a:lnTo>
                    <a:pt x="19765" y="7686"/>
                  </a:lnTo>
                  <a:lnTo>
                    <a:pt x="19702" y="7832"/>
                  </a:lnTo>
                  <a:lnTo>
                    <a:pt x="19650" y="7798"/>
                  </a:lnTo>
                  <a:cubicBezTo>
                    <a:pt x="19588" y="7834"/>
                    <a:pt x="19625" y="7879"/>
                    <a:pt x="19639" y="7926"/>
                  </a:cubicBezTo>
                  <a:lnTo>
                    <a:pt x="19496" y="8038"/>
                  </a:lnTo>
                  <a:lnTo>
                    <a:pt x="19496" y="8110"/>
                  </a:lnTo>
                  <a:lnTo>
                    <a:pt x="19429" y="8065"/>
                  </a:lnTo>
                  <a:lnTo>
                    <a:pt x="19348" y="8097"/>
                  </a:lnTo>
                  <a:cubicBezTo>
                    <a:pt x="19344" y="8148"/>
                    <a:pt x="19342" y="8206"/>
                    <a:pt x="19337" y="8272"/>
                  </a:cubicBezTo>
                  <a:lnTo>
                    <a:pt x="19254" y="8210"/>
                  </a:lnTo>
                  <a:cubicBezTo>
                    <a:pt x="19248" y="8255"/>
                    <a:pt x="19245" y="8288"/>
                    <a:pt x="19239" y="8330"/>
                  </a:cubicBezTo>
                  <a:lnTo>
                    <a:pt x="19113" y="8341"/>
                  </a:lnTo>
                  <a:cubicBezTo>
                    <a:pt x="19096" y="8393"/>
                    <a:pt x="19077" y="8450"/>
                    <a:pt x="19056" y="8515"/>
                  </a:cubicBezTo>
                  <a:lnTo>
                    <a:pt x="18978" y="8553"/>
                  </a:lnTo>
                  <a:lnTo>
                    <a:pt x="18946" y="8662"/>
                  </a:lnTo>
                  <a:lnTo>
                    <a:pt x="18738" y="8843"/>
                  </a:lnTo>
                  <a:lnTo>
                    <a:pt x="18738" y="8907"/>
                  </a:lnTo>
                  <a:cubicBezTo>
                    <a:pt x="18644" y="8919"/>
                    <a:pt x="18581" y="8974"/>
                    <a:pt x="18525" y="9051"/>
                  </a:cubicBezTo>
                  <a:lnTo>
                    <a:pt x="18315" y="9110"/>
                  </a:lnTo>
                  <a:cubicBezTo>
                    <a:pt x="18312" y="9144"/>
                    <a:pt x="18308" y="9171"/>
                    <a:pt x="18305" y="9204"/>
                  </a:cubicBezTo>
                  <a:cubicBezTo>
                    <a:pt x="18226" y="9225"/>
                    <a:pt x="18209" y="9336"/>
                    <a:pt x="18098" y="9342"/>
                  </a:cubicBezTo>
                  <a:cubicBezTo>
                    <a:pt x="18069" y="9411"/>
                    <a:pt x="18037" y="9486"/>
                    <a:pt x="17999" y="9575"/>
                  </a:cubicBezTo>
                  <a:lnTo>
                    <a:pt x="17897" y="9575"/>
                  </a:lnTo>
                  <a:cubicBezTo>
                    <a:pt x="17877" y="9642"/>
                    <a:pt x="17825" y="9698"/>
                    <a:pt x="17763" y="9749"/>
                  </a:cubicBezTo>
                  <a:cubicBezTo>
                    <a:pt x="17740" y="9767"/>
                    <a:pt x="17730" y="9803"/>
                    <a:pt x="17705" y="9844"/>
                  </a:cubicBezTo>
                  <a:cubicBezTo>
                    <a:pt x="17680" y="9870"/>
                    <a:pt x="17657" y="9899"/>
                    <a:pt x="17635" y="9928"/>
                  </a:cubicBezTo>
                  <a:cubicBezTo>
                    <a:pt x="17593" y="9996"/>
                    <a:pt x="17551" y="10061"/>
                    <a:pt x="17456" y="10061"/>
                  </a:cubicBezTo>
                  <a:cubicBezTo>
                    <a:pt x="17453" y="10061"/>
                    <a:pt x="17451" y="10061"/>
                    <a:pt x="17448" y="10061"/>
                  </a:cubicBezTo>
                  <a:lnTo>
                    <a:pt x="17392" y="10208"/>
                  </a:lnTo>
                  <a:cubicBezTo>
                    <a:pt x="17361" y="10229"/>
                    <a:pt x="17327" y="10246"/>
                    <a:pt x="17285" y="10246"/>
                  </a:cubicBezTo>
                  <a:cubicBezTo>
                    <a:pt x="17261" y="10246"/>
                    <a:pt x="17234" y="10240"/>
                    <a:pt x="17205" y="10226"/>
                  </a:cubicBezTo>
                  <a:lnTo>
                    <a:pt x="17205" y="10226"/>
                  </a:lnTo>
                  <a:cubicBezTo>
                    <a:pt x="17212" y="10270"/>
                    <a:pt x="17215" y="10296"/>
                    <a:pt x="17220" y="10326"/>
                  </a:cubicBezTo>
                  <a:cubicBezTo>
                    <a:pt x="17189" y="10353"/>
                    <a:pt x="17129" y="10364"/>
                    <a:pt x="17156" y="10431"/>
                  </a:cubicBezTo>
                  <a:lnTo>
                    <a:pt x="17112" y="10426"/>
                  </a:lnTo>
                  <a:lnTo>
                    <a:pt x="16923" y="10568"/>
                  </a:lnTo>
                  <a:cubicBezTo>
                    <a:pt x="16930" y="10585"/>
                    <a:pt x="16935" y="10598"/>
                    <a:pt x="16944" y="10624"/>
                  </a:cubicBezTo>
                  <a:lnTo>
                    <a:pt x="16834" y="10673"/>
                  </a:lnTo>
                  <a:lnTo>
                    <a:pt x="16817" y="10661"/>
                  </a:lnTo>
                  <a:cubicBezTo>
                    <a:pt x="16808" y="10695"/>
                    <a:pt x="16799" y="10729"/>
                    <a:pt x="16790" y="10767"/>
                  </a:cubicBezTo>
                  <a:lnTo>
                    <a:pt x="16694" y="10800"/>
                  </a:lnTo>
                  <a:cubicBezTo>
                    <a:pt x="16659" y="10878"/>
                    <a:pt x="16595" y="10942"/>
                    <a:pt x="16516" y="10977"/>
                  </a:cubicBezTo>
                  <a:cubicBezTo>
                    <a:pt x="16485" y="10990"/>
                    <a:pt x="16461" y="11015"/>
                    <a:pt x="16428" y="11039"/>
                  </a:cubicBezTo>
                  <a:cubicBezTo>
                    <a:pt x="16385" y="10987"/>
                    <a:pt x="16387" y="10925"/>
                    <a:pt x="16404" y="10858"/>
                  </a:cubicBezTo>
                  <a:lnTo>
                    <a:pt x="16473" y="10858"/>
                  </a:lnTo>
                  <a:cubicBezTo>
                    <a:pt x="16482" y="10821"/>
                    <a:pt x="16513" y="10791"/>
                    <a:pt x="16479" y="10739"/>
                  </a:cubicBezTo>
                  <a:lnTo>
                    <a:pt x="16479" y="10739"/>
                  </a:lnTo>
                  <a:cubicBezTo>
                    <a:pt x="16468" y="10770"/>
                    <a:pt x="16461" y="10790"/>
                    <a:pt x="16452" y="10816"/>
                  </a:cubicBezTo>
                  <a:lnTo>
                    <a:pt x="16354" y="10790"/>
                  </a:lnTo>
                  <a:lnTo>
                    <a:pt x="16324" y="10821"/>
                  </a:lnTo>
                  <a:cubicBezTo>
                    <a:pt x="16347" y="10890"/>
                    <a:pt x="16367" y="10948"/>
                    <a:pt x="16386" y="11006"/>
                  </a:cubicBezTo>
                  <a:lnTo>
                    <a:pt x="16301" y="11103"/>
                  </a:lnTo>
                  <a:cubicBezTo>
                    <a:pt x="16214" y="11129"/>
                    <a:pt x="16109" y="11210"/>
                    <a:pt x="16038" y="11306"/>
                  </a:cubicBezTo>
                  <a:lnTo>
                    <a:pt x="16001" y="11289"/>
                  </a:lnTo>
                  <a:cubicBezTo>
                    <a:pt x="15988" y="11315"/>
                    <a:pt x="15977" y="11342"/>
                    <a:pt x="15962" y="11372"/>
                  </a:cubicBezTo>
                  <a:cubicBezTo>
                    <a:pt x="15958" y="11372"/>
                    <a:pt x="15955" y="11372"/>
                    <a:pt x="15951" y="11372"/>
                  </a:cubicBezTo>
                  <a:cubicBezTo>
                    <a:pt x="15848" y="11372"/>
                    <a:pt x="15823" y="11504"/>
                    <a:pt x="15724" y="11513"/>
                  </a:cubicBezTo>
                  <a:cubicBezTo>
                    <a:pt x="15656" y="11614"/>
                    <a:pt x="15540" y="11636"/>
                    <a:pt x="15467" y="11715"/>
                  </a:cubicBezTo>
                  <a:cubicBezTo>
                    <a:pt x="15438" y="11735"/>
                    <a:pt x="15412" y="11763"/>
                    <a:pt x="15380" y="11773"/>
                  </a:cubicBezTo>
                  <a:cubicBezTo>
                    <a:pt x="15324" y="11791"/>
                    <a:pt x="15298" y="11836"/>
                    <a:pt x="15262" y="11874"/>
                  </a:cubicBezTo>
                  <a:cubicBezTo>
                    <a:pt x="15191" y="11953"/>
                    <a:pt x="15103" y="12011"/>
                    <a:pt x="15015" y="12071"/>
                  </a:cubicBezTo>
                  <a:cubicBezTo>
                    <a:pt x="14924" y="12132"/>
                    <a:pt x="14836" y="12200"/>
                    <a:pt x="14744" y="12263"/>
                  </a:cubicBezTo>
                  <a:cubicBezTo>
                    <a:pt x="14718" y="12282"/>
                    <a:pt x="14690" y="12295"/>
                    <a:pt x="14650" y="12317"/>
                  </a:cubicBezTo>
                  <a:cubicBezTo>
                    <a:pt x="14596" y="12401"/>
                    <a:pt x="14521" y="12478"/>
                    <a:pt x="14392" y="12498"/>
                  </a:cubicBezTo>
                  <a:cubicBezTo>
                    <a:pt x="14391" y="12505"/>
                    <a:pt x="14390" y="12525"/>
                    <a:pt x="14386" y="12558"/>
                  </a:cubicBezTo>
                  <a:lnTo>
                    <a:pt x="14183" y="12641"/>
                  </a:lnTo>
                  <a:cubicBezTo>
                    <a:pt x="14182" y="12638"/>
                    <a:pt x="14180" y="12633"/>
                    <a:pt x="14177" y="12630"/>
                  </a:cubicBezTo>
                  <a:lnTo>
                    <a:pt x="14057" y="12755"/>
                  </a:lnTo>
                  <a:lnTo>
                    <a:pt x="14009" y="12753"/>
                  </a:lnTo>
                  <a:lnTo>
                    <a:pt x="13923" y="12887"/>
                  </a:lnTo>
                  <a:lnTo>
                    <a:pt x="13841" y="12881"/>
                  </a:lnTo>
                  <a:cubicBezTo>
                    <a:pt x="13790" y="12997"/>
                    <a:pt x="13654" y="13005"/>
                    <a:pt x="13575" y="13092"/>
                  </a:cubicBezTo>
                  <a:cubicBezTo>
                    <a:pt x="13556" y="13073"/>
                    <a:pt x="13539" y="13059"/>
                    <a:pt x="13515" y="13037"/>
                  </a:cubicBezTo>
                  <a:lnTo>
                    <a:pt x="13515" y="13120"/>
                  </a:lnTo>
                  <a:lnTo>
                    <a:pt x="13411" y="13185"/>
                  </a:lnTo>
                  <a:lnTo>
                    <a:pt x="13374" y="13251"/>
                  </a:lnTo>
                  <a:lnTo>
                    <a:pt x="13252" y="13290"/>
                  </a:lnTo>
                  <a:lnTo>
                    <a:pt x="13252" y="13337"/>
                  </a:lnTo>
                  <a:cubicBezTo>
                    <a:pt x="13243" y="13340"/>
                    <a:pt x="13234" y="13343"/>
                    <a:pt x="13225" y="13343"/>
                  </a:cubicBezTo>
                  <a:cubicBezTo>
                    <a:pt x="13220" y="13342"/>
                    <a:pt x="13216" y="13342"/>
                    <a:pt x="13211" y="13342"/>
                  </a:cubicBezTo>
                  <a:cubicBezTo>
                    <a:pt x="13139" y="13342"/>
                    <a:pt x="13080" y="13376"/>
                    <a:pt x="13032" y="13427"/>
                  </a:cubicBezTo>
                  <a:cubicBezTo>
                    <a:pt x="12988" y="13476"/>
                    <a:pt x="12932" y="13501"/>
                    <a:pt x="12867" y="13529"/>
                  </a:cubicBezTo>
                  <a:cubicBezTo>
                    <a:pt x="12867" y="13534"/>
                    <a:pt x="12864" y="13550"/>
                    <a:pt x="12861" y="13578"/>
                  </a:cubicBezTo>
                  <a:cubicBezTo>
                    <a:pt x="12857" y="13577"/>
                    <a:pt x="12854" y="13577"/>
                    <a:pt x="12850" y="13577"/>
                  </a:cubicBezTo>
                  <a:cubicBezTo>
                    <a:pt x="12767" y="13577"/>
                    <a:pt x="12713" y="13638"/>
                    <a:pt x="12649" y="13679"/>
                  </a:cubicBezTo>
                  <a:cubicBezTo>
                    <a:pt x="12596" y="13715"/>
                    <a:pt x="12529" y="13733"/>
                    <a:pt x="12487" y="13776"/>
                  </a:cubicBezTo>
                  <a:cubicBezTo>
                    <a:pt x="12407" y="13858"/>
                    <a:pt x="12281" y="13861"/>
                    <a:pt x="12207" y="13948"/>
                  </a:cubicBezTo>
                  <a:cubicBezTo>
                    <a:pt x="12204" y="13953"/>
                    <a:pt x="12195" y="13954"/>
                    <a:pt x="12184" y="13954"/>
                  </a:cubicBezTo>
                  <a:cubicBezTo>
                    <a:pt x="12178" y="13954"/>
                    <a:pt x="12171" y="13954"/>
                    <a:pt x="12165" y="13954"/>
                  </a:cubicBezTo>
                  <a:cubicBezTo>
                    <a:pt x="12163" y="13954"/>
                    <a:pt x="12160" y="13954"/>
                    <a:pt x="12158" y="13954"/>
                  </a:cubicBezTo>
                  <a:lnTo>
                    <a:pt x="12131" y="14016"/>
                  </a:lnTo>
                  <a:cubicBezTo>
                    <a:pt x="12094" y="14041"/>
                    <a:pt x="12057" y="14057"/>
                    <a:pt x="12019" y="14057"/>
                  </a:cubicBezTo>
                  <a:cubicBezTo>
                    <a:pt x="11994" y="14057"/>
                    <a:pt x="11969" y="14050"/>
                    <a:pt x="11943" y="14036"/>
                  </a:cubicBezTo>
                  <a:cubicBezTo>
                    <a:pt x="11941" y="14068"/>
                    <a:pt x="11939" y="14093"/>
                    <a:pt x="11938" y="14122"/>
                  </a:cubicBezTo>
                  <a:lnTo>
                    <a:pt x="11858" y="14164"/>
                  </a:lnTo>
                  <a:lnTo>
                    <a:pt x="11810" y="14109"/>
                  </a:lnTo>
                  <a:cubicBezTo>
                    <a:pt x="11793" y="14170"/>
                    <a:pt x="11777" y="14188"/>
                    <a:pt x="11719" y="14188"/>
                  </a:cubicBezTo>
                  <a:cubicBezTo>
                    <a:pt x="11710" y="14188"/>
                    <a:pt x="11700" y="14188"/>
                    <a:pt x="11689" y="14187"/>
                  </a:cubicBezTo>
                  <a:cubicBezTo>
                    <a:pt x="11719" y="14132"/>
                    <a:pt x="11746" y="14082"/>
                    <a:pt x="11775" y="14028"/>
                  </a:cubicBezTo>
                  <a:cubicBezTo>
                    <a:pt x="11760" y="14000"/>
                    <a:pt x="11745" y="13972"/>
                    <a:pt x="11728" y="13942"/>
                  </a:cubicBezTo>
                  <a:lnTo>
                    <a:pt x="11787" y="13864"/>
                  </a:lnTo>
                  <a:cubicBezTo>
                    <a:pt x="11757" y="13825"/>
                    <a:pt x="11726" y="13786"/>
                    <a:pt x="11695" y="13747"/>
                  </a:cubicBezTo>
                  <a:lnTo>
                    <a:pt x="11704" y="13729"/>
                  </a:lnTo>
                  <a:lnTo>
                    <a:pt x="11806" y="13741"/>
                  </a:lnTo>
                  <a:lnTo>
                    <a:pt x="11878" y="13687"/>
                  </a:lnTo>
                  <a:cubicBezTo>
                    <a:pt x="11944" y="13701"/>
                    <a:pt x="11904" y="13743"/>
                    <a:pt x="11907" y="13774"/>
                  </a:cubicBezTo>
                  <a:lnTo>
                    <a:pt x="12013" y="13812"/>
                  </a:lnTo>
                  <a:lnTo>
                    <a:pt x="12118" y="13793"/>
                  </a:lnTo>
                  <a:lnTo>
                    <a:pt x="12118" y="13736"/>
                  </a:lnTo>
                  <a:lnTo>
                    <a:pt x="12153" y="13720"/>
                  </a:lnTo>
                  <a:lnTo>
                    <a:pt x="12103" y="13652"/>
                  </a:lnTo>
                  <a:lnTo>
                    <a:pt x="12249" y="13639"/>
                  </a:lnTo>
                  <a:lnTo>
                    <a:pt x="12302" y="13533"/>
                  </a:lnTo>
                  <a:lnTo>
                    <a:pt x="12293" y="13525"/>
                  </a:lnTo>
                  <a:lnTo>
                    <a:pt x="12423" y="13440"/>
                  </a:lnTo>
                  <a:cubicBezTo>
                    <a:pt x="12426" y="13433"/>
                    <a:pt x="12434" y="13416"/>
                    <a:pt x="12450" y="13383"/>
                  </a:cubicBezTo>
                  <a:cubicBezTo>
                    <a:pt x="12471" y="13419"/>
                    <a:pt x="12484" y="13445"/>
                    <a:pt x="12502" y="13476"/>
                  </a:cubicBezTo>
                  <a:cubicBezTo>
                    <a:pt x="12542" y="13420"/>
                    <a:pt x="12503" y="13367"/>
                    <a:pt x="12503" y="13316"/>
                  </a:cubicBezTo>
                  <a:cubicBezTo>
                    <a:pt x="12540" y="13300"/>
                    <a:pt x="12559" y="13291"/>
                    <a:pt x="12577" y="13291"/>
                  </a:cubicBezTo>
                  <a:cubicBezTo>
                    <a:pt x="12596" y="13291"/>
                    <a:pt x="12613" y="13302"/>
                    <a:pt x="12650" y="13324"/>
                  </a:cubicBezTo>
                  <a:cubicBezTo>
                    <a:pt x="12656" y="13319"/>
                    <a:pt x="12661" y="13313"/>
                    <a:pt x="12666" y="13306"/>
                  </a:cubicBezTo>
                  <a:cubicBezTo>
                    <a:pt x="12668" y="13296"/>
                    <a:pt x="12669" y="13284"/>
                    <a:pt x="12669" y="13274"/>
                  </a:cubicBezTo>
                  <a:lnTo>
                    <a:pt x="12597" y="13230"/>
                  </a:lnTo>
                  <a:cubicBezTo>
                    <a:pt x="12550" y="13207"/>
                    <a:pt x="12550" y="13207"/>
                    <a:pt x="12537" y="13151"/>
                  </a:cubicBezTo>
                  <a:lnTo>
                    <a:pt x="12402" y="13135"/>
                  </a:lnTo>
                  <a:cubicBezTo>
                    <a:pt x="12409" y="13085"/>
                    <a:pt x="12432" y="13077"/>
                    <a:pt x="12459" y="13077"/>
                  </a:cubicBezTo>
                  <a:cubicBezTo>
                    <a:pt x="12471" y="13077"/>
                    <a:pt x="12483" y="13079"/>
                    <a:pt x="12495" y="13079"/>
                  </a:cubicBezTo>
                  <a:cubicBezTo>
                    <a:pt x="12499" y="13079"/>
                    <a:pt x="12503" y="13079"/>
                    <a:pt x="12507" y="13078"/>
                  </a:cubicBezTo>
                  <a:lnTo>
                    <a:pt x="12464" y="13011"/>
                  </a:lnTo>
                  <a:lnTo>
                    <a:pt x="12576" y="13029"/>
                  </a:lnTo>
                  <a:lnTo>
                    <a:pt x="12642" y="13168"/>
                  </a:lnTo>
                  <a:cubicBezTo>
                    <a:pt x="12635" y="13180"/>
                    <a:pt x="12621" y="13200"/>
                    <a:pt x="12609" y="13219"/>
                  </a:cubicBezTo>
                  <a:lnTo>
                    <a:pt x="12658" y="13215"/>
                  </a:lnTo>
                  <a:cubicBezTo>
                    <a:pt x="12685" y="13161"/>
                    <a:pt x="12652" y="13128"/>
                    <a:pt x="12621" y="13089"/>
                  </a:cubicBezTo>
                  <a:lnTo>
                    <a:pt x="12785" y="13029"/>
                  </a:lnTo>
                  <a:cubicBezTo>
                    <a:pt x="12782" y="13000"/>
                    <a:pt x="12780" y="12964"/>
                    <a:pt x="12777" y="12915"/>
                  </a:cubicBezTo>
                  <a:lnTo>
                    <a:pt x="12882" y="12893"/>
                  </a:lnTo>
                  <a:cubicBezTo>
                    <a:pt x="12872" y="12866"/>
                    <a:pt x="12862" y="12837"/>
                    <a:pt x="12851" y="12802"/>
                  </a:cubicBezTo>
                  <a:lnTo>
                    <a:pt x="12766" y="12749"/>
                  </a:lnTo>
                  <a:lnTo>
                    <a:pt x="12848" y="12714"/>
                  </a:lnTo>
                  <a:lnTo>
                    <a:pt x="12798" y="12655"/>
                  </a:lnTo>
                  <a:lnTo>
                    <a:pt x="12798" y="12655"/>
                  </a:lnTo>
                  <a:cubicBezTo>
                    <a:pt x="12851" y="12663"/>
                    <a:pt x="12897" y="12676"/>
                    <a:pt x="12939" y="12676"/>
                  </a:cubicBezTo>
                  <a:cubicBezTo>
                    <a:pt x="12946" y="12676"/>
                    <a:pt x="12952" y="12676"/>
                    <a:pt x="12959" y="12675"/>
                  </a:cubicBezTo>
                  <a:cubicBezTo>
                    <a:pt x="12962" y="12675"/>
                    <a:pt x="12964" y="12675"/>
                    <a:pt x="12967" y="12675"/>
                  </a:cubicBezTo>
                  <a:cubicBezTo>
                    <a:pt x="12991" y="12675"/>
                    <a:pt x="13018" y="12686"/>
                    <a:pt x="13044" y="12686"/>
                  </a:cubicBezTo>
                  <a:cubicBezTo>
                    <a:pt x="13064" y="12686"/>
                    <a:pt x="13085" y="12679"/>
                    <a:pt x="13104" y="12656"/>
                  </a:cubicBezTo>
                  <a:lnTo>
                    <a:pt x="13013" y="12610"/>
                  </a:lnTo>
                  <a:lnTo>
                    <a:pt x="13061" y="12568"/>
                  </a:lnTo>
                  <a:lnTo>
                    <a:pt x="12942" y="12521"/>
                  </a:lnTo>
                  <a:cubicBezTo>
                    <a:pt x="12937" y="12497"/>
                    <a:pt x="12933" y="12467"/>
                    <a:pt x="12928" y="12436"/>
                  </a:cubicBezTo>
                  <a:cubicBezTo>
                    <a:pt x="12937" y="12435"/>
                    <a:pt x="12945" y="12434"/>
                    <a:pt x="12953" y="12434"/>
                  </a:cubicBezTo>
                  <a:cubicBezTo>
                    <a:pt x="13048" y="12434"/>
                    <a:pt x="13096" y="12496"/>
                    <a:pt x="13144" y="12561"/>
                  </a:cubicBezTo>
                  <a:lnTo>
                    <a:pt x="13217" y="12530"/>
                  </a:lnTo>
                  <a:lnTo>
                    <a:pt x="13269" y="12569"/>
                  </a:lnTo>
                  <a:cubicBezTo>
                    <a:pt x="13272" y="12542"/>
                    <a:pt x="13274" y="12524"/>
                    <a:pt x="13275" y="12504"/>
                  </a:cubicBezTo>
                  <a:lnTo>
                    <a:pt x="13399" y="12544"/>
                  </a:lnTo>
                  <a:lnTo>
                    <a:pt x="13523" y="12658"/>
                  </a:lnTo>
                  <a:cubicBezTo>
                    <a:pt x="13563" y="12614"/>
                    <a:pt x="13485" y="12548"/>
                    <a:pt x="13559" y="12503"/>
                  </a:cubicBezTo>
                  <a:lnTo>
                    <a:pt x="13608" y="12497"/>
                  </a:lnTo>
                  <a:cubicBezTo>
                    <a:pt x="13605" y="12428"/>
                    <a:pt x="13549" y="12400"/>
                    <a:pt x="13490" y="12352"/>
                  </a:cubicBezTo>
                  <a:lnTo>
                    <a:pt x="13694" y="12333"/>
                  </a:lnTo>
                  <a:cubicBezTo>
                    <a:pt x="13702" y="12255"/>
                    <a:pt x="13697" y="12190"/>
                    <a:pt x="13626" y="12157"/>
                  </a:cubicBezTo>
                  <a:cubicBezTo>
                    <a:pt x="13634" y="12100"/>
                    <a:pt x="13641" y="12055"/>
                    <a:pt x="13649" y="12008"/>
                  </a:cubicBezTo>
                  <a:lnTo>
                    <a:pt x="13711" y="11995"/>
                  </a:lnTo>
                  <a:cubicBezTo>
                    <a:pt x="13731" y="11962"/>
                    <a:pt x="13749" y="11933"/>
                    <a:pt x="13767" y="11904"/>
                  </a:cubicBezTo>
                  <a:lnTo>
                    <a:pt x="13888" y="11914"/>
                  </a:lnTo>
                  <a:cubicBezTo>
                    <a:pt x="13923" y="11803"/>
                    <a:pt x="13816" y="11820"/>
                    <a:pt x="13774" y="11784"/>
                  </a:cubicBezTo>
                  <a:cubicBezTo>
                    <a:pt x="13790" y="11768"/>
                    <a:pt x="13799" y="11759"/>
                    <a:pt x="13813" y="11759"/>
                  </a:cubicBezTo>
                  <a:cubicBezTo>
                    <a:pt x="13832" y="11759"/>
                    <a:pt x="13861" y="11774"/>
                    <a:pt x="13926" y="11808"/>
                  </a:cubicBezTo>
                  <a:cubicBezTo>
                    <a:pt x="13931" y="11790"/>
                    <a:pt x="13934" y="11773"/>
                    <a:pt x="13942" y="11736"/>
                  </a:cubicBezTo>
                  <a:lnTo>
                    <a:pt x="13996" y="11800"/>
                  </a:lnTo>
                  <a:cubicBezTo>
                    <a:pt x="14065" y="11782"/>
                    <a:pt x="14051" y="11671"/>
                    <a:pt x="13962" y="11540"/>
                  </a:cubicBezTo>
                  <a:cubicBezTo>
                    <a:pt x="13964" y="11536"/>
                    <a:pt x="13965" y="11528"/>
                    <a:pt x="13970" y="11525"/>
                  </a:cubicBezTo>
                  <a:cubicBezTo>
                    <a:pt x="13985" y="11516"/>
                    <a:pt x="14001" y="11511"/>
                    <a:pt x="14019" y="11503"/>
                  </a:cubicBezTo>
                  <a:cubicBezTo>
                    <a:pt x="14063" y="11537"/>
                    <a:pt x="14102" y="11571"/>
                    <a:pt x="14082" y="11635"/>
                  </a:cubicBezTo>
                  <a:lnTo>
                    <a:pt x="14189" y="11570"/>
                  </a:lnTo>
                  <a:cubicBezTo>
                    <a:pt x="14200" y="11516"/>
                    <a:pt x="14232" y="11464"/>
                    <a:pt x="14273" y="11415"/>
                  </a:cubicBezTo>
                  <a:cubicBezTo>
                    <a:pt x="14295" y="11387"/>
                    <a:pt x="14303" y="11349"/>
                    <a:pt x="14320" y="11307"/>
                  </a:cubicBezTo>
                  <a:lnTo>
                    <a:pt x="14381" y="11326"/>
                  </a:lnTo>
                  <a:lnTo>
                    <a:pt x="14476" y="11196"/>
                  </a:lnTo>
                  <a:lnTo>
                    <a:pt x="14576" y="11190"/>
                  </a:lnTo>
                  <a:lnTo>
                    <a:pt x="14483" y="11121"/>
                  </a:lnTo>
                  <a:lnTo>
                    <a:pt x="14511" y="11091"/>
                  </a:lnTo>
                  <a:cubicBezTo>
                    <a:pt x="14491" y="11079"/>
                    <a:pt x="14481" y="11073"/>
                    <a:pt x="14469" y="11073"/>
                  </a:cubicBezTo>
                  <a:cubicBezTo>
                    <a:pt x="14458" y="11073"/>
                    <a:pt x="14445" y="11078"/>
                    <a:pt x="14419" y="11088"/>
                  </a:cubicBezTo>
                  <a:cubicBezTo>
                    <a:pt x="14434" y="11116"/>
                    <a:pt x="14448" y="11142"/>
                    <a:pt x="14465" y="11174"/>
                  </a:cubicBezTo>
                  <a:lnTo>
                    <a:pt x="14379" y="11229"/>
                  </a:lnTo>
                  <a:cubicBezTo>
                    <a:pt x="14309" y="11207"/>
                    <a:pt x="14301" y="11156"/>
                    <a:pt x="14306" y="11100"/>
                  </a:cubicBezTo>
                  <a:lnTo>
                    <a:pt x="14196" y="11048"/>
                  </a:lnTo>
                  <a:lnTo>
                    <a:pt x="14377" y="10975"/>
                  </a:lnTo>
                  <a:lnTo>
                    <a:pt x="14579" y="11048"/>
                  </a:lnTo>
                  <a:lnTo>
                    <a:pt x="14521" y="11096"/>
                  </a:lnTo>
                  <a:lnTo>
                    <a:pt x="14594" y="11133"/>
                  </a:lnTo>
                  <a:lnTo>
                    <a:pt x="14622" y="11085"/>
                  </a:lnTo>
                  <a:cubicBezTo>
                    <a:pt x="14638" y="11079"/>
                    <a:pt x="14654" y="11077"/>
                    <a:pt x="14670" y="11077"/>
                  </a:cubicBezTo>
                  <a:cubicBezTo>
                    <a:pt x="14693" y="11077"/>
                    <a:pt x="14716" y="11081"/>
                    <a:pt x="14737" y="11081"/>
                  </a:cubicBezTo>
                  <a:cubicBezTo>
                    <a:pt x="14768" y="11081"/>
                    <a:pt x="14795" y="11073"/>
                    <a:pt x="14814" y="11031"/>
                  </a:cubicBezTo>
                  <a:lnTo>
                    <a:pt x="14744" y="10966"/>
                  </a:lnTo>
                  <a:cubicBezTo>
                    <a:pt x="14747" y="10934"/>
                    <a:pt x="14750" y="10894"/>
                    <a:pt x="14751" y="10873"/>
                  </a:cubicBezTo>
                  <a:cubicBezTo>
                    <a:pt x="14748" y="10804"/>
                    <a:pt x="14746" y="10752"/>
                    <a:pt x="14743" y="10702"/>
                  </a:cubicBezTo>
                  <a:cubicBezTo>
                    <a:pt x="14730" y="10710"/>
                    <a:pt x="14717" y="10714"/>
                    <a:pt x="14706" y="10714"/>
                  </a:cubicBezTo>
                  <a:cubicBezTo>
                    <a:pt x="14678" y="10714"/>
                    <a:pt x="14656" y="10692"/>
                    <a:pt x="14638" y="10657"/>
                  </a:cubicBezTo>
                  <a:cubicBezTo>
                    <a:pt x="14674" y="10593"/>
                    <a:pt x="14674" y="10593"/>
                    <a:pt x="14742" y="10580"/>
                  </a:cubicBezTo>
                  <a:cubicBezTo>
                    <a:pt x="14748" y="10543"/>
                    <a:pt x="14758" y="10505"/>
                    <a:pt x="14799" y="10505"/>
                  </a:cubicBezTo>
                  <a:cubicBezTo>
                    <a:pt x="14804" y="10505"/>
                    <a:pt x="14811" y="10506"/>
                    <a:pt x="14817" y="10508"/>
                  </a:cubicBezTo>
                  <a:cubicBezTo>
                    <a:pt x="14870" y="10519"/>
                    <a:pt x="14863" y="10560"/>
                    <a:pt x="14853" y="10610"/>
                  </a:cubicBezTo>
                  <a:lnTo>
                    <a:pt x="14927" y="10544"/>
                  </a:lnTo>
                  <a:cubicBezTo>
                    <a:pt x="14943" y="10580"/>
                    <a:pt x="14958" y="10610"/>
                    <a:pt x="14976" y="10651"/>
                  </a:cubicBezTo>
                  <a:lnTo>
                    <a:pt x="15064" y="10682"/>
                  </a:lnTo>
                  <a:cubicBezTo>
                    <a:pt x="15071" y="10646"/>
                    <a:pt x="15075" y="10618"/>
                    <a:pt x="15080" y="10586"/>
                  </a:cubicBezTo>
                  <a:lnTo>
                    <a:pt x="15160" y="10577"/>
                  </a:lnTo>
                  <a:cubicBezTo>
                    <a:pt x="15098" y="10554"/>
                    <a:pt x="15042" y="10536"/>
                    <a:pt x="15041" y="10461"/>
                  </a:cubicBezTo>
                  <a:lnTo>
                    <a:pt x="15104" y="10420"/>
                  </a:lnTo>
                  <a:lnTo>
                    <a:pt x="15104" y="10421"/>
                  </a:lnTo>
                  <a:cubicBezTo>
                    <a:pt x="15105" y="10418"/>
                    <a:pt x="15106" y="10414"/>
                    <a:pt x="15107" y="10412"/>
                  </a:cubicBezTo>
                  <a:cubicBezTo>
                    <a:pt x="15060" y="10391"/>
                    <a:pt x="15016" y="10370"/>
                    <a:pt x="14997" y="10314"/>
                  </a:cubicBezTo>
                  <a:lnTo>
                    <a:pt x="15042" y="10286"/>
                  </a:lnTo>
                  <a:cubicBezTo>
                    <a:pt x="15046" y="10264"/>
                    <a:pt x="15048" y="10241"/>
                    <a:pt x="15052" y="10209"/>
                  </a:cubicBezTo>
                  <a:lnTo>
                    <a:pt x="15136" y="10199"/>
                  </a:lnTo>
                  <a:lnTo>
                    <a:pt x="15205" y="10282"/>
                  </a:lnTo>
                  <a:cubicBezTo>
                    <a:pt x="15213" y="10244"/>
                    <a:pt x="15219" y="10220"/>
                    <a:pt x="15225" y="10195"/>
                  </a:cubicBezTo>
                  <a:lnTo>
                    <a:pt x="15299" y="10176"/>
                  </a:lnTo>
                  <a:cubicBezTo>
                    <a:pt x="15300" y="10170"/>
                    <a:pt x="15301" y="10162"/>
                    <a:pt x="15302" y="10155"/>
                  </a:cubicBezTo>
                  <a:lnTo>
                    <a:pt x="15302" y="10155"/>
                  </a:lnTo>
                  <a:cubicBezTo>
                    <a:pt x="15289" y="10160"/>
                    <a:pt x="15277" y="10162"/>
                    <a:pt x="15267" y="10162"/>
                  </a:cubicBezTo>
                  <a:cubicBezTo>
                    <a:pt x="15240" y="10162"/>
                    <a:pt x="15222" y="10147"/>
                    <a:pt x="15212" y="10111"/>
                  </a:cubicBezTo>
                  <a:cubicBezTo>
                    <a:pt x="15234" y="10095"/>
                    <a:pt x="15257" y="10078"/>
                    <a:pt x="15283" y="10059"/>
                  </a:cubicBezTo>
                  <a:lnTo>
                    <a:pt x="15315" y="9986"/>
                  </a:lnTo>
                  <a:lnTo>
                    <a:pt x="15373" y="10008"/>
                  </a:lnTo>
                  <a:cubicBezTo>
                    <a:pt x="15386" y="10053"/>
                    <a:pt x="15329" y="10107"/>
                    <a:pt x="15402" y="10136"/>
                  </a:cubicBezTo>
                  <a:lnTo>
                    <a:pt x="15381" y="10159"/>
                  </a:lnTo>
                  <a:cubicBezTo>
                    <a:pt x="15389" y="10211"/>
                    <a:pt x="15396" y="10257"/>
                    <a:pt x="15404" y="10310"/>
                  </a:cubicBezTo>
                  <a:cubicBezTo>
                    <a:pt x="15452" y="10253"/>
                    <a:pt x="15502" y="10193"/>
                    <a:pt x="15556" y="10128"/>
                  </a:cubicBezTo>
                  <a:cubicBezTo>
                    <a:pt x="15525" y="10095"/>
                    <a:pt x="15502" y="10070"/>
                    <a:pt x="15473" y="10038"/>
                  </a:cubicBezTo>
                  <a:cubicBezTo>
                    <a:pt x="15489" y="9983"/>
                    <a:pt x="15552" y="9953"/>
                    <a:pt x="15573" y="9895"/>
                  </a:cubicBezTo>
                  <a:lnTo>
                    <a:pt x="15528" y="9872"/>
                  </a:lnTo>
                  <a:cubicBezTo>
                    <a:pt x="15529" y="9838"/>
                    <a:pt x="15532" y="9805"/>
                    <a:pt x="15534" y="9771"/>
                  </a:cubicBezTo>
                  <a:lnTo>
                    <a:pt x="15572" y="9751"/>
                  </a:lnTo>
                  <a:lnTo>
                    <a:pt x="15572" y="9670"/>
                  </a:lnTo>
                  <a:lnTo>
                    <a:pt x="15648" y="9717"/>
                  </a:lnTo>
                  <a:cubicBezTo>
                    <a:pt x="15649" y="9702"/>
                    <a:pt x="15651" y="9689"/>
                    <a:pt x="15653" y="9671"/>
                  </a:cubicBezTo>
                  <a:cubicBezTo>
                    <a:pt x="15704" y="9679"/>
                    <a:pt x="15694" y="9726"/>
                    <a:pt x="15720" y="9756"/>
                  </a:cubicBezTo>
                  <a:lnTo>
                    <a:pt x="15812" y="9690"/>
                  </a:lnTo>
                  <a:lnTo>
                    <a:pt x="15930" y="9667"/>
                  </a:lnTo>
                  <a:lnTo>
                    <a:pt x="15918" y="9729"/>
                  </a:lnTo>
                  <a:lnTo>
                    <a:pt x="15980" y="9764"/>
                  </a:lnTo>
                  <a:cubicBezTo>
                    <a:pt x="15981" y="9759"/>
                    <a:pt x="15981" y="9756"/>
                    <a:pt x="15982" y="9752"/>
                  </a:cubicBezTo>
                  <a:lnTo>
                    <a:pt x="16101" y="9758"/>
                  </a:lnTo>
                  <a:cubicBezTo>
                    <a:pt x="16102" y="9729"/>
                    <a:pt x="16142" y="9689"/>
                    <a:pt x="16097" y="9649"/>
                  </a:cubicBezTo>
                  <a:cubicBezTo>
                    <a:pt x="16110" y="9621"/>
                    <a:pt x="16121" y="9596"/>
                    <a:pt x="16135" y="9567"/>
                  </a:cubicBezTo>
                  <a:lnTo>
                    <a:pt x="16199" y="9581"/>
                  </a:lnTo>
                  <a:cubicBezTo>
                    <a:pt x="16204" y="9568"/>
                    <a:pt x="16207" y="9555"/>
                    <a:pt x="16215" y="9533"/>
                  </a:cubicBezTo>
                  <a:lnTo>
                    <a:pt x="16215" y="9533"/>
                  </a:lnTo>
                  <a:cubicBezTo>
                    <a:pt x="16203" y="9536"/>
                    <a:pt x="16191" y="9537"/>
                    <a:pt x="16181" y="9537"/>
                  </a:cubicBezTo>
                  <a:cubicBezTo>
                    <a:pt x="16118" y="9537"/>
                    <a:pt x="16076" y="9497"/>
                    <a:pt x="16026" y="9476"/>
                  </a:cubicBezTo>
                  <a:cubicBezTo>
                    <a:pt x="16028" y="9470"/>
                    <a:pt x="16030" y="9463"/>
                    <a:pt x="16032" y="9456"/>
                  </a:cubicBezTo>
                  <a:lnTo>
                    <a:pt x="16082" y="9460"/>
                  </a:lnTo>
                  <a:cubicBezTo>
                    <a:pt x="16091" y="9416"/>
                    <a:pt x="16099" y="9373"/>
                    <a:pt x="16110" y="9314"/>
                  </a:cubicBezTo>
                  <a:cubicBezTo>
                    <a:pt x="16101" y="9302"/>
                    <a:pt x="16083" y="9274"/>
                    <a:pt x="16061" y="9241"/>
                  </a:cubicBezTo>
                  <a:cubicBezTo>
                    <a:pt x="16085" y="9226"/>
                    <a:pt x="16108" y="9220"/>
                    <a:pt x="16131" y="9220"/>
                  </a:cubicBezTo>
                  <a:cubicBezTo>
                    <a:pt x="16173" y="9220"/>
                    <a:pt x="16212" y="9239"/>
                    <a:pt x="16253" y="9244"/>
                  </a:cubicBezTo>
                  <a:lnTo>
                    <a:pt x="16269" y="9195"/>
                  </a:lnTo>
                  <a:lnTo>
                    <a:pt x="16377" y="9181"/>
                  </a:lnTo>
                  <a:cubicBezTo>
                    <a:pt x="16420" y="9206"/>
                    <a:pt x="16429" y="9239"/>
                    <a:pt x="16400" y="9295"/>
                  </a:cubicBezTo>
                  <a:lnTo>
                    <a:pt x="16499" y="9251"/>
                  </a:lnTo>
                  <a:lnTo>
                    <a:pt x="16526" y="9160"/>
                  </a:lnTo>
                  <a:lnTo>
                    <a:pt x="16455" y="9196"/>
                  </a:lnTo>
                  <a:lnTo>
                    <a:pt x="16375" y="9130"/>
                  </a:lnTo>
                  <a:cubicBezTo>
                    <a:pt x="16436" y="9110"/>
                    <a:pt x="16434" y="9034"/>
                    <a:pt x="16484" y="9034"/>
                  </a:cubicBezTo>
                  <a:cubicBezTo>
                    <a:pt x="16486" y="9034"/>
                    <a:pt x="16489" y="9034"/>
                    <a:pt x="16492" y="9035"/>
                  </a:cubicBezTo>
                  <a:lnTo>
                    <a:pt x="16596" y="9159"/>
                  </a:lnTo>
                  <a:lnTo>
                    <a:pt x="16682" y="9078"/>
                  </a:lnTo>
                  <a:lnTo>
                    <a:pt x="16826" y="9179"/>
                  </a:lnTo>
                  <a:lnTo>
                    <a:pt x="16855" y="9118"/>
                  </a:lnTo>
                  <a:lnTo>
                    <a:pt x="16886" y="9110"/>
                  </a:lnTo>
                  <a:lnTo>
                    <a:pt x="16910" y="9187"/>
                  </a:lnTo>
                  <a:lnTo>
                    <a:pt x="16935" y="9166"/>
                  </a:lnTo>
                  <a:lnTo>
                    <a:pt x="16905" y="9112"/>
                  </a:lnTo>
                  <a:lnTo>
                    <a:pt x="16777" y="9037"/>
                  </a:lnTo>
                  <a:lnTo>
                    <a:pt x="16853" y="8986"/>
                  </a:lnTo>
                  <a:cubicBezTo>
                    <a:pt x="16854" y="8969"/>
                    <a:pt x="16855" y="8953"/>
                    <a:pt x="16856" y="8936"/>
                  </a:cubicBezTo>
                  <a:lnTo>
                    <a:pt x="16910" y="8927"/>
                  </a:lnTo>
                  <a:lnTo>
                    <a:pt x="16955" y="8831"/>
                  </a:lnTo>
                  <a:lnTo>
                    <a:pt x="17019" y="8856"/>
                  </a:lnTo>
                  <a:cubicBezTo>
                    <a:pt x="17039" y="8799"/>
                    <a:pt x="17055" y="8746"/>
                    <a:pt x="17067" y="8707"/>
                  </a:cubicBezTo>
                  <a:lnTo>
                    <a:pt x="17225" y="8608"/>
                  </a:lnTo>
                  <a:cubicBezTo>
                    <a:pt x="17170" y="8591"/>
                    <a:pt x="17088" y="8617"/>
                    <a:pt x="17087" y="8526"/>
                  </a:cubicBezTo>
                  <a:lnTo>
                    <a:pt x="17213" y="8427"/>
                  </a:lnTo>
                  <a:lnTo>
                    <a:pt x="17284" y="8467"/>
                  </a:lnTo>
                  <a:lnTo>
                    <a:pt x="17327" y="8404"/>
                  </a:lnTo>
                  <a:cubicBezTo>
                    <a:pt x="17316" y="8376"/>
                    <a:pt x="17307" y="8352"/>
                    <a:pt x="17298" y="8328"/>
                  </a:cubicBezTo>
                  <a:cubicBezTo>
                    <a:pt x="17323" y="8299"/>
                    <a:pt x="17347" y="8271"/>
                    <a:pt x="17373" y="8242"/>
                  </a:cubicBezTo>
                  <a:lnTo>
                    <a:pt x="17290" y="8152"/>
                  </a:lnTo>
                  <a:lnTo>
                    <a:pt x="17365" y="8119"/>
                  </a:lnTo>
                  <a:cubicBezTo>
                    <a:pt x="17367" y="8072"/>
                    <a:pt x="17304" y="8037"/>
                    <a:pt x="17342" y="7967"/>
                  </a:cubicBezTo>
                  <a:lnTo>
                    <a:pt x="17342" y="7967"/>
                  </a:lnTo>
                  <a:lnTo>
                    <a:pt x="17415" y="8040"/>
                  </a:lnTo>
                  <a:lnTo>
                    <a:pt x="17448" y="8028"/>
                  </a:lnTo>
                  <a:cubicBezTo>
                    <a:pt x="17435" y="7989"/>
                    <a:pt x="17423" y="7955"/>
                    <a:pt x="17407" y="7911"/>
                  </a:cubicBezTo>
                  <a:lnTo>
                    <a:pt x="17492" y="7911"/>
                  </a:lnTo>
                  <a:lnTo>
                    <a:pt x="17492" y="7961"/>
                  </a:lnTo>
                  <a:cubicBezTo>
                    <a:pt x="17587" y="8014"/>
                    <a:pt x="17511" y="8115"/>
                    <a:pt x="17561" y="8180"/>
                  </a:cubicBezTo>
                  <a:lnTo>
                    <a:pt x="17479" y="8216"/>
                  </a:lnTo>
                  <a:cubicBezTo>
                    <a:pt x="17486" y="8240"/>
                    <a:pt x="17487" y="8259"/>
                    <a:pt x="17496" y="8272"/>
                  </a:cubicBezTo>
                  <a:cubicBezTo>
                    <a:pt x="17536" y="8321"/>
                    <a:pt x="17578" y="8368"/>
                    <a:pt x="17619" y="8415"/>
                  </a:cubicBezTo>
                  <a:lnTo>
                    <a:pt x="17634" y="8407"/>
                  </a:lnTo>
                  <a:lnTo>
                    <a:pt x="17634" y="8329"/>
                  </a:lnTo>
                  <a:lnTo>
                    <a:pt x="17779" y="8444"/>
                  </a:lnTo>
                  <a:lnTo>
                    <a:pt x="17796" y="8431"/>
                  </a:lnTo>
                  <a:lnTo>
                    <a:pt x="17739" y="8332"/>
                  </a:lnTo>
                  <a:cubicBezTo>
                    <a:pt x="17730" y="8287"/>
                    <a:pt x="17720" y="8240"/>
                    <a:pt x="17708" y="8187"/>
                  </a:cubicBezTo>
                  <a:cubicBezTo>
                    <a:pt x="17717" y="8186"/>
                    <a:pt x="17724" y="8185"/>
                    <a:pt x="17731" y="8185"/>
                  </a:cubicBezTo>
                  <a:cubicBezTo>
                    <a:pt x="17817" y="8185"/>
                    <a:pt x="17787" y="8288"/>
                    <a:pt x="17837" y="8332"/>
                  </a:cubicBezTo>
                  <a:cubicBezTo>
                    <a:pt x="17851" y="8330"/>
                    <a:pt x="17876" y="8334"/>
                    <a:pt x="17894" y="8325"/>
                  </a:cubicBezTo>
                  <a:cubicBezTo>
                    <a:pt x="17998" y="8276"/>
                    <a:pt x="18092" y="8196"/>
                    <a:pt x="18121" y="8138"/>
                  </a:cubicBezTo>
                  <a:cubicBezTo>
                    <a:pt x="18098" y="8120"/>
                    <a:pt x="18078" y="8097"/>
                    <a:pt x="18053" y="8085"/>
                  </a:cubicBezTo>
                  <a:cubicBezTo>
                    <a:pt x="18024" y="8072"/>
                    <a:pt x="17991" y="8070"/>
                    <a:pt x="17952" y="8062"/>
                  </a:cubicBezTo>
                  <a:lnTo>
                    <a:pt x="17972" y="8000"/>
                  </a:lnTo>
                  <a:lnTo>
                    <a:pt x="18152" y="8009"/>
                  </a:lnTo>
                  <a:lnTo>
                    <a:pt x="18187" y="8079"/>
                  </a:lnTo>
                  <a:cubicBezTo>
                    <a:pt x="18239" y="8058"/>
                    <a:pt x="18239" y="8058"/>
                    <a:pt x="18252" y="8012"/>
                  </a:cubicBezTo>
                  <a:cubicBezTo>
                    <a:pt x="18297" y="7983"/>
                    <a:pt x="18336" y="7964"/>
                    <a:pt x="18369" y="7937"/>
                  </a:cubicBezTo>
                  <a:cubicBezTo>
                    <a:pt x="18445" y="7874"/>
                    <a:pt x="18519" y="7806"/>
                    <a:pt x="18594" y="7740"/>
                  </a:cubicBezTo>
                  <a:cubicBezTo>
                    <a:pt x="18697" y="7649"/>
                    <a:pt x="18805" y="7560"/>
                    <a:pt x="18904" y="7465"/>
                  </a:cubicBezTo>
                  <a:cubicBezTo>
                    <a:pt x="18936" y="7434"/>
                    <a:pt x="18954" y="7388"/>
                    <a:pt x="18977" y="7348"/>
                  </a:cubicBezTo>
                  <a:cubicBezTo>
                    <a:pt x="18988" y="7327"/>
                    <a:pt x="18996" y="7305"/>
                    <a:pt x="19007" y="7284"/>
                  </a:cubicBezTo>
                  <a:lnTo>
                    <a:pt x="19101" y="7297"/>
                  </a:lnTo>
                  <a:cubicBezTo>
                    <a:pt x="19120" y="7271"/>
                    <a:pt x="19141" y="7239"/>
                    <a:pt x="19163" y="7207"/>
                  </a:cubicBezTo>
                  <a:lnTo>
                    <a:pt x="19173" y="7216"/>
                  </a:lnTo>
                  <a:lnTo>
                    <a:pt x="19186" y="7139"/>
                  </a:lnTo>
                  <a:lnTo>
                    <a:pt x="19353" y="7072"/>
                  </a:lnTo>
                  <a:cubicBezTo>
                    <a:pt x="19348" y="7049"/>
                    <a:pt x="19344" y="7029"/>
                    <a:pt x="19337" y="7003"/>
                  </a:cubicBezTo>
                  <a:lnTo>
                    <a:pt x="19459" y="6981"/>
                  </a:lnTo>
                  <a:cubicBezTo>
                    <a:pt x="19462" y="6962"/>
                    <a:pt x="19465" y="6935"/>
                    <a:pt x="19469" y="6900"/>
                  </a:cubicBezTo>
                  <a:lnTo>
                    <a:pt x="19540" y="6882"/>
                  </a:lnTo>
                  <a:lnTo>
                    <a:pt x="19535" y="6874"/>
                  </a:lnTo>
                  <a:cubicBezTo>
                    <a:pt x="19566" y="6854"/>
                    <a:pt x="19594" y="6831"/>
                    <a:pt x="19623" y="6807"/>
                  </a:cubicBezTo>
                  <a:cubicBezTo>
                    <a:pt x="19641" y="6791"/>
                    <a:pt x="19651" y="6766"/>
                    <a:pt x="19665" y="6745"/>
                  </a:cubicBezTo>
                  <a:lnTo>
                    <a:pt x="19632" y="6722"/>
                  </a:lnTo>
                  <a:lnTo>
                    <a:pt x="19577" y="6766"/>
                  </a:lnTo>
                  <a:lnTo>
                    <a:pt x="19529" y="6738"/>
                  </a:lnTo>
                  <a:lnTo>
                    <a:pt x="19453" y="6787"/>
                  </a:lnTo>
                  <a:lnTo>
                    <a:pt x="19417" y="6743"/>
                  </a:lnTo>
                  <a:lnTo>
                    <a:pt x="19521" y="6623"/>
                  </a:lnTo>
                  <a:lnTo>
                    <a:pt x="19542" y="6640"/>
                  </a:lnTo>
                  <a:lnTo>
                    <a:pt x="19551" y="6566"/>
                  </a:lnTo>
                  <a:lnTo>
                    <a:pt x="19620" y="6547"/>
                  </a:lnTo>
                  <a:lnTo>
                    <a:pt x="19620" y="6547"/>
                  </a:lnTo>
                  <a:cubicBezTo>
                    <a:pt x="19611" y="6575"/>
                    <a:pt x="19607" y="6595"/>
                    <a:pt x="19600" y="6618"/>
                  </a:cubicBezTo>
                  <a:lnTo>
                    <a:pt x="19682" y="6689"/>
                  </a:lnTo>
                  <a:cubicBezTo>
                    <a:pt x="19680" y="6704"/>
                    <a:pt x="19677" y="6721"/>
                    <a:pt x="19675" y="6737"/>
                  </a:cubicBezTo>
                  <a:cubicBezTo>
                    <a:pt x="19687" y="6737"/>
                    <a:pt x="19702" y="6741"/>
                    <a:pt x="19714" y="6741"/>
                  </a:cubicBezTo>
                  <a:cubicBezTo>
                    <a:pt x="19721" y="6741"/>
                    <a:pt x="19727" y="6739"/>
                    <a:pt x="19731" y="6736"/>
                  </a:cubicBezTo>
                  <a:cubicBezTo>
                    <a:pt x="19795" y="6687"/>
                    <a:pt x="19855" y="6633"/>
                    <a:pt x="19917" y="6582"/>
                  </a:cubicBezTo>
                  <a:lnTo>
                    <a:pt x="19853" y="6537"/>
                  </a:lnTo>
                  <a:cubicBezTo>
                    <a:pt x="19844" y="6477"/>
                    <a:pt x="19836" y="6428"/>
                    <a:pt x="19828" y="6377"/>
                  </a:cubicBezTo>
                  <a:cubicBezTo>
                    <a:pt x="19848" y="6360"/>
                    <a:pt x="19856" y="6352"/>
                    <a:pt x="19876" y="6352"/>
                  </a:cubicBezTo>
                  <a:cubicBezTo>
                    <a:pt x="19891" y="6352"/>
                    <a:pt x="19912" y="6356"/>
                    <a:pt x="19948" y="6363"/>
                  </a:cubicBezTo>
                  <a:cubicBezTo>
                    <a:pt x="19985" y="6424"/>
                    <a:pt x="19924" y="6444"/>
                    <a:pt x="19895" y="6485"/>
                  </a:cubicBezTo>
                  <a:cubicBezTo>
                    <a:pt x="19902" y="6514"/>
                    <a:pt x="19909" y="6548"/>
                    <a:pt x="19917" y="6582"/>
                  </a:cubicBezTo>
                  <a:cubicBezTo>
                    <a:pt x="19964" y="6547"/>
                    <a:pt x="20010" y="6511"/>
                    <a:pt x="20063" y="6470"/>
                  </a:cubicBezTo>
                  <a:lnTo>
                    <a:pt x="19996" y="6401"/>
                  </a:lnTo>
                  <a:cubicBezTo>
                    <a:pt x="20004" y="6359"/>
                    <a:pt x="20014" y="6316"/>
                    <a:pt x="20076" y="6292"/>
                  </a:cubicBezTo>
                  <a:lnTo>
                    <a:pt x="20106" y="6424"/>
                  </a:lnTo>
                  <a:lnTo>
                    <a:pt x="20209" y="6361"/>
                  </a:lnTo>
                  <a:cubicBezTo>
                    <a:pt x="20204" y="6343"/>
                    <a:pt x="20201" y="6330"/>
                    <a:pt x="20201" y="6328"/>
                  </a:cubicBezTo>
                  <a:cubicBezTo>
                    <a:pt x="20264" y="6289"/>
                    <a:pt x="20326" y="6255"/>
                    <a:pt x="20380" y="6215"/>
                  </a:cubicBezTo>
                  <a:cubicBezTo>
                    <a:pt x="20434" y="6174"/>
                    <a:pt x="20479" y="6124"/>
                    <a:pt x="20530" y="6077"/>
                  </a:cubicBezTo>
                  <a:lnTo>
                    <a:pt x="20540" y="5963"/>
                  </a:lnTo>
                  <a:lnTo>
                    <a:pt x="20563" y="5954"/>
                  </a:lnTo>
                  <a:lnTo>
                    <a:pt x="20603" y="6025"/>
                  </a:lnTo>
                  <a:cubicBezTo>
                    <a:pt x="20701" y="5954"/>
                    <a:pt x="20799" y="5904"/>
                    <a:pt x="20862" y="5812"/>
                  </a:cubicBezTo>
                  <a:cubicBezTo>
                    <a:pt x="20896" y="5763"/>
                    <a:pt x="20940" y="5733"/>
                    <a:pt x="21003" y="5732"/>
                  </a:cubicBezTo>
                  <a:lnTo>
                    <a:pt x="21029" y="5669"/>
                  </a:lnTo>
                  <a:cubicBezTo>
                    <a:pt x="21034" y="5668"/>
                    <a:pt x="21039" y="5668"/>
                    <a:pt x="21043" y="5668"/>
                  </a:cubicBezTo>
                  <a:close/>
                  <a:moveTo>
                    <a:pt x="871" y="14266"/>
                  </a:moveTo>
                  <a:cubicBezTo>
                    <a:pt x="886" y="14266"/>
                    <a:pt x="901" y="14273"/>
                    <a:pt x="931" y="14287"/>
                  </a:cubicBezTo>
                  <a:cubicBezTo>
                    <a:pt x="910" y="14343"/>
                    <a:pt x="889" y="14400"/>
                    <a:pt x="868" y="14457"/>
                  </a:cubicBezTo>
                  <a:lnTo>
                    <a:pt x="844" y="14456"/>
                  </a:lnTo>
                  <a:cubicBezTo>
                    <a:pt x="832" y="14401"/>
                    <a:pt x="822" y="14348"/>
                    <a:pt x="810" y="14290"/>
                  </a:cubicBezTo>
                  <a:lnTo>
                    <a:pt x="809" y="14290"/>
                  </a:lnTo>
                  <a:cubicBezTo>
                    <a:pt x="840" y="14274"/>
                    <a:pt x="855" y="14266"/>
                    <a:pt x="871" y="14266"/>
                  </a:cubicBezTo>
                  <a:close/>
                  <a:moveTo>
                    <a:pt x="18062" y="14476"/>
                  </a:moveTo>
                  <a:lnTo>
                    <a:pt x="18062" y="14476"/>
                  </a:lnTo>
                  <a:cubicBezTo>
                    <a:pt x="18087" y="14519"/>
                    <a:pt x="18106" y="14551"/>
                    <a:pt x="18128" y="14586"/>
                  </a:cubicBezTo>
                  <a:lnTo>
                    <a:pt x="18101" y="14635"/>
                  </a:lnTo>
                  <a:cubicBezTo>
                    <a:pt x="18097" y="14636"/>
                    <a:pt x="18093" y="14636"/>
                    <a:pt x="18089" y="14636"/>
                  </a:cubicBezTo>
                  <a:cubicBezTo>
                    <a:pt x="18050" y="14636"/>
                    <a:pt x="18045" y="14600"/>
                    <a:pt x="18062" y="14476"/>
                  </a:cubicBezTo>
                  <a:close/>
                  <a:moveTo>
                    <a:pt x="18001" y="14657"/>
                  </a:moveTo>
                  <a:cubicBezTo>
                    <a:pt x="18011" y="14657"/>
                    <a:pt x="18022" y="14658"/>
                    <a:pt x="18035" y="14659"/>
                  </a:cubicBezTo>
                  <a:cubicBezTo>
                    <a:pt x="18022" y="14690"/>
                    <a:pt x="18009" y="14717"/>
                    <a:pt x="17994" y="14757"/>
                  </a:cubicBezTo>
                  <a:lnTo>
                    <a:pt x="17916" y="14764"/>
                  </a:lnTo>
                  <a:cubicBezTo>
                    <a:pt x="17909" y="14690"/>
                    <a:pt x="17934" y="14657"/>
                    <a:pt x="18001" y="14657"/>
                  </a:cubicBezTo>
                  <a:close/>
                  <a:moveTo>
                    <a:pt x="24333" y="14657"/>
                  </a:moveTo>
                  <a:lnTo>
                    <a:pt x="24503" y="14693"/>
                  </a:lnTo>
                  <a:cubicBezTo>
                    <a:pt x="24505" y="14705"/>
                    <a:pt x="24510" y="14724"/>
                    <a:pt x="24517" y="14753"/>
                  </a:cubicBezTo>
                  <a:lnTo>
                    <a:pt x="24360" y="14753"/>
                  </a:lnTo>
                  <a:cubicBezTo>
                    <a:pt x="24347" y="14784"/>
                    <a:pt x="24335" y="14810"/>
                    <a:pt x="24316" y="14852"/>
                  </a:cubicBezTo>
                  <a:lnTo>
                    <a:pt x="24287" y="14813"/>
                  </a:lnTo>
                  <a:cubicBezTo>
                    <a:pt x="24305" y="14754"/>
                    <a:pt x="24319" y="14707"/>
                    <a:pt x="24333" y="14657"/>
                  </a:cubicBezTo>
                  <a:close/>
                  <a:moveTo>
                    <a:pt x="15062" y="14730"/>
                  </a:moveTo>
                  <a:cubicBezTo>
                    <a:pt x="15088" y="14814"/>
                    <a:pt x="14999" y="14850"/>
                    <a:pt x="15014" y="14918"/>
                  </a:cubicBezTo>
                  <a:lnTo>
                    <a:pt x="14985" y="14920"/>
                  </a:lnTo>
                  <a:cubicBezTo>
                    <a:pt x="14975" y="14880"/>
                    <a:pt x="14963" y="14842"/>
                    <a:pt x="14951" y="14794"/>
                  </a:cubicBezTo>
                  <a:lnTo>
                    <a:pt x="15062" y="14730"/>
                  </a:lnTo>
                  <a:close/>
                  <a:moveTo>
                    <a:pt x="14790" y="14933"/>
                  </a:moveTo>
                  <a:cubicBezTo>
                    <a:pt x="14848" y="14964"/>
                    <a:pt x="14864" y="15003"/>
                    <a:pt x="14864" y="15063"/>
                  </a:cubicBezTo>
                  <a:lnTo>
                    <a:pt x="14767" y="15071"/>
                  </a:lnTo>
                  <a:lnTo>
                    <a:pt x="14767" y="15071"/>
                  </a:lnTo>
                  <a:lnTo>
                    <a:pt x="14790" y="14933"/>
                  </a:lnTo>
                  <a:close/>
                  <a:moveTo>
                    <a:pt x="28109" y="15462"/>
                  </a:moveTo>
                  <a:lnTo>
                    <a:pt x="28049" y="15540"/>
                  </a:lnTo>
                  <a:cubicBezTo>
                    <a:pt x="28051" y="15557"/>
                    <a:pt x="28056" y="15581"/>
                    <a:pt x="28060" y="15605"/>
                  </a:cubicBezTo>
                  <a:lnTo>
                    <a:pt x="28045" y="15614"/>
                  </a:lnTo>
                  <a:lnTo>
                    <a:pt x="27983" y="15554"/>
                  </a:lnTo>
                  <a:cubicBezTo>
                    <a:pt x="27997" y="15487"/>
                    <a:pt x="28037" y="15470"/>
                    <a:pt x="28109" y="15462"/>
                  </a:cubicBezTo>
                  <a:close/>
                  <a:moveTo>
                    <a:pt x="27760" y="15667"/>
                  </a:moveTo>
                  <a:lnTo>
                    <a:pt x="27850" y="15735"/>
                  </a:lnTo>
                  <a:cubicBezTo>
                    <a:pt x="27837" y="15764"/>
                    <a:pt x="27821" y="15776"/>
                    <a:pt x="27805" y="15776"/>
                  </a:cubicBezTo>
                  <a:cubicBezTo>
                    <a:pt x="27795" y="15776"/>
                    <a:pt x="27785" y="15772"/>
                    <a:pt x="27775" y="15763"/>
                  </a:cubicBezTo>
                  <a:cubicBezTo>
                    <a:pt x="27749" y="15742"/>
                    <a:pt x="27726" y="15712"/>
                    <a:pt x="27760" y="15667"/>
                  </a:cubicBezTo>
                  <a:close/>
                  <a:moveTo>
                    <a:pt x="12695" y="15742"/>
                  </a:moveTo>
                  <a:cubicBezTo>
                    <a:pt x="12707" y="15742"/>
                    <a:pt x="12722" y="15747"/>
                    <a:pt x="12738" y="15758"/>
                  </a:cubicBezTo>
                  <a:cubicBezTo>
                    <a:pt x="12725" y="15786"/>
                    <a:pt x="12714" y="15813"/>
                    <a:pt x="12693" y="15857"/>
                  </a:cubicBezTo>
                  <a:lnTo>
                    <a:pt x="12595" y="15805"/>
                  </a:lnTo>
                  <a:cubicBezTo>
                    <a:pt x="12631" y="15779"/>
                    <a:pt x="12657" y="15742"/>
                    <a:pt x="12695" y="15742"/>
                  </a:cubicBezTo>
                  <a:close/>
                  <a:moveTo>
                    <a:pt x="24887" y="15807"/>
                  </a:moveTo>
                  <a:lnTo>
                    <a:pt x="24887" y="15807"/>
                  </a:lnTo>
                  <a:cubicBezTo>
                    <a:pt x="24902" y="15864"/>
                    <a:pt x="24932" y="15915"/>
                    <a:pt x="24881" y="15969"/>
                  </a:cubicBezTo>
                  <a:lnTo>
                    <a:pt x="24828" y="15871"/>
                  </a:lnTo>
                  <a:lnTo>
                    <a:pt x="24887" y="15807"/>
                  </a:lnTo>
                  <a:close/>
                  <a:moveTo>
                    <a:pt x="24772" y="15895"/>
                  </a:moveTo>
                  <a:lnTo>
                    <a:pt x="24804" y="15963"/>
                  </a:lnTo>
                  <a:lnTo>
                    <a:pt x="24739" y="16073"/>
                  </a:lnTo>
                  <a:cubicBezTo>
                    <a:pt x="24728" y="16010"/>
                    <a:pt x="24710" y="15947"/>
                    <a:pt x="24772" y="15895"/>
                  </a:cubicBezTo>
                  <a:close/>
                  <a:moveTo>
                    <a:pt x="20171" y="3079"/>
                  </a:moveTo>
                  <a:cubicBezTo>
                    <a:pt x="20209" y="3079"/>
                    <a:pt x="20192" y="3150"/>
                    <a:pt x="20238" y="3153"/>
                  </a:cubicBezTo>
                  <a:cubicBezTo>
                    <a:pt x="20268" y="3155"/>
                    <a:pt x="20297" y="3211"/>
                    <a:pt x="20325" y="3243"/>
                  </a:cubicBezTo>
                  <a:lnTo>
                    <a:pt x="20329" y="3245"/>
                  </a:lnTo>
                  <a:cubicBezTo>
                    <a:pt x="20350" y="3234"/>
                    <a:pt x="20373" y="3229"/>
                    <a:pt x="20396" y="3229"/>
                  </a:cubicBezTo>
                  <a:cubicBezTo>
                    <a:pt x="20420" y="3229"/>
                    <a:pt x="20445" y="3235"/>
                    <a:pt x="20467" y="3248"/>
                  </a:cubicBezTo>
                  <a:cubicBezTo>
                    <a:pt x="20485" y="3282"/>
                    <a:pt x="20498" y="3315"/>
                    <a:pt x="20451" y="3349"/>
                  </a:cubicBezTo>
                  <a:lnTo>
                    <a:pt x="20419" y="3295"/>
                  </a:lnTo>
                  <a:lnTo>
                    <a:pt x="20419" y="3295"/>
                  </a:lnTo>
                  <a:cubicBezTo>
                    <a:pt x="20368" y="3384"/>
                    <a:pt x="20422" y="3464"/>
                    <a:pt x="20434" y="3545"/>
                  </a:cubicBezTo>
                  <a:cubicBezTo>
                    <a:pt x="20436" y="3568"/>
                    <a:pt x="20467" y="3587"/>
                    <a:pt x="20492" y="3616"/>
                  </a:cubicBezTo>
                  <a:cubicBezTo>
                    <a:pt x="20508" y="3579"/>
                    <a:pt x="20518" y="3558"/>
                    <a:pt x="20528" y="3533"/>
                  </a:cubicBezTo>
                  <a:cubicBezTo>
                    <a:pt x="20608" y="3558"/>
                    <a:pt x="20546" y="3605"/>
                    <a:pt x="20559" y="3645"/>
                  </a:cubicBezTo>
                  <a:lnTo>
                    <a:pt x="20511" y="3650"/>
                  </a:lnTo>
                  <a:lnTo>
                    <a:pt x="20414" y="3765"/>
                  </a:lnTo>
                  <a:lnTo>
                    <a:pt x="20396" y="3746"/>
                  </a:lnTo>
                  <a:lnTo>
                    <a:pt x="20273" y="3746"/>
                  </a:lnTo>
                  <a:cubicBezTo>
                    <a:pt x="20261" y="3779"/>
                    <a:pt x="20251" y="3809"/>
                    <a:pt x="20240" y="3843"/>
                  </a:cubicBezTo>
                  <a:lnTo>
                    <a:pt x="20187" y="3832"/>
                  </a:lnTo>
                  <a:lnTo>
                    <a:pt x="20184" y="3835"/>
                  </a:lnTo>
                  <a:cubicBezTo>
                    <a:pt x="20148" y="3878"/>
                    <a:pt x="20129" y="3944"/>
                    <a:pt x="20062" y="3944"/>
                  </a:cubicBezTo>
                  <a:cubicBezTo>
                    <a:pt x="20054" y="3944"/>
                    <a:pt x="20046" y="3943"/>
                    <a:pt x="20037" y="3941"/>
                  </a:cubicBezTo>
                  <a:lnTo>
                    <a:pt x="20006" y="4022"/>
                  </a:lnTo>
                  <a:cubicBezTo>
                    <a:pt x="19957" y="3976"/>
                    <a:pt x="19964" y="3931"/>
                    <a:pt x="19969" y="3883"/>
                  </a:cubicBezTo>
                  <a:lnTo>
                    <a:pt x="20044" y="3864"/>
                  </a:lnTo>
                  <a:cubicBezTo>
                    <a:pt x="20054" y="3799"/>
                    <a:pt x="20054" y="3799"/>
                    <a:pt x="19993" y="3751"/>
                  </a:cubicBezTo>
                  <a:lnTo>
                    <a:pt x="19934" y="3785"/>
                  </a:lnTo>
                  <a:cubicBezTo>
                    <a:pt x="19941" y="3813"/>
                    <a:pt x="19945" y="3836"/>
                    <a:pt x="19953" y="3870"/>
                  </a:cubicBezTo>
                  <a:lnTo>
                    <a:pt x="19875" y="3848"/>
                  </a:lnTo>
                  <a:lnTo>
                    <a:pt x="19844" y="3889"/>
                  </a:lnTo>
                  <a:lnTo>
                    <a:pt x="19696" y="3970"/>
                  </a:lnTo>
                  <a:cubicBezTo>
                    <a:pt x="19725" y="4036"/>
                    <a:pt x="19814" y="4051"/>
                    <a:pt x="19793" y="4129"/>
                  </a:cubicBezTo>
                  <a:cubicBezTo>
                    <a:pt x="19781" y="4172"/>
                    <a:pt x="19749" y="4206"/>
                    <a:pt x="19708" y="4221"/>
                  </a:cubicBezTo>
                  <a:cubicBezTo>
                    <a:pt x="19693" y="4194"/>
                    <a:pt x="19681" y="4169"/>
                    <a:pt x="19667" y="4145"/>
                  </a:cubicBezTo>
                  <a:lnTo>
                    <a:pt x="19651" y="4153"/>
                  </a:lnTo>
                  <a:cubicBezTo>
                    <a:pt x="19667" y="4192"/>
                    <a:pt x="19684" y="4231"/>
                    <a:pt x="19706" y="4282"/>
                  </a:cubicBezTo>
                  <a:lnTo>
                    <a:pt x="19544" y="4387"/>
                  </a:lnTo>
                  <a:cubicBezTo>
                    <a:pt x="19541" y="4387"/>
                    <a:pt x="19539" y="4387"/>
                    <a:pt x="19537" y="4387"/>
                  </a:cubicBezTo>
                  <a:cubicBezTo>
                    <a:pt x="19481" y="4387"/>
                    <a:pt x="19436" y="4362"/>
                    <a:pt x="19401" y="4302"/>
                  </a:cubicBezTo>
                  <a:lnTo>
                    <a:pt x="19471" y="4281"/>
                  </a:lnTo>
                  <a:cubicBezTo>
                    <a:pt x="19467" y="4251"/>
                    <a:pt x="19465" y="4221"/>
                    <a:pt x="19461" y="4184"/>
                  </a:cubicBezTo>
                  <a:lnTo>
                    <a:pt x="19363" y="4162"/>
                  </a:lnTo>
                  <a:lnTo>
                    <a:pt x="19363" y="4162"/>
                  </a:lnTo>
                  <a:cubicBezTo>
                    <a:pt x="19350" y="4247"/>
                    <a:pt x="19345" y="4324"/>
                    <a:pt x="19399" y="4387"/>
                  </a:cubicBezTo>
                  <a:cubicBezTo>
                    <a:pt x="19392" y="4462"/>
                    <a:pt x="19354" y="4492"/>
                    <a:pt x="19291" y="4492"/>
                  </a:cubicBezTo>
                  <a:cubicBezTo>
                    <a:pt x="19290" y="4492"/>
                    <a:pt x="19288" y="4492"/>
                    <a:pt x="19287" y="4492"/>
                  </a:cubicBezTo>
                  <a:lnTo>
                    <a:pt x="19228" y="4573"/>
                  </a:lnTo>
                  <a:cubicBezTo>
                    <a:pt x="19211" y="4565"/>
                    <a:pt x="19197" y="4558"/>
                    <a:pt x="19180" y="4550"/>
                  </a:cubicBezTo>
                  <a:cubicBezTo>
                    <a:pt x="19173" y="4599"/>
                    <a:pt x="19158" y="4631"/>
                    <a:pt x="19130" y="4631"/>
                  </a:cubicBezTo>
                  <a:cubicBezTo>
                    <a:pt x="19114" y="4631"/>
                    <a:pt x="19094" y="4621"/>
                    <a:pt x="19068" y="4597"/>
                  </a:cubicBezTo>
                  <a:cubicBezTo>
                    <a:pt x="19049" y="4606"/>
                    <a:pt x="19027" y="4623"/>
                    <a:pt x="19011" y="4623"/>
                  </a:cubicBezTo>
                  <a:cubicBezTo>
                    <a:pt x="19009" y="4623"/>
                    <a:pt x="19007" y="4623"/>
                    <a:pt x="19005" y="4622"/>
                  </a:cubicBezTo>
                  <a:cubicBezTo>
                    <a:pt x="18988" y="4617"/>
                    <a:pt x="18973" y="4615"/>
                    <a:pt x="18958" y="4615"/>
                  </a:cubicBezTo>
                  <a:cubicBezTo>
                    <a:pt x="18887" y="4615"/>
                    <a:pt x="18845" y="4672"/>
                    <a:pt x="18794" y="4727"/>
                  </a:cubicBezTo>
                  <a:lnTo>
                    <a:pt x="18729" y="4736"/>
                  </a:lnTo>
                  <a:lnTo>
                    <a:pt x="18679" y="4818"/>
                  </a:lnTo>
                  <a:cubicBezTo>
                    <a:pt x="18583" y="4865"/>
                    <a:pt x="18506" y="4935"/>
                    <a:pt x="18435" y="5014"/>
                  </a:cubicBezTo>
                  <a:cubicBezTo>
                    <a:pt x="18426" y="5026"/>
                    <a:pt x="18414" y="5035"/>
                    <a:pt x="18402" y="5042"/>
                  </a:cubicBezTo>
                  <a:cubicBezTo>
                    <a:pt x="18312" y="5077"/>
                    <a:pt x="18250" y="5142"/>
                    <a:pt x="18202" y="5223"/>
                  </a:cubicBezTo>
                  <a:cubicBezTo>
                    <a:pt x="18193" y="5236"/>
                    <a:pt x="18183" y="5247"/>
                    <a:pt x="18170" y="5259"/>
                  </a:cubicBezTo>
                  <a:lnTo>
                    <a:pt x="18078" y="5259"/>
                  </a:lnTo>
                  <a:cubicBezTo>
                    <a:pt x="18085" y="5285"/>
                    <a:pt x="18089" y="5306"/>
                    <a:pt x="18097" y="5336"/>
                  </a:cubicBezTo>
                  <a:cubicBezTo>
                    <a:pt x="18078" y="5356"/>
                    <a:pt x="18057" y="5393"/>
                    <a:pt x="18032" y="5397"/>
                  </a:cubicBezTo>
                  <a:cubicBezTo>
                    <a:pt x="17933" y="5409"/>
                    <a:pt x="17897" y="5493"/>
                    <a:pt x="17836" y="5549"/>
                  </a:cubicBezTo>
                  <a:cubicBezTo>
                    <a:pt x="17844" y="5583"/>
                    <a:pt x="17850" y="5614"/>
                    <a:pt x="17861" y="5665"/>
                  </a:cubicBezTo>
                  <a:lnTo>
                    <a:pt x="17774" y="5595"/>
                  </a:lnTo>
                  <a:cubicBezTo>
                    <a:pt x="17761" y="5643"/>
                    <a:pt x="17749" y="5682"/>
                    <a:pt x="17737" y="5727"/>
                  </a:cubicBezTo>
                  <a:lnTo>
                    <a:pt x="17655" y="5682"/>
                  </a:lnTo>
                  <a:cubicBezTo>
                    <a:pt x="17651" y="5709"/>
                    <a:pt x="17650" y="5738"/>
                    <a:pt x="17647" y="5766"/>
                  </a:cubicBezTo>
                  <a:cubicBezTo>
                    <a:pt x="17645" y="5794"/>
                    <a:pt x="17636" y="5816"/>
                    <a:pt x="17601" y="5816"/>
                  </a:cubicBezTo>
                  <a:cubicBezTo>
                    <a:pt x="17599" y="5816"/>
                    <a:pt x="17596" y="5816"/>
                    <a:pt x="17593" y="5816"/>
                  </a:cubicBezTo>
                  <a:cubicBezTo>
                    <a:pt x="17589" y="5796"/>
                    <a:pt x="17583" y="5774"/>
                    <a:pt x="17576" y="5745"/>
                  </a:cubicBezTo>
                  <a:lnTo>
                    <a:pt x="17500" y="5795"/>
                  </a:lnTo>
                  <a:lnTo>
                    <a:pt x="17522" y="5879"/>
                  </a:lnTo>
                  <a:lnTo>
                    <a:pt x="17420" y="5893"/>
                  </a:lnTo>
                  <a:cubicBezTo>
                    <a:pt x="17333" y="5954"/>
                    <a:pt x="17366" y="6071"/>
                    <a:pt x="17270" y="6117"/>
                  </a:cubicBezTo>
                  <a:cubicBezTo>
                    <a:pt x="17258" y="6093"/>
                    <a:pt x="17245" y="6071"/>
                    <a:pt x="17231" y="6046"/>
                  </a:cubicBezTo>
                  <a:cubicBezTo>
                    <a:pt x="17221" y="6054"/>
                    <a:pt x="17209" y="6060"/>
                    <a:pt x="17209" y="6063"/>
                  </a:cubicBezTo>
                  <a:cubicBezTo>
                    <a:pt x="17214" y="6090"/>
                    <a:pt x="17222" y="6117"/>
                    <a:pt x="17233" y="6153"/>
                  </a:cubicBezTo>
                  <a:cubicBezTo>
                    <a:pt x="17197" y="6179"/>
                    <a:pt x="17155" y="6209"/>
                    <a:pt x="17109" y="6243"/>
                  </a:cubicBezTo>
                  <a:cubicBezTo>
                    <a:pt x="17105" y="6268"/>
                    <a:pt x="17099" y="6299"/>
                    <a:pt x="17092" y="6339"/>
                  </a:cubicBezTo>
                  <a:lnTo>
                    <a:pt x="17017" y="6286"/>
                  </a:lnTo>
                  <a:lnTo>
                    <a:pt x="16879" y="6371"/>
                  </a:lnTo>
                  <a:cubicBezTo>
                    <a:pt x="16876" y="6377"/>
                    <a:pt x="16866" y="6397"/>
                    <a:pt x="16856" y="6421"/>
                  </a:cubicBezTo>
                  <a:lnTo>
                    <a:pt x="16784" y="6412"/>
                  </a:lnTo>
                  <a:lnTo>
                    <a:pt x="16634" y="6566"/>
                  </a:lnTo>
                  <a:cubicBezTo>
                    <a:pt x="16685" y="6653"/>
                    <a:pt x="16679" y="6685"/>
                    <a:pt x="16603" y="6742"/>
                  </a:cubicBezTo>
                  <a:lnTo>
                    <a:pt x="16578" y="6655"/>
                  </a:lnTo>
                  <a:lnTo>
                    <a:pt x="16564" y="6655"/>
                  </a:lnTo>
                  <a:cubicBezTo>
                    <a:pt x="16558" y="6681"/>
                    <a:pt x="16552" y="6709"/>
                    <a:pt x="16545" y="6741"/>
                  </a:cubicBezTo>
                  <a:lnTo>
                    <a:pt x="16480" y="6722"/>
                  </a:lnTo>
                  <a:lnTo>
                    <a:pt x="16518" y="6803"/>
                  </a:lnTo>
                  <a:lnTo>
                    <a:pt x="16437" y="6907"/>
                  </a:lnTo>
                  <a:cubicBezTo>
                    <a:pt x="16324" y="6922"/>
                    <a:pt x="16277" y="7058"/>
                    <a:pt x="16155" y="7085"/>
                  </a:cubicBezTo>
                  <a:lnTo>
                    <a:pt x="16104" y="7226"/>
                  </a:lnTo>
                  <a:lnTo>
                    <a:pt x="16118" y="7232"/>
                  </a:lnTo>
                  <a:lnTo>
                    <a:pt x="16034" y="7279"/>
                  </a:lnTo>
                  <a:lnTo>
                    <a:pt x="15940" y="7208"/>
                  </a:lnTo>
                  <a:lnTo>
                    <a:pt x="15929" y="7216"/>
                  </a:lnTo>
                  <a:lnTo>
                    <a:pt x="15983" y="7284"/>
                  </a:lnTo>
                  <a:lnTo>
                    <a:pt x="15922" y="7398"/>
                  </a:lnTo>
                  <a:lnTo>
                    <a:pt x="15844" y="7398"/>
                  </a:lnTo>
                  <a:cubicBezTo>
                    <a:pt x="15812" y="7465"/>
                    <a:pt x="15781" y="7529"/>
                    <a:pt x="15751" y="7594"/>
                  </a:cubicBezTo>
                  <a:cubicBezTo>
                    <a:pt x="15722" y="7580"/>
                    <a:pt x="15698" y="7570"/>
                    <a:pt x="15674" y="7559"/>
                  </a:cubicBezTo>
                  <a:lnTo>
                    <a:pt x="15608" y="7604"/>
                  </a:lnTo>
                  <a:lnTo>
                    <a:pt x="15462" y="7593"/>
                  </a:lnTo>
                  <a:cubicBezTo>
                    <a:pt x="15460" y="7597"/>
                    <a:pt x="15457" y="7603"/>
                    <a:pt x="15454" y="7609"/>
                  </a:cubicBezTo>
                  <a:lnTo>
                    <a:pt x="15534" y="7666"/>
                  </a:lnTo>
                  <a:cubicBezTo>
                    <a:pt x="15508" y="7691"/>
                    <a:pt x="15506" y="7742"/>
                    <a:pt x="15457" y="7742"/>
                  </a:cubicBezTo>
                  <a:cubicBezTo>
                    <a:pt x="15452" y="7742"/>
                    <a:pt x="15445" y="7742"/>
                    <a:pt x="15438" y="7740"/>
                  </a:cubicBezTo>
                  <a:cubicBezTo>
                    <a:pt x="15436" y="7729"/>
                    <a:pt x="15435" y="7714"/>
                    <a:pt x="15431" y="7693"/>
                  </a:cubicBezTo>
                  <a:lnTo>
                    <a:pt x="15371" y="7704"/>
                  </a:lnTo>
                  <a:cubicBezTo>
                    <a:pt x="15372" y="7733"/>
                    <a:pt x="15373" y="7759"/>
                    <a:pt x="15375" y="7795"/>
                  </a:cubicBezTo>
                  <a:lnTo>
                    <a:pt x="15273" y="7795"/>
                  </a:lnTo>
                  <a:cubicBezTo>
                    <a:pt x="15197" y="7836"/>
                    <a:pt x="15184" y="7910"/>
                    <a:pt x="15152" y="7975"/>
                  </a:cubicBezTo>
                  <a:lnTo>
                    <a:pt x="15099" y="7973"/>
                  </a:lnTo>
                  <a:cubicBezTo>
                    <a:pt x="15057" y="8031"/>
                    <a:pt x="15075" y="8136"/>
                    <a:pt x="14967" y="8147"/>
                  </a:cubicBezTo>
                  <a:cubicBezTo>
                    <a:pt x="14961" y="8168"/>
                    <a:pt x="14956" y="8187"/>
                    <a:pt x="14948" y="8214"/>
                  </a:cubicBezTo>
                  <a:lnTo>
                    <a:pt x="14893" y="8208"/>
                  </a:lnTo>
                  <a:lnTo>
                    <a:pt x="14820" y="8259"/>
                  </a:lnTo>
                  <a:lnTo>
                    <a:pt x="14829" y="8318"/>
                  </a:lnTo>
                  <a:cubicBezTo>
                    <a:pt x="14813" y="8345"/>
                    <a:pt x="14794" y="8351"/>
                    <a:pt x="14772" y="8351"/>
                  </a:cubicBezTo>
                  <a:cubicBezTo>
                    <a:pt x="14753" y="8351"/>
                    <a:pt x="14732" y="8347"/>
                    <a:pt x="14711" y="8347"/>
                  </a:cubicBezTo>
                  <a:cubicBezTo>
                    <a:pt x="14702" y="8347"/>
                    <a:pt x="14692" y="8348"/>
                    <a:pt x="14683" y="8350"/>
                  </a:cubicBezTo>
                  <a:lnTo>
                    <a:pt x="14616" y="8490"/>
                  </a:lnTo>
                  <a:cubicBezTo>
                    <a:pt x="14531" y="8494"/>
                    <a:pt x="14539" y="8580"/>
                    <a:pt x="14520" y="8641"/>
                  </a:cubicBezTo>
                  <a:lnTo>
                    <a:pt x="14402" y="8632"/>
                  </a:lnTo>
                  <a:cubicBezTo>
                    <a:pt x="14345" y="8739"/>
                    <a:pt x="14312" y="8851"/>
                    <a:pt x="14213" y="8927"/>
                  </a:cubicBezTo>
                  <a:lnTo>
                    <a:pt x="14136" y="8885"/>
                  </a:lnTo>
                  <a:lnTo>
                    <a:pt x="14136" y="8885"/>
                  </a:lnTo>
                  <a:cubicBezTo>
                    <a:pt x="14155" y="8927"/>
                    <a:pt x="14164" y="8947"/>
                    <a:pt x="14174" y="8971"/>
                  </a:cubicBezTo>
                  <a:cubicBezTo>
                    <a:pt x="14149" y="9001"/>
                    <a:pt x="14118" y="9008"/>
                    <a:pt x="14084" y="9008"/>
                  </a:cubicBezTo>
                  <a:cubicBezTo>
                    <a:pt x="14068" y="9008"/>
                    <a:pt x="14052" y="9006"/>
                    <a:pt x="14036" y="9005"/>
                  </a:cubicBezTo>
                  <a:lnTo>
                    <a:pt x="14036" y="9005"/>
                  </a:lnTo>
                  <a:cubicBezTo>
                    <a:pt x="14011" y="9052"/>
                    <a:pt x="14074" y="9119"/>
                    <a:pt x="13994" y="9157"/>
                  </a:cubicBezTo>
                  <a:lnTo>
                    <a:pt x="13965" y="9105"/>
                  </a:lnTo>
                  <a:cubicBezTo>
                    <a:pt x="13929" y="9115"/>
                    <a:pt x="13929" y="9150"/>
                    <a:pt x="13964" y="9241"/>
                  </a:cubicBezTo>
                  <a:cubicBezTo>
                    <a:pt x="13919" y="9262"/>
                    <a:pt x="13873" y="9286"/>
                    <a:pt x="13826" y="9304"/>
                  </a:cubicBezTo>
                  <a:cubicBezTo>
                    <a:pt x="13768" y="9327"/>
                    <a:pt x="13758" y="9386"/>
                    <a:pt x="13727" y="9430"/>
                  </a:cubicBezTo>
                  <a:cubicBezTo>
                    <a:pt x="13720" y="9443"/>
                    <a:pt x="13714" y="9457"/>
                    <a:pt x="13711" y="9471"/>
                  </a:cubicBezTo>
                  <a:lnTo>
                    <a:pt x="13606" y="9508"/>
                  </a:lnTo>
                  <a:cubicBezTo>
                    <a:pt x="13608" y="9527"/>
                    <a:pt x="13610" y="9543"/>
                    <a:pt x="13612" y="9564"/>
                  </a:cubicBezTo>
                  <a:lnTo>
                    <a:pt x="13518" y="9616"/>
                  </a:lnTo>
                  <a:cubicBezTo>
                    <a:pt x="13503" y="9689"/>
                    <a:pt x="13455" y="9740"/>
                    <a:pt x="13389" y="9779"/>
                  </a:cubicBezTo>
                  <a:cubicBezTo>
                    <a:pt x="13360" y="9797"/>
                    <a:pt x="13336" y="9824"/>
                    <a:pt x="13307" y="9844"/>
                  </a:cubicBezTo>
                  <a:cubicBezTo>
                    <a:pt x="13282" y="9857"/>
                    <a:pt x="13256" y="9870"/>
                    <a:pt x="13228" y="9881"/>
                  </a:cubicBezTo>
                  <a:lnTo>
                    <a:pt x="13228" y="9933"/>
                  </a:lnTo>
                  <a:lnTo>
                    <a:pt x="13217" y="9926"/>
                  </a:lnTo>
                  <a:cubicBezTo>
                    <a:pt x="13180" y="9973"/>
                    <a:pt x="13143" y="10019"/>
                    <a:pt x="13105" y="10066"/>
                  </a:cubicBezTo>
                  <a:lnTo>
                    <a:pt x="13114" y="10078"/>
                  </a:lnTo>
                  <a:lnTo>
                    <a:pt x="12985" y="10112"/>
                  </a:lnTo>
                  <a:cubicBezTo>
                    <a:pt x="12982" y="10243"/>
                    <a:pt x="12874" y="10288"/>
                    <a:pt x="12771" y="10351"/>
                  </a:cubicBezTo>
                  <a:cubicBezTo>
                    <a:pt x="12754" y="10380"/>
                    <a:pt x="12732" y="10419"/>
                    <a:pt x="12705" y="10466"/>
                  </a:cubicBezTo>
                  <a:cubicBezTo>
                    <a:pt x="12704" y="10465"/>
                    <a:pt x="12703" y="10465"/>
                    <a:pt x="12702" y="10465"/>
                  </a:cubicBezTo>
                  <a:cubicBezTo>
                    <a:pt x="12637" y="10465"/>
                    <a:pt x="12631" y="10535"/>
                    <a:pt x="12599" y="10585"/>
                  </a:cubicBezTo>
                  <a:lnTo>
                    <a:pt x="12534" y="10608"/>
                  </a:lnTo>
                  <a:cubicBezTo>
                    <a:pt x="12530" y="10629"/>
                    <a:pt x="12527" y="10648"/>
                    <a:pt x="12526" y="10656"/>
                  </a:cubicBezTo>
                  <a:lnTo>
                    <a:pt x="12341" y="10804"/>
                  </a:lnTo>
                  <a:cubicBezTo>
                    <a:pt x="12337" y="10884"/>
                    <a:pt x="12337" y="10884"/>
                    <a:pt x="12234" y="10909"/>
                  </a:cubicBezTo>
                  <a:cubicBezTo>
                    <a:pt x="12198" y="11056"/>
                    <a:pt x="12069" y="11120"/>
                    <a:pt x="11971" y="11215"/>
                  </a:cubicBezTo>
                  <a:cubicBezTo>
                    <a:pt x="11952" y="11240"/>
                    <a:pt x="11935" y="11272"/>
                    <a:pt x="11908" y="11294"/>
                  </a:cubicBezTo>
                  <a:cubicBezTo>
                    <a:pt x="11875" y="11322"/>
                    <a:pt x="11839" y="11346"/>
                    <a:pt x="11846" y="11384"/>
                  </a:cubicBezTo>
                  <a:cubicBezTo>
                    <a:pt x="11816" y="11417"/>
                    <a:pt x="11793" y="11444"/>
                    <a:pt x="11770" y="11469"/>
                  </a:cubicBezTo>
                  <a:cubicBezTo>
                    <a:pt x="11746" y="11496"/>
                    <a:pt x="11724" y="11525"/>
                    <a:pt x="11695" y="11541"/>
                  </a:cubicBezTo>
                  <a:cubicBezTo>
                    <a:pt x="11644" y="11571"/>
                    <a:pt x="11602" y="11612"/>
                    <a:pt x="11571" y="11662"/>
                  </a:cubicBezTo>
                  <a:cubicBezTo>
                    <a:pt x="11539" y="11707"/>
                    <a:pt x="11495" y="11742"/>
                    <a:pt x="11446" y="11765"/>
                  </a:cubicBezTo>
                  <a:cubicBezTo>
                    <a:pt x="11435" y="11798"/>
                    <a:pt x="11424" y="11832"/>
                    <a:pt x="11411" y="11866"/>
                  </a:cubicBezTo>
                  <a:lnTo>
                    <a:pt x="11348" y="11884"/>
                  </a:lnTo>
                  <a:cubicBezTo>
                    <a:pt x="11324" y="11957"/>
                    <a:pt x="11239" y="12001"/>
                    <a:pt x="11258" y="12095"/>
                  </a:cubicBezTo>
                  <a:lnTo>
                    <a:pt x="11152" y="12090"/>
                  </a:lnTo>
                  <a:lnTo>
                    <a:pt x="11152" y="12090"/>
                  </a:lnTo>
                  <a:cubicBezTo>
                    <a:pt x="11154" y="12123"/>
                    <a:pt x="11155" y="12149"/>
                    <a:pt x="11157" y="12181"/>
                  </a:cubicBezTo>
                  <a:lnTo>
                    <a:pt x="11077" y="12181"/>
                  </a:lnTo>
                  <a:lnTo>
                    <a:pt x="11048" y="12251"/>
                  </a:lnTo>
                  <a:lnTo>
                    <a:pt x="10987" y="12244"/>
                  </a:lnTo>
                  <a:lnTo>
                    <a:pt x="11023" y="12339"/>
                  </a:lnTo>
                  <a:lnTo>
                    <a:pt x="10841" y="12362"/>
                  </a:lnTo>
                  <a:cubicBezTo>
                    <a:pt x="10836" y="12400"/>
                    <a:pt x="10831" y="12452"/>
                    <a:pt x="10823" y="12526"/>
                  </a:cubicBezTo>
                  <a:lnTo>
                    <a:pt x="10690" y="12608"/>
                  </a:lnTo>
                  <a:lnTo>
                    <a:pt x="10661" y="12681"/>
                  </a:lnTo>
                  <a:lnTo>
                    <a:pt x="10612" y="12696"/>
                  </a:lnTo>
                  <a:lnTo>
                    <a:pt x="10641" y="12746"/>
                  </a:lnTo>
                  <a:lnTo>
                    <a:pt x="10591" y="12752"/>
                  </a:lnTo>
                  <a:lnTo>
                    <a:pt x="10537" y="12864"/>
                  </a:lnTo>
                  <a:lnTo>
                    <a:pt x="10493" y="12824"/>
                  </a:lnTo>
                  <a:lnTo>
                    <a:pt x="10493" y="12895"/>
                  </a:lnTo>
                  <a:lnTo>
                    <a:pt x="10372" y="12983"/>
                  </a:lnTo>
                  <a:cubicBezTo>
                    <a:pt x="10374" y="12989"/>
                    <a:pt x="10376" y="12994"/>
                    <a:pt x="10379" y="12999"/>
                  </a:cubicBezTo>
                  <a:lnTo>
                    <a:pt x="10283" y="12980"/>
                  </a:lnTo>
                  <a:cubicBezTo>
                    <a:pt x="10193" y="13018"/>
                    <a:pt x="10125" y="13095"/>
                    <a:pt x="10100" y="13189"/>
                  </a:cubicBezTo>
                  <a:cubicBezTo>
                    <a:pt x="9982" y="13324"/>
                    <a:pt x="9853" y="13431"/>
                    <a:pt x="9824" y="13605"/>
                  </a:cubicBezTo>
                  <a:lnTo>
                    <a:pt x="9735" y="13595"/>
                  </a:lnTo>
                  <a:cubicBezTo>
                    <a:pt x="9684" y="13678"/>
                    <a:pt x="9603" y="13744"/>
                    <a:pt x="9587" y="13856"/>
                  </a:cubicBezTo>
                  <a:lnTo>
                    <a:pt x="9472" y="13924"/>
                  </a:lnTo>
                  <a:cubicBezTo>
                    <a:pt x="9470" y="13936"/>
                    <a:pt x="9467" y="13946"/>
                    <a:pt x="9461" y="13955"/>
                  </a:cubicBezTo>
                  <a:cubicBezTo>
                    <a:pt x="9385" y="14049"/>
                    <a:pt x="9308" y="14141"/>
                    <a:pt x="9232" y="14234"/>
                  </a:cubicBezTo>
                  <a:cubicBezTo>
                    <a:pt x="9223" y="14246"/>
                    <a:pt x="9214" y="14258"/>
                    <a:pt x="9202" y="14268"/>
                  </a:cubicBezTo>
                  <a:cubicBezTo>
                    <a:pt x="9162" y="14299"/>
                    <a:pt x="9160" y="14351"/>
                    <a:pt x="9140" y="14389"/>
                  </a:cubicBezTo>
                  <a:cubicBezTo>
                    <a:pt x="9118" y="14425"/>
                    <a:pt x="9069" y="14446"/>
                    <a:pt x="9036" y="14478"/>
                  </a:cubicBezTo>
                  <a:cubicBezTo>
                    <a:pt x="9023" y="14490"/>
                    <a:pt x="9016" y="14507"/>
                    <a:pt x="9015" y="14526"/>
                  </a:cubicBezTo>
                  <a:cubicBezTo>
                    <a:pt x="9012" y="14567"/>
                    <a:pt x="8992" y="14606"/>
                    <a:pt x="8962" y="14633"/>
                  </a:cubicBezTo>
                  <a:cubicBezTo>
                    <a:pt x="8946" y="14650"/>
                    <a:pt x="8942" y="14680"/>
                    <a:pt x="8933" y="14705"/>
                  </a:cubicBezTo>
                  <a:lnTo>
                    <a:pt x="8808" y="14770"/>
                  </a:lnTo>
                  <a:lnTo>
                    <a:pt x="8862" y="14841"/>
                  </a:lnTo>
                  <a:lnTo>
                    <a:pt x="8730" y="14989"/>
                  </a:lnTo>
                  <a:cubicBezTo>
                    <a:pt x="8732" y="15003"/>
                    <a:pt x="8737" y="15033"/>
                    <a:pt x="8743" y="15076"/>
                  </a:cubicBezTo>
                  <a:lnTo>
                    <a:pt x="8686" y="15054"/>
                  </a:lnTo>
                  <a:lnTo>
                    <a:pt x="8622" y="15092"/>
                  </a:lnTo>
                  <a:lnTo>
                    <a:pt x="8632" y="15101"/>
                  </a:lnTo>
                  <a:lnTo>
                    <a:pt x="8311" y="15551"/>
                  </a:lnTo>
                  <a:lnTo>
                    <a:pt x="8206" y="15566"/>
                  </a:lnTo>
                  <a:cubicBezTo>
                    <a:pt x="8197" y="15605"/>
                    <a:pt x="8188" y="15645"/>
                    <a:pt x="8177" y="15697"/>
                  </a:cubicBezTo>
                  <a:lnTo>
                    <a:pt x="8070" y="15631"/>
                  </a:lnTo>
                  <a:lnTo>
                    <a:pt x="8008" y="15700"/>
                  </a:lnTo>
                  <a:lnTo>
                    <a:pt x="7939" y="15692"/>
                  </a:lnTo>
                  <a:cubicBezTo>
                    <a:pt x="7935" y="15735"/>
                    <a:pt x="7931" y="15775"/>
                    <a:pt x="7928" y="15823"/>
                  </a:cubicBezTo>
                  <a:lnTo>
                    <a:pt x="7850" y="15771"/>
                  </a:lnTo>
                  <a:lnTo>
                    <a:pt x="7780" y="15801"/>
                  </a:lnTo>
                  <a:lnTo>
                    <a:pt x="7696" y="15771"/>
                  </a:lnTo>
                  <a:cubicBezTo>
                    <a:pt x="7670" y="15819"/>
                    <a:pt x="7643" y="15865"/>
                    <a:pt x="7611" y="15922"/>
                  </a:cubicBezTo>
                  <a:lnTo>
                    <a:pt x="7477" y="15968"/>
                  </a:lnTo>
                  <a:cubicBezTo>
                    <a:pt x="7471" y="16001"/>
                    <a:pt x="7464" y="16036"/>
                    <a:pt x="7455" y="16077"/>
                  </a:cubicBezTo>
                  <a:cubicBezTo>
                    <a:pt x="7402" y="16014"/>
                    <a:pt x="7420" y="15960"/>
                    <a:pt x="7512" y="15894"/>
                  </a:cubicBezTo>
                  <a:lnTo>
                    <a:pt x="7484" y="15833"/>
                  </a:lnTo>
                  <a:cubicBezTo>
                    <a:pt x="7443" y="15850"/>
                    <a:pt x="7414" y="15865"/>
                    <a:pt x="7393" y="15904"/>
                  </a:cubicBezTo>
                  <a:cubicBezTo>
                    <a:pt x="7378" y="15930"/>
                    <a:pt x="7341" y="15948"/>
                    <a:pt x="7310" y="15961"/>
                  </a:cubicBezTo>
                  <a:cubicBezTo>
                    <a:pt x="7248" y="15987"/>
                    <a:pt x="7184" y="16006"/>
                    <a:pt x="7126" y="16040"/>
                  </a:cubicBezTo>
                  <a:lnTo>
                    <a:pt x="6944" y="16062"/>
                  </a:lnTo>
                  <a:cubicBezTo>
                    <a:pt x="6924" y="16090"/>
                    <a:pt x="6906" y="16116"/>
                    <a:pt x="6885" y="16145"/>
                  </a:cubicBezTo>
                  <a:cubicBezTo>
                    <a:pt x="6857" y="16126"/>
                    <a:pt x="6833" y="16110"/>
                    <a:pt x="6808" y="16097"/>
                  </a:cubicBezTo>
                  <a:cubicBezTo>
                    <a:pt x="6785" y="16085"/>
                    <a:pt x="6761" y="16077"/>
                    <a:pt x="6729" y="16065"/>
                  </a:cubicBezTo>
                  <a:cubicBezTo>
                    <a:pt x="6723" y="16093"/>
                    <a:pt x="6720" y="16111"/>
                    <a:pt x="6717" y="16133"/>
                  </a:cubicBezTo>
                  <a:cubicBezTo>
                    <a:pt x="6645" y="16163"/>
                    <a:pt x="6572" y="16188"/>
                    <a:pt x="6492" y="16188"/>
                  </a:cubicBezTo>
                  <a:cubicBezTo>
                    <a:pt x="6466" y="16188"/>
                    <a:pt x="6438" y="16185"/>
                    <a:pt x="6410" y="16179"/>
                  </a:cubicBezTo>
                  <a:cubicBezTo>
                    <a:pt x="6364" y="16237"/>
                    <a:pt x="6308" y="16269"/>
                    <a:pt x="6245" y="16269"/>
                  </a:cubicBezTo>
                  <a:cubicBezTo>
                    <a:pt x="6214" y="16269"/>
                    <a:pt x="6181" y="16261"/>
                    <a:pt x="6147" y="16245"/>
                  </a:cubicBezTo>
                  <a:lnTo>
                    <a:pt x="6087" y="16312"/>
                  </a:lnTo>
                  <a:lnTo>
                    <a:pt x="5864" y="16312"/>
                  </a:lnTo>
                  <a:lnTo>
                    <a:pt x="5684" y="16415"/>
                  </a:lnTo>
                  <a:cubicBezTo>
                    <a:pt x="5639" y="16396"/>
                    <a:pt x="5596" y="16389"/>
                    <a:pt x="5555" y="16389"/>
                  </a:cubicBezTo>
                  <a:cubicBezTo>
                    <a:pt x="5481" y="16389"/>
                    <a:pt x="5413" y="16413"/>
                    <a:pt x="5344" y="16439"/>
                  </a:cubicBezTo>
                  <a:cubicBezTo>
                    <a:pt x="5324" y="16431"/>
                    <a:pt x="5305" y="16428"/>
                    <a:pt x="5287" y="16428"/>
                  </a:cubicBezTo>
                  <a:cubicBezTo>
                    <a:pt x="5209" y="16428"/>
                    <a:pt x="5142" y="16485"/>
                    <a:pt x="5064" y="16485"/>
                  </a:cubicBezTo>
                  <a:cubicBezTo>
                    <a:pt x="5060" y="16485"/>
                    <a:pt x="5057" y="16485"/>
                    <a:pt x="5053" y="16484"/>
                  </a:cubicBezTo>
                  <a:lnTo>
                    <a:pt x="5053" y="16532"/>
                  </a:lnTo>
                  <a:lnTo>
                    <a:pt x="4957" y="16586"/>
                  </a:lnTo>
                  <a:lnTo>
                    <a:pt x="4864" y="16558"/>
                  </a:lnTo>
                  <a:lnTo>
                    <a:pt x="4832" y="16500"/>
                  </a:lnTo>
                  <a:cubicBezTo>
                    <a:pt x="4792" y="16530"/>
                    <a:pt x="4749" y="16535"/>
                    <a:pt x="4704" y="16535"/>
                  </a:cubicBezTo>
                  <a:cubicBezTo>
                    <a:pt x="4679" y="16535"/>
                    <a:pt x="4653" y="16534"/>
                    <a:pt x="4627" y="16534"/>
                  </a:cubicBezTo>
                  <a:cubicBezTo>
                    <a:pt x="4594" y="16534"/>
                    <a:pt x="4562" y="16536"/>
                    <a:pt x="4530" y="16548"/>
                  </a:cubicBezTo>
                  <a:cubicBezTo>
                    <a:pt x="4494" y="16562"/>
                    <a:pt x="4454" y="16566"/>
                    <a:pt x="4413" y="16566"/>
                  </a:cubicBezTo>
                  <a:cubicBezTo>
                    <a:pt x="4348" y="16566"/>
                    <a:pt x="4278" y="16555"/>
                    <a:pt x="4210" y="16555"/>
                  </a:cubicBezTo>
                  <a:lnTo>
                    <a:pt x="4161" y="16510"/>
                  </a:lnTo>
                  <a:lnTo>
                    <a:pt x="3755" y="16487"/>
                  </a:lnTo>
                  <a:lnTo>
                    <a:pt x="3624" y="16356"/>
                  </a:lnTo>
                  <a:cubicBezTo>
                    <a:pt x="3639" y="16319"/>
                    <a:pt x="3651" y="16289"/>
                    <a:pt x="3666" y="16254"/>
                  </a:cubicBezTo>
                  <a:lnTo>
                    <a:pt x="3789" y="16240"/>
                  </a:lnTo>
                  <a:cubicBezTo>
                    <a:pt x="3775" y="16215"/>
                    <a:pt x="3766" y="16189"/>
                    <a:pt x="3758" y="16162"/>
                  </a:cubicBezTo>
                  <a:cubicBezTo>
                    <a:pt x="3753" y="16135"/>
                    <a:pt x="3757" y="16109"/>
                    <a:pt x="3772" y="16086"/>
                  </a:cubicBezTo>
                  <a:lnTo>
                    <a:pt x="3939" y="15941"/>
                  </a:lnTo>
                  <a:lnTo>
                    <a:pt x="4012" y="15978"/>
                  </a:lnTo>
                  <a:cubicBezTo>
                    <a:pt x="4066" y="15953"/>
                    <a:pt x="4066" y="15910"/>
                    <a:pt x="4054" y="15858"/>
                  </a:cubicBezTo>
                  <a:cubicBezTo>
                    <a:pt x="4097" y="15813"/>
                    <a:pt x="4146" y="15769"/>
                    <a:pt x="4184" y="15718"/>
                  </a:cubicBezTo>
                  <a:cubicBezTo>
                    <a:pt x="4208" y="15687"/>
                    <a:pt x="4214" y="15643"/>
                    <a:pt x="4230" y="15600"/>
                  </a:cubicBezTo>
                  <a:lnTo>
                    <a:pt x="4317" y="15600"/>
                  </a:lnTo>
                  <a:lnTo>
                    <a:pt x="4520" y="15412"/>
                  </a:lnTo>
                  <a:lnTo>
                    <a:pt x="4629" y="15224"/>
                  </a:lnTo>
                  <a:lnTo>
                    <a:pt x="4743" y="15231"/>
                  </a:lnTo>
                  <a:cubicBezTo>
                    <a:pt x="4731" y="15197"/>
                    <a:pt x="4722" y="15168"/>
                    <a:pt x="4710" y="15133"/>
                  </a:cubicBezTo>
                  <a:lnTo>
                    <a:pt x="4791" y="15104"/>
                  </a:lnTo>
                  <a:cubicBezTo>
                    <a:pt x="4765" y="15057"/>
                    <a:pt x="4741" y="15015"/>
                    <a:pt x="4714" y="14967"/>
                  </a:cubicBezTo>
                  <a:lnTo>
                    <a:pt x="4636" y="14980"/>
                  </a:lnTo>
                  <a:lnTo>
                    <a:pt x="4569" y="14870"/>
                  </a:lnTo>
                  <a:lnTo>
                    <a:pt x="4597" y="14799"/>
                  </a:lnTo>
                  <a:lnTo>
                    <a:pt x="4800" y="14799"/>
                  </a:lnTo>
                  <a:lnTo>
                    <a:pt x="4820" y="14870"/>
                  </a:lnTo>
                  <a:lnTo>
                    <a:pt x="4928" y="14861"/>
                  </a:lnTo>
                  <a:lnTo>
                    <a:pt x="4948" y="14924"/>
                  </a:lnTo>
                  <a:cubicBezTo>
                    <a:pt x="5057" y="14912"/>
                    <a:pt x="5082" y="14789"/>
                    <a:pt x="5171" y="14772"/>
                  </a:cubicBezTo>
                  <a:cubicBezTo>
                    <a:pt x="5192" y="14712"/>
                    <a:pt x="5211" y="14660"/>
                    <a:pt x="5228" y="14614"/>
                  </a:cubicBezTo>
                  <a:cubicBezTo>
                    <a:pt x="5239" y="14613"/>
                    <a:pt x="5250" y="14613"/>
                    <a:pt x="5260" y="14613"/>
                  </a:cubicBezTo>
                  <a:cubicBezTo>
                    <a:pt x="5273" y="14613"/>
                    <a:pt x="5285" y="14613"/>
                    <a:pt x="5296" y="14613"/>
                  </a:cubicBezTo>
                  <a:cubicBezTo>
                    <a:pt x="5325" y="14613"/>
                    <a:pt x="5351" y="14611"/>
                    <a:pt x="5370" y="14601"/>
                  </a:cubicBezTo>
                  <a:cubicBezTo>
                    <a:pt x="5405" y="14582"/>
                    <a:pt x="5419" y="14530"/>
                    <a:pt x="5446" y="14488"/>
                  </a:cubicBezTo>
                  <a:lnTo>
                    <a:pt x="5507" y="14488"/>
                  </a:lnTo>
                  <a:cubicBezTo>
                    <a:pt x="5529" y="14353"/>
                    <a:pt x="5658" y="14315"/>
                    <a:pt x="5737" y="14230"/>
                  </a:cubicBezTo>
                  <a:cubicBezTo>
                    <a:pt x="5755" y="14212"/>
                    <a:pt x="5781" y="14196"/>
                    <a:pt x="5788" y="14173"/>
                  </a:cubicBezTo>
                  <a:cubicBezTo>
                    <a:pt x="5804" y="14124"/>
                    <a:pt x="5834" y="14105"/>
                    <a:pt x="5879" y="14105"/>
                  </a:cubicBezTo>
                  <a:cubicBezTo>
                    <a:pt x="5885" y="14105"/>
                    <a:pt x="5892" y="14105"/>
                    <a:pt x="5899" y="14106"/>
                  </a:cubicBezTo>
                  <a:cubicBezTo>
                    <a:pt x="5916" y="14067"/>
                    <a:pt x="5933" y="14029"/>
                    <a:pt x="5951" y="13992"/>
                  </a:cubicBezTo>
                  <a:lnTo>
                    <a:pt x="6075" y="13951"/>
                  </a:lnTo>
                  <a:cubicBezTo>
                    <a:pt x="6086" y="13918"/>
                    <a:pt x="6092" y="13889"/>
                    <a:pt x="6103" y="13856"/>
                  </a:cubicBezTo>
                  <a:lnTo>
                    <a:pt x="6176" y="13822"/>
                  </a:lnTo>
                  <a:lnTo>
                    <a:pt x="6221" y="13701"/>
                  </a:lnTo>
                  <a:cubicBezTo>
                    <a:pt x="6204" y="13659"/>
                    <a:pt x="6186" y="13611"/>
                    <a:pt x="6164" y="13555"/>
                  </a:cubicBezTo>
                  <a:lnTo>
                    <a:pt x="6079" y="13614"/>
                  </a:lnTo>
                  <a:lnTo>
                    <a:pt x="6053" y="13573"/>
                  </a:lnTo>
                  <a:lnTo>
                    <a:pt x="6100" y="13542"/>
                  </a:lnTo>
                  <a:cubicBezTo>
                    <a:pt x="6097" y="13510"/>
                    <a:pt x="6026" y="13498"/>
                    <a:pt x="6074" y="13446"/>
                  </a:cubicBezTo>
                  <a:lnTo>
                    <a:pt x="6074" y="13446"/>
                  </a:lnTo>
                  <a:lnTo>
                    <a:pt x="6240" y="13494"/>
                  </a:lnTo>
                  <a:cubicBezTo>
                    <a:pt x="6235" y="13472"/>
                    <a:pt x="6233" y="13452"/>
                    <a:pt x="6228" y="13424"/>
                  </a:cubicBezTo>
                  <a:lnTo>
                    <a:pt x="6228" y="13424"/>
                  </a:lnTo>
                  <a:lnTo>
                    <a:pt x="6289" y="13429"/>
                  </a:lnTo>
                  <a:lnTo>
                    <a:pt x="6333" y="13396"/>
                  </a:lnTo>
                  <a:cubicBezTo>
                    <a:pt x="6341" y="13432"/>
                    <a:pt x="6348" y="13458"/>
                    <a:pt x="6358" y="13505"/>
                  </a:cubicBezTo>
                  <a:cubicBezTo>
                    <a:pt x="6385" y="13421"/>
                    <a:pt x="6383" y="13418"/>
                    <a:pt x="6296" y="13310"/>
                  </a:cubicBezTo>
                  <a:cubicBezTo>
                    <a:pt x="6312" y="13295"/>
                    <a:pt x="6327" y="13290"/>
                    <a:pt x="6344" y="13290"/>
                  </a:cubicBezTo>
                  <a:cubicBezTo>
                    <a:pt x="6366" y="13290"/>
                    <a:pt x="6389" y="13300"/>
                    <a:pt x="6414" y="13310"/>
                  </a:cubicBezTo>
                  <a:cubicBezTo>
                    <a:pt x="6424" y="13352"/>
                    <a:pt x="6435" y="13397"/>
                    <a:pt x="6446" y="13442"/>
                  </a:cubicBezTo>
                  <a:lnTo>
                    <a:pt x="6552" y="13478"/>
                  </a:lnTo>
                  <a:cubicBezTo>
                    <a:pt x="6567" y="13451"/>
                    <a:pt x="6583" y="13421"/>
                    <a:pt x="6602" y="13385"/>
                  </a:cubicBezTo>
                  <a:cubicBezTo>
                    <a:pt x="6677" y="13373"/>
                    <a:pt x="6691" y="13310"/>
                    <a:pt x="6705" y="13237"/>
                  </a:cubicBezTo>
                  <a:lnTo>
                    <a:pt x="6817" y="13222"/>
                  </a:lnTo>
                  <a:lnTo>
                    <a:pt x="7135" y="12929"/>
                  </a:lnTo>
                  <a:cubicBezTo>
                    <a:pt x="7124" y="12899"/>
                    <a:pt x="7115" y="12875"/>
                    <a:pt x="7103" y="12844"/>
                  </a:cubicBezTo>
                  <a:cubicBezTo>
                    <a:pt x="7187" y="12832"/>
                    <a:pt x="7262" y="12811"/>
                    <a:pt x="7327" y="12754"/>
                  </a:cubicBezTo>
                  <a:lnTo>
                    <a:pt x="7298" y="12682"/>
                  </a:lnTo>
                  <a:cubicBezTo>
                    <a:pt x="7309" y="12667"/>
                    <a:pt x="7320" y="12662"/>
                    <a:pt x="7330" y="12662"/>
                  </a:cubicBezTo>
                  <a:cubicBezTo>
                    <a:pt x="7353" y="12662"/>
                    <a:pt x="7375" y="12691"/>
                    <a:pt x="7402" y="12691"/>
                  </a:cubicBezTo>
                  <a:cubicBezTo>
                    <a:pt x="7403" y="12691"/>
                    <a:pt x="7403" y="12691"/>
                    <a:pt x="7403" y="12691"/>
                  </a:cubicBezTo>
                  <a:lnTo>
                    <a:pt x="7434" y="12635"/>
                  </a:lnTo>
                  <a:lnTo>
                    <a:pt x="7344" y="12537"/>
                  </a:lnTo>
                  <a:cubicBezTo>
                    <a:pt x="7366" y="12521"/>
                    <a:pt x="7384" y="12515"/>
                    <a:pt x="7399" y="12515"/>
                  </a:cubicBezTo>
                  <a:cubicBezTo>
                    <a:pt x="7439" y="12515"/>
                    <a:pt x="7464" y="12555"/>
                    <a:pt x="7493" y="12573"/>
                  </a:cubicBezTo>
                  <a:lnTo>
                    <a:pt x="7629" y="12505"/>
                  </a:lnTo>
                  <a:lnTo>
                    <a:pt x="7743" y="12347"/>
                  </a:lnTo>
                  <a:lnTo>
                    <a:pt x="7848" y="12323"/>
                  </a:lnTo>
                  <a:cubicBezTo>
                    <a:pt x="7845" y="12281"/>
                    <a:pt x="7840" y="12252"/>
                    <a:pt x="7839" y="12224"/>
                  </a:cubicBezTo>
                  <a:cubicBezTo>
                    <a:pt x="7839" y="12219"/>
                    <a:pt x="7846" y="12214"/>
                    <a:pt x="7854" y="12205"/>
                  </a:cubicBezTo>
                  <a:lnTo>
                    <a:pt x="7917" y="12230"/>
                  </a:lnTo>
                  <a:cubicBezTo>
                    <a:pt x="7963" y="12201"/>
                    <a:pt x="7939" y="12165"/>
                    <a:pt x="7931" y="12132"/>
                  </a:cubicBezTo>
                  <a:cubicBezTo>
                    <a:pt x="7913" y="12058"/>
                    <a:pt x="7905" y="11987"/>
                    <a:pt x="7987" y="11937"/>
                  </a:cubicBezTo>
                  <a:lnTo>
                    <a:pt x="8031" y="12042"/>
                  </a:lnTo>
                  <a:cubicBezTo>
                    <a:pt x="8024" y="12071"/>
                    <a:pt x="8016" y="12100"/>
                    <a:pt x="8008" y="12131"/>
                  </a:cubicBezTo>
                  <a:cubicBezTo>
                    <a:pt x="8068" y="12093"/>
                    <a:pt x="8106" y="12046"/>
                    <a:pt x="8092" y="11971"/>
                  </a:cubicBezTo>
                  <a:cubicBezTo>
                    <a:pt x="8169" y="11939"/>
                    <a:pt x="8259" y="11983"/>
                    <a:pt x="8319" y="11906"/>
                  </a:cubicBezTo>
                  <a:cubicBezTo>
                    <a:pt x="8367" y="11847"/>
                    <a:pt x="8430" y="11799"/>
                    <a:pt x="8433" y="11718"/>
                  </a:cubicBezTo>
                  <a:lnTo>
                    <a:pt x="8557" y="11707"/>
                  </a:lnTo>
                  <a:cubicBezTo>
                    <a:pt x="8568" y="11617"/>
                    <a:pt x="8577" y="11537"/>
                    <a:pt x="8587" y="11449"/>
                  </a:cubicBezTo>
                  <a:lnTo>
                    <a:pt x="8825" y="11467"/>
                  </a:lnTo>
                  <a:lnTo>
                    <a:pt x="8852" y="11422"/>
                  </a:lnTo>
                  <a:lnTo>
                    <a:pt x="8924" y="11393"/>
                  </a:lnTo>
                  <a:cubicBezTo>
                    <a:pt x="8975" y="11327"/>
                    <a:pt x="9012" y="11249"/>
                    <a:pt x="9107" y="11233"/>
                  </a:cubicBezTo>
                  <a:cubicBezTo>
                    <a:pt x="9096" y="11199"/>
                    <a:pt x="9087" y="11169"/>
                    <a:pt x="9073" y="11126"/>
                  </a:cubicBezTo>
                  <a:lnTo>
                    <a:pt x="9073" y="11126"/>
                  </a:lnTo>
                  <a:lnTo>
                    <a:pt x="9158" y="11171"/>
                  </a:lnTo>
                  <a:cubicBezTo>
                    <a:pt x="9247" y="11066"/>
                    <a:pt x="9362" y="10997"/>
                    <a:pt x="9470" y="10917"/>
                  </a:cubicBezTo>
                  <a:cubicBezTo>
                    <a:pt x="9509" y="10888"/>
                    <a:pt x="9530" y="10833"/>
                    <a:pt x="9565" y="10780"/>
                  </a:cubicBezTo>
                  <a:lnTo>
                    <a:pt x="9598" y="10784"/>
                  </a:lnTo>
                  <a:lnTo>
                    <a:pt x="9604" y="10774"/>
                  </a:lnTo>
                  <a:lnTo>
                    <a:pt x="9525" y="10727"/>
                  </a:lnTo>
                  <a:lnTo>
                    <a:pt x="9429" y="10837"/>
                  </a:lnTo>
                  <a:cubicBezTo>
                    <a:pt x="9393" y="10791"/>
                    <a:pt x="9400" y="10747"/>
                    <a:pt x="9434" y="10705"/>
                  </a:cubicBezTo>
                  <a:lnTo>
                    <a:pt x="9358" y="10590"/>
                  </a:lnTo>
                  <a:lnTo>
                    <a:pt x="9358" y="10590"/>
                  </a:lnTo>
                  <a:cubicBezTo>
                    <a:pt x="9365" y="10591"/>
                    <a:pt x="9372" y="10591"/>
                    <a:pt x="9379" y="10591"/>
                  </a:cubicBezTo>
                  <a:cubicBezTo>
                    <a:pt x="9439" y="10591"/>
                    <a:pt x="9470" y="10560"/>
                    <a:pt x="9496" y="10511"/>
                  </a:cubicBezTo>
                  <a:cubicBezTo>
                    <a:pt x="9515" y="10473"/>
                    <a:pt x="9558" y="10448"/>
                    <a:pt x="9594" y="10414"/>
                  </a:cubicBezTo>
                  <a:lnTo>
                    <a:pt x="9490" y="10357"/>
                  </a:lnTo>
                  <a:cubicBezTo>
                    <a:pt x="9496" y="10318"/>
                    <a:pt x="9494" y="10271"/>
                    <a:pt x="9555" y="10271"/>
                  </a:cubicBezTo>
                  <a:cubicBezTo>
                    <a:pt x="9559" y="10271"/>
                    <a:pt x="9564" y="10271"/>
                    <a:pt x="9569" y="10272"/>
                  </a:cubicBezTo>
                  <a:cubicBezTo>
                    <a:pt x="9583" y="10321"/>
                    <a:pt x="9593" y="10378"/>
                    <a:pt x="9660" y="10386"/>
                  </a:cubicBezTo>
                  <a:lnTo>
                    <a:pt x="9687" y="10367"/>
                  </a:lnTo>
                  <a:cubicBezTo>
                    <a:pt x="9694" y="10348"/>
                    <a:pt x="9702" y="10330"/>
                    <a:pt x="9707" y="10316"/>
                  </a:cubicBezTo>
                  <a:lnTo>
                    <a:pt x="9864" y="10324"/>
                  </a:lnTo>
                  <a:cubicBezTo>
                    <a:pt x="9856" y="10280"/>
                    <a:pt x="9850" y="10243"/>
                    <a:pt x="9846" y="10211"/>
                  </a:cubicBezTo>
                  <a:lnTo>
                    <a:pt x="9982" y="10157"/>
                  </a:lnTo>
                  <a:lnTo>
                    <a:pt x="10010" y="10167"/>
                  </a:lnTo>
                  <a:lnTo>
                    <a:pt x="10108" y="10098"/>
                  </a:lnTo>
                  <a:cubicBezTo>
                    <a:pt x="10115" y="10072"/>
                    <a:pt x="10125" y="10046"/>
                    <a:pt x="10137" y="10019"/>
                  </a:cubicBezTo>
                  <a:cubicBezTo>
                    <a:pt x="10148" y="9994"/>
                    <a:pt x="10167" y="9973"/>
                    <a:pt x="10173" y="9938"/>
                  </a:cubicBezTo>
                  <a:lnTo>
                    <a:pt x="10242" y="9922"/>
                  </a:lnTo>
                  <a:cubicBezTo>
                    <a:pt x="10259" y="9885"/>
                    <a:pt x="10276" y="9848"/>
                    <a:pt x="10292" y="9812"/>
                  </a:cubicBezTo>
                  <a:cubicBezTo>
                    <a:pt x="10296" y="9796"/>
                    <a:pt x="10300" y="9780"/>
                    <a:pt x="10304" y="9764"/>
                  </a:cubicBezTo>
                  <a:cubicBezTo>
                    <a:pt x="10309" y="9745"/>
                    <a:pt x="10315" y="9725"/>
                    <a:pt x="10322" y="9698"/>
                  </a:cubicBezTo>
                  <a:lnTo>
                    <a:pt x="10239" y="9628"/>
                  </a:lnTo>
                  <a:lnTo>
                    <a:pt x="10239" y="9583"/>
                  </a:lnTo>
                  <a:lnTo>
                    <a:pt x="10356" y="9618"/>
                  </a:lnTo>
                  <a:lnTo>
                    <a:pt x="10452" y="9497"/>
                  </a:lnTo>
                  <a:lnTo>
                    <a:pt x="10584" y="9525"/>
                  </a:lnTo>
                  <a:lnTo>
                    <a:pt x="10638" y="9498"/>
                  </a:lnTo>
                  <a:lnTo>
                    <a:pt x="10690" y="9608"/>
                  </a:lnTo>
                  <a:cubicBezTo>
                    <a:pt x="10732" y="9568"/>
                    <a:pt x="10747" y="9514"/>
                    <a:pt x="10768" y="9457"/>
                  </a:cubicBezTo>
                  <a:lnTo>
                    <a:pt x="10900" y="9457"/>
                  </a:lnTo>
                  <a:cubicBezTo>
                    <a:pt x="10908" y="9425"/>
                    <a:pt x="10916" y="9392"/>
                    <a:pt x="10924" y="9358"/>
                  </a:cubicBezTo>
                  <a:cubicBezTo>
                    <a:pt x="11001" y="9367"/>
                    <a:pt x="11016" y="9436"/>
                    <a:pt x="11071" y="9490"/>
                  </a:cubicBezTo>
                  <a:cubicBezTo>
                    <a:pt x="11078" y="9455"/>
                    <a:pt x="11081" y="9434"/>
                    <a:pt x="11086" y="9413"/>
                  </a:cubicBezTo>
                  <a:lnTo>
                    <a:pt x="11017" y="9362"/>
                  </a:lnTo>
                  <a:cubicBezTo>
                    <a:pt x="11016" y="9316"/>
                    <a:pt x="11052" y="9293"/>
                    <a:pt x="11137" y="9282"/>
                  </a:cubicBezTo>
                  <a:lnTo>
                    <a:pt x="11216" y="9406"/>
                  </a:lnTo>
                  <a:lnTo>
                    <a:pt x="11293" y="9398"/>
                  </a:lnTo>
                  <a:lnTo>
                    <a:pt x="11116" y="9200"/>
                  </a:lnTo>
                  <a:lnTo>
                    <a:pt x="11135" y="9174"/>
                  </a:lnTo>
                  <a:lnTo>
                    <a:pt x="11085" y="9102"/>
                  </a:lnTo>
                  <a:cubicBezTo>
                    <a:pt x="11101" y="9065"/>
                    <a:pt x="11117" y="9027"/>
                    <a:pt x="11134" y="8987"/>
                  </a:cubicBezTo>
                  <a:lnTo>
                    <a:pt x="11185" y="9002"/>
                  </a:lnTo>
                  <a:lnTo>
                    <a:pt x="11155" y="9059"/>
                  </a:lnTo>
                  <a:cubicBezTo>
                    <a:pt x="11151" y="9152"/>
                    <a:pt x="11208" y="9190"/>
                    <a:pt x="11276" y="9228"/>
                  </a:cubicBezTo>
                  <a:cubicBezTo>
                    <a:pt x="11317" y="9251"/>
                    <a:pt x="11349" y="9290"/>
                    <a:pt x="11396" y="9333"/>
                  </a:cubicBezTo>
                  <a:lnTo>
                    <a:pt x="11437" y="9303"/>
                  </a:lnTo>
                  <a:cubicBezTo>
                    <a:pt x="11435" y="9297"/>
                    <a:pt x="11433" y="9292"/>
                    <a:pt x="11430" y="9286"/>
                  </a:cubicBezTo>
                  <a:lnTo>
                    <a:pt x="11386" y="9280"/>
                  </a:lnTo>
                  <a:lnTo>
                    <a:pt x="11288" y="9168"/>
                  </a:lnTo>
                  <a:cubicBezTo>
                    <a:pt x="11299" y="9141"/>
                    <a:pt x="11315" y="9134"/>
                    <a:pt x="11333" y="9134"/>
                  </a:cubicBezTo>
                  <a:cubicBezTo>
                    <a:pt x="11350" y="9134"/>
                    <a:pt x="11368" y="9140"/>
                    <a:pt x="11386" y="9140"/>
                  </a:cubicBezTo>
                  <a:cubicBezTo>
                    <a:pt x="11387" y="9140"/>
                    <a:pt x="11389" y="9140"/>
                    <a:pt x="11390" y="9140"/>
                  </a:cubicBezTo>
                  <a:lnTo>
                    <a:pt x="11450" y="9063"/>
                  </a:lnTo>
                  <a:lnTo>
                    <a:pt x="11471" y="9068"/>
                  </a:lnTo>
                  <a:cubicBezTo>
                    <a:pt x="11474" y="9091"/>
                    <a:pt x="11475" y="9115"/>
                    <a:pt x="11477" y="9138"/>
                  </a:cubicBezTo>
                  <a:cubicBezTo>
                    <a:pt x="11482" y="9178"/>
                    <a:pt x="11497" y="9198"/>
                    <a:pt x="11526" y="9198"/>
                  </a:cubicBezTo>
                  <a:cubicBezTo>
                    <a:pt x="11541" y="9198"/>
                    <a:pt x="11561" y="9192"/>
                    <a:pt x="11586" y="9181"/>
                  </a:cubicBezTo>
                  <a:lnTo>
                    <a:pt x="11554" y="9101"/>
                  </a:lnTo>
                  <a:lnTo>
                    <a:pt x="11670" y="9004"/>
                  </a:lnTo>
                  <a:cubicBezTo>
                    <a:pt x="11672" y="9041"/>
                    <a:pt x="11675" y="9069"/>
                    <a:pt x="11677" y="9100"/>
                  </a:cubicBezTo>
                  <a:cubicBezTo>
                    <a:pt x="11742" y="9077"/>
                    <a:pt x="11750" y="9063"/>
                    <a:pt x="11721" y="9014"/>
                  </a:cubicBezTo>
                  <a:cubicBezTo>
                    <a:pt x="11686" y="8950"/>
                    <a:pt x="11645" y="8891"/>
                    <a:pt x="11598" y="8817"/>
                  </a:cubicBezTo>
                  <a:lnTo>
                    <a:pt x="11598" y="8817"/>
                  </a:lnTo>
                  <a:lnTo>
                    <a:pt x="11744" y="8825"/>
                  </a:lnTo>
                  <a:cubicBezTo>
                    <a:pt x="11746" y="8823"/>
                    <a:pt x="11749" y="8820"/>
                    <a:pt x="11751" y="8818"/>
                  </a:cubicBezTo>
                  <a:cubicBezTo>
                    <a:pt x="11762" y="8774"/>
                    <a:pt x="11770" y="8728"/>
                    <a:pt x="11819" y="8692"/>
                  </a:cubicBezTo>
                  <a:cubicBezTo>
                    <a:pt x="11822" y="8719"/>
                    <a:pt x="11823" y="8737"/>
                    <a:pt x="11825" y="8757"/>
                  </a:cubicBezTo>
                  <a:lnTo>
                    <a:pt x="11838" y="8749"/>
                  </a:lnTo>
                  <a:cubicBezTo>
                    <a:pt x="11878" y="8794"/>
                    <a:pt x="11918" y="8841"/>
                    <a:pt x="11959" y="8888"/>
                  </a:cubicBezTo>
                  <a:cubicBezTo>
                    <a:pt x="12025" y="8823"/>
                    <a:pt x="11937" y="8770"/>
                    <a:pt x="11944" y="8706"/>
                  </a:cubicBezTo>
                  <a:lnTo>
                    <a:pt x="12051" y="8560"/>
                  </a:lnTo>
                  <a:lnTo>
                    <a:pt x="12237" y="8666"/>
                  </a:lnTo>
                  <a:lnTo>
                    <a:pt x="12275" y="8514"/>
                  </a:lnTo>
                  <a:lnTo>
                    <a:pt x="12155" y="8577"/>
                  </a:lnTo>
                  <a:cubicBezTo>
                    <a:pt x="12165" y="8532"/>
                    <a:pt x="12172" y="8499"/>
                    <a:pt x="12178" y="8471"/>
                  </a:cubicBezTo>
                  <a:cubicBezTo>
                    <a:pt x="12196" y="8458"/>
                    <a:pt x="12212" y="8453"/>
                    <a:pt x="12228" y="8453"/>
                  </a:cubicBezTo>
                  <a:cubicBezTo>
                    <a:pt x="12273" y="8453"/>
                    <a:pt x="12311" y="8493"/>
                    <a:pt x="12363" y="8493"/>
                  </a:cubicBezTo>
                  <a:cubicBezTo>
                    <a:pt x="12365" y="8493"/>
                    <a:pt x="12367" y="8493"/>
                    <a:pt x="12368" y="8493"/>
                  </a:cubicBezTo>
                  <a:cubicBezTo>
                    <a:pt x="12383" y="8469"/>
                    <a:pt x="12396" y="8444"/>
                    <a:pt x="12405" y="8418"/>
                  </a:cubicBezTo>
                  <a:cubicBezTo>
                    <a:pt x="12418" y="8373"/>
                    <a:pt x="12423" y="8326"/>
                    <a:pt x="12438" y="8282"/>
                  </a:cubicBezTo>
                  <a:cubicBezTo>
                    <a:pt x="12443" y="8263"/>
                    <a:pt x="12466" y="8249"/>
                    <a:pt x="12487" y="8227"/>
                  </a:cubicBezTo>
                  <a:cubicBezTo>
                    <a:pt x="12521" y="8289"/>
                    <a:pt x="12595" y="8312"/>
                    <a:pt x="12593" y="8387"/>
                  </a:cubicBezTo>
                  <a:lnTo>
                    <a:pt x="12596" y="8391"/>
                  </a:lnTo>
                  <a:lnTo>
                    <a:pt x="12645" y="8354"/>
                  </a:lnTo>
                  <a:cubicBezTo>
                    <a:pt x="12635" y="8329"/>
                    <a:pt x="12627" y="8308"/>
                    <a:pt x="12617" y="8283"/>
                  </a:cubicBezTo>
                  <a:cubicBezTo>
                    <a:pt x="12626" y="8237"/>
                    <a:pt x="12652" y="8186"/>
                    <a:pt x="12600" y="8142"/>
                  </a:cubicBezTo>
                  <a:cubicBezTo>
                    <a:pt x="12563" y="8153"/>
                    <a:pt x="12544" y="8205"/>
                    <a:pt x="12502" y="8205"/>
                  </a:cubicBezTo>
                  <a:cubicBezTo>
                    <a:pt x="12491" y="8205"/>
                    <a:pt x="12478" y="8202"/>
                    <a:pt x="12463" y="8193"/>
                  </a:cubicBezTo>
                  <a:cubicBezTo>
                    <a:pt x="12474" y="8172"/>
                    <a:pt x="12484" y="8154"/>
                    <a:pt x="12496" y="8136"/>
                  </a:cubicBezTo>
                  <a:cubicBezTo>
                    <a:pt x="12489" y="8118"/>
                    <a:pt x="12481" y="8098"/>
                    <a:pt x="12474" y="8080"/>
                  </a:cubicBezTo>
                  <a:cubicBezTo>
                    <a:pt x="12421" y="8085"/>
                    <a:pt x="12432" y="8126"/>
                    <a:pt x="12430" y="8160"/>
                  </a:cubicBezTo>
                  <a:cubicBezTo>
                    <a:pt x="12427" y="8188"/>
                    <a:pt x="12451" y="8225"/>
                    <a:pt x="12406" y="8245"/>
                  </a:cubicBezTo>
                  <a:cubicBezTo>
                    <a:pt x="12383" y="8185"/>
                    <a:pt x="12360" y="8127"/>
                    <a:pt x="12340" y="8074"/>
                  </a:cubicBezTo>
                  <a:cubicBezTo>
                    <a:pt x="12357" y="8008"/>
                    <a:pt x="12373" y="7943"/>
                    <a:pt x="12392" y="7862"/>
                  </a:cubicBezTo>
                  <a:cubicBezTo>
                    <a:pt x="12399" y="7856"/>
                    <a:pt x="12406" y="7854"/>
                    <a:pt x="12413" y="7854"/>
                  </a:cubicBezTo>
                  <a:cubicBezTo>
                    <a:pt x="12439" y="7854"/>
                    <a:pt x="12465" y="7889"/>
                    <a:pt x="12495" y="7900"/>
                  </a:cubicBezTo>
                  <a:lnTo>
                    <a:pt x="12580" y="7874"/>
                  </a:lnTo>
                  <a:lnTo>
                    <a:pt x="12635" y="7793"/>
                  </a:lnTo>
                  <a:lnTo>
                    <a:pt x="12709" y="7847"/>
                  </a:lnTo>
                  <a:cubicBezTo>
                    <a:pt x="12700" y="7883"/>
                    <a:pt x="12703" y="7925"/>
                    <a:pt x="12662" y="7925"/>
                  </a:cubicBezTo>
                  <a:cubicBezTo>
                    <a:pt x="12656" y="7925"/>
                    <a:pt x="12648" y="7924"/>
                    <a:pt x="12639" y="7921"/>
                  </a:cubicBezTo>
                  <a:lnTo>
                    <a:pt x="12637" y="7921"/>
                  </a:lnTo>
                  <a:cubicBezTo>
                    <a:pt x="12626" y="7956"/>
                    <a:pt x="12601" y="7951"/>
                    <a:pt x="12575" y="7952"/>
                  </a:cubicBezTo>
                  <a:cubicBezTo>
                    <a:pt x="12544" y="7948"/>
                    <a:pt x="12513" y="7947"/>
                    <a:pt x="12471" y="7942"/>
                  </a:cubicBezTo>
                  <a:lnTo>
                    <a:pt x="12471" y="7942"/>
                  </a:lnTo>
                  <a:cubicBezTo>
                    <a:pt x="12489" y="7966"/>
                    <a:pt x="12499" y="7980"/>
                    <a:pt x="12511" y="7994"/>
                  </a:cubicBezTo>
                  <a:cubicBezTo>
                    <a:pt x="12503" y="8021"/>
                    <a:pt x="12494" y="8048"/>
                    <a:pt x="12484" y="8075"/>
                  </a:cubicBezTo>
                  <a:lnTo>
                    <a:pt x="12532" y="8079"/>
                  </a:lnTo>
                  <a:cubicBezTo>
                    <a:pt x="12540" y="8066"/>
                    <a:pt x="12550" y="8053"/>
                    <a:pt x="12559" y="8038"/>
                  </a:cubicBezTo>
                  <a:cubicBezTo>
                    <a:pt x="12584" y="8042"/>
                    <a:pt x="12603" y="8045"/>
                    <a:pt x="12617" y="8045"/>
                  </a:cubicBezTo>
                  <a:cubicBezTo>
                    <a:pt x="12656" y="8045"/>
                    <a:pt x="12667" y="8024"/>
                    <a:pt x="12708" y="7947"/>
                  </a:cubicBezTo>
                  <a:lnTo>
                    <a:pt x="12739" y="7986"/>
                  </a:lnTo>
                  <a:lnTo>
                    <a:pt x="12791" y="7908"/>
                  </a:lnTo>
                  <a:lnTo>
                    <a:pt x="12835" y="7957"/>
                  </a:lnTo>
                  <a:cubicBezTo>
                    <a:pt x="12829" y="7908"/>
                    <a:pt x="12824" y="7872"/>
                    <a:pt x="12820" y="7835"/>
                  </a:cubicBezTo>
                  <a:lnTo>
                    <a:pt x="12710" y="7770"/>
                  </a:lnTo>
                  <a:cubicBezTo>
                    <a:pt x="12688" y="7733"/>
                    <a:pt x="12668" y="7701"/>
                    <a:pt x="12645" y="7664"/>
                  </a:cubicBezTo>
                  <a:lnTo>
                    <a:pt x="12694" y="7626"/>
                  </a:lnTo>
                  <a:lnTo>
                    <a:pt x="12804" y="7692"/>
                  </a:lnTo>
                  <a:lnTo>
                    <a:pt x="12821" y="7678"/>
                  </a:lnTo>
                  <a:cubicBezTo>
                    <a:pt x="12812" y="7653"/>
                    <a:pt x="12802" y="7628"/>
                    <a:pt x="12790" y="7597"/>
                  </a:cubicBezTo>
                  <a:cubicBezTo>
                    <a:pt x="12800" y="7594"/>
                    <a:pt x="12816" y="7581"/>
                    <a:pt x="12833" y="7581"/>
                  </a:cubicBezTo>
                  <a:cubicBezTo>
                    <a:pt x="12834" y="7581"/>
                    <a:pt x="12836" y="7581"/>
                    <a:pt x="12837" y="7582"/>
                  </a:cubicBezTo>
                  <a:cubicBezTo>
                    <a:pt x="12895" y="7589"/>
                    <a:pt x="12952" y="7602"/>
                    <a:pt x="13018" y="7615"/>
                  </a:cubicBezTo>
                  <a:lnTo>
                    <a:pt x="12993" y="7682"/>
                  </a:lnTo>
                  <a:lnTo>
                    <a:pt x="13028" y="7700"/>
                  </a:lnTo>
                  <a:lnTo>
                    <a:pt x="13118" y="7594"/>
                  </a:lnTo>
                  <a:lnTo>
                    <a:pt x="13018" y="7512"/>
                  </a:lnTo>
                  <a:lnTo>
                    <a:pt x="13018" y="7512"/>
                  </a:lnTo>
                  <a:cubicBezTo>
                    <a:pt x="13036" y="7540"/>
                    <a:pt x="13053" y="7569"/>
                    <a:pt x="13073" y="7602"/>
                  </a:cubicBezTo>
                  <a:cubicBezTo>
                    <a:pt x="13063" y="7609"/>
                    <a:pt x="13054" y="7612"/>
                    <a:pt x="13045" y="7612"/>
                  </a:cubicBezTo>
                  <a:cubicBezTo>
                    <a:pt x="13021" y="7612"/>
                    <a:pt x="13005" y="7587"/>
                    <a:pt x="12984" y="7576"/>
                  </a:cubicBezTo>
                  <a:cubicBezTo>
                    <a:pt x="12955" y="7559"/>
                    <a:pt x="12925" y="7540"/>
                    <a:pt x="12886" y="7518"/>
                  </a:cubicBezTo>
                  <a:cubicBezTo>
                    <a:pt x="12885" y="7496"/>
                    <a:pt x="12883" y="7467"/>
                    <a:pt x="12882" y="7439"/>
                  </a:cubicBezTo>
                  <a:cubicBezTo>
                    <a:pt x="12894" y="7435"/>
                    <a:pt x="12904" y="7434"/>
                    <a:pt x="12914" y="7434"/>
                  </a:cubicBezTo>
                  <a:cubicBezTo>
                    <a:pt x="12962" y="7434"/>
                    <a:pt x="12983" y="7471"/>
                    <a:pt x="13008" y="7501"/>
                  </a:cubicBezTo>
                  <a:lnTo>
                    <a:pt x="13093" y="7467"/>
                  </a:lnTo>
                  <a:lnTo>
                    <a:pt x="13118" y="7393"/>
                  </a:lnTo>
                  <a:lnTo>
                    <a:pt x="13177" y="7390"/>
                  </a:lnTo>
                  <a:lnTo>
                    <a:pt x="13140" y="7258"/>
                  </a:lnTo>
                  <a:cubicBezTo>
                    <a:pt x="13154" y="7194"/>
                    <a:pt x="13216" y="7199"/>
                    <a:pt x="13233" y="7148"/>
                  </a:cubicBezTo>
                  <a:cubicBezTo>
                    <a:pt x="13243" y="7114"/>
                    <a:pt x="13298" y="7094"/>
                    <a:pt x="13337" y="7066"/>
                  </a:cubicBezTo>
                  <a:lnTo>
                    <a:pt x="13337" y="6991"/>
                  </a:lnTo>
                  <a:lnTo>
                    <a:pt x="13522" y="6991"/>
                  </a:lnTo>
                  <a:cubicBezTo>
                    <a:pt x="13533" y="7017"/>
                    <a:pt x="13544" y="7048"/>
                    <a:pt x="13555" y="7072"/>
                  </a:cubicBezTo>
                  <a:lnTo>
                    <a:pt x="13737" y="7200"/>
                  </a:lnTo>
                  <a:cubicBezTo>
                    <a:pt x="13770" y="7121"/>
                    <a:pt x="13801" y="7048"/>
                    <a:pt x="13834" y="6971"/>
                  </a:cubicBezTo>
                  <a:cubicBezTo>
                    <a:pt x="13866" y="6895"/>
                    <a:pt x="13933" y="6848"/>
                    <a:pt x="13990" y="6781"/>
                  </a:cubicBezTo>
                  <a:lnTo>
                    <a:pt x="14044" y="6890"/>
                  </a:lnTo>
                  <a:lnTo>
                    <a:pt x="14110" y="6903"/>
                  </a:lnTo>
                  <a:lnTo>
                    <a:pt x="14192" y="6845"/>
                  </a:lnTo>
                  <a:cubicBezTo>
                    <a:pt x="14151" y="6823"/>
                    <a:pt x="14116" y="6794"/>
                    <a:pt x="14138" y="6737"/>
                  </a:cubicBezTo>
                  <a:lnTo>
                    <a:pt x="14138" y="6737"/>
                  </a:lnTo>
                  <a:cubicBezTo>
                    <a:pt x="14180" y="6743"/>
                    <a:pt x="14180" y="6743"/>
                    <a:pt x="14276" y="6840"/>
                  </a:cubicBezTo>
                  <a:cubicBezTo>
                    <a:pt x="14290" y="6831"/>
                    <a:pt x="14308" y="6815"/>
                    <a:pt x="14322" y="6811"/>
                  </a:cubicBezTo>
                  <a:cubicBezTo>
                    <a:pt x="14325" y="6811"/>
                    <a:pt x="14328" y="6811"/>
                    <a:pt x="14331" y="6811"/>
                  </a:cubicBezTo>
                  <a:cubicBezTo>
                    <a:pt x="14344" y="6811"/>
                    <a:pt x="14359" y="6817"/>
                    <a:pt x="14371" y="6819"/>
                  </a:cubicBezTo>
                  <a:lnTo>
                    <a:pt x="14407" y="6762"/>
                  </a:lnTo>
                  <a:lnTo>
                    <a:pt x="14414" y="6768"/>
                  </a:lnTo>
                  <a:lnTo>
                    <a:pt x="14455" y="6623"/>
                  </a:lnTo>
                  <a:lnTo>
                    <a:pt x="14473" y="6624"/>
                  </a:lnTo>
                  <a:lnTo>
                    <a:pt x="14438" y="6510"/>
                  </a:lnTo>
                  <a:lnTo>
                    <a:pt x="14487" y="6417"/>
                  </a:lnTo>
                  <a:lnTo>
                    <a:pt x="14515" y="6498"/>
                  </a:lnTo>
                  <a:lnTo>
                    <a:pt x="14592" y="6558"/>
                  </a:lnTo>
                  <a:lnTo>
                    <a:pt x="14734" y="6494"/>
                  </a:lnTo>
                  <a:lnTo>
                    <a:pt x="14768" y="6524"/>
                  </a:lnTo>
                  <a:cubicBezTo>
                    <a:pt x="14799" y="6473"/>
                    <a:pt x="14800" y="6398"/>
                    <a:pt x="14879" y="6388"/>
                  </a:cubicBezTo>
                  <a:cubicBezTo>
                    <a:pt x="14872" y="6373"/>
                    <a:pt x="14869" y="6363"/>
                    <a:pt x="14865" y="6356"/>
                  </a:cubicBezTo>
                  <a:lnTo>
                    <a:pt x="14932" y="6283"/>
                  </a:lnTo>
                  <a:lnTo>
                    <a:pt x="15067" y="6202"/>
                  </a:lnTo>
                  <a:lnTo>
                    <a:pt x="14982" y="6141"/>
                  </a:lnTo>
                  <a:cubicBezTo>
                    <a:pt x="15015" y="6053"/>
                    <a:pt x="15056" y="5984"/>
                    <a:pt x="15145" y="5941"/>
                  </a:cubicBezTo>
                  <a:lnTo>
                    <a:pt x="15196" y="5960"/>
                  </a:lnTo>
                  <a:lnTo>
                    <a:pt x="15181" y="6046"/>
                  </a:lnTo>
                  <a:lnTo>
                    <a:pt x="15181" y="6046"/>
                  </a:lnTo>
                  <a:lnTo>
                    <a:pt x="15272" y="6011"/>
                  </a:lnTo>
                  <a:lnTo>
                    <a:pt x="15345" y="6072"/>
                  </a:lnTo>
                  <a:lnTo>
                    <a:pt x="15576" y="6008"/>
                  </a:lnTo>
                  <a:lnTo>
                    <a:pt x="15633" y="6097"/>
                  </a:lnTo>
                  <a:lnTo>
                    <a:pt x="15645" y="6094"/>
                  </a:lnTo>
                  <a:cubicBezTo>
                    <a:pt x="15640" y="6038"/>
                    <a:pt x="15634" y="5982"/>
                    <a:pt x="15629" y="5919"/>
                  </a:cubicBezTo>
                  <a:lnTo>
                    <a:pt x="15729" y="5855"/>
                  </a:lnTo>
                  <a:cubicBezTo>
                    <a:pt x="15684" y="5793"/>
                    <a:pt x="15635" y="5728"/>
                    <a:pt x="15680" y="5641"/>
                  </a:cubicBezTo>
                  <a:lnTo>
                    <a:pt x="15763" y="5641"/>
                  </a:lnTo>
                  <a:cubicBezTo>
                    <a:pt x="15772" y="5541"/>
                    <a:pt x="15684" y="5453"/>
                    <a:pt x="15719" y="5352"/>
                  </a:cubicBezTo>
                  <a:lnTo>
                    <a:pt x="15742" y="5344"/>
                  </a:lnTo>
                  <a:cubicBezTo>
                    <a:pt x="15758" y="5366"/>
                    <a:pt x="15775" y="5388"/>
                    <a:pt x="15789" y="5411"/>
                  </a:cubicBezTo>
                  <a:cubicBezTo>
                    <a:pt x="15803" y="5434"/>
                    <a:pt x="15815" y="5461"/>
                    <a:pt x="15821" y="5488"/>
                  </a:cubicBezTo>
                  <a:lnTo>
                    <a:pt x="15852" y="5663"/>
                  </a:lnTo>
                  <a:lnTo>
                    <a:pt x="15955" y="5606"/>
                  </a:lnTo>
                  <a:cubicBezTo>
                    <a:pt x="15942" y="5580"/>
                    <a:pt x="15932" y="5561"/>
                    <a:pt x="15915" y="5526"/>
                  </a:cubicBezTo>
                  <a:lnTo>
                    <a:pt x="15915" y="5526"/>
                  </a:lnTo>
                  <a:lnTo>
                    <a:pt x="16051" y="5561"/>
                  </a:lnTo>
                  <a:cubicBezTo>
                    <a:pt x="16074" y="5534"/>
                    <a:pt x="16095" y="5506"/>
                    <a:pt x="16120" y="5478"/>
                  </a:cubicBezTo>
                  <a:lnTo>
                    <a:pt x="16120" y="5411"/>
                  </a:lnTo>
                  <a:lnTo>
                    <a:pt x="16180" y="5385"/>
                  </a:lnTo>
                  <a:cubicBezTo>
                    <a:pt x="16164" y="5372"/>
                    <a:pt x="16149" y="5368"/>
                    <a:pt x="16134" y="5368"/>
                  </a:cubicBezTo>
                  <a:cubicBezTo>
                    <a:pt x="16105" y="5368"/>
                    <a:pt x="16077" y="5385"/>
                    <a:pt x="16048" y="5388"/>
                  </a:cubicBezTo>
                  <a:cubicBezTo>
                    <a:pt x="16038" y="5375"/>
                    <a:pt x="16027" y="5364"/>
                    <a:pt x="16007" y="5340"/>
                  </a:cubicBezTo>
                  <a:lnTo>
                    <a:pt x="16132" y="5291"/>
                  </a:lnTo>
                  <a:cubicBezTo>
                    <a:pt x="16141" y="5270"/>
                    <a:pt x="16138" y="5229"/>
                    <a:pt x="16175" y="5229"/>
                  </a:cubicBezTo>
                  <a:cubicBezTo>
                    <a:pt x="16183" y="5229"/>
                    <a:pt x="16192" y="5231"/>
                    <a:pt x="16204" y="5235"/>
                  </a:cubicBezTo>
                  <a:cubicBezTo>
                    <a:pt x="16221" y="5284"/>
                    <a:pt x="16196" y="5351"/>
                    <a:pt x="16262" y="5398"/>
                  </a:cubicBezTo>
                  <a:cubicBezTo>
                    <a:pt x="16259" y="5319"/>
                    <a:pt x="16246" y="5244"/>
                    <a:pt x="16313" y="5187"/>
                  </a:cubicBezTo>
                  <a:cubicBezTo>
                    <a:pt x="16325" y="5183"/>
                    <a:pt x="16336" y="5182"/>
                    <a:pt x="16347" y="5182"/>
                  </a:cubicBezTo>
                  <a:cubicBezTo>
                    <a:pt x="16401" y="5182"/>
                    <a:pt x="16451" y="5218"/>
                    <a:pt x="16510" y="5231"/>
                  </a:cubicBezTo>
                  <a:cubicBezTo>
                    <a:pt x="16531" y="5182"/>
                    <a:pt x="16552" y="5133"/>
                    <a:pt x="16578" y="5071"/>
                  </a:cubicBezTo>
                  <a:lnTo>
                    <a:pt x="16578" y="5071"/>
                  </a:lnTo>
                  <a:lnTo>
                    <a:pt x="16514" y="5080"/>
                  </a:lnTo>
                  <a:cubicBezTo>
                    <a:pt x="16515" y="5105"/>
                    <a:pt x="16516" y="5124"/>
                    <a:pt x="16518" y="5164"/>
                  </a:cubicBezTo>
                  <a:lnTo>
                    <a:pt x="16452" y="5096"/>
                  </a:lnTo>
                  <a:cubicBezTo>
                    <a:pt x="16459" y="5051"/>
                    <a:pt x="16465" y="5011"/>
                    <a:pt x="16473" y="4964"/>
                  </a:cubicBezTo>
                  <a:lnTo>
                    <a:pt x="16579" y="5032"/>
                  </a:lnTo>
                  <a:cubicBezTo>
                    <a:pt x="16567" y="4983"/>
                    <a:pt x="16560" y="4948"/>
                    <a:pt x="16550" y="4906"/>
                  </a:cubicBezTo>
                  <a:lnTo>
                    <a:pt x="16610" y="4866"/>
                  </a:lnTo>
                  <a:cubicBezTo>
                    <a:pt x="16647" y="4923"/>
                    <a:pt x="16679" y="4972"/>
                    <a:pt x="16712" y="5023"/>
                  </a:cubicBezTo>
                  <a:lnTo>
                    <a:pt x="16723" y="5017"/>
                  </a:lnTo>
                  <a:cubicBezTo>
                    <a:pt x="16735" y="5045"/>
                    <a:pt x="16748" y="5075"/>
                    <a:pt x="16765" y="5116"/>
                  </a:cubicBezTo>
                  <a:lnTo>
                    <a:pt x="16793" y="5068"/>
                  </a:lnTo>
                  <a:cubicBezTo>
                    <a:pt x="16799" y="5067"/>
                    <a:pt x="16805" y="5066"/>
                    <a:pt x="16810" y="5066"/>
                  </a:cubicBezTo>
                  <a:cubicBezTo>
                    <a:pt x="16859" y="5066"/>
                    <a:pt x="16844" y="5133"/>
                    <a:pt x="16880" y="5161"/>
                  </a:cubicBezTo>
                  <a:cubicBezTo>
                    <a:pt x="16886" y="5121"/>
                    <a:pt x="16890" y="5091"/>
                    <a:pt x="16897" y="5049"/>
                  </a:cubicBezTo>
                  <a:cubicBezTo>
                    <a:pt x="16920" y="5053"/>
                    <a:pt x="16946" y="5051"/>
                    <a:pt x="16959" y="5064"/>
                  </a:cubicBezTo>
                  <a:cubicBezTo>
                    <a:pt x="16998" y="5101"/>
                    <a:pt x="17030" y="5145"/>
                    <a:pt x="17067" y="5189"/>
                  </a:cubicBezTo>
                  <a:lnTo>
                    <a:pt x="17126" y="5154"/>
                  </a:lnTo>
                  <a:cubicBezTo>
                    <a:pt x="17141" y="5077"/>
                    <a:pt x="17096" y="5026"/>
                    <a:pt x="17066" y="4971"/>
                  </a:cubicBezTo>
                  <a:cubicBezTo>
                    <a:pt x="17036" y="4918"/>
                    <a:pt x="16980" y="4878"/>
                    <a:pt x="16942" y="4828"/>
                  </a:cubicBezTo>
                  <a:cubicBezTo>
                    <a:pt x="16927" y="4807"/>
                    <a:pt x="16925" y="4777"/>
                    <a:pt x="16915" y="4749"/>
                  </a:cubicBezTo>
                  <a:lnTo>
                    <a:pt x="16868" y="4753"/>
                  </a:lnTo>
                  <a:cubicBezTo>
                    <a:pt x="16871" y="4741"/>
                    <a:pt x="16871" y="4729"/>
                    <a:pt x="16877" y="4727"/>
                  </a:cubicBezTo>
                  <a:cubicBezTo>
                    <a:pt x="16906" y="4710"/>
                    <a:pt x="16938" y="4695"/>
                    <a:pt x="16975" y="4677"/>
                  </a:cubicBezTo>
                  <a:lnTo>
                    <a:pt x="17045" y="4745"/>
                  </a:lnTo>
                  <a:lnTo>
                    <a:pt x="17220" y="4765"/>
                  </a:lnTo>
                  <a:lnTo>
                    <a:pt x="17233" y="4799"/>
                  </a:lnTo>
                  <a:lnTo>
                    <a:pt x="17330" y="4742"/>
                  </a:lnTo>
                  <a:lnTo>
                    <a:pt x="17326" y="4737"/>
                  </a:lnTo>
                  <a:cubicBezTo>
                    <a:pt x="17282" y="4722"/>
                    <a:pt x="17260" y="4715"/>
                    <a:pt x="17238" y="4715"/>
                  </a:cubicBezTo>
                  <a:cubicBezTo>
                    <a:pt x="17217" y="4715"/>
                    <a:pt x="17195" y="4721"/>
                    <a:pt x="17154" y="4733"/>
                  </a:cubicBezTo>
                  <a:cubicBezTo>
                    <a:pt x="17138" y="4724"/>
                    <a:pt x="17121" y="4715"/>
                    <a:pt x="17103" y="4705"/>
                  </a:cubicBezTo>
                  <a:cubicBezTo>
                    <a:pt x="17089" y="4697"/>
                    <a:pt x="17075" y="4691"/>
                    <a:pt x="17055" y="4680"/>
                  </a:cubicBezTo>
                  <a:cubicBezTo>
                    <a:pt x="17078" y="4654"/>
                    <a:pt x="17103" y="4651"/>
                    <a:pt x="17128" y="4651"/>
                  </a:cubicBezTo>
                  <a:cubicBezTo>
                    <a:pt x="17136" y="4651"/>
                    <a:pt x="17144" y="4652"/>
                    <a:pt x="17152" y="4652"/>
                  </a:cubicBezTo>
                  <a:cubicBezTo>
                    <a:pt x="17165" y="4652"/>
                    <a:pt x="17178" y="4651"/>
                    <a:pt x="17190" y="4646"/>
                  </a:cubicBezTo>
                  <a:lnTo>
                    <a:pt x="17098" y="4618"/>
                  </a:lnTo>
                  <a:cubicBezTo>
                    <a:pt x="17117" y="4565"/>
                    <a:pt x="17138" y="4514"/>
                    <a:pt x="17157" y="4462"/>
                  </a:cubicBezTo>
                  <a:lnTo>
                    <a:pt x="17333" y="4462"/>
                  </a:lnTo>
                  <a:cubicBezTo>
                    <a:pt x="17334" y="4457"/>
                    <a:pt x="17334" y="4452"/>
                    <a:pt x="17335" y="4447"/>
                  </a:cubicBezTo>
                  <a:lnTo>
                    <a:pt x="17428" y="4529"/>
                  </a:lnTo>
                  <a:lnTo>
                    <a:pt x="17525" y="4494"/>
                  </a:lnTo>
                  <a:cubicBezTo>
                    <a:pt x="17551" y="4436"/>
                    <a:pt x="17535" y="4399"/>
                    <a:pt x="17484" y="4376"/>
                  </a:cubicBezTo>
                  <a:cubicBezTo>
                    <a:pt x="17484" y="4313"/>
                    <a:pt x="17529" y="4298"/>
                    <a:pt x="17578" y="4273"/>
                  </a:cubicBezTo>
                  <a:lnTo>
                    <a:pt x="17615" y="4358"/>
                  </a:lnTo>
                  <a:lnTo>
                    <a:pt x="17759" y="4272"/>
                  </a:lnTo>
                  <a:lnTo>
                    <a:pt x="17759" y="4272"/>
                  </a:lnTo>
                  <a:cubicBezTo>
                    <a:pt x="17755" y="4330"/>
                    <a:pt x="17755" y="4330"/>
                    <a:pt x="17704" y="4367"/>
                  </a:cubicBezTo>
                  <a:lnTo>
                    <a:pt x="17749" y="4458"/>
                  </a:lnTo>
                  <a:lnTo>
                    <a:pt x="17668" y="4474"/>
                  </a:lnTo>
                  <a:lnTo>
                    <a:pt x="17752" y="4492"/>
                  </a:lnTo>
                  <a:lnTo>
                    <a:pt x="17819" y="4432"/>
                  </a:lnTo>
                  <a:lnTo>
                    <a:pt x="17847" y="4320"/>
                  </a:lnTo>
                  <a:lnTo>
                    <a:pt x="17867" y="4315"/>
                  </a:lnTo>
                  <a:lnTo>
                    <a:pt x="17935" y="4413"/>
                  </a:lnTo>
                  <a:lnTo>
                    <a:pt x="18023" y="4376"/>
                  </a:lnTo>
                  <a:lnTo>
                    <a:pt x="18182" y="4491"/>
                  </a:lnTo>
                  <a:lnTo>
                    <a:pt x="18186" y="4485"/>
                  </a:lnTo>
                  <a:lnTo>
                    <a:pt x="18130" y="4322"/>
                  </a:lnTo>
                  <a:cubicBezTo>
                    <a:pt x="18163" y="4275"/>
                    <a:pt x="18192" y="4237"/>
                    <a:pt x="18225" y="4190"/>
                  </a:cubicBezTo>
                  <a:cubicBezTo>
                    <a:pt x="18271" y="4250"/>
                    <a:pt x="18303" y="4314"/>
                    <a:pt x="18387" y="4318"/>
                  </a:cubicBezTo>
                  <a:lnTo>
                    <a:pt x="18387" y="4227"/>
                  </a:lnTo>
                  <a:cubicBezTo>
                    <a:pt x="18397" y="4223"/>
                    <a:pt x="18405" y="4222"/>
                    <a:pt x="18413" y="4222"/>
                  </a:cubicBezTo>
                  <a:cubicBezTo>
                    <a:pt x="18458" y="4222"/>
                    <a:pt x="18461" y="4287"/>
                    <a:pt x="18507" y="4293"/>
                  </a:cubicBezTo>
                  <a:lnTo>
                    <a:pt x="18675" y="4239"/>
                  </a:lnTo>
                  <a:cubicBezTo>
                    <a:pt x="18658" y="4216"/>
                    <a:pt x="18641" y="4209"/>
                    <a:pt x="18622" y="4209"/>
                  </a:cubicBezTo>
                  <a:cubicBezTo>
                    <a:pt x="18597" y="4209"/>
                    <a:pt x="18570" y="4222"/>
                    <a:pt x="18540" y="4223"/>
                  </a:cubicBezTo>
                  <a:lnTo>
                    <a:pt x="18540" y="4158"/>
                  </a:lnTo>
                  <a:lnTo>
                    <a:pt x="18694" y="4123"/>
                  </a:lnTo>
                  <a:cubicBezTo>
                    <a:pt x="18737" y="4059"/>
                    <a:pt x="18768" y="4015"/>
                    <a:pt x="18802" y="3965"/>
                  </a:cubicBezTo>
                  <a:lnTo>
                    <a:pt x="18944" y="4073"/>
                  </a:lnTo>
                  <a:cubicBezTo>
                    <a:pt x="19016" y="4068"/>
                    <a:pt x="19148" y="3991"/>
                    <a:pt x="19190" y="3921"/>
                  </a:cubicBezTo>
                  <a:lnTo>
                    <a:pt x="19250" y="3947"/>
                  </a:lnTo>
                  <a:lnTo>
                    <a:pt x="19347" y="3862"/>
                  </a:lnTo>
                  <a:cubicBezTo>
                    <a:pt x="19357" y="3867"/>
                    <a:pt x="19367" y="3869"/>
                    <a:pt x="19376" y="3869"/>
                  </a:cubicBezTo>
                  <a:cubicBezTo>
                    <a:pt x="19405" y="3869"/>
                    <a:pt x="19433" y="3851"/>
                    <a:pt x="19462" y="3834"/>
                  </a:cubicBezTo>
                  <a:cubicBezTo>
                    <a:pt x="19537" y="3788"/>
                    <a:pt x="19609" y="3739"/>
                    <a:pt x="19699" y="3721"/>
                  </a:cubicBezTo>
                  <a:cubicBezTo>
                    <a:pt x="19749" y="3712"/>
                    <a:pt x="19795" y="3679"/>
                    <a:pt x="19841" y="3655"/>
                  </a:cubicBezTo>
                  <a:cubicBezTo>
                    <a:pt x="19876" y="3637"/>
                    <a:pt x="19910" y="3616"/>
                    <a:pt x="19948" y="3595"/>
                  </a:cubicBezTo>
                  <a:lnTo>
                    <a:pt x="20015" y="3534"/>
                  </a:lnTo>
                  <a:cubicBezTo>
                    <a:pt x="20044" y="3447"/>
                    <a:pt x="20068" y="3378"/>
                    <a:pt x="20088" y="3305"/>
                  </a:cubicBezTo>
                  <a:cubicBezTo>
                    <a:pt x="20110" y="3233"/>
                    <a:pt x="20127" y="3159"/>
                    <a:pt x="20145" y="3087"/>
                  </a:cubicBezTo>
                  <a:cubicBezTo>
                    <a:pt x="20156" y="3081"/>
                    <a:pt x="20165" y="3079"/>
                    <a:pt x="20171" y="3079"/>
                  </a:cubicBezTo>
                  <a:close/>
                  <a:moveTo>
                    <a:pt x="26141" y="16855"/>
                  </a:moveTo>
                  <a:cubicBezTo>
                    <a:pt x="26178" y="16918"/>
                    <a:pt x="26246" y="16953"/>
                    <a:pt x="26225" y="17033"/>
                  </a:cubicBezTo>
                  <a:lnTo>
                    <a:pt x="26071" y="16952"/>
                  </a:lnTo>
                  <a:lnTo>
                    <a:pt x="26141" y="16855"/>
                  </a:lnTo>
                  <a:close/>
                  <a:moveTo>
                    <a:pt x="15186" y="16757"/>
                  </a:moveTo>
                  <a:cubicBezTo>
                    <a:pt x="15247" y="16757"/>
                    <a:pt x="15261" y="16802"/>
                    <a:pt x="15282" y="16842"/>
                  </a:cubicBezTo>
                  <a:lnTo>
                    <a:pt x="15181" y="17062"/>
                  </a:lnTo>
                  <a:lnTo>
                    <a:pt x="15073" y="17062"/>
                  </a:lnTo>
                  <a:cubicBezTo>
                    <a:pt x="15070" y="17057"/>
                    <a:pt x="15067" y="17053"/>
                    <a:pt x="15065" y="17048"/>
                  </a:cubicBezTo>
                  <a:lnTo>
                    <a:pt x="15153" y="16992"/>
                  </a:lnTo>
                  <a:cubicBezTo>
                    <a:pt x="15171" y="16950"/>
                    <a:pt x="15195" y="16913"/>
                    <a:pt x="15200" y="16877"/>
                  </a:cubicBezTo>
                  <a:cubicBezTo>
                    <a:pt x="15203" y="16840"/>
                    <a:pt x="15186" y="16802"/>
                    <a:pt x="15177" y="16758"/>
                  </a:cubicBezTo>
                  <a:lnTo>
                    <a:pt x="15177" y="16757"/>
                  </a:lnTo>
                  <a:cubicBezTo>
                    <a:pt x="15180" y="16757"/>
                    <a:pt x="15183" y="16757"/>
                    <a:pt x="15186" y="16757"/>
                  </a:cubicBezTo>
                  <a:close/>
                  <a:moveTo>
                    <a:pt x="3072" y="17245"/>
                  </a:moveTo>
                  <a:cubicBezTo>
                    <a:pt x="3133" y="17245"/>
                    <a:pt x="3156" y="17311"/>
                    <a:pt x="3207" y="17311"/>
                  </a:cubicBezTo>
                  <a:cubicBezTo>
                    <a:pt x="3209" y="17311"/>
                    <a:pt x="3212" y="17311"/>
                    <a:pt x="3214" y="17310"/>
                  </a:cubicBezTo>
                  <a:cubicBezTo>
                    <a:pt x="3216" y="17320"/>
                    <a:pt x="3218" y="17329"/>
                    <a:pt x="3220" y="17338"/>
                  </a:cubicBezTo>
                  <a:lnTo>
                    <a:pt x="3155" y="17367"/>
                  </a:lnTo>
                  <a:lnTo>
                    <a:pt x="3044" y="17249"/>
                  </a:lnTo>
                  <a:cubicBezTo>
                    <a:pt x="3054" y="17246"/>
                    <a:pt x="3064" y="17245"/>
                    <a:pt x="3072" y="17245"/>
                  </a:cubicBezTo>
                  <a:close/>
                  <a:moveTo>
                    <a:pt x="2809" y="17266"/>
                  </a:moveTo>
                  <a:cubicBezTo>
                    <a:pt x="2854" y="17276"/>
                    <a:pt x="2899" y="17280"/>
                    <a:pt x="2914" y="17331"/>
                  </a:cubicBezTo>
                  <a:cubicBezTo>
                    <a:pt x="2886" y="17356"/>
                    <a:pt x="2873" y="17368"/>
                    <a:pt x="2855" y="17368"/>
                  </a:cubicBezTo>
                  <a:cubicBezTo>
                    <a:pt x="2840" y="17368"/>
                    <a:pt x="2821" y="17360"/>
                    <a:pt x="2788" y="17347"/>
                  </a:cubicBezTo>
                  <a:cubicBezTo>
                    <a:pt x="2794" y="17321"/>
                    <a:pt x="2801" y="17294"/>
                    <a:pt x="2809" y="17266"/>
                  </a:cubicBezTo>
                  <a:close/>
                  <a:moveTo>
                    <a:pt x="2978" y="17308"/>
                  </a:moveTo>
                  <a:cubicBezTo>
                    <a:pt x="3020" y="17308"/>
                    <a:pt x="3052" y="17360"/>
                    <a:pt x="3046" y="17425"/>
                  </a:cubicBezTo>
                  <a:cubicBezTo>
                    <a:pt x="3040" y="17426"/>
                    <a:pt x="3033" y="17427"/>
                    <a:pt x="3027" y="17427"/>
                  </a:cubicBezTo>
                  <a:cubicBezTo>
                    <a:pt x="2983" y="17427"/>
                    <a:pt x="2963" y="17391"/>
                    <a:pt x="2944" y="17352"/>
                  </a:cubicBezTo>
                  <a:cubicBezTo>
                    <a:pt x="2951" y="17336"/>
                    <a:pt x="2959" y="17321"/>
                    <a:pt x="2964" y="17309"/>
                  </a:cubicBezTo>
                  <a:cubicBezTo>
                    <a:pt x="2969" y="17308"/>
                    <a:pt x="2973" y="17308"/>
                    <a:pt x="2978" y="17308"/>
                  </a:cubicBezTo>
                  <a:close/>
                  <a:moveTo>
                    <a:pt x="20206" y="17535"/>
                  </a:moveTo>
                  <a:cubicBezTo>
                    <a:pt x="20212" y="17620"/>
                    <a:pt x="20291" y="17646"/>
                    <a:pt x="20298" y="17723"/>
                  </a:cubicBezTo>
                  <a:lnTo>
                    <a:pt x="20161" y="17715"/>
                  </a:lnTo>
                  <a:lnTo>
                    <a:pt x="20161" y="17715"/>
                  </a:lnTo>
                  <a:cubicBezTo>
                    <a:pt x="20175" y="17758"/>
                    <a:pt x="20182" y="17778"/>
                    <a:pt x="20188" y="17801"/>
                  </a:cubicBezTo>
                  <a:lnTo>
                    <a:pt x="20069" y="17785"/>
                  </a:lnTo>
                  <a:cubicBezTo>
                    <a:pt x="20065" y="17775"/>
                    <a:pt x="20058" y="17754"/>
                    <a:pt x="20049" y="17727"/>
                  </a:cubicBezTo>
                  <a:lnTo>
                    <a:pt x="20121" y="17722"/>
                  </a:lnTo>
                  <a:lnTo>
                    <a:pt x="20079" y="17630"/>
                  </a:lnTo>
                  <a:lnTo>
                    <a:pt x="20206" y="17535"/>
                  </a:lnTo>
                  <a:close/>
                  <a:moveTo>
                    <a:pt x="653" y="17463"/>
                  </a:moveTo>
                  <a:lnTo>
                    <a:pt x="775" y="17512"/>
                  </a:lnTo>
                  <a:lnTo>
                    <a:pt x="821" y="17478"/>
                  </a:lnTo>
                  <a:cubicBezTo>
                    <a:pt x="903" y="17503"/>
                    <a:pt x="947" y="17569"/>
                    <a:pt x="990" y="17628"/>
                  </a:cubicBezTo>
                  <a:lnTo>
                    <a:pt x="990" y="17827"/>
                  </a:lnTo>
                  <a:cubicBezTo>
                    <a:pt x="965" y="17847"/>
                    <a:pt x="943" y="17854"/>
                    <a:pt x="922" y="17854"/>
                  </a:cubicBezTo>
                  <a:cubicBezTo>
                    <a:pt x="864" y="17854"/>
                    <a:pt x="818" y="17796"/>
                    <a:pt x="761" y="17784"/>
                  </a:cubicBezTo>
                  <a:lnTo>
                    <a:pt x="716" y="17847"/>
                  </a:lnTo>
                  <a:cubicBezTo>
                    <a:pt x="603" y="17833"/>
                    <a:pt x="573" y="17787"/>
                    <a:pt x="609" y="17690"/>
                  </a:cubicBezTo>
                  <a:lnTo>
                    <a:pt x="570" y="17633"/>
                  </a:lnTo>
                  <a:lnTo>
                    <a:pt x="630" y="17568"/>
                  </a:lnTo>
                  <a:lnTo>
                    <a:pt x="603" y="17531"/>
                  </a:lnTo>
                  <a:lnTo>
                    <a:pt x="653" y="17463"/>
                  </a:lnTo>
                  <a:close/>
                  <a:moveTo>
                    <a:pt x="137" y="17767"/>
                  </a:moveTo>
                  <a:lnTo>
                    <a:pt x="229" y="17809"/>
                  </a:lnTo>
                  <a:cubicBezTo>
                    <a:pt x="242" y="17874"/>
                    <a:pt x="242" y="17874"/>
                    <a:pt x="214" y="17914"/>
                  </a:cubicBezTo>
                  <a:cubicBezTo>
                    <a:pt x="158" y="17881"/>
                    <a:pt x="161" y="17827"/>
                    <a:pt x="137" y="17767"/>
                  </a:cubicBezTo>
                  <a:close/>
                  <a:moveTo>
                    <a:pt x="19956" y="17649"/>
                  </a:moveTo>
                  <a:lnTo>
                    <a:pt x="19971" y="17650"/>
                  </a:lnTo>
                  <a:cubicBezTo>
                    <a:pt x="19981" y="17713"/>
                    <a:pt x="19991" y="17776"/>
                    <a:pt x="20003" y="17842"/>
                  </a:cubicBezTo>
                  <a:lnTo>
                    <a:pt x="20110" y="17842"/>
                  </a:lnTo>
                  <a:lnTo>
                    <a:pt x="20008" y="17929"/>
                  </a:lnTo>
                  <a:cubicBezTo>
                    <a:pt x="19916" y="17896"/>
                    <a:pt x="19948" y="17815"/>
                    <a:pt x="19922" y="17765"/>
                  </a:cubicBezTo>
                  <a:cubicBezTo>
                    <a:pt x="19934" y="17723"/>
                    <a:pt x="19944" y="17687"/>
                    <a:pt x="19956" y="17649"/>
                  </a:cubicBezTo>
                  <a:close/>
                  <a:moveTo>
                    <a:pt x="16625" y="17898"/>
                  </a:moveTo>
                  <a:cubicBezTo>
                    <a:pt x="16660" y="17899"/>
                    <a:pt x="16672" y="17916"/>
                    <a:pt x="16666" y="17944"/>
                  </a:cubicBezTo>
                  <a:cubicBezTo>
                    <a:pt x="16657" y="17978"/>
                    <a:pt x="16643" y="18011"/>
                    <a:pt x="16597" y="18011"/>
                  </a:cubicBezTo>
                  <a:cubicBezTo>
                    <a:pt x="16594" y="18011"/>
                    <a:pt x="16591" y="18011"/>
                    <a:pt x="16588" y="18011"/>
                  </a:cubicBezTo>
                  <a:lnTo>
                    <a:pt x="16588" y="18012"/>
                  </a:lnTo>
                  <a:cubicBezTo>
                    <a:pt x="16573" y="17962"/>
                    <a:pt x="16596" y="17929"/>
                    <a:pt x="16625" y="17898"/>
                  </a:cubicBezTo>
                  <a:close/>
                  <a:moveTo>
                    <a:pt x="366" y="17827"/>
                  </a:moveTo>
                  <a:cubicBezTo>
                    <a:pt x="421" y="17859"/>
                    <a:pt x="500" y="17994"/>
                    <a:pt x="505" y="18074"/>
                  </a:cubicBezTo>
                  <a:cubicBezTo>
                    <a:pt x="481" y="18046"/>
                    <a:pt x="467" y="18025"/>
                    <a:pt x="449" y="18012"/>
                  </a:cubicBezTo>
                  <a:cubicBezTo>
                    <a:pt x="431" y="18000"/>
                    <a:pt x="408" y="17994"/>
                    <a:pt x="379" y="17982"/>
                  </a:cubicBezTo>
                  <a:cubicBezTo>
                    <a:pt x="376" y="17932"/>
                    <a:pt x="371" y="17881"/>
                    <a:pt x="366" y="17827"/>
                  </a:cubicBezTo>
                  <a:close/>
                  <a:moveTo>
                    <a:pt x="678" y="17881"/>
                  </a:moveTo>
                  <a:lnTo>
                    <a:pt x="780" y="17952"/>
                  </a:lnTo>
                  <a:lnTo>
                    <a:pt x="769" y="17976"/>
                  </a:lnTo>
                  <a:lnTo>
                    <a:pt x="711" y="17984"/>
                  </a:lnTo>
                  <a:cubicBezTo>
                    <a:pt x="701" y="18043"/>
                    <a:pt x="690" y="18099"/>
                    <a:pt x="678" y="18164"/>
                  </a:cubicBezTo>
                  <a:lnTo>
                    <a:pt x="553" y="18094"/>
                  </a:lnTo>
                  <a:cubicBezTo>
                    <a:pt x="558" y="18042"/>
                    <a:pt x="562" y="17998"/>
                    <a:pt x="566" y="17949"/>
                  </a:cubicBezTo>
                  <a:lnTo>
                    <a:pt x="633" y="17949"/>
                  </a:lnTo>
                  <a:lnTo>
                    <a:pt x="678" y="17881"/>
                  </a:lnTo>
                  <a:close/>
                  <a:moveTo>
                    <a:pt x="8098" y="18042"/>
                  </a:moveTo>
                  <a:lnTo>
                    <a:pt x="8098" y="18042"/>
                  </a:lnTo>
                  <a:cubicBezTo>
                    <a:pt x="8082" y="18084"/>
                    <a:pt x="8072" y="18115"/>
                    <a:pt x="8059" y="18151"/>
                  </a:cubicBezTo>
                  <a:lnTo>
                    <a:pt x="8002" y="18147"/>
                  </a:lnTo>
                  <a:cubicBezTo>
                    <a:pt x="7997" y="18162"/>
                    <a:pt x="7992" y="18176"/>
                    <a:pt x="7984" y="18200"/>
                  </a:cubicBezTo>
                  <a:cubicBezTo>
                    <a:pt x="7947" y="18179"/>
                    <a:pt x="7916" y="18160"/>
                    <a:pt x="7880" y="18139"/>
                  </a:cubicBezTo>
                  <a:cubicBezTo>
                    <a:pt x="7934" y="18063"/>
                    <a:pt x="8016" y="18069"/>
                    <a:pt x="8098" y="18042"/>
                  </a:cubicBezTo>
                  <a:close/>
                  <a:moveTo>
                    <a:pt x="7935" y="18276"/>
                  </a:moveTo>
                  <a:lnTo>
                    <a:pt x="8004" y="18312"/>
                  </a:lnTo>
                  <a:cubicBezTo>
                    <a:pt x="7998" y="18398"/>
                    <a:pt x="8035" y="18487"/>
                    <a:pt x="7962" y="18572"/>
                  </a:cubicBezTo>
                  <a:lnTo>
                    <a:pt x="7884" y="18501"/>
                  </a:lnTo>
                  <a:lnTo>
                    <a:pt x="7815" y="18486"/>
                  </a:lnTo>
                  <a:cubicBezTo>
                    <a:pt x="7801" y="18501"/>
                    <a:pt x="7785" y="18516"/>
                    <a:pt x="7769" y="18516"/>
                  </a:cubicBezTo>
                  <a:cubicBezTo>
                    <a:pt x="7756" y="18516"/>
                    <a:pt x="7742" y="18507"/>
                    <a:pt x="7728" y="18481"/>
                  </a:cubicBezTo>
                  <a:lnTo>
                    <a:pt x="7759" y="18446"/>
                  </a:lnTo>
                  <a:lnTo>
                    <a:pt x="7708" y="18401"/>
                  </a:lnTo>
                  <a:cubicBezTo>
                    <a:pt x="7723" y="18393"/>
                    <a:pt x="7736" y="18380"/>
                    <a:pt x="7745" y="18380"/>
                  </a:cubicBezTo>
                  <a:cubicBezTo>
                    <a:pt x="7745" y="18380"/>
                    <a:pt x="7746" y="18380"/>
                    <a:pt x="7747" y="18381"/>
                  </a:cubicBezTo>
                  <a:cubicBezTo>
                    <a:pt x="7776" y="18397"/>
                    <a:pt x="7806" y="18414"/>
                    <a:pt x="7835" y="18433"/>
                  </a:cubicBezTo>
                  <a:cubicBezTo>
                    <a:pt x="7809" y="18400"/>
                    <a:pt x="7795" y="18379"/>
                    <a:pt x="7777" y="18355"/>
                  </a:cubicBezTo>
                  <a:cubicBezTo>
                    <a:pt x="7840" y="18347"/>
                    <a:pt x="7896" y="18336"/>
                    <a:pt x="7935" y="18276"/>
                  </a:cubicBezTo>
                  <a:close/>
                  <a:moveTo>
                    <a:pt x="24201" y="18471"/>
                  </a:moveTo>
                  <a:cubicBezTo>
                    <a:pt x="24263" y="18517"/>
                    <a:pt x="24332" y="18562"/>
                    <a:pt x="24321" y="18667"/>
                  </a:cubicBezTo>
                  <a:lnTo>
                    <a:pt x="24271" y="18703"/>
                  </a:lnTo>
                  <a:cubicBezTo>
                    <a:pt x="24277" y="18725"/>
                    <a:pt x="24283" y="18747"/>
                    <a:pt x="24291" y="18775"/>
                  </a:cubicBezTo>
                  <a:cubicBezTo>
                    <a:pt x="24196" y="18767"/>
                    <a:pt x="24125" y="18728"/>
                    <a:pt x="24057" y="18660"/>
                  </a:cubicBezTo>
                  <a:lnTo>
                    <a:pt x="24201" y="18471"/>
                  </a:lnTo>
                  <a:close/>
                  <a:moveTo>
                    <a:pt x="24031" y="18693"/>
                  </a:moveTo>
                  <a:cubicBezTo>
                    <a:pt x="24051" y="18693"/>
                    <a:pt x="24071" y="18700"/>
                    <a:pt x="24090" y="18722"/>
                  </a:cubicBezTo>
                  <a:lnTo>
                    <a:pt x="24090" y="18817"/>
                  </a:lnTo>
                  <a:lnTo>
                    <a:pt x="24176" y="18832"/>
                  </a:lnTo>
                  <a:cubicBezTo>
                    <a:pt x="24159" y="18877"/>
                    <a:pt x="24145" y="18913"/>
                    <a:pt x="24129" y="18956"/>
                  </a:cubicBezTo>
                  <a:lnTo>
                    <a:pt x="24057" y="18934"/>
                  </a:lnTo>
                  <a:lnTo>
                    <a:pt x="24057" y="18848"/>
                  </a:lnTo>
                  <a:lnTo>
                    <a:pt x="23999" y="18796"/>
                  </a:lnTo>
                  <a:lnTo>
                    <a:pt x="23879" y="18836"/>
                  </a:lnTo>
                  <a:lnTo>
                    <a:pt x="23879" y="18717"/>
                  </a:lnTo>
                  <a:cubicBezTo>
                    <a:pt x="23888" y="18720"/>
                    <a:pt x="23898" y="18721"/>
                    <a:pt x="23907" y="18721"/>
                  </a:cubicBezTo>
                  <a:cubicBezTo>
                    <a:pt x="23951" y="18721"/>
                    <a:pt x="23991" y="18693"/>
                    <a:pt x="24031" y="18693"/>
                  </a:cubicBezTo>
                  <a:close/>
                  <a:moveTo>
                    <a:pt x="16921" y="19661"/>
                  </a:moveTo>
                  <a:cubicBezTo>
                    <a:pt x="16954" y="19714"/>
                    <a:pt x="16988" y="19768"/>
                    <a:pt x="17022" y="19821"/>
                  </a:cubicBezTo>
                  <a:lnTo>
                    <a:pt x="17004" y="19844"/>
                  </a:lnTo>
                  <a:lnTo>
                    <a:pt x="16901" y="19829"/>
                  </a:lnTo>
                  <a:lnTo>
                    <a:pt x="16901" y="19666"/>
                  </a:lnTo>
                  <a:lnTo>
                    <a:pt x="16921" y="19661"/>
                  </a:lnTo>
                  <a:close/>
                  <a:moveTo>
                    <a:pt x="31965" y="2444"/>
                  </a:moveTo>
                  <a:lnTo>
                    <a:pt x="32012" y="2507"/>
                  </a:lnTo>
                  <a:lnTo>
                    <a:pt x="32096" y="2493"/>
                  </a:lnTo>
                  <a:lnTo>
                    <a:pt x="32139" y="2552"/>
                  </a:lnTo>
                  <a:cubicBezTo>
                    <a:pt x="32133" y="2578"/>
                    <a:pt x="32125" y="2603"/>
                    <a:pt x="32120" y="2629"/>
                  </a:cubicBezTo>
                  <a:cubicBezTo>
                    <a:pt x="32118" y="2649"/>
                    <a:pt x="32117" y="2669"/>
                    <a:pt x="32117" y="2689"/>
                  </a:cubicBezTo>
                  <a:cubicBezTo>
                    <a:pt x="32148" y="2720"/>
                    <a:pt x="32169" y="2752"/>
                    <a:pt x="32198" y="2772"/>
                  </a:cubicBezTo>
                  <a:cubicBezTo>
                    <a:pt x="32230" y="2792"/>
                    <a:pt x="32270" y="2801"/>
                    <a:pt x="32319" y="2820"/>
                  </a:cubicBezTo>
                  <a:lnTo>
                    <a:pt x="32255" y="2866"/>
                  </a:lnTo>
                  <a:lnTo>
                    <a:pt x="32186" y="2811"/>
                  </a:lnTo>
                  <a:lnTo>
                    <a:pt x="32109" y="2854"/>
                  </a:lnTo>
                  <a:lnTo>
                    <a:pt x="32170" y="2893"/>
                  </a:lnTo>
                  <a:lnTo>
                    <a:pt x="32026" y="2936"/>
                  </a:lnTo>
                  <a:cubicBezTo>
                    <a:pt x="32029" y="2986"/>
                    <a:pt x="32031" y="3023"/>
                    <a:pt x="32035" y="3070"/>
                  </a:cubicBezTo>
                  <a:lnTo>
                    <a:pt x="32127" y="3011"/>
                  </a:lnTo>
                  <a:lnTo>
                    <a:pt x="32147" y="3023"/>
                  </a:lnTo>
                  <a:cubicBezTo>
                    <a:pt x="32142" y="3048"/>
                    <a:pt x="32137" y="3073"/>
                    <a:pt x="32137" y="3078"/>
                  </a:cubicBezTo>
                  <a:lnTo>
                    <a:pt x="32010" y="3154"/>
                  </a:lnTo>
                  <a:lnTo>
                    <a:pt x="32016" y="3172"/>
                  </a:lnTo>
                  <a:lnTo>
                    <a:pt x="32077" y="3154"/>
                  </a:lnTo>
                  <a:cubicBezTo>
                    <a:pt x="32083" y="3194"/>
                    <a:pt x="32086" y="3227"/>
                    <a:pt x="32088" y="3241"/>
                  </a:cubicBezTo>
                  <a:lnTo>
                    <a:pt x="31956" y="3416"/>
                  </a:lnTo>
                  <a:lnTo>
                    <a:pt x="31972" y="3435"/>
                  </a:lnTo>
                  <a:lnTo>
                    <a:pt x="31900" y="3492"/>
                  </a:lnTo>
                  <a:lnTo>
                    <a:pt x="31915" y="3505"/>
                  </a:lnTo>
                  <a:lnTo>
                    <a:pt x="31885" y="3493"/>
                  </a:lnTo>
                  <a:cubicBezTo>
                    <a:pt x="31829" y="3536"/>
                    <a:pt x="31860" y="3595"/>
                    <a:pt x="31856" y="3653"/>
                  </a:cubicBezTo>
                  <a:lnTo>
                    <a:pt x="31724" y="3695"/>
                  </a:lnTo>
                  <a:lnTo>
                    <a:pt x="31793" y="3751"/>
                  </a:lnTo>
                  <a:cubicBezTo>
                    <a:pt x="31710" y="3782"/>
                    <a:pt x="31674" y="3875"/>
                    <a:pt x="31576" y="3875"/>
                  </a:cubicBezTo>
                  <a:cubicBezTo>
                    <a:pt x="31569" y="3875"/>
                    <a:pt x="31561" y="3875"/>
                    <a:pt x="31553" y="3874"/>
                  </a:cubicBezTo>
                  <a:lnTo>
                    <a:pt x="31553" y="3874"/>
                  </a:lnTo>
                  <a:lnTo>
                    <a:pt x="31576" y="3917"/>
                  </a:lnTo>
                  <a:lnTo>
                    <a:pt x="31541" y="3964"/>
                  </a:lnTo>
                  <a:cubicBezTo>
                    <a:pt x="31534" y="4029"/>
                    <a:pt x="31528" y="4088"/>
                    <a:pt x="31521" y="4152"/>
                  </a:cubicBezTo>
                  <a:lnTo>
                    <a:pt x="31473" y="4180"/>
                  </a:lnTo>
                  <a:lnTo>
                    <a:pt x="31479" y="4223"/>
                  </a:lnTo>
                  <a:lnTo>
                    <a:pt x="31276" y="4391"/>
                  </a:lnTo>
                  <a:lnTo>
                    <a:pt x="31301" y="4442"/>
                  </a:lnTo>
                  <a:cubicBezTo>
                    <a:pt x="31250" y="4501"/>
                    <a:pt x="31168" y="4541"/>
                    <a:pt x="31186" y="4629"/>
                  </a:cubicBezTo>
                  <a:cubicBezTo>
                    <a:pt x="31133" y="4692"/>
                    <a:pt x="31084" y="4747"/>
                    <a:pt x="31043" y="4806"/>
                  </a:cubicBezTo>
                  <a:cubicBezTo>
                    <a:pt x="31008" y="4857"/>
                    <a:pt x="30982" y="4913"/>
                    <a:pt x="30953" y="4968"/>
                  </a:cubicBezTo>
                  <a:cubicBezTo>
                    <a:pt x="30943" y="4985"/>
                    <a:pt x="30935" y="5004"/>
                    <a:pt x="30927" y="5024"/>
                  </a:cubicBezTo>
                  <a:cubicBezTo>
                    <a:pt x="30892" y="5098"/>
                    <a:pt x="30853" y="5171"/>
                    <a:pt x="30820" y="5246"/>
                  </a:cubicBezTo>
                  <a:cubicBezTo>
                    <a:pt x="30795" y="5303"/>
                    <a:pt x="30776" y="5365"/>
                    <a:pt x="30705" y="5382"/>
                  </a:cubicBezTo>
                  <a:cubicBezTo>
                    <a:pt x="30697" y="5409"/>
                    <a:pt x="30689" y="5434"/>
                    <a:pt x="30679" y="5460"/>
                  </a:cubicBezTo>
                  <a:lnTo>
                    <a:pt x="30671" y="5453"/>
                  </a:lnTo>
                  <a:cubicBezTo>
                    <a:pt x="30590" y="5557"/>
                    <a:pt x="30508" y="5660"/>
                    <a:pt x="30427" y="5764"/>
                  </a:cubicBezTo>
                  <a:cubicBezTo>
                    <a:pt x="30385" y="5820"/>
                    <a:pt x="30335" y="5875"/>
                    <a:pt x="30360" y="5962"/>
                  </a:cubicBezTo>
                  <a:cubicBezTo>
                    <a:pt x="30281" y="5970"/>
                    <a:pt x="30247" y="6027"/>
                    <a:pt x="30214" y="6088"/>
                  </a:cubicBezTo>
                  <a:cubicBezTo>
                    <a:pt x="30165" y="6182"/>
                    <a:pt x="30112" y="6274"/>
                    <a:pt x="30062" y="6368"/>
                  </a:cubicBezTo>
                  <a:lnTo>
                    <a:pt x="29979" y="6386"/>
                  </a:lnTo>
                  <a:lnTo>
                    <a:pt x="29889" y="6566"/>
                  </a:lnTo>
                  <a:cubicBezTo>
                    <a:pt x="29793" y="6599"/>
                    <a:pt x="29694" y="6728"/>
                    <a:pt x="29661" y="6876"/>
                  </a:cubicBezTo>
                  <a:lnTo>
                    <a:pt x="29589" y="6910"/>
                  </a:lnTo>
                  <a:cubicBezTo>
                    <a:pt x="29596" y="6924"/>
                    <a:pt x="29603" y="6939"/>
                    <a:pt x="29612" y="6960"/>
                  </a:cubicBezTo>
                  <a:lnTo>
                    <a:pt x="29721" y="6906"/>
                  </a:lnTo>
                  <a:lnTo>
                    <a:pt x="29736" y="6980"/>
                  </a:lnTo>
                  <a:cubicBezTo>
                    <a:pt x="29693" y="7028"/>
                    <a:pt x="29660" y="7065"/>
                    <a:pt x="29637" y="7091"/>
                  </a:cubicBezTo>
                  <a:cubicBezTo>
                    <a:pt x="29641" y="7145"/>
                    <a:pt x="29646" y="7183"/>
                    <a:pt x="29649" y="7224"/>
                  </a:cubicBezTo>
                  <a:lnTo>
                    <a:pt x="29544" y="7254"/>
                  </a:lnTo>
                  <a:cubicBezTo>
                    <a:pt x="29555" y="7289"/>
                    <a:pt x="29564" y="7318"/>
                    <a:pt x="29573" y="7346"/>
                  </a:cubicBezTo>
                  <a:cubicBezTo>
                    <a:pt x="29502" y="7392"/>
                    <a:pt x="29502" y="7392"/>
                    <a:pt x="29526" y="7479"/>
                  </a:cubicBezTo>
                  <a:lnTo>
                    <a:pt x="29435" y="7498"/>
                  </a:lnTo>
                  <a:lnTo>
                    <a:pt x="29441" y="7507"/>
                  </a:lnTo>
                  <a:lnTo>
                    <a:pt x="29243" y="7618"/>
                  </a:lnTo>
                  <a:cubicBezTo>
                    <a:pt x="29226" y="7643"/>
                    <a:pt x="29200" y="7688"/>
                    <a:pt x="29140" y="7688"/>
                  </a:cubicBezTo>
                  <a:cubicBezTo>
                    <a:pt x="29136" y="7688"/>
                    <a:pt x="29131" y="7688"/>
                    <a:pt x="29126" y="7688"/>
                  </a:cubicBezTo>
                  <a:cubicBezTo>
                    <a:pt x="29125" y="7710"/>
                    <a:pt x="29123" y="7737"/>
                    <a:pt x="29122" y="7763"/>
                  </a:cubicBezTo>
                  <a:lnTo>
                    <a:pt x="29208" y="7790"/>
                  </a:lnTo>
                  <a:cubicBezTo>
                    <a:pt x="29167" y="7808"/>
                    <a:pt x="29130" y="7815"/>
                    <a:pt x="29093" y="7815"/>
                  </a:cubicBezTo>
                  <a:cubicBezTo>
                    <a:pt x="29060" y="7815"/>
                    <a:pt x="29027" y="7810"/>
                    <a:pt x="28990" y="7804"/>
                  </a:cubicBezTo>
                  <a:lnTo>
                    <a:pt x="28990" y="7804"/>
                  </a:lnTo>
                  <a:cubicBezTo>
                    <a:pt x="29008" y="7842"/>
                    <a:pt x="29018" y="7862"/>
                    <a:pt x="29031" y="7886"/>
                  </a:cubicBezTo>
                  <a:lnTo>
                    <a:pt x="28973" y="7920"/>
                  </a:lnTo>
                  <a:lnTo>
                    <a:pt x="28934" y="7875"/>
                  </a:lnTo>
                  <a:lnTo>
                    <a:pt x="28880" y="7934"/>
                  </a:lnTo>
                  <a:lnTo>
                    <a:pt x="28786" y="7867"/>
                  </a:lnTo>
                  <a:cubicBezTo>
                    <a:pt x="28780" y="7917"/>
                    <a:pt x="28774" y="7964"/>
                    <a:pt x="28770" y="8007"/>
                  </a:cubicBezTo>
                  <a:lnTo>
                    <a:pt x="28579" y="8047"/>
                  </a:lnTo>
                  <a:cubicBezTo>
                    <a:pt x="28562" y="8095"/>
                    <a:pt x="28545" y="8143"/>
                    <a:pt x="28527" y="8198"/>
                  </a:cubicBezTo>
                  <a:lnTo>
                    <a:pt x="28439" y="8162"/>
                  </a:lnTo>
                  <a:lnTo>
                    <a:pt x="28439" y="8162"/>
                  </a:lnTo>
                  <a:cubicBezTo>
                    <a:pt x="28443" y="8204"/>
                    <a:pt x="28448" y="8243"/>
                    <a:pt x="28453" y="8287"/>
                  </a:cubicBezTo>
                  <a:lnTo>
                    <a:pt x="28400" y="8300"/>
                  </a:lnTo>
                  <a:cubicBezTo>
                    <a:pt x="28396" y="8354"/>
                    <a:pt x="28392" y="8407"/>
                    <a:pt x="28386" y="8475"/>
                  </a:cubicBezTo>
                  <a:lnTo>
                    <a:pt x="28317" y="8413"/>
                  </a:lnTo>
                  <a:lnTo>
                    <a:pt x="28224" y="8457"/>
                  </a:lnTo>
                  <a:lnTo>
                    <a:pt x="28264" y="8543"/>
                  </a:lnTo>
                  <a:lnTo>
                    <a:pt x="28252" y="8558"/>
                  </a:lnTo>
                  <a:lnTo>
                    <a:pt x="28159" y="8501"/>
                  </a:lnTo>
                  <a:lnTo>
                    <a:pt x="28159" y="8501"/>
                  </a:lnTo>
                  <a:cubicBezTo>
                    <a:pt x="28175" y="8555"/>
                    <a:pt x="28195" y="8596"/>
                    <a:pt x="28197" y="8639"/>
                  </a:cubicBezTo>
                  <a:cubicBezTo>
                    <a:pt x="28199" y="8685"/>
                    <a:pt x="28183" y="8730"/>
                    <a:pt x="28161" y="8778"/>
                  </a:cubicBezTo>
                  <a:cubicBezTo>
                    <a:pt x="28146" y="8745"/>
                    <a:pt x="28138" y="8709"/>
                    <a:pt x="28115" y="8681"/>
                  </a:cubicBezTo>
                  <a:cubicBezTo>
                    <a:pt x="28093" y="8654"/>
                    <a:pt x="28058" y="8637"/>
                    <a:pt x="28016" y="8604"/>
                  </a:cubicBezTo>
                  <a:lnTo>
                    <a:pt x="28016" y="8730"/>
                  </a:lnTo>
                  <a:lnTo>
                    <a:pt x="27925" y="8751"/>
                  </a:lnTo>
                  <a:cubicBezTo>
                    <a:pt x="27924" y="8816"/>
                    <a:pt x="27983" y="8841"/>
                    <a:pt x="28010" y="8889"/>
                  </a:cubicBezTo>
                  <a:lnTo>
                    <a:pt x="27976" y="8921"/>
                  </a:lnTo>
                  <a:lnTo>
                    <a:pt x="27902" y="8838"/>
                  </a:lnTo>
                  <a:cubicBezTo>
                    <a:pt x="27817" y="8854"/>
                    <a:pt x="27876" y="8928"/>
                    <a:pt x="27848" y="8968"/>
                  </a:cubicBezTo>
                  <a:cubicBezTo>
                    <a:pt x="27837" y="8974"/>
                    <a:pt x="27829" y="8977"/>
                    <a:pt x="27822" y="8977"/>
                  </a:cubicBezTo>
                  <a:cubicBezTo>
                    <a:pt x="27798" y="8977"/>
                    <a:pt x="27790" y="8945"/>
                    <a:pt x="27778" y="8921"/>
                  </a:cubicBezTo>
                  <a:lnTo>
                    <a:pt x="27778" y="8921"/>
                  </a:lnTo>
                  <a:cubicBezTo>
                    <a:pt x="27711" y="8962"/>
                    <a:pt x="27805" y="8979"/>
                    <a:pt x="27786" y="9011"/>
                  </a:cubicBezTo>
                  <a:cubicBezTo>
                    <a:pt x="27777" y="9022"/>
                    <a:pt x="27768" y="9034"/>
                    <a:pt x="27758" y="9047"/>
                  </a:cubicBezTo>
                  <a:cubicBezTo>
                    <a:pt x="27797" y="9115"/>
                    <a:pt x="27805" y="9179"/>
                    <a:pt x="27720" y="9220"/>
                  </a:cubicBezTo>
                  <a:cubicBezTo>
                    <a:pt x="27680" y="9239"/>
                    <a:pt x="27640" y="9266"/>
                    <a:pt x="27599" y="9266"/>
                  </a:cubicBezTo>
                  <a:cubicBezTo>
                    <a:pt x="27575" y="9266"/>
                    <a:pt x="27551" y="9257"/>
                    <a:pt x="27526" y="9233"/>
                  </a:cubicBezTo>
                  <a:lnTo>
                    <a:pt x="27465" y="9263"/>
                  </a:lnTo>
                  <a:lnTo>
                    <a:pt x="27465" y="9502"/>
                  </a:lnTo>
                  <a:cubicBezTo>
                    <a:pt x="27396" y="9515"/>
                    <a:pt x="27363" y="9562"/>
                    <a:pt x="27348" y="9630"/>
                  </a:cubicBezTo>
                  <a:lnTo>
                    <a:pt x="27333" y="9619"/>
                  </a:lnTo>
                  <a:lnTo>
                    <a:pt x="27329" y="9580"/>
                  </a:lnTo>
                  <a:lnTo>
                    <a:pt x="27316" y="9577"/>
                  </a:lnTo>
                  <a:cubicBezTo>
                    <a:pt x="27308" y="9612"/>
                    <a:pt x="27299" y="9646"/>
                    <a:pt x="27287" y="9699"/>
                  </a:cubicBezTo>
                  <a:lnTo>
                    <a:pt x="26959" y="10023"/>
                  </a:lnTo>
                  <a:lnTo>
                    <a:pt x="26860" y="10023"/>
                  </a:lnTo>
                  <a:cubicBezTo>
                    <a:pt x="26873" y="10043"/>
                    <a:pt x="26882" y="10057"/>
                    <a:pt x="26893" y="10075"/>
                  </a:cubicBezTo>
                  <a:lnTo>
                    <a:pt x="26789" y="10131"/>
                  </a:lnTo>
                  <a:cubicBezTo>
                    <a:pt x="26780" y="10151"/>
                    <a:pt x="26768" y="10180"/>
                    <a:pt x="26754" y="10211"/>
                  </a:cubicBezTo>
                  <a:lnTo>
                    <a:pt x="26700" y="10193"/>
                  </a:lnTo>
                  <a:cubicBezTo>
                    <a:pt x="26696" y="10200"/>
                    <a:pt x="26692" y="10208"/>
                    <a:pt x="26691" y="10217"/>
                  </a:cubicBezTo>
                  <a:cubicBezTo>
                    <a:pt x="26691" y="10292"/>
                    <a:pt x="26624" y="10326"/>
                    <a:pt x="26587" y="10379"/>
                  </a:cubicBezTo>
                  <a:cubicBezTo>
                    <a:pt x="26580" y="10391"/>
                    <a:pt x="26551" y="10389"/>
                    <a:pt x="26530" y="10391"/>
                  </a:cubicBezTo>
                  <a:cubicBezTo>
                    <a:pt x="26485" y="10395"/>
                    <a:pt x="26438" y="10397"/>
                    <a:pt x="26372" y="10400"/>
                  </a:cubicBezTo>
                  <a:lnTo>
                    <a:pt x="26444" y="10453"/>
                  </a:lnTo>
                  <a:cubicBezTo>
                    <a:pt x="26428" y="10525"/>
                    <a:pt x="26344" y="10526"/>
                    <a:pt x="26312" y="10584"/>
                  </a:cubicBezTo>
                  <a:cubicBezTo>
                    <a:pt x="26315" y="10599"/>
                    <a:pt x="26318" y="10618"/>
                    <a:pt x="26324" y="10651"/>
                  </a:cubicBezTo>
                  <a:lnTo>
                    <a:pt x="26217" y="10623"/>
                  </a:lnTo>
                  <a:lnTo>
                    <a:pt x="26186" y="10729"/>
                  </a:lnTo>
                  <a:lnTo>
                    <a:pt x="26110" y="10735"/>
                  </a:lnTo>
                  <a:lnTo>
                    <a:pt x="26043" y="10834"/>
                  </a:lnTo>
                  <a:lnTo>
                    <a:pt x="25861" y="10775"/>
                  </a:lnTo>
                  <a:lnTo>
                    <a:pt x="25764" y="10826"/>
                  </a:lnTo>
                  <a:cubicBezTo>
                    <a:pt x="25751" y="10857"/>
                    <a:pt x="25741" y="10884"/>
                    <a:pt x="25728" y="10914"/>
                  </a:cubicBezTo>
                  <a:lnTo>
                    <a:pt x="25659" y="10939"/>
                  </a:lnTo>
                  <a:lnTo>
                    <a:pt x="25659" y="11106"/>
                  </a:lnTo>
                  <a:lnTo>
                    <a:pt x="25547" y="11106"/>
                  </a:lnTo>
                  <a:lnTo>
                    <a:pt x="25599" y="11217"/>
                  </a:lnTo>
                  <a:lnTo>
                    <a:pt x="25513" y="11320"/>
                  </a:lnTo>
                  <a:lnTo>
                    <a:pt x="25494" y="11309"/>
                  </a:lnTo>
                  <a:cubicBezTo>
                    <a:pt x="25504" y="11282"/>
                    <a:pt x="25512" y="11256"/>
                    <a:pt x="25521" y="11230"/>
                  </a:cubicBezTo>
                  <a:cubicBezTo>
                    <a:pt x="25499" y="11185"/>
                    <a:pt x="25471" y="11153"/>
                    <a:pt x="25432" y="11153"/>
                  </a:cubicBezTo>
                  <a:cubicBezTo>
                    <a:pt x="25424" y="11153"/>
                    <a:pt x="25416" y="11154"/>
                    <a:pt x="25408" y="11157"/>
                  </a:cubicBezTo>
                  <a:lnTo>
                    <a:pt x="25283" y="11255"/>
                  </a:lnTo>
                  <a:cubicBezTo>
                    <a:pt x="25287" y="11280"/>
                    <a:pt x="25292" y="11318"/>
                    <a:pt x="25299" y="11362"/>
                  </a:cubicBezTo>
                  <a:cubicBezTo>
                    <a:pt x="25290" y="11361"/>
                    <a:pt x="25282" y="11360"/>
                    <a:pt x="25273" y="11360"/>
                  </a:cubicBezTo>
                  <a:cubicBezTo>
                    <a:pt x="25192" y="11360"/>
                    <a:pt x="25147" y="11414"/>
                    <a:pt x="25102" y="11479"/>
                  </a:cubicBezTo>
                  <a:cubicBezTo>
                    <a:pt x="25068" y="11529"/>
                    <a:pt x="25018" y="11566"/>
                    <a:pt x="24980" y="11617"/>
                  </a:cubicBezTo>
                  <a:lnTo>
                    <a:pt x="24801" y="11722"/>
                  </a:lnTo>
                  <a:lnTo>
                    <a:pt x="24614" y="11952"/>
                  </a:lnTo>
                  <a:cubicBezTo>
                    <a:pt x="24624" y="11978"/>
                    <a:pt x="24634" y="12002"/>
                    <a:pt x="24648" y="12035"/>
                  </a:cubicBezTo>
                  <a:lnTo>
                    <a:pt x="24574" y="12180"/>
                  </a:lnTo>
                  <a:cubicBezTo>
                    <a:pt x="24538" y="12143"/>
                    <a:pt x="24514" y="12117"/>
                    <a:pt x="24479" y="12079"/>
                  </a:cubicBezTo>
                  <a:cubicBezTo>
                    <a:pt x="24471" y="12120"/>
                    <a:pt x="24468" y="12141"/>
                    <a:pt x="24463" y="12162"/>
                  </a:cubicBezTo>
                  <a:lnTo>
                    <a:pt x="24328" y="12306"/>
                  </a:lnTo>
                  <a:cubicBezTo>
                    <a:pt x="24292" y="12273"/>
                    <a:pt x="24324" y="12236"/>
                    <a:pt x="24324" y="12189"/>
                  </a:cubicBezTo>
                  <a:lnTo>
                    <a:pt x="24324" y="12189"/>
                  </a:lnTo>
                  <a:lnTo>
                    <a:pt x="24253" y="12263"/>
                  </a:lnTo>
                  <a:cubicBezTo>
                    <a:pt x="24242" y="12236"/>
                    <a:pt x="24235" y="12217"/>
                    <a:pt x="24227" y="12198"/>
                  </a:cubicBezTo>
                  <a:lnTo>
                    <a:pt x="24227" y="12198"/>
                  </a:lnTo>
                  <a:cubicBezTo>
                    <a:pt x="24144" y="12230"/>
                    <a:pt x="24147" y="12251"/>
                    <a:pt x="24255" y="12352"/>
                  </a:cubicBezTo>
                  <a:lnTo>
                    <a:pt x="24193" y="12419"/>
                  </a:lnTo>
                  <a:lnTo>
                    <a:pt x="24129" y="12367"/>
                  </a:lnTo>
                  <a:lnTo>
                    <a:pt x="23959" y="12399"/>
                  </a:lnTo>
                  <a:cubicBezTo>
                    <a:pt x="23953" y="12428"/>
                    <a:pt x="23949" y="12455"/>
                    <a:pt x="23946" y="12470"/>
                  </a:cubicBezTo>
                  <a:cubicBezTo>
                    <a:pt x="23882" y="12519"/>
                    <a:pt x="23832" y="12562"/>
                    <a:pt x="23776" y="12600"/>
                  </a:cubicBezTo>
                  <a:cubicBezTo>
                    <a:pt x="23754" y="12615"/>
                    <a:pt x="23723" y="12619"/>
                    <a:pt x="23690" y="12630"/>
                  </a:cubicBezTo>
                  <a:cubicBezTo>
                    <a:pt x="23683" y="12654"/>
                    <a:pt x="23676" y="12679"/>
                    <a:pt x="23665" y="12716"/>
                  </a:cubicBezTo>
                  <a:cubicBezTo>
                    <a:pt x="23629" y="12728"/>
                    <a:pt x="23595" y="12741"/>
                    <a:pt x="23562" y="12756"/>
                  </a:cubicBezTo>
                  <a:cubicBezTo>
                    <a:pt x="23537" y="12769"/>
                    <a:pt x="23503" y="12788"/>
                    <a:pt x="23499" y="12809"/>
                  </a:cubicBezTo>
                  <a:cubicBezTo>
                    <a:pt x="23493" y="12856"/>
                    <a:pt x="23469" y="12890"/>
                    <a:pt x="23450" y="12929"/>
                  </a:cubicBezTo>
                  <a:cubicBezTo>
                    <a:pt x="23432" y="12963"/>
                    <a:pt x="23430" y="13007"/>
                    <a:pt x="23424" y="13047"/>
                  </a:cubicBezTo>
                  <a:cubicBezTo>
                    <a:pt x="23418" y="13078"/>
                    <a:pt x="23418" y="13111"/>
                    <a:pt x="23416" y="13137"/>
                  </a:cubicBezTo>
                  <a:cubicBezTo>
                    <a:pt x="23402" y="13145"/>
                    <a:pt x="23391" y="13148"/>
                    <a:pt x="23381" y="13148"/>
                  </a:cubicBezTo>
                  <a:cubicBezTo>
                    <a:pt x="23333" y="13148"/>
                    <a:pt x="23326" y="13071"/>
                    <a:pt x="23280" y="13071"/>
                  </a:cubicBezTo>
                  <a:cubicBezTo>
                    <a:pt x="23275" y="13071"/>
                    <a:pt x="23270" y="13072"/>
                    <a:pt x="23265" y="13073"/>
                  </a:cubicBezTo>
                  <a:cubicBezTo>
                    <a:pt x="23209" y="13140"/>
                    <a:pt x="23291" y="13205"/>
                    <a:pt x="23276" y="13272"/>
                  </a:cubicBezTo>
                  <a:cubicBezTo>
                    <a:pt x="23264" y="13273"/>
                    <a:pt x="23255" y="13274"/>
                    <a:pt x="23248" y="13274"/>
                  </a:cubicBezTo>
                  <a:cubicBezTo>
                    <a:pt x="23225" y="13274"/>
                    <a:pt x="23220" y="13263"/>
                    <a:pt x="23200" y="13216"/>
                  </a:cubicBezTo>
                  <a:lnTo>
                    <a:pt x="23093" y="13178"/>
                  </a:lnTo>
                  <a:lnTo>
                    <a:pt x="23093" y="13178"/>
                  </a:lnTo>
                  <a:cubicBezTo>
                    <a:pt x="23122" y="13246"/>
                    <a:pt x="23168" y="13295"/>
                    <a:pt x="23116" y="13359"/>
                  </a:cubicBezTo>
                  <a:lnTo>
                    <a:pt x="23030" y="13319"/>
                  </a:lnTo>
                  <a:lnTo>
                    <a:pt x="23030" y="13452"/>
                  </a:lnTo>
                  <a:lnTo>
                    <a:pt x="22960" y="13474"/>
                  </a:lnTo>
                  <a:lnTo>
                    <a:pt x="22971" y="13485"/>
                  </a:lnTo>
                  <a:lnTo>
                    <a:pt x="22824" y="13684"/>
                  </a:lnTo>
                  <a:cubicBezTo>
                    <a:pt x="22808" y="13653"/>
                    <a:pt x="22796" y="13631"/>
                    <a:pt x="22779" y="13598"/>
                  </a:cubicBezTo>
                  <a:lnTo>
                    <a:pt x="22678" y="13655"/>
                  </a:lnTo>
                  <a:lnTo>
                    <a:pt x="22519" y="13591"/>
                  </a:lnTo>
                  <a:cubicBezTo>
                    <a:pt x="22444" y="13636"/>
                    <a:pt x="22370" y="13686"/>
                    <a:pt x="22362" y="13799"/>
                  </a:cubicBezTo>
                  <a:lnTo>
                    <a:pt x="22266" y="13756"/>
                  </a:lnTo>
                  <a:lnTo>
                    <a:pt x="22177" y="13851"/>
                  </a:lnTo>
                  <a:lnTo>
                    <a:pt x="22111" y="13830"/>
                  </a:lnTo>
                  <a:cubicBezTo>
                    <a:pt x="22105" y="13836"/>
                    <a:pt x="22099" y="13843"/>
                    <a:pt x="22096" y="13851"/>
                  </a:cubicBezTo>
                  <a:cubicBezTo>
                    <a:pt x="22077" y="13928"/>
                    <a:pt x="22035" y="13984"/>
                    <a:pt x="21961" y="14017"/>
                  </a:cubicBezTo>
                  <a:cubicBezTo>
                    <a:pt x="21876" y="14055"/>
                    <a:pt x="21812" y="14121"/>
                    <a:pt x="21761" y="14202"/>
                  </a:cubicBezTo>
                  <a:cubicBezTo>
                    <a:pt x="21676" y="14203"/>
                    <a:pt x="21600" y="14252"/>
                    <a:pt x="21562" y="14327"/>
                  </a:cubicBezTo>
                  <a:cubicBezTo>
                    <a:pt x="21546" y="14358"/>
                    <a:pt x="21506" y="14377"/>
                    <a:pt x="21474" y="14399"/>
                  </a:cubicBezTo>
                  <a:cubicBezTo>
                    <a:pt x="21456" y="14410"/>
                    <a:pt x="21435" y="14421"/>
                    <a:pt x="21415" y="14429"/>
                  </a:cubicBezTo>
                  <a:cubicBezTo>
                    <a:pt x="21384" y="14486"/>
                    <a:pt x="21359" y="14531"/>
                    <a:pt x="21327" y="14590"/>
                  </a:cubicBezTo>
                  <a:cubicBezTo>
                    <a:pt x="21336" y="14606"/>
                    <a:pt x="21352" y="14631"/>
                    <a:pt x="21374" y="14668"/>
                  </a:cubicBezTo>
                  <a:cubicBezTo>
                    <a:pt x="21364" y="14713"/>
                    <a:pt x="21350" y="14771"/>
                    <a:pt x="21334" y="14836"/>
                  </a:cubicBezTo>
                  <a:lnTo>
                    <a:pt x="21278" y="14821"/>
                  </a:lnTo>
                  <a:cubicBezTo>
                    <a:pt x="21277" y="14837"/>
                    <a:pt x="21275" y="14853"/>
                    <a:pt x="21272" y="14873"/>
                  </a:cubicBezTo>
                  <a:lnTo>
                    <a:pt x="21188" y="14888"/>
                  </a:lnTo>
                  <a:lnTo>
                    <a:pt x="21188" y="14762"/>
                  </a:lnTo>
                  <a:lnTo>
                    <a:pt x="21109" y="14689"/>
                  </a:lnTo>
                  <a:cubicBezTo>
                    <a:pt x="20997" y="14730"/>
                    <a:pt x="20924" y="14852"/>
                    <a:pt x="20786" y="14862"/>
                  </a:cubicBezTo>
                  <a:lnTo>
                    <a:pt x="20646" y="15015"/>
                  </a:lnTo>
                  <a:lnTo>
                    <a:pt x="20556" y="15027"/>
                  </a:lnTo>
                  <a:lnTo>
                    <a:pt x="20475" y="15134"/>
                  </a:lnTo>
                  <a:lnTo>
                    <a:pt x="20406" y="15139"/>
                  </a:lnTo>
                  <a:lnTo>
                    <a:pt x="20354" y="15259"/>
                  </a:lnTo>
                  <a:lnTo>
                    <a:pt x="20259" y="15203"/>
                  </a:lnTo>
                  <a:lnTo>
                    <a:pt x="20259" y="15314"/>
                  </a:lnTo>
                  <a:cubicBezTo>
                    <a:pt x="20208" y="15373"/>
                    <a:pt x="20137" y="15388"/>
                    <a:pt x="20071" y="15394"/>
                  </a:cubicBezTo>
                  <a:lnTo>
                    <a:pt x="19976" y="15484"/>
                  </a:lnTo>
                  <a:cubicBezTo>
                    <a:pt x="19988" y="15516"/>
                    <a:pt x="19999" y="15548"/>
                    <a:pt x="20014" y="15589"/>
                  </a:cubicBezTo>
                  <a:lnTo>
                    <a:pt x="20070" y="15620"/>
                  </a:lnTo>
                  <a:cubicBezTo>
                    <a:pt x="20089" y="15660"/>
                    <a:pt x="20031" y="15754"/>
                    <a:pt x="19975" y="15783"/>
                  </a:cubicBezTo>
                  <a:cubicBezTo>
                    <a:pt x="19976" y="15801"/>
                    <a:pt x="19977" y="15819"/>
                    <a:pt x="19979" y="15838"/>
                  </a:cubicBezTo>
                  <a:lnTo>
                    <a:pt x="19964" y="15846"/>
                  </a:lnTo>
                  <a:lnTo>
                    <a:pt x="19918" y="15791"/>
                  </a:lnTo>
                  <a:lnTo>
                    <a:pt x="19747" y="15947"/>
                  </a:lnTo>
                  <a:lnTo>
                    <a:pt x="19700" y="15938"/>
                  </a:lnTo>
                  <a:lnTo>
                    <a:pt x="19668" y="15999"/>
                  </a:lnTo>
                  <a:lnTo>
                    <a:pt x="19566" y="15937"/>
                  </a:lnTo>
                  <a:lnTo>
                    <a:pt x="19280" y="16004"/>
                  </a:lnTo>
                  <a:lnTo>
                    <a:pt x="19186" y="15967"/>
                  </a:lnTo>
                  <a:cubicBezTo>
                    <a:pt x="19162" y="16046"/>
                    <a:pt x="19139" y="16121"/>
                    <a:pt x="19113" y="16206"/>
                  </a:cubicBezTo>
                  <a:lnTo>
                    <a:pt x="19020" y="16254"/>
                  </a:lnTo>
                  <a:lnTo>
                    <a:pt x="18961" y="16199"/>
                  </a:lnTo>
                  <a:lnTo>
                    <a:pt x="18873" y="16240"/>
                  </a:lnTo>
                  <a:cubicBezTo>
                    <a:pt x="18865" y="16271"/>
                    <a:pt x="18857" y="16300"/>
                    <a:pt x="18847" y="16336"/>
                  </a:cubicBezTo>
                  <a:lnTo>
                    <a:pt x="18821" y="16317"/>
                  </a:lnTo>
                  <a:lnTo>
                    <a:pt x="18693" y="16438"/>
                  </a:lnTo>
                  <a:cubicBezTo>
                    <a:pt x="18717" y="16492"/>
                    <a:pt x="18792" y="16532"/>
                    <a:pt x="18774" y="16616"/>
                  </a:cubicBezTo>
                  <a:cubicBezTo>
                    <a:pt x="18687" y="16613"/>
                    <a:pt x="18719" y="16495"/>
                    <a:pt x="18638" y="16480"/>
                  </a:cubicBezTo>
                  <a:lnTo>
                    <a:pt x="18599" y="16586"/>
                  </a:lnTo>
                  <a:lnTo>
                    <a:pt x="18508" y="16547"/>
                  </a:lnTo>
                  <a:lnTo>
                    <a:pt x="18508" y="16547"/>
                  </a:lnTo>
                  <a:cubicBezTo>
                    <a:pt x="18511" y="16573"/>
                    <a:pt x="18514" y="16592"/>
                    <a:pt x="18518" y="16620"/>
                  </a:cubicBezTo>
                  <a:lnTo>
                    <a:pt x="18396" y="16579"/>
                  </a:lnTo>
                  <a:cubicBezTo>
                    <a:pt x="18330" y="16587"/>
                    <a:pt x="18284" y="16617"/>
                    <a:pt x="18254" y="16682"/>
                  </a:cubicBezTo>
                  <a:cubicBezTo>
                    <a:pt x="18235" y="16722"/>
                    <a:pt x="18194" y="16751"/>
                    <a:pt x="18165" y="16785"/>
                  </a:cubicBezTo>
                  <a:lnTo>
                    <a:pt x="18080" y="16769"/>
                  </a:lnTo>
                  <a:lnTo>
                    <a:pt x="17982" y="16808"/>
                  </a:lnTo>
                  <a:lnTo>
                    <a:pt x="17862" y="16991"/>
                  </a:lnTo>
                  <a:lnTo>
                    <a:pt x="17790" y="16975"/>
                  </a:lnTo>
                  <a:lnTo>
                    <a:pt x="17763" y="17058"/>
                  </a:lnTo>
                  <a:lnTo>
                    <a:pt x="17566" y="17106"/>
                  </a:lnTo>
                  <a:cubicBezTo>
                    <a:pt x="17558" y="17122"/>
                    <a:pt x="17542" y="17155"/>
                    <a:pt x="17527" y="17185"/>
                  </a:cubicBezTo>
                  <a:cubicBezTo>
                    <a:pt x="17553" y="17221"/>
                    <a:pt x="17573" y="17251"/>
                    <a:pt x="17584" y="17268"/>
                  </a:cubicBezTo>
                  <a:cubicBezTo>
                    <a:pt x="17582" y="17317"/>
                    <a:pt x="17587" y="17356"/>
                    <a:pt x="17575" y="17389"/>
                  </a:cubicBezTo>
                  <a:cubicBezTo>
                    <a:pt x="17560" y="17430"/>
                    <a:pt x="17531" y="17467"/>
                    <a:pt x="17506" y="17509"/>
                  </a:cubicBezTo>
                  <a:lnTo>
                    <a:pt x="17427" y="17499"/>
                  </a:lnTo>
                  <a:cubicBezTo>
                    <a:pt x="17416" y="17476"/>
                    <a:pt x="17407" y="17459"/>
                    <a:pt x="17396" y="17438"/>
                  </a:cubicBezTo>
                  <a:lnTo>
                    <a:pt x="17396" y="17438"/>
                  </a:lnTo>
                  <a:cubicBezTo>
                    <a:pt x="17316" y="17486"/>
                    <a:pt x="17409" y="17531"/>
                    <a:pt x="17391" y="17585"/>
                  </a:cubicBezTo>
                  <a:lnTo>
                    <a:pt x="17306" y="17605"/>
                  </a:lnTo>
                  <a:lnTo>
                    <a:pt x="17292" y="17685"/>
                  </a:lnTo>
                  <a:lnTo>
                    <a:pt x="17217" y="17733"/>
                  </a:lnTo>
                  <a:lnTo>
                    <a:pt x="17140" y="17704"/>
                  </a:lnTo>
                  <a:lnTo>
                    <a:pt x="17022" y="17755"/>
                  </a:lnTo>
                  <a:cubicBezTo>
                    <a:pt x="17014" y="17783"/>
                    <a:pt x="17006" y="17814"/>
                    <a:pt x="16991" y="17863"/>
                  </a:cubicBezTo>
                  <a:cubicBezTo>
                    <a:pt x="16954" y="17788"/>
                    <a:pt x="16923" y="17728"/>
                    <a:pt x="16890" y="17662"/>
                  </a:cubicBezTo>
                  <a:cubicBezTo>
                    <a:pt x="16869" y="17665"/>
                    <a:pt x="16840" y="17663"/>
                    <a:pt x="16826" y="17677"/>
                  </a:cubicBezTo>
                  <a:cubicBezTo>
                    <a:pt x="16767" y="17728"/>
                    <a:pt x="16686" y="17742"/>
                    <a:pt x="16630" y="17800"/>
                  </a:cubicBezTo>
                  <a:cubicBezTo>
                    <a:pt x="16605" y="17826"/>
                    <a:pt x="16558" y="17831"/>
                    <a:pt x="16515" y="17849"/>
                  </a:cubicBezTo>
                  <a:cubicBezTo>
                    <a:pt x="16517" y="17861"/>
                    <a:pt x="16521" y="17873"/>
                    <a:pt x="16525" y="17885"/>
                  </a:cubicBezTo>
                  <a:cubicBezTo>
                    <a:pt x="16545" y="17924"/>
                    <a:pt x="16537" y="17970"/>
                    <a:pt x="16507" y="18001"/>
                  </a:cubicBezTo>
                  <a:cubicBezTo>
                    <a:pt x="16456" y="18059"/>
                    <a:pt x="16404" y="18119"/>
                    <a:pt x="16350" y="18182"/>
                  </a:cubicBezTo>
                  <a:lnTo>
                    <a:pt x="16278" y="18155"/>
                  </a:lnTo>
                  <a:lnTo>
                    <a:pt x="16278" y="18155"/>
                  </a:lnTo>
                  <a:lnTo>
                    <a:pt x="16305" y="18282"/>
                  </a:lnTo>
                  <a:cubicBezTo>
                    <a:pt x="16285" y="18275"/>
                    <a:pt x="16268" y="18271"/>
                    <a:pt x="16252" y="18271"/>
                  </a:cubicBezTo>
                  <a:cubicBezTo>
                    <a:pt x="16194" y="18271"/>
                    <a:pt x="16162" y="18319"/>
                    <a:pt x="16133" y="18374"/>
                  </a:cubicBezTo>
                  <a:lnTo>
                    <a:pt x="16029" y="18339"/>
                  </a:lnTo>
                  <a:cubicBezTo>
                    <a:pt x="16016" y="18365"/>
                    <a:pt x="16003" y="18391"/>
                    <a:pt x="15986" y="18423"/>
                  </a:cubicBezTo>
                  <a:lnTo>
                    <a:pt x="15869" y="18438"/>
                  </a:lnTo>
                  <a:cubicBezTo>
                    <a:pt x="15865" y="18449"/>
                    <a:pt x="15858" y="18464"/>
                    <a:pt x="15851" y="18480"/>
                  </a:cubicBezTo>
                  <a:lnTo>
                    <a:pt x="15707" y="18473"/>
                  </a:lnTo>
                  <a:lnTo>
                    <a:pt x="15574" y="18569"/>
                  </a:lnTo>
                  <a:lnTo>
                    <a:pt x="15632" y="18613"/>
                  </a:lnTo>
                  <a:lnTo>
                    <a:pt x="15569" y="18654"/>
                  </a:lnTo>
                  <a:lnTo>
                    <a:pt x="15443" y="18548"/>
                  </a:lnTo>
                  <a:lnTo>
                    <a:pt x="15443" y="18684"/>
                  </a:lnTo>
                  <a:lnTo>
                    <a:pt x="15358" y="18782"/>
                  </a:lnTo>
                  <a:cubicBezTo>
                    <a:pt x="15306" y="18813"/>
                    <a:pt x="15261" y="18838"/>
                    <a:pt x="15206" y="18868"/>
                  </a:cubicBezTo>
                  <a:cubicBezTo>
                    <a:pt x="15211" y="18817"/>
                    <a:pt x="15214" y="18779"/>
                    <a:pt x="15219" y="18735"/>
                  </a:cubicBezTo>
                  <a:cubicBezTo>
                    <a:pt x="15213" y="18735"/>
                    <a:pt x="15208" y="18735"/>
                    <a:pt x="15203" y="18735"/>
                  </a:cubicBezTo>
                  <a:cubicBezTo>
                    <a:pt x="15111" y="18735"/>
                    <a:pt x="15137" y="18823"/>
                    <a:pt x="15105" y="18862"/>
                  </a:cubicBezTo>
                  <a:cubicBezTo>
                    <a:pt x="15116" y="18884"/>
                    <a:pt x="15125" y="18902"/>
                    <a:pt x="15133" y="18918"/>
                  </a:cubicBezTo>
                  <a:cubicBezTo>
                    <a:pt x="15125" y="18932"/>
                    <a:pt x="15112" y="18939"/>
                    <a:pt x="15098" y="18939"/>
                  </a:cubicBezTo>
                  <a:cubicBezTo>
                    <a:pt x="15082" y="18939"/>
                    <a:pt x="15065" y="18930"/>
                    <a:pt x="15050" y="18913"/>
                  </a:cubicBezTo>
                  <a:cubicBezTo>
                    <a:pt x="15032" y="18892"/>
                    <a:pt x="15015" y="18869"/>
                    <a:pt x="14986" y="18832"/>
                  </a:cubicBezTo>
                  <a:lnTo>
                    <a:pt x="14986" y="18969"/>
                  </a:lnTo>
                  <a:cubicBezTo>
                    <a:pt x="14918" y="19035"/>
                    <a:pt x="14836" y="19088"/>
                    <a:pt x="14746" y="19123"/>
                  </a:cubicBezTo>
                  <a:cubicBezTo>
                    <a:pt x="14658" y="19159"/>
                    <a:pt x="14578" y="19218"/>
                    <a:pt x="14492" y="19261"/>
                  </a:cubicBezTo>
                  <a:lnTo>
                    <a:pt x="14310" y="19392"/>
                  </a:lnTo>
                  <a:cubicBezTo>
                    <a:pt x="14296" y="19389"/>
                    <a:pt x="14282" y="19387"/>
                    <a:pt x="14268" y="19387"/>
                  </a:cubicBezTo>
                  <a:cubicBezTo>
                    <a:pt x="14220" y="19387"/>
                    <a:pt x="14174" y="19408"/>
                    <a:pt x="14127" y="19439"/>
                  </a:cubicBezTo>
                  <a:cubicBezTo>
                    <a:pt x="14027" y="19507"/>
                    <a:pt x="13917" y="19561"/>
                    <a:pt x="13811" y="19622"/>
                  </a:cubicBezTo>
                  <a:lnTo>
                    <a:pt x="13755" y="19556"/>
                  </a:lnTo>
                  <a:cubicBezTo>
                    <a:pt x="13718" y="19629"/>
                    <a:pt x="13710" y="19659"/>
                    <a:pt x="13637" y="19659"/>
                  </a:cubicBezTo>
                  <a:cubicBezTo>
                    <a:pt x="13625" y="19659"/>
                    <a:pt x="13611" y="19658"/>
                    <a:pt x="13595" y="19656"/>
                  </a:cubicBezTo>
                  <a:cubicBezTo>
                    <a:pt x="13583" y="19674"/>
                    <a:pt x="13571" y="19692"/>
                    <a:pt x="13556" y="19710"/>
                  </a:cubicBezTo>
                  <a:cubicBezTo>
                    <a:pt x="13542" y="19721"/>
                    <a:pt x="13527" y="19732"/>
                    <a:pt x="13510" y="19742"/>
                  </a:cubicBezTo>
                  <a:cubicBezTo>
                    <a:pt x="13474" y="19722"/>
                    <a:pt x="13488" y="19659"/>
                    <a:pt x="13435" y="19659"/>
                  </a:cubicBezTo>
                  <a:cubicBezTo>
                    <a:pt x="13430" y="19659"/>
                    <a:pt x="13425" y="19659"/>
                    <a:pt x="13419" y="19661"/>
                  </a:cubicBezTo>
                  <a:cubicBezTo>
                    <a:pt x="13423" y="19689"/>
                    <a:pt x="13427" y="19719"/>
                    <a:pt x="13431" y="19748"/>
                  </a:cubicBezTo>
                  <a:lnTo>
                    <a:pt x="13418" y="19758"/>
                  </a:lnTo>
                  <a:cubicBezTo>
                    <a:pt x="13401" y="19738"/>
                    <a:pt x="13385" y="19720"/>
                    <a:pt x="13358" y="19690"/>
                  </a:cubicBezTo>
                  <a:lnTo>
                    <a:pt x="13299" y="19799"/>
                  </a:lnTo>
                  <a:cubicBezTo>
                    <a:pt x="13283" y="19766"/>
                    <a:pt x="13271" y="19739"/>
                    <a:pt x="13260" y="19719"/>
                  </a:cubicBezTo>
                  <a:lnTo>
                    <a:pt x="13306" y="19616"/>
                  </a:lnTo>
                  <a:cubicBezTo>
                    <a:pt x="13290" y="19607"/>
                    <a:pt x="13279" y="19603"/>
                    <a:pt x="13269" y="19603"/>
                  </a:cubicBezTo>
                  <a:cubicBezTo>
                    <a:pt x="13235" y="19603"/>
                    <a:pt x="13232" y="19652"/>
                    <a:pt x="13199" y="19671"/>
                  </a:cubicBezTo>
                  <a:lnTo>
                    <a:pt x="13121" y="19626"/>
                  </a:lnTo>
                  <a:lnTo>
                    <a:pt x="13121" y="19626"/>
                  </a:lnTo>
                  <a:cubicBezTo>
                    <a:pt x="13126" y="19664"/>
                    <a:pt x="13130" y="19697"/>
                    <a:pt x="13135" y="19734"/>
                  </a:cubicBezTo>
                  <a:lnTo>
                    <a:pt x="12985" y="19734"/>
                  </a:lnTo>
                  <a:cubicBezTo>
                    <a:pt x="12952" y="19773"/>
                    <a:pt x="12997" y="19856"/>
                    <a:pt x="12918" y="19892"/>
                  </a:cubicBezTo>
                  <a:cubicBezTo>
                    <a:pt x="12903" y="19829"/>
                    <a:pt x="12889" y="19769"/>
                    <a:pt x="12875" y="19708"/>
                  </a:cubicBezTo>
                  <a:lnTo>
                    <a:pt x="12850" y="19692"/>
                  </a:lnTo>
                  <a:cubicBezTo>
                    <a:pt x="12844" y="19712"/>
                    <a:pt x="12839" y="19730"/>
                    <a:pt x="12834" y="19750"/>
                  </a:cubicBezTo>
                  <a:lnTo>
                    <a:pt x="12818" y="19746"/>
                  </a:lnTo>
                  <a:lnTo>
                    <a:pt x="12777" y="19649"/>
                  </a:lnTo>
                  <a:lnTo>
                    <a:pt x="12697" y="19687"/>
                  </a:lnTo>
                  <a:lnTo>
                    <a:pt x="12529" y="19608"/>
                  </a:lnTo>
                  <a:lnTo>
                    <a:pt x="12600" y="19580"/>
                  </a:lnTo>
                  <a:cubicBezTo>
                    <a:pt x="12603" y="19560"/>
                    <a:pt x="12608" y="19540"/>
                    <a:pt x="12615" y="19511"/>
                  </a:cubicBezTo>
                  <a:lnTo>
                    <a:pt x="12615" y="19511"/>
                  </a:lnTo>
                  <a:lnTo>
                    <a:pt x="12555" y="19552"/>
                  </a:lnTo>
                  <a:lnTo>
                    <a:pt x="12466" y="19501"/>
                  </a:lnTo>
                  <a:cubicBezTo>
                    <a:pt x="12475" y="19469"/>
                    <a:pt x="12483" y="19439"/>
                    <a:pt x="12491" y="19408"/>
                  </a:cubicBezTo>
                  <a:lnTo>
                    <a:pt x="12653" y="19408"/>
                  </a:lnTo>
                  <a:cubicBezTo>
                    <a:pt x="12634" y="19374"/>
                    <a:pt x="12623" y="19353"/>
                    <a:pt x="12610" y="19329"/>
                  </a:cubicBezTo>
                  <a:lnTo>
                    <a:pt x="12697" y="19214"/>
                  </a:lnTo>
                  <a:lnTo>
                    <a:pt x="12879" y="19291"/>
                  </a:lnTo>
                  <a:cubicBezTo>
                    <a:pt x="12886" y="19266"/>
                    <a:pt x="12902" y="19243"/>
                    <a:pt x="12897" y="19225"/>
                  </a:cubicBezTo>
                  <a:cubicBezTo>
                    <a:pt x="12879" y="19145"/>
                    <a:pt x="12869" y="19070"/>
                    <a:pt x="12933" y="19002"/>
                  </a:cubicBezTo>
                  <a:lnTo>
                    <a:pt x="12824" y="18913"/>
                  </a:lnTo>
                  <a:lnTo>
                    <a:pt x="12932" y="18900"/>
                  </a:lnTo>
                  <a:cubicBezTo>
                    <a:pt x="12937" y="18873"/>
                    <a:pt x="12943" y="18844"/>
                    <a:pt x="12950" y="18806"/>
                  </a:cubicBezTo>
                  <a:lnTo>
                    <a:pt x="13033" y="18813"/>
                  </a:lnTo>
                  <a:lnTo>
                    <a:pt x="13065" y="18771"/>
                  </a:lnTo>
                  <a:lnTo>
                    <a:pt x="13088" y="18848"/>
                  </a:lnTo>
                  <a:lnTo>
                    <a:pt x="13179" y="18734"/>
                  </a:lnTo>
                  <a:lnTo>
                    <a:pt x="13259" y="18695"/>
                  </a:lnTo>
                  <a:lnTo>
                    <a:pt x="13324" y="18728"/>
                  </a:lnTo>
                  <a:cubicBezTo>
                    <a:pt x="13320" y="18754"/>
                    <a:pt x="13316" y="18775"/>
                    <a:pt x="13313" y="18802"/>
                  </a:cubicBezTo>
                  <a:lnTo>
                    <a:pt x="13360" y="18813"/>
                  </a:lnTo>
                  <a:cubicBezTo>
                    <a:pt x="13361" y="18794"/>
                    <a:pt x="13362" y="18780"/>
                    <a:pt x="13363" y="18762"/>
                  </a:cubicBezTo>
                  <a:lnTo>
                    <a:pt x="13448" y="18766"/>
                  </a:lnTo>
                  <a:lnTo>
                    <a:pt x="13342" y="18702"/>
                  </a:lnTo>
                  <a:lnTo>
                    <a:pt x="13265" y="18678"/>
                  </a:lnTo>
                  <a:cubicBezTo>
                    <a:pt x="13272" y="18643"/>
                    <a:pt x="13276" y="18612"/>
                    <a:pt x="13282" y="18579"/>
                  </a:cubicBezTo>
                  <a:cubicBezTo>
                    <a:pt x="13285" y="18579"/>
                    <a:pt x="13288" y="18579"/>
                    <a:pt x="13291" y="18579"/>
                  </a:cubicBezTo>
                  <a:cubicBezTo>
                    <a:pt x="13347" y="18579"/>
                    <a:pt x="13401" y="18608"/>
                    <a:pt x="13433" y="18655"/>
                  </a:cubicBezTo>
                  <a:lnTo>
                    <a:pt x="13503" y="18655"/>
                  </a:lnTo>
                  <a:cubicBezTo>
                    <a:pt x="13463" y="18605"/>
                    <a:pt x="13391" y="18612"/>
                    <a:pt x="13362" y="18530"/>
                  </a:cubicBezTo>
                  <a:lnTo>
                    <a:pt x="13362" y="18530"/>
                  </a:lnTo>
                  <a:lnTo>
                    <a:pt x="13514" y="18595"/>
                  </a:lnTo>
                  <a:lnTo>
                    <a:pt x="13519" y="18584"/>
                  </a:lnTo>
                  <a:lnTo>
                    <a:pt x="13367" y="18496"/>
                  </a:lnTo>
                  <a:cubicBezTo>
                    <a:pt x="13370" y="18490"/>
                    <a:pt x="13372" y="18484"/>
                    <a:pt x="13374" y="18479"/>
                  </a:cubicBezTo>
                  <a:lnTo>
                    <a:pt x="13442" y="18473"/>
                  </a:lnTo>
                  <a:cubicBezTo>
                    <a:pt x="13443" y="18454"/>
                    <a:pt x="13444" y="18434"/>
                    <a:pt x="13446" y="18415"/>
                  </a:cubicBezTo>
                  <a:lnTo>
                    <a:pt x="13544" y="18329"/>
                  </a:lnTo>
                  <a:lnTo>
                    <a:pt x="13608" y="18333"/>
                  </a:lnTo>
                  <a:lnTo>
                    <a:pt x="13524" y="18264"/>
                  </a:lnTo>
                  <a:lnTo>
                    <a:pt x="13631" y="18208"/>
                  </a:lnTo>
                  <a:cubicBezTo>
                    <a:pt x="13637" y="18229"/>
                    <a:pt x="13640" y="18244"/>
                    <a:pt x="13645" y="18261"/>
                  </a:cubicBezTo>
                  <a:lnTo>
                    <a:pt x="13720" y="18252"/>
                  </a:lnTo>
                  <a:cubicBezTo>
                    <a:pt x="13764" y="18257"/>
                    <a:pt x="13762" y="18312"/>
                    <a:pt x="13797" y="18312"/>
                  </a:cubicBezTo>
                  <a:cubicBezTo>
                    <a:pt x="13806" y="18312"/>
                    <a:pt x="13817" y="18308"/>
                    <a:pt x="13832" y="18300"/>
                  </a:cubicBezTo>
                  <a:lnTo>
                    <a:pt x="13763" y="18209"/>
                  </a:lnTo>
                  <a:cubicBezTo>
                    <a:pt x="13763" y="18203"/>
                    <a:pt x="13762" y="18180"/>
                    <a:pt x="13761" y="18159"/>
                  </a:cubicBezTo>
                  <a:cubicBezTo>
                    <a:pt x="13779" y="18146"/>
                    <a:pt x="13795" y="18142"/>
                    <a:pt x="13810" y="18142"/>
                  </a:cubicBezTo>
                  <a:cubicBezTo>
                    <a:pt x="13850" y="18142"/>
                    <a:pt x="13885" y="18175"/>
                    <a:pt x="13926" y="18177"/>
                  </a:cubicBezTo>
                  <a:lnTo>
                    <a:pt x="13864" y="18092"/>
                  </a:lnTo>
                  <a:lnTo>
                    <a:pt x="13947" y="18073"/>
                  </a:lnTo>
                  <a:lnTo>
                    <a:pt x="14007" y="18165"/>
                  </a:lnTo>
                  <a:lnTo>
                    <a:pt x="14035" y="18149"/>
                  </a:lnTo>
                  <a:lnTo>
                    <a:pt x="14017" y="18050"/>
                  </a:lnTo>
                  <a:lnTo>
                    <a:pt x="13929" y="18025"/>
                  </a:lnTo>
                  <a:cubicBezTo>
                    <a:pt x="13934" y="17917"/>
                    <a:pt x="13979" y="17841"/>
                    <a:pt x="14027" y="17768"/>
                  </a:cubicBezTo>
                  <a:cubicBezTo>
                    <a:pt x="14045" y="17740"/>
                    <a:pt x="14059" y="17726"/>
                    <a:pt x="14075" y="17726"/>
                  </a:cubicBezTo>
                  <a:cubicBezTo>
                    <a:pt x="14092" y="17726"/>
                    <a:pt x="14110" y="17740"/>
                    <a:pt x="14139" y="17768"/>
                  </a:cubicBezTo>
                  <a:cubicBezTo>
                    <a:pt x="14128" y="17774"/>
                    <a:pt x="14118" y="17777"/>
                    <a:pt x="14108" y="17780"/>
                  </a:cubicBezTo>
                  <a:cubicBezTo>
                    <a:pt x="14095" y="17780"/>
                    <a:pt x="14083" y="17779"/>
                    <a:pt x="14070" y="17778"/>
                  </a:cubicBezTo>
                  <a:cubicBezTo>
                    <a:pt x="14061" y="17817"/>
                    <a:pt x="14052" y="17853"/>
                    <a:pt x="14042" y="17893"/>
                  </a:cubicBezTo>
                  <a:lnTo>
                    <a:pt x="14167" y="17787"/>
                  </a:lnTo>
                  <a:cubicBezTo>
                    <a:pt x="14172" y="17725"/>
                    <a:pt x="14176" y="17662"/>
                    <a:pt x="14181" y="17587"/>
                  </a:cubicBezTo>
                  <a:lnTo>
                    <a:pt x="14258" y="17560"/>
                  </a:lnTo>
                  <a:cubicBezTo>
                    <a:pt x="14269" y="17591"/>
                    <a:pt x="14277" y="17617"/>
                    <a:pt x="14286" y="17646"/>
                  </a:cubicBezTo>
                  <a:lnTo>
                    <a:pt x="14231" y="17694"/>
                  </a:lnTo>
                  <a:lnTo>
                    <a:pt x="14310" y="17705"/>
                  </a:lnTo>
                  <a:cubicBezTo>
                    <a:pt x="14313" y="17733"/>
                    <a:pt x="14317" y="17755"/>
                    <a:pt x="14322" y="17799"/>
                  </a:cubicBezTo>
                  <a:lnTo>
                    <a:pt x="14360" y="17722"/>
                  </a:lnTo>
                  <a:cubicBezTo>
                    <a:pt x="14393" y="17735"/>
                    <a:pt x="14424" y="17749"/>
                    <a:pt x="14465" y="17765"/>
                  </a:cubicBezTo>
                  <a:cubicBezTo>
                    <a:pt x="14471" y="17745"/>
                    <a:pt x="14480" y="17718"/>
                    <a:pt x="14488" y="17691"/>
                  </a:cubicBezTo>
                  <a:lnTo>
                    <a:pt x="14513" y="17714"/>
                  </a:lnTo>
                  <a:lnTo>
                    <a:pt x="14456" y="17650"/>
                  </a:lnTo>
                  <a:cubicBezTo>
                    <a:pt x="14479" y="17626"/>
                    <a:pt x="14499" y="17604"/>
                    <a:pt x="14520" y="17582"/>
                  </a:cubicBezTo>
                  <a:cubicBezTo>
                    <a:pt x="14524" y="17587"/>
                    <a:pt x="14528" y="17589"/>
                    <a:pt x="14533" y="17589"/>
                  </a:cubicBezTo>
                  <a:cubicBezTo>
                    <a:pt x="14549" y="17589"/>
                    <a:pt x="14565" y="17561"/>
                    <a:pt x="14580" y="17561"/>
                  </a:cubicBezTo>
                  <a:cubicBezTo>
                    <a:pt x="14588" y="17561"/>
                    <a:pt x="14595" y="17569"/>
                    <a:pt x="14601" y="17592"/>
                  </a:cubicBezTo>
                  <a:lnTo>
                    <a:pt x="14643" y="17524"/>
                  </a:lnTo>
                  <a:lnTo>
                    <a:pt x="14721" y="17579"/>
                  </a:lnTo>
                  <a:cubicBezTo>
                    <a:pt x="14795" y="17567"/>
                    <a:pt x="14784" y="17478"/>
                    <a:pt x="14844" y="17447"/>
                  </a:cubicBezTo>
                  <a:cubicBezTo>
                    <a:pt x="14838" y="17414"/>
                    <a:pt x="14833" y="17383"/>
                    <a:pt x="14828" y="17350"/>
                  </a:cubicBezTo>
                  <a:lnTo>
                    <a:pt x="14757" y="17339"/>
                  </a:lnTo>
                  <a:cubicBezTo>
                    <a:pt x="14734" y="17291"/>
                    <a:pt x="14776" y="17220"/>
                    <a:pt x="14845" y="17198"/>
                  </a:cubicBezTo>
                  <a:lnTo>
                    <a:pt x="14845" y="17198"/>
                  </a:lnTo>
                  <a:cubicBezTo>
                    <a:pt x="14827" y="17282"/>
                    <a:pt x="14880" y="17320"/>
                    <a:pt x="14936" y="17348"/>
                  </a:cubicBezTo>
                  <a:cubicBezTo>
                    <a:pt x="14961" y="17397"/>
                    <a:pt x="14984" y="17442"/>
                    <a:pt x="15007" y="17485"/>
                  </a:cubicBezTo>
                  <a:lnTo>
                    <a:pt x="15025" y="17477"/>
                  </a:lnTo>
                  <a:lnTo>
                    <a:pt x="15008" y="17417"/>
                  </a:lnTo>
                  <a:lnTo>
                    <a:pt x="15097" y="17374"/>
                  </a:lnTo>
                  <a:cubicBezTo>
                    <a:pt x="15095" y="17367"/>
                    <a:pt x="15094" y="17361"/>
                    <a:pt x="15092" y="17354"/>
                  </a:cubicBezTo>
                  <a:lnTo>
                    <a:pt x="15011" y="17337"/>
                  </a:lnTo>
                  <a:cubicBezTo>
                    <a:pt x="15015" y="17314"/>
                    <a:pt x="15010" y="17283"/>
                    <a:pt x="15023" y="17264"/>
                  </a:cubicBezTo>
                  <a:cubicBezTo>
                    <a:pt x="15062" y="17205"/>
                    <a:pt x="15117" y="17175"/>
                    <a:pt x="15185" y="17175"/>
                  </a:cubicBezTo>
                  <a:cubicBezTo>
                    <a:pt x="15197" y="17175"/>
                    <a:pt x="15210" y="17176"/>
                    <a:pt x="15222" y="17178"/>
                  </a:cubicBezTo>
                  <a:lnTo>
                    <a:pt x="15282" y="17088"/>
                  </a:lnTo>
                  <a:cubicBezTo>
                    <a:pt x="15280" y="17064"/>
                    <a:pt x="15277" y="17040"/>
                    <a:pt x="15274" y="17014"/>
                  </a:cubicBezTo>
                  <a:lnTo>
                    <a:pt x="15355" y="16970"/>
                  </a:lnTo>
                  <a:cubicBezTo>
                    <a:pt x="15382" y="16883"/>
                    <a:pt x="15283" y="16797"/>
                    <a:pt x="15347" y="16702"/>
                  </a:cubicBezTo>
                  <a:lnTo>
                    <a:pt x="15347" y="16702"/>
                  </a:lnTo>
                  <a:lnTo>
                    <a:pt x="15389" y="16709"/>
                  </a:lnTo>
                  <a:cubicBezTo>
                    <a:pt x="15384" y="16745"/>
                    <a:pt x="15379" y="16777"/>
                    <a:pt x="15373" y="16813"/>
                  </a:cubicBezTo>
                  <a:lnTo>
                    <a:pt x="15472" y="16864"/>
                  </a:lnTo>
                  <a:lnTo>
                    <a:pt x="15527" y="16802"/>
                  </a:lnTo>
                  <a:lnTo>
                    <a:pt x="15625" y="16802"/>
                  </a:lnTo>
                  <a:lnTo>
                    <a:pt x="15724" y="16741"/>
                  </a:lnTo>
                  <a:lnTo>
                    <a:pt x="15796" y="16899"/>
                  </a:lnTo>
                  <a:cubicBezTo>
                    <a:pt x="15940" y="16810"/>
                    <a:pt x="16051" y="16697"/>
                    <a:pt x="16145" y="16570"/>
                  </a:cubicBezTo>
                  <a:cubicBezTo>
                    <a:pt x="16157" y="16496"/>
                    <a:pt x="16088" y="16486"/>
                    <a:pt x="16055" y="16450"/>
                  </a:cubicBezTo>
                  <a:cubicBezTo>
                    <a:pt x="16069" y="16381"/>
                    <a:pt x="16069" y="16381"/>
                    <a:pt x="16149" y="16348"/>
                  </a:cubicBezTo>
                  <a:cubicBezTo>
                    <a:pt x="16152" y="16370"/>
                    <a:pt x="16155" y="16392"/>
                    <a:pt x="16158" y="16418"/>
                  </a:cubicBezTo>
                  <a:lnTo>
                    <a:pt x="16246" y="16490"/>
                  </a:lnTo>
                  <a:lnTo>
                    <a:pt x="16294" y="16456"/>
                  </a:lnTo>
                  <a:lnTo>
                    <a:pt x="16280" y="16360"/>
                  </a:lnTo>
                  <a:lnTo>
                    <a:pt x="16322" y="16287"/>
                  </a:lnTo>
                  <a:lnTo>
                    <a:pt x="16322" y="16287"/>
                  </a:lnTo>
                  <a:cubicBezTo>
                    <a:pt x="16380" y="16318"/>
                    <a:pt x="16311" y="16368"/>
                    <a:pt x="16353" y="16403"/>
                  </a:cubicBezTo>
                  <a:lnTo>
                    <a:pt x="16427" y="16327"/>
                  </a:lnTo>
                  <a:lnTo>
                    <a:pt x="16361" y="16243"/>
                  </a:lnTo>
                  <a:lnTo>
                    <a:pt x="16516" y="16268"/>
                  </a:lnTo>
                  <a:cubicBezTo>
                    <a:pt x="16522" y="16227"/>
                    <a:pt x="16526" y="16190"/>
                    <a:pt x="16532" y="16147"/>
                  </a:cubicBezTo>
                  <a:lnTo>
                    <a:pt x="16461" y="16058"/>
                  </a:lnTo>
                  <a:lnTo>
                    <a:pt x="16472" y="16041"/>
                  </a:lnTo>
                  <a:lnTo>
                    <a:pt x="16562" y="16072"/>
                  </a:lnTo>
                  <a:lnTo>
                    <a:pt x="16617" y="16148"/>
                  </a:lnTo>
                  <a:cubicBezTo>
                    <a:pt x="16672" y="16089"/>
                    <a:pt x="16776" y="16081"/>
                    <a:pt x="16761" y="15969"/>
                  </a:cubicBezTo>
                  <a:cubicBezTo>
                    <a:pt x="16764" y="15967"/>
                    <a:pt x="16766" y="15963"/>
                    <a:pt x="16768" y="15963"/>
                  </a:cubicBezTo>
                  <a:cubicBezTo>
                    <a:pt x="16782" y="15968"/>
                    <a:pt x="16796" y="15971"/>
                    <a:pt x="16815" y="15977"/>
                  </a:cubicBezTo>
                  <a:lnTo>
                    <a:pt x="17057" y="15783"/>
                  </a:lnTo>
                  <a:cubicBezTo>
                    <a:pt x="17063" y="15751"/>
                    <a:pt x="17066" y="15725"/>
                    <a:pt x="17069" y="15700"/>
                  </a:cubicBezTo>
                  <a:cubicBezTo>
                    <a:pt x="17171" y="15692"/>
                    <a:pt x="17236" y="15632"/>
                    <a:pt x="17291" y="15558"/>
                  </a:cubicBezTo>
                  <a:cubicBezTo>
                    <a:pt x="17302" y="15541"/>
                    <a:pt x="17316" y="15525"/>
                    <a:pt x="17332" y="15513"/>
                  </a:cubicBezTo>
                  <a:cubicBezTo>
                    <a:pt x="17521" y="15380"/>
                    <a:pt x="17689" y="15225"/>
                    <a:pt x="17849" y="15058"/>
                  </a:cubicBezTo>
                  <a:cubicBezTo>
                    <a:pt x="17898" y="15006"/>
                    <a:pt x="17962" y="14966"/>
                    <a:pt x="18016" y="14918"/>
                  </a:cubicBezTo>
                  <a:cubicBezTo>
                    <a:pt x="18038" y="14899"/>
                    <a:pt x="18052" y="14871"/>
                    <a:pt x="18079" y="14836"/>
                  </a:cubicBezTo>
                  <a:cubicBezTo>
                    <a:pt x="18138" y="14826"/>
                    <a:pt x="18142" y="14820"/>
                    <a:pt x="18153" y="14717"/>
                  </a:cubicBezTo>
                  <a:lnTo>
                    <a:pt x="18222" y="14707"/>
                  </a:lnTo>
                  <a:cubicBezTo>
                    <a:pt x="18214" y="14685"/>
                    <a:pt x="18206" y="14665"/>
                    <a:pt x="18195" y="14636"/>
                  </a:cubicBezTo>
                  <a:lnTo>
                    <a:pt x="18241" y="14552"/>
                  </a:lnTo>
                  <a:lnTo>
                    <a:pt x="18260" y="14557"/>
                  </a:lnTo>
                  <a:cubicBezTo>
                    <a:pt x="18267" y="14591"/>
                    <a:pt x="18274" y="14626"/>
                    <a:pt x="18286" y="14683"/>
                  </a:cubicBezTo>
                  <a:cubicBezTo>
                    <a:pt x="18318" y="14644"/>
                    <a:pt x="18347" y="14623"/>
                    <a:pt x="18357" y="14594"/>
                  </a:cubicBezTo>
                  <a:cubicBezTo>
                    <a:pt x="18378" y="14541"/>
                    <a:pt x="18409" y="14519"/>
                    <a:pt x="18464" y="14497"/>
                  </a:cubicBezTo>
                  <a:cubicBezTo>
                    <a:pt x="18522" y="14474"/>
                    <a:pt x="18566" y="14413"/>
                    <a:pt x="18612" y="14364"/>
                  </a:cubicBezTo>
                  <a:cubicBezTo>
                    <a:pt x="18627" y="14349"/>
                    <a:pt x="18628" y="14320"/>
                    <a:pt x="18637" y="14290"/>
                  </a:cubicBezTo>
                  <a:cubicBezTo>
                    <a:pt x="18636" y="14290"/>
                    <a:pt x="18635" y="14290"/>
                    <a:pt x="18635" y="14290"/>
                  </a:cubicBezTo>
                  <a:cubicBezTo>
                    <a:pt x="18592" y="14290"/>
                    <a:pt x="18555" y="14309"/>
                    <a:pt x="18518" y="14309"/>
                  </a:cubicBezTo>
                  <a:cubicBezTo>
                    <a:pt x="18496" y="14309"/>
                    <a:pt x="18473" y="14302"/>
                    <a:pt x="18451" y="14277"/>
                  </a:cubicBezTo>
                  <a:lnTo>
                    <a:pt x="18521" y="14163"/>
                  </a:lnTo>
                  <a:lnTo>
                    <a:pt x="18612" y="14150"/>
                  </a:lnTo>
                  <a:lnTo>
                    <a:pt x="18684" y="13979"/>
                  </a:lnTo>
                  <a:cubicBezTo>
                    <a:pt x="18719" y="13975"/>
                    <a:pt x="18745" y="13972"/>
                    <a:pt x="18766" y="13972"/>
                  </a:cubicBezTo>
                  <a:cubicBezTo>
                    <a:pt x="18811" y="13972"/>
                    <a:pt x="18832" y="13984"/>
                    <a:pt x="18865" y="14013"/>
                  </a:cubicBezTo>
                  <a:cubicBezTo>
                    <a:pt x="18837" y="14043"/>
                    <a:pt x="18806" y="14072"/>
                    <a:pt x="18780" y="14102"/>
                  </a:cubicBezTo>
                  <a:cubicBezTo>
                    <a:pt x="18775" y="14107"/>
                    <a:pt x="18789" y="14128"/>
                    <a:pt x="18798" y="14150"/>
                  </a:cubicBezTo>
                  <a:cubicBezTo>
                    <a:pt x="18831" y="14099"/>
                    <a:pt x="18861" y="14050"/>
                    <a:pt x="18910" y="14050"/>
                  </a:cubicBezTo>
                  <a:cubicBezTo>
                    <a:pt x="18922" y="14050"/>
                    <a:pt x="18934" y="14053"/>
                    <a:pt x="18948" y="14059"/>
                  </a:cubicBezTo>
                  <a:cubicBezTo>
                    <a:pt x="18977" y="14043"/>
                    <a:pt x="19003" y="14026"/>
                    <a:pt x="19029" y="14008"/>
                  </a:cubicBezTo>
                  <a:cubicBezTo>
                    <a:pt x="19096" y="13954"/>
                    <a:pt x="19164" y="13902"/>
                    <a:pt x="19227" y="13843"/>
                  </a:cubicBezTo>
                  <a:cubicBezTo>
                    <a:pt x="19245" y="13826"/>
                    <a:pt x="19251" y="13792"/>
                    <a:pt x="19264" y="13758"/>
                  </a:cubicBezTo>
                  <a:cubicBezTo>
                    <a:pt x="19388" y="13747"/>
                    <a:pt x="19455" y="13638"/>
                    <a:pt x="19544" y="13561"/>
                  </a:cubicBezTo>
                  <a:cubicBezTo>
                    <a:pt x="19624" y="13491"/>
                    <a:pt x="19702" y="13421"/>
                    <a:pt x="19779" y="13348"/>
                  </a:cubicBezTo>
                  <a:cubicBezTo>
                    <a:pt x="19893" y="13241"/>
                    <a:pt x="20005" y="13132"/>
                    <a:pt x="20114" y="13021"/>
                  </a:cubicBezTo>
                  <a:cubicBezTo>
                    <a:pt x="20128" y="13006"/>
                    <a:pt x="20128" y="12979"/>
                    <a:pt x="20137" y="12951"/>
                  </a:cubicBezTo>
                  <a:cubicBezTo>
                    <a:pt x="20153" y="12959"/>
                    <a:pt x="20168" y="12963"/>
                    <a:pt x="20182" y="12963"/>
                  </a:cubicBezTo>
                  <a:cubicBezTo>
                    <a:pt x="20215" y="12963"/>
                    <a:pt x="20243" y="12943"/>
                    <a:pt x="20269" y="12910"/>
                  </a:cubicBezTo>
                  <a:cubicBezTo>
                    <a:pt x="20298" y="12874"/>
                    <a:pt x="20339" y="12848"/>
                    <a:pt x="20374" y="12817"/>
                  </a:cubicBezTo>
                  <a:cubicBezTo>
                    <a:pt x="20509" y="12694"/>
                    <a:pt x="20644" y="12568"/>
                    <a:pt x="20781" y="12447"/>
                  </a:cubicBezTo>
                  <a:cubicBezTo>
                    <a:pt x="20913" y="12331"/>
                    <a:pt x="21052" y="12221"/>
                    <a:pt x="21182" y="12100"/>
                  </a:cubicBezTo>
                  <a:cubicBezTo>
                    <a:pt x="21261" y="12027"/>
                    <a:pt x="21351" y="11966"/>
                    <a:pt x="21403" y="11864"/>
                  </a:cubicBezTo>
                  <a:cubicBezTo>
                    <a:pt x="21421" y="11830"/>
                    <a:pt x="21468" y="11811"/>
                    <a:pt x="21503" y="11784"/>
                  </a:cubicBezTo>
                  <a:cubicBezTo>
                    <a:pt x="21570" y="11732"/>
                    <a:pt x="21640" y="11683"/>
                    <a:pt x="21705" y="11627"/>
                  </a:cubicBezTo>
                  <a:cubicBezTo>
                    <a:pt x="21784" y="11558"/>
                    <a:pt x="21862" y="11484"/>
                    <a:pt x="21941" y="11414"/>
                  </a:cubicBezTo>
                  <a:cubicBezTo>
                    <a:pt x="22009" y="11351"/>
                    <a:pt x="22079" y="11287"/>
                    <a:pt x="22147" y="11222"/>
                  </a:cubicBezTo>
                  <a:cubicBezTo>
                    <a:pt x="22165" y="11205"/>
                    <a:pt x="22187" y="11183"/>
                    <a:pt x="22194" y="11160"/>
                  </a:cubicBezTo>
                  <a:cubicBezTo>
                    <a:pt x="22216" y="11084"/>
                    <a:pt x="22265" y="11046"/>
                    <a:pt x="22321" y="11046"/>
                  </a:cubicBezTo>
                  <a:cubicBezTo>
                    <a:pt x="22372" y="11010"/>
                    <a:pt x="22407" y="10987"/>
                    <a:pt x="22442" y="10961"/>
                  </a:cubicBezTo>
                  <a:cubicBezTo>
                    <a:pt x="22512" y="10905"/>
                    <a:pt x="22593" y="10858"/>
                    <a:pt x="22626" y="10771"/>
                  </a:cubicBezTo>
                  <a:cubicBezTo>
                    <a:pt x="22738" y="10706"/>
                    <a:pt x="22837" y="10623"/>
                    <a:pt x="22921" y="10525"/>
                  </a:cubicBezTo>
                  <a:cubicBezTo>
                    <a:pt x="22967" y="10471"/>
                    <a:pt x="23014" y="10412"/>
                    <a:pt x="23082" y="10379"/>
                  </a:cubicBezTo>
                  <a:cubicBezTo>
                    <a:pt x="23109" y="10363"/>
                    <a:pt x="23134" y="10345"/>
                    <a:pt x="23158" y="10324"/>
                  </a:cubicBezTo>
                  <a:lnTo>
                    <a:pt x="23104" y="10226"/>
                  </a:lnTo>
                  <a:lnTo>
                    <a:pt x="23027" y="10273"/>
                  </a:lnTo>
                  <a:lnTo>
                    <a:pt x="22987" y="10223"/>
                  </a:lnTo>
                  <a:lnTo>
                    <a:pt x="22928" y="10274"/>
                  </a:lnTo>
                  <a:lnTo>
                    <a:pt x="22912" y="10264"/>
                  </a:lnTo>
                  <a:cubicBezTo>
                    <a:pt x="22915" y="10237"/>
                    <a:pt x="22917" y="10210"/>
                    <a:pt x="22922" y="10175"/>
                  </a:cubicBezTo>
                  <a:lnTo>
                    <a:pt x="22833" y="10163"/>
                  </a:lnTo>
                  <a:cubicBezTo>
                    <a:pt x="22826" y="10118"/>
                    <a:pt x="22793" y="10072"/>
                    <a:pt x="22825" y="10017"/>
                  </a:cubicBezTo>
                  <a:cubicBezTo>
                    <a:pt x="22827" y="10017"/>
                    <a:pt x="22828" y="10017"/>
                    <a:pt x="22830" y="10017"/>
                  </a:cubicBezTo>
                  <a:cubicBezTo>
                    <a:pt x="22898" y="10017"/>
                    <a:pt x="22879" y="10105"/>
                    <a:pt x="22941" y="10121"/>
                  </a:cubicBezTo>
                  <a:lnTo>
                    <a:pt x="22987" y="10027"/>
                  </a:lnTo>
                  <a:lnTo>
                    <a:pt x="22869" y="9989"/>
                  </a:lnTo>
                  <a:lnTo>
                    <a:pt x="22858" y="9941"/>
                  </a:lnTo>
                  <a:lnTo>
                    <a:pt x="22845" y="9934"/>
                  </a:lnTo>
                  <a:lnTo>
                    <a:pt x="22859" y="9925"/>
                  </a:lnTo>
                  <a:lnTo>
                    <a:pt x="22938" y="9814"/>
                  </a:lnTo>
                  <a:lnTo>
                    <a:pt x="23015" y="9822"/>
                  </a:lnTo>
                  <a:lnTo>
                    <a:pt x="23099" y="9750"/>
                  </a:lnTo>
                  <a:cubicBezTo>
                    <a:pt x="23098" y="9700"/>
                    <a:pt x="23107" y="9649"/>
                    <a:pt x="23180" y="9614"/>
                  </a:cubicBezTo>
                  <a:lnTo>
                    <a:pt x="23180" y="9614"/>
                  </a:lnTo>
                  <a:lnTo>
                    <a:pt x="23156" y="9705"/>
                  </a:lnTo>
                  <a:lnTo>
                    <a:pt x="23230" y="9734"/>
                  </a:lnTo>
                  <a:cubicBezTo>
                    <a:pt x="23229" y="9740"/>
                    <a:pt x="23228" y="9746"/>
                    <a:pt x="23228" y="9750"/>
                  </a:cubicBezTo>
                  <a:lnTo>
                    <a:pt x="23185" y="9763"/>
                  </a:lnTo>
                  <a:cubicBezTo>
                    <a:pt x="23209" y="9795"/>
                    <a:pt x="23232" y="9826"/>
                    <a:pt x="23260" y="9861"/>
                  </a:cubicBezTo>
                  <a:lnTo>
                    <a:pt x="23349" y="9766"/>
                  </a:lnTo>
                  <a:lnTo>
                    <a:pt x="23223" y="9679"/>
                  </a:lnTo>
                  <a:lnTo>
                    <a:pt x="23341" y="9536"/>
                  </a:lnTo>
                  <a:cubicBezTo>
                    <a:pt x="23338" y="9499"/>
                    <a:pt x="23337" y="9468"/>
                    <a:pt x="23336" y="9440"/>
                  </a:cubicBezTo>
                  <a:lnTo>
                    <a:pt x="23439" y="9387"/>
                  </a:lnTo>
                  <a:lnTo>
                    <a:pt x="23439" y="9387"/>
                  </a:lnTo>
                  <a:cubicBezTo>
                    <a:pt x="23445" y="9431"/>
                    <a:pt x="23410" y="9448"/>
                    <a:pt x="23379" y="9481"/>
                  </a:cubicBezTo>
                  <a:cubicBezTo>
                    <a:pt x="23383" y="9481"/>
                    <a:pt x="23387" y="9482"/>
                    <a:pt x="23391" y="9482"/>
                  </a:cubicBezTo>
                  <a:cubicBezTo>
                    <a:pt x="23461" y="9482"/>
                    <a:pt x="23477" y="9411"/>
                    <a:pt x="23534" y="9395"/>
                  </a:cubicBezTo>
                  <a:lnTo>
                    <a:pt x="23628" y="9413"/>
                  </a:lnTo>
                  <a:cubicBezTo>
                    <a:pt x="23602" y="9392"/>
                    <a:pt x="23582" y="9377"/>
                    <a:pt x="23560" y="9360"/>
                  </a:cubicBezTo>
                  <a:cubicBezTo>
                    <a:pt x="23566" y="9345"/>
                    <a:pt x="23572" y="9333"/>
                    <a:pt x="23580" y="9317"/>
                  </a:cubicBezTo>
                  <a:lnTo>
                    <a:pt x="23630" y="9332"/>
                  </a:lnTo>
                  <a:lnTo>
                    <a:pt x="23646" y="9287"/>
                  </a:lnTo>
                  <a:lnTo>
                    <a:pt x="23696" y="9303"/>
                  </a:lnTo>
                  <a:lnTo>
                    <a:pt x="23703" y="9297"/>
                  </a:lnTo>
                  <a:cubicBezTo>
                    <a:pt x="23667" y="9255"/>
                    <a:pt x="23690" y="9223"/>
                    <a:pt x="23717" y="9187"/>
                  </a:cubicBezTo>
                  <a:lnTo>
                    <a:pt x="23776" y="9199"/>
                  </a:lnTo>
                  <a:cubicBezTo>
                    <a:pt x="23767" y="9155"/>
                    <a:pt x="23759" y="9112"/>
                    <a:pt x="23751" y="9070"/>
                  </a:cubicBezTo>
                  <a:lnTo>
                    <a:pt x="23769" y="9057"/>
                  </a:lnTo>
                  <a:lnTo>
                    <a:pt x="23832" y="9103"/>
                  </a:lnTo>
                  <a:lnTo>
                    <a:pt x="23837" y="9102"/>
                  </a:lnTo>
                  <a:cubicBezTo>
                    <a:pt x="23845" y="9052"/>
                    <a:pt x="23854" y="9001"/>
                    <a:pt x="23862" y="8949"/>
                  </a:cubicBezTo>
                  <a:lnTo>
                    <a:pt x="23876" y="8947"/>
                  </a:lnTo>
                  <a:cubicBezTo>
                    <a:pt x="23887" y="8977"/>
                    <a:pt x="23898" y="9006"/>
                    <a:pt x="23914" y="9050"/>
                  </a:cubicBezTo>
                  <a:cubicBezTo>
                    <a:pt x="23927" y="8973"/>
                    <a:pt x="23936" y="8912"/>
                    <a:pt x="23949" y="8835"/>
                  </a:cubicBezTo>
                  <a:lnTo>
                    <a:pt x="23990" y="8897"/>
                  </a:lnTo>
                  <a:lnTo>
                    <a:pt x="24052" y="8822"/>
                  </a:lnTo>
                  <a:lnTo>
                    <a:pt x="24098" y="8835"/>
                  </a:lnTo>
                  <a:lnTo>
                    <a:pt x="24122" y="8754"/>
                  </a:lnTo>
                  <a:cubicBezTo>
                    <a:pt x="24116" y="8743"/>
                    <a:pt x="24105" y="8723"/>
                    <a:pt x="24089" y="8694"/>
                  </a:cubicBezTo>
                  <a:lnTo>
                    <a:pt x="24089" y="8694"/>
                  </a:lnTo>
                  <a:lnTo>
                    <a:pt x="24270" y="8706"/>
                  </a:lnTo>
                  <a:lnTo>
                    <a:pt x="24237" y="8664"/>
                  </a:lnTo>
                  <a:cubicBezTo>
                    <a:pt x="24251" y="8640"/>
                    <a:pt x="24265" y="8615"/>
                    <a:pt x="24284" y="8580"/>
                  </a:cubicBezTo>
                  <a:lnTo>
                    <a:pt x="24362" y="8648"/>
                  </a:lnTo>
                  <a:lnTo>
                    <a:pt x="24423" y="8607"/>
                  </a:lnTo>
                  <a:lnTo>
                    <a:pt x="24376" y="8549"/>
                  </a:lnTo>
                  <a:lnTo>
                    <a:pt x="24386" y="8533"/>
                  </a:lnTo>
                  <a:lnTo>
                    <a:pt x="24456" y="8555"/>
                  </a:lnTo>
                  <a:cubicBezTo>
                    <a:pt x="24455" y="8545"/>
                    <a:pt x="24454" y="8533"/>
                    <a:pt x="24454" y="8526"/>
                  </a:cubicBezTo>
                  <a:lnTo>
                    <a:pt x="24537" y="8460"/>
                  </a:lnTo>
                  <a:lnTo>
                    <a:pt x="24634" y="8460"/>
                  </a:lnTo>
                  <a:lnTo>
                    <a:pt x="24642" y="8443"/>
                  </a:lnTo>
                  <a:lnTo>
                    <a:pt x="24556" y="8382"/>
                  </a:lnTo>
                  <a:cubicBezTo>
                    <a:pt x="24549" y="8394"/>
                    <a:pt x="24543" y="8405"/>
                    <a:pt x="24534" y="8422"/>
                  </a:cubicBezTo>
                  <a:lnTo>
                    <a:pt x="24472" y="8386"/>
                  </a:lnTo>
                  <a:cubicBezTo>
                    <a:pt x="24481" y="8364"/>
                    <a:pt x="24488" y="8346"/>
                    <a:pt x="24496" y="8328"/>
                  </a:cubicBezTo>
                  <a:lnTo>
                    <a:pt x="24646" y="8339"/>
                  </a:lnTo>
                  <a:cubicBezTo>
                    <a:pt x="24656" y="8320"/>
                    <a:pt x="24666" y="8299"/>
                    <a:pt x="24674" y="8279"/>
                  </a:cubicBezTo>
                  <a:cubicBezTo>
                    <a:pt x="24680" y="8258"/>
                    <a:pt x="24683" y="8236"/>
                    <a:pt x="24686" y="8214"/>
                  </a:cubicBezTo>
                  <a:cubicBezTo>
                    <a:pt x="24757" y="8261"/>
                    <a:pt x="24805" y="8313"/>
                    <a:pt x="24818" y="8394"/>
                  </a:cubicBezTo>
                  <a:lnTo>
                    <a:pt x="24891" y="8404"/>
                  </a:lnTo>
                  <a:lnTo>
                    <a:pt x="24924" y="8326"/>
                  </a:lnTo>
                  <a:lnTo>
                    <a:pt x="24813" y="8251"/>
                  </a:lnTo>
                  <a:lnTo>
                    <a:pt x="24894" y="8182"/>
                  </a:lnTo>
                  <a:cubicBezTo>
                    <a:pt x="24918" y="8168"/>
                    <a:pt x="24886" y="8120"/>
                    <a:pt x="24939" y="8112"/>
                  </a:cubicBezTo>
                  <a:cubicBezTo>
                    <a:pt x="24942" y="8089"/>
                    <a:pt x="24948" y="8060"/>
                    <a:pt x="24954" y="8021"/>
                  </a:cubicBezTo>
                  <a:lnTo>
                    <a:pt x="25103" y="8053"/>
                  </a:lnTo>
                  <a:cubicBezTo>
                    <a:pt x="25117" y="8023"/>
                    <a:pt x="25132" y="7992"/>
                    <a:pt x="25145" y="7963"/>
                  </a:cubicBezTo>
                  <a:lnTo>
                    <a:pt x="25153" y="7972"/>
                  </a:lnTo>
                  <a:cubicBezTo>
                    <a:pt x="25191" y="7941"/>
                    <a:pt x="25227" y="7910"/>
                    <a:pt x="25266" y="7883"/>
                  </a:cubicBezTo>
                  <a:cubicBezTo>
                    <a:pt x="25286" y="7871"/>
                    <a:pt x="25307" y="7861"/>
                    <a:pt x="25329" y="7854"/>
                  </a:cubicBezTo>
                  <a:lnTo>
                    <a:pt x="25329" y="7854"/>
                  </a:lnTo>
                  <a:cubicBezTo>
                    <a:pt x="25356" y="7924"/>
                    <a:pt x="25274" y="7908"/>
                    <a:pt x="25277" y="7958"/>
                  </a:cubicBezTo>
                  <a:lnTo>
                    <a:pt x="25338" y="7989"/>
                  </a:lnTo>
                  <a:lnTo>
                    <a:pt x="25448" y="7948"/>
                  </a:lnTo>
                  <a:lnTo>
                    <a:pt x="25488" y="7991"/>
                  </a:lnTo>
                  <a:lnTo>
                    <a:pt x="25498" y="7985"/>
                  </a:lnTo>
                  <a:lnTo>
                    <a:pt x="25484" y="7947"/>
                  </a:lnTo>
                  <a:cubicBezTo>
                    <a:pt x="25542" y="7843"/>
                    <a:pt x="25608" y="7750"/>
                    <a:pt x="25740" y="7713"/>
                  </a:cubicBezTo>
                  <a:cubicBezTo>
                    <a:pt x="25746" y="7713"/>
                    <a:pt x="25751" y="7713"/>
                    <a:pt x="25757" y="7713"/>
                  </a:cubicBezTo>
                  <a:cubicBezTo>
                    <a:pt x="25840" y="7713"/>
                    <a:pt x="25911" y="7674"/>
                    <a:pt x="25950" y="7583"/>
                  </a:cubicBezTo>
                  <a:cubicBezTo>
                    <a:pt x="26012" y="7608"/>
                    <a:pt x="26021" y="7626"/>
                    <a:pt x="26012" y="7688"/>
                  </a:cubicBezTo>
                  <a:cubicBezTo>
                    <a:pt x="26011" y="7714"/>
                    <a:pt x="26012" y="7740"/>
                    <a:pt x="26016" y="7766"/>
                  </a:cubicBezTo>
                  <a:cubicBezTo>
                    <a:pt x="26017" y="7766"/>
                    <a:pt x="26017" y="7766"/>
                    <a:pt x="26018" y="7766"/>
                  </a:cubicBezTo>
                  <a:cubicBezTo>
                    <a:pt x="26112" y="7766"/>
                    <a:pt x="26123" y="7697"/>
                    <a:pt x="26149" y="7643"/>
                  </a:cubicBezTo>
                  <a:lnTo>
                    <a:pt x="26226" y="7624"/>
                  </a:lnTo>
                  <a:cubicBezTo>
                    <a:pt x="26219" y="7575"/>
                    <a:pt x="26215" y="7524"/>
                    <a:pt x="26204" y="7477"/>
                  </a:cubicBezTo>
                  <a:cubicBezTo>
                    <a:pt x="26195" y="7433"/>
                    <a:pt x="26194" y="7401"/>
                    <a:pt x="26250" y="7386"/>
                  </a:cubicBezTo>
                  <a:lnTo>
                    <a:pt x="26303" y="7465"/>
                  </a:lnTo>
                  <a:lnTo>
                    <a:pt x="26437" y="7454"/>
                  </a:lnTo>
                  <a:cubicBezTo>
                    <a:pt x="26449" y="7376"/>
                    <a:pt x="26574" y="7390"/>
                    <a:pt x="26579" y="7292"/>
                  </a:cubicBezTo>
                  <a:cubicBezTo>
                    <a:pt x="26707" y="7242"/>
                    <a:pt x="26748" y="7195"/>
                    <a:pt x="26741" y="7103"/>
                  </a:cubicBezTo>
                  <a:lnTo>
                    <a:pt x="26802" y="7066"/>
                  </a:lnTo>
                  <a:cubicBezTo>
                    <a:pt x="26762" y="6935"/>
                    <a:pt x="26814" y="6829"/>
                    <a:pt x="26879" y="6724"/>
                  </a:cubicBezTo>
                  <a:cubicBezTo>
                    <a:pt x="26901" y="6691"/>
                    <a:pt x="26909" y="6649"/>
                    <a:pt x="26926" y="6605"/>
                  </a:cubicBezTo>
                  <a:cubicBezTo>
                    <a:pt x="26954" y="6607"/>
                    <a:pt x="26983" y="6643"/>
                    <a:pt x="27019" y="6643"/>
                  </a:cubicBezTo>
                  <a:cubicBezTo>
                    <a:pt x="27032" y="6643"/>
                    <a:pt x="27046" y="6638"/>
                    <a:pt x="27062" y="6623"/>
                  </a:cubicBezTo>
                  <a:lnTo>
                    <a:pt x="27062" y="6486"/>
                  </a:lnTo>
                  <a:cubicBezTo>
                    <a:pt x="26998" y="6500"/>
                    <a:pt x="26995" y="6546"/>
                    <a:pt x="26991" y="6591"/>
                  </a:cubicBezTo>
                  <a:cubicBezTo>
                    <a:pt x="26990" y="6591"/>
                    <a:pt x="26988" y="6591"/>
                    <a:pt x="26987" y="6591"/>
                  </a:cubicBezTo>
                  <a:cubicBezTo>
                    <a:pt x="26895" y="6591"/>
                    <a:pt x="26877" y="6481"/>
                    <a:pt x="26781" y="6481"/>
                  </a:cubicBezTo>
                  <a:lnTo>
                    <a:pt x="26868" y="6385"/>
                  </a:lnTo>
                  <a:lnTo>
                    <a:pt x="26833" y="6340"/>
                  </a:lnTo>
                  <a:lnTo>
                    <a:pt x="26869" y="6286"/>
                  </a:lnTo>
                  <a:lnTo>
                    <a:pt x="27009" y="6336"/>
                  </a:lnTo>
                  <a:lnTo>
                    <a:pt x="27134" y="6197"/>
                  </a:lnTo>
                  <a:lnTo>
                    <a:pt x="27203" y="6197"/>
                  </a:lnTo>
                  <a:lnTo>
                    <a:pt x="27203" y="6121"/>
                  </a:lnTo>
                  <a:lnTo>
                    <a:pt x="27312" y="6007"/>
                  </a:lnTo>
                  <a:cubicBezTo>
                    <a:pt x="27305" y="5960"/>
                    <a:pt x="27259" y="5919"/>
                    <a:pt x="27301" y="5869"/>
                  </a:cubicBezTo>
                  <a:lnTo>
                    <a:pt x="27184" y="5797"/>
                  </a:lnTo>
                  <a:lnTo>
                    <a:pt x="27190" y="5782"/>
                  </a:lnTo>
                  <a:lnTo>
                    <a:pt x="27311" y="5811"/>
                  </a:lnTo>
                  <a:lnTo>
                    <a:pt x="27412" y="5715"/>
                  </a:lnTo>
                  <a:cubicBezTo>
                    <a:pt x="27443" y="5747"/>
                    <a:pt x="27471" y="5779"/>
                    <a:pt x="27515" y="5825"/>
                  </a:cubicBezTo>
                  <a:cubicBezTo>
                    <a:pt x="27513" y="5785"/>
                    <a:pt x="27511" y="5764"/>
                    <a:pt x="27511" y="5741"/>
                  </a:cubicBezTo>
                  <a:cubicBezTo>
                    <a:pt x="27528" y="5726"/>
                    <a:pt x="27546" y="5718"/>
                    <a:pt x="27563" y="5718"/>
                  </a:cubicBezTo>
                  <a:cubicBezTo>
                    <a:pt x="27583" y="5718"/>
                    <a:pt x="27603" y="5727"/>
                    <a:pt x="27625" y="5745"/>
                  </a:cubicBezTo>
                  <a:cubicBezTo>
                    <a:pt x="27623" y="5762"/>
                    <a:pt x="27622" y="5782"/>
                    <a:pt x="27617" y="5802"/>
                  </a:cubicBezTo>
                  <a:cubicBezTo>
                    <a:pt x="27615" y="5817"/>
                    <a:pt x="27611" y="5834"/>
                    <a:pt x="27605" y="5859"/>
                  </a:cubicBezTo>
                  <a:lnTo>
                    <a:pt x="27688" y="5842"/>
                  </a:lnTo>
                  <a:lnTo>
                    <a:pt x="27688" y="5842"/>
                  </a:lnTo>
                  <a:cubicBezTo>
                    <a:pt x="27685" y="5899"/>
                    <a:pt x="27683" y="5955"/>
                    <a:pt x="27680" y="6015"/>
                  </a:cubicBezTo>
                  <a:lnTo>
                    <a:pt x="27751" y="5995"/>
                  </a:lnTo>
                  <a:lnTo>
                    <a:pt x="27850" y="6133"/>
                  </a:lnTo>
                  <a:lnTo>
                    <a:pt x="27866" y="6126"/>
                  </a:lnTo>
                  <a:cubicBezTo>
                    <a:pt x="27848" y="6059"/>
                    <a:pt x="27794" y="5999"/>
                    <a:pt x="27815" y="5904"/>
                  </a:cubicBezTo>
                  <a:lnTo>
                    <a:pt x="27815" y="5904"/>
                  </a:lnTo>
                  <a:lnTo>
                    <a:pt x="27883" y="5985"/>
                  </a:lnTo>
                  <a:lnTo>
                    <a:pt x="27945" y="5962"/>
                  </a:lnTo>
                  <a:lnTo>
                    <a:pt x="28008" y="6016"/>
                  </a:lnTo>
                  <a:lnTo>
                    <a:pt x="28106" y="6016"/>
                  </a:lnTo>
                  <a:cubicBezTo>
                    <a:pt x="28121" y="5990"/>
                    <a:pt x="28134" y="5964"/>
                    <a:pt x="28151" y="5934"/>
                  </a:cubicBezTo>
                  <a:lnTo>
                    <a:pt x="28219" y="5930"/>
                  </a:lnTo>
                  <a:cubicBezTo>
                    <a:pt x="28308" y="5855"/>
                    <a:pt x="28398" y="5780"/>
                    <a:pt x="28487" y="5703"/>
                  </a:cubicBezTo>
                  <a:cubicBezTo>
                    <a:pt x="28515" y="5677"/>
                    <a:pt x="28536" y="5643"/>
                    <a:pt x="28565" y="5619"/>
                  </a:cubicBezTo>
                  <a:cubicBezTo>
                    <a:pt x="28621" y="5574"/>
                    <a:pt x="28667" y="5513"/>
                    <a:pt x="28740" y="5488"/>
                  </a:cubicBezTo>
                  <a:cubicBezTo>
                    <a:pt x="28764" y="5477"/>
                    <a:pt x="28786" y="5461"/>
                    <a:pt x="28803" y="5440"/>
                  </a:cubicBezTo>
                  <a:cubicBezTo>
                    <a:pt x="28856" y="5388"/>
                    <a:pt x="28905" y="5330"/>
                    <a:pt x="28978" y="5299"/>
                  </a:cubicBezTo>
                  <a:cubicBezTo>
                    <a:pt x="29001" y="5288"/>
                    <a:pt x="29031" y="5269"/>
                    <a:pt x="29037" y="5249"/>
                  </a:cubicBezTo>
                  <a:cubicBezTo>
                    <a:pt x="29064" y="5157"/>
                    <a:pt x="29145" y="5130"/>
                    <a:pt x="29213" y="5087"/>
                  </a:cubicBezTo>
                  <a:cubicBezTo>
                    <a:pt x="29251" y="5063"/>
                    <a:pt x="29286" y="5036"/>
                    <a:pt x="29321" y="5008"/>
                  </a:cubicBezTo>
                  <a:cubicBezTo>
                    <a:pt x="29471" y="4929"/>
                    <a:pt x="29526" y="4872"/>
                    <a:pt x="29552" y="4757"/>
                  </a:cubicBezTo>
                  <a:lnTo>
                    <a:pt x="29617" y="4782"/>
                  </a:lnTo>
                  <a:lnTo>
                    <a:pt x="29889" y="4566"/>
                  </a:lnTo>
                  <a:cubicBezTo>
                    <a:pt x="29891" y="4534"/>
                    <a:pt x="29895" y="4506"/>
                    <a:pt x="29898" y="4467"/>
                  </a:cubicBezTo>
                  <a:lnTo>
                    <a:pt x="29962" y="4501"/>
                  </a:lnTo>
                  <a:cubicBezTo>
                    <a:pt x="30030" y="4477"/>
                    <a:pt x="30078" y="4415"/>
                    <a:pt x="30082" y="4342"/>
                  </a:cubicBezTo>
                  <a:lnTo>
                    <a:pt x="30152" y="4342"/>
                  </a:lnTo>
                  <a:lnTo>
                    <a:pt x="30433" y="4146"/>
                  </a:lnTo>
                  <a:lnTo>
                    <a:pt x="30433" y="4050"/>
                  </a:lnTo>
                  <a:lnTo>
                    <a:pt x="30362" y="4003"/>
                  </a:lnTo>
                  <a:lnTo>
                    <a:pt x="30419" y="3963"/>
                  </a:lnTo>
                  <a:lnTo>
                    <a:pt x="30497" y="4018"/>
                  </a:lnTo>
                  <a:cubicBezTo>
                    <a:pt x="30508" y="3984"/>
                    <a:pt x="30517" y="3959"/>
                    <a:pt x="30529" y="3926"/>
                  </a:cubicBezTo>
                  <a:lnTo>
                    <a:pt x="30585" y="3994"/>
                  </a:lnTo>
                  <a:cubicBezTo>
                    <a:pt x="30670" y="3976"/>
                    <a:pt x="30691" y="3945"/>
                    <a:pt x="30693" y="3830"/>
                  </a:cubicBezTo>
                  <a:lnTo>
                    <a:pt x="30568" y="3830"/>
                  </a:lnTo>
                  <a:cubicBezTo>
                    <a:pt x="30579" y="3778"/>
                    <a:pt x="30577" y="3734"/>
                    <a:pt x="30522" y="3698"/>
                  </a:cubicBezTo>
                  <a:lnTo>
                    <a:pt x="30465" y="3780"/>
                  </a:lnTo>
                  <a:lnTo>
                    <a:pt x="30407" y="3780"/>
                  </a:lnTo>
                  <a:cubicBezTo>
                    <a:pt x="30409" y="3740"/>
                    <a:pt x="30410" y="3699"/>
                    <a:pt x="30412" y="3655"/>
                  </a:cubicBezTo>
                  <a:lnTo>
                    <a:pt x="30456" y="3657"/>
                  </a:lnTo>
                  <a:lnTo>
                    <a:pt x="30460" y="3645"/>
                  </a:lnTo>
                  <a:lnTo>
                    <a:pt x="30362" y="3611"/>
                  </a:lnTo>
                  <a:lnTo>
                    <a:pt x="30301" y="3680"/>
                  </a:lnTo>
                  <a:cubicBezTo>
                    <a:pt x="30265" y="3597"/>
                    <a:pt x="30342" y="3513"/>
                    <a:pt x="30476" y="3483"/>
                  </a:cubicBezTo>
                  <a:cubicBezTo>
                    <a:pt x="30487" y="3462"/>
                    <a:pt x="30497" y="3441"/>
                    <a:pt x="30509" y="3414"/>
                  </a:cubicBezTo>
                  <a:cubicBezTo>
                    <a:pt x="30566" y="3399"/>
                    <a:pt x="30624" y="3375"/>
                    <a:pt x="30626" y="3309"/>
                  </a:cubicBezTo>
                  <a:cubicBezTo>
                    <a:pt x="30653" y="3297"/>
                    <a:pt x="30682" y="3286"/>
                    <a:pt x="30710" y="3277"/>
                  </a:cubicBezTo>
                  <a:cubicBezTo>
                    <a:pt x="30724" y="3276"/>
                    <a:pt x="30737" y="3275"/>
                    <a:pt x="30751" y="3275"/>
                  </a:cubicBezTo>
                  <a:cubicBezTo>
                    <a:pt x="30764" y="3275"/>
                    <a:pt x="30778" y="3276"/>
                    <a:pt x="30791" y="3277"/>
                  </a:cubicBezTo>
                  <a:lnTo>
                    <a:pt x="30756" y="3220"/>
                  </a:lnTo>
                  <a:lnTo>
                    <a:pt x="30756" y="3220"/>
                  </a:lnTo>
                  <a:cubicBezTo>
                    <a:pt x="30766" y="3222"/>
                    <a:pt x="30776" y="3223"/>
                    <a:pt x="30786" y="3223"/>
                  </a:cubicBezTo>
                  <a:cubicBezTo>
                    <a:pt x="30882" y="3223"/>
                    <a:pt x="30923" y="3117"/>
                    <a:pt x="31018" y="3098"/>
                  </a:cubicBezTo>
                  <a:lnTo>
                    <a:pt x="31018" y="3098"/>
                  </a:lnTo>
                  <a:lnTo>
                    <a:pt x="30993" y="3169"/>
                  </a:lnTo>
                  <a:lnTo>
                    <a:pt x="31081" y="3204"/>
                  </a:lnTo>
                  <a:lnTo>
                    <a:pt x="30992" y="3219"/>
                  </a:lnTo>
                  <a:lnTo>
                    <a:pt x="30998" y="3305"/>
                  </a:lnTo>
                  <a:lnTo>
                    <a:pt x="31173" y="3188"/>
                  </a:lnTo>
                  <a:lnTo>
                    <a:pt x="31070" y="3145"/>
                  </a:lnTo>
                  <a:cubicBezTo>
                    <a:pt x="31051" y="3089"/>
                    <a:pt x="31073" y="3049"/>
                    <a:pt x="31114" y="3007"/>
                  </a:cubicBezTo>
                  <a:cubicBezTo>
                    <a:pt x="31173" y="2941"/>
                    <a:pt x="31249" y="2890"/>
                    <a:pt x="31333" y="2861"/>
                  </a:cubicBezTo>
                  <a:cubicBezTo>
                    <a:pt x="31361" y="2855"/>
                    <a:pt x="31388" y="2851"/>
                    <a:pt x="31416" y="2849"/>
                  </a:cubicBezTo>
                  <a:cubicBezTo>
                    <a:pt x="31416" y="2847"/>
                    <a:pt x="31418" y="2839"/>
                    <a:pt x="31418" y="2837"/>
                  </a:cubicBezTo>
                  <a:lnTo>
                    <a:pt x="31418" y="2837"/>
                  </a:lnTo>
                  <a:lnTo>
                    <a:pt x="31578" y="2698"/>
                  </a:lnTo>
                  <a:cubicBezTo>
                    <a:pt x="31617" y="2695"/>
                    <a:pt x="31663" y="2678"/>
                    <a:pt x="31691" y="2614"/>
                  </a:cubicBezTo>
                  <a:cubicBezTo>
                    <a:pt x="31709" y="2578"/>
                    <a:pt x="31746" y="2555"/>
                    <a:pt x="31786" y="2555"/>
                  </a:cubicBezTo>
                  <a:cubicBezTo>
                    <a:pt x="31792" y="2555"/>
                    <a:pt x="31798" y="2555"/>
                    <a:pt x="31804" y="2556"/>
                  </a:cubicBezTo>
                  <a:cubicBezTo>
                    <a:pt x="31828" y="2559"/>
                    <a:pt x="31845" y="2561"/>
                    <a:pt x="31859" y="2561"/>
                  </a:cubicBezTo>
                  <a:cubicBezTo>
                    <a:pt x="31902" y="2561"/>
                    <a:pt x="31911" y="2542"/>
                    <a:pt x="31940" y="2474"/>
                  </a:cubicBezTo>
                  <a:cubicBezTo>
                    <a:pt x="31947" y="2464"/>
                    <a:pt x="31956" y="2453"/>
                    <a:pt x="31965" y="2444"/>
                  </a:cubicBezTo>
                  <a:close/>
                  <a:moveTo>
                    <a:pt x="7837" y="19985"/>
                  </a:moveTo>
                  <a:lnTo>
                    <a:pt x="7837" y="20183"/>
                  </a:lnTo>
                  <a:lnTo>
                    <a:pt x="7809" y="20183"/>
                  </a:lnTo>
                  <a:cubicBezTo>
                    <a:pt x="7807" y="20118"/>
                    <a:pt x="7736" y="20071"/>
                    <a:pt x="7764" y="19990"/>
                  </a:cubicBezTo>
                  <a:lnTo>
                    <a:pt x="7837" y="19985"/>
                  </a:lnTo>
                  <a:close/>
                  <a:moveTo>
                    <a:pt x="14090" y="15106"/>
                  </a:moveTo>
                  <a:cubicBezTo>
                    <a:pt x="14099" y="15135"/>
                    <a:pt x="14108" y="15160"/>
                    <a:pt x="14119" y="15192"/>
                  </a:cubicBezTo>
                  <a:lnTo>
                    <a:pt x="14181" y="15200"/>
                  </a:lnTo>
                  <a:cubicBezTo>
                    <a:pt x="14183" y="15218"/>
                    <a:pt x="14185" y="15236"/>
                    <a:pt x="14189" y="15260"/>
                  </a:cubicBezTo>
                  <a:lnTo>
                    <a:pt x="14232" y="15275"/>
                  </a:lnTo>
                  <a:cubicBezTo>
                    <a:pt x="14266" y="15246"/>
                    <a:pt x="14296" y="15214"/>
                    <a:pt x="14328" y="15194"/>
                  </a:cubicBezTo>
                  <a:cubicBezTo>
                    <a:pt x="14360" y="15175"/>
                    <a:pt x="14399" y="15166"/>
                    <a:pt x="14450" y="15146"/>
                  </a:cubicBezTo>
                  <a:lnTo>
                    <a:pt x="14450" y="15146"/>
                  </a:lnTo>
                  <a:cubicBezTo>
                    <a:pt x="14426" y="15199"/>
                    <a:pt x="14408" y="15236"/>
                    <a:pt x="14390" y="15276"/>
                  </a:cubicBezTo>
                  <a:cubicBezTo>
                    <a:pt x="14435" y="15319"/>
                    <a:pt x="14447" y="15369"/>
                    <a:pt x="14410" y="15419"/>
                  </a:cubicBezTo>
                  <a:cubicBezTo>
                    <a:pt x="14366" y="15480"/>
                    <a:pt x="14345" y="15571"/>
                    <a:pt x="14251" y="15571"/>
                  </a:cubicBezTo>
                  <a:cubicBezTo>
                    <a:pt x="14245" y="15571"/>
                    <a:pt x="14239" y="15570"/>
                    <a:pt x="14232" y="15570"/>
                  </a:cubicBezTo>
                  <a:cubicBezTo>
                    <a:pt x="14200" y="15604"/>
                    <a:pt x="14200" y="15664"/>
                    <a:pt x="14131" y="15676"/>
                  </a:cubicBezTo>
                  <a:lnTo>
                    <a:pt x="14060" y="15566"/>
                  </a:lnTo>
                  <a:cubicBezTo>
                    <a:pt x="14009" y="15611"/>
                    <a:pt x="14009" y="15611"/>
                    <a:pt x="14038" y="15692"/>
                  </a:cubicBezTo>
                  <a:lnTo>
                    <a:pt x="14124" y="15717"/>
                  </a:lnTo>
                  <a:lnTo>
                    <a:pt x="14065" y="15741"/>
                  </a:lnTo>
                  <a:cubicBezTo>
                    <a:pt x="14065" y="15757"/>
                    <a:pt x="14063" y="15775"/>
                    <a:pt x="14062" y="15795"/>
                  </a:cubicBezTo>
                  <a:lnTo>
                    <a:pt x="13919" y="15725"/>
                  </a:lnTo>
                  <a:lnTo>
                    <a:pt x="13904" y="15740"/>
                  </a:lnTo>
                  <a:lnTo>
                    <a:pt x="14003" y="15891"/>
                  </a:lnTo>
                  <a:lnTo>
                    <a:pt x="13899" y="15954"/>
                  </a:lnTo>
                  <a:lnTo>
                    <a:pt x="13824" y="15895"/>
                  </a:lnTo>
                  <a:cubicBezTo>
                    <a:pt x="13815" y="15948"/>
                    <a:pt x="13808" y="15989"/>
                    <a:pt x="13800" y="16040"/>
                  </a:cubicBezTo>
                  <a:lnTo>
                    <a:pt x="13746" y="16046"/>
                  </a:lnTo>
                  <a:lnTo>
                    <a:pt x="13646" y="15879"/>
                  </a:lnTo>
                  <a:lnTo>
                    <a:pt x="13583" y="15977"/>
                  </a:lnTo>
                  <a:cubicBezTo>
                    <a:pt x="13579" y="15978"/>
                    <a:pt x="13575" y="15978"/>
                    <a:pt x="13570" y="15978"/>
                  </a:cubicBezTo>
                  <a:cubicBezTo>
                    <a:pt x="13548" y="15978"/>
                    <a:pt x="13525" y="15968"/>
                    <a:pt x="13503" y="15968"/>
                  </a:cubicBezTo>
                  <a:cubicBezTo>
                    <a:pt x="13486" y="15968"/>
                    <a:pt x="13469" y="15974"/>
                    <a:pt x="13453" y="15997"/>
                  </a:cubicBezTo>
                  <a:lnTo>
                    <a:pt x="13453" y="16084"/>
                  </a:lnTo>
                  <a:lnTo>
                    <a:pt x="13374" y="16077"/>
                  </a:lnTo>
                  <a:lnTo>
                    <a:pt x="13374" y="16077"/>
                  </a:lnTo>
                  <a:cubicBezTo>
                    <a:pt x="13313" y="16125"/>
                    <a:pt x="13382" y="16163"/>
                    <a:pt x="13383" y="16220"/>
                  </a:cubicBezTo>
                  <a:lnTo>
                    <a:pt x="13231" y="16161"/>
                  </a:lnTo>
                  <a:lnTo>
                    <a:pt x="13231" y="16161"/>
                  </a:lnTo>
                  <a:cubicBezTo>
                    <a:pt x="13186" y="16234"/>
                    <a:pt x="13261" y="16245"/>
                    <a:pt x="13275" y="16281"/>
                  </a:cubicBezTo>
                  <a:cubicBezTo>
                    <a:pt x="13285" y="16341"/>
                    <a:pt x="13237" y="16342"/>
                    <a:pt x="13201" y="16357"/>
                  </a:cubicBezTo>
                  <a:cubicBezTo>
                    <a:pt x="13192" y="16380"/>
                    <a:pt x="13182" y="16403"/>
                    <a:pt x="13169" y="16432"/>
                  </a:cubicBezTo>
                  <a:lnTo>
                    <a:pt x="13080" y="16432"/>
                  </a:lnTo>
                  <a:cubicBezTo>
                    <a:pt x="13062" y="16465"/>
                    <a:pt x="13045" y="16495"/>
                    <a:pt x="13025" y="16529"/>
                  </a:cubicBezTo>
                  <a:cubicBezTo>
                    <a:pt x="12992" y="16543"/>
                    <a:pt x="12941" y="16542"/>
                    <a:pt x="12950" y="16602"/>
                  </a:cubicBezTo>
                  <a:lnTo>
                    <a:pt x="13057" y="16700"/>
                  </a:lnTo>
                  <a:lnTo>
                    <a:pt x="13002" y="16710"/>
                  </a:lnTo>
                  <a:cubicBezTo>
                    <a:pt x="13001" y="16720"/>
                    <a:pt x="12999" y="16734"/>
                    <a:pt x="12996" y="16753"/>
                  </a:cubicBezTo>
                  <a:cubicBezTo>
                    <a:pt x="12995" y="16753"/>
                    <a:pt x="12994" y="16753"/>
                    <a:pt x="12993" y="16753"/>
                  </a:cubicBezTo>
                  <a:cubicBezTo>
                    <a:pt x="12916" y="16753"/>
                    <a:pt x="12890" y="16694"/>
                    <a:pt x="12855" y="16633"/>
                  </a:cubicBezTo>
                  <a:cubicBezTo>
                    <a:pt x="12829" y="16669"/>
                    <a:pt x="12807" y="16699"/>
                    <a:pt x="12794" y="16718"/>
                  </a:cubicBezTo>
                  <a:cubicBezTo>
                    <a:pt x="12786" y="16804"/>
                    <a:pt x="12779" y="16877"/>
                    <a:pt x="12773" y="16931"/>
                  </a:cubicBezTo>
                  <a:lnTo>
                    <a:pt x="12652" y="17089"/>
                  </a:lnTo>
                  <a:lnTo>
                    <a:pt x="12520" y="17097"/>
                  </a:lnTo>
                  <a:cubicBezTo>
                    <a:pt x="12514" y="17074"/>
                    <a:pt x="12508" y="17054"/>
                    <a:pt x="12503" y="17031"/>
                  </a:cubicBezTo>
                  <a:cubicBezTo>
                    <a:pt x="12435" y="17034"/>
                    <a:pt x="12432" y="17103"/>
                    <a:pt x="12384" y="17132"/>
                  </a:cubicBezTo>
                  <a:cubicBezTo>
                    <a:pt x="12351" y="17134"/>
                    <a:pt x="12310" y="17138"/>
                    <a:pt x="12299" y="17195"/>
                  </a:cubicBezTo>
                  <a:lnTo>
                    <a:pt x="12370" y="17249"/>
                  </a:lnTo>
                  <a:cubicBezTo>
                    <a:pt x="12370" y="17256"/>
                    <a:pt x="12369" y="17261"/>
                    <a:pt x="12369" y="17267"/>
                  </a:cubicBezTo>
                  <a:lnTo>
                    <a:pt x="12249" y="17281"/>
                  </a:lnTo>
                  <a:cubicBezTo>
                    <a:pt x="12195" y="17342"/>
                    <a:pt x="12097" y="17394"/>
                    <a:pt x="12076" y="17501"/>
                  </a:cubicBezTo>
                  <a:lnTo>
                    <a:pt x="11912" y="17615"/>
                  </a:lnTo>
                  <a:cubicBezTo>
                    <a:pt x="11905" y="17647"/>
                    <a:pt x="11897" y="17682"/>
                    <a:pt x="11888" y="17728"/>
                  </a:cubicBezTo>
                  <a:lnTo>
                    <a:pt x="11824" y="17697"/>
                  </a:lnTo>
                  <a:lnTo>
                    <a:pt x="11732" y="17754"/>
                  </a:lnTo>
                  <a:lnTo>
                    <a:pt x="11770" y="17795"/>
                  </a:lnTo>
                  <a:lnTo>
                    <a:pt x="11745" y="17879"/>
                  </a:lnTo>
                  <a:lnTo>
                    <a:pt x="11660" y="17838"/>
                  </a:lnTo>
                  <a:cubicBezTo>
                    <a:pt x="11653" y="17866"/>
                    <a:pt x="11646" y="17893"/>
                    <a:pt x="11638" y="17926"/>
                  </a:cubicBezTo>
                  <a:lnTo>
                    <a:pt x="11564" y="17961"/>
                  </a:lnTo>
                  <a:lnTo>
                    <a:pt x="11515" y="18036"/>
                  </a:lnTo>
                  <a:lnTo>
                    <a:pt x="11396" y="18090"/>
                  </a:lnTo>
                  <a:lnTo>
                    <a:pt x="11432" y="18175"/>
                  </a:lnTo>
                  <a:lnTo>
                    <a:pt x="11347" y="18195"/>
                  </a:lnTo>
                  <a:lnTo>
                    <a:pt x="11327" y="18237"/>
                  </a:lnTo>
                  <a:cubicBezTo>
                    <a:pt x="11323" y="18235"/>
                    <a:pt x="11321" y="18232"/>
                    <a:pt x="11319" y="18229"/>
                  </a:cubicBezTo>
                  <a:lnTo>
                    <a:pt x="11138" y="18365"/>
                  </a:lnTo>
                  <a:cubicBezTo>
                    <a:pt x="11122" y="18398"/>
                    <a:pt x="11087" y="18426"/>
                    <a:pt x="11044" y="18455"/>
                  </a:cubicBezTo>
                  <a:cubicBezTo>
                    <a:pt x="10971" y="18503"/>
                    <a:pt x="10911" y="18571"/>
                    <a:pt x="10850" y="18636"/>
                  </a:cubicBezTo>
                  <a:cubicBezTo>
                    <a:pt x="10776" y="18715"/>
                    <a:pt x="10704" y="18797"/>
                    <a:pt x="10633" y="18880"/>
                  </a:cubicBezTo>
                  <a:cubicBezTo>
                    <a:pt x="10541" y="18986"/>
                    <a:pt x="10449" y="19095"/>
                    <a:pt x="10357" y="19202"/>
                  </a:cubicBezTo>
                  <a:cubicBezTo>
                    <a:pt x="10339" y="19220"/>
                    <a:pt x="10319" y="19238"/>
                    <a:pt x="10299" y="19256"/>
                  </a:cubicBezTo>
                  <a:cubicBezTo>
                    <a:pt x="10259" y="19291"/>
                    <a:pt x="10217" y="19324"/>
                    <a:pt x="10182" y="19364"/>
                  </a:cubicBezTo>
                  <a:cubicBezTo>
                    <a:pt x="10112" y="19447"/>
                    <a:pt x="10045" y="19535"/>
                    <a:pt x="9979" y="19621"/>
                  </a:cubicBezTo>
                  <a:cubicBezTo>
                    <a:pt x="9964" y="19639"/>
                    <a:pt x="9952" y="19659"/>
                    <a:pt x="9942" y="19680"/>
                  </a:cubicBezTo>
                  <a:cubicBezTo>
                    <a:pt x="9896" y="19783"/>
                    <a:pt x="9853" y="19885"/>
                    <a:pt x="9810" y="19989"/>
                  </a:cubicBezTo>
                  <a:cubicBezTo>
                    <a:pt x="9794" y="20030"/>
                    <a:pt x="9785" y="20077"/>
                    <a:pt x="9770" y="20131"/>
                  </a:cubicBezTo>
                  <a:lnTo>
                    <a:pt x="9699" y="20169"/>
                  </a:lnTo>
                  <a:cubicBezTo>
                    <a:pt x="9765" y="20231"/>
                    <a:pt x="9858" y="20249"/>
                    <a:pt x="9913" y="20328"/>
                  </a:cubicBezTo>
                  <a:lnTo>
                    <a:pt x="9823" y="20395"/>
                  </a:lnTo>
                  <a:lnTo>
                    <a:pt x="9769" y="20374"/>
                  </a:lnTo>
                  <a:lnTo>
                    <a:pt x="9792" y="20323"/>
                  </a:lnTo>
                  <a:lnTo>
                    <a:pt x="9743" y="20263"/>
                  </a:lnTo>
                  <a:lnTo>
                    <a:pt x="9611" y="20378"/>
                  </a:lnTo>
                  <a:lnTo>
                    <a:pt x="9556" y="20378"/>
                  </a:lnTo>
                  <a:cubicBezTo>
                    <a:pt x="9542" y="20406"/>
                    <a:pt x="9530" y="20432"/>
                    <a:pt x="9520" y="20452"/>
                  </a:cubicBezTo>
                  <a:lnTo>
                    <a:pt x="9362" y="20538"/>
                  </a:lnTo>
                  <a:cubicBezTo>
                    <a:pt x="9351" y="20489"/>
                    <a:pt x="9339" y="20437"/>
                    <a:pt x="9324" y="20368"/>
                  </a:cubicBezTo>
                  <a:lnTo>
                    <a:pt x="9267" y="20451"/>
                  </a:lnTo>
                  <a:cubicBezTo>
                    <a:pt x="9201" y="20435"/>
                    <a:pt x="9141" y="20410"/>
                    <a:pt x="9092" y="20346"/>
                  </a:cubicBezTo>
                  <a:lnTo>
                    <a:pt x="9137" y="20322"/>
                  </a:lnTo>
                  <a:cubicBezTo>
                    <a:pt x="9142" y="20301"/>
                    <a:pt x="9148" y="20274"/>
                    <a:pt x="9154" y="20239"/>
                  </a:cubicBezTo>
                  <a:lnTo>
                    <a:pt x="9281" y="20285"/>
                  </a:lnTo>
                  <a:cubicBezTo>
                    <a:pt x="9314" y="20245"/>
                    <a:pt x="9308" y="20233"/>
                    <a:pt x="9198" y="20124"/>
                  </a:cubicBezTo>
                  <a:cubicBezTo>
                    <a:pt x="9205" y="20088"/>
                    <a:pt x="9211" y="20052"/>
                    <a:pt x="9218" y="20016"/>
                  </a:cubicBezTo>
                  <a:lnTo>
                    <a:pt x="9159" y="19961"/>
                  </a:lnTo>
                  <a:cubicBezTo>
                    <a:pt x="9176" y="19914"/>
                    <a:pt x="9193" y="19867"/>
                    <a:pt x="9214" y="19811"/>
                  </a:cubicBezTo>
                  <a:cubicBezTo>
                    <a:pt x="9153" y="19720"/>
                    <a:pt x="9190" y="19570"/>
                    <a:pt x="9298" y="19487"/>
                  </a:cubicBezTo>
                  <a:cubicBezTo>
                    <a:pt x="9318" y="19423"/>
                    <a:pt x="9336" y="19368"/>
                    <a:pt x="9352" y="19313"/>
                  </a:cubicBezTo>
                  <a:cubicBezTo>
                    <a:pt x="9399" y="19152"/>
                    <a:pt x="9444" y="18991"/>
                    <a:pt x="9490" y="18829"/>
                  </a:cubicBezTo>
                  <a:cubicBezTo>
                    <a:pt x="9496" y="18806"/>
                    <a:pt x="9497" y="18782"/>
                    <a:pt x="9501" y="18759"/>
                  </a:cubicBezTo>
                  <a:cubicBezTo>
                    <a:pt x="9506" y="18733"/>
                    <a:pt x="9504" y="18701"/>
                    <a:pt x="9518" y="18682"/>
                  </a:cubicBezTo>
                  <a:cubicBezTo>
                    <a:pt x="9594" y="18580"/>
                    <a:pt x="9585" y="18460"/>
                    <a:pt x="9598" y="18338"/>
                  </a:cubicBezTo>
                  <a:cubicBezTo>
                    <a:pt x="9644" y="18302"/>
                    <a:pt x="9686" y="18257"/>
                    <a:pt x="9667" y="18185"/>
                  </a:cubicBezTo>
                  <a:lnTo>
                    <a:pt x="9570" y="18147"/>
                  </a:lnTo>
                  <a:cubicBezTo>
                    <a:pt x="9574" y="18117"/>
                    <a:pt x="9579" y="18094"/>
                    <a:pt x="9582" y="18071"/>
                  </a:cubicBezTo>
                  <a:lnTo>
                    <a:pt x="9575" y="18066"/>
                  </a:lnTo>
                  <a:lnTo>
                    <a:pt x="9440" y="18052"/>
                  </a:lnTo>
                  <a:cubicBezTo>
                    <a:pt x="9428" y="18027"/>
                    <a:pt x="9418" y="18003"/>
                    <a:pt x="9404" y="17973"/>
                  </a:cubicBezTo>
                  <a:lnTo>
                    <a:pt x="9440" y="17835"/>
                  </a:lnTo>
                  <a:lnTo>
                    <a:pt x="9500" y="17819"/>
                  </a:lnTo>
                  <a:cubicBezTo>
                    <a:pt x="9439" y="17791"/>
                    <a:pt x="9423" y="17747"/>
                    <a:pt x="9439" y="17688"/>
                  </a:cubicBezTo>
                  <a:lnTo>
                    <a:pt x="9502" y="17688"/>
                  </a:lnTo>
                  <a:cubicBezTo>
                    <a:pt x="9497" y="17668"/>
                    <a:pt x="9492" y="17653"/>
                    <a:pt x="9486" y="17636"/>
                  </a:cubicBezTo>
                  <a:lnTo>
                    <a:pt x="9520" y="17618"/>
                  </a:lnTo>
                  <a:lnTo>
                    <a:pt x="9481" y="17588"/>
                  </a:lnTo>
                  <a:lnTo>
                    <a:pt x="9546" y="17563"/>
                  </a:lnTo>
                  <a:lnTo>
                    <a:pt x="9496" y="17509"/>
                  </a:lnTo>
                  <a:cubicBezTo>
                    <a:pt x="9497" y="17484"/>
                    <a:pt x="9499" y="17458"/>
                    <a:pt x="9501" y="17435"/>
                  </a:cubicBezTo>
                  <a:lnTo>
                    <a:pt x="9627" y="17380"/>
                  </a:lnTo>
                  <a:lnTo>
                    <a:pt x="9799" y="17380"/>
                  </a:lnTo>
                  <a:cubicBezTo>
                    <a:pt x="9846" y="17411"/>
                    <a:pt x="9814" y="17464"/>
                    <a:pt x="9813" y="17511"/>
                  </a:cubicBezTo>
                  <a:lnTo>
                    <a:pt x="9833" y="17515"/>
                  </a:lnTo>
                  <a:lnTo>
                    <a:pt x="9855" y="17419"/>
                  </a:lnTo>
                  <a:cubicBezTo>
                    <a:pt x="9967" y="17390"/>
                    <a:pt x="9968" y="17389"/>
                    <a:pt x="9979" y="17285"/>
                  </a:cubicBezTo>
                  <a:lnTo>
                    <a:pt x="10092" y="17267"/>
                  </a:lnTo>
                  <a:lnTo>
                    <a:pt x="10148" y="17300"/>
                  </a:lnTo>
                  <a:lnTo>
                    <a:pt x="10231" y="17236"/>
                  </a:lnTo>
                  <a:lnTo>
                    <a:pt x="10300" y="17297"/>
                  </a:lnTo>
                  <a:lnTo>
                    <a:pt x="10342" y="17251"/>
                  </a:lnTo>
                  <a:lnTo>
                    <a:pt x="10379" y="17321"/>
                  </a:lnTo>
                  <a:lnTo>
                    <a:pt x="10609" y="17198"/>
                  </a:lnTo>
                  <a:cubicBezTo>
                    <a:pt x="10569" y="17095"/>
                    <a:pt x="10592" y="16997"/>
                    <a:pt x="10660" y="16896"/>
                  </a:cubicBezTo>
                  <a:lnTo>
                    <a:pt x="10811" y="16998"/>
                  </a:lnTo>
                  <a:cubicBezTo>
                    <a:pt x="10820" y="17020"/>
                    <a:pt x="10829" y="17043"/>
                    <a:pt x="10842" y="17074"/>
                  </a:cubicBezTo>
                  <a:cubicBezTo>
                    <a:pt x="10863" y="17054"/>
                    <a:pt x="10882" y="17038"/>
                    <a:pt x="10896" y="17024"/>
                  </a:cubicBezTo>
                  <a:cubicBezTo>
                    <a:pt x="10906" y="16981"/>
                    <a:pt x="10858" y="16934"/>
                    <a:pt x="10923" y="16907"/>
                  </a:cubicBezTo>
                  <a:lnTo>
                    <a:pt x="11054" y="16945"/>
                  </a:lnTo>
                  <a:cubicBezTo>
                    <a:pt x="11186" y="16888"/>
                    <a:pt x="11321" y="16832"/>
                    <a:pt x="11452" y="16771"/>
                  </a:cubicBezTo>
                  <a:cubicBezTo>
                    <a:pt x="11502" y="16747"/>
                    <a:pt x="11551" y="16716"/>
                    <a:pt x="11568" y="16656"/>
                  </a:cubicBezTo>
                  <a:cubicBezTo>
                    <a:pt x="11571" y="16644"/>
                    <a:pt x="11575" y="16633"/>
                    <a:pt x="11580" y="16621"/>
                  </a:cubicBezTo>
                  <a:lnTo>
                    <a:pt x="11600" y="16634"/>
                  </a:lnTo>
                  <a:cubicBezTo>
                    <a:pt x="11606" y="16646"/>
                    <a:pt x="11613" y="16660"/>
                    <a:pt x="11621" y="16674"/>
                  </a:cubicBezTo>
                  <a:cubicBezTo>
                    <a:pt x="11687" y="16637"/>
                    <a:pt x="11628" y="16592"/>
                    <a:pt x="11623" y="16531"/>
                  </a:cubicBezTo>
                  <a:lnTo>
                    <a:pt x="11623" y="16531"/>
                  </a:lnTo>
                  <a:cubicBezTo>
                    <a:pt x="11665" y="16552"/>
                    <a:pt x="11695" y="16565"/>
                    <a:pt x="11734" y="16584"/>
                  </a:cubicBezTo>
                  <a:lnTo>
                    <a:pt x="11791" y="16568"/>
                  </a:lnTo>
                  <a:cubicBezTo>
                    <a:pt x="11823" y="16521"/>
                    <a:pt x="11802" y="16466"/>
                    <a:pt x="11737" y="16405"/>
                  </a:cubicBezTo>
                  <a:lnTo>
                    <a:pt x="11829" y="16360"/>
                  </a:lnTo>
                  <a:lnTo>
                    <a:pt x="11829" y="16360"/>
                  </a:lnTo>
                  <a:cubicBezTo>
                    <a:pt x="11847" y="16410"/>
                    <a:pt x="11819" y="16474"/>
                    <a:pt x="11878" y="16518"/>
                  </a:cubicBezTo>
                  <a:cubicBezTo>
                    <a:pt x="11878" y="16518"/>
                    <a:pt x="11879" y="16518"/>
                    <a:pt x="11880" y="16518"/>
                  </a:cubicBezTo>
                  <a:cubicBezTo>
                    <a:pt x="11978" y="16518"/>
                    <a:pt x="12004" y="16432"/>
                    <a:pt x="12041" y="16370"/>
                  </a:cubicBezTo>
                  <a:lnTo>
                    <a:pt x="12200" y="16370"/>
                  </a:lnTo>
                  <a:cubicBezTo>
                    <a:pt x="12214" y="16350"/>
                    <a:pt x="12230" y="16332"/>
                    <a:pt x="12247" y="16313"/>
                  </a:cubicBezTo>
                  <a:cubicBezTo>
                    <a:pt x="12263" y="16297"/>
                    <a:pt x="12280" y="16278"/>
                    <a:pt x="12302" y="16271"/>
                  </a:cubicBezTo>
                  <a:cubicBezTo>
                    <a:pt x="12348" y="16257"/>
                    <a:pt x="12403" y="16267"/>
                    <a:pt x="12430" y="16211"/>
                  </a:cubicBezTo>
                  <a:cubicBezTo>
                    <a:pt x="12435" y="16212"/>
                    <a:pt x="12440" y="16212"/>
                    <a:pt x="12445" y="16212"/>
                  </a:cubicBezTo>
                  <a:cubicBezTo>
                    <a:pt x="12506" y="16212"/>
                    <a:pt x="12541" y="16145"/>
                    <a:pt x="12600" y="16145"/>
                  </a:cubicBezTo>
                  <a:cubicBezTo>
                    <a:pt x="12603" y="16145"/>
                    <a:pt x="12607" y="16145"/>
                    <a:pt x="12611" y="16146"/>
                  </a:cubicBezTo>
                  <a:cubicBezTo>
                    <a:pt x="12625" y="16115"/>
                    <a:pt x="12635" y="16090"/>
                    <a:pt x="12649" y="16058"/>
                  </a:cubicBezTo>
                  <a:cubicBezTo>
                    <a:pt x="12670" y="16065"/>
                    <a:pt x="12686" y="16076"/>
                    <a:pt x="12703" y="16076"/>
                  </a:cubicBezTo>
                  <a:cubicBezTo>
                    <a:pt x="12704" y="16076"/>
                    <a:pt x="12705" y="16076"/>
                    <a:pt x="12707" y="16076"/>
                  </a:cubicBezTo>
                  <a:cubicBezTo>
                    <a:pt x="12725" y="16075"/>
                    <a:pt x="12743" y="16061"/>
                    <a:pt x="12764" y="16051"/>
                  </a:cubicBezTo>
                  <a:cubicBezTo>
                    <a:pt x="12761" y="16024"/>
                    <a:pt x="12757" y="15999"/>
                    <a:pt x="12750" y="15955"/>
                  </a:cubicBezTo>
                  <a:lnTo>
                    <a:pt x="12750" y="15955"/>
                  </a:lnTo>
                  <a:lnTo>
                    <a:pt x="12846" y="16013"/>
                  </a:lnTo>
                  <a:lnTo>
                    <a:pt x="12916" y="15984"/>
                  </a:lnTo>
                  <a:cubicBezTo>
                    <a:pt x="12926" y="15954"/>
                    <a:pt x="12935" y="15927"/>
                    <a:pt x="12947" y="15894"/>
                  </a:cubicBezTo>
                  <a:lnTo>
                    <a:pt x="13009" y="15906"/>
                  </a:lnTo>
                  <a:cubicBezTo>
                    <a:pt x="13014" y="15886"/>
                    <a:pt x="13018" y="15863"/>
                    <a:pt x="13025" y="15834"/>
                  </a:cubicBezTo>
                  <a:lnTo>
                    <a:pt x="13073" y="15875"/>
                  </a:lnTo>
                  <a:lnTo>
                    <a:pt x="13137" y="15843"/>
                  </a:lnTo>
                  <a:lnTo>
                    <a:pt x="13103" y="15784"/>
                  </a:lnTo>
                  <a:lnTo>
                    <a:pt x="13245" y="15784"/>
                  </a:lnTo>
                  <a:lnTo>
                    <a:pt x="13321" y="15684"/>
                  </a:lnTo>
                  <a:cubicBezTo>
                    <a:pt x="13316" y="15657"/>
                    <a:pt x="13309" y="15622"/>
                    <a:pt x="13302" y="15586"/>
                  </a:cubicBezTo>
                  <a:lnTo>
                    <a:pt x="13483" y="15586"/>
                  </a:lnTo>
                  <a:lnTo>
                    <a:pt x="13526" y="15623"/>
                  </a:lnTo>
                  <a:cubicBezTo>
                    <a:pt x="13604" y="15572"/>
                    <a:pt x="13725" y="15591"/>
                    <a:pt x="13758" y="15484"/>
                  </a:cubicBezTo>
                  <a:cubicBezTo>
                    <a:pt x="13865" y="15445"/>
                    <a:pt x="13968" y="15394"/>
                    <a:pt x="14066" y="15333"/>
                  </a:cubicBezTo>
                  <a:lnTo>
                    <a:pt x="13994" y="15303"/>
                  </a:lnTo>
                  <a:cubicBezTo>
                    <a:pt x="13985" y="15194"/>
                    <a:pt x="14003" y="15159"/>
                    <a:pt x="14090" y="15106"/>
                  </a:cubicBezTo>
                  <a:close/>
                  <a:moveTo>
                    <a:pt x="11155" y="20432"/>
                  </a:moveTo>
                  <a:lnTo>
                    <a:pt x="11235" y="20451"/>
                  </a:lnTo>
                  <a:lnTo>
                    <a:pt x="11289" y="20555"/>
                  </a:lnTo>
                  <a:cubicBezTo>
                    <a:pt x="11217" y="20552"/>
                    <a:pt x="11168" y="20514"/>
                    <a:pt x="11111" y="20482"/>
                  </a:cubicBezTo>
                  <a:lnTo>
                    <a:pt x="11155" y="20432"/>
                  </a:lnTo>
                  <a:close/>
                  <a:moveTo>
                    <a:pt x="7345" y="20603"/>
                  </a:moveTo>
                  <a:cubicBezTo>
                    <a:pt x="7351" y="20663"/>
                    <a:pt x="7357" y="20710"/>
                    <a:pt x="7362" y="20767"/>
                  </a:cubicBezTo>
                  <a:lnTo>
                    <a:pt x="7301" y="20755"/>
                  </a:lnTo>
                  <a:cubicBezTo>
                    <a:pt x="7303" y="20726"/>
                    <a:pt x="7305" y="20701"/>
                    <a:pt x="7309" y="20676"/>
                  </a:cubicBezTo>
                  <a:lnTo>
                    <a:pt x="7248" y="20622"/>
                  </a:lnTo>
                  <a:lnTo>
                    <a:pt x="7345" y="20603"/>
                  </a:lnTo>
                  <a:close/>
                  <a:moveTo>
                    <a:pt x="7409" y="20182"/>
                  </a:moveTo>
                  <a:lnTo>
                    <a:pt x="7507" y="20226"/>
                  </a:lnTo>
                  <a:cubicBezTo>
                    <a:pt x="7515" y="20269"/>
                    <a:pt x="7524" y="20317"/>
                    <a:pt x="7536" y="20376"/>
                  </a:cubicBezTo>
                  <a:lnTo>
                    <a:pt x="7629" y="20421"/>
                  </a:lnTo>
                  <a:lnTo>
                    <a:pt x="7629" y="20313"/>
                  </a:lnTo>
                  <a:lnTo>
                    <a:pt x="7806" y="20240"/>
                  </a:lnTo>
                  <a:lnTo>
                    <a:pt x="7884" y="20286"/>
                  </a:lnTo>
                  <a:lnTo>
                    <a:pt x="7884" y="20351"/>
                  </a:lnTo>
                  <a:lnTo>
                    <a:pt x="7823" y="20361"/>
                  </a:lnTo>
                  <a:lnTo>
                    <a:pt x="7840" y="20529"/>
                  </a:lnTo>
                  <a:lnTo>
                    <a:pt x="7847" y="20529"/>
                  </a:lnTo>
                  <a:cubicBezTo>
                    <a:pt x="7850" y="20571"/>
                    <a:pt x="7853" y="20614"/>
                    <a:pt x="7857" y="20671"/>
                  </a:cubicBezTo>
                  <a:lnTo>
                    <a:pt x="7824" y="20692"/>
                  </a:lnTo>
                  <a:lnTo>
                    <a:pt x="7777" y="20630"/>
                  </a:lnTo>
                  <a:lnTo>
                    <a:pt x="7746" y="20691"/>
                  </a:lnTo>
                  <a:lnTo>
                    <a:pt x="7853" y="20752"/>
                  </a:lnTo>
                  <a:lnTo>
                    <a:pt x="7776" y="20789"/>
                  </a:lnTo>
                  <a:cubicBezTo>
                    <a:pt x="7755" y="20833"/>
                    <a:pt x="7730" y="20886"/>
                    <a:pt x="7704" y="20939"/>
                  </a:cubicBezTo>
                  <a:lnTo>
                    <a:pt x="7497" y="20972"/>
                  </a:lnTo>
                  <a:lnTo>
                    <a:pt x="7434" y="20863"/>
                  </a:lnTo>
                  <a:lnTo>
                    <a:pt x="7528" y="20830"/>
                  </a:lnTo>
                  <a:lnTo>
                    <a:pt x="7424" y="20812"/>
                  </a:lnTo>
                  <a:lnTo>
                    <a:pt x="7489" y="20735"/>
                  </a:lnTo>
                  <a:lnTo>
                    <a:pt x="7441" y="20672"/>
                  </a:lnTo>
                  <a:cubicBezTo>
                    <a:pt x="7445" y="20631"/>
                    <a:pt x="7449" y="20589"/>
                    <a:pt x="7453" y="20539"/>
                  </a:cubicBezTo>
                  <a:lnTo>
                    <a:pt x="7610" y="20594"/>
                  </a:lnTo>
                  <a:lnTo>
                    <a:pt x="7614" y="20572"/>
                  </a:lnTo>
                  <a:cubicBezTo>
                    <a:pt x="7580" y="20539"/>
                    <a:pt x="7554" y="20491"/>
                    <a:pt x="7501" y="20491"/>
                  </a:cubicBezTo>
                  <a:cubicBezTo>
                    <a:pt x="7492" y="20491"/>
                    <a:pt x="7482" y="20493"/>
                    <a:pt x="7472" y="20496"/>
                  </a:cubicBezTo>
                  <a:cubicBezTo>
                    <a:pt x="7471" y="20496"/>
                    <a:pt x="7470" y="20496"/>
                    <a:pt x="7470" y="20496"/>
                  </a:cubicBezTo>
                  <a:cubicBezTo>
                    <a:pt x="7458" y="20496"/>
                    <a:pt x="7442" y="20478"/>
                    <a:pt x="7430" y="20469"/>
                  </a:cubicBezTo>
                  <a:cubicBezTo>
                    <a:pt x="7435" y="20433"/>
                    <a:pt x="7441" y="20399"/>
                    <a:pt x="7448" y="20358"/>
                  </a:cubicBezTo>
                  <a:lnTo>
                    <a:pt x="7391" y="20347"/>
                  </a:lnTo>
                  <a:lnTo>
                    <a:pt x="7435" y="20273"/>
                  </a:lnTo>
                  <a:cubicBezTo>
                    <a:pt x="7424" y="20268"/>
                    <a:pt x="7414" y="20266"/>
                    <a:pt x="7405" y="20266"/>
                  </a:cubicBezTo>
                  <a:cubicBezTo>
                    <a:pt x="7382" y="20266"/>
                    <a:pt x="7369" y="20281"/>
                    <a:pt x="7359" y="20303"/>
                  </a:cubicBezTo>
                  <a:cubicBezTo>
                    <a:pt x="7347" y="20327"/>
                    <a:pt x="7338" y="20352"/>
                    <a:pt x="7320" y="20400"/>
                  </a:cubicBezTo>
                  <a:cubicBezTo>
                    <a:pt x="7290" y="20371"/>
                    <a:pt x="7277" y="20358"/>
                    <a:pt x="7265" y="20345"/>
                  </a:cubicBezTo>
                  <a:cubicBezTo>
                    <a:pt x="7304" y="20266"/>
                    <a:pt x="7329" y="20199"/>
                    <a:pt x="7409" y="20182"/>
                  </a:cubicBezTo>
                  <a:close/>
                  <a:moveTo>
                    <a:pt x="20168" y="21496"/>
                  </a:moveTo>
                  <a:cubicBezTo>
                    <a:pt x="20160" y="21537"/>
                    <a:pt x="20151" y="21576"/>
                    <a:pt x="20141" y="21625"/>
                  </a:cubicBezTo>
                  <a:lnTo>
                    <a:pt x="20117" y="21636"/>
                  </a:lnTo>
                  <a:cubicBezTo>
                    <a:pt x="20107" y="21622"/>
                    <a:pt x="20098" y="21608"/>
                    <a:pt x="20087" y="21594"/>
                  </a:cubicBezTo>
                  <a:cubicBezTo>
                    <a:pt x="20077" y="21585"/>
                    <a:pt x="20064" y="21578"/>
                    <a:pt x="20052" y="21571"/>
                  </a:cubicBezTo>
                  <a:cubicBezTo>
                    <a:pt x="20054" y="21552"/>
                    <a:pt x="20055" y="21535"/>
                    <a:pt x="20057" y="21510"/>
                  </a:cubicBezTo>
                  <a:lnTo>
                    <a:pt x="20168" y="21496"/>
                  </a:lnTo>
                  <a:close/>
                  <a:moveTo>
                    <a:pt x="19753" y="21696"/>
                  </a:moveTo>
                  <a:lnTo>
                    <a:pt x="19774" y="21703"/>
                  </a:lnTo>
                  <a:lnTo>
                    <a:pt x="19774" y="21704"/>
                  </a:lnTo>
                  <a:cubicBezTo>
                    <a:pt x="19782" y="21743"/>
                    <a:pt x="19790" y="21781"/>
                    <a:pt x="19803" y="21834"/>
                  </a:cubicBezTo>
                  <a:lnTo>
                    <a:pt x="19781" y="21862"/>
                  </a:lnTo>
                  <a:lnTo>
                    <a:pt x="19707" y="21778"/>
                  </a:lnTo>
                  <a:lnTo>
                    <a:pt x="19753" y="21696"/>
                  </a:lnTo>
                  <a:close/>
                  <a:moveTo>
                    <a:pt x="7805" y="21755"/>
                  </a:moveTo>
                  <a:lnTo>
                    <a:pt x="7877" y="21780"/>
                  </a:lnTo>
                  <a:cubicBezTo>
                    <a:pt x="7894" y="21820"/>
                    <a:pt x="7909" y="21857"/>
                    <a:pt x="7925" y="21894"/>
                  </a:cubicBezTo>
                  <a:cubicBezTo>
                    <a:pt x="7841" y="21886"/>
                    <a:pt x="7838" y="21881"/>
                    <a:pt x="7842" y="21813"/>
                  </a:cubicBezTo>
                  <a:lnTo>
                    <a:pt x="7797" y="21771"/>
                  </a:lnTo>
                  <a:cubicBezTo>
                    <a:pt x="7799" y="21765"/>
                    <a:pt x="7801" y="21760"/>
                    <a:pt x="7805" y="21755"/>
                  </a:cubicBezTo>
                  <a:close/>
                  <a:moveTo>
                    <a:pt x="13307" y="21779"/>
                  </a:moveTo>
                  <a:lnTo>
                    <a:pt x="13421" y="21794"/>
                  </a:lnTo>
                  <a:cubicBezTo>
                    <a:pt x="13444" y="21834"/>
                    <a:pt x="13466" y="21871"/>
                    <a:pt x="13492" y="21917"/>
                  </a:cubicBezTo>
                  <a:lnTo>
                    <a:pt x="13444" y="21934"/>
                  </a:lnTo>
                  <a:cubicBezTo>
                    <a:pt x="13421" y="21869"/>
                    <a:pt x="13332" y="21863"/>
                    <a:pt x="13307" y="21779"/>
                  </a:cubicBezTo>
                  <a:close/>
                  <a:moveTo>
                    <a:pt x="18864" y="22449"/>
                  </a:moveTo>
                  <a:lnTo>
                    <a:pt x="18864" y="22449"/>
                  </a:lnTo>
                  <a:cubicBezTo>
                    <a:pt x="18861" y="22483"/>
                    <a:pt x="18856" y="22522"/>
                    <a:pt x="18851" y="22567"/>
                  </a:cubicBezTo>
                  <a:lnTo>
                    <a:pt x="18768" y="22573"/>
                  </a:lnTo>
                  <a:cubicBezTo>
                    <a:pt x="18762" y="22539"/>
                    <a:pt x="18758" y="22511"/>
                    <a:pt x="18752" y="22486"/>
                  </a:cubicBezTo>
                  <a:lnTo>
                    <a:pt x="18864" y="22449"/>
                  </a:lnTo>
                  <a:close/>
                  <a:moveTo>
                    <a:pt x="11533" y="22481"/>
                  </a:moveTo>
                  <a:lnTo>
                    <a:pt x="11592" y="22563"/>
                  </a:lnTo>
                  <a:lnTo>
                    <a:pt x="11551" y="22598"/>
                  </a:lnTo>
                  <a:lnTo>
                    <a:pt x="11467" y="22555"/>
                  </a:lnTo>
                  <a:cubicBezTo>
                    <a:pt x="11447" y="22494"/>
                    <a:pt x="11490" y="22491"/>
                    <a:pt x="11533" y="22481"/>
                  </a:cubicBezTo>
                  <a:close/>
                  <a:moveTo>
                    <a:pt x="30646" y="8371"/>
                  </a:moveTo>
                  <a:lnTo>
                    <a:pt x="30700" y="8411"/>
                  </a:lnTo>
                  <a:lnTo>
                    <a:pt x="30621" y="8484"/>
                  </a:lnTo>
                  <a:lnTo>
                    <a:pt x="30674" y="8533"/>
                  </a:lnTo>
                  <a:lnTo>
                    <a:pt x="30643" y="8585"/>
                  </a:lnTo>
                  <a:lnTo>
                    <a:pt x="30640" y="8592"/>
                  </a:lnTo>
                  <a:lnTo>
                    <a:pt x="30710" y="8568"/>
                  </a:lnTo>
                  <a:cubicBezTo>
                    <a:pt x="30717" y="8532"/>
                    <a:pt x="30722" y="8501"/>
                    <a:pt x="30727" y="8470"/>
                  </a:cubicBezTo>
                  <a:cubicBezTo>
                    <a:pt x="30729" y="8470"/>
                    <a:pt x="30730" y="8470"/>
                    <a:pt x="30731" y="8470"/>
                  </a:cubicBezTo>
                  <a:cubicBezTo>
                    <a:pt x="30773" y="8470"/>
                    <a:pt x="30783" y="8525"/>
                    <a:pt x="30825" y="8525"/>
                  </a:cubicBezTo>
                  <a:cubicBezTo>
                    <a:pt x="30834" y="8525"/>
                    <a:pt x="30846" y="8522"/>
                    <a:pt x="30860" y="8515"/>
                  </a:cubicBezTo>
                  <a:lnTo>
                    <a:pt x="30860" y="8515"/>
                  </a:lnTo>
                  <a:cubicBezTo>
                    <a:pt x="30846" y="8566"/>
                    <a:pt x="30837" y="8604"/>
                    <a:pt x="30824" y="8652"/>
                  </a:cubicBezTo>
                  <a:lnTo>
                    <a:pt x="30848" y="8685"/>
                  </a:lnTo>
                  <a:cubicBezTo>
                    <a:pt x="30841" y="8751"/>
                    <a:pt x="30836" y="8812"/>
                    <a:pt x="30830" y="8880"/>
                  </a:cubicBezTo>
                  <a:cubicBezTo>
                    <a:pt x="30822" y="8887"/>
                    <a:pt x="30814" y="8890"/>
                    <a:pt x="30807" y="8890"/>
                  </a:cubicBezTo>
                  <a:cubicBezTo>
                    <a:pt x="30778" y="8890"/>
                    <a:pt x="30758" y="8838"/>
                    <a:pt x="30730" y="8838"/>
                  </a:cubicBezTo>
                  <a:cubicBezTo>
                    <a:pt x="30721" y="8838"/>
                    <a:pt x="30712" y="8843"/>
                    <a:pt x="30702" y="8854"/>
                  </a:cubicBezTo>
                  <a:lnTo>
                    <a:pt x="30661" y="8747"/>
                  </a:lnTo>
                  <a:lnTo>
                    <a:pt x="30642" y="8753"/>
                  </a:lnTo>
                  <a:cubicBezTo>
                    <a:pt x="30646" y="8773"/>
                    <a:pt x="30651" y="8792"/>
                    <a:pt x="30657" y="8816"/>
                  </a:cubicBezTo>
                  <a:cubicBezTo>
                    <a:pt x="30593" y="8838"/>
                    <a:pt x="30536" y="8869"/>
                    <a:pt x="30543" y="8957"/>
                  </a:cubicBezTo>
                  <a:lnTo>
                    <a:pt x="30624" y="9034"/>
                  </a:lnTo>
                  <a:cubicBezTo>
                    <a:pt x="30621" y="9044"/>
                    <a:pt x="30617" y="9061"/>
                    <a:pt x="30613" y="9073"/>
                  </a:cubicBezTo>
                  <a:lnTo>
                    <a:pt x="30498" y="9089"/>
                  </a:lnTo>
                  <a:cubicBezTo>
                    <a:pt x="30480" y="9156"/>
                    <a:pt x="30514" y="9178"/>
                    <a:pt x="30574" y="9189"/>
                  </a:cubicBezTo>
                  <a:lnTo>
                    <a:pt x="30519" y="9230"/>
                  </a:lnTo>
                  <a:lnTo>
                    <a:pt x="30519" y="9297"/>
                  </a:lnTo>
                  <a:cubicBezTo>
                    <a:pt x="30483" y="9378"/>
                    <a:pt x="30438" y="9412"/>
                    <a:pt x="30360" y="9412"/>
                  </a:cubicBezTo>
                  <a:cubicBezTo>
                    <a:pt x="30349" y="9412"/>
                    <a:pt x="30338" y="9411"/>
                    <a:pt x="30326" y="9410"/>
                  </a:cubicBezTo>
                  <a:lnTo>
                    <a:pt x="30326" y="9410"/>
                  </a:lnTo>
                  <a:cubicBezTo>
                    <a:pt x="30338" y="9438"/>
                    <a:pt x="30354" y="9447"/>
                    <a:pt x="30372" y="9447"/>
                  </a:cubicBezTo>
                  <a:cubicBezTo>
                    <a:pt x="30392" y="9447"/>
                    <a:pt x="30415" y="9434"/>
                    <a:pt x="30436" y="9425"/>
                  </a:cubicBezTo>
                  <a:lnTo>
                    <a:pt x="30436" y="9425"/>
                  </a:lnTo>
                  <a:cubicBezTo>
                    <a:pt x="30459" y="9484"/>
                    <a:pt x="30418" y="9507"/>
                    <a:pt x="30386" y="9530"/>
                  </a:cubicBezTo>
                  <a:cubicBezTo>
                    <a:pt x="30339" y="9562"/>
                    <a:pt x="30301" y="9596"/>
                    <a:pt x="30327" y="9659"/>
                  </a:cubicBezTo>
                  <a:lnTo>
                    <a:pt x="30241" y="9739"/>
                  </a:lnTo>
                  <a:lnTo>
                    <a:pt x="30268" y="9775"/>
                  </a:lnTo>
                  <a:cubicBezTo>
                    <a:pt x="30218" y="9801"/>
                    <a:pt x="30284" y="9905"/>
                    <a:pt x="30187" y="9905"/>
                  </a:cubicBezTo>
                  <a:cubicBezTo>
                    <a:pt x="30185" y="9905"/>
                    <a:pt x="30184" y="9905"/>
                    <a:pt x="30182" y="9905"/>
                  </a:cubicBezTo>
                  <a:cubicBezTo>
                    <a:pt x="30158" y="9958"/>
                    <a:pt x="30134" y="10013"/>
                    <a:pt x="30108" y="10067"/>
                  </a:cubicBezTo>
                  <a:lnTo>
                    <a:pt x="30037" y="10080"/>
                  </a:lnTo>
                  <a:cubicBezTo>
                    <a:pt x="30038" y="10111"/>
                    <a:pt x="30039" y="10139"/>
                    <a:pt x="30042" y="10176"/>
                  </a:cubicBezTo>
                  <a:lnTo>
                    <a:pt x="29950" y="10217"/>
                  </a:lnTo>
                  <a:lnTo>
                    <a:pt x="30038" y="10298"/>
                  </a:lnTo>
                  <a:lnTo>
                    <a:pt x="29915" y="10424"/>
                  </a:lnTo>
                  <a:lnTo>
                    <a:pt x="30009" y="10469"/>
                  </a:lnTo>
                  <a:cubicBezTo>
                    <a:pt x="29984" y="10496"/>
                    <a:pt x="29960" y="10503"/>
                    <a:pt x="29935" y="10503"/>
                  </a:cubicBezTo>
                  <a:cubicBezTo>
                    <a:pt x="29905" y="10503"/>
                    <a:pt x="29875" y="10492"/>
                    <a:pt x="29843" y="10492"/>
                  </a:cubicBezTo>
                  <a:cubicBezTo>
                    <a:pt x="29792" y="10533"/>
                    <a:pt x="29874" y="10629"/>
                    <a:pt x="29774" y="10657"/>
                  </a:cubicBezTo>
                  <a:lnTo>
                    <a:pt x="29743" y="10642"/>
                  </a:lnTo>
                  <a:cubicBezTo>
                    <a:pt x="29712" y="10697"/>
                    <a:pt x="29626" y="10703"/>
                    <a:pt x="29621" y="10788"/>
                  </a:cubicBezTo>
                  <a:lnTo>
                    <a:pt x="29515" y="10770"/>
                  </a:lnTo>
                  <a:lnTo>
                    <a:pt x="29379" y="10982"/>
                  </a:lnTo>
                  <a:lnTo>
                    <a:pt x="29316" y="11005"/>
                  </a:lnTo>
                  <a:cubicBezTo>
                    <a:pt x="29296" y="11055"/>
                    <a:pt x="29275" y="11107"/>
                    <a:pt x="29252" y="11166"/>
                  </a:cubicBezTo>
                  <a:lnTo>
                    <a:pt x="29204" y="11175"/>
                  </a:lnTo>
                  <a:cubicBezTo>
                    <a:pt x="29190" y="11196"/>
                    <a:pt x="29174" y="11220"/>
                    <a:pt x="29156" y="11248"/>
                  </a:cubicBezTo>
                  <a:lnTo>
                    <a:pt x="29177" y="11314"/>
                  </a:lnTo>
                  <a:lnTo>
                    <a:pt x="29101" y="11314"/>
                  </a:lnTo>
                  <a:cubicBezTo>
                    <a:pt x="29066" y="11361"/>
                    <a:pt x="29038" y="11407"/>
                    <a:pt x="29004" y="11449"/>
                  </a:cubicBezTo>
                  <a:cubicBezTo>
                    <a:pt x="28967" y="11492"/>
                    <a:pt x="29001" y="11522"/>
                    <a:pt x="29024" y="11555"/>
                  </a:cubicBezTo>
                  <a:lnTo>
                    <a:pt x="28915" y="11615"/>
                  </a:lnTo>
                  <a:cubicBezTo>
                    <a:pt x="28919" y="11636"/>
                    <a:pt x="28923" y="11652"/>
                    <a:pt x="28927" y="11668"/>
                  </a:cubicBezTo>
                  <a:lnTo>
                    <a:pt x="28842" y="11675"/>
                  </a:lnTo>
                  <a:lnTo>
                    <a:pt x="28830" y="11694"/>
                  </a:lnTo>
                  <a:lnTo>
                    <a:pt x="28895" y="11731"/>
                  </a:lnTo>
                  <a:lnTo>
                    <a:pt x="28826" y="11789"/>
                  </a:lnTo>
                  <a:lnTo>
                    <a:pt x="28750" y="11779"/>
                  </a:lnTo>
                  <a:lnTo>
                    <a:pt x="28750" y="11779"/>
                  </a:lnTo>
                  <a:cubicBezTo>
                    <a:pt x="28766" y="11800"/>
                    <a:pt x="28779" y="11817"/>
                    <a:pt x="28797" y="11841"/>
                  </a:cubicBezTo>
                  <a:lnTo>
                    <a:pt x="28753" y="11917"/>
                  </a:lnTo>
                  <a:lnTo>
                    <a:pt x="28640" y="11901"/>
                  </a:lnTo>
                  <a:lnTo>
                    <a:pt x="28731" y="11973"/>
                  </a:lnTo>
                  <a:lnTo>
                    <a:pt x="28624" y="12025"/>
                  </a:lnTo>
                  <a:cubicBezTo>
                    <a:pt x="28579" y="12088"/>
                    <a:pt x="28535" y="12148"/>
                    <a:pt x="28491" y="12209"/>
                  </a:cubicBezTo>
                  <a:cubicBezTo>
                    <a:pt x="28475" y="12230"/>
                    <a:pt x="28454" y="12250"/>
                    <a:pt x="28447" y="12274"/>
                  </a:cubicBezTo>
                  <a:cubicBezTo>
                    <a:pt x="28418" y="12371"/>
                    <a:pt x="28350" y="12407"/>
                    <a:pt x="28257" y="12409"/>
                  </a:cubicBezTo>
                  <a:cubicBezTo>
                    <a:pt x="28249" y="12455"/>
                    <a:pt x="28240" y="12498"/>
                    <a:pt x="28231" y="12546"/>
                  </a:cubicBezTo>
                  <a:lnTo>
                    <a:pt x="28141" y="12593"/>
                  </a:lnTo>
                  <a:cubicBezTo>
                    <a:pt x="28139" y="12609"/>
                    <a:pt x="28135" y="12632"/>
                    <a:pt x="28132" y="12655"/>
                  </a:cubicBezTo>
                  <a:lnTo>
                    <a:pt x="28123" y="12649"/>
                  </a:lnTo>
                  <a:cubicBezTo>
                    <a:pt x="28083" y="12705"/>
                    <a:pt x="28048" y="12769"/>
                    <a:pt x="27999" y="12817"/>
                  </a:cubicBezTo>
                  <a:cubicBezTo>
                    <a:pt x="27937" y="12879"/>
                    <a:pt x="27887" y="12949"/>
                    <a:pt x="27832" y="13016"/>
                  </a:cubicBezTo>
                  <a:cubicBezTo>
                    <a:pt x="27817" y="13037"/>
                    <a:pt x="27785" y="13044"/>
                    <a:pt x="27752" y="13060"/>
                  </a:cubicBezTo>
                  <a:cubicBezTo>
                    <a:pt x="27743" y="13112"/>
                    <a:pt x="27710" y="13164"/>
                    <a:pt x="27665" y="13214"/>
                  </a:cubicBezTo>
                  <a:cubicBezTo>
                    <a:pt x="27606" y="13276"/>
                    <a:pt x="27517" y="13315"/>
                    <a:pt x="27499" y="13407"/>
                  </a:cubicBezTo>
                  <a:cubicBezTo>
                    <a:pt x="27478" y="13420"/>
                    <a:pt x="27457" y="13434"/>
                    <a:pt x="27435" y="13446"/>
                  </a:cubicBezTo>
                  <a:cubicBezTo>
                    <a:pt x="27421" y="13454"/>
                    <a:pt x="27403" y="13461"/>
                    <a:pt x="27388" y="13461"/>
                  </a:cubicBezTo>
                  <a:cubicBezTo>
                    <a:pt x="27384" y="13461"/>
                    <a:pt x="27381" y="13461"/>
                    <a:pt x="27378" y="13460"/>
                  </a:cubicBezTo>
                  <a:cubicBezTo>
                    <a:pt x="27313" y="13445"/>
                    <a:pt x="27248" y="13425"/>
                    <a:pt x="27167" y="13401"/>
                  </a:cubicBezTo>
                  <a:lnTo>
                    <a:pt x="27167" y="13401"/>
                  </a:lnTo>
                  <a:cubicBezTo>
                    <a:pt x="27187" y="13443"/>
                    <a:pt x="27203" y="13475"/>
                    <a:pt x="27220" y="13512"/>
                  </a:cubicBezTo>
                  <a:cubicBezTo>
                    <a:pt x="27208" y="13538"/>
                    <a:pt x="27167" y="13571"/>
                    <a:pt x="27231" y="13602"/>
                  </a:cubicBezTo>
                  <a:lnTo>
                    <a:pt x="27314" y="13585"/>
                  </a:lnTo>
                  <a:lnTo>
                    <a:pt x="27283" y="13678"/>
                  </a:lnTo>
                  <a:lnTo>
                    <a:pt x="27220" y="13647"/>
                  </a:lnTo>
                  <a:lnTo>
                    <a:pt x="27117" y="13663"/>
                  </a:lnTo>
                  <a:cubicBezTo>
                    <a:pt x="27112" y="13681"/>
                    <a:pt x="27106" y="13703"/>
                    <a:pt x="27100" y="13731"/>
                  </a:cubicBezTo>
                  <a:lnTo>
                    <a:pt x="27014" y="13685"/>
                  </a:lnTo>
                  <a:lnTo>
                    <a:pt x="27014" y="13894"/>
                  </a:lnTo>
                  <a:lnTo>
                    <a:pt x="26926" y="13936"/>
                  </a:lnTo>
                  <a:cubicBezTo>
                    <a:pt x="26914" y="13975"/>
                    <a:pt x="26901" y="14012"/>
                    <a:pt x="26882" y="14067"/>
                  </a:cubicBezTo>
                  <a:lnTo>
                    <a:pt x="26779" y="13911"/>
                  </a:lnTo>
                  <a:cubicBezTo>
                    <a:pt x="26775" y="13910"/>
                    <a:pt x="26771" y="13910"/>
                    <a:pt x="26767" y="13910"/>
                  </a:cubicBezTo>
                  <a:cubicBezTo>
                    <a:pt x="26721" y="13910"/>
                    <a:pt x="26712" y="13942"/>
                    <a:pt x="26708" y="13982"/>
                  </a:cubicBezTo>
                  <a:cubicBezTo>
                    <a:pt x="26696" y="14082"/>
                    <a:pt x="26681" y="14097"/>
                    <a:pt x="26573" y="14097"/>
                  </a:cubicBezTo>
                  <a:cubicBezTo>
                    <a:pt x="26568" y="14097"/>
                    <a:pt x="26564" y="14097"/>
                    <a:pt x="26559" y="14097"/>
                  </a:cubicBezTo>
                  <a:cubicBezTo>
                    <a:pt x="26543" y="14133"/>
                    <a:pt x="26523" y="14174"/>
                    <a:pt x="26498" y="14228"/>
                  </a:cubicBezTo>
                  <a:lnTo>
                    <a:pt x="26571" y="14284"/>
                  </a:lnTo>
                  <a:lnTo>
                    <a:pt x="26510" y="14353"/>
                  </a:lnTo>
                  <a:cubicBezTo>
                    <a:pt x="26507" y="14376"/>
                    <a:pt x="26505" y="14402"/>
                    <a:pt x="26502" y="14438"/>
                  </a:cubicBezTo>
                  <a:lnTo>
                    <a:pt x="26445" y="14405"/>
                  </a:lnTo>
                  <a:cubicBezTo>
                    <a:pt x="26429" y="14439"/>
                    <a:pt x="26413" y="14473"/>
                    <a:pt x="26392" y="14517"/>
                  </a:cubicBezTo>
                  <a:cubicBezTo>
                    <a:pt x="26359" y="14450"/>
                    <a:pt x="26359" y="14388"/>
                    <a:pt x="26384" y="14332"/>
                  </a:cubicBezTo>
                  <a:lnTo>
                    <a:pt x="26384" y="14332"/>
                  </a:lnTo>
                  <a:lnTo>
                    <a:pt x="26432" y="14336"/>
                  </a:lnTo>
                  <a:cubicBezTo>
                    <a:pt x="26445" y="14307"/>
                    <a:pt x="26416" y="14289"/>
                    <a:pt x="26365" y="14289"/>
                  </a:cubicBezTo>
                  <a:cubicBezTo>
                    <a:pt x="26356" y="14289"/>
                    <a:pt x="26347" y="14290"/>
                    <a:pt x="26337" y="14291"/>
                  </a:cubicBezTo>
                  <a:cubicBezTo>
                    <a:pt x="26311" y="14340"/>
                    <a:pt x="26286" y="14388"/>
                    <a:pt x="26260" y="14437"/>
                  </a:cubicBezTo>
                  <a:lnTo>
                    <a:pt x="26219" y="14437"/>
                  </a:lnTo>
                  <a:cubicBezTo>
                    <a:pt x="26102" y="14509"/>
                    <a:pt x="26011" y="14584"/>
                    <a:pt x="26109" y="14729"/>
                  </a:cubicBezTo>
                  <a:cubicBezTo>
                    <a:pt x="26092" y="14722"/>
                    <a:pt x="26076" y="14714"/>
                    <a:pt x="26060" y="14705"/>
                  </a:cubicBezTo>
                  <a:cubicBezTo>
                    <a:pt x="26041" y="14690"/>
                    <a:pt x="26023" y="14675"/>
                    <a:pt x="26005" y="14659"/>
                  </a:cubicBezTo>
                  <a:lnTo>
                    <a:pt x="25918" y="14729"/>
                  </a:lnTo>
                  <a:cubicBezTo>
                    <a:pt x="25939" y="14787"/>
                    <a:pt x="25959" y="14838"/>
                    <a:pt x="25980" y="14898"/>
                  </a:cubicBezTo>
                  <a:lnTo>
                    <a:pt x="25907" y="14939"/>
                  </a:lnTo>
                  <a:cubicBezTo>
                    <a:pt x="25912" y="14901"/>
                    <a:pt x="25915" y="14880"/>
                    <a:pt x="25919" y="14855"/>
                  </a:cubicBezTo>
                  <a:lnTo>
                    <a:pt x="25883" y="14837"/>
                  </a:lnTo>
                  <a:cubicBezTo>
                    <a:pt x="25878" y="14843"/>
                    <a:pt x="25871" y="14845"/>
                    <a:pt x="25870" y="14850"/>
                  </a:cubicBezTo>
                  <a:cubicBezTo>
                    <a:pt x="25859" y="14890"/>
                    <a:pt x="25854" y="14931"/>
                    <a:pt x="25840" y="14969"/>
                  </a:cubicBezTo>
                  <a:cubicBezTo>
                    <a:pt x="25833" y="14987"/>
                    <a:pt x="25812" y="15000"/>
                    <a:pt x="25797" y="15015"/>
                  </a:cubicBezTo>
                  <a:cubicBezTo>
                    <a:pt x="25775" y="15039"/>
                    <a:pt x="25753" y="15064"/>
                    <a:pt x="25731" y="15087"/>
                  </a:cubicBezTo>
                  <a:cubicBezTo>
                    <a:pt x="25721" y="15094"/>
                    <a:pt x="25712" y="15100"/>
                    <a:pt x="25703" y="15105"/>
                  </a:cubicBezTo>
                  <a:lnTo>
                    <a:pt x="25637" y="15033"/>
                  </a:lnTo>
                  <a:lnTo>
                    <a:pt x="25637" y="14955"/>
                  </a:lnTo>
                  <a:lnTo>
                    <a:pt x="25574" y="14995"/>
                  </a:lnTo>
                  <a:lnTo>
                    <a:pt x="25605" y="15071"/>
                  </a:lnTo>
                  <a:lnTo>
                    <a:pt x="25553" y="15084"/>
                  </a:lnTo>
                  <a:lnTo>
                    <a:pt x="25597" y="15113"/>
                  </a:lnTo>
                  <a:lnTo>
                    <a:pt x="25567" y="15147"/>
                  </a:lnTo>
                  <a:cubicBezTo>
                    <a:pt x="25574" y="15173"/>
                    <a:pt x="25582" y="15200"/>
                    <a:pt x="25590" y="15228"/>
                  </a:cubicBezTo>
                  <a:cubicBezTo>
                    <a:pt x="25581" y="15232"/>
                    <a:pt x="25573" y="15234"/>
                    <a:pt x="25566" y="15234"/>
                  </a:cubicBezTo>
                  <a:cubicBezTo>
                    <a:pt x="25525" y="15234"/>
                    <a:pt x="25519" y="15176"/>
                    <a:pt x="25481" y="15170"/>
                  </a:cubicBezTo>
                  <a:cubicBezTo>
                    <a:pt x="25425" y="15182"/>
                    <a:pt x="25429" y="15230"/>
                    <a:pt x="25425" y="15278"/>
                  </a:cubicBezTo>
                  <a:lnTo>
                    <a:pt x="25342" y="15282"/>
                  </a:lnTo>
                  <a:lnTo>
                    <a:pt x="25296" y="15335"/>
                  </a:lnTo>
                  <a:lnTo>
                    <a:pt x="25211" y="15345"/>
                  </a:lnTo>
                  <a:cubicBezTo>
                    <a:pt x="25169" y="15385"/>
                    <a:pt x="25119" y="15426"/>
                    <a:pt x="25075" y="15473"/>
                  </a:cubicBezTo>
                  <a:cubicBezTo>
                    <a:pt x="25034" y="15517"/>
                    <a:pt x="24994" y="15559"/>
                    <a:pt x="24932" y="15564"/>
                  </a:cubicBezTo>
                  <a:cubicBezTo>
                    <a:pt x="24919" y="15607"/>
                    <a:pt x="24908" y="15647"/>
                    <a:pt x="24895" y="15688"/>
                  </a:cubicBezTo>
                  <a:lnTo>
                    <a:pt x="24799" y="15696"/>
                  </a:lnTo>
                  <a:cubicBezTo>
                    <a:pt x="24763" y="15757"/>
                    <a:pt x="24725" y="15821"/>
                    <a:pt x="24682" y="15892"/>
                  </a:cubicBezTo>
                  <a:cubicBezTo>
                    <a:pt x="24673" y="15889"/>
                    <a:pt x="24661" y="15883"/>
                    <a:pt x="24649" y="15883"/>
                  </a:cubicBezTo>
                  <a:cubicBezTo>
                    <a:pt x="24634" y="15883"/>
                    <a:pt x="24618" y="15892"/>
                    <a:pt x="24607" y="15922"/>
                  </a:cubicBezTo>
                  <a:lnTo>
                    <a:pt x="24654" y="15976"/>
                  </a:lnTo>
                  <a:lnTo>
                    <a:pt x="24489" y="16056"/>
                  </a:lnTo>
                  <a:lnTo>
                    <a:pt x="24537" y="16111"/>
                  </a:lnTo>
                  <a:lnTo>
                    <a:pt x="24605" y="16036"/>
                  </a:lnTo>
                  <a:cubicBezTo>
                    <a:pt x="24687" y="16073"/>
                    <a:pt x="24694" y="16093"/>
                    <a:pt x="24668" y="16147"/>
                  </a:cubicBezTo>
                  <a:lnTo>
                    <a:pt x="24467" y="16324"/>
                  </a:lnTo>
                  <a:lnTo>
                    <a:pt x="24380" y="16324"/>
                  </a:lnTo>
                  <a:cubicBezTo>
                    <a:pt x="24358" y="16399"/>
                    <a:pt x="24330" y="16463"/>
                    <a:pt x="24257" y="16500"/>
                  </a:cubicBezTo>
                  <a:cubicBezTo>
                    <a:pt x="24233" y="16512"/>
                    <a:pt x="24218" y="16543"/>
                    <a:pt x="24200" y="16565"/>
                  </a:cubicBezTo>
                  <a:lnTo>
                    <a:pt x="24109" y="16596"/>
                  </a:lnTo>
                  <a:cubicBezTo>
                    <a:pt x="24079" y="16637"/>
                    <a:pt x="24047" y="16678"/>
                    <a:pt x="24014" y="16723"/>
                  </a:cubicBezTo>
                  <a:lnTo>
                    <a:pt x="23951" y="16674"/>
                  </a:lnTo>
                  <a:lnTo>
                    <a:pt x="23869" y="16707"/>
                  </a:lnTo>
                  <a:cubicBezTo>
                    <a:pt x="23866" y="16724"/>
                    <a:pt x="23869" y="16743"/>
                    <a:pt x="23861" y="16756"/>
                  </a:cubicBezTo>
                  <a:cubicBezTo>
                    <a:pt x="23841" y="16787"/>
                    <a:pt x="23817" y="16814"/>
                    <a:pt x="23788" y="16853"/>
                  </a:cubicBezTo>
                  <a:lnTo>
                    <a:pt x="23740" y="16850"/>
                  </a:lnTo>
                  <a:cubicBezTo>
                    <a:pt x="23754" y="16816"/>
                    <a:pt x="23759" y="16787"/>
                    <a:pt x="23776" y="16767"/>
                  </a:cubicBezTo>
                  <a:cubicBezTo>
                    <a:pt x="23799" y="16741"/>
                    <a:pt x="23831" y="16723"/>
                    <a:pt x="23858" y="16702"/>
                  </a:cubicBezTo>
                  <a:cubicBezTo>
                    <a:pt x="23854" y="16670"/>
                    <a:pt x="23849" y="16640"/>
                    <a:pt x="23844" y="16595"/>
                  </a:cubicBezTo>
                  <a:lnTo>
                    <a:pt x="23704" y="16661"/>
                  </a:lnTo>
                  <a:lnTo>
                    <a:pt x="23647" y="16636"/>
                  </a:lnTo>
                  <a:lnTo>
                    <a:pt x="23492" y="16876"/>
                  </a:lnTo>
                  <a:lnTo>
                    <a:pt x="23363" y="16855"/>
                  </a:lnTo>
                  <a:lnTo>
                    <a:pt x="23363" y="16855"/>
                  </a:lnTo>
                  <a:cubicBezTo>
                    <a:pt x="23371" y="16880"/>
                    <a:pt x="23377" y="16899"/>
                    <a:pt x="23383" y="16917"/>
                  </a:cubicBezTo>
                  <a:lnTo>
                    <a:pt x="23320" y="17000"/>
                  </a:lnTo>
                  <a:lnTo>
                    <a:pt x="23244" y="17020"/>
                  </a:lnTo>
                  <a:lnTo>
                    <a:pt x="23192" y="17095"/>
                  </a:lnTo>
                  <a:lnTo>
                    <a:pt x="23120" y="17095"/>
                  </a:lnTo>
                  <a:cubicBezTo>
                    <a:pt x="23112" y="17128"/>
                    <a:pt x="23107" y="17159"/>
                    <a:pt x="23098" y="17198"/>
                  </a:cubicBezTo>
                  <a:lnTo>
                    <a:pt x="22918" y="17330"/>
                  </a:lnTo>
                  <a:lnTo>
                    <a:pt x="22850" y="17326"/>
                  </a:lnTo>
                  <a:lnTo>
                    <a:pt x="22775" y="17434"/>
                  </a:lnTo>
                  <a:lnTo>
                    <a:pt x="22718" y="17451"/>
                  </a:lnTo>
                  <a:cubicBezTo>
                    <a:pt x="22703" y="17480"/>
                    <a:pt x="22689" y="17507"/>
                    <a:pt x="22679" y="17526"/>
                  </a:cubicBezTo>
                  <a:cubicBezTo>
                    <a:pt x="22647" y="17565"/>
                    <a:pt x="22574" y="17555"/>
                    <a:pt x="22585" y="17629"/>
                  </a:cubicBezTo>
                  <a:lnTo>
                    <a:pt x="22649" y="17677"/>
                  </a:lnTo>
                  <a:cubicBezTo>
                    <a:pt x="22658" y="17712"/>
                    <a:pt x="22667" y="17752"/>
                    <a:pt x="22675" y="17783"/>
                  </a:cubicBezTo>
                  <a:lnTo>
                    <a:pt x="22584" y="17891"/>
                  </a:lnTo>
                  <a:lnTo>
                    <a:pt x="22547" y="17881"/>
                  </a:lnTo>
                  <a:cubicBezTo>
                    <a:pt x="22477" y="17960"/>
                    <a:pt x="22402" y="18029"/>
                    <a:pt x="22293" y="18055"/>
                  </a:cubicBezTo>
                  <a:cubicBezTo>
                    <a:pt x="22290" y="18068"/>
                    <a:pt x="22284" y="18086"/>
                    <a:pt x="22280" y="18104"/>
                  </a:cubicBezTo>
                  <a:lnTo>
                    <a:pt x="22103" y="18087"/>
                  </a:lnTo>
                  <a:cubicBezTo>
                    <a:pt x="22097" y="18103"/>
                    <a:pt x="22091" y="18118"/>
                    <a:pt x="22081" y="18146"/>
                  </a:cubicBezTo>
                  <a:lnTo>
                    <a:pt x="21893" y="18075"/>
                  </a:lnTo>
                  <a:cubicBezTo>
                    <a:pt x="21845" y="18081"/>
                    <a:pt x="21846" y="18127"/>
                    <a:pt x="21854" y="18180"/>
                  </a:cubicBezTo>
                  <a:lnTo>
                    <a:pt x="21781" y="18201"/>
                  </a:lnTo>
                  <a:cubicBezTo>
                    <a:pt x="21776" y="18222"/>
                    <a:pt x="21771" y="18243"/>
                    <a:pt x="21765" y="18269"/>
                  </a:cubicBezTo>
                  <a:cubicBezTo>
                    <a:pt x="21753" y="18257"/>
                    <a:pt x="21745" y="18249"/>
                    <a:pt x="21723" y="18229"/>
                  </a:cubicBezTo>
                  <a:lnTo>
                    <a:pt x="21706" y="18280"/>
                  </a:lnTo>
                  <a:lnTo>
                    <a:pt x="21617" y="18271"/>
                  </a:lnTo>
                  <a:cubicBezTo>
                    <a:pt x="21612" y="18300"/>
                    <a:pt x="21609" y="18325"/>
                    <a:pt x="21603" y="18362"/>
                  </a:cubicBezTo>
                  <a:lnTo>
                    <a:pt x="21430" y="18484"/>
                  </a:lnTo>
                  <a:lnTo>
                    <a:pt x="21443" y="18552"/>
                  </a:lnTo>
                  <a:lnTo>
                    <a:pt x="21506" y="18552"/>
                  </a:lnTo>
                  <a:lnTo>
                    <a:pt x="21439" y="18628"/>
                  </a:lnTo>
                  <a:cubicBezTo>
                    <a:pt x="21423" y="18684"/>
                    <a:pt x="21410" y="18731"/>
                    <a:pt x="21398" y="18776"/>
                  </a:cubicBezTo>
                  <a:lnTo>
                    <a:pt x="21378" y="18776"/>
                  </a:lnTo>
                  <a:lnTo>
                    <a:pt x="21343" y="18693"/>
                  </a:lnTo>
                  <a:cubicBezTo>
                    <a:pt x="21261" y="18713"/>
                    <a:pt x="21287" y="18776"/>
                    <a:pt x="21278" y="18827"/>
                  </a:cubicBezTo>
                  <a:cubicBezTo>
                    <a:pt x="21270" y="18829"/>
                    <a:pt x="21262" y="18830"/>
                    <a:pt x="21255" y="18830"/>
                  </a:cubicBezTo>
                  <a:cubicBezTo>
                    <a:pt x="21218" y="18830"/>
                    <a:pt x="21199" y="18802"/>
                    <a:pt x="21184" y="18768"/>
                  </a:cubicBezTo>
                  <a:cubicBezTo>
                    <a:pt x="21170" y="18736"/>
                    <a:pt x="21157" y="18703"/>
                    <a:pt x="21117" y="18703"/>
                  </a:cubicBezTo>
                  <a:cubicBezTo>
                    <a:pt x="21113" y="18703"/>
                    <a:pt x="21108" y="18704"/>
                    <a:pt x="21103" y="18705"/>
                  </a:cubicBezTo>
                  <a:cubicBezTo>
                    <a:pt x="21103" y="18808"/>
                    <a:pt x="21119" y="18796"/>
                    <a:pt x="20994" y="18822"/>
                  </a:cubicBezTo>
                  <a:cubicBezTo>
                    <a:pt x="20968" y="18898"/>
                    <a:pt x="20913" y="18953"/>
                    <a:pt x="20839" y="19003"/>
                  </a:cubicBezTo>
                  <a:cubicBezTo>
                    <a:pt x="20836" y="18986"/>
                    <a:pt x="20834" y="18975"/>
                    <a:pt x="20832" y="18967"/>
                  </a:cubicBezTo>
                  <a:cubicBezTo>
                    <a:pt x="20830" y="18958"/>
                    <a:pt x="20826" y="18950"/>
                    <a:pt x="20823" y="18941"/>
                  </a:cubicBezTo>
                  <a:cubicBezTo>
                    <a:pt x="20814" y="18937"/>
                    <a:pt x="20805" y="18936"/>
                    <a:pt x="20797" y="18936"/>
                  </a:cubicBezTo>
                  <a:cubicBezTo>
                    <a:pt x="20742" y="18936"/>
                    <a:pt x="20712" y="19008"/>
                    <a:pt x="20654" y="19008"/>
                  </a:cubicBezTo>
                  <a:cubicBezTo>
                    <a:pt x="20642" y="19008"/>
                    <a:pt x="20629" y="19006"/>
                    <a:pt x="20615" y="18999"/>
                  </a:cubicBezTo>
                  <a:cubicBezTo>
                    <a:pt x="20611" y="19045"/>
                    <a:pt x="20607" y="19080"/>
                    <a:pt x="20603" y="19128"/>
                  </a:cubicBezTo>
                  <a:cubicBezTo>
                    <a:pt x="20593" y="19145"/>
                    <a:pt x="20582" y="19151"/>
                    <a:pt x="20570" y="19151"/>
                  </a:cubicBezTo>
                  <a:cubicBezTo>
                    <a:pt x="20545" y="19151"/>
                    <a:pt x="20515" y="19129"/>
                    <a:pt x="20487" y="19129"/>
                  </a:cubicBezTo>
                  <a:cubicBezTo>
                    <a:pt x="20475" y="19129"/>
                    <a:pt x="20464" y="19133"/>
                    <a:pt x="20453" y="19144"/>
                  </a:cubicBezTo>
                  <a:cubicBezTo>
                    <a:pt x="20463" y="19169"/>
                    <a:pt x="20474" y="19196"/>
                    <a:pt x="20488" y="19236"/>
                  </a:cubicBezTo>
                  <a:lnTo>
                    <a:pt x="20328" y="19266"/>
                  </a:lnTo>
                  <a:lnTo>
                    <a:pt x="20293" y="19311"/>
                  </a:lnTo>
                  <a:lnTo>
                    <a:pt x="20094" y="19330"/>
                  </a:lnTo>
                  <a:cubicBezTo>
                    <a:pt x="20094" y="19427"/>
                    <a:pt x="20037" y="19471"/>
                    <a:pt x="19966" y="19502"/>
                  </a:cubicBezTo>
                  <a:cubicBezTo>
                    <a:pt x="19901" y="19530"/>
                    <a:pt x="19888" y="19594"/>
                    <a:pt x="19854" y="19651"/>
                  </a:cubicBezTo>
                  <a:lnTo>
                    <a:pt x="19607" y="19651"/>
                  </a:lnTo>
                  <a:lnTo>
                    <a:pt x="19569" y="19720"/>
                  </a:lnTo>
                  <a:cubicBezTo>
                    <a:pt x="19530" y="19789"/>
                    <a:pt x="19491" y="19856"/>
                    <a:pt x="19403" y="19856"/>
                  </a:cubicBezTo>
                  <a:cubicBezTo>
                    <a:pt x="19394" y="19856"/>
                    <a:pt x="19386" y="19856"/>
                    <a:pt x="19376" y="19854"/>
                  </a:cubicBezTo>
                  <a:cubicBezTo>
                    <a:pt x="19374" y="19854"/>
                    <a:pt x="19371" y="19854"/>
                    <a:pt x="19368" y="19854"/>
                  </a:cubicBezTo>
                  <a:cubicBezTo>
                    <a:pt x="19343" y="19854"/>
                    <a:pt x="19317" y="19868"/>
                    <a:pt x="19287" y="19875"/>
                  </a:cubicBezTo>
                  <a:cubicBezTo>
                    <a:pt x="19274" y="19936"/>
                    <a:pt x="19261" y="20003"/>
                    <a:pt x="19175" y="20003"/>
                  </a:cubicBezTo>
                  <a:cubicBezTo>
                    <a:pt x="19175" y="20003"/>
                    <a:pt x="19174" y="20003"/>
                    <a:pt x="19173" y="20003"/>
                  </a:cubicBezTo>
                  <a:cubicBezTo>
                    <a:pt x="19057" y="20105"/>
                    <a:pt x="18903" y="20127"/>
                    <a:pt x="18769" y="20185"/>
                  </a:cubicBezTo>
                  <a:cubicBezTo>
                    <a:pt x="18743" y="20232"/>
                    <a:pt x="18718" y="20274"/>
                    <a:pt x="18694" y="20317"/>
                  </a:cubicBezTo>
                  <a:lnTo>
                    <a:pt x="18614" y="20327"/>
                  </a:lnTo>
                  <a:lnTo>
                    <a:pt x="18457" y="20466"/>
                  </a:lnTo>
                  <a:lnTo>
                    <a:pt x="18355" y="20420"/>
                  </a:lnTo>
                  <a:cubicBezTo>
                    <a:pt x="18278" y="20547"/>
                    <a:pt x="18190" y="20667"/>
                    <a:pt x="18073" y="20764"/>
                  </a:cubicBezTo>
                  <a:lnTo>
                    <a:pt x="17994" y="20764"/>
                  </a:lnTo>
                  <a:cubicBezTo>
                    <a:pt x="17962" y="20800"/>
                    <a:pt x="17951" y="20859"/>
                    <a:pt x="17890" y="20859"/>
                  </a:cubicBezTo>
                  <a:cubicBezTo>
                    <a:pt x="17888" y="20859"/>
                    <a:pt x="17885" y="20859"/>
                    <a:pt x="17883" y="20858"/>
                  </a:cubicBezTo>
                  <a:cubicBezTo>
                    <a:pt x="17886" y="20830"/>
                    <a:pt x="17898" y="20795"/>
                    <a:pt x="17855" y="20793"/>
                  </a:cubicBezTo>
                  <a:cubicBezTo>
                    <a:pt x="17818" y="20850"/>
                    <a:pt x="17777" y="20904"/>
                    <a:pt x="17746" y="20962"/>
                  </a:cubicBezTo>
                  <a:cubicBezTo>
                    <a:pt x="17733" y="20986"/>
                    <a:pt x="17740" y="21022"/>
                    <a:pt x="17738" y="21060"/>
                  </a:cubicBezTo>
                  <a:lnTo>
                    <a:pt x="17701" y="21075"/>
                  </a:lnTo>
                  <a:lnTo>
                    <a:pt x="17584" y="21209"/>
                  </a:lnTo>
                  <a:lnTo>
                    <a:pt x="17397" y="21209"/>
                  </a:lnTo>
                  <a:lnTo>
                    <a:pt x="17325" y="21250"/>
                  </a:lnTo>
                  <a:cubicBezTo>
                    <a:pt x="17323" y="21268"/>
                    <a:pt x="17319" y="21291"/>
                    <a:pt x="17316" y="21312"/>
                  </a:cubicBezTo>
                  <a:cubicBezTo>
                    <a:pt x="17161" y="21331"/>
                    <a:pt x="17161" y="21331"/>
                    <a:pt x="17165" y="21403"/>
                  </a:cubicBezTo>
                  <a:cubicBezTo>
                    <a:pt x="17126" y="21460"/>
                    <a:pt x="17077" y="21493"/>
                    <a:pt x="17002" y="21493"/>
                  </a:cubicBezTo>
                  <a:cubicBezTo>
                    <a:pt x="16989" y="21493"/>
                    <a:pt x="16975" y="21492"/>
                    <a:pt x="16961" y="21490"/>
                  </a:cubicBezTo>
                  <a:cubicBezTo>
                    <a:pt x="16959" y="21486"/>
                    <a:pt x="16949" y="21468"/>
                    <a:pt x="16931" y="21438"/>
                  </a:cubicBezTo>
                  <a:cubicBezTo>
                    <a:pt x="16913" y="21488"/>
                    <a:pt x="16901" y="21522"/>
                    <a:pt x="16882" y="21573"/>
                  </a:cubicBezTo>
                  <a:lnTo>
                    <a:pt x="16764" y="21476"/>
                  </a:lnTo>
                  <a:cubicBezTo>
                    <a:pt x="16753" y="21490"/>
                    <a:pt x="16735" y="21514"/>
                    <a:pt x="16714" y="21542"/>
                  </a:cubicBezTo>
                  <a:lnTo>
                    <a:pt x="16660" y="21497"/>
                  </a:lnTo>
                  <a:lnTo>
                    <a:pt x="16646" y="21503"/>
                  </a:lnTo>
                  <a:lnTo>
                    <a:pt x="16680" y="21614"/>
                  </a:lnTo>
                  <a:cubicBezTo>
                    <a:pt x="16596" y="21656"/>
                    <a:pt x="16504" y="21703"/>
                    <a:pt x="16401" y="21754"/>
                  </a:cubicBezTo>
                  <a:cubicBezTo>
                    <a:pt x="16402" y="21733"/>
                    <a:pt x="16403" y="21720"/>
                    <a:pt x="16404" y="21708"/>
                  </a:cubicBezTo>
                  <a:cubicBezTo>
                    <a:pt x="16404" y="21697"/>
                    <a:pt x="16405" y="21686"/>
                    <a:pt x="16408" y="21668"/>
                  </a:cubicBezTo>
                  <a:lnTo>
                    <a:pt x="16344" y="21651"/>
                  </a:lnTo>
                  <a:lnTo>
                    <a:pt x="16344" y="21651"/>
                  </a:lnTo>
                  <a:cubicBezTo>
                    <a:pt x="16346" y="21682"/>
                    <a:pt x="16347" y="21704"/>
                    <a:pt x="16350" y="21731"/>
                  </a:cubicBezTo>
                  <a:lnTo>
                    <a:pt x="16304" y="21737"/>
                  </a:lnTo>
                  <a:lnTo>
                    <a:pt x="16270" y="21634"/>
                  </a:lnTo>
                  <a:lnTo>
                    <a:pt x="16109" y="21695"/>
                  </a:lnTo>
                  <a:cubicBezTo>
                    <a:pt x="16076" y="21723"/>
                    <a:pt x="16094" y="21760"/>
                    <a:pt x="16126" y="21792"/>
                  </a:cubicBezTo>
                  <a:lnTo>
                    <a:pt x="16067" y="21891"/>
                  </a:lnTo>
                  <a:lnTo>
                    <a:pt x="16078" y="21902"/>
                  </a:lnTo>
                  <a:lnTo>
                    <a:pt x="15873" y="21992"/>
                  </a:lnTo>
                  <a:lnTo>
                    <a:pt x="15775" y="21965"/>
                  </a:lnTo>
                  <a:lnTo>
                    <a:pt x="15775" y="21965"/>
                  </a:lnTo>
                  <a:cubicBezTo>
                    <a:pt x="15778" y="21983"/>
                    <a:pt x="15780" y="22000"/>
                    <a:pt x="15785" y="22023"/>
                  </a:cubicBezTo>
                  <a:lnTo>
                    <a:pt x="15730" y="22052"/>
                  </a:lnTo>
                  <a:cubicBezTo>
                    <a:pt x="15718" y="22049"/>
                    <a:pt x="15710" y="22049"/>
                    <a:pt x="15707" y="22046"/>
                  </a:cubicBezTo>
                  <a:cubicBezTo>
                    <a:pt x="15687" y="22020"/>
                    <a:pt x="15664" y="22015"/>
                    <a:pt x="15637" y="22015"/>
                  </a:cubicBezTo>
                  <a:cubicBezTo>
                    <a:pt x="15625" y="22015"/>
                    <a:pt x="15612" y="22016"/>
                    <a:pt x="15599" y="22016"/>
                  </a:cubicBezTo>
                  <a:cubicBezTo>
                    <a:pt x="15507" y="22020"/>
                    <a:pt x="15422" y="22055"/>
                    <a:pt x="15333" y="22068"/>
                  </a:cubicBezTo>
                  <a:cubicBezTo>
                    <a:pt x="15266" y="22076"/>
                    <a:pt x="15204" y="22109"/>
                    <a:pt x="15162" y="22161"/>
                  </a:cubicBezTo>
                  <a:cubicBezTo>
                    <a:pt x="15122" y="22169"/>
                    <a:pt x="15084" y="22176"/>
                    <a:pt x="15048" y="22185"/>
                  </a:cubicBezTo>
                  <a:cubicBezTo>
                    <a:pt x="15014" y="22193"/>
                    <a:pt x="14981" y="22203"/>
                    <a:pt x="14948" y="22213"/>
                  </a:cubicBezTo>
                  <a:cubicBezTo>
                    <a:pt x="14937" y="22289"/>
                    <a:pt x="14937" y="22289"/>
                    <a:pt x="15017" y="22335"/>
                  </a:cubicBezTo>
                  <a:lnTo>
                    <a:pt x="14885" y="22457"/>
                  </a:lnTo>
                  <a:lnTo>
                    <a:pt x="14819" y="22448"/>
                  </a:lnTo>
                  <a:cubicBezTo>
                    <a:pt x="14814" y="22405"/>
                    <a:pt x="14888" y="22396"/>
                    <a:pt x="14854" y="22349"/>
                  </a:cubicBezTo>
                  <a:lnTo>
                    <a:pt x="14854" y="22349"/>
                  </a:lnTo>
                  <a:lnTo>
                    <a:pt x="14678" y="22421"/>
                  </a:lnTo>
                  <a:lnTo>
                    <a:pt x="14530" y="22375"/>
                  </a:lnTo>
                  <a:lnTo>
                    <a:pt x="14367" y="22446"/>
                  </a:lnTo>
                  <a:cubicBezTo>
                    <a:pt x="14362" y="22464"/>
                    <a:pt x="14358" y="22483"/>
                    <a:pt x="14353" y="22502"/>
                  </a:cubicBezTo>
                  <a:cubicBezTo>
                    <a:pt x="14320" y="22491"/>
                    <a:pt x="14290" y="22482"/>
                    <a:pt x="14260" y="22482"/>
                  </a:cubicBezTo>
                  <a:cubicBezTo>
                    <a:pt x="14234" y="22482"/>
                    <a:pt x="14208" y="22489"/>
                    <a:pt x="14180" y="22507"/>
                  </a:cubicBezTo>
                  <a:cubicBezTo>
                    <a:pt x="14141" y="22533"/>
                    <a:pt x="14087" y="22541"/>
                    <a:pt x="14038" y="22549"/>
                  </a:cubicBezTo>
                  <a:cubicBezTo>
                    <a:pt x="13952" y="22563"/>
                    <a:pt x="13881" y="22626"/>
                    <a:pt x="13791" y="22631"/>
                  </a:cubicBezTo>
                  <a:cubicBezTo>
                    <a:pt x="13774" y="22632"/>
                    <a:pt x="13758" y="22652"/>
                    <a:pt x="13737" y="22664"/>
                  </a:cubicBezTo>
                  <a:lnTo>
                    <a:pt x="13628" y="22619"/>
                  </a:lnTo>
                  <a:cubicBezTo>
                    <a:pt x="13618" y="22624"/>
                    <a:pt x="13610" y="22626"/>
                    <a:pt x="13609" y="22630"/>
                  </a:cubicBezTo>
                  <a:cubicBezTo>
                    <a:pt x="13585" y="22736"/>
                    <a:pt x="13502" y="22750"/>
                    <a:pt x="13414" y="22758"/>
                  </a:cubicBezTo>
                  <a:cubicBezTo>
                    <a:pt x="13413" y="22758"/>
                    <a:pt x="13411" y="22758"/>
                    <a:pt x="13410" y="22758"/>
                  </a:cubicBezTo>
                  <a:cubicBezTo>
                    <a:pt x="13402" y="22758"/>
                    <a:pt x="13393" y="22757"/>
                    <a:pt x="13385" y="22757"/>
                  </a:cubicBezTo>
                  <a:cubicBezTo>
                    <a:pt x="13381" y="22757"/>
                    <a:pt x="13377" y="22757"/>
                    <a:pt x="13373" y="22758"/>
                  </a:cubicBezTo>
                  <a:cubicBezTo>
                    <a:pt x="13324" y="22775"/>
                    <a:pt x="13274" y="22789"/>
                    <a:pt x="13224" y="22799"/>
                  </a:cubicBezTo>
                  <a:cubicBezTo>
                    <a:pt x="13177" y="22838"/>
                    <a:pt x="13123" y="22855"/>
                    <a:pt x="13066" y="22855"/>
                  </a:cubicBezTo>
                  <a:cubicBezTo>
                    <a:pt x="13048" y="22855"/>
                    <a:pt x="13030" y="22853"/>
                    <a:pt x="13012" y="22850"/>
                  </a:cubicBezTo>
                  <a:cubicBezTo>
                    <a:pt x="12999" y="22849"/>
                    <a:pt x="12986" y="22848"/>
                    <a:pt x="12974" y="22848"/>
                  </a:cubicBezTo>
                  <a:cubicBezTo>
                    <a:pt x="12922" y="22848"/>
                    <a:pt x="12870" y="22861"/>
                    <a:pt x="12824" y="22886"/>
                  </a:cubicBezTo>
                  <a:cubicBezTo>
                    <a:pt x="12762" y="22916"/>
                    <a:pt x="12696" y="22942"/>
                    <a:pt x="12626" y="22971"/>
                  </a:cubicBezTo>
                  <a:lnTo>
                    <a:pt x="12556" y="23080"/>
                  </a:lnTo>
                  <a:cubicBezTo>
                    <a:pt x="12522" y="22955"/>
                    <a:pt x="12609" y="22936"/>
                    <a:pt x="12681" y="22899"/>
                  </a:cubicBezTo>
                  <a:cubicBezTo>
                    <a:pt x="12673" y="22897"/>
                    <a:pt x="12662" y="22896"/>
                    <a:pt x="12650" y="22896"/>
                  </a:cubicBezTo>
                  <a:cubicBezTo>
                    <a:pt x="12583" y="22896"/>
                    <a:pt x="12460" y="22933"/>
                    <a:pt x="12402" y="22968"/>
                  </a:cubicBezTo>
                  <a:lnTo>
                    <a:pt x="12121" y="22995"/>
                  </a:lnTo>
                  <a:cubicBezTo>
                    <a:pt x="12125" y="23029"/>
                    <a:pt x="12164" y="23056"/>
                    <a:pt x="12108" y="23075"/>
                  </a:cubicBezTo>
                  <a:lnTo>
                    <a:pt x="12033" y="23023"/>
                  </a:lnTo>
                  <a:cubicBezTo>
                    <a:pt x="11977" y="23026"/>
                    <a:pt x="11936" y="23021"/>
                    <a:pt x="11895" y="23032"/>
                  </a:cubicBezTo>
                  <a:cubicBezTo>
                    <a:pt x="11854" y="23042"/>
                    <a:pt x="11816" y="23066"/>
                    <a:pt x="11776" y="23084"/>
                  </a:cubicBezTo>
                  <a:lnTo>
                    <a:pt x="11740" y="23036"/>
                  </a:lnTo>
                  <a:lnTo>
                    <a:pt x="11710" y="23077"/>
                  </a:lnTo>
                  <a:lnTo>
                    <a:pt x="11655" y="23042"/>
                  </a:lnTo>
                  <a:lnTo>
                    <a:pt x="11609" y="23078"/>
                  </a:lnTo>
                  <a:lnTo>
                    <a:pt x="11451" y="23036"/>
                  </a:lnTo>
                  <a:lnTo>
                    <a:pt x="11356" y="23110"/>
                  </a:lnTo>
                  <a:lnTo>
                    <a:pt x="11300" y="23048"/>
                  </a:lnTo>
                  <a:lnTo>
                    <a:pt x="11256" y="23126"/>
                  </a:lnTo>
                  <a:cubicBezTo>
                    <a:pt x="11243" y="23096"/>
                    <a:pt x="11234" y="23075"/>
                    <a:pt x="11225" y="23053"/>
                  </a:cubicBezTo>
                  <a:lnTo>
                    <a:pt x="11120" y="23075"/>
                  </a:lnTo>
                  <a:lnTo>
                    <a:pt x="11080" y="23137"/>
                  </a:lnTo>
                  <a:lnTo>
                    <a:pt x="10989" y="23067"/>
                  </a:lnTo>
                  <a:lnTo>
                    <a:pt x="10989" y="23067"/>
                  </a:lnTo>
                  <a:cubicBezTo>
                    <a:pt x="10942" y="23132"/>
                    <a:pt x="11013" y="23195"/>
                    <a:pt x="10998" y="23260"/>
                  </a:cubicBezTo>
                  <a:cubicBezTo>
                    <a:pt x="10989" y="23263"/>
                    <a:pt x="10981" y="23265"/>
                    <a:pt x="10973" y="23265"/>
                  </a:cubicBezTo>
                  <a:cubicBezTo>
                    <a:pt x="10949" y="23265"/>
                    <a:pt x="10932" y="23249"/>
                    <a:pt x="10916" y="23227"/>
                  </a:cubicBezTo>
                  <a:cubicBezTo>
                    <a:pt x="10894" y="23202"/>
                    <a:pt x="10870" y="23178"/>
                    <a:pt x="10845" y="23156"/>
                  </a:cubicBezTo>
                  <a:cubicBezTo>
                    <a:pt x="10837" y="23133"/>
                    <a:pt x="10827" y="23104"/>
                    <a:pt x="10819" y="23077"/>
                  </a:cubicBezTo>
                  <a:lnTo>
                    <a:pt x="10740" y="22994"/>
                  </a:lnTo>
                  <a:lnTo>
                    <a:pt x="10746" y="22986"/>
                  </a:lnTo>
                  <a:lnTo>
                    <a:pt x="10659" y="22958"/>
                  </a:lnTo>
                  <a:lnTo>
                    <a:pt x="10747" y="22921"/>
                  </a:lnTo>
                  <a:lnTo>
                    <a:pt x="10387" y="22854"/>
                  </a:lnTo>
                  <a:cubicBezTo>
                    <a:pt x="10407" y="22817"/>
                    <a:pt x="10424" y="22786"/>
                    <a:pt x="10441" y="22754"/>
                  </a:cubicBezTo>
                  <a:lnTo>
                    <a:pt x="10511" y="22775"/>
                  </a:lnTo>
                  <a:cubicBezTo>
                    <a:pt x="10518" y="22756"/>
                    <a:pt x="10522" y="22735"/>
                    <a:pt x="10526" y="22716"/>
                  </a:cubicBezTo>
                  <a:cubicBezTo>
                    <a:pt x="10533" y="22607"/>
                    <a:pt x="10601" y="22550"/>
                    <a:pt x="10697" y="22548"/>
                  </a:cubicBezTo>
                  <a:cubicBezTo>
                    <a:pt x="10778" y="22548"/>
                    <a:pt x="10857" y="22525"/>
                    <a:pt x="10925" y="22482"/>
                  </a:cubicBezTo>
                  <a:cubicBezTo>
                    <a:pt x="10939" y="22497"/>
                    <a:pt x="10948" y="22508"/>
                    <a:pt x="10959" y="22519"/>
                  </a:cubicBezTo>
                  <a:lnTo>
                    <a:pt x="11089" y="22426"/>
                  </a:lnTo>
                  <a:lnTo>
                    <a:pt x="11089" y="22426"/>
                  </a:lnTo>
                  <a:cubicBezTo>
                    <a:pt x="11079" y="22468"/>
                    <a:pt x="11074" y="22489"/>
                    <a:pt x="11068" y="22515"/>
                  </a:cubicBezTo>
                  <a:lnTo>
                    <a:pt x="11173" y="22600"/>
                  </a:lnTo>
                  <a:cubicBezTo>
                    <a:pt x="11184" y="22628"/>
                    <a:pt x="11198" y="22660"/>
                    <a:pt x="11211" y="22693"/>
                  </a:cubicBezTo>
                  <a:lnTo>
                    <a:pt x="11234" y="22686"/>
                  </a:lnTo>
                  <a:lnTo>
                    <a:pt x="11198" y="22519"/>
                  </a:lnTo>
                  <a:lnTo>
                    <a:pt x="11364" y="22579"/>
                  </a:lnTo>
                  <a:cubicBezTo>
                    <a:pt x="11366" y="22587"/>
                    <a:pt x="11369" y="22600"/>
                    <a:pt x="11372" y="22616"/>
                  </a:cubicBezTo>
                  <a:lnTo>
                    <a:pt x="11474" y="22628"/>
                  </a:lnTo>
                  <a:cubicBezTo>
                    <a:pt x="11484" y="22656"/>
                    <a:pt x="11493" y="22687"/>
                    <a:pt x="11505" y="22724"/>
                  </a:cubicBezTo>
                  <a:lnTo>
                    <a:pt x="11418" y="22742"/>
                  </a:lnTo>
                  <a:cubicBezTo>
                    <a:pt x="11416" y="22759"/>
                    <a:pt x="11413" y="22778"/>
                    <a:pt x="11410" y="22809"/>
                  </a:cubicBezTo>
                  <a:cubicBezTo>
                    <a:pt x="11447" y="22806"/>
                    <a:pt x="11485" y="22813"/>
                    <a:pt x="11508" y="22798"/>
                  </a:cubicBezTo>
                  <a:cubicBezTo>
                    <a:pt x="11567" y="22760"/>
                    <a:pt x="11632" y="22750"/>
                    <a:pt x="11700" y="22743"/>
                  </a:cubicBezTo>
                  <a:cubicBezTo>
                    <a:pt x="11718" y="22740"/>
                    <a:pt x="11735" y="22735"/>
                    <a:pt x="11752" y="22728"/>
                  </a:cubicBezTo>
                  <a:lnTo>
                    <a:pt x="11774" y="22589"/>
                  </a:lnTo>
                  <a:cubicBezTo>
                    <a:pt x="11816" y="22621"/>
                    <a:pt x="11796" y="22692"/>
                    <a:pt x="11855" y="22692"/>
                  </a:cubicBezTo>
                  <a:cubicBezTo>
                    <a:pt x="11860" y="22692"/>
                    <a:pt x="11865" y="22691"/>
                    <a:pt x="11871" y="22691"/>
                  </a:cubicBezTo>
                  <a:cubicBezTo>
                    <a:pt x="11875" y="22669"/>
                    <a:pt x="11882" y="22645"/>
                    <a:pt x="11890" y="22612"/>
                  </a:cubicBezTo>
                  <a:lnTo>
                    <a:pt x="11985" y="22651"/>
                  </a:lnTo>
                  <a:cubicBezTo>
                    <a:pt x="12083" y="22615"/>
                    <a:pt x="12189" y="22575"/>
                    <a:pt x="12296" y="22537"/>
                  </a:cubicBezTo>
                  <a:cubicBezTo>
                    <a:pt x="12319" y="22529"/>
                    <a:pt x="12342" y="22522"/>
                    <a:pt x="12364" y="22514"/>
                  </a:cubicBezTo>
                  <a:cubicBezTo>
                    <a:pt x="12442" y="22489"/>
                    <a:pt x="12523" y="22469"/>
                    <a:pt x="12597" y="22436"/>
                  </a:cubicBezTo>
                  <a:cubicBezTo>
                    <a:pt x="12640" y="22416"/>
                    <a:pt x="12672" y="22373"/>
                    <a:pt x="12715" y="22336"/>
                  </a:cubicBezTo>
                  <a:lnTo>
                    <a:pt x="12779" y="22356"/>
                  </a:lnTo>
                  <a:lnTo>
                    <a:pt x="12943" y="22292"/>
                  </a:lnTo>
                  <a:cubicBezTo>
                    <a:pt x="12947" y="22270"/>
                    <a:pt x="12950" y="22250"/>
                    <a:pt x="12953" y="22230"/>
                  </a:cubicBezTo>
                  <a:cubicBezTo>
                    <a:pt x="12962" y="22229"/>
                    <a:pt x="12972" y="22227"/>
                    <a:pt x="12981" y="22227"/>
                  </a:cubicBezTo>
                  <a:cubicBezTo>
                    <a:pt x="12997" y="22230"/>
                    <a:pt x="13013" y="22231"/>
                    <a:pt x="13029" y="22231"/>
                  </a:cubicBezTo>
                  <a:cubicBezTo>
                    <a:pt x="13115" y="22231"/>
                    <a:pt x="13191" y="22193"/>
                    <a:pt x="13260" y="22141"/>
                  </a:cubicBezTo>
                  <a:cubicBezTo>
                    <a:pt x="13308" y="22105"/>
                    <a:pt x="13348" y="22061"/>
                    <a:pt x="13337" y="21991"/>
                  </a:cubicBezTo>
                  <a:cubicBezTo>
                    <a:pt x="13334" y="21982"/>
                    <a:pt x="13344" y="21971"/>
                    <a:pt x="13350" y="21955"/>
                  </a:cubicBezTo>
                  <a:cubicBezTo>
                    <a:pt x="13402" y="21972"/>
                    <a:pt x="13451" y="21988"/>
                    <a:pt x="13500" y="22004"/>
                  </a:cubicBezTo>
                  <a:cubicBezTo>
                    <a:pt x="13509" y="22007"/>
                    <a:pt x="13518" y="22009"/>
                    <a:pt x="13527" y="22009"/>
                  </a:cubicBezTo>
                  <a:cubicBezTo>
                    <a:pt x="13553" y="22009"/>
                    <a:pt x="13579" y="21996"/>
                    <a:pt x="13593" y="21972"/>
                  </a:cubicBezTo>
                  <a:cubicBezTo>
                    <a:pt x="13632" y="21923"/>
                    <a:pt x="13673" y="21874"/>
                    <a:pt x="13709" y="21829"/>
                  </a:cubicBezTo>
                  <a:cubicBezTo>
                    <a:pt x="13711" y="21829"/>
                    <a:pt x="13713" y="21829"/>
                    <a:pt x="13715" y="21829"/>
                  </a:cubicBezTo>
                  <a:cubicBezTo>
                    <a:pt x="13789" y="21829"/>
                    <a:pt x="13746" y="21887"/>
                    <a:pt x="13770" y="21924"/>
                  </a:cubicBezTo>
                  <a:lnTo>
                    <a:pt x="13892" y="21834"/>
                  </a:lnTo>
                  <a:cubicBezTo>
                    <a:pt x="13897" y="21834"/>
                    <a:pt x="13902" y="21834"/>
                    <a:pt x="13907" y="21834"/>
                  </a:cubicBezTo>
                  <a:cubicBezTo>
                    <a:pt x="13978" y="21834"/>
                    <a:pt x="14040" y="21790"/>
                    <a:pt x="14094" y="21727"/>
                  </a:cubicBezTo>
                  <a:lnTo>
                    <a:pt x="14141" y="21748"/>
                  </a:lnTo>
                  <a:cubicBezTo>
                    <a:pt x="14197" y="21711"/>
                    <a:pt x="14256" y="21668"/>
                    <a:pt x="14318" y="21630"/>
                  </a:cubicBezTo>
                  <a:cubicBezTo>
                    <a:pt x="14339" y="21618"/>
                    <a:pt x="14361" y="21610"/>
                    <a:pt x="14384" y="21606"/>
                  </a:cubicBezTo>
                  <a:cubicBezTo>
                    <a:pt x="14420" y="21594"/>
                    <a:pt x="14457" y="21585"/>
                    <a:pt x="14496" y="21574"/>
                  </a:cubicBezTo>
                  <a:cubicBezTo>
                    <a:pt x="14500" y="21498"/>
                    <a:pt x="14547" y="21468"/>
                    <a:pt x="14610" y="21454"/>
                  </a:cubicBezTo>
                  <a:cubicBezTo>
                    <a:pt x="14612" y="21409"/>
                    <a:pt x="14614" y="21368"/>
                    <a:pt x="14617" y="21328"/>
                  </a:cubicBezTo>
                  <a:lnTo>
                    <a:pt x="14633" y="21326"/>
                  </a:lnTo>
                  <a:lnTo>
                    <a:pt x="14707" y="21433"/>
                  </a:lnTo>
                  <a:cubicBezTo>
                    <a:pt x="14765" y="21432"/>
                    <a:pt x="14815" y="21415"/>
                    <a:pt x="14849" y="21357"/>
                  </a:cubicBezTo>
                  <a:cubicBezTo>
                    <a:pt x="14831" y="21334"/>
                    <a:pt x="14814" y="21311"/>
                    <a:pt x="14799" y="21294"/>
                  </a:cubicBezTo>
                  <a:lnTo>
                    <a:pt x="14878" y="21180"/>
                  </a:lnTo>
                  <a:lnTo>
                    <a:pt x="14942" y="21168"/>
                  </a:lnTo>
                  <a:lnTo>
                    <a:pt x="14993" y="21076"/>
                  </a:lnTo>
                  <a:cubicBezTo>
                    <a:pt x="14978" y="21043"/>
                    <a:pt x="14959" y="21034"/>
                    <a:pt x="14938" y="21034"/>
                  </a:cubicBezTo>
                  <a:cubicBezTo>
                    <a:pt x="14916" y="21034"/>
                    <a:pt x="14892" y="21044"/>
                    <a:pt x="14869" y="21044"/>
                  </a:cubicBezTo>
                  <a:cubicBezTo>
                    <a:pt x="14860" y="21044"/>
                    <a:pt x="14852" y="21042"/>
                    <a:pt x="14844" y="21039"/>
                  </a:cubicBezTo>
                  <a:cubicBezTo>
                    <a:pt x="14859" y="20972"/>
                    <a:pt x="14936" y="20972"/>
                    <a:pt x="14961" y="20922"/>
                  </a:cubicBezTo>
                  <a:lnTo>
                    <a:pt x="15043" y="20933"/>
                  </a:lnTo>
                  <a:cubicBezTo>
                    <a:pt x="15048" y="20882"/>
                    <a:pt x="15032" y="20858"/>
                    <a:pt x="14989" y="20858"/>
                  </a:cubicBezTo>
                  <a:cubicBezTo>
                    <a:pt x="14968" y="20858"/>
                    <a:pt x="14942" y="20863"/>
                    <a:pt x="14909" y="20873"/>
                  </a:cubicBezTo>
                  <a:cubicBezTo>
                    <a:pt x="14910" y="20854"/>
                    <a:pt x="14913" y="20839"/>
                    <a:pt x="14913" y="20822"/>
                  </a:cubicBezTo>
                  <a:lnTo>
                    <a:pt x="14913" y="20772"/>
                  </a:lnTo>
                  <a:lnTo>
                    <a:pt x="15025" y="20724"/>
                  </a:lnTo>
                  <a:cubicBezTo>
                    <a:pt x="15035" y="20758"/>
                    <a:pt x="15044" y="20791"/>
                    <a:pt x="15054" y="20823"/>
                  </a:cubicBezTo>
                  <a:lnTo>
                    <a:pt x="15076" y="20823"/>
                  </a:lnTo>
                  <a:cubicBezTo>
                    <a:pt x="15050" y="20739"/>
                    <a:pt x="15070" y="20672"/>
                    <a:pt x="15140" y="20625"/>
                  </a:cubicBezTo>
                  <a:lnTo>
                    <a:pt x="15185" y="20641"/>
                  </a:lnTo>
                  <a:cubicBezTo>
                    <a:pt x="15207" y="20586"/>
                    <a:pt x="15247" y="20574"/>
                    <a:pt x="15290" y="20574"/>
                  </a:cubicBezTo>
                  <a:cubicBezTo>
                    <a:pt x="15306" y="20574"/>
                    <a:pt x="15322" y="20576"/>
                    <a:pt x="15339" y="20578"/>
                  </a:cubicBezTo>
                  <a:cubicBezTo>
                    <a:pt x="15386" y="20515"/>
                    <a:pt x="15398" y="20498"/>
                    <a:pt x="15431" y="20498"/>
                  </a:cubicBezTo>
                  <a:cubicBezTo>
                    <a:pt x="15443" y="20498"/>
                    <a:pt x="15457" y="20501"/>
                    <a:pt x="15477" y="20504"/>
                  </a:cubicBezTo>
                  <a:cubicBezTo>
                    <a:pt x="15473" y="20518"/>
                    <a:pt x="15470" y="20531"/>
                    <a:pt x="15468" y="20546"/>
                  </a:cubicBezTo>
                  <a:cubicBezTo>
                    <a:pt x="15464" y="20557"/>
                    <a:pt x="15462" y="20568"/>
                    <a:pt x="15457" y="20588"/>
                  </a:cubicBezTo>
                  <a:lnTo>
                    <a:pt x="15525" y="20638"/>
                  </a:lnTo>
                  <a:lnTo>
                    <a:pt x="15540" y="20623"/>
                  </a:lnTo>
                  <a:lnTo>
                    <a:pt x="15502" y="20571"/>
                  </a:lnTo>
                  <a:cubicBezTo>
                    <a:pt x="15514" y="20563"/>
                    <a:pt x="15524" y="20559"/>
                    <a:pt x="15532" y="20559"/>
                  </a:cubicBezTo>
                  <a:cubicBezTo>
                    <a:pt x="15569" y="20559"/>
                    <a:pt x="15581" y="20620"/>
                    <a:pt x="15616" y="20620"/>
                  </a:cubicBezTo>
                  <a:cubicBezTo>
                    <a:pt x="15620" y="20620"/>
                    <a:pt x="15624" y="20619"/>
                    <a:pt x="15627" y="20618"/>
                  </a:cubicBezTo>
                  <a:cubicBezTo>
                    <a:pt x="15638" y="20578"/>
                    <a:pt x="15648" y="20539"/>
                    <a:pt x="15661" y="20488"/>
                  </a:cubicBezTo>
                  <a:lnTo>
                    <a:pt x="15661" y="20488"/>
                  </a:lnTo>
                  <a:cubicBezTo>
                    <a:pt x="15626" y="20508"/>
                    <a:pt x="15603" y="20528"/>
                    <a:pt x="15583" y="20532"/>
                  </a:cubicBezTo>
                  <a:cubicBezTo>
                    <a:pt x="15580" y="20533"/>
                    <a:pt x="15578" y="20533"/>
                    <a:pt x="15575" y="20533"/>
                  </a:cubicBezTo>
                  <a:cubicBezTo>
                    <a:pt x="15556" y="20533"/>
                    <a:pt x="15535" y="20523"/>
                    <a:pt x="15510" y="20518"/>
                  </a:cubicBezTo>
                  <a:lnTo>
                    <a:pt x="15510" y="20436"/>
                  </a:lnTo>
                  <a:lnTo>
                    <a:pt x="15570" y="20440"/>
                  </a:lnTo>
                  <a:lnTo>
                    <a:pt x="15945" y="20212"/>
                  </a:lnTo>
                  <a:lnTo>
                    <a:pt x="15955" y="20223"/>
                  </a:lnTo>
                  <a:cubicBezTo>
                    <a:pt x="15965" y="20199"/>
                    <a:pt x="15975" y="20175"/>
                    <a:pt x="15979" y="20165"/>
                  </a:cubicBezTo>
                  <a:cubicBezTo>
                    <a:pt x="16072" y="20095"/>
                    <a:pt x="16177" y="20080"/>
                    <a:pt x="16262" y="20006"/>
                  </a:cubicBezTo>
                  <a:cubicBezTo>
                    <a:pt x="16307" y="19966"/>
                    <a:pt x="16367" y="19921"/>
                    <a:pt x="16437" y="19921"/>
                  </a:cubicBezTo>
                  <a:cubicBezTo>
                    <a:pt x="16460" y="19921"/>
                    <a:pt x="16484" y="19926"/>
                    <a:pt x="16509" y="19937"/>
                  </a:cubicBezTo>
                  <a:cubicBezTo>
                    <a:pt x="16516" y="19909"/>
                    <a:pt x="16521" y="19888"/>
                    <a:pt x="16528" y="19862"/>
                  </a:cubicBezTo>
                  <a:lnTo>
                    <a:pt x="16633" y="19818"/>
                  </a:lnTo>
                  <a:lnTo>
                    <a:pt x="16676" y="19849"/>
                  </a:lnTo>
                  <a:lnTo>
                    <a:pt x="16743" y="19819"/>
                  </a:lnTo>
                  <a:cubicBezTo>
                    <a:pt x="16848" y="19833"/>
                    <a:pt x="16904" y="19896"/>
                    <a:pt x="16936" y="19981"/>
                  </a:cubicBezTo>
                  <a:lnTo>
                    <a:pt x="16936" y="20097"/>
                  </a:lnTo>
                  <a:lnTo>
                    <a:pt x="16939" y="20101"/>
                  </a:lnTo>
                  <a:lnTo>
                    <a:pt x="17017" y="20137"/>
                  </a:lnTo>
                  <a:cubicBezTo>
                    <a:pt x="17075" y="20092"/>
                    <a:pt x="17073" y="20078"/>
                    <a:pt x="16988" y="20005"/>
                  </a:cubicBezTo>
                  <a:cubicBezTo>
                    <a:pt x="17001" y="19975"/>
                    <a:pt x="17014" y="19943"/>
                    <a:pt x="17031" y="19899"/>
                  </a:cubicBezTo>
                  <a:lnTo>
                    <a:pt x="17148" y="19885"/>
                  </a:lnTo>
                  <a:lnTo>
                    <a:pt x="17148" y="19885"/>
                  </a:lnTo>
                  <a:cubicBezTo>
                    <a:pt x="17141" y="19941"/>
                    <a:pt x="17098" y="19985"/>
                    <a:pt x="17148" y="20039"/>
                  </a:cubicBezTo>
                  <a:cubicBezTo>
                    <a:pt x="17170" y="20016"/>
                    <a:pt x="17190" y="19995"/>
                    <a:pt x="17204" y="19980"/>
                  </a:cubicBezTo>
                  <a:lnTo>
                    <a:pt x="17330" y="19910"/>
                  </a:lnTo>
                  <a:lnTo>
                    <a:pt x="17372" y="19938"/>
                  </a:lnTo>
                  <a:lnTo>
                    <a:pt x="17448" y="19907"/>
                  </a:lnTo>
                  <a:cubicBezTo>
                    <a:pt x="17458" y="19878"/>
                    <a:pt x="17466" y="19853"/>
                    <a:pt x="17474" y="19828"/>
                  </a:cubicBezTo>
                  <a:cubicBezTo>
                    <a:pt x="17480" y="19826"/>
                    <a:pt x="17486" y="19820"/>
                    <a:pt x="17489" y="19820"/>
                  </a:cubicBezTo>
                  <a:cubicBezTo>
                    <a:pt x="17500" y="19822"/>
                    <a:pt x="17510" y="19823"/>
                    <a:pt x="17520" y="19823"/>
                  </a:cubicBezTo>
                  <a:cubicBezTo>
                    <a:pt x="17577" y="19823"/>
                    <a:pt x="17624" y="19796"/>
                    <a:pt x="17671" y="19766"/>
                  </a:cubicBezTo>
                  <a:cubicBezTo>
                    <a:pt x="17812" y="19673"/>
                    <a:pt x="17950" y="19575"/>
                    <a:pt x="18097" y="19493"/>
                  </a:cubicBezTo>
                  <a:cubicBezTo>
                    <a:pt x="18201" y="19435"/>
                    <a:pt x="18255" y="19364"/>
                    <a:pt x="18230" y="19243"/>
                  </a:cubicBezTo>
                  <a:cubicBezTo>
                    <a:pt x="18229" y="19232"/>
                    <a:pt x="18230" y="19219"/>
                    <a:pt x="18233" y="19207"/>
                  </a:cubicBezTo>
                  <a:cubicBezTo>
                    <a:pt x="18243" y="19210"/>
                    <a:pt x="18252" y="19214"/>
                    <a:pt x="18260" y="19220"/>
                  </a:cubicBezTo>
                  <a:cubicBezTo>
                    <a:pt x="18309" y="19267"/>
                    <a:pt x="18339" y="19289"/>
                    <a:pt x="18372" y="19289"/>
                  </a:cubicBezTo>
                  <a:cubicBezTo>
                    <a:pt x="18401" y="19289"/>
                    <a:pt x="18432" y="19272"/>
                    <a:pt x="18481" y="19240"/>
                  </a:cubicBezTo>
                  <a:cubicBezTo>
                    <a:pt x="18628" y="19143"/>
                    <a:pt x="18778" y="19049"/>
                    <a:pt x="18928" y="18954"/>
                  </a:cubicBezTo>
                  <a:cubicBezTo>
                    <a:pt x="18943" y="18945"/>
                    <a:pt x="18958" y="18935"/>
                    <a:pt x="18970" y="18924"/>
                  </a:cubicBezTo>
                  <a:cubicBezTo>
                    <a:pt x="19021" y="18879"/>
                    <a:pt x="19077" y="18840"/>
                    <a:pt x="19135" y="18807"/>
                  </a:cubicBezTo>
                  <a:lnTo>
                    <a:pt x="19178" y="18710"/>
                  </a:lnTo>
                  <a:cubicBezTo>
                    <a:pt x="19349" y="18677"/>
                    <a:pt x="19488" y="18576"/>
                    <a:pt x="19634" y="18466"/>
                  </a:cubicBezTo>
                  <a:lnTo>
                    <a:pt x="19596" y="18383"/>
                  </a:lnTo>
                  <a:lnTo>
                    <a:pt x="19530" y="18415"/>
                  </a:lnTo>
                  <a:cubicBezTo>
                    <a:pt x="19527" y="18401"/>
                    <a:pt x="19520" y="18385"/>
                    <a:pt x="19524" y="18382"/>
                  </a:cubicBezTo>
                  <a:cubicBezTo>
                    <a:pt x="19555" y="18355"/>
                    <a:pt x="19588" y="18331"/>
                    <a:pt x="19624" y="18304"/>
                  </a:cubicBezTo>
                  <a:lnTo>
                    <a:pt x="19702" y="18370"/>
                  </a:lnTo>
                  <a:lnTo>
                    <a:pt x="19829" y="18336"/>
                  </a:lnTo>
                  <a:cubicBezTo>
                    <a:pt x="19834" y="18308"/>
                    <a:pt x="19838" y="18280"/>
                    <a:pt x="19841" y="18252"/>
                  </a:cubicBezTo>
                  <a:cubicBezTo>
                    <a:pt x="19844" y="18224"/>
                    <a:pt x="19836" y="18192"/>
                    <a:pt x="19880" y="18168"/>
                  </a:cubicBezTo>
                  <a:cubicBezTo>
                    <a:pt x="19884" y="18208"/>
                    <a:pt x="19885" y="18238"/>
                    <a:pt x="19888" y="18285"/>
                  </a:cubicBezTo>
                  <a:lnTo>
                    <a:pt x="20030" y="18193"/>
                  </a:lnTo>
                  <a:cubicBezTo>
                    <a:pt x="20025" y="18156"/>
                    <a:pt x="20022" y="18125"/>
                    <a:pt x="20020" y="18096"/>
                  </a:cubicBezTo>
                  <a:cubicBezTo>
                    <a:pt x="20005" y="18090"/>
                    <a:pt x="19992" y="18087"/>
                    <a:pt x="19980" y="18087"/>
                  </a:cubicBezTo>
                  <a:cubicBezTo>
                    <a:pt x="19932" y="18087"/>
                    <a:pt x="19896" y="18126"/>
                    <a:pt x="19848" y="18130"/>
                  </a:cubicBezTo>
                  <a:cubicBezTo>
                    <a:pt x="19845" y="18053"/>
                    <a:pt x="19918" y="18023"/>
                    <a:pt x="19928" y="17950"/>
                  </a:cubicBezTo>
                  <a:cubicBezTo>
                    <a:pt x="19972" y="17992"/>
                    <a:pt x="19996" y="18061"/>
                    <a:pt x="20051" y="18061"/>
                  </a:cubicBezTo>
                  <a:cubicBezTo>
                    <a:pt x="20066" y="18061"/>
                    <a:pt x="20084" y="18056"/>
                    <a:pt x="20105" y="18043"/>
                  </a:cubicBezTo>
                  <a:lnTo>
                    <a:pt x="20145" y="18106"/>
                  </a:lnTo>
                  <a:lnTo>
                    <a:pt x="20214" y="18044"/>
                  </a:lnTo>
                  <a:lnTo>
                    <a:pt x="20106" y="17955"/>
                  </a:lnTo>
                  <a:lnTo>
                    <a:pt x="20129" y="17883"/>
                  </a:lnTo>
                  <a:lnTo>
                    <a:pt x="20291" y="18003"/>
                  </a:lnTo>
                  <a:cubicBezTo>
                    <a:pt x="20311" y="17973"/>
                    <a:pt x="20325" y="17952"/>
                    <a:pt x="20342" y="17925"/>
                  </a:cubicBezTo>
                  <a:cubicBezTo>
                    <a:pt x="20344" y="17925"/>
                    <a:pt x="20346" y="17925"/>
                    <a:pt x="20348" y="17925"/>
                  </a:cubicBezTo>
                  <a:cubicBezTo>
                    <a:pt x="20396" y="17925"/>
                    <a:pt x="20439" y="17896"/>
                    <a:pt x="20458" y="17852"/>
                  </a:cubicBezTo>
                  <a:cubicBezTo>
                    <a:pt x="20480" y="17806"/>
                    <a:pt x="20525" y="17799"/>
                    <a:pt x="20570" y="17799"/>
                  </a:cubicBezTo>
                  <a:cubicBezTo>
                    <a:pt x="20582" y="17799"/>
                    <a:pt x="20594" y="17799"/>
                    <a:pt x="20606" y="17800"/>
                  </a:cubicBezTo>
                  <a:cubicBezTo>
                    <a:pt x="20687" y="17742"/>
                    <a:pt x="20777" y="17698"/>
                    <a:pt x="20794" y="17591"/>
                  </a:cubicBezTo>
                  <a:cubicBezTo>
                    <a:pt x="20804" y="17592"/>
                    <a:pt x="20813" y="17593"/>
                    <a:pt x="20822" y="17593"/>
                  </a:cubicBezTo>
                  <a:cubicBezTo>
                    <a:pt x="20931" y="17593"/>
                    <a:pt x="20999" y="17521"/>
                    <a:pt x="21075" y="17474"/>
                  </a:cubicBezTo>
                  <a:cubicBezTo>
                    <a:pt x="21198" y="17395"/>
                    <a:pt x="21314" y="17302"/>
                    <a:pt x="21434" y="17217"/>
                  </a:cubicBezTo>
                  <a:cubicBezTo>
                    <a:pt x="21443" y="17210"/>
                    <a:pt x="21452" y="17201"/>
                    <a:pt x="21464" y="17192"/>
                  </a:cubicBezTo>
                  <a:cubicBezTo>
                    <a:pt x="21468" y="17166"/>
                    <a:pt x="21474" y="17137"/>
                    <a:pt x="21480" y="17106"/>
                  </a:cubicBezTo>
                  <a:cubicBezTo>
                    <a:pt x="21496" y="17097"/>
                    <a:pt x="21515" y="17095"/>
                    <a:pt x="21533" y="17095"/>
                  </a:cubicBezTo>
                  <a:cubicBezTo>
                    <a:pt x="21550" y="17095"/>
                    <a:pt x="21567" y="17097"/>
                    <a:pt x="21582" y="17097"/>
                  </a:cubicBezTo>
                  <a:cubicBezTo>
                    <a:pt x="21601" y="17097"/>
                    <a:pt x="21617" y="17094"/>
                    <a:pt x="21626" y="17080"/>
                  </a:cubicBezTo>
                  <a:lnTo>
                    <a:pt x="21703" y="16765"/>
                  </a:lnTo>
                  <a:lnTo>
                    <a:pt x="21670" y="16724"/>
                  </a:lnTo>
                  <a:cubicBezTo>
                    <a:pt x="21605" y="16733"/>
                    <a:pt x="21643" y="16790"/>
                    <a:pt x="21617" y="16820"/>
                  </a:cubicBezTo>
                  <a:lnTo>
                    <a:pt x="21528" y="16782"/>
                  </a:lnTo>
                  <a:cubicBezTo>
                    <a:pt x="21507" y="16676"/>
                    <a:pt x="21543" y="16592"/>
                    <a:pt x="21632" y="16521"/>
                  </a:cubicBezTo>
                  <a:cubicBezTo>
                    <a:pt x="21640" y="16530"/>
                    <a:pt x="21645" y="16546"/>
                    <a:pt x="21656" y="16550"/>
                  </a:cubicBezTo>
                  <a:cubicBezTo>
                    <a:pt x="21806" y="16591"/>
                    <a:pt x="21805" y="16745"/>
                    <a:pt x="21881" y="16850"/>
                  </a:cubicBezTo>
                  <a:lnTo>
                    <a:pt x="21985" y="16804"/>
                  </a:lnTo>
                  <a:lnTo>
                    <a:pt x="22026" y="16724"/>
                  </a:lnTo>
                  <a:cubicBezTo>
                    <a:pt x="22032" y="16725"/>
                    <a:pt x="22037" y="16725"/>
                    <a:pt x="22043" y="16725"/>
                  </a:cubicBezTo>
                  <a:cubicBezTo>
                    <a:pt x="22110" y="16725"/>
                    <a:pt x="22155" y="16679"/>
                    <a:pt x="22204" y="16634"/>
                  </a:cubicBezTo>
                  <a:cubicBezTo>
                    <a:pt x="22252" y="16589"/>
                    <a:pt x="22316" y="16560"/>
                    <a:pt x="22372" y="16521"/>
                  </a:cubicBezTo>
                  <a:cubicBezTo>
                    <a:pt x="22398" y="16504"/>
                    <a:pt x="22421" y="16481"/>
                    <a:pt x="22446" y="16461"/>
                  </a:cubicBezTo>
                  <a:lnTo>
                    <a:pt x="22446" y="16365"/>
                  </a:lnTo>
                  <a:lnTo>
                    <a:pt x="22374" y="16308"/>
                  </a:lnTo>
                  <a:lnTo>
                    <a:pt x="22455" y="16277"/>
                  </a:lnTo>
                  <a:cubicBezTo>
                    <a:pt x="22470" y="16308"/>
                    <a:pt x="22483" y="16333"/>
                    <a:pt x="22496" y="16361"/>
                  </a:cubicBezTo>
                  <a:cubicBezTo>
                    <a:pt x="22514" y="16372"/>
                    <a:pt x="22530" y="16376"/>
                    <a:pt x="22545" y="16376"/>
                  </a:cubicBezTo>
                  <a:cubicBezTo>
                    <a:pt x="22586" y="16376"/>
                    <a:pt x="22620" y="16344"/>
                    <a:pt x="22654" y="16320"/>
                  </a:cubicBezTo>
                  <a:cubicBezTo>
                    <a:pt x="22713" y="16278"/>
                    <a:pt x="22772" y="16236"/>
                    <a:pt x="22829" y="16189"/>
                  </a:cubicBezTo>
                  <a:cubicBezTo>
                    <a:pt x="22901" y="16130"/>
                    <a:pt x="22971" y="16067"/>
                    <a:pt x="23051" y="16000"/>
                  </a:cubicBezTo>
                  <a:lnTo>
                    <a:pt x="22979" y="15878"/>
                  </a:lnTo>
                  <a:lnTo>
                    <a:pt x="23033" y="15827"/>
                  </a:lnTo>
                  <a:lnTo>
                    <a:pt x="23070" y="15927"/>
                  </a:lnTo>
                  <a:cubicBezTo>
                    <a:pt x="23085" y="15933"/>
                    <a:pt x="23099" y="15935"/>
                    <a:pt x="23113" y="15935"/>
                  </a:cubicBezTo>
                  <a:cubicBezTo>
                    <a:pt x="23149" y="15935"/>
                    <a:pt x="23181" y="15916"/>
                    <a:pt x="23210" y="15887"/>
                  </a:cubicBezTo>
                  <a:cubicBezTo>
                    <a:pt x="23246" y="15852"/>
                    <a:pt x="23281" y="15818"/>
                    <a:pt x="23314" y="15783"/>
                  </a:cubicBezTo>
                  <a:cubicBezTo>
                    <a:pt x="23333" y="15759"/>
                    <a:pt x="23350" y="15735"/>
                    <a:pt x="23364" y="15709"/>
                  </a:cubicBezTo>
                  <a:cubicBezTo>
                    <a:pt x="23461" y="15690"/>
                    <a:pt x="23548" y="15640"/>
                    <a:pt x="23613" y="15566"/>
                  </a:cubicBezTo>
                  <a:cubicBezTo>
                    <a:pt x="23621" y="15524"/>
                    <a:pt x="23628" y="15481"/>
                    <a:pt x="23634" y="15446"/>
                  </a:cubicBezTo>
                  <a:cubicBezTo>
                    <a:pt x="23654" y="15423"/>
                    <a:pt x="23674" y="15416"/>
                    <a:pt x="23693" y="15416"/>
                  </a:cubicBezTo>
                  <a:cubicBezTo>
                    <a:pt x="23719" y="15416"/>
                    <a:pt x="23744" y="15430"/>
                    <a:pt x="23767" y="15436"/>
                  </a:cubicBezTo>
                  <a:cubicBezTo>
                    <a:pt x="23871" y="15356"/>
                    <a:pt x="23971" y="15281"/>
                    <a:pt x="24070" y="15202"/>
                  </a:cubicBezTo>
                  <a:cubicBezTo>
                    <a:pt x="24097" y="15179"/>
                    <a:pt x="24120" y="15152"/>
                    <a:pt x="24137" y="15121"/>
                  </a:cubicBezTo>
                  <a:cubicBezTo>
                    <a:pt x="24147" y="15103"/>
                    <a:pt x="24139" y="15076"/>
                    <a:pt x="24139" y="15038"/>
                  </a:cubicBezTo>
                  <a:lnTo>
                    <a:pt x="24139" y="15038"/>
                  </a:lnTo>
                  <a:lnTo>
                    <a:pt x="23992" y="15077"/>
                  </a:lnTo>
                  <a:lnTo>
                    <a:pt x="23992" y="15131"/>
                  </a:lnTo>
                  <a:lnTo>
                    <a:pt x="23889" y="15211"/>
                  </a:lnTo>
                  <a:cubicBezTo>
                    <a:pt x="23837" y="15209"/>
                    <a:pt x="23823" y="15157"/>
                    <a:pt x="23787" y="15112"/>
                  </a:cubicBezTo>
                  <a:lnTo>
                    <a:pt x="23943" y="15078"/>
                  </a:lnTo>
                  <a:cubicBezTo>
                    <a:pt x="23950" y="15053"/>
                    <a:pt x="23960" y="15014"/>
                    <a:pt x="23973" y="14968"/>
                  </a:cubicBezTo>
                  <a:lnTo>
                    <a:pt x="24072" y="14940"/>
                  </a:lnTo>
                  <a:cubicBezTo>
                    <a:pt x="24072" y="14927"/>
                    <a:pt x="24071" y="14908"/>
                    <a:pt x="24070" y="14895"/>
                  </a:cubicBezTo>
                  <a:lnTo>
                    <a:pt x="24180" y="14715"/>
                  </a:lnTo>
                  <a:cubicBezTo>
                    <a:pt x="24190" y="14757"/>
                    <a:pt x="24200" y="14794"/>
                    <a:pt x="24211" y="14838"/>
                  </a:cubicBezTo>
                  <a:lnTo>
                    <a:pt x="24301" y="14863"/>
                  </a:lnTo>
                  <a:cubicBezTo>
                    <a:pt x="24341" y="14919"/>
                    <a:pt x="24277" y="14951"/>
                    <a:pt x="24266" y="14996"/>
                  </a:cubicBezTo>
                  <a:lnTo>
                    <a:pt x="24270" y="15000"/>
                  </a:lnTo>
                  <a:cubicBezTo>
                    <a:pt x="24281" y="15000"/>
                    <a:pt x="24295" y="15004"/>
                    <a:pt x="24306" y="15004"/>
                  </a:cubicBezTo>
                  <a:cubicBezTo>
                    <a:pt x="24312" y="15004"/>
                    <a:pt x="24317" y="15002"/>
                    <a:pt x="24321" y="14999"/>
                  </a:cubicBezTo>
                  <a:cubicBezTo>
                    <a:pt x="24384" y="14944"/>
                    <a:pt x="24446" y="14885"/>
                    <a:pt x="24506" y="14827"/>
                  </a:cubicBezTo>
                  <a:cubicBezTo>
                    <a:pt x="24540" y="14796"/>
                    <a:pt x="24571" y="14764"/>
                    <a:pt x="24610" y="14726"/>
                  </a:cubicBezTo>
                  <a:lnTo>
                    <a:pt x="24691" y="14709"/>
                  </a:lnTo>
                  <a:lnTo>
                    <a:pt x="24749" y="14603"/>
                  </a:lnTo>
                  <a:cubicBezTo>
                    <a:pt x="24733" y="14571"/>
                    <a:pt x="24721" y="14546"/>
                    <a:pt x="24705" y="14514"/>
                  </a:cubicBezTo>
                  <a:lnTo>
                    <a:pt x="24770" y="14431"/>
                  </a:lnTo>
                  <a:lnTo>
                    <a:pt x="24870" y="14496"/>
                  </a:lnTo>
                  <a:cubicBezTo>
                    <a:pt x="24890" y="14494"/>
                    <a:pt x="24908" y="14489"/>
                    <a:pt x="24925" y="14481"/>
                  </a:cubicBezTo>
                  <a:cubicBezTo>
                    <a:pt x="24959" y="14462"/>
                    <a:pt x="24997" y="14442"/>
                    <a:pt x="25022" y="14414"/>
                  </a:cubicBezTo>
                  <a:cubicBezTo>
                    <a:pt x="25052" y="14381"/>
                    <a:pt x="25070" y="14337"/>
                    <a:pt x="25100" y="14287"/>
                  </a:cubicBezTo>
                  <a:lnTo>
                    <a:pt x="24978" y="14270"/>
                  </a:lnTo>
                  <a:cubicBezTo>
                    <a:pt x="24984" y="14237"/>
                    <a:pt x="24992" y="14205"/>
                    <a:pt x="25002" y="14164"/>
                  </a:cubicBezTo>
                  <a:lnTo>
                    <a:pt x="24894" y="14083"/>
                  </a:lnTo>
                  <a:lnTo>
                    <a:pt x="24970" y="14018"/>
                  </a:lnTo>
                  <a:cubicBezTo>
                    <a:pt x="24972" y="13980"/>
                    <a:pt x="24974" y="13939"/>
                    <a:pt x="24978" y="13893"/>
                  </a:cubicBezTo>
                  <a:lnTo>
                    <a:pt x="24978" y="13893"/>
                  </a:lnTo>
                  <a:cubicBezTo>
                    <a:pt x="24893" y="13907"/>
                    <a:pt x="24937" y="13959"/>
                    <a:pt x="24930" y="14005"/>
                  </a:cubicBezTo>
                  <a:lnTo>
                    <a:pt x="24850" y="13955"/>
                  </a:lnTo>
                  <a:lnTo>
                    <a:pt x="24909" y="13823"/>
                  </a:lnTo>
                  <a:lnTo>
                    <a:pt x="25011" y="13810"/>
                  </a:lnTo>
                  <a:lnTo>
                    <a:pt x="25221" y="13570"/>
                  </a:lnTo>
                  <a:cubicBezTo>
                    <a:pt x="25240" y="13564"/>
                    <a:pt x="25255" y="13561"/>
                    <a:pt x="25268" y="13561"/>
                  </a:cubicBezTo>
                  <a:cubicBezTo>
                    <a:pt x="25296" y="13561"/>
                    <a:pt x="25312" y="13578"/>
                    <a:pt x="25347" y="13626"/>
                  </a:cubicBezTo>
                  <a:cubicBezTo>
                    <a:pt x="25355" y="13635"/>
                    <a:pt x="25364" y="13643"/>
                    <a:pt x="25373" y="13650"/>
                  </a:cubicBezTo>
                  <a:lnTo>
                    <a:pt x="25381" y="13647"/>
                  </a:lnTo>
                  <a:lnTo>
                    <a:pt x="25389" y="13650"/>
                  </a:lnTo>
                  <a:lnTo>
                    <a:pt x="25456" y="13638"/>
                  </a:lnTo>
                  <a:lnTo>
                    <a:pt x="25395" y="13591"/>
                  </a:lnTo>
                  <a:lnTo>
                    <a:pt x="25395" y="13475"/>
                  </a:lnTo>
                  <a:lnTo>
                    <a:pt x="25410" y="13466"/>
                  </a:lnTo>
                  <a:cubicBezTo>
                    <a:pt x="25440" y="13530"/>
                    <a:pt x="25492" y="13542"/>
                    <a:pt x="25553" y="13546"/>
                  </a:cubicBezTo>
                  <a:cubicBezTo>
                    <a:pt x="25640" y="13550"/>
                    <a:pt x="25661" y="13580"/>
                    <a:pt x="25645" y="13666"/>
                  </a:cubicBezTo>
                  <a:cubicBezTo>
                    <a:pt x="25643" y="13677"/>
                    <a:pt x="25640" y="13688"/>
                    <a:pt x="25637" y="13705"/>
                  </a:cubicBezTo>
                  <a:cubicBezTo>
                    <a:pt x="25680" y="13741"/>
                    <a:pt x="25639" y="13820"/>
                    <a:pt x="25709" y="13861"/>
                  </a:cubicBezTo>
                  <a:cubicBezTo>
                    <a:pt x="25743" y="13823"/>
                    <a:pt x="25781" y="13792"/>
                    <a:pt x="25804" y="13753"/>
                  </a:cubicBezTo>
                  <a:cubicBezTo>
                    <a:pt x="25823" y="13717"/>
                    <a:pt x="25857" y="13689"/>
                    <a:pt x="25896" y="13678"/>
                  </a:cubicBezTo>
                  <a:cubicBezTo>
                    <a:pt x="25943" y="13666"/>
                    <a:pt x="25980" y="13634"/>
                    <a:pt x="26001" y="13591"/>
                  </a:cubicBezTo>
                  <a:lnTo>
                    <a:pt x="25906" y="13587"/>
                  </a:lnTo>
                  <a:cubicBezTo>
                    <a:pt x="25898" y="13514"/>
                    <a:pt x="25962" y="13545"/>
                    <a:pt x="26002" y="13526"/>
                  </a:cubicBezTo>
                  <a:lnTo>
                    <a:pt x="25915" y="13466"/>
                  </a:lnTo>
                  <a:cubicBezTo>
                    <a:pt x="25935" y="13383"/>
                    <a:pt x="25930" y="13292"/>
                    <a:pt x="26020" y="13241"/>
                  </a:cubicBezTo>
                  <a:cubicBezTo>
                    <a:pt x="26040" y="13230"/>
                    <a:pt x="26048" y="13199"/>
                    <a:pt x="26063" y="13172"/>
                  </a:cubicBezTo>
                  <a:lnTo>
                    <a:pt x="26155" y="13219"/>
                  </a:lnTo>
                  <a:lnTo>
                    <a:pt x="26221" y="13117"/>
                  </a:lnTo>
                  <a:cubicBezTo>
                    <a:pt x="26228" y="13133"/>
                    <a:pt x="26236" y="13150"/>
                    <a:pt x="26245" y="13174"/>
                  </a:cubicBezTo>
                  <a:lnTo>
                    <a:pt x="26301" y="13108"/>
                  </a:lnTo>
                  <a:cubicBezTo>
                    <a:pt x="26334" y="13152"/>
                    <a:pt x="26365" y="13194"/>
                    <a:pt x="26400" y="13242"/>
                  </a:cubicBezTo>
                  <a:lnTo>
                    <a:pt x="26673" y="13021"/>
                  </a:lnTo>
                  <a:cubicBezTo>
                    <a:pt x="26666" y="13006"/>
                    <a:pt x="26660" y="12989"/>
                    <a:pt x="26650" y="12963"/>
                  </a:cubicBezTo>
                  <a:cubicBezTo>
                    <a:pt x="26635" y="12987"/>
                    <a:pt x="26626" y="13000"/>
                    <a:pt x="26607" y="13030"/>
                  </a:cubicBezTo>
                  <a:cubicBezTo>
                    <a:pt x="26594" y="12991"/>
                    <a:pt x="26584" y="12964"/>
                    <a:pt x="26569" y="12919"/>
                  </a:cubicBezTo>
                  <a:lnTo>
                    <a:pt x="26569" y="12919"/>
                  </a:lnTo>
                  <a:lnTo>
                    <a:pt x="26713" y="12929"/>
                  </a:lnTo>
                  <a:lnTo>
                    <a:pt x="26713" y="12885"/>
                  </a:lnTo>
                  <a:lnTo>
                    <a:pt x="26784" y="12869"/>
                  </a:lnTo>
                  <a:cubicBezTo>
                    <a:pt x="26813" y="12804"/>
                    <a:pt x="26841" y="12740"/>
                    <a:pt x="26871" y="12673"/>
                  </a:cubicBezTo>
                  <a:lnTo>
                    <a:pt x="26871" y="12673"/>
                  </a:lnTo>
                  <a:cubicBezTo>
                    <a:pt x="26804" y="12679"/>
                    <a:pt x="26804" y="12679"/>
                    <a:pt x="26785" y="12756"/>
                  </a:cubicBezTo>
                  <a:cubicBezTo>
                    <a:pt x="26758" y="12772"/>
                    <a:pt x="26732" y="12789"/>
                    <a:pt x="26708" y="12801"/>
                  </a:cubicBezTo>
                  <a:cubicBezTo>
                    <a:pt x="26684" y="12813"/>
                    <a:pt x="26660" y="12825"/>
                    <a:pt x="26624" y="12842"/>
                  </a:cubicBezTo>
                  <a:cubicBezTo>
                    <a:pt x="26643" y="12759"/>
                    <a:pt x="26659" y="12692"/>
                    <a:pt x="26675" y="12626"/>
                  </a:cubicBezTo>
                  <a:cubicBezTo>
                    <a:pt x="26736" y="12588"/>
                    <a:pt x="26795" y="12549"/>
                    <a:pt x="26866" y="12549"/>
                  </a:cubicBezTo>
                  <a:cubicBezTo>
                    <a:pt x="26882" y="12549"/>
                    <a:pt x="26899" y="12551"/>
                    <a:pt x="26916" y="12555"/>
                  </a:cubicBezTo>
                  <a:cubicBezTo>
                    <a:pt x="26982" y="12468"/>
                    <a:pt x="26860" y="12417"/>
                    <a:pt x="26881" y="12332"/>
                  </a:cubicBezTo>
                  <a:lnTo>
                    <a:pt x="27014" y="12250"/>
                  </a:lnTo>
                  <a:cubicBezTo>
                    <a:pt x="27017" y="12237"/>
                    <a:pt x="27023" y="12218"/>
                    <a:pt x="27028" y="12198"/>
                  </a:cubicBezTo>
                  <a:cubicBezTo>
                    <a:pt x="27024" y="12195"/>
                    <a:pt x="27022" y="12192"/>
                    <a:pt x="27019" y="12189"/>
                  </a:cubicBezTo>
                  <a:lnTo>
                    <a:pt x="27017" y="12189"/>
                  </a:lnTo>
                  <a:cubicBezTo>
                    <a:pt x="26962" y="12154"/>
                    <a:pt x="26960" y="12149"/>
                    <a:pt x="26993" y="12077"/>
                  </a:cubicBezTo>
                  <a:lnTo>
                    <a:pt x="26993" y="12077"/>
                  </a:lnTo>
                  <a:lnTo>
                    <a:pt x="27064" y="12104"/>
                  </a:lnTo>
                  <a:lnTo>
                    <a:pt x="27097" y="12036"/>
                  </a:lnTo>
                  <a:lnTo>
                    <a:pt x="27147" y="12033"/>
                  </a:lnTo>
                  <a:lnTo>
                    <a:pt x="27212" y="11999"/>
                  </a:lnTo>
                  <a:cubicBezTo>
                    <a:pt x="27238" y="11982"/>
                    <a:pt x="27264" y="11968"/>
                    <a:pt x="27290" y="11968"/>
                  </a:cubicBezTo>
                  <a:cubicBezTo>
                    <a:pt x="27311" y="11968"/>
                    <a:pt x="27333" y="11978"/>
                    <a:pt x="27356" y="12002"/>
                  </a:cubicBezTo>
                  <a:lnTo>
                    <a:pt x="27307" y="12075"/>
                  </a:lnTo>
                  <a:lnTo>
                    <a:pt x="27369" y="12133"/>
                  </a:lnTo>
                  <a:cubicBezTo>
                    <a:pt x="27384" y="12073"/>
                    <a:pt x="27395" y="12025"/>
                    <a:pt x="27404" y="11986"/>
                  </a:cubicBezTo>
                  <a:lnTo>
                    <a:pt x="27315" y="11901"/>
                  </a:lnTo>
                  <a:cubicBezTo>
                    <a:pt x="27319" y="11894"/>
                    <a:pt x="27323" y="11888"/>
                    <a:pt x="27328" y="11881"/>
                  </a:cubicBezTo>
                  <a:lnTo>
                    <a:pt x="27413" y="11918"/>
                  </a:lnTo>
                  <a:lnTo>
                    <a:pt x="27447" y="11861"/>
                  </a:lnTo>
                  <a:lnTo>
                    <a:pt x="27345" y="11848"/>
                  </a:lnTo>
                  <a:cubicBezTo>
                    <a:pt x="27344" y="11824"/>
                    <a:pt x="27343" y="11808"/>
                    <a:pt x="27341" y="11789"/>
                  </a:cubicBezTo>
                  <a:lnTo>
                    <a:pt x="27256" y="11821"/>
                  </a:lnTo>
                  <a:cubicBezTo>
                    <a:pt x="27276" y="11769"/>
                    <a:pt x="27292" y="11734"/>
                    <a:pt x="27327" y="11709"/>
                  </a:cubicBezTo>
                  <a:cubicBezTo>
                    <a:pt x="27362" y="11685"/>
                    <a:pt x="27389" y="11651"/>
                    <a:pt x="27432" y="11607"/>
                  </a:cubicBezTo>
                  <a:cubicBezTo>
                    <a:pt x="27513" y="11586"/>
                    <a:pt x="27556" y="11490"/>
                    <a:pt x="27631" y="11434"/>
                  </a:cubicBezTo>
                  <a:lnTo>
                    <a:pt x="27737" y="11531"/>
                  </a:lnTo>
                  <a:lnTo>
                    <a:pt x="27819" y="11517"/>
                  </a:lnTo>
                  <a:cubicBezTo>
                    <a:pt x="27821" y="11497"/>
                    <a:pt x="27823" y="11473"/>
                    <a:pt x="27825" y="11450"/>
                  </a:cubicBezTo>
                  <a:lnTo>
                    <a:pt x="27810" y="11447"/>
                  </a:lnTo>
                  <a:lnTo>
                    <a:pt x="27775" y="11511"/>
                  </a:lnTo>
                  <a:cubicBezTo>
                    <a:pt x="27750" y="11458"/>
                    <a:pt x="27732" y="11419"/>
                    <a:pt x="27708" y="11367"/>
                  </a:cubicBezTo>
                  <a:cubicBezTo>
                    <a:pt x="27743" y="11331"/>
                    <a:pt x="27784" y="11290"/>
                    <a:pt x="27818" y="11256"/>
                  </a:cubicBezTo>
                  <a:lnTo>
                    <a:pt x="27920" y="11281"/>
                  </a:lnTo>
                  <a:cubicBezTo>
                    <a:pt x="27922" y="11277"/>
                    <a:pt x="27925" y="11273"/>
                    <a:pt x="27928" y="11269"/>
                  </a:cubicBezTo>
                  <a:lnTo>
                    <a:pt x="27860" y="11207"/>
                  </a:lnTo>
                  <a:lnTo>
                    <a:pt x="28058" y="11039"/>
                  </a:lnTo>
                  <a:lnTo>
                    <a:pt x="28065" y="11048"/>
                  </a:lnTo>
                  <a:lnTo>
                    <a:pt x="28137" y="10936"/>
                  </a:lnTo>
                  <a:cubicBezTo>
                    <a:pt x="28168" y="11029"/>
                    <a:pt x="28247" y="11029"/>
                    <a:pt x="28310" y="11055"/>
                  </a:cubicBezTo>
                  <a:lnTo>
                    <a:pt x="28232" y="10995"/>
                  </a:lnTo>
                  <a:lnTo>
                    <a:pt x="28243" y="10975"/>
                  </a:lnTo>
                  <a:lnTo>
                    <a:pt x="28318" y="10998"/>
                  </a:lnTo>
                  <a:lnTo>
                    <a:pt x="28263" y="10932"/>
                  </a:lnTo>
                  <a:cubicBezTo>
                    <a:pt x="28277" y="10910"/>
                    <a:pt x="28288" y="10891"/>
                    <a:pt x="28297" y="10876"/>
                  </a:cubicBezTo>
                  <a:cubicBezTo>
                    <a:pt x="28292" y="10833"/>
                    <a:pt x="28287" y="10794"/>
                    <a:pt x="28281" y="10754"/>
                  </a:cubicBezTo>
                  <a:cubicBezTo>
                    <a:pt x="28405" y="10750"/>
                    <a:pt x="28426" y="10638"/>
                    <a:pt x="28492" y="10580"/>
                  </a:cubicBezTo>
                  <a:cubicBezTo>
                    <a:pt x="28486" y="10567"/>
                    <a:pt x="28479" y="10554"/>
                    <a:pt x="28475" y="10550"/>
                  </a:cubicBezTo>
                  <a:lnTo>
                    <a:pt x="28642" y="10477"/>
                  </a:lnTo>
                  <a:lnTo>
                    <a:pt x="28662" y="10501"/>
                  </a:lnTo>
                  <a:lnTo>
                    <a:pt x="28794" y="10508"/>
                  </a:lnTo>
                  <a:cubicBezTo>
                    <a:pt x="28795" y="10500"/>
                    <a:pt x="28796" y="10488"/>
                    <a:pt x="28798" y="10476"/>
                  </a:cubicBezTo>
                  <a:lnTo>
                    <a:pt x="28753" y="10460"/>
                  </a:lnTo>
                  <a:cubicBezTo>
                    <a:pt x="28757" y="10444"/>
                    <a:pt x="28763" y="10428"/>
                    <a:pt x="28770" y="10410"/>
                  </a:cubicBezTo>
                  <a:lnTo>
                    <a:pt x="28721" y="10400"/>
                  </a:lnTo>
                  <a:cubicBezTo>
                    <a:pt x="28740" y="10365"/>
                    <a:pt x="28758" y="10330"/>
                    <a:pt x="28782" y="10284"/>
                  </a:cubicBezTo>
                  <a:lnTo>
                    <a:pt x="28924" y="10178"/>
                  </a:lnTo>
                  <a:lnTo>
                    <a:pt x="28851" y="10137"/>
                  </a:lnTo>
                  <a:cubicBezTo>
                    <a:pt x="28852" y="10134"/>
                    <a:pt x="28852" y="10129"/>
                    <a:pt x="28853" y="10124"/>
                  </a:cubicBezTo>
                  <a:lnTo>
                    <a:pt x="28961" y="10124"/>
                  </a:lnTo>
                  <a:lnTo>
                    <a:pt x="29093" y="9958"/>
                  </a:lnTo>
                  <a:lnTo>
                    <a:pt x="29176" y="9945"/>
                  </a:lnTo>
                  <a:lnTo>
                    <a:pt x="29208" y="9886"/>
                  </a:lnTo>
                  <a:lnTo>
                    <a:pt x="29391" y="9811"/>
                  </a:lnTo>
                  <a:lnTo>
                    <a:pt x="29377" y="9879"/>
                  </a:lnTo>
                  <a:lnTo>
                    <a:pt x="29448" y="9935"/>
                  </a:lnTo>
                  <a:cubicBezTo>
                    <a:pt x="29456" y="9884"/>
                    <a:pt x="29463" y="9839"/>
                    <a:pt x="29471" y="9784"/>
                  </a:cubicBezTo>
                  <a:lnTo>
                    <a:pt x="29588" y="9796"/>
                  </a:lnTo>
                  <a:cubicBezTo>
                    <a:pt x="29587" y="9786"/>
                    <a:pt x="29585" y="9764"/>
                    <a:pt x="29584" y="9739"/>
                  </a:cubicBezTo>
                  <a:lnTo>
                    <a:pt x="29656" y="9683"/>
                  </a:lnTo>
                  <a:lnTo>
                    <a:pt x="29723" y="9710"/>
                  </a:lnTo>
                  <a:lnTo>
                    <a:pt x="29948" y="9478"/>
                  </a:lnTo>
                  <a:lnTo>
                    <a:pt x="29939" y="9467"/>
                  </a:lnTo>
                  <a:lnTo>
                    <a:pt x="30035" y="9450"/>
                  </a:lnTo>
                  <a:lnTo>
                    <a:pt x="29981" y="9421"/>
                  </a:lnTo>
                  <a:lnTo>
                    <a:pt x="30096" y="9237"/>
                  </a:lnTo>
                  <a:cubicBezTo>
                    <a:pt x="30111" y="9254"/>
                    <a:pt x="30128" y="9272"/>
                    <a:pt x="30158" y="9306"/>
                  </a:cubicBezTo>
                  <a:lnTo>
                    <a:pt x="30197" y="9259"/>
                  </a:lnTo>
                  <a:cubicBezTo>
                    <a:pt x="30179" y="9221"/>
                    <a:pt x="30165" y="9195"/>
                    <a:pt x="30151" y="9165"/>
                  </a:cubicBezTo>
                  <a:cubicBezTo>
                    <a:pt x="30157" y="9146"/>
                    <a:pt x="30163" y="9123"/>
                    <a:pt x="30172" y="9092"/>
                  </a:cubicBezTo>
                  <a:lnTo>
                    <a:pt x="30065" y="8966"/>
                  </a:lnTo>
                  <a:lnTo>
                    <a:pt x="30136" y="8954"/>
                  </a:lnTo>
                  <a:cubicBezTo>
                    <a:pt x="30142" y="8935"/>
                    <a:pt x="30150" y="8913"/>
                    <a:pt x="30157" y="8890"/>
                  </a:cubicBezTo>
                  <a:lnTo>
                    <a:pt x="30239" y="8857"/>
                  </a:lnTo>
                  <a:lnTo>
                    <a:pt x="30321" y="8962"/>
                  </a:lnTo>
                  <a:lnTo>
                    <a:pt x="30478" y="8899"/>
                  </a:lnTo>
                  <a:lnTo>
                    <a:pt x="30506" y="8835"/>
                  </a:lnTo>
                  <a:lnTo>
                    <a:pt x="30506" y="8649"/>
                  </a:lnTo>
                  <a:lnTo>
                    <a:pt x="30438" y="8641"/>
                  </a:lnTo>
                  <a:cubicBezTo>
                    <a:pt x="30443" y="8614"/>
                    <a:pt x="30449" y="8587"/>
                    <a:pt x="30455" y="8559"/>
                  </a:cubicBezTo>
                  <a:lnTo>
                    <a:pt x="30417" y="8528"/>
                  </a:lnTo>
                  <a:cubicBezTo>
                    <a:pt x="30508" y="8487"/>
                    <a:pt x="30596" y="8460"/>
                    <a:pt x="30646" y="8371"/>
                  </a:cubicBezTo>
                  <a:close/>
                  <a:moveTo>
                    <a:pt x="13321" y="23514"/>
                  </a:moveTo>
                  <a:cubicBezTo>
                    <a:pt x="13374" y="23514"/>
                    <a:pt x="13415" y="23521"/>
                    <a:pt x="13422" y="23580"/>
                  </a:cubicBezTo>
                  <a:lnTo>
                    <a:pt x="13342" y="23620"/>
                  </a:lnTo>
                  <a:cubicBezTo>
                    <a:pt x="13328" y="23584"/>
                    <a:pt x="13312" y="23550"/>
                    <a:pt x="13297" y="23514"/>
                  </a:cubicBezTo>
                  <a:cubicBezTo>
                    <a:pt x="13305" y="23514"/>
                    <a:pt x="13313" y="23514"/>
                    <a:pt x="13321" y="23514"/>
                  </a:cubicBezTo>
                  <a:close/>
                  <a:moveTo>
                    <a:pt x="11527" y="23380"/>
                  </a:moveTo>
                  <a:lnTo>
                    <a:pt x="11735" y="23480"/>
                  </a:lnTo>
                  <a:cubicBezTo>
                    <a:pt x="11744" y="23459"/>
                    <a:pt x="11752" y="23441"/>
                    <a:pt x="11758" y="23430"/>
                  </a:cubicBezTo>
                  <a:cubicBezTo>
                    <a:pt x="11776" y="23420"/>
                    <a:pt x="11792" y="23416"/>
                    <a:pt x="11807" y="23416"/>
                  </a:cubicBezTo>
                  <a:cubicBezTo>
                    <a:pt x="11869" y="23416"/>
                    <a:pt x="11915" y="23479"/>
                    <a:pt x="11977" y="23479"/>
                  </a:cubicBezTo>
                  <a:cubicBezTo>
                    <a:pt x="11983" y="23479"/>
                    <a:pt x="11990" y="23478"/>
                    <a:pt x="11997" y="23477"/>
                  </a:cubicBezTo>
                  <a:lnTo>
                    <a:pt x="12049" y="23407"/>
                  </a:lnTo>
                  <a:lnTo>
                    <a:pt x="12189" y="23488"/>
                  </a:lnTo>
                  <a:cubicBezTo>
                    <a:pt x="12166" y="23507"/>
                    <a:pt x="12140" y="23528"/>
                    <a:pt x="12115" y="23548"/>
                  </a:cubicBezTo>
                  <a:cubicBezTo>
                    <a:pt x="12084" y="23533"/>
                    <a:pt x="12056" y="23527"/>
                    <a:pt x="12031" y="23527"/>
                  </a:cubicBezTo>
                  <a:cubicBezTo>
                    <a:pt x="11963" y="23527"/>
                    <a:pt x="11908" y="23572"/>
                    <a:pt x="11852" y="23628"/>
                  </a:cubicBezTo>
                  <a:cubicBezTo>
                    <a:pt x="11841" y="23602"/>
                    <a:pt x="11831" y="23580"/>
                    <a:pt x="11821" y="23555"/>
                  </a:cubicBezTo>
                  <a:lnTo>
                    <a:pt x="11797" y="23595"/>
                  </a:lnTo>
                  <a:cubicBezTo>
                    <a:pt x="11699" y="23639"/>
                    <a:pt x="11594" y="23662"/>
                    <a:pt x="11488" y="23662"/>
                  </a:cubicBezTo>
                  <a:cubicBezTo>
                    <a:pt x="11450" y="23662"/>
                    <a:pt x="11413" y="23659"/>
                    <a:pt x="11376" y="23653"/>
                  </a:cubicBezTo>
                  <a:lnTo>
                    <a:pt x="11357" y="23695"/>
                  </a:lnTo>
                  <a:lnTo>
                    <a:pt x="11176" y="23659"/>
                  </a:lnTo>
                  <a:lnTo>
                    <a:pt x="11025" y="23683"/>
                  </a:lnTo>
                  <a:cubicBezTo>
                    <a:pt x="11005" y="23648"/>
                    <a:pt x="10988" y="23617"/>
                    <a:pt x="10969" y="23586"/>
                  </a:cubicBezTo>
                  <a:cubicBezTo>
                    <a:pt x="10973" y="23563"/>
                    <a:pt x="10975" y="23539"/>
                    <a:pt x="10979" y="23509"/>
                  </a:cubicBezTo>
                  <a:lnTo>
                    <a:pt x="10891" y="23433"/>
                  </a:lnTo>
                  <a:cubicBezTo>
                    <a:pt x="10908" y="23421"/>
                    <a:pt x="10917" y="23414"/>
                    <a:pt x="10929" y="23414"/>
                  </a:cubicBezTo>
                  <a:cubicBezTo>
                    <a:pt x="10941" y="23414"/>
                    <a:pt x="10957" y="23422"/>
                    <a:pt x="10989" y="23438"/>
                  </a:cubicBezTo>
                  <a:lnTo>
                    <a:pt x="11084" y="23413"/>
                  </a:lnTo>
                  <a:cubicBezTo>
                    <a:pt x="11104" y="23428"/>
                    <a:pt x="11125" y="23433"/>
                    <a:pt x="11146" y="23433"/>
                  </a:cubicBezTo>
                  <a:cubicBezTo>
                    <a:pt x="11194" y="23433"/>
                    <a:pt x="11244" y="23407"/>
                    <a:pt x="11295" y="23407"/>
                  </a:cubicBezTo>
                  <a:cubicBezTo>
                    <a:pt x="11318" y="23407"/>
                    <a:pt x="11340" y="23412"/>
                    <a:pt x="11363" y="23426"/>
                  </a:cubicBezTo>
                  <a:cubicBezTo>
                    <a:pt x="11355" y="23447"/>
                    <a:pt x="11348" y="23465"/>
                    <a:pt x="11340" y="23486"/>
                  </a:cubicBezTo>
                  <a:cubicBezTo>
                    <a:pt x="11354" y="23506"/>
                    <a:pt x="11368" y="23528"/>
                    <a:pt x="11386" y="23554"/>
                  </a:cubicBezTo>
                  <a:cubicBezTo>
                    <a:pt x="11394" y="23544"/>
                    <a:pt x="11405" y="23537"/>
                    <a:pt x="11409" y="23528"/>
                  </a:cubicBezTo>
                  <a:cubicBezTo>
                    <a:pt x="11420" y="23483"/>
                    <a:pt x="11429" y="23438"/>
                    <a:pt x="11438" y="23397"/>
                  </a:cubicBezTo>
                  <a:lnTo>
                    <a:pt x="11527" y="23380"/>
                  </a:lnTo>
                  <a:close/>
                  <a:moveTo>
                    <a:pt x="12823" y="23773"/>
                  </a:moveTo>
                  <a:lnTo>
                    <a:pt x="12823" y="23773"/>
                  </a:lnTo>
                  <a:cubicBezTo>
                    <a:pt x="12823" y="23773"/>
                    <a:pt x="12823" y="23773"/>
                    <a:pt x="12823" y="23773"/>
                  </a:cubicBezTo>
                  <a:lnTo>
                    <a:pt x="12824" y="23773"/>
                  </a:lnTo>
                  <a:cubicBezTo>
                    <a:pt x="12824" y="23773"/>
                    <a:pt x="12824" y="23773"/>
                    <a:pt x="12823" y="23773"/>
                  </a:cubicBezTo>
                  <a:close/>
                  <a:moveTo>
                    <a:pt x="10460" y="23026"/>
                  </a:moveTo>
                  <a:cubicBezTo>
                    <a:pt x="10479" y="23026"/>
                    <a:pt x="10497" y="23034"/>
                    <a:pt x="10515" y="23056"/>
                  </a:cubicBezTo>
                  <a:cubicBezTo>
                    <a:pt x="10514" y="23062"/>
                    <a:pt x="10512" y="23068"/>
                    <a:pt x="10510" y="23075"/>
                  </a:cubicBezTo>
                  <a:cubicBezTo>
                    <a:pt x="10506" y="23078"/>
                    <a:pt x="10502" y="23081"/>
                    <a:pt x="10497" y="23083"/>
                  </a:cubicBezTo>
                  <a:cubicBezTo>
                    <a:pt x="10509" y="23128"/>
                    <a:pt x="10521" y="23170"/>
                    <a:pt x="10533" y="23213"/>
                  </a:cubicBezTo>
                  <a:lnTo>
                    <a:pt x="10593" y="23222"/>
                  </a:lnTo>
                  <a:cubicBezTo>
                    <a:pt x="10596" y="23251"/>
                    <a:pt x="10599" y="23275"/>
                    <a:pt x="10604" y="23297"/>
                  </a:cubicBezTo>
                  <a:cubicBezTo>
                    <a:pt x="10606" y="23302"/>
                    <a:pt x="10619" y="23303"/>
                    <a:pt x="10633" y="23308"/>
                  </a:cubicBezTo>
                  <a:lnTo>
                    <a:pt x="10699" y="23203"/>
                  </a:lnTo>
                  <a:cubicBezTo>
                    <a:pt x="10762" y="23260"/>
                    <a:pt x="10761" y="23332"/>
                    <a:pt x="10774" y="23409"/>
                  </a:cubicBezTo>
                  <a:lnTo>
                    <a:pt x="10884" y="23486"/>
                  </a:lnTo>
                  <a:cubicBezTo>
                    <a:pt x="10881" y="23501"/>
                    <a:pt x="10876" y="23522"/>
                    <a:pt x="10871" y="23543"/>
                  </a:cubicBezTo>
                  <a:lnTo>
                    <a:pt x="10971" y="23680"/>
                  </a:lnTo>
                  <a:cubicBezTo>
                    <a:pt x="10896" y="23685"/>
                    <a:pt x="10835" y="23693"/>
                    <a:pt x="10775" y="23693"/>
                  </a:cubicBezTo>
                  <a:cubicBezTo>
                    <a:pt x="10765" y="23693"/>
                    <a:pt x="10755" y="23693"/>
                    <a:pt x="10746" y="23692"/>
                  </a:cubicBezTo>
                  <a:cubicBezTo>
                    <a:pt x="10720" y="23690"/>
                    <a:pt x="10693" y="23659"/>
                    <a:pt x="10663" y="23637"/>
                  </a:cubicBezTo>
                  <a:lnTo>
                    <a:pt x="10663" y="23637"/>
                  </a:lnTo>
                  <a:cubicBezTo>
                    <a:pt x="10643" y="23676"/>
                    <a:pt x="10672" y="23738"/>
                    <a:pt x="10601" y="23755"/>
                  </a:cubicBezTo>
                  <a:lnTo>
                    <a:pt x="10522" y="23731"/>
                  </a:lnTo>
                  <a:cubicBezTo>
                    <a:pt x="10501" y="23765"/>
                    <a:pt x="10480" y="23797"/>
                    <a:pt x="10460" y="23830"/>
                  </a:cubicBezTo>
                  <a:cubicBezTo>
                    <a:pt x="10480" y="23846"/>
                    <a:pt x="10497" y="23870"/>
                    <a:pt x="10520" y="23875"/>
                  </a:cubicBezTo>
                  <a:cubicBezTo>
                    <a:pt x="10576" y="23888"/>
                    <a:pt x="10595" y="23925"/>
                    <a:pt x="10606" y="23973"/>
                  </a:cubicBezTo>
                  <a:lnTo>
                    <a:pt x="10552" y="24101"/>
                  </a:lnTo>
                  <a:lnTo>
                    <a:pt x="10478" y="24039"/>
                  </a:lnTo>
                  <a:lnTo>
                    <a:pt x="10525" y="23972"/>
                  </a:lnTo>
                  <a:cubicBezTo>
                    <a:pt x="10487" y="23941"/>
                    <a:pt x="10453" y="23914"/>
                    <a:pt x="10414" y="23883"/>
                  </a:cubicBezTo>
                  <a:cubicBezTo>
                    <a:pt x="10430" y="23858"/>
                    <a:pt x="10440" y="23842"/>
                    <a:pt x="10450" y="23826"/>
                  </a:cubicBezTo>
                  <a:lnTo>
                    <a:pt x="10357" y="23790"/>
                  </a:lnTo>
                  <a:cubicBezTo>
                    <a:pt x="10358" y="23777"/>
                    <a:pt x="10361" y="23754"/>
                    <a:pt x="10364" y="23738"/>
                  </a:cubicBezTo>
                  <a:cubicBezTo>
                    <a:pt x="10344" y="23715"/>
                    <a:pt x="10327" y="23695"/>
                    <a:pt x="10309" y="23673"/>
                  </a:cubicBezTo>
                  <a:lnTo>
                    <a:pt x="10337" y="23655"/>
                  </a:lnTo>
                  <a:lnTo>
                    <a:pt x="10306" y="23475"/>
                  </a:lnTo>
                  <a:lnTo>
                    <a:pt x="10243" y="23433"/>
                  </a:lnTo>
                  <a:cubicBezTo>
                    <a:pt x="10270" y="23371"/>
                    <a:pt x="10296" y="23309"/>
                    <a:pt x="10324" y="23246"/>
                  </a:cubicBezTo>
                  <a:cubicBezTo>
                    <a:pt x="10310" y="23228"/>
                    <a:pt x="10298" y="23211"/>
                    <a:pt x="10278" y="23185"/>
                  </a:cubicBezTo>
                  <a:lnTo>
                    <a:pt x="10322" y="23049"/>
                  </a:lnTo>
                  <a:cubicBezTo>
                    <a:pt x="10331" y="23053"/>
                    <a:pt x="10340" y="23055"/>
                    <a:pt x="10349" y="23055"/>
                  </a:cubicBezTo>
                  <a:cubicBezTo>
                    <a:pt x="10387" y="23055"/>
                    <a:pt x="10423" y="23026"/>
                    <a:pt x="10460" y="23026"/>
                  </a:cubicBezTo>
                  <a:close/>
                  <a:moveTo>
                    <a:pt x="13121" y="23542"/>
                  </a:moveTo>
                  <a:lnTo>
                    <a:pt x="13144" y="23625"/>
                  </a:lnTo>
                  <a:lnTo>
                    <a:pt x="13059" y="23643"/>
                  </a:lnTo>
                  <a:cubicBezTo>
                    <a:pt x="13047" y="23676"/>
                    <a:pt x="13033" y="23708"/>
                    <a:pt x="13017" y="23749"/>
                  </a:cubicBezTo>
                  <a:lnTo>
                    <a:pt x="12835" y="23781"/>
                  </a:lnTo>
                  <a:cubicBezTo>
                    <a:pt x="12837" y="23789"/>
                    <a:pt x="12840" y="23797"/>
                    <a:pt x="12844" y="23805"/>
                  </a:cubicBezTo>
                  <a:lnTo>
                    <a:pt x="12748" y="23858"/>
                  </a:lnTo>
                  <a:lnTo>
                    <a:pt x="12691" y="23847"/>
                  </a:lnTo>
                  <a:lnTo>
                    <a:pt x="12551" y="23922"/>
                  </a:lnTo>
                  <a:lnTo>
                    <a:pt x="12508" y="23903"/>
                  </a:lnTo>
                  <a:cubicBezTo>
                    <a:pt x="12502" y="23924"/>
                    <a:pt x="12494" y="23943"/>
                    <a:pt x="12484" y="23969"/>
                  </a:cubicBezTo>
                  <a:lnTo>
                    <a:pt x="12327" y="23969"/>
                  </a:lnTo>
                  <a:cubicBezTo>
                    <a:pt x="12317" y="23949"/>
                    <a:pt x="12305" y="23930"/>
                    <a:pt x="12289" y="23900"/>
                  </a:cubicBezTo>
                  <a:lnTo>
                    <a:pt x="12245" y="23985"/>
                  </a:lnTo>
                  <a:cubicBezTo>
                    <a:pt x="12161" y="23981"/>
                    <a:pt x="12114" y="23918"/>
                    <a:pt x="12054" y="23850"/>
                  </a:cubicBezTo>
                  <a:cubicBezTo>
                    <a:pt x="12020" y="23943"/>
                    <a:pt x="11997" y="24036"/>
                    <a:pt x="11875" y="24047"/>
                  </a:cubicBezTo>
                  <a:lnTo>
                    <a:pt x="11817" y="24018"/>
                  </a:lnTo>
                  <a:cubicBezTo>
                    <a:pt x="11728" y="24098"/>
                    <a:pt x="11613" y="24093"/>
                    <a:pt x="11508" y="24141"/>
                  </a:cubicBezTo>
                  <a:cubicBezTo>
                    <a:pt x="11507" y="24127"/>
                    <a:pt x="11506" y="24113"/>
                    <a:pt x="11506" y="24099"/>
                  </a:cubicBezTo>
                  <a:cubicBezTo>
                    <a:pt x="11507" y="24089"/>
                    <a:pt x="11508" y="24080"/>
                    <a:pt x="11511" y="24071"/>
                  </a:cubicBezTo>
                  <a:cubicBezTo>
                    <a:pt x="11497" y="24057"/>
                    <a:pt x="11486" y="24052"/>
                    <a:pt x="11476" y="24052"/>
                  </a:cubicBezTo>
                  <a:cubicBezTo>
                    <a:pt x="11450" y="24052"/>
                    <a:pt x="11433" y="24086"/>
                    <a:pt x="11406" y="24095"/>
                  </a:cubicBezTo>
                  <a:lnTo>
                    <a:pt x="11289" y="23996"/>
                  </a:lnTo>
                  <a:lnTo>
                    <a:pt x="11252" y="24056"/>
                  </a:lnTo>
                  <a:lnTo>
                    <a:pt x="11345" y="24089"/>
                  </a:lnTo>
                  <a:cubicBezTo>
                    <a:pt x="11314" y="24135"/>
                    <a:pt x="11278" y="24153"/>
                    <a:pt x="11231" y="24153"/>
                  </a:cubicBezTo>
                  <a:cubicBezTo>
                    <a:pt x="11221" y="24153"/>
                    <a:pt x="11211" y="24152"/>
                    <a:pt x="11201" y="24151"/>
                  </a:cubicBezTo>
                  <a:cubicBezTo>
                    <a:pt x="11238" y="24058"/>
                    <a:pt x="11184" y="23980"/>
                    <a:pt x="11158" y="23883"/>
                  </a:cubicBezTo>
                  <a:lnTo>
                    <a:pt x="11158" y="23883"/>
                  </a:lnTo>
                  <a:cubicBezTo>
                    <a:pt x="11203" y="23893"/>
                    <a:pt x="11244" y="23918"/>
                    <a:pt x="11282" y="23918"/>
                  </a:cubicBezTo>
                  <a:cubicBezTo>
                    <a:pt x="11307" y="23918"/>
                    <a:pt x="11331" y="23907"/>
                    <a:pt x="11354" y="23872"/>
                  </a:cubicBezTo>
                  <a:cubicBezTo>
                    <a:pt x="11364" y="23914"/>
                    <a:pt x="11371" y="23942"/>
                    <a:pt x="11379" y="23971"/>
                  </a:cubicBezTo>
                  <a:lnTo>
                    <a:pt x="11397" y="23972"/>
                  </a:lnTo>
                  <a:lnTo>
                    <a:pt x="11421" y="23852"/>
                  </a:lnTo>
                  <a:cubicBezTo>
                    <a:pt x="11457" y="23857"/>
                    <a:pt x="11491" y="23858"/>
                    <a:pt x="11526" y="23858"/>
                  </a:cubicBezTo>
                  <a:cubicBezTo>
                    <a:pt x="11611" y="23851"/>
                    <a:pt x="11695" y="23838"/>
                    <a:pt x="11779" y="23831"/>
                  </a:cubicBezTo>
                  <a:cubicBezTo>
                    <a:pt x="11784" y="23831"/>
                    <a:pt x="11789" y="23831"/>
                    <a:pt x="11794" y="23831"/>
                  </a:cubicBezTo>
                  <a:cubicBezTo>
                    <a:pt x="11824" y="23831"/>
                    <a:pt x="11856" y="23836"/>
                    <a:pt x="11903" y="23839"/>
                  </a:cubicBezTo>
                  <a:cubicBezTo>
                    <a:pt x="11919" y="23833"/>
                    <a:pt x="11943" y="23809"/>
                    <a:pt x="11968" y="23809"/>
                  </a:cubicBezTo>
                  <a:cubicBezTo>
                    <a:pt x="11978" y="23809"/>
                    <a:pt x="11989" y="23813"/>
                    <a:pt x="12000" y="23823"/>
                  </a:cubicBezTo>
                  <a:cubicBezTo>
                    <a:pt x="12137" y="23758"/>
                    <a:pt x="12277" y="23765"/>
                    <a:pt x="12411" y="23725"/>
                  </a:cubicBezTo>
                  <a:cubicBezTo>
                    <a:pt x="12417" y="23748"/>
                    <a:pt x="12419" y="23762"/>
                    <a:pt x="12424" y="23777"/>
                  </a:cubicBezTo>
                  <a:lnTo>
                    <a:pt x="12498" y="23807"/>
                  </a:lnTo>
                  <a:cubicBezTo>
                    <a:pt x="12500" y="23783"/>
                    <a:pt x="12504" y="23758"/>
                    <a:pt x="12507" y="23726"/>
                  </a:cubicBezTo>
                  <a:lnTo>
                    <a:pt x="12565" y="23750"/>
                  </a:lnTo>
                  <a:cubicBezTo>
                    <a:pt x="12579" y="23726"/>
                    <a:pt x="12593" y="23701"/>
                    <a:pt x="12609" y="23672"/>
                  </a:cubicBezTo>
                  <a:cubicBezTo>
                    <a:pt x="12614" y="23671"/>
                    <a:pt x="12620" y="23671"/>
                    <a:pt x="12625" y="23671"/>
                  </a:cubicBezTo>
                  <a:cubicBezTo>
                    <a:pt x="12708" y="23671"/>
                    <a:pt x="12749" y="23758"/>
                    <a:pt x="12823" y="23773"/>
                  </a:cubicBezTo>
                  <a:lnTo>
                    <a:pt x="12823" y="23773"/>
                  </a:lnTo>
                  <a:cubicBezTo>
                    <a:pt x="12823" y="23719"/>
                    <a:pt x="12826" y="23668"/>
                    <a:pt x="12862" y="23621"/>
                  </a:cubicBezTo>
                  <a:cubicBezTo>
                    <a:pt x="12891" y="23583"/>
                    <a:pt x="12909" y="23566"/>
                    <a:pt x="12933" y="23566"/>
                  </a:cubicBezTo>
                  <a:cubicBezTo>
                    <a:pt x="12949" y="23566"/>
                    <a:pt x="12968" y="23574"/>
                    <a:pt x="12997" y="23588"/>
                  </a:cubicBezTo>
                  <a:lnTo>
                    <a:pt x="13121" y="23542"/>
                  </a:lnTo>
                  <a:close/>
                  <a:moveTo>
                    <a:pt x="10713" y="23838"/>
                  </a:moveTo>
                  <a:lnTo>
                    <a:pt x="10806" y="24069"/>
                  </a:lnTo>
                  <a:cubicBezTo>
                    <a:pt x="10891" y="24054"/>
                    <a:pt x="10901" y="24039"/>
                    <a:pt x="10901" y="23931"/>
                  </a:cubicBezTo>
                  <a:lnTo>
                    <a:pt x="11158" y="24045"/>
                  </a:lnTo>
                  <a:cubicBezTo>
                    <a:pt x="11121" y="24080"/>
                    <a:pt x="11094" y="24106"/>
                    <a:pt x="11066" y="24133"/>
                  </a:cubicBezTo>
                  <a:cubicBezTo>
                    <a:pt x="11058" y="24136"/>
                    <a:pt x="11050" y="24139"/>
                    <a:pt x="11042" y="24142"/>
                  </a:cubicBezTo>
                  <a:lnTo>
                    <a:pt x="11004" y="24086"/>
                  </a:lnTo>
                  <a:lnTo>
                    <a:pt x="10951" y="24118"/>
                  </a:lnTo>
                  <a:lnTo>
                    <a:pt x="10890" y="24089"/>
                  </a:lnTo>
                  <a:cubicBezTo>
                    <a:pt x="10878" y="24121"/>
                    <a:pt x="10869" y="24152"/>
                    <a:pt x="10861" y="24178"/>
                  </a:cubicBezTo>
                  <a:cubicBezTo>
                    <a:pt x="10831" y="24160"/>
                    <a:pt x="10801" y="24139"/>
                    <a:pt x="10770" y="24121"/>
                  </a:cubicBezTo>
                  <a:cubicBezTo>
                    <a:pt x="10715" y="24090"/>
                    <a:pt x="10712" y="24037"/>
                    <a:pt x="10709" y="23981"/>
                  </a:cubicBezTo>
                  <a:cubicBezTo>
                    <a:pt x="10679" y="23944"/>
                    <a:pt x="10648" y="23908"/>
                    <a:pt x="10618" y="23871"/>
                  </a:cubicBezTo>
                  <a:lnTo>
                    <a:pt x="10713" y="23838"/>
                  </a:lnTo>
                  <a:close/>
                  <a:moveTo>
                    <a:pt x="10609" y="24073"/>
                  </a:moveTo>
                  <a:cubicBezTo>
                    <a:pt x="10656" y="24073"/>
                    <a:pt x="10636" y="24118"/>
                    <a:pt x="10648" y="24146"/>
                  </a:cubicBezTo>
                  <a:lnTo>
                    <a:pt x="10731" y="24159"/>
                  </a:lnTo>
                  <a:cubicBezTo>
                    <a:pt x="10713" y="24180"/>
                    <a:pt x="10686" y="24191"/>
                    <a:pt x="10659" y="24191"/>
                  </a:cubicBezTo>
                  <a:cubicBezTo>
                    <a:pt x="10642" y="24191"/>
                    <a:pt x="10624" y="24186"/>
                    <a:pt x="10608" y="24176"/>
                  </a:cubicBezTo>
                  <a:cubicBezTo>
                    <a:pt x="10571" y="24151"/>
                    <a:pt x="10570" y="24127"/>
                    <a:pt x="10602" y="24073"/>
                  </a:cubicBezTo>
                  <a:cubicBezTo>
                    <a:pt x="10605" y="24073"/>
                    <a:pt x="10607" y="24073"/>
                    <a:pt x="10609" y="24073"/>
                  </a:cubicBezTo>
                  <a:close/>
                  <a:moveTo>
                    <a:pt x="8416" y="24061"/>
                  </a:moveTo>
                  <a:cubicBezTo>
                    <a:pt x="8437" y="24098"/>
                    <a:pt x="8455" y="24133"/>
                    <a:pt x="8477" y="24175"/>
                  </a:cubicBezTo>
                  <a:lnTo>
                    <a:pt x="8415" y="24203"/>
                  </a:lnTo>
                  <a:cubicBezTo>
                    <a:pt x="8400" y="24157"/>
                    <a:pt x="8387" y="24115"/>
                    <a:pt x="8373" y="24071"/>
                  </a:cubicBezTo>
                  <a:lnTo>
                    <a:pt x="8416" y="24061"/>
                  </a:lnTo>
                  <a:close/>
                  <a:moveTo>
                    <a:pt x="13048" y="24747"/>
                  </a:moveTo>
                  <a:lnTo>
                    <a:pt x="13152" y="24771"/>
                  </a:lnTo>
                  <a:cubicBezTo>
                    <a:pt x="13150" y="24834"/>
                    <a:pt x="13112" y="24857"/>
                    <a:pt x="13074" y="24883"/>
                  </a:cubicBezTo>
                  <a:cubicBezTo>
                    <a:pt x="13033" y="24849"/>
                    <a:pt x="13010" y="24815"/>
                    <a:pt x="13048" y="24747"/>
                  </a:cubicBezTo>
                  <a:close/>
                  <a:moveTo>
                    <a:pt x="12486" y="24843"/>
                  </a:moveTo>
                  <a:cubicBezTo>
                    <a:pt x="12510" y="24866"/>
                    <a:pt x="12531" y="24887"/>
                    <a:pt x="12553" y="24906"/>
                  </a:cubicBezTo>
                  <a:cubicBezTo>
                    <a:pt x="12550" y="24920"/>
                    <a:pt x="12547" y="24931"/>
                    <a:pt x="12546" y="24943"/>
                  </a:cubicBezTo>
                  <a:lnTo>
                    <a:pt x="12599" y="24964"/>
                  </a:lnTo>
                  <a:cubicBezTo>
                    <a:pt x="12593" y="24976"/>
                    <a:pt x="12592" y="24984"/>
                    <a:pt x="12587" y="24985"/>
                  </a:cubicBezTo>
                  <a:cubicBezTo>
                    <a:pt x="12575" y="24988"/>
                    <a:pt x="12564" y="24990"/>
                    <a:pt x="12554" y="24990"/>
                  </a:cubicBezTo>
                  <a:cubicBezTo>
                    <a:pt x="12495" y="24990"/>
                    <a:pt x="12473" y="24933"/>
                    <a:pt x="12438" y="24886"/>
                  </a:cubicBezTo>
                  <a:lnTo>
                    <a:pt x="12486" y="24843"/>
                  </a:lnTo>
                  <a:close/>
                  <a:moveTo>
                    <a:pt x="13139" y="24864"/>
                  </a:moveTo>
                  <a:lnTo>
                    <a:pt x="13223" y="24963"/>
                  </a:lnTo>
                  <a:cubicBezTo>
                    <a:pt x="13213" y="24978"/>
                    <a:pt x="13202" y="24994"/>
                    <a:pt x="13188" y="25016"/>
                  </a:cubicBezTo>
                  <a:lnTo>
                    <a:pt x="13095" y="24916"/>
                  </a:lnTo>
                  <a:lnTo>
                    <a:pt x="13139" y="24864"/>
                  </a:lnTo>
                  <a:close/>
                  <a:moveTo>
                    <a:pt x="13002" y="25020"/>
                  </a:moveTo>
                  <a:lnTo>
                    <a:pt x="13002" y="25020"/>
                  </a:lnTo>
                  <a:cubicBezTo>
                    <a:pt x="13002" y="25021"/>
                    <a:pt x="13002" y="25021"/>
                    <a:pt x="13002" y="25021"/>
                  </a:cubicBezTo>
                  <a:lnTo>
                    <a:pt x="13002" y="25020"/>
                  </a:lnTo>
                  <a:close/>
                  <a:moveTo>
                    <a:pt x="12733" y="24863"/>
                  </a:moveTo>
                  <a:cubicBezTo>
                    <a:pt x="12745" y="24908"/>
                    <a:pt x="12751" y="24935"/>
                    <a:pt x="12757" y="24963"/>
                  </a:cubicBezTo>
                  <a:lnTo>
                    <a:pt x="12704" y="25022"/>
                  </a:lnTo>
                  <a:cubicBezTo>
                    <a:pt x="12718" y="25050"/>
                    <a:pt x="12741" y="25067"/>
                    <a:pt x="12765" y="25067"/>
                  </a:cubicBezTo>
                  <a:cubicBezTo>
                    <a:pt x="12774" y="25067"/>
                    <a:pt x="12783" y="25064"/>
                    <a:pt x="12793" y="25059"/>
                  </a:cubicBezTo>
                  <a:cubicBezTo>
                    <a:pt x="12856" y="25020"/>
                    <a:pt x="12926" y="25020"/>
                    <a:pt x="13002" y="25020"/>
                  </a:cubicBezTo>
                  <a:lnTo>
                    <a:pt x="13002" y="25020"/>
                  </a:lnTo>
                  <a:cubicBezTo>
                    <a:pt x="13001" y="24993"/>
                    <a:pt x="12999" y="24973"/>
                    <a:pt x="12998" y="24947"/>
                  </a:cubicBezTo>
                  <a:lnTo>
                    <a:pt x="13039" y="24935"/>
                  </a:lnTo>
                  <a:lnTo>
                    <a:pt x="13126" y="25020"/>
                  </a:lnTo>
                  <a:cubicBezTo>
                    <a:pt x="13083" y="25038"/>
                    <a:pt x="13050" y="25057"/>
                    <a:pt x="13016" y="25066"/>
                  </a:cubicBezTo>
                  <a:cubicBezTo>
                    <a:pt x="12911" y="25092"/>
                    <a:pt x="12805" y="25111"/>
                    <a:pt x="12701" y="25140"/>
                  </a:cubicBezTo>
                  <a:cubicBezTo>
                    <a:pt x="12668" y="25149"/>
                    <a:pt x="12635" y="25154"/>
                    <a:pt x="12601" y="25154"/>
                  </a:cubicBezTo>
                  <a:cubicBezTo>
                    <a:pt x="12563" y="25154"/>
                    <a:pt x="12523" y="25148"/>
                    <a:pt x="12479" y="25138"/>
                  </a:cubicBezTo>
                  <a:cubicBezTo>
                    <a:pt x="12576" y="25092"/>
                    <a:pt x="12640" y="25036"/>
                    <a:pt x="12652" y="24936"/>
                  </a:cubicBezTo>
                  <a:lnTo>
                    <a:pt x="12706" y="24936"/>
                  </a:lnTo>
                  <a:lnTo>
                    <a:pt x="12733" y="24863"/>
                  </a:lnTo>
                  <a:close/>
                  <a:moveTo>
                    <a:pt x="11200" y="25038"/>
                  </a:moveTo>
                  <a:cubicBezTo>
                    <a:pt x="11201" y="25063"/>
                    <a:pt x="11202" y="25085"/>
                    <a:pt x="11203" y="25116"/>
                  </a:cubicBezTo>
                  <a:cubicBezTo>
                    <a:pt x="11226" y="25139"/>
                    <a:pt x="11279" y="25165"/>
                    <a:pt x="11231" y="25221"/>
                  </a:cubicBezTo>
                  <a:lnTo>
                    <a:pt x="11088" y="25144"/>
                  </a:lnTo>
                  <a:lnTo>
                    <a:pt x="11088" y="25038"/>
                  </a:lnTo>
                  <a:close/>
                  <a:moveTo>
                    <a:pt x="33072" y="0"/>
                  </a:moveTo>
                  <a:cubicBezTo>
                    <a:pt x="33019" y="0"/>
                    <a:pt x="32990" y="22"/>
                    <a:pt x="32893" y="106"/>
                  </a:cubicBezTo>
                  <a:cubicBezTo>
                    <a:pt x="32872" y="87"/>
                    <a:pt x="32861" y="50"/>
                    <a:pt x="32830" y="50"/>
                  </a:cubicBezTo>
                  <a:cubicBezTo>
                    <a:pt x="32823" y="50"/>
                    <a:pt x="32814" y="53"/>
                    <a:pt x="32804" y="58"/>
                  </a:cubicBezTo>
                  <a:cubicBezTo>
                    <a:pt x="32800" y="103"/>
                    <a:pt x="32785" y="142"/>
                    <a:pt x="32740" y="160"/>
                  </a:cubicBezTo>
                  <a:lnTo>
                    <a:pt x="32692" y="136"/>
                  </a:lnTo>
                  <a:lnTo>
                    <a:pt x="32645" y="216"/>
                  </a:lnTo>
                  <a:cubicBezTo>
                    <a:pt x="32622" y="208"/>
                    <a:pt x="32598" y="203"/>
                    <a:pt x="32574" y="199"/>
                  </a:cubicBezTo>
                  <a:cubicBezTo>
                    <a:pt x="32569" y="199"/>
                    <a:pt x="32563" y="199"/>
                    <a:pt x="32558" y="199"/>
                  </a:cubicBezTo>
                  <a:cubicBezTo>
                    <a:pt x="32538" y="199"/>
                    <a:pt x="32518" y="201"/>
                    <a:pt x="32508" y="211"/>
                  </a:cubicBezTo>
                  <a:cubicBezTo>
                    <a:pt x="32466" y="254"/>
                    <a:pt x="32429" y="303"/>
                    <a:pt x="32392" y="349"/>
                  </a:cubicBezTo>
                  <a:lnTo>
                    <a:pt x="32445" y="439"/>
                  </a:lnTo>
                  <a:lnTo>
                    <a:pt x="32377" y="451"/>
                  </a:lnTo>
                  <a:cubicBezTo>
                    <a:pt x="32337" y="428"/>
                    <a:pt x="32354" y="360"/>
                    <a:pt x="32304" y="360"/>
                  </a:cubicBezTo>
                  <a:cubicBezTo>
                    <a:pt x="32297" y="360"/>
                    <a:pt x="32288" y="361"/>
                    <a:pt x="32278" y="365"/>
                  </a:cubicBezTo>
                  <a:cubicBezTo>
                    <a:pt x="32285" y="394"/>
                    <a:pt x="32289" y="421"/>
                    <a:pt x="32293" y="435"/>
                  </a:cubicBezTo>
                  <a:lnTo>
                    <a:pt x="32189" y="589"/>
                  </a:lnTo>
                  <a:lnTo>
                    <a:pt x="32174" y="588"/>
                  </a:lnTo>
                  <a:cubicBezTo>
                    <a:pt x="32170" y="608"/>
                    <a:pt x="32167" y="626"/>
                    <a:pt x="32165" y="636"/>
                  </a:cubicBezTo>
                  <a:lnTo>
                    <a:pt x="32005" y="734"/>
                  </a:lnTo>
                  <a:lnTo>
                    <a:pt x="31841" y="763"/>
                  </a:lnTo>
                  <a:lnTo>
                    <a:pt x="31802" y="852"/>
                  </a:lnTo>
                  <a:lnTo>
                    <a:pt x="31642" y="885"/>
                  </a:lnTo>
                  <a:cubicBezTo>
                    <a:pt x="31637" y="869"/>
                    <a:pt x="31630" y="847"/>
                    <a:pt x="31623" y="826"/>
                  </a:cubicBezTo>
                  <a:lnTo>
                    <a:pt x="31618" y="822"/>
                  </a:lnTo>
                  <a:cubicBezTo>
                    <a:pt x="31609" y="846"/>
                    <a:pt x="31600" y="870"/>
                    <a:pt x="31591" y="894"/>
                  </a:cubicBezTo>
                  <a:cubicBezTo>
                    <a:pt x="31578" y="929"/>
                    <a:pt x="31566" y="964"/>
                    <a:pt x="31552" y="1001"/>
                  </a:cubicBezTo>
                  <a:lnTo>
                    <a:pt x="31470" y="984"/>
                  </a:lnTo>
                  <a:cubicBezTo>
                    <a:pt x="31381" y="1031"/>
                    <a:pt x="31378" y="1037"/>
                    <a:pt x="31406" y="1112"/>
                  </a:cubicBezTo>
                  <a:lnTo>
                    <a:pt x="31221" y="1203"/>
                  </a:lnTo>
                  <a:lnTo>
                    <a:pt x="31203" y="1236"/>
                  </a:lnTo>
                  <a:lnTo>
                    <a:pt x="31139" y="1215"/>
                  </a:lnTo>
                  <a:lnTo>
                    <a:pt x="31054" y="1275"/>
                  </a:lnTo>
                  <a:lnTo>
                    <a:pt x="30998" y="1259"/>
                  </a:lnTo>
                  <a:lnTo>
                    <a:pt x="30984" y="1372"/>
                  </a:lnTo>
                  <a:cubicBezTo>
                    <a:pt x="30926" y="1406"/>
                    <a:pt x="30873" y="1450"/>
                    <a:pt x="30801" y="1450"/>
                  </a:cubicBezTo>
                  <a:cubicBezTo>
                    <a:pt x="30799" y="1450"/>
                    <a:pt x="30798" y="1450"/>
                    <a:pt x="30796" y="1450"/>
                  </a:cubicBezTo>
                  <a:cubicBezTo>
                    <a:pt x="30773" y="1542"/>
                    <a:pt x="30682" y="1548"/>
                    <a:pt x="30625" y="1590"/>
                  </a:cubicBezTo>
                  <a:lnTo>
                    <a:pt x="30536" y="1577"/>
                  </a:lnTo>
                  <a:lnTo>
                    <a:pt x="30568" y="1645"/>
                  </a:lnTo>
                  <a:lnTo>
                    <a:pt x="30481" y="1629"/>
                  </a:lnTo>
                  <a:lnTo>
                    <a:pt x="30481" y="1629"/>
                  </a:lnTo>
                  <a:cubicBezTo>
                    <a:pt x="30487" y="1641"/>
                    <a:pt x="30491" y="1656"/>
                    <a:pt x="30501" y="1679"/>
                  </a:cubicBezTo>
                  <a:lnTo>
                    <a:pt x="30435" y="1673"/>
                  </a:lnTo>
                  <a:cubicBezTo>
                    <a:pt x="30355" y="1748"/>
                    <a:pt x="30225" y="1764"/>
                    <a:pt x="30192" y="1894"/>
                  </a:cubicBezTo>
                  <a:lnTo>
                    <a:pt x="30045" y="1942"/>
                  </a:lnTo>
                  <a:lnTo>
                    <a:pt x="30002" y="2030"/>
                  </a:lnTo>
                  <a:cubicBezTo>
                    <a:pt x="29962" y="2041"/>
                    <a:pt x="29922" y="2053"/>
                    <a:pt x="29900" y="2079"/>
                  </a:cubicBezTo>
                  <a:cubicBezTo>
                    <a:pt x="29807" y="2196"/>
                    <a:pt x="29672" y="2253"/>
                    <a:pt x="29551" y="2335"/>
                  </a:cubicBezTo>
                  <a:cubicBezTo>
                    <a:pt x="29542" y="2386"/>
                    <a:pt x="29542" y="2386"/>
                    <a:pt x="29514" y="2404"/>
                  </a:cubicBezTo>
                  <a:lnTo>
                    <a:pt x="29421" y="2339"/>
                  </a:lnTo>
                  <a:cubicBezTo>
                    <a:pt x="29418" y="2383"/>
                    <a:pt x="29415" y="2408"/>
                    <a:pt x="29414" y="2422"/>
                  </a:cubicBezTo>
                  <a:lnTo>
                    <a:pt x="29321" y="2558"/>
                  </a:lnTo>
                  <a:lnTo>
                    <a:pt x="29191" y="2540"/>
                  </a:lnTo>
                  <a:cubicBezTo>
                    <a:pt x="29186" y="2521"/>
                    <a:pt x="29182" y="2503"/>
                    <a:pt x="29176" y="2484"/>
                  </a:cubicBezTo>
                  <a:cubicBezTo>
                    <a:pt x="29138" y="2487"/>
                    <a:pt x="29106" y="2489"/>
                    <a:pt x="29072" y="2491"/>
                  </a:cubicBezTo>
                  <a:cubicBezTo>
                    <a:pt x="29047" y="2533"/>
                    <a:pt x="28990" y="2550"/>
                    <a:pt x="28968" y="2621"/>
                  </a:cubicBezTo>
                  <a:lnTo>
                    <a:pt x="29122" y="2533"/>
                  </a:lnTo>
                  <a:lnTo>
                    <a:pt x="29194" y="2600"/>
                  </a:lnTo>
                  <a:lnTo>
                    <a:pt x="29159" y="2663"/>
                  </a:lnTo>
                  <a:lnTo>
                    <a:pt x="29109" y="2637"/>
                  </a:lnTo>
                  <a:lnTo>
                    <a:pt x="29109" y="2637"/>
                  </a:lnTo>
                  <a:cubicBezTo>
                    <a:pt x="29110" y="2657"/>
                    <a:pt x="29111" y="2670"/>
                    <a:pt x="29112" y="2679"/>
                  </a:cubicBezTo>
                  <a:lnTo>
                    <a:pt x="28827" y="2822"/>
                  </a:lnTo>
                  <a:lnTo>
                    <a:pt x="28827" y="2942"/>
                  </a:lnTo>
                  <a:lnTo>
                    <a:pt x="28724" y="2901"/>
                  </a:lnTo>
                  <a:cubicBezTo>
                    <a:pt x="28710" y="2932"/>
                    <a:pt x="28706" y="2968"/>
                    <a:pt x="28684" y="2986"/>
                  </a:cubicBezTo>
                  <a:cubicBezTo>
                    <a:pt x="28626" y="3035"/>
                    <a:pt x="28562" y="3076"/>
                    <a:pt x="28503" y="3120"/>
                  </a:cubicBezTo>
                  <a:lnTo>
                    <a:pt x="28408" y="3092"/>
                  </a:lnTo>
                  <a:cubicBezTo>
                    <a:pt x="28394" y="3143"/>
                    <a:pt x="28383" y="3187"/>
                    <a:pt x="28369" y="3237"/>
                  </a:cubicBezTo>
                  <a:lnTo>
                    <a:pt x="28270" y="3197"/>
                  </a:lnTo>
                  <a:cubicBezTo>
                    <a:pt x="28256" y="3211"/>
                    <a:pt x="28232" y="3224"/>
                    <a:pt x="28227" y="3243"/>
                  </a:cubicBezTo>
                  <a:cubicBezTo>
                    <a:pt x="28207" y="3303"/>
                    <a:pt x="28168" y="3343"/>
                    <a:pt x="28132" y="3357"/>
                  </a:cubicBezTo>
                  <a:lnTo>
                    <a:pt x="27986" y="3540"/>
                  </a:lnTo>
                  <a:lnTo>
                    <a:pt x="27929" y="3528"/>
                  </a:lnTo>
                  <a:cubicBezTo>
                    <a:pt x="27903" y="3562"/>
                    <a:pt x="27876" y="3587"/>
                    <a:pt x="27865" y="3616"/>
                  </a:cubicBezTo>
                  <a:cubicBezTo>
                    <a:pt x="27847" y="3663"/>
                    <a:pt x="27793" y="3631"/>
                    <a:pt x="27768" y="3673"/>
                  </a:cubicBezTo>
                  <a:cubicBezTo>
                    <a:pt x="27767" y="3690"/>
                    <a:pt x="27766" y="3715"/>
                    <a:pt x="27765" y="3741"/>
                  </a:cubicBezTo>
                  <a:cubicBezTo>
                    <a:pt x="27687" y="3755"/>
                    <a:pt x="27639" y="3807"/>
                    <a:pt x="27591" y="3858"/>
                  </a:cubicBezTo>
                  <a:cubicBezTo>
                    <a:pt x="27580" y="3870"/>
                    <a:pt x="27567" y="3881"/>
                    <a:pt x="27552" y="3890"/>
                  </a:cubicBezTo>
                  <a:cubicBezTo>
                    <a:pt x="27498" y="3930"/>
                    <a:pt x="27442" y="3966"/>
                    <a:pt x="27386" y="4004"/>
                  </a:cubicBezTo>
                  <a:cubicBezTo>
                    <a:pt x="27379" y="4010"/>
                    <a:pt x="27371" y="4013"/>
                    <a:pt x="27364" y="4018"/>
                  </a:cubicBezTo>
                  <a:lnTo>
                    <a:pt x="27297" y="3986"/>
                  </a:lnTo>
                  <a:lnTo>
                    <a:pt x="27297" y="4094"/>
                  </a:lnTo>
                  <a:cubicBezTo>
                    <a:pt x="27258" y="4124"/>
                    <a:pt x="27206" y="4148"/>
                    <a:pt x="27183" y="4188"/>
                  </a:cubicBezTo>
                  <a:cubicBezTo>
                    <a:pt x="27146" y="4250"/>
                    <a:pt x="27087" y="4271"/>
                    <a:pt x="27033" y="4306"/>
                  </a:cubicBezTo>
                  <a:cubicBezTo>
                    <a:pt x="26997" y="4329"/>
                    <a:pt x="26962" y="4355"/>
                    <a:pt x="26928" y="4384"/>
                  </a:cubicBezTo>
                  <a:cubicBezTo>
                    <a:pt x="26875" y="4433"/>
                    <a:pt x="26825" y="4485"/>
                    <a:pt x="26773" y="4537"/>
                  </a:cubicBezTo>
                  <a:lnTo>
                    <a:pt x="26768" y="4531"/>
                  </a:lnTo>
                  <a:cubicBezTo>
                    <a:pt x="26757" y="4555"/>
                    <a:pt x="26748" y="4579"/>
                    <a:pt x="26739" y="4605"/>
                  </a:cubicBezTo>
                  <a:lnTo>
                    <a:pt x="26676" y="4605"/>
                  </a:lnTo>
                  <a:cubicBezTo>
                    <a:pt x="26677" y="4622"/>
                    <a:pt x="26679" y="4637"/>
                    <a:pt x="26680" y="4658"/>
                  </a:cubicBezTo>
                  <a:cubicBezTo>
                    <a:pt x="26482" y="4723"/>
                    <a:pt x="26361" y="4882"/>
                    <a:pt x="26209" y="5036"/>
                  </a:cubicBezTo>
                  <a:lnTo>
                    <a:pt x="25943" y="5199"/>
                  </a:lnTo>
                  <a:cubicBezTo>
                    <a:pt x="25968" y="5254"/>
                    <a:pt x="25946" y="5288"/>
                    <a:pt x="25904" y="5320"/>
                  </a:cubicBezTo>
                  <a:cubicBezTo>
                    <a:pt x="25856" y="5357"/>
                    <a:pt x="25804" y="5390"/>
                    <a:pt x="25799" y="5452"/>
                  </a:cubicBezTo>
                  <a:lnTo>
                    <a:pt x="25636" y="5505"/>
                  </a:lnTo>
                  <a:lnTo>
                    <a:pt x="25604" y="5457"/>
                  </a:lnTo>
                  <a:lnTo>
                    <a:pt x="25563" y="5549"/>
                  </a:lnTo>
                  <a:cubicBezTo>
                    <a:pt x="25526" y="5565"/>
                    <a:pt x="25497" y="5578"/>
                    <a:pt x="25468" y="5591"/>
                  </a:cubicBezTo>
                  <a:cubicBezTo>
                    <a:pt x="25436" y="5606"/>
                    <a:pt x="25405" y="5620"/>
                    <a:pt x="25372" y="5636"/>
                  </a:cubicBezTo>
                  <a:cubicBezTo>
                    <a:pt x="25356" y="5714"/>
                    <a:pt x="25306" y="5758"/>
                    <a:pt x="25231" y="5776"/>
                  </a:cubicBezTo>
                  <a:cubicBezTo>
                    <a:pt x="25222" y="5800"/>
                    <a:pt x="25215" y="5821"/>
                    <a:pt x="25205" y="5847"/>
                  </a:cubicBezTo>
                  <a:lnTo>
                    <a:pt x="25134" y="5816"/>
                  </a:lnTo>
                  <a:lnTo>
                    <a:pt x="25075" y="5904"/>
                  </a:lnTo>
                  <a:lnTo>
                    <a:pt x="25020" y="5865"/>
                  </a:lnTo>
                  <a:lnTo>
                    <a:pt x="25069" y="5793"/>
                  </a:lnTo>
                  <a:lnTo>
                    <a:pt x="25069" y="5793"/>
                  </a:lnTo>
                  <a:cubicBezTo>
                    <a:pt x="24931" y="5794"/>
                    <a:pt x="25000" y="5910"/>
                    <a:pt x="24954" y="5954"/>
                  </a:cubicBezTo>
                  <a:lnTo>
                    <a:pt x="25039" y="6003"/>
                  </a:lnTo>
                  <a:cubicBezTo>
                    <a:pt x="25039" y="6011"/>
                    <a:pt x="25038" y="6017"/>
                    <a:pt x="25038" y="6025"/>
                  </a:cubicBezTo>
                  <a:cubicBezTo>
                    <a:pt x="25015" y="6031"/>
                    <a:pt x="24980" y="6047"/>
                    <a:pt x="24963" y="6047"/>
                  </a:cubicBezTo>
                  <a:cubicBezTo>
                    <a:pt x="24960" y="6047"/>
                    <a:pt x="24957" y="6047"/>
                    <a:pt x="24955" y="6045"/>
                  </a:cubicBezTo>
                  <a:cubicBezTo>
                    <a:pt x="24946" y="6036"/>
                    <a:pt x="24938" y="6033"/>
                    <a:pt x="24931" y="6033"/>
                  </a:cubicBezTo>
                  <a:cubicBezTo>
                    <a:pt x="24914" y="6033"/>
                    <a:pt x="24898" y="6047"/>
                    <a:pt x="24883" y="6047"/>
                  </a:cubicBezTo>
                  <a:cubicBezTo>
                    <a:pt x="24879" y="6047"/>
                    <a:pt x="24874" y="6046"/>
                    <a:pt x="24870" y="6044"/>
                  </a:cubicBezTo>
                  <a:lnTo>
                    <a:pt x="24870" y="6044"/>
                  </a:lnTo>
                  <a:lnTo>
                    <a:pt x="24898" y="6084"/>
                  </a:lnTo>
                  <a:lnTo>
                    <a:pt x="24841" y="6114"/>
                  </a:lnTo>
                  <a:lnTo>
                    <a:pt x="24753" y="6046"/>
                  </a:lnTo>
                  <a:lnTo>
                    <a:pt x="24753" y="6046"/>
                  </a:lnTo>
                  <a:cubicBezTo>
                    <a:pt x="24756" y="6125"/>
                    <a:pt x="24760" y="6189"/>
                    <a:pt x="24763" y="6248"/>
                  </a:cubicBezTo>
                  <a:cubicBezTo>
                    <a:pt x="24649" y="6283"/>
                    <a:pt x="24592" y="6359"/>
                    <a:pt x="24551" y="6442"/>
                  </a:cubicBezTo>
                  <a:lnTo>
                    <a:pt x="24216" y="6708"/>
                  </a:lnTo>
                  <a:lnTo>
                    <a:pt x="24208" y="6697"/>
                  </a:lnTo>
                  <a:lnTo>
                    <a:pt x="24163" y="6767"/>
                  </a:lnTo>
                  <a:cubicBezTo>
                    <a:pt x="24143" y="6727"/>
                    <a:pt x="24128" y="6697"/>
                    <a:pt x="24108" y="6656"/>
                  </a:cubicBezTo>
                  <a:cubicBezTo>
                    <a:pt x="24096" y="6696"/>
                    <a:pt x="24088" y="6724"/>
                    <a:pt x="24079" y="6756"/>
                  </a:cubicBezTo>
                  <a:lnTo>
                    <a:pt x="23965" y="6736"/>
                  </a:lnTo>
                  <a:cubicBezTo>
                    <a:pt x="23953" y="6765"/>
                    <a:pt x="23944" y="6789"/>
                    <a:pt x="23934" y="6815"/>
                  </a:cubicBezTo>
                  <a:lnTo>
                    <a:pt x="23844" y="6806"/>
                  </a:lnTo>
                  <a:cubicBezTo>
                    <a:pt x="23828" y="6837"/>
                    <a:pt x="23812" y="6864"/>
                    <a:pt x="23797" y="6892"/>
                  </a:cubicBezTo>
                  <a:cubicBezTo>
                    <a:pt x="23748" y="6908"/>
                    <a:pt x="23712" y="6945"/>
                    <a:pt x="23669" y="6961"/>
                  </a:cubicBezTo>
                  <a:cubicBezTo>
                    <a:pt x="23590" y="6991"/>
                    <a:pt x="23555" y="7048"/>
                    <a:pt x="23544" y="7124"/>
                  </a:cubicBezTo>
                  <a:lnTo>
                    <a:pt x="23472" y="7132"/>
                  </a:lnTo>
                  <a:cubicBezTo>
                    <a:pt x="23476" y="7172"/>
                    <a:pt x="23480" y="7204"/>
                    <a:pt x="23483" y="7243"/>
                  </a:cubicBezTo>
                  <a:lnTo>
                    <a:pt x="23380" y="7186"/>
                  </a:lnTo>
                  <a:lnTo>
                    <a:pt x="23335" y="7254"/>
                  </a:lnTo>
                  <a:lnTo>
                    <a:pt x="23238" y="7289"/>
                  </a:lnTo>
                  <a:cubicBezTo>
                    <a:pt x="23207" y="7247"/>
                    <a:pt x="23181" y="7212"/>
                    <a:pt x="23157" y="7174"/>
                  </a:cubicBezTo>
                  <a:cubicBezTo>
                    <a:pt x="23153" y="7170"/>
                    <a:pt x="23157" y="7159"/>
                    <a:pt x="23157" y="7148"/>
                  </a:cubicBezTo>
                  <a:lnTo>
                    <a:pt x="23222" y="7171"/>
                  </a:lnTo>
                  <a:lnTo>
                    <a:pt x="23277" y="7105"/>
                  </a:lnTo>
                  <a:lnTo>
                    <a:pt x="23253" y="7057"/>
                  </a:lnTo>
                  <a:cubicBezTo>
                    <a:pt x="23288" y="7010"/>
                    <a:pt x="23309" y="6961"/>
                    <a:pt x="23269" y="6898"/>
                  </a:cubicBezTo>
                  <a:lnTo>
                    <a:pt x="23269" y="6898"/>
                  </a:lnTo>
                  <a:cubicBezTo>
                    <a:pt x="23234" y="6931"/>
                    <a:pt x="23176" y="6916"/>
                    <a:pt x="23164" y="6978"/>
                  </a:cubicBezTo>
                  <a:lnTo>
                    <a:pt x="23216" y="7046"/>
                  </a:lnTo>
                  <a:cubicBezTo>
                    <a:pt x="23199" y="7076"/>
                    <a:pt x="23180" y="7092"/>
                    <a:pt x="23156" y="7092"/>
                  </a:cubicBezTo>
                  <a:cubicBezTo>
                    <a:pt x="23146" y="7092"/>
                    <a:pt x="23136" y="7089"/>
                    <a:pt x="23125" y="7084"/>
                  </a:cubicBezTo>
                  <a:lnTo>
                    <a:pt x="23125" y="6918"/>
                  </a:lnTo>
                  <a:cubicBezTo>
                    <a:pt x="23147" y="6884"/>
                    <a:pt x="23169" y="6849"/>
                    <a:pt x="23195" y="6811"/>
                  </a:cubicBezTo>
                  <a:lnTo>
                    <a:pt x="23306" y="6841"/>
                  </a:lnTo>
                  <a:lnTo>
                    <a:pt x="23447" y="6727"/>
                  </a:lnTo>
                  <a:lnTo>
                    <a:pt x="23447" y="6526"/>
                  </a:lnTo>
                  <a:lnTo>
                    <a:pt x="23304" y="6435"/>
                  </a:lnTo>
                  <a:lnTo>
                    <a:pt x="23367" y="6362"/>
                  </a:lnTo>
                  <a:lnTo>
                    <a:pt x="23442" y="6416"/>
                  </a:lnTo>
                  <a:cubicBezTo>
                    <a:pt x="23451" y="6394"/>
                    <a:pt x="23457" y="6379"/>
                    <a:pt x="23465" y="6360"/>
                  </a:cubicBezTo>
                  <a:lnTo>
                    <a:pt x="23531" y="6377"/>
                  </a:lnTo>
                  <a:cubicBezTo>
                    <a:pt x="23534" y="6406"/>
                    <a:pt x="23537" y="6429"/>
                    <a:pt x="23540" y="6462"/>
                  </a:cubicBezTo>
                  <a:cubicBezTo>
                    <a:pt x="23562" y="6429"/>
                    <a:pt x="23577" y="6409"/>
                    <a:pt x="23592" y="6385"/>
                  </a:cubicBezTo>
                  <a:cubicBezTo>
                    <a:pt x="23606" y="6360"/>
                    <a:pt x="23620" y="6335"/>
                    <a:pt x="23634" y="6309"/>
                  </a:cubicBezTo>
                  <a:cubicBezTo>
                    <a:pt x="23638" y="6306"/>
                    <a:pt x="23643" y="6305"/>
                    <a:pt x="23649" y="6305"/>
                  </a:cubicBezTo>
                  <a:cubicBezTo>
                    <a:pt x="23667" y="6305"/>
                    <a:pt x="23686" y="6322"/>
                    <a:pt x="23703" y="6322"/>
                  </a:cubicBezTo>
                  <a:cubicBezTo>
                    <a:pt x="23713" y="6322"/>
                    <a:pt x="23721" y="6316"/>
                    <a:pt x="23728" y="6300"/>
                  </a:cubicBezTo>
                  <a:lnTo>
                    <a:pt x="23654" y="6223"/>
                  </a:lnTo>
                  <a:cubicBezTo>
                    <a:pt x="23671" y="6175"/>
                    <a:pt x="23684" y="6140"/>
                    <a:pt x="23698" y="6102"/>
                  </a:cubicBezTo>
                  <a:lnTo>
                    <a:pt x="23752" y="6095"/>
                  </a:lnTo>
                  <a:lnTo>
                    <a:pt x="23798" y="6007"/>
                  </a:lnTo>
                  <a:lnTo>
                    <a:pt x="23739" y="5941"/>
                  </a:lnTo>
                  <a:cubicBezTo>
                    <a:pt x="23746" y="5873"/>
                    <a:pt x="23770" y="5829"/>
                    <a:pt x="23803" y="5829"/>
                  </a:cubicBezTo>
                  <a:cubicBezTo>
                    <a:pt x="23808" y="5829"/>
                    <a:pt x="23812" y="5830"/>
                    <a:pt x="23817" y="5831"/>
                  </a:cubicBezTo>
                  <a:lnTo>
                    <a:pt x="23817" y="5902"/>
                  </a:lnTo>
                  <a:lnTo>
                    <a:pt x="23910" y="5844"/>
                  </a:lnTo>
                  <a:lnTo>
                    <a:pt x="23959" y="5858"/>
                  </a:lnTo>
                  <a:cubicBezTo>
                    <a:pt x="23984" y="5820"/>
                    <a:pt x="24007" y="5786"/>
                    <a:pt x="24026" y="5757"/>
                  </a:cubicBezTo>
                  <a:cubicBezTo>
                    <a:pt x="24010" y="5711"/>
                    <a:pt x="23997" y="5672"/>
                    <a:pt x="23978" y="5623"/>
                  </a:cubicBezTo>
                  <a:lnTo>
                    <a:pt x="23978" y="5623"/>
                  </a:lnTo>
                  <a:cubicBezTo>
                    <a:pt x="24013" y="5634"/>
                    <a:pt x="24040" y="5653"/>
                    <a:pt x="24067" y="5653"/>
                  </a:cubicBezTo>
                  <a:cubicBezTo>
                    <a:pt x="24082" y="5653"/>
                    <a:pt x="24096" y="5647"/>
                    <a:pt x="24112" y="5630"/>
                  </a:cubicBezTo>
                  <a:cubicBezTo>
                    <a:pt x="24046" y="5546"/>
                    <a:pt x="24185" y="5502"/>
                    <a:pt x="24153" y="5438"/>
                  </a:cubicBezTo>
                  <a:lnTo>
                    <a:pt x="24306" y="5235"/>
                  </a:lnTo>
                  <a:lnTo>
                    <a:pt x="24497" y="4830"/>
                  </a:lnTo>
                  <a:cubicBezTo>
                    <a:pt x="24483" y="4763"/>
                    <a:pt x="24486" y="4765"/>
                    <a:pt x="24536" y="4697"/>
                  </a:cubicBezTo>
                  <a:cubicBezTo>
                    <a:pt x="24559" y="4664"/>
                    <a:pt x="24575" y="4627"/>
                    <a:pt x="24586" y="4588"/>
                  </a:cubicBezTo>
                  <a:cubicBezTo>
                    <a:pt x="24623" y="4468"/>
                    <a:pt x="24657" y="4347"/>
                    <a:pt x="24691" y="4226"/>
                  </a:cubicBezTo>
                  <a:cubicBezTo>
                    <a:pt x="24723" y="4125"/>
                    <a:pt x="24727" y="4015"/>
                    <a:pt x="24699" y="3913"/>
                  </a:cubicBezTo>
                  <a:lnTo>
                    <a:pt x="24699" y="3913"/>
                  </a:lnTo>
                  <a:cubicBezTo>
                    <a:pt x="24673" y="3938"/>
                    <a:pt x="24647" y="3946"/>
                    <a:pt x="24621" y="3946"/>
                  </a:cubicBezTo>
                  <a:cubicBezTo>
                    <a:pt x="24584" y="3946"/>
                    <a:pt x="24547" y="3930"/>
                    <a:pt x="24509" y="3930"/>
                  </a:cubicBezTo>
                  <a:cubicBezTo>
                    <a:pt x="24499" y="3930"/>
                    <a:pt x="24488" y="3931"/>
                    <a:pt x="24478" y="3934"/>
                  </a:cubicBezTo>
                  <a:cubicBezTo>
                    <a:pt x="24468" y="3896"/>
                    <a:pt x="24459" y="3864"/>
                    <a:pt x="24449" y="3826"/>
                  </a:cubicBezTo>
                  <a:lnTo>
                    <a:pt x="24517" y="3815"/>
                  </a:lnTo>
                  <a:cubicBezTo>
                    <a:pt x="24518" y="3801"/>
                    <a:pt x="24519" y="3789"/>
                    <a:pt x="24520" y="3765"/>
                  </a:cubicBezTo>
                  <a:lnTo>
                    <a:pt x="24520" y="3765"/>
                  </a:lnTo>
                  <a:lnTo>
                    <a:pt x="24380" y="3777"/>
                  </a:lnTo>
                  <a:lnTo>
                    <a:pt x="24321" y="3715"/>
                  </a:lnTo>
                  <a:cubicBezTo>
                    <a:pt x="24428" y="3656"/>
                    <a:pt x="24550" y="3638"/>
                    <a:pt x="24595" y="3505"/>
                  </a:cubicBezTo>
                  <a:lnTo>
                    <a:pt x="24452" y="3446"/>
                  </a:lnTo>
                  <a:lnTo>
                    <a:pt x="24425" y="3535"/>
                  </a:lnTo>
                  <a:cubicBezTo>
                    <a:pt x="24390" y="3487"/>
                    <a:pt x="24366" y="3454"/>
                    <a:pt x="24341" y="3419"/>
                  </a:cubicBezTo>
                  <a:lnTo>
                    <a:pt x="24408" y="3342"/>
                  </a:lnTo>
                  <a:lnTo>
                    <a:pt x="24479" y="3399"/>
                  </a:lnTo>
                  <a:lnTo>
                    <a:pt x="24538" y="3352"/>
                  </a:lnTo>
                  <a:lnTo>
                    <a:pt x="24445" y="3225"/>
                  </a:lnTo>
                  <a:cubicBezTo>
                    <a:pt x="24468" y="3185"/>
                    <a:pt x="24500" y="3153"/>
                    <a:pt x="24502" y="3120"/>
                  </a:cubicBezTo>
                  <a:cubicBezTo>
                    <a:pt x="24510" y="3033"/>
                    <a:pt x="24504" y="2945"/>
                    <a:pt x="24504" y="2849"/>
                  </a:cubicBezTo>
                  <a:cubicBezTo>
                    <a:pt x="24566" y="2780"/>
                    <a:pt x="24632" y="2703"/>
                    <a:pt x="24621" y="2586"/>
                  </a:cubicBezTo>
                  <a:lnTo>
                    <a:pt x="24621" y="2586"/>
                  </a:lnTo>
                  <a:lnTo>
                    <a:pt x="24543" y="2623"/>
                  </a:lnTo>
                  <a:cubicBezTo>
                    <a:pt x="24557" y="2600"/>
                    <a:pt x="24569" y="2573"/>
                    <a:pt x="24581" y="2547"/>
                  </a:cubicBezTo>
                  <a:cubicBezTo>
                    <a:pt x="24591" y="2521"/>
                    <a:pt x="24597" y="2492"/>
                    <a:pt x="24598" y="2463"/>
                  </a:cubicBezTo>
                  <a:cubicBezTo>
                    <a:pt x="24597" y="2400"/>
                    <a:pt x="24575" y="2335"/>
                    <a:pt x="24587" y="2277"/>
                  </a:cubicBezTo>
                  <a:cubicBezTo>
                    <a:pt x="24605" y="2204"/>
                    <a:pt x="24578" y="2143"/>
                    <a:pt x="24571" y="2079"/>
                  </a:cubicBezTo>
                  <a:lnTo>
                    <a:pt x="24501" y="2037"/>
                  </a:lnTo>
                  <a:cubicBezTo>
                    <a:pt x="24496" y="2042"/>
                    <a:pt x="24493" y="2046"/>
                    <a:pt x="24489" y="2050"/>
                  </a:cubicBezTo>
                  <a:lnTo>
                    <a:pt x="24404" y="2067"/>
                  </a:lnTo>
                  <a:cubicBezTo>
                    <a:pt x="24385" y="2017"/>
                    <a:pt x="24380" y="1969"/>
                    <a:pt x="24317" y="1969"/>
                  </a:cubicBezTo>
                  <a:cubicBezTo>
                    <a:pt x="24316" y="1969"/>
                    <a:pt x="24316" y="1969"/>
                    <a:pt x="24315" y="1969"/>
                  </a:cubicBezTo>
                  <a:cubicBezTo>
                    <a:pt x="24317" y="2002"/>
                    <a:pt x="24319" y="2030"/>
                    <a:pt x="24322" y="2062"/>
                  </a:cubicBezTo>
                  <a:cubicBezTo>
                    <a:pt x="24305" y="2085"/>
                    <a:pt x="24276" y="2102"/>
                    <a:pt x="24292" y="2143"/>
                  </a:cubicBezTo>
                  <a:cubicBezTo>
                    <a:pt x="24297" y="2155"/>
                    <a:pt x="24262" y="2182"/>
                    <a:pt x="24246" y="2201"/>
                  </a:cubicBezTo>
                  <a:lnTo>
                    <a:pt x="24177" y="2143"/>
                  </a:lnTo>
                  <a:lnTo>
                    <a:pt x="24177" y="2143"/>
                  </a:lnTo>
                  <a:cubicBezTo>
                    <a:pt x="24125" y="2195"/>
                    <a:pt x="24218" y="2276"/>
                    <a:pt x="24135" y="2304"/>
                  </a:cubicBezTo>
                  <a:cubicBezTo>
                    <a:pt x="24141" y="2354"/>
                    <a:pt x="24147" y="2396"/>
                    <a:pt x="24154" y="2444"/>
                  </a:cubicBezTo>
                  <a:lnTo>
                    <a:pt x="24036" y="2468"/>
                  </a:lnTo>
                  <a:lnTo>
                    <a:pt x="24036" y="2305"/>
                  </a:lnTo>
                  <a:lnTo>
                    <a:pt x="23946" y="2233"/>
                  </a:lnTo>
                  <a:lnTo>
                    <a:pt x="23874" y="2238"/>
                  </a:lnTo>
                  <a:lnTo>
                    <a:pt x="23874" y="2035"/>
                  </a:lnTo>
                  <a:lnTo>
                    <a:pt x="23929" y="2064"/>
                  </a:lnTo>
                  <a:lnTo>
                    <a:pt x="23952" y="2041"/>
                  </a:lnTo>
                  <a:lnTo>
                    <a:pt x="24030" y="2075"/>
                  </a:lnTo>
                  <a:cubicBezTo>
                    <a:pt x="23965" y="1994"/>
                    <a:pt x="23999" y="1918"/>
                    <a:pt x="24012" y="1837"/>
                  </a:cubicBezTo>
                  <a:cubicBezTo>
                    <a:pt x="23979" y="1825"/>
                    <a:pt x="23947" y="1810"/>
                    <a:pt x="23917" y="1792"/>
                  </a:cubicBezTo>
                  <a:cubicBezTo>
                    <a:pt x="23876" y="1766"/>
                    <a:pt x="23820" y="1740"/>
                    <a:pt x="23803" y="1701"/>
                  </a:cubicBezTo>
                  <a:cubicBezTo>
                    <a:pt x="23755" y="1594"/>
                    <a:pt x="23669" y="1504"/>
                    <a:pt x="23663" y="1380"/>
                  </a:cubicBezTo>
                  <a:cubicBezTo>
                    <a:pt x="23662" y="1361"/>
                    <a:pt x="23651" y="1342"/>
                    <a:pt x="23644" y="1321"/>
                  </a:cubicBezTo>
                  <a:lnTo>
                    <a:pt x="23493" y="1339"/>
                  </a:lnTo>
                  <a:cubicBezTo>
                    <a:pt x="23464" y="1285"/>
                    <a:pt x="23435" y="1233"/>
                    <a:pt x="23399" y="1167"/>
                  </a:cubicBezTo>
                  <a:cubicBezTo>
                    <a:pt x="23409" y="1138"/>
                    <a:pt x="23425" y="1098"/>
                    <a:pt x="23443" y="1053"/>
                  </a:cubicBezTo>
                  <a:lnTo>
                    <a:pt x="23376" y="966"/>
                  </a:lnTo>
                  <a:cubicBezTo>
                    <a:pt x="23387" y="946"/>
                    <a:pt x="23398" y="930"/>
                    <a:pt x="23409" y="909"/>
                  </a:cubicBezTo>
                  <a:cubicBezTo>
                    <a:pt x="23344" y="868"/>
                    <a:pt x="23278" y="834"/>
                    <a:pt x="23244" y="765"/>
                  </a:cubicBezTo>
                  <a:cubicBezTo>
                    <a:pt x="23240" y="758"/>
                    <a:pt x="23230" y="754"/>
                    <a:pt x="23221" y="750"/>
                  </a:cubicBezTo>
                  <a:cubicBezTo>
                    <a:pt x="23126" y="711"/>
                    <a:pt x="23033" y="664"/>
                    <a:pt x="22933" y="635"/>
                  </a:cubicBezTo>
                  <a:cubicBezTo>
                    <a:pt x="22865" y="616"/>
                    <a:pt x="22797" y="592"/>
                    <a:pt x="22724" y="592"/>
                  </a:cubicBezTo>
                  <a:cubicBezTo>
                    <a:pt x="22705" y="592"/>
                    <a:pt x="22686" y="594"/>
                    <a:pt x="22666" y="597"/>
                  </a:cubicBezTo>
                  <a:cubicBezTo>
                    <a:pt x="22650" y="600"/>
                    <a:pt x="22633" y="601"/>
                    <a:pt x="22616" y="601"/>
                  </a:cubicBezTo>
                  <a:cubicBezTo>
                    <a:pt x="22561" y="601"/>
                    <a:pt x="22503" y="589"/>
                    <a:pt x="22447" y="588"/>
                  </a:cubicBezTo>
                  <a:cubicBezTo>
                    <a:pt x="22441" y="588"/>
                    <a:pt x="22434" y="588"/>
                    <a:pt x="22428" y="588"/>
                  </a:cubicBezTo>
                  <a:cubicBezTo>
                    <a:pt x="22375" y="588"/>
                    <a:pt x="22320" y="592"/>
                    <a:pt x="22254" y="594"/>
                  </a:cubicBezTo>
                  <a:cubicBezTo>
                    <a:pt x="22284" y="641"/>
                    <a:pt x="22305" y="673"/>
                    <a:pt x="22325" y="706"/>
                  </a:cubicBezTo>
                  <a:cubicBezTo>
                    <a:pt x="22321" y="727"/>
                    <a:pt x="22316" y="750"/>
                    <a:pt x="22313" y="767"/>
                  </a:cubicBezTo>
                  <a:cubicBezTo>
                    <a:pt x="22412" y="946"/>
                    <a:pt x="22580" y="985"/>
                    <a:pt x="22756" y="1000"/>
                  </a:cubicBezTo>
                  <a:lnTo>
                    <a:pt x="22809" y="1049"/>
                  </a:lnTo>
                  <a:lnTo>
                    <a:pt x="22816" y="1035"/>
                  </a:lnTo>
                  <a:lnTo>
                    <a:pt x="23002" y="1106"/>
                  </a:lnTo>
                  <a:lnTo>
                    <a:pt x="23100" y="1231"/>
                  </a:lnTo>
                  <a:cubicBezTo>
                    <a:pt x="23112" y="1229"/>
                    <a:pt x="23124" y="1228"/>
                    <a:pt x="23136" y="1228"/>
                  </a:cubicBezTo>
                  <a:cubicBezTo>
                    <a:pt x="23238" y="1228"/>
                    <a:pt x="23286" y="1293"/>
                    <a:pt x="23298" y="1401"/>
                  </a:cubicBezTo>
                  <a:lnTo>
                    <a:pt x="23249" y="1429"/>
                  </a:lnTo>
                  <a:cubicBezTo>
                    <a:pt x="23246" y="1453"/>
                    <a:pt x="23242" y="1476"/>
                    <a:pt x="23239" y="1502"/>
                  </a:cubicBezTo>
                  <a:lnTo>
                    <a:pt x="23281" y="1516"/>
                  </a:lnTo>
                  <a:cubicBezTo>
                    <a:pt x="23297" y="1572"/>
                    <a:pt x="23238" y="1580"/>
                    <a:pt x="23221" y="1609"/>
                  </a:cubicBezTo>
                  <a:lnTo>
                    <a:pt x="23206" y="1679"/>
                  </a:lnTo>
                  <a:lnTo>
                    <a:pt x="23104" y="1728"/>
                  </a:lnTo>
                  <a:lnTo>
                    <a:pt x="22990" y="1582"/>
                  </a:lnTo>
                  <a:lnTo>
                    <a:pt x="22924" y="1552"/>
                  </a:lnTo>
                  <a:lnTo>
                    <a:pt x="22856" y="1566"/>
                  </a:lnTo>
                  <a:cubicBezTo>
                    <a:pt x="22836" y="1483"/>
                    <a:pt x="22819" y="1406"/>
                    <a:pt x="22801" y="1329"/>
                  </a:cubicBezTo>
                  <a:lnTo>
                    <a:pt x="22724" y="1306"/>
                  </a:lnTo>
                  <a:cubicBezTo>
                    <a:pt x="22653" y="1371"/>
                    <a:pt x="22701" y="1515"/>
                    <a:pt x="22567" y="1534"/>
                  </a:cubicBezTo>
                  <a:cubicBezTo>
                    <a:pt x="22565" y="1577"/>
                    <a:pt x="22568" y="1623"/>
                    <a:pt x="22504" y="1633"/>
                  </a:cubicBezTo>
                  <a:lnTo>
                    <a:pt x="22443" y="1568"/>
                  </a:lnTo>
                  <a:cubicBezTo>
                    <a:pt x="22452" y="1548"/>
                    <a:pt x="22460" y="1533"/>
                    <a:pt x="22462" y="1528"/>
                  </a:cubicBezTo>
                  <a:cubicBezTo>
                    <a:pt x="22437" y="1490"/>
                    <a:pt x="22416" y="1458"/>
                    <a:pt x="22390" y="1418"/>
                  </a:cubicBezTo>
                  <a:cubicBezTo>
                    <a:pt x="22364" y="1472"/>
                    <a:pt x="22339" y="1525"/>
                    <a:pt x="22307" y="1591"/>
                  </a:cubicBezTo>
                  <a:lnTo>
                    <a:pt x="22280" y="1515"/>
                  </a:lnTo>
                  <a:lnTo>
                    <a:pt x="22131" y="1480"/>
                  </a:lnTo>
                  <a:cubicBezTo>
                    <a:pt x="22121" y="1416"/>
                    <a:pt x="22023" y="1397"/>
                    <a:pt x="22023" y="1302"/>
                  </a:cubicBezTo>
                  <a:lnTo>
                    <a:pt x="22023" y="1302"/>
                  </a:lnTo>
                  <a:lnTo>
                    <a:pt x="22258" y="1420"/>
                  </a:lnTo>
                  <a:lnTo>
                    <a:pt x="22316" y="1272"/>
                  </a:lnTo>
                  <a:cubicBezTo>
                    <a:pt x="22292" y="1251"/>
                    <a:pt x="22275" y="1237"/>
                    <a:pt x="22258" y="1223"/>
                  </a:cubicBezTo>
                  <a:lnTo>
                    <a:pt x="22196" y="1253"/>
                  </a:lnTo>
                  <a:lnTo>
                    <a:pt x="22172" y="1202"/>
                  </a:lnTo>
                  <a:cubicBezTo>
                    <a:pt x="22148" y="1241"/>
                    <a:pt x="22132" y="1268"/>
                    <a:pt x="22115" y="1297"/>
                  </a:cubicBezTo>
                  <a:lnTo>
                    <a:pt x="22059" y="1248"/>
                  </a:lnTo>
                  <a:lnTo>
                    <a:pt x="22005" y="1258"/>
                  </a:lnTo>
                  <a:lnTo>
                    <a:pt x="22016" y="1240"/>
                  </a:lnTo>
                  <a:lnTo>
                    <a:pt x="21941" y="1196"/>
                  </a:lnTo>
                  <a:cubicBezTo>
                    <a:pt x="21957" y="1166"/>
                    <a:pt x="21967" y="1145"/>
                    <a:pt x="21982" y="1114"/>
                  </a:cubicBezTo>
                  <a:lnTo>
                    <a:pt x="21845" y="1080"/>
                  </a:lnTo>
                  <a:cubicBezTo>
                    <a:pt x="21875" y="1017"/>
                    <a:pt x="21901" y="959"/>
                    <a:pt x="21926" y="907"/>
                  </a:cubicBezTo>
                  <a:lnTo>
                    <a:pt x="22015" y="897"/>
                  </a:lnTo>
                  <a:cubicBezTo>
                    <a:pt x="22017" y="895"/>
                    <a:pt x="22018" y="892"/>
                    <a:pt x="22019" y="888"/>
                  </a:cubicBezTo>
                  <a:cubicBezTo>
                    <a:pt x="21983" y="873"/>
                    <a:pt x="21977" y="846"/>
                    <a:pt x="21980" y="810"/>
                  </a:cubicBezTo>
                  <a:cubicBezTo>
                    <a:pt x="21982" y="780"/>
                    <a:pt x="21970" y="749"/>
                    <a:pt x="21966" y="724"/>
                  </a:cubicBezTo>
                  <a:lnTo>
                    <a:pt x="21905" y="715"/>
                  </a:lnTo>
                  <a:lnTo>
                    <a:pt x="21865" y="633"/>
                  </a:lnTo>
                  <a:lnTo>
                    <a:pt x="21820" y="633"/>
                  </a:lnTo>
                  <a:cubicBezTo>
                    <a:pt x="21830" y="670"/>
                    <a:pt x="21840" y="705"/>
                    <a:pt x="21849" y="738"/>
                  </a:cubicBezTo>
                  <a:lnTo>
                    <a:pt x="21826" y="747"/>
                  </a:lnTo>
                  <a:cubicBezTo>
                    <a:pt x="21810" y="719"/>
                    <a:pt x="21800" y="686"/>
                    <a:pt x="21776" y="664"/>
                  </a:cubicBezTo>
                  <a:cubicBezTo>
                    <a:pt x="21753" y="642"/>
                    <a:pt x="21717" y="633"/>
                    <a:pt x="21687" y="619"/>
                  </a:cubicBezTo>
                  <a:lnTo>
                    <a:pt x="21627" y="683"/>
                  </a:lnTo>
                  <a:lnTo>
                    <a:pt x="21622" y="670"/>
                  </a:lnTo>
                  <a:lnTo>
                    <a:pt x="21354" y="727"/>
                  </a:lnTo>
                  <a:cubicBezTo>
                    <a:pt x="21339" y="716"/>
                    <a:pt x="21323" y="711"/>
                    <a:pt x="21306" y="711"/>
                  </a:cubicBezTo>
                  <a:cubicBezTo>
                    <a:pt x="21272" y="711"/>
                    <a:pt x="21234" y="728"/>
                    <a:pt x="21198" y="735"/>
                  </a:cubicBezTo>
                  <a:cubicBezTo>
                    <a:pt x="21106" y="754"/>
                    <a:pt x="21013" y="778"/>
                    <a:pt x="20922" y="802"/>
                  </a:cubicBezTo>
                  <a:cubicBezTo>
                    <a:pt x="20858" y="818"/>
                    <a:pt x="20793" y="837"/>
                    <a:pt x="20729" y="856"/>
                  </a:cubicBezTo>
                  <a:cubicBezTo>
                    <a:pt x="20698" y="862"/>
                    <a:pt x="20677" y="889"/>
                    <a:pt x="20678" y="920"/>
                  </a:cubicBezTo>
                  <a:cubicBezTo>
                    <a:pt x="20678" y="927"/>
                    <a:pt x="20669" y="934"/>
                    <a:pt x="20662" y="943"/>
                  </a:cubicBezTo>
                  <a:lnTo>
                    <a:pt x="20600" y="889"/>
                  </a:lnTo>
                  <a:lnTo>
                    <a:pt x="20371" y="983"/>
                  </a:lnTo>
                  <a:lnTo>
                    <a:pt x="20259" y="1011"/>
                  </a:lnTo>
                  <a:cubicBezTo>
                    <a:pt x="20274" y="1048"/>
                    <a:pt x="20287" y="1075"/>
                    <a:pt x="20300" y="1113"/>
                  </a:cubicBezTo>
                  <a:lnTo>
                    <a:pt x="20186" y="1102"/>
                  </a:lnTo>
                  <a:cubicBezTo>
                    <a:pt x="20157" y="1166"/>
                    <a:pt x="20105" y="1186"/>
                    <a:pt x="20045" y="1186"/>
                  </a:cubicBezTo>
                  <a:cubicBezTo>
                    <a:pt x="20034" y="1186"/>
                    <a:pt x="20022" y="1185"/>
                    <a:pt x="20009" y="1184"/>
                  </a:cubicBezTo>
                  <a:cubicBezTo>
                    <a:pt x="20001" y="1212"/>
                    <a:pt x="19996" y="1236"/>
                    <a:pt x="19988" y="1265"/>
                  </a:cubicBezTo>
                  <a:lnTo>
                    <a:pt x="19909" y="1227"/>
                  </a:lnTo>
                  <a:cubicBezTo>
                    <a:pt x="19900" y="1239"/>
                    <a:pt x="19892" y="1247"/>
                    <a:pt x="19886" y="1256"/>
                  </a:cubicBezTo>
                  <a:cubicBezTo>
                    <a:pt x="19878" y="1268"/>
                    <a:pt x="19871" y="1282"/>
                    <a:pt x="19869" y="1284"/>
                  </a:cubicBezTo>
                  <a:cubicBezTo>
                    <a:pt x="19827" y="1280"/>
                    <a:pt x="19804" y="1277"/>
                    <a:pt x="19787" y="1277"/>
                  </a:cubicBezTo>
                  <a:cubicBezTo>
                    <a:pt x="19765" y="1277"/>
                    <a:pt x="19754" y="1282"/>
                    <a:pt x="19731" y="1292"/>
                  </a:cubicBezTo>
                  <a:cubicBezTo>
                    <a:pt x="19803" y="1362"/>
                    <a:pt x="19804" y="1374"/>
                    <a:pt x="19755" y="1431"/>
                  </a:cubicBezTo>
                  <a:lnTo>
                    <a:pt x="19634" y="1331"/>
                  </a:lnTo>
                  <a:cubicBezTo>
                    <a:pt x="19608" y="1380"/>
                    <a:pt x="19587" y="1418"/>
                    <a:pt x="19569" y="1451"/>
                  </a:cubicBezTo>
                  <a:lnTo>
                    <a:pt x="19459" y="1502"/>
                  </a:lnTo>
                  <a:lnTo>
                    <a:pt x="19388" y="1383"/>
                  </a:lnTo>
                  <a:lnTo>
                    <a:pt x="19312" y="1462"/>
                  </a:lnTo>
                  <a:cubicBezTo>
                    <a:pt x="19283" y="1449"/>
                    <a:pt x="19261" y="1442"/>
                    <a:pt x="19242" y="1442"/>
                  </a:cubicBezTo>
                  <a:cubicBezTo>
                    <a:pt x="19207" y="1442"/>
                    <a:pt x="19183" y="1468"/>
                    <a:pt x="19139" y="1532"/>
                  </a:cubicBezTo>
                  <a:lnTo>
                    <a:pt x="19020" y="1558"/>
                  </a:lnTo>
                  <a:lnTo>
                    <a:pt x="18954" y="1523"/>
                  </a:lnTo>
                  <a:lnTo>
                    <a:pt x="18954" y="1636"/>
                  </a:lnTo>
                  <a:cubicBezTo>
                    <a:pt x="18943" y="1634"/>
                    <a:pt x="18932" y="1632"/>
                    <a:pt x="18922" y="1629"/>
                  </a:cubicBezTo>
                  <a:cubicBezTo>
                    <a:pt x="18884" y="1606"/>
                    <a:pt x="18857" y="1594"/>
                    <a:pt x="18835" y="1594"/>
                  </a:cubicBezTo>
                  <a:cubicBezTo>
                    <a:pt x="18805" y="1594"/>
                    <a:pt x="18783" y="1616"/>
                    <a:pt x="18749" y="1665"/>
                  </a:cubicBezTo>
                  <a:cubicBezTo>
                    <a:pt x="18727" y="1696"/>
                    <a:pt x="18704" y="1726"/>
                    <a:pt x="18679" y="1758"/>
                  </a:cubicBezTo>
                  <a:lnTo>
                    <a:pt x="18555" y="1691"/>
                  </a:lnTo>
                  <a:cubicBezTo>
                    <a:pt x="18546" y="1723"/>
                    <a:pt x="18538" y="1751"/>
                    <a:pt x="18529" y="1782"/>
                  </a:cubicBezTo>
                  <a:cubicBezTo>
                    <a:pt x="18452" y="1807"/>
                    <a:pt x="18377" y="1834"/>
                    <a:pt x="18300" y="1857"/>
                  </a:cubicBezTo>
                  <a:cubicBezTo>
                    <a:pt x="18259" y="1869"/>
                    <a:pt x="18222" y="1885"/>
                    <a:pt x="18205" y="1928"/>
                  </a:cubicBezTo>
                  <a:cubicBezTo>
                    <a:pt x="18182" y="1988"/>
                    <a:pt x="18136" y="2003"/>
                    <a:pt x="18083" y="2009"/>
                  </a:cubicBezTo>
                  <a:cubicBezTo>
                    <a:pt x="18069" y="1989"/>
                    <a:pt x="18057" y="1974"/>
                    <a:pt x="18043" y="1953"/>
                  </a:cubicBezTo>
                  <a:cubicBezTo>
                    <a:pt x="18030" y="1968"/>
                    <a:pt x="18019" y="1985"/>
                    <a:pt x="18008" y="2001"/>
                  </a:cubicBezTo>
                  <a:cubicBezTo>
                    <a:pt x="18002" y="2018"/>
                    <a:pt x="17996" y="2035"/>
                    <a:pt x="17992" y="2052"/>
                  </a:cubicBezTo>
                  <a:lnTo>
                    <a:pt x="17874" y="2094"/>
                  </a:lnTo>
                  <a:lnTo>
                    <a:pt x="17883" y="2107"/>
                  </a:lnTo>
                  <a:lnTo>
                    <a:pt x="17668" y="2286"/>
                  </a:lnTo>
                  <a:cubicBezTo>
                    <a:pt x="17659" y="2297"/>
                    <a:pt x="17706" y="2355"/>
                    <a:pt x="17638" y="2359"/>
                  </a:cubicBezTo>
                  <a:lnTo>
                    <a:pt x="17589" y="2301"/>
                  </a:lnTo>
                  <a:lnTo>
                    <a:pt x="17589" y="2301"/>
                  </a:lnTo>
                  <a:cubicBezTo>
                    <a:pt x="17519" y="2347"/>
                    <a:pt x="17635" y="2382"/>
                    <a:pt x="17585" y="2425"/>
                  </a:cubicBezTo>
                  <a:lnTo>
                    <a:pt x="17489" y="2357"/>
                  </a:lnTo>
                  <a:lnTo>
                    <a:pt x="17333" y="2442"/>
                  </a:lnTo>
                  <a:cubicBezTo>
                    <a:pt x="17300" y="2490"/>
                    <a:pt x="17274" y="2528"/>
                    <a:pt x="17238" y="2579"/>
                  </a:cubicBezTo>
                  <a:lnTo>
                    <a:pt x="17259" y="2662"/>
                  </a:lnTo>
                  <a:lnTo>
                    <a:pt x="17215" y="2678"/>
                  </a:lnTo>
                  <a:cubicBezTo>
                    <a:pt x="17197" y="2651"/>
                    <a:pt x="17182" y="2629"/>
                    <a:pt x="17166" y="2608"/>
                  </a:cubicBezTo>
                  <a:cubicBezTo>
                    <a:pt x="17172" y="2581"/>
                    <a:pt x="17178" y="2556"/>
                    <a:pt x="17184" y="2531"/>
                  </a:cubicBezTo>
                  <a:lnTo>
                    <a:pt x="17171" y="2528"/>
                  </a:lnTo>
                  <a:lnTo>
                    <a:pt x="17116" y="2586"/>
                  </a:lnTo>
                  <a:cubicBezTo>
                    <a:pt x="17105" y="2635"/>
                    <a:pt x="17097" y="2670"/>
                    <a:pt x="17085" y="2716"/>
                  </a:cubicBezTo>
                  <a:lnTo>
                    <a:pt x="17018" y="2662"/>
                  </a:lnTo>
                  <a:lnTo>
                    <a:pt x="16975" y="2728"/>
                  </a:lnTo>
                  <a:lnTo>
                    <a:pt x="17096" y="2782"/>
                  </a:lnTo>
                  <a:lnTo>
                    <a:pt x="16909" y="2886"/>
                  </a:lnTo>
                  <a:cubicBezTo>
                    <a:pt x="16891" y="2874"/>
                    <a:pt x="16871" y="2863"/>
                    <a:pt x="16844" y="2846"/>
                  </a:cubicBezTo>
                  <a:lnTo>
                    <a:pt x="16888" y="2805"/>
                  </a:lnTo>
                  <a:cubicBezTo>
                    <a:pt x="16886" y="2793"/>
                    <a:pt x="16881" y="2783"/>
                    <a:pt x="16877" y="2773"/>
                  </a:cubicBezTo>
                  <a:cubicBezTo>
                    <a:pt x="16873" y="2768"/>
                    <a:pt x="16869" y="2764"/>
                    <a:pt x="16864" y="2762"/>
                  </a:cubicBezTo>
                  <a:lnTo>
                    <a:pt x="16769" y="2799"/>
                  </a:lnTo>
                  <a:cubicBezTo>
                    <a:pt x="16767" y="2841"/>
                    <a:pt x="16773" y="2889"/>
                    <a:pt x="16760" y="2935"/>
                  </a:cubicBezTo>
                  <a:cubicBezTo>
                    <a:pt x="16748" y="2979"/>
                    <a:pt x="16719" y="3022"/>
                    <a:pt x="16696" y="3065"/>
                  </a:cubicBezTo>
                  <a:lnTo>
                    <a:pt x="16625" y="3065"/>
                  </a:lnTo>
                  <a:cubicBezTo>
                    <a:pt x="16644" y="3092"/>
                    <a:pt x="16659" y="3112"/>
                    <a:pt x="16679" y="3140"/>
                  </a:cubicBezTo>
                  <a:cubicBezTo>
                    <a:pt x="16562" y="3193"/>
                    <a:pt x="16421" y="3192"/>
                    <a:pt x="16366" y="3334"/>
                  </a:cubicBezTo>
                  <a:lnTo>
                    <a:pt x="16304" y="3291"/>
                  </a:lnTo>
                  <a:cubicBezTo>
                    <a:pt x="16265" y="3378"/>
                    <a:pt x="16193" y="3424"/>
                    <a:pt x="16105" y="3452"/>
                  </a:cubicBezTo>
                  <a:cubicBezTo>
                    <a:pt x="16078" y="3462"/>
                    <a:pt x="16052" y="3476"/>
                    <a:pt x="16029" y="3494"/>
                  </a:cubicBezTo>
                  <a:cubicBezTo>
                    <a:pt x="15980" y="3527"/>
                    <a:pt x="15932" y="3562"/>
                    <a:pt x="15884" y="3598"/>
                  </a:cubicBezTo>
                  <a:cubicBezTo>
                    <a:pt x="15881" y="3594"/>
                    <a:pt x="15878" y="3591"/>
                    <a:pt x="15876" y="3587"/>
                  </a:cubicBezTo>
                  <a:cubicBezTo>
                    <a:pt x="15858" y="3610"/>
                    <a:pt x="15840" y="3633"/>
                    <a:pt x="15823" y="3655"/>
                  </a:cubicBezTo>
                  <a:cubicBezTo>
                    <a:pt x="15809" y="3653"/>
                    <a:pt x="15796" y="3652"/>
                    <a:pt x="15784" y="3652"/>
                  </a:cubicBezTo>
                  <a:cubicBezTo>
                    <a:pt x="15731" y="3652"/>
                    <a:pt x="15689" y="3670"/>
                    <a:pt x="15649" y="3716"/>
                  </a:cubicBezTo>
                  <a:cubicBezTo>
                    <a:pt x="15615" y="3756"/>
                    <a:pt x="15561" y="3783"/>
                    <a:pt x="15512" y="3807"/>
                  </a:cubicBezTo>
                  <a:cubicBezTo>
                    <a:pt x="15509" y="3808"/>
                    <a:pt x="15506" y="3809"/>
                    <a:pt x="15502" y="3809"/>
                  </a:cubicBezTo>
                  <a:cubicBezTo>
                    <a:pt x="15484" y="3809"/>
                    <a:pt x="15458" y="3796"/>
                    <a:pt x="15443" y="3784"/>
                  </a:cubicBezTo>
                  <a:cubicBezTo>
                    <a:pt x="15419" y="3765"/>
                    <a:pt x="15402" y="3737"/>
                    <a:pt x="15379" y="3708"/>
                  </a:cubicBezTo>
                  <a:cubicBezTo>
                    <a:pt x="15342" y="3752"/>
                    <a:pt x="15291" y="3769"/>
                    <a:pt x="15316" y="3826"/>
                  </a:cubicBezTo>
                  <a:cubicBezTo>
                    <a:pt x="15348" y="3849"/>
                    <a:pt x="15407" y="3829"/>
                    <a:pt x="15408" y="3894"/>
                  </a:cubicBezTo>
                  <a:lnTo>
                    <a:pt x="15323" y="3935"/>
                  </a:lnTo>
                  <a:lnTo>
                    <a:pt x="15305" y="3948"/>
                  </a:lnTo>
                  <a:lnTo>
                    <a:pt x="15242" y="3853"/>
                  </a:lnTo>
                  <a:cubicBezTo>
                    <a:pt x="15232" y="3885"/>
                    <a:pt x="15226" y="3903"/>
                    <a:pt x="15220" y="3917"/>
                  </a:cubicBezTo>
                  <a:lnTo>
                    <a:pt x="15311" y="3970"/>
                  </a:lnTo>
                  <a:lnTo>
                    <a:pt x="15075" y="4089"/>
                  </a:lnTo>
                  <a:lnTo>
                    <a:pt x="15029" y="4060"/>
                  </a:lnTo>
                  <a:lnTo>
                    <a:pt x="15029" y="4115"/>
                  </a:lnTo>
                  <a:lnTo>
                    <a:pt x="14925" y="4193"/>
                  </a:lnTo>
                  <a:lnTo>
                    <a:pt x="14807" y="4159"/>
                  </a:lnTo>
                  <a:cubicBezTo>
                    <a:pt x="14667" y="4252"/>
                    <a:pt x="14610" y="4293"/>
                    <a:pt x="14505" y="4293"/>
                  </a:cubicBezTo>
                  <a:cubicBezTo>
                    <a:pt x="14502" y="4293"/>
                    <a:pt x="14499" y="4293"/>
                    <a:pt x="14496" y="4293"/>
                  </a:cubicBezTo>
                  <a:cubicBezTo>
                    <a:pt x="14471" y="4312"/>
                    <a:pt x="14444" y="4332"/>
                    <a:pt x="14419" y="4352"/>
                  </a:cubicBezTo>
                  <a:cubicBezTo>
                    <a:pt x="14394" y="4370"/>
                    <a:pt x="14369" y="4388"/>
                    <a:pt x="14343" y="4408"/>
                  </a:cubicBezTo>
                  <a:cubicBezTo>
                    <a:pt x="14336" y="4423"/>
                    <a:pt x="14329" y="4441"/>
                    <a:pt x="14321" y="4461"/>
                  </a:cubicBezTo>
                  <a:lnTo>
                    <a:pt x="14211" y="4461"/>
                  </a:lnTo>
                  <a:lnTo>
                    <a:pt x="14120" y="4555"/>
                  </a:lnTo>
                  <a:cubicBezTo>
                    <a:pt x="14037" y="4583"/>
                    <a:pt x="13980" y="4690"/>
                    <a:pt x="13875" y="4725"/>
                  </a:cubicBezTo>
                  <a:cubicBezTo>
                    <a:pt x="13859" y="4729"/>
                    <a:pt x="13855" y="4765"/>
                    <a:pt x="13845" y="4785"/>
                  </a:cubicBezTo>
                  <a:cubicBezTo>
                    <a:pt x="13751" y="4788"/>
                    <a:pt x="13409" y="5037"/>
                    <a:pt x="13341" y="5142"/>
                  </a:cubicBezTo>
                  <a:cubicBezTo>
                    <a:pt x="13164" y="5245"/>
                    <a:pt x="13001" y="5335"/>
                    <a:pt x="12869" y="5492"/>
                  </a:cubicBezTo>
                  <a:cubicBezTo>
                    <a:pt x="12810" y="5502"/>
                    <a:pt x="12739" y="5523"/>
                    <a:pt x="12685" y="5588"/>
                  </a:cubicBezTo>
                  <a:cubicBezTo>
                    <a:pt x="12654" y="5625"/>
                    <a:pt x="12607" y="5646"/>
                    <a:pt x="12568" y="5672"/>
                  </a:cubicBezTo>
                  <a:cubicBezTo>
                    <a:pt x="12558" y="5640"/>
                    <a:pt x="12548" y="5615"/>
                    <a:pt x="12537" y="5577"/>
                  </a:cubicBezTo>
                  <a:lnTo>
                    <a:pt x="12500" y="5640"/>
                  </a:lnTo>
                  <a:cubicBezTo>
                    <a:pt x="12427" y="5636"/>
                    <a:pt x="12427" y="5636"/>
                    <a:pt x="12378" y="5587"/>
                  </a:cubicBezTo>
                  <a:cubicBezTo>
                    <a:pt x="12418" y="5539"/>
                    <a:pt x="12456" y="5490"/>
                    <a:pt x="12499" y="5440"/>
                  </a:cubicBezTo>
                  <a:cubicBezTo>
                    <a:pt x="12542" y="5391"/>
                    <a:pt x="12570" y="5340"/>
                    <a:pt x="12550" y="5269"/>
                  </a:cubicBezTo>
                  <a:lnTo>
                    <a:pt x="12472" y="5237"/>
                  </a:lnTo>
                  <a:cubicBezTo>
                    <a:pt x="12500" y="5155"/>
                    <a:pt x="12472" y="5097"/>
                    <a:pt x="12399" y="5051"/>
                  </a:cubicBezTo>
                  <a:cubicBezTo>
                    <a:pt x="12373" y="5036"/>
                    <a:pt x="12356" y="5004"/>
                    <a:pt x="12335" y="4980"/>
                  </a:cubicBezTo>
                  <a:cubicBezTo>
                    <a:pt x="12281" y="4971"/>
                    <a:pt x="12227" y="4959"/>
                    <a:pt x="12190" y="4927"/>
                  </a:cubicBezTo>
                  <a:cubicBezTo>
                    <a:pt x="12140" y="4885"/>
                    <a:pt x="12103" y="4824"/>
                    <a:pt x="12060" y="4771"/>
                  </a:cubicBezTo>
                  <a:cubicBezTo>
                    <a:pt x="12064" y="4742"/>
                    <a:pt x="12067" y="4710"/>
                    <a:pt x="12073" y="4675"/>
                  </a:cubicBezTo>
                  <a:lnTo>
                    <a:pt x="11932" y="4651"/>
                  </a:lnTo>
                  <a:cubicBezTo>
                    <a:pt x="11970" y="4590"/>
                    <a:pt x="12000" y="4542"/>
                    <a:pt x="12035" y="4486"/>
                  </a:cubicBezTo>
                  <a:cubicBezTo>
                    <a:pt x="12014" y="4469"/>
                    <a:pt x="11993" y="4455"/>
                    <a:pt x="11970" y="4433"/>
                  </a:cubicBezTo>
                  <a:cubicBezTo>
                    <a:pt x="11948" y="4411"/>
                    <a:pt x="11929" y="4388"/>
                    <a:pt x="11900" y="4358"/>
                  </a:cubicBezTo>
                  <a:lnTo>
                    <a:pt x="12121" y="4230"/>
                  </a:lnTo>
                  <a:cubicBezTo>
                    <a:pt x="12122" y="4224"/>
                    <a:pt x="12125" y="4210"/>
                    <a:pt x="12130" y="4192"/>
                  </a:cubicBezTo>
                  <a:lnTo>
                    <a:pt x="12205" y="4216"/>
                  </a:lnTo>
                  <a:lnTo>
                    <a:pt x="12415" y="4024"/>
                  </a:lnTo>
                  <a:lnTo>
                    <a:pt x="12463" y="4042"/>
                  </a:lnTo>
                  <a:lnTo>
                    <a:pt x="12609" y="3953"/>
                  </a:lnTo>
                  <a:cubicBezTo>
                    <a:pt x="12620" y="3903"/>
                    <a:pt x="12629" y="3864"/>
                    <a:pt x="12640" y="3824"/>
                  </a:cubicBezTo>
                  <a:cubicBezTo>
                    <a:pt x="12665" y="3735"/>
                    <a:pt x="12634" y="3680"/>
                    <a:pt x="12543" y="3659"/>
                  </a:cubicBezTo>
                  <a:cubicBezTo>
                    <a:pt x="12523" y="3656"/>
                    <a:pt x="12503" y="3654"/>
                    <a:pt x="12483" y="3654"/>
                  </a:cubicBezTo>
                  <a:cubicBezTo>
                    <a:pt x="12476" y="3654"/>
                    <a:pt x="12470" y="3655"/>
                    <a:pt x="12464" y="3655"/>
                  </a:cubicBezTo>
                  <a:cubicBezTo>
                    <a:pt x="12394" y="3657"/>
                    <a:pt x="12324" y="3663"/>
                    <a:pt x="12254" y="3665"/>
                  </a:cubicBezTo>
                  <a:cubicBezTo>
                    <a:pt x="12180" y="3667"/>
                    <a:pt x="12163" y="3681"/>
                    <a:pt x="12143" y="3759"/>
                  </a:cubicBezTo>
                  <a:cubicBezTo>
                    <a:pt x="12134" y="3756"/>
                    <a:pt x="12124" y="3755"/>
                    <a:pt x="12116" y="3755"/>
                  </a:cubicBezTo>
                  <a:cubicBezTo>
                    <a:pt x="12044" y="3755"/>
                    <a:pt x="12018" y="3827"/>
                    <a:pt x="11968" y="3858"/>
                  </a:cubicBezTo>
                  <a:cubicBezTo>
                    <a:pt x="11973" y="3898"/>
                    <a:pt x="11979" y="3926"/>
                    <a:pt x="11985" y="3963"/>
                  </a:cubicBezTo>
                  <a:cubicBezTo>
                    <a:pt x="11908" y="3943"/>
                    <a:pt x="11933" y="3867"/>
                    <a:pt x="11890" y="3832"/>
                  </a:cubicBezTo>
                  <a:lnTo>
                    <a:pt x="11890" y="3916"/>
                  </a:lnTo>
                  <a:lnTo>
                    <a:pt x="11799" y="3881"/>
                  </a:lnTo>
                  <a:lnTo>
                    <a:pt x="11682" y="3955"/>
                  </a:lnTo>
                  <a:lnTo>
                    <a:pt x="11619" y="4108"/>
                  </a:lnTo>
                  <a:lnTo>
                    <a:pt x="11543" y="4133"/>
                  </a:lnTo>
                  <a:cubicBezTo>
                    <a:pt x="11530" y="4076"/>
                    <a:pt x="11518" y="4026"/>
                    <a:pt x="11506" y="3975"/>
                  </a:cubicBezTo>
                  <a:lnTo>
                    <a:pt x="11482" y="3975"/>
                  </a:lnTo>
                  <a:cubicBezTo>
                    <a:pt x="11478" y="3998"/>
                    <a:pt x="11468" y="4022"/>
                    <a:pt x="11474" y="4043"/>
                  </a:cubicBezTo>
                  <a:cubicBezTo>
                    <a:pt x="11493" y="4119"/>
                    <a:pt x="11470" y="4181"/>
                    <a:pt x="11417" y="4237"/>
                  </a:cubicBezTo>
                  <a:lnTo>
                    <a:pt x="11325" y="4232"/>
                  </a:lnTo>
                  <a:lnTo>
                    <a:pt x="11303" y="4162"/>
                  </a:lnTo>
                  <a:lnTo>
                    <a:pt x="11365" y="4070"/>
                  </a:lnTo>
                  <a:cubicBezTo>
                    <a:pt x="11336" y="4034"/>
                    <a:pt x="11319" y="3995"/>
                    <a:pt x="11374" y="3947"/>
                  </a:cubicBezTo>
                  <a:lnTo>
                    <a:pt x="11374" y="3947"/>
                  </a:lnTo>
                  <a:cubicBezTo>
                    <a:pt x="11321" y="3959"/>
                    <a:pt x="11309" y="3986"/>
                    <a:pt x="11311" y="4016"/>
                  </a:cubicBezTo>
                  <a:cubicBezTo>
                    <a:pt x="11312" y="4077"/>
                    <a:pt x="11299" y="4127"/>
                    <a:pt x="11225" y="4145"/>
                  </a:cubicBezTo>
                  <a:cubicBezTo>
                    <a:pt x="11243" y="4185"/>
                    <a:pt x="11258" y="4216"/>
                    <a:pt x="11276" y="4256"/>
                  </a:cubicBezTo>
                  <a:cubicBezTo>
                    <a:pt x="11272" y="4271"/>
                    <a:pt x="11265" y="4296"/>
                    <a:pt x="11254" y="4336"/>
                  </a:cubicBezTo>
                  <a:lnTo>
                    <a:pt x="11125" y="4255"/>
                  </a:lnTo>
                  <a:cubicBezTo>
                    <a:pt x="11120" y="4191"/>
                    <a:pt x="11120" y="4191"/>
                    <a:pt x="11078" y="4184"/>
                  </a:cubicBezTo>
                  <a:lnTo>
                    <a:pt x="11078" y="4184"/>
                  </a:lnTo>
                  <a:cubicBezTo>
                    <a:pt x="11080" y="4227"/>
                    <a:pt x="11082" y="4271"/>
                    <a:pt x="11085" y="4315"/>
                  </a:cubicBezTo>
                  <a:cubicBezTo>
                    <a:pt x="11101" y="4334"/>
                    <a:pt x="11118" y="4353"/>
                    <a:pt x="11135" y="4372"/>
                  </a:cubicBezTo>
                  <a:lnTo>
                    <a:pt x="10949" y="4476"/>
                  </a:lnTo>
                  <a:lnTo>
                    <a:pt x="11061" y="4596"/>
                  </a:lnTo>
                  <a:lnTo>
                    <a:pt x="10951" y="4727"/>
                  </a:lnTo>
                  <a:cubicBezTo>
                    <a:pt x="10951" y="4727"/>
                    <a:pt x="10960" y="4744"/>
                    <a:pt x="10972" y="4765"/>
                  </a:cubicBezTo>
                  <a:lnTo>
                    <a:pt x="10927" y="4793"/>
                  </a:lnTo>
                  <a:lnTo>
                    <a:pt x="10885" y="4744"/>
                  </a:lnTo>
                  <a:lnTo>
                    <a:pt x="10771" y="4845"/>
                  </a:lnTo>
                  <a:cubicBezTo>
                    <a:pt x="10748" y="4831"/>
                    <a:pt x="10733" y="4821"/>
                    <a:pt x="10717" y="4814"/>
                  </a:cubicBezTo>
                  <a:cubicBezTo>
                    <a:pt x="10675" y="4794"/>
                    <a:pt x="10622" y="4786"/>
                    <a:pt x="10593" y="4755"/>
                  </a:cubicBezTo>
                  <a:cubicBezTo>
                    <a:pt x="10552" y="4710"/>
                    <a:pt x="10503" y="4704"/>
                    <a:pt x="10469" y="4697"/>
                  </a:cubicBezTo>
                  <a:lnTo>
                    <a:pt x="10188" y="4755"/>
                  </a:lnTo>
                  <a:lnTo>
                    <a:pt x="10156" y="4836"/>
                  </a:lnTo>
                  <a:lnTo>
                    <a:pt x="10033" y="4902"/>
                  </a:lnTo>
                  <a:cubicBezTo>
                    <a:pt x="10036" y="4935"/>
                    <a:pt x="10037" y="4958"/>
                    <a:pt x="10040" y="4980"/>
                  </a:cubicBezTo>
                  <a:lnTo>
                    <a:pt x="9940" y="5006"/>
                  </a:lnTo>
                  <a:lnTo>
                    <a:pt x="9962" y="5108"/>
                  </a:lnTo>
                  <a:lnTo>
                    <a:pt x="9913" y="5114"/>
                  </a:lnTo>
                  <a:lnTo>
                    <a:pt x="9881" y="5197"/>
                  </a:lnTo>
                  <a:lnTo>
                    <a:pt x="9685" y="5197"/>
                  </a:lnTo>
                  <a:cubicBezTo>
                    <a:pt x="9658" y="5131"/>
                    <a:pt x="9709" y="5125"/>
                    <a:pt x="9735" y="5109"/>
                  </a:cubicBezTo>
                  <a:cubicBezTo>
                    <a:pt x="9721" y="5045"/>
                    <a:pt x="9758" y="5003"/>
                    <a:pt x="9788" y="4961"/>
                  </a:cubicBezTo>
                  <a:cubicBezTo>
                    <a:pt x="9858" y="4861"/>
                    <a:pt x="9935" y="4764"/>
                    <a:pt x="10009" y="4666"/>
                  </a:cubicBezTo>
                  <a:cubicBezTo>
                    <a:pt x="10120" y="4520"/>
                    <a:pt x="10198" y="4350"/>
                    <a:pt x="10339" y="4225"/>
                  </a:cubicBezTo>
                  <a:cubicBezTo>
                    <a:pt x="10344" y="4221"/>
                    <a:pt x="10344" y="4209"/>
                    <a:pt x="10349" y="4196"/>
                  </a:cubicBezTo>
                  <a:lnTo>
                    <a:pt x="10307" y="4134"/>
                  </a:lnTo>
                  <a:lnTo>
                    <a:pt x="10138" y="4143"/>
                  </a:lnTo>
                  <a:cubicBezTo>
                    <a:pt x="10142" y="4181"/>
                    <a:pt x="10146" y="4223"/>
                    <a:pt x="10150" y="4266"/>
                  </a:cubicBezTo>
                  <a:lnTo>
                    <a:pt x="10186" y="4290"/>
                  </a:lnTo>
                  <a:lnTo>
                    <a:pt x="10016" y="4436"/>
                  </a:lnTo>
                  <a:lnTo>
                    <a:pt x="9887" y="4370"/>
                  </a:lnTo>
                  <a:cubicBezTo>
                    <a:pt x="9893" y="4298"/>
                    <a:pt x="9893" y="4298"/>
                    <a:pt x="9954" y="4262"/>
                  </a:cubicBezTo>
                  <a:lnTo>
                    <a:pt x="10044" y="4321"/>
                  </a:lnTo>
                  <a:lnTo>
                    <a:pt x="10074" y="4251"/>
                  </a:lnTo>
                  <a:lnTo>
                    <a:pt x="9961" y="4160"/>
                  </a:lnTo>
                  <a:lnTo>
                    <a:pt x="10037" y="4144"/>
                  </a:lnTo>
                  <a:lnTo>
                    <a:pt x="10018" y="4108"/>
                  </a:lnTo>
                  <a:lnTo>
                    <a:pt x="10043" y="4063"/>
                  </a:lnTo>
                  <a:lnTo>
                    <a:pt x="9952" y="4006"/>
                  </a:lnTo>
                  <a:cubicBezTo>
                    <a:pt x="10029" y="3908"/>
                    <a:pt x="10033" y="3789"/>
                    <a:pt x="10064" y="3680"/>
                  </a:cubicBezTo>
                  <a:cubicBezTo>
                    <a:pt x="10072" y="3650"/>
                    <a:pt x="10093" y="3625"/>
                    <a:pt x="10109" y="3598"/>
                  </a:cubicBezTo>
                  <a:cubicBezTo>
                    <a:pt x="10040" y="3576"/>
                    <a:pt x="10082" y="3510"/>
                    <a:pt x="10037" y="3468"/>
                  </a:cubicBezTo>
                  <a:lnTo>
                    <a:pt x="10162" y="3456"/>
                  </a:lnTo>
                  <a:lnTo>
                    <a:pt x="10162" y="3572"/>
                  </a:lnTo>
                  <a:cubicBezTo>
                    <a:pt x="10170" y="3569"/>
                    <a:pt x="10182" y="3572"/>
                    <a:pt x="10187" y="3566"/>
                  </a:cubicBezTo>
                  <a:cubicBezTo>
                    <a:pt x="10215" y="3532"/>
                    <a:pt x="10242" y="3496"/>
                    <a:pt x="10259" y="3475"/>
                  </a:cubicBezTo>
                  <a:lnTo>
                    <a:pt x="10381" y="3480"/>
                  </a:lnTo>
                  <a:lnTo>
                    <a:pt x="10447" y="3535"/>
                  </a:lnTo>
                  <a:cubicBezTo>
                    <a:pt x="10407" y="3608"/>
                    <a:pt x="10495" y="3635"/>
                    <a:pt x="10510" y="3697"/>
                  </a:cubicBezTo>
                  <a:lnTo>
                    <a:pt x="10474" y="3712"/>
                  </a:lnTo>
                  <a:lnTo>
                    <a:pt x="10557" y="3765"/>
                  </a:lnTo>
                  <a:cubicBezTo>
                    <a:pt x="10673" y="3706"/>
                    <a:pt x="10628" y="3600"/>
                    <a:pt x="10641" y="3521"/>
                  </a:cubicBezTo>
                  <a:cubicBezTo>
                    <a:pt x="10776" y="3493"/>
                    <a:pt x="10777" y="3376"/>
                    <a:pt x="10819" y="3277"/>
                  </a:cubicBezTo>
                  <a:lnTo>
                    <a:pt x="10958" y="3270"/>
                  </a:lnTo>
                  <a:lnTo>
                    <a:pt x="10990" y="3137"/>
                  </a:lnTo>
                  <a:lnTo>
                    <a:pt x="11037" y="3082"/>
                  </a:lnTo>
                  <a:cubicBezTo>
                    <a:pt x="11023" y="3060"/>
                    <a:pt x="11012" y="3040"/>
                    <a:pt x="10995" y="3011"/>
                  </a:cubicBezTo>
                  <a:lnTo>
                    <a:pt x="11071" y="2892"/>
                  </a:lnTo>
                  <a:lnTo>
                    <a:pt x="11123" y="2925"/>
                  </a:lnTo>
                  <a:lnTo>
                    <a:pt x="11173" y="2768"/>
                  </a:lnTo>
                  <a:cubicBezTo>
                    <a:pt x="11151" y="2733"/>
                    <a:pt x="11135" y="2707"/>
                    <a:pt x="11110" y="2666"/>
                  </a:cubicBezTo>
                  <a:lnTo>
                    <a:pt x="11240" y="2655"/>
                  </a:lnTo>
                  <a:cubicBezTo>
                    <a:pt x="11288" y="2579"/>
                    <a:pt x="11161" y="2514"/>
                    <a:pt x="11231" y="2440"/>
                  </a:cubicBezTo>
                  <a:lnTo>
                    <a:pt x="11290" y="2430"/>
                  </a:lnTo>
                  <a:cubicBezTo>
                    <a:pt x="11315" y="2350"/>
                    <a:pt x="11295" y="2284"/>
                    <a:pt x="11262" y="2223"/>
                  </a:cubicBezTo>
                  <a:cubicBezTo>
                    <a:pt x="11332" y="2130"/>
                    <a:pt x="11335" y="2066"/>
                    <a:pt x="11274" y="1966"/>
                  </a:cubicBezTo>
                  <a:cubicBezTo>
                    <a:pt x="11279" y="1938"/>
                    <a:pt x="11283" y="1909"/>
                    <a:pt x="11289" y="1871"/>
                  </a:cubicBezTo>
                  <a:cubicBezTo>
                    <a:pt x="11195" y="1806"/>
                    <a:pt x="11211" y="1687"/>
                    <a:pt x="11162" y="1593"/>
                  </a:cubicBezTo>
                  <a:cubicBezTo>
                    <a:pt x="11171" y="1550"/>
                    <a:pt x="11181" y="1503"/>
                    <a:pt x="11189" y="1463"/>
                  </a:cubicBezTo>
                  <a:lnTo>
                    <a:pt x="11045" y="1288"/>
                  </a:lnTo>
                  <a:lnTo>
                    <a:pt x="11033" y="1292"/>
                  </a:lnTo>
                  <a:cubicBezTo>
                    <a:pt x="11037" y="1317"/>
                    <a:pt x="11041" y="1342"/>
                    <a:pt x="11046" y="1367"/>
                  </a:cubicBezTo>
                  <a:lnTo>
                    <a:pt x="11103" y="1377"/>
                  </a:lnTo>
                  <a:cubicBezTo>
                    <a:pt x="11102" y="1446"/>
                    <a:pt x="11096" y="1511"/>
                    <a:pt x="11053" y="1568"/>
                  </a:cubicBezTo>
                  <a:lnTo>
                    <a:pt x="10925" y="1568"/>
                  </a:lnTo>
                  <a:cubicBezTo>
                    <a:pt x="10914" y="1552"/>
                    <a:pt x="10901" y="1533"/>
                    <a:pt x="10895" y="1524"/>
                  </a:cubicBezTo>
                  <a:lnTo>
                    <a:pt x="10701" y="1434"/>
                  </a:lnTo>
                  <a:cubicBezTo>
                    <a:pt x="10664" y="1380"/>
                    <a:pt x="10664" y="1380"/>
                    <a:pt x="10657" y="1211"/>
                  </a:cubicBezTo>
                  <a:lnTo>
                    <a:pt x="10595" y="1140"/>
                  </a:lnTo>
                  <a:lnTo>
                    <a:pt x="10595" y="1140"/>
                  </a:lnTo>
                  <a:cubicBezTo>
                    <a:pt x="10598" y="1203"/>
                    <a:pt x="10595" y="1253"/>
                    <a:pt x="10528" y="1268"/>
                  </a:cubicBezTo>
                  <a:cubicBezTo>
                    <a:pt x="10493" y="1245"/>
                    <a:pt x="10458" y="1213"/>
                    <a:pt x="10418" y="1200"/>
                  </a:cubicBezTo>
                  <a:cubicBezTo>
                    <a:pt x="10331" y="1169"/>
                    <a:pt x="10239" y="1146"/>
                    <a:pt x="10148" y="1123"/>
                  </a:cubicBezTo>
                  <a:cubicBezTo>
                    <a:pt x="10138" y="1122"/>
                    <a:pt x="10128" y="1122"/>
                    <a:pt x="10118" y="1122"/>
                  </a:cubicBezTo>
                  <a:cubicBezTo>
                    <a:pt x="10108" y="1122"/>
                    <a:pt x="10098" y="1122"/>
                    <a:pt x="10088" y="1123"/>
                  </a:cubicBezTo>
                  <a:lnTo>
                    <a:pt x="10027" y="1172"/>
                  </a:lnTo>
                  <a:cubicBezTo>
                    <a:pt x="10001" y="1162"/>
                    <a:pt x="9977" y="1158"/>
                    <a:pt x="9952" y="1158"/>
                  </a:cubicBezTo>
                  <a:cubicBezTo>
                    <a:pt x="9915" y="1158"/>
                    <a:pt x="9879" y="1168"/>
                    <a:pt x="9840" y="1183"/>
                  </a:cubicBezTo>
                  <a:cubicBezTo>
                    <a:pt x="9758" y="1212"/>
                    <a:pt x="9663" y="1210"/>
                    <a:pt x="9570" y="1221"/>
                  </a:cubicBezTo>
                  <a:cubicBezTo>
                    <a:pt x="9569" y="1193"/>
                    <a:pt x="9566" y="1167"/>
                    <a:pt x="9565" y="1150"/>
                  </a:cubicBezTo>
                  <a:lnTo>
                    <a:pt x="9708" y="1014"/>
                  </a:lnTo>
                  <a:cubicBezTo>
                    <a:pt x="9717" y="1019"/>
                    <a:pt x="9726" y="1021"/>
                    <a:pt x="9735" y="1021"/>
                  </a:cubicBezTo>
                  <a:cubicBezTo>
                    <a:pt x="9767" y="1021"/>
                    <a:pt x="9798" y="995"/>
                    <a:pt x="9832" y="990"/>
                  </a:cubicBezTo>
                  <a:cubicBezTo>
                    <a:pt x="9838" y="951"/>
                    <a:pt x="9843" y="918"/>
                    <a:pt x="9850" y="876"/>
                  </a:cubicBezTo>
                  <a:lnTo>
                    <a:pt x="10205" y="876"/>
                  </a:lnTo>
                  <a:lnTo>
                    <a:pt x="10263" y="901"/>
                  </a:lnTo>
                  <a:cubicBezTo>
                    <a:pt x="10287" y="881"/>
                    <a:pt x="10308" y="865"/>
                    <a:pt x="10328" y="849"/>
                  </a:cubicBezTo>
                  <a:lnTo>
                    <a:pt x="10392" y="878"/>
                  </a:lnTo>
                  <a:lnTo>
                    <a:pt x="10392" y="864"/>
                  </a:lnTo>
                  <a:cubicBezTo>
                    <a:pt x="10464" y="856"/>
                    <a:pt x="10536" y="848"/>
                    <a:pt x="10611" y="840"/>
                  </a:cubicBezTo>
                  <a:cubicBezTo>
                    <a:pt x="10607" y="811"/>
                    <a:pt x="10602" y="780"/>
                    <a:pt x="10596" y="748"/>
                  </a:cubicBezTo>
                  <a:lnTo>
                    <a:pt x="10649" y="739"/>
                  </a:lnTo>
                  <a:cubicBezTo>
                    <a:pt x="10675" y="658"/>
                    <a:pt x="10618" y="604"/>
                    <a:pt x="10580" y="530"/>
                  </a:cubicBezTo>
                  <a:cubicBezTo>
                    <a:pt x="10617" y="464"/>
                    <a:pt x="10584" y="362"/>
                    <a:pt x="10672" y="297"/>
                  </a:cubicBezTo>
                  <a:cubicBezTo>
                    <a:pt x="10695" y="313"/>
                    <a:pt x="10715" y="329"/>
                    <a:pt x="10737" y="342"/>
                  </a:cubicBezTo>
                  <a:cubicBezTo>
                    <a:pt x="10829" y="395"/>
                    <a:pt x="10836" y="410"/>
                    <a:pt x="10810" y="510"/>
                  </a:cubicBezTo>
                  <a:lnTo>
                    <a:pt x="10891" y="440"/>
                  </a:lnTo>
                  <a:cubicBezTo>
                    <a:pt x="10899" y="465"/>
                    <a:pt x="10904" y="482"/>
                    <a:pt x="10912" y="511"/>
                  </a:cubicBezTo>
                  <a:cubicBezTo>
                    <a:pt x="10917" y="496"/>
                    <a:pt x="10924" y="481"/>
                    <a:pt x="10931" y="466"/>
                  </a:cubicBezTo>
                  <a:cubicBezTo>
                    <a:pt x="10938" y="458"/>
                    <a:pt x="10946" y="450"/>
                    <a:pt x="10954" y="445"/>
                  </a:cubicBezTo>
                  <a:cubicBezTo>
                    <a:pt x="11110" y="539"/>
                    <a:pt x="11113" y="544"/>
                    <a:pt x="11079" y="640"/>
                  </a:cubicBezTo>
                  <a:lnTo>
                    <a:pt x="11016" y="640"/>
                  </a:lnTo>
                  <a:cubicBezTo>
                    <a:pt x="11008" y="698"/>
                    <a:pt x="11001" y="751"/>
                    <a:pt x="10992" y="828"/>
                  </a:cubicBezTo>
                  <a:lnTo>
                    <a:pt x="11081" y="908"/>
                  </a:lnTo>
                  <a:cubicBezTo>
                    <a:pt x="11139" y="855"/>
                    <a:pt x="11241" y="883"/>
                    <a:pt x="11271" y="780"/>
                  </a:cubicBezTo>
                  <a:lnTo>
                    <a:pt x="11169" y="721"/>
                  </a:lnTo>
                  <a:lnTo>
                    <a:pt x="11198" y="774"/>
                  </a:lnTo>
                  <a:lnTo>
                    <a:pt x="11128" y="829"/>
                  </a:lnTo>
                  <a:lnTo>
                    <a:pt x="11047" y="772"/>
                  </a:lnTo>
                  <a:lnTo>
                    <a:pt x="11141" y="697"/>
                  </a:lnTo>
                  <a:cubicBezTo>
                    <a:pt x="11143" y="660"/>
                    <a:pt x="11145" y="625"/>
                    <a:pt x="11146" y="588"/>
                  </a:cubicBezTo>
                  <a:lnTo>
                    <a:pt x="11160" y="584"/>
                  </a:lnTo>
                  <a:lnTo>
                    <a:pt x="11071" y="457"/>
                  </a:lnTo>
                  <a:lnTo>
                    <a:pt x="11208" y="407"/>
                  </a:lnTo>
                  <a:cubicBezTo>
                    <a:pt x="11166" y="370"/>
                    <a:pt x="11104" y="359"/>
                    <a:pt x="11135" y="295"/>
                  </a:cubicBezTo>
                  <a:cubicBezTo>
                    <a:pt x="11235" y="276"/>
                    <a:pt x="11235" y="276"/>
                    <a:pt x="11223" y="196"/>
                  </a:cubicBezTo>
                  <a:lnTo>
                    <a:pt x="11223" y="196"/>
                  </a:lnTo>
                  <a:lnTo>
                    <a:pt x="11078" y="236"/>
                  </a:lnTo>
                  <a:cubicBezTo>
                    <a:pt x="11021" y="174"/>
                    <a:pt x="10956" y="139"/>
                    <a:pt x="10886" y="139"/>
                  </a:cubicBezTo>
                  <a:cubicBezTo>
                    <a:pt x="10838" y="139"/>
                    <a:pt x="10787" y="155"/>
                    <a:pt x="10733" y="191"/>
                  </a:cubicBezTo>
                  <a:cubicBezTo>
                    <a:pt x="10706" y="180"/>
                    <a:pt x="10677" y="160"/>
                    <a:pt x="10652" y="160"/>
                  </a:cubicBezTo>
                  <a:cubicBezTo>
                    <a:pt x="10627" y="160"/>
                    <a:pt x="10603" y="182"/>
                    <a:pt x="10578" y="195"/>
                  </a:cubicBezTo>
                  <a:cubicBezTo>
                    <a:pt x="10571" y="180"/>
                    <a:pt x="10563" y="164"/>
                    <a:pt x="10552" y="142"/>
                  </a:cubicBezTo>
                  <a:lnTo>
                    <a:pt x="10334" y="208"/>
                  </a:lnTo>
                  <a:lnTo>
                    <a:pt x="10286" y="184"/>
                  </a:lnTo>
                  <a:cubicBezTo>
                    <a:pt x="10183" y="209"/>
                    <a:pt x="10247" y="294"/>
                    <a:pt x="10225" y="352"/>
                  </a:cubicBezTo>
                  <a:cubicBezTo>
                    <a:pt x="10176" y="329"/>
                    <a:pt x="10150" y="270"/>
                    <a:pt x="10090" y="270"/>
                  </a:cubicBezTo>
                  <a:cubicBezTo>
                    <a:pt x="10085" y="270"/>
                    <a:pt x="10080" y="270"/>
                    <a:pt x="10075" y="271"/>
                  </a:cubicBezTo>
                  <a:cubicBezTo>
                    <a:pt x="10073" y="297"/>
                    <a:pt x="10072" y="321"/>
                    <a:pt x="10071" y="340"/>
                  </a:cubicBezTo>
                  <a:lnTo>
                    <a:pt x="9788" y="425"/>
                  </a:lnTo>
                  <a:lnTo>
                    <a:pt x="9739" y="414"/>
                  </a:lnTo>
                  <a:cubicBezTo>
                    <a:pt x="9726" y="443"/>
                    <a:pt x="9713" y="472"/>
                    <a:pt x="9703" y="498"/>
                  </a:cubicBezTo>
                  <a:lnTo>
                    <a:pt x="9631" y="522"/>
                  </a:lnTo>
                  <a:lnTo>
                    <a:pt x="9631" y="707"/>
                  </a:lnTo>
                  <a:lnTo>
                    <a:pt x="9542" y="678"/>
                  </a:lnTo>
                  <a:cubicBezTo>
                    <a:pt x="9548" y="645"/>
                    <a:pt x="9551" y="622"/>
                    <a:pt x="9555" y="597"/>
                  </a:cubicBezTo>
                  <a:lnTo>
                    <a:pt x="9465" y="597"/>
                  </a:lnTo>
                  <a:cubicBezTo>
                    <a:pt x="9460" y="625"/>
                    <a:pt x="9457" y="649"/>
                    <a:pt x="9452" y="681"/>
                  </a:cubicBezTo>
                  <a:lnTo>
                    <a:pt x="9399" y="654"/>
                  </a:lnTo>
                  <a:lnTo>
                    <a:pt x="9399" y="654"/>
                  </a:lnTo>
                  <a:cubicBezTo>
                    <a:pt x="9385" y="711"/>
                    <a:pt x="9404" y="775"/>
                    <a:pt x="9355" y="826"/>
                  </a:cubicBezTo>
                  <a:lnTo>
                    <a:pt x="9281" y="775"/>
                  </a:lnTo>
                  <a:lnTo>
                    <a:pt x="9281" y="775"/>
                  </a:lnTo>
                  <a:cubicBezTo>
                    <a:pt x="9286" y="812"/>
                    <a:pt x="9289" y="835"/>
                    <a:pt x="9292" y="863"/>
                  </a:cubicBezTo>
                  <a:lnTo>
                    <a:pt x="9232" y="857"/>
                  </a:lnTo>
                  <a:lnTo>
                    <a:pt x="9060" y="964"/>
                  </a:lnTo>
                  <a:cubicBezTo>
                    <a:pt x="9023" y="966"/>
                    <a:pt x="8980" y="966"/>
                    <a:pt x="8953" y="986"/>
                  </a:cubicBezTo>
                  <a:cubicBezTo>
                    <a:pt x="8902" y="1027"/>
                    <a:pt x="8842" y="1055"/>
                    <a:pt x="8778" y="1066"/>
                  </a:cubicBezTo>
                  <a:cubicBezTo>
                    <a:pt x="8755" y="1072"/>
                    <a:pt x="8733" y="1083"/>
                    <a:pt x="8715" y="1099"/>
                  </a:cubicBezTo>
                  <a:cubicBezTo>
                    <a:pt x="8633" y="1159"/>
                    <a:pt x="8545" y="1204"/>
                    <a:pt x="8441" y="1219"/>
                  </a:cubicBezTo>
                  <a:cubicBezTo>
                    <a:pt x="8420" y="1310"/>
                    <a:pt x="8316" y="1301"/>
                    <a:pt x="8273" y="1371"/>
                  </a:cubicBezTo>
                  <a:cubicBezTo>
                    <a:pt x="8249" y="1333"/>
                    <a:pt x="8267" y="1276"/>
                    <a:pt x="8212" y="1272"/>
                  </a:cubicBezTo>
                  <a:cubicBezTo>
                    <a:pt x="8188" y="1308"/>
                    <a:pt x="8164" y="1339"/>
                    <a:pt x="8146" y="1372"/>
                  </a:cubicBezTo>
                  <a:cubicBezTo>
                    <a:pt x="8127" y="1409"/>
                    <a:pt x="8113" y="1447"/>
                    <a:pt x="8095" y="1488"/>
                  </a:cubicBezTo>
                  <a:cubicBezTo>
                    <a:pt x="8064" y="1478"/>
                    <a:pt x="8032" y="1470"/>
                    <a:pt x="8000" y="1464"/>
                  </a:cubicBezTo>
                  <a:cubicBezTo>
                    <a:pt x="7987" y="1463"/>
                    <a:pt x="7972" y="1462"/>
                    <a:pt x="7958" y="1462"/>
                  </a:cubicBezTo>
                  <a:cubicBezTo>
                    <a:pt x="7941" y="1462"/>
                    <a:pt x="7925" y="1464"/>
                    <a:pt x="7916" y="1472"/>
                  </a:cubicBezTo>
                  <a:cubicBezTo>
                    <a:pt x="7886" y="1498"/>
                    <a:pt x="7861" y="1525"/>
                    <a:pt x="7824" y="1525"/>
                  </a:cubicBezTo>
                  <a:cubicBezTo>
                    <a:pt x="7818" y="1525"/>
                    <a:pt x="7812" y="1524"/>
                    <a:pt x="7806" y="1523"/>
                  </a:cubicBezTo>
                  <a:cubicBezTo>
                    <a:pt x="7803" y="1544"/>
                    <a:pt x="7799" y="1564"/>
                    <a:pt x="7795" y="1586"/>
                  </a:cubicBezTo>
                  <a:cubicBezTo>
                    <a:pt x="7724" y="1588"/>
                    <a:pt x="7668" y="1644"/>
                    <a:pt x="7600" y="1644"/>
                  </a:cubicBezTo>
                  <a:cubicBezTo>
                    <a:pt x="7588" y="1644"/>
                    <a:pt x="7574" y="1643"/>
                    <a:pt x="7561" y="1638"/>
                  </a:cubicBezTo>
                  <a:lnTo>
                    <a:pt x="7530" y="1707"/>
                  </a:lnTo>
                  <a:lnTo>
                    <a:pt x="7372" y="1631"/>
                  </a:lnTo>
                  <a:cubicBezTo>
                    <a:pt x="7311" y="1732"/>
                    <a:pt x="7213" y="1756"/>
                    <a:pt x="7151" y="1774"/>
                  </a:cubicBezTo>
                  <a:lnTo>
                    <a:pt x="6888" y="1939"/>
                  </a:lnTo>
                  <a:lnTo>
                    <a:pt x="6805" y="1991"/>
                  </a:lnTo>
                  <a:cubicBezTo>
                    <a:pt x="6753" y="2023"/>
                    <a:pt x="6697" y="2052"/>
                    <a:pt x="6649" y="2091"/>
                  </a:cubicBezTo>
                  <a:cubicBezTo>
                    <a:pt x="6569" y="2157"/>
                    <a:pt x="6462" y="2197"/>
                    <a:pt x="6420" y="2302"/>
                  </a:cubicBezTo>
                  <a:cubicBezTo>
                    <a:pt x="6291" y="2335"/>
                    <a:pt x="6236" y="2461"/>
                    <a:pt x="6130" y="2527"/>
                  </a:cubicBezTo>
                  <a:cubicBezTo>
                    <a:pt x="6132" y="2549"/>
                    <a:pt x="6136" y="2574"/>
                    <a:pt x="6138" y="2592"/>
                  </a:cubicBezTo>
                  <a:lnTo>
                    <a:pt x="6090" y="2691"/>
                  </a:lnTo>
                  <a:cubicBezTo>
                    <a:pt x="6111" y="2694"/>
                    <a:pt x="6125" y="2700"/>
                    <a:pt x="6136" y="2700"/>
                  </a:cubicBezTo>
                  <a:cubicBezTo>
                    <a:pt x="6138" y="2700"/>
                    <a:pt x="6141" y="2699"/>
                    <a:pt x="6143" y="2699"/>
                  </a:cubicBezTo>
                  <a:cubicBezTo>
                    <a:pt x="6207" y="2681"/>
                    <a:pt x="6178" y="2606"/>
                    <a:pt x="6219" y="2566"/>
                  </a:cubicBezTo>
                  <a:cubicBezTo>
                    <a:pt x="6262" y="2667"/>
                    <a:pt x="6304" y="2764"/>
                    <a:pt x="6338" y="2843"/>
                  </a:cubicBezTo>
                  <a:cubicBezTo>
                    <a:pt x="6334" y="2890"/>
                    <a:pt x="6318" y="2930"/>
                    <a:pt x="6331" y="2957"/>
                  </a:cubicBezTo>
                  <a:cubicBezTo>
                    <a:pt x="6348" y="2995"/>
                    <a:pt x="6383" y="3013"/>
                    <a:pt x="6424" y="3013"/>
                  </a:cubicBezTo>
                  <a:cubicBezTo>
                    <a:pt x="6432" y="3013"/>
                    <a:pt x="6439" y="3013"/>
                    <a:pt x="6447" y="3011"/>
                  </a:cubicBezTo>
                  <a:cubicBezTo>
                    <a:pt x="6479" y="2968"/>
                    <a:pt x="6456" y="2932"/>
                    <a:pt x="6445" y="2890"/>
                  </a:cubicBezTo>
                  <a:cubicBezTo>
                    <a:pt x="6434" y="2849"/>
                    <a:pt x="6426" y="2808"/>
                    <a:pt x="6415" y="2767"/>
                  </a:cubicBezTo>
                  <a:lnTo>
                    <a:pt x="6415" y="2767"/>
                  </a:lnTo>
                  <a:lnTo>
                    <a:pt x="6535" y="2796"/>
                  </a:lnTo>
                  <a:cubicBezTo>
                    <a:pt x="6561" y="2829"/>
                    <a:pt x="6589" y="2879"/>
                    <a:pt x="6629" y="2912"/>
                  </a:cubicBezTo>
                  <a:cubicBezTo>
                    <a:pt x="6667" y="2945"/>
                    <a:pt x="6717" y="2960"/>
                    <a:pt x="6768" y="2960"/>
                  </a:cubicBezTo>
                  <a:cubicBezTo>
                    <a:pt x="6819" y="2960"/>
                    <a:pt x="6872" y="2945"/>
                    <a:pt x="6916" y="2914"/>
                  </a:cubicBezTo>
                  <a:cubicBezTo>
                    <a:pt x="6937" y="2900"/>
                    <a:pt x="6958" y="2887"/>
                    <a:pt x="6982" y="2887"/>
                  </a:cubicBezTo>
                  <a:cubicBezTo>
                    <a:pt x="6991" y="2887"/>
                    <a:pt x="7001" y="2889"/>
                    <a:pt x="7011" y="2894"/>
                  </a:cubicBezTo>
                  <a:cubicBezTo>
                    <a:pt x="7043" y="2978"/>
                    <a:pt x="6946" y="2984"/>
                    <a:pt x="6926" y="3048"/>
                  </a:cubicBezTo>
                  <a:cubicBezTo>
                    <a:pt x="6944" y="3068"/>
                    <a:pt x="6964" y="3092"/>
                    <a:pt x="6985" y="3115"/>
                  </a:cubicBezTo>
                  <a:cubicBezTo>
                    <a:pt x="7013" y="3145"/>
                    <a:pt x="7039" y="3177"/>
                    <a:pt x="7063" y="3210"/>
                  </a:cubicBezTo>
                  <a:cubicBezTo>
                    <a:pt x="7106" y="3276"/>
                    <a:pt x="7153" y="3303"/>
                    <a:pt x="7221" y="3303"/>
                  </a:cubicBezTo>
                  <a:cubicBezTo>
                    <a:pt x="7240" y="3303"/>
                    <a:pt x="7259" y="3301"/>
                    <a:pt x="7281" y="3298"/>
                  </a:cubicBezTo>
                  <a:cubicBezTo>
                    <a:pt x="7332" y="3288"/>
                    <a:pt x="7384" y="3283"/>
                    <a:pt x="7436" y="3283"/>
                  </a:cubicBezTo>
                  <a:cubicBezTo>
                    <a:pt x="7463" y="3283"/>
                    <a:pt x="7491" y="3285"/>
                    <a:pt x="7519" y="3287"/>
                  </a:cubicBezTo>
                  <a:cubicBezTo>
                    <a:pt x="7622" y="3299"/>
                    <a:pt x="7725" y="3327"/>
                    <a:pt x="7836" y="3350"/>
                  </a:cubicBezTo>
                  <a:cubicBezTo>
                    <a:pt x="7862" y="3412"/>
                    <a:pt x="7854" y="3479"/>
                    <a:pt x="7822" y="3544"/>
                  </a:cubicBezTo>
                  <a:lnTo>
                    <a:pt x="7934" y="3589"/>
                  </a:lnTo>
                  <a:lnTo>
                    <a:pt x="7934" y="3589"/>
                  </a:lnTo>
                  <a:lnTo>
                    <a:pt x="7880" y="3397"/>
                  </a:lnTo>
                  <a:cubicBezTo>
                    <a:pt x="7908" y="3394"/>
                    <a:pt x="7933" y="3387"/>
                    <a:pt x="7956" y="3387"/>
                  </a:cubicBezTo>
                  <a:cubicBezTo>
                    <a:pt x="7964" y="3387"/>
                    <a:pt x="7971" y="3388"/>
                    <a:pt x="7978" y="3390"/>
                  </a:cubicBezTo>
                  <a:cubicBezTo>
                    <a:pt x="7994" y="3394"/>
                    <a:pt x="8008" y="3396"/>
                    <a:pt x="8023" y="3396"/>
                  </a:cubicBezTo>
                  <a:cubicBezTo>
                    <a:pt x="8051" y="3396"/>
                    <a:pt x="8077" y="3388"/>
                    <a:pt x="8103" y="3368"/>
                  </a:cubicBezTo>
                  <a:cubicBezTo>
                    <a:pt x="8105" y="3368"/>
                    <a:pt x="8107" y="3367"/>
                    <a:pt x="8110" y="3367"/>
                  </a:cubicBezTo>
                  <a:cubicBezTo>
                    <a:pt x="8115" y="3367"/>
                    <a:pt x="8122" y="3368"/>
                    <a:pt x="8129" y="3368"/>
                  </a:cubicBezTo>
                  <a:cubicBezTo>
                    <a:pt x="8133" y="3392"/>
                    <a:pt x="8138" y="3415"/>
                    <a:pt x="8141" y="3436"/>
                  </a:cubicBezTo>
                  <a:cubicBezTo>
                    <a:pt x="8149" y="3438"/>
                    <a:pt x="8157" y="3439"/>
                    <a:pt x="8163" y="3439"/>
                  </a:cubicBezTo>
                  <a:cubicBezTo>
                    <a:pt x="8202" y="3439"/>
                    <a:pt x="8214" y="3406"/>
                    <a:pt x="8228" y="3378"/>
                  </a:cubicBezTo>
                  <a:lnTo>
                    <a:pt x="8210" y="3325"/>
                  </a:lnTo>
                  <a:lnTo>
                    <a:pt x="8360" y="3182"/>
                  </a:lnTo>
                  <a:lnTo>
                    <a:pt x="8348" y="3174"/>
                  </a:lnTo>
                  <a:cubicBezTo>
                    <a:pt x="8354" y="3149"/>
                    <a:pt x="8360" y="3124"/>
                    <a:pt x="8366" y="3099"/>
                  </a:cubicBezTo>
                  <a:lnTo>
                    <a:pt x="8397" y="3024"/>
                  </a:lnTo>
                  <a:lnTo>
                    <a:pt x="8213" y="2890"/>
                  </a:lnTo>
                  <a:lnTo>
                    <a:pt x="8327" y="2830"/>
                  </a:lnTo>
                  <a:cubicBezTo>
                    <a:pt x="8332" y="2833"/>
                    <a:pt x="8336" y="2834"/>
                    <a:pt x="8342" y="2834"/>
                  </a:cubicBezTo>
                  <a:cubicBezTo>
                    <a:pt x="8364" y="2834"/>
                    <a:pt x="8394" y="2813"/>
                    <a:pt x="8421" y="2813"/>
                  </a:cubicBezTo>
                  <a:cubicBezTo>
                    <a:pt x="8438" y="2813"/>
                    <a:pt x="8453" y="2821"/>
                    <a:pt x="8465" y="2848"/>
                  </a:cubicBezTo>
                  <a:lnTo>
                    <a:pt x="8465" y="3048"/>
                  </a:lnTo>
                  <a:lnTo>
                    <a:pt x="8427" y="3121"/>
                  </a:lnTo>
                  <a:lnTo>
                    <a:pt x="8375" y="3108"/>
                  </a:lnTo>
                  <a:lnTo>
                    <a:pt x="8427" y="3153"/>
                  </a:lnTo>
                  <a:cubicBezTo>
                    <a:pt x="8427" y="3153"/>
                    <a:pt x="8428" y="3153"/>
                    <a:pt x="8429" y="3153"/>
                  </a:cubicBezTo>
                  <a:cubicBezTo>
                    <a:pt x="8491" y="3153"/>
                    <a:pt x="8544" y="3126"/>
                    <a:pt x="8598" y="3126"/>
                  </a:cubicBezTo>
                  <a:cubicBezTo>
                    <a:pt x="8623" y="3126"/>
                    <a:pt x="8648" y="3132"/>
                    <a:pt x="8674" y="3147"/>
                  </a:cubicBezTo>
                  <a:cubicBezTo>
                    <a:pt x="8641" y="3198"/>
                    <a:pt x="8604" y="3224"/>
                    <a:pt x="8568" y="3224"/>
                  </a:cubicBezTo>
                  <a:cubicBezTo>
                    <a:pt x="8563" y="3224"/>
                    <a:pt x="8559" y="3223"/>
                    <a:pt x="8554" y="3222"/>
                  </a:cubicBezTo>
                  <a:cubicBezTo>
                    <a:pt x="8504" y="3254"/>
                    <a:pt x="8467" y="3279"/>
                    <a:pt x="8429" y="3305"/>
                  </a:cubicBezTo>
                  <a:lnTo>
                    <a:pt x="8457" y="3362"/>
                  </a:lnTo>
                  <a:lnTo>
                    <a:pt x="8445" y="3374"/>
                  </a:lnTo>
                  <a:lnTo>
                    <a:pt x="8310" y="3292"/>
                  </a:lnTo>
                  <a:lnTo>
                    <a:pt x="8310" y="3292"/>
                  </a:lnTo>
                  <a:cubicBezTo>
                    <a:pt x="8334" y="3344"/>
                    <a:pt x="8260" y="3368"/>
                    <a:pt x="8297" y="3419"/>
                  </a:cubicBezTo>
                  <a:cubicBezTo>
                    <a:pt x="8322" y="3393"/>
                    <a:pt x="8337" y="3381"/>
                    <a:pt x="8356" y="3381"/>
                  </a:cubicBezTo>
                  <a:cubicBezTo>
                    <a:pt x="8373" y="3381"/>
                    <a:pt x="8394" y="3391"/>
                    <a:pt x="8429" y="3410"/>
                  </a:cubicBezTo>
                  <a:lnTo>
                    <a:pt x="8384" y="3436"/>
                  </a:lnTo>
                  <a:cubicBezTo>
                    <a:pt x="8376" y="3464"/>
                    <a:pt x="8367" y="3494"/>
                    <a:pt x="8358" y="3527"/>
                  </a:cubicBezTo>
                  <a:lnTo>
                    <a:pt x="8317" y="3518"/>
                  </a:lnTo>
                  <a:cubicBezTo>
                    <a:pt x="8277" y="3485"/>
                    <a:pt x="8354" y="3454"/>
                    <a:pt x="8303" y="3429"/>
                  </a:cubicBezTo>
                  <a:lnTo>
                    <a:pt x="8303" y="3429"/>
                  </a:lnTo>
                  <a:lnTo>
                    <a:pt x="8227" y="3560"/>
                  </a:lnTo>
                  <a:cubicBezTo>
                    <a:pt x="8243" y="3586"/>
                    <a:pt x="8253" y="3602"/>
                    <a:pt x="8266" y="3623"/>
                  </a:cubicBezTo>
                  <a:lnTo>
                    <a:pt x="8225" y="3675"/>
                  </a:lnTo>
                  <a:cubicBezTo>
                    <a:pt x="8157" y="3665"/>
                    <a:pt x="8130" y="3618"/>
                    <a:pt x="8104" y="3565"/>
                  </a:cubicBezTo>
                  <a:cubicBezTo>
                    <a:pt x="8096" y="3594"/>
                    <a:pt x="8087" y="3632"/>
                    <a:pt x="8101" y="3646"/>
                  </a:cubicBezTo>
                  <a:cubicBezTo>
                    <a:pt x="8141" y="3687"/>
                    <a:pt x="8131" y="3724"/>
                    <a:pt x="8119" y="3759"/>
                  </a:cubicBezTo>
                  <a:cubicBezTo>
                    <a:pt x="8090" y="3775"/>
                    <a:pt x="8064" y="3781"/>
                    <a:pt x="8048" y="3800"/>
                  </a:cubicBezTo>
                  <a:cubicBezTo>
                    <a:pt x="7998" y="3854"/>
                    <a:pt x="7951" y="3914"/>
                    <a:pt x="7904" y="3971"/>
                  </a:cubicBezTo>
                  <a:lnTo>
                    <a:pt x="7858" y="3956"/>
                  </a:lnTo>
                  <a:lnTo>
                    <a:pt x="7858" y="4121"/>
                  </a:lnTo>
                  <a:lnTo>
                    <a:pt x="7691" y="4242"/>
                  </a:lnTo>
                  <a:cubicBezTo>
                    <a:pt x="7676" y="4278"/>
                    <a:pt x="7694" y="4322"/>
                    <a:pt x="7649" y="4337"/>
                  </a:cubicBezTo>
                  <a:cubicBezTo>
                    <a:pt x="7633" y="4306"/>
                    <a:pt x="7620" y="4280"/>
                    <a:pt x="7607" y="4256"/>
                  </a:cubicBezTo>
                  <a:cubicBezTo>
                    <a:pt x="7531" y="4262"/>
                    <a:pt x="7552" y="4331"/>
                    <a:pt x="7517" y="4367"/>
                  </a:cubicBezTo>
                  <a:lnTo>
                    <a:pt x="7447" y="4324"/>
                  </a:lnTo>
                  <a:lnTo>
                    <a:pt x="7325" y="4439"/>
                  </a:lnTo>
                  <a:cubicBezTo>
                    <a:pt x="7333" y="4459"/>
                    <a:pt x="7339" y="4477"/>
                    <a:pt x="7343" y="4486"/>
                  </a:cubicBezTo>
                  <a:lnTo>
                    <a:pt x="7084" y="4864"/>
                  </a:lnTo>
                  <a:cubicBezTo>
                    <a:pt x="6967" y="4963"/>
                    <a:pt x="6847" y="5061"/>
                    <a:pt x="6809" y="5227"/>
                  </a:cubicBezTo>
                  <a:lnTo>
                    <a:pt x="6748" y="5258"/>
                  </a:lnTo>
                  <a:cubicBezTo>
                    <a:pt x="6751" y="5282"/>
                    <a:pt x="6753" y="5303"/>
                    <a:pt x="6753" y="5312"/>
                  </a:cubicBezTo>
                  <a:lnTo>
                    <a:pt x="6566" y="5392"/>
                  </a:lnTo>
                  <a:cubicBezTo>
                    <a:pt x="6559" y="5429"/>
                    <a:pt x="6553" y="5450"/>
                    <a:pt x="6549" y="5472"/>
                  </a:cubicBezTo>
                  <a:lnTo>
                    <a:pt x="6479" y="5501"/>
                  </a:lnTo>
                  <a:cubicBezTo>
                    <a:pt x="6435" y="5565"/>
                    <a:pt x="6471" y="5609"/>
                    <a:pt x="6516" y="5656"/>
                  </a:cubicBezTo>
                  <a:cubicBezTo>
                    <a:pt x="6395" y="5671"/>
                    <a:pt x="6322" y="5748"/>
                    <a:pt x="6237" y="5811"/>
                  </a:cubicBezTo>
                  <a:lnTo>
                    <a:pt x="6252" y="5871"/>
                  </a:lnTo>
                  <a:cubicBezTo>
                    <a:pt x="6155" y="5903"/>
                    <a:pt x="6099" y="5966"/>
                    <a:pt x="6097" y="6073"/>
                  </a:cubicBezTo>
                  <a:cubicBezTo>
                    <a:pt x="6045" y="6078"/>
                    <a:pt x="5991" y="6081"/>
                    <a:pt x="5959" y="6137"/>
                  </a:cubicBezTo>
                  <a:cubicBezTo>
                    <a:pt x="5956" y="6169"/>
                    <a:pt x="5951" y="6203"/>
                    <a:pt x="5946" y="6236"/>
                  </a:cubicBezTo>
                  <a:lnTo>
                    <a:pt x="5840" y="6303"/>
                  </a:lnTo>
                  <a:cubicBezTo>
                    <a:pt x="5848" y="6338"/>
                    <a:pt x="5855" y="6370"/>
                    <a:pt x="5864" y="6411"/>
                  </a:cubicBezTo>
                  <a:lnTo>
                    <a:pt x="5781" y="6411"/>
                  </a:lnTo>
                  <a:cubicBezTo>
                    <a:pt x="5745" y="6502"/>
                    <a:pt x="5666" y="6544"/>
                    <a:pt x="5585" y="6576"/>
                  </a:cubicBezTo>
                  <a:cubicBezTo>
                    <a:pt x="5568" y="6638"/>
                    <a:pt x="5637" y="6694"/>
                    <a:pt x="5583" y="6753"/>
                  </a:cubicBezTo>
                  <a:lnTo>
                    <a:pt x="5489" y="6743"/>
                  </a:lnTo>
                  <a:lnTo>
                    <a:pt x="5389" y="6795"/>
                  </a:lnTo>
                  <a:lnTo>
                    <a:pt x="5465" y="6838"/>
                  </a:lnTo>
                  <a:lnTo>
                    <a:pt x="5438" y="6897"/>
                  </a:lnTo>
                  <a:lnTo>
                    <a:pt x="5373" y="6833"/>
                  </a:lnTo>
                  <a:cubicBezTo>
                    <a:pt x="5351" y="6881"/>
                    <a:pt x="5342" y="6927"/>
                    <a:pt x="5316" y="6957"/>
                  </a:cubicBezTo>
                  <a:cubicBezTo>
                    <a:pt x="5254" y="7029"/>
                    <a:pt x="5184" y="7094"/>
                    <a:pt x="5121" y="7163"/>
                  </a:cubicBezTo>
                  <a:cubicBezTo>
                    <a:pt x="4977" y="7318"/>
                    <a:pt x="4862" y="7489"/>
                    <a:pt x="4797" y="7686"/>
                  </a:cubicBezTo>
                  <a:lnTo>
                    <a:pt x="4721" y="7742"/>
                  </a:lnTo>
                  <a:lnTo>
                    <a:pt x="4721" y="7813"/>
                  </a:lnTo>
                  <a:lnTo>
                    <a:pt x="4641" y="7872"/>
                  </a:lnTo>
                  <a:cubicBezTo>
                    <a:pt x="4646" y="7895"/>
                    <a:pt x="4652" y="7913"/>
                    <a:pt x="4656" y="7935"/>
                  </a:cubicBezTo>
                  <a:cubicBezTo>
                    <a:pt x="4595" y="7964"/>
                    <a:pt x="4541" y="7998"/>
                    <a:pt x="4526" y="8075"/>
                  </a:cubicBezTo>
                  <a:lnTo>
                    <a:pt x="4620" y="8211"/>
                  </a:lnTo>
                  <a:lnTo>
                    <a:pt x="4561" y="8228"/>
                  </a:lnTo>
                  <a:cubicBezTo>
                    <a:pt x="4539" y="8202"/>
                    <a:pt x="4564" y="8152"/>
                    <a:pt x="4512" y="8152"/>
                  </a:cubicBezTo>
                  <a:cubicBezTo>
                    <a:pt x="4511" y="8152"/>
                    <a:pt x="4511" y="8152"/>
                    <a:pt x="4510" y="8152"/>
                  </a:cubicBezTo>
                  <a:cubicBezTo>
                    <a:pt x="4457" y="8198"/>
                    <a:pt x="4512" y="8252"/>
                    <a:pt x="4498" y="8306"/>
                  </a:cubicBezTo>
                  <a:lnTo>
                    <a:pt x="4445" y="8349"/>
                  </a:lnTo>
                  <a:cubicBezTo>
                    <a:pt x="4462" y="8431"/>
                    <a:pt x="4478" y="8509"/>
                    <a:pt x="4493" y="8582"/>
                  </a:cubicBezTo>
                  <a:lnTo>
                    <a:pt x="4575" y="8606"/>
                  </a:lnTo>
                  <a:cubicBezTo>
                    <a:pt x="4582" y="8743"/>
                    <a:pt x="4635" y="8847"/>
                    <a:pt x="4784" y="8883"/>
                  </a:cubicBezTo>
                  <a:lnTo>
                    <a:pt x="4922" y="8818"/>
                  </a:lnTo>
                  <a:cubicBezTo>
                    <a:pt x="4923" y="8822"/>
                    <a:pt x="4924" y="8825"/>
                    <a:pt x="4924" y="8830"/>
                  </a:cubicBezTo>
                  <a:lnTo>
                    <a:pt x="5086" y="8796"/>
                  </a:lnTo>
                  <a:cubicBezTo>
                    <a:pt x="5091" y="8803"/>
                    <a:pt x="5100" y="8817"/>
                    <a:pt x="5109" y="8831"/>
                  </a:cubicBezTo>
                  <a:cubicBezTo>
                    <a:pt x="5117" y="8812"/>
                    <a:pt x="5124" y="8798"/>
                    <a:pt x="5130" y="8784"/>
                  </a:cubicBezTo>
                  <a:lnTo>
                    <a:pt x="5212" y="8784"/>
                  </a:lnTo>
                  <a:lnTo>
                    <a:pt x="5273" y="8734"/>
                  </a:lnTo>
                  <a:lnTo>
                    <a:pt x="5435" y="8802"/>
                  </a:lnTo>
                  <a:lnTo>
                    <a:pt x="5492" y="8883"/>
                  </a:lnTo>
                  <a:cubicBezTo>
                    <a:pt x="5511" y="8945"/>
                    <a:pt x="5529" y="8994"/>
                    <a:pt x="5541" y="9045"/>
                  </a:cubicBezTo>
                  <a:cubicBezTo>
                    <a:pt x="5554" y="9097"/>
                    <a:pt x="5601" y="9141"/>
                    <a:pt x="5580" y="9201"/>
                  </a:cubicBezTo>
                  <a:lnTo>
                    <a:pt x="5343" y="9241"/>
                  </a:lnTo>
                  <a:cubicBezTo>
                    <a:pt x="5340" y="9293"/>
                    <a:pt x="5294" y="9345"/>
                    <a:pt x="5211" y="9387"/>
                  </a:cubicBezTo>
                  <a:cubicBezTo>
                    <a:pt x="5183" y="9436"/>
                    <a:pt x="5180" y="9513"/>
                    <a:pt x="5099" y="9513"/>
                  </a:cubicBezTo>
                  <a:cubicBezTo>
                    <a:pt x="5097" y="9513"/>
                    <a:pt x="5094" y="9513"/>
                    <a:pt x="5092" y="9513"/>
                  </a:cubicBezTo>
                  <a:lnTo>
                    <a:pt x="5028" y="9424"/>
                  </a:lnTo>
                  <a:cubicBezTo>
                    <a:pt x="4943" y="9454"/>
                    <a:pt x="5000" y="9524"/>
                    <a:pt x="4966" y="9572"/>
                  </a:cubicBezTo>
                  <a:lnTo>
                    <a:pt x="4905" y="9594"/>
                  </a:lnTo>
                  <a:cubicBezTo>
                    <a:pt x="4893" y="9624"/>
                    <a:pt x="4883" y="9650"/>
                    <a:pt x="4873" y="9678"/>
                  </a:cubicBezTo>
                  <a:lnTo>
                    <a:pt x="4814" y="9664"/>
                  </a:lnTo>
                  <a:lnTo>
                    <a:pt x="4814" y="9664"/>
                  </a:lnTo>
                  <a:cubicBezTo>
                    <a:pt x="4819" y="9678"/>
                    <a:pt x="4824" y="9691"/>
                    <a:pt x="4832" y="9711"/>
                  </a:cubicBezTo>
                  <a:cubicBezTo>
                    <a:pt x="4831" y="9711"/>
                    <a:pt x="4830" y="9711"/>
                    <a:pt x="4830" y="9711"/>
                  </a:cubicBezTo>
                  <a:cubicBezTo>
                    <a:pt x="4755" y="9711"/>
                    <a:pt x="4737" y="9768"/>
                    <a:pt x="4720" y="9828"/>
                  </a:cubicBezTo>
                  <a:lnTo>
                    <a:pt x="4656" y="9828"/>
                  </a:lnTo>
                  <a:cubicBezTo>
                    <a:pt x="4669" y="9800"/>
                    <a:pt x="4679" y="9776"/>
                    <a:pt x="4697" y="9738"/>
                  </a:cubicBezTo>
                  <a:lnTo>
                    <a:pt x="4697" y="9738"/>
                  </a:lnTo>
                  <a:lnTo>
                    <a:pt x="4409" y="9951"/>
                  </a:lnTo>
                  <a:lnTo>
                    <a:pt x="4409" y="10018"/>
                  </a:lnTo>
                  <a:lnTo>
                    <a:pt x="4323" y="10034"/>
                  </a:lnTo>
                  <a:cubicBezTo>
                    <a:pt x="4273" y="10147"/>
                    <a:pt x="4160" y="10189"/>
                    <a:pt x="4087" y="10273"/>
                  </a:cubicBezTo>
                  <a:cubicBezTo>
                    <a:pt x="4105" y="10325"/>
                    <a:pt x="4105" y="10325"/>
                    <a:pt x="4071" y="10371"/>
                  </a:cubicBezTo>
                  <a:lnTo>
                    <a:pt x="4009" y="10361"/>
                  </a:lnTo>
                  <a:lnTo>
                    <a:pt x="3883" y="10438"/>
                  </a:lnTo>
                  <a:lnTo>
                    <a:pt x="3883" y="10549"/>
                  </a:lnTo>
                  <a:cubicBezTo>
                    <a:pt x="3859" y="10518"/>
                    <a:pt x="3848" y="10503"/>
                    <a:pt x="3836" y="10486"/>
                  </a:cubicBezTo>
                  <a:cubicBezTo>
                    <a:pt x="3767" y="10525"/>
                    <a:pt x="3720" y="10581"/>
                    <a:pt x="3676" y="10640"/>
                  </a:cubicBezTo>
                  <a:cubicBezTo>
                    <a:pt x="3608" y="10730"/>
                    <a:pt x="3570" y="10843"/>
                    <a:pt x="3462" y="10902"/>
                  </a:cubicBezTo>
                  <a:cubicBezTo>
                    <a:pt x="3439" y="10915"/>
                    <a:pt x="3428" y="10948"/>
                    <a:pt x="3413" y="10969"/>
                  </a:cubicBezTo>
                  <a:cubicBezTo>
                    <a:pt x="3427" y="11048"/>
                    <a:pt x="3414" y="11099"/>
                    <a:pt x="3379" y="11099"/>
                  </a:cubicBezTo>
                  <a:cubicBezTo>
                    <a:pt x="3376" y="11099"/>
                    <a:pt x="3374" y="11099"/>
                    <a:pt x="3372" y="11099"/>
                  </a:cubicBezTo>
                  <a:lnTo>
                    <a:pt x="3372" y="11037"/>
                  </a:lnTo>
                  <a:cubicBezTo>
                    <a:pt x="3352" y="11035"/>
                    <a:pt x="3337" y="11033"/>
                    <a:pt x="3325" y="11033"/>
                  </a:cubicBezTo>
                  <a:cubicBezTo>
                    <a:pt x="3279" y="11033"/>
                    <a:pt x="3270" y="11055"/>
                    <a:pt x="3236" y="11152"/>
                  </a:cubicBezTo>
                  <a:lnTo>
                    <a:pt x="3169" y="11145"/>
                  </a:lnTo>
                  <a:lnTo>
                    <a:pt x="3101" y="11254"/>
                  </a:lnTo>
                  <a:lnTo>
                    <a:pt x="3028" y="11289"/>
                  </a:lnTo>
                  <a:cubicBezTo>
                    <a:pt x="3001" y="11380"/>
                    <a:pt x="2881" y="11417"/>
                    <a:pt x="2892" y="11520"/>
                  </a:cubicBezTo>
                  <a:cubicBezTo>
                    <a:pt x="2782" y="11584"/>
                    <a:pt x="2710" y="11665"/>
                    <a:pt x="2668" y="11781"/>
                  </a:cubicBezTo>
                  <a:lnTo>
                    <a:pt x="2630" y="11787"/>
                  </a:lnTo>
                  <a:lnTo>
                    <a:pt x="2527" y="11901"/>
                  </a:lnTo>
                  <a:cubicBezTo>
                    <a:pt x="2536" y="11952"/>
                    <a:pt x="2569" y="11961"/>
                    <a:pt x="2607" y="11961"/>
                  </a:cubicBezTo>
                  <a:cubicBezTo>
                    <a:pt x="2627" y="11961"/>
                    <a:pt x="2649" y="11958"/>
                    <a:pt x="2670" y="11958"/>
                  </a:cubicBezTo>
                  <a:cubicBezTo>
                    <a:pt x="2689" y="12003"/>
                    <a:pt x="2707" y="12044"/>
                    <a:pt x="2729" y="12096"/>
                  </a:cubicBezTo>
                  <a:lnTo>
                    <a:pt x="2533" y="12032"/>
                  </a:lnTo>
                  <a:cubicBezTo>
                    <a:pt x="2524" y="12077"/>
                    <a:pt x="2517" y="12116"/>
                    <a:pt x="2507" y="12163"/>
                  </a:cubicBezTo>
                  <a:cubicBezTo>
                    <a:pt x="2483" y="12146"/>
                    <a:pt x="2467" y="12135"/>
                    <a:pt x="2454" y="12125"/>
                  </a:cubicBezTo>
                  <a:cubicBezTo>
                    <a:pt x="2442" y="12171"/>
                    <a:pt x="2428" y="12213"/>
                    <a:pt x="2416" y="12259"/>
                  </a:cubicBezTo>
                  <a:lnTo>
                    <a:pt x="2310" y="12193"/>
                  </a:lnTo>
                  <a:cubicBezTo>
                    <a:pt x="2307" y="12241"/>
                    <a:pt x="2305" y="12275"/>
                    <a:pt x="2303" y="12324"/>
                  </a:cubicBezTo>
                  <a:lnTo>
                    <a:pt x="2217" y="12265"/>
                  </a:lnTo>
                  <a:cubicBezTo>
                    <a:pt x="2158" y="12265"/>
                    <a:pt x="2157" y="12315"/>
                    <a:pt x="2140" y="12350"/>
                  </a:cubicBezTo>
                  <a:lnTo>
                    <a:pt x="2201" y="12295"/>
                  </a:lnTo>
                  <a:cubicBezTo>
                    <a:pt x="2233" y="12343"/>
                    <a:pt x="2258" y="12384"/>
                    <a:pt x="2230" y="12454"/>
                  </a:cubicBezTo>
                  <a:lnTo>
                    <a:pt x="2136" y="12357"/>
                  </a:lnTo>
                  <a:cubicBezTo>
                    <a:pt x="2121" y="12381"/>
                    <a:pt x="2106" y="12406"/>
                    <a:pt x="2087" y="12437"/>
                  </a:cubicBezTo>
                  <a:lnTo>
                    <a:pt x="2007" y="12451"/>
                  </a:lnTo>
                  <a:cubicBezTo>
                    <a:pt x="2005" y="12498"/>
                    <a:pt x="2003" y="12542"/>
                    <a:pt x="2000" y="12593"/>
                  </a:cubicBezTo>
                  <a:cubicBezTo>
                    <a:pt x="1972" y="12587"/>
                    <a:pt x="1952" y="12578"/>
                    <a:pt x="1934" y="12578"/>
                  </a:cubicBezTo>
                  <a:cubicBezTo>
                    <a:pt x="1932" y="12578"/>
                    <a:pt x="1930" y="12578"/>
                    <a:pt x="1928" y="12578"/>
                  </a:cubicBezTo>
                  <a:cubicBezTo>
                    <a:pt x="1907" y="12581"/>
                    <a:pt x="1871" y="12591"/>
                    <a:pt x="1869" y="12603"/>
                  </a:cubicBezTo>
                  <a:cubicBezTo>
                    <a:pt x="1853" y="12675"/>
                    <a:pt x="1777" y="12699"/>
                    <a:pt x="1749" y="12760"/>
                  </a:cubicBezTo>
                  <a:lnTo>
                    <a:pt x="1703" y="12868"/>
                  </a:lnTo>
                  <a:cubicBezTo>
                    <a:pt x="1620" y="12899"/>
                    <a:pt x="1557" y="12962"/>
                    <a:pt x="1521" y="13057"/>
                  </a:cubicBezTo>
                  <a:cubicBezTo>
                    <a:pt x="1504" y="13102"/>
                    <a:pt x="1468" y="13142"/>
                    <a:pt x="1436" y="13180"/>
                  </a:cubicBezTo>
                  <a:cubicBezTo>
                    <a:pt x="1380" y="13248"/>
                    <a:pt x="1316" y="13310"/>
                    <a:pt x="1262" y="13379"/>
                  </a:cubicBezTo>
                  <a:cubicBezTo>
                    <a:pt x="1188" y="13477"/>
                    <a:pt x="1120" y="13580"/>
                    <a:pt x="1047" y="13681"/>
                  </a:cubicBezTo>
                  <a:cubicBezTo>
                    <a:pt x="1052" y="13708"/>
                    <a:pt x="1058" y="13733"/>
                    <a:pt x="1064" y="13760"/>
                  </a:cubicBezTo>
                  <a:lnTo>
                    <a:pt x="980" y="13769"/>
                  </a:lnTo>
                  <a:cubicBezTo>
                    <a:pt x="977" y="13786"/>
                    <a:pt x="975" y="13800"/>
                    <a:pt x="972" y="13813"/>
                  </a:cubicBezTo>
                  <a:lnTo>
                    <a:pt x="1030" y="13847"/>
                  </a:lnTo>
                  <a:cubicBezTo>
                    <a:pt x="996" y="13859"/>
                    <a:pt x="976" y="13863"/>
                    <a:pt x="960" y="13874"/>
                  </a:cubicBezTo>
                  <a:cubicBezTo>
                    <a:pt x="927" y="13898"/>
                    <a:pt x="890" y="13921"/>
                    <a:pt x="868" y="13953"/>
                  </a:cubicBezTo>
                  <a:cubicBezTo>
                    <a:pt x="833" y="14000"/>
                    <a:pt x="810" y="14055"/>
                    <a:pt x="782" y="14106"/>
                  </a:cubicBezTo>
                  <a:cubicBezTo>
                    <a:pt x="771" y="14126"/>
                    <a:pt x="763" y="14147"/>
                    <a:pt x="793" y="14170"/>
                  </a:cubicBezTo>
                  <a:cubicBezTo>
                    <a:pt x="821" y="14130"/>
                    <a:pt x="846" y="14094"/>
                    <a:pt x="876" y="14051"/>
                  </a:cubicBezTo>
                  <a:lnTo>
                    <a:pt x="876" y="14051"/>
                  </a:lnTo>
                  <a:cubicBezTo>
                    <a:pt x="895" y="14131"/>
                    <a:pt x="860" y="14214"/>
                    <a:pt x="789" y="14255"/>
                  </a:cubicBezTo>
                  <a:lnTo>
                    <a:pt x="718" y="14238"/>
                  </a:lnTo>
                  <a:cubicBezTo>
                    <a:pt x="699" y="14274"/>
                    <a:pt x="682" y="14303"/>
                    <a:pt x="663" y="14333"/>
                  </a:cubicBezTo>
                  <a:cubicBezTo>
                    <a:pt x="599" y="14438"/>
                    <a:pt x="516" y="14531"/>
                    <a:pt x="501" y="14661"/>
                  </a:cubicBezTo>
                  <a:cubicBezTo>
                    <a:pt x="499" y="14687"/>
                    <a:pt x="483" y="14711"/>
                    <a:pt x="472" y="14734"/>
                  </a:cubicBezTo>
                  <a:cubicBezTo>
                    <a:pt x="448" y="14788"/>
                    <a:pt x="423" y="14842"/>
                    <a:pt x="399" y="14895"/>
                  </a:cubicBezTo>
                  <a:cubicBezTo>
                    <a:pt x="370" y="14957"/>
                    <a:pt x="346" y="15021"/>
                    <a:pt x="315" y="15080"/>
                  </a:cubicBezTo>
                  <a:cubicBezTo>
                    <a:pt x="293" y="15125"/>
                    <a:pt x="280" y="15166"/>
                    <a:pt x="287" y="15216"/>
                  </a:cubicBezTo>
                  <a:cubicBezTo>
                    <a:pt x="296" y="15281"/>
                    <a:pt x="290" y="15343"/>
                    <a:pt x="248" y="15401"/>
                  </a:cubicBezTo>
                  <a:cubicBezTo>
                    <a:pt x="230" y="15427"/>
                    <a:pt x="229" y="15468"/>
                    <a:pt x="224" y="15502"/>
                  </a:cubicBezTo>
                  <a:cubicBezTo>
                    <a:pt x="217" y="15564"/>
                    <a:pt x="216" y="15625"/>
                    <a:pt x="209" y="15687"/>
                  </a:cubicBezTo>
                  <a:cubicBezTo>
                    <a:pt x="198" y="15794"/>
                    <a:pt x="185" y="15902"/>
                    <a:pt x="174" y="16003"/>
                  </a:cubicBezTo>
                  <a:lnTo>
                    <a:pt x="233" y="16073"/>
                  </a:lnTo>
                  <a:cubicBezTo>
                    <a:pt x="220" y="16094"/>
                    <a:pt x="207" y="16118"/>
                    <a:pt x="197" y="16142"/>
                  </a:cubicBezTo>
                  <a:cubicBezTo>
                    <a:pt x="186" y="16172"/>
                    <a:pt x="167" y="16207"/>
                    <a:pt x="175" y="16234"/>
                  </a:cubicBezTo>
                  <a:cubicBezTo>
                    <a:pt x="196" y="16307"/>
                    <a:pt x="224" y="16376"/>
                    <a:pt x="261" y="16442"/>
                  </a:cubicBezTo>
                  <a:cubicBezTo>
                    <a:pt x="296" y="16500"/>
                    <a:pt x="351" y="16548"/>
                    <a:pt x="393" y="16599"/>
                  </a:cubicBezTo>
                  <a:cubicBezTo>
                    <a:pt x="382" y="16631"/>
                    <a:pt x="371" y="16656"/>
                    <a:pt x="362" y="16680"/>
                  </a:cubicBezTo>
                  <a:cubicBezTo>
                    <a:pt x="334" y="16754"/>
                    <a:pt x="323" y="16824"/>
                    <a:pt x="379" y="16896"/>
                  </a:cubicBezTo>
                  <a:cubicBezTo>
                    <a:pt x="417" y="16947"/>
                    <a:pt x="440" y="17009"/>
                    <a:pt x="472" y="17070"/>
                  </a:cubicBezTo>
                  <a:cubicBezTo>
                    <a:pt x="421" y="17098"/>
                    <a:pt x="440" y="17174"/>
                    <a:pt x="371" y="17193"/>
                  </a:cubicBezTo>
                  <a:cubicBezTo>
                    <a:pt x="347" y="17126"/>
                    <a:pt x="342" y="17051"/>
                    <a:pt x="281" y="17007"/>
                  </a:cubicBezTo>
                  <a:cubicBezTo>
                    <a:pt x="185" y="17037"/>
                    <a:pt x="120" y="17126"/>
                    <a:pt x="121" y="17227"/>
                  </a:cubicBezTo>
                  <a:cubicBezTo>
                    <a:pt x="123" y="17267"/>
                    <a:pt x="109" y="17296"/>
                    <a:pt x="91" y="17331"/>
                  </a:cubicBezTo>
                  <a:cubicBezTo>
                    <a:pt x="53" y="17401"/>
                    <a:pt x="28" y="17476"/>
                    <a:pt x="15" y="17553"/>
                  </a:cubicBezTo>
                  <a:cubicBezTo>
                    <a:pt x="6" y="17625"/>
                    <a:pt x="24" y="17701"/>
                    <a:pt x="31" y="17782"/>
                  </a:cubicBezTo>
                  <a:cubicBezTo>
                    <a:pt x="22" y="17801"/>
                    <a:pt x="11" y="17828"/>
                    <a:pt x="0" y="17855"/>
                  </a:cubicBezTo>
                  <a:cubicBezTo>
                    <a:pt x="18" y="17888"/>
                    <a:pt x="27" y="17925"/>
                    <a:pt x="27" y="17963"/>
                  </a:cubicBezTo>
                  <a:cubicBezTo>
                    <a:pt x="27" y="17995"/>
                    <a:pt x="16" y="18027"/>
                    <a:pt x="14" y="18059"/>
                  </a:cubicBezTo>
                  <a:cubicBezTo>
                    <a:pt x="10" y="18147"/>
                    <a:pt x="60" y="18209"/>
                    <a:pt x="137" y="18219"/>
                  </a:cubicBezTo>
                  <a:cubicBezTo>
                    <a:pt x="153" y="18166"/>
                    <a:pt x="153" y="18166"/>
                    <a:pt x="87" y="18147"/>
                  </a:cubicBezTo>
                  <a:lnTo>
                    <a:pt x="87" y="18044"/>
                  </a:lnTo>
                  <a:lnTo>
                    <a:pt x="169" y="17977"/>
                  </a:lnTo>
                  <a:lnTo>
                    <a:pt x="169" y="17977"/>
                  </a:lnTo>
                  <a:cubicBezTo>
                    <a:pt x="157" y="18027"/>
                    <a:pt x="150" y="18057"/>
                    <a:pt x="142" y="18087"/>
                  </a:cubicBezTo>
                  <a:lnTo>
                    <a:pt x="230" y="18208"/>
                  </a:lnTo>
                  <a:cubicBezTo>
                    <a:pt x="140" y="18289"/>
                    <a:pt x="194" y="18377"/>
                    <a:pt x="197" y="18460"/>
                  </a:cubicBezTo>
                  <a:cubicBezTo>
                    <a:pt x="277" y="18508"/>
                    <a:pt x="282" y="18523"/>
                    <a:pt x="297" y="18690"/>
                  </a:cubicBezTo>
                  <a:cubicBezTo>
                    <a:pt x="392" y="18741"/>
                    <a:pt x="486" y="18807"/>
                    <a:pt x="591" y="18820"/>
                  </a:cubicBezTo>
                  <a:lnTo>
                    <a:pt x="766" y="18951"/>
                  </a:lnTo>
                  <a:lnTo>
                    <a:pt x="774" y="18941"/>
                  </a:lnTo>
                  <a:lnTo>
                    <a:pt x="814" y="19007"/>
                  </a:lnTo>
                  <a:lnTo>
                    <a:pt x="930" y="18953"/>
                  </a:lnTo>
                  <a:cubicBezTo>
                    <a:pt x="982" y="18969"/>
                    <a:pt x="1023" y="19028"/>
                    <a:pt x="1080" y="19028"/>
                  </a:cubicBezTo>
                  <a:cubicBezTo>
                    <a:pt x="1093" y="19028"/>
                    <a:pt x="1107" y="19025"/>
                    <a:pt x="1122" y="19017"/>
                  </a:cubicBezTo>
                  <a:cubicBezTo>
                    <a:pt x="1207" y="19075"/>
                    <a:pt x="1300" y="19116"/>
                    <a:pt x="1350" y="19209"/>
                  </a:cubicBezTo>
                  <a:cubicBezTo>
                    <a:pt x="1357" y="19222"/>
                    <a:pt x="1377" y="19232"/>
                    <a:pt x="1393" y="19237"/>
                  </a:cubicBezTo>
                  <a:cubicBezTo>
                    <a:pt x="1450" y="19258"/>
                    <a:pt x="1509" y="19277"/>
                    <a:pt x="1567" y="19295"/>
                  </a:cubicBezTo>
                  <a:cubicBezTo>
                    <a:pt x="1607" y="19308"/>
                    <a:pt x="1647" y="19316"/>
                    <a:pt x="1687" y="19326"/>
                  </a:cubicBezTo>
                  <a:lnTo>
                    <a:pt x="1691" y="19313"/>
                  </a:lnTo>
                  <a:lnTo>
                    <a:pt x="1626" y="19242"/>
                  </a:lnTo>
                  <a:cubicBezTo>
                    <a:pt x="1645" y="19239"/>
                    <a:pt x="1660" y="19238"/>
                    <a:pt x="1672" y="19238"/>
                  </a:cubicBezTo>
                  <a:cubicBezTo>
                    <a:pt x="1711" y="19238"/>
                    <a:pt x="1725" y="19253"/>
                    <a:pt x="1740" y="19293"/>
                  </a:cubicBezTo>
                  <a:cubicBezTo>
                    <a:pt x="1751" y="19321"/>
                    <a:pt x="1759" y="19353"/>
                    <a:pt x="1777" y="19372"/>
                  </a:cubicBezTo>
                  <a:cubicBezTo>
                    <a:pt x="1813" y="19411"/>
                    <a:pt x="1857" y="19442"/>
                    <a:pt x="1903" y="19481"/>
                  </a:cubicBezTo>
                  <a:cubicBezTo>
                    <a:pt x="1912" y="19480"/>
                    <a:pt x="1921" y="19479"/>
                    <a:pt x="1929" y="19479"/>
                  </a:cubicBezTo>
                  <a:cubicBezTo>
                    <a:pt x="2003" y="19479"/>
                    <a:pt x="2044" y="19537"/>
                    <a:pt x="2075" y="19608"/>
                  </a:cubicBezTo>
                  <a:cubicBezTo>
                    <a:pt x="2077" y="19613"/>
                    <a:pt x="2079" y="19618"/>
                    <a:pt x="2080" y="19624"/>
                  </a:cubicBezTo>
                  <a:cubicBezTo>
                    <a:pt x="2089" y="19694"/>
                    <a:pt x="2142" y="19715"/>
                    <a:pt x="2199" y="19726"/>
                  </a:cubicBezTo>
                  <a:cubicBezTo>
                    <a:pt x="2258" y="19736"/>
                    <a:pt x="2319" y="19743"/>
                    <a:pt x="2379" y="19746"/>
                  </a:cubicBezTo>
                  <a:cubicBezTo>
                    <a:pt x="2401" y="19748"/>
                    <a:pt x="2423" y="19748"/>
                    <a:pt x="2445" y="19748"/>
                  </a:cubicBezTo>
                  <a:cubicBezTo>
                    <a:pt x="2460" y="19748"/>
                    <a:pt x="2476" y="19748"/>
                    <a:pt x="2491" y="19748"/>
                  </a:cubicBezTo>
                  <a:cubicBezTo>
                    <a:pt x="2537" y="19748"/>
                    <a:pt x="2583" y="19749"/>
                    <a:pt x="2627" y="19760"/>
                  </a:cubicBezTo>
                  <a:cubicBezTo>
                    <a:pt x="2665" y="19768"/>
                    <a:pt x="2704" y="19773"/>
                    <a:pt x="2743" y="19773"/>
                  </a:cubicBezTo>
                  <a:cubicBezTo>
                    <a:pt x="2788" y="19773"/>
                    <a:pt x="2834" y="19767"/>
                    <a:pt x="2878" y="19755"/>
                  </a:cubicBezTo>
                  <a:cubicBezTo>
                    <a:pt x="2922" y="19762"/>
                    <a:pt x="2970" y="19774"/>
                    <a:pt x="3014" y="19774"/>
                  </a:cubicBezTo>
                  <a:cubicBezTo>
                    <a:pt x="3035" y="19774"/>
                    <a:pt x="3056" y="19771"/>
                    <a:pt x="3075" y="19763"/>
                  </a:cubicBezTo>
                  <a:cubicBezTo>
                    <a:pt x="3112" y="19749"/>
                    <a:pt x="3145" y="19741"/>
                    <a:pt x="3178" y="19741"/>
                  </a:cubicBezTo>
                  <a:cubicBezTo>
                    <a:pt x="3198" y="19741"/>
                    <a:pt x="3218" y="19744"/>
                    <a:pt x="3238" y="19751"/>
                  </a:cubicBezTo>
                  <a:lnTo>
                    <a:pt x="3313" y="19712"/>
                  </a:lnTo>
                  <a:lnTo>
                    <a:pt x="3488" y="19743"/>
                  </a:lnTo>
                  <a:lnTo>
                    <a:pt x="3550" y="19658"/>
                  </a:lnTo>
                  <a:lnTo>
                    <a:pt x="3757" y="19700"/>
                  </a:lnTo>
                  <a:lnTo>
                    <a:pt x="3757" y="19578"/>
                  </a:lnTo>
                  <a:lnTo>
                    <a:pt x="3774" y="19573"/>
                  </a:lnTo>
                  <a:lnTo>
                    <a:pt x="3844" y="19690"/>
                  </a:lnTo>
                  <a:cubicBezTo>
                    <a:pt x="3850" y="19691"/>
                    <a:pt x="3856" y="19692"/>
                    <a:pt x="3861" y="19692"/>
                  </a:cubicBezTo>
                  <a:cubicBezTo>
                    <a:pt x="3925" y="19692"/>
                    <a:pt x="3967" y="19626"/>
                    <a:pt x="4004" y="19623"/>
                  </a:cubicBezTo>
                  <a:cubicBezTo>
                    <a:pt x="4047" y="19629"/>
                    <a:pt x="4089" y="19632"/>
                    <a:pt x="4129" y="19632"/>
                  </a:cubicBezTo>
                  <a:cubicBezTo>
                    <a:pt x="4276" y="19632"/>
                    <a:pt x="4403" y="19597"/>
                    <a:pt x="4530" y="19574"/>
                  </a:cubicBezTo>
                  <a:cubicBezTo>
                    <a:pt x="4540" y="19530"/>
                    <a:pt x="4548" y="19495"/>
                    <a:pt x="4557" y="19456"/>
                  </a:cubicBezTo>
                  <a:cubicBezTo>
                    <a:pt x="4548" y="19443"/>
                    <a:pt x="4539" y="19429"/>
                    <a:pt x="4530" y="19415"/>
                  </a:cubicBezTo>
                  <a:cubicBezTo>
                    <a:pt x="4411" y="19412"/>
                    <a:pt x="4364" y="19397"/>
                    <a:pt x="4196" y="19309"/>
                  </a:cubicBezTo>
                  <a:cubicBezTo>
                    <a:pt x="4186" y="19269"/>
                    <a:pt x="4175" y="19226"/>
                    <a:pt x="4162" y="19177"/>
                  </a:cubicBezTo>
                  <a:lnTo>
                    <a:pt x="4162" y="19177"/>
                  </a:lnTo>
                  <a:lnTo>
                    <a:pt x="4227" y="19180"/>
                  </a:lnTo>
                  <a:cubicBezTo>
                    <a:pt x="4243" y="19211"/>
                    <a:pt x="4257" y="19237"/>
                    <a:pt x="4271" y="19264"/>
                  </a:cubicBezTo>
                  <a:lnTo>
                    <a:pt x="4323" y="19229"/>
                  </a:lnTo>
                  <a:cubicBezTo>
                    <a:pt x="4354" y="19267"/>
                    <a:pt x="4387" y="19290"/>
                    <a:pt x="4430" y="19290"/>
                  </a:cubicBezTo>
                  <a:cubicBezTo>
                    <a:pt x="4443" y="19290"/>
                    <a:pt x="4457" y="19288"/>
                    <a:pt x="4473" y="19283"/>
                  </a:cubicBezTo>
                  <a:cubicBezTo>
                    <a:pt x="4478" y="19281"/>
                    <a:pt x="4485" y="19280"/>
                    <a:pt x="4491" y="19280"/>
                  </a:cubicBezTo>
                  <a:cubicBezTo>
                    <a:pt x="4515" y="19280"/>
                    <a:pt x="4543" y="19290"/>
                    <a:pt x="4565" y="19301"/>
                  </a:cubicBezTo>
                  <a:cubicBezTo>
                    <a:pt x="4599" y="19316"/>
                    <a:pt x="4629" y="19342"/>
                    <a:pt x="4664" y="19367"/>
                  </a:cubicBezTo>
                  <a:cubicBezTo>
                    <a:pt x="4666" y="19381"/>
                    <a:pt x="4670" y="19399"/>
                    <a:pt x="4672" y="19418"/>
                  </a:cubicBezTo>
                  <a:cubicBezTo>
                    <a:pt x="4682" y="19420"/>
                    <a:pt x="4691" y="19421"/>
                    <a:pt x="4700" y="19421"/>
                  </a:cubicBezTo>
                  <a:cubicBezTo>
                    <a:pt x="4748" y="19421"/>
                    <a:pt x="4781" y="19385"/>
                    <a:pt x="4825" y="19356"/>
                  </a:cubicBezTo>
                  <a:cubicBezTo>
                    <a:pt x="4833" y="19390"/>
                    <a:pt x="4839" y="19419"/>
                    <a:pt x="4848" y="19455"/>
                  </a:cubicBezTo>
                  <a:lnTo>
                    <a:pt x="5034" y="19424"/>
                  </a:lnTo>
                  <a:cubicBezTo>
                    <a:pt x="4968" y="19364"/>
                    <a:pt x="4906" y="19317"/>
                    <a:pt x="4956" y="19228"/>
                  </a:cubicBezTo>
                  <a:lnTo>
                    <a:pt x="4915" y="19225"/>
                  </a:lnTo>
                  <a:lnTo>
                    <a:pt x="4915" y="19225"/>
                  </a:lnTo>
                  <a:cubicBezTo>
                    <a:pt x="4889" y="19252"/>
                    <a:pt x="4932" y="19305"/>
                    <a:pt x="4865" y="19315"/>
                  </a:cubicBezTo>
                  <a:cubicBezTo>
                    <a:pt x="4842" y="19277"/>
                    <a:pt x="4808" y="19256"/>
                    <a:pt x="4767" y="19256"/>
                  </a:cubicBezTo>
                  <a:cubicBezTo>
                    <a:pt x="4750" y="19256"/>
                    <a:pt x="4731" y="19260"/>
                    <a:pt x="4711" y="19267"/>
                  </a:cubicBezTo>
                  <a:lnTo>
                    <a:pt x="4655" y="19220"/>
                  </a:lnTo>
                  <a:lnTo>
                    <a:pt x="4751" y="19011"/>
                  </a:lnTo>
                  <a:cubicBezTo>
                    <a:pt x="4837" y="18964"/>
                    <a:pt x="4876" y="18943"/>
                    <a:pt x="4924" y="18943"/>
                  </a:cubicBezTo>
                  <a:cubicBezTo>
                    <a:pt x="4957" y="18943"/>
                    <a:pt x="4996" y="18953"/>
                    <a:pt x="5058" y="18970"/>
                  </a:cubicBezTo>
                  <a:lnTo>
                    <a:pt x="5058" y="19016"/>
                  </a:lnTo>
                  <a:cubicBezTo>
                    <a:pt x="5083" y="19040"/>
                    <a:pt x="5100" y="19056"/>
                    <a:pt x="5108" y="19063"/>
                  </a:cubicBezTo>
                  <a:cubicBezTo>
                    <a:pt x="5111" y="19110"/>
                    <a:pt x="5114" y="19138"/>
                    <a:pt x="5117" y="19171"/>
                  </a:cubicBezTo>
                  <a:lnTo>
                    <a:pt x="5186" y="19157"/>
                  </a:lnTo>
                  <a:cubicBezTo>
                    <a:pt x="5304" y="19287"/>
                    <a:pt x="5335" y="19321"/>
                    <a:pt x="5380" y="19321"/>
                  </a:cubicBezTo>
                  <a:cubicBezTo>
                    <a:pt x="5396" y="19321"/>
                    <a:pt x="5414" y="19316"/>
                    <a:pt x="5439" y="19310"/>
                  </a:cubicBezTo>
                  <a:cubicBezTo>
                    <a:pt x="5441" y="19258"/>
                    <a:pt x="5443" y="19207"/>
                    <a:pt x="5446" y="19149"/>
                  </a:cubicBezTo>
                  <a:cubicBezTo>
                    <a:pt x="5462" y="19131"/>
                    <a:pt x="5481" y="19106"/>
                    <a:pt x="5498" y="19083"/>
                  </a:cubicBezTo>
                  <a:cubicBezTo>
                    <a:pt x="5568" y="19090"/>
                    <a:pt x="5569" y="19155"/>
                    <a:pt x="5612" y="19196"/>
                  </a:cubicBezTo>
                  <a:lnTo>
                    <a:pt x="5778" y="19196"/>
                  </a:lnTo>
                  <a:lnTo>
                    <a:pt x="5783" y="19177"/>
                  </a:lnTo>
                  <a:lnTo>
                    <a:pt x="5684" y="19104"/>
                  </a:lnTo>
                  <a:cubicBezTo>
                    <a:pt x="5705" y="19051"/>
                    <a:pt x="5722" y="19010"/>
                    <a:pt x="5738" y="18968"/>
                  </a:cubicBezTo>
                  <a:lnTo>
                    <a:pt x="5839" y="19035"/>
                  </a:lnTo>
                  <a:lnTo>
                    <a:pt x="5943" y="19030"/>
                  </a:lnTo>
                  <a:cubicBezTo>
                    <a:pt x="5948" y="19065"/>
                    <a:pt x="5951" y="19097"/>
                    <a:pt x="5957" y="19135"/>
                  </a:cubicBezTo>
                  <a:lnTo>
                    <a:pt x="6025" y="19135"/>
                  </a:lnTo>
                  <a:cubicBezTo>
                    <a:pt x="6010" y="19096"/>
                    <a:pt x="5998" y="19066"/>
                    <a:pt x="5985" y="19035"/>
                  </a:cubicBezTo>
                  <a:lnTo>
                    <a:pt x="6000" y="19025"/>
                  </a:lnTo>
                  <a:lnTo>
                    <a:pt x="6080" y="19102"/>
                  </a:lnTo>
                  <a:lnTo>
                    <a:pt x="6136" y="19076"/>
                  </a:lnTo>
                  <a:lnTo>
                    <a:pt x="6124" y="19000"/>
                  </a:lnTo>
                  <a:lnTo>
                    <a:pt x="6245" y="18969"/>
                  </a:lnTo>
                  <a:cubicBezTo>
                    <a:pt x="6273" y="18992"/>
                    <a:pt x="6294" y="19010"/>
                    <a:pt x="6326" y="19038"/>
                  </a:cubicBezTo>
                  <a:lnTo>
                    <a:pt x="6466" y="18978"/>
                  </a:lnTo>
                  <a:cubicBezTo>
                    <a:pt x="6475" y="18979"/>
                    <a:pt x="6484" y="18980"/>
                    <a:pt x="6493" y="18980"/>
                  </a:cubicBezTo>
                  <a:cubicBezTo>
                    <a:pt x="6521" y="18980"/>
                    <a:pt x="6548" y="18976"/>
                    <a:pt x="6574" y="18969"/>
                  </a:cubicBezTo>
                  <a:cubicBezTo>
                    <a:pt x="6653" y="18945"/>
                    <a:pt x="6631" y="18863"/>
                    <a:pt x="6663" y="18794"/>
                  </a:cubicBezTo>
                  <a:cubicBezTo>
                    <a:pt x="6674" y="18832"/>
                    <a:pt x="6681" y="18855"/>
                    <a:pt x="6687" y="18877"/>
                  </a:cubicBezTo>
                  <a:cubicBezTo>
                    <a:pt x="6719" y="18891"/>
                    <a:pt x="6744" y="18899"/>
                    <a:pt x="6767" y="18899"/>
                  </a:cubicBezTo>
                  <a:cubicBezTo>
                    <a:pt x="6809" y="18899"/>
                    <a:pt x="6841" y="18872"/>
                    <a:pt x="6880" y="18811"/>
                  </a:cubicBezTo>
                  <a:lnTo>
                    <a:pt x="7019" y="18832"/>
                  </a:lnTo>
                  <a:cubicBezTo>
                    <a:pt x="7005" y="18893"/>
                    <a:pt x="6988" y="18944"/>
                    <a:pt x="6982" y="18995"/>
                  </a:cubicBezTo>
                  <a:cubicBezTo>
                    <a:pt x="6977" y="19050"/>
                    <a:pt x="6981" y="19106"/>
                    <a:pt x="6981" y="19167"/>
                  </a:cubicBezTo>
                  <a:cubicBezTo>
                    <a:pt x="6963" y="19199"/>
                    <a:pt x="6940" y="19235"/>
                    <a:pt x="6918" y="19269"/>
                  </a:cubicBezTo>
                  <a:lnTo>
                    <a:pt x="6961" y="19347"/>
                  </a:lnTo>
                  <a:lnTo>
                    <a:pt x="6948" y="19346"/>
                  </a:lnTo>
                  <a:cubicBezTo>
                    <a:pt x="6922" y="19575"/>
                    <a:pt x="6897" y="19805"/>
                    <a:pt x="6869" y="20042"/>
                  </a:cubicBezTo>
                  <a:lnTo>
                    <a:pt x="6973" y="20091"/>
                  </a:lnTo>
                  <a:cubicBezTo>
                    <a:pt x="6972" y="20102"/>
                    <a:pt x="6971" y="20116"/>
                    <a:pt x="6971" y="20124"/>
                  </a:cubicBezTo>
                  <a:lnTo>
                    <a:pt x="7046" y="20183"/>
                  </a:lnTo>
                  <a:lnTo>
                    <a:pt x="7176" y="20217"/>
                  </a:lnTo>
                  <a:lnTo>
                    <a:pt x="7228" y="20331"/>
                  </a:lnTo>
                  <a:lnTo>
                    <a:pt x="7119" y="20441"/>
                  </a:lnTo>
                  <a:cubicBezTo>
                    <a:pt x="7125" y="20454"/>
                    <a:pt x="7132" y="20458"/>
                    <a:pt x="7138" y="20458"/>
                  </a:cubicBezTo>
                  <a:cubicBezTo>
                    <a:pt x="7149" y="20458"/>
                    <a:pt x="7160" y="20446"/>
                    <a:pt x="7169" y="20442"/>
                  </a:cubicBezTo>
                  <a:cubicBezTo>
                    <a:pt x="7181" y="20437"/>
                    <a:pt x="7193" y="20435"/>
                    <a:pt x="7203" y="20435"/>
                  </a:cubicBezTo>
                  <a:cubicBezTo>
                    <a:pt x="7230" y="20435"/>
                    <a:pt x="7253" y="20451"/>
                    <a:pt x="7277" y="20487"/>
                  </a:cubicBezTo>
                  <a:lnTo>
                    <a:pt x="7124" y="20536"/>
                  </a:lnTo>
                  <a:cubicBezTo>
                    <a:pt x="7106" y="20506"/>
                    <a:pt x="7090" y="20482"/>
                    <a:pt x="7075" y="20458"/>
                  </a:cubicBezTo>
                  <a:lnTo>
                    <a:pt x="7023" y="20468"/>
                  </a:lnTo>
                  <a:cubicBezTo>
                    <a:pt x="7021" y="20494"/>
                    <a:pt x="7019" y="20518"/>
                    <a:pt x="7017" y="20552"/>
                  </a:cubicBezTo>
                  <a:lnTo>
                    <a:pt x="7207" y="20646"/>
                  </a:lnTo>
                  <a:cubicBezTo>
                    <a:pt x="7213" y="20676"/>
                    <a:pt x="7224" y="20704"/>
                    <a:pt x="7182" y="20717"/>
                  </a:cubicBezTo>
                  <a:lnTo>
                    <a:pt x="7102" y="20646"/>
                  </a:lnTo>
                  <a:cubicBezTo>
                    <a:pt x="7098" y="20695"/>
                    <a:pt x="7095" y="20730"/>
                    <a:pt x="7091" y="20760"/>
                  </a:cubicBezTo>
                  <a:cubicBezTo>
                    <a:pt x="7086" y="20787"/>
                    <a:pt x="7099" y="20830"/>
                    <a:pt x="7055" y="20830"/>
                  </a:cubicBezTo>
                  <a:cubicBezTo>
                    <a:pt x="7050" y="20830"/>
                    <a:pt x="7045" y="20830"/>
                    <a:pt x="7039" y="20829"/>
                  </a:cubicBezTo>
                  <a:lnTo>
                    <a:pt x="7023" y="20845"/>
                  </a:lnTo>
                  <a:lnTo>
                    <a:pt x="7075" y="20944"/>
                  </a:lnTo>
                  <a:cubicBezTo>
                    <a:pt x="7066" y="20949"/>
                    <a:pt x="7057" y="20951"/>
                    <a:pt x="7048" y="20951"/>
                  </a:cubicBezTo>
                  <a:cubicBezTo>
                    <a:pt x="7022" y="20951"/>
                    <a:pt x="6997" y="20935"/>
                    <a:pt x="6971" y="20935"/>
                  </a:cubicBezTo>
                  <a:cubicBezTo>
                    <a:pt x="6956" y="20935"/>
                    <a:pt x="6941" y="20941"/>
                    <a:pt x="6925" y="20961"/>
                  </a:cubicBezTo>
                  <a:cubicBezTo>
                    <a:pt x="6924" y="20982"/>
                    <a:pt x="6924" y="21001"/>
                    <a:pt x="6925" y="21022"/>
                  </a:cubicBezTo>
                  <a:cubicBezTo>
                    <a:pt x="6934" y="21109"/>
                    <a:pt x="6939" y="21198"/>
                    <a:pt x="6956" y="21284"/>
                  </a:cubicBezTo>
                  <a:cubicBezTo>
                    <a:pt x="6973" y="21374"/>
                    <a:pt x="6998" y="21462"/>
                    <a:pt x="7031" y="21546"/>
                  </a:cubicBezTo>
                  <a:cubicBezTo>
                    <a:pt x="7061" y="21623"/>
                    <a:pt x="7102" y="21695"/>
                    <a:pt x="7152" y="21760"/>
                  </a:cubicBezTo>
                  <a:cubicBezTo>
                    <a:pt x="7204" y="21824"/>
                    <a:pt x="7220" y="21923"/>
                    <a:pt x="7325" y="21950"/>
                  </a:cubicBezTo>
                  <a:cubicBezTo>
                    <a:pt x="7328" y="21959"/>
                    <a:pt x="7335" y="21978"/>
                    <a:pt x="7341" y="21994"/>
                  </a:cubicBezTo>
                  <a:lnTo>
                    <a:pt x="7449" y="22044"/>
                  </a:lnTo>
                  <a:cubicBezTo>
                    <a:pt x="7444" y="22071"/>
                    <a:pt x="7440" y="22094"/>
                    <a:pt x="7434" y="22127"/>
                  </a:cubicBezTo>
                  <a:lnTo>
                    <a:pt x="7515" y="22136"/>
                  </a:lnTo>
                  <a:cubicBezTo>
                    <a:pt x="7517" y="22078"/>
                    <a:pt x="7520" y="22033"/>
                    <a:pt x="7523" y="21972"/>
                  </a:cubicBezTo>
                  <a:lnTo>
                    <a:pt x="7629" y="22015"/>
                  </a:lnTo>
                  <a:cubicBezTo>
                    <a:pt x="7637" y="22057"/>
                    <a:pt x="7643" y="22092"/>
                    <a:pt x="7649" y="22127"/>
                  </a:cubicBezTo>
                  <a:lnTo>
                    <a:pt x="7715" y="22158"/>
                  </a:lnTo>
                  <a:cubicBezTo>
                    <a:pt x="7722" y="22177"/>
                    <a:pt x="7726" y="22198"/>
                    <a:pt x="7730" y="22218"/>
                  </a:cubicBezTo>
                  <a:cubicBezTo>
                    <a:pt x="7731" y="22245"/>
                    <a:pt x="7730" y="22270"/>
                    <a:pt x="7727" y="22296"/>
                  </a:cubicBezTo>
                  <a:lnTo>
                    <a:pt x="7822" y="22263"/>
                  </a:lnTo>
                  <a:cubicBezTo>
                    <a:pt x="7943" y="22314"/>
                    <a:pt x="7943" y="22314"/>
                    <a:pt x="7989" y="22375"/>
                  </a:cubicBezTo>
                  <a:lnTo>
                    <a:pt x="8127" y="22436"/>
                  </a:lnTo>
                  <a:lnTo>
                    <a:pt x="8163" y="22421"/>
                  </a:lnTo>
                  <a:lnTo>
                    <a:pt x="8217" y="22457"/>
                  </a:lnTo>
                  <a:cubicBezTo>
                    <a:pt x="8247" y="22442"/>
                    <a:pt x="8276" y="22426"/>
                    <a:pt x="8307" y="22426"/>
                  </a:cubicBezTo>
                  <a:cubicBezTo>
                    <a:pt x="8327" y="22426"/>
                    <a:pt x="8349" y="22433"/>
                    <a:pt x="8372" y="22452"/>
                  </a:cubicBezTo>
                  <a:cubicBezTo>
                    <a:pt x="8309" y="22492"/>
                    <a:pt x="8275" y="22563"/>
                    <a:pt x="8198" y="22580"/>
                  </a:cubicBezTo>
                  <a:lnTo>
                    <a:pt x="8321" y="22608"/>
                  </a:lnTo>
                  <a:cubicBezTo>
                    <a:pt x="8278" y="22638"/>
                    <a:pt x="8301" y="22710"/>
                    <a:pt x="8224" y="22715"/>
                  </a:cubicBezTo>
                  <a:cubicBezTo>
                    <a:pt x="8212" y="22672"/>
                    <a:pt x="8201" y="22631"/>
                    <a:pt x="8189" y="22590"/>
                  </a:cubicBezTo>
                  <a:cubicBezTo>
                    <a:pt x="8182" y="22597"/>
                    <a:pt x="8172" y="22603"/>
                    <a:pt x="8170" y="22611"/>
                  </a:cubicBezTo>
                  <a:cubicBezTo>
                    <a:pt x="8153" y="22664"/>
                    <a:pt x="8138" y="22717"/>
                    <a:pt x="8121" y="22776"/>
                  </a:cubicBezTo>
                  <a:lnTo>
                    <a:pt x="8200" y="22847"/>
                  </a:lnTo>
                  <a:cubicBezTo>
                    <a:pt x="8193" y="22899"/>
                    <a:pt x="8187" y="22948"/>
                    <a:pt x="8182" y="22985"/>
                  </a:cubicBezTo>
                  <a:lnTo>
                    <a:pt x="8076" y="23065"/>
                  </a:lnTo>
                  <a:cubicBezTo>
                    <a:pt x="8070" y="23058"/>
                    <a:pt x="8059" y="23049"/>
                    <a:pt x="8047" y="23036"/>
                  </a:cubicBezTo>
                  <a:lnTo>
                    <a:pt x="8047" y="23036"/>
                  </a:lnTo>
                  <a:cubicBezTo>
                    <a:pt x="8033" y="23110"/>
                    <a:pt x="8101" y="23092"/>
                    <a:pt x="8135" y="23120"/>
                  </a:cubicBezTo>
                  <a:lnTo>
                    <a:pt x="8092" y="23262"/>
                  </a:lnTo>
                  <a:cubicBezTo>
                    <a:pt x="8103" y="23303"/>
                    <a:pt x="8121" y="23339"/>
                    <a:pt x="8115" y="23369"/>
                  </a:cubicBezTo>
                  <a:cubicBezTo>
                    <a:pt x="8105" y="23441"/>
                    <a:pt x="8125" y="23495"/>
                    <a:pt x="8181" y="23528"/>
                  </a:cubicBezTo>
                  <a:cubicBezTo>
                    <a:pt x="8169" y="23576"/>
                    <a:pt x="8157" y="23616"/>
                    <a:pt x="8146" y="23659"/>
                  </a:cubicBezTo>
                  <a:lnTo>
                    <a:pt x="8273" y="23742"/>
                  </a:lnTo>
                  <a:cubicBezTo>
                    <a:pt x="8301" y="23805"/>
                    <a:pt x="8331" y="23870"/>
                    <a:pt x="8359" y="23935"/>
                  </a:cubicBezTo>
                  <a:lnTo>
                    <a:pt x="8209" y="24031"/>
                  </a:lnTo>
                  <a:cubicBezTo>
                    <a:pt x="8245" y="24093"/>
                    <a:pt x="8279" y="24151"/>
                    <a:pt x="8315" y="24210"/>
                  </a:cubicBezTo>
                  <a:lnTo>
                    <a:pt x="8326" y="24203"/>
                  </a:lnTo>
                  <a:lnTo>
                    <a:pt x="8350" y="24279"/>
                  </a:lnTo>
                  <a:lnTo>
                    <a:pt x="8447" y="24260"/>
                  </a:lnTo>
                  <a:lnTo>
                    <a:pt x="8433" y="24284"/>
                  </a:lnTo>
                  <a:cubicBezTo>
                    <a:pt x="8473" y="24314"/>
                    <a:pt x="8521" y="24339"/>
                    <a:pt x="8551" y="24376"/>
                  </a:cubicBezTo>
                  <a:cubicBezTo>
                    <a:pt x="8582" y="24412"/>
                    <a:pt x="8597" y="24462"/>
                    <a:pt x="8622" y="24515"/>
                  </a:cubicBezTo>
                  <a:lnTo>
                    <a:pt x="8681" y="24436"/>
                  </a:lnTo>
                  <a:lnTo>
                    <a:pt x="8788" y="24507"/>
                  </a:lnTo>
                  <a:cubicBezTo>
                    <a:pt x="8784" y="24531"/>
                    <a:pt x="8781" y="24544"/>
                    <a:pt x="8781" y="24550"/>
                  </a:cubicBezTo>
                  <a:lnTo>
                    <a:pt x="8918" y="24638"/>
                  </a:lnTo>
                  <a:cubicBezTo>
                    <a:pt x="8938" y="24629"/>
                    <a:pt x="8952" y="24623"/>
                    <a:pt x="8965" y="24623"/>
                  </a:cubicBezTo>
                  <a:cubicBezTo>
                    <a:pt x="8989" y="24623"/>
                    <a:pt x="9011" y="24642"/>
                    <a:pt x="9063" y="24694"/>
                  </a:cubicBezTo>
                  <a:cubicBezTo>
                    <a:pt x="9084" y="24692"/>
                    <a:pt x="9099" y="24690"/>
                    <a:pt x="9111" y="24690"/>
                  </a:cubicBezTo>
                  <a:cubicBezTo>
                    <a:pt x="9144" y="24690"/>
                    <a:pt x="9155" y="24702"/>
                    <a:pt x="9198" y="24745"/>
                  </a:cubicBezTo>
                  <a:lnTo>
                    <a:pt x="9340" y="24811"/>
                  </a:lnTo>
                  <a:cubicBezTo>
                    <a:pt x="9347" y="24763"/>
                    <a:pt x="9340" y="24717"/>
                    <a:pt x="9361" y="24685"/>
                  </a:cubicBezTo>
                  <a:cubicBezTo>
                    <a:pt x="9383" y="24652"/>
                    <a:pt x="9429" y="24637"/>
                    <a:pt x="9466" y="24614"/>
                  </a:cubicBezTo>
                  <a:lnTo>
                    <a:pt x="9466" y="24614"/>
                  </a:lnTo>
                  <a:cubicBezTo>
                    <a:pt x="9452" y="24680"/>
                    <a:pt x="9518" y="24678"/>
                    <a:pt x="9532" y="24716"/>
                  </a:cubicBezTo>
                  <a:cubicBezTo>
                    <a:pt x="9545" y="24754"/>
                    <a:pt x="9570" y="24789"/>
                    <a:pt x="9589" y="24825"/>
                  </a:cubicBezTo>
                  <a:lnTo>
                    <a:pt x="9601" y="24819"/>
                  </a:lnTo>
                  <a:lnTo>
                    <a:pt x="9601" y="24892"/>
                  </a:lnTo>
                  <a:cubicBezTo>
                    <a:pt x="9617" y="24902"/>
                    <a:pt x="9632" y="24906"/>
                    <a:pt x="9646" y="24906"/>
                  </a:cubicBezTo>
                  <a:cubicBezTo>
                    <a:pt x="9674" y="24906"/>
                    <a:pt x="9697" y="24889"/>
                    <a:pt x="9717" y="24878"/>
                  </a:cubicBezTo>
                  <a:cubicBezTo>
                    <a:pt x="9858" y="25026"/>
                    <a:pt x="10059" y="25029"/>
                    <a:pt x="10214" y="25117"/>
                  </a:cubicBezTo>
                  <a:cubicBezTo>
                    <a:pt x="10311" y="25069"/>
                    <a:pt x="10258" y="24988"/>
                    <a:pt x="10269" y="24922"/>
                  </a:cubicBezTo>
                  <a:cubicBezTo>
                    <a:pt x="10333" y="24910"/>
                    <a:pt x="10395" y="24890"/>
                    <a:pt x="10455" y="24890"/>
                  </a:cubicBezTo>
                  <a:cubicBezTo>
                    <a:pt x="10494" y="24890"/>
                    <a:pt x="10532" y="24899"/>
                    <a:pt x="10569" y="24923"/>
                  </a:cubicBezTo>
                  <a:lnTo>
                    <a:pt x="10704" y="24891"/>
                  </a:lnTo>
                  <a:cubicBezTo>
                    <a:pt x="10731" y="24909"/>
                    <a:pt x="10760" y="24930"/>
                    <a:pt x="10789" y="24948"/>
                  </a:cubicBezTo>
                  <a:cubicBezTo>
                    <a:pt x="10819" y="24967"/>
                    <a:pt x="10850" y="24982"/>
                    <a:pt x="10892" y="25005"/>
                  </a:cubicBezTo>
                  <a:lnTo>
                    <a:pt x="10740" y="25033"/>
                  </a:lnTo>
                  <a:lnTo>
                    <a:pt x="10658" y="24954"/>
                  </a:lnTo>
                  <a:lnTo>
                    <a:pt x="10638" y="24967"/>
                  </a:lnTo>
                  <a:cubicBezTo>
                    <a:pt x="10647" y="25009"/>
                    <a:pt x="10655" y="25052"/>
                    <a:pt x="10664" y="25100"/>
                  </a:cubicBezTo>
                  <a:cubicBezTo>
                    <a:pt x="10672" y="25099"/>
                    <a:pt x="10680" y="25099"/>
                    <a:pt x="10688" y="25099"/>
                  </a:cubicBezTo>
                  <a:cubicBezTo>
                    <a:pt x="10696" y="25099"/>
                    <a:pt x="10704" y="25099"/>
                    <a:pt x="10712" y="25100"/>
                  </a:cubicBezTo>
                  <a:cubicBezTo>
                    <a:pt x="10720" y="25101"/>
                    <a:pt x="10729" y="25102"/>
                    <a:pt x="10738" y="25106"/>
                  </a:cubicBezTo>
                  <a:cubicBezTo>
                    <a:pt x="10765" y="25147"/>
                    <a:pt x="10785" y="25178"/>
                    <a:pt x="10805" y="25207"/>
                  </a:cubicBezTo>
                  <a:cubicBezTo>
                    <a:pt x="10828" y="25240"/>
                    <a:pt x="10853" y="25273"/>
                    <a:pt x="10885" y="25316"/>
                  </a:cubicBezTo>
                  <a:lnTo>
                    <a:pt x="10885" y="25374"/>
                  </a:lnTo>
                  <a:lnTo>
                    <a:pt x="10949" y="25378"/>
                  </a:lnTo>
                  <a:cubicBezTo>
                    <a:pt x="10952" y="25354"/>
                    <a:pt x="10955" y="25335"/>
                    <a:pt x="10957" y="25319"/>
                  </a:cubicBezTo>
                  <a:lnTo>
                    <a:pt x="11012" y="25310"/>
                  </a:lnTo>
                  <a:lnTo>
                    <a:pt x="10958" y="25158"/>
                  </a:lnTo>
                  <a:lnTo>
                    <a:pt x="11078" y="25203"/>
                  </a:lnTo>
                  <a:cubicBezTo>
                    <a:pt x="11084" y="25228"/>
                    <a:pt x="11089" y="25255"/>
                    <a:pt x="11096" y="25284"/>
                  </a:cubicBezTo>
                  <a:cubicBezTo>
                    <a:pt x="11146" y="25319"/>
                    <a:pt x="11196" y="25382"/>
                    <a:pt x="11244" y="25382"/>
                  </a:cubicBezTo>
                  <a:cubicBezTo>
                    <a:pt x="11245" y="25382"/>
                    <a:pt x="11245" y="25382"/>
                    <a:pt x="11246" y="25382"/>
                  </a:cubicBezTo>
                  <a:cubicBezTo>
                    <a:pt x="11246" y="25382"/>
                    <a:pt x="11247" y="25382"/>
                    <a:pt x="11247" y="25382"/>
                  </a:cubicBezTo>
                  <a:cubicBezTo>
                    <a:pt x="11291" y="25382"/>
                    <a:pt x="11333" y="25409"/>
                    <a:pt x="11377" y="25409"/>
                  </a:cubicBezTo>
                  <a:cubicBezTo>
                    <a:pt x="11395" y="25409"/>
                    <a:pt x="11413" y="25404"/>
                    <a:pt x="11433" y="25391"/>
                  </a:cubicBezTo>
                  <a:cubicBezTo>
                    <a:pt x="11443" y="25373"/>
                    <a:pt x="11454" y="25351"/>
                    <a:pt x="11466" y="25329"/>
                  </a:cubicBezTo>
                  <a:lnTo>
                    <a:pt x="11515" y="25359"/>
                  </a:lnTo>
                  <a:cubicBezTo>
                    <a:pt x="11570" y="25273"/>
                    <a:pt x="11463" y="25259"/>
                    <a:pt x="11451" y="25198"/>
                  </a:cubicBezTo>
                  <a:lnTo>
                    <a:pt x="11515" y="25198"/>
                  </a:lnTo>
                  <a:lnTo>
                    <a:pt x="11548" y="25134"/>
                  </a:lnTo>
                  <a:cubicBezTo>
                    <a:pt x="11571" y="25170"/>
                    <a:pt x="11588" y="25197"/>
                    <a:pt x="11600" y="25216"/>
                  </a:cubicBezTo>
                  <a:lnTo>
                    <a:pt x="11600" y="25392"/>
                  </a:lnTo>
                  <a:lnTo>
                    <a:pt x="11663" y="25349"/>
                  </a:lnTo>
                  <a:lnTo>
                    <a:pt x="11708" y="25376"/>
                  </a:lnTo>
                  <a:cubicBezTo>
                    <a:pt x="11736" y="25346"/>
                    <a:pt x="11762" y="25318"/>
                    <a:pt x="11792" y="25289"/>
                  </a:cubicBezTo>
                  <a:cubicBezTo>
                    <a:pt x="11799" y="25283"/>
                    <a:pt x="11813" y="25285"/>
                    <a:pt x="11829" y="25283"/>
                  </a:cubicBezTo>
                  <a:lnTo>
                    <a:pt x="11829" y="25283"/>
                  </a:lnTo>
                  <a:cubicBezTo>
                    <a:pt x="11826" y="25310"/>
                    <a:pt x="11824" y="25333"/>
                    <a:pt x="11823" y="25352"/>
                  </a:cubicBezTo>
                  <a:cubicBezTo>
                    <a:pt x="11841" y="25366"/>
                    <a:pt x="11856" y="25371"/>
                    <a:pt x="11869" y="25371"/>
                  </a:cubicBezTo>
                  <a:cubicBezTo>
                    <a:pt x="11893" y="25371"/>
                    <a:pt x="11910" y="25351"/>
                    <a:pt x="11923" y="25322"/>
                  </a:cubicBezTo>
                  <a:lnTo>
                    <a:pt x="11929" y="25318"/>
                  </a:lnTo>
                  <a:lnTo>
                    <a:pt x="11999" y="25225"/>
                  </a:lnTo>
                  <a:lnTo>
                    <a:pt x="11883" y="25148"/>
                  </a:lnTo>
                  <a:lnTo>
                    <a:pt x="11883" y="25205"/>
                  </a:lnTo>
                  <a:lnTo>
                    <a:pt x="11819" y="25251"/>
                  </a:lnTo>
                  <a:cubicBezTo>
                    <a:pt x="11784" y="25239"/>
                    <a:pt x="11750" y="25228"/>
                    <a:pt x="11702" y="25212"/>
                  </a:cubicBezTo>
                  <a:cubicBezTo>
                    <a:pt x="11720" y="25198"/>
                    <a:pt x="11741" y="25184"/>
                    <a:pt x="11761" y="25174"/>
                  </a:cubicBezTo>
                  <a:cubicBezTo>
                    <a:pt x="11785" y="25165"/>
                    <a:pt x="11810" y="25157"/>
                    <a:pt x="11835" y="25151"/>
                  </a:cubicBezTo>
                  <a:cubicBezTo>
                    <a:pt x="11827" y="25124"/>
                    <a:pt x="11823" y="25106"/>
                    <a:pt x="11816" y="25082"/>
                  </a:cubicBezTo>
                  <a:lnTo>
                    <a:pt x="11884" y="25044"/>
                  </a:lnTo>
                  <a:lnTo>
                    <a:pt x="12037" y="25138"/>
                  </a:lnTo>
                  <a:cubicBezTo>
                    <a:pt x="12046" y="25114"/>
                    <a:pt x="12053" y="25094"/>
                    <a:pt x="12064" y="25068"/>
                  </a:cubicBezTo>
                  <a:lnTo>
                    <a:pt x="11940" y="24989"/>
                  </a:lnTo>
                  <a:lnTo>
                    <a:pt x="12002" y="24911"/>
                  </a:lnTo>
                  <a:cubicBezTo>
                    <a:pt x="12045" y="24981"/>
                    <a:pt x="12082" y="25040"/>
                    <a:pt x="12118" y="25099"/>
                  </a:cubicBezTo>
                  <a:cubicBezTo>
                    <a:pt x="12149" y="25064"/>
                    <a:pt x="12165" y="25049"/>
                    <a:pt x="12191" y="25049"/>
                  </a:cubicBezTo>
                  <a:cubicBezTo>
                    <a:pt x="12208" y="25049"/>
                    <a:pt x="12231" y="25056"/>
                    <a:pt x="12267" y="25068"/>
                  </a:cubicBezTo>
                  <a:cubicBezTo>
                    <a:pt x="12260" y="25102"/>
                    <a:pt x="12252" y="25137"/>
                    <a:pt x="12243" y="25180"/>
                  </a:cubicBezTo>
                  <a:lnTo>
                    <a:pt x="12076" y="25180"/>
                  </a:lnTo>
                  <a:lnTo>
                    <a:pt x="12158" y="25241"/>
                  </a:lnTo>
                  <a:cubicBezTo>
                    <a:pt x="12125" y="25270"/>
                    <a:pt x="12067" y="25260"/>
                    <a:pt x="12070" y="25311"/>
                  </a:cubicBezTo>
                  <a:lnTo>
                    <a:pt x="12297" y="25311"/>
                  </a:lnTo>
                  <a:cubicBezTo>
                    <a:pt x="12293" y="25277"/>
                    <a:pt x="12288" y="25246"/>
                    <a:pt x="12281" y="25196"/>
                  </a:cubicBezTo>
                  <a:lnTo>
                    <a:pt x="12281" y="25196"/>
                  </a:lnTo>
                  <a:lnTo>
                    <a:pt x="12423" y="25303"/>
                  </a:lnTo>
                  <a:lnTo>
                    <a:pt x="12455" y="25225"/>
                  </a:lnTo>
                  <a:lnTo>
                    <a:pt x="12408" y="25146"/>
                  </a:lnTo>
                  <a:lnTo>
                    <a:pt x="12320" y="25179"/>
                  </a:lnTo>
                  <a:cubicBezTo>
                    <a:pt x="12313" y="25154"/>
                    <a:pt x="12308" y="25134"/>
                    <a:pt x="12302" y="25113"/>
                  </a:cubicBezTo>
                  <a:lnTo>
                    <a:pt x="12388" y="25069"/>
                  </a:lnTo>
                  <a:cubicBezTo>
                    <a:pt x="12396" y="25038"/>
                    <a:pt x="12403" y="25008"/>
                    <a:pt x="12411" y="24972"/>
                  </a:cubicBezTo>
                  <a:cubicBezTo>
                    <a:pt x="12455" y="24976"/>
                    <a:pt x="12469" y="24995"/>
                    <a:pt x="12467" y="25035"/>
                  </a:cubicBezTo>
                  <a:cubicBezTo>
                    <a:pt x="12464" y="25097"/>
                    <a:pt x="12465" y="25158"/>
                    <a:pt x="12464" y="25220"/>
                  </a:cubicBezTo>
                  <a:lnTo>
                    <a:pt x="12535" y="25244"/>
                  </a:lnTo>
                  <a:lnTo>
                    <a:pt x="12570" y="25311"/>
                  </a:lnTo>
                  <a:cubicBezTo>
                    <a:pt x="12626" y="25289"/>
                    <a:pt x="12577" y="25204"/>
                    <a:pt x="12648" y="25204"/>
                  </a:cubicBezTo>
                  <a:cubicBezTo>
                    <a:pt x="12706" y="25235"/>
                    <a:pt x="12764" y="25259"/>
                    <a:pt x="12821" y="25259"/>
                  </a:cubicBezTo>
                  <a:cubicBezTo>
                    <a:pt x="12834" y="25259"/>
                    <a:pt x="12846" y="25258"/>
                    <a:pt x="12859" y="25255"/>
                  </a:cubicBezTo>
                  <a:cubicBezTo>
                    <a:pt x="12895" y="25207"/>
                    <a:pt x="12925" y="25168"/>
                    <a:pt x="12957" y="25125"/>
                  </a:cubicBezTo>
                  <a:cubicBezTo>
                    <a:pt x="12978" y="25154"/>
                    <a:pt x="12993" y="25174"/>
                    <a:pt x="13016" y="25206"/>
                  </a:cubicBezTo>
                  <a:lnTo>
                    <a:pt x="13175" y="25155"/>
                  </a:lnTo>
                  <a:lnTo>
                    <a:pt x="13231" y="25162"/>
                  </a:lnTo>
                  <a:cubicBezTo>
                    <a:pt x="13268" y="25127"/>
                    <a:pt x="13332" y="25123"/>
                    <a:pt x="13339" y="25079"/>
                  </a:cubicBezTo>
                  <a:lnTo>
                    <a:pt x="13231" y="24881"/>
                  </a:lnTo>
                  <a:cubicBezTo>
                    <a:pt x="13237" y="24840"/>
                    <a:pt x="13242" y="24811"/>
                    <a:pt x="13247" y="24782"/>
                  </a:cubicBezTo>
                  <a:lnTo>
                    <a:pt x="13164" y="24738"/>
                  </a:lnTo>
                  <a:cubicBezTo>
                    <a:pt x="13172" y="24716"/>
                    <a:pt x="13179" y="24695"/>
                    <a:pt x="13190" y="24664"/>
                  </a:cubicBezTo>
                  <a:lnTo>
                    <a:pt x="13253" y="24741"/>
                  </a:lnTo>
                  <a:cubicBezTo>
                    <a:pt x="13263" y="24696"/>
                    <a:pt x="13268" y="24668"/>
                    <a:pt x="13273" y="24640"/>
                  </a:cubicBezTo>
                  <a:lnTo>
                    <a:pt x="13355" y="24659"/>
                  </a:lnTo>
                  <a:cubicBezTo>
                    <a:pt x="13358" y="24630"/>
                    <a:pt x="13361" y="24611"/>
                    <a:pt x="13363" y="24592"/>
                  </a:cubicBezTo>
                  <a:lnTo>
                    <a:pt x="13536" y="24498"/>
                  </a:lnTo>
                  <a:lnTo>
                    <a:pt x="13653" y="24522"/>
                  </a:lnTo>
                  <a:cubicBezTo>
                    <a:pt x="13630" y="24549"/>
                    <a:pt x="13614" y="24567"/>
                    <a:pt x="13587" y="24600"/>
                  </a:cubicBezTo>
                  <a:lnTo>
                    <a:pt x="13701" y="24614"/>
                  </a:lnTo>
                  <a:cubicBezTo>
                    <a:pt x="13697" y="24647"/>
                    <a:pt x="13693" y="24680"/>
                    <a:pt x="13689" y="24713"/>
                  </a:cubicBezTo>
                  <a:lnTo>
                    <a:pt x="13771" y="24770"/>
                  </a:lnTo>
                  <a:cubicBezTo>
                    <a:pt x="13776" y="24737"/>
                    <a:pt x="13780" y="24705"/>
                    <a:pt x="13784" y="24673"/>
                  </a:cubicBezTo>
                  <a:cubicBezTo>
                    <a:pt x="13798" y="24556"/>
                    <a:pt x="13801" y="24552"/>
                    <a:pt x="13913" y="24524"/>
                  </a:cubicBezTo>
                  <a:lnTo>
                    <a:pt x="13938" y="24454"/>
                  </a:lnTo>
                  <a:cubicBezTo>
                    <a:pt x="13942" y="24453"/>
                    <a:pt x="13947" y="24453"/>
                    <a:pt x="13951" y="24453"/>
                  </a:cubicBezTo>
                  <a:cubicBezTo>
                    <a:pt x="13953" y="24453"/>
                    <a:pt x="13954" y="24453"/>
                    <a:pt x="13956" y="24453"/>
                  </a:cubicBezTo>
                  <a:cubicBezTo>
                    <a:pt x="13962" y="24455"/>
                    <a:pt x="13966" y="24460"/>
                    <a:pt x="13970" y="24465"/>
                  </a:cubicBezTo>
                  <a:cubicBezTo>
                    <a:pt x="14018" y="24438"/>
                    <a:pt x="14068" y="24421"/>
                    <a:pt x="14122" y="24421"/>
                  </a:cubicBezTo>
                  <a:cubicBezTo>
                    <a:pt x="14144" y="24421"/>
                    <a:pt x="14167" y="24424"/>
                    <a:pt x="14190" y="24430"/>
                  </a:cubicBezTo>
                  <a:cubicBezTo>
                    <a:pt x="14199" y="24418"/>
                    <a:pt x="14209" y="24404"/>
                    <a:pt x="14219" y="24392"/>
                  </a:cubicBezTo>
                  <a:cubicBezTo>
                    <a:pt x="14234" y="24395"/>
                    <a:pt x="14248" y="24396"/>
                    <a:pt x="14262" y="24396"/>
                  </a:cubicBezTo>
                  <a:cubicBezTo>
                    <a:pt x="14324" y="24396"/>
                    <a:pt x="14371" y="24363"/>
                    <a:pt x="14409" y="24309"/>
                  </a:cubicBezTo>
                  <a:lnTo>
                    <a:pt x="14467" y="24328"/>
                  </a:lnTo>
                  <a:cubicBezTo>
                    <a:pt x="14475" y="24311"/>
                    <a:pt x="14481" y="24298"/>
                    <a:pt x="14488" y="24280"/>
                  </a:cubicBezTo>
                  <a:lnTo>
                    <a:pt x="14565" y="24290"/>
                  </a:lnTo>
                  <a:cubicBezTo>
                    <a:pt x="14571" y="24277"/>
                    <a:pt x="14579" y="24263"/>
                    <a:pt x="14589" y="24243"/>
                  </a:cubicBezTo>
                  <a:lnTo>
                    <a:pt x="14675" y="24269"/>
                  </a:lnTo>
                  <a:lnTo>
                    <a:pt x="14763" y="24240"/>
                  </a:lnTo>
                  <a:cubicBezTo>
                    <a:pt x="14779" y="24217"/>
                    <a:pt x="14792" y="24195"/>
                    <a:pt x="14808" y="24171"/>
                  </a:cubicBezTo>
                  <a:cubicBezTo>
                    <a:pt x="14825" y="24185"/>
                    <a:pt x="14840" y="24195"/>
                    <a:pt x="14843" y="24198"/>
                  </a:cubicBezTo>
                  <a:lnTo>
                    <a:pt x="14991" y="24147"/>
                  </a:lnTo>
                  <a:lnTo>
                    <a:pt x="15013" y="24118"/>
                  </a:lnTo>
                  <a:lnTo>
                    <a:pt x="15235" y="24142"/>
                  </a:lnTo>
                  <a:lnTo>
                    <a:pt x="15259" y="24099"/>
                  </a:lnTo>
                  <a:lnTo>
                    <a:pt x="15356" y="24135"/>
                  </a:lnTo>
                  <a:lnTo>
                    <a:pt x="15356" y="24122"/>
                  </a:lnTo>
                  <a:lnTo>
                    <a:pt x="15484" y="24095"/>
                  </a:lnTo>
                  <a:lnTo>
                    <a:pt x="15427" y="24009"/>
                  </a:lnTo>
                  <a:cubicBezTo>
                    <a:pt x="15439" y="23982"/>
                    <a:pt x="15453" y="23953"/>
                    <a:pt x="15465" y="23925"/>
                  </a:cubicBezTo>
                  <a:cubicBezTo>
                    <a:pt x="15509" y="23938"/>
                    <a:pt x="15505" y="24000"/>
                    <a:pt x="15543" y="24000"/>
                  </a:cubicBezTo>
                  <a:cubicBezTo>
                    <a:pt x="15548" y="24000"/>
                    <a:pt x="15554" y="23999"/>
                    <a:pt x="15560" y="23997"/>
                  </a:cubicBezTo>
                  <a:lnTo>
                    <a:pt x="15623" y="23896"/>
                  </a:lnTo>
                  <a:lnTo>
                    <a:pt x="15690" y="23950"/>
                  </a:lnTo>
                  <a:lnTo>
                    <a:pt x="15760" y="23935"/>
                  </a:lnTo>
                  <a:lnTo>
                    <a:pt x="15841" y="23974"/>
                  </a:lnTo>
                  <a:lnTo>
                    <a:pt x="15805" y="23888"/>
                  </a:lnTo>
                  <a:cubicBezTo>
                    <a:pt x="15775" y="23859"/>
                    <a:pt x="15713" y="23891"/>
                    <a:pt x="15731" y="23825"/>
                  </a:cubicBezTo>
                  <a:lnTo>
                    <a:pt x="15845" y="23825"/>
                  </a:lnTo>
                  <a:cubicBezTo>
                    <a:pt x="15849" y="23807"/>
                    <a:pt x="15853" y="23787"/>
                    <a:pt x="15858" y="23762"/>
                  </a:cubicBezTo>
                  <a:lnTo>
                    <a:pt x="16323" y="23582"/>
                  </a:lnTo>
                  <a:cubicBezTo>
                    <a:pt x="16371" y="23497"/>
                    <a:pt x="16466" y="23506"/>
                    <a:pt x="16550" y="23491"/>
                  </a:cubicBezTo>
                  <a:cubicBezTo>
                    <a:pt x="16553" y="23475"/>
                    <a:pt x="16556" y="23461"/>
                    <a:pt x="16560" y="23444"/>
                  </a:cubicBezTo>
                  <a:lnTo>
                    <a:pt x="16590" y="23455"/>
                  </a:lnTo>
                  <a:lnTo>
                    <a:pt x="16682" y="23396"/>
                  </a:lnTo>
                  <a:lnTo>
                    <a:pt x="16741" y="23481"/>
                  </a:lnTo>
                  <a:cubicBezTo>
                    <a:pt x="16753" y="23458"/>
                    <a:pt x="16761" y="23441"/>
                    <a:pt x="16773" y="23418"/>
                  </a:cubicBezTo>
                  <a:cubicBezTo>
                    <a:pt x="16805" y="23444"/>
                    <a:pt x="16816" y="23495"/>
                    <a:pt x="16865" y="23495"/>
                  </a:cubicBezTo>
                  <a:cubicBezTo>
                    <a:pt x="16870" y="23495"/>
                    <a:pt x="16877" y="23494"/>
                    <a:pt x="16883" y="23493"/>
                  </a:cubicBezTo>
                  <a:lnTo>
                    <a:pt x="16935" y="23448"/>
                  </a:lnTo>
                  <a:lnTo>
                    <a:pt x="16935" y="23448"/>
                  </a:lnTo>
                  <a:cubicBezTo>
                    <a:pt x="16978" y="23489"/>
                    <a:pt x="16949" y="23518"/>
                    <a:pt x="16927" y="23544"/>
                  </a:cubicBezTo>
                  <a:cubicBezTo>
                    <a:pt x="16903" y="23574"/>
                    <a:pt x="16885" y="23601"/>
                    <a:pt x="16913" y="23641"/>
                  </a:cubicBezTo>
                  <a:lnTo>
                    <a:pt x="16955" y="23644"/>
                  </a:lnTo>
                  <a:lnTo>
                    <a:pt x="16990" y="23562"/>
                  </a:lnTo>
                  <a:lnTo>
                    <a:pt x="17103" y="23575"/>
                  </a:lnTo>
                  <a:lnTo>
                    <a:pt x="17129" y="23658"/>
                  </a:lnTo>
                  <a:lnTo>
                    <a:pt x="17225" y="23648"/>
                  </a:lnTo>
                  <a:lnTo>
                    <a:pt x="17338" y="23550"/>
                  </a:lnTo>
                  <a:cubicBezTo>
                    <a:pt x="17356" y="23582"/>
                    <a:pt x="17362" y="23594"/>
                    <a:pt x="17374" y="23594"/>
                  </a:cubicBezTo>
                  <a:cubicBezTo>
                    <a:pt x="17381" y="23594"/>
                    <a:pt x="17390" y="23590"/>
                    <a:pt x="17404" y="23584"/>
                  </a:cubicBezTo>
                  <a:cubicBezTo>
                    <a:pt x="17382" y="23546"/>
                    <a:pt x="17359" y="23506"/>
                    <a:pt x="17330" y="23455"/>
                  </a:cubicBezTo>
                  <a:lnTo>
                    <a:pt x="17267" y="23415"/>
                  </a:lnTo>
                  <a:cubicBezTo>
                    <a:pt x="17278" y="23339"/>
                    <a:pt x="17244" y="23284"/>
                    <a:pt x="17188" y="23246"/>
                  </a:cubicBezTo>
                  <a:cubicBezTo>
                    <a:pt x="17179" y="23173"/>
                    <a:pt x="17260" y="23171"/>
                    <a:pt x="17277" y="23122"/>
                  </a:cubicBezTo>
                  <a:lnTo>
                    <a:pt x="17217" y="23100"/>
                  </a:lnTo>
                  <a:lnTo>
                    <a:pt x="17278" y="23027"/>
                  </a:lnTo>
                  <a:lnTo>
                    <a:pt x="17416" y="23105"/>
                  </a:lnTo>
                  <a:cubicBezTo>
                    <a:pt x="17427" y="23081"/>
                    <a:pt x="17430" y="23067"/>
                    <a:pt x="17437" y="23055"/>
                  </a:cubicBezTo>
                  <a:cubicBezTo>
                    <a:pt x="17444" y="23041"/>
                    <a:pt x="17453" y="23028"/>
                    <a:pt x="17468" y="23003"/>
                  </a:cubicBezTo>
                  <a:cubicBezTo>
                    <a:pt x="17478" y="23049"/>
                    <a:pt x="17486" y="23082"/>
                    <a:pt x="17494" y="23121"/>
                  </a:cubicBezTo>
                  <a:lnTo>
                    <a:pt x="17568" y="23066"/>
                  </a:lnTo>
                  <a:lnTo>
                    <a:pt x="17545" y="23005"/>
                  </a:lnTo>
                  <a:lnTo>
                    <a:pt x="17612" y="23009"/>
                  </a:lnTo>
                  <a:lnTo>
                    <a:pt x="17697" y="22880"/>
                  </a:lnTo>
                  <a:cubicBezTo>
                    <a:pt x="17707" y="22918"/>
                    <a:pt x="17715" y="22945"/>
                    <a:pt x="17728" y="22986"/>
                  </a:cubicBezTo>
                  <a:lnTo>
                    <a:pt x="17779" y="22897"/>
                  </a:lnTo>
                  <a:lnTo>
                    <a:pt x="17835" y="22923"/>
                  </a:lnTo>
                  <a:lnTo>
                    <a:pt x="17842" y="22919"/>
                  </a:lnTo>
                  <a:cubicBezTo>
                    <a:pt x="17833" y="22891"/>
                    <a:pt x="17824" y="22864"/>
                    <a:pt x="17812" y="22827"/>
                  </a:cubicBezTo>
                  <a:lnTo>
                    <a:pt x="18059" y="22702"/>
                  </a:lnTo>
                  <a:lnTo>
                    <a:pt x="18120" y="22713"/>
                  </a:lnTo>
                  <a:lnTo>
                    <a:pt x="18234" y="22630"/>
                  </a:lnTo>
                  <a:cubicBezTo>
                    <a:pt x="18256" y="22717"/>
                    <a:pt x="18264" y="22739"/>
                    <a:pt x="18303" y="22739"/>
                  </a:cubicBezTo>
                  <a:cubicBezTo>
                    <a:pt x="18315" y="22739"/>
                    <a:pt x="18329" y="22737"/>
                    <a:pt x="18348" y="22734"/>
                  </a:cubicBezTo>
                  <a:cubicBezTo>
                    <a:pt x="18409" y="22669"/>
                    <a:pt x="18325" y="22623"/>
                    <a:pt x="18320" y="22559"/>
                  </a:cubicBezTo>
                  <a:lnTo>
                    <a:pt x="18462" y="22547"/>
                  </a:lnTo>
                  <a:lnTo>
                    <a:pt x="18626" y="22640"/>
                  </a:lnTo>
                  <a:lnTo>
                    <a:pt x="18529" y="22772"/>
                  </a:lnTo>
                  <a:cubicBezTo>
                    <a:pt x="18546" y="22810"/>
                    <a:pt x="18550" y="22855"/>
                    <a:pt x="18607" y="22864"/>
                  </a:cubicBezTo>
                  <a:cubicBezTo>
                    <a:pt x="18616" y="22826"/>
                    <a:pt x="18623" y="22793"/>
                    <a:pt x="18630" y="22759"/>
                  </a:cubicBezTo>
                  <a:lnTo>
                    <a:pt x="18854" y="22683"/>
                  </a:lnTo>
                  <a:cubicBezTo>
                    <a:pt x="18858" y="22618"/>
                    <a:pt x="18858" y="22618"/>
                    <a:pt x="18894" y="22579"/>
                  </a:cubicBezTo>
                  <a:cubicBezTo>
                    <a:pt x="18936" y="22598"/>
                    <a:pt x="18923" y="22635"/>
                    <a:pt x="18920" y="22670"/>
                  </a:cubicBezTo>
                  <a:cubicBezTo>
                    <a:pt x="18914" y="22734"/>
                    <a:pt x="18921" y="22741"/>
                    <a:pt x="18991" y="22758"/>
                  </a:cubicBezTo>
                  <a:cubicBezTo>
                    <a:pt x="19000" y="22735"/>
                    <a:pt x="19011" y="22712"/>
                    <a:pt x="19023" y="22685"/>
                  </a:cubicBezTo>
                  <a:cubicBezTo>
                    <a:pt x="19034" y="22687"/>
                    <a:pt x="19044" y="22691"/>
                    <a:pt x="19056" y="22693"/>
                  </a:cubicBezTo>
                  <a:cubicBezTo>
                    <a:pt x="19066" y="22695"/>
                    <a:pt x="19076" y="22696"/>
                    <a:pt x="19089" y="22699"/>
                  </a:cubicBezTo>
                  <a:cubicBezTo>
                    <a:pt x="19153" y="22556"/>
                    <a:pt x="19011" y="22567"/>
                    <a:pt x="18958" y="22518"/>
                  </a:cubicBezTo>
                  <a:cubicBezTo>
                    <a:pt x="18965" y="22497"/>
                    <a:pt x="18972" y="22478"/>
                    <a:pt x="18978" y="22461"/>
                  </a:cubicBezTo>
                  <a:cubicBezTo>
                    <a:pt x="18918" y="22420"/>
                    <a:pt x="18918" y="22420"/>
                    <a:pt x="18924" y="22393"/>
                  </a:cubicBezTo>
                  <a:lnTo>
                    <a:pt x="18924" y="22393"/>
                  </a:lnTo>
                  <a:lnTo>
                    <a:pt x="19187" y="22499"/>
                  </a:lnTo>
                  <a:lnTo>
                    <a:pt x="19263" y="22430"/>
                  </a:lnTo>
                  <a:cubicBezTo>
                    <a:pt x="19283" y="22476"/>
                    <a:pt x="19297" y="22513"/>
                    <a:pt x="19317" y="22557"/>
                  </a:cubicBezTo>
                  <a:cubicBezTo>
                    <a:pt x="19342" y="22534"/>
                    <a:pt x="19356" y="22521"/>
                    <a:pt x="19366" y="22511"/>
                  </a:cubicBezTo>
                  <a:cubicBezTo>
                    <a:pt x="19361" y="22473"/>
                    <a:pt x="19357" y="22438"/>
                    <a:pt x="19352" y="22401"/>
                  </a:cubicBezTo>
                  <a:lnTo>
                    <a:pt x="19352" y="22401"/>
                  </a:lnTo>
                  <a:lnTo>
                    <a:pt x="19545" y="22428"/>
                  </a:lnTo>
                  <a:cubicBezTo>
                    <a:pt x="19555" y="22359"/>
                    <a:pt x="19563" y="22302"/>
                    <a:pt x="19572" y="22233"/>
                  </a:cubicBezTo>
                  <a:cubicBezTo>
                    <a:pt x="19604" y="22249"/>
                    <a:pt x="19626" y="22265"/>
                    <a:pt x="19649" y="22272"/>
                  </a:cubicBezTo>
                  <a:cubicBezTo>
                    <a:pt x="19673" y="22276"/>
                    <a:pt x="19697" y="22279"/>
                    <a:pt x="19721" y="22279"/>
                  </a:cubicBezTo>
                  <a:cubicBezTo>
                    <a:pt x="19729" y="22237"/>
                    <a:pt x="19733" y="22207"/>
                    <a:pt x="19739" y="22172"/>
                  </a:cubicBezTo>
                  <a:lnTo>
                    <a:pt x="19814" y="22208"/>
                  </a:lnTo>
                  <a:lnTo>
                    <a:pt x="20017" y="22146"/>
                  </a:lnTo>
                  <a:cubicBezTo>
                    <a:pt x="20037" y="22057"/>
                    <a:pt x="19957" y="22046"/>
                    <a:pt x="19933" y="21991"/>
                  </a:cubicBezTo>
                  <a:cubicBezTo>
                    <a:pt x="19936" y="21971"/>
                    <a:pt x="19940" y="21944"/>
                    <a:pt x="19944" y="21916"/>
                  </a:cubicBezTo>
                  <a:lnTo>
                    <a:pt x="19887" y="21881"/>
                  </a:lnTo>
                  <a:cubicBezTo>
                    <a:pt x="19874" y="21832"/>
                    <a:pt x="19862" y="21792"/>
                    <a:pt x="19847" y="21735"/>
                  </a:cubicBezTo>
                  <a:cubicBezTo>
                    <a:pt x="19848" y="21731"/>
                    <a:pt x="19859" y="21711"/>
                    <a:pt x="19869" y="21687"/>
                  </a:cubicBezTo>
                  <a:lnTo>
                    <a:pt x="19936" y="21733"/>
                  </a:lnTo>
                  <a:lnTo>
                    <a:pt x="19990" y="21577"/>
                  </a:lnTo>
                  <a:cubicBezTo>
                    <a:pt x="20007" y="21615"/>
                    <a:pt x="20020" y="21641"/>
                    <a:pt x="20031" y="21667"/>
                  </a:cubicBezTo>
                  <a:lnTo>
                    <a:pt x="20071" y="21655"/>
                  </a:lnTo>
                  <a:lnTo>
                    <a:pt x="20087" y="21682"/>
                  </a:lnTo>
                  <a:lnTo>
                    <a:pt x="20194" y="21643"/>
                  </a:lnTo>
                  <a:lnTo>
                    <a:pt x="20279" y="21764"/>
                  </a:lnTo>
                  <a:cubicBezTo>
                    <a:pt x="20257" y="21852"/>
                    <a:pt x="20259" y="21873"/>
                    <a:pt x="20306" y="21938"/>
                  </a:cubicBezTo>
                  <a:cubicBezTo>
                    <a:pt x="20384" y="21910"/>
                    <a:pt x="20401" y="21886"/>
                    <a:pt x="20401" y="21802"/>
                  </a:cubicBezTo>
                  <a:lnTo>
                    <a:pt x="20334" y="21759"/>
                  </a:lnTo>
                  <a:lnTo>
                    <a:pt x="20231" y="21510"/>
                  </a:lnTo>
                  <a:lnTo>
                    <a:pt x="20168" y="21495"/>
                  </a:lnTo>
                  <a:lnTo>
                    <a:pt x="20168" y="21495"/>
                  </a:lnTo>
                  <a:cubicBezTo>
                    <a:pt x="20175" y="21470"/>
                    <a:pt x="20182" y="21447"/>
                    <a:pt x="20185" y="21436"/>
                  </a:cubicBezTo>
                  <a:lnTo>
                    <a:pt x="20291" y="21338"/>
                  </a:lnTo>
                  <a:lnTo>
                    <a:pt x="20461" y="21252"/>
                  </a:lnTo>
                  <a:lnTo>
                    <a:pt x="20517" y="21341"/>
                  </a:lnTo>
                  <a:cubicBezTo>
                    <a:pt x="20492" y="21231"/>
                    <a:pt x="20579" y="21172"/>
                    <a:pt x="20615" y="21092"/>
                  </a:cubicBezTo>
                  <a:lnTo>
                    <a:pt x="20660" y="21100"/>
                  </a:lnTo>
                  <a:lnTo>
                    <a:pt x="21001" y="20927"/>
                  </a:lnTo>
                  <a:cubicBezTo>
                    <a:pt x="21002" y="20915"/>
                    <a:pt x="21004" y="20897"/>
                    <a:pt x="21009" y="20869"/>
                  </a:cubicBezTo>
                  <a:lnTo>
                    <a:pt x="21139" y="20876"/>
                  </a:lnTo>
                  <a:cubicBezTo>
                    <a:pt x="21196" y="20818"/>
                    <a:pt x="21213" y="20724"/>
                    <a:pt x="21301" y="20680"/>
                  </a:cubicBezTo>
                  <a:cubicBezTo>
                    <a:pt x="21377" y="20643"/>
                    <a:pt x="21441" y="20579"/>
                    <a:pt x="21525" y="20516"/>
                  </a:cubicBezTo>
                  <a:lnTo>
                    <a:pt x="21540" y="20465"/>
                  </a:lnTo>
                  <a:cubicBezTo>
                    <a:pt x="21553" y="20468"/>
                    <a:pt x="21566" y="20469"/>
                    <a:pt x="21578" y="20469"/>
                  </a:cubicBezTo>
                  <a:cubicBezTo>
                    <a:pt x="21657" y="20469"/>
                    <a:pt x="21714" y="20415"/>
                    <a:pt x="21774" y="20377"/>
                  </a:cubicBezTo>
                  <a:lnTo>
                    <a:pt x="21840" y="20239"/>
                  </a:lnTo>
                  <a:cubicBezTo>
                    <a:pt x="21862" y="20251"/>
                    <a:pt x="21881" y="20256"/>
                    <a:pt x="21897" y="20256"/>
                  </a:cubicBezTo>
                  <a:cubicBezTo>
                    <a:pt x="21949" y="20256"/>
                    <a:pt x="21980" y="20205"/>
                    <a:pt x="22009" y="20165"/>
                  </a:cubicBezTo>
                  <a:lnTo>
                    <a:pt x="22169" y="20131"/>
                  </a:lnTo>
                  <a:lnTo>
                    <a:pt x="22160" y="20115"/>
                  </a:lnTo>
                  <a:lnTo>
                    <a:pt x="22378" y="19933"/>
                  </a:lnTo>
                  <a:lnTo>
                    <a:pt x="22378" y="19933"/>
                  </a:lnTo>
                  <a:cubicBezTo>
                    <a:pt x="22378" y="19985"/>
                    <a:pt x="22374" y="20024"/>
                    <a:pt x="22378" y="20064"/>
                  </a:cubicBezTo>
                  <a:cubicBezTo>
                    <a:pt x="22383" y="20119"/>
                    <a:pt x="22438" y="20109"/>
                    <a:pt x="22470" y="20123"/>
                  </a:cubicBezTo>
                  <a:cubicBezTo>
                    <a:pt x="22476" y="20149"/>
                    <a:pt x="22480" y="20168"/>
                    <a:pt x="22487" y="20199"/>
                  </a:cubicBezTo>
                  <a:lnTo>
                    <a:pt x="22599" y="20167"/>
                  </a:lnTo>
                  <a:lnTo>
                    <a:pt x="22630" y="20196"/>
                  </a:lnTo>
                  <a:lnTo>
                    <a:pt x="22702" y="20135"/>
                  </a:lnTo>
                  <a:cubicBezTo>
                    <a:pt x="22688" y="20091"/>
                    <a:pt x="22674" y="20047"/>
                    <a:pt x="22659" y="19998"/>
                  </a:cubicBezTo>
                  <a:cubicBezTo>
                    <a:pt x="22732" y="19973"/>
                    <a:pt x="22819" y="19962"/>
                    <a:pt x="22875" y="19878"/>
                  </a:cubicBezTo>
                  <a:lnTo>
                    <a:pt x="22818" y="19809"/>
                  </a:lnTo>
                  <a:lnTo>
                    <a:pt x="22796" y="19914"/>
                  </a:lnTo>
                  <a:cubicBezTo>
                    <a:pt x="22779" y="19904"/>
                    <a:pt x="22763" y="19899"/>
                    <a:pt x="22762" y="19891"/>
                  </a:cubicBezTo>
                  <a:cubicBezTo>
                    <a:pt x="22751" y="19853"/>
                    <a:pt x="22744" y="19813"/>
                    <a:pt x="22736" y="19772"/>
                  </a:cubicBezTo>
                  <a:lnTo>
                    <a:pt x="22683" y="19772"/>
                  </a:lnTo>
                  <a:lnTo>
                    <a:pt x="22683" y="19647"/>
                  </a:lnTo>
                  <a:lnTo>
                    <a:pt x="22742" y="19664"/>
                  </a:lnTo>
                  <a:cubicBezTo>
                    <a:pt x="22832" y="19647"/>
                    <a:pt x="22827" y="19534"/>
                    <a:pt x="22921" y="19512"/>
                  </a:cubicBezTo>
                  <a:lnTo>
                    <a:pt x="22921" y="19512"/>
                  </a:lnTo>
                  <a:cubicBezTo>
                    <a:pt x="22912" y="19562"/>
                    <a:pt x="22905" y="19604"/>
                    <a:pt x="22892" y="19664"/>
                  </a:cubicBezTo>
                  <a:lnTo>
                    <a:pt x="22942" y="19605"/>
                  </a:lnTo>
                  <a:lnTo>
                    <a:pt x="23036" y="19685"/>
                  </a:lnTo>
                  <a:cubicBezTo>
                    <a:pt x="23053" y="19616"/>
                    <a:pt x="23067" y="19564"/>
                    <a:pt x="23080" y="19510"/>
                  </a:cubicBezTo>
                  <a:lnTo>
                    <a:pt x="23053" y="19443"/>
                  </a:lnTo>
                  <a:lnTo>
                    <a:pt x="23169" y="19426"/>
                  </a:lnTo>
                  <a:lnTo>
                    <a:pt x="23169" y="19426"/>
                  </a:lnTo>
                  <a:cubicBezTo>
                    <a:pt x="23224" y="19515"/>
                    <a:pt x="23218" y="19592"/>
                    <a:pt x="23166" y="19669"/>
                  </a:cubicBezTo>
                  <a:lnTo>
                    <a:pt x="23201" y="19708"/>
                  </a:lnTo>
                  <a:lnTo>
                    <a:pt x="23249" y="19687"/>
                  </a:lnTo>
                  <a:cubicBezTo>
                    <a:pt x="23280" y="19740"/>
                    <a:pt x="23307" y="19787"/>
                    <a:pt x="23328" y="19825"/>
                  </a:cubicBezTo>
                  <a:lnTo>
                    <a:pt x="23491" y="19722"/>
                  </a:lnTo>
                  <a:cubicBezTo>
                    <a:pt x="23499" y="19718"/>
                    <a:pt x="23506" y="19713"/>
                    <a:pt x="23513" y="19708"/>
                  </a:cubicBezTo>
                  <a:cubicBezTo>
                    <a:pt x="23572" y="19659"/>
                    <a:pt x="23630" y="19610"/>
                    <a:pt x="23688" y="19561"/>
                  </a:cubicBezTo>
                  <a:cubicBezTo>
                    <a:pt x="23740" y="19518"/>
                    <a:pt x="23790" y="19472"/>
                    <a:pt x="23843" y="19431"/>
                  </a:cubicBezTo>
                  <a:cubicBezTo>
                    <a:pt x="23939" y="19359"/>
                    <a:pt x="24041" y="19292"/>
                    <a:pt x="24136" y="19218"/>
                  </a:cubicBezTo>
                  <a:cubicBezTo>
                    <a:pt x="24224" y="19151"/>
                    <a:pt x="24307" y="19075"/>
                    <a:pt x="24392" y="19003"/>
                  </a:cubicBezTo>
                  <a:cubicBezTo>
                    <a:pt x="24430" y="18975"/>
                    <a:pt x="24467" y="18944"/>
                    <a:pt x="24500" y="18912"/>
                  </a:cubicBezTo>
                  <a:cubicBezTo>
                    <a:pt x="24541" y="18869"/>
                    <a:pt x="24538" y="18840"/>
                    <a:pt x="24500" y="18796"/>
                  </a:cubicBezTo>
                  <a:cubicBezTo>
                    <a:pt x="24486" y="18780"/>
                    <a:pt x="24471" y="18764"/>
                    <a:pt x="24457" y="18747"/>
                  </a:cubicBezTo>
                  <a:cubicBezTo>
                    <a:pt x="24476" y="18729"/>
                    <a:pt x="24491" y="18722"/>
                    <a:pt x="24504" y="18722"/>
                  </a:cubicBezTo>
                  <a:cubicBezTo>
                    <a:pt x="24536" y="18722"/>
                    <a:pt x="24559" y="18760"/>
                    <a:pt x="24591" y="18774"/>
                  </a:cubicBezTo>
                  <a:cubicBezTo>
                    <a:pt x="24607" y="18765"/>
                    <a:pt x="24631" y="18757"/>
                    <a:pt x="24643" y="18741"/>
                  </a:cubicBezTo>
                  <a:cubicBezTo>
                    <a:pt x="24657" y="18724"/>
                    <a:pt x="24659" y="18699"/>
                    <a:pt x="24665" y="18678"/>
                  </a:cubicBezTo>
                  <a:cubicBezTo>
                    <a:pt x="24681" y="18681"/>
                    <a:pt x="24696" y="18682"/>
                    <a:pt x="24710" y="18682"/>
                  </a:cubicBezTo>
                  <a:cubicBezTo>
                    <a:pt x="24797" y="18682"/>
                    <a:pt x="24849" y="18641"/>
                    <a:pt x="24861" y="18570"/>
                  </a:cubicBezTo>
                  <a:lnTo>
                    <a:pt x="24908" y="18560"/>
                  </a:lnTo>
                  <a:lnTo>
                    <a:pt x="24949" y="18489"/>
                  </a:lnTo>
                  <a:lnTo>
                    <a:pt x="24998" y="18517"/>
                  </a:lnTo>
                  <a:lnTo>
                    <a:pt x="25044" y="18457"/>
                  </a:lnTo>
                  <a:cubicBezTo>
                    <a:pt x="25002" y="18391"/>
                    <a:pt x="24990" y="18330"/>
                    <a:pt x="25034" y="18263"/>
                  </a:cubicBezTo>
                  <a:cubicBezTo>
                    <a:pt x="25059" y="18223"/>
                    <a:pt x="25036" y="18184"/>
                    <a:pt x="25016" y="18163"/>
                  </a:cubicBezTo>
                  <a:cubicBezTo>
                    <a:pt x="24966" y="18148"/>
                    <a:pt x="24932" y="18133"/>
                    <a:pt x="24897" y="18127"/>
                  </a:cubicBezTo>
                  <a:cubicBezTo>
                    <a:pt x="24875" y="18125"/>
                    <a:pt x="24854" y="18125"/>
                    <a:pt x="24833" y="18125"/>
                  </a:cubicBezTo>
                  <a:cubicBezTo>
                    <a:pt x="24815" y="18125"/>
                    <a:pt x="24798" y="18125"/>
                    <a:pt x="24780" y="18126"/>
                  </a:cubicBezTo>
                  <a:cubicBezTo>
                    <a:pt x="24784" y="18155"/>
                    <a:pt x="24789" y="18185"/>
                    <a:pt x="24795" y="18222"/>
                  </a:cubicBezTo>
                  <a:lnTo>
                    <a:pt x="24712" y="18248"/>
                  </a:lnTo>
                  <a:cubicBezTo>
                    <a:pt x="24704" y="18289"/>
                    <a:pt x="24697" y="18329"/>
                    <a:pt x="24689" y="18370"/>
                  </a:cubicBezTo>
                  <a:lnTo>
                    <a:pt x="24624" y="18347"/>
                  </a:lnTo>
                  <a:cubicBezTo>
                    <a:pt x="24618" y="18410"/>
                    <a:pt x="24614" y="18466"/>
                    <a:pt x="24609" y="18529"/>
                  </a:cubicBezTo>
                  <a:lnTo>
                    <a:pt x="24558" y="18560"/>
                  </a:lnTo>
                  <a:cubicBezTo>
                    <a:pt x="24522" y="18540"/>
                    <a:pt x="24495" y="18502"/>
                    <a:pt x="24456" y="18502"/>
                  </a:cubicBezTo>
                  <a:cubicBezTo>
                    <a:pt x="24442" y="18502"/>
                    <a:pt x="24427" y="18506"/>
                    <a:pt x="24409" y="18519"/>
                  </a:cubicBezTo>
                  <a:cubicBezTo>
                    <a:pt x="24409" y="18532"/>
                    <a:pt x="24411" y="18549"/>
                    <a:pt x="24412" y="18565"/>
                  </a:cubicBezTo>
                  <a:cubicBezTo>
                    <a:pt x="24415" y="18565"/>
                    <a:pt x="24418" y="18565"/>
                    <a:pt x="24421" y="18565"/>
                  </a:cubicBezTo>
                  <a:cubicBezTo>
                    <a:pt x="24478" y="18565"/>
                    <a:pt x="24487" y="18606"/>
                    <a:pt x="24490" y="18660"/>
                  </a:cubicBezTo>
                  <a:lnTo>
                    <a:pt x="24394" y="18660"/>
                  </a:lnTo>
                  <a:cubicBezTo>
                    <a:pt x="24398" y="18627"/>
                    <a:pt x="24403" y="18597"/>
                    <a:pt x="24407" y="18569"/>
                  </a:cubicBezTo>
                  <a:cubicBezTo>
                    <a:pt x="24328" y="18551"/>
                    <a:pt x="24284" y="18487"/>
                    <a:pt x="24292" y="18411"/>
                  </a:cubicBezTo>
                  <a:lnTo>
                    <a:pt x="24513" y="18225"/>
                  </a:lnTo>
                  <a:cubicBezTo>
                    <a:pt x="24545" y="18223"/>
                    <a:pt x="24583" y="18183"/>
                    <a:pt x="24623" y="18143"/>
                  </a:cubicBezTo>
                  <a:cubicBezTo>
                    <a:pt x="24664" y="18102"/>
                    <a:pt x="24715" y="18071"/>
                    <a:pt x="24763" y="18038"/>
                  </a:cubicBezTo>
                  <a:cubicBezTo>
                    <a:pt x="24799" y="18014"/>
                    <a:pt x="24837" y="17993"/>
                    <a:pt x="24873" y="17968"/>
                  </a:cubicBezTo>
                  <a:cubicBezTo>
                    <a:pt x="24897" y="17952"/>
                    <a:pt x="24918" y="17932"/>
                    <a:pt x="24940" y="17915"/>
                  </a:cubicBezTo>
                  <a:lnTo>
                    <a:pt x="25003" y="18007"/>
                  </a:lnTo>
                  <a:cubicBezTo>
                    <a:pt x="25032" y="17985"/>
                    <a:pt x="25054" y="17969"/>
                    <a:pt x="25075" y="17954"/>
                  </a:cubicBezTo>
                  <a:lnTo>
                    <a:pt x="25018" y="17903"/>
                  </a:lnTo>
                  <a:lnTo>
                    <a:pt x="25077" y="17882"/>
                  </a:lnTo>
                  <a:lnTo>
                    <a:pt x="24976" y="17853"/>
                  </a:lnTo>
                  <a:cubicBezTo>
                    <a:pt x="25020" y="17819"/>
                    <a:pt x="25062" y="17798"/>
                    <a:pt x="25085" y="17765"/>
                  </a:cubicBezTo>
                  <a:cubicBezTo>
                    <a:pt x="25124" y="17709"/>
                    <a:pt x="25178" y="17677"/>
                    <a:pt x="25227" y="17638"/>
                  </a:cubicBezTo>
                  <a:cubicBezTo>
                    <a:pt x="25290" y="17588"/>
                    <a:pt x="25379" y="17566"/>
                    <a:pt x="25402" y="17472"/>
                  </a:cubicBezTo>
                  <a:cubicBezTo>
                    <a:pt x="25403" y="17469"/>
                    <a:pt x="25410" y="17464"/>
                    <a:pt x="25416" y="17463"/>
                  </a:cubicBezTo>
                  <a:cubicBezTo>
                    <a:pt x="25510" y="17430"/>
                    <a:pt x="25545" y="17329"/>
                    <a:pt x="25628" y="17285"/>
                  </a:cubicBezTo>
                  <a:cubicBezTo>
                    <a:pt x="25624" y="17263"/>
                    <a:pt x="25622" y="17243"/>
                    <a:pt x="25619" y="17218"/>
                  </a:cubicBezTo>
                  <a:lnTo>
                    <a:pt x="25619" y="17218"/>
                  </a:lnTo>
                  <a:lnTo>
                    <a:pt x="25671" y="17236"/>
                  </a:lnTo>
                  <a:cubicBezTo>
                    <a:pt x="25775" y="17212"/>
                    <a:pt x="25813" y="17089"/>
                    <a:pt x="25913" y="17064"/>
                  </a:cubicBezTo>
                  <a:lnTo>
                    <a:pt x="25977" y="17135"/>
                  </a:lnTo>
                  <a:lnTo>
                    <a:pt x="26025" y="17026"/>
                  </a:lnTo>
                  <a:cubicBezTo>
                    <a:pt x="26048" y="17067"/>
                    <a:pt x="26059" y="17088"/>
                    <a:pt x="26063" y="17095"/>
                  </a:cubicBezTo>
                  <a:lnTo>
                    <a:pt x="26239" y="17188"/>
                  </a:lnTo>
                  <a:cubicBezTo>
                    <a:pt x="26244" y="17235"/>
                    <a:pt x="26246" y="17269"/>
                    <a:pt x="26250" y="17304"/>
                  </a:cubicBezTo>
                  <a:lnTo>
                    <a:pt x="26350" y="17314"/>
                  </a:lnTo>
                  <a:cubicBezTo>
                    <a:pt x="26340" y="17201"/>
                    <a:pt x="26444" y="17237"/>
                    <a:pt x="26493" y="17199"/>
                  </a:cubicBezTo>
                  <a:cubicBezTo>
                    <a:pt x="26497" y="17170"/>
                    <a:pt x="26501" y="17142"/>
                    <a:pt x="26505" y="17114"/>
                  </a:cubicBezTo>
                  <a:lnTo>
                    <a:pt x="26595" y="17099"/>
                  </a:lnTo>
                  <a:lnTo>
                    <a:pt x="26623" y="17041"/>
                  </a:lnTo>
                  <a:cubicBezTo>
                    <a:pt x="26664" y="17009"/>
                    <a:pt x="26691" y="16989"/>
                    <a:pt x="26716" y="16967"/>
                  </a:cubicBezTo>
                  <a:cubicBezTo>
                    <a:pt x="26748" y="16940"/>
                    <a:pt x="26774" y="16894"/>
                    <a:pt x="26809" y="16887"/>
                  </a:cubicBezTo>
                  <a:cubicBezTo>
                    <a:pt x="26885" y="16874"/>
                    <a:pt x="26903" y="16820"/>
                    <a:pt x="26912" y="16785"/>
                  </a:cubicBezTo>
                  <a:cubicBezTo>
                    <a:pt x="26975" y="16746"/>
                    <a:pt x="27022" y="16722"/>
                    <a:pt x="27062" y="16690"/>
                  </a:cubicBezTo>
                  <a:cubicBezTo>
                    <a:pt x="27095" y="16662"/>
                    <a:pt x="27117" y="16612"/>
                    <a:pt x="27153" y="16596"/>
                  </a:cubicBezTo>
                  <a:cubicBezTo>
                    <a:pt x="27230" y="16562"/>
                    <a:pt x="27262" y="16499"/>
                    <a:pt x="27290" y="16431"/>
                  </a:cubicBezTo>
                  <a:lnTo>
                    <a:pt x="27344" y="16400"/>
                  </a:lnTo>
                  <a:cubicBezTo>
                    <a:pt x="27379" y="16335"/>
                    <a:pt x="27322" y="16302"/>
                    <a:pt x="27307" y="16259"/>
                  </a:cubicBezTo>
                  <a:cubicBezTo>
                    <a:pt x="27320" y="16251"/>
                    <a:pt x="27331" y="16248"/>
                    <a:pt x="27340" y="16248"/>
                  </a:cubicBezTo>
                  <a:cubicBezTo>
                    <a:pt x="27380" y="16248"/>
                    <a:pt x="27401" y="16297"/>
                    <a:pt x="27446" y="16304"/>
                  </a:cubicBezTo>
                  <a:cubicBezTo>
                    <a:pt x="27474" y="16265"/>
                    <a:pt x="27505" y="16222"/>
                    <a:pt x="27535" y="16178"/>
                  </a:cubicBezTo>
                  <a:cubicBezTo>
                    <a:pt x="27620" y="16172"/>
                    <a:pt x="27690" y="16103"/>
                    <a:pt x="27720" y="15999"/>
                  </a:cubicBezTo>
                  <a:lnTo>
                    <a:pt x="27818" y="15947"/>
                  </a:lnTo>
                  <a:cubicBezTo>
                    <a:pt x="27823" y="15920"/>
                    <a:pt x="27829" y="15892"/>
                    <a:pt x="27837" y="15866"/>
                  </a:cubicBezTo>
                  <a:cubicBezTo>
                    <a:pt x="27850" y="15827"/>
                    <a:pt x="27876" y="15787"/>
                    <a:pt x="27916" y="15787"/>
                  </a:cubicBezTo>
                  <a:cubicBezTo>
                    <a:pt x="27918" y="15787"/>
                    <a:pt x="27920" y="15787"/>
                    <a:pt x="27922" y="15787"/>
                  </a:cubicBezTo>
                  <a:cubicBezTo>
                    <a:pt x="27926" y="15788"/>
                    <a:pt x="27930" y="15788"/>
                    <a:pt x="27933" y="15788"/>
                  </a:cubicBezTo>
                  <a:cubicBezTo>
                    <a:pt x="28003" y="15788"/>
                    <a:pt x="28033" y="15736"/>
                    <a:pt x="28073" y="15695"/>
                  </a:cubicBezTo>
                  <a:cubicBezTo>
                    <a:pt x="28118" y="15648"/>
                    <a:pt x="28162" y="15601"/>
                    <a:pt x="28207" y="15555"/>
                  </a:cubicBezTo>
                  <a:cubicBezTo>
                    <a:pt x="28255" y="15506"/>
                    <a:pt x="28303" y="15459"/>
                    <a:pt x="28350" y="15409"/>
                  </a:cubicBezTo>
                  <a:cubicBezTo>
                    <a:pt x="28361" y="15394"/>
                    <a:pt x="28370" y="15377"/>
                    <a:pt x="28378" y="15360"/>
                  </a:cubicBezTo>
                  <a:cubicBezTo>
                    <a:pt x="28353" y="15322"/>
                    <a:pt x="28335" y="15293"/>
                    <a:pt x="28318" y="15266"/>
                  </a:cubicBezTo>
                  <a:cubicBezTo>
                    <a:pt x="28316" y="15264"/>
                    <a:pt x="28312" y="15262"/>
                    <a:pt x="28312" y="15259"/>
                  </a:cubicBezTo>
                  <a:cubicBezTo>
                    <a:pt x="28301" y="15173"/>
                    <a:pt x="28288" y="15086"/>
                    <a:pt x="28279" y="15000"/>
                  </a:cubicBezTo>
                  <a:cubicBezTo>
                    <a:pt x="28277" y="14982"/>
                    <a:pt x="28287" y="14963"/>
                    <a:pt x="28297" y="14924"/>
                  </a:cubicBezTo>
                  <a:lnTo>
                    <a:pt x="28329" y="14998"/>
                  </a:lnTo>
                  <a:lnTo>
                    <a:pt x="28392" y="14979"/>
                  </a:lnTo>
                  <a:cubicBezTo>
                    <a:pt x="28398" y="14990"/>
                    <a:pt x="28407" y="14998"/>
                    <a:pt x="28405" y="15004"/>
                  </a:cubicBezTo>
                  <a:cubicBezTo>
                    <a:pt x="28391" y="15057"/>
                    <a:pt x="28376" y="15110"/>
                    <a:pt x="28359" y="15163"/>
                  </a:cubicBezTo>
                  <a:cubicBezTo>
                    <a:pt x="28349" y="15197"/>
                    <a:pt x="28336" y="15230"/>
                    <a:pt x="28325" y="15263"/>
                  </a:cubicBezTo>
                  <a:cubicBezTo>
                    <a:pt x="28329" y="15263"/>
                    <a:pt x="28334" y="15264"/>
                    <a:pt x="28338" y="15264"/>
                  </a:cubicBezTo>
                  <a:cubicBezTo>
                    <a:pt x="28394" y="15264"/>
                    <a:pt x="28418" y="15203"/>
                    <a:pt x="28464" y="15187"/>
                  </a:cubicBezTo>
                  <a:lnTo>
                    <a:pt x="28511" y="15228"/>
                  </a:lnTo>
                  <a:cubicBezTo>
                    <a:pt x="28571" y="15163"/>
                    <a:pt x="28571" y="15163"/>
                    <a:pt x="28520" y="15106"/>
                  </a:cubicBezTo>
                  <a:lnTo>
                    <a:pt x="28520" y="15106"/>
                  </a:lnTo>
                  <a:lnTo>
                    <a:pt x="28483" y="15119"/>
                  </a:lnTo>
                  <a:cubicBezTo>
                    <a:pt x="28466" y="15095"/>
                    <a:pt x="28451" y="15074"/>
                    <a:pt x="28435" y="15050"/>
                  </a:cubicBezTo>
                  <a:cubicBezTo>
                    <a:pt x="28442" y="15033"/>
                    <a:pt x="28450" y="15014"/>
                    <a:pt x="28456" y="14997"/>
                  </a:cubicBezTo>
                  <a:cubicBezTo>
                    <a:pt x="28434" y="14963"/>
                    <a:pt x="28415" y="14932"/>
                    <a:pt x="28397" y="14903"/>
                  </a:cubicBezTo>
                  <a:cubicBezTo>
                    <a:pt x="28407" y="14883"/>
                    <a:pt x="28413" y="14870"/>
                    <a:pt x="28418" y="14858"/>
                  </a:cubicBezTo>
                  <a:lnTo>
                    <a:pt x="28373" y="14787"/>
                  </a:lnTo>
                  <a:cubicBezTo>
                    <a:pt x="28384" y="14764"/>
                    <a:pt x="28396" y="14742"/>
                    <a:pt x="28407" y="14717"/>
                  </a:cubicBezTo>
                  <a:lnTo>
                    <a:pt x="28558" y="14781"/>
                  </a:lnTo>
                  <a:lnTo>
                    <a:pt x="28482" y="14823"/>
                  </a:lnTo>
                  <a:lnTo>
                    <a:pt x="28516" y="14899"/>
                  </a:lnTo>
                  <a:lnTo>
                    <a:pt x="28558" y="14850"/>
                  </a:lnTo>
                  <a:cubicBezTo>
                    <a:pt x="28578" y="14871"/>
                    <a:pt x="28596" y="14895"/>
                    <a:pt x="28615" y="14919"/>
                  </a:cubicBezTo>
                  <a:cubicBezTo>
                    <a:pt x="28631" y="14946"/>
                    <a:pt x="28644" y="14973"/>
                    <a:pt x="28657" y="15000"/>
                  </a:cubicBezTo>
                  <a:cubicBezTo>
                    <a:pt x="28745" y="14982"/>
                    <a:pt x="28745" y="14982"/>
                    <a:pt x="28764" y="14891"/>
                  </a:cubicBezTo>
                  <a:lnTo>
                    <a:pt x="28832" y="14845"/>
                  </a:lnTo>
                  <a:lnTo>
                    <a:pt x="28787" y="14772"/>
                  </a:lnTo>
                  <a:cubicBezTo>
                    <a:pt x="28758" y="14785"/>
                    <a:pt x="28729" y="14795"/>
                    <a:pt x="28698" y="14804"/>
                  </a:cubicBezTo>
                  <a:cubicBezTo>
                    <a:pt x="28669" y="14811"/>
                    <a:pt x="28640" y="14812"/>
                    <a:pt x="28594" y="14819"/>
                  </a:cubicBezTo>
                  <a:lnTo>
                    <a:pt x="28640" y="14744"/>
                  </a:lnTo>
                  <a:lnTo>
                    <a:pt x="28600" y="14665"/>
                  </a:lnTo>
                  <a:cubicBezTo>
                    <a:pt x="28612" y="14664"/>
                    <a:pt x="28621" y="14663"/>
                    <a:pt x="28629" y="14663"/>
                  </a:cubicBezTo>
                  <a:cubicBezTo>
                    <a:pt x="28652" y="14663"/>
                    <a:pt x="28661" y="14669"/>
                    <a:pt x="28690" y="14692"/>
                  </a:cubicBezTo>
                  <a:cubicBezTo>
                    <a:pt x="28723" y="14614"/>
                    <a:pt x="28669" y="14558"/>
                    <a:pt x="28651" y="14497"/>
                  </a:cubicBezTo>
                  <a:lnTo>
                    <a:pt x="28548" y="14436"/>
                  </a:lnTo>
                  <a:lnTo>
                    <a:pt x="28734" y="14363"/>
                  </a:lnTo>
                  <a:cubicBezTo>
                    <a:pt x="28816" y="14392"/>
                    <a:pt x="28913" y="14387"/>
                    <a:pt x="28985" y="14471"/>
                  </a:cubicBezTo>
                  <a:lnTo>
                    <a:pt x="29021" y="14389"/>
                  </a:lnTo>
                  <a:cubicBezTo>
                    <a:pt x="28967" y="14349"/>
                    <a:pt x="28913" y="14341"/>
                    <a:pt x="28857" y="14341"/>
                  </a:cubicBezTo>
                  <a:cubicBezTo>
                    <a:pt x="28829" y="14341"/>
                    <a:pt x="28801" y="14343"/>
                    <a:pt x="28773" y="14344"/>
                  </a:cubicBezTo>
                  <a:lnTo>
                    <a:pt x="28731" y="14270"/>
                  </a:lnTo>
                  <a:cubicBezTo>
                    <a:pt x="28750" y="14223"/>
                    <a:pt x="28772" y="14201"/>
                    <a:pt x="28808" y="14201"/>
                  </a:cubicBezTo>
                  <a:cubicBezTo>
                    <a:pt x="28835" y="14201"/>
                    <a:pt x="28871" y="14214"/>
                    <a:pt x="28919" y="14237"/>
                  </a:cubicBezTo>
                  <a:lnTo>
                    <a:pt x="29022" y="14218"/>
                  </a:lnTo>
                  <a:lnTo>
                    <a:pt x="29101" y="14126"/>
                  </a:lnTo>
                  <a:lnTo>
                    <a:pt x="29128" y="14177"/>
                  </a:lnTo>
                  <a:lnTo>
                    <a:pt x="29245" y="14084"/>
                  </a:lnTo>
                  <a:cubicBezTo>
                    <a:pt x="29250" y="13982"/>
                    <a:pt x="29186" y="13986"/>
                    <a:pt x="29147" y="13975"/>
                  </a:cubicBezTo>
                  <a:lnTo>
                    <a:pt x="29072" y="13875"/>
                  </a:lnTo>
                  <a:cubicBezTo>
                    <a:pt x="29073" y="13864"/>
                    <a:pt x="29075" y="13847"/>
                    <a:pt x="29078" y="13831"/>
                  </a:cubicBezTo>
                  <a:lnTo>
                    <a:pt x="29036" y="13784"/>
                  </a:lnTo>
                  <a:cubicBezTo>
                    <a:pt x="29045" y="13760"/>
                    <a:pt x="29053" y="13739"/>
                    <a:pt x="29065" y="13705"/>
                  </a:cubicBezTo>
                  <a:lnTo>
                    <a:pt x="29182" y="13752"/>
                  </a:lnTo>
                  <a:cubicBezTo>
                    <a:pt x="29187" y="13776"/>
                    <a:pt x="29194" y="13796"/>
                    <a:pt x="29202" y="13823"/>
                  </a:cubicBezTo>
                  <a:lnTo>
                    <a:pt x="29307" y="13837"/>
                  </a:lnTo>
                  <a:lnTo>
                    <a:pt x="29307" y="13837"/>
                  </a:lnTo>
                  <a:lnTo>
                    <a:pt x="29221" y="13699"/>
                  </a:lnTo>
                  <a:cubicBezTo>
                    <a:pt x="29239" y="13667"/>
                    <a:pt x="29258" y="13636"/>
                    <a:pt x="29279" y="13606"/>
                  </a:cubicBezTo>
                  <a:cubicBezTo>
                    <a:pt x="29290" y="13593"/>
                    <a:pt x="29308" y="13585"/>
                    <a:pt x="29324" y="13574"/>
                  </a:cubicBezTo>
                  <a:lnTo>
                    <a:pt x="29324" y="13517"/>
                  </a:lnTo>
                  <a:lnTo>
                    <a:pt x="29443" y="13529"/>
                  </a:lnTo>
                  <a:lnTo>
                    <a:pt x="29490" y="13587"/>
                  </a:lnTo>
                  <a:cubicBezTo>
                    <a:pt x="29479" y="13610"/>
                    <a:pt x="29471" y="13628"/>
                    <a:pt x="29463" y="13645"/>
                  </a:cubicBezTo>
                  <a:cubicBezTo>
                    <a:pt x="29514" y="13638"/>
                    <a:pt x="29508" y="13604"/>
                    <a:pt x="29503" y="13566"/>
                  </a:cubicBezTo>
                  <a:cubicBezTo>
                    <a:pt x="29498" y="13522"/>
                    <a:pt x="29498" y="13476"/>
                    <a:pt x="29496" y="13431"/>
                  </a:cubicBezTo>
                  <a:lnTo>
                    <a:pt x="29522" y="13368"/>
                  </a:lnTo>
                  <a:cubicBezTo>
                    <a:pt x="29526" y="13348"/>
                    <a:pt x="29529" y="13329"/>
                    <a:pt x="29534" y="13306"/>
                  </a:cubicBezTo>
                  <a:lnTo>
                    <a:pt x="29451" y="13280"/>
                  </a:lnTo>
                  <a:cubicBezTo>
                    <a:pt x="29529" y="13206"/>
                    <a:pt x="29622" y="13242"/>
                    <a:pt x="29696" y="13214"/>
                  </a:cubicBezTo>
                  <a:cubicBezTo>
                    <a:pt x="29698" y="13134"/>
                    <a:pt x="29742" y="13088"/>
                    <a:pt x="29803" y="13088"/>
                  </a:cubicBezTo>
                  <a:cubicBezTo>
                    <a:pt x="29829" y="13088"/>
                    <a:pt x="29857" y="13096"/>
                    <a:pt x="29887" y="13113"/>
                  </a:cubicBezTo>
                  <a:cubicBezTo>
                    <a:pt x="29889" y="13129"/>
                    <a:pt x="29891" y="13145"/>
                    <a:pt x="29893" y="13164"/>
                  </a:cubicBezTo>
                  <a:lnTo>
                    <a:pt x="29952" y="13173"/>
                  </a:lnTo>
                  <a:cubicBezTo>
                    <a:pt x="29948" y="13153"/>
                    <a:pt x="29945" y="13138"/>
                    <a:pt x="29945" y="13135"/>
                  </a:cubicBezTo>
                  <a:lnTo>
                    <a:pt x="30066" y="13031"/>
                  </a:lnTo>
                  <a:lnTo>
                    <a:pt x="29972" y="13006"/>
                  </a:lnTo>
                  <a:cubicBezTo>
                    <a:pt x="30012" y="12956"/>
                    <a:pt x="30043" y="12916"/>
                    <a:pt x="30077" y="12874"/>
                  </a:cubicBezTo>
                  <a:lnTo>
                    <a:pt x="30001" y="12852"/>
                  </a:lnTo>
                  <a:lnTo>
                    <a:pt x="30049" y="12722"/>
                  </a:lnTo>
                  <a:cubicBezTo>
                    <a:pt x="30085" y="12725"/>
                    <a:pt x="30100" y="12747"/>
                    <a:pt x="30102" y="12780"/>
                  </a:cubicBezTo>
                  <a:cubicBezTo>
                    <a:pt x="30103" y="12820"/>
                    <a:pt x="30126" y="12838"/>
                    <a:pt x="30169" y="12843"/>
                  </a:cubicBezTo>
                  <a:lnTo>
                    <a:pt x="30128" y="12785"/>
                  </a:lnTo>
                  <a:cubicBezTo>
                    <a:pt x="30171" y="12737"/>
                    <a:pt x="30210" y="12695"/>
                    <a:pt x="30270" y="12695"/>
                  </a:cubicBezTo>
                  <a:cubicBezTo>
                    <a:pt x="30287" y="12695"/>
                    <a:pt x="30307" y="12699"/>
                    <a:pt x="30329" y="12707"/>
                  </a:cubicBezTo>
                  <a:lnTo>
                    <a:pt x="30327" y="12686"/>
                  </a:lnTo>
                  <a:lnTo>
                    <a:pt x="30179" y="12644"/>
                  </a:lnTo>
                  <a:lnTo>
                    <a:pt x="30182" y="12622"/>
                  </a:lnTo>
                  <a:lnTo>
                    <a:pt x="30351" y="12633"/>
                  </a:lnTo>
                  <a:lnTo>
                    <a:pt x="30233" y="12581"/>
                  </a:lnTo>
                  <a:cubicBezTo>
                    <a:pt x="30236" y="12550"/>
                    <a:pt x="30237" y="12524"/>
                    <a:pt x="30238" y="12495"/>
                  </a:cubicBezTo>
                  <a:lnTo>
                    <a:pt x="30312" y="12479"/>
                  </a:lnTo>
                  <a:lnTo>
                    <a:pt x="30403" y="12535"/>
                  </a:lnTo>
                  <a:lnTo>
                    <a:pt x="30403" y="12594"/>
                  </a:lnTo>
                  <a:lnTo>
                    <a:pt x="30500" y="12457"/>
                  </a:lnTo>
                  <a:lnTo>
                    <a:pt x="30451" y="12395"/>
                  </a:lnTo>
                  <a:cubicBezTo>
                    <a:pt x="30436" y="12412"/>
                    <a:pt x="30426" y="12424"/>
                    <a:pt x="30415" y="12437"/>
                  </a:cubicBezTo>
                  <a:cubicBezTo>
                    <a:pt x="30355" y="12387"/>
                    <a:pt x="30354" y="12382"/>
                    <a:pt x="30379" y="12316"/>
                  </a:cubicBezTo>
                  <a:lnTo>
                    <a:pt x="30508" y="12221"/>
                  </a:lnTo>
                  <a:lnTo>
                    <a:pt x="30536" y="12233"/>
                  </a:lnTo>
                  <a:cubicBezTo>
                    <a:pt x="30538" y="12230"/>
                    <a:pt x="30539" y="12228"/>
                    <a:pt x="30541" y="12226"/>
                  </a:cubicBezTo>
                  <a:cubicBezTo>
                    <a:pt x="30527" y="12209"/>
                    <a:pt x="30511" y="12193"/>
                    <a:pt x="30495" y="12174"/>
                  </a:cubicBezTo>
                  <a:lnTo>
                    <a:pt x="30581" y="12093"/>
                  </a:lnTo>
                  <a:lnTo>
                    <a:pt x="30621" y="12104"/>
                  </a:lnTo>
                  <a:lnTo>
                    <a:pt x="30690" y="12213"/>
                  </a:lnTo>
                  <a:lnTo>
                    <a:pt x="30758" y="12112"/>
                  </a:lnTo>
                  <a:cubicBezTo>
                    <a:pt x="30697" y="12097"/>
                    <a:pt x="30694" y="12034"/>
                    <a:pt x="30659" y="11968"/>
                  </a:cubicBezTo>
                  <a:lnTo>
                    <a:pt x="30659" y="11968"/>
                  </a:lnTo>
                  <a:lnTo>
                    <a:pt x="30751" y="11983"/>
                  </a:lnTo>
                  <a:cubicBezTo>
                    <a:pt x="30765" y="12016"/>
                    <a:pt x="30743" y="12063"/>
                    <a:pt x="30795" y="12063"/>
                  </a:cubicBezTo>
                  <a:cubicBezTo>
                    <a:pt x="30799" y="12063"/>
                    <a:pt x="30804" y="12063"/>
                    <a:pt x="30808" y="12063"/>
                  </a:cubicBezTo>
                  <a:cubicBezTo>
                    <a:pt x="30820" y="12040"/>
                    <a:pt x="30833" y="12015"/>
                    <a:pt x="30845" y="11992"/>
                  </a:cubicBezTo>
                  <a:lnTo>
                    <a:pt x="30784" y="11955"/>
                  </a:lnTo>
                  <a:cubicBezTo>
                    <a:pt x="30790" y="11947"/>
                    <a:pt x="30796" y="11939"/>
                    <a:pt x="30802" y="11933"/>
                  </a:cubicBezTo>
                  <a:lnTo>
                    <a:pt x="30900" y="11945"/>
                  </a:lnTo>
                  <a:lnTo>
                    <a:pt x="30924" y="11877"/>
                  </a:lnTo>
                  <a:lnTo>
                    <a:pt x="30857" y="11840"/>
                  </a:lnTo>
                  <a:lnTo>
                    <a:pt x="30765" y="11885"/>
                  </a:lnTo>
                  <a:cubicBezTo>
                    <a:pt x="30784" y="11823"/>
                    <a:pt x="30798" y="11779"/>
                    <a:pt x="30814" y="11730"/>
                  </a:cubicBezTo>
                  <a:cubicBezTo>
                    <a:pt x="30828" y="11721"/>
                    <a:pt x="30839" y="11717"/>
                    <a:pt x="30850" y="11717"/>
                  </a:cubicBezTo>
                  <a:cubicBezTo>
                    <a:pt x="30899" y="11717"/>
                    <a:pt x="30926" y="11792"/>
                    <a:pt x="30989" y="11795"/>
                  </a:cubicBezTo>
                  <a:lnTo>
                    <a:pt x="30925" y="11703"/>
                  </a:lnTo>
                  <a:lnTo>
                    <a:pt x="30964" y="11667"/>
                  </a:lnTo>
                  <a:lnTo>
                    <a:pt x="30893" y="11631"/>
                  </a:lnTo>
                  <a:lnTo>
                    <a:pt x="31002" y="11529"/>
                  </a:lnTo>
                  <a:lnTo>
                    <a:pt x="31037" y="11531"/>
                  </a:lnTo>
                  <a:cubicBezTo>
                    <a:pt x="31055" y="11550"/>
                    <a:pt x="31039" y="11622"/>
                    <a:pt x="31010" y="11658"/>
                  </a:cubicBezTo>
                  <a:lnTo>
                    <a:pt x="31083" y="11691"/>
                  </a:lnTo>
                  <a:cubicBezTo>
                    <a:pt x="31164" y="11622"/>
                    <a:pt x="31152" y="11530"/>
                    <a:pt x="31180" y="11453"/>
                  </a:cubicBezTo>
                  <a:lnTo>
                    <a:pt x="31151" y="11439"/>
                  </a:lnTo>
                  <a:cubicBezTo>
                    <a:pt x="31095" y="11411"/>
                    <a:pt x="31081" y="11385"/>
                    <a:pt x="31102" y="11346"/>
                  </a:cubicBezTo>
                  <a:cubicBezTo>
                    <a:pt x="31114" y="11323"/>
                    <a:pt x="31127" y="11313"/>
                    <a:pt x="31148" y="11313"/>
                  </a:cubicBezTo>
                  <a:cubicBezTo>
                    <a:pt x="31162" y="11313"/>
                    <a:pt x="31179" y="11318"/>
                    <a:pt x="31202" y="11327"/>
                  </a:cubicBezTo>
                  <a:cubicBezTo>
                    <a:pt x="31204" y="11328"/>
                    <a:pt x="31207" y="11328"/>
                    <a:pt x="31209" y="11328"/>
                  </a:cubicBezTo>
                  <a:cubicBezTo>
                    <a:pt x="31219" y="11328"/>
                    <a:pt x="31231" y="11323"/>
                    <a:pt x="31241" y="11321"/>
                  </a:cubicBezTo>
                  <a:cubicBezTo>
                    <a:pt x="31229" y="11286"/>
                    <a:pt x="31218" y="11250"/>
                    <a:pt x="31203" y="11204"/>
                  </a:cubicBezTo>
                  <a:lnTo>
                    <a:pt x="31301" y="11192"/>
                  </a:lnTo>
                  <a:cubicBezTo>
                    <a:pt x="31319" y="11161"/>
                    <a:pt x="31340" y="11132"/>
                    <a:pt x="31358" y="11101"/>
                  </a:cubicBezTo>
                  <a:lnTo>
                    <a:pt x="31448" y="11185"/>
                  </a:lnTo>
                  <a:lnTo>
                    <a:pt x="31485" y="11077"/>
                  </a:lnTo>
                  <a:lnTo>
                    <a:pt x="31464" y="11079"/>
                  </a:lnTo>
                  <a:cubicBezTo>
                    <a:pt x="31444" y="11037"/>
                    <a:pt x="31430" y="10988"/>
                    <a:pt x="31398" y="10955"/>
                  </a:cubicBezTo>
                  <a:cubicBezTo>
                    <a:pt x="31365" y="10921"/>
                    <a:pt x="31315" y="10901"/>
                    <a:pt x="31270" y="10874"/>
                  </a:cubicBezTo>
                  <a:lnTo>
                    <a:pt x="31342" y="10809"/>
                  </a:lnTo>
                  <a:lnTo>
                    <a:pt x="31342" y="10809"/>
                  </a:lnTo>
                  <a:cubicBezTo>
                    <a:pt x="31286" y="10815"/>
                    <a:pt x="31249" y="10815"/>
                    <a:pt x="31214" y="10823"/>
                  </a:cubicBezTo>
                  <a:cubicBezTo>
                    <a:pt x="31188" y="10829"/>
                    <a:pt x="31170" y="10834"/>
                    <a:pt x="31155" y="10834"/>
                  </a:cubicBezTo>
                  <a:cubicBezTo>
                    <a:pt x="31125" y="10834"/>
                    <a:pt x="31110" y="10817"/>
                    <a:pt x="31078" y="10768"/>
                  </a:cubicBezTo>
                  <a:lnTo>
                    <a:pt x="31165" y="10707"/>
                  </a:lnTo>
                  <a:cubicBezTo>
                    <a:pt x="31178" y="10677"/>
                    <a:pt x="31187" y="10650"/>
                    <a:pt x="31200" y="10617"/>
                  </a:cubicBezTo>
                  <a:cubicBezTo>
                    <a:pt x="31221" y="10634"/>
                    <a:pt x="31234" y="10643"/>
                    <a:pt x="31245" y="10653"/>
                  </a:cubicBezTo>
                  <a:lnTo>
                    <a:pt x="31285" y="10624"/>
                  </a:lnTo>
                  <a:lnTo>
                    <a:pt x="31370" y="10688"/>
                  </a:lnTo>
                  <a:lnTo>
                    <a:pt x="31550" y="10510"/>
                  </a:lnTo>
                  <a:lnTo>
                    <a:pt x="31614" y="10510"/>
                  </a:lnTo>
                  <a:lnTo>
                    <a:pt x="31626" y="10567"/>
                  </a:lnTo>
                  <a:cubicBezTo>
                    <a:pt x="31640" y="10548"/>
                    <a:pt x="31655" y="10527"/>
                    <a:pt x="31671" y="10503"/>
                  </a:cubicBezTo>
                  <a:lnTo>
                    <a:pt x="31780" y="10552"/>
                  </a:lnTo>
                  <a:lnTo>
                    <a:pt x="31720" y="10591"/>
                  </a:lnTo>
                  <a:lnTo>
                    <a:pt x="31794" y="10604"/>
                  </a:lnTo>
                  <a:lnTo>
                    <a:pt x="31856" y="10478"/>
                  </a:lnTo>
                  <a:lnTo>
                    <a:pt x="31766" y="10415"/>
                  </a:lnTo>
                  <a:lnTo>
                    <a:pt x="31823" y="10323"/>
                  </a:lnTo>
                  <a:cubicBezTo>
                    <a:pt x="31852" y="10366"/>
                    <a:pt x="31883" y="10411"/>
                    <a:pt x="31912" y="10450"/>
                  </a:cubicBezTo>
                  <a:lnTo>
                    <a:pt x="32012" y="10370"/>
                  </a:lnTo>
                  <a:cubicBezTo>
                    <a:pt x="32007" y="10325"/>
                    <a:pt x="32003" y="10277"/>
                    <a:pt x="31998" y="10227"/>
                  </a:cubicBezTo>
                  <a:lnTo>
                    <a:pt x="31912" y="10227"/>
                  </a:lnTo>
                  <a:cubicBezTo>
                    <a:pt x="31910" y="10151"/>
                    <a:pt x="31977" y="10187"/>
                    <a:pt x="32002" y="10160"/>
                  </a:cubicBezTo>
                  <a:cubicBezTo>
                    <a:pt x="32013" y="10173"/>
                    <a:pt x="32024" y="10185"/>
                    <a:pt x="32036" y="10196"/>
                  </a:cubicBezTo>
                  <a:cubicBezTo>
                    <a:pt x="32048" y="10205"/>
                    <a:pt x="32062" y="10213"/>
                    <a:pt x="32075" y="10219"/>
                  </a:cubicBezTo>
                  <a:cubicBezTo>
                    <a:pt x="32086" y="10203"/>
                    <a:pt x="32093" y="10192"/>
                    <a:pt x="32102" y="10179"/>
                  </a:cubicBezTo>
                  <a:cubicBezTo>
                    <a:pt x="32110" y="10168"/>
                    <a:pt x="32119" y="10155"/>
                    <a:pt x="32127" y="10145"/>
                  </a:cubicBezTo>
                  <a:cubicBezTo>
                    <a:pt x="32115" y="10078"/>
                    <a:pt x="32137" y="10007"/>
                    <a:pt x="32180" y="10007"/>
                  </a:cubicBezTo>
                  <a:cubicBezTo>
                    <a:pt x="32180" y="10007"/>
                    <a:pt x="32180" y="10007"/>
                    <a:pt x="32181" y="10007"/>
                  </a:cubicBezTo>
                  <a:cubicBezTo>
                    <a:pt x="32182" y="10007"/>
                    <a:pt x="32183" y="10007"/>
                    <a:pt x="32184" y="10007"/>
                  </a:cubicBezTo>
                  <a:cubicBezTo>
                    <a:pt x="32228" y="10007"/>
                    <a:pt x="32212" y="9981"/>
                    <a:pt x="32221" y="9966"/>
                  </a:cubicBezTo>
                  <a:cubicBezTo>
                    <a:pt x="32157" y="9924"/>
                    <a:pt x="32143" y="9904"/>
                    <a:pt x="32118" y="9824"/>
                  </a:cubicBezTo>
                  <a:lnTo>
                    <a:pt x="32216" y="9792"/>
                  </a:lnTo>
                  <a:lnTo>
                    <a:pt x="32261" y="9913"/>
                  </a:lnTo>
                  <a:cubicBezTo>
                    <a:pt x="32281" y="9849"/>
                    <a:pt x="32297" y="9796"/>
                    <a:pt x="32314" y="9741"/>
                  </a:cubicBezTo>
                  <a:lnTo>
                    <a:pt x="32141" y="9707"/>
                  </a:lnTo>
                  <a:lnTo>
                    <a:pt x="32110" y="9764"/>
                  </a:lnTo>
                  <a:lnTo>
                    <a:pt x="32084" y="9749"/>
                  </a:lnTo>
                  <a:cubicBezTo>
                    <a:pt x="32087" y="9701"/>
                    <a:pt x="32092" y="9653"/>
                    <a:pt x="32097" y="9595"/>
                  </a:cubicBezTo>
                  <a:lnTo>
                    <a:pt x="32155" y="9627"/>
                  </a:lnTo>
                  <a:lnTo>
                    <a:pt x="32133" y="9541"/>
                  </a:lnTo>
                  <a:lnTo>
                    <a:pt x="32326" y="9541"/>
                  </a:lnTo>
                  <a:cubicBezTo>
                    <a:pt x="32338" y="9533"/>
                    <a:pt x="32342" y="9532"/>
                    <a:pt x="32343" y="9530"/>
                  </a:cubicBezTo>
                  <a:cubicBezTo>
                    <a:pt x="32348" y="9517"/>
                    <a:pt x="32354" y="9504"/>
                    <a:pt x="32358" y="9496"/>
                  </a:cubicBezTo>
                  <a:cubicBezTo>
                    <a:pt x="32439" y="9483"/>
                    <a:pt x="32524" y="9506"/>
                    <a:pt x="32577" y="9440"/>
                  </a:cubicBezTo>
                  <a:cubicBezTo>
                    <a:pt x="32580" y="9369"/>
                    <a:pt x="32585" y="9310"/>
                    <a:pt x="32588" y="9251"/>
                  </a:cubicBezTo>
                  <a:cubicBezTo>
                    <a:pt x="32604" y="9233"/>
                    <a:pt x="32621" y="9216"/>
                    <a:pt x="32638" y="9197"/>
                  </a:cubicBezTo>
                  <a:lnTo>
                    <a:pt x="32693" y="9203"/>
                  </a:lnTo>
                  <a:lnTo>
                    <a:pt x="32625" y="9164"/>
                  </a:lnTo>
                  <a:cubicBezTo>
                    <a:pt x="32626" y="9143"/>
                    <a:pt x="32627" y="9130"/>
                    <a:pt x="32628" y="9107"/>
                  </a:cubicBezTo>
                  <a:cubicBezTo>
                    <a:pt x="32534" y="9063"/>
                    <a:pt x="32445" y="9003"/>
                    <a:pt x="32337" y="9003"/>
                  </a:cubicBezTo>
                  <a:cubicBezTo>
                    <a:pt x="32311" y="9003"/>
                    <a:pt x="32284" y="9006"/>
                    <a:pt x="32256" y="9014"/>
                  </a:cubicBezTo>
                  <a:lnTo>
                    <a:pt x="32204" y="8974"/>
                  </a:lnTo>
                  <a:cubicBezTo>
                    <a:pt x="32299" y="8848"/>
                    <a:pt x="32299" y="8848"/>
                    <a:pt x="32366" y="8843"/>
                  </a:cubicBezTo>
                  <a:cubicBezTo>
                    <a:pt x="32385" y="8893"/>
                    <a:pt x="32400" y="8949"/>
                    <a:pt x="32465" y="8969"/>
                  </a:cubicBezTo>
                  <a:cubicBezTo>
                    <a:pt x="32468" y="8944"/>
                    <a:pt x="32472" y="8921"/>
                    <a:pt x="32475" y="8899"/>
                  </a:cubicBezTo>
                  <a:lnTo>
                    <a:pt x="32541" y="8854"/>
                  </a:lnTo>
                  <a:cubicBezTo>
                    <a:pt x="32581" y="8857"/>
                    <a:pt x="32611" y="8864"/>
                    <a:pt x="32638" y="8864"/>
                  </a:cubicBezTo>
                  <a:cubicBezTo>
                    <a:pt x="32644" y="8864"/>
                    <a:pt x="32650" y="8864"/>
                    <a:pt x="32656" y="8863"/>
                  </a:cubicBezTo>
                  <a:cubicBezTo>
                    <a:pt x="32663" y="8862"/>
                    <a:pt x="32669" y="8861"/>
                    <a:pt x="32674" y="8861"/>
                  </a:cubicBezTo>
                  <a:cubicBezTo>
                    <a:pt x="32709" y="8861"/>
                    <a:pt x="32722" y="8881"/>
                    <a:pt x="32724" y="8919"/>
                  </a:cubicBezTo>
                  <a:lnTo>
                    <a:pt x="32731" y="8919"/>
                  </a:lnTo>
                  <a:cubicBezTo>
                    <a:pt x="32736" y="8908"/>
                    <a:pt x="32743" y="8898"/>
                    <a:pt x="32747" y="8892"/>
                  </a:cubicBezTo>
                  <a:lnTo>
                    <a:pt x="32865" y="8913"/>
                  </a:lnTo>
                  <a:cubicBezTo>
                    <a:pt x="32866" y="8890"/>
                    <a:pt x="32868" y="8875"/>
                    <a:pt x="32869" y="8860"/>
                  </a:cubicBezTo>
                  <a:lnTo>
                    <a:pt x="32919" y="8843"/>
                  </a:lnTo>
                  <a:lnTo>
                    <a:pt x="32919" y="8700"/>
                  </a:lnTo>
                  <a:lnTo>
                    <a:pt x="33002" y="8700"/>
                  </a:lnTo>
                  <a:cubicBezTo>
                    <a:pt x="33014" y="8721"/>
                    <a:pt x="32967" y="8761"/>
                    <a:pt x="33031" y="8781"/>
                  </a:cubicBezTo>
                  <a:lnTo>
                    <a:pt x="33100" y="8688"/>
                  </a:lnTo>
                  <a:lnTo>
                    <a:pt x="33137" y="8760"/>
                  </a:lnTo>
                  <a:lnTo>
                    <a:pt x="33251" y="8751"/>
                  </a:lnTo>
                  <a:cubicBezTo>
                    <a:pt x="33265" y="8736"/>
                    <a:pt x="33281" y="8718"/>
                    <a:pt x="33298" y="8698"/>
                  </a:cubicBezTo>
                  <a:lnTo>
                    <a:pt x="33217" y="8649"/>
                  </a:lnTo>
                  <a:lnTo>
                    <a:pt x="33249" y="8571"/>
                  </a:lnTo>
                  <a:cubicBezTo>
                    <a:pt x="33249" y="8523"/>
                    <a:pt x="33179" y="8488"/>
                    <a:pt x="33246" y="8437"/>
                  </a:cubicBezTo>
                  <a:lnTo>
                    <a:pt x="33246" y="8437"/>
                  </a:lnTo>
                  <a:cubicBezTo>
                    <a:pt x="33253" y="8522"/>
                    <a:pt x="33311" y="8528"/>
                    <a:pt x="33371" y="8536"/>
                  </a:cubicBezTo>
                  <a:lnTo>
                    <a:pt x="33424" y="8410"/>
                  </a:lnTo>
                  <a:lnTo>
                    <a:pt x="33355" y="8315"/>
                  </a:lnTo>
                  <a:lnTo>
                    <a:pt x="33258" y="8299"/>
                  </a:lnTo>
                  <a:cubicBezTo>
                    <a:pt x="33266" y="8276"/>
                    <a:pt x="33271" y="8261"/>
                    <a:pt x="33277" y="8245"/>
                  </a:cubicBezTo>
                  <a:cubicBezTo>
                    <a:pt x="33340" y="8229"/>
                    <a:pt x="33399" y="8203"/>
                    <a:pt x="33454" y="8169"/>
                  </a:cubicBezTo>
                  <a:cubicBezTo>
                    <a:pt x="33470" y="8156"/>
                    <a:pt x="33480" y="8137"/>
                    <a:pt x="33482" y="8117"/>
                  </a:cubicBezTo>
                  <a:cubicBezTo>
                    <a:pt x="33489" y="7976"/>
                    <a:pt x="33512" y="7834"/>
                    <a:pt x="33437" y="7701"/>
                  </a:cubicBezTo>
                  <a:lnTo>
                    <a:pt x="33348" y="7666"/>
                  </a:lnTo>
                  <a:lnTo>
                    <a:pt x="33400" y="7526"/>
                  </a:lnTo>
                  <a:lnTo>
                    <a:pt x="33510" y="7624"/>
                  </a:lnTo>
                  <a:lnTo>
                    <a:pt x="33581" y="7501"/>
                  </a:lnTo>
                  <a:lnTo>
                    <a:pt x="33618" y="7507"/>
                  </a:lnTo>
                  <a:cubicBezTo>
                    <a:pt x="33647" y="7481"/>
                    <a:pt x="33673" y="7457"/>
                    <a:pt x="33700" y="7433"/>
                  </a:cubicBezTo>
                  <a:lnTo>
                    <a:pt x="33692" y="7429"/>
                  </a:lnTo>
                  <a:cubicBezTo>
                    <a:pt x="33721" y="7375"/>
                    <a:pt x="33748" y="7321"/>
                    <a:pt x="33780" y="7259"/>
                  </a:cubicBezTo>
                  <a:lnTo>
                    <a:pt x="33713" y="7163"/>
                  </a:lnTo>
                  <a:cubicBezTo>
                    <a:pt x="33716" y="7147"/>
                    <a:pt x="33722" y="7127"/>
                    <a:pt x="33727" y="7107"/>
                  </a:cubicBezTo>
                  <a:cubicBezTo>
                    <a:pt x="33796" y="7115"/>
                    <a:pt x="33781" y="7183"/>
                    <a:pt x="33819" y="7213"/>
                  </a:cubicBezTo>
                  <a:cubicBezTo>
                    <a:pt x="33822" y="7189"/>
                    <a:pt x="33826" y="7167"/>
                    <a:pt x="33830" y="7134"/>
                  </a:cubicBezTo>
                  <a:lnTo>
                    <a:pt x="33922" y="7253"/>
                  </a:lnTo>
                  <a:lnTo>
                    <a:pt x="33865" y="7272"/>
                  </a:lnTo>
                  <a:cubicBezTo>
                    <a:pt x="33861" y="7328"/>
                    <a:pt x="33889" y="7341"/>
                    <a:pt x="33927" y="7341"/>
                  </a:cubicBezTo>
                  <a:cubicBezTo>
                    <a:pt x="33932" y="7341"/>
                    <a:pt x="33938" y="7341"/>
                    <a:pt x="33943" y="7341"/>
                  </a:cubicBezTo>
                  <a:cubicBezTo>
                    <a:pt x="33947" y="7341"/>
                    <a:pt x="33950" y="7335"/>
                    <a:pt x="33951" y="7334"/>
                  </a:cubicBezTo>
                  <a:lnTo>
                    <a:pt x="33918" y="7308"/>
                  </a:lnTo>
                  <a:lnTo>
                    <a:pt x="33978" y="7245"/>
                  </a:lnTo>
                  <a:lnTo>
                    <a:pt x="33939" y="7142"/>
                  </a:lnTo>
                  <a:lnTo>
                    <a:pt x="34028" y="6993"/>
                  </a:lnTo>
                  <a:lnTo>
                    <a:pt x="33927" y="6931"/>
                  </a:lnTo>
                  <a:cubicBezTo>
                    <a:pt x="33930" y="6903"/>
                    <a:pt x="33931" y="6874"/>
                    <a:pt x="33933" y="6840"/>
                  </a:cubicBezTo>
                  <a:lnTo>
                    <a:pt x="33849" y="6777"/>
                  </a:lnTo>
                  <a:lnTo>
                    <a:pt x="33877" y="6713"/>
                  </a:lnTo>
                  <a:lnTo>
                    <a:pt x="33973" y="6732"/>
                  </a:lnTo>
                  <a:cubicBezTo>
                    <a:pt x="34008" y="6868"/>
                    <a:pt x="34008" y="6868"/>
                    <a:pt x="34048" y="6884"/>
                  </a:cubicBezTo>
                  <a:cubicBezTo>
                    <a:pt x="34060" y="6840"/>
                    <a:pt x="34086" y="6805"/>
                    <a:pt x="34117" y="6797"/>
                  </a:cubicBezTo>
                  <a:cubicBezTo>
                    <a:pt x="34126" y="6726"/>
                    <a:pt x="34135" y="6667"/>
                    <a:pt x="34142" y="6607"/>
                  </a:cubicBezTo>
                  <a:cubicBezTo>
                    <a:pt x="34144" y="6589"/>
                    <a:pt x="34143" y="6572"/>
                    <a:pt x="34143" y="6554"/>
                  </a:cubicBezTo>
                  <a:lnTo>
                    <a:pt x="34143" y="6554"/>
                  </a:lnTo>
                  <a:lnTo>
                    <a:pt x="34088" y="6572"/>
                  </a:lnTo>
                  <a:cubicBezTo>
                    <a:pt x="34084" y="6602"/>
                    <a:pt x="34078" y="6631"/>
                    <a:pt x="34072" y="6665"/>
                  </a:cubicBezTo>
                  <a:lnTo>
                    <a:pt x="34004" y="6665"/>
                  </a:lnTo>
                  <a:cubicBezTo>
                    <a:pt x="34014" y="6612"/>
                    <a:pt x="34027" y="6562"/>
                    <a:pt x="34035" y="6513"/>
                  </a:cubicBezTo>
                  <a:cubicBezTo>
                    <a:pt x="34041" y="6465"/>
                    <a:pt x="34045" y="6414"/>
                    <a:pt x="34048" y="6369"/>
                  </a:cubicBezTo>
                  <a:lnTo>
                    <a:pt x="33917" y="6311"/>
                  </a:lnTo>
                  <a:cubicBezTo>
                    <a:pt x="33897" y="6323"/>
                    <a:pt x="33878" y="6328"/>
                    <a:pt x="33859" y="6328"/>
                  </a:cubicBezTo>
                  <a:cubicBezTo>
                    <a:pt x="33810" y="6328"/>
                    <a:pt x="33765" y="6292"/>
                    <a:pt x="33724" y="6243"/>
                  </a:cubicBezTo>
                  <a:lnTo>
                    <a:pt x="33672" y="6284"/>
                  </a:lnTo>
                  <a:lnTo>
                    <a:pt x="33599" y="6251"/>
                  </a:lnTo>
                  <a:lnTo>
                    <a:pt x="33599" y="6143"/>
                  </a:lnTo>
                  <a:cubicBezTo>
                    <a:pt x="33617" y="6159"/>
                    <a:pt x="33627" y="6167"/>
                    <a:pt x="33642" y="6178"/>
                  </a:cubicBezTo>
                  <a:lnTo>
                    <a:pt x="33673" y="6102"/>
                  </a:lnTo>
                  <a:cubicBezTo>
                    <a:pt x="33679" y="6101"/>
                    <a:pt x="33684" y="6100"/>
                    <a:pt x="33690" y="6100"/>
                  </a:cubicBezTo>
                  <a:cubicBezTo>
                    <a:pt x="33762" y="6100"/>
                    <a:pt x="33750" y="6194"/>
                    <a:pt x="33804" y="6216"/>
                  </a:cubicBezTo>
                  <a:lnTo>
                    <a:pt x="33845" y="6177"/>
                  </a:lnTo>
                  <a:lnTo>
                    <a:pt x="33914" y="6238"/>
                  </a:lnTo>
                  <a:cubicBezTo>
                    <a:pt x="33914" y="6235"/>
                    <a:pt x="33915" y="6233"/>
                    <a:pt x="33915" y="6232"/>
                  </a:cubicBezTo>
                  <a:lnTo>
                    <a:pt x="34048" y="6296"/>
                  </a:lnTo>
                  <a:lnTo>
                    <a:pt x="34072" y="6266"/>
                  </a:lnTo>
                  <a:cubicBezTo>
                    <a:pt x="34047" y="6225"/>
                    <a:pt x="34027" y="6190"/>
                    <a:pt x="34003" y="6151"/>
                  </a:cubicBezTo>
                  <a:lnTo>
                    <a:pt x="34070" y="6102"/>
                  </a:lnTo>
                  <a:cubicBezTo>
                    <a:pt x="34069" y="6081"/>
                    <a:pt x="34067" y="6062"/>
                    <a:pt x="34064" y="6028"/>
                  </a:cubicBezTo>
                  <a:lnTo>
                    <a:pt x="34064" y="6028"/>
                  </a:lnTo>
                  <a:lnTo>
                    <a:pt x="34153" y="6054"/>
                  </a:lnTo>
                  <a:cubicBezTo>
                    <a:pt x="34134" y="6086"/>
                    <a:pt x="34120" y="6111"/>
                    <a:pt x="34102" y="6143"/>
                  </a:cubicBezTo>
                  <a:cubicBezTo>
                    <a:pt x="34199" y="6187"/>
                    <a:pt x="34198" y="6264"/>
                    <a:pt x="34174" y="6354"/>
                  </a:cubicBezTo>
                  <a:lnTo>
                    <a:pt x="34109" y="6359"/>
                  </a:lnTo>
                  <a:cubicBezTo>
                    <a:pt x="34098" y="6406"/>
                    <a:pt x="34088" y="6458"/>
                    <a:pt x="34078" y="6505"/>
                  </a:cubicBezTo>
                  <a:lnTo>
                    <a:pt x="34151" y="6543"/>
                  </a:lnTo>
                  <a:cubicBezTo>
                    <a:pt x="34197" y="6505"/>
                    <a:pt x="34170" y="6459"/>
                    <a:pt x="34151" y="6417"/>
                  </a:cubicBezTo>
                  <a:cubicBezTo>
                    <a:pt x="34275" y="6409"/>
                    <a:pt x="34251" y="6284"/>
                    <a:pt x="34311" y="6227"/>
                  </a:cubicBezTo>
                  <a:lnTo>
                    <a:pt x="34371" y="6265"/>
                  </a:lnTo>
                  <a:lnTo>
                    <a:pt x="34371" y="6158"/>
                  </a:lnTo>
                  <a:lnTo>
                    <a:pt x="34364" y="6161"/>
                  </a:lnTo>
                  <a:cubicBezTo>
                    <a:pt x="34349" y="6122"/>
                    <a:pt x="34335" y="6084"/>
                    <a:pt x="34319" y="6038"/>
                  </a:cubicBezTo>
                  <a:lnTo>
                    <a:pt x="34239" y="5966"/>
                  </a:lnTo>
                  <a:lnTo>
                    <a:pt x="34281" y="5914"/>
                  </a:lnTo>
                  <a:lnTo>
                    <a:pt x="34369" y="5946"/>
                  </a:lnTo>
                  <a:cubicBezTo>
                    <a:pt x="34397" y="5873"/>
                    <a:pt x="34422" y="5806"/>
                    <a:pt x="34448" y="5739"/>
                  </a:cubicBezTo>
                  <a:lnTo>
                    <a:pt x="34464" y="5742"/>
                  </a:lnTo>
                  <a:cubicBezTo>
                    <a:pt x="34458" y="5705"/>
                    <a:pt x="34453" y="5668"/>
                    <a:pt x="34449" y="5632"/>
                  </a:cubicBezTo>
                  <a:lnTo>
                    <a:pt x="34523" y="5617"/>
                  </a:lnTo>
                  <a:cubicBezTo>
                    <a:pt x="34526" y="5554"/>
                    <a:pt x="34539" y="5496"/>
                    <a:pt x="34503" y="5437"/>
                  </a:cubicBezTo>
                  <a:cubicBezTo>
                    <a:pt x="34477" y="5392"/>
                    <a:pt x="34477" y="5338"/>
                    <a:pt x="34522" y="5285"/>
                  </a:cubicBezTo>
                  <a:cubicBezTo>
                    <a:pt x="34533" y="5326"/>
                    <a:pt x="34546" y="5366"/>
                    <a:pt x="34559" y="5421"/>
                  </a:cubicBezTo>
                  <a:cubicBezTo>
                    <a:pt x="34602" y="5355"/>
                    <a:pt x="34581" y="5300"/>
                    <a:pt x="34579" y="5250"/>
                  </a:cubicBezTo>
                  <a:lnTo>
                    <a:pt x="34510" y="5191"/>
                  </a:lnTo>
                  <a:cubicBezTo>
                    <a:pt x="34604" y="5057"/>
                    <a:pt x="34604" y="5057"/>
                    <a:pt x="34567" y="4894"/>
                  </a:cubicBezTo>
                  <a:cubicBezTo>
                    <a:pt x="34562" y="4874"/>
                    <a:pt x="34565" y="4853"/>
                    <a:pt x="34562" y="4833"/>
                  </a:cubicBezTo>
                  <a:cubicBezTo>
                    <a:pt x="34556" y="4790"/>
                    <a:pt x="34548" y="4748"/>
                    <a:pt x="34542" y="4712"/>
                  </a:cubicBezTo>
                  <a:cubicBezTo>
                    <a:pt x="34520" y="4695"/>
                    <a:pt x="34499" y="4687"/>
                    <a:pt x="34480" y="4687"/>
                  </a:cubicBezTo>
                  <a:cubicBezTo>
                    <a:pt x="34464" y="4687"/>
                    <a:pt x="34449" y="4693"/>
                    <a:pt x="34435" y="4704"/>
                  </a:cubicBezTo>
                  <a:cubicBezTo>
                    <a:pt x="34424" y="4714"/>
                    <a:pt x="34414" y="4719"/>
                    <a:pt x="34404" y="4719"/>
                  </a:cubicBezTo>
                  <a:cubicBezTo>
                    <a:pt x="34388" y="4719"/>
                    <a:pt x="34371" y="4705"/>
                    <a:pt x="34349" y="4672"/>
                  </a:cubicBezTo>
                  <a:lnTo>
                    <a:pt x="34434" y="4645"/>
                  </a:lnTo>
                  <a:cubicBezTo>
                    <a:pt x="34377" y="4595"/>
                    <a:pt x="34304" y="4615"/>
                    <a:pt x="34288" y="4541"/>
                  </a:cubicBezTo>
                  <a:lnTo>
                    <a:pt x="34288" y="4541"/>
                  </a:lnTo>
                  <a:lnTo>
                    <a:pt x="34360" y="4547"/>
                  </a:lnTo>
                  <a:lnTo>
                    <a:pt x="34443" y="4334"/>
                  </a:lnTo>
                  <a:lnTo>
                    <a:pt x="34443" y="4334"/>
                  </a:lnTo>
                  <a:lnTo>
                    <a:pt x="34275" y="4345"/>
                  </a:lnTo>
                  <a:lnTo>
                    <a:pt x="34353" y="4247"/>
                  </a:lnTo>
                  <a:cubicBezTo>
                    <a:pt x="34346" y="4208"/>
                    <a:pt x="34340" y="4167"/>
                    <a:pt x="34332" y="4118"/>
                  </a:cubicBezTo>
                  <a:lnTo>
                    <a:pt x="34225" y="4108"/>
                  </a:lnTo>
                  <a:cubicBezTo>
                    <a:pt x="34219" y="4055"/>
                    <a:pt x="34214" y="4010"/>
                    <a:pt x="34208" y="3958"/>
                  </a:cubicBezTo>
                  <a:lnTo>
                    <a:pt x="34256" y="3903"/>
                  </a:lnTo>
                  <a:lnTo>
                    <a:pt x="34170" y="3841"/>
                  </a:lnTo>
                  <a:cubicBezTo>
                    <a:pt x="34181" y="3776"/>
                    <a:pt x="34190" y="3710"/>
                    <a:pt x="34201" y="3641"/>
                  </a:cubicBezTo>
                  <a:lnTo>
                    <a:pt x="34265" y="3654"/>
                  </a:lnTo>
                  <a:cubicBezTo>
                    <a:pt x="34299" y="3591"/>
                    <a:pt x="34298" y="3591"/>
                    <a:pt x="34284" y="3535"/>
                  </a:cubicBezTo>
                  <a:cubicBezTo>
                    <a:pt x="34267" y="3460"/>
                    <a:pt x="34264" y="3388"/>
                    <a:pt x="34291" y="3310"/>
                  </a:cubicBezTo>
                  <a:cubicBezTo>
                    <a:pt x="34315" y="3241"/>
                    <a:pt x="34318" y="3163"/>
                    <a:pt x="34331" y="3080"/>
                  </a:cubicBezTo>
                  <a:cubicBezTo>
                    <a:pt x="34345" y="3049"/>
                    <a:pt x="34365" y="3009"/>
                    <a:pt x="34381" y="2966"/>
                  </a:cubicBezTo>
                  <a:cubicBezTo>
                    <a:pt x="34400" y="2914"/>
                    <a:pt x="34414" y="2861"/>
                    <a:pt x="34430" y="2807"/>
                  </a:cubicBezTo>
                  <a:cubicBezTo>
                    <a:pt x="34437" y="2789"/>
                    <a:pt x="34443" y="2770"/>
                    <a:pt x="34449" y="2749"/>
                  </a:cubicBezTo>
                  <a:cubicBezTo>
                    <a:pt x="34462" y="2669"/>
                    <a:pt x="34477" y="2588"/>
                    <a:pt x="34487" y="2507"/>
                  </a:cubicBezTo>
                  <a:cubicBezTo>
                    <a:pt x="34490" y="2466"/>
                    <a:pt x="34491" y="2424"/>
                    <a:pt x="34489" y="2383"/>
                  </a:cubicBezTo>
                  <a:lnTo>
                    <a:pt x="34476" y="2383"/>
                  </a:lnTo>
                  <a:cubicBezTo>
                    <a:pt x="34499" y="2346"/>
                    <a:pt x="34523" y="2309"/>
                    <a:pt x="34542" y="2277"/>
                  </a:cubicBezTo>
                  <a:cubicBezTo>
                    <a:pt x="34537" y="2171"/>
                    <a:pt x="34537" y="2070"/>
                    <a:pt x="34524" y="1971"/>
                  </a:cubicBezTo>
                  <a:cubicBezTo>
                    <a:pt x="34494" y="1748"/>
                    <a:pt x="34380" y="1563"/>
                    <a:pt x="34246" y="1389"/>
                  </a:cubicBezTo>
                  <a:cubicBezTo>
                    <a:pt x="34215" y="1349"/>
                    <a:pt x="34165" y="1326"/>
                    <a:pt x="34124" y="1293"/>
                  </a:cubicBezTo>
                  <a:cubicBezTo>
                    <a:pt x="34110" y="1283"/>
                    <a:pt x="34100" y="1266"/>
                    <a:pt x="34086" y="1256"/>
                  </a:cubicBezTo>
                  <a:cubicBezTo>
                    <a:pt x="34005" y="1200"/>
                    <a:pt x="33952" y="1103"/>
                    <a:pt x="33843" y="1086"/>
                  </a:cubicBezTo>
                  <a:cubicBezTo>
                    <a:pt x="33830" y="1062"/>
                    <a:pt x="33818" y="1039"/>
                    <a:pt x="33809" y="1022"/>
                  </a:cubicBezTo>
                  <a:lnTo>
                    <a:pt x="33697" y="1113"/>
                  </a:lnTo>
                  <a:cubicBezTo>
                    <a:pt x="33648" y="1039"/>
                    <a:pt x="33720" y="991"/>
                    <a:pt x="33723" y="919"/>
                  </a:cubicBezTo>
                  <a:lnTo>
                    <a:pt x="33563" y="834"/>
                  </a:lnTo>
                  <a:lnTo>
                    <a:pt x="33592" y="780"/>
                  </a:lnTo>
                  <a:lnTo>
                    <a:pt x="33659" y="790"/>
                  </a:lnTo>
                  <a:cubicBezTo>
                    <a:pt x="33697" y="733"/>
                    <a:pt x="33651" y="701"/>
                    <a:pt x="33627" y="669"/>
                  </a:cubicBezTo>
                  <a:cubicBezTo>
                    <a:pt x="33591" y="619"/>
                    <a:pt x="33549" y="574"/>
                    <a:pt x="33478" y="574"/>
                  </a:cubicBezTo>
                  <a:cubicBezTo>
                    <a:pt x="33475" y="574"/>
                    <a:pt x="33471" y="574"/>
                    <a:pt x="33468" y="575"/>
                  </a:cubicBezTo>
                  <a:cubicBezTo>
                    <a:pt x="33450" y="536"/>
                    <a:pt x="33435" y="498"/>
                    <a:pt x="33419" y="460"/>
                  </a:cubicBezTo>
                  <a:lnTo>
                    <a:pt x="33348" y="418"/>
                  </a:lnTo>
                  <a:lnTo>
                    <a:pt x="33498" y="238"/>
                  </a:lnTo>
                  <a:cubicBezTo>
                    <a:pt x="33490" y="204"/>
                    <a:pt x="33471" y="196"/>
                    <a:pt x="33448" y="196"/>
                  </a:cubicBezTo>
                  <a:cubicBezTo>
                    <a:pt x="33429" y="196"/>
                    <a:pt x="33407" y="202"/>
                    <a:pt x="33388" y="202"/>
                  </a:cubicBezTo>
                  <a:cubicBezTo>
                    <a:pt x="33385" y="202"/>
                    <a:pt x="33383" y="202"/>
                    <a:pt x="33381" y="202"/>
                  </a:cubicBezTo>
                  <a:cubicBezTo>
                    <a:pt x="33379" y="181"/>
                    <a:pt x="33376" y="164"/>
                    <a:pt x="33375" y="147"/>
                  </a:cubicBezTo>
                  <a:lnTo>
                    <a:pt x="33414" y="128"/>
                  </a:lnTo>
                  <a:cubicBezTo>
                    <a:pt x="33381" y="109"/>
                    <a:pt x="33347" y="98"/>
                    <a:pt x="33322" y="74"/>
                  </a:cubicBezTo>
                  <a:cubicBezTo>
                    <a:pt x="33293" y="47"/>
                    <a:pt x="33264" y="32"/>
                    <a:pt x="33235" y="32"/>
                  </a:cubicBezTo>
                  <a:cubicBezTo>
                    <a:pt x="33209" y="32"/>
                    <a:pt x="33183" y="43"/>
                    <a:pt x="33156" y="68"/>
                  </a:cubicBezTo>
                  <a:cubicBezTo>
                    <a:pt x="33146" y="44"/>
                    <a:pt x="33138" y="24"/>
                    <a:pt x="33130" y="5"/>
                  </a:cubicBezTo>
                  <a:cubicBezTo>
                    <a:pt x="33107" y="2"/>
                    <a:pt x="33088" y="0"/>
                    <a:pt x="3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2735900" y="1209400"/>
              <a:ext cx="6275" cy="11025"/>
            </a:xfrm>
            <a:custGeom>
              <a:avLst/>
              <a:gdLst/>
              <a:ahLst/>
              <a:cxnLst/>
              <a:rect l="l" t="t" r="r" b="b"/>
              <a:pathLst>
                <a:path w="251" h="441" extrusionOk="0">
                  <a:moveTo>
                    <a:pt x="112" y="1"/>
                  </a:moveTo>
                  <a:lnTo>
                    <a:pt x="0" y="126"/>
                  </a:lnTo>
                  <a:cubicBezTo>
                    <a:pt x="7" y="179"/>
                    <a:pt x="13" y="225"/>
                    <a:pt x="20" y="275"/>
                  </a:cubicBezTo>
                  <a:lnTo>
                    <a:pt x="72" y="251"/>
                  </a:lnTo>
                  <a:lnTo>
                    <a:pt x="72" y="251"/>
                  </a:lnTo>
                  <a:cubicBezTo>
                    <a:pt x="73" y="316"/>
                    <a:pt x="6" y="373"/>
                    <a:pt x="62" y="440"/>
                  </a:cubicBezTo>
                  <a:lnTo>
                    <a:pt x="111" y="438"/>
                  </a:lnTo>
                  <a:lnTo>
                    <a:pt x="95" y="366"/>
                  </a:lnTo>
                  <a:cubicBezTo>
                    <a:pt x="103" y="364"/>
                    <a:pt x="109" y="363"/>
                    <a:pt x="116" y="363"/>
                  </a:cubicBezTo>
                  <a:cubicBezTo>
                    <a:pt x="158" y="363"/>
                    <a:pt x="173" y="406"/>
                    <a:pt x="203" y="436"/>
                  </a:cubicBezTo>
                  <a:lnTo>
                    <a:pt x="250" y="369"/>
                  </a:lnTo>
                  <a:lnTo>
                    <a:pt x="172" y="177"/>
                  </a:lnTo>
                  <a:lnTo>
                    <a:pt x="72" y="146"/>
                  </a:lnTo>
                  <a:cubicBezTo>
                    <a:pt x="38" y="84"/>
                    <a:pt x="179" y="80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2759525" y="1206025"/>
              <a:ext cx="7475" cy="7975"/>
            </a:xfrm>
            <a:custGeom>
              <a:avLst/>
              <a:gdLst/>
              <a:ahLst/>
              <a:cxnLst/>
              <a:rect l="l" t="t" r="r" b="b"/>
              <a:pathLst>
                <a:path w="299" h="319" extrusionOk="0">
                  <a:moveTo>
                    <a:pt x="110" y="0"/>
                  </a:moveTo>
                  <a:cubicBezTo>
                    <a:pt x="35" y="50"/>
                    <a:pt x="73" y="115"/>
                    <a:pt x="79" y="161"/>
                  </a:cubicBezTo>
                  <a:lnTo>
                    <a:pt x="1" y="229"/>
                  </a:lnTo>
                  <a:cubicBezTo>
                    <a:pt x="21" y="265"/>
                    <a:pt x="36" y="289"/>
                    <a:pt x="55" y="318"/>
                  </a:cubicBezTo>
                  <a:lnTo>
                    <a:pt x="126" y="209"/>
                  </a:lnTo>
                  <a:lnTo>
                    <a:pt x="299" y="244"/>
                  </a:lnTo>
                  <a:cubicBezTo>
                    <a:pt x="292" y="218"/>
                    <a:pt x="287" y="199"/>
                    <a:pt x="280" y="172"/>
                  </a:cubicBezTo>
                  <a:lnTo>
                    <a:pt x="131" y="117"/>
                  </a:lnTo>
                  <a:cubicBezTo>
                    <a:pt x="136" y="86"/>
                    <a:pt x="153" y="38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2781575" y="1199800"/>
              <a:ext cx="7100" cy="5475"/>
            </a:xfrm>
            <a:custGeom>
              <a:avLst/>
              <a:gdLst/>
              <a:ahLst/>
              <a:cxnLst/>
              <a:rect l="l" t="t" r="r" b="b"/>
              <a:pathLst>
                <a:path w="284" h="219" extrusionOk="0">
                  <a:moveTo>
                    <a:pt x="193" y="0"/>
                  </a:moveTo>
                  <a:cubicBezTo>
                    <a:pt x="191" y="0"/>
                    <a:pt x="188" y="0"/>
                    <a:pt x="184" y="0"/>
                  </a:cubicBezTo>
                  <a:cubicBezTo>
                    <a:pt x="143" y="54"/>
                    <a:pt x="202" y="81"/>
                    <a:pt x="212" y="123"/>
                  </a:cubicBezTo>
                  <a:cubicBezTo>
                    <a:pt x="197" y="132"/>
                    <a:pt x="184" y="136"/>
                    <a:pt x="170" y="136"/>
                  </a:cubicBezTo>
                  <a:cubicBezTo>
                    <a:pt x="154" y="136"/>
                    <a:pt x="138" y="129"/>
                    <a:pt x="122" y="118"/>
                  </a:cubicBezTo>
                  <a:cubicBezTo>
                    <a:pt x="99" y="101"/>
                    <a:pt x="76" y="92"/>
                    <a:pt x="53" y="92"/>
                  </a:cubicBezTo>
                  <a:cubicBezTo>
                    <a:pt x="36" y="92"/>
                    <a:pt x="18" y="97"/>
                    <a:pt x="1" y="107"/>
                  </a:cubicBezTo>
                  <a:cubicBezTo>
                    <a:pt x="4" y="143"/>
                    <a:pt x="8" y="176"/>
                    <a:pt x="11" y="218"/>
                  </a:cubicBezTo>
                  <a:lnTo>
                    <a:pt x="109" y="173"/>
                  </a:lnTo>
                  <a:lnTo>
                    <a:pt x="203" y="205"/>
                  </a:lnTo>
                  <a:lnTo>
                    <a:pt x="284" y="96"/>
                  </a:lnTo>
                  <a:cubicBezTo>
                    <a:pt x="211" y="96"/>
                    <a:pt x="266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2811825" y="664925"/>
              <a:ext cx="7550" cy="6200"/>
            </a:xfrm>
            <a:custGeom>
              <a:avLst/>
              <a:gdLst/>
              <a:ahLst/>
              <a:cxnLst/>
              <a:rect l="l" t="t" r="r" b="b"/>
              <a:pathLst>
                <a:path w="302" h="248" extrusionOk="0">
                  <a:moveTo>
                    <a:pt x="301" y="0"/>
                  </a:moveTo>
                  <a:lnTo>
                    <a:pt x="145" y="29"/>
                  </a:lnTo>
                  <a:lnTo>
                    <a:pt x="0" y="144"/>
                  </a:lnTo>
                  <a:cubicBezTo>
                    <a:pt x="29" y="181"/>
                    <a:pt x="51" y="208"/>
                    <a:pt x="83" y="248"/>
                  </a:cubicBezTo>
                  <a:cubicBezTo>
                    <a:pt x="86" y="211"/>
                    <a:pt x="87" y="191"/>
                    <a:pt x="88" y="172"/>
                  </a:cubicBezTo>
                  <a:lnTo>
                    <a:pt x="161" y="135"/>
                  </a:lnTo>
                  <a:cubicBezTo>
                    <a:pt x="165" y="105"/>
                    <a:pt x="169" y="80"/>
                    <a:pt x="173" y="51"/>
                  </a:cubicBezTo>
                  <a:lnTo>
                    <a:pt x="301" y="9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2844575" y="1171050"/>
              <a:ext cx="5775" cy="6350"/>
            </a:xfrm>
            <a:custGeom>
              <a:avLst/>
              <a:gdLst/>
              <a:ahLst/>
              <a:cxnLst/>
              <a:rect l="l" t="t" r="r" b="b"/>
              <a:pathLst>
                <a:path w="231" h="254" extrusionOk="0">
                  <a:moveTo>
                    <a:pt x="57" y="1"/>
                  </a:moveTo>
                  <a:cubicBezTo>
                    <a:pt x="24" y="30"/>
                    <a:pt x="1" y="59"/>
                    <a:pt x="21" y="104"/>
                  </a:cubicBezTo>
                  <a:lnTo>
                    <a:pt x="97" y="88"/>
                  </a:lnTo>
                  <a:lnTo>
                    <a:pt x="97" y="88"/>
                  </a:lnTo>
                  <a:cubicBezTo>
                    <a:pt x="133" y="147"/>
                    <a:pt x="54" y="197"/>
                    <a:pt x="102" y="254"/>
                  </a:cubicBezTo>
                  <a:cubicBezTo>
                    <a:pt x="147" y="247"/>
                    <a:pt x="196" y="253"/>
                    <a:pt x="230" y="189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2848525" y="1167850"/>
              <a:ext cx="7225" cy="5375"/>
            </a:xfrm>
            <a:custGeom>
              <a:avLst/>
              <a:gdLst/>
              <a:ahLst/>
              <a:cxnLst/>
              <a:rect l="l" t="t" r="r" b="b"/>
              <a:pathLst>
                <a:path w="289" h="215" extrusionOk="0">
                  <a:moveTo>
                    <a:pt x="93" y="1"/>
                  </a:moveTo>
                  <a:lnTo>
                    <a:pt x="93" y="1"/>
                  </a:lnTo>
                  <a:cubicBezTo>
                    <a:pt x="96" y="40"/>
                    <a:pt x="100" y="65"/>
                    <a:pt x="104" y="100"/>
                  </a:cubicBezTo>
                  <a:lnTo>
                    <a:pt x="0" y="100"/>
                  </a:lnTo>
                  <a:lnTo>
                    <a:pt x="79" y="214"/>
                  </a:lnTo>
                  <a:lnTo>
                    <a:pt x="179" y="103"/>
                  </a:lnTo>
                  <a:lnTo>
                    <a:pt x="227" y="167"/>
                  </a:lnTo>
                  <a:lnTo>
                    <a:pt x="289" y="123"/>
                  </a:lnTo>
                  <a:cubicBezTo>
                    <a:pt x="207" y="110"/>
                    <a:pt x="175" y="20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3040900" y="1035550"/>
              <a:ext cx="5425" cy="4150"/>
            </a:xfrm>
            <a:custGeom>
              <a:avLst/>
              <a:gdLst/>
              <a:ahLst/>
              <a:cxnLst/>
              <a:rect l="l" t="t" r="r" b="b"/>
              <a:pathLst>
                <a:path w="217" h="166" extrusionOk="0">
                  <a:moveTo>
                    <a:pt x="50" y="0"/>
                  </a:moveTo>
                  <a:cubicBezTo>
                    <a:pt x="0" y="69"/>
                    <a:pt x="10" y="119"/>
                    <a:pt x="80" y="166"/>
                  </a:cubicBezTo>
                  <a:cubicBezTo>
                    <a:pt x="87" y="140"/>
                    <a:pt x="94" y="113"/>
                    <a:pt x="104" y="75"/>
                  </a:cubicBezTo>
                  <a:lnTo>
                    <a:pt x="150" y="135"/>
                  </a:lnTo>
                  <a:lnTo>
                    <a:pt x="217" y="54"/>
                  </a:lnTo>
                  <a:cubicBezTo>
                    <a:pt x="215" y="46"/>
                    <a:pt x="211" y="39"/>
                    <a:pt x="207" y="31"/>
                  </a:cubicBezTo>
                  <a:lnTo>
                    <a:pt x="106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8"/>
            <p:cNvSpPr/>
            <p:nvPr/>
          </p:nvSpPr>
          <p:spPr>
            <a:xfrm>
              <a:off x="2682125" y="600450"/>
              <a:ext cx="3075" cy="8700"/>
            </a:xfrm>
            <a:custGeom>
              <a:avLst/>
              <a:gdLst/>
              <a:ahLst/>
              <a:cxnLst/>
              <a:rect l="l" t="t" r="r" b="b"/>
              <a:pathLst>
                <a:path w="123" h="348" extrusionOk="0">
                  <a:moveTo>
                    <a:pt x="52" y="0"/>
                  </a:moveTo>
                  <a:cubicBezTo>
                    <a:pt x="41" y="65"/>
                    <a:pt x="20" y="118"/>
                    <a:pt x="27" y="165"/>
                  </a:cubicBezTo>
                  <a:cubicBezTo>
                    <a:pt x="36" y="215"/>
                    <a:pt x="28" y="265"/>
                    <a:pt x="5" y="309"/>
                  </a:cubicBezTo>
                  <a:cubicBezTo>
                    <a:pt x="1" y="319"/>
                    <a:pt x="8" y="335"/>
                    <a:pt x="10" y="348"/>
                  </a:cubicBezTo>
                  <a:lnTo>
                    <a:pt x="20" y="348"/>
                  </a:lnTo>
                  <a:cubicBezTo>
                    <a:pt x="54" y="256"/>
                    <a:pt x="87" y="163"/>
                    <a:pt x="123" y="65"/>
                  </a:cubicBezTo>
                  <a:cubicBezTo>
                    <a:pt x="106" y="49"/>
                    <a:pt x="86" y="31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8"/>
            <p:cNvSpPr/>
            <p:nvPr/>
          </p:nvSpPr>
          <p:spPr>
            <a:xfrm>
              <a:off x="2838675" y="1174975"/>
              <a:ext cx="3900" cy="5150"/>
            </a:xfrm>
            <a:custGeom>
              <a:avLst/>
              <a:gdLst/>
              <a:ahLst/>
              <a:cxnLst/>
              <a:rect l="l" t="t" r="r" b="b"/>
              <a:pathLst>
                <a:path w="156" h="206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91"/>
                    <a:pt x="29" y="155"/>
                    <a:pt x="110" y="205"/>
                  </a:cubicBezTo>
                  <a:cubicBezTo>
                    <a:pt x="127" y="182"/>
                    <a:pt x="141" y="165"/>
                    <a:pt x="156" y="146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2952175" y="613050"/>
              <a:ext cx="3675" cy="3850"/>
            </a:xfrm>
            <a:custGeom>
              <a:avLst/>
              <a:gdLst/>
              <a:ahLst/>
              <a:cxnLst/>
              <a:rect l="l" t="t" r="r" b="b"/>
              <a:pathLst>
                <a:path w="147" h="154" extrusionOk="0">
                  <a:moveTo>
                    <a:pt x="96" y="0"/>
                  </a:moveTo>
                  <a:lnTo>
                    <a:pt x="19" y="6"/>
                  </a:lnTo>
                  <a:cubicBezTo>
                    <a:pt x="14" y="30"/>
                    <a:pt x="8" y="52"/>
                    <a:pt x="3" y="72"/>
                  </a:cubicBezTo>
                  <a:cubicBezTo>
                    <a:pt x="2" y="76"/>
                    <a:pt x="1" y="79"/>
                    <a:pt x="0" y="81"/>
                  </a:cubicBezTo>
                  <a:cubicBezTo>
                    <a:pt x="8" y="95"/>
                    <a:pt x="17" y="100"/>
                    <a:pt x="25" y="100"/>
                  </a:cubicBezTo>
                  <a:cubicBezTo>
                    <a:pt x="43" y="100"/>
                    <a:pt x="61" y="80"/>
                    <a:pt x="79" y="80"/>
                  </a:cubicBezTo>
                  <a:cubicBezTo>
                    <a:pt x="83" y="80"/>
                    <a:pt x="88" y="82"/>
                    <a:pt x="92" y="85"/>
                  </a:cubicBezTo>
                  <a:cubicBezTo>
                    <a:pt x="97" y="101"/>
                    <a:pt x="100" y="119"/>
                    <a:pt x="110" y="153"/>
                  </a:cubicBezTo>
                  <a:lnTo>
                    <a:pt x="146" y="7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3005250" y="641225"/>
              <a:ext cx="2100" cy="3125"/>
            </a:xfrm>
            <a:custGeom>
              <a:avLst/>
              <a:gdLst/>
              <a:ahLst/>
              <a:cxnLst/>
              <a:rect l="l" t="t" r="r" b="b"/>
              <a:pathLst>
                <a:path w="84" h="125" extrusionOk="0">
                  <a:moveTo>
                    <a:pt x="83" y="0"/>
                  </a:moveTo>
                  <a:lnTo>
                    <a:pt x="0" y="23"/>
                  </a:lnTo>
                  <a:lnTo>
                    <a:pt x="0" y="125"/>
                  </a:lnTo>
                  <a:lnTo>
                    <a:pt x="74" y="117"/>
                  </a:lnTo>
                  <a:cubicBezTo>
                    <a:pt x="78" y="76"/>
                    <a:pt x="80" y="43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3051450" y="1022775"/>
              <a:ext cx="3700" cy="4250"/>
            </a:xfrm>
            <a:custGeom>
              <a:avLst/>
              <a:gdLst/>
              <a:ahLst/>
              <a:cxnLst/>
              <a:rect l="l" t="t" r="r" b="b"/>
              <a:pathLst>
                <a:path w="148" h="170" extrusionOk="0">
                  <a:moveTo>
                    <a:pt x="96" y="0"/>
                  </a:moveTo>
                  <a:cubicBezTo>
                    <a:pt x="63" y="59"/>
                    <a:pt x="32" y="113"/>
                    <a:pt x="0" y="169"/>
                  </a:cubicBezTo>
                  <a:lnTo>
                    <a:pt x="103" y="142"/>
                  </a:lnTo>
                  <a:cubicBezTo>
                    <a:pt x="77" y="97"/>
                    <a:pt x="147" y="44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2936325" y="1118725"/>
              <a:ext cx="3850" cy="2325"/>
            </a:xfrm>
            <a:custGeom>
              <a:avLst/>
              <a:gdLst/>
              <a:ahLst/>
              <a:cxnLst/>
              <a:rect l="l" t="t" r="r" b="b"/>
              <a:pathLst>
                <a:path w="154" h="93" extrusionOk="0">
                  <a:moveTo>
                    <a:pt x="1" y="0"/>
                  </a:moveTo>
                  <a:lnTo>
                    <a:pt x="36" y="92"/>
                  </a:lnTo>
                  <a:lnTo>
                    <a:pt x="154" y="41"/>
                  </a:lnTo>
                  <a:cubicBezTo>
                    <a:pt x="153" y="33"/>
                    <a:pt x="151" y="26"/>
                    <a:pt x="150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2574650" y="1110400"/>
              <a:ext cx="3325" cy="3375"/>
            </a:xfrm>
            <a:custGeom>
              <a:avLst/>
              <a:gdLst/>
              <a:ahLst/>
              <a:cxnLst/>
              <a:rect l="l" t="t" r="r" b="b"/>
              <a:pathLst>
                <a:path w="133" h="135" extrusionOk="0">
                  <a:moveTo>
                    <a:pt x="31" y="1"/>
                  </a:moveTo>
                  <a:cubicBezTo>
                    <a:pt x="15" y="1"/>
                    <a:pt x="1" y="13"/>
                    <a:pt x="0" y="43"/>
                  </a:cubicBezTo>
                  <a:cubicBezTo>
                    <a:pt x="23" y="54"/>
                    <a:pt x="49" y="64"/>
                    <a:pt x="74" y="75"/>
                  </a:cubicBezTo>
                  <a:cubicBezTo>
                    <a:pt x="86" y="96"/>
                    <a:pt x="97" y="115"/>
                    <a:pt x="108" y="135"/>
                  </a:cubicBezTo>
                  <a:lnTo>
                    <a:pt x="124" y="119"/>
                  </a:lnTo>
                  <a:cubicBezTo>
                    <a:pt x="132" y="58"/>
                    <a:pt x="90" y="30"/>
                    <a:pt x="48" y="6"/>
                  </a:cubicBez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2795950" y="119510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92" y="0"/>
                  </a:moveTo>
                  <a:cubicBezTo>
                    <a:pt x="26" y="23"/>
                    <a:pt x="6" y="64"/>
                    <a:pt x="1" y="130"/>
                  </a:cubicBezTo>
                  <a:cubicBezTo>
                    <a:pt x="60" y="103"/>
                    <a:pt x="106" y="8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2685375" y="605125"/>
              <a:ext cx="1950" cy="3650"/>
            </a:xfrm>
            <a:custGeom>
              <a:avLst/>
              <a:gdLst/>
              <a:ahLst/>
              <a:cxnLst/>
              <a:rect l="l" t="t" r="r" b="b"/>
              <a:pathLst>
                <a:path w="78" h="146" extrusionOk="0">
                  <a:moveTo>
                    <a:pt x="49" y="0"/>
                  </a:moveTo>
                  <a:cubicBezTo>
                    <a:pt x="16" y="41"/>
                    <a:pt x="1" y="86"/>
                    <a:pt x="30" y="145"/>
                  </a:cubicBezTo>
                  <a:cubicBezTo>
                    <a:pt x="77" y="96"/>
                    <a:pt x="62" y="48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2845900" y="1165800"/>
              <a:ext cx="2750" cy="3200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76" y="1"/>
                  </a:moveTo>
                  <a:lnTo>
                    <a:pt x="69" y="4"/>
                  </a:lnTo>
                  <a:lnTo>
                    <a:pt x="0" y="127"/>
                  </a:lnTo>
                  <a:cubicBezTo>
                    <a:pt x="85" y="125"/>
                    <a:pt x="110" y="84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2857700" y="1165650"/>
              <a:ext cx="2700" cy="2525"/>
            </a:xfrm>
            <a:custGeom>
              <a:avLst/>
              <a:gdLst/>
              <a:ahLst/>
              <a:cxnLst/>
              <a:rect l="l" t="t" r="r" b="b"/>
              <a:pathLst>
                <a:path w="108" h="101" extrusionOk="0">
                  <a:moveTo>
                    <a:pt x="91" y="1"/>
                  </a:moveTo>
                  <a:lnTo>
                    <a:pt x="91" y="1"/>
                  </a:lnTo>
                  <a:cubicBezTo>
                    <a:pt x="2" y="24"/>
                    <a:pt x="1" y="27"/>
                    <a:pt x="38" y="100"/>
                  </a:cubicBezTo>
                  <a:cubicBezTo>
                    <a:pt x="75" y="80"/>
                    <a:pt x="108" y="59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2594850" y="679650"/>
              <a:ext cx="2475" cy="3000"/>
            </a:xfrm>
            <a:custGeom>
              <a:avLst/>
              <a:gdLst/>
              <a:ahLst/>
              <a:cxnLst/>
              <a:rect l="l" t="t" r="r" b="b"/>
              <a:pathLst>
                <a:path w="99" h="120" extrusionOk="0">
                  <a:moveTo>
                    <a:pt x="37" y="0"/>
                  </a:moveTo>
                  <a:cubicBezTo>
                    <a:pt x="23" y="43"/>
                    <a:pt x="12" y="74"/>
                    <a:pt x="1" y="105"/>
                  </a:cubicBezTo>
                  <a:cubicBezTo>
                    <a:pt x="18" y="115"/>
                    <a:pt x="32" y="120"/>
                    <a:pt x="43" y="120"/>
                  </a:cubicBezTo>
                  <a:cubicBezTo>
                    <a:pt x="73" y="120"/>
                    <a:pt x="84" y="88"/>
                    <a:pt x="99" y="6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3012250" y="640475"/>
              <a:ext cx="2550" cy="3400"/>
            </a:xfrm>
            <a:custGeom>
              <a:avLst/>
              <a:gdLst/>
              <a:ahLst/>
              <a:cxnLst/>
              <a:rect l="l" t="t" r="r" b="b"/>
              <a:pathLst>
                <a:path w="102" h="136" extrusionOk="0">
                  <a:moveTo>
                    <a:pt x="34" y="1"/>
                  </a:moveTo>
                  <a:cubicBezTo>
                    <a:pt x="24" y="1"/>
                    <a:pt x="13" y="2"/>
                    <a:pt x="1" y="4"/>
                  </a:cubicBezTo>
                  <a:cubicBezTo>
                    <a:pt x="24" y="48"/>
                    <a:pt x="46" y="92"/>
                    <a:pt x="70" y="135"/>
                  </a:cubicBezTo>
                  <a:cubicBezTo>
                    <a:pt x="74" y="132"/>
                    <a:pt x="77" y="127"/>
                    <a:pt x="82" y="123"/>
                  </a:cubicBezTo>
                  <a:cubicBezTo>
                    <a:pt x="101" y="37"/>
                    <a:pt x="88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2684425" y="609500"/>
              <a:ext cx="2275" cy="3550"/>
            </a:xfrm>
            <a:custGeom>
              <a:avLst/>
              <a:gdLst/>
              <a:ahLst/>
              <a:cxnLst/>
              <a:rect l="l" t="t" r="r" b="b"/>
              <a:pathLst>
                <a:path w="91" h="142" extrusionOk="0">
                  <a:moveTo>
                    <a:pt x="0" y="1"/>
                  </a:moveTo>
                  <a:lnTo>
                    <a:pt x="68" y="141"/>
                  </a:lnTo>
                  <a:cubicBezTo>
                    <a:pt x="90" y="42"/>
                    <a:pt x="86" y="3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2956975" y="1095475"/>
              <a:ext cx="2350" cy="3575"/>
            </a:xfrm>
            <a:custGeom>
              <a:avLst/>
              <a:gdLst/>
              <a:ahLst/>
              <a:cxnLst/>
              <a:rect l="l" t="t" r="r" b="b"/>
              <a:pathLst>
                <a:path w="94" h="143" extrusionOk="0">
                  <a:moveTo>
                    <a:pt x="59" y="0"/>
                  </a:moveTo>
                  <a:cubicBezTo>
                    <a:pt x="37" y="49"/>
                    <a:pt x="1" y="84"/>
                    <a:pt x="44" y="143"/>
                  </a:cubicBezTo>
                  <a:cubicBezTo>
                    <a:pt x="80" y="93"/>
                    <a:pt x="93" y="54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2683375" y="617000"/>
              <a:ext cx="1775" cy="3900"/>
            </a:xfrm>
            <a:custGeom>
              <a:avLst/>
              <a:gdLst/>
              <a:ahLst/>
              <a:cxnLst/>
              <a:rect l="l" t="t" r="r" b="b"/>
              <a:pathLst>
                <a:path w="71" h="156" extrusionOk="0">
                  <a:moveTo>
                    <a:pt x="11" y="1"/>
                  </a:moveTo>
                  <a:lnTo>
                    <a:pt x="1" y="9"/>
                  </a:lnTo>
                  <a:cubicBezTo>
                    <a:pt x="8" y="54"/>
                    <a:pt x="15" y="100"/>
                    <a:pt x="24" y="156"/>
                  </a:cubicBezTo>
                  <a:lnTo>
                    <a:pt x="71" y="73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035875" y="729000"/>
              <a:ext cx="1700" cy="3350"/>
            </a:xfrm>
            <a:custGeom>
              <a:avLst/>
              <a:gdLst/>
              <a:ahLst/>
              <a:cxnLst/>
              <a:rect l="l" t="t" r="r" b="b"/>
              <a:pathLst>
                <a:path w="68" h="134" extrusionOk="0">
                  <a:moveTo>
                    <a:pt x="37" y="1"/>
                  </a:moveTo>
                  <a:cubicBezTo>
                    <a:pt x="15" y="41"/>
                    <a:pt x="0" y="80"/>
                    <a:pt x="41" y="133"/>
                  </a:cubicBezTo>
                  <a:cubicBezTo>
                    <a:pt x="68" y="35"/>
                    <a:pt x="68" y="35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3033000" y="933875"/>
              <a:ext cx="8250" cy="9600"/>
            </a:xfrm>
            <a:custGeom>
              <a:avLst/>
              <a:gdLst/>
              <a:ahLst/>
              <a:cxnLst/>
              <a:rect l="l" t="t" r="r" b="b"/>
              <a:pathLst>
                <a:path w="330" h="384" extrusionOk="0">
                  <a:moveTo>
                    <a:pt x="131" y="0"/>
                  </a:moveTo>
                  <a:lnTo>
                    <a:pt x="123" y="2"/>
                  </a:lnTo>
                  <a:cubicBezTo>
                    <a:pt x="150" y="67"/>
                    <a:pt x="159" y="138"/>
                    <a:pt x="146" y="208"/>
                  </a:cubicBezTo>
                  <a:lnTo>
                    <a:pt x="58" y="213"/>
                  </a:lnTo>
                  <a:lnTo>
                    <a:pt x="58" y="156"/>
                  </a:lnTo>
                  <a:lnTo>
                    <a:pt x="0" y="142"/>
                  </a:lnTo>
                  <a:lnTo>
                    <a:pt x="91" y="320"/>
                  </a:lnTo>
                  <a:lnTo>
                    <a:pt x="91" y="320"/>
                  </a:lnTo>
                  <a:lnTo>
                    <a:pt x="22" y="308"/>
                  </a:lnTo>
                  <a:cubicBezTo>
                    <a:pt x="22" y="312"/>
                    <a:pt x="21" y="315"/>
                    <a:pt x="20" y="320"/>
                  </a:cubicBezTo>
                  <a:lnTo>
                    <a:pt x="71" y="354"/>
                  </a:lnTo>
                  <a:lnTo>
                    <a:pt x="166" y="291"/>
                  </a:lnTo>
                  <a:cubicBezTo>
                    <a:pt x="183" y="266"/>
                    <a:pt x="200" y="240"/>
                    <a:pt x="217" y="214"/>
                  </a:cubicBezTo>
                  <a:lnTo>
                    <a:pt x="217" y="214"/>
                  </a:lnTo>
                  <a:cubicBezTo>
                    <a:pt x="286" y="270"/>
                    <a:pt x="213" y="318"/>
                    <a:pt x="217" y="384"/>
                  </a:cubicBezTo>
                  <a:lnTo>
                    <a:pt x="328" y="335"/>
                  </a:lnTo>
                  <a:cubicBezTo>
                    <a:pt x="325" y="308"/>
                    <a:pt x="330" y="291"/>
                    <a:pt x="323" y="280"/>
                  </a:cubicBezTo>
                  <a:cubicBezTo>
                    <a:pt x="286" y="207"/>
                    <a:pt x="249" y="134"/>
                    <a:pt x="207" y="63"/>
                  </a:cubicBezTo>
                  <a:cubicBezTo>
                    <a:pt x="191" y="38"/>
                    <a:pt x="162" y="22"/>
                    <a:pt x="139" y="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2642175" y="851800"/>
              <a:ext cx="8875" cy="6700"/>
            </a:xfrm>
            <a:custGeom>
              <a:avLst/>
              <a:gdLst/>
              <a:ahLst/>
              <a:cxnLst/>
              <a:rect l="l" t="t" r="r" b="b"/>
              <a:pathLst>
                <a:path w="355" h="268" extrusionOk="0">
                  <a:moveTo>
                    <a:pt x="70" y="0"/>
                  </a:moveTo>
                  <a:lnTo>
                    <a:pt x="43" y="18"/>
                  </a:lnTo>
                  <a:lnTo>
                    <a:pt x="72" y="67"/>
                  </a:lnTo>
                  <a:cubicBezTo>
                    <a:pt x="54" y="81"/>
                    <a:pt x="37" y="97"/>
                    <a:pt x="22" y="113"/>
                  </a:cubicBezTo>
                  <a:cubicBezTo>
                    <a:pt x="0" y="140"/>
                    <a:pt x="2" y="174"/>
                    <a:pt x="32" y="189"/>
                  </a:cubicBezTo>
                  <a:cubicBezTo>
                    <a:pt x="87" y="219"/>
                    <a:pt x="146" y="242"/>
                    <a:pt x="205" y="267"/>
                  </a:cubicBezTo>
                  <a:cubicBezTo>
                    <a:pt x="223" y="220"/>
                    <a:pt x="237" y="183"/>
                    <a:pt x="254" y="137"/>
                  </a:cubicBezTo>
                  <a:lnTo>
                    <a:pt x="305" y="195"/>
                  </a:lnTo>
                  <a:cubicBezTo>
                    <a:pt x="354" y="116"/>
                    <a:pt x="272" y="82"/>
                    <a:pt x="266" y="24"/>
                  </a:cubicBezTo>
                  <a:lnTo>
                    <a:pt x="165" y="38"/>
                  </a:lnTo>
                  <a:lnTo>
                    <a:pt x="235" y="104"/>
                  </a:lnTo>
                  <a:lnTo>
                    <a:pt x="127" y="170"/>
                  </a:lnTo>
                  <a:cubicBezTo>
                    <a:pt x="107" y="107"/>
                    <a:pt x="88" y="54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2994175" y="820225"/>
              <a:ext cx="5450" cy="7400"/>
            </a:xfrm>
            <a:custGeom>
              <a:avLst/>
              <a:gdLst/>
              <a:ahLst/>
              <a:cxnLst/>
              <a:rect l="l" t="t" r="r" b="b"/>
              <a:pathLst>
                <a:path w="218" h="296" extrusionOk="0">
                  <a:moveTo>
                    <a:pt x="141" y="0"/>
                  </a:moveTo>
                  <a:lnTo>
                    <a:pt x="136" y="1"/>
                  </a:lnTo>
                  <a:cubicBezTo>
                    <a:pt x="144" y="52"/>
                    <a:pt x="151" y="101"/>
                    <a:pt x="158" y="155"/>
                  </a:cubicBezTo>
                  <a:lnTo>
                    <a:pt x="69" y="149"/>
                  </a:lnTo>
                  <a:lnTo>
                    <a:pt x="69" y="149"/>
                  </a:lnTo>
                  <a:cubicBezTo>
                    <a:pt x="71" y="174"/>
                    <a:pt x="75" y="196"/>
                    <a:pt x="78" y="231"/>
                  </a:cubicBezTo>
                  <a:lnTo>
                    <a:pt x="7" y="194"/>
                  </a:lnTo>
                  <a:lnTo>
                    <a:pt x="0" y="200"/>
                  </a:lnTo>
                  <a:cubicBezTo>
                    <a:pt x="7" y="210"/>
                    <a:pt x="14" y="219"/>
                    <a:pt x="20" y="230"/>
                  </a:cubicBezTo>
                  <a:cubicBezTo>
                    <a:pt x="34" y="252"/>
                    <a:pt x="46" y="274"/>
                    <a:pt x="59" y="296"/>
                  </a:cubicBezTo>
                  <a:cubicBezTo>
                    <a:pt x="83" y="276"/>
                    <a:pt x="109" y="255"/>
                    <a:pt x="135" y="234"/>
                  </a:cubicBezTo>
                  <a:cubicBezTo>
                    <a:pt x="133" y="220"/>
                    <a:pt x="131" y="207"/>
                    <a:pt x="128" y="200"/>
                  </a:cubicBezTo>
                  <a:lnTo>
                    <a:pt x="217" y="149"/>
                  </a:lnTo>
                  <a:lnTo>
                    <a:pt x="165" y="80"/>
                  </a:lnTo>
                  <a:cubicBezTo>
                    <a:pt x="198" y="39"/>
                    <a:pt x="165" y="21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3024025" y="800825"/>
              <a:ext cx="3050" cy="3475"/>
            </a:xfrm>
            <a:custGeom>
              <a:avLst/>
              <a:gdLst/>
              <a:ahLst/>
              <a:cxnLst/>
              <a:rect l="l" t="t" r="r" b="b"/>
              <a:pathLst>
                <a:path w="122" h="139" extrusionOk="0">
                  <a:moveTo>
                    <a:pt x="34" y="0"/>
                  </a:moveTo>
                  <a:lnTo>
                    <a:pt x="1" y="78"/>
                  </a:lnTo>
                  <a:cubicBezTo>
                    <a:pt x="16" y="97"/>
                    <a:pt x="29" y="117"/>
                    <a:pt x="45" y="139"/>
                  </a:cubicBezTo>
                  <a:lnTo>
                    <a:pt x="12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2659050" y="835800"/>
              <a:ext cx="3950" cy="2350"/>
            </a:xfrm>
            <a:custGeom>
              <a:avLst/>
              <a:gdLst/>
              <a:ahLst/>
              <a:cxnLst/>
              <a:rect l="l" t="t" r="r" b="b"/>
              <a:pathLst>
                <a:path w="158" h="94" extrusionOk="0">
                  <a:moveTo>
                    <a:pt x="110" y="0"/>
                  </a:moveTo>
                  <a:cubicBezTo>
                    <a:pt x="103" y="0"/>
                    <a:pt x="96" y="1"/>
                    <a:pt x="91" y="2"/>
                  </a:cubicBezTo>
                  <a:cubicBezTo>
                    <a:pt x="65" y="13"/>
                    <a:pt x="38" y="24"/>
                    <a:pt x="13" y="37"/>
                  </a:cubicBezTo>
                  <a:cubicBezTo>
                    <a:pt x="9" y="53"/>
                    <a:pt x="4" y="69"/>
                    <a:pt x="1" y="85"/>
                  </a:cubicBezTo>
                  <a:lnTo>
                    <a:pt x="19" y="94"/>
                  </a:lnTo>
                  <a:lnTo>
                    <a:pt x="157" y="1"/>
                  </a:lnTo>
                  <a:cubicBezTo>
                    <a:pt x="137" y="1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2972900" y="840800"/>
              <a:ext cx="375" cy="400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lnTo>
                    <a:pt x="0" y="10"/>
                  </a:lnTo>
                  <a:lnTo>
                    <a:pt x="13" y="16"/>
                  </a:lnTo>
                  <a:cubicBezTo>
                    <a:pt x="14" y="11"/>
                    <a:pt x="14" y="5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2771275" y="1032100"/>
              <a:ext cx="3775" cy="3150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100" y="0"/>
                  </a:moveTo>
                  <a:cubicBezTo>
                    <a:pt x="15" y="20"/>
                    <a:pt x="12" y="22"/>
                    <a:pt x="2" y="97"/>
                  </a:cubicBezTo>
                  <a:cubicBezTo>
                    <a:pt x="1" y="100"/>
                    <a:pt x="10" y="104"/>
                    <a:pt x="17" y="109"/>
                  </a:cubicBezTo>
                  <a:lnTo>
                    <a:pt x="63" y="68"/>
                  </a:lnTo>
                  <a:cubicBezTo>
                    <a:pt x="93" y="74"/>
                    <a:pt x="90" y="126"/>
                    <a:pt x="120" y="126"/>
                  </a:cubicBezTo>
                  <a:cubicBezTo>
                    <a:pt x="128" y="126"/>
                    <a:pt x="138" y="122"/>
                    <a:pt x="150" y="11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2719700" y="1074975"/>
              <a:ext cx="3575" cy="4950"/>
            </a:xfrm>
            <a:custGeom>
              <a:avLst/>
              <a:gdLst/>
              <a:ahLst/>
              <a:cxnLst/>
              <a:rect l="l" t="t" r="r" b="b"/>
              <a:pathLst>
                <a:path w="143" h="198" extrusionOk="0">
                  <a:moveTo>
                    <a:pt x="23" y="0"/>
                  </a:moveTo>
                  <a:lnTo>
                    <a:pt x="23" y="0"/>
                  </a:lnTo>
                  <a:cubicBezTo>
                    <a:pt x="56" y="65"/>
                    <a:pt x="0" y="150"/>
                    <a:pt x="64" y="197"/>
                  </a:cubicBezTo>
                  <a:lnTo>
                    <a:pt x="78" y="73"/>
                  </a:lnTo>
                  <a:lnTo>
                    <a:pt x="143" y="4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3044000" y="78972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3" y="71"/>
                    <a:pt x="28" y="108"/>
                    <a:pt x="71" y="108"/>
                  </a:cubicBezTo>
                  <a:cubicBezTo>
                    <a:pt x="82" y="108"/>
                    <a:pt x="94" y="106"/>
                    <a:pt x="107" y="101"/>
                  </a:cubicBezTo>
                  <a:cubicBezTo>
                    <a:pt x="88" y="27"/>
                    <a:pt x="78" y="1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2787375" y="1018075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64"/>
                    <a:pt x="71" y="122"/>
                    <a:pt x="35" y="174"/>
                  </a:cubicBezTo>
                  <a:lnTo>
                    <a:pt x="60" y="188"/>
                  </a:lnTo>
                  <a:cubicBezTo>
                    <a:pt x="75" y="172"/>
                    <a:pt x="88" y="156"/>
                    <a:pt x="101" y="143"/>
                  </a:cubicBezTo>
                  <a:cubicBezTo>
                    <a:pt x="86" y="89"/>
                    <a:pt x="75" y="49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2782200" y="1022000"/>
              <a:ext cx="3750" cy="1900"/>
            </a:xfrm>
            <a:custGeom>
              <a:avLst/>
              <a:gdLst/>
              <a:ahLst/>
              <a:cxnLst/>
              <a:rect l="l" t="t" r="r" b="b"/>
              <a:pathLst>
                <a:path w="150" h="76" extrusionOk="0">
                  <a:moveTo>
                    <a:pt x="132" y="1"/>
                  </a:moveTo>
                  <a:lnTo>
                    <a:pt x="1" y="66"/>
                  </a:lnTo>
                  <a:cubicBezTo>
                    <a:pt x="16" y="73"/>
                    <a:pt x="28" y="76"/>
                    <a:pt x="40" y="76"/>
                  </a:cubicBezTo>
                  <a:cubicBezTo>
                    <a:pt x="78" y="76"/>
                    <a:pt x="101" y="43"/>
                    <a:pt x="134" y="43"/>
                  </a:cubicBezTo>
                  <a:cubicBezTo>
                    <a:pt x="139" y="43"/>
                    <a:pt x="144" y="43"/>
                    <a:pt x="149" y="45"/>
                  </a:cubicBezTo>
                  <a:cubicBezTo>
                    <a:pt x="141" y="27"/>
                    <a:pt x="139" y="19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2795900" y="737000"/>
              <a:ext cx="4625" cy="4875"/>
            </a:xfrm>
            <a:custGeom>
              <a:avLst/>
              <a:gdLst/>
              <a:ahLst/>
              <a:cxnLst/>
              <a:rect l="l" t="t" r="r" b="b"/>
              <a:pathLst>
                <a:path w="185" h="195" extrusionOk="0">
                  <a:moveTo>
                    <a:pt x="22" y="0"/>
                  </a:moveTo>
                  <a:cubicBezTo>
                    <a:pt x="17" y="0"/>
                    <a:pt x="10" y="8"/>
                    <a:pt x="0" y="14"/>
                  </a:cubicBezTo>
                  <a:lnTo>
                    <a:pt x="75" y="45"/>
                  </a:lnTo>
                  <a:lnTo>
                    <a:pt x="75" y="194"/>
                  </a:lnTo>
                  <a:lnTo>
                    <a:pt x="184" y="142"/>
                  </a:lnTo>
                  <a:cubicBezTo>
                    <a:pt x="166" y="116"/>
                    <a:pt x="145" y="94"/>
                    <a:pt x="135" y="69"/>
                  </a:cubicBezTo>
                  <a:cubicBezTo>
                    <a:pt x="115" y="15"/>
                    <a:pt x="71" y="5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2695175" y="813175"/>
              <a:ext cx="3275" cy="4075"/>
            </a:xfrm>
            <a:custGeom>
              <a:avLst/>
              <a:gdLst/>
              <a:ahLst/>
              <a:cxnLst/>
              <a:rect l="l" t="t" r="r" b="b"/>
              <a:pathLst>
                <a:path w="131" h="163" extrusionOk="0">
                  <a:moveTo>
                    <a:pt x="14" y="0"/>
                  </a:moveTo>
                  <a:cubicBezTo>
                    <a:pt x="12" y="2"/>
                    <a:pt x="9" y="4"/>
                    <a:pt x="7" y="6"/>
                  </a:cubicBezTo>
                  <a:cubicBezTo>
                    <a:pt x="5" y="35"/>
                    <a:pt x="2" y="63"/>
                    <a:pt x="0" y="88"/>
                  </a:cubicBezTo>
                  <a:lnTo>
                    <a:pt x="124" y="162"/>
                  </a:lnTo>
                  <a:cubicBezTo>
                    <a:pt x="126" y="126"/>
                    <a:pt x="128" y="93"/>
                    <a:pt x="130" y="4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2834775" y="707050"/>
              <a:ext cx="4675" cy="4100"/>
            </a:xfrm>
            <a:custGeom>
              <a:avLst/>
              <a:gdLst/>
              <a:ahLst/>
              <a:cxnLst/>
              <a:rect l="l" t="t" r="r" b="b"/>
              <a:pathLst>
                <a:path w="187" h="164" extrusionOk="0">
                  <a:moveTo>
                    <a:pt x="143" y="1"/>
                  </a:moveTo>
                  <a:cubicBezTo>
                    <a:pt x="89" y="1"/>
                    <a:pt x="56" y="56"/>
                    <a:pt x="5" y="56"/>
                  </a:cubicBezTo>
                  <a:cubicBezTo>
                    <a:pt x="4" y="56"/>
                    <a:pt x="2" y="56"/>
                    <a:pt x="0" y="56"/>
                  </a:cubicBezTo>
                  <a:lnTo>
                    <a:pt x="0" y="56"/>
                  </a:lnTo>
                  <a:cubicBezTo>
                    <a:pt x="3" y="96"/>
                    <a:pt x="4" y="128"/>
                    <a:pt x="5" y="159"/>
                  </a:cubicBezTo>
                  <a:lnTo>
                    <a:pt x="8" y="164"/>
                  </a:lnTo>
                  <a:lnTo>
                    <a:pt x="45" y="89"/>
                  </a:lnTo>
                  <a:lnTo>
                    <a:pt x="83" y="101"/>
                  </a:lnTo>
                  <a:lnTo>
                    <a:pt x="140" y="34"/>
                  </a:lnTo>
                  <a:cubicBezTo>
                    <a:pt x="146" y="49"/>
                    <a:pt x="151" y="60"/>
                    <a:pt x="158" y="76"/>
                  </a:cubicBezTo>
                  <a:cubicBezTo>
                    <a:pt x="168" y="53"/>
                    <a:pt x="176" y="34"/>
                    <a:pt x="186" y="12"/>
                  </a:cubicBezTo>
                  <a:cubicBezTo>
                    <a:pt x="170" y="4"/>
                    <a:pt x="156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2661000" y="832000"/>
              <a:ext cx="5300" cy="3100"/>
            </a:xfrm>
            <a:custGeom>
              <a:avLst/>
              <a:gdLst/>
              <a:ahLst/>
              <a:cxnLst/>
              <a:rect l="l" t="t" r="r" b="b"/>
              <a:pathLst>
                <a:path w="212" h="124" extrusionOk="0">
                  <a:moveTo>
                    <a:pt x="211" y="0"/>
                  </a:moveTo>
                  <a:cubicBezTo>
                    <a:pt x="197" y="7"/>
                    <a:pt x="177" y="12"/>
                    <a:pt x="166" y="23"/>
                  </a:cubicBezTo>
                  <a:cubicBezTo>
                    <a:pt x="150" y="39"/>
                    <a:pt x="134" y="46"/>
                    <a:pt x="119" y="46"/>
                  </a:cubicBezTo>
                  <a:cubicBezTo>
                    <a:pt x="103" y="46"/>
                    <a:pt x="87" y="38"/>
                    <a:pt x="72" y="25"/>
                  </a:cubicBezTo>
                  <a:lnTo>
                    <a:pt x="0" y="55"/>
                  </a:lnTo>
                  <a:lnTo>
                    <a:pt x="174" y="12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2558300" y="9317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93" y="1"/>
                  </a:moveTo>
                  <a:cubicBezTo>
                    <a:pt x="83" y="1"/>
                    <a:pt x="74" y="6"/>
                    <a:pt x="57" y="16"/>
                  </a:cubicBezTo>
                  <a:cubicBezTo>
                    <a:pt x="16" y="37"/>
                    <a:pt x="0" y="69"/>
                    <a:pt x="14" y="127"/>
                  </a:cubicBezTo>
                  <a:cubicBezTo>
                    <a:pt x="73" y="120"/>
                    <a:pt x="124" y="79"/>
                    <a:pt x="143" y="22"/>
                  </a:cubicBezTo>
                  <a:cubicBezTo>
                    <a:pt x="117" y="7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2702125" y="80945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21" y="1"/>
                  </a:moveTo>
                  <a:cubicBezTo>
                    <a:pt x="82" y="1"/>
                    <a:pt x="48" y="30"/>
                    <a:pt x="5" y="30"/>
                  </a:cubicBezTo>
                  <a:cubicBezTo>
                    <a:pt x="4" y="30"/>
                    <a:pt x="2" y="30"/>
                    <a:pt x="0" y="30"/>
                  </a:cubicBezTo>
                  <a:lnTo>
                    <a:pt x="0" y="30"/>
                  </a:lnTo>
                  <a:cubicBezTo>
                    <a:pt x="18" y="56"/>
                    <a:pt x="28" y="71"/>
                    <a:pt x="37" y="84"/>
                  </a:cubicBezTo>
                  <a:cubicBezTo>
                    <a:pt x="31" y="100"/>
                    <a:pt x="27" y="115"/>
                    <a:pt x="18" y="144"/>
                  </a:cubicBezTo>
                  <a:lnTo>
                    <a:pt x="91" y="119"/>
                  </a:lnTo>
                  <a:cubicBezTo>
                    <a:pt x="93" y="89"/>
                    <a:pt x="94" y="67"/>
                    <a:pt x="96" y="44"/>
                  </a:cubicBezTo>
                  <a:lnTo>
                    <a:pt x="180" y="26"/>
                  </a:lnTo>
                  <a:cubicBezTo>
                    <a:pt x="158" y="7"/>
                    <a:pt x="139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2749250" y="765450"/>
              <a:ext cx="3075" cy="3400"/>
            </a:xfrm>
            <a:custGeom>
              <a:avLst/>
              <a:gdLst/>
              <a:ahLst/>
              <a:cxnLst/>
              <a:rect l="l" t="t" r="r" b="b"/>
              <a:pathLst>
                <a:path w="123" h="136" extrusionOk="0">
                  <a:moveTo>
                    <a:pt x="48" y="1"/>
                  </a:moveTo>
                  <a:lnTo>
                    <a:pt x="0" y="43"/>
                  </a:lnTo>
                  <a:cubicBezTo>
                    <a:pt x="2" y="73"/>
                    <a:pt x="4" y="96"/>
                    <a:pt x="7" y="135"/>
                  </a:cubicBezTo>
                  <a:cubicBezTo>
                    <a:pt x="37" y="77"/>
                    <a:pt x="122" y="111"/>
                    <a:pt x="120" y="3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907425" y="673625"/>
              <a:ext cx="2950" cy="3775"/>
            </a:xfrm>
            <a:custGeom>
              <a:avLst/>
              <a:gdLst/>
              <a:ahLst/>
              <a:cxnLst/>
              <a:rect l="l" t="t" r="r" b="b"/>
              <a:pathLst>
                <a:path w="118" h="151" extrusionOk="0">
                  <a:moveTo>
                    <a:pt x="98" y="0"/>
                  </a:moveTo>
                  <a:cubicBezTo>
                    <a:pt x="71" y="44"/>
                    <a:pt x="7" y="57"/>
                    <a:pt x="0" y="125"/>
                  </a:cubicBezTo>
                  <a:lnTo>
                    <a:pt x="61" y="151"/>
                  </a:lnTo>
                  <a:lnTo>
                    <a:pt x="118" y="65"/>
                  </a:lnTo>
                  <a:lnTo>
                    <a:pt x="102" y="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2793800" y="741375"/>
              <a:ext cx="2850" cy="3125"/>
            </a:xfrm>
            <a:custGeom>
              <a:avLst/>
              <a:gdLst/>
              <a:ahLst/>
              <a:cxnLst/>
              <a:rect l="l" t="t" r="r" b="b"/>
              <a:pathLst>
                <a:path w="114" h="125" extrusionOk="0">
                  <a:moveTo>
                    <a:pt x="48" y="1"/>
                  </a:moveTo>
                  <a:cubicBezTo>
                    <a:pt x="0" y="57"/>
                    <a:pt x="0" y="57"/>
                    <a:pt x="48" y="124"/>
                  </a:cubicBezTo>
                  <a:lnTo>
                    <a:pt x="113" y="8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2904700" y="684175"/>
              <a:ext cx="2100" cy="4300"/>
            </a:xfrm>
            <a:custGeom>
              <a:avLst/>
              <a:gdLst/>
              <a:ahLst/>
              <a:cxnLst/>
              <a:rect l="l" t="t" r="r" b="b"/>
              <a:pathLst>
                <a:path w="84" h="172" extrusionOk="0">
                  <a:moveTo>
                    <a:pt x="84" y="0"/>
                  </a:moveTo>
                  <a:lnTo>
                    <a:pt x="1" y="78"/>
                  </a:lnTo>
                  <a:cubicBezTo>
                    <a:pt x="2" y="129"/>
                    <a:pt x="32" y="152"/>
                    <a:pt x="65" y="172"/>
                  </a:cubicBezTo>
                  <a:lnTo>
                    <a:pt x="69" y="168"/>
                  </a:lnTo>
                  <a:cubicBezTo>
                    <a:pt x="73" y="119"/>
                    <a:pt x="77" y="7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2713275" y="802000"/>
              <a:ext cx="3400" cy="3050"/>
            </a:xfrm>
            <a:custGeom>
              <a:avLst/>
              <a:gdLst/>
              <a:ahLst/>
              <a:cxnLst/>
              <a:rect l="l" t="t" r="r" b="b"/>
              <a:pathLst>
                <a:path w="136" h="122" extrusionOk="0">
                  <a:moveTo>
                    <a:pt x="34" y="0"/>
                  </a:moveTo>
                  <a:cubicBezTo>
                    <a:pt x="22" y="39"/>
                    <a:pt x="11" y="76"/>
                    <a:pt x="1" y="113"/>
                  </a:cubicBezTo>
                  <a:lnTo>
                    <a:pt x="17" y="121"/>
                  </a:lnTo>
                  <a:lnTo>
                    <a:pt x="135" y="20"/>
                  </a:lnTo>
                  <a:lnTo>
                    <a:pt x="132" y="1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2720350" y="795125"/>
              <a:ext cx="2500" cy="2500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3" y="0"/>
                  </a:moveTo>
                  <a:cubicBezTo>
                    <a:pt x="2" y="7"/>
                    <a:pt x="0" y="15"/>
                    <a:pt x="0" y="23"/>
                  </a:cubicBezTo>
                  <a:lnTo>
                    <a:pt x="100" y="10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2856275" y="701025"/>
              <a:ext cx="2375" cy="4000"/>
            </a:xfrm>
            <a:custGeom>
              <a:avLst/>
              <a:gdLst/>
              <a:ahLst/>
              <a:cxnLst/>
              <a:rect l="l" t="t" r="r" b="b"/>
              <a:pathLst>
                <a:path w="95" h="160" extrusionOk="0">
                  <a:moveTo>
                    <a:pt x="22" y="1"/>
                  </a:moveTo>
                  <a:lnTo>
                    <a:pt x="22" y="1"/>
                  </a:lnTo>
                  <a:cubicBezTo>
                    <a:pt x="33" y="51"/>
                    <a:pt x="39" y="86"/>
                    <a:pt x="47" y="128"/>
                  </a:cubicBezTo>
                  <a:lnTo>
                    <a:pt x="5" y="147"/>
                  </a:lnTo>
                  <a:lnTo>
                    <a:pt x="1" y="152"/>
                  </a:lnTo>
                  <a:cubicBezTo>
                    <a:pt x="12" y="154"/>
                    <a:pt x="27" y="160"/>
                    <a:pt x="36" y="160"/>
                  </a:cubicBezTo>
                  <a:cubicBezTo>
                    <a:pt x="40" y="160"/>
                    <a:pt x="43" y="159"/>
                    <a:pt x="45" y="157"/>
                  </a:cubicBezTo>
                  <a:cubicBezTo>
                    <a:pt x="94" y="119"/>
                    <a:pt x="90" y="65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2849250" y="706475"/>
              <a:ext cx="2400" cy="2600"/>
            </a:xfrm>
            <a:custGeom>
              <a:avLst/>
              <a:gdLst/>
              <a:ahLst/>
              <a:cxnLst/>
              <a:rect l="l" t="t" r="r" b="b"/>
              <a:pathLst>
                <a:path w="96" h="104" extrusionOk="0">
                  <a:moveTo>
                    <a:pt x="1" y="1"/>
                  </a:moveTo>
                  <a:cubicBezTo>
                    <a:pt x="8" y="33"/>
                    <a:pt x="14" y="58"/>
                    <a:pt x="23" y="10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3052025" y="923825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13" y="1"/>
                  </a:moveTo>
                  <a:cubicBezTo>
                    <a:pt x="205" y="45"/>
                    <a:pt x="194" y="80"/>
                    <a:pt x="157" y="80"/>
                  </a:cubicBezTo>
                  <a:cubicBezTo>
                    <a:pt x="153" y="80"/>
                    <a:pt x="148" y="80"/>
                    <a:pt x="143" y="78"/>
                  </a:cubicBezTo>
                  <a:cubicBezTo>
                    <a:pt x="108" y="72"/>
                    <a:pt x="79" y="43"/>
                    <a:pt x="48" y="24"/>
                  </a:cubicBezTo>
                  <a:cubicBezTo>
                    <a:pt x="0" y="69"/>
                    <a:pt x="0" y="69"/>
                    <a:pt x="0" y="149"/>
                  </a:cubicBezTo>
                  <a:lnTo>
                    <a:pt x="108" y="244"/>
                  </a:lnTo>
                  <a:cubicBezTo>
                    <a:pt x="188" y="211"/>
                    <a:pt x="217" y="137"/>
                    <a:pt x="259" y="65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3027800" y="936075"/>
              <a:ext cx="4200" cy="8575"/>
            </a:xfrm>
            <a:custGeom>
              <a:avLst/>
              <a:gdLst/>
              <a:ahLst/>
              <a:cxnLst/>
              <a:rect l="l" t="t" r="r" b="b"/>
              <a:pathLst>
                <a:path w="168" h="343" extrusionOk="0">
                  <a:moveTo>
                    <a:pt x="96" y="0"/>
                  </a:moveTo>
                  <a:cubicBezTo>
                    <a:pt x="21" y="72"/>
                    <a:pt x="52" y="169"/>
                    <a:pt x="1" y="230"/>
                  </a:cubicBezTo>
                  <a:lnTo>
                    <a:pt x="77" y="342"/>
                  </a:lnTo>
                  <a:lnTo>
                    <a:pt x="167" y="323"/>
                  </a:lnTo>
                  <a:lnTo>
                    <a:pt x="121" y="264"/>
                  </a:lnTo>
                  <a:cubicBezTo>
                    <a:pt x="132" y="200"/>
                    <a:pt x="141" y="141"/>
                    <a:pt x="152" y="7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2813150" y="1096675"/>
              <a:ext cx="4025" cy="6950"/>
            </a:xfrm>
            <a:custGeom>
              <a:avLst/>
              <a:gdLst/>
              <a:ahLst/>
              <a:cxnLst/>
              <a:rect l="l" t="t" r="r" b="b"/>
              <a:pathLst>
                <a:path w="161" h="278" extrusionOk="0">
                  <a:moveTo>
                    <a:pt x="160" y="0"/>
                  </a:moveTo>
                  <a:lnTo>
                    <a:pt x="160" y="0"/>
                  </a:lnTo>
                  <a:cubicBezTo>
                    <a:pt x="140" y="12"/>
                    <a:pt x="117" y="22"/>
                    <a:pt x="94" y="30"/>
                  </a:cubicBezTo>
                  <a:cubicBezTo>
                    <a:pt x="73" y="34"/>
                    <a:pt x="51" y="36"/>
                    <a:pt x="28" y="37"/>
                  </a:cubicBezTo>
                  <a:cubicBezTo>
                    <a:pt x="1" y="209"/>
                    <a:pt x="12" y="242"/>
                    <a:pt x="116" y="277"/>
                  </a:cubicBezTo>
                  <a:cubicBezTo>
                    <a:pt x="128" y="251"/>
                    <a:pt x="142" y="223"/>
                    <a:pt x="157" y="190"/>
                  </a:cubicBezTo>
                  <a:lnTo>
                    <a:pt x="73" y="169"/>
                  </a:lnTo>
                  <a:cubicBezTo>
                    <a:pt x="49" y="86"/>
                    <a:pt x="135" y="72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2821700" y="1093500"/>
              <a:ext cx="3725" cy="4150"/>
            </a:xfrm>
            <a:custGeom>
              <a:avLst/>
              <a:gdLst/>
              <a:ahLst/>
              <a:cxnLst/>
              <a:rect l="l" t="t" r="r" b="b"/>
              <a:pathLst>
                <a:path w="149" h="166" extrusionOk="0">
                  <a:moveTo>
                    <a:pt x="11" y="1"/>
                  </a:moveTo>
                  <a:lnTo>
                    <a:pt x="1" y="63"/>
                  </a:lnTo>
                  <a:cubicBezTo>
                    <a:pt x="23" y="91"/>
                    <a:pt x="36" y="106"/>
                    <a:pt x="48" y="123"/>
                  </a:cubicBezTo>
                  <a:cubicBezTo>
                    <a:pt x="66" y="152"/>
                    <a:pt x="77" y="165"/>
                    <a:pt x="95" y="165"/>
                  </a:cubicBezTo>
                  <a:cubicBezTo>
                    <a:pt x="108" y="165"/>
                    <a:pt x="124" y="159"/>
                    <a:pt x="148" y="148"/>
                  </a:cubicBezTo>
                  <a:cubicBezTo>
                    <a:pt x="145" y="120"/>
                    <a:pt x="141" y="94"/>
                    <a:pt x="139" y="68"/>
                  </a:cubicBezTo>
                  <a:lnTo>
                    <a:pt x="136" y="6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3004475" y="964150"/>
              <a:ext cx="4025" cy="4925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39" y="1"/>
                  </a:moveTo>
                  <a:lnTo>
                    <a:pt x="39" y="1"/>
                  </a:lnTo>
                  <a:cubicBezTo>
                    <a:pt x="0" y="93"/>
                    <a:pt x="24" y="138"/>
                    <a:pt x="142" y="196"/>
                  </a:cubicBezTo>
                  <a:cubicBezTo>
                    <a:pt x="147" y="178"/>
                    <a:pt x="154" y="160"/>
                    <a:pt x="160" y="141"/>
                  </a:cubicBezTo>
                  <a:lnTo>
                    <a:pt x="155" y="137"/>
                  </a:lnTo>
                  <a:cubicBezTo>
                    <a:pt x="72" y="137"/>
                    <a:pt x="64" y="64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2806350" y="1104700"/>
              <a:ext cx="4175" cy="3475"/>
            </a:xfrm>
            <a:custGeom>
              <a:avLst/>
              <a:gdLst/>
              <a:ahLst/>
              <a:cxnLst/>
              <a:rect l="l" t="t" r="r" b="b"/>
              <a:pathLst>
                <a:path w="167" h="139" extrusionOk="0">
                  <a:moveTo>
                    <a:pt x="112" y="0"/>
                  </a:moveTo>
                  <a:cubicBezTo>
                    <a:pt x="110" y="0"/>
                    <a:pt x="107" y="0"/>
                    <a:pt x="105" y="1"/>
                  </a:cubicBezTo>
                  <a:cubicBezTo>
                    <a:pt x="79" y="7"/>
                    <a:pt x="55" y="21"/>
                    <a:pt x="38" y="42"/>
                  </a:cubicBezTo>
                  <a:cubicBezTo>
                    <a:pt x="0" y="88"/>
                    <a:pt x="5" y="101"/>
                    <a:pt x="57" y="139"/>
                  </a:cubicBezTo>
                  <a:cubicBezTo>
                    <a:pt x="59" y="110"/>
                    <a:pt x="62" y="85"/>
                    <a:pt x="63" y="61"/>
                  </a:cubicBezTo>
                  <a:lnTo>
                    <a:pt x="164" y="45"/>
                  </a:lnTo>
                  <a:cubicBezTo>
                    <a:pt x="165" y="36"/>
                    <a:pt x="165" y="27"/>
                    <a:pt x="167" y="17"/>
                  </a:cubicBezTo>
                  <a:cubicBezTo>
                    <a:pt x="149" y="12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"/>
            <p:cNvSpPr/>
            <p:nvPr/>
          </p:nvSpPr>
          <p:spPr>
            <a:xfrm>
              <a:off x="2803575" y="1102650"/>
              <a:ext cx="2500" cy="3675"/>
            </a:xfrm>
            <a:custGeom>
              <a:avLst/>
              <a:gdLst/>
              <a:ahLst/>
              <a:cxnLst/>
              <a:rect l="l" t="t" r="r" b="b"/>
              <a:pathLst>
                <a:path w="100" h="147" extrusionOk="0">
                  <a:moveTo>
                    <a:pt x="100" y="1"/>
                  </a:moveTo>
                  <a:lnTo>
                    <a:pt x="5" y="35"/>
                  </a:lnTo>
                  <a:cubicBezTo>
                    <a:pt x="29" y="80"/>
                    <a:pt x="1" y="147"/>
                    <a:pt x="76" y="147"/>
                  </a:cubicBezTo>
                  <a:cubicBezTo>
                    <a:pt x="77" y="147"/>
                    <a:pt x="77" y="147"/>
                    <a:pt x="78" y="147"/>
                  </a:cubicBezTo>
                  <a:cubicBezTo>
                    <a:pt x="85" y="101"/>
                    <a:pt x="91" y="62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"/>
            <p:cNvSpPr/>
            <p:nvPr/>
          </p:nvSpPr>
          <p:spPr>
            <a:xfrm>
              <a:off x="2795725" y="1103575"/>
              <a:ext cx="3025" cy="3775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23" y="0"/>
                  </a:moveTo>
                  <a:cubicBezTo>
                    <a:pt x="17" y="33"/>
                    <a:pt x="9" y="71"/>
                    <a:pt x="1" y="105"/>
                  </a:cubicBezTo>
                  <a:cubicBezTo>
                    <a:pt x="32" y="132"/>
                    <a:pt x="60" y="151"/>
                    <a:pt x="91" y="151"/>
                  </a:cubicBezTo>
                  <a:cubicBezTo>
                    <a:pt x="100" y="151"/>
                    <a:pt x="110" y="149"/>
                    <a:pt x="120" y="145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3043675" y="964950"/>
              <a:ext cx="3050" cy="3200"/>
            </a:xfrm>
            <a:custGeom>
              <a:avLst/>
              <a:gdLst/>
              <a:ahLst/>
              <a:cxnLst/>
              <a:rect l="l" t="t" r="r" b="b"/>
              <a:pathLst>
                <a:path w="122" h="128" extrusionOk="0">
                  <a:moveTo>
                    <a:pt x="57" y="1"/>
                  </a:moveTo>
                  <a:lnTo>
                    <a:pt x="1" y="100"/>
                  </a:lnTo>
                  <a:lnTo>
                    <a:pt x="121" y="127"/>
                  </a:lnTo>
                  <a:lnTo>
                    <a:pt x="121" y="127"/>
                  </a:lnTo>
                  <a:cubicBezTo>
                    <a:pt x="118" y="78"/>
                    <a:pt x="96" y="33"/>
                    <a:pt x="57" y="1"/>
                  </a:cubicBezTo>
                  <a:close/>
                  <a:moveTo>
                    <a:pt x="121" y="127"/>
                  </a:moveTo>
                  <a:lnTo>
                    <a:pt x="121" y="127"/>
                  </a:lnTo>
                  <a:cubicBezTo>
                    <a:pt x="121" y="127"/>
                    <a:pt x="121" y="127"/>
                    <a:pt x="121" y="128"/>
                  </a:cubicBezTo>
                  <a:lnTo>
                    <a:pt x="122" y="128"/>
                  </a:lnTo>
                  <a:lnTo>
                    <a:pt x="121" y="1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3000475" y="1003125"/>
              <a:ext cx="2575" cy="3675"/>
            </a:xfrm>
            <a:custGeom>
              <a:avLst/>
              <a:gdLst/>
              <a:ahLst/>
              <a:cxnLst/>
              <a:rect l="l" t="t" r="r" b="b"/>
              <a:pathLst>
                <a:path w="103" h="147" extrusionOk="0">
                  <a:moveTo>
                    <a:pt x="54" y="0"/>
                  </a:moveTo>
                  <a:lnTo>
                    <a:pt x="54" y="0"/>
                  </a:lnTo>
                  <a:cubicBezTo>
                    <a:pt x="29" y="45"/>
                    <a:pt x="1" y="85"/>
                    <a:pt x="59" y="146"/>
                  </a:cubicBezTo>
                  <a:cubicBezTo>
                    <a:pt x="75" y="120"/>
                    <a:pt x="100" y="98"/>
                    <a:pt x="96" y="81"/>
                  </a:cubicBezTo>
                  <a:cubicBezTo>
                    <a:pt x="91" y="54"/>
                    <a:pt x="102" y="11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2791925" y="1109150"/>
              <a:ext cx="3050" cy="2225"/>
            </a:xfrm>
            <a:custGeom>
              <a:avLst/>
              <a:gdLst/>
              <a:ahLst/>
              <a:cxnLst/>
              <a:rect l="l" t="t" r="r" b="b"/>
              <a:pathLst>
                <a:path w="122" h="89" extrusionOk="0">
                  <a:moveTo>
                    <a:pt x="19" y="1"/>
                  </a:moveTo>
                  <a:cubicBezTo>
                    <a:pt x="12" y="31"/>
                    <a:pt x="7" y="53"/>
                    <a:pt x="1" y="76"/>
                  </a:cubicBezTo>
                  <a:cubicBezTo>
                    <a:pt x="16" y="85"/>
                    <a:pt x="29" y="88"/>
                    <a:pt x="40" y="88"/>
                  </a:cubicBezTo>
                  <a:cubicBezTo>
                    <a:pt x="73" y="88"/>
                    <a:pt x="95" y="58"/>
                    <a:pt x="122" y="33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3039375" y="934050"/>
              <a:ext cx="1575" cy="2450"/>
            </a:xfrm>
            <a:custGeom>
              <a:avLst/>
              <a:gdLst/>
              <a:ahLst/>
              <a:cxnLst/>
              <a:rect l="l" t="t" r="r" b="b"/>
              <a:pathLst>
                <a:path w="63" h="98" extrusionOk="0">
                  <a:moveTo>
                    <a:pt x="21" y="0"/>
                  </a:moveTo>
                  <a:lnTo>
                    <a:pt x="1" y="9"/>
                  </a:lnTo>
                  <a:lnTo>
                    <a:pt x="1" y="87"/>
                  </a:lnTo>
                  <a:lnTo>
                    <a:pt x="30" y="97"/>
                  </a:lnTo>
                  <a:cubicBezTo>
                    <a:pt x="42" y="78"/>
                    <a:pt x="62" y="60"/>
                    <a:pt x="62" y="41"/>
                  </a:cubicBezTo>
                  <a:cubicBezTo>
                    <a:pt x="62" y="28"/>
                    <a:pt x="35" y="14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2812850" y="1092725"/>
              <a:ext cx="3500" cy="1725"/>
            </a:xfrm>
            <a:custGeom>
              <a:avLst/>
              <a:gdLst/>
              <a:ahLst/>
              <a:cxnLst/>
              <a:rect l="l" t="t" r="r" b="b"/>
              <a:pathLst>
                <a:path w="140" h="69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44"/>
                    <a:pt x="43" y="69"/>
                    <a:pt x="80" y="69"/>
                  </a:cubicBezTo>
                  <a:cubicBezTo>
                    <a:pt x="98" y="69"/>
                    <a:pt x="119" y="62"/>
                    <a:pt x="139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2834025" y="807300"/>
              <a:ext cx="4900" cy="5825"/>
            </a:xfrm>
            <a:custGeom>
              <a:avLst/>
              <a:gdLst/>
              <a:ahLst/>
              <a:cxnLst/>
              <a:rect l="l" t="t" r="r" b="b"/>
              <a:pathLst>
                <a:path w="196" h="233" extrusionOk="0">
                  <a:moveTo>
                    <a:pt x="83" y="0"/>
                  </a:moveTo>
                  <a:lnTo>
                    <a:pt x="83" y="0"/>
                  </a:lnTo>
                  <a:cubicBezTo>
                    <a:pt x="1" y="54"/>
                    <a:pt x="90" y="117"/>
                    <a:pt x="56" y="169"/>
                  </a:cubicBezTo>
                  <a:cubicBezTo>
                    <a:pt x="50" y="178"/>
                    <a:pt x="67" y="202"/>
                    <a:pt x="79" y="232"/>
                  </a:cubicBezTo>
                  <a:lnTo>
                    <a:pt x="121" y="142"/>
                  </a:lnTo>
                  <a:lnTo>
                    <a:pt x="196" y="125"/>
                  </a:lnTo>
                  <a:lnTo>
                    <a:pt x="131" y="9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2793625" y="838325"/>
              <a:ext cx="3450" cy="3900"/>
            </a:xfrm>
            <a:custGeom>
              <a:avLst/>
              <a:gdLst/>
              <a:ahLst/>
              <a:cxnLst/>
              <a:rect l="l" t="t" r="r" b="b"/>
              <a:pathLst>
                <a:path w="138" h="156" extrusionOk="0">
                  <a:moveTo>
                    <a:pt x="76" y="1"/>
                  </a:moveTo>
                  <a:cubicBezTo>
                    <a:pt x="49" y="55"/>
                    <a:pt x="26" y="102"/>
                    <a:pt x="0" y="156"/>
                  </a:cubicBezTo>
                  <a:lnTo>
                    <a:pt x="103" y="147"/>
                  </a:lnTo>
                  <a:cubicBezTo>
                    <a:pt x="113" y="114"/>
                    <a:pt x="123" y="84"/>
                    <a:pt x="137" y="43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2837775" y="804875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lnTo>
                    <a:pt x="0" y="61"/>
                  </a:lnTo>
                  <a:lnTo>
                    <a:pt x="89" y="153"/>
                  </a:lnTo>
                  <a:lnTo>
                    <a:pt x="162" y="119"/>
                  </a:lnTo>
                  <a:cubicBezTo>
                    <a:pt x="90" y="91"/>
                    <a:pt x="89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2779350" y="852575"/>
              <a:ext cx="3775" cy="3175"/>
            </a:xfrm>
            <a:custGeom>
              <a:avLst/>
              <a:gdLst/>
              <a:ahLst/>
              <a:cxnLst/>
              <a:rect l="l" t="t" r="r" b="b"/>
              <a:pathLst>
                <a:path w="151" h="127" extrusionOk="0">
                  <a:moveTo>
                    <a:pt x="128" y="1"/>
                  </a:moveTo>
                  <a:cubicBezTo>
                    <a:pt x="100" y="1"/>
                    <a:pt x="98" y="57"/>
                    <a:pt x="66" y="57"/>
                  </a:cubicBezTo>
                  <a:cubicBezTo>
                    <a:pt x="64" y="57"/>
                    <a:pt x="61" y="57"/>
                    <a:pt x="58" y="56"/>
                  </a:cubicBezTo>
                  <a:cubicBezTo>
                    <a:pt x="54" y="42"/>
                    <a:pt x="51" y="25"/>
                    <a:pt x="48" y="10"/>
                  </a:cubicBezTo>
                  <a:lnTo>
                    <a:pt x="7" y="18"/>
                  </a:lnTo>
                  <a:cubicBezTo>
                    <a:pt x="4" y="20"/>
                    <a:pt x="3" y="23"/>
                    <a:pt x="1" y="25"/>
                  </a:cubicBezTo>
                  <a:lnTo>
                    <a:pt x="45" y="127"/>
                  </a:lnTo>
                  <a:lnTo>
                    <a:pt x="98" y="127"/>
                  </a:lnTo>
                  <a:cubicBezTo>
                    <a:pt x="117" y="85"/>
                    <a:pt x="133" y="49"/>
                    <a:pt x="150" y="9"/>
                  </a:cubicBezTo>
                  <a:cubicBezTo>
                    <a:pt x="141" y="3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2808125" y="825400"/>
              <a:ext cx="2950" cy="2950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117" y="1"/>
                  </a:moveTo>
                  <a:lnTo>
                    <a:pt x="1" y="11"/>
                  </a:lnTo>
                  <a:cubicBezTo>
                    <a:pt x="8" y="52"/>
                    <a:pt x="12" y="82"/>
                    <a:pt x="17" y="117"/>
                  </a:cubicBezTo>
                  <a:lnTo>
                    <a:pt x="82" y="106"/>
                  </a:lnTo>
                  <a:cubicBezTo>
                    <a:pt x="93" y="72"/>
                    <a:pt x="102" y="43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2744425" y="892925"/>
              <a:ext cx="2500" cy="3725"/>
            </a:xfrm>
            <a:custGeom>
              <a:avLst/>
              <a:gdLst/>
              <a:ahLst/>
              <a:cxnLst/>
              <a:rect l="l" t="t" r="r" b="b"/>
              <a:pathLst>
                <a:path w="100" h="149" extrusionOk="0">
                  <a:moveTo>
                    <a:pt x="98" y="0"/>
                  </a:moveTo>
                  <a:cubicBezTo>
                    <a:pt x="20" y="23"/>
                    <a:pt x="29" y="91"/>
                    <a:pt x="0" y="136"/>
                  </a:cubicBezTo>
                  <a:lnTo>
                    <a:pt x="16" y="148"/>
                  </a:lnTo>
                  <a:cubicBezTo>
                    <a:pt x="43" y="121"/>
                    <a:pt x="66" y="91"/>
                    <a:pt x="89" y="61"/>
                  </a:cubicBezTo>
                  <a:cubicBezTo>
                    <a:pt x="100" y="47"/>
                    <a:pt x="95" y="24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2638875" y="1035675"/>
              <a:ext cx="6625" cy="8800"/>
            </a:xfrm>
            <a:custGeom>
              <a:avLst/>
              <a:gdLst/>
              <a:ahLst/>
              <a:cxnLst/>
              <a:rect l="l" t="t" r="r" b="b"/>
              <a:pathLst>
                <a:path w="265" h="352" extrusionOk="0">
                  <a:moveTo>
                    <a:pt x="207" y="0"/>
                  </a:moveTo>
                  <a:lnTo>
                    <a:pt x="117" y="162"/>
                  </a:lnTo>
                  <a:lnTo>
                    <a:pt x="77" y="149"/>
                  </a:lnTo>
                  <a:lnTo>
                    <a:pt x="0" y="210"/>
                  </a:lnTo>
                  <a:lnTo>
                    <a:pt x="91" y="346"/>
                  </a:lnTo>
                  <a:lnTo>
                    <a:pt x="98" y="351"/>
                  </a:lnTo>
                  <a:cubicBezTo>
                    <a:pt x="106" y="337"/>
                    <a:pt x="111" y="316"/>
                    <a:pt x="123" y="308"/>
                  </a:cubicBezTo>
                  <a:cubicBezTo>
                    <a:pt x="216" y="243"/>
                    <a:pt x="213" y="149"/>
                    <a:pt x="205" y="52"/>
                  </a:cubicBezTo>
                  <a:lnTo>
                    <a:pt x="265" y="3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2758300" y="976350"/>
              <a:ext cx="2375" cy="3575"/>
            </a:xfrm>
            <a:custGeom>
              <a:avLst/>
              <a:gdLst/>
              <a:ahLst/>
              <a:cxnLst/>
              <a:rect l="l" t="t" r="r" b="b"/>
              <a:pathLst>
                <a:path w="95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47"/>
                    <a:pt x="10" y="85"/>
                    <a:pt x="16" y="143"/>
                  </a:cubicBezTo>
                  <a:lnTo>
                    <a:pt x="94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9" name="Google Shape;351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3127">
            <a:off x="-711804" y="-1158624"/>
            <a:ext cx="2999499" cy="249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0" name="Google Shape;352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48519">
            <a:off x="7348857" y="-1004907"/>
            <a:ext cx="3027231" cy="279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1" name="Google Shape;3521;p14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-10799996">
            <a:off x="2324101" y="4578979"/>
            <a:ext cx="4152899" cy="1734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22" name="Google Shape;3522;p14"/>
          <p:cNvSpPr txBox="1">
            <a:spLocks noGrp="1"/>
          </p:cNvSpPr>
          <p:nvPr>
            <p:ph type="title"/>
          </p:nvPr>
        </p:nvSpPr>
        <p:spPr>
          <a:xfrm>
            <a:off x="1429400" y="3211500"/>
            <a:ext cx="609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23" name="Google Shape;3523;p14"/>
          <p:cNvSpPr txBox="1">
            <a:spLocks noGrp="1"/>
          </p:cNvSpPr>
          <p:nvPr>
            <p:ph type="subTitle" idx="1"/>
          </p:nvPr>
        </p:nvSpPr>
        <p:spPr>
          <a:xfrm>
            <a:off x="1524750" y="714300"/>
            <a:ext cx="6094500" cy="27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3524" name="Google Shape;3524;p14"/>
          <p:cNvGrpSpPr/>
          <p:nvPr/>
        </p:nvGrpSpPr>
        <p:grpSpPr>
          <a:xfrm rot="1961502">
            <a:off x="-63013" y="84027"/>
            <a:ext cx="1497620" cy="2438395"/>
            <a:chOff x="5560525" y="2003150"/>
            <a:chExt cx="826750" cy="1315775"/>
          </a:xfrm>
        </p:grpSpPr>
        <p:sp>
          <p:nvSpPr>
            <p:cNvPr id="3525" name="Google Shape;3525;p14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4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4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4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4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4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4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4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4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4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4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4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4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4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4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4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4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4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4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4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4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4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4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4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4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4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4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4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4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4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4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4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4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4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4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4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4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4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4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4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4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4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4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4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4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4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4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4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4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4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4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4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4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4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4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4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4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4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4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4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4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4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4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4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4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4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4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4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4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4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4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4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4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4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4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4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4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4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4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4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4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4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4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4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4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4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4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4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4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4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4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4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4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4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4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4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4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4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4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4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4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4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4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4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4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4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4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4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4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4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4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4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4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4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4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4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4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4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4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4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4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4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4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4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4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4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4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4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4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4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4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4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4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4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4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4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4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4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4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4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4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4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4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4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4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4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4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4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4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4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4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4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4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4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4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4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4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4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4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4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4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4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4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4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4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14"/>
          <p:cNvGrpSpPr/>
          <p:nvPr/>
        </p:nvGrpSpPr>
        <p:grpSpPr>
          <a:xfrm>
            <a:off x="3959077" y="4207634"/>
            <a:ext cx="1225847" cy="982822"/>
            <a:chOff x="2408065" y="499088"/>
            <a:chExt cx="865100" cy="721337"/>
          </a:xfrm>
        </p:grpSpPr>
        <p:sp>
          <p:nvSpPr>
            <p:cNvPr id="3691" name="Google Shape;3691;p14"/>
            <p:cNvSpPr/>
            <p:nvPr/>
          </p:nvSpPr>
          <p:spPr>
            <a:xfrm>
              <a:off x="2408065" y="499088"/>
              <a:ext cx="865100" cy="635225"/>
            </a:xfrm>
            <a:custGeom>
              <a:avLst/>
              <a:gdLst/>
              <a:ahLst/>
              <a:cxnLst/>
              <a:rect l="l" t="t" r="r" b="b"/>
              <a:pathLst>
                <a:path w="34604" h="25409" extrusionOk="0">
                  <a:moveTo>
                    <a:pt x="32522" y="886"/>
                  </a:moveTo>
                  <a:lnTo>
                    <a:pt x="32522" y="886"/>
                  </a:lnTo>
                  <a:cubicBezTo>
                    <a:pt x="32548" y="991"/>
                    <a:pt x="32476" y="1049"/>
                    <a:pt x="32444" y="1124"/>
                  </a:cubicBezTo>
                  <a:lnTo>
                    <a:pt x="32523" y="1178"/>
                  </a:lnTo>
                  <a:cubicBezTo>
                    <a:pt x="32521" y="1185"/>
                    <a:pt x="32520" y="1192"/>
                    <a:pt x="32518" y="1199"/>
                  </a:cubicBezTo>
                  <a:lnTo>
                    <a:pt x="32394" y="1208"/>
                  </a:lnTo>
                  <a:lnTo>
                    <a:pt x="32352" y="1282"/>
                  </a:lnTo>
                  <a:lnTo>
                    <a:pt x="32289" y="1270"/>
                  </a:lnTo>
                  <a:lnTo>
                    <a:pt x="32277" y="1288"/>
                  </a:lnTo>
                  <a:lnTo>
                    <a:pt x="32072" y="1355"/>
                  </a:lnTo>
                  <a:lnTo>
                    <a:pt x="32028" y="1339"/>
                  </a:lnTo>
                  <a:lnTo>
                    <a:pt x="31966" y="1371"/>
                  </a:lnTo>
                  <a:lnTo>
                    <a:pt x="31930" y="1320"/>
                  </a:lnTo>
                  <a:lnTo>
                    <a:pt x="31878" y="1332"/>
                  </a:lnTo>
                  <a:cubicBezTo>
                    <a:pt x="31832" y="1309"/>
                    <a:pt x="31831" y="1281"/>
                    <a:pt x="31874" y="1201"/>
                  </a:cubicBezTo>
                  <a:lnTo>
                    <a:pt x="31874" y="1201"/>
                  </a:lnTo>
                  <a:lnTo>
                    <a:pt x="31972" y="1213"/>
                  </a:lnTo>
                  <a:lnTo>
                    <a:pt x="32092" y="1090"/>
                  </a:lnTo>
                  <a:lnTo>
                    <a:pt x="32155" y="1112"/>
                  </a:lnTo>
                  <a:cubicBezTo>
                    <a:pt x="32187" y="1067"/>
                    <a:pt x="32222" y="1029"/>
                    <a:pt x="32268" y="1029"/>
                  </a:cubicBezTo>
                  <a:cubicBezTo>
                    <a:pt x="32288" y="1029"/>
                    <a:pt x="32309" y="1036"/>
                    <a:pt x="32332" y="1051"/>
                  </a:cubicBezTo>
                  <a:cubicBezTo>
                    <a:pt x="32424" y="1031"/>
                    <a:pt x="32460" y="951"/>
                    <a:pt x="32522" y="886"/>
                  </a:cubicBezTo>
                  <a:close/>
                  <a:moveTo>
                    <a:pt x="31732" y="1221"/>
                  </a:moveTo>
                  <a:lnTo>
                    <a:pt x="31799" y="1329"/>
                  </a:lnTo>
                  <a:lnTo>
                    <a:pt x="31682" y="1371"/>
                  </a:lnTo>
                  <a:lnTo>
                    <a:pt x="31411" y="1512"/>
                  </a:lnTo>
                  <a:lnTo>
                    <a:pt x="31399" y="1493"/>
                  </a:lnTo>
                  <a:cubicBezTo>
                    <a:pt x="31448" y="1434"/>
                    <a:pt x="31502" y="1379"/>
                    <a:pt x="31566" y="1365"/>
                  </a:cubicBezTo>
                  <a:lnTo>
                    <a:pt x="31732" y="1221"/>
                  </a:lnTo>
                  <a:close/>
                  <a:moveTo>
                    <a:pt x="21432" y="2912"/>
                  </a:moveTo>
                  <a:lnTo>
                    <a:pt x="21431" y="2914"/>
                  </a:lnTo>
                  <a:lnTo>
                    <a:pt x="21431" y="2914"/>
                  </a:lnTo>
                  <a:cubicBezTo>
                    <a:pt x="21432" y="2914"/>
                    <a:pt x="21432" y="2913"/>
                    <a:pt x="21433" y="2913"/>
                  </a:cubicBezTo>
                  <a:lnTo>
                    <a:pt x="21432" y="2912"/>
                  </a:lnTo>
                  <a:close/>
                  <a:moveTo>
                    <a:pt x="20920" y="2613"/>
                  </a:moveTo>
                  <a:cubicBezTo>
                    <a:pt x="20940" y="2643"/>
                    <a:pt x="20954" y="2665"/>
                    <a:pt x="20968" y="2684"/>
                  </a:cubicBezTo>
                  <a:lnTo>
                    <a:pt x="21162" y="2684"/>
                  </a:lnTo>
                  <a:cubicBezTo>
                    <a:pt x="21167" y="2710"/>
                    <a:pt x="21173" y="2731"/>
                    <a:pt x="21179" y="2756"/>
                  </a:cubicBezTo>
                  <a:lnTo>
                    <a:pt x="21247" y="2748"/>
                  </a:lnTo>
                  <a:cubicBezTo>
                    <a:pt x="21260" y="2774"/>
                    <a:pt x="21272" y="2798"/>
                    <a:pt x="21289" y="2833"/>
                  </a:cubicBezTo>
                  <a:lnTo>
                    <a:pt x="21427" y="2770"/>
                  </a:lnTo>
                  <a:cubicBezTo>
                    <a:pt x="21432" y="2792"/>
                    <a:pt x="21437" y="2819"/>
                    <a:pt x="21441" y="2848"/>
                  </a:cubicBezTo>
                  <a:lnTo>
                    <a:pt x="21491" y="2876"/>
                  </a:lnTo>
                  <a:cubicBezTo>
                    <a:pt x="21432" y="2937"/>
                    <a:pt x="21530" y="2960"/>
                    <a:pt x="21525" y="3016"/>
                  </a:cubicBezTo>
                  <a:cubicBezTo>
                    <a:pt x="21510" y="3024"/>
                    <a:pt x="21496" y="3027"/>
                    <a:pt x="21484" y="3027"/>
                  </a:cubicBezTo>
                  <a:cubicBezTo>
                    <a:pt x="21450" y="3027"/>
                    <a:pt x="21425" y="3002"/>
                    <a:pt x="21399" y="2971"/>
                  </a:cubicBezTo>
                  <a:lnTo>
                    <a:pt x="21431" y="2914"/>
                  </a:lnTo>
                  <a:lnTo>
                    <a:pt x="21431" y="2914"/>
                  </a:lnTo>
                  <a:cubicBezTo>
                    <a:pt x="21379" y="2924"/>
                    <a:pt x="21331" y="2939"/>
                    <a:pt x="21283" y="2939"/>
                  </a:cubicBezTo>
                  <a:cubicBezTo>
                    <a:pt x="21246" y="2939"/>
                    <a:pt x="21210" y="2930"/>
                    <a:pt x="21174" y="2904"/>
                  </a:cubicBezTo>
                  <a:lnTo>
                    <a:pt x="21136" y="2815"/>
                  </a:lnTo>
                  <a:cubicBezTo>
                    <a:pt x="21061" y="2804"/>
                    <a:pt x="20980" y="2812"/>
                    <a:pt x="20933" y="2733"/>
                  </a:cubicBezTo>
                  <a:cubicBezTo>
                    <a:pt x="20912" y="2699"/>
                    <a:pt x="20898" y="2667"/>
                    <a:pt x="20920" y="2613"/>
                  </a:cubicBezTo>
                  <a:close/>
                  <a:moveTo>
                    <a:pt x="20429" y="3014"/>
                  </a:moveTo>
                  <a:lnTo>
                    <a:pt x="20429" y="3014"/>
                  </a:lnTo>
                  <a:cubicBezTo>
                    <a:pt x="20422" y="3044"/>
                    <a:pt x="20418" y="3067"/>
                    <a:pt x="20411" y="3097"/>
                  </a:cubicBezTo>
                  <a:lnTo>
                    <a:pt x="20281" y="3129"/>
                  </a:lnTo>
                  <a:cubicBezTo>
                    <a:pt x="20315" y="3073"/>
                    <a:pt x="20344" y="3017"/>
                    <a:pt x="20429" y="3014"/>
                  </a:cubicBezTo>
                  <a:close/>
                  <a:moveTo>
                    <a:pt x="7845" y="3200"/>
                  </a:moveTo>
                  <a:cubicBezTo>
                    <a:pt x="7907" y="3200"/>
                    <a:pt x="7929" y="3252"/>
                    <a:pt x="7981" y="3262"/>
                  </a:cubicBezTo>
                  <a:cubicBezTo>
                    <a:pt x="7978" y="3293"/>
                    <a:pt x="7978" y="3313"/>
                    <a:pt x="7977" y="3338"/>
                  </a:cubicBezTo>
                  <a:cubicBezTo>
                    <a:pt x="7901" y="3318"/>
                    <a:pt x="7866" y="3270"/>
                    <a:pt x="7841" y="3200"/>
                  </a:cubicBezTo>
                  <a:cubicBezTo>
                    <a:pt x="7843" y="3200"/>
                    <a:pt x="7844" y="3200"/>
                    <a:pt x="7845" y="3200"/>
                  </a:cubicBezTo>
                  <a:close/>
                  <a:moveTo>
                    <a:pt x="9277" y="2937"/>
                  </a:moveTo>
                  <a:lnTo>
                    <a:pt x="9376" y="3030"/>
                  </a:lnTo>
                  <a:cubicBezTo>
                    <a:pt x="9381" y="3091"/>
                    <a:pt x="9313" y="3107"/>
                    <a:pt x="9296" y="3160"/>
                  </a:cubicBezTo>
                  <a:lnTo>
                    <a:pt x="9235" y="3144"/>
                  </a:lnTo>
                  <a:cubicBezTo>
                    <a:pt x="9222" y="3181"/>
                    <a:pt x="9209" y="3217"/>
                    <a:pt x="9196" y="3260"/>
                  </a:cubicBezTo>
                  <a:lnTo>
                    <a:pt x="9124" y="3242"/>
                  </a:lnTo>
                  <a:lnTo>
                    <a:pt x="9086" y="3275"/>
                  </a:lnTo>
                  <a:cubicBezTo>
                    <a:pt x="9094" y="3299"/>
                    <a:pt x="9101" y="3319"/>
                    <a:pt x="9112" y="3352"/>
                  </a:cubicBezTo>
                  <a:lnTo>
                    <a:pt x="9013" y="3381"/>
                  </a:lnTo>
                  <a:cubicBezTo>
                    <a:pt x="8959" y="3302"/>
                    <a:pt x="8967" y="3225"/>
                    <a:pt x="8975" y="3145"/>
                  </a:cubicBezTo>
                  <a:cubicBezTo>
                    <a:pt x="8989" y="3138"/>
                    <a:pt x="9003" y="3135"/>
                    <a:pt x="9016" y="3135"/>
                  </a:cubicBezTo>
                  <a:cubicBezTo>
                    <a:pt x="9052" y="3135"/>
                    <a:pt x="9087" y="3157"/>
                    <a:pt x="9127" y="3173"/>
                  </a:cubicBezTo>
                  <a:lnTo>
                    <a:pt x="9127" y="3087"/>
                  </a:lnTo>
                  <a:lnTo>
                    <a:pt x="9211" y="3097"/>
                  </a:lnTo>
                  <a:cubicBezTo>
                    <a:pt x="9232" y="3046"/>
                    <a:pt x="9254" y="2994"/>
                    <a:pt x="9277" y="2937"/>
                  </a:cubicBezTo>
                  <a:close/>
                  <a:moveTo>
                    <a:pt x="10510" y="3352"/>
                  </a:moveTo>
                  <a:cubicBezTo>
                    <a:pt x="10555" y="3352"/>
                    <a:pt x="10582" y="3387"/>
                    <a:pt x="10615" y="3405"/>
                  </a:cubicBezTo>
                  <a:cubicBezTo>
                    <a:pt x="10608" y="3443"/>
                    <a:pt x="10602" y="3477"/>
                    <a:pt x="10595" y="3519"/>
                  </a:cubicBezTo>
                  <a:lnTo>
                    <a:pt x="10518" y="3549"/>
                  </a:lnTo>
                  <a:cubicBezTo>
                    <a:pt x="10520" y="3504"/>
                    <a:pt x="10528" y="3473"/>
                    <a:pt x="10521" y="3445"/>
                  </a:cubicBezTo>
                  <a:cubicBezTo>
                    <a:pt x="10513" y="3416"/>
                    <a:pt x="10490" y="3391"/>
                    <a:pt x="10472" y="3359"/>
                  </a:cubicBezTo>
                  <a:cubicBezTo>
                    <a:pt x="10486" y="3354"/>
                    <a:pt x="10499" y="3352"/>
                    <a:pt x="10510" y="3352"/>
                  </a:cubicBezTo>
                  <a:close/>
                  <a:moveTo>
                    <a:pt x="30010" y="3825"/>
                  </a:moveTo>
                  <a:cubicBezTo>
                    <a:pt x="30070" y="3825"/>
                    <a:pt x="30102" y="3895"/>
                    <a:pt x="30160" y="3911"/>
                  </a:cubicBezTo>
                  <a:cubicBezTo>
                    <a:pt x="30159" y="3939"/>
                    <a:pt x="30158" y="3957"/>
                    <a:pt x="30157" y="3978"/>
                  </a:cubicBezTo>
                  <a:lnTo>
                    <a:pt x="30005" y="3978"/>
                  </a:lnTo>
                  <a:cubicBezTo>
                    <a:pt x="30027" y="3921"/>
                    <a:pt x="29931" y="3902"/>
                    <a:pt x="29969" y="3835"/>
                  </a:cubicBezTo>
                  <a:cubicBezTo>
                    <a:pt x="29984" y="3828"/>
                    <a:pt x="29998" y="3825"/>
                    <a:pt x="30010" y="3825"/>
                  </a:cubicBezTo>
                  <a:close/>
                  <a:moveTo>
                    <a:pt x="18725" y="3953"/>
                  </a:moveTo>
                  <a:cubicBezTo>
                    <a:pt x="18732" y="3953"/>
                    <a:pt x="18740" y="3954"/>
                    <a:pt x="18748" y="3955"/>
                  </a:cubicBezTo>
                  <a:lnTo>
                    <a:pt x="18649" y="4093"/>
                  </a:lnTo>
                  <a:cubicBezTo>
                    <a:pt x="18608" y="4072"/>
                    <a:pt x="18607" y="4046"/>
                    <a:pt x="18622" y="4022"/>
                  </a:cubicBezTo>
                  <a:cubicBezTo>
                    <a:pt x="18644" y="3988"/>
                    <a:pt x="18669" y="3953"/>
                    <a:pt x="18725" y="3953"/>
                  </a:cubicBezTo>
                  <a:close/>
                  <a:moveTo>
                    <a:pt x="29545" y="4192"/>
                  </a:moveTo>
                  <a:cubicBezTo>
                    <a:pt x="29573" y="4242"/>
                    <a:pt x="29610" y="4285"/>
                    <a:pt x="29583" y="4353"/>
                  </a:cubicBezTo>
                  <a:lnTo>
                    <a:pt x="29448" y="4204"/>
                  </a:lnTo>
                  <a:lnTo>
                    <a:pt x="29545" y="4192"/>
                  </a:lnTo>
                  <a:close/>
                  <a:moveTo>
                    <a:pt x="22333" y="4184"/>
                  </a:moveTo>
                  <a:cubicBezTo>
                    <a:pt x="22352" y="4184"/>
                    <a:pt x="22363" y="4203"/>
                    <a:pt x="22382" y="4242"/>
                  </a:cubicBezTo>
                  <a:cubicBezTo>
                    <a:pt x="22324" y="4254"/>
                    <a:pt x="22281" y="4282"/>
                    <a:pt x="22285" y="4363"/>
                  </a:cubicBezTo>
                  <a:lnTo>
                    <a:pt x="22215" y="4314"/>
                  </a:lnTo>
                  <a:cubicBezTo>
                    <a:pt x="22221" y="4287"/>
                    <a:pt x="22227" y="4263"/>
                    <a:pt x="22233" y="4240"/>
                  </a:cubicBezTo>
                  <a:cubicBezTo>
                    <a:pt x="22285" y="4203"/>
                    <a:pt x="22313" y="4184"/>
                    <a:pt x="22333" y="4184"/>
                  </a:cubicBezTo>
                  <a:close/>
                  <a:moveTo>
                    <a:pt x="30017" y="4230"/>
                  </a:moveTo>
                  <a:lnTo>
                    <a:pt x="30066" y="4291"/>
                  </a:lnTo>
                  <a:lnTo>
                    <a:pt x="29956" y="4321"/>
                  </a:lnTo>
                  <a:cubicBezTo>
                    <a:pt x="29950" y="4345"/>
                    <a:pt x="29944" y="4370"/>
                    <a:pt x="29937" y="4395"/>
                  </a:cubicBezTo>
                  <a:cubicBezTo>
                    <a:pt x="29859" y="4374"/>
                    <a:pt x="29858" y="4372"/>
                    <a:pt x="29860" y="4289"/>
                  </a:cubicBezTo>
                  <a:lnTo>
                    <a:pt x="30017" y="4230"/>
                  </a:lnTo>
                  <a:close/>
                  <a:moveTo>
                    <a:pt x="24526" y="4306"/>
                  </a:moveTo>
                  <a:cubicBezTo>
                    <a:pt x="24600" y="4323"/>
                    <a:pt x="24600" y="4323"/>
                    <a:pt x="24601" y="4405"/>
                  </a:cubicBezTo>
                  <a:lnTo>
                    <a:pt x="24526" y="4425"/>
                  </a:lnTo>
                  <a:lnTo>
                    <a:pt x="24526" y="4306"/>
                  </a:lnTo>
                  <a:close/>
                  <a:moveTo>
                    <a:pt x="29807" y="4344"/>
                  </a:moveTo>
                  <a:lnTo>
                    <a:pt x="29807" y="4344"/>
                  </a:lnTo>
                  <a:cubicBezTo>
                    <a:pt x="29857" y="4448"/>
                    <a:pt x="29858" y="4472"/>
                    <a:pt x="29816" y="4504"/>
                  </a:cubicBezTo>
                  <a:cubicBezTo>
                    <a:pt x="29759" y="4416"/>
                    <a:pt x="29755" y="4383"/>
                    <a:pt x="29807" y="4344"/>
                  </a:cubicBezTo>
                  <a:close/>
                  <a:moveTo>
                    <a:pt x="29393" y="4407"/>
                  </a:moveTo>
                  <a:lnTo>
                    <a:pt x="29480" y="4500"/>
                  </a:lnTo>
                  <a:lnTo>
                    <a:pt x="29411" y="4542"/>
                  </a:lnTo>
                  <a:lnTo>
                    <a:pt x="29325" y="4481"/>
                  </a:lnTo>
                  <a:lnTo>
                    <a:pt x="29393" y="4407"/>
                  </a:lnTo>
                  <a:close/>
                  <a:moveTo>
                    <a:pt x="34152" y="4408"/>
                  </a:moveTo>
                  <a:cubicBezTo>
                    <a:pt x="34219" y="4433"/>
                    <a:pt x="34233" y="4501"/>
                    <a:pt x="34177" y="4579"/>
                  </a:cubicBezTo>
                  <a:cubicBezTo>
                    <a:pt x="34156" y="4514"/>
                    <a:pt x="34135" y="4465"/>
                    <a:pt x="34152" y="4408"/>
                  </a:cubicBezTo>
                  <a:close/>
                  <a:moveTo>
                    <a:pt x="24517" y="4459"/>
                  </a:moveTo>
                  <a:lnTo>
                    <a:pt x="24517" y="4459"/>
                  </a:lnTo>
                  <a:cubicBezTo>
                    <a:pt x="24512" y="4513"/>
                    <a:pt x="24510" y="4548"/>
                    <a:pt x="24506" y="4589"/>
                  </a:cubicBezTo>
                  <a:lnTo>
                    <a:pt x="24438" y="4593"/>
                  </a:lnTo>
                  <a:lnTo>
                    <a:pt x="24390" y="4517"/>
                  </a:lnTo>
                  <a:lnTo>
                    <a:pt x="24517" y="4459"/>
                  </a:lnTo>
                  <a:close/>
                  <a:moveTo>
                    <a:pt x="21121" y="4688"/>
                  </a:moveTo>
                  <a:lnTo>
                    <a:pt x="21205" y="4717"/>
                  </a:lnTo>
                  <a:cubicBezTo>
                    <a:pt x="21195" y="4752"/>
                    <a:pt x="21186" y="4782"/>
                    <a:pt x="21171" y="4826"/>
                  </a:cubicBezTo>
                  <a:lnTo>
                    <a:pt x="21065" y="4753"/>
                  </a:lnTo>
                  <a:lnTo>
                    <a:pt x="21121" y="4688"/>
                  </a:lnTo>
                  <a:close/>
                  <a:moveTo>
                    <a:pt x="16712" y="4775"/>
                  </a:moveTo>
                  <a:cubicBezTo>
                    <a:pt x="16740" y="4775"/>
                    <a:pt x="16767" y="4794"/>
                    <a:pt x="16793" y="4831"/>
                  </a:cubicBezTo>
                  <a:lnTo>
                    <a:pt x="16886" y="4794"/>
                  </a:lnTo>
                  <a:lnTo>
                    <a:pt x="16886" y="4794"/>
                  </a:lnTo>
                  <a:cubicBezTo>
                    <a:pt x="16919" y="4855"/>
                    <a:pt x="16904" y="4899"/>
                    <a:pt x="16882" y="4952"/>
                  </a:cubicBezTo>
                  <a:lnTo>
                    <a:pt x="16803" y="4910"/>
                  </a:lnTo>
                  <a:cubicBezTo>
                    <a:pt x="16797" y="4886"/>
                    <a:pt x="16792" y="4864"/>
                    <a:pt x="16787" y="4842"/>
                  </a:cubicBezTo>
                  <a:lnTo>
                    <a:pt x="16752" y="4839"/>
                  </a:lnTo>
                  <a:lnTo>
                    <a:pt x="16752" y="4839"/>
                  </a:lnTo>
                  <a:cubicBezTo>
                    <a:pt x="16740" y="4883"/>
                    <a:pt x="16787" y="4937"/>
                    <a:pt x="16714" y="4972"/>
                  </a:cubicBezTo>
                  <a:cubicBezTo>
                    <a:pt x="16702" y="4945"/>
                    <a:pt x="16691" y="4918"/>
                    <a:pt x="16679" y="4891"/>
                  </a:cubicBezTo>
                  <a:cubicBezTo>
                    <a:pt x="16667" y="4866"/>
                    <a:pt x="16653" y="4842"/>
                    <a:pt x="16638" y="4817"/>
                  </a:cubicBezTo>
                  <a:cubicBezTo>
                    <a:pt x="16663" y="4789"/>
                    <a:pt x="16688" y="4775"/>
                    <a:pt x="16712" y="4775"/>
                  </a:cubicBezTo>
                  <a:close/>
                  <a:moveTo>
                    <a:pt x="34360" y="4807"/>
                  </a:moveTo>
                  <a:lnTo>
                    <a:pt x="34462" y="4875"/>
                  </a:lnTo>
                  <a:lnTo>
                    <a:pt x="34337" y="5027"/>
                  </a:lnTo>
                  <a:lnTo>
                    <a:pt x="34294" y="5031"/>
                  </a:lnTo>
                  <a:cubicBezTo>
                    <a:pt x="34310" y="4968"/>
                    <a:pt x="34347" y="4910"/>
                    <a:pt x="34284" y="4850"/>
                  </a:cubicBezTo>
                  <a:lnTo>
                    <a:pt x="34360" y="4807"/>
                  </a:lnTo>
                  <a:close/>
                  <a:moveTo>
                    <a:pt x="9469" y="4833"/>
                  </a:moveTo>
                  <a:lnTo>
                    <a:pt x="9562" y="4873"/>
                  </a:lnTo>
                  <a:lnTo>
                    <a:pt x="9516" y="4897"/>
                  </a:lnTo>
                  <a:lnTo>
                    <a:pt x="9518" y="4910"/>
                  </a:lnTo>
                  <a:lnTo>
                    <a:pt x="9602" y="4905"/>
                  </a:lnTo>
                  <a:lnTo>
                    <a:pt x="9651" y="4968"/>
                  </a:lnTo>
                  <a:lnTo>
                    <a:pt x="9566" y="5044"/>
                  </a:lnTo>
                  <a:cubicBezTo>
                    <a:pt x="9561" y="5041"/>
                    <a:pt x="9555" y="5036"/>
                    <a:pt x="9549" y="5032"/>
                  </a:cubicBezTo>
                  <a:cubicBezTo>
                    <a:pt x="9557" y="5011"/>
                    <a:pt x="9565" y="4990"/>
                    <a:pt x="9573" y="4970"/>
                  </a:cubicBezTo>
                  <a:lnTo>
                    <a:pt x="9444" y="4912"/>
                  </a:lnTo>
                  <a:cubicBezTo>
                    <a:pt x="9453" y="4883"/>
                    <a:pt x="9460" y="4864"/>
                    <a:pt x="9469" y="4833"/>
                  </a:cubicBezTo>
                  <a:close/>
                  <a:moveTo>
                    <a:pt x="34097" y="4813"/>
                  </a:moveTo>
                  <a:lnTo>
                    <a:pt x="34230" y="4903"/>
                  </a:lnTo>
                  <a:cubicBezTo>
                    <a:pt x="34276" y="4960"/>
                    <a:pt x="34248" y="5008"/>
                    <a:pt x="34223" y="5057"/>
                  </a:cubicBezTo>
                  <a:cubicBezTo>
                    <a:pt x="34216" y="5059"/>
                    <a:pt x="34209" y="5060"/>
                    <a:pt x="34204" y="5060"/>
                  </a:cubicBezTo>
                  <a:cubicBezTo>
                    <a:pt x="34175" y="5060"/>
                    <a:pt x="34166" y="5037"/>
                    <a:pt x="34161" y="5011"/>
                  </a:cubicBezTo>
                  <a:cubicBezTo>
                    <a:pt x="34151" y="4947"/>
                    <a:pt x="34135" y="4889"/>
                    <a:pt x="34057" y="4864"/>
                  </a:cubicBezTo>
                  <a:cubicBezTo>
                    <a:pt x="34075" y="4841"/>
                    <a:pt x="34084" y="4830"/>
                    <a:pt x="34097" y="4813"/>
                  </a:cubicBezTo>
                  <a:close/>
                  <a:moveTo>
                    <a:pt x="21401" y="4678"/>
                  </a:moveTo>
                  <a:lnTo>
                    <a:pt x="21510" y="4751"/>
                  </a:lnTo>
                  <a:cubicBezTo>
                    <a:pt x="21505" y="4826"/>
                    <a:pt x="21447" y="4871"/>
                    <a:pt x="21415" y="4914"/>
                  </a:cubicBezTo>
                  <a:cubicBezTo>
                    <a:pt x="21402" y="4955"/>
                    <a:pt x="21400" y="4985"/>
                    <a:pt x="21383" y="5010"/>
                  </a:cubicBezTo>
                  <a:cubicBezTo>
                    <a:pt x="21367" y="5035"/>
                    <a:pt x="21338" y="5052"/>
                    <a:pt x="21304" y="5082"/>
                  </a:cubicBezTo>
                  <a:lnTo>
                    <a:pt x="21246" y="5068"/>
                  </a:lnTo>
                  <a:cubicBezTo>
                    <a:pt x="21223" y="5024"/>
                    <a:pt x="21203" y="4985"/>
                    <a:pt x="21182" y="4944"/>
                  </a:cubicBezTo>
                  <a:cubicBezTo>
                    <a:pt x="21166" y="4864"/>
                    <a:pt x="21235" y="4813"/>
                    <a:pt x="21253" y="4758"/>
                  </a:cubicBezTo>
                  <a:lnTo>
                    <a:pt x="21401" y="4678"/>
                  </a:lnTo>
                  <a:close/>
                  <a:moveTo>
                    <a:pt x="21243" y="5117"/>
                  </a:moveTo>
                  <a:cubicBezTo>
                    <a:pt x="21268" y="5117"/>
                    <a:pt x="21298" y="5146"/>
                    <a:pt x="21340" y="5205"/>
                  </a:cubicBezTo>
                  <a:lnTo>
                    <a:pt x="21192" y="5169"/>
                  </a:lnTo>
                  <a:cubicBezTo>
                    <a:pt x="21208" y="5135"/>
                    <a:pt x="21224" y="5117"/>
                    <a:pt x="21243" y="5117"/>
                  </a:cubicBezTo>
                  <a:close/>
                  <a:moveTo>
                    <a:pt x="34067" y="5084"/>
                  </a:moveTo>
                  <a:lnTo>
                    <a:pt x="34067" y="5084"/>
                  </a:lnTo>
                  <a:cubicBezTo>
                    <a:pt x="34084" y="5106"/>
                    <a:pt x="34100" y="5124"/>
                    <a:pt x="34116" y="5144"/>
                  </a:cubicBezTo>
                  <a:lnTo>
                    <a:pt x="34158" y="5116"/>
                  </a:lnTo>
                  <a:lnTo>
                    <a:pt x="34158" y="5116"/>
                  </a:lnTo>
                  <a:cubicBezTo>
                    <a:pt x="34156" y="5157"/>
                    <a:pt x="34154" y="5183"/>
                    <a:pt x="34153" y="5210"/>
                  </a:cubicBezTo>
                  <a:cubicBezTo>
                    <a:pt x="34150" y="5210"/>
                    <a:pt x="34147" y="5210"/>
                    <a:pt x="34144" y="5210"/>
                  </a:cubicBezTo>
                  <a:cubicBezTo>
                    <a:pt x="34062" y="5210"/>
                    <a:pt x="34030" y="5163"/>
                    <a:pt x="34067" y="5084"/>
                  </a:cubicBezTo>
                  <a:close/>
                  <a:moveTo>
                    <a:pt x="21158" y="5093"/>
                  </a:moveTo>
                  <a:cubicBezTo>
                    <a:pt x="21127" y="5182"/>
                    <a:pt x="21195" y="5221"/>
                    <a:pt x="21252" y="5272"/>
                  </a:cubicBezTo>
                  <a:cubicBezTo>
                    <a:pt x="21232" y="5280"/>
                    <a:pt x="21216" y="5283"/>
                    <a:pt x="21202" y="5283"/>
                  </a:cubicBezTo>
                  <a:cubicBezTo>
                    <a:pt x="21135" y="5283"/>
                    <a:pt x="21120" y="5209"/>
                    <a:pt x="21073" y="5196"/>
                  </a:cubicBezTo>
                  <a:cubicBezTo>
                    <a:pt x="21077" y="5165"/>
                    <a:pt x="21082" y="5139"/>
                    <a:pt x="21086" y="5107"/>
                  </a:cubicBezTo>
                  <a:lnTo>
                    <a:pt x="21158" y="5093"/>
                  </a:lnTo>
                  <a:close/>
                  <a:moveTo>
                    <a:pt x="8866" y="4950"/>
                  </a:moveTo>
                  <a:lnTo>
                    <a:pt x="8938" y="4980"/>
                  </a:lnTo>
                  <a:cubicBezTo>
                    <a:pt x="8932" y="5006"/>
                    <a:pt x="8929" y="5025"/>
                    <a:pt x="8924" y="5051"/>
                  </a:cubicBezTo>
                  <a:lnTo>
                    <a:pt x="9039" y="5144"/>
                  </a:lnTo>
                  <a:cubicBezTo>
                    <a:pt x="9060" y="5113"/>
                    <a:pt x="9078" y="5087"/>
                    <a:pt x="9095" y="5060"/>
                  </a:cubicBezTo>
                  <a:lnTo>
                    <a:pt x="9115" y="5064"/>
                  </a:lnTo>
                  <a:cubicBezTo>
                    <a:pt x="9089" y="5152"/>
                    <a:pt x="9185" y="5157"/>
                    <a:pt x="9200" y="5215"/>
                  </a:cubicBezTo>
                  <a:lnTo>
                    <a:pt x="9330" y="5247"/>
                  </a:lnTo>
                  <a:cubicBezTo>
                    <a:pt x="9339" y="5275"/>
                    <a:pt x="9347" y="5301"/>
                    <a:pt x="9358" y="5335"/>
                  </a:cubicBezTo>
                  <a:lnTo>
                    <a:pt x="9263" y="5292"/>
                  </a:lnTo>
                  <a:cubicBezTo>
                    <a:pt x="9241" y="5299"/>
                    <a:pt x="9219" y="5303"/>
                    <a:pt x="9198" y="5303"/>
                  </a:cubicBezTo>
                  <a:cubicBezTo>
                    <a:pt x="9141" y="5303"/>
                    <a:pt x="9091" y="5275"/>
                    <a:pt x="9063" y="5222"/>
                  </a:cubicBezTo>
                  <a:cubicBezTo>
                    <a:pt x="9030" y="5233"/>
                    <a:pt x="8997" y="5241"/>
                    <a:pt x="8964" y="5241"/>
                  </a:cubicBezTo>
                  <a:cubicBezTo>
                    <a:pt x="8934" y="5241"/>
                    <a:pt x="8904" y="5235"/>
                    <a:pt x="8873" y="5218"/>
                  </a:cubicBezTo>
                  <a:cubicBezTo>
                    <a:pt x="8874" y="5205"/>
                    <a:pt x="8876" y="5191"/>
                    <a:pt x="8878" y="5179"/>
                  </a:cubicBezTo>
                  <a:lnTo>
                    <a:pt x="8792" y="5174"/>
                  </a:lnTo>
                  <a:lnTo>
                    <a:pt x="8866" y="4950"/>
                  </a:lnTo>
                  <a:close/>
                  <a:moveTo>
                    <a:pt x="8901" y="5282"/>
                  </a:moveTo>
                  <a:cubicBezTo>
                    <a:pt x="8908" y="5282"/>
                    <a:pt x="8916" y="5283"/>
                    <a:pt x="8925" y="5285"/>
                  </a:cubicBezTo>
                  <a:lnTo>
                    <a:pt x="8958" y="5395"/>
                  </a:lnTo>
                  <a:cubicBezTo>
                    <a:pt x="8937" y="5398"/>
                    <a:pt x="8922" y="5401"/>
                    <a:pt x="8910" y="5401"/>
                  </a:cubicBezTo>
                  <a:cubicBezTo>
                    <a:pt x="8886" y="5401"/>
                    <a:pt x="8875" y="5390"/>
                    <a:pt x="8842" y="5355"/>
                  </a:cubicBezTo>
                  <a:cubicBezTo>
                    <a:pt x="8847" y="5315"/>
                    <a:pt x="8859" y="5282"/>
                    <a:pt x="8901" y="5282"/>
                  </a:cubicBezTo>
                  <a:close/>
                  <a:moveTo>
                    <a:pt x="9105" y="5315"/>
                  </a:moveTo>
                  <a:lnTo>
                    <a:pt x="9196" y="5393"/>
                  </a:lnTo>
                  <a:cubicBezTo>
                    <a:pt x="9162" y="5420"/>
                    <a:pt x="9141" y="5437"/>
                    <a:pt x="9118" y="5454"/>
                  </a:cubicBezTo>
                  <a:lnTo>
                    <a:pt x="9044" y="5445"/>
                  </a:lnTo>
                  <a:cubicBezTo>
                    <a:pt x="9038" y="5422"/>
                    <a:pt x="9032" y="5397"/>
                    <a:pt x="9027" y="5368"/>
                  </a:cubicBezTo>
                  <a:cubicBezTo>
                    <a:pt x="9055" y="5348"/>
                    <a:pt x="9075" y="5335"/>
                    <a:pt x="9105" y="5315"/>
                  </a:cubicBezTo>
                  <a:close/>
                  <a:moveTo>
                    <a:pt x="15881" y="5364"/>
                  </a:moveTo>
                  <a:cubicBezTo>
                    <a:pt x="15930" y="5364"/>
                    <a:pt x="15914" y="5419"/>
                    <a:pt x="15941" y="5439"/>
                  </a:cubicBezTo>
                  <a:lnTo>
                    <a:pt x="15996" y="5382"/>
                  </a:lnTo>
                  <a:lnTo>
                    <a:pt x="16063" y="5420"/>
                  </a:lnTo>
                  <a:lnTo>
                    <a:pt x="15939" y="5502"/>
                  </a:lnTo>
                  <a:cubicBezTo>
                    <a:pt x="15873" y="5476"/>
                    <a:pt x="15867" y="5425"/>
                    <a:pt x="15860" y="5366"/>
                  </a:cubicBezTo>
                  <a:cubicBezTo>
                    <a:pt x="15868" y="5364"/>
                    <a:pt x="15875" y="5364"/>
                    <a:pt x="15881" y="5364"/>
                  </a:cubicBezTo>
                  <a:close/>
                  <a:moveTo>
                    <a:pt x="21069" y="5373"/>
                  </a:moveTo>
                  <a:cubicBezTo>
                    <a:pt x="21079" y="5390"/>
                    <a:pt x="21089" y="5407"/>
                    <a:pt x="21101" y="5431"/>
                  </a:cubicBezTo>
                  <a:lnTo>
                    <a:pt x="21171" y="5420"/>
                  </a:lnTo>
                  <a:lnTo>
                    <a:pt x="21171" y="5420"/>
                  </a:lnTo>
                  <a:cubicBezTo>
                    <a:pt x="21156" y="5476"/>
                    <a:pt x="21122" y="5503"/>
                    <a:pt x="21065" y="5539"/>
                  </a:cubicBezTo>
                  <a:lnTo>
                    <a:pt x="21065" y="5538"/>
                  </a:lnTo>
                  <a:cubicBezTo>
                    <a:pt x="21059" y="5474"/>
                    <a:pt x="21054" y="5426"/>
                    <a:pt x="21050" y="5379"/>
                  </a:cubicBezTo>
                  <a:lnTo>
                    <a:pt x="21069" y="5373"/>
                  </a:lnTo>
                  <a:close/>
                  <a:moveTo>
                    <a:pt x="20818" y="5343"/>
                  </a:moveTo>
                  <a:cubicBezTo>
                    <a:pt x="20820" y="5396"/>
                    <a:pt x="20823" y="5445"/>
                    <a:pt x="20825" y="5499"/>
                  </a:cubicBezTo>
                  <a:cubicBezTo>
                    <a:pt x="20849" y="5528"/>
                    <a:pt x="20876" y="5562"/>
                    <a:pt x="20901" y="5592"/>
                  </a:cubicBezTo>
                  <a:cubicBezTo>
                    <a:pt x="20892" y="5640"/>
                    <a:pt x="20883" y="5683"/>
                    <a:pt x="20874" y="5731"/>
                  </a:cubicBezTo>
                  <a:lnTo>
                    <a:pt x="20817" y="5716"/>
                  </a:lnTo>
                  <a:lnTo>
                    <a:pt x="20786" y="5757"/>
                  </a:lnTo>
                  <a:lnTo>
                    <a:pt x="20726" y="5741"/>
                  </a:lnTo>
                  <a:lnTo>
                    <a:pt x="20666" y="5828"/>
                  </a:lnTo>
                  <a:lnTo>
                    <a:pt x="20666" y="5930"/>
                  </a:lnTo>
                  <a:lnTo>
                    <a:pt x="20581" y="5910"/>
                  </a:lnTo>
                  <a:lnTo>
                    <a:pt x="20563" y="5842"/>
                  </a:lnTo>
                  <a:lnTo>
                    <a:pt x="20653" y="5714"/>
                  </a:lnTo>
                  <a:lnTo>
                    <a:pt x="20693" y="5698"/>
                  </a:lnTo>
                  <a:cubicBezTo>
                    <a:pt x="20688" y="5682"/>
                    <a:pt x="20684" y="5666"/>
                    <a:pt x="20679" y="5650"/>
                  </a:cubicBezTo>
                  <a:cubicBezTo>
                    <a:pt x="20691" y="5630"/>
                    <a:pt x="20704" y="5624"/>
                    <a:pt x="20718" y="5624"/>
                  </a:cubicBezTo>
                  <a:cubicBezTo>
                    <a:pt x="20740" y="5624"/>
                    <a:pt x="20764" y="5641"/>
                    <a:pt x="20789" y="5648"/>
                  </a:cubicBezTo>
                  <a:cubicBezTo>
                    <a:pt x="20799" y="5638"/>
                    <a:pt x="20809" y="5628"/>
                    <a:pt x="20810" y="5626"/>
                  </a:cubicBezTo>
                  <a:cubicBezTo>
                    <a:pt x="20797" y="5568"/>
                    <a:pt x="20775" y="5519"/>
                    <a:pt x="20775" y="5470"/>
                  </a:cubicBezTo>
                  <a:cubicBezTo>
                    <a:pt x="20774" y="5429"/>
                    <a:pt x="20735" y="5368"/>
                    <a:pt x="20818" y="5343"/>
                  </a:cubicBezTo>
                  <a:close/>
                  <a:moveTo>
                    <a:pt x="20112" y="6155"/>
                  </a:moveTo>
                  <a:lnTo>
                    <a:pt x="20176" y="6224"/>
                  </a:lnTo>
                  <a:cubicBezTo>
                    <a:pt x="20137" y="6255"/>
                    <a:pt x="20097" y="6262"/>
                    <a:pt x="20057" y="6262"/>
                  </a:cubicBezTo>
                  <a:cubicBezTo>
                    <a:pt x="20021" y="6262"/>
                    <a:pt x="19985" y="6256"/>
                    <a:pt x="19948" y="6256"/>
                  </a:cubicBezTo>
                  <a:cubicBezTo>
                    <a:pt x="19985" y="6190"/>
                    <a:pt x="20052" y="6185"/>
                    <a:pt x="20112" y="6155"/>
                  </a:cubicBezTo>
                  <a:close/>
                  <a:moveTo>
                    <a:pt x="23447" y="6179"/>
                  </a:moveTo>
                  <a:cubicBezTo>
                    <a:pt x="23558" y="6195"/>
                    <a:pt x="23580" y="6220"/>
                    <a:pt x="23547" y="6315"/>
                  </a:cubicBezTo>
                  <a:cubicBezTo>
                    <a:pt x="23525" y="6307"/>
                    <a:pt x="23492" y="6306"/>
                    <a:pt x="23484" y="6291"/>
                  </a:cubicBezTo>
                  <a:cubicBezTo>
                    <a:pt x="23466" y="6258"/>
                    <a:pt x="23416" y="6231"/>
                    <a:pt x="23447" y="6179"/>
                  </a:cubicBezTo>
                  <a:close/>
                  <a:moveTo>
                    <a:pt x="7757" y="6353"/>
                  </a:moveTo>
                  <a:cubicBezTo>
                    <a:pt x="7776" y="6353"/>
                    <a:pt x="7805" y="6363"/>
                    <a:pt x="7856" y="6381"/>
                  </a:cubicBezTo>
                  <a:lnTo>
                    <a:pt x="7873" y="6467"/>
                  </a:lnTo>
                  <a:lnTo>
                    <a:pt x="7779" y="6485"/>
                  </a:lnTo>
                  <a:lnTo>
                    <a:pt x="7702" y="6404"/>
                  </a:lnTo>
                  <a:cubicBezTo>
                    <a:pt x="7724" y="6369"/>
                    <a:pt x="7733" y="6353"/>
                    <a:pt x="7757" y="6353"/>
                  </a:cubicBezTo>
                  <a:close/>
                  <a:moveTo>
                    <a:pt x="26730" y="6529"/>
                  </a:moveTo>
                  <a:cubicBezTo>
                    <a:pt x="26767" y="6529"/>
                    <a:pt x="26805" y="6558"/>
                    <a:pt x="26847" y="6558"/>
                  </a:cubicBezTo>
                  <a:cubicBezTo>
                    <a:pt x="26833" y="6587"/>
                    <a:pt x="26821" y="6607"/>
                    <a:pt x="26811" y="6628"/>
                  </a:cubicBezTo>
                  <a:lnTo>
                    <a:pt x="26676" y="6558"/>
                  </a:lnTo>
                  <a:cubicBezTo>
                    <a:pt x="26694" y="6537"/>
                    <a:pt x="26712" y="6529"/>
                    <a:pt x="26730" y="6529"/>
                  </a:cubicBezTo>
                  <a:close/>
                  <a:moveTo>
                    <a:pt x="23352" y="6500"/>
                  </a:moveTo>
                  <a:cubicBezTo>
                    <a:pt x="23355" y="6534"/>
                    <a:pt x="23359" y="6566"/>
                    <a:pt x="23362" y="6600"/>
                  </a:cubicBezTo>
                  <a:lnTo>
                    <a:pt x="23407" y="6628"/>
                  </a:lnTo>
                  <a:lnTo>
                    <a:pt x="23359" y="6692"/>
                  </a:lnTo>
                  <a:lnTo>
                    <a:pt x="23262" y="6702"/>
                  </a:lnTo>
                  <a:cubicBezTo>
                    <a:pt x="23250" y="6677"/>
                    <a:pt x="23240" y="6652"/>
                    <a:pt x="23228" y="6623"/>
                  </a:cubicBezTo>
                  <a:cubicBezTo>
                    <a:pt x="23276" y="6588"/>
                    <a:pt x="23271" y="6515"/>
                    <a:pt x="23352" y="6500"/>
                  </a:cubicBezTo>
                  <a:close/>
                  <a:moveTo>
                    <a:pt x="19245" y="6807"/>
                  </a:moveTo>
                  <a:lnTo>
                    <a:pt x="19316" y="6862"/>
                  </a:lnTo>
                  <a:lnTo>
                    <a:pt x="19268" y="6930"/>
                  </a:lnTo>
                  <a:cubicBezTo>
                    <a:pt x="19236" y="6929"/>
                    <a:pt x="19221" y="6882"/>
                    <a:pt x="19245" y="6807"/>
                  </a:cubicBezTo>
                  <a:close/>
                  <a:moveTo>
                    <a:pt x="19138" y="6894"/>
                  </a:moveTo>
                  <a:cubicBezTo>
                    <a:pt x="19143" y="6912"/>
                    <a:pt x="19148" y="6931"/>
                    <a:pt x="19154" y="6952"/>
                  </a:cubicBezTo>
                  <a:lnTo>
                    <a:pt x="19207" y="6976"/>
                  </a:lnTo>
                  <a:lnTo>
                    <a:pt x="19186" y="7042"/>
                  </a:lnTo>
                  <a:cubicBezTo>
                    <a:pt x="19164" y="7035"/>
                    <a:pt x="19146" y="7034"/>
                    <a:pt x="19134" y="7024"/>
                  </a:cubicBezTo>
                  <a:cubicBezTo>
                    <a:pt x="19089" y="6985"/>
                    <a:pt x="19114" y="6940"/>
                    <a:pt x="19138" y="6894"/>
                  </a:cubicBezTo>
                  <a:close/>
                  <a:moveTo>
                    <a:pt x="13616" y="6981"/>
                  </a:moveTo>
                  <a:lnTo>
                    <a:pt x="13616" y="6981"/>
                  </a:lnTo>
                  <a:cubicBezTo>
                    <a:pt x="13725" y="6997"/>
                    <a:pt x="13725" y="6997"/>
                    <a:pt x="13749" y="7035"/>
                  </a:cubicBezTo>
                  <a:lnTo>
                    <a:pt x="13634" y="7086"/>
                  </a:lnTo>
                  <a:cubicBezTo>
                    <a:pt x="13629" y="7054"/>
                    <a:pt x="13623" y="7022"/>
                    <a:pt x="13616" y="6981"/>
                  </a:cubicBezTo>
                  <a:close/>
                  <a:moveTo>
                    <a:pt x="10847" y="6939"/>
                  </a:moveTo>
                  <a:cubicBezTo>
                    <a:pt x="10886" y="6960"/>
                    <a:pt x="10925" y="6976"/>
                    <a:pt x="10916" y="7025"/>
                  </a:cubicBezTo>
                  <a:cubicBezTo>
                    <a:pt x="10907" y="7074"/>
                    <a:pt x="10870" y="7097"/>
                    <a:pt x="10813" y="7103"/>
                  </a:cubicBezTo>
                  <a:cubicBezTo>
                    <a:pt x="10817" y="7077"/>
                    <a:pt x="10820" y="7057"/>
                    <a:pt x="10823" y="7034"/>
                  </a:cubicBezTo>
                  <a:lnTo>
                    <a:pt x="10786" y="7034"/>
                  </a:lnTo>
                  <a:cubicBezTo>
                    <a:pt x="10782" y="7011"/>
                    <a:pt x="10778" y="6986"/>
                    <a:pt x="10772" y="6957"/>
                  </a:cubicBezTo>
                  <a:lnTo>
                    <a:pt x="10847" y="6939"/>
                  </a:lnTo>
                  <a:close/>
                  <a:moveTo>
                    <a:pt x="30443" y="7270"/>
                  </a:moveTo>
                  <a:cubicBezTo>
                    <a:pt x="30479" y="7331"/>
                    <a:pt x="30484" y="7372"/>
                    <a:pt x="30450" y="7401"/>
                  </a:cubicBezTo>
                  <a:cubicBezTo>
                    <a:pt x="30445" y="7406"/>
                    <a:pt x="30436" y="7407"/>
                    <a:pt x="30426" y="7407"/>
                  </a:cubicBezTo>
                  <a:cubicBezTo>
                    <a:pt x="30411" y="7407"/>
                    <a:pt x="30392" y="7404"/>
                    <a:pt x="30376" y="7404"/>
                  </a:cubicBezTo>
                  <a:lnTo>
                    <a:pt x="30366" y="7382"/>
                  </a:lnTo>
                  <a:cubicBezTo>
                    <a:pt x="30389" y="7349"/>
                    <a:pt x="30411" y="7317"/>
                    <a:pt x="30443" y="7270"/>
                  </a:cubicBezTo>
                  <a:close/>
                  <a:moveTo>
                    <a:pt x="4969" y="7505"/>
                  </a:moveTo>
                  <a:lnTo>
                    <a:pt x="5076" y="7528"/>
                  </a:lnTo>
                  <a:cubicBezTo>
                    <a:pt x="5081" y="7595"/>
                    <a:pt x="5081" y="7595"/>
                    <a:pt x="5025" y="7626"/>
                  </a:cubicBezTo>
                  <a:cubicBezTo>
                    <a:pt x="4970" y="7605"/>
                    <a:pt x="4984" y="7556"/>
                    <a:pt x="4969" y="7505"/>
                  </a:cubicBezTo>
                  <a:close/>
                  <a:moveTo>
                    <a:pt x="25490" y="7631"/>
                  </a:moveTo>
                  <a:lnTo>
                    <a:pt x="25569" y="7641"/>
                  </a:lnTo>
                  <a:lnTo>
                    <a:pt x="25539" y="7698"/>
                  </a:lnTo>
                  <a:cubicBezTo>
                    <a:pt x="25549" y="7710"/>
                    <a:pt x="25561" y="7725"/>
                    <a:pt x="25571" y="7739"/>
                  </a:cubicBezTo>
                  <a:cubicBezTo>
                    <a:pt x="25563" y="7749"/>
                    <a:pt x="25552" y="7755"/>
                    <a:pt x="25539" y="7755"/>
                  </a:cubicBezTo>
                  <a:cubicBezTo>
                    <a:pt x="25517" y="7755"/>
                    <a:pt x="25488" y="7741"/>
                    <a:pt x="25456" y="7716"/>
                  </a:cubicBezTo>
                  <a:lnTo>
                    <a:pt x="25490" y="7631"/>
                  </a:lnTo>
                  <a:close/>
                  <a:moveTo>
                    <a:pt x="31140" y="7522"/>
                  </a:moveTo>
                  <a:lnTo>
                    <a:pt x="31221" y="7553"/>
                  </a:lnTo>
                  <a:cubicBezTo>
                    <a:pt x="31242" y="7592"/>
                    <a:pt x="31259" y="7624"/>
                    <a:pt x="31280" y="7665"/>
                  </a:cubicBezTo>
                  <a:cubicBezTo>
                    <a:pt x="31276" y="7767"/>
                    <a:pt x="31258" y="7795"/>
                    <a:pt x="31177" y="7802"/>
                  </a:cubicBezTo>
                  <a:lnTo>
                    <a:pt x="31144" y="7740"/>
                  </a:lnTo>
                  <a:lnTo>
                    <a:pt x="30807" y="7636"/>
                  </a:lnTo>
                  <a:lnTo>
                    <a:pt x="30844" y="7569"/>
                  </a:lnTo>
                  <a:cubicBezTo>
                    <a:pt x="30864" y="7560"/>
                    <a:pt x="30882" y="7556"/>
                    <a:pt x="30899" y="7556"/>
                  </a:cubicBezTo>
                  <a:cubicBezTo>
                    <a:pt x="30945" y="7556"/>
                    <a:pt x="30983" y="7583"/>
                    <a:pt x="31029" y="7611"/>
                  </a:cubicBezTo>
                  <a:lnTo>
                    <a:pt x="31140" y="7522"/>
                  </a:lnTo>
                  <a:close/>
                  <a:moveTo>
                    <a:pt x="18097" y="7748"/>
                  </a:moveTo>
                  <a:cubicBezTo>
                    <a:pt x="18116" y="7757"/>
                    <a:pt x="18129" y="7764"/>
                    <a:pt x="18140" y="7769"/>
                  </a:cubicBezTo>
                  <a:cubicBezTo>
                    <a:pt x="18148" y="7811"/>
                    <a:pt x="18153" y="7846"/>
                    <a:pt x="18161" y="7893"/>
                  </a:cubicBezTo>
                  <a:lnTo>
                    <a:pt x="18078" y="7870"/>
                  </a:lnTo>
                  <a:cubicBezTo>
                    <a:pt x="18085" y="7827"/>
                    <a:pt x="18092" y="7790"/>
                    <a:pt x="18097" y="7748"/>
                  </a:cubicBezTo>
                  <a:close/>
                  <a:moveTo>
                    <a:pt x="22732" y="7568"/>
                  </a:moveTo>
                  <a:lnTo>
                    <a:pt x="22732" y="7569"/>
                  </a:lnTo>
                  <a:cubicBezTo>
                    <a:pt x="22746" y="7634"/>
                    <a:pt x="22760" y="7698"/>
                    <a:pt x="22775" y="7767"/>
                  </a:cubicBezTo>
                  <a:lnTo>
                    <a:pt x="22837" y="7772"/>
                  </a:lnTo>
                  <a:cubicBezTo>
                    <a:pt x="22845" y="7820"/>
                    <a:pt x="22893" y="7866"/>
                    <a:pt x="22841" y="7923"/>
                  </a:cubicBezTo>
                  <a:lnTo>
                    <a:pt x="22786" y="7917"/>
                  </a:lnTo>
                  <a:lnTo>
                    <a:pt x="22735" y="8026"/>
                  </a:lnTo>
                  <a:lnTo>
                    <a:pt x="22674" y="7998"/>
                  </a:lnTo>
                  <a:cubicBezTo>
                    <a:pt x="22690" y="7944"/>
                    <a:pt x="22703" y="7900"/>
                    <a:pt x="22719" y="7848"/>
                  </a:cubicBezTo>
                  <a:lnTo>
                    <a:pt x="22670" y="7844"/>
                  </a:lnTo>
                  <a:lnTo>
                    <a:pt x="22628" y="7756"/>
                  </a:lnTo>
                  <a:lnTo>
                    <a:pt x="22717" y="7572"/>
                  </a:lnTo>
                  <a:lnTo>
                    <a:pt x="22732" y="7568"/>
                  </a:lnTo>
                  <a:close/>
                  <a:moveTo>
                    <a:pt x="31251" y="7841"/>
                  </a:moveTo>
                  <a:cubicBezTo>
                    <a:pt x="31284" y="7841"/>
                    <a:pt x="31313" y="7858"/>
                    <a:pt x="31345" y="7869"/>
                  </a:cubicBezTo>
                  <a:cubicBezTo>
                    <a:pt x="31346" y="7928"/>
                    <a:pt x="31310" y="7958"/>
                    <a:pt x="31270" y="7984"/>
                  </a:cubicBezTo>
                  <a:lnTo>
                    <a:pt x="31332" y="8057"/>
                  </a:lnTo>
                  <a:cubicBezTo>
                    <a:pt x="31302" y="8069"/>
                    <a:pt x="31275" y="8076"/>
                    <a:pt x="31249" y="8076"/>
                  </a:cubicBezTo>
                  <a:cubicBezTo>
                    <a:pt x="31213" y="8076"/>
                    <a:pt x="31182" y="8062"/>
                    <a:pt x="31153" y="8029"/>
                  </a:cubicBezTo>
                  <a:lnTo>
                    <a:pt x="31240" y="7888"/>
                  </a:lnTo>
                  <a:lnTo>
                    <a:pt x="31201" y="7854"/>
                  </a:lnTo>
                  <a:cubicBezTo>
                    <a:pt x="31219" y="7844"/>
                    <a:pt x="31235" y="7841"/>
                    <a:pt x="31251" y="7841"/>
                  </a:cubicBezTo>
                  <a:close/>
                  <a:moveTo>
                    <a:pt x="9378" y="8016"/>
                  </a:moveTo>
                  <a:cubicBezTo>
                    <a:pt x="9405" y="8064"/>
                    <a:pt x="9420" y="8091"/>
                    <a:pt x="9436" y="8119"/>
                  </a:cubicBezTo>
                  <a:cubicBezTo>
                    <a:pt x="9413" y="8140"/>
                    <a:pt x="9393" y="8159"/>
                    <a:pt x="9369" y="8159"/>
                  </a:cubicBezTo>
                  <a:cubicBezTo>
                    <a:pt x="9355" y="8159"/>
                    <a:pt x="9340" y="8153"/>
                    <a:pt x="9323" y="8138"/>
                  </a:cubicBezTo>
                  <a:lnTo>
                    <a:pt x="9378" y="8016"/>
                  </a:lnTo>
                  <a:close/>
                  <a:moveTo>
                    <a:pt x="5327" y="8167"/>
                  </a:moveTo>
                  <a:lnTo>
                    <a:pt x="5395" y="8285"/>
                  </a:lnTo>
                  <a:lnTo>
                    <a:pt x="5336" y="8321"/>
                  </a:lnTo>
                  <a:cubicBezTo>
                    <a:pt x="5318" y="8299"/>
                    <a:pt x="5302" y="8280"/>
                    <a:pt x="5282" y="8257"/>
                  </a:cubicBezTo>
                  <a:lnTo>
                    <a:pt x="5190" y="8242"/>
                  </a:lnTo>
                  <a:cubicBezTo>
                    <a:pt x="5211" y="8151"/>
                    <a:pt x="5289" y="8204"/>
                    <a:pt x="5327" y="8167"/>
                  </a:cubicBezTo>
                  <a:close/>
                  <a:moveTo>
                    <a:pt x="21999" y="8280"/>
                  </a:moveTo>
                  <a:cubicBezTo>
                    <a:pt x="22022" y="8280"/>
                    <a:pt x="22043" y="8291"/>
                    <a:pt x="22063" y="8313"/>
                  </a:cubicBezTo>
                  <a:lnTo>
                    <a:pt x="21968" y="8378"/>
                  </a:lnTo>
                  <a:lnTo>
                    <a:pt x="21925" y="8310"/>
                  </a:lnTo>
                  <a:cubicBezTo>
                    <a:pt x="21953" y="8290"/>
                    <a:pt x="21977" y="8280"/>
                    <a:pt x="21999" y="8280"/>
                  </a:cubicBezTo>
                  <a:close/>
                  <a:moveTo>
                    <a:pt x="22266" y="8263"/>
                  </a:moveTo>
                  <a:lnTo>
                    <a:pt x="22321" y="8303"/>
                  </a:lnTo>
                  <a:lnTo>
                    <a:pt x="22239" y="8443"/>
                  </a:lnTo>
                  <a:cubicBezTo>
                    <a:pt x="22229" y="8404"/>
                    <a:pt x="22224" y="8379"/>
                    <a:pt x="22217" y="8348"/>
                  </a:cubicBezTo>
                  <a:lnTo>
                    <a:pt x="22266" y="8263"/>
                  </a:lnTo>
                  <a:close/>
                  <a:moveTo>
                    <a:pt x="11332" y="8812"/>
                  </a:moveTo>
                  <a:lnTo>
                    <a:pt x="11400" y="8884"/>
                  </a:lnTo>
                  <a:cubicBezTo>
                    <a:pt x="11359" y="8936"/>
                    <a:pt x="11433" y="9001"/>
                    <a:pt x="11360" y="9069"/>
                  </a:cubicBezTo>
                  <a:lnTo>
                    <a:pt x="11360" y="9070"/>
                  </a:lnTo>
                  <a:cubicBezTo>
                    <a:pt x="11349" y="8980"/>
                    <a:pt x="11341" y="8906"/>
                    <a:pt x="11332" y="8812"/>
                  </a:cubicBezTo>
                  <a:close/>
                  <a:moveTo>
                    <a:pt x="29805" y="9288"/>
                  </a:moveTo>
                  <a:cubicBezTo>
                    <a:pt x="29839" y="9288"/>
                    <a:pt x="29879" y="9304"/>
                    <a:pt x="29933" y="9338"/>
                  </a:cubicBezTo>
                  <a:lnTo>
                    <a:pt x="29795" y="9383"/>
                  </a:lnTo>
                  <a:lnTo>
                    <a:pt x="29738" y="9314"/>
                  </a:lnTo>
                  <a:lnTo>
                    <a:pt x="29738" y="9313"/>
                  </a:lnTo>
                  <a:cubicBezTo>
                    <a:pt x="29760" y="9296"/>
                    <a:pt x="29781" y="9288"/>
                    <a:pt x="29805" y="9288"/>
                  </a:cubicBezTo>
                  <a:close/>
                  <a:moveTo>
                    <a:pt x="29584" y="9517"/>
                  </a:moveTo>
                  <a:lnTo>
                    <a:pt x="29739" y="9546"/>
                  </a:lnTo>
                  <a:cubicBezTo>
                    <a:pt x="29707" y="9584"/>
                    <a:pt x="29665" y="9561"/>
                    <a:pt x="29628" y="9578"/>
                  </a:cubicBezTo>
                  <a:lnTo>
                    <a:pt x="29626" y="9579"/>
                  </a:lnTo>
                  <a:cubicBezTo>
                    <a:pt x="29616" y="9597"/>
                    <a:pt x="29626" y="9632"/>
                    <a:pt x="29595" y="9632"/>
                  </a:cubicBezTo>
                  <a:cubicBezTo>
                    <a:pt x="29588" y="9632"/>
                    <a:pt x="29579" y="9630"/>
                    <a:pt x="29567" y="9626"/>
                  </a:cubicBezTo>
                  <a:cubicBezTo>
                    <a:pt x="29573" y="9590"/>
                    <a:pt x="29579" y="9553"/>
                    <a:pt x="29584" y="9517"/>
                  </a:cubicBezTo>
                  <a:close/>
                  <a:moveTo>
                    <a:pt x="6980" y="9551"/>
                  </a:moveTo>
                  <a:cubicBezTo>
                    <a:pt x="7020" y="9551"/>
                    <a:pt x="7063" y="9599"/>
                    <a:pt x="7085" y="9667"/>
                  </a:cubicBezTo>
                  <a:lnTo>
                    <a:pt x="7296" y="9602"/>
                  </a:lnTo>
                  <a:cubicBezTo>
                    <a:pt x="7315" y="9693"/>
                    <a:pt x="7339" y="9780"/>
                    <a:pt x="7427" y="9848"/>
                  </a:cubicBezTo>
                  <a:lnTo>
                    <a:pt x="7325" y="9907"/>
                  </a:lnTo>
                  <a:cubicBezTo>
                    <a:pt x="7279" y="9880"/>
                    <a:pt x="7235" y="9873"/>
                    <a:pt x="7190" y="9873"/>
                  </a:cubicBezTo>
                  <a:cubicBezTo>
                    <a:pt x="7145" y="9873"/>
                    <a:pt x="7101" y="9880"/>
                    <a:pt x="7056" y="9880"/>
                  </a:cubicBezTo>
                  <a:cubicBezTo>
                    <a:pt x="7048" y="9880"/>
                    <a:pt x="7040" y="9880"/>
                    <a:pt x="7031" y="9879"/>
                  </a:cubicBezTo>
                  <a:cubicBezTo>
                    <a:pt x="7018" y="9839"/>
                    <a:pt x="7034" y="9780"/>
                    <a:pt x="7072" y="9756"/>
                  </a:cubicBezTo>
                  <a:lnTo>
                    <a:pt x="6844" y="9692"/>
                  </a:lnTo>
                  <a:cubicBezTo>
                    <a:pt x="6839" y="9661"/>
                    <a:pt x="6834" y="9634"/>
                    <a:pt x="6829" y="9606"/>
                  </a:cubicBezTo>
                  <a:lnTo>
                    <a:pt x="6963" y="9601"/>
                  </a:lnTo>
                  <a:lnTo>
                    <a:pt x="6963" y="9554"/>
                  </a:lnTo>
                  <a:cubicBezTo>
                    <a:pt x="6968" y="9552"/>
                    <a:pt x="6974" y="9551"/>
                    <a:pt x="6980" y="9551"/>
                  </a:cubicBezTo>
                  <a:close/>
                  <a:moveTo>
                    <a:pt x="22872" y="10284"/>
                  </a:moveTo>
                  <a:lnTo>
                    <a:pt x="22956" y="10386"/>
                  </a:lnTo>
                  <a:lnTo>
                    <a:pt x="22925" y="10456"/>
                  </a:lnTo>
                  <a:lnTo>
                    <a:pt x="22769" y="10356"/>
                  </a:lnTo>
                  <a:lnTo>
                    <a:pt x="22832" y="10341"/>
                  </a:lnTo>
                  <a:lnTo>
                    <a:pt x="22872" y="10284"/>
                  </a:lnTo>
                  <a:close/>
                  <a:moveTo>
                    <a:pt x="30747" y="10460"/>
                  </a:moveTo>
                  <a:cubicBezTo>
                    <a:pt x="30757" y="10460"/>
                    <a:pt x="30768" y="10461"/>
                    <a:pt x="30781" y="10462"/>
                  </a:cubicBezTo>
                  <a:cubicBezTo>
                    <a:pt x="30764" y="10503"/>
                    <a:pt x="30751" y="10537"/>
                    <a:pt x="30735" y="10575"/>
                  </a:cubicBezTo>
                  <a:lnTo>
                    <a:pt x="30644" y="10570"/>
                  </a:lnTo>
                  <a:cubicBezTo>
                    <a:pt x="30676" y="10483"/>
                    <a:pt x="30691" y="10460"/>
                    <a:pt x="30747" y="10460"/>
                  </a:cubicBezTo>
                  <a:close/>
                  <a:moveTo>
                    <a:pt x="9322" y="10623"/>
                  </a:moveTo>
                  <a:cubicBezTo>
                    <a:pt x="9343" y="10659"/>
                    <a:pt x="9362" y="10696"/>
                    <a:pt x="9385" y="10737"/>
                  </a:cubicBezTo>
                  <a:lnTo>
                    <a:pt x="9318" y="10786"/>
                  </a:lnTo>
                  <a:cubicBezTo>
                    <a:pt x="9273" y="10774"/>
                    <a:pt x="9230" y="10767"/>
                    <a:pt x="9210" y="10710"/>
                  </a:cubicBezTo>
                  <a:lnTo>
                    <a:pt x="9270" y="10710"/>
                  </a:lnTo>
                  <a:cubicBezTo>
                    <a:pt x="9278" y="10683"/>
                    <a:pt x="9286" y="10655"/>
                    <a:pt x="9294" y="10626"/>
                  </a:cubicBezTo>
                  <a:lnTo>
                    <a:pt x="9322" y="10623"/>
                  </a:lnTo>
                  <a:close/>
                  <a:moveTo>
                    <a:pt x="14619" y="10715"/>
                  </a:moveTo>
                  <a:lnTo>
                    <a:pt x="14698" y="10808"/>
                  </a:lnTo>
                  <a:cubicBezTo>
                    <a:pt x="14686" y="10829"/>
                    <a:pt x="14673" y="10835"/>
                    <a:pt x="14659" y="10835"/>
                  </a:cubicBezTo>
                  <a:cubicBezTo>
                    <a:pt x="14637" y="10835"/>
                    <a:pt x="14614" y="10818"/>
                    <a:pt x="14590" y="10811"/>
                  </a:cubicBezTo>
                  <a:lnTo>
                    <a:pt x="14590" y="10811"/>
                  </a:lnTo>
                  <a:cubicBezTo>
                    <a:pt x="14593" y="10852"/>
                    <a:pt x="14597" y="10888"/>
                    <a:pt x="14600" y="10923"/>
                  </a:cubicBezTo>
                  <a:lnTo>
                    <a:pt x="14578" y="10929"/>
                  </a:lnTo>
                  <a:cubicBezTo>
                    <a:pt x="14568" y="10906"/>
                    <a:pt x="14557" y="10883"/>
                    <a:pt x="14547" y="10860"/>
                  </a:cubicBezTo>
                  <a:lnTo>
                    <a:pt x="14472" y="10805"/>
                  </a:lnTo>
                  <a:cubicBezTo>
                    <a:pt x="14474" y="10801"/>
                    <a:pt x="14476" y="10795"/>
                    <a:pt x="14478" y="10790"/>
                  </a:cubicBezTo>
                  <a:lnTo>
                    <a:pt x="14539" y="10802"/>
                  </a:lnTo>
                  <a:cubicBezTo>
                    <a:pt x="14540" y="10786"/>
                    <a:pt x="14541" y="10770"/>
                    <a:pt x="14543" y="10751"/>
                  </a:cubicBezTo>
                  <a:cubicBezTo>
                    <a:pt x="14551" y="10751"/>
                    <a:pt x="14561" y="10752"/>
                    <a:pt x="14570" y="10752"/>
                  </a:cubicBezTo>
                  <a:cubicBezTo>
                    <a:pt x="14577" y="10752"/>
                    <a:pt x="14584" y="10751"/>
                    <a:pt x="14590" y="10748"/>
                  </a:cubicBezTo>
                  <a:cubicBezTo>
                    <a:pt x="14603" y="10744"/>
                    <a:pt x="14609" y="10728"/>
                    <a:pt x="14619" y="10715"/>
                  </a:cubicBezTo>
                  <a:close/>
                  <a:moveTo>
                    <a:pt x="22121" y="10946"/>
                  </a:moveTo>
                  <a:lnTo>
                    <a:pt x="22171" y="10973"/>
                  </a:lnTo>
                  <a:cubicBezTo>
                    <a:pt x="22193" y="11070"/>
                    <a:pt x="22193" y="11070"/>
                    <a:pt x="22162" y="11142"/>
                  </a:cubicBezTo>
                  <a:cubicBezTo>
                    <a:pt x="22140" y="11102"/>
                    <a:pt x="22128" y="11079"/>
                    <a:pt x="22112" y="11051"/>
                  </a:cubicBezTo>
                  <a:lnTo>
                    <a:pt x="22043" y="11106"/>
                  </a:lnTo>
                  <a:cubicBezTo>
                    <a:pt x="22051" y="11043"/>
                    <a:pt x="22059" y="10983"/>
                    <a:pt x="22121" y="10946"/>
                  </a:cubicBezTo>
                  <a:close/>
                  <a:moveTo>
                    <a:pt x="8867" y="11026"/>
                  </a:moveTo>
                  <a:lnTo>
                    <a:pt x="8867" y="11026"/>
                  </a:lnTo>
                  <a:cubicBezTo>
                    <a:pt x="8929" y="11082"/>
                    <a:pt x="8931" y="11099"/>
                    <a:pt x="8889" y="11164"/>
                  </a:cubicBezTo>
                  <a:cubicBezTo>
                    <a:pt x="8838" y="11127"/>
                    <a:pt x="8844" y="11083"/>
                    <a:pt x="8867" y="11026"/>
                  </a:cubicBezTo>
                  <a:close/>
                  <a:moveTo>
                    <a:pt x="21901" y="11250"/>
                  </a:moveTo>
                  <a:cubicBezTo>
                    <a:pt x="21896" y="11291"/>
                    <a:pt x="21893" y="11325"/>
                    <a:pt x="21889" y="11358"/>
                  </a:cubicBezTo>
                  <a:lnTo>
                    <a:pt x="21860" y="11364"/>
                  </a:lnTo>
                  <a:cubicBezTo>
                    <a:pt x="21839" y="11337"/>
                    <a:pt x="21818" y="11311"/>
                    <a:pt x="21789" y="11274"/>
                  </a:cubicBezTo>
                  <a:lnTo>
                    <a:pt x="21901" y="11250"/>
                  </a:lnTo>
                  <a:close/>
                  <a:moveTo>
                    <a:pt x="8435" y="11067"/>
                  </a:moveTo>
                  <a:lnTo>
                    <a:pt x="8478" y="11149"/>
                  </a:lnTo>
                  <a:lnTo>
                    <a:pt x="8521" y="11168"/>
                  </a:lnTo>
                  <a:cubicBezTo>
                    <a:pt x="8528" y="11201"/>
                    <a:pt x="8534" y="11232"/>
                    <a:pt x="8541" y="11270"/>
                  </a:cubicBezTo>
                  <a:lnTo>
                    <a:pt x="8506" y="11279"/>
                  </a:lnTo>
                  <a:cubicBezTo>
                    <a:pt x="8469" y="11330"/>
                    <a:pt x="8436" y="11375"/>
                    <a:pt x="8392" y="11432"/>
                  </a:cubicBezTo>
                  <a:lnTo>
                    <a:pt x="8318" y="11294"/>
                  </a:lnTo>
                  <a:lnTo>
                    <a:pt x="8373" y="11202"/>
                  </a:lnTo>
                  <a:lnTo>
                    <a:pt x="8430" y="11246"/>
                  </a:lnTo>
                  <a:cubicBezTo>
                    <a:pt x="8437" y="11202"/>
                    <a:pt x="8437" y="11202"/>
                    <a:pt x="8388" y="11174"/>
                  </a:cubicBezTo>
                  <a:lnTo>
                    <a:pt x="8414" y="11070"/>
                  </a:lnTo>
                  <a:lnTo>
                    <a:pt x="8435" y="11067"/>
                  </a:lnTo>
                  <a:close/>
                  <a:moveTo>
                    <a:pt x="21632" y="11481"/>
                  </a:moveTo>
                  <a:lnTo>
                    <a:pt x="21538" y="11610"/>
                  </a:lnTo>
                  <a:lnTo>
                    <a:pt x="21481" y="11536"/>
                  </a:lnTo>
                  <a:lnTo>
                    <a:pt x="21632" y="11481"/>
                  </a:lnTo>
                  <a:close/>
                  <a:moveTo>
                    <a:pt x="25297" y="11464"/>
                  </a:moveTo>
                  <a:cubicBezTo>
                    <a:pt x="25304" y="11476"/>
                    <a:pt x="25315" y="11495"/>
                    <a:pt x="25331" y="11522"/>
                  </a:cubicBezTo>
                  <a:lnTo>
                    <a:pt x="25263" y="11525"/>
                  </a:lnTo>
                  <a:lnTo>
                    <a:pt x="25209" y="11639"/>
                  </a:lnTo>
                  <a:lnTo>
                    <a:pt x="25184" y="11634"/>
                  </a:lnTo>
                  <a:lnTo>
                    <a:pt x="25184" y="11464"/>
                  </a:lnTo>
                  <a:close/>
                  <a:moveTo>
                    <a:pt x="13508" y="11828"/>
                  </a:moveTo>
                  <a:lnTo>
                    <a:pt x="13583" y="11869"/>
                  </a:lnTo>
                  <a:cubicBezTo>
                    <a:pt x="13573" y="11890"/>
                    <a:pt x="13567" y="11915"/>
                    <a:pt x="13552" y="11926"/>
                  </a:cubicBezTo>
                  <a:cubicBezTo>
                    <a:pt x="13543" y="11932"/>
                    <a:pt x="13534" y="11936"/>
                    <a:pt x="13525" y="11936"/>
                  </a:cubicBezTo>
                  <a:cubicBezTo>
                    <a:pt x="13502" y="11936"/>
                    <a:pt x="13478" y="11913"/>
                    <a:pt x="13455" y="11871"/>
                  </a:cubicBezTo>
                  <a:cubicBezTo>
                    <a:pt x="13461" y="11861"/>
                    <a:pt x="13467" y="11853"/>
                    <a:pt x="13475" y="11845"/>
                  </a:cubicBezTo>
                  <a:cubicBezTo>
                    <a:pt x="13485" y="11838"/>
                    <a:pt x="13496" y="11832"/>
                    <a:pt x="13508" y="11828"/>
                  </a:cubicBezTo>
                  <a:close/>
                  <a:moveTo>
                    <a:pt x="7733" y="11938"/>
                  </a:moveTo>
                  <a:lnTo>
                    <a:pt x="7782" y="12007"/>
                  </a:lnTo>
                  <a:cubicBezTo>
                    <a:pt x="7803" y="11990"/>
                    <a:pt x="7820" y="11964"/>
                    <a:pt x="7844" y="11964"/>
                  </a:cubicBezTo>
                  <a:cubicBezTo>
                    <a:pt x="7855" y="11964"/>
                    <a:pt x="7868" y="11969"/>
                    <a:pt x="7884" y="11984"/>
                  </a:cubicBezTo>
                  <a:cubicBezTo>
                    <a:pt x="7885" y="12003"/>
                    <a:pt x="7887" y="12028"/>
                    <a:pt x="7888" y="12057"/>
                  </a:cubicBezTo>
                  <a:cubicBezTo>
                    <a:pt x="7866" y="12074"/>
                    <a:pt x="7847" y="12090"/>
                    <a:pt x="7825" y="12107"/>
                  </a:cubicBezTo>
                  <a:lnTo>
                    <a:pt x="7825" y="12194"/>
                  </a:lnTo>
                  <a:lnTo>
                    <a:pt x="7763" y="12137"/>
                  </a:lnTo>
                  <a:lnTo>
                    <a:pt x="7708" y="12161"/>
                  </a:lnTo>
                  <a:lnTo>
                    <a:pt x="7758" y="12054"/>
                  </a:lnTo>
                  <a:lnTo>
                    <a:pt x="7688" y="11965"/>
                  </a:lnTo>
                  <a:lnTo>
                    <a:pt x="7733" y="11938"/>
                  </a:lnTo>
                  <a:close/>
                  <a:moveTo>
                    <a:pt x="12659" y="12791"/>
                  </a:moveTo>
                  <a:lnTo>
                    <a:pt x="12702" y="12860"/>
                  </a:lnTo>
                  <a:cubicBezTo>
                    <a:pt x="12706" y="12862"/>
                    <a:pt x="12709" y="12862"/>
                    <a:pt x="12712" y="12862"/>
                  </a:cubicBezTo>
                  <a:cubicBezTo>
                    <a:pt x="12730" y="12862"/>
                    <a:pt x="12750" y="12841"/>
                    <a:pt x="12766" y="12841"/>
                  </a:cubicBezTo>
                  <a:cubicBezTo>
                    <a:pt x="12776" y="12841"/>
                    <a:pt x="12785" y="12849"/>
                    <a:pt x="12791" y="12872"/>
                  </a:cubicBezTo>
                  <a:cubicBezTo>
                    <a:pt x="12772" y="12886"/>
                    <a:pt x="12750" y="12903"/>
                    <a:pt x="12727" y="12919"/>
                  </a:cubicBezTo>
                  <a:cubicBezTo>
                    <a:pt x="12670" y="12900"/>
                    <a:pt x="12610" y="12892"/>
                    <a:pt x="12571" y="12829"/>
                  </a:cubicBezTo>
                  <a:lnTo>
                    <a:pt x="12659" y="12791"/>
                  </a:lnTo>
                  <a:close/>
                  <a:moveTo>
                    <a:pt x="20029" y="12851"/>
                  </a:moveTo>
                  <a:lnTo>
                    <a:pt x="20084" y="12988"/>
                  </a:lnTo>
                  <a:cubicBezTo>
                    <a:pt x="19999" y="12966"/>
                    <a:pt x="19996" y="12915"/>
                    <a:pt x="19976" y="12858"/>
                  </a:cubicBezTo>
                  <a:lnTo>
                    <a:pt x="20029" y="12851"/>
                  </a:lnTo>
                  <a:close/>
                  <a:moveTo>
                    <a:pt x="12550" y="12877"/>
                  </a:moveTo>
                  <a:cubicBezTo>
                    <a:pt x="12633" y="12891"/>
                    <a:pt x="12593" y="12981"/>
                    <a:pt x="12661" y="13012"/>
                  </a:cubicBezTo>
                  <a:cubicBezTo>
                    <a:pt x="12647" y="13017"/>
                    <a:pt x="12634" y="13019"/>
                    <a:pt x="12622" y="13019"/>
                  </a:cubicBezTo>
                  <a:cubicBezTo>
                    <a:pt x="12568" y="13019"/>
                    <a:pt x="12540" y="12974"/>
                    <a:pt x="12503" y="12971"/>
                  </a:cubicBezTo>
                  <a:cubicBezTo>
                    <a:pt x="12481" y="12909"/>
                    <a:pt x="12521" y="12895"/>
                    <a:pt x="12550" y="12878"/>
                  </a:cubicBezTo>
                  <a:lnTo>
                    <a:pt x="12550" y="12877"/>
                  </a:lnTo>
                  <a:close/>
                  <a:moveTo>
                    <a:pt x="26535" y="12902"/>
                  </a:moveTo>
                  <a:lnTo>
                    <a:pt x="26535" y="12902"/>
                  </a:lnTo>
                  <a:cubicBezTo>
                    <a:pt x="26505" y="12965"/>
                    <a:pt x="26502" y="13028"/>
                    <a:pt x="26437" y="13049"/>
                  </a:cubicBezTo>
                  <a:cubicBezTo>
                    <a:pt x="26400" y="12986"/>
                    <a:pt x="26423" y="12949"/>
                    <a:pt x="26535" y="12902"/>
                  </a:cubicBezTo>
                  <a:close/>
                  <a:moveTo>
                    <a:pt x="6764" y="12812"/>
                  </a:moveTo>
                  <a:cubicBezTo>
                    <a:pt x="6786" y="12816"/>
                    <a:pt x="6818" y="12812"/>
                    <a:pt x="6828" y="12825"/>
                  </a:cubicBezTo>
                  <a:cubicBezTo>
                    <a:pt x="6872" y="12878"/>
                    <a:pt x="6833" y="12929"/>
                    <a:pt x="6817" y="12983"/>
                  </a:cubicBezTo>
                  <a:lnTo>
                    <a:pt x="6755" y="12978"/>
                  </a:lnTo>
                  <a:lnTo>
                    <a:pt x="6755" y="12978"/>
                  </a:lnTo>
                  <a:cubicBezTo>
                    <a:pt x="6730" y="13055"/>
                    <a:pt x="6837" y="13062"/>
                    <a:pt x="6828" y="13127"/>
                  </a:cubicBezTo>
                  <a:cubicBezTo>
                    <a:pt x="6806" y="13145"/>
                    <a:pt x="6788" y="13154"/>
                    <a:pt x="6773" y="13154"/>
                  </a:cubicBezTo>
                  <a:cubicBezTo>
                    <a:pt x="6758" y="13154"/>
                    <a:pt x="6745" y="13143"/>
                    <a:pt x="6732" y="13121"/>
                  </a:cubicBezTo>
                  <a:cubicBezTo>
                    <a:pt x="6709" y="13079"/>
                    <a:pt x="6695" y="13031"/>
                    <a:pt x="6672" y="12976"/>
                  </a:cubicBezTo>
                  <a:lnTo>
                    <a:pt x="6801" y="12892"/>
                  </a:lnTo>
                  <a:cubicBezTo>
                    <a:pt x="6784" y="12870"/>
                    <a:pt x="6770" y="12853"/>
                    <a:pt x="6756" y="12836"/>
                  </a:cubicBezTo>
                  <a:lnTo>
                    <a:pt x="6764" y="12812"/>
                  </a:lnTo>
                  <a:close/>
                  <a:moveTo>
                    <a:pt x="25925" y="13161"/>
                  </a:moveTo>
                  <a:lnTo>
                    <a:pt x="25967" y="13217"/>
                  </a:lnTo>
                  <a:lnTo>
                    <a:pt x="25956" y="13238"/>
                  </a:lnTo>
                  <a:lnTo>
                    <a:pt x="25792" y="13218"/>
                  </a:lnTo>
                  <a:cubicBezTo>
                    <a:pt x="25818" y="13144"/>
                    <a:pt x="25882" y="13184"/>
                    <a:pt x="25925" y="13161"/>
                  </a:cubicBezTo>
                  <a:close/>
                  <a:moveTo>
                    <a:pt x="12323" y="13158"/>
                  </a:moveTo>
                  <a:cubicBezTo>
                    <a:pt x="12338" y="13158"/>
                    <a:pt x="12360" y="13181"/>
                    <a:pt x="12374" y="13205"/>
                  </a:cubicBezTo>
                  <a:lnTo>
                    <a:pt x="12434" y="13200"/>
                  </a:lnTo>
                  <a:lnTo>
                    <a:pt x="12469" y="13245"/>
                  </a:lnTo>
                  <a:cubicBezTo>
                    <a:pt x="12450" y="13261"/>
                    <a:pt x="12434" y="13275"/>
                    <a:pt x="12414" y="13295"/>
                  </a:cubicBezTo>
                  <a:lnTo>
                    <a:pt x="12256" y="13218"/>
                  </a:lnTo>
                  <a:cubicBezTo>
                    <a:pt x="12283" y="13192"/>
                    <a:pt x="12299" y="13165"/>
                    <a:pt x="12320" y="13158"/>
                  </a:cubicBezTo>
                  <a:cubicBezTo>
                    <a:pt x="12321" y="13158"/>
                    <a:pt x="12322" y="13158"/>
                    <a:pt x="12323" y="13158"/>
                  </a:cubicBezTo>
                  <a:close/>
                  <a:moveTo>
                    <a:pt x="6096" y="13170"/>
                  </a:moveTo>
                  <a:cubicBezTo>
                    <a:pt x="6137" y="13170"/>
                    <a:pt x="6160" y="13213"/>
                    <a:pt x="6179" y="13310"/>
                  </a:cubicBezTo>
                  <a:lnTo>
                    <a:pt x="6037" y="13190"/>
                  </a:lnTo>
                  <a:lnTo>
                    <a:pt x="6037" y="13190"/>
                  </a:lnTo>
                  <a:cubicBezTo>
                    <a:pt x="6060" y="13177"/>
                    <a:pt x="6080" y="13170"/>
                    <a:pt x="6096" y="13170"/>
                  </a:cubicBezTo>
                  <a:close/>
                  <a:moveTo>
                    <a:pt x="6560" y="12981"/>
                  </a:moveTo>
                  <a:lnTo>
                    <a:pt x="6671" y="13034"/>
                  </a:lnTo>
                  <a:lnTo>
                    <a:pt x="6614" y="13124"/>
                  </a:lnTo>
                  <a:cubicBezTo>
                    <a:pt x="6621" y="13178"/>
                    <a:pt x="6693" y="13216"/>
                    <a:pt x="6650" y="13295"/>
                  </a:cubicBezTo>
                  <a:lnTo>
                    <a:pt x="6584" y="13209"/>
                  </a:lnTo>
                  <a:lnTo>
                    <a:pt x="6520" y="13247"/>
                  </a:lnTo>
                  <a:lnTo>
                    <a:pt x="6553" y="13379"/>
                  </a:lnTo>
                  <a:lnTo>
                    <a:pt x="6533" y="13391"/>
                  </a:lnTo>
                  <a:cubicBezTo>
                    <a:pt x="6492" y="13352"/>
                    <a:pt x="6452" y="13312"/>
                    <a:pt x="6413" y="13274"/>
                  </a:cubicBezTo>
                  <a:cubicBezTo>
                    <a:pt x="6411" y="13238"/>
                    <a:pt x="6408" y="13206"/>
                    <a:pt x="6406" y="13173"/>
                  </a:cubicBezTo>
                  <a:lnTo>
                    <a:pt x="6313" y="13141"/>
                  </a:lnTo>
                  <a:cubicBezTo>
                    <a:pt x="6315" y="13101"/>
                    <a:pt x="6318" y="13061"/>
                    <a:pt x="6321" y="13024"/>
                  </a:cubicBezTo>
                  <a:cubicBezTo>
                    <a:pt x="6333" y="13019"/>
                    <a:pt x="6344" y="13017"/>
                    <a:pt x="6354" y="13017"/>
                  </a:cubicBezTo>
                  <a:cubicBezTo>
                    <a:pt x="6417" y="13017"/>
                    <a:pt x="6428" y="13111"/>
                    <a:pt x="6495" y="13111"/>
                  </a:cubicBezTo>
                  <a:cubicBezTo>
                    <a:pt x="6499" y="13111"/>
                    <a:pt x="6504" y="13111"/>
                    <a:pt x="6509" y="13110"/>
                  </a:cubicBezTo>
                  <a:cubicBezTo>
                    <a:pt x="6510" y="13095"/>
                    <a:pt x="6512" y="13080"/>
                    <a:pt x="6517" y="13057"/>
                  </a:cubicBezTo>
                  <a:lnTo>
                    <a:pt x="6580" y="13062"/>
                  </a:lnTo>
                  <a:lnTo>
                    <a:pt x="6549" y="12995"/>
                  </a:lnTo>
                  <a:cubicBezTo>
                    <a:pt x="6552" y="12990"/>
                    <a:pt x="6556" y="12986"/>
                    <a:pt x="6560" y="12981"/>
                  </a:cubicBezTo>
                  <a:close/>
                  <a:moveTo>
                    <a:pt x="25660" y="13275"/>
                  </a:moveTo>
                  <a:cubicBezTo>
                    <a:pt x="25705" y="13275"/>
                    <a:pt x="25716" y="13312"/>
                    <a:pt x="25725" y="13356"/>
                  </a:cubicBezTo>
                  <a:lnTo>
                    <a:pt x="25851" y="13276"/>
                  </a:lnTo>
                  <a:lnTo>
                    <a:pt x="25894" y="13379"/>
                  </a:lnTo>
                  <a:cubicBezTo>
                    <a:pt x="25880" y="13416"/>
                    <a:pt x="25867" y="13451"/>
                    <a:pt x="25854" y="13488"/>
                  </a:cubicBezTo>
                  <a:cubicBezTo>
                    <a:pt x="25840" y="13496"/>
                    <a:pt x="25824" y="13500"/>
                    <a:pt x="25808" y="13500"/>
                  </a:cubicBezTo>
                  <a:cubicBezTo>
                    <a:pt x="25790" y="13500"/>
                    <a:pt x="25771" y="13494"/>
                    <a:pt x="25756" y="13483"/>
                  </a:cubicBezTo>
                  <a:cubicBezTo>
                    <a:pt x="25726" y="13462"/>
                    <a:pt x="25688" y="13454"/>
                    <a:pt x="25654" y="13441"/>
                  </a:cubicBezTo>
                  <a:lnTo>
                    <a:pt x="25640" y="13446"/>
                  </a:lnTo>
                  <a:lnTo>
                    <a:pt x="25599" y="13384"/>
                  </a:lnTo>
                  <a:cubicBezTo>
                    <a:pt x="25618" y="13345"/>
                    <a:pt x="25632" y="13312"/>
                    <a:pt x="25650" y="13275"/>
                  </a:cubicBezTo>
                  <a:cubicBezTo>
                    <a:pt x="25653" y="13275"/>
                    <a:pt x="25656" y="13275"/>
                    <a:pt x="25660" y="13275"/>
                  </a:cubicBezTo>
                  <a:close/>
                  <a:moveTo>
                    <a:pt x="11624" y="13626"/>
                  </a:moveTo>
                  <a:cubicBezTo>
                    <a:pt x="11615" y="13696"/>
                    <a:pt x="11606" y="13747"/>
                    <a:pt x="11548" y="13784"/>
                  </a:cubicBezTo>
                  <a:lnTo>
                    <a:pt x="11499" y="13729"/>
                  </a:lnTo>
                  <a:lnTo>
                    <a:pt x="11624" y="13626"/>
                  </a:lnTo>
                  <a:close/>
                  <a:moveTo>
                    <a:pt x="19091" y="13723"/>
                  </a:moveTo>
                  <a:lnTo>
                    <a:pt x="19101" y="13734"/>
                  </a:lnTo>
                  <a:lnTo>
                    <a:pt x="18984" y="13813"/>
                  </a:lnTo>
                  <a:lnTo>
                    <a:pt x="18947" y="13740"/>
                  </a:lnTo>
                  <a:lnTo>
                    <a:pt x="19091" y="13723"/>
                  </a:lnTo>
                  <a:close/>
                  <a:moveTo>
                    <a:pt x="18834" y="13784"/>
                  </a:moveTo>
                  <a:lnTo>
                    <a:pt x="18834" y="13784"/>
                  </a:lnTo>
                  <a:cubicBezTo>
                    <a:pt x="18947" y="13861"/>
                    <a:pt x="18955" y="13877"/>
                    <a:pt x="18919" y="13977"/>
                  </a:cubicBezTo>
                  <a:cubicBezTo>
                    <a:pt x="18899" y="13963"/>
                    <a:pt x="18871" y="13953"/>
                    <a:pt x="18870" y="13939"/>
                  </a:cubicBezTo>
                  <a:cubicBezTo>
                    <a:pt x="18863" y="13886"/>
                    <a:pt x="18777" y="13849"/>
                    <a:pt x="18834" y="13784"/>
                  </a:cubicBezTo>
                  <a:close/>
                  <a:moveTo>
                    <a:pt x="28920" y="14010"/>
                  </a:moveTo>
                  <a:cubicBezTo>
                    <a:pt x="28980" y="14010"/>
                    <a:pt x="28968" y="14076"/>
                    <a:pt x="29009" y="14118"/>
                  </a:cubicBezTo>
                  <a:lnTo>
                    <a:pt x="28923" y="14155"/>
                  </a:lnTo>
                  <a:cubicBezTo>
                    <a:pt x="28915" y="14099"/>
                    <a:pt x="28910" y="14057"/>
                    <a:pt x="28904" y="14011"/>
                  </a:cubicBezTo>
                  <a:cubicBezTo>
                    <a:pt x="28910" y="14010"/>
                    <a:pt x="28916" y="14010"/>
                    <a:pt x="28920" y="14010"/>
                  </a:cubicBezTo>
                  <a:close/>
                  <a:moveTo>
                    <a:pt x="21043" y="5668"/>
                  </a:moveTo>
                  <a:cubicBezTo>
                    <a:pt x="21075" y="5668"/>
                    <a:pt x="21089" y="5701"/>
                    <a:pt x="21090" y="5762"/>
                  </a:cubicBezTo>
                  <a:lnTo>
                    <a:pt x="20919" y="6089"/>
                  </a:lnTo>
                  <a:lnTo>
                    <a:pt x="20930" y="6096"/>
                  </a:lnTo>
                  <a:lnTo>
                    <a:pt x="20857" y="6160"/>
                  </a:lnTo>
                  <a:cubicBezTo>
                    <a:pt x="20881" y="6201"/>
                    <a:pt x="20904" y="6239"/>
                    <a:pt x="20920" y="6267"/>
                  </a:cubicBezTo>
                  <a:lnTo>
                    <a:pt x="20726" y="6479"/>
                  </a:lnTo>
                  <a:cubicBezTo>
                    <a:pt x="20716" y="6517"/>
                    <a:pt x="20698" y="6575"/>
                    <a:pt x="20681" y="6635"/>
                  </a:cubicBezTo>
                  <a:lnTo>
                    <a:pt x="20632" y="6615"/>
                  </a:lnTo>
                  <a:cubicBezTo>
                    <a:pt x="20592" y="6670"/>
                    <a:pt x="20552" y="6724"/>
                    <a:pt x="20511" y="6776"/>
                  </a:cubicBezTo>
                  <a:cubicBezTo>
                    <a:pt x="20467" y="6834"/>
                    <a:pt x="20423" y="6894"/>
                    <a:pt x="20376" y="6947"/>
                  </a:cubicBezTo>
                  <a:cubicBezTo>
                    <a:pt x="20296" y="7037"/>
                    <a:pt x="20231" y="7134"/>
                    <a:pt x="20218" y="7265"/>
                  </a:cubicBezTo>
                  <a:cubicBezTo>
                    <a:pt x="20168" y="7300"/>
                    <a:pt x="20112" y="7333"/>
                    <a:pt x="20063" y="7373"/>
                  </a:cubicBezTo>
                  <a:cubicBezTo>
                    <a:pt x="20038" y="7392"/>
                    <a:pt x="20023" y="7425"/>
                    <a:pt x="20003" y="7454"/>
                  </a:cubicBezTo>
                  <a:cubicBezTo>
                    <a:pt x="19971" y="7481"/>
                    <a:pt x="19937" y="7507"/>
                    <a:pt x="19902" y="7531"/>
                  </a:cubicBezTo>
                  <a:cubicBezTo>
                    <a:pt x="19853" y="7560"/>
                    <a:pt x="19839" y="7595"/>
                    <a:pt x="19863" y="7649"/>
                  </a:cubicBezTo>
                  <a:lnTo>
                    <a:pt x="19765" y="7686"/>
                  </a:lnTo>
                  <a:lnTo>
                    <a:pt x="19702" y="7832"/>
                  </a:lnTo>
                  <a:lnTo>
                    <a:pt x="19650" y="7798"/>
                  </a:lnTo>
                  <a:cubicBezTo>
                    <a:pt x="19588" y="7834"/>
                    <a:pt x="19625" y="7879"/>
                    <a:pt x="19639" y="7926"/>
                  </a:cubicBezTo>
                  <a:lnTo>
                    <a:pt x="19496" y="8038"/>
                  </a:lnTo>
                  <a:lnTo>
                    <a:pt x="19496" y="8110"/>
                  </a:lnTo>
                  <a:lnTo>
                    <a:pt x="19429" y="8065"/>
                  </a:lnTo>
                  <a:lnTo>
                    <a:pt x="19348" y="8097"/>
                  </a:lnTo>
                  <a:cubicBezTo>
                    <a:pt x="19344" y="8148"/>
                    <a:pt x="19342" y="8206"/>
                    <a:pt x="19337" y="8272"/>
                  </a:cubicBezTo>
                  <a:lnTo>
                    <a:pt x="19254" y="8210"/>
                  </a:lnTo>
                  <a:cubicBezTo>
                    <a:pt x="19248" y="8255"/>
                    <a:pt x="19245" y="8288"/>
                    <a:pt x="19239" y="8330"/>
                  </a:cubicBezTo>
                  <a:lnTo>
                    <a:pt x="19113" y="8341"/>
                  </a:lnTo>
                  <a:cubicBezTo>
                    <a:pt x="19096" y="8393"/>
                    <a:pt x="19077" y="8450"/>
                    <a:pt x="19056" y="8515"/>
                  </a:cubicBezTo>
                  <a:lnTo>
                    <a:pt x="18978" y="8553"/>
                  </a:lnTo>
                  <a:lnTo>
                    <a:pt x="18946" y="8662"/>
                  </a:lnTo>
                  <a:lnTo>
                    <a:pt x="18738" y="8843"/>
                  </a:lnTo>
                  <a:lnTo>
                    <a:pt x="18738" y="8907"/>
                  </a:lnTo>
                  <a:cubicBezTo>
                    <a:pt x="18644" y="8919"/>
                    <a:pt x="18581" y="8974"/>
                    <a:pt x="18525" y="9051"/>
                  </a:cubicBezTo>
                  <a:lnTo>
                    <a:pt x="18315" y="9110"/>
                  </a:lnTo>
                  <a:cubicBezTo>
                    <a:pt x="18312" y="9144"/>
                    <a:pt x="18308" y="9171"/>
                    <a:pt x="18305" y="9204"/>
                  </a:cubicBezTo>
                  <a:cubicBezTo>
                    <a:pt x="18226" y="9225"/>
                    <a:pt x="18209" y="9336"/>
                    <a:pt x="18098" y="9342"/>
                  </a:cubicBezTo>
                  <a:cubicBezTo>
                    <a:pt x="18069" y="9411"/>
                    <a:pt x="18037" y="9486"/>
                    <a:pt x="17999" y="9575"/>
                  </a:cubicBezTo>
                  <a:lnTo>
                    <a:pt x="17897" y="9575"/>
                  </a:lnTo>
                  <a:cubicBezTo>
                    <a:pt x="17877" y="9642"/>
                    <a:pt x="17825" y="9698"/>
                    <a:pt x="17763" y="9749"/>
                  </a:cubicBezTo>
                  <a:cubicBezTo>
                    <a:pt x="17740" y="9767"/>
                    <a:pt x="17730" y="9803"/>
                    <a:pt x="17705" y="9844"/>
                  </a:cubicBezTo>
                  <a:cubicBezTo>
                    <a:pt x="17680" y="9870"/>
                    <a:pt x="17657" y="9899"/>
                    <a:pt x="17635" y="9928"/>
                  </a:cubicBezTo>
                  <a:cubicBezTo>
                    <a:pt x="17593" y="9996"/>
                    <a:pt x="17551" y="10061"/>
                    <a:pt x="17456" y="10061"/>
                  </a:cubicBezTo>
                  <a:cubicBezTo>
                    <a:pt x="17453" y="10061"/>
                    <a:pt x="17451" y="10061"/>
                    <a:pt x="17448" y="10061"/>
                  </a:cubicBezTo>
                  <a:lnTo>
                    <a:pt x="17392" y="10208"/>
                  </a:lnTo>
                  <a:cubicBezTo>
                    <a:pt x="17361" y="10229"/>
                    <a:pt x="17327" y="10246"/>
                    <a:pt x="17285" y="10246"/>
                  </a:cubicBezTo>
                  <a:cubicBezTo>
                    <a:pt x="17261" y="10246"/>
                    <a:pt x="17234" y="10240"/>
                    <a:pt x="17205" y="10226"/>
                  </a:cubicBezTo>
                  <a:lnTo>
                    <a:pt x="17205" y="10226"/>
                  </a:lnTo>
                  <a:cubicBezTo>
                    <a:pt x="17212" y="10270"/>
                    <a:pt x="17215" y="10296"/>
                    <a:pt x="17220" y="10326"/>
                  </a:cubicBezTo>
                  <a:cubicBezTo>
                    <a:pt x="17189" y="10353"/>
                    <a:pt x="17129" y="10364"/>
                    <a:pt x="17156" y="10431"/>
                  </a:cubicBezTo>
                  <a:lnTo>
                    <a:pt x="17112" y="10426"/>
                  </a:lnTo>
                  <a:lnTo>
                    <a:pt x="16923" y="10568"/>
                  </a:lnTo>
                  <a:cubicBezTo>
                    <a:pt x="16930" y="10585"/>
                    <a:pt x="16935" y="10598"/>
                    <a:pt x="16944" y="10624"/>
                  </a:cubicBezTo>
                  <a:lnTo>
                    <a:pt x="16834" y="10673"/>
                  </a:lnTo>
                  <a:lnTo>
                    <a:pt x="16817" y="10661"/>
                  </a:lnTo>
                  <a:cubicBezTo>
                    <a:pt x="16808" y="10695"/>
                    <a:pt x="16799" y="10729"/>
                    <a:pt x="16790" y="10767"/>
                  </a:cubicBezTo>
                  <a:lnTo>
                    <a:pt x="16694" y="10800"/>
                  </a:lnTo>
                  <a:cubicBezTo>
                    <a:pt x="16659" y="10878"/>
                    <a:pt x="16595" y="10942"/>
                    <a:pt x="16516" y="10977"/>
                  </a:cubicBezTo>
                  <a:cubicBezTo>
                    <a:pt x="16485" y="10990"/>
                    <a:pt x="16461" y="11015"/>
                    <a:pt x="16428" y="11039"/>
                  </a:cubicBezTo>
                  <a:cubicBezTo>
                    <a:pt x="16385" y="10987"/>
                    <a:pt x="16387" y="10925"/>
                    <a:pt x="16404" y="10858"/>
                  </a:cubicBezTo>
                  <a:lnTo>
                    <a:pt x="16473" y="10858"/>
                  </a:lnTo>
                  <a:cubicBezTo>
                    <a:pt x="16482" y="10821"/>
                    <a:pt x="16513" y="10791"/>
                    <a:pt x="16479" y="10739"/>
                  </a:cubicBezTo>
                  <a:lnTo>
                    <a:pt x="16479" y="10739"/>
                  </a:lnTo>
                  <a:cubicBezTo>
                    <a:pt x="16468" y="10770"/>
                    <a:pt x="16461" y="10790"/>
                    <a:pt x="16452" y="10816"/>
                  </a:cubicBezTo>
                  <a:lnTo>
                    <a:pt x="16354" y="10790"/>
                  </a:lnTo>
                  <a:lnTo>
                    <a:pt x="16324" y="10821"/>
                  </a:lnTo>
                  <a:cubicBezTo>
                    <a:pt x="16347" y="10890"/>
                    <a:pt x="16367" y="10948"/>
                    <a:pt x="16386" y="11006"/>
                  </a:cubicBezTo>
                  <a:lnTo>
                    <a:pt x="16301" y="11103"/>
                  </a:lnTo>
                  <a:cubicBezTo>
                    <a:pt x="16214" y="11129"/>
                    <a:pt x="16109" y="11210"/>
                    <a:pt x="16038" y="11306"/>
                  </a:cubicBezTo>
                  <a:lnTo>
                    <a:pt x="16001" y="11289"/>
                  </a:lnTo>
                  <a:cubicBezTo>
                    <a:pt x="15988" y="11315"/>
                    <a:pt x="15977" y="11342"/>
                    <a:pt x="15962" y="11372"/>
                  </a:cubicBezTo>
                  <a:cubicBezTo>
                    <a:pt x="15958" y="11372"/>
                    <a:pt x="15955" y="11372"/>
                    <a:pt x="15951" y="11372"/>
                  </a:cubicBezTo>
                  <a:cubicBezTo>
                    <a:pt x="15848" y="11372"/>
                    <a:pt x="15823" y="11504"/>
                    <a:pt x="15724" y="11513"/>
                  </a:cubicBezTo>
                  <a:cubicBezTo>
                    <a:pt x="15656" y="11614"/>
                    <a:pt x="15540" y="11636"/>
                    <a:pt x="15467" y="11715"/>
                  </a:cubicBezTo>
                  <a:cubicBezTo>
                    <a:pt x="15438" y="11735"/>
                    <a:pt x="15412" y="11763"/>
                    <a:pt x="15380" y="11773"/>
                  </a:cubicBezTo>
                  <a:cubicBezTo>
                    <a:pt x="15324" y="11791"/>
                    <a:pt x="15298" y="11836"/>
                    <a:pt x="15262" y="11874"/>
                  </a:cubicBezTo>
                  <a:cubicBezTo>
                    <a:pt x="15191" y="11953"/>
                    <a:pt x="15103" y="12011"/>
                    <a:pt x="15015" y="12071"/>
                  </a:cubicBezTo>
                  <a:cubicBezTo>
                    <a:pt x="14924" y="12132"/>
                    <a:pt x="14836" y="12200"/>
                    <a:pt x="14744" y="12263"/>
                  </a:cubicBezTo>
                  <a:cubicBezTo>
                    <a:pt x="14718" y="12282"/>
                    <a:pt x="14690" y="12295"/>
                    <a:pt x="14650" y="12317"/>
                  </a:cubicBezTo>
                  <a:cubicBezTo>
                    <a:pt x="14596" y="12401"/>
                    <a:pt x="14521" y="12478"/>
                    <a:pt x="14392" y="12498"/>
                  </a:cubicBezTo>
                  <a:cubicBezTo>
                    <a:pt x="14391" y="12505"/>
                    <a:pt x="14390" y="12525"/>
                    <a:pt x="14386" y="12558"/>
                  </a:cubicBezTo>
                  <a:lnTo>
                    <a:pt x="14183" y="12641"/>
                  </a:lnTo>
                  <a:cubicBezTo>
                    <a:pt x="14182" y="12638"/>
                    <a:pt x="14180" y="12633"/>
                    <a:pt x="14177" y="12630"/>
                  </a:cubicBezTo>
                  <a:lnTo>
                    <a:pt x="14057" y="12755"/>
                  </a:lnTo>
                  <a:lnTo>
                    <a:pt x="14009" y="12753"/>
                  </a:lnTo>
                  <a:lnTo>
                    <a:pt x="13923" y="12887"/>
                  </a:lnTo>
                  <a:lnTo>
                    <a:pt x="13841" y="12881"/>
                  </a:lnTo>
                  <a:cubicBezTo>
                    <a:pt x="13790" y="12997"/>
                    <a:pt x="13654" y="13005"/>
                    <a:pt x="13575" y="13092"/>
                  </a:cubicBezTo>
                  <a:cubicBezTo>
                    <a:pt x="13556" y="13073"/>
                    <a:pt x="13539" y="13059"/>
                    <a:pt x="13515" y="13037"/>
                  </a:cubicBezTo>
                  <a:lnTo>
                    <a:pt x="13515" y="13120"/>
                  </a:lnTo>
                  <a:lnTo>
                    <a:pt x="13411" y="13185"/>
                  </a:lnTo>
                  <a:lnTo>
                    <a:pt x="13374" y="13251"/>
                  </a:lnTo>
                  <a:lnTo>
                    <a:pt x="13252" y="13290"/>
                  </a:lnTo>
                  <a:lnTo>
                    <a:pt x="13252" y="13337"/>
                  </a:lnTo>
                  <a:cubicBezTo>
                    <a:pt x="13243" y="13340"/>
                    <a:pt x="13234" y="13343"/>
                    <a:pt x="13225" y="13343"/>
                  </a:cubicBezTo>
                  <a:cubicBezTo>
                    <a:pt x="13220" y="13342"/>
                    <a:pt x="13216" y="13342"/>
                    <a:pt x="13211" y="13342"/>
                  </a:cubicBezTo>
                  <a:cubicBezTo>
                    <a:pt x="13139" y="13342"/>
                    <a:pt x="13080" y="13376"/>
                    <a:pt x="13032" y="13427"/>
                  </a:cubicBezTo>
                  <a:cubicBezTo>
                    <a:pt x="12988" y="13476"/>
                    <a:pt x="12932" y="13501"/>
                    <a:pt x="12867" y="13529"/>
                  </a:cubicBezTo>
                  <a:cubicBezTo>
                    <a:pt x="12867" y="13534"/>
                    <a:pt x="12864" y="13550"/>
                    <a:pt x="12861" y="13578"/>
                  </a:cubicBezTo>
                  <a:cubicBezTo>
                    <a:pt x="12857" y="13577"/>
                    <a:pt x="12854" y="13577"/>
                    <a:pt x="12850" y="13577"/>
                  </a:cubicBezTo>
                  <a:cubicBezTo>
                    <a:pt x="12767" y="13577"/>
                    <a:pt x="12713" y="13638"/>
                    <a:pt x="12649" y="13679"/>
                  </a:cubicBezTo>
                  <a:cubicBezTo>
                    <a:pt x="12596" y="13715"/>
                    <a:pt x="12529" y="13733"/>
                    <a:pt x="12487" y="13776"/>
                  </a:cubicBezTo>
                  <a:cubicBezTo>
                    <a:pt x="12407" y="13858"/>
                    <a:pt x="12281" y="13861"/>
                    <a:pt x="12207" y="13948"/>
                  </a:cubicBezTo>
                  <a:cubicBezTo>
                    <a:pt x="12204" y="13953"/>
                    <a:pt x="12195" y="13954"/>
                    <a:pt x="12184" y="13954"/>
                  </a:cubicBezTo>
                  <a:cubicBezTo>
                    <a:pt x="12178" y="13954"/>
                    <a:pt x="12171" y="13954"/>
                    <a:pt x="12165" y="13954"/>
                  </a:cubicBezTo>
                  <a:cubicBezTo>
                    <a:pt x="12163" y="13954"/>
                    <a:pt x="12160" y="13954"/>
                    <a:pt x="12158" y="13954"/>
                  </a:cubicBezTo>
                  <a:lnTo>
                    <a:pt x="12131" y="14016"/>
                  </a:lnTo>
                  <a:cubicBezTo>
                    <a:pt x="12094" y="14041"/>
                    <a:pt x="12057" y="14057"/>
                    <a:pt x="12019" y="14057"/>
                  </a:cubicBezTo>
                  <a:cubicBezTo>
                    <a:pt x="11994" y="14057"/>
                    <a:pt x="11969" y="14050"/>
                    <a:pt x="11943" y="14036"/>
                  </a:cubicBezTo>
                  <a:cubicBezTo>
                    <a:pt x="11941" y="14068"/>
                    <a:pt x="11939" y="14093"/>
                    <a:pt x="11938" y="14122"/>
                  </a:cubicBezTo>
                  <a:lnTo>
                    <a:pt x="11858" y="14164"/>
                  </a:lnTo>
                  <a:lnTo>
                    <a:pt x="11810" y="14109"/>
                  </a:lnTo>
                  <a:cubicBezTo>
                    <a:pt x="11793" y="14170"/>
                    <a:pt x="11777" y="14188"/>
                    <a:pt x="11719" y="14188"/>
                  </a:cubicBezTo>
                  <a:cubicBezTo>
                    <a:pt x="11710" y="14188"/>
                    <a:pt x="11700" y="14188"/>
                    <a:pt x="11689" y="14187"/>
                  </a:cubicBezTo>
                  <a:cubicBezTo>
                    <a:pt x="11719" y="14132"/>
                    <a:pt x="11746" y="14082"/>
                    <a:pt x="11775" y="14028"/>
                  </a:cubicBezTo>
                  <a:cubicBezTo>
                    <a:pt x="11760" y="14000"/>
                    <a:pt x="11745" y="13972"/>
                    <a:pt x="11728" y="13942"/>
                  </a:cubicBezTo>
                  <a:lnTo>
                    <a:pt x="11787" y="13864"/>
                  </a:lnTo>
                  <a:cubicBezTo>
                    <a:pt x="11757" y="13825"/>
                    <a:pt x="11726" y="13786"/>
                    <a:pt x="11695" y="13747"/>
                  </a:cubicBezTo>
                  <a:lnTo>
                    <a:pt x="11704" y="13729"/>
                  </a:lnTo>
                  <a:lnTo>
                    <a:pt x="11806" y="13741"/>
                  </a:lnTo>
                  <a:lnTo>
                    <a:pt x="11878" y="13687"/>
                  </a:lnTo>
                  <a:cubicBezTo>
                    <a:pt x="11944" y="13701"/>
                    <a:pt x="11904" y="13743"/>
                    <a:pt x="11907" y="13774"/>
                  </a:cubicBezTo>
                  <a:lnTo>
                    <a:pt x="12013" y="13812"/>
                  </a:lnTo>
                  <a:lnTo>
                    <a:pt x="12118" y="13793"/>
                  </a:lnTo>
                  <a:lnTo>
                    <a:pt x="12118" y="13736"/>
                  </a:lnTo>
                  <a:lnTo>
                    <a:pt x="12153" y="13720"/>
                  </a:lnTo>
                  <a:lnTo>
                    <a:pt x="12103" y="13652"/>
                  </a:lnTo>
                  <a:lnTo>
                    <a:pt x="12249" y="13639"/>
                  </a:lnTo>
                  <a:lnTo>
                    <a:pt x="12302" y="13533"/>
                  </a:lnTo>
                  <a:lnTo>
                    <a:pt x="12293" y="13525"/>
                  </a:lnTo>
                  <a:lnTo>
                    <a:pt x="12423" y="13440"/>
                  </a:lnTo>
                  <a:cubicBezTo>
                    <a:pt x="12426" y="13433"/>
                    <a:pt x="12434" y="13416"/>
                    <a:pt x="12450" y="13383"/>
                  </a:cubicBezTo>
                  <a:cubicBezTo>
                    <a:pt x="12471" y="13419"/>
                    <a:pt x="12484" y="13445"/>
                    <a:pt x="12502" y="13476"/>
                  </a:cubicBezTo>
                  <a:cubicBezTo>
                    <a:pt x="12542" y="13420"/>
                    <a:pt x="12503" y="13367"/>
                    <a:pt x="12503" y="13316"/>
                  </a:cubicBezTo>
                  <a:cubicBezTo>
                    <a:pt x="12540" y="13300"/>
                    <a:pt x="12559" y="13291"/>
                    <a:pt x="12577" y="13291"/>
                  </a:cubicBezTo>
                  <a:cubicBezTo>
                    <a:pt x="12596" y="13291"/>
                    <a:pt x="12613" y="13302"/>
                    <a:pt x="12650" y="13324"/>
                  </a:cubicBezTo>
                  <a:cubicBezTo>
                    <a:pt x="12656" y="13319"/>
                    <a:pt x="12661" y="13313"/>
                    <a:pt x="12666" y="13306"/>
                  </a:cubicBezTo>
                  <a:cubicBezTo>
                    <a:pt x="12668" y="13296"/>
                    <a:pt x="12669" y="13284"/>
                    <a:pt x="12669" y="13274"/>
                  </a:cubicBezTo>
                  <a:lnTo>
                    <a:pt x="12597" y="13230"/>
                  </a:lnTo>
                  <a:cubicBezTo>
                    <a:pt x="12550" y="13207"/>
                    <a:pt x="12550" y="13207"/>
                    <a:pt x="12537" y="13151"/>
                  </a:cubicBezTo>
                  <a:lnTo>
                    <a:pt x="12402" y="13135"/>
                  </a:lnTo>
                  <a:cubicBezTo>
                    <a:pt x="12409" y="13085"/>
                    <a:pt x="12432" y="13077"/>
                    <a:pt x="12459" y="13077"/>
                  </a:cubicBezTo>
                  <a:cubicBezTo>
                    <a:pt x="12471" y="13077"/>
                    <a:pt x="12483" y="13079"/>
                    <a:pt x="12495" y="13079"/>
                  </a:cubicBezTo>
                  <a:cubicBezTo>
                    <a:pt x="12499" y="13079"/>
                    <a:pt x="12503" y="13079"/>
                    <a:pt x="12507" y="13078"/>
                  </a:cubicBezTo>
                  <a:lnTo>
                    <a:pt x="12464" y="13011"/>
                  </a:lnTo>
                  <a:lnTo>
                    <a:pt x="12576" y="13029"/>
                  </a:lnTo>
                  <a:lnTo>
                    <a:pt x="12642" y="13168"/>
                  </a:lnTo>
                  <a:cubicBezTo>
                    <a:pt x="12635" y="13180"/>
                    <a:pt x="12621" y="13200"/>
                    <a:pt x="12609" y="13219"/>
                  </a:cubicBezTo>
                  <a:lnTo>
                    <a:pt x="12658" y="13215"/>
                  </a:lnTo>
                  <a:cubicBezTo>
                    <a:pt x="12685" y="13161"/>
                    <a:pt x="12652" y="13128"/>
                    <a:pt x="12621" y="13089"/>
                  </a:cubicBezTo>
                  <a:lnTo>
                    <a:pt x="12785" y="13029"/>
                  </a:lnTo>
                  <a:cubicBezTo>
                    <a:pt x="12782" y="13000"/>
                    <a:pt x="12780" y="12964"/>
                    <a:pt x="12777" y="12915"/>
                  </a:cubicBezTo>
                  <a:lnTo>
                    <a:pt x="12882" y="12893"/>
                  </a:lnTo>
                  <a:cubicBezTo>
                    <a:pt x="12872" y="12866"/>
                    <a:pt x="12862" y="12837"/>
                    <a:pt x="12851" y="12802"/>
                  </a:cubicBezTo>
                  <a:lnTo>
                    <a:pt x="12766" y="12749"/>
                  </a:lnTo>
                  <a:lnTo>
                    <a:pt x="12848" y="12714"/>
                  </a:lnTo>
                  <a:lnTo>
                    <a:pt x="12798" y="12655"/>
                  </a:lnTo>
                  <a:lnTo>
                    <a:pt x="12798" y="12655"/>
                  </a:lnTo>
                  <a:cubicBezTo>
                    <a:pt x="12851" y="12663"/>
                    <a:pt x="12897" y="12676"/>
                    <a:pt x="12939" y="12676"/>
                  </a:cubicBezTo>
                  <a:cubicBezTo>
                    <a:pt x="12946" y="12676"/>
                    <a:pt x="12952" y="12676"/>
                    <a:pt x="12959" y="12675"/>
                  </a:cubicBezTo>
                  <a:cubicBezTo>
                    <a:pt x="12962" y="12675"/>
                    <a:pt x="12964" y="12675"/>
                    <a:pt x="12967" y="12675"/>
                  </a:cubicBezTo>
                  <a:cubicBezTo>
                    <a:pt x="12991" y="12675"/>
                    <a:pt x="13018" y="12686"/>
                    <a:pt x="13044" y="12686"/>
                  </a:cubicBezTo>
                  <a:cubicBezTo>
                    <a:pt x="13064" y="12686"/>
                    <a:pt x="13085" y="12679"/>
                    <a:pt x="13104" y="12656"/>
                  </a:cubicBezTo>
                  <a:lnTo>
                    <a:pt x="13013" y="12610"/>
                  </a:lnTo>
                  <a:lnTo>
                    <a:pt x="13061" y="12568"/>
                  </a:lnTo>
                  <a:lnTo>
                    <a:pt x="12942" y="12521"/>
                  </a:lnTo>
                  <a:cubicBezTo>
                    <a:pt x="12937" y="12497"/>
                    <a:pt x="12933" y="12467"/>
                    <a:pt x="12928" y="12436"/>
                  </a:cubicBezTo>
                  <a:cubicBezTo>
                    <a:pt x="12937" y="12435"/>
                    <a:pt x="12945" y="12434"/>
                    <a:pt x="12953" y="12434"/>
                  </a:cubicBezTo>
                  <a:cubicBezTo>
                    <a:pt x="13048" y="12434"/>
                    <a:pt x="13096" y="12496"/>
                    <a:pt x="13144" y="12561"/>
                  </a:cubicBezTo>
                  <a:lnTo>
                    <a:pt x="13217" y="12530"/>
                  </a:lnTo>
                  <a:lnTo>
                    <a:pt x="13269" y="12569"/>
                  </a:lnTo>
                  <a:cubicBezTo>
                    <a:pt x="13272" y="12542"/>
                    <a:pt x="13274" y="12524"/>
                    <a:pt x="13275" y="12504"/>
                  </a:cubicBezTo>
                  <a:lnTo>
                    <a:pt x="13399" y="12544"/>
                  </a:lnTo>
                  <a:lnTo>
                    <a:pt x="13523" y="12658"/>
                  </a:lnTo>
                  <a:cubicBezTo>
                    <a:pt x="13563" y="12614"/>
                    <a:pt x="13485" y="12548"/>
                    <a:pt x="13559" y="12503"/>
                  </a:cubicBezTo>
                  <a:lnTo>
                    <a:pt x="13608" y="12497"/>
                  </a:lnTo>
                  <a:cubicBezTo>
                    <a:pt x="13605" y="12428"/>
                    <a:pt x="13549" y="12400"/>
                    <a:pt x="13490" y="12352"/>
                  </a:cubicBezTo>
                  <a:lnTo>
                    <a:pt x="13694" y="12333"/>
                  </a:lnTo>
                  <a:cubicBezTo>
                    <a:pt x="13702" y="12255"/>
                    <a:pt x="13697" y="12190"/>
                    <a:pt x="13626" y="12157"/>
                  </a:cubicBezTo>
                  <a:cubicBezTo>
                    <a:pt x="13634" y="12100"/>
                    <a:pt x="13641" y="12055"/>
                    <a:pt x="13649" y="12008"/>
                  </a:cubicBezTo>
                  <a:lnTo>
                    <a:pt x="13711" y="11995"/>
                  </a:lnTo>
                  <a:cubicBezTo>
                    <a:pt x="13731" y="11962"/>
                    <a:pt x="13749" y="11933"/>
                    <a:pt x="13767" y="11904"/>
                  </a:cubicBezTo>
                  <a:lnTo>
                    <a:pt x="13888" y="11914"/>
                  </a:lnTo>
                  <a:cubicBezTo>
                    <a:pt x="13923" y="11803"/>
                    <a:pt x="13816" y="11820"/>
                    <a:pt x="13774" y="11784"/>
                  </a:cubicBezTo>
                  <a:cubicBezTo>
                    <a:pt x="13790" y="11768"/>
                    <a:pt x="13799" y="11759"/>
                    <a:pt x="13813" y="11759"/>
                  </a:cubicBezTo>
                  <a:cubicBezTo>
                    <a:pt x="13832" y="11759"/>
                    <a:pt x="13861" y="11774"/>
                    <a:pt x="13926" y="11808"/>
                  </a:cubicBezTo>
                  <a:cubicBezTo>
                    <a:pt x="13931" y="11790"/>
                    <a:pt x="13934" y="11773"/>
                    <a:pt x="13942" y="11736"/>
                  </a:cubicBezTo>
                  <a:lnTo>
                    <a:pt x="13996" y="11800"/>
                  </a:lnTo>
                  <a:cubicBezTo>
                    <a:pt x="14065" y="11782"/>
                    <a:pt x="14051" y="11671"/>
                    <a:pt x="13962" y="11540"/>
                  </a:cubicBezTo>
                  <a:cubicBezTo>
                    <a:pt x="13964" y="11536"/>
                    <a:pt x="13965" y="11528"/>
                    <a:pt x="13970" y="11525"/>
                  </a:cubicBezTo>
                  <a:cubicBezTo>
                    <a:pt x="13985" y="11516"/>
                    <a:pt x="14001" y="11511"/>
                    <a:pt x="14019" y="11503"/>
                  </a:cubicBezTo>
                  <a:cubicBezTo>
                    <a:pt x="14063" y="11537"/>
                    <a:pt x="14102" y="11571"/>
                    <a:pt x="14082" y="11635"/>
                  </a:cubicBezTo>
                  <a:lnTo>
                    <a:pt x="14189" y="11570"/>
                  </a:lnTo>
                  <a:cubicBezTo>
                    <a:pt x="14200" y="11516"/>
                    <a:pt x="14232" y="11464"/>
                    <a:pt x="14273" y="11415"/>
                  </a:cubicBezTo>
                  <a:cubicBezTo>
                    <a:pt x="14295" y="11387"/>
                    <a:pt x="14303" y="11349"/>
                    <a:pt x="14320" y="11307"/>
                  </a:cubicBezTo>
                  <a:lnTo>
                    <a:pt x="14381" y="11326"/>
                  </a:lnTo>
                  <a:lnTo>
                    <a:pt x="14476" y="11196"/>
                  </a:lnTo>
                  <a:lnTo>
                    <a:pt x="14576" y="11190"/>
                  </a:lnTo>
                  <a:lnTo>
                    <a:pt x="14483" y="11121"/>
                  </a:lnTo>
                  <a:lnTo>
                    <a:pt x="14511" y="11091"/>
                  </a:lnTo>
                  <a:cubicBezTo>
                    <a:pt x="14491" y="11079"/>
                    <a:pt x="14481" y="11073"/>
                    <a:pt x="14469" y="11073"/>
                  </a:cubicBezTo>
                  <a:cubicBezTo>
                    <a:pt x="14458" y="11073"/>
                    <a:pt x="14445" y="11078"/>
                    <a:pt x="14419" y="11088"/>
                  </a:cubicBezTo>
                  <a:cubicBezTo>
                    <a:pt x="14434" y="11116"/>
                    <a:pt x="14448" y="11142"/>
                    <a:pt x="14465" y="11174"/>
                  </a:cubicBezTo>
                  <a:lnTo>
                    <a:pt x="14379" y="11229"/>
                  </a:lnTo>
                  <a:cubicBezTo>
                    <a:pt x="14309" y="11207"/>
                    <a:pt x="14301" y="11156"/>
                    <a:pt x="14306" y="11100"/>
                  </a:cubicBezTo>
                  <a:lnTo>
                    <a:pt x="14196" y="11048"/>
                  </a:lnTo>
                  <a:lnTo>
                    <a:pt x="14377" y="10975"/>
                  </a:lnTo>
                  <a:lnTo>
                    <a:pt x="14579" y="11048"/>
                  </a:lnTo>
                  <a:lnTo>
                    <a:pt x="14521" y="11096"/>
                  </a:lnTo>
                  <a:lnTo>
                    <a:pt x="14594" y="11133"/>
                  </a:lnTo>
                  <a:lnTo>
                    <a:pt x="14622" y="11085"/>
                  </a:lnTo>
                  <a:cubicBezTo>
                    <a:pt x="14638" y="11079"/>
                    <a:pt x="14654" y="11077"/>
                    <a:pt x="14670" y="11077"/>
                  </a:cubicBezTo>
                  <a:cubicBezTo>
                    <a:pt x="14693" y="11077"/>
                    <a:pt x="14716" y="11081"/>
                    <a:pt x="14737" y="11081"/>
                  </a:cubicBezTo>
                  <a:cubicBezTo>
                    <a:pt x="14768" y="11081"/>
                    <a:pt x="14795" y="11073"/>
                    <a:pt x="14814" y="11031"/>
                  </a:cubicBezTo>
                  <a:lnTo>
                    <a:pt x="14744" y="10966"/>
                  </a:lnTo>
                  <a:cubicBezTo>
                    <a:pt x="14747" y="10934"/>
                    <a:pt x="14750" y="10894"/>
                    <a:pt x="14751" y="10873"/>
                  </a:cubicBezTo>
                  <a:cubicBezTo>
                    <a:pt x="14748" y="10804"/>
                    <a:pt x="14746" y="10752"/>
                    <a:pt x="14743" y="10702"/>
                  </a:cubicBezTo>
                  <a:cubicBezTo>
                    <a:pt x="14730" y="10710"/>
                    <a:pt x="14717" y="10714"/>
                    <a:pt x="14706" y="10714"/>
                  </a:cubicBezTo>
                  <a:cubicBezTo>
                    <a:pt x="14678" y="10714"/>
                    <a:pt x="14656" y="10692"/>
                    <a:pt x="14638" y="10657"/>
                  </a:cubicBezTo>
                  <a:cubicBezTo>
                    <a:pt x="14674" y="10593"/>
                    <a:pt x="14674" y="10593"/>
                    <a:pt x="14742" y="10580"/>
                  </a:cubicBezTo>
                  <a:cubicBezTo>
                    <a:pt x="14748" y="10543"/>
                    <a:pt x="14758" y="10505"/>
                    <a:pt x="14799" y="10505"/>
                  </a:cubicBezTo>
                  <a:cubicBezTo>
                    <a:pt x="14804" y="10505"/>
                    <a:pt x="14811" y="10506"/>
                    <a:pt x="14817" y="10508"/>
                  </a:cubicBezTo>
                  <a:cubicBezTo>
                    <a:pt x="14870" y="10519"/>
                    <a:pt x="14863" y="10560"/>
                    <a:pt x="14853" y="10610"/>
                  </a:cubicBezTo>
                  <a:lnTo>
                    <a:pt x="14927" y="10544"/>
                  </a:lnTo>
                  <a:cubicBezTo>
                    <a:pt x="14943" y="10580"/>
                    <a:pt x="14958" y="10610"/>
                    <a:pt x="14976" y="10651"/>
                  </a:cubicBezTo>
                  <a:lnTo>
                    <a:pt x="15064" y="10682"/>
                  </a:lnTo>
                  <a:cubicBezTo>
                    <a:pt x="15071" y="10646"/>
                    <a:pt x="15075" y="10618"/>
                    <a:pt x="15080" y="10586"/>
                  </a:cubicBezTo>
                  <a:lnTo>
                    <a:pt x="15160" y="10577"/>
                  </a:lnTo>
                  <a:cubicBezTo>
                    <a:pt x="15098" y="10554"/>
                    <a:pt x="15042" y="10536"/>
                    <a:pt x="15041" y="10461"/>
                  </a:cubicBezTo>
                  <a:lnTo>
                    <a:pt x="15104" y="10420"/>
                  </a:lnTo>
                  <a:lnTo>
                    <a:pt x="15104" y="10421"/>
                  </a:lnTo>
                  <a:cubicBezTo>
                    <a:pt x="15105" y="10418"/>
                    <a:pt x="15106" y="10414"/>
                    <a:pt x="15107" y="10412"/>
                  </a:cubicBezTo>
                  <a:cubicBezTo>
                    <a:pt x="15060" y="10391"/>
                    <a:pt x="15016" y="10370"/>
                    <a:pt x="14997" y="10314"/>
                  </a:cubicBezTo>
                  <a:lnTo>
                    <a:pt x="15042" y="10286"/>
                  </a:lnTo>
                  <a:cubicBezTo>
                    <a:pt x="15046" y="10264"/>
                    <a:pt x="15048" y="10241"/>
                    <a:pt x="15052" y="10209"/>
                  </a:cubicBezTo>
                  <a:lnTo>
                    <a:pt x="15136" y="10199"/>
                  </a:lnTo>
                  <a:lnTo>
                    <a:pt x="15205" y="10282"/>
                  </a:lnTo>
                  <a:cubicBezTo>
                    <a:pt x="15213" y="10244"/>
                    <a:pt x="15219" y="10220"/>
                    <a:pt x="15225" y="10195"/>
                  </a:cubicBezTo>
                  <a:lnTo>
                    <a:pt x="15299" y="10176"/>
                  </a:lnTo>
                  <a:cubicBezTo>
                    <a:pt x="15300" y="10170"/>
                    <a:pt x="15301" y="10162"/>
                    <a:pt x="15302" y="10155"/>
                  </a:cubicBezTo>
                  <a:lnTo>
                    <a:pt x="15302" y="10155"/>
                  </a:lnTo>
                  <a:cubicBezTo>
                    <a:pt x="15289" y="10160"/>
                    <a:pt x="15277" y="10162"/>
                    <a:pt x="15267" y="10162"/>
                  </a:cubicBezTo>
                  <a:cubicBezTo>
                    <a:pt x="15240" y="10162"/>
                    <a:pt x="15222" y="10147"/>
                    <a:pt x="15212" y="10111"/>
                  </a:cubicBezTo>
                  <a:cubicBezTo>
                    <a:pt x="15234" y="10095"/>
                    <a:pt x="15257" y="10078"/>
                    <a:pt x="15283" y="10059"/>
                  </a:cubicBezTo>
                  <a:lnTo>
                    <a:pt x="15315" y="9986"/>
                  </a:lnTo>
                  <a:lnTo>
                    <a:pt x="15373" y="10008"/>
                  </a:lnTo>
                  <a:cubicBezTo>
                    <a:pt x="15386" y="10053"/>
                    <a:pt x="15329" y="10107"/>
                    <a:pt x="15402" y="10136"/>
                  </a:cubicBezTo>
                  <a:lnTo>
                    <a:pt x="15381" y="10159"/>
                  </a:lnTo>
                  <a:cubicBezTo>
                    <a:pt x="15389" y="10211"/>
                    <a:pt x="15396" y="10257"/>
                    <a:pt x="15404" y="10310"/>
                  </a:cubicBezTo>
                  <a:cubicBezTo>
                    <a:pt x="15452" y="10253"/>
                    <a:pt x="15502" y="10193"/>
                    <a:pt x="15556" y="10128"/>
                  </a:cubicBezTo>
                  <a:cubicBezTo>
                    <a:pt x="15525" y="10095"/>
                    <a:pt x="15502" y="10070"/>
                    <a:pt x="15473" y="10038"/>
                  </a:cubicBezTo>
                  <a:cubicBezTo>
                    <a:pt x="15489" y="9983"/>
                    <a:pt x="15552" y="9953"/>
                    <a:pt x="15573" y="9895"/>
                  </a:cubicBezTo>
                  <a:lnTo>
                    <a:pt x="15528" y="9872"/>
                  </a:lnTo>
                  <a:cubicBezTo>
                    <a:pt x="15529" y="9838"/>
                    <a:pt x="15532" y="9805"/>
                    <a:pt x="15534" y="9771"/>
                  </a:cubicBezTo>
                  <a:lnTo>
                    <a:pt x="15572" y="9751"/>
                  </a:lnTo>
                  <a:lnTo>
                    <a:pt x="15572" y="9670"/>
                  </a:lnTo>
                  <a:lnTo>
                    <a:pt x="15648" y="9717"/>
                  </a:lnTo>
                  <a:cubicBezTo>
                    <a:pt x="15649" y="9702"/>
                    <a:pt x="15651" y="9689"/>
                    <a:pt x="15653" y="9671"/>
                  </a:cubicBezTo>
                  <a:cubicBezTo>
                    <a:pt x="15704" y="9679"/>
                    <a:pt x="15694" y="9726"/>
                    <a:pt x="15720" y="9756"/>
                  </a:cubicBezTo>
                  <a:lnTo>
                    <a:pt x="15812" y="9690"/>
                  </a:lnTo>
                  <a:lnTo>
                    <a:pt x="15930" y="9667"/>
                  </a:lnTo>
                  <a:lnTo>
                    <a:pt x="15918" y="9729"/>
                  </a:lnTo>
                  <a:lnTo>
                    <a:pt x="15980" y="9764"/>
                  </a:lnTo>
                  <a:cubicBezTo>
                    <a:pt x="15981" y="9759"/>
                    <a:pt x="15981" y="9756"/>
                    <a:pt x="15982" y="9752"/>
                  </a:cubicBezTo>
                  <a:lnTo>
                    <a:pt x="16101" y="9758"/>
                  </a:lnTo>
                  <a:cubicBezTo>
                    <a:pt x="16102" y="9729"/>
                    <a:pt x="16142" y="9689"/>
                    <a:pt x="16097" y="9649"/>
                  </a:cubicBezTo>
                  <a:cubicBezTo>
                    <a:pt x="16110" y="9621"/>
                    <a:pt x="16121" y="9596"/>
                    <a:pt x="16135" y="9567"/>
                  </a:cubicBezTo>
                  <a:lnTo>
                    <a:pt x="16199" y="9581"/>
                  </a:lnTo>
                  <a:cubicBezTo>
                    <a:pt x="16204" y="9568"/>
                    <a:pt x="16207" y="9555"/>
                    <a:pt x="16215" y="9533"/>
                  </a:cubicBezTo>
                  <a:lnTo>
                    <a:pt x="16215" y="9533"/>
                  </a:lnTo>
                  <a:cubicBezTo>
                    <a:pt x="16203" y="9536"/>
                    <a:pt x="16191" y="9537"/>
                    <a:pt x="16181" y="9537"/>
                  </a:cubicBezTo>
                  <a:cubicBezTo>
                    <a:pt x="16118" y="9537"/>
                    <a:pt x="16076" y="9497"/>
                    <a:pt x="16026" y="9476"/>
                  </a:cubicBezTo>
                  <a:cubicBezTo>
                    <a:pt x="16028" y="9470"/>
                    <a:pt x="16030" y="9463"/>
                    <a:pt x="16032" y="9456"/>
                  </a:cubicBezTo>
                  <a:lnTo>
                    <a:pt x="16082" y="9460"/>
                  </a:lnTo>
                  <a:cubicBezTo>
                    <a:pt x="16091" y="9416"/>
                    <a:pt x="16099" y="9373"/>
                    <a:pt x="16110" y="9314"/>
                  </a:cubicBezTo>
                  <a:cubicBezTo>
                    <a:pt x="16101" y="9302"/>
                    <a:pt x="16083" y="9274"/>
                    <a:pt x="16061" y="9241"/>
                  </a:cubicBezTo>
                  <a:cubicBezTo>
                    <a:pt x="16085" y="9226"/>
                    <a:pt x="16108" y="9220"/>
                    <a:pt x="16131" y="9220"/>
                  </a:cubicBezTo>
                  <a:cubicBezTo>
                    <a:pt x="16173" y="9220"/>
                    <a:pt x="16212" y="9239"/>
                    <a:pt x="16253" y="9244"/>
                  </a:cubicBezTo>
                  <a:lnTo>
                    <a:pt x="16269" y="9195"/>
                  </a:lnTo>
                  <a:lnTo>
                    <a:pt x="16377" y="9181"/>
                  </a:lnTo>
                  <a:cubicBezTo>
                    <a:pt x="16420" y="9206"/>
                    <a:pt x="16429" y="9239"/>
                    <a:pt x="16400" y="9295"/>
                  </a:cubicBezTo>
                  <a:lnTo>
                    <a:pt x="16499" y="9251"/>
                  </a:lnTo>
                  <a:lnTo>
                    <a:pt x="16526" y="9160"/>
                  </a:lnTo>
                  <a:lnTo>
                    <a:pt x="16455" y="9196"/>
                  </a:lnTo>
                  <a:lnTo>
                    <a:pt x="16375" y="9130"/>
                  </a:lnTo>
                  <a:cubicBezTo>
                    <a:pt x="16436" y="9110"/>
                    <a:pt x="16434" y="9034"/>
                    <a:pt x="16484" y="9034"/>
                  </a:cubicBezTo>
                  <a:cubicBezTo>
                    <a:pt x="16486" y="9034"/>
                    <a:pt x="16489" y="9034"/>
                    <a:pt x="16492" y="9035"/>
                  </a:cubicBezTo>
                  <a:lnTo>
                    <a:pt x="16596" y="9159"/>
                  </a:lnTo>
                  <a:lnTo>
                    <a:pt x="16682" y="9078"/>
                  </a:lnTo>
                  <a:lnTo>
                    <a:pt x="16826" y="9179"/>
                  </a:lnTo>
                  <a:lnTo>
                    <a:pt x="16855" y="9118"/>
                  </a:lnTo>
                  <a:lnTo>
                    <a:pt x="16886" y="9110"/>
                  </a:lnTo>
                  <a:lnTo>
                    <a:pt x="16910" y="9187"/>
                  </a:lnTo>
                  <a:lnTo>
                    <a:pt x="16935" y="9166"/>
                  </a:lnTo>
                  <a:lnTo>
                    <a:pt x="16905" y="9112"/>
                  </a:lnTo>
                  <a:lnTo>
                    <a:pt x="16777" y="9037"/>
                  </a:lnTo>
                  <a:lnTo>
                    <a:pt x="16853" y="8986"/>
                  </a:lnTo>
                  <a:cubicBezTo>
                    <a:pt x="16854" y="8969"/>
                    <a:pt x="16855" y="8953"/>
                    <a:pt x="16856" y="8936"/>
                  </a:cubicBezTo>
                  <a:lnTo>
                    <a:pt x="16910" y="8927"/>
                  </a:lnTo>
                  <a:lnTo>
                    <a:pt x="16955" y="8831"/>
                  </a:lnTo>
                  <a:lnTo>
                    <a:pt x="17019" y="8856"/>
                  </a:lnTo>
                  <a:cubicBezTo>
                    <a:pt x="17039" y="8799"/>
                    <a:pt x="17055" y="8746"/>
                    <a:pt x="17067" y="8707"/>
                  </a:cubicBezTo>
                  <a:lnTo>
                    <a:pt x="17225" y="8608"/>
                  </a:lnTo>
                  <a:cubicBezTo>
                    <a:pt x="17170" y="8591"/>
                    <a:pt x="17088" y="8617"/>
                    <a:pt x="17087" y="8526"/>
                  </a:cubicBezTo>
                  <a:lnTo>
                    <a:pt x="17213" y="8427"/>
                  </a:lnTo>
                  <a:lnTo>
                    <a:pt x="17284" y="8467"/>
                  </a:lnTo>
                  <a:lnTo>
                    <a:pt x="17327" y="8404"/>
                  </a:lnTo>
                  <a:cubicBezTo>
                    <a:pt x="17316" y="8376"/>
                    <a:pt x="17307" y="8352"/>
                    <a:pt x="17298" y="8328"/>
                  </a:cubicBezTo>
                  <a:cubicBezTo>
                    <a:pt x="17323" y="8299"/>
                    <a:pt x="17347" y="8271"/>
                    <a:pt x="17373" y="8242"/>
                  </a:cubicBezTo>
                  <a:lnTo>
                    <a:pt x="17290" y="8152"/>
                  </a:lnTo>
                  <a:lnTo>
                    <a:pt x="17365" y="8119"/>
                  </a:lnTo>
                  <a:cubicBezTo>
                    <a:pt x="17367" y="8072"/>
                    <a:pt x="17304" y="8037"/>
                    <a:pt x="17342" y="7967"/>
                  </a:cubicBezTo>
                  <a:lnTo>
                    <a:pt x="17342" y="7967"/>
                  </a:lnTo>
                  <a:lnTo>
                    <a:pt x="17415" y="8040"/>
                  </a:lnTo>
                  <a:lnTo>
                    <a:pt x="17448" y="8028"/>
                  </a:lnTo>
                  <a:cubicBezTo>
                    <a:pt x="17435" y="7989"/>
                    <a:pt x="17423" y="7955"/>
                    <a:pt x="17407" y="7911"/>
                  </a:cubicBezTo>
                  <a:lnTo>
                    <a:pt x="17492" y="7911"/>
                  </a:lnTo>
                  <a:lnTo>
                    <a:pt x="17492" y="7961"/>
                  </a:lnTo>
                  <a:cubicBezTo>
                    <a:pt x="17587" y="8014"/>
                    <a:pt x="17511" y="8115"/>
                    <a:pt x="17561" y="8180"/>
                  </a:cubicBezTo>
                  <a:lnTo>
                    <a:pt x="17479" y="8216"/>
                  </a:lnTo>
                  <a:cubicBezTo>
                    <a:pt x="17486" y="8240"/>
                    <a:pt x="17487" y="8259"/>
                    <a:pt x="17496" y="8272"/>
                  </a:cubicBezTo>
                  <a:cubicBezTo>
                    <a:pt x="17536" y="8321"/>
                    <a:pt x="17578" y="8368"/>
                    <a:pt x="17619" y="8415"/>
                  </a:cubicBezTo>
                  <a:lnTo>
                    <a:pt x="17634" y="8407"/>
                  </a:lnTo>
                  <a:lnTo>
                    <a:pt x="17634" y="8329"/>
                  </a:lnTo>
                  <a:lnTo>
                    <a:pt x="17779" y="8444"/>
                  </a:lnTo>
                  <a:lnTo>
                    <a:pt x="17796" y="8431"/>
                  </a:lnTo>
                  <a:lnTo>
                    <a:pt x="17739" y="8332"/>
                  </a:lnTo>
                  <a:cubicBezTo>
                    <a:pt x="17730" y="8287"/>
                    <a:pt x="17720" y="8240"/>
                    <a:pt x="17708" y="8187"/>
                  </a:cubicBezTo>
                  <a:cubicBezTo>
                    <a:pt x="17717" y="8186"/>
                    <a:pt x="17724" y="8185"/>
                    <a:pt x="17731" y="8185"/>
                  </a:cubicBezTo>
                  <a:cubicBezTo>
                    <a:pt x="17817" y="8185"/>
                    <a:pt x="17787" y="8288"/>
                    <a:pt x="17837" y="8332"/>
                  </a:cubicBezTo>
                  <a:cubicBezTo>
                    <a:pt x="17851" y="8330"/>
                    <a:pt x="17876" y="8334"/>
                    <a:pt x="17894" y="8325"/>
                  </a:cubicBezTo>
                  <a:cubicBezTo>
                    <a:pt x="17998" y="8276"/>
                    <a:pt x="18092" y="8196"/>
                    <a:pt x="18121" y="8138"/>
                  </a:cubicBezTo>
                  <a:cubicBezTo>
                    <a:pt x="18098" y="8120"/>
                    <a:pt x="18078" y="8097"/>
                    <a:pt x="18053" y="8085"/>
                  </a:cubicBezTo>
                  <a:cubicBezTo>
                    <a:pt x="18024" y="8072"/>
                    <a:pt x="17991" y="8070"/>
                    <a:pt x="17952" y="8062"/>
                  </a:cubicBezTo>
                  <a:lnTo>
                    <a:pt x="17972" y="8000"/>
                  </a:lnTo>
                  <a:lnTo>
                    <a:pt x="18152" y="8009"/>
                  </a:lnTo>
                  <a:lnTo>
                    <a:pt x="18187" y="8079"/>
                  </a:lnTo>
                  <a:cubicBezTo>
                    <a:pt x="18239" y="8058"/>
                    <a:pt x="18239" y="8058"/>
                    <a:pt x="18252" y="8012"/>
                  </a:cubicBezTo>
                  <a:cubicBezTo>
                    <a:pt x="18297" y="7983"/>
                    <a:pt x="18336" y="7964"/>
                    <a:pt x="18369" y="7937"/>
                  </a:cubicBezTo>
                  <a:cubicBezTo>
                    <a:pt x="18445" y="7874"/>
                    <a:pt x="18519" y="7806"/>
                    <a:pt x="18594" y="7740"/>
                  </a:cubicBezTo>
                  <a:cubicBezTo>
                    <a:pt x="18697" y="7649"/>
                    <a:pt x="18805" y="7560"/>
                    <a:pt x="18904" y="7465"/>
                  </a:cubicBezTo>
                  <a:cubicBezTo>
                    <a:pt x="18936" y="7434"/>
                    <a:pt x="18954" y="7388"/>
                    <a:pt x="18977" y="7348"/>
                  </a:cubicBezTo>
                  <a:cubicBezTo>
                    <a:pt x="18988" y="7327"/>
                    <a:pt x="18996" y="7305"/>
                    <a:pt x="19007" y="7284"/>
                  </a:cubicBezTo>
                  <a:lnTo>
                    <a:pt x="19101" y="7297"/>
                  </a:lnTo>
                  <a:cubicBezTo>
                    <a:pt x="19120" y="7271"/>
                    <a:pt x="19141" y="7239"/>
                    <a:pt x="19163" y="7207"/>
                  </a:cubicBezTo>
                  <a:lnTo>
                    <a:pt x="19173" y="7216"/>
                  </a:lnTo>
                  <a:lnTo>
                    <a:pt x="19186" y="7139"/>
                  </a:lnTo>
                  <a:lnTo>
                    <a:pt x="19353" y="7072"/>
                  </a:lnTo>
                  <a:cubicBezTo>
                    <a:pt x="19348" y="7049"/>
                    <a:pt x="19344" y="7029"/>
                    <a:pt x="19337" y="7003"/>
                  </a:cubicBezTo>
                  <a:lnTo>
                    <a:pt x="19459" y="6981"/>
                  </a:lnTo>
                  <a:cubicBezTo>
                    <a:pt x="19462" y="6962"/>
                    <a:pt x="19465" y="6935"/>
                    <a:pt x="19469" y="6900"/>
                  </a:cubicBezTo>
                  <a:lnTo>
                    <a:pt x="19540" y="6882"/>
                  </a:lnTo>
                  <a:lnTo>
                    <a:pt x="19535" y="6874"/>
                  </a:lnTo>
                  <a:cubicBezTo>
                    <a:pt x="19566" y="6854"/>
                    <a:pt x="19594" y="6831"/>
                    <a:pt x="19623" y="6807"/>
                  </a:cubicBezTo>
                  <a:cubicBezTo>
                    <a:pt x="19641" y="6791"/>
                    <a:pt x="19651" y="6766"/>
                    <a:pt x="19665" y="6745"/>
                  </a:cubicBezTo>
                  <a:lnTo>
                    <a:pt x="19632" y="6722"/>
                  </a:lnTo>
                  <a:lnTo>
                    <a:pt x="19577" y="6766"/>
                  </a:lnTo>
                  <a:lnTo>
                    <a:pt x="19529" y="6738"/>
                  </a:lnTo>
                  <a:lnTo>
                    <a:pt x="19453" y="6787"/>
                  </a:lnTo>
                  <a:lnTo>
                    <a:pt x="19417" y="6743"/>
                  </a:lnTo>
                  <a:lnTo>
                    <a:pt x="19521" y="6623"/>
                  </a:lnTo>
                  <a:lnTo>
                    <a:pt x="19542" y="6640"/>
                  </a:lnTo>
                  <a:lnTo>
                    <a:pt x="19551" y="6566"/>
                  </a:lnTo>
                  <a:lnTo>
                    <a:pt x="19620" y="6547"/>
                  </a:lnTo>
                  <a:lnTo>
                    <a:pt x="19620" y="6547"/>
                  </a:lnTo>
                  <a:cubicBezTo>
                    <a:pt x="19611" y="6575"/>
                    <a:pt x="19607" y="6595"/>
                    <a:pt x="19600" y="6618"/>
                  </a:cubicBezTo>
                  <a:lnTo>
                    <a:pt x="19682" y="6689"/>
                  </a:lnTo>
                  <a:cubicBezTo>
                    <a:pt x="19680" y="6704"/>
                    <a:pt x="19677" y="6721"/>
                    <a:pt x="19675" y="6737"/>
                  </a:cubicBezTo>
                  <a:cubicBezTo>
                    <a:pt x="19687" y="6737"/>
                    <a:pt x="19702" y="6741"/>
                    <a:pt x="19714" y="6741"/>
                  </a:cubicBezTo>
                  <a:cubicBezTo>
                    <a:pt x="19721" y="6741"/>
                    <a:pt x="19727" y="6739"/>
                    <a:pt x="19731" y="6736"/>
                  </a:cubicBezTo>
                  <a:cubicBezTo>
                    <a:pt x="19795" y="6687"/>
                    <a:pt x="19855" y="6633"/>
                    <a:pt x="19917" y="6582"/>
                  </a:cubicBezTo>
                  <a:lnTo>
                    <a:pt x="19853" y="6537"/>
                  </a:lnTo>
                  <a:cubicBezTo>
                    <a:pt x="19844" y="6477"/>
                    <a:pt x="19836" y="6428"/>
                    <a:pt x="19828" y="6377"/>
                  </a:cubicBezTo>
                  <a:cubicBezTo>
                    <a:pt x="19848" y="6360"/>
                    <a:pt x="19856" y="6352"/>
                    <a:pt x="19876" y="6352"/>
                  </a:cubicBezTo>
                  <a:cubicBezTo>
                    <a:pt x="19891" y="6352"/>
                    <a:pt x="19912" y="6356"/>
                    <a:pt x="19948" y="6363"/>
                  </a:cubicBezTo>
                  <a:cubicBezTo>
                    <a:pt x="19985" y="6424"/>
                    <a:pt x="19924" y="6444"/>
                    <a:pt x="19895" y="6485"/>
                  </a:cubicBezTo>
                  <a:cubicBezTo>
                    <a:pt x="19902" y="6514"/>
                    <a:pt x="19909" y="6548"/>
                    <a:pt x="19917" y="6582"/>
                  </a:cubicBezTo>
                  <a:cubicBezTo>
                    <a:pt x="19964" y="6547"/>
                    <a:pt x="20010" y="6511"/>
                    <a:pt x="20063" y="6470"/>
                  </a:cubicBezTo>
                  <a:lnTo>
                    <a:pt x="19996" y="6401"/>
                  </a:lnTo>
                  <a:cubicBezTo>
                    <a:pt x="20004" y="6359"/>
                    <a:pt x="20014" y="6316"/>
                    <a:pt x="20076" y="6292"/>
                  </a:cubicBezTo>
                  <a:lnTo>
                    <a:pt x="20106" y="6424"/>
                  </a:lnTo>
                  <a:lnTo>
                    <a:pt x="20209" y="6361"/>
                  </a:lnTo>
                  <a:cubicBezTo>
                    <a:pt x="20204" y="6343"/>
                    <a:pt x="20201" y="6330"/>
                    <a:pt x="20201" y="6328"/>
                  </a:cubicBezTo>
                  <a:cubicBezTo>
                    <a:pt x="20264" y="6289"/>
                    <a:pt x="20326" y="6255"/>
                    <a:pt x="20380" y="6215"/>
                  </a:cubicBezTo>
                  <a:cubicBezTo>
                    <a:pt x="20434" y="6174"/>
                    <a:pt x="20479" y="6124"/>
                    <a:pt x="20530" y="6077"/>
                  </a:cubicBezTo>
                  <a:lnTo>
                    <a:pt x="20540" y="5963"/>
                  </a:lnTo>
                  <a:lnTo>
                    <a:pt x="20563" y="5954"/>
                  </a:lnTo>
                  <a:lnTo>
                    <a:pt x="20603" y="6025"/>
                  </a:lnTo>
                  <a:cubicBezTo>
                    <a:pt x="20701" y="5954"/>
                    <a:pt x="20799" y="5904"/>
                    <a:pt x="20862" y="5812"/>
                  </a:cubicBezTo>
                  <a:cubicBezTo>
                    <a:pt x="20896" y="5763"/>
                    <a:pt x="20940" y="5733"/>
                    <a:pt x="21003" y="5732"/>
                  </a:cubicBezTo>
                  <a:lnTo>
                    <a:pt x="21029" y="5669"/>
                  </a:lnTo>
                  <a:cubicBezTo>
                    <a:pt x="21034" y="5668"/>
                    <a:pt x="21039" y="5668"/>
                    <a:pt x="21043" y="5668"/>
                  </a:cubicBezTo>
                  <a:close/>
                  <a:moveTo>
                    <a:pt x="871" y="14266"/>
                  </a:moveTo>
                  <a:cubicBezTo>
                    <a:pt x="886" y="14266"/>
                    <a:pt x="901" y="14273"/>
                    <a:pt x="931" y="14287"/>
                  </a:cubicBezTo>
                  <a:cubicBezTo>
                    <a:pt x="910" y="14343"/>
                    <a:pt x="889" y="14400"/>
                    <a:pt x="868" y="14457"/>
                  </a:cubicBezTo>
                  <a:lnTo>
                    <a:pt x="844" y="14456"/>
                  </a:lnTo>
                  <a:cubicBezTo>
                    <a:pt x="832" y="14401"/>
                    <a:pt x="822" y="14348"/>
                    <a:pt x="810" y="14290"/>
                  </a:cubicBezTo>
                  <a:lnTo>
                    <a:pt x="809" y="14290"/>
                  </a:lnTo>
                  <a:cubicBezTo>
                    <a:pt x="840" y="14274"/>
                    <a:pt x="855" y="14266"/>
                    <a:pt x="871" y="14266"/>
                  </a:cubicBezTo>
                  <a:close/>
                  <a:moveTo>
                    <a:pt x="18062" y="14476"/>
                  </a:moveTo>
                  <a:lnTo>
                    <a:pt x="18062" y="14476"/>
                  </a:lnTo>
                  <a:cubicBezTo>
                    <a:pt x="18087" y="14519"/>
                    <a:pt x="18106" y="14551"/>
                    <a:pt x="18128" y="14586"/>
                  </a:cubicBezTo>
                  <a:lnTo>
                    <a:pt x="18101" y="14635"/>
                  </a:lnTo>
                  <a:cubicBezTo>
                    <a:pt x="18097" y="14636"/>
                    <a:pt x="18093" y="14636"/>
                    <a:pt x="18089" y="14636"/>
                  </a:cubicBezTo>
                  <a:cubicBezTo>
                    <a:pt x="18050" y="14636"/>
                    <a:pt x="18045" y="14600"/>
                    <a:pt x="18062" y="14476"/>
                  </a:cubicBezTo>
                  <a:close/>
                  <a:moveTo>
                    <a:pt x="18001" y="14657"/>
                  </a:moveTo>
                  <a:cubicBezTo>
                    <a:pt x="18011" y="14657"/>
                    <a:pt x="18022" y="14658"/>
                    <a:pt x="18035" y="14659"/>
                  </a:cubicBezTo>
                  <a:cubicBezTo>
                    <a:pt x="18022" y="14690"/>
                    <a:pt x="18009" y="14717"/>
                    <a:pt x="17994" y="14757"/>
                  </a:cubicBezTo>
                  <a:lnTo>
                    <a:pt x="17916" y="14764"/>
                  </a:lnTo>
                  <a:cubicBezTo>
                    <a:pt x="17909" y="14690"/>
                    <a:pt x="17934" y="14657"/>
                    <a:pt x="18001" y="14657"/>
                  </a:cubicBezTo>
                  <a:close/>
                  <a:moveTo>
                    <a:pt x="24333" y="14657"/>
                  </a:moveTo>
                  <a:lnTo>
                    <a:pt x="24503" y="14693"/>
                  </a:lnTo>
                  <a:cubicBezTo>
                    <a:pt x="24505" y="14705"/>
                    <a:pt x="24510" y="14724"/>
                    <a:pt x="24517" y="14753"/>
                  </a:cubicBezTo>
                  <a:lnTo>
                    <a:pt x="24360" y="14753"/>
                  </a:lnTo>
                  <a:cubicBezTo>
                    <a:pt x="24347" y="14784"/>
                    <a:pt x="24335" y="14810"/>
                    <a:pt x="24316" y="14852"/>
                  </a:cubicBezTo>
                  <a:lnTo>
                    <a:pt x="24287" y="14813"/>
                  </a:lnTo>
                  <a:cubicBezTo>
                    <a:pt x="24305" y="14754"/>
                    <a:pt x="24319" y="14707"/>
                    <a:pt x="24333" y="14657"/>
                  </a:cubicBezTo>
                  <a:close/>
                  <a:moveTo>
                    <a:pt x="15062" y="14730"/>
                  </a:moveTo>
                  <a:cubicBezTo>
                    <a:pt x="15088" y="14814"/>
                    <a:pt x="14999" y="14850"/>
                    <a:pt x="15014" y="14918"/>
                  </a:cubicBezTo>
                  <a:lnTo>
                    <a:pt x="14985" y="14920"/>
                  </a:lnTo>
                  <a:cubicBezTo>
                    <a:pt x="14975" y="14880"/>
                    <a:pt x="14963" y="14842"/>
                    <a:pt x="14951" y="14794"/>
                  </a:cubicBezTo>
                  <a:lnTo>
                    <a:pt x="15062" y="14730"/>
                  </a:lnTo>
                  <a:close/>
                  <a:moveTo>
                    <a:pt x="14790" y="14933"/>
                  </a:moveTo>
                  <a:cubicBezTo>
                    <a:pt x="14848" y="14964"/>
                    <a:pt x="14864" y="15003"/>
                    <a:pt x="14864" y="15063"/>
                  </a:cubicBezTo>
                  <a:lnTo>
                    <a:pt x="14767" y="15071"/>
                  </a:lnTo>
                  <a:lnTo>
                    <a:pt x="14767" y="15071"/>
                  </a:lnTo>
                  <a:lnTo>
                    <a:pt x="14790" y="14933"/>
                  </a:lnTo>
                  <a:close/>
                  <a:moveTo>
                    <a:pt x="28109" y="15462"/>
                  </a:moveTo>
                  <a:lnTo>
                    <a:pt x="28049" y="15540"/>
                  </a:lnTo>
                  <a:cubicBezTo>
                    <a:pt x="28051" y="15557"/>
                    <a:pt x="28056" y="15581"/>
                    <a:pt x="28060" y="15605"/>
                  </a:cubicBezTo>
                  <a:lnTo>
                    <a:pt x="28045" y="15614"/>
                  </a:lnTo>
                  <a:lnTo>
                    <a:pt x="27983" y="15554"/>
                  </a:lnTo>
                  <a:cubicBezTo>
                    <a:pt x="27997" y="15487"/>
                    <a:pt x="28037" y="15470"/>
                    <a:pt x="28109" y="15462"/>
                  </a:cubicBezTo>
                  <a:close/>
                  <a:moveTo>
                    <a:pt x="27760" y="15667"/>
                  </a:moveTo>
                  <a:lnTo>
                    <a:pt x="27850" y="15735"/>
                  </a:lnTo>
                  <a:cubicBezTo>
                    <a:pt x="27837" y="15764"/>
                    <a:pt x="27821" y="15776"/>
                    <a:pt x="27805" y="15776"/>
                  </a:cubicBezTo>
                  <a:cubicBezTo>
                    <a:pt x="27795" y="15776"/>
                    <a:pt x="27785" y="15772"/>
                    <a:pt x="27775" y="15763"/>
                  </a:cubicBezTo>
                  <a:cubicBezTo>
                    <a:pt x="27749" y="15742"/>
                    <a:pt x="27726" y="15712"/>
                    <a:pt x="27760" y="15667"/>
                  </a:cubicBezTo>
                  <a:close/>
                  <a:moveTo>
                    <a:pt x="12695" y="15742"/>
                  </a:moveTo>
                  <a:cubicBezTo>
                    <a:pt x="12707" y="15742"/>
                    <a:pt x="12722" y="15747"/>
                    <a:pt x="12738" y="15758"/>
                  </a:cubicBezTo>
                  <a:cubicBezTo>
                    <a:pt x="12725" y="15786"/>
                    <a:pt x="12714" y="15813"/>
                    <a:pt x="12693" y="15857"/>
                  </a:cubicBezTo>
                  <a:lnTo>
                    <a:pt x="12595" y="15805"/>
                  </a:lnTo>
                  <a:cubicBezTo>
                    <a:pt x="12631" y="15779"/>
                    <a:pt x="12657" y="15742"/>
                    <a:pt x="12695" y="15742"/>
                  </a:cubicBezTo>
                  <a:close/>
                  <a:moveTo>
                    <a:pt x="24887" y="15807"/>
                  </a:moveTo>
                  <a:lnTo>
                    <a:pt x="24887" y="15807"/>
                  </a:lnTo>
                  <a:cubicBezTo>
                    <a:pt x="24902" y="15864"/>
                    <a:pt x="24932" y="15915"/>
                    <a:pt x="24881" y="15969"/>
                  </a:cubicBezTo>
                  <a:lnTo>
                    <a:pt x="24828" y="15871"/>
                  </a:lnTo>
                  <a:lnTo>
                    <a:pt x="24887" y="15807"/>
                  </a:lnTo>
                  <a:close/>
                  <a:moveTo>
                    <a:pt x="24772" y="15895"/>
                  </a:moveTo>
                  <a:lnTo>
                    <a:pt x="24804" y="15963"/>
                  </a:lnTo>
                  <a:lnTo>
                    <a:pt x="24739" y="16073"/>
                  </a:lnTo>
                  <a:cubicBezTo>
                    <a:pt x="24728" y="16010"/>
                    <a:pt x="24710" y="15947"/>
                    <a:pt x="24772" y="15895"/>
                  </a:cubicBezTo>
                  <a:close/>
                  <a:moveTo>
                    <a:pt x="20171" y="3079"/>
                  </a:moveTo>
                  <a:cubicBezTo>
                    <a:pt x="20209" y="3079"/>
                    <a:pt x="20192" y="3150"/>
                    <a:pt x="20238" y="3153"/>
                  </a:cubicBezTo>
                  <a:cubicBezTo>
                    <a:pt x="20268" y="3155"/>
                    <a:pt x="20297" y="3211"/>
                    <a:pt x="20325" y="3243"/>
                  </a:cubicBezTo>
                  <a:lnTo>
                    <a:pt x="20329" y="3245"/>
                  </a:lnTo>
                  <a:cubicBezTo>
                    <a:pt x="20350" y="3234"/>
                    <a:pt x="20373" y="3229"/>
                    <a:pt x="20396" y="3229"/>
                  </a:cubicBezTo>
                  <a:cubicBezTo>
                    <a:pt x="20420" y="3229"/>
                    <a:pt x="20445" y="3235"/>
                    <a:pt x="20467" y="3248"/>
                  </a:cubicBezTo>
                  <a:cubicBezTo>
                    <a:pt x="20485" y="3282"/>
                    <a:pt x="20498" y="3315"/>
                    <a:pt x="20451" y="3349"/>
                  </a:cubicBezTo>
                  <a:lnTo>
                    <a:pt x="20419" y="3295"/>
                  </a:lnTo>
                  <a:lnTo>
                    <a:pt x="20419" y="3295"/>
                  </a:lnTo>
                  <a:cubicBezTo>
                    <a:pt x="20368" y="3384"/>
                    <a:pt x="20422" y="3464"/>
                    <a:pt x="20434" y="3545"/>
                  </a:cubicBezTo>
                  <a:cubicBezTo>
                    <a:pt x="20436" y="3568"/>
                    <a:pt x="20467" y="3587"/>
                    <a:pt x="20492" y="3616"/>
                  </a:cubicBezTo>
                  <a:cubicBezTo>
                    <a:pt x="20508" y="3579"/>
                    <a:pt x="20518" y="3558"/>
                    <a:pt x="20528" y="3533"/>
                  </a:cubicBezTo>
                  <a:cubicBezTo>
                    <a:pt x="20608" y="3558"/>
                    <a:pt x="20546" y="3605"/>
                    <a:pt x="20559" y="3645"/>
                  </a:cubicBezTo>
                  <a:lnTo>
                    <a:pt x="20511" y="3650"/>
                  </a:lnTo>
                  <a:lnTo>
                    <a:pt x="20414" y="3765"/>
                  </a:lnTo>
                  <a:lnTo>
                    <a:pt x="20396" y="3746"/>
                  </a:lnTo>
                  <a:lnTo>
                    <a:pt x="20273" y="3746"/>
                  </a:lnTo>
                  <a:cubicBezTo>
                    <a:pt x="20261" y="3779"/>
                    <a:pt x="20251" y="3809"/>
                    <a:pt x="20240" y="3843"/>
                  </a:cubicBezTo>
                  <a:lnTo>
                    <a:pt x="20187" y="3832"/>
                  </a:lnTo>
                  <a:lnTo>
                    <a:pt x="20184" y="3835"/>
                  </a:lnTo>
                  <a:cubicBezTo>
                    <a:pt x="20148" y="3878"/>
                    <a:pt x="20129" y="3944"/>
                    <a:pt x="20062" y="3944"/>
                  </a:cubicBezTo>
                  <a:cubicBezTo>
                    <a:pt x="20054" y="3944"/>
                    <a:pt x="20046" y="3943"/>
                    <a:pt x="20037" y="3941"/>
                  </a:cubicBezTo>
                  <a:lnTo>
                    <a:pt x="20006" y="4022"/>
                  </a:lnTo>
                  <a:cubicBezTo>
                    <a:pt x="19957" y="3976"/>
                    <a:pt x="19964" y="3931"/>
                    <a:pt x="19969" y="3883"/>
                  </a:cubicBezTo>
                  <a:lnTo>
                    <a:pt x="20044" y="3864"/>
                  </a:lnTo>
                  <a:cubicBezTo>
                    <a:pt x="20054" y="3799"/>
                    <a:pt x="20054" y="3799"/>
                    <a:pt x="19993" y="3751"/>
                  </a:cubicBezTo>
                  <a:lnTo>
                    <a:pt x="19934" y="3785"/>
                  </a:lnTo>
                  <a:cubicBezTo>
                    <a:pt x="19941" y="3813"/>
                    <a:pt x="19945" y="3836"/>
                    <a:pt x="19953" y="3870"/>
                  </a:cubicBezTo>
                  <a:lnTo>
                    <a:pt x="19875" y="3848"/>
                  </a:lnTo>
                  <a:lnTo>
                    <a:pt x="19844" y="3889"/>
                  </a:lnTo>
                  <a:lnTo>
                    <a:pt x="19696" y="3970"/>
                  </a:lnTo>
                  <a:cubicBezTo>
                    <a:pt x="19725" y="4036"/>
                    <a:pt x="19814" y="4051"/>
                    <a:pt x="19793" y="4129"/>
                  </a:cubicBezTo>
                  <a:cubicBezTo>
                    <a:pt x="19781" y="4172"/>
                    <a:pt x="19749" y="4206"/>
                    <a:pt x="19708" y="4221"/>
                  </a:cubicBezTo>
                  <a:cubicBezTo>
                    <a:pt x="19693" y="4194"/>
                    <a:pt x="19681" y="4169"/>
                    <a:pt x="19667" y="4145"/>
                  </a:cubicBezTo>
                  <a:lnTo>
                    <a:pt x="19651" y="4153"/>
                  </a:lnTo>
                  <a:cubicBezTo>
                    <a:pt x="19667" y="4192"/>
                    <a:pt x="19684" y="4231"/>
                    <a:pt x="19706" y="4282"/>
                  </a:cubicBezTo>
                  <a:lnTo>
                    <a:pt x="19544" y="4387"/>
                  </a:lnTo>
                  <a:cubicBezTo>
                    <a:pt x="19541" y="4387"/>
                    <a:pt x="19539" y="4387"/>
                    <a:pt x="19537" y="4387"/>
                  </a:cubicBezTo>
                  <a:cubicBezTo>
                    <a:pt x="19481" y="4387"/>
                    <a:pt x="19436" y="4362"/>
                    <a:pt x="19401" y="4302"/>
                  </a:cubicBezTo>
                  <a:lnTo>
                    <a:pt x="19471" y="4281"/>
                  </a:lnTo>
                  <a:cubicBezTo>
                    <a:pt x="19467" y="4251"/>
                    <a:pt x="19465" y="4221"/>
                    <a:pt x="19461" y="4184"/>
                  </a:cubicBezTo>
                  <a:lnTo>
                    <a:pt x="19363" y="4162"/>
                  </a:lnTo>
                  <a:lnTo>
                    <a:pt x="19363" y="4162"/>
                  </a:lnTo>
                  <a:cubicBezTo>
                    <a:pt x="19350" y="4247"/>
                    <a:pt x="19345" y="4324"/>
                    <a:pt x="19399" y="4387"/>
                  </a:cubicBezTo>
                  <a:cubicBezTo>
                    <a:pt x="19392" y="4462"/>
                    <a:pt x="19354" y="4492"/>
                    <a:pt x="19291" y="4492"/>
                  </a:cubicBezTo>
                  <a:cubicBezTo>
                    <a:pt x="19290" y="4492"/>
                    <a:pt x="19288" y="4492"/>
                    <a:pt x="19287" y="4492"/>
                  </a:cubicBezTo>
                  <a:lnTo>
                    <a:pt x="19228" y="4573"/>
                  </a:lnTo>
                  <a:cubicBezTo>
                    <a:pt x="19211" y="4565"/>
                    <a:pt x="19197" y="4558"/>
                    <a:pt x="19180" y="4550"/>
                  </a:cubicBezTo>
                  <a:cubicBezTo>
                    <a:pt x="19173" y="4599"/>
                    <a:pt x="19158" y="4631"/>
                    <a:pt x="19130" y="4631"/>
                  </a:cubicBezTo>
                  <a:cubicBezTo>
                    <a:pt x="19114" y="4631"/>
                    <a:pt x="19094" y="4621"/>
                    <a:pt x="19068" y="4597"/>
                  </a:cubicBezTo>
                  <a:cubicBezTo>
                    <a:pt x="19049" y="4606"/>
                    <a:pt x="19027" y="4623"/>
                    <a:pt x="19011" y="4623"/>
                  </a:cubicBezTo>
                  <a:cubicBezTo>
                    <a:pt x="19009" y="4623"/>
                    <a:pt x="19007" y="4623"/>
                    <a:pt x="19005" y="4622"/>
                  </a:cubicBezTo>
                  <a:cubicBezTo>
                    <a:pt x="18988" y="4617"/>
                    <a:pt x="18973" y="4615"/>
                    <a:pt x="18958" y="4615"/>
                  </a:cubicBezTo>
                  <a:cubicBezTo>
                    <a:pt x="18887" y="4615"/>
                    <a:pt x="18845" y="4672"/>
                    <a:pt x="18794" y="4727"/>
                  </a:cubicBezTo>
                  <a:lnTo>
                    <a:pt x="18729" y="4736"/>
                  </a:lnTo>
                  <a:lnTo>
                    <a:pt x="18679" y="4818"/>
                  </a:lnTo>
                  <a:cubicBezTo>
                    <a:pt x="18583" y="4865"/>
                    <a:pt x="18506" y="4935"/>
                    <a:pt x="18435" y="5014"/>
                  </a:cubicBezTo>
                  <a:cubicBezTo>
                    <a:pt x="18426" y="5026"/>
                    <a:pt x="18414" y="5035"/>
                    <a:pt x="18402" y="5042"/>
                  </a:cubicBezTo>
                  <a:cubicBezTo>
                    <a:pt x="18312" y="5077"/>
                    <a:pt x="18250" y="5142"/>
                    <a:pt x="18202" y="5223"/>
                  </a:cubicBezTo>
                  <a:cubicBezTo>
                    <a:pt x="18193" y="5236"/>
                    <a:pt x="18183" y="5247"/>
                    <a:pt x="18170" y="5259"/>
                  </a:cubicBezTo>
                  <a:lnTo>
                    <a:pt x="18078" y="5259"/>
                  </a:lnTo>
                  <a:cubicBezTo>
                    <a:pt x="18085" y="5285"/>
                    <a:pt x="18089" y="5306"/>
                    <a:pt x="18097" y="5336"/>
                  </a:cubicBezTo>
                  <a:cubicBezTo>
                    <a:pt x="18078" y="5356"/>
                    <a:pt x="18057" y="5393"/>
                    <a:pt x="18032" y="5397"/>
                  </a:cubicBezTo>
                  <a:cubicBezTo>
                    <a:pt x="17933" y="5409"/>
                    <a:pt x="17897" y="5493"/>
                    <a:pt x="17836" y="5549"/>
                  </a:cubicBezTo>
                  <a:cubicBezTo>
                    <a:pt x="17844" y="5583"/>
                    <a:pt x="17850" y="5614"/>
                    <a:pt x="17861" y="5665"/>
                  </a:cubicBezTo>
                  <a:lnTo>
                    <a:pt x="17774" y="5595"/>
                  </a:lnTo>
                  <a:cubicBezTo>
                    <a:pt x="17761" y="5643"/>
                    <a:pt x="17749" y="5682"/>
                    <a:pt x="17737" y="5727"/>
                  </a:cubicBezTo>
                  <a:lnTo>
                    <a:pt x="17655" y="5682"/>
                  </a:lnTo>
                  <a:cubicBezTo>
                    <a:pt x="17651" y="5709"/>
                    <a:pt x="17650" y="5738"/>
                    <a:pt x="17647" y="5766"/>
                  </a:cubicBezTo>
                  <a:cubicBezTo>
                    <a:pt x="17645" y="5794"/>
                    <a:pt x="17636" y="5816"/>
                    <a:pt x="17601" y="5816"/>
                  </a:cubicBezTo>
                  <a:cubicBezTo>
                    <a:pt x="17599" y="5816"/>
                    <a:pt x="17596" y="5816"/>
                    <a:pt x="17593" y="5816"/>
                  </a:cubicBezTo>
                  <a:cubicBezTo>
                    <a:pt x="17589" y="5796"/>
                    <a:pt x="17583" y="5774"/>
                    <a:pt x="17576" y="5745"/>
                  </a:cubicBezTo>
                  <a:lnTo>
                    <a:pt x="17500" y="5795"/>
                  </a:lnTo>
                  <a:lnTo>
                    <a:pt x="17522" y="5879"/>
                  </a:lnTo>
                  <a:lnTo>
                    <a:pt x="17420" y="5893"/>
                  </a:lnTo>
                  <a:cubicBezTo>
                    <a:pt x="17333" y="5954"/>
                    <a:pt x="17366" y="6071"/>
                    <a:pt x="17270" y="6117"/>
                  </a:cubicBezTo>
                  <a:cubicBezTo>
                    <a:pt x="17258" y="6093"/>
                    <a:pt x="17245" y="6071"/>
                    <a:pt x="17231" y="6046"/>
                  </a:cubicBezTo>
                  <a:cubicBezTo>
                    <a:pt x="17221" y="6054"/>
                    <a:pt x="17209" y="6060"/>
                    <a:pt x="17209" y="6063"/>
                  </a:cubicBezTo>
                  <a:cubicBezTo>
                    <a:pt x="17214" y="6090"/>
                    <a:pt x="17222" y="6117"/>
                    <a:pt x="17233" y="6153"/>
                  </a:cubicBezTo>
                  <a:cubicBezTo>
                    <a:pt x="17197" y="6179"/>
                    <a:pt x="17155" y="6209"/>
                    <a:pt x="17109" y="6243"/>
                  </a:cubicBezTo>
                  <a:cubicBezTo>
                    <a:pt x="17105" y="6268"/>
                    <a:pt x="17099" y="6299"/>
                    <a:pt x="17092" y="6339"/>
                  </a:cubicBezTo>
                  <a:lnTo>
                    <a:pt x="17017" y="6286"/>
                  </a:lnTo>
                  <a:lnTo>
                    <a:pt x="16879" y="6371"/>
                  </a:lnTo>
                  <a:cubicBezTo>
                    <a:pt x="16876" y="6377"/>
                    <a:pt x="16866" y="6397"/>
                    <a:pt x="16856" y="6421"/>
                  </a:cubicBezTo>
                  <a:lnTo>
                    <a:pt x="16784" y="6412"/>
                  </a:lnTo>
                  <a:lnTo>
                    <a:pt x="16634" y="6566"/>
                  </a:lnTo>
                  <a:cubicBezTo>
                    <a:pt x="16685" y="6653"/>
                    <a:pt x="16679" y="6685"/>
                    <a:pt x="16603" y="6742"/>
                  </a:cubicBezTo>
                  <a:lnTo>
                    <a:pt x="16578" y="6655"/>
                  </a:lnTo>
                  <a:lnTo>
                    <a:pt x="16564" y="6655"/>
                  </a:lnTo>
                  <a:cubicBezTo>
                    <a:pt x="16558" y="6681"/>
                    <a:pt x="16552" y="6709"/>
                    <a:pt x="16545" y="6741"/>
                  </a:cubicBezTo>
                  <a:lnTo>
                    <a:pt x="16480" y="6722"/>
                  </a:lnTo>
                  <a:lnTo>
                    <a:pt x="16518" y="6803"/>
                  </a:lnTo>
                  <a:lnTo>
                    <a:pt x="16437" y="6907"/>
                  </a:lnTo>
                  <a:cubicBezTo>
                    <a:pt x="16324" y="6922"/>
                    <a:pt x="16277" y="7058"/>
                    <a:pt x="16155" y="7085"/>
                  </a:cubicBezTo>
                  <a:lnTo>
                    <a:pt x="16104" y="7226"/>
                  </a:lnTo>
                  <a:lnTo>
                    <a:pt x="16118" y="7232"/>
                  </a:lnTo>
                  <a:lnTo>
                    <a:pt x="16034" y="7279"/>
                  </a:lnTo>
                  <a:lnTo>
                    <a:pt x="15940" y="7208"/>
                  </a:lnTo>
                  <a:lnTo>
                    <a:pt x="15929" y="7216"/>
                  </a:lnTo>
                  <a:lnTo>
                    <a:pt x="15983" y="7284"/>
                  </a:lnTo>
                  <a:lnTo>
                    <a:pt x="15922" y="7398"/>
                  </a:lnTo>
                  <a:lnTo>
                    <a:pt x="15844" y="7398"/>
                  </a:lnTo>
                  <a:cubicBezTo>
                    <a:pt x="15812" y="7465"/>
                    <a:pt x="15781" y="7529"/>
                    <a:pt x="15751" y="7594"/>
                  </a:cubicBezTo>
                  <a:cubicBezTo>
                    <a:pt x="15722" y="7580"/>
                    <a:pt x="15698" y="7570"/>
                    <a:pt x="15674" y="7559"/>
                  </a:cubicBezTo>
                  <a:lnTo>
                    <a:pt x="15608" y="7604"/>
                  </a:lnTo>
                  <a:lnTo>
                    <a:pt x="15462" y="7593"/>
                  </a:lnTo>
                  <a:cubicBezTo>
                    <a:pt x="15460" y="7597"/>
                    <a:pt x="15457" y="7603"/>
                    <a:pt x="15454" y="7609"/>
                  </a:cubicBezTo>
                  <a:lnTo>
                    <a:pt x="15534" y="7666"/>
                  </a:lnTo>
                  <a:cubicBezTo>
                    <a:pt x="15508" y="7691"/>
                    <a:pt x="15506" y="7742"/>
                    <a:pt x="15457" y="7742"/>
                  </a:cubicBezTo>
                  <a:cubicBezTo>
                    <a:pt x="15452" y="7742"/>
                    <a:pt x="15445" y="7742"/>
                    <a:pt x="15438" y="7740"/>
                  </a:cubicBezTo>
                  <a:cubicBezTo>
                    <a:pt x="15436" y="7729"/>
                    <a:pt x="15435" y="7714"/>
                    <a:pt x="15431" y="7693"/>
                  </a:cubicBezTo>
                  <a:lnTo>
                    <a:pt x="15371" y="7704"/>
                  </a:lnTo>
                  <a:cubicBezTo>
                    <a:pt x="15372" y="7733"/>
                    <a:pt x="15373" y="7759"/>
                    <a:pt x="15375" y="7795"/>
                  </a:cubicBezTo>
                  <a:lnTo>
                    <a:pt x="15273" y="7795"/>
                  </a:lnTo>
                  <a:cubicBezTo>
                    <a:pt x="15197" y="7836"/>
                    <a:pt x="15184" y="7910"/>
                    <a:pt x="15152" y="7975"/>
                  </a:cubicBezTo>
                  <a:lnTo>
                    <a:pt x="15099" y="7973"/>
                  </a:lnTo>
                  <a:cubicBezTo>
                    <a:pt x="15057" y="8031"/>
                    <a:pt x="15075" y="8136"/>
                    <a:pt x="14967" y="8147"/>
                  </a:cubicBezTo>
                  <a:cubicBezTo>
                    <a:pt x="14961" y="8168"/>
                    <a:pt x="14956" y="8187"/>
                    <a:pt x="14948" y="8214"/>
                  </a:cubicBezTo>
                  <a:lnTo>
                    <a:pt x="14893" y="8208"/>
                  </a:lnTo>
                  <a:lnTo>
                    <a:pt x="14820" y="8259"/>
                  </a:lnTo>
                  <a:lnTo>
                    <a:pt x="14829" y="8318"/>
                  </a:lnTo>
                  <a:cubicBezTo>
                    <a:pt x="14813" y="8345"/>
                    <a:pt x="14794" y="8351"/>
                    <a:pt x="14772" y="8351"/>
                  </a:cubicBezTo>
                  <a:cubicBezTo>
                    <a:pt x="14753" y="8351"/>
                    <a:pt x="14732" y="8347"/>
                    <a:pt x="14711" y="8347"/>
                  </a:cubicBezTo>
                  <a:cubicBezTo>
                    <a:pt x="14702" y="8347"/>
                    <a:pt x="14692" y="8348"/>
                    <a:pt x="14683" y="8350"/>
                  </a:cubicBezTo>
                  <a:lnTo>
                    <a:pt x="14616" y="8490"/>
                  </a:lnTo>
                  <a:cubicBezTo>
                    <a:pt x="14531" y="8494"/>
                    <a:pt x="14539" y="8580"/>
                    <a:pt x="14520" y="8641"/>
                  </a:cubicBezTo>
                  <a:lnTo>
                    <a:pt x="14402" y="8632"/>
                  </a:lnTo>
                  <a:cubicBezTo>
                    <a:pt x="14345" y="8739"/>
                    <a:pt x="14312" y="8851"/>
                    <a:pt x="14213" y="8927"/>
                  </a:cubicBezTo>
                  <a:lnTo>
                    <a:pt x="14136" y="8885"/>
                  </a:lnTo>
                  <a:lnTo>
                    <a:pt x="14136" y="8885"/>
                  </a:lnTo>
                  <a:cubicBezTo>
                    <a:pt x="14155" y="8927"/>
                    <a:pt x="14164" y="8947"/>
                    <a:pt x="14174" y="8971"/>
                  </a:cubicBezTo>
                  <a:cubicBezTo>
                    <a:pt x="14149" y="9001"/>
                    <a:pt x="14118" y="9008"/>
                    <a:pt x="14084" y="9008"/>
                  </a:cubicBezTo>
                  <a:cubicBezTo>
                    <a:pt x="14068" y="9008"/>
                    <a:pt x="14052" y="9006"/>
                    <a:pt x="14036" y="9005"/>
                  </a:cubicBezTo>
                  <a:lnTo>
                    <a:pt x="14036" y="9005"/>
                  </a:lnTo>
                  <a:cubicBezTo>
                    <a:pt x="14011" y="9052"/>
                    <a:pt x="14074" y="9119"/>
                    <a:pt x="13994" y="9157"/>
                  </a:cubicBezTo>
                  <a:lnTo>
                    <a:pt x="13965" y="9105"/>
                  </a:lnTo>
                  <a:cubicBezTo>
                    <a:pt x="13929" y="9115"/>
                    <a:pt x="13929" y="9150"/>
                    <a:pt x="13964" y="9241"/>
                  </a:cubicBezTo>
                  <a:cubicBezTo>
                    <a:pt x="13919" y="9262"/>
                    <a:pt x="13873" y="9286"/>
                    <a:pt x="13826" y="9304"/>
                  </a:cubicBezTo>
                  <a:cubicBezTo>
                    <a:pt x="13768" y="9327"/>
                    <a:pt x="13758" y="9386"/>
                    <a:pt x="13727" y="9430"/>
                  </a:cubicBezTo>
                  <a:cubicBezTo>
                    <a:pt x="13720" y="9443"/>
                    <a:pt x="13714" y="9457"/>
                    <a:pt x="13711" y="9471"/>
                  </a:cubicBezTo>
                  <a:lnTo>
                    <a:pt x="13606" y="9508"/>
                  </a:lnTo>
                  <a:cubicBezTo>
                    <a:pt x="13608" y="9527"/>
                    <a:pt x="13610" y="9543"/>
                    <a:pt x="13612" y="9564"/>
                  </a:cubicBezTo>
                  <a:lnTo>
                    <a:pt x="13518" y="9616"/>
                  </a:lnTo>
                  <a:cubicBezTo>
                    <a:pt x="13503" y="9689"/>
                    <a:pt x="13455" y="9740"/>
                    <a:pt x="13389" y="9779"/>
                  </a:cubicBezTo>
                  <a:cubicBezTo>
                    <a:pt x="13360" y="9797"/>
                    <a:pt x="13336" y="9824"/>
                    <a:pt x="13307" y="9844"/>
                  </a:cubicBezTo>
                  <a:cubicBezTo>
                    <a:pt x="13282" y="9857"/>
                    <a:pt x="13256" y="9870"/>
                    <a:pt x="13228" y="9881"/>
                  </a:cubicBezTo>
                  <a:lnTo>
                    <a:pt x="13228" y="9933"/>
                  </a:lnTo>
                  <a:lnTo>
                    <a:pt x="13217" y="9926"/>
                  </a:lnTo>
                  <a:cubicBezTo>
                    <a:pt x="13180" y="9973"/>
                    <a:pt x="13143" y="10019"/>
                    <a:pt x="13105" y="10066"/>
                  </a:cubicBezTo>
                  <a:lnTo>
                    <a:pt x="13114" y="10078"/>
                  </a:lnTo>
                  <a:lnTo>
                    <a:pt x="12985" y="10112"/>
                  </a:lnTo>
                  <a:cubicBezTo>
                    <a:pt x="12982" y="10243"/>
                    <a:pt x="12874" y="10288"/>
                    <a:pt x="12771" y="10351"/>
                  </a:cubicBezTo>
                  <a:cubicBezTo>
                    <a:pt x="12754" y="10380"/>
                    <a:pt x="12732" y="10419"/>
                    <a:pt x="12705" y="10466"/>
                  </a:cubicBezTo>
                  <a:cubicBezTo>
                    <a:pt x="12704" y="10465"/>
                    <a:pt x="12703" y="10465"/>
                    <a:pt x="12702" y="10465"/>
                  </a:cubicBezTo>
                  <a:cubicBezTo>
                    <a:pt x="12637" y="10465"/>
                    <a:pt x="12631" y="10535"/>
                    <a:pt x="12599" y="10585"/>
                  </a:cubicBezTo>
                  <a:lnTo>
                    <a:pt x="12534" y="10608"/>
                  </a:lnTo>
                  <a:cubicBezTo>
                    <a:pt x="12530" y="10629"/>
                    <a:pt x="12527" y="10648"/>
                    <a:pt x="12526" y="10656"/>
                  </a:cubicBezTo>
                  <a:lnTo>
                    <a:pt x="12341" y="10804"/>
                  </a:lnTo>
                  <a:cubicBezTo>
                    <a:pt x="12337" y="10884"/>
                    <a:pt x="12337" y="10884"/>
                    <a:pt x="12234" y="10909"/>
                  </a:cubicBezTo>
                  <a:cubicBezTo>
                    <a:pt x="12198" y="11056"/>
                    <a:pt x="12069" y="11120"/>
                    <a:pt x="11971" y="11215"/>
                  </a:cubicBezTo>
                  <a:cubicBezTo>
                    <a:pt x="11952" y="11240"/>
                    <a:pt x="11935" y="11272"/>
                    <a:pt x="11908" y="11294"/>
                  </a:cubicBezTo>
                  <a:cubicBezTo>
                    <a:pt x="11875" y="11322"/>
                    <a:pt x="11839" y="11346"/>
                    <a:pt x="11846" y="11384"/>
                  </a:cubicBezTo>
                  <a:cubicBezTo>
                    <a:pt x="11816" y="11417"/>
                    <a:pt x="11793" y="11444"/>
                    <a:pt x="11770" y="11469"/>
                  </a:cubicBezTo>
                  <a:cubicBezTo>
                    <a:pt x="11746" y="11496"/>
                    <a:pt x="11724" y="11525"/>
                    <a:pt x="11695" y="11541"/>
                  </a:cubicBezTo>
                  <a:cubicBezTo>
                    <a:pt x="11644" y="11571"/>
                    <a:pt x="11602" y="11612"/>
                    <a:pt x="11571" y="11662"/>
                  </a:cubicBezTo>
                  <a:cubicBezTo>
                    <a:pt x="11539" y="11707"/>
                    <a:pt x="11495" y="11742"/>
                    <a:pt x="11446" y="11765"/>
                  </a:cubicBezTo>
                  <a:cubicBezTo>
                    <a:pt x="11435" y="11798"/>
                    <a:pt x="11424" y="11832"/>
                    <a:pt x="11411" y="11866"/>
                  </a:cubicBezTo>
                  <a:lnTo>
                    <a:pt x="11348" y="11884"/>
                  </a:lnTo>
                  <a:cubicBezTo>
                    <a:pt x="11324" y="11957"/>
                    <a:pt x="11239" y="12001"/>
                    <a:pt x="11258" y="12095"/>
                  </a:cubicBezTo>
                  <a:lnTo>
                    <a:pt x="11152" y="12090"/>
                  </a:lnTo>
                  <a:lnTo>
                    <a:pt x="11152" y="12090"/>
                  </a:lnTo>
                  <a:cubicBezTo>
                    <a:pt x="11154" y="12123"/>
                    <a:pt x="11155" y="12149"/>
                    <a:pt x="11157" y="12181"/>
                  </a:cubicBezTo>
                  <a:lnTo>
                    <a:pt x="11077" y="12181"/>
                  </a:lnTo>
                  <a:lnTo>
                    <a:pt x="11048" y="12251"/>
                  </a:lnTo>
                  <a:lnTo>
                    <a:pt x="10987" y="12244"/>
                  </a:lnTo>
                  <a:lnTo>
                    <a:pt x="11023" y="12339"/>
                  </a:lnTo>
                  <a:lnTo>
                    <a:pt x="10841" y="12362"/>
                  </a:lnTo>
                  <a:cubicBezTo>
                    <a:pt x="10836" y="12400"/>
                    <a:pt x="10831" y="12452"/>
                    <a:pt x="10823" y="12526"/>
                  </a:cubicBezTo>
                  <a:lnTo>
                    <a:pt x="10690" y="12608"/>
                  </a:lnTo>
                  <a:lnTo>
                    <a:pt x="10661" y="12681"/>
                  </a:lnTo>
                  <a:lnTo>
                    <a:pt x="10612" y="12696"/>
                  </a:lnTo>
                  <a:lnTo>
                    <a:pt x="10641" y="12746"/>
                  </a:lnTo>
                  <a:lnTo>
                    <a:pt x="10591" y="12752"/>
                  </a:lnTo>
                  <a:lnTo>
                    <a:pt x="10537" y="12864"/>
                  </a:lnTo>
                  <a:lnTo>
                    <a:pt x="10493" y="12824"/>
                  </a:lnTo>
                  <a:lnTo>
                    <a:pt x="10493" y="12895"/>
                  </a:lnTo>
                  <a:lnTo>
                    <a:pt x="10372" y="12983"/>
                  </a:lnTo>
                  <a:cubicBezTo>
                    <a:pt x="10374" y="12989"/>
                    <a:pt x="10376" y="12994"/>
                    <a:pt x="10379" y="12999"/>
                  </a:cubicBezTo>
                  <a:lnTo>
                    <a:pt x="10283" y="12980"/>
                  </a:lnTo>
                  <a:cubicBezTo>
                    <a:pt x="10193" y="13018"/>
                    <a:pt x="10125" y="13095"/>
                    <a:pt x="10100" y="13189"/>
                  </a:cubicBezTo>
                  <a:cubicBezTo>
                    <a:pt x="9982" y="13324"/>
                    <a:pt x="9853" y="13431"/>
                    <a:pt x="9824" y="13605"/>
                  </a:cubicBezTo>
                  <a:lnTo>
                    <a:pt x="9735" y="13595"/>
                  </a:lnTo>
                  <a:cubicBezTo>
                    <a:pt x="9684" y="13678"/>
                    <a:pt x="9603" y="13744"/>
                    <a:pt x="9587" y="13856"/>
                  </a:cubicBezTo>
                  <a:lnTo>
                    <a:pt x="9472" y="13924"/>
                  </a:lnTo>
                  <a:cubicBezTo>
                    <a:pt x="9470" y="13936"/>
                    <a:pt x="9467" y="13946"/>
                    <a:pt x="9461" y="13955"/>
                  </a:cubicBezTo>
                  <a:cubicBezTo>
                    <a:pt x="9385" y="14049"/>
                    <a:pt x="9308" y="14141"/>
                    <a:pt x="9232" y="14234"/>
                  </a:cubicBezTo>
                  <a:cubicBezTo>
                    <a:pt x="9223" y="14246"/>
                    <a:pt x="9214" y="14258"/>
                    <a:pt x="9202" y="14268"/>
                  </a:cubicBezTo>
                  <a:cubicBezTo>
                    <a:pt x="9162" y="14299"/>
                    <a:pt x="9160" y="14351"/>
                    <a:pt x="9140" y="14389"/>
                  </a:cubicBezTo>
                  <a:cubicBezTo>
                    <a:pt x="9118" y="14425"/>
                    <a:pt x="9069" y="14446"/>
                    <a:pt x="9036" y="14478"/>
                  </a:cubicBezTo>
                  <a:cubicBezTo>
                    <a:pt x="9023" y="14490"/>
                    <a:pt x="9016" y="14507"/>
                    <a:pt x="9015" y="14526"/>
                  </a:cubicBezTo>
                  <a:cubicBezTo>
                    <a:pt x="9012" y="14567"/>
                    <a:pt x="8992" y="14606"/>
                    <a:pt x="8962" y="14633"/>
                  </a:cubicBezTo>
                  <a:cubicBezTo>
                    <a:pt x="8946" y="14650"/>
                    <a:pt x="8942" y="14680"/>
                    <a:pt x="8933" y="14705"/>
                  </a:cubicBezTo>
                  <a:lnTo>
                    <a:pt x="8808" y="14770"/>
                  </a:lnTo>
                  <a:lnTo>
                    <a:pt x="8862" y="14841"/>
                  </a:lnTo>
                  <a:lnTo>
                    <a:pt x="8730" y="14989"/>
                  </a:lnTo>
                  <a:cubicBezTo>
                    <a:pt x="8732" y="15003"/>
                    <a:pt x="8737" y="15033"/>
                    <a:pt x="8743" y="15076"/>
                  </a:cubicBezTo>
                  <a:lnTo>
                    <a:pt x="8686" y="15054"/>
                  </a:lnTo>
                  <a:lnTo>
                    <a:pt x="8622" y="15092"/>
                  </a:lnTo>
                  <a:lnTo>
                    <a:pt x="8632" y="15101"/>
                  </a:lnTo>
                  <a:lnTo>
                    <a:pt x="8311" y="15551"/>
                  </a:lnTo>
                  <a:lnTo>
                    <a:pt x="8206" y="15566"/>
                  </a:lnTo>
                  <a:cubicBezTo>
                    <a:pt x="8197" y="15605"/>
                    <a:pt x="8188" y="15645"/>
                    <a:pt x="8177" y="15697"/>
                  </a:cubicBezTo>
                  <a:lnTo>
                    <a:pt x="8070" y="15631"/>
                  </a:lnTo>
                  <a:lnTo>
                    <a:pt x="8008" y="15700"/>
                  </a:lnTo>
                  <a:lnTo>
                    <a:pt x="7939" y="15692"/>
                  </a:lnTo>
                  <a:cubicBezTo>
                    <a:pt x="7935" y="15735"/>
                    <a:pt x="7931" y="15775"/>
                    <a:pt x="7928" y="15823"/>
                  </a:cubicBezTo>
                  <a:lnTo>
                    <a:pt x="7850" y="15771"/>
                  </a:lnTo>
                  <a:lnTo>
                    <a:pt x="7780" y="15801"/>
                  </a:lnTo>
                  <a:lnTo>
                    <a:pt x="7696" y="15771"/>
                  </a:lnTo>
                  <a:cubicBezTo>
                    <a:pt x="7670" y="15819"/>
                    <a:pt x="7643" y="15865"/>
                    <a:pt x="7611" y="15922"/>
                  </a:cubicBezTo>
                  <a:lnTo>
                    <a:pt x="7477" y="15968"/>
                  </a:lnTo>
                  <a:cubicBezTo>
                    <a:pt x="7471" y="16001"/>
                    <a:pt x="7464" y="16036"/>
                    <a:pt x="7455" y="16077"/>
                  </a:cubicBezTo>
                  <a:cubicBezTo>
                    <a:pt x="7402" y="16014"/>
                    <a:pt x="7420" y="15960"/>
                    <a:pt x="7512" y="15894"/>
                  </a:cubicBezTo>
                  <a:lnTo>
                    <a:pt x="7484" y="15833"/>
                  </a:lnTo>
                  <a:cubicBezTo>
                    <a:pt x="7443" y="15850"/>
                    <a:pt x="7414" y="15865"/>
                    <a:pt x="7393" y="15904"/>
                  </a:cubicBezTo>
                  <a:cubicBezTo>
                    <a:pt x="7378" y="15930"/>
                    <a:pt x="7341" y="15948"/>
                    <a:pt x="7310" y="15961"/>
                  </a:cubicBezTo>
                  <a:cubicBezTo>
                    <a:pt x="7248" y="15987"/>
                    <a:pt x="7184" y="16006"/>
                    <a:pt x="7126" y="16040"/>
                  </a:cubicBezTo>
                  <a:lnTo>
                    <a:pt x="6944" y="16062"/>
                  </a:lnTo>
                  <a:cubicBezTo>
                    <a:pt x="6924" y="16090"/>
                    <a:pt x="6906" y="16116"/>
                    <a:pt x="6885" y="16145"/>
                  </a:cubicBezTo>
                  <a:cubicBezTo>
                    <a:pt x="6857" y="16126"/>
                    <a:pt x="6833" y="16110"/>
                    <a:pt x="6808" y="16097"/>
                  </a:cubicBezTo>
                  <a:cubicBezTo>
                    <a:pt x="6785" y="16085"/>
                    <a:pt x="6761" y="16077"/>
                    <a:pt x="6729" y="16065"/>
                  </a:cubicBezTo>
                  <a:cubicBezTo>
                    <a:pt x="6723" y="16093"/>
                    <a:pt x="6720" y="16111"/>
                    <a:pt x="6717" y="16133"/>
                  </a:cubicBezTo>
                  <a:cubicBezTo>
                    <a:pt x="6645" y="16163"/>
                    <a:pt x="6572" y="16188"/>
                    <a:pt x="6492" y="16188"/>
                  </a:cubicBezTo>
                  <a:cubicBezTo>
                    <a:pt x="6466" y="16188"/>
                    <a:pt x="6438" y="16185"/>
                    <a:pt x="6410" y="16179"/>
                  </a:cubicBezTo>
                  <a:cubicBezTo>
                    <a:pt x="6364" y="16237"/>
                    <a:pt x="6308" y="16269"/>
                    <a:pt x="6245" y="16269"/>
                  </a:cubicBezTo>
                  <a:cubicBezTo>
                    <a:pt x="6214" y="16269"/>
                    <a:pt x="6181" y="16261"/>
                    <a:pt x="6147" y="16245"/>
                  </a:cubicBezTo>
                  <a:lnTo>
                    <a:pt x="6087" y="16312"/>
                  </a:lnTo>
                  <a:lnTo>
                    <a:pt x="5864" y="16312"/>
                  </a:lnTo>
                  <a:lnTo>
                    <a:pt x="5684" y="16415"/>
                  </a:lnTo>
                  <a:cubicBezTo>
                    <a:pt x="5639" y="16396"/>
                    <a:pt x="5596" y="16389"/>
                    <a:pt x="5555" y="16389"/>
                  </a:cubicBezTo>
                  <a:cubicBezTo>
                    <a:pt x="5481" y="16389"/>
                    <a:pt x="5413" y="16413"/>
                    <a:pt x="5344" y="16439"/>
                  </a:cubicBezTo>
                  <a:cubicBezTo>
                    <a:pt x="5324" y="16431"/>
                    <a:pt x="5305" y="16428"/>
                    <a:pt x="5287" y="16428"/>
                  </a:cubicBezTo>
                  <a:cubicBezTo>
                    <a:pt x="5209" y="16428"/>
                    <a:pt x="5142" y="16485"/>
                    <a:pt x="5064" y="16485"/>
                  </a:cubicBezTo>
                  <a:cubicBezTo>
                    <a:pt x="5060" y="16485"/>
                    <a:pt x="5057" y="16485"/>
                    <a:pt x="5053" y="16484"/>
                  </a:cubicBezTo>
                  <a:lnTo>
                    <a:pt x="5053" y="16532"/>
                  </a:lnTo>
                  <a:lnTo>
                    <a:pt x="4957" y="16586"/>
                  </a:lnTo>
                  <a:lnTo>
                    <a:pt x="4864" y="16558"/>
                  </a:lnTo>
                  <a:lnTo>
                    <a:pt x="4832" y="16500"/>
                  </a:lnTo>
                  <a:cubicBezTo>
                    <a:pt x="4792" y="16530"/>
                    <a:pt x="4749" y="16535"/>
                    <a:pt x="4704" y="16535"/>
                  </a:cubicBezTo>
                  <a:cubicBezTo>
                    <a:pt x="4679" y="16535"/>
                    <a:pt x="4653" y="16534"/>
                    <a:pt x="4627" y="16534"/>
                  </a:cubicBezTo>
                  <a:cubicBezTo>
                    <a:pt x="4594" y="16534"/>
                    <a:pt x="4562" y="16536"/>
                    <a:pt x="4530" y="16548"/>
                  </a:cubicBezTo>
                  <a:cubicBezTo>
                    <a:pt x="4494" y="16562"/>
                    <a:pt x="4454" y="16566"/>
                    <a:pt x="4413" y="16566"/>
                  </a:cubicBezTo>
                  <a:cubicBezTo>
                    <a:pt x="4348" y="16566"/>
                    <a:pt x="4278" y="16555"/>
                    <a:pt x="4210" y="16555"/>
                  </a:cubicBezTo>
                  <a:lnTo>
                    <a:pt x="4161" y="16510"/>
                  </a:lnTo>
                  <a:lnTo>
                    <a:pt x="3755" y="16487"/>
                  </a:lnTo>
                  <a:lnTo>
                    <a:pt x="3624" y="16356"/>
                  </a:lnTo>
                  <a:cubicBezTo>
                    <a:pt x="3639" y="16319"/>
                    <a:pt x="3651" y="16289"/>
                    <a:pt x="3666" y="16254"/>
                  </a:cubicBezTo>
                  <a:lnTo>
                    <a:pt x="3789" y="16240"/>
                  </a:lnTo>
                  <a:cubicBezTo>
                    <a:pt x="3775" y="16215"/>
                    <a:pt x="3766" y="16189"/>
                    <a:pt x="3758" y="16162"/>
                  </a:cubicBezTo>
                  <a:cubicBezTo>
                    <a:pt x="3753" y="16135"/>
                    <a:pt x="3757" y="16109"/>
                    <a:pt x="3772" y="16086"/>
                  </a:cubicBezTo>
                  <a:lnTo>
                    <a:pt x="3939" y="15941"/>
                  </a:lnTo>
                  <a:lnTo>
                    <a:pt x="4012" y="15978"/>
                  </a:lnTo>
                  <a:cubicBezTo>
                    <a:pt x="4066" y="15953"/>
                    <a:pt x="4066" y="15910"/>
                    <a:pt x="4054" y="15858"/>
                  </a:cubicBezTo>
                  <a:cubicBezTo>
                    <a:pt x="4097" y="15813"/>
                    <a:pt x="4146" y="15769"/>
                    <a:pt x="4184" y="15718"/>
                  </a:cubicBezTo>
                  <a:cubicBezTo>
                    <a:pt x="4208" y="15687"/>
                    <a:pt x="4214" y="15643"/>
                    <a:pt x="4230" y="15600"/>
                  </a:cubicBezTo>
                  <a:lnTo>
                    <a:pt x="4317" y="15600"/>
                  </a:lnTo>
                  <a:lnTo>
                    <a:pt x="4520" y="15412"/>
                  </a:lnTo>
                  <a:lnTo>
                    <a:pt x="4629" y="15224"/>
                  </a:lnTo>
                  <a:lnTo>
                    <a:pt x="4743" y="15231"/>
                  </a:lnTo>
                  <a:cubicBezTo>
                    <a:pt x="4731" y="15197"/>
                    <a:pt x="4722" y="15168"/>
                    <a:pt x="4710" y="15133"/>
                  </a:cubicBezTo>
                  <a:lnTo>
                    <a:pt x="4791" y="15104"/>
                  </a:lnTo>
                  <a:cubicBezTo>
                    <a:pt x="4765" y="15057"/>
                    <a:pt x="4741" y="15015"/>
                    <a:pt x="4714" y="14967"/>
                  </a:cubicBezTo>
                  <a:lnTo>
                    <a:pt x="4636" y="14980"/>
                  </a:lnTo>
                  <a:lnTo>
                    <a:pt x="4569" y="14870"/>
                  </a:lnTo>
                  <a:lnTo>
                    <a:pt x="4597" y="14799"/>
                  </a:lnTo>
                  <a:lnTo>
                    <a:pt x="4800" y="14799"/>
                  </a:lnTo>
                  <a:lnTo>
                    <a:pt x="4820" y="14870"/>
                  </a:lnTo>
                  <a:lnTo>
                    <a:pt x="4928" y="14861"/>
                  </a:lnTo>
                  <a:lnTo>
                    <a:pt x="4948" y="14924"/>
                  </a:lnTo>
                  <a:cubicBezTo>
                    <a:pt x="5057" y="14912"/>
                    <a:pt x="5082" y="14789"/>
                    <a:pt x="5171" y="14772"/>
                  </a:cubicBezTo>
                  <a:cubicBezTo>
                    <a:pt x="5192" y="14712"/>
                    <a:pt x="5211" y="14660"/>
                    <a:pt x="5228" y="14614"/>
                  </a:cubicBezTo>
                  <a:cubicBezTo>
                    <a:pt x="5239" y="14613"/>
                    <a:pt x="5250" y="14613"/>
                    <a:pt x="5260" y="14613"/>
                  </a:cubicBezTo>
                  <a:cubicBezTo>
                    <a:pt x="5273" y="14613"/>
                    <a:pt x="5285" y="14613"/>
                    <a:pt x="5296" y="14613"/>
                  </a:cubicBezTo>
                  <a:cubicBezTo>
                    <a:pt x="5325" y="14613"/>
                    <a:pt x="5351" y="14611"/>
                    <a:pt x="5370" y="14601"/>
                  </a:cubicBezTo>
                  <a:cubicBezTo>
                    <a:pt x="5405" y="14582"/>
                    <a:pt x="5419" y="14530"/>
                    <a:pt x="5446" y="14488"/>
                  </a:cubicBezTo>
                  <a:lnTo>
                    <a:pt x="5507" y="14488"/>
                  </a:lnTo>
                  <a:cubicBezTo>
                    <a:pt x="5529" y="14353"/>
                    <a:pt x="5658" y="14315"/>
                    <a:pt x="5737" y="14230"/>
                  </a:cubicBezTo>
                  <a:cubicBezTo>
                    <a:pt x="5755" y="14212"/>
                    <a:pt x="5781" y="14196"/>
                    <a:pt x="5788" y="14173"/>
                  </a:cubicBezTo>
                  <a:cubicBezTo>
                    <a:pt x="5804" y="14124"/>
                    <a:pt x="5834" y="14105"/>
                    <a:pt x="5879" y="14105"/>
                  </a:cubicBezTo>
                  <a:cubicBezTo>
                    <a:pt x="5885" y="14105"/>
                    <a:pt x="5892" y="14105"/>
                    <a:pt x="5899" y="14106"/>
                  </a:cubicBezTo>
                  <a:cubicBezTo>
                    <a:pt x="5916" y="14067"/>
                    <a:pt x="5933" y="14029"/>
                    <a:pt x="5951" y="13992"/>
                  </a:cubicBezTo>
                  <a:lnTo>
                    <a:pt x="6075" y="13951"/>
                  </a:lnTo>
                  <a:cubicBezTo>
                    <a:pt x="6086" y="13918"/>
                    <a:pt x="6092" y="13889"/>
                    <a:pt x="6103" y="13856"/>
                  </a:cubicBezTo>
                  <a:lnTo>
                    <a:pt x="6176" y="13822"/>
                  </a:lnTo>
                  <a:lnTo>
                    <a:pt x="6221" y="13701"/>
                  </a:lnTo>
                  <a:cubicBezTo>
                    <a:pt x="6204" y="13659"/>
                    <a:pt x="6186" y="13611"/>
                    <a:pt x="6164" y="13555"/>
                  </a:cubicBezTo>
                  <a:lnTo>
                    <a:pt x="6079" y="13614"/>
                  </a:lnTo>
                  <a:lnTo>
                    <a:pt x="6053" y="13573"/>
                  </a:lnTo>
                  <a:lnTo>
                    <a:pt x="6100" y="13542"/>
                  </a:lnTo>
                  <a:cubicBezTo>
                    <a:pt x="6097" y="13510"/>
                    <a:pt x="6026" y="13498"/>
                    <a:pt x="6074" y="13446"/>
                  </a:cubicBezTo>
                  <a:lnTo>
                    <a:pt x="6074" y="13446"/>
                  </a:lnTo>
                  <a:lnTo>
                    <a:pt x="6240" y="13494"/>
                  </a:lnTo>
                  <a:cubicBezTo>
                    <a:pt x="6235" y="13472"/>
                    <a:pt x="6233" y="13452"/>
                    <a:pt x="6228" y="13424"/>
                  </a:cubicBezTo>
                  <a:lnTo>
                    <a:pt x="6228" y="13424"/>
                  </a:lnTo>
                  <a:lnTo>
                    <a:pt x="6289" y="13429"/>
                  </a:lnTo>
                  <a:lnTo>
                    <a:pt x="6333" y="13396"/>
                  </a:lnTo>
                  <a:cubicBezTo>
                    <a:pt x="6341" y="13432"/>
                    <a:pt x="6348" y="13458"/>
                    <a:pt x="6358" y="13505"/>
                  </a:cubicBezTo>
                  <a:cubicBezTo>
                    <a:pt x="6385" y="13421"/>
                    <a:pt x="6383" y="13418"/>
                    <a:pt x="6296" y="13310"/>
                  </a:cubicBezTo>
                  <a:cubicBezTo>
                    <a:pt x="6312" y="13295"/>
                    <a:pt x="6327" y="13290"/>
                    <a:pt x="6344" y="13290"/>
                  </a:cubicBezTo>
                  <a:cubicBezTo>
                    <a:pt x="6366" y="13290"/>
                    <a:pt x="6389" y="13300"/>
                    <a:pt x="6414" y="13310"/>
                  </a:cubicBezTo>
                  <a:cubicBezTo>
                    <a:pt x="6424" y="13352"/>
                    <a:pt x="6435" y="13397"/>
                    <a:pt x="6446" y="13442"/>
                  </a:cubicBezTo>
                  <a:lnTo>
                    <a:pt x="6552" y="13478"/>
                  </a:lnTo>
                  <a:cubicBezTo>
                    <a:pt x="6567" y="13451"/>
                    <a:pt x="6583" y="13421"/>
                    <a:pt x="6602" y="13385"/>
                  </a:cubicBezTo>
                  <a:cubicBezTo>
                    <a:pt x="6677" y="13373"/>
                    <a:pt x="6691" y="13310"/>
                    <a:pt x="6705" y="13237"/>
                  </a:cubicBezTo>
                  <a:lnTo>
                    <a:pt x="6817" y="13222"/>
                  </a:lnTo>
                  <a:lnTo>
                    <a:pt x="7135" y="12929"/>
                  </a:lnTo>
                  <a:cubicBezTo>
                    <a:pt x="7124" y="12899"/>
                    <a:pt x="7115" y="12875"/>
                    <a:pt x="7103" y="12844"/>
                  </a:cubicBezTo>
                  <a:cubicBezTo>
                    <a:pt x="7187" y="12832"/>
                    <a:pt x="7262" y="12811"/>
                    <a:pt x="7327" y="12754"/>
                  </a:cubicBezTo>
                  <a:lnTo>
                    <a:pt x="7298" y="12682"/>
                  </a:lnTo>
                  <a:cubicBezTo>
                    <a:pt x="7309" y="12667"/>
                    <a:pt x="7320" y="12662"/>
                    <a:pt x="7330" y="12662"/>
                  </a:cubicBezTo>
                  <a:cubicBezTo>
                    <a:pt x="7353" y="12662"/>
                    <a:pt x="7375" y="12691"/>
                    <a:pt x="7402" y="12691"/>
                  </a:cubicBezTo>
                  <a:cubicBezTo>
                    <a:pt x="7403" y="12691"/>
                    <a:pt x="7403" y="12691"/>
                    <a:pt x="7403" y="12691"/>
                  </a:cubicBezTo>
                  <a:lnTo>
                    <a:pt x="7434" y="12635"/>
                  </a:lnTo>
                  <a:lnTo>
                    <a:pt x="7344" y="12537"/>
                  </a:lnTo>
                  <a:cubicBezTo>
                    <a:pt x="7366" y="12521"/>
                    <a:pt x="7384" y="12515"/>
                    <a:pt x="7399" y="12515"/>
                  </a:cubicBezTo>
                  <a:cubicBezTo>
                    <a:pt x="7439" y="12515"/>
                    <a:pt x="7464" y="12555"/>
                    <a:pt x="7493" y="12573"/>
                  </a:cubicBezTo>
                  <a:lnTo>
                    <a:pt x="7629" y="12505"/>
                  </a:lnTo>
                  <a:lnTo>
                    <a:pt x="7743" y="12347"/>
                  </a:lnTo>
                  <a:lnTo>
                    <a:pt x="7848" y="12323"/>
                  </a:lnTo>
                  <a:cubicBezTo>
                    <a:pt x="7845" y="12281"/>
                    <a:pt x="7840" y="12252"/>
                    <a:pt x="7839" y="12224"/>
                  </a:cubicBezTo>
                  <a:cubicBezTo>
                    <a:pt x="7839" y="12219"/>
                    <a:pt x="7846" y="12214"/>
                    <a:pt x="7854" y="12205"/>
                  </a:cubicBezTo>
                  <a:lnTo>
                    <a:pt x="7917" y="12230"/>
                  </a:lnTo>
                  <a:cubicBezTo>
                    <a:pt x="7963" y="12201"/>
                    <a:pt x="7939" y="12165"/>
                    <a:pt x="7931" y="12132"/>
                  </a:cubicBezTo>
                  <a:cubicBezTo>
                    <a:pt x="7913" y="12058"/>
                    <a:pt x="7905" y="11987"/>
                    <a:pt x="7987" y="11937"/>
                  </a:cubicBezTo>
                  <a:lnTo>
                    <a:pt x="8031" y="12042"/>
                  </a:lnTo>
                  <a:cubicBezTo>
                    <a:pt x="8024" y="12071"/>
                    <a:pt x="8016" y="12100"/>
                    <a:pt x="8008" y="12131"/>
                  </a:cubicBezTo>
                  <a:cubicBezTo>
                    <a:pt x="8068" y="12093"/>
                    <a:pt x="8106" y="12046"/>
                    <a:pt x="8092" y="11971"/>
                  </a:cubicBezTo>
                  <a:cubicBezTo>
                    <a:pt x="8169" y="11939"/>
                    <a:pt x="8259" y="11983"/>
                    <a:pt x="8319" y="11906"/>
                  </a:cubicBezTo>
                  <a:cubicBezTo>
                    <a:pt x="8367" y="11847"/>
                    <a:pt x="8430" y="11799"/>
                    <a:pt x="8433" y="11718"/>
                  </a:cubicBezTo>
                  <a:lnTo>
                    <a:pt x="8557" y="11707"/>
                  </a:lnTo>
                  <a:cubicBezTo>
                    <a:pt x="8568" y="11617"/>
                    <a:pt x="8577" y="11537"/>
                    <a:pt x="8587" y="11449"/>
                  </a:cubicBezTo>
                  <a:lnTo>
                    <a:pt x="8825" y="11467"/>
                  </a:lnTo>
                  <a:lnTo>
                    <a:pt x="8852" y="11422"/>
                  </a:lnTo>
                  <a:lnTo>
                    <a:pt x="8924" y="11393"/>
                  </a:lnTo>
                  <a:cubicBezTo>
                    <a:pt x="8975" y="11327"/>
                    <a:pt x="9012" y="11249"/>
                    <a:pt x="9107" y="11233"/>
                  </a:cubicBezTo>
                  <a:cubicBezTo>
                    <a:pt x="9096" y="11199"/>
                    <a:pt x="9087" y="11169"/>
                    <a:pt x="9073" y="11126"/>
                  </a:cubicBezTo>
                  <a:lnTo>
                    <a:pt x="9073" y="11126"/>
                  </a:lnTo>
                  <a:lnTo>
                    <a:pt x="9158" y="11171"/>
                  </a:lnTo>
                  <a:cubicBezTo>
                    <a:pt x="9247" y="11066"/>
                    <a:pt x="9362" y="10997"/>
                    <a:pt x="9470" y="10917"/>
                  </a:cubicBezTo>
                  <a:cubicBezTo>
                    <a:pt x="9509" y="10888"/>
                    <a:pt x="9530" y="10833"/>
                    <a:pt x="9565" y="10780"/>
                  </a:cubicBezTo>
                  <a:lnTo>
                    <a:pt x="9598" y="10784"/>
                  </a:lnTo>
                  <a:lnTo>
                    <a:pt x="9604" y="10774"/>
                  </a:lnTo>
                  <a:lnTo>
                    <a:pt x="9525" y="10727"/>
                  </a:lnTo>
                  <a:lnTo>
                    <a:pt x="9429" y="10837"/>
                  </a:lnTo>
                  <a:cubicBezTo>
                    <a:pt x="9393" y="10791"/>
                    <a:pt x="9400" y="10747"/>
                    <a:pt x="9434" y="10705"/>
                  </a:cubicBezTo>
                  <a:lnTo>
                    <a:pt x="9358" y="10590"/>
                  </a:lnTo>
                  <a:lnTo>
                    <a:pt x="9358" y="10590"/>
                  </a:lnTo>
                  <a:cubicBezTo>
                    <a:pt x="9365" y="10591"/>
                    <a:pt x="9372" y="10591"/>
                    <a:pt x="9379" y="10591"/>
                  </a:cubicBezTo>
                  <a:cubicBezTo>
                    <a:pt x="9439" y="10591"/>
                    <a:pt x="9470" y="10560"/>
                    <a:pt x="9496" y="10511"/>
                  </a:cubicBezTo>
                  <a:cubicBezTo>
                    <a:pt x="9515" y="10473"/>
                    <a:pt x="9558" y="10448"/>
                    <a:pt x="9594" y="10414"/>
                  </a:cubicBezTo>
                  <a:lnTo>
                    <a:pt x="9490" y="10357"/>
                  </a:lnTo>
                  <a:cubicBezTo>
                    <a:pt x="9496" y="10318"/>
                    <a:pt x="9494" y="10271"/>
                    <a:pt x="9555" y="10271"/>
                  </a:cubicBezTo>
                  <a:cubicBezTo>
                    <a:pt x="9559" y="10271"/>
                    <a:pt x="9564" y="10271"/>
                    <a:pt x="9569" y="10272"/>
                  </a:cubicBezTo>
                  <a:cubicBezTo>
                    <a:pt x="9583" y="10321"/>
                    <a:pt x="9593" y="10378"/>
                    <a:pt x="9660" y="10386"/>
                  </a:cubicBezTo>
                  <a:lnTo>
                    <a:pt x="9687" y="10367"/>
                  </a:lnTo>
                  <a:cubicBezTo>
                    <a:pt x="9694" y="10348"/>
                    <a:pt x="9702" y="10330"/>
                    <a:pt x="9707" y="10316"/>
                  </a:cubicBezTo>
                  <a:lnTo>
                    <a:pt x="9864" y="10324"/>
                  </a:lnTo>
                  <a:cubicBezTo>
                    <a:pt x="9856" y="10280"/>
                    <a:pt x="9850" y="10243"/>
                    <a:pt x="9846" y="10211"/>
                  </a:cubicBezTo>
                  <a:lnTo>
                    <a:pt x="9982" y="10157"/>
                  </a:lnTo>
                  <a:lnTo>
                    <a:pt x="10010" y="10167"/>
                  </a:lnTo>
                  <a:lnTo>
                    <a:pt x="10108" y="10098"/>
                  </a:lnTo>
                  <a:cubicBezTo>
                    <a:pt x="10115" y="10072"/>
                    <a:pt x="10125" y="10046"/>
                    <a:pt x="10137" y="10019"/>
                  </a:cubicBezTo>
                  <a:cubicBezTo>
                    <a:pt x="10148" y="9994"/>
                    <a:pt x="10167" y="9973"/>
                    <a:pt x="10173" y="9938"/>
                  </a:cubicBezTo>
                  <a:lnTo>
                    <a:pt x="10242" y="9922"/>
                  </a:lnTo>
                  <a:cubicBezTo>
                    <a:pt x="10259" y="9885"/>
                    <a:pt x="10276" y="9848"/>
                    <a:pt x="10292" y="9812"/>
                  </a:cubicBezTo>
                  <a:cubicBezTo>
                    <a:pt x="10296" y="9796"/>
                    <a:pt x="10300" y="9780"/>
                    <a:pt x="10304" y="9764"/>
                  </a:cubicBezTo>
                  <a:cubicBezTo>
                    <a:pt x="10309" y="9745"/>
                    <a:pt x="10315" y="9725"/>
                    <a:pt x="10322" y="9698"/>
                  </a:cubicBezTo>
                  <a:lnTo>
                    <a:pt x="10239" y="9628"/>
                  </a:lnTo>
                  <a:lnTo>
                    <a:pt x="10239" y="9583"/>
                  </a:lnTo>
                  <a:lnTo>
                    <a:pt x="10356" y="9618"/>
                  </a:lnTo>
                  <a:lnTo>
                    <a:pt x="10452" y="9497"/>
                  </a:lnTo>
                  <a:lnTo>
                    <a:pt x="10584" y="9525"/>
                  </a:lnTo>
                  <a:lnTo>
                    <a:pt x="10638" y="9498"/>
                  </a:lnTo>
                  <a:lnTo>
                    <a:pt x="10690" y="9608"/>
                  </a:lnTo>
                  <a:cubicBezTo>
                    <a:pt x="10732" y="9568"/>
                    <a:pt x="10747" y="9514"/>
                    <a:pt x="10768" y="9457"/>
                  </a:cubicBezTo>
                  <a:lnTo>
                    <a:pt x="10900" y="9457"/>
                  </a:lnTo>
                  <a:cubicBezTo>
                    <a:pt x="10908" y="9425"/>
                    <a:pt x="10916" y="9392"/>
                    <a:pt x="10924" y="9358"/>
                  </a:cubicBezTo>
                  <a:cubicBezTo>
                    <a:pt x="11001" y="9367"/>
                    <a:pt x="11016" y="9436"/>
                    <a:pt x="11071" y="9490"/>
                  </a:cubicBezTo>
                  <a:cubicBezTo>
                    <a:pt x="11078" y="9455"/>
                    <a:pt x="11081" y="9434"/>
                    <a:pt x="11086" y="9413"/>
                  </a:cubicBezTo>
                  <a:lnTo>
                    <a:pt x="11017" y="9362"/>
                  </a:lnTo>
                  <a:cubicBezTo>
                    <a:pt x="11016" y="9316"/>
                    <a:pt x="11052" y="9293"/>
                    <a:pt x="11137" y="9282"/>
                  </a:cubicBezTo>
                  <a:lnTo>
                    <a:pt x="11216" y="9406"/>
                  </a:lnTo>
                  <a:lnTo>
                    <a:pt x="11293" y="9398"/>
                  </a:lnTo>
                  <a:lnTo>
                    <a:pt x="11116" y="9200"/>
                  </a:lnTo>
                  <a:lnTo>
                    <a:pt x="11135" y="9174"/>
                  </a:lnTo>
                  <a:lnTo>
                    <a:pt x="11085" y="9102"/>
                  </a:lnTo>
                  <a:cubicBezTo>
                    <a:pt x="11101" y="9065"/>
                    <a:pt x="11117" y="9027"/>
                    <a:pt x="11134" y="8987"/>
                  </a:cubicBezTo>
                  <a:lnTo>
                    <a:pt x="11185" y="9002"/>
                  </a:lnTo>
                  <a:lnTo>
                    <a:pt x="11155" y="9059"/>
                  </a:lnTo>
                  <a:cubicBezTo>
                    <a:pt x="11151" y="9152"/>
                    <a:pt x="11208" y="9190"/>
                    <a:pt x="11276" y="9228"/>
                  </a:cubicBezTo>
                  <a:cubicBezTo>
                    <a:pt x="11317" y="9251"/>
                    <a:pt x="11349" y="9290"/>
                    <a:pt x="11396" y="9333"/>
                  </a:cubicBezTo>
                  <a:lnTo>
                    <a:pt x="11437" y="9303"/>
                  </a:lnTo>
                  <a:cubicBezTo>
                    <a:pt x="11435" y="9297"/>
                    <a:pt x="11433" y="9292"/>
                    <a:pt x="11430" y="9286"/>
                  </a:cubicBezTo>
                  <a:lnTo>
                    <a:pt x="11386" y="9280"/>
                  </a:lnTo>
                  <a:lnTo>
                    <a:pt x="11288" y="9168"/>
                  </a:lnTo>
                  <a:cubicBezTo>
                    <a:pt x="11299" y="9141"/>
                    <a:pt x="11315" y="9134"/>
                    <a:pt x="11333" y="9134"/>
                  </a:cubicBezTo>
                  <a:cubicBezTo>
                    <a:pt x="11350" y="9134"/>
                    <a:pt x="11368" y="9140"/>
                    <a:pt x="11386" y="9140"/>
                  </a:cubicBezTo>
                  <a:cubicBezTo>
                    <a:pt x="11387" y="9140"/>
                    <a:pt x="11389" y="9140"/>
                    <a:pt x="11390" y="9140"/>
                  </a:cubicBezTo>
                  <a:lnTo>
                    <a:pt x="11450" y="9063"/>
                  </a:lnTo>
                  <a:lnTo>
                    <a:pt x="11471" y="9068"/>
                  </a:lnTo>
                  <a:cubicBezTo>
                    <a:pt x="11474" y="9091"/>
                    <a:pt x="11475" y="9115"/>
                    <a:pt x="11477" y="9138"/>
                  </a:cubicBezTo>
                  <a:cubicBezTo>
                    <a:pt x="11482" y="9178"/>
                    <a:pt x="11497" y="9198"/>
                    <a:pt x="11526" y="9198"/>
                  </a:cubicBezTo>
                  <a:cubicBezTo>
                    <a:pt x="11541" y="9198"/>
                    <a:pt x="11561" y="9192"/>
                    <a:pt x="11586" y="9181"/>
                  </a:cubicBezTo>
                  <a:lnTo>
                    <a:pt x="11554" y="9101"/>
                  </a:lnTo>
                  <a:lnTo>
                    <a:pt x="11670" y="9004"/>
                  </a:lnTo>
                  <a:cubicBezTo>
                    <a:pt x="11672" y="9041"/>
                    <a:pt x="11675" y="9069"/>
                    <a:pt x="11677" y="9100"/>
                  </a:cubicBezTo>
                  <a:cubicBezTo>
                    <a:pt x="11742" y="9077"/>
                    <a:pt x="11750" y="9063"/>
                    <a:pt x="11721" y="9014"/>
                  </a:cubicBezTo>
                  <a:cubicBezTo>
                    <a:pt x="11686" y="8950"/>
                    <a:pt x="11645" y="8891"/>
                    <a:pt x="11598" y="8817"/>
                  </a:cubicBezTo>
                  <a:lnTo>
                    <a:pt x="11598" y="8817"/>
                  </a:lnTo>
                  <a:lnTo>
                    <a:pt x="11744" y="8825"/>
                  </a:lnTo>
                  <a:cubicBezTo>
                    <a:pt x="11746" y="8823"/>
                    <a:pt x="11749" y="8820"/>
                    <a:pt x="11751" y="8818"/>
                  </a:cubicBezTo>
                  <a:cubicBezTo>
                    <a:pt x="11762" y="8774"/>
                    <a:pt x="11770" y="8728"/>
                    <a:pt x="11819" y="8692"/>
                  </a:cubicBezTo>
                  <a:cubicBezTo>
                    <a:pt x="11822" y="8719"/>
                    <a:pt x="11823" y="8737"/>
                    <a:pt x="11825" y="8757"/>
                  </a:cubicBezTo>
                  <a:lnTo>
                    <a:pt x="11838" y="8749"/>
                  </a:lnTo>
                  <a:cubicBezTo>
                    <a:pt x="11878" y="8794"/>
                    <a:pt x="11918" y="8841"/>
                    <a:pt x="11959" y="8888"/>
                  </a:cubicBezTo>
                  <a:cubicBezTo>
                    <a:pt x="12025" y="8823"/>
                    <a:pt x="11937" y="8770"/>
                    <a:pt x="11944" y="8706"/>
                  </a:cubicBezTo>
                  <a:lnTo>
                    <a:pt x="12051" y="8560"/>
                  </a:lnTo>
                  <a:lnTo>
                    <a:pt x="12237" y="8666"/>
                  </a:lnTo>
                  <a:lnTo>
                    <a:pt x="12275" y="8514"/>
                  </a:lnTo>
                  <a:lnTo>
                    <a:pt x="12155" y="8577"/>
                  </a:lnTo>
                  <a:cubicBezTo>
                    <a:pt x="12165" y="8532"/>
                    <a:pt x="12172" y="8499"/>
                    <a:pt x="12178" y="8471"/>
                  </a:cubicBezTo>
                  <a:cubicBezTo>
                    <a:pt x="12196" y="8458"/>
                    <a:pt x="12212" y="8453"/>
                    <a:pt x="12228" y="8453"/>
                  </a:cubicBezTo>
                  <a:cubicBezTo>
                    <a:pt x="12273" y="8453"/>
                    <a:pt x="12311" y="8493"/>
                    <a:pt x="12363" y="8493"/>
                  </a:cubicBezTo>
                  <a:cubicBezTo>
                    <a:pt x="12365" y="8493"/>
                    <a:pt x="12367" y="8493"/>
                    <a:pt x="12368" y="8493"/>
                  </a:cubicBezTo>
                  <a:cubicBezTo>
                    <a:pt x="12383" y="8469"/>
                    <a:pt x="12396" y="8444"/>
                    <a:pt x="12405" y="8418"/>
                  </a:cubicBezTo>
                  <a:cubicBezTo>
                    <a:pt x="12418" y="8373"/>
                    <a:pt x="12423" y="8326"/>
                    <a:pt x="12438" y="8282"/>
                  </a:cubicBezTo>
                  <a:cubicBezTo>
                    <a:pt x="12443" y="8263"/>
                    <a:pt x="12466" y="8249"/>
                    <a:pt x="12487" y="8227"/>
                  </a:cubicBezTo>
                  <a:cubicBezTo>
                    <a:pt x="12521" y="8289"/>
                    <a:pt x="12595" y="8312"/>
                    <a:pt x="12593" y="8387"/>
                  </a:cubicBezTo>
                  <a:lnTo>
                    <a:pt x="12596" y="8391"/>
                  </a:lnTo>
                  <a:lnTo>
                    <a:pt x="12645" y="8354"/>
                  </a:lnTo>
                  <a:cubicBezTo>
                    <a:pt x="12635" y="8329"/>
                    <a:pt x="12627" y="8308"/>
                    <a:pt x="12617" y="8283"/>
                  </a:cubicBezTo>
                  <a:cubicBezTo>
                    <a:pt x="12626" y="8237"/>
                    <a:pt x="12652" y="8186"/>
                    <a:pt x="12600" y="8142"/>
                  </a:cubicBezTo>
                  <a:cubicBezTo>
                    <a:pt x="12563" y="8153"/>
                    <a:pt x="12544" y="8205"/>
                    <a:pt x="12502" y="8205"/>
                  </a:cubicBezTo>
                  <a:cubicBezTo>
                    <a:pt x="12491" y="8205"/>
                    <a:pt x="12478" y="8202"/>
                    <a:pt x="12463" y="8193"/>
                  </a:cubicBezTo>
                  <a:cubicBezTo>
                    <a:pt x="12474" y="8172"/>
                    <a:pt x="12484" y="8154"/>
                    <a:pt x="12496" y="8136"/>
                  </a:cubicBezTo>
                  <a:cubicBezTo>
                    <a:pt x="12489" y="8118"/>
                    <a:pt x="12481" y="8098"/>
                    <a:pt x="12474" y="8080"/>
                  </a:cubicBezTo>
                  <a:cubicBezTo>
                    <a:pt x="12421" y="8085"/>
                    <a:pt x="12432" y="8126"/>
                    <a:pt x="12430" y="8160"/>
                  </a:cubicBezTo>
                  <a:cubicBezTo>
                    <a:pt x="12427" y="8188"/>
                    <a:pt x="12451" y="8225"/>
                    <a:pt x="12406" y="8245"/>
                  </a:cubicBezTo>
                  <a:cubicBezTo>
                    <a:pt x="12383" y="8185"/>
                    <a:pt x="12360" y="8127"/>
                    <a:pt x="12340" y="8074"/>
                  </a:cubicBezTo>
                  <a:cubicBezTo>
                    <a:pt x="12357" y="8008"/>
                    <a:pt x="12373" y="7943"/>
                    <a:pt x="12392" y="7862"/>
                  </a:cubicBezTo>
                  <a:cubicBezTo>
                    <a:pt x="12399" y="7856"/>
                    <a:pt x="12406" y="7854"/>
                    <a:pt x="12413" y="7854"/>
                  </a:cubicBezTo>
                  <a:cubicBezTo>
                    <a:pt x="12439" y="7854"/>
                    <a:pt x="12465" y="7889"/>
                    <a:pt x="12495" y="7900"/>
                  </a:cubicBezTo>
                  <a:lnTo>
                    <a:pt x="12580" y="7874"/>
                  </a:lnTo>
                  <a:lnTo>
                    <a:pt x="12635" y="7793"/>
                  </a:lnTo>
                  <a:lnTo>
                    <a:pt x="12709" y="7847"/>
                  </a:lnTo>
                  <a:cubicBezTo>
                    <a:pt x="12700" y="7883"/>
                    <a:pt x="12703" y="7925"/>
                    <a:pt x="12662" y="7925"/>
                  </a:cubicBezTo>
                  <a:cubicBezTo>
                    <a:pt x="12656" y="7925"/>
                    <a:pt x="12648" y="7924"/>
                    <a:pt x="12639" y="7921"/>
                  </a:cubicBezTo>
                  <a:lnTo>
                    <a:pt x="12637" y="7921"/>
                  </a:lnTo>
                  <a:cubicBezTo>
                    <a:pt x="12626" y="7956"/>
                    <a:pt x="12601" y="7951"/>
                    <a:pt x="12575" y="7952"/>
                  </a:cubicBezTo>
                  <a:cubicBezTo>
                    <a:pt x="12544" y="7948"/>
                    <a:pt x="12513" y="7947"/>
                    <a:pt x="12471" y="7942"/>
                  </a:cubicBezTo>
                  <a:lnTo>
                    <a:pt x="12471" y="7942"/>
                  </a:lnTo>
                  <a:cubicBezTo>
                    <a:pt x="12489" y="7966"/>
                    <a:pt x="12499" y="7980"/>
                    <a:pt x="12511" y="7994"/>
                  </a:cubicBezTo>
                  <a:cubicBezTo>
                    <a:pt x="12503" y="8021"/>
                    <a:pt x="12494" y="8048"/>
                    <a:pt x="12484" y="8075"/>
                  </a:cubicBezTo>
                  <a:lnTo>
                    <a:pt x="12532" y="8079"/>
                  </a:lnTo>
                  <a:cubicBezTo>
                    <a:pt x="12540" y="8066"/>
                    <a:pt x="12550" y="8053"/>
                    <a:pt x="12559" y="8038"/>
                  </a:cubicBezTo>
                  <a:cubicBezTo>
                    <a:pt x="12584" y="8042"/>
                    <a:pt x="12603" y="8045"/>
                    <a:pt x="12617" y="8045"/>
                  </a:cubicBezTo>
                  <a:cubicBezTo>
                    <a:pt x="12656" y="8045"/>
                    <a:pt x="12667" y="8024"/>
                    <a:pt x="12708" y="7947"/>
                  </a:cubicBezTo>
                  <a:lnTo>
                    <a:pt x="12739" y="7986"/>
                  </a:lnTo>
                  <a:lnTo>
                    <a:pt x="12791" y="7908"/>
                  </a:lnTo>
                  <a:lnTo>
                    <a:pt x="12835" y="7957"/>
                  </a:lnTo>
                  <a:cubicBezTo>
                    <a:pt x="12829" y="7908"/>
                    <a:pt x="12824" y="7872"/>
                    <a:pt x="12820" y="7835"/>
                  </a:cubicBezTo>
                  <a:lnTo>
                    <a:pt x="12710" y="7770"/>
                  </a:lnTo>
                  <a:cubicBezTo>
                    <a:pt x="12688" y="7733"/>
                    <a:pt x="12668" y="7701"/>
                    <a:pt x="12645" y="7664"/>
                  </a:cubicBezTo>
                  <a:lnTo>
                    <a:pt x="12694" y="7626"/>
                  </a:lnTo>
                  <a:lnTo>
                    <a:pt x="12804" y="7692"/>
                  </a:lnTo>
                  <a:lnTo>
                    <a:pt x="12821" y="7678"/>
                  </a:lnTo>
                  <a:cubicBezTo>
                    <a:pt x="12812" y="7653"/>
                    <a:pt x="12802" y="7628"/>
                    <a:pt x="12790" y="7597"/>
                  </a:cubicBezTo>
                  <a:cubicBezTo>
                    <a:pt x="12800" y="7594"/>
                    <a:pt x="12816" y="7581"/>
                    <a:pt x="12833" y="7581"/>
                  </a:cubicBezTo>
                  <a:cubicBezTo>
                    <a:pt x="12834" y="7581"/>
                    <a:pt x="12836" y="7581"/>
                    <a:pt x="12837" y="7582"/>
                  </a:cubicBezTo>
                  <a:cubicBezTo>
                    <a:pt x="12895" y="7589"/>
                    <a:pt x="12952" y="7602"/>
                    <a:pt x="13018" y="7615"/>
                  </a:cubicBezTo>
                  <a:lnTo>
                    <a:pt x="12993" y="7682"/>
                  </a:lnTo>
                  <a:lnTo>
                    <a:pt x="13028" y="7700"/>
                  </a:lnTo>
                  <a:lnTo>
                    <a:pt x="13118" y="7594"/>
                  </a:lnTo>
                  <a:lnTo>
                    <a:pt x="13018" y="7512"/>
                  </a:lnTo>
                  <a:lnTo>
                    <a:pt x="13018" y="7512"/>
                  </a:lnTo>
                  <a:cubicBezTo>
                    <a:pt x="13036" y="7540"/>
                    <a:pt x="13053" y="7569"/>
                    <a:pt x="13073" y="7602"/>
                  </a:cubicBezTo>
                  <a:cubicBezTo>
                    <a:pt x="13063" y="7609"/>
                    <a:pt x="13054" y="7612"/>
                    <a:pt x="13045" y="7612"/>
                  </a:cubicBezTo>
                  <a:cubicBezTo>
                    <a:pt x="13021" y="7612"/>
                    <a:pt x="13005" y="7587"/>
                    <a:pt x="12984" y="7576"/>
                  </a:cubicBezTo>
                  <a:cubicBezTo>
                    <a:pt x="12955" y="7559"/>
                    <a:pt x="12925" y="7540"/>
                    <a:pt x="12886" y="7518"/>
                  </a:cubicBezTo>
                  <a:cubicBezTo>
                    <a:pt x="12885" y="7496"/>
                    <a:pt x="12883" y="7467"/>
                    <a:pt x="12882" y="7439"/>
                  </a:cubicBezTo>
                  <a:cubicBezTo>
                    <a:pt x="12894" y="7435"/>
                    <a:pt x="12904" y="7434"/>
                    <a:pt x="12914" y="7434"/>
                  </a:cubicBezTo>
                  <a:cubicBezTo>
                    <a:pt x="12962" y="7434"/>
                    <a:pt x="12983" y="7471"/>
                    <a:pt x="13008" y="7501"/>
                  </a:cubicBezTo>
                  <a:lnTo>
                    <a:pt x="13093" y="7467"/>
                  </a:lnTo>
                  <a:lnTo>
                    <a:pt x="13118" y="7393"/>
                  </a:lnTo>
                  <a:lnTo>
                    <a:pt x="13177" y="7390"/>
                  </a:lnTo>
                  <a:lnTo>
                    <a:pt x="13140" y="7258"/>
                  </a:lnTo>
                  <a:cubicBezTo>
                    <a:pt x="13154" y="7194"/>
                    <a:pt x="13216" y="7199"/>
                    <a:pt x="13233" y="7148"/>
                  </a:cubicBezTo>
                  <a:cubicBezTo>
                    <a:pt x="13243" y="7114"/>
                    <a:pt x="13298" y="7094"/>
                    <a:pt x="13337" y="7066"/>
                  </a:cubicBezTo>
                  <a:lnTo>
                    <a:pt x="13337" y="6991"/>
                  </a:lnTo>
                  <a:lnTo>
                    <a:pt x="13522" y="6991"/>
                  </a:lnTo>
                  <a:cubicBezTo>
                    <a:pt x="13533" y="7017"/>
                    <a:pt x="13544" y="7048"/>
                    <a:pt x="13555" y="7072"/>
                  </a:cubicBezTo>
                  <a:lnTo>
                    <a:pt x="13737" y="7200"/>
                  </a:lnTo>
                  <a:cubicBezTo>
                    <a:pt x="13770" y="7121"/>
                    <a:pt x="13801" y="7048"/>
                    <a:pt x="13834" y="6971"/>
                  </a:cubicBezTo>
                  <a:cubicBezTo>
                    <a:pt x="13866" y="6895"/>
                    <a:pt x="13933" y="6848"/>
                    <a:pt x="13990" y="6781"/>
                  </a:cubicBezTo>
                  <a:lnTo>
                    <a:pt x="14044" y="6890"/>
                  </a:lnTo>
                  <a:lnTo>
                    <a:pt x="14110" y="6903"/>
                  </a:lnTo>
                  <a:lnTo>
                    <a:pt x="14192" y="6845"/>
                  </a:lnTo>
                  <a:cubicBezTo>
                    <a:pt x="14151" y="6823"/>
                    <a:pt x="14116" y="6794"/>
                    <a:pt x="14138" y="6737"/>
                  </a:cubicBezTo>
                  <a:lnTo>
                    <a:pt x="14138" y="6737"/>
                  </a:lnTo>
                  <a:cubicBezTo>
                    <a:pt x="14180" y="6743"/>
                    <a:pt x="14180" y="6743"/>
                    <a:pt x="14276" y="6840"/>
                  </a:cubicBezTo>
                  <a:cubicBezTo>
                    <a:pt x="14290" y="6831"/>
                    <a:pt x="14308" y="6815"/>
                    <a:pt x="14322" y="6811"/>
                  </a:cubicBezTo>
                  <a:cubicBezTo>
                    <a:pt x="14325" y="6811"/>
                    <a:pt x="14328" y="6811"/>
                    <a:pt x="14331" y="6811"/>
                  </a:cubicBezTo>
                  <a:cubicBezTo>
                    <a:pt x="14344" y="6811"/>
                    <a:pt x="14359" y="6817"/>
                    <a:pt x="14371" y="6819"/>
                  </a:cubicBezTo>
                  <a:lnTo>
                    <a:pt x="14407" y="6762"/>
                  </a:lnTo>
                  <a:lnTo>
                    <a:pt x="14414" y="6768"/>
                  </a:lnTo>
                  <a:lnTo>
                    <a:pt x="14455" y="6623"/>
                  </a:lnTo>
                  <a:lnTo>
                    <a:pt x="14473" y="6624"/>
                  </a:lnTo>
                  <a:lnTo>
                    <a:pt x="14438" y="6510"/>
                  </a:lnTo>
                  <a:lnTo>
                    <a:pt x="14487" y="6417"/>
                  </a:lnTo>
                  <a:lnTo>
                    <a:pt x="14515" y="6498"/>
                  </a:lnTo>
                  <a:lnTo>
                    <a:pt x="14592" y="6558"/>
                  </a:lnTo>
                  <a:lnTo>
                    <a:pt x="14734" y="6494"/>
                  </a:lnTo>
                  <a:lnTo>
                    <a:pt x="14768" y="6524"/>
                  </a:lnTo>
                  <a:cubicBezTo>
                    <a:pt x="14799" y="6473"/>
                    <a:pt x="14800" y="6398"/>
                    <a:pt x="14879" y="6388"/>
                  </a:cubicBezTo>
                  <a:cubicBezTo>
                    <a:pt x="14872" y="6373"/>
                    <a:pt x="14869" y="6363"/>
                    <a:pt x="14865" y="6356"/>
                  </a:cubicBezTo>
                  <a:lnTo>
                    <a:pt x="14932" y="6283"/>
                  </a:lnTo>
                  <a:lnTo>
                    <a:pt x="15067" y="6202"/>
                  </a:lnTo>
                  <a:lnTo>
                    <a:pt x="14982" y="6141"/>
                  </a:lnTo>
                  <a:cubicBezTo>
                    <a:pt x="15015" y="6053"/>
                    <a:pt x="15056" y="5984"/>
                    <a:pt x="15145" y="5941"/>
                  </a:cubicBezTo>
                  <a:lnTo>
                    <a:pt x="15196" y="5960"/>
                  </a:lnTo>
                  <a:lnTo>
                    <a:pt x="15181" y="6046"/>
                  </a:lnTo>
                  <a:lnTo>
                    <a:pt x="15181" y="6046"/>
                  </a:lnTo>
                  <a:lnTo>
                    <a:pt x="15272" y="6011"/>
                  </a:lnTo>
                  <a:lnTo>
                    <a:pt x="15345" y="6072"/>
                  </a:lnTo>
                  <a:lnTo>
                    <a:pt x="15576" y="6008"/>
                  </a:lnTo>
                  <a:lnTo>
                    <a:pt x="15633" y="6097"/>
                  </a:lnTo>
                  <a:lnTo>
                    <a:pt x="15645" y="6094"/>
                  </a:lnTo>
                  <a:cubicBezTo>
                    <a:pt x="15640" y="6038"/>
                    <a:pt x="15634" y="5982"/>
                    <a:pt x="15629" y="5919"/>
                  </a:cubicBezTo>
                  <a:lnTo>
                    <a:pt x="15729" y="5855"/>
                  </a:lnTo>
                  <a:cubicBezTo>
                    <a:pt x="15684" y="5793"/>
                    <a:pt x="15635" y="5728"/>
                    <a:pt x="15680" y="5641"/>
                  </a:cubicBezTo>
                  <a:lnTo>
                    <a:pt x="15763" y="5641"/>
                  </a:lnTo>
                  <a:cubicBezTo>
                    <a:pt x="15772" y="5541"/>
                    <a:pt x="15684" y="5453"/>
                    <a:pt x="15719" y="5352"/>
                  </a:cubicBezTo>
                  <a:lnTo>
                    <a:pt x="15742" y="5344"/>
                  </a:lnTo>
                  <a:cubicBezTo>
                    <a:pt x="15758" y="5366"/>
                    <a:pt x="15775" y="5388"/>
                    <a:pt x="15789" y="5411"/>
                  </a:cubicBezTo>
                  <a:cubicBezTo>
                    <a:pt x="15803" y="5434"/>
                    <a:pt x="15815" y="5461"/>
                    <a:pt x="15821" y="5488"/>
                  </a:cubicBezTo>
                  <a:lnTo>
                    <a:pt x="15852" y="5663"/>
                  </a:lnTo>
                  <a:lnTo>
                    <a:pt x="15955" y="5606"/>
                  </a:lnTo>
                  <a:cubicBezTo>
                    <a:pt x="15942" y="5580"/>
                    <a:pt x="15932" y="5561"/>
                    <a:pt x="15915" y="5526"/>
                  </a:cubicBezTo>
                  <a:lnTo>
                    <a:pt x="15915" y="5526"/>
                  </a:lnTo>
                  <a:lnTo>
                    <a:pt x="16051" y="5561"/>
                  </a:lnTo>
                  <a:cubicBezTo>
                    <a:pt x="16074" y="5534"/>
                    <a:pt x="16095" y="5506"/>
                    <a:pt x="16120" y="5478"/>
                  </a:cubicBezTo>
                  <a:lnTo>
                    <a:pt x="16120" y="5411"/>
                  </a:lnTo>
                  <a:lnTo>
                    <a:pt x="16180" y="5385"/>
                  </a:lnTo>
                  <a:cubicBezTo>
                    <a:pt x="16164" y="5372"/>
                    <a:pt x="16149" y="5368"/>
                    <a:pt x="16134" y="5368"/>
                  </a:cubicBezTo>
                  <a:cubicBezTo>
                    <a:pt x="16105" y="5368"/>
                    <a:pt x="16077" y="5385"/>
                    <a:pt x="16048" y="5388"/>
                  </a:cubicBezTo>
                  <a:cubicBezTo>
                    <a:pt x="16038" y="5375"/>
                    <a:pt x="16027" y="5364"/>
                    <a:pt x="16007" y="5340"/>
                  </a:cubicBezTo>
                  <a:lnTo>
                    <a:pt x="16132" y="5291"/>
                  </a:lnTo>
                  <a:cubicBezTo>
                    <a:pt x="16141" y="5270"/>
                    <a:pt x="16138" y="5229"/>
                    <a:pt x="16175" y="5229"/>
                  </a:cubicBezTo>
                  <a:cubicBezTo>
                    <a:pt x="16183" y="5229"/>
                    <a:pt x="16192" y="5231"/>
                    <a:pt x="16204" y="5235"/>
                  </a:cubicBezTo>
                  <a:cubicBezTo>
                    <a:pt x="16221" y="5284"/>
                    <a:pt x="16196" y="5351"/>
                    <a:pt x="16262" y="5398"/>
                  </a:cubicBezTo>
                  <a:cubicBezTo>
                    <a:pt x="16259" y="5319"/>
                    <a:pt x="16246" y="5244"/>
                    <a:pt x="16313" y="5187"/>
                  </a:cubicBezTo>
                  <a:cubicBezTo>
                    <a:pt x="16325" y="5183"/>
                    <a:pt x="16336" y="5182"/>
                    <a:pt x="16347" y="5182"/>
                  </a:cubicBezTo>
                  <a:cubicBezTo>
                    <a:pt x="16401" y="5182"/>
                    <a:pt x="16451" y="5218"/>
                    <a:pt x="16510" y="5231"/>
                  </a:cubicBezTo>
                  <a:cubicBezTo>
                    <a:pt x="16531" y="5182"/>
                    <a:pt x="16552" y="5133"/>
                    <a:pt x="16578" y="5071"/>
                  </a:cubicBezTo>
                  <a:lnTo>
                    <a:pt x="16578" y="5071"/>
                  </a:lnTo>
                  <a:lnTo>
                    <a:pt x="16514" y="5080"/>
                  </a:lnTo>
                  <a:cubicBezTo>
                    <a:pt x="16515" y="5105"/>
                    <a:pt x="16516" y="5124"/>
                    <a:pt x="16518" y="5164"/>
                  </a:cubicBezTo>
                  <a:lnTo>
                    <a:pt x="16452" y="5096"/>
                  </a:lnTo>
                  <a:cubicBezTo>
                    <a:pt x="16459" y="5051"/>
                    <a:pt x="16465" y="5011"/>
                    <a:pt x="16473" y="4964"/>
                  </a:cubicBezTo>
                  <a:lnTo>
                    <a:pt x="16579" y="5032"/>
                  </a:lnTo>
                  <a:cubicBezTo>
                    <a:pt x="16567" y="4983"/>
                    <a:pt x="16560" y="4948"/>
                    <a:pt x="16550" y="4906"/>
                  </a:cubicBezTo>
                  <a:lnTo>
                    <a:pt x="16610" y="4866"/>
                  </a:lnTo>
                  <a:cubicBezTo>
                    <a:pt x="16647" y="4923"/>
                    <a:pt x="16679" y="4972"/>
                    <a:pt x="16712" y="5023"/>
                  </a:cubicBezTo>
                  <a:lnTo>
                    <a:pt x="16723" y="5017"/>
                  </a:lnTo>
                  <a:cubicBezTo>
                    <a:pt x="16735" y="5045"/>
                    <a:pt x="16748" y="5075"/>
                    <a:pt x="16765" y="5116"/>
                  </a:cubicBezTo>
                  <a:lnTo>
                    <a:pt x="16793" y="5068"/>
                  </a:lnTo>
                  <a:cubicBezTo>
                    <a:pt x="16799" y="5067"/>
                    <a:pt x="16805" y="5066"/>
                    <a:pt x="16810" y="5066"/>
                  </a:cubicBezTo>
                  <a:cubicBezTo>
                    <a:pt x="16859" y="5066"/>
                    <a:pt x="16844" y="5133"/>
                    <a:pt x="16880" y="5161"/>
                  </a:cubicBezTo>
                  <a:cubicBezTo>
                    <a:pt x="16886" y="5121"/>
                    <a:pt x="16890" y="5091"/>
                    <a:pt x="16897" y="5049"/>
                  </a:cubicBezTo>
                  <a:cubicBezTo>
                    <a:pt x="16920" y="5053"/>
                    <a:pt x="16946" y="5051"/>
                    <a:pt x="16959" y="5064"/>
                  </a:cubicBezTo>
                  <a:cubicBezTo>
                    <a:pt x="16998" y="5101"/>
                    <a:pt x="17030" y="5145"/>
                    <a:pt x="17067" y="5189"/>
                  </a:cubicBezTo>
                  <a:lnTo>
                    <a:pt x="17126" y="5154"/>
                  </a:lnTo>
                  <a:cubicBezTo>
                    <a:pt x="17141" y="5077"/>
                    <a:pt x="17096" y="5026"/>
                    <a:pt x="17066" y="4971"/>
                  </a:cubicBezTo>
                  <a:cubicBezTo>
                    <a:pt x="17036" y="4918"/>
                    <a:pt x="16980" y="4878"/>
                    <a:pt x="16942" y="4828"/>
                  </a:cubicBezTo>
                  <a:cubicBezTo>
                    <a:pt x="16927" y="4807"/>
                    <a:pt x="16925" y="4777"/>
                    <a:pt x="16915" y="4749"/>
                  </a:cubicBezTo>
                  <a:lnTo>
                    <a:pt x="16868" y="4753"/>
                  </a:lnTo>
                  <a:cubicBezTo>
                    <a:pt x="16871" y="4741"/>
                    <a:pt x="16871" y="4729"/>
                    <a:pt x="16877" y="4727"/>
                  </a:cubicBezTo>
                  <a:cubicBezTo>
                    <a:pt x="16906" y="4710"/>
                    <a:pt x="16938" y="4695"/>
                    <a:pt x="16975" y="4677"/>
                  </a:cubicBezTo>
                  <a:lnTo>
                    <a:pt x="17045" y="4745"/>
                  </a:lnTo>
                  <a:lnTo>
                    <a:pt x="17220" y="4765"/>
                  </a:lnTo>
                  <a:lnTo>
                    <a:pt x="17233" y="4799"/>
                  </a:lnTo>
                  <a:lnTo>
                    <a:pt x="17330" y="4742"/>
                  </a:lnTo>
                  <a:lnTo>
                    <a:pt x="17326" y="4737"/>
                  </a:lnTo>
                  <a:cubicBezTo>
                    <a:pt x="17282" y="4722"/>
                    <a:pt x="17260" y="4715"/>
                    <a:pt x="17238" y="4715"/>
                  </a:cubicBezTo>
                  <a:cubicBezTo>
                    <a:pt x="17217" y="4715"/>
                    <a:pt x="17195" y="4721"/>
                    <a:pt x="17154" y="4733"/>
                  </a:cubicBezTo>
                  <a:cubicBezTo>
                    <a:pt x="17138" y="4724"/>
                    <a:pt x="17121" y="4715"/>
                    <a:pt x="17103" y="4705"/>
                  </a:cubicBezTo>
                  <a:cubicBezTo>
                    <a:pt x="17089" y="4697"/>
                    <a:pt x="17075" y="4691"/>
                    <a:pt x="17055" y="4680"/>
                  </a:cubicBezTo>
                  <a:cubicBezTo>
                    <a:pt x="17078" y="4654"/>
                    <a:pt x="17103" y="4651"/>
                    <a:pt x="17128" y="4651"/>
                  </a:cubicBezTo>
                  <a:cubicBezTo>
                    <a:pt x="17136" y="4651"/>
                    <a:pt x="17144" y="4652"/>
                    <a:pt x="17152" y="4652"/>
                  </a:cubicBezTo>
                  <a:cubicBezTo>
                    <a:pt x="17165" y="4652"/>
                    <a:pt x="17178" y="4651"/>
                    <a:pt x="17190" y="4646"/>
                  </a:cubicBezTo>
                  <a:lnTo>
                    <a:pt x="17098" y="4618"/>
                  </a:lnTo>
                  <a:cubicBezTo>
                    <a:pt x="17117" y="4565"/>
                    <a:pt x="17138" y="4514"/>
                    <a:pt x="17157" y="4462"/>
                  </a:cubicBezTo>
                  <a:lnTo>
                    <a:pt x="17333" y="4462"/>
                  </a:lnTo>
                  <a:cubicBezTo>
                    <a:pt x="17334" y="4457"/>
                    <a:pt x="17334" y="4452"/>
                    <a:pt x="17335" y="4447"/>
                  </a:cubicBezTo>
                  <a:lnTo>
                    <a:pt x="17428" y="4529"/>
                  </a:lnTo>
                  <a:lnTo>
                    <a:pt x="17525" y="4494"/>
                  </a:lnTo>
                  <a:cubicBezTo>
                    <a:pt x="17551" y="4436"/>
                    <a:pt x="17535" y="4399"/>
                    <a:pt x="17484" y="4376"/>
                  </a:cubicBezTo>
                  <a:cubicBezTo>
                    <a:pt x="17484" y="4313"/>
                    <a:pt x="17529" y="4298"/>
                    <a:pt x="17578" y="4273"/>
                  </a:cubicBezTo>
                  <a:lnTo>
                    <a:pt x="17615" y="4358"/>
                  </a:lnTo>
                  <a:lnTo>
                    <a:pt x="17759" y="4272"/>
                  </a:lnTo>
                  <a:lnTo>
                    <a:pt x="17759" y="4272"/>
                  </a:lnTo>
                  <a:cubicBezTo>
                    <a:pt x="17755" y="4330"/>
                    <a:pt x="17755" y="4330"/>
                    <a:pt x="17704" y="4367"/>
                  </a:cubicBezTo>
                  <a:lnTo>
                    <a:pt x="17749" y="4458"/>
                  </a:lnTo>
                  <a:lnTo>
                    <a:pt x="17668" y="4474"/>
                  </a:lnTo>
                  <a:lnTo>
                    <a:pt x="17752" y="4492"/>
                  </a:lnTo>
                  <a:lnTo>
                    <a:pt x="17819" y="4432"/>
                  </a:lnTo>
                  <a:lnTo>
                    <a:pt x="17847" y="4320"/>
                  </a:lnTo>
                  <a:lnTo>
                    <a:pt x="17867" y="4315"/>
                  </a:lnTo>
                  <a:lnTo>
                    <a:pt x="17935" y="4413"/>
                  </a:lnTo>
                  <a:lnTo>
                    <a:pt x="18023" y="4376"/>
                  </a:lnTo>
                  <a:lnTo>
                    <a:pt x="18182" y="4491"/>
                  </a:lnTo>
                  <a:lnTo>
                    <a:pt x="18186" y="4485"/>
                  </a:lnTo>
                  <a:lnTo>
                    <a:pt x="18130" y="4322"/>
                  </a:lnTo>
                  <a:cubicBezTo>
                    <a:pt x="18163" y="4275"/>
                    <a:pt x="18192" y="4237"/>
                    <a:pt x="18225" y="4190"/>
                  </a:cubicBezTo>
                  <a:cubicBezTo>
                    <a:pt x="18271" y="4250"/>
                    <a:pt x="18303" y="4314"/>
                    <a:pt x="18387" y="4318"/>
                  </a:cubicBezTo>
                  <a:lnTo>
                    <a:pt x="18387" y="4227"/>
                  </a:lnTo>
                  <a:cubicBezTo>
                    <a:pt x="18397" y="4223"/>
                    <a:pt x="18405" y="4222"/>
                    <a:pt x="18413" y="4222"/>
                  </a:cubicBezTo>
                  <a:cubicBezTo>
                    <a:pt x="18458" y="4222"/>
                    <a:pt x="18461" y="4287"/>
                    <a:pt x="18507" y="4293"/>
                  </a:cubicBezTo>
                  <a:lnTo>
                    <a:pt x="18675" y="4239"/>
                  </a:lnTo>
                  <a:cubicBezTo>
                    <a:pt x="18658" y="4216"/>
                    <a:pt x="18641" y="4209"/>
                    <a:pt x="18622" y="4209"/>
                  </a:cubicBezTo>
                  <a:cubicBezTo>
                    <a:pt x="18597" y="4209"/>
                    <a:pt x="18570" y="4222"/>
                    <a:pt x="18540" y="4223"/>
                  </a:cubicBezTo>
                  <a:lnTo>
                    <a:pt x="18540" y="4158"/>
                  </a:lnTo>
                  <a:lnTo>
                    <a:pt x="18694" y="4123"/>
                  </a:lnTo>
                  <a:cubicBezTo>
                    <a:pt x="18737" y="4059"/>
                    <a:pt x="18768" y="4015"/>
                    <a:pt x="18802" y="3965"/>
                  </a:cubicBezTo>
                  <a:lnTo>
                    <a:pt x="18944" y="4073"/>
                  </a:lnTo>
                  <a:cubicBezTo>
                    <a:pt x="19016" y="4068"/>
                    <a:pt x="19148" y="3991"/>
                    <a:pt x="19190" y="3921"/>
                  </a:cubicBezTo>
                  <a:lnTo>
                    <a:pt x="19250" y="3947"/>
                  </a:lnTo>
                  <a:lnTo>
                    <a:pt x="19347" y="3862"/>
                  </a:lnTo>
                  <a:cubicBezTo>
                    <a:pt x="19357" y="3867"/>
                    <a:pt x="19367" y="3869"/>
                    <a:pt x="19376" y="3869"/>
                  </a:cubicBezTo>
                  <a:cubicBezTo>
                    <a:pt x="19405" y="3869"/>
                    <a:pt x="19433" y="3851"/>
                    <a:pt x="19462" y="3834"/>
                  </a:cubicBezTo>
                  <a:cubicBezTo>
                    <a:pt x="19537" y="3788"/>
                    <a:pt x="19609" y="3739"/>
                    <a:pt x="19699" y="3721"/>
                  </a:cubicBezTo>
                  <a:cubicBezTo>
                    <a:pt x="19749" y="3712"/>
                    <a:pt x="19795" y="3679"/>
                    <a:pt x="19841" y="3655"/>
                  </a:cubicBezTo>
                  <a:cubicBezTo>
                    <a:pt x="19876" y="3637"/>
                    <a:pt x="19910" y="3616"/>
                    <a:pt x="19948" y="3595"/>
                  </a:cubicBezTo>
                  <a:lnTo>
                    <a:pt x="20015" y="3534"/>
                  </a:lnTo>
                  <a:cubicBezTo>
                    <a:pt x="20044" y="3447"/>
                    <a:pt x="20068" y="3378"/>
                    <a:pt x="20088" y="3305"/>
                  </a:cubicBezTo>
                  <a:cubicBezTo>
                    <a:pt x="20110" y="3233"/>
                    <a:pt x="20127" y="3159"/>
                    <a:pt x="20145" y="3087"/>
                  </a:cubicBezTo>
                  <a:cubicBezTo>
                    <a:pt x="20156" y="3081"/>
                    <a:pt x="20165" y="3079"/>
                    <a:pt x="20171" y="3079"/>
                  </a:cubicBezTo>
                  <a:close/>
                  <a:moveTo>
                    <a:pt x="26141" y="16855"/>
                  </a:moveTo>
                  <a:cubicBezTo>
                    <a:pt x="26178" y="16918"/>
                    <a:pt x="26246" y="16953"/>
                    <a:pt x="26225" y="17033"/>
                  </a:cubicBezTo>
                  <a:lnTo>
                    <a:pt x="26071" y="16952"/>
                  </a:lnTo>
                  <a:lnTo>
                    <a:pt x="26141" y="16855"/>
                  </a:lnTo>
                  <a:close/>
                  <a:moveTo>
                    <a:pt x="15186" y="16757"/>
                  </a:moveTo>
                  <a:cubicBezTo>
                    <a:pt x="15247" y="16757"/>
                    <a:pt x="15261" y="16802"/>
                    <a:pt x="15282" y="16842"/>
                  </a:cubicBezTo>
                  <a:lnTo>
                    <a:pt x="15181" y="17062"/>
                  </a:lnTo>
                  <a:lnTo>
                    <a:pt x="15073" y="17062"/>
                  </a:lnTo>
                  <a:cubicBezTo>
                    <a:pt x="15070" y="17057"/>
                    <a:pt x="15067" y="17053"/>
                    <a:pt x="15065" y="17048"/>
                  </a:cubicBezTo>
                  <a:lnTo>
                    <a:pt x="15153" y="16992"/>
                  </a:lnTo>
                  <a:cubicBezTo>
                    <a:pt x="15171" y="16950"/>
                    <a:pt x="15195" y="16913"/>
                    <a:pt x="15200" y="16877"/>
                  </a:cubicBezTo>
                  <a:cubicBezTo>
                    <a:pt x="15203" y="16840"/>
                    <a:pt x="15186" y="16802"/>
                    <a:pt x="15177" y="16758"/>
                  </a:cubicBezTo>
                  <a:lnTo>
                    <a:pt x="15177" y="16757"/>
                  </a:lnTo>
                  <a:cubicBezTo>
                    <a:pt x="15180" y="16757"/>
                    <a:pt x="15183" y="16757"/>
                    <a:pt x="15186" y="16757"/>
                  </a:cubicBezTo>
                  <a:close/>
                  <a:moveTo>
                    <a:pt x="3072" y="17245"/>
                  </a:moveTo>
                  <a:cubicBezTo>
                    <a:pt x="3133" y="17245"/>
                    <a:pt x="3156" y="17311"/>
                    <a:pt x="3207" y="17311"/>
                  </a:cubicBezTo>
                  <a:cubicBezTo>
                    <a:pt x="3209" y="17311"/>
                    <a:pt x="3212" y="17311"/>
                    <a:pt x="3214" y="17310"/>
                  </a:cubicBezTo>
                  <a:cubicBezTo>
                    <a:pt x="3216" y="17320"/>
                    <a:pt x="3218" y="17329"/>
                    <a:pt x="3220" y="17338"/>
                  </a:cubicBezTo>
                  <a:lnTo>
                    <a:pt x="3155" y="17367"/>
                  </a:lnTo>
                  <a:lnTo>
                    <a:pt x="3044" y="17249"/>
                  </a:lnTo>
                  <a:cubicBezTo>
                    <a:pt x="3054" y="17246"/>
                    <a:pt x="3064" y="17245"/>
                    <a:pt x="3072" y="17245"/>
                  </a:cubicBezTo>
                  <a:close/>
                  <a:moveTo>
                    <a:pt x="2809" y="17266"/>
                  </a:moveTo>
                  <a:cubicBezTo>
                    <a:pt x="2854" y="17276"/>
                    <a:pt x="2899" y="17280"/>
                    <a:pt x="2914" y="17331"/>
                  </a:cubicBezTo>
                  <a:cubicBezTo>
                    <a:pt x="2886" y="17356"/>
                    <a:pt x="2873" y="17368"/>
                    <a:pt x="2855" y="17368"/>
                  </a:cubicBezTo>
                  <a:cubicBezTo>
                    <a:pt x="2840" y="17368"/>
                    <a:pt x="2821" y="17360"/>
                    <a:pt x="2788" y="17347"/>
                  </a:cubicBezTo>
                  <a:cubicBezTo>
                    <a:pt x="2794" y="17321"/>
                    <a:pt x="2801" y="17294"/>
                    <a:pt x="2809" y="17266"/>
                  </a:cubicBezTo>
                  <a:close/>
                  <a:moveTo>
                    <a:pt x="2978" y="17308"/>
                  </a:moveTo>
                  <a:cubicBezTo>
                    <a:pt x="3020" y="17308"/>
                    <a:pt x="3052" y="17360"/>
                    <a:pt x="3046" y="17425"/>
                  </a:cubicBezTo>
                  <a:cubicBezTo>
                    <a:pt x="3040" y="17426"/>
                    <a:pt x="3033" y="17427"/>
                    <a:pt x="3027" y="17427"/>
                  </a:cubicBezTo>
                  <a:cubicBezTo>
                    <a:pt x="2983" y="17427"/>
                    <a:pt x="2963" y="17391"/>
                    <a:pt x="2944" y="17352"/>
                  </a:cubicBezTo>
                  <a:cubicBezTo>
                    <a:pt x="2951" y="17336"/>
                    <a:pt x="2959" y="17321"/>
                    <a:pt x="2964" y="17309"/>
                  </a:cubicBezTo>
                  <a:cubicBezTo>
                    <a:pt x="2969" y="17308"/>
                    <a:pt x="2973" y="17308"/>
                    <a:pt x="2978" y="17308"/>
                  </a:cubicBezTo>
                  <a:close/>
                  <a:moveTo>
                    <a:pt x="20206" y="17535"/>
                  </a:moveTo>
                  <a:cubicBezTo>
                    <a:pt x="20212" y="17620"/>
                    <a:pt x="20291" y="17646"/>
                    <a:pt x="20298" y="17723"/>
                  </a:cubicBezTo>
                  <a:lnTo>
                    <a:pt x="20161" y="17715"/>
                  </a:lnTo>
                  <a:lnTo>
                    <a:pt x="20161" y="17715"/>
                  </a:lnTo>
                  <a:cubicBezTo>
                    <a:pt x="20175" y="17758"/>
                    <a:pt x="20182" y="17778"/>
                    <a:pt x="20188" y="17801"/>
                  </a:cubicBezTo>
                  <a:lnTo>
                    <a:pt x="20069" y="17785"/>
                  </a:lnTo>
                  <a:cubicBezTo>
                    <a:pt x="20065" y="17775"/>
                    <a:pt x="20058" y="17754"/>
                    <a:pt x="20049" y="17727"/>
                  </a:cubicBezTo>
                  <a:lnTo>
                    <a:pt x="20121" y="17722"/>
                  </a:lnTo>
                  <a:lnTo>
                    <a:pt x="20079" y="17630"/>
                  </a:lnTo>
                  <a:lnTo>
                    <a:pt x="20206" y="17535"/>
                  </a:lnTo>
                  <a:close/>
                  <a:moveTo>
                    <a:pt x="653" y="17463"/>
                  </a:moveTo>
                  <a:lnTo>
                    <a:pt x="775" y="17512"/>
                  </a:lnTo>
                  <a:lnTo>
                    <a:pt x="821" y="17478"/>
                  </a:lnTo>
                  <a:cubicBezTo>
                    <a:pt x="903" y="17503"/>
                    <a:pt x="947" y="17569"/>
                    <a:pt x="990" y="17628"/>
                  </a:cubicBezTo>
                  <a:lnTo>
                    <a:pt x="990" y="17827"/>
                  </a:lnTo>
                  <a:cubicBezTo>
                    <a:pt x="965" y="17847"/>
                    <a:pt x="943" y="17854"/>
                    <a:pt x="922" y="17854"/>
                  </a:cubicBezTo>
                  <a:cubicBezTo>
                    <a:pt x="864" y="17854"/>
                    <a:pt x="818" y="17796"/>
                    <a:pt x="761" y="17784"/>
                  </a:cubicBezTo>
                  <a:lnTo>
                    <a:pt x="716" y="17847"/>
                  </a:lnTo>
                  <a:cubicBezTo>
                    <a:pt x="603" y="17833"/>
                    <a:pt x="573" y="17787"/>
                    <a:pt x="609" y="17690"/>
                  </a:cubicBezTo>
                  <a:lnTo>
                    <a:pt x="570" y="17633"/>
                  </a:lnTo>
                  <a:lnTo>
                    <a:pt x="630" y="17568"/>
                  </a:lnTo>
                  <a:lnTo>
                    <a:pt x="603" y="17531"/>
                  </a:lnTo>
                  <a:lnTo>
                    <a:pt x="653" y="17463"/>
                  </a:lnTo>
                  <a:close/>
                  <a:moveTo>
                    <a:pt x="137" y="17767"/>
                  </a:moveTo>
                  <a:lnTo>
                    <a:pt x="229" y="17809"/>
                  </a:lnTo>
                  <a:cubicBezTo>
                    <a:pt x="242" y="17874"/>
                    <a:pt x="242" y="17874"/>
                    <a:pt x="214" y="17914"/>
                  </a:cubicBezTo>
                  <a:cubicBezTo>
                    <a:pt x="158" y="17881"/>
                    <a:pt x="161" y="17827"/>
                    <a:pt x="137" y="17767"/>
                  </a:cubicBezTo>
                  <a:close/>
                  <a:moveTo>
                    <a:pt x="19956" y="17649"/>
                  </a:moveTo>
                  <a:lnTo>
                    <a:pt x="19971" y="17650"/>
                  </a:lnTo>
                  <a:cubicBezTo>
                    <a:pt x="19981" y="17713"/>
                    <a:pt x="19991" y="17776"/>
                    <a:pt x="20003" y="17842"/>
                  </a:cubicBezTo>
                  <a:lnTo>
                    <a:pt x="20110" y="17842"/>
                  </a:lnTo>
                  <a:lnTo>
                    <a:pt x="20008" y="17929"/>
                  </a:lnTo>
                  <a:cubicBezTo>
                    <a:pt x="19916" y="17896"/>
                    <a:pt x="19948" y="17815"/>
                    <a:pt x="19922" y="17765"/>
                  </a:cubicBezTo>
                  <a:cubicBezTo>
                    <a:pt x="19934" y="17723"/>
                    <a:pt x="19944" y="17687"/>
                    <a:pt x="19956" y="17649"/>
                  </a:cubicBezTo>
                  <a:close/>
                  <a:moveTo>
                    <a:pt x="16625" y="17898"/>
                  </a:moveTo>
                  <a:cubicBezTo>
                    <a:pt x="16660" y="17899"/>
                    <a:pt x="16672" y="17916"/>
                    <a:pt x="16666" y="17944"/>
                  </a:cubicBezTo>
                  <a:cubicBezTo>
                    <a:pt x="16657" y="17978"/>
                    <a:pt x="16643" y="18011"/>
                    <a:pt x="16597" y="18011"/>
                  </a:cubicBezTo>
                  <a:cubicBezTo>
                    <a:pt x="16594" y="18011"/>
                    <a:pt x="16591" y="18011"/>
                    <a:pt x="16588" y="18011"/>
                  </a:cubicBezTo>
                  <a:lnTo>
                    <a:pt x="16588" y="18012"/>
                  </a:lnTo>
                  <a:cubicBezTo>
                    <a:pt x="16573" y="17962"/>
                    <a:pt x="16596" y="17929"/>
                    <a:pt x="16625" y="17898"/>
                  </a:cubicBezTo>
                  <a:close/>
                  <a:moveTo>
                    <a:pt x="366" y="17827"/>
                  </a:moveTo>
                  <a:cubicBezTo>
                    <a:pt x="421" y="17859"/>
                    <a:pt x="500" y="17994"/>
                    <a:pt x="505" y="18074"/>
                  </a:cubicBezTo>
                  <a:cubicBezTo>
                    <a:pt x="481" y="18046"/>
                    <a:pt x="467" y="18025"/>
                    <a:pt x="449" y="18012"/>
                  </a:cubicBezTo>
                  <a:cubicBezTo>
                    <a:pt x="431" y="18000"/>
                    <a:pt x="408" y="17994"/>
                    <a:pt x="379" y="17982"/>
                  </a:cubicBezTo>
                  <a:cubicBezTo>
                    <a:pt x="376" y="17932"/>
                    <a:pt x="371" y="17881"/>
                    <a:pt x="366" y="17827"/>
                  </a:cubicBezTo>
                  <a:close/>
                  <a:moveTo>
                    <a:pt x="678" y="17881"/>
                  </a:moveTo>
                  <a:lnTo>
                    <a:pt x="780" y="17952"/>
                  </a:lnTo>
                  <a:lnTo>
                    <a:pt x="769" y="17976"/>
                  </a:lnTo>
                  <a:lnTo>
                    <a:pt x="711" y="17984"/>
                  </a:lnTo>
                  <a:cubicBezTo>
                    <a:pt x="701" y="18043"/>
                    <a:pt x="690" y="18099"/>
                    <a:pt x="678" y="18164"/>
                  </a:cubicBezTo>
                  <a:lnTo>
                    <a:pt x="553" y="18094"/>
                  </a:lnTo>
                  <a:cubicBezTo>
                    <a:pt x="558" y="18042"/>
                    <a:pt x="562" y="17998"/>
                    <a:pt x="566" y="17949"/>
                  </a:cubicBezTo>
                  <a:lnTo>
                    <a:pt x="633" y="17949"/>
                  </a:lnTo>
                  <a:lnTo>
                    <a:pt x="678" y="17881"/>
                  </a:lnTo>
                  <a:close/>
                  <a:moveTo>
                    <a:pt x="8098" y="18042"/>
                  </a:moveTo>
                  <a:lnTo>
                    <a:pt x="8098" y="18042"/>
                  </a:lnTo>
                  <a:cubicBezTo>
                    <a:pt x="8082" y="18084"/>
                    <a:pt x="8072" y="18115"/>
                    <a:pt x="8059" y="18151"/>
                  </a:cubicBezTo>
                  <a:lnTo>
                    <a:pt x="8002" y="18147"/>
                  </a:lnTo>
                  <a:cubicBezTo>
                    <a:pt x="7997" y="18162"/>
                    <a:pt x="7992" y="18176"/>
                    <a:pt x="7984" y="18200"/>
                  </a:cubicBezTo>
                  <a:cubicBezTo>
                    <a:pt x="7947" y="18179"/>
                    <a:pt x="7916" y="18160"/>
                    <a:pt x="7880" y="18139"/>
                  </a:cubicBezTo>
                  <a:cubicBezTo>
                    <a:pt x="7934" y="18063"/>
                    <a:pt x="8016" y="18069"/>
                    <a:pt x="8098" y="18042"/>
                  </a:cubicBezTo>
                  <a:close/>
                  <a:moveTo>
                    <a:pt x="7935" y="18276"/>
                  </a:moveTo>
                  <a:lnTo>
                    <a:pt x="8004" y="18312"/>
                  </a:lnTo>
                  <a:cubicBezTo>
                    <a:pt x="7998" y="18398"/>
                    <a:pt x="8035" y="18487"/>
                    <a:pt x="7962" y="18572"/>
                  </a:cubicBezTo>
                  <a:lnTo>
                    <a:pt x="7884" y="18501"/>
                  </a:lnTo>
                  <a:lnTo>
                    <a:pt x="7815" y="18486"/>
                  </a:lnTo>
                  <a:cubicBezTo>
                    <a:pt x="7801" y="18501"/>
                    <a:pt x="7785" y="18516"/>
                    <a:pt x="7769" y="18516"/>
                  </a:cubicBezTo>
                  <a:cubicBezTo>
                    <a:pt x="7756" y="18516"/>
                    <a:pt x="7742" y="18507"/>
                    <a:pt x="7728" y="18481"/>
                  </a:cubicBezTo>
                  <a:lnTo>
                    <a:pt x="7759" y="18446"/>
                  </a:lnTo>
                  <a:lnTo>
                    <a:pt x="7708" y="18401"/>
                  </a:lnTo>
                  <a:cubicBezTo>
                    <a:pt x="7723" y="18393"/>
                    <a:pt x="7736" y="18380"/>
                    <a:pt x="7745" y="18380"/>
                  </a:cubicBezTo>
                  <a:cubicBezTo>
                    <a:pt x="7745" y="18380"/>
                    <a:pt x="7746" y="18380"/>
                    <a:pt x="7747" y="18381"/>
                  </a:cubicBezTo>
                  <a:cubicBezTo>
                    <a:pt x="7776" y="18397"/>
                    <a:pt x="7806" y="18414"/>
                    <a:pt x="7835" y="18433"/>
                  </a:cubicBezTo>
                  <a:cubicBezTo>
                    <a:pt x="7809" y="18400"/>
                    <a:pt x="7795" y="18379"/>
                    <a:pt x="7777" y="18355"/>
                  </a:cubicBezTo>
                  <a:cubicBezTo>
                    <a:pt x="7840" y="18347"/>
                    <a:pt x="7896" y="18336"/>
                    <a:pt x="7935" y="18276"/>
                  </a:cubicBezTo>
                  <a:close/>
                  <a:moveTo>
                    <a:pt x="24201" y="18471"/>
                  </a:moveTo>
                  <a:cubicBezTo>
                    <a:pt x="24263" y="18517"/>
                    <a:pt x="24332" y="18562"/>
                    <a:pt x="24321" y="18667"/>
                  </a:cubicBezTo>
                  <a:lnTo>
                    <a:pt x="24271" y="18703"/>
                  </a:lnTo>
                  <a:cubicBezTo>
                    <a:pt x="24277" y="18725"/>
                    <a:pt x="24283" y="18747"/>
                    <a:pt x="24291" y="18775"/>
                  </a:cubicBezTo>
                  <a:cubicBezTo>
                    <a:pt x="24196" y="18767"/>
                    <a:pt x="24125" y="18728"/>
                    <a:pt x="24057" y="18660"/>
                  </a:cubicBezTo>
                  <a:lnTo>
                    <a:pt x="24201" y="18471"/>
                  </a:lnTo>
                  <a:close/>
                  <a:moveTo>
                    <a:pt x="24031" y="18693"/>
                  </a:moveTo>
                  <a:cubicBezTo>
                    <a:pt x="24051" y="18693"/>
                    <a:pt x="24071" y="18700"/>
                    <a:pt x="24090" y="18722"/>
                  </a:cubicBezTo>
                  <a:lnTo>
                    <a:pt x="24090" y="18817"/>
                  </a:lnTo>
                  <a:lnTo>
                    <a:pt x="24176" y="18832"/>
                  </a:lnTo>
                  <a:cubicBezTo>
                    <a:pt x="24159" y="18877"/>
                    <a:pt x="24145" y="18913"/>
                    <a:pt x="24129" y="18956"/>
                  </a:cubicBezTo>
                  <a:lnTo>
                    <a:pt x="24057" y="18934"/>
                  </a:lnTo>
                  <a:lnTo>
                    <a:pt x="24057" y="18848"/>
                  </a:lnTo>
                  <a:lnTo>
                    <a:pt x="23999" y="18796"/>
                  </a:lnTo>
                  <a:lnTo>
                    <a:pt x="23879" y="18836"/>
                  </a:lnTo>
                  <a:lnTo>
                    <a:pt x="23879" y="18717"/>
                  </a:lnTo>
                  <a:cubicBezTo>
                    <a:pt x="23888" y="18720"/>
                    <a:pt x="23898" y="18721"/>
                    <a:pt x="23907" y="18721"/>
                  </a:cubicBezTo>
                  <a:cubicBezTo>
                    <a:pt x="23951" y="18721"/>
                    <a:pt x="23991" y="18693"/>
                    <a:pt x="24031" y="18693"/>
                  </a:cubicBezTo>
                  <a:close/>
                  <a:moveTo>
                    <a:pt x="16921" y="19661"/>
                  </a:moveTo>
                  <a:cubicBezTo>
                    <a:pt x="16954" y="19714"/>
                    <a:pt x="16988" y="19768"/>
                    <a:pt x="17022" y="19821"/>
                  </a:cubicBezTo>
                  <a:lnTo>
                    <a:pt x="17004" y="19844"/>
                  </a:lnTo>
                  <a:lnTo>
                    <a:pt x="16901" y="19829"/>
                  </a:lnTo>
                  <a:lnTo>
                    <a:pt x="16901" y="19666"/>
                  </a:lnTo>
                  <a:lnTo>
                    <a:pt x="16921" y="19661"/>
                  </a:lnTo>
                  <a:close/>
                  <a:moveTo>
                    <a:pt x="31965" y="2444"/>
                  </a:moveTo>
                  <a:lnTo>
                    <a:pt x="32012" y="2507"/>
                  </a:lnTo>
                  <a:lnTo>
                    <a:pt x="32096" y="2493"/>
                  </a:lnTo>
                  <a:lnTo>
                    <a:pt x="32139" y="2552"/>
                  </a:lnTo>
                  <a:cubicBezTo>
                    <a:pt x="32133" y="2578"/>
                    <a:pt x="32125" y="2603"/>
                    <a:pt x="32120" y="2629"/>
                  </a:cubicBezTo>
                  <a:cubicBezTo>
                    <a:pt x="32118" y="2649"/>
                    <a:pt x="32117" y="2669"/>
                    <a:pt x="32117" y="2689"/>
                  </a:cubicBezTo>
                  <a:cubicBezTo>
                    <a:pt x="32148" y="2720"/>
                    <a:pt x="32169" y="2752"/>
                    <a:pt x="32198" y="2772"/>
                  </a:cubicBezTo>
                  <a:cubicBezTo>
                    <a:pt x="32230" y="2792"/>
                    <a:pt x="32270" y="2801"/>
                    <a:pt x="32319" y="2820"/>
                  </a:cubicBezTo>
                  <a:lnTo>
                    <a:pt x="32255" y="2866"/>
                  </a:lnTo>
                  <a:lnTo>
                    <a:pt x="32186" y="2811"/>
                  </a:lnTo>
                  <a:lnTo>
                    <a:pt x="32109" y="2854"/>
                  </a:lnTo>
                  <a:lnTo>
                    <a:pt x="32170" y="2893"/>
                  </a:lnTo>
                  <a:lnTo>
                    <a:pt x="32026" y="2936"/>
                  </a:lnTo>
                  <a:cubicBezTo>
                    <a:pt x="32029" y="2986"/>
                    <a:pt x="32031" y="3023"/>
                    <a:pt x="32035" y="3070"/>
                  </a:cubicBezTo>
                  <a:lnTo>
                    <a:pt x="32127" y="3011"/>
                  </a:lnTo>
                  <a:lnTo>
                    <a:pt x="32147" y="3023"/>
                  </a:lnTo>
                  <a:cubicBezTo>
                    <a:pt x="32142" y="3048"/>
                    <a:pt x="32137" y="3073"/>
                    <a:pt x="32137" y="3078"/>
                  </a:cubicBezTo>
                  <a:lnTo>
                    <a:pt x="32010" y="3154"/>
                  </a:lnTo>
                  <a:lnTo>
                    <a:pt x="32016" y="3172"/>
                  </a:lnTo>
                  <a:lnTo>
                    <a:pt x="32077" y="3154"/>
                  </a:lnTo>
                  <a:cubicBezTo>
                    <a:pt x="32083" y="3194"/>
                    <a:pt x="32086" y="3227"/>
                    <a:pt x="32088" y="3241"/>
                  </a:cubicBezTo>
                  <a:lnTo>
                    <a:pt x="31956" y="3416"/>
                  </a:lnTo>
                  <a:lnTo>
                    <a:pt x="31972" y="3435"/>
                  </a:lnTo>
                  <a:lnTo>
                    <a:pt x="31900" y="3492"/>
                  </a:lnTo>
                  <a:lnTo>
                    <a:pt x="31915" y="3505"/>
                  </a:lnTo>
                  <a:lnTo>
                    <a:pt x="31885" y="3493"/>
                  </a:lnTo>
                  <a:cubicBezTo>
                    <a:pt x="31829" y="3536"/>
                    <a:pt x="31860" y="3595"/>
                    <a:pt x="31856" y="3653"/>
                  </a:cubicBezTo>
                  <a:lnTo>
                    <a:pt x="31724" y="3695"/>
                  </a:lnTo>
                  <a:lnTo>
                    <a:pt x="31793" y="3751"/>
                  </a:lnTo>
                  <a:cubicBezTo>
                    <a:pt x="31710" y="3782"/>
                    <a:pt x="31674" y="3875"/>
                    <a:pt x="31576" y="3875"/>
                  </a:cubicBezTo>
                  <a:cubicBezTo>
                    <a:pt x="31569" y="3875"/>
                    <a:pt x="31561" y="3875"/>
                    <a:pt x="31553" y="3874"/>
                  </a:cubicBezTo>
                  <a:lnTo>
                    <a:pt x="31553" y="3874"/>
                  </a:lnTo>
                  <a:lnTo>
                    <a:pt x="31576" y="3917"/>
                  </a:lnTo>
                  <a:lnTo>
                    <a:pt x="31541" y="3964"/>
                  </a:lnTo>
                  <a:cubicBezTo>
                    <a:pt x="31534" y="4029"/>
                    <a:pt x="31528" y="4088"/>
                    <a:pt x="31521" y="4152"/>
                  </a:cubicBezTo>
                  <a:lnTo>
                    <a:pt x="31473" y="4180"/>
                  </a:lnTo>
                  <a:lnTo>
                    <a:pt x="31479" y="4223"/>
                  </a:lnTo>
                  <a:lnTo>
                    <a:pt x="31276" y="4391"/>
                  </a:lnTo>
                  <a:lnTo>
                    <a:pt x="31301" y="4442"/>
                  </a:lnTo>
                  <a:cubicBezTo>
                    <a:pt x="31250" y="4501"/>
                    <a:pt x="31168" y="4541"/>
                    <a:pt x="31186" y="4629"/>
                  </a:cubicBezTo>
                  <a:cubicBezTo>
                    <a:pt x="31133" y="4692"/>
                    <a:pt x="31084" y="4747"/>
                    <a:pt x="31043" y="4806"/>
                  </a:cubicBezTo>
                  <a:cubicBezTo>
                    <a:pt x="31008" y="4857"/>
                    <a:pt x="30982" y="4913"/>
                    <a:pt x="30953" y="4968"/>
                  </a:cubicBezTo>
                  <a:cubicBezTo>
                    <a:pt x="30943" y="4985"/>
                    <a:pt x="30935" y="5004"/>
                    <a:pt x="30927" y="5024"/>
                  </a:cubicBezTo>
                  <a:cubicBezTo>
                    <a:pt x="30892" y="5098"/>
                    <a:pt x="30853" y="5171"/>
                    <a:pt x="30820" y="5246"/>
                  </a:cubicBezTo>
                  <a:cubicBezTo>
                    <a:pt x="30795" y="5303"/>
                    <a:pt x="30776" y="5365"/>
                    <a:pt x="30705" y="5382"/>
                  </a:cubicBezTo>
                  <a:cubicBezTo>
                    <a:pt x="30697" y="5409"/>
                    <a:pt x="30689" y="5434"/>
                    <a:pt x="30679" y="5460"/>
                  </a:cubicBezTo>
                  <a:lnTo>
                    <a:pt x="30671" y="5453"/>
                  </a:lnTo>
                  <a:cubicBezTo>
                    <a:pt x="30590" y="5557"/>
                    <a:pt x="30508" y="5660"/>
                    <a:pt x="30427" y="5764"/>
                  </a:cubicBezTo>
                  <a:cubicBezTo>
                    <a:pt x="30385" y="5820"/>
                    <a:pt x="30335" y="5875"/>
                    <a:pt x="30360" y="5962"/>
                  </a:cubicBezTo>
                  <a:cubicBezTo>
                    <a:pt x="30281" y="5970"/>
                    <a:pt x="30247" y="6027"/>
                    <a:pt x="30214" y="6088"/>
                  </a:cubicBezTo>
                  <a:cubicBezTo>
                    <a:pt x="30165" y="6182"/>
                    <a:pt x="30112" y="6274"/>
                    <a:pt x="30062" y="6368"/>
                  </a:cubicBezTo>
                  <a:lnTo>
                    <a:pt x="29979" y="6386"/>
                  </a:lnTo>
                  <a:lnTo>
                    <a:pt x="29889" y="6566"/>
                  </a:lnTo>
                  <a:cubicBezTo>
                    <a:pt x="29793" y="6599"/>
                    <a:pt x="29694" y="6728"/>
                    <a:pt x="29661" y="6876"/>
                  </a:cubicBezTo>
                  <a:lnTo>
                    <a:pt x="29589" y="6910"/>
                  </a:lnTo>
                  <a:cubicBezTo>
                    <a:pt x="29596" y="6924"/>
                    <a:pt x="29603" y="6939"/>
                    <a:pt x="29612" y="6960"/>
                  </a:cubicBezTo>
                  <a:lnTo>
                    <a:pt x="29721" y="6906"/>
                  </a:lnTo>
                  <a:lnTo>
                    <a:pt x="29736" y="6980"/>
                  </a:lnTo>
                  <a:cubicBezTo>
                    <a:pt x="29693" y="7028"/>
                    <a:pt x="29660" y="7065"/>
                    <a:pt x="29637" y="7091"/>
                  </a:cubicBezTo>
                  <a:cubicBezTo>
                    <a:pt x="29641" y="7145"/>
                    <a:pt x="29646" y="7183"/>
                    <a:pt x="29649" y="7224"/>
                  </a:cubicBezTo>
                  <a:lnTo>
                    <a:pt x="29544" y="7254"/>
                  </a:lnTo>
                  <a:cubicBezTo>
                    <a:pt x="29555" y="7289"/>
                    <a:pt x="29564" y="7318"/>
                    <a:pt x="29573" y="7346"/>
                  </a:cubicBezTo>
                  <a:cubicBezTo>
                    <a:pt x="29502" y="7392"/>
                    <a:pt x="29502" y="7392"/>
                    <a:pt x="29526" y="7479"/>
                  </a:cubicBezTo>
                  <a:lnTo>
                    <a:pt x="29435" y="7498"/>
                  </a:lnTo>
                  <a:lnTo>
                    <a:pt x="29441" y="7507"/>
                  </a:lnTo>
                  <a:lnTo>
                    <a:pt x="29243" y="7618"/>
                  </a:lnTo>
                  <a:cubicBezTo>
                    <a:pt x="29226" y="7643"/>
                    <a:pt x="29200" y="7688"/>
                    <a:pt x="29140" y="7688"/>
                  </a:cubicBezTo>
                  <a:cubicBezTo>
                    <a:pt x="29136" y="7688"/>
                    <a:pt x="29131" y="7688"/>
                    <a:pt x="29126" y="7688"/>
                  </a:cubicBezTo>
                  <a:cubicBezTo>
                    <a:pt x="29125" y="7710"/>
                    <a:pt x="29123" y="7737"/>
                    <a:pt x="29122" y="7763"/>
                  </a:cubicBezTo>
                  <a:lnTo>
                    <a:pt x="29208" y="7790"/>
                  </a:lnTo>
                  <a:cubicBezTo>
                    <a:pt x="29167" y="7808"/>
                    <a:pt x="29130" y="7815"/>
                    <a:pt x="29093" y="7815"/>
                  </a:cubicBezTo>
                  <a:cubicBezTo>
                    <a:pt x="29060" y="7815"/>
                    <a:pt x="29027" y="7810"/>
                    <a:pt x="28990" y="7804"/>
                  </a:cubicBezTo>
                  <a:lnTo>
                    <a:pt x="28990" y="7804"/>
                  </a:lnTo>
                  <a:cubicBezTo>
                    <a:pt x="29008" y="7842"/>
                    <a:pt x="29018" y="7862"/>
                    <a:pt x="29031" y="7886"/>
                  </a:cubicBezTo>
                  <a:lnTo>
                    <a:pt x="28973" y="7920"/>
                  </a:lnTo>
                  <a:lnTo>
                    <a:pt x="28934" y="7875"/>
                  </a:lnTo>
                  <a:lnTo>
                    <a:pt x="28880" y="7934"/>
                  </a:lnTo>
                  <a:lnTo>
                    <a:pt x="28786" y="7867"/>
                  </a:lnTo>
                  <a:cubicBezTo>
                    <a:pt x="28780" y="7917"/>
                    <a:pt x="28774" y="7964"/>
                    <a:pt x="28770" y="8007"/>
                  </a:cubicBezTo>
                  <a:lnTo>
                    <a:pt x="28579" y="8047"/>
                  </a:lnTo>
                  <a:cubicBezTo>
                    <a:pt x="28562" y="8095"/>
                    <a:pt x="28545" y="8143"/>
                    <a:pt x="28527" y="8198"/>
                  </a:cubicBezTo>
                  <a:lnTo>
                    <a:pt x="28439" y="8162"/>
                  </a:lnTo>
                  <a:lnTo>
                    <a:pt x="28439" y="8162"/>
                  </a:lnTo>
                  <a:cubicBezTo>
                    <a:pt x="28443" y="8204"/>
                    <a:pt x="28448" y="8243"/>
                    <a:pt x="28453" y="8287"/>
                  </a:cubicBezTo>
                  <a:lnTo>
                    <a:pt x="28400" y="8300"/>
                  </a:lnTo>
                  <a:cubicBezTo>
                    <a:pt x="28396" y="8354"/>
                    <a:pt x="28392" y="8407"/>
                    <a:pt x="28386" y="8475"/>
                  </a:cubicBezTo>
                  <a:lnTo>
                    <a:pt x="28317" y="8413"/>
                  </a:lnTo>
                  <a:lnTo>
                    <a:pt x="28224" y="8457"/>
                  </a:lnTo>
                  <a:lnTo>
                    <a:pt x="28264" y="8543"/>
                  </a:lnTo>
                  <a:lnTo>
                    <a:pt x="28252" y="8558"/>
                  </a:lnTo>
                  <a:lnTo>
                    <a:pt x="28159" y="8501"/>
                  </a:lnTo>
                  <a:lnTo>
                    <a:pt x="28159" y="8501"/>
                  </a:lnTo>
                  <a:cubicBezTo>
                    <a:pt x="28175" y="8555"/>
                    <a:pt x="28195" y="8596"/>
                    <a:pt x="28197" y="8639"/>
                  </a:cubicBezTo>
                  <a:cubicBezTo>
                    <a:pt x="28199" y="8685"/>
                    <a:pt x="28183" y="8730"/>
                    <a:pt x="28161" y="8778"/>
                  </a:cubicBezTo>
                  <a:cubicBezTo>
                    <a:pt x="28146" y="8745"/>
                    <a:pt x="28138" y="8709"/>
                    <a:pt x="28115" y="8681"/>
                  </a:cubicBezTo>
                  <a:cubicBezTo>
                    <a:pt x="28093" y="8654"/>
                    <a:pt x="28058" y="8637"/>
                    <a:pt x="28016" y="8604"/>
                  </a:cubicBezTo>
                  <a:lnTo>
                    <a:pt x="28016" y="8730"/>
                  </a:lnTo>
                  <a:lnTo>
                    <a:pt x="27925" y="8751"/>
                  </a:lnTo>
                  <a:cubicBezTo>
                    <a:pt x="27924" y="8816"/>
                    <a:pt x="27983" y="8841"/>
                    <a:pt x="28010" y="8889"/>
                  </a:cubicBezTo>
                  <a:lnTo>
                    <a:pt x="27976" y="8921"/>
                  </a:lnTo>
                  <a:lnTo>
                    <a:pt x="27902" y="8838"/>
                  </a:lnTo>
                  <a:cubicBezTo>
                    <a:pt x="27817" y="8854"/>
                    <a:pt x="27876" y="8928"/>
                    <a:pt x="27848" y="8968"/>
                  </a:cubicBezTo>
                  <a:cubicBezTo>
                    <a:pt x="27837" y="8974"/>
                    <a:pt x="27829" y="8977"/>
                    <a:pt x="27822" y="8977"/>
                  </a:cubicBezTo>
                  <a:cubicBezTo>
                    <a:pt x="27798" y="8977"/>
                    <a:pt x="27790" y="8945"/>
                    <a:pt x="27778" y="8921"/>
                  </a:cubicBezTo>
                  <a:lnTo>
                    <a:pt x="27778" y="8921"/>
                  </a:lnTo>
                  <a:cubicBezTo>
                    <a:pt x="27711" y="8962"/>
                    <a:pt x="27805" y="8979"/>
                    <a:pt x="27786" y="9011"/>
                  </a:cubicBezTo>
                  <a:cubicBezTo>
                    <a:pt x="27777" y="9022"/>
                    <a:pt x="27768" y="9034"/>
                    <a:pt x="27758" y="9047"/>
                  </a:cubicBezTo>
                  <a:cubicBezTo>
                    <a:pt x="27797" y="9115"/>
                    <a:pt x="27805" y="9179"/>
                    <a:pt x="27720" y="9220"/>
                  </a:cubicBezTo>
                  <a:cubicBezTo>
                    <a:pt x="27680" y="9239"/>
                    <a:pt x="27640" y="9266"/>
                    <a:pt x="27599" y="9266"/>
                  </a:cubicBezTo>
                  <a:cubicBezTo>
                    <a:pt x="27575" y="9266"/>
                    <a:pt x="27551" y="9257"/>
                    <a:pt x="27526" y="9233"/>
                  </a:cubicBezTo>
                  <a:lnTo>
                    <a:pt x="27465" y="9263"/>
                  </a:lnTo>
                  <a:lnTo>
                    <a:pt x="27465" y="9502"/>
                  </a:lnTo>
                  <a:cubicBezTo>
                    <a:pt x="27396" y="9515"/>
                    <a:pt x="27363" y="9562"/>
                    <a:pt x="27348" y="9630"/>
                  </a:cubicBezTo>
                  <a:lnTo>
                    <a:pt x="27333" y="9619"/>
                  </a:lnTo>
                  <a:lnTo>
                    <a:pt x="27329" y="9580"/>
                  </a:lnTo>
                  <a:lnTo>
                    <a:pt x="27316" y="9577"/>
                  </a:lnTo>
                  <a:cubicBezTo>
                    <a:pt x="27308" y="9612"/>
                    <a:pt x="27299" y="9646"/>
                    <a:pt x="27287" y="9699"/>
                  </a:cubicBezTo>
                  <a:lnTo>
                    <a:pt x="26959" y="10023"/>
                  </a:lnTo>
                  <a:lnTo>
                    <a:pt x="26860" y="10023"/>
                  </a:lnTo>
                  <a:cubicBezTo>
                    <a:pt x="26873" y="10043"/>
                    <a:pt x="26882" y="10057"/>
                    <a:pt x="26893" y="10075"/>
                  </a:cubicBezTo>
                  <a:lnTo>
                    <a:pt x="26789" y="10131"/>
                  </a:lnTo>
                  <a:cubicBezTo>
                    <a:pt x="26780" y="10151"/>
                    <a:pt x="26768" y="10180"/>
                    <a:pt x="26754" y="10211"/>
                  </a:cubicBezTo>
                  <a:lnTo>
                    <a:pt x="26700" y="10193"/>
                  </a:lnTo>
                  <a:cubicBezTo>
                    <a:pt x="26696" y="10200"/>
                    <a:pt x="26692" y="10208"/>
                    <a:pt x="26691" y="10217"/>
                  </a:cubicBezTo>
                  <a:cubicBezTo>
                    <a:pt x="26691" y="10292"/>
                    <a:pt x="26624" y="10326"/>
                    <a:pt x="26587" y="10379"/>
                  </a:cubicBezTo>
                  <a:cubicBezTo>
                    <a:pt x="26580" y="10391"/>
                    <a:pt x="26551" y="10389"/>
                    <a:pt x="26530" y="10391"/>
                  </a:cubicBezTo>
                  <a:cubicBezTo>
                    <a:pt x="26485" y="10395"/>
                    <a:pt x="26438" y="10397"/>
                    <a:pt x="26372" y="10400"/>
                  </a:cubicBezTo>
                  <a:lnTo>
                    <a:pt x="26444" y="10453"/>
                  </a:lnTo>
                  <a:cubicBezTo>
                    <a:pt x="26428" y="10525"/>
                    <a:pt x="26344" y="10526"/>
                    <a:pt x="26312" y="10584"/>
                  </a:cubicBezTo>
                  <a:cubicBezTo>
                    <a:pt x="26315" y="10599"/>
                    <a:pt x="26318" y="10618"/>
                    <a:pt x="26324" y="10651"/>
                  </a:cubicBezTo>
                  <a:lnTo>
                    <a:pt x="26217" y="10623"/>
                  </a:lnTo>
                  <a:lnTo>
                    <a:pt x="26186" y="10729"/>
                  </a:lnTo>
                  <a:lnTo>
                    <a:pt x="26110" y="10735"/>
                  </a:lnTo>
                  <a:lnTo>
                    <a:pt x="26043" y="10834"/>
                  </a:lnTo>
                  <a:lnTo>
                    <a:pt x="25861" y="10775"/>
                  </a:lnTo>
                  <a:lnTo>
                    <a:pt x="25764" y="10826"/>
                  </a:lnTo>
                  <a:cubicBezTo>
                    <a:pt x="25751" y="10857"/>
                    <a:pt x="25741" y="10884"/>
                    <a:pt x="25728" y="10914"/>
                  </a:cubicBezTo>
                  <a:lnTo>
                    <a:pt x="25659" y="10939"/>
                  </a:lnTo>
                  <a:lnTo>
                    <a:pt x="25659" y="11106"/>
                  </a:lnTo>
                  <a:lnTo>
                    <a:pt x="25547" y="11106"/>
                  </a:lnTo>
                  <a:lnTo>
                    <a:pt x="25599" y="11217"/>
                  </a:lnTo>
                  <a:lnTo>
                    <a:pt x="25513" y="11320"/>
                  </a:lnTo>
                  <a:lnTo>
                    <a:pt x="25494" y="11309"/>
                  </a:lnTo>
                  <a:cubicBezTo>
                    <a:pt x="25504" y="11282"/>
                    <a:pt x="25512" y="11256"/>
                    <a:pt x="25521" y="11230"/>
                  </a:cubicBezTo>
                  <a:cubicBezTo>
                    <a:pt x="25499" y="11185"/>
                    <a:pt x="25471" y="11153"/>
                    <a:pt x="25432" y="11153"/>
                  </a:cubicBezTo>
                  <a:cubicBezTo>
                    <a:pt x="25424" y="11153"/>
                    <a:pt x="25416" y="11154"/>
                    <a:pt x="25408" y="11157"/>
                  </a:cubicBezTo>
                  <a:lnTo>
                    <a:pt x="25283" y="11255"/>
                  </a:lnTo>
                  <a:cubicBezTo>
                    <a:pt x="25287" y="11280"/>
                    <a:pt x="25292" y="11318"/>
                    <a:pt x="25299" y="11362"/>
                  </a:cubicBezTo>
                  <a:cubicBezTo>
                    <a:pt x="25290" y="11361"/>
                    <a:pt x="25282" y="11360"/>
                    <a:pt x="25273" y="11360"/>
                  </a:cubicBezTo>
                  <a:cubicBezTo>
                    <a:pt x="25192" y="11360"/>
                    <a:pt x="25147" y="11414"/>
                    <a:pt x="25102" y="11479"/>
                  </a:cubicBezTo>
                  <a:cubicBezTo>
                    <a:pt x="25068" y="11529"/>
                    <a:pt x="25018" y="11566"/>
                    <a:pt x="24980" y="11617"/>
                  </a:cubicBezTo>
                  <a:lnTo>
                    <a:pt x="24801" y="11722"/>
                  </a:lnTo>
                  <a:lnTo>
                    <a:pt x="24614" y="11952"/>
                  </a:lnTo>
                  <a:cubicBezTo>
                    <a:pt x="24624" y="11978"/>
                    <a:pt x="24634" y="12002"/>
                    <a:pt x="24648" y="12035"/>
                  </a:cubicBezTo>
                  <a:lnTo>
                    <a:pt x="24574" y="12180"/>
                  </a:lnTo>
                  <a:cubicBezTo>
                    <a:pt x="24538" y="12143"/>
                    <a:pt x="24514" y="12117"/>
                    <a:pt x="24479" y="12079"/>
                  </a:cubicBezTo>
                  <a:cubicBezTo>
                    <a:pt x="24471" y="12120"/>
                    <a:pt x="24468" y="12141"/>
                    <a:pt x="24463" y="12162"/>
                  </a:cubicBezTo>
                  <a:lnTo>
                    <a:pt x="24328" y="12306"/>
                  </a:lnTo>
                  <a:cubicBezTo>
                    <a:pt x="24292" y="12273"/>
                    <a:pt x="24324" y="12236"/>
                    <a:pt x="24324" y="12189"/>
                  </a:cubicBezTo>
                  <a:lnTo>
                    <a:pt x="24324" y="12189"/>
                  </a:lnTo>
                  <a:lnTo>
                    <a:pt x="24253" y="12263"/>
                  </a:lnTo>
                  <a:cubicBezTo>
                    <a:pt x="24242" y="12236"/>
                    <a:pt x="24235" y="12217"/>
                    <a:pt x="24227" y="12198"/>
                  </a:cubicBezTo>
                  <a:lnTo>
                    <a:pt x="24227" y="12198"/>
                  </a:lnTo>
                  <a:cubicBezTo>
                    <a:pt x="24144" y="12230"/>
                    <a:pt x="24147" y="12251"/>
                    <a:pt x="24255" y="12352"/>
                  </a:cubicBezTo>
                  <a:lnTo>
                    <a:pt x="24193" y="12419"/>
                  </a:lnTo>
                  <a:lnTo>
                    <a:pt x="24129" y="12367"/>
                  </a:lnTo>
                  <a:lnTo>
                    <a:pt x="23959" y="12399"/>
                  </a:lnTo>
                  <a:cubicBezTo>
                    <a:pt x="23953" y="12428"/>
                    <a:pt x="23949" y="12455"/>
                    <a:pt x="23946" y="12470"/>
                  </a:cubicBezTo>
                  <a:cubicBezTo>
                    <a:pt x="23882" y="12519"/>
                    <a:pt x="23832" y="12562"/>
                    <a:pt x="23776" y="12600"/>
                  </a:cubicBezTo>
                  <a:cubicBezTo>
                    <a:pt x="23754" y="12615"/>
                    <a:pt x="23723" y="12619"/>
                    <a:pt x="23690" y="12630"/>
                  </a:cubicBezTo>
                  <a:cubicBezTo>
                    <a:pt x="23683" y="12654"/>
                    <a:pt x="23676" y="12679"/>
                    <a:pt x="23665" y="12716"/>
                  </a:cubicBezTo>
                  <a:cubicBezTo>
                    <a:pt x="23629" y="12728"/>
                    <a:pt x="23595" y="12741"/>
                    <a:pt x="23562" y="12756"/>
                  </a:cubicBezTo>
                  <a:cubicBezTo>
                    <a:pt x="23537" y="12769"/>
                    <a:pt x="23503" y="12788"/>
                    <a:pt x="23499" y="12809"/>
                  </a:cubicBezTo>
                  <a:cubicBezTo>
                    <a:pt x="23493" y="12856"/>
                    <a:pt x="23469" y="12890"/>
                    <a:pt x="23450" y="12929"/>
                  </a:cubicBezTo>
                  <a:cubicBezTo>
                    <a:pt x="23432" y="12963"/>
                    <a:pt x="23430" y="13007"/>
                    <a:pt x="23424" y="13047"/>
                  </a:cubicBezTo>
                  <a:cubicBezTo>
                    <a:pt x="23418" y="13078"/>
                    <a:pt x="23418" y="13111"/>
                    <a:pt x="23416" y="13137"/>
                  </a:cubicBezTo>
                  <a:cubicBezTo>
                    <a:pt x="23402" y="13145"/>
                    <a:pt x="23391" y="13148"/>
                    <a:pt x="23381" y="13148"/>
                  </a:cubicBezTo>
                  <a:cubicBezTo>
                    <a:pt x="23333" y="13148"/>
                    <a:pt x="23326" y="13071"/>
                    <a:pt x="23280" y="13071"/>
                  </a:cubicBezTo>
                  <a:cubicBezTo>
                    <a:pt x="23275" y="13071"/>
                    <a:pt x="23270" y="13072"/>
                    <a:pt x="23265" y="13073"/>
                  </a:cubicBezTo>
                  <a:cubicBezTo>
                    <a:pt x="23209" y="13140"/>
                    <a:pt x="23291" y="13205"/>
                    <a:pt x="23276" y="13272"/>
                  </a:cubicBezTo>
                  <a:cubicBezTo>
                    <a:pt x="23264" y="13273"/>
                    <a:pt x="23255" y="13274"/>
                    <a:pt x="23248" y="13274"/>
                  </a:cubicBezTo>
                  <a:cubicBezTo>
                    <a:pt x="23225" y="13274"/>
                    <a:pt x="23220" y="13263"/>
                    <a:pt x="23200" y="13216"/>
                  </a:cubicBezTo>
                  <a:lnTo>
                    <a:pt x="23093" y="13178"/>
                  </a:lnTo>
                  <a:lnTo>
                    <a:pt x="23093" y="13178"/>
                  </a:lnTo>
                  <a:cubicBezTo>
                    <a:pt x="23122" y="13246"/>
                    <a:pt x="23168" y="13295"/>
                    <a:pt x="23116" y="13359"/>
                  </a:cubicBezTo>
                  <a:lnTo>
                    <a:pt x="23030" y="13319"/>
                  </a:lnTo>
                  <a:lnTo>
                    <a:pt x="23030" y="13452"/>
                  </a:lnTo>
                  <a:lnTo>
                    <a:pt x="22960" y="13474"/>
                  </a:lnTo>
                  <a:lnTo>
                    <a:pt x="22971" y="13485"/>
                  </a:lnTo>
                  <a:lnTo>
                    <a:pt x="22824" y="13684"/>
                  </a:lnTo>
                  <a:cubicBezTo>
                    <a:pt x="22808" y="13653"/>
                    <a:pt x="22796" y="13631"/>
                    <a:pt x="22779" y="13598"/>
                  </a:cubicBezTo>
                  <a:lnTo>
                    <a:pt x="22678" y="13655"/>
                  </a:lnTo>
                  <a:lnTo>
                    <a:pt x="22519" y="13591"/>
                  </a:lnTo>
                  <a:cubicBezTo>
                    <a:pt x="22444" y="13636"/>
                    <a:pt x="22370" y="13686"/>
                    <a:pt x="22362" y="13799"/>
                  </a:cubicBezTo>
                  <a:lnTo>
                    <a:pt x="22266" y="13756"/>
                  </a:lnTo>
                  <a:lnTo>
                    <a:pt x="22177" y="13851"/>
                  </a:lnTo>
                  <a:lnTo>
                    <a:pt x="22111" y="13830"/>
                  </a:lnTo>
                  <a:cubicBezTo>
                    <a:pt x="22105" y="13836"/>
                    <a:pt x="22099" y="13843"/>
                    <a:pt x="22096" y="13851"/>
                  </a:cubicBezTo>
                  <a:cubicBezTo>
                    <a:pt x="22077" y="13928"/>
                    <a:pt x="22035" y="13984"/>
                    <a:pt x="21961" y="14017"/>
                  </a:cubicBezTo>
                  <a:cubicBezTo>
                    <a:pt x="21876" y="14055"/>
                    <a:pt x="21812" y="14121"/>
                    <a:pt x="21761" y="14202"/>
                  </a:cubicBezTo>
                  <a:cubicBezTo>
                    <a:pt x="21676" y="14203"/>
                    <a:pt x="21600" y="14252"/>
                    <a:pt x="21562" y="14327"/>
                  </a:cubicBezTo>
                  <a:cubicBezTo>
                    <a:pt x="21546" y="14358"/>
                    <a:pt x="21506" y="14377"/>
                    <a:pt x="21474" y="14399"/>
                  </a:cubicBezTo>
                  <a:cubicBezTo>
                    <a:pt x="21456" y="14410"/>
                    <a:pt x="21435" y="14421"/>
                    <a:pt x="21415" y="14429"/>
                  </a:cubicBezTo>
                  <a:cubicBezTo>
                    <a:pt x="21384" y="14486"/>
                    <a:pt x="21359" y="14531"/>
                    <a:pt x="21327" y="14590"/>
                  </a:cubicBezTo>
                  <a:cubicBezTo>
                    <a:pt x="21336" y="14606"/>
                    <a:pt x="21352" y="14631"/>
                    <a:pt x="21374" y="14668"/>
                  </a:cubicBezTo>
                  <a:cubicBezTo>
                    <a:pt x="21364" y="14713"/>
                    <a:pt x="21350" y="14771"/>
                    <a:pt x="21334" y="14836"/>
                  </a:cubicBezTo>
                  <a:lnTo>
                    <a:pt x="21278" y="14821"/>
                  </a:lnTo>
                  <a:cubicBezTo>
                    <a:pt x="21277" y="14837"/>
                    <a:pt x="21275" y="14853"/>
                    <a:pt x="21272" y="14873"/>
                  </a:cubicBezTo>
                  <a:lnTo>
                    <a:pt x="21188" y="14888"/>
                  </a:lnTo>
                  <a:lnTo>
                    <a:pt x="21188" y="14762"/>
                  </a:lnTo>
                  <a:lnTo>
                    <a:pt x="21109" y="14689"/>
                  </a:lnTo>
                  <a:cubicBezTo>
                    <a:pt x="20997" y="14730"/>
                    <a:pt x="20924" y="14852"/>
                    <a:pt x="20786" y="14862"/>
                  </a:cubicBezTo>
                  <a:lnTo>
                    <a:pt x="20646" y="15015"/>
                  </a:lnTo>
                  <a:lnTo>
                    <a:pt x="20556" y="15027"/>
                  </a:lnTo>
                  <a:lnTo>
                    <a:pt x="20475" y="15134"/>
                  </a:lnTo>
                  <a:lnTo>
                    <a:pt x="20406" y="15139"/>
                  </a:lnTo>
                  <a:lnTo>
                    <a:pt x="20354" y="15259"/>
                  </a:lnTo>
                  <a:lnTo>
                    <a:pt x="20259" y="15203"/>
                  </a:lnTo>
                  <a:lnTo>
                    <a:pt x="20259" y="15314"/>
                  </a:lnTo>
                  <a:cubicBezTo>
                    <a:pt x="20208" y="15373"/>
                    <a:pt x="20137" y="15388"/>
                    <a:pt x="20071" y="15394"/>
                  </a:cubicBezTo>
                  <a:lnTo>
                    <a:pt x="19976" y="15484"/>
                  </a:lnTo>
                  <a:cubicBezTo>
                    <a:pt x="19988" y="15516"/>
                    <a:pt x="19999" y="15548"/>
                    <a:pt x="20014" y="15589"/>
                  </a:cubicBezTo>
                  <a:lnTo>
                    <a:pt x="20070" y="15620"/>
                  </a:lnTo>
                  <a:cubicBezTo>
                    <a:pt x="20089" y="15660"/>
                    <a:pt x="20031" y="15754"/>
                    <a:pt x="19975" y="15783"/>
                  </a:cubicBezTo>
                  <a:cubicBezTo>
                    <a:pt x="19976" y="15801"/>
                    <a:pt x="19977" y="15819"/>
                    <a:pt x="19979" y="15838"/>
                  </a:cubicBezTo>
                  <a:lnTo>
                    <a:pt x="19964" y="15846"/>
                  </a:lnTo>
                  <a:lnTo>
                    <a:pt x="19918" y="15791"/>
                  </a:lnTo>
                  <a:lnTo>
                    <a:pt x="19747" y="15947"/>
                  </a:lnTo>
                  <a:lnTo>
                    <a:pt x="19700" y="15938"/>
                  </a:lnTo>
                  <a:lnTo>
                    <a:pt x="19668" y="15999"/>
                  </a:lnTo>
                  <a:lnTo>
                    <a:pt x="19566" y="15937"/>
                  </a:lnTo>
                  <a:lnTo>
                    <a:pt x="19280" y="16004"/>
                  </a:lnTo>
                  <a:lnTo>
                    <a:pt x="19186" y="15967"/>
                  </a:lnTo>
                  <a:cubicBezTo>
                    <a:pt x="19162" y="16046"/>
                    <a:pt x="19139" y="16121"/>
                    <a:pt x="19113" y="16206"/>
                  </a:cubicBezTo>
                  <a:lnTo>
                    <a:pt x="19020" y="16254"/>
                  </a:lnTo>
                  <a:lnTo>
                    <a:pt x="18961" y="16199"/>
                  </a:lnTo>
                  <a:lnTo>
                    <a:pt x="18873" y="16240"/>
                  </a:lnTo>
                  <a:cubicBezTo>
                    <a:pt x="18865" y="16271"/>
                    <a:pt x="18857" y="16300"/>
                    <a:pt x="18847" y="16336"/>
                  </a:cubicBezTo>
                  <a:lnTo>
                    <a:pt x="18821" y="16317"/>
                  </a:lnTo>
                  <a:lnTo>
                    <a:pt x="18693" y="16438"/>
                  </a:lnTo>
                  <a:cubicBezTo>
                    <a:pt x="18717" y="16492"/>
                    <a:pt x="18792" y="16532"/>
                    <a:pt x="18774" y="16616"/>
                  </a:cubicBezTo>
                  <a:cubicBezTo>
                    <a:pt x="18687" y="16613"/>
                    <a:pt x="18719" y="16495"/>
                    <a:pt x="18638" y="16480"/>
                  </a:cubicBezTo>
                  <a:lnTo>
                    <a:pt x="18599" y="16586"/>
                  </a:lnTo>
                  <a:lnTo>
                    <a:pt x="18508" y="16547"/>
                  </a:lnTo>
                  <a:lnTo>
                    <a:pt x="18508" y="16547"/>
                  </a:lnTo>
                  <a:cubicBezTo>
                    <a:pt x="18511" y="16573"/>
                    <a:pt x="18514" y="16592"/>
                    <a:pt x="18518" y="16620"/>
                  </a:cubicBezTo>
                  <a:lnTo>
                    <a:pt x="18396" y="16579"/>
                  </a:lnTo>
                  <a:cubicBezTo>
                    <a:pt x="18330" y="16587"/>
                    <a:pt x="18284" y="16617"/>
                    <a:pt x="18254" y="16682"/>
                  </a:cubicBezTo>
                  <a:cubicBezTo>
                    <a:pt x="18235" y="16722"/>
                    <a:pt x="18194" y="16751"/>
                    <a:pt x="18165" y="16785"/>
                  </a:cubicBezTo>
                  <a:lnTo>
                    <a:pt x="18080" y="16769"/>
                  </a:lnTo>
                  <a:lnTo>
                    <a:pt x="17982" y="16808"/>
                  </a:lnTo>
                  <a:lnTo>
                    <a:pt x="17862" y="16991"/>
                  </a:lnTo>
                  <a:lnTo>
                    <a:pt x="17790" y="16975"/>
                  </a:lnTo>
                  <a:lnTo>
                    <a:pt x="17763" y="17058"/>
                  </a:lnTo>
                  <a:lnTo>
                    <a:pt x="17566" y="17106"/>
                  </a:lnTo>
                  <a:cubicBezTo>
                    <a:pt x="17558" y="17122"/>
                    <a:pt x="17542" y="17155"/>
                    <a:pt x="17527" y="17185"/>
                  </a:cubicBezTo>
                  <a:cubicBezTo>
                    <a:pt x="17553" y="17221"/>
                    <a:pt x="17573" y="17251"/>
                    <a:pt x="17584" y="17268"/>
                  </a:cubicBezTo>
                  <a:cubicBezTo>
                    <a:pt x="17582" y="17317"/>
                    <a:pt x="17587" y="17356"/>
                    <a:pt x="17575" y="17389"/>
                  </a:cubicBezTo>
                  <a:cubicBezTo>
                    <a:pt x="17560" y="17430"/>
                    <a:pt x="17531" y="17467"/>
                    <a:pt x="17506" y="17509"/>
                  </a:cubicBezTo>
                  <a:lnTo>
                    <a:pt x="17427" y="17499"/>
                  </a:lnTo>
                  <a:cubicBezTo>
                    <a:pt x="17416" y="17476"/>
                    <a:pt x="17407" y="17459"/>
                    <a:pt x="17396" y="17438"/>
                  </a:cubicBezTo>
                  <a:lnTo>
                    <a:pt x="17396" y="17438"/>
                  </a:lnTo>
                  <a:cubicBezTo>
                    <a:pt x="17316" y="17486"/>
                    <a:pt x="17409" y="17531"/>
                    <a:pt x="17391" y="17585"/>
                  </a:cubicBezTo>
                  <a:lnTo>
                    <a:pt x="17306" y="17605"/>
                  </a:lnTo>
                  <a:lnTo>
                    <a:pt x="17292" y="17685"/>
                  </a:lnTo>
                  <a:lnTo>
                    <a:pt x="17217" y="17733"/>
                  </a:lnTo>
                  <a:lnTo>
                    <a:pt x="17140" y="17704"/>
                  </a:lnTo>
                  <a:lnTo>
                    <a:pt x="17022" y="17755"/>
                  </a:lnTo>
                  <a:cubicBezTo>
                    <a:pt x="17014" y="17783"/>
                    <a:pt x="17006" y="17814"/>
                    <a:pt x="16991" y="17863"/>
                  </a:cubicBezTo>
                  <a:cubicBezTo>
                    <a:pt x="16954" y="17788"/>
                    <a:pt x="16923" y="17728"/>
                    <a:pt x="16890" y="17662"/>
                  </a:cubicBezTo>
                  <a:cubicBezTo>
                    <a:pt x="16869" y="17665"/>
                    <a:pt x="16840" y="17663"/>
                    <a:pt x="16826" y="17677"/>
                  </a:cubicBezTo>
                  <a:cubicBezTo>
                    <a:pt x="16767" y="17728"/>
                    <a:pt x="16686" y="17742"/>
                    <a:pt x="16630" y="17800"/>
                  </a:cubicBezTo>
                  <a:cubicBezTo>
                    <a:pt x="16605" y="17826"/>
                    <a:pt x="16558" y="17831"/>
                    <a:pt x="16515" y="17849"/>
                  </a:cubicBezTo>
                  <a:cubicBezTo>
                    <a:pt x="16517" y="17861"/>
                    <a:pt x="16521" y="17873"/>
                    <a:pt x="16525" y="17885"/>
                  </a:cubicBezTo>
                  <a:cubicBezTo>
                    <a:pt x="16545" y="17924"/>
                    <a:pt x="16537" y="17970"/>
                    <a:pt x="16507" y="18001"/>
                  </a:cubicBezTo>
                  <a:cubicBezTo>
                    <a:pt x="16456" y="18059"/>
                    <a:pt x="16404" y="18119"/>
                    <a:pt x="16350" y="18182"/>
                  </a:cubicBezTo>
                  <a:lnTo>
                    <a:pt x="16278" y="18155"/>
                  </a:lnTo>
                  <a:lnTo>
                    <a:pt x="16278" y="18155"/>
                  </a:lnTo>
                  <a:lnTo>
                    <a:pt x="16305" y="18282"/>
                  </a:lnTo>
                  <a:cubicBezTo>
                    <a:pt x="16285" y="18275"/>
                    <a:pt x="16268" y="18271"/>
                    <a:pt x="16252" y="18271"/>
                  </a:cubicBezTo>
                  <a:cubicBezTo>
                    <a:pt x="16194" y="18271"/>
                    <a:pt x="16162" y="18319"/>
                    <a:pt x="16133" y="18374"/>
                  </a:cubicBezTo>
                  <a:lnTo>
                    <a:pt x="16029" y="18339"/>
                  </a:lnTo>
                  <a:cubicBezTo>
                    <a:pt x="16016" y="18365"/>
                    <a:pt x="16003" y="18391"/>
                    <a:pt x="15986" y="18423"/>
                  </a:cubicBezTo>
                  <a:lnTo>
                    <a:pt x="15869" y="18438"/>
                  </a:lnTo>
                  <a:cubicBezTo>
                    <a:pt x="15865" y="18449"/>
                    <a:pt x="15858" y="18464"/>
                    <a:pt x="15851" y="18480"/>
                  </a:cubicBezTo>
                  <a:lnTo>
                    <a:pt x="15707" y="18473"/>
                  </a:lnTo>
                  <a:lnTo>
                    <a:pt x="15574" y="18569"/>
                  </a:lnTo>
                  <a:lnTo>
                    <a:pt x="15632" y="18613"/>
                  </a:lnTo>
                  <a:lnTo>
                    <a:pt x="15569" y="18654"/>
                  </a:lnTo>
                  <a:lnTo>
                    <a:pt x="15443" y="18548"/>
                  </a:lnTo>
                  <a:lnTo>
                    <a:pt x="15443" y="18684"/>
                  </a:lnTo>
                  <a:lnTo>
                    <a:pt x="15358" y="18782"/>
                  </a:lnTo>
                  <a:cubicBezTo>
                    <a:pt x="15306" y="18813"/>
                    <a:pt x="15261" y="18838"/>
                    <a:pt x="15206" y="18868"/>
                  </a:cubicBezTo>
                  <a:cubicBezTo>
                    <a:pt x="15211" y="18817"/>
                    <a:pt x="15214" y="18779"/>
                    <a:pt x="15219" y="18735"/>
                  </a:cubicBezTo>
                  <a:cubicBezTo>
                    <a:pt x="15213" y="18735"/>
                    <a:pt x="15208" y="18735"/>
                    <a:pt x="15203" y="18735"/>
                  </a:cubicBezTo>
                  <a:cubicBezTo>
                    <a:pt x="15111" y="18735"/>
                    <a:pt x="15137" y="18823"/>
                    <a:pt x="15105" y="18862"/>
                  </a:cubicBezTo>
                  <a:cubicBezTo>
                    <a:pt x="15116" y="18884"/>
                    <a:pt x="15125" y="18902"/>
                    <a:pt x="15133" y="18918"/>
                  </a:cubicBezTo>
                  <a:cubicBezTo>
                    <a:pt x="15125" y="18932"/>
                    <a:pt x="15112" y="18939"/>
                    <a:pt x="15098" y="18939"/>
                  </a:cubicBezTo>
                  <a:cubicBezTo>
                    <a:pt x="15082" y="18939"/>
                    <a:pt x="15065" y="18930"/>
                    <a:pt x="15050" y="18913"/>
                  </a:cubicBezTo>
                  <a:cubicBezTo>
                    <a:pt x="15032" y="18892"/>
                    <a:pt x="15015" y="18869"/>
                    <a:pt x="14986" y="18832"/>
                  </a:cubicBezTo>
                  <a:lnTo>
                    <a:pt x="14986" y="18969"/>
                  </a:lnTo>
                  <a:cubicBezTo>
                    <a:pt x="14918" y="19035"/>
                    <a:pt x="14836" y="19088"/>
                    <a:pt x="14746" y="19123"/>
                  </a:cubicBezTo>
                  <a:cubicBezTo>
                    <a:pt x="14658" y="19159"/>
                    <a:pt x="14578" y="19218"/>
                    <a:pt x="14492" y="19261"/>
                  </a:cubicBezTo>
                  <a:lnTo>
                    <a:pt x="14310" y="19392"/>
                  </a:lnTo>
                  <a:cubicBezTo>
                    <a:pt x="14296" y="19389"/>
                    <a:pt x="14282" y="19387"/>
                    <a:pt x="14268" y="19387"/>
                  </a:cubicBezTo>
                  <a:cubicBezTo>
                    <a:pt x="14220" y="19387"/>
                    <a:pt x="14174" y="19408"/>
                    <a:pt x="14127" y="19439"/>
                  </a:cubicBezTo>
                  <a:cubicBezTo>
                    <a:pt x="14027" y="19507"/>
                    <a:pt x="13917" y="19561"/>
                    <a:pt x="13811" y="19622"/>
                  </a:cubicBezTo>
                  <a:lnTo>
                    <a:pt x="13755" y="19556"/>
                  </a:lnTo>
                  <a:cubicBezTo>
                    <a:pt x="13718" y="19629"/>
                    <a:pt x="13710" y="19659"/>
                    <a:pt x="13637" y="19659"/>
                  </a:cubicBezTo>
                  <a:cubicBezTo>
                    <a:pt x="13625" y="19659"/>
                    <a:pt x="13611" y="19658"/>
                    <a:pt x="13595" y="19656"/>
                  </a:cubicBezTo>
                  <a:cubicBezTo>
                    <a:pt x="13583" y="19674"/>
                    <a:pt x="13571" y="19692"/>
                    <a:pt x="13556" y="19710"/>
                  </a:cubicBezTo>
                  <a:cubicBezTo>
                    <a:pt x="13542" y="19721"/>
                    <a:pt x="13527" y="19732"/>
                    <a:pt x="13510" y="19742"/>
                  </a:cubicBezTo>
                  <a:cubicBezTo>
                    <a:pt x="13474" y="19722"/>
                    <a:pt x="13488" y="19659"/>
                    <a:pt x="13435" y="19659"/>
                  </a:cubicBezTo>
                  <a:cubicBezTo>
                    <a:pt x="13430" y="19659"/>
                    <a:pt x="13425" y="19659"/>
                    <a:pt x="13419" y="19661"/>
                  </a:cubicBezTo>
                  <a:cubicBezTo>
                    <a:pt x="13423" y="19689"/>
                    <a:pt x="13427" y="19719"/>
                    <a:pt x="13431" y="19748"/>
                  </a:cubicBezTo>
                  <a:lnTo>
                    <a:pt x="13418" y="19758"/>
                  </a:lnTo>
                  <a:cubicBezTo>
                    <a:pt x="13401" y="19738"/>
                    <a:pt x="13385" y="19720"/>
                    <a:pt x="13358" y="19690"/>
                  </a:cubicBezTo>
                  <a:lnTo>
                    <a:pt x="13299" y="19799"/>
                  </a:lnTo>
                  <a:cubicBezTo>
                    <a:pt x="13283" y="19766"/>
                    <a:pt x="13271" y="19739"/>
                    <a:pt x="13260" y="19719"/>
                  </a:cubicBezTo>
                  <a:lnTo>
                    <a:pt x="13306" y="19616"/>
                  </a:lnTo>
                  <a:cubicBezTo>
                    <a:pt x="13290" y="19607"/>
                    <a:pt x="13279" y="19603"/>
                    <a:pt x="13269" y="19603"/>
                  </a:cubicBezTo>
                  <a:cubicBezTo>
                    <a:pt x="13235" y="19603"/>
                    <a:pt x="13232" y="19652"/>
                    <a:pt x="13199" y="19671"/>
                  </a:cubicBezTo>
                  <a:lnTo>
                    <a:pt x="13121" y="19626"/>
                  </a:lnTo>
                  <a:lnTo>
                    <a:pt x="13121" y="19626"/>
                  </a:lnTo>
                  <a:cubicBezTo>
                    <a:pt x="13126" y="19664"/>
                    <a:pt x="13130" y="19697"/>
                    <a:pt x="13135" y="19734"/>
                  </a:cubicBezTo>
                  <a:lnTo>
                    <a:pt x="12985" y="19734"/>
                  </a:lnTo>
                  <a:cubicBezTo>
                    <a:pt x="12952" y="19773"/>
                    <a:pt x="12997" y="19856"/>
                    <a:pt x="12918" y="19892"/>
                  </a:cubicBezTo>
                  <a:cubicBezTo>
                    <a:pt x="12903" y="19829"/>
                    <a:pt x="12889" y="19769"/>
                    <a:pt x="12875" y="19708"/>
                  </a:cubicBezTo>
                  <a:lnTo>
                    <a:pt x="12850" y="19692"/>
                  </a:lnTo>
                  <a:cubicBezTo>
                    <a:pt x="12844" y="19712"/>
                    <a:pt x="12839" y="19730"/>
                    <a:pt x="12834" y="19750"/>
                  </a:cubicBezTo>
                  <a:lnTo>
                    <a:pt x="12818" y="19746"/>
                  </a:lnTo>
                  <a:lnTo>
                    <a:pt x="12777" y="19649"/>
                  </a:lnTo>
                  <a:lnTo>
                    <a:pt x="12697" y="19687"/>
                  </a:lnTo>
                  <a:lnTo>
                    <a:pt x="12529" y="19608"/>
                  </a:lnTo>
                  <a:lnTo>
                    <a:pt x="12600" y="19580"/>
                  </a:lnTo>
                  <a:cubicBezTo>
                    <a:pt x="12603" y="19560"/>
                    <a:pt x="12608" y="19540"/>
                    <a:pt x="12615" y="19511"/>
                  </a:cubicBezTo>
                  <a:lnTo>
                    <a:pt x="12615" y="19511"/>
                  </a:lnTo>
                  <a:lnTo>
                    <a:pt x="12555" y="19552"/>
                  </a:lnTo>
                  <a:lnTo>
                    <a:pt x="12466" y="19501"/>
                  </a:lnTo>
                  <a:cubicBezTo>
                    <a:pt x="12475" y="19469"/>
                    <a:pt x="12483" y="19439"/>
                    <a:pt x="12491" y="19408"/>
                  </a:cubicBezTo>
                  <a:lnTo>
                    <a:pt x="12653" y="19408"/>
                  </a:lnTo>
                  <a:cubicBezTo>
                    <a:pt x="12634" y="19374"/>
                    <a:pt x="12623" y="19353"/>
                    <a:pt x="12610" y="19329"/>
                  </a:cubicBezTo>
                  <a:lnTo>
                    <a:pt x="12697" y="19214"/>
                  </a:lnTo>
                  <a:lnTo>
                    <a:pt x="12879" y="19291"/>
                  </a:lnTo>
                  <a:cubicBezTo>
                    <a:pt x="12886" y="19266"/>
                    <a:pt x="12902" y="19243"/>
                    <a:pt x="12897" y="19225"/>
                  </a:cubicBezTo>
                  <a:cubicBezTo>
                    <a:pt x="12879" y="19145"/>
                    <a:pt x="12869" y="19070"/>
                    <a:pt x="12933" y="19002"/>
                  </a:cubicBezTo>
                  <a:lnTo>
                    <a:pt x="12824" y="18913"/>
                  </a:lnTo>
                  <a:lnTo>
                    <a:pt x="12932" y="18900"/>
                  </a:lnTo>
                  <a:cubicBezTo>
                    <a:pt x="12937" y="18873"/>
                    <a:pt x="12943" y="18844"/>
                    <a:pt x="12950" y="18806"/>
                  </a:cubicBezTo>
                  <a:lnTo>
                    <a:pt x="13033" y="18813"/>
                  </a:lnTo>
                  <a:lnTo>
                    <a:pt x="13065" y="18771"/>
                  </a:lnTo>
                  <a:lnTo>
                    <a:pt x="13088" y="18848"/>
                  </a:lnTo>
                  <a:lnTo>
                    <a:pt x="13179" y="18734"/>
                  </a:lnTo>
                  <a:lnTo>
                    <a:pt x="13259" y="18695"/>
                  </a:lnTo>
                  <a:lnTo>
                    <a:pt x="13324" y="18728"/>
                  </a:lnTo>
                  <a:cubicBezTo>
                    <a:pt x="13320" y="18754"/>
                    <a:pt x="13316" y="18775"/>
                    <a:pt x="13313" y="18802"/>
                  </a:cubicBezTo>
                  <a:lnTo>
                    <a:pt x="13360" y="18813"/>
                  </a:lnTo>
                  <a:cubicBezTo>
                    <a:pt x="13361" y="18794"/>
                    <a:pt x="13362" y="18780"/>
                    <a:pt x="13363" y="18762"/>
                  </a:cubicBezTo>
                  <a:lnTo>
                    <a:pt x="13448" y="18766"/>
                  </a:lnTo>
                  <a:lnTo>
                    <a:pt x="13342" y="18702"/>
                  </a:lnTo>
                  <a:lnTo>
                    <a:pt x="13265" y="18678"/>
                  </a:lnTo>
                  <a:cubicBezTo>
                    <a:pt x="13272" y="18643"/>
                    <a:pt x="13276" y="18612"/>
                    <a:pt x="13282" y="18579"/>
                  </a:cubicBezTo>
                  <a:cubicBezTo>
                    <a:pt x="13285" y="18579"/>
                    <a:pt x="13288" y="18579"/>
                    <a:pt x="13291" y="18579"/>
                  </a:cubicBezTo>
                  <a:cubicBezTo>
                    <a:pt x="13347" y="18579"/>
                    <a:pt x="13401" y="18608"/>
                    <a:pt x="13433" y="18655"/>
                  </a:cubicBezTo>
                  <a:lnTo>
                    <a:pt x="13503" y="18655"/>
                  </a:lnTo>
                  <a:cubicBezTo>
                    <a:pt x="13463" y="18605"/>
                    <a:pt x="13391" y="18612"/>
                    <a:pt x="13362" y="18530"/>
                  </a:cubicBezTo>
                  <a:lnTo>
                    <a:pt x="13362" y="18530"/>
                  </a:lnTo>
                  <a:lnTo>
                    <a:pt x="13514" y="18595"/>
                  </a:lnTo>
                  <a:lnTo>
                    <a:pt x="13519" y="18584"/>
                  </a:lnTo>
                  <a:lnTo>
                    <a:pt x="13367" y="18496"/>
                  </a:lnTo>
                  <a:cubicBezTo>
                    <a:pt x="13370" y="18490"/>
                    <a:pt x="13372" y="18484"/>
                    <a:pt x="13374" y="18479"/>
                  </a:cubicBezTo>
                  <a:lnTo>
                    <a:pt x="13442" y="18473"/>
                  </a:lnTo>
                  <a:cubicBezTo>
                    <a:pt x="13443" y="18454"/>
                    <a:pt x="13444" y="18434"/>
                    <a:pt x="13446" y="18415"/>
                  </a:cubicBezTo>
                  <a:lnTo>
                    <a:pt x="13544" y="18329"/>
                  </a:lnTo>
                  <a:lnTo>
                    <a:pt x="13608" y="18333"/>
                  </a:lnTo>
                  <a:lnTo>
                    <a:pt x="13524" y="18264"/>
                  </a:lnTo>
                  <a:lnTo>
                    <a:pt x="13631" y="18208"/>
                  </a:lnTo>
                  <a:cubicBezTo>
                    <a:pt x="13637" y="18229"/>
                    <a:pt x="13640" y="18244"/>
                    <a:pt x="13645" y="18261"/>
                  </a:cubicBezTo>
                  <a:lnTo>
                    <a:pt x="13720" y="18252"/>
                  </a:lnTo>
                  <a:cubicBezTo>
                    <a:pt x="13764" y="18257"/>
                    <a:pt x="13762" y="18312"/>
                    <a:pt x="13797" y="18312"/>
                  </a:cubicBezTo>
                  <a:cubicBezTo>
                    <a:pt x="13806" y="18312"/>
                    <a:pt x="13817" y="18308"/>
                    <a:pt x="13832" y="18300"/>
                  </a:cubicBezTo>
                  <a:lnTo>
                    <a:pt x="13763" y="18209"/>
                  </a:lnTo>
                  <a:cubicBezTo>
                    <a:pt x="13763" y="18203"/>
                    <a:pt x="13762" y="18180"/>
                    <a:pt x="13761" y="18159"/>
                  </a:cubicBezTo>
                  <a:cubicBezTo>
                    <a:pt x="13779" y="18146"/>
                    <a:pt x="13795" y="18142"/>
                    <a:pt x="13810" y="18142"/>
                  </a:cubicBezTo>
                  <a:cubicBezTo>
                    <a:pt x="13850" y="18142"/>
                    <a:pt x="13885" y="18175"/>
                    <a:pt x="13926" y="18177"/>
                  </a:cubicBezTo>
                  <a:lnTo>
                    <a:pt x="13864" y="18092"/>
                  </a:lnTo>
                  <a:lnTo>
                    <a:pt x="13947" y="18073"/>
                  </a:lnTo>
                  <a:lnTo>
                    <a:pt x="14007" y="18165"/>
                  </a:lnTo>
                  <a:lnTo>
                    <a:pt x="14035" y="18149"/>
                  </a:lnTo>
                  <a:lnTo>
                    <a:pt x="14017" y="18050"/>
                  </a:lnTo>
                  <a:lnTo>
                    <a:pt x="13929" y="18025"/>
                  </a:lnTo>
                  <a:cubicBezTo>
                    <a:pt x="13934" y="17917"/>
                    <a:pt x="13979" y="17841"/>
                    <a:pt x="14027" y="17768"/>
                  </a:cubicBezTo>
                  <a:cubicBezTo>
                    <a:pt x="14045" y="17740"/>
                    <a:pt x="14059" y="17726"/>
                    <a:pt x="14075" y="17726"/>
                  </a:cubicBezTo>
                  <a:cubicBezTo>
                    <a:pt x="14092" y="17726"/>
                    <a:pt x="14110" y="17740"/>
                    <a:pt x="14139" y="17768"/>
                  </a:cubicBezTo>
                  <a:cubicBezTo>
                    <a:pt x="14128" y="17774"/>
                    <a:pt x="14118" y="17777"/>
                    <a:pt x="14108" y="17780"/>
                  </a:cubicBezTo>
                  <a:cubicBezTo>
                    <a:pt x="14095" y="17780"/>
                    <a:pt x="14083" y="17779"/>
                    <a:pt x="14070" y="17778"/>
                  </a:cubicBezTo>
                  <a:cubicBezTo>
                    <a:pt x="14061" y="17817"/>
                    <a:pt x="14052" y="17853"/>
                    <a:pt x="14042" y="17893"/>
                  </a:cubicBezTo>
                  <a:lnTo>
                    <a:pt x="14167" y="17787"/>
                  </a:lnTo>
                  <a:cubicBezTo>
                    <a:pt x="14172" y="17725"/>
                    <a:pt x="14176" y="17662"/>
                    <a:pt x="14181" y="17587"/>
                  </a:cubicBezTo>
                  <a:lnTo>
                    <a:pt x="14258" y="17560"/>
                  </a:lnTo>
                  <a:cubicBezTo>
                    <a:pt x="14269" y="17591"/>
                    <a:pt x="14277" y="17617"/>
                    <a:pt x="14286" y="17646"/>
                  </a:cubicBezTo>
                  <a:lnTo>
                    <a:pt x="14231" y="17694"/>
                  </a:lnTo>
                  <a:lnTo>
                    <a:pt x="14310" y="17705"/>
                  </a:lnTo>
                  <a:cubicBezTo>
                    <a:pt x="14313" y="17733"/>
                    <a:pt x="14317" y="17755"/>
                    <a:pt x="14322" y="17799"/>
                  </a:cubicBezTo>
                  <a:lnTo>
                    <a:pt x="14360" y="17722"/>
                  </a:lnTo>
                  <a:cubicBezTo>
                    <a:pt x="14393" y="17735"/>
                    <a:pt x="14424" y="17749"/>
                    <a:pt x="14465" y="17765"/>
                  </a:cubicBezTo>
                  <a:cubicBezTo>
                    <a:pt x="14471" y="17745"/>
                    <a:pt x="14480" y="17718"/>
                    <a:pt x="14488" y="17691"/>
                  </a:cubicBezTo>
                  <a:lnTo>
                    <a:pt x="14513" y="17714"/>
                  </a:lnTo>
                  <a:lnTo>
                    <a:pt x="14456" y="17650"/>
                  </a:lnTo>
                  <a:cubicBezTo>
                    <a:pt x="14479" y="17626"/>
                    <a:pt x="14499" y="17604"/>
                    <a:pt x="14520" y="17582"/>
                  </a:cubicBezTo>
                  <a:cubicBezTo>
                    <a:pt x="14524" y="17587"/>
                    <a:pt x="14528" y="17589"/>
                    <a:pt x="14533" y="17589"/>
                  </a:cubicBezTo>
                  <a:cubicBezTo>
                    <a:pt x="14549" y="17589"/>
                    <a:pt x="14565" y="17561"/>
                    <a:pt x="14580" y="17561"/>
                  </a:cubicBezTo>
                  <a:cubicBezTo>
                    <a:pt x="14588" y="17561"/>
                    <a:pt x="14595" y="17569"/>
                    <a:pt x="14601" y="17592"/>
                  </a:cubicBezTo>
                  <a:lnTo>
                    <a:pt x="14643" y="17524"/>
                  </a:lnTo>
                  <a:lnTo>
                    <a:pt x="14721" y="17579"/>
                  </a:lnTo>
                  <a:cubicBezTo>
                    <a:pt x="14795" y="17567"/>
                    <a:pt x="14784" y="17478"/>
                    <a:pt x="14844" y="17447"/>
                  </a:cubicBezTo>
                  <a:cubicBezTo>
                    <a:pt x="14838" y="17414"/>
                    <a:pt x="14833" y="17383"/>
                    <a:pt x="14828" y="17350"/>
                  </a:cubicBezTo>
                  <a:lnTo>
                    <a:pt x="14757" y="17339"/>
                  </a:lnTo>
                  <a:cubicBezTo>
                    <a:pt x="14734" y="17291"/>
                    <a:pt x="14776" y="17220"/>
                    <a:pt x="14845" y="17198"/>
                  </a:cubicBezTo>
                  <a:lnTo>
                    <a:pt x="14845" y="17198"/>
                  </a:lnTo>
                  <a:cubicBezTo>
                    <a:pt x="14827" y="17282"/>
                    <a:pt x="14880" y="17320"/>
                    <a:pt x="14936" y="17348"/>
                  </a:cubicBezTo>
                  <a:cubicBezTo>
                    <a:pt x="14961" y="17397"/>
                    <a:pt x="14984" y="17442"/>
                    <a:pt x="15007" y="17485"/>
                  </a:cubicBezTo>
                  <a:lnTo>
                    <a:pt x="15025" y="17477"/>
                  </a:lnTo>
                  <a:lnTo>
                    <a:pt x="15008" y="17417"/>
                  </a:lnTo>
                  <a:lnTo>
                    <a:pt x="15097" y="17374"/>
                  </a:lnTo>
                  <a:cubicBezTo>
                    <a:pt x="15095" y="17367"/>
                    <a:pt x="15094" y="17361"/>
                    <a:pt x="15092" y="17354"/>
                  </a:cubicBezTo>
                  <a:lnTo>
                    <a:pt x="15011" y="17337"/>
                  </a:lnTo>
                  <a:cubicBezTo>
                    <a:pt x="15015" y="17314"/>
                    <a:pt x="15010" y="17283"/>
                    <a:pt x="15023" y="17264"/>
                  </a:cubicBezTo>
                  <a:cubicBezTo>
                    <a:pt x="15062" y="17205"/>
                    <a:pt x="15117" y="17175"/>
                    <a:pt x="15185" y="17175"/>
                  </a:cubicBezTo>
                  <a:cubicBezTo>
                    <a:pt x="15197" y="17175"/>
                    <a:pt x="15210" y="17176"/>
                    <a:pt x="15222" y="17178"/>
                  </a:cubicBezTo>
                  <a:lnTo>
                    <a:pt x="15282" y="17088"/>
                  </a:lnTo>
                  <a:cubicBezTo>
                    <a:pt x="15280" y="17064"/>
                    <a:pt x="15277" y="17040"/>
                    <a:pt x="15274" y="17014"/>
                  </a:cubicBezTo>
                  <a:lnTo>
                    <a:pt x="15355" y="16970"/>
                  </a:lnTo>
                  <a:cubicBezTo>
                    <a:pt x="15382" y="16883"/>
                    <a:pt x="15283" y="16797"/>
                    <a:pt x="15347" y="16702"/>
                  </a:cubicBezTo>
                  <a:lnTo>
                    <a:pt x="15347" y="16702"/>
                  </a:lnTo>
                  <a:lnTo>
                    <a:pt x="15389" y="16709"/>
                  </a:lnTo>
                  <a:cubicBezTo>
                    <a:pt x="15384" y="16745"/>
                    <a:pt x="15379" y="16777"/>
                    <a:pt x="15373" y="16813"/>
                  </a:cubicBezTo>
                  <a:lnTo>
                    <a:pt x="15472" y="16864"/>
                  </a:lnTo>
                  <a:lnTo>
                    <a:pt x="15527" y="16802"/>
                  </a:lnTo>
                  <a:lnTo>
                    <a:pt x="15625" y="16802"/>
                  </a:lnTo>
                  <a:lnTo>
                    <a:pt x="15724" y="16741"/>
                  </a:lnTo>
                  <a:lnTo>
                    <a:pt x="15796" y="16899"/>
                  </a:lnTo>
                  <a:cubicBezTo>
                    <a:pt x="15940" y="16810"/>
                    <a:pt x="16051" y="16697"/>
                    <a:pt x="16145" y="16570"/>
                  </a:cubicBezTo>
                  <a:cubicBezTo>
                    <a:pt x="16157" y="16496"/>
                    <a:pt x="16088" y="16486"/>
                    <a:pt x="16055" y="16450"/>
                  </a:cubicBezTo>
                  <a:cubicBezTo>
                    <a:pt x="16069" y="16381"/>
                    <a:pt x="16069" y="16381"/>
                    <a:pt x="16149" y="16348"/>
                  </a:cubicBezTo>
                  <a:cubicBezTo>
                    <a:pt x="16152" y="16370"/>
                    <a:pt x="16155" y="16392"/>
                    <a:pt x="16158" y="16418"/>
                  </a:cubicBezTo>
                  <a:lnTo>
                    <a:pt x="16246" y="16490"/>
                  </a:lnTo>
                  <a:lnTo>
                    <a:pt x="16294" y="16456"/>
                  </a:lnTo>
                  <a:lnTo>
                    <a:pt x="16280" y="16360"/>
                  </a:lnTo>
                  <a:lnTo>
                    <a:pt x="16322" y="16287"/>
                  </a:lnTo>
                  <a:lnTo>
                    <a:pt x="16322" y="16287"/>
                  </a:lnTo>
                  <a:cubicBezTo>
                    <a:pt x="16380" y="16318"/>
                    <a:pt x="16311" y="16368"/>
                    <a:pt x="16353" y="16403"/>
                  </a:cubicBezTo>
                  <a:lnTo>
                    <a:pt x="16427" y="16327"/>
                  </a:lnTo>
                  <a:lnTo>
                    <a:pt x="16361" y="16243"/>
                  </a:lnTo>
                  <a:lnTo>
                    <a:pt x="16516" y="16268"/>
                  </a:lnTo>
                  <a:cubicBezTo>
                    <a:pt x="16522" y="16227"/>
                    <a:pt x="16526" y="16190"/>
                    <a:pt x="16532" y="16147"/>
                  </a:cubicBezTo>
                  <a:lnTo>
                    <a:pt x="16461" y="16058"/>
                  </a:lnTo>
                  <a:lnTo>
                    <a:pt x="16472" y="16041"/>
                  </a:lnTo>
                  <a:lnTo>
                    <a:pt x="16562" y="16072"/>
                  </a:lnTo>
                  <a:lnTo>
                    <a:pt x="16617" y="16148"/>
                  </a:lnTo>
                  <a:cubicBezTo>
                    <a:pt x="16672" y="16089"/>
                    <a:pt x="16776" y="16081"/>
                    <a:pt x="16761" y="15969"/>
                  </a:cubicBezTo>
                  <a:cubicBezTo>
                    <a:pt x="16764" y="15967"/>
                    <a:pt x="16766" y="15963"/>
                    <a:pt x="16768" y="15963"/>
                  </a:cubicBezTo>
                  <a:cubicBezTo>
                    <a:pt x="16782" y="15968"/>
                    <a:pt x="16796" y="15971"/>
                    <a:pt x="16815" y="15977"/>
                  </a:cubicBezTo>
                  <a:lnTo>
                    <a:pt x="17057" y="15783"/>
                  </a:lnTo>
                  <a:cubicBezTo>
                    <a:pt x="17063" y="15751"/>
                    <a:pt x="17066" y="15725"/>
                    <a:pt x="17069" y="15700"/>
                  </a:cubicBezTo>
                  <a:cubicBezTo>
                    <a:pt x="17171" y="15692"/>
                    <a:pt x="17236" y="15632"/>
                    <a:pt x="17291" y="15558"/>
                  </a:cubicBezTo>
                  <a:cubicBezTo>
                    <a:pt x="17302" y="15541"/>
                    <a:pt x="17316" y="15525"/>
                    <a:pt x="17332" y="15513"/>
                  </a:cubicBezTo>
                  <a:cubicBezTo>
                    <a:pt x="17521" y="15380"/>
                    <a:pt x="17689" y="15225"/>
                    <a:pt x="17849" y="15058"/>
                  </a:cubicBezTo>
                  <a:cubicBezTo>
                    <a:pt x="17898" y="15006"/>
                    <a:pt x="17962" y="14966"/>
                    <a:pt x="18016" y="14918"/>
                  </a:cubicBezTo>
                  <a:cubicBezTo>
                    <a:pt x="18038" y="14899"/>
                    <a:pt x="18052" y="14871"/>
                    <a:pt x="18079" y="14836"/>
                  </a:cubicBezTo>
                  <a:cubicBezTo>
                    <a:pt x="18138" y="14826"/>
                    <a:pt x="18142" y="14820"/>
                    <a:pt x="18153" y="14717"/>
                  </a:cubicBezTo>
                  <a:lnTo>
                    <a:pt x="18222" y="14707"/>
                  </a:lnTo>
                  <a:cubicBezTo>
                    <a:pt x="18214" y="14685"/>
                    <a:pt x="18206" y="14665"/>
                    <a:pt x="18195" y="14636"/>
                  </a:cubicBezTo>
                  <a:lnTo>
                    <a:pt x="18241" y="14552"/>
                  </a:lnTo>
                  <a:lnTo>
                    <a:pt x="18260" y="14557"/>
                  </a:lnTo>
                  <a:cubicBezTo>
                    <a:pt x="18267" y="14591"/>
                    <a:pt x="18274" y="14626"/>
                    <a:pt x="18286" y="14683"/>
                  </a:cubicBezTo>
                  <a:cubicBezTo>
                    <a:pt x="18318" y="14644"/>
                    <a:pt x="18347" y="14623"/>
                    <a:pt x="18357" y="14594"/>
                  </a:cubicBezTo>
                  <a:cubicBezTo>
                    <a:pt x="18378" y="14541"/>
                    <a:pt x="18409" y="14519"/>
                    <a:pt x="18464" y="14497"/>
                  </a:cubicBezTo>
                  <a:cubicBezTo>
                    <a:pt x="18522" y="14474"/>
                    <a:pt x="18566" y="14413"/>
                    <a:pt x="18612" y="14364"/>
                  </a:cubicBezTo>
                  <a:cubicBezTo>
                    <a:pt x="18627" y="14349"/>
                    <a:pt x="18628" y="14320"/>
                    <a:pt x="18637" y="14290"/>
                  </a:cubicBezTo>
                  <a:cubicBezTo>
                    <a:pt x="18636" y="14290"/>
                    <a:pt x="18635" y="14290"/>
                    <a:pt x="18635" y="14290"/>
                  </a:cubicBezTo>
                  <a:cubicBezTo>
                    <a:pt x="18592" y="14290"/>
                    <a:pt x="18555" y="14309"/>
                    <a:pt x="18518" y="14309"/>
                  </a:cubicBezTo>
                  <a:cubicBezTo>
                    <a:pt x="18496" y="14309"/>
                    <a:pt x="18473" y="14302"/>
                    <a:pt x="18451" y="14277"/>
                  </a:cubicBezTo>
                  <a:lnTo>
                    <a:pt x="18521" y="14163"/>
                  </a:lnTo>
                  <a:lnTo>
                    <a:pt x="18612" y="14150"/>
                  </a:lnTo>
                  <a:lnTo>
                    <a:pt x="18684" y="13979"/>
                  </a:lnTo>
                  <a:cubicBezTo>
                    <a:pt x="18719" y="13975"/>
                    <a:pt x="18745" y="13972"/>
                    <a:pt x="18766" y="13972"/>
                  </a:cubicBezTo>
                  <a:cubicBezTo>
                    <a:pt x="18811" y="13972"/>
                    <a:pt x="18832" y="13984"/>
                    <a:pt x="18865" y="14013"/>
                  </a:cubicBezTo>
                  <a:cubicBezTo>
                    <a:pt x="18837" y="14043"/>
                    <a:pt x="18806" y="14072"/>
                    <a:pt x="18780" y="14102"/>
                  </a:cubicBezTo>
                  <a:cubicBezTo>
                    <a:pt x="18775" y="14107"/>
                    <a:pt x="18789" y="14128"/>
                    <a:pt x="18798" y="14150"/>
                  </a:cubicBezTo>
                  <a:cubicBezTo>
                    <a:pt x="18831" y="14099"/>
                    <a:pt x="18861" y="14050"/>
                    <a:pt x="18910" y="14050"/>
                  </a:cubicBezTo>
                  <a:cubicBezTo>
                    <a:pt x="18922" y="14050"/>
                    <a:pt x="18934" y="14053"/>
                    <a:pt x="18948" y="14059"/>
                  </a:cubicBezTo>
                  <a:cubicBezTo>
                    <a:pt x="18977" y="14043"/>
                    <a:pt x="19003" y="14026"/>
                    <a:pt x="19029" y="14008"/>
                  </a:cubicBezTo>
                  <a:cubicBezTo>
                    <a:pt x="19096" y="13954"/>
                    <a:pt x="19164" y="13902"/>
                    <a:pt x="19227" y="13843"/>
                  </a:cubicBezTo>
                  <a:cubicBezTo>
                    <a:pt x="19245" y="13826"/>
                    <a:pt x="19251" y="13792"/>
                    <a:pt x="19264" y="13758"/>
                  </a:cubicBezTo>
                  <a:cubicBezTo>
                    <a:pt x="19388" y="13747"/>
                    <a:pt x="19455" y="13638"/>
                    <a:pt x="19544" y="13561"/>
                  </a:cubicBezTo>
                  <a:cubicBezTo>
                    <a:pt x="19624" y="13491"/>
                    <a:pt x="19702" y="13421"/>
                    <a:pt x="19779" y="13348"/>
                  </a:cubicBezTo>
                  <a:cubicBezTo>
                    <a:pt x="19893" y="13241"/>
                    <a:pt x="20005" y="13132"/>
                    <a:pt x="20114" y="13021"/>
                  </a:cubicBezTo>
                  <a:cubicBezTo>
                    <a:pt x="20128" y="13006"/>
                    <a:pt x="20128" y="12979"/>
                    <a:pt x="20137" y="12951"/>
                  </a:cubicBezTo>
                  <a:cubicBezTo>
                    <a:pt x="20153" y="12959"/>
                    <a:pt x="20168" y="12963"/>
                    <a:pt x="20182" y="12963"/>
                  </a:cubicBezTo>
                  <a:cubicBezTo>
                    <a:pt x="20215" y="12963"/>
                    <a:pt x="20243" y="12943"/>
                    <a:pt x="20269" y="12910"/>
                  </a:cubicBezTo>
                  <a:cubicBezTo>
                    <a:pt x="20298" y="12874"/>
                    <a:pt x="20339" y="12848"/>
                    <a:pt x="20374" y="12817"/>
                  </a:cubicBezTo>
                  <a:cubicBezTo>
                    <a:pt x="20509" y="12694"/>
                    <a:pt x="20644" y="12568"/>
                    <a:pt x="20781" y="12447"/>
                  </a:cubicBezTo>
                  <a:cubicBezTo>
                    <a:pt x="20913" y="12331"/>
                    <a:pt x="21052" y="12221"/>
                    <a:pt x="21182" y="12100"/>
                  </a:cubicBezTo>
                  <a:cubicBezTo>
                    <a:pt x="21261" y="12027"/>
                    <a:pt x="21351" y="11966"/>
                    <a:pt x="21403" y="11864"/>
                  </a:cubicBezTo>
                  <a:cubicBezTo>
                    <a:pt x="21421" y="11830"/>
                    <a:pt x="21468" y="11811"/>
                    <a:pt x="21503" y="11784"/>
                  </a:cubicBezTo>
                  <a:cubicBezTo>
                    <a:pt x="21570" y="11732"/>
                    <a:pt x="21640" y="11683"/>
                    <a:pt x="21705" y="11627"/>
                  </a:cubicBezTo>
                  <a:cubicBezTo>
                    <a:pt x="21784" y="11558"/>
                    <a:pt x="21862" y="11484"/>
                    <a:pt x="21941" y="11414"/>
                  </a:cubicBezTo>
                  <a:cubicBezTo>
                    <a:pt x="22009" y="11351"/>
                    <a:pt x="22079" y="11287"/>
                    <a:pt x="22147" y="11222"/>
                  </a:cubicBezTo>
                  <a:cubicBezTo>
                    <a:pt x="22165" y="11205"/>
                    <a:pt x="22187" y="11183"/>
                    <a:pt x="22194" y="11160"/>
                  </a:cubicBezTo>
                  <a:cubicBezTo>
                    <a:pt x="22216" y="11084"/>
                    <a:pt x="22265" y="11046"/>
                    <a:pt x="22321" y="11046"/>
                  </a:cubicBezTo>
                  <a:cubicBezTo>
                    <a:pt x="22372" y="11010"/>
                    <a:pt x="22407" y="10987"/>
                    <a:pt x="22442" y="10961"/>
                  </a:cubicBezTo>
                  <a:cubicBezTo>
                    <a:pt x="22512" y="10905"/>
                    <a:pt x="22593" y="10858"/>
                    <a:pt x="22626" y="10771"/>
                  </a:cubicBezTo>
                  <a:cubicBezTo>
                    <a:pt x="22738" y="10706"/>
                    <a:pt x="22837" y="10623"/>
                    <a:pt x="22921" y="10525"/>
                  </a:cubicBezTo>
                  <a:cubicBezTo>
                    <a:pt x="22967" y="10471"/>
                    <a:pt x="23014" y="10412"/>
                    <a:pt x="23082" y="10379"/>
                  </a:cubicBezTo>
                  <a:cubicBezTo>
                    <a:pt x="23109" y="10363"/>
                    <a:pt x="23134" y="10345"/>
                    <a:pt x="23158" y="10324"/>
                  </a:cubicBezTo>
                  <a:lnTo>
                    <a:pt x="23104" y="10226"/>
                  </a:lnTo>
                  <a:lnTo>
                    <a:pt x="23027" y="10273"/>
                  </a:lnTo>
                  <a:lnTo>
                    <a:pt x="22987" y="10223"/>
                  </a:lnTo>
                  <a:lnTo>
                    <a:pt x="22928" y="10274"/>
                  </a:lnTo>
                  <a:lnTo>
                    <a:pt x="22912" y="10264"/>
                  </a:lnTo>
                  <a:cubicBezTo>
                    <a:pt x="22915" y="10237"/>
                    <a:pt x="22917" y="10210"/>
                    <a:pt x="22922" y="10175"/>
                  </a:cubicBezTo>
                  <a:lnTo>
                    <a:pt x="22833" y="10163"/>
                  </a:lnTo>
                  <a:cubicBezTo>
                    <a:pt x="22826" y="10118"/>
                    <a:pt x="22793" y="10072"/>
                    <a:pt x="22825" y="10017"/>
                  </a:cubicBezTo>
                  <a:cubicBezTo>
                    <a:pt x="22827" y="10017"/>
                    <a:pt x="22828" y="10017"/>
                    <a:pt x="22830" y="10017"/>
                  </a:cubicBezTo>
                  <a:cubicBezTo>
                    <a:pt x="22898" y="10017"/>
                    <a:pt x="22879" y="10105"/>
                    <a:pt x="22941" y="10121"/>
                  </a:cubicBezTo>
                  <a:lnTo>
                    <a:pt x="22987" y="10027"/>
                  </a:lnTo>
                  <a:lnTo>
                    <a:pt x="22869" y="9989"/>
                  </a:lnTo>
                  <a:lnTo>
                    <a:pt x="22858" y="9941"/>
                  </a:lnTo>
                  <a:lnTo>
                    <a:pt x="22845" y="9934"/>
                  </a:lnTo>
                  <a:lnTo>
                    <a:pt x="22859" y="9925"/>
                  </a:lnTo>
                  <a:lnTo>
                    <a:pt x="22938" y="9814"/>
                  </a:lnTo>
                  <a:lnTo>
                    <a:pt x="23015" y="9822"/>
                  </a:lnTo>
                  <a:lnTo>
                    <a:pt x="23099" y="9750"/>
                  </a:lnTo>
                  <a:cubicBezTo>
                    <a:pt x="23098" y="9700"/>
                    <a:pt x="23107" y="9649"/>
                    <a:pt x="23180" y="9614"/>
                  </a:cubicBezTo>
                  <a:lnTo>
                    <a:pt x="23180" y="9614"/>
                  </a:lnTo>
                  <a:lnTo>
                    <a:pt x="23156" y="9705"/>
                  </a:lnTo>
                  <a:lnTo>
                    <a:pt x="23230" y="9734"/>
                  </a:lnTo>
                  <a:cubicBezTo>
                    <a:pt x="23229" y="9740"/>
                    <a:pt x="23228" y="9746"/>
                    <a:pt x="23228" y="9750"/>
                  </a:cubicBezTo>
                  <a:lnTo>
                    <a:pt x="23185" y="9763"/>
                  </a:lnTo>
                  <a:cubicBezTo>
                    <a:pt x="23209" y="9795"/>
                    <a:pt x="23232" y="9826"/>
                    <a:pt x="23260" y="9861"/>
                  </a:cubicBezTo>
                  <a:lnTo>
                    <a:pt x="23349" y="9766"/>
                  </a:lnTo>
                  <a:lnTo>
                    <a:pt x="23223" y="9679"/>
                  </a:lnTo>
                  <a:lnTo>
                    <a:pt x="23341" y="9536"/>
                  </a:lnTo>
                  <a:cubicBezTo>
                    <a:pt x="23338" y="9499"/>
                    <a:pt x="23337" y="9468"/>
                    <a:pt x="23336" y="9440"/>
                  </a:cubicBezTo>
                  <a:lnTo>
                    <a:pt x="23439" y="9387"/>
                  </a:lnTo>
                  <a:lnTo>
                    <a:pt x="23439" y="9387"/>
                  </a:lnTo>
                  <a:cubicBezTo>
                    <a:pt x="23445" y="9431"/>
                    <a:pt x="23410" y="9448"/>
                    <a:pt x="23379" y="9481"/>
                  </a:cubicBezTo>
                  <a:cubicBezTo>
                    <a:pt x="23383" y="9481"/>
                    <a:pt x="23387" y="9482"/>
                    <a:pt x="23391" y="9482"/>
                  </a:cubicBezTo>
                  <a:cubicBezTo>
                    <a:pt x="23461" y="9482"/>
                    <a:pt x="23477" y="9411"/>
                    <a:pt x="23534" y="9395"/>
                  </a:cubicBezTo>
                  <a:lnTo>
                    <a:pt x="23628" y="9413"/>
                  </a:lnTo>
                  <a:cubicBezTo>
                    <a:pt x="23602" y="9392"/>
                    <a:pt x="23582" y="9377"/>
                    <a:pt x="23560" y="9360"/>
                  </a:cubicBezTo>
                  <a:cubicBezTo>
                    <a:pt x="23566" y="9345"/>
                    <a:pt x="23572" y="9333"/>
                    <a:pt x="23580" y="9317"/>
                  </a:cubicBezTo>
                  <a:lnTo>
                    <a:pt x="23630" y="9332"/>
                  </a:lnTo>
                  <a:lnTo>
                    <a:pt x="23646" y="9287"/>
                  </a:lnTo>
                  <a:lnTo>
                    <a:pt x="23696" y="9303"/>
                  </a:lnTo>
                  <a:lnTo>
                    <a:pt x="23703" y="9297"/>
                  </a:lnTo>
                  <a:cubicBezTo>
                    <a:pt x="23667" y="9255"/>
                    <a:pt x="23690" y="9223"/>
                    <a:pt x="23717" y="9187"/>
                  </a:cubicBezTo>
                  <a:lnTo>
                    <a:pt x="23776" y="9199"/>
                  </a:lnTo>
                  <a:cubicBezTo>
                    <a:pt x="23767" y="9155"/>
                    <a:pt x="23759" y="9112"/>
                    <a:pt x="23751" y="9070"/>
                  </a:cubicBezTo>
                  <a:lnTo>
                    <a:pt x="23769" y="9057"/>
                  </a:lnTo>
                  <a:lnTo>
                    <a:pt x="23832" y="9103"/>
                  </a:lnTo>
                  <a:lnTo>
                    <a:pt x="23837" y="9102"/>
                  </a:lnTo>
                  <a:cubicBezTo>
                    <a:pt x="23845" y="9052"/>
                    <a:pt x="23854" y="9001"/>
                    <a:pt x="23862" y="8949"/>
                  </a:cubicBezTo>
                  <a:lnTo>
                    <a:pt x="23876" y="8947"/>
                  </a:lnTo>
                  <a:cubicBezTo>
                    <a:pt x="23887" y="8977"/>
                    <a:pt x="23898" y="9006"/>
                    <a:pt x="23914" y="9050"/>
                  </a:cubicBezTo>
                  <a:cubicBezTo>
                    <a:pt x="23927" y="8973"/>
                    <a:pt x="23936" y="8912"/>
                    <a:pt x="23949" y="8835"/>
                  </a:cubicBezTo>
                  <a:lnTo>
                    <a:pt x="23990" y="8897"/>
                  </a:lnTo>
                  <a:lnTo>
                    <a:pt x="24052" y="8822"/>
                  </a:lnTo>
                  <a:lnTo>
                    <a:pt x="24098" y="8835"/>
                  </a:lnTo>
                  <a:lnTo>
                    <a:pt x="24122" y="8754"/>
                  </a:lnTo>
                  <a:cubicBezTo>
                    <a:pt x="24116" y="8743"/>
                    <a:pt x="24105" y="8723"/>
                    <a:pt x="24089" y="8694"/>
                  </a:cubicBezTo>
                  <a:lnTo>
                    <a:pt x="24089" y="8694"/>
                  </a:lnTo>
                  <a:lnTo>
                    <a:pt x="24270" y="8706"/>
                  </a:lnTo>
                  <a:lnTo>
                    <a:pt x="24237" y="8664"/>
                  </a:lnTo>
                  <a:cubicBezTo>
                    <a:pt x="24251" y="8640"/>
                    <a:pt x="24265" y="8615"/>
                    <a:pt x="24284" y="8580"/>
                  </a:cubicBezTo>
                  <a:lnTo>
                    <a:pt x="24362" y="8648"/>
                  </a:lnTo>
                  <a:lnTo>
                    <a:pt x="24423" y="8607"/>
                  </a:lnTo>
                  <a:lnTo>
                    <a:pt x="24376" y="8549"/>
                  </a:lnTo>
                  <a:lnTo>
                    <a:pt x="24386" y="8533"/>
                  </a:lnTo>
                  <a:lnTo>
                    <a:pt x="24456" y="8555"/>
                  </a:lnTo>
                  <a:cubicBezTo>
                    <a:pt x="24455" y="8545"/>
                    <a:pt x="24454" y="8533"/>
                    <a:pt x="24454" y="8526"/>
                  </a:cubicBezTo>
                  <a:lnTo>
                    <a:pt x="24537" y="8460"/>
                  </a:lnTo>
                  <a:lnTo>
                    <a:pt x="24634" y="8460"/>
                  </a:lnTo>
                  <a:lnTo>
                    <a:pt x="24642" y="8443"/>
                  </a:lnTo>
                  <a:lnTo>
                    <a:pt x="24556" y="8382"/>
                  </a:lnTo>
                  <a:cubicBezTo>
                    <a:pt x="24549" y="8394"/>
                    <a:pt x="24543" y="8405"/>
                    <a:pt x="24534" y="8422"/>
                  </a:cubicBezTo>
                  <a:lnTo>
                    <a:pt x="24472" y="8386"/>
                  </a:lnTo>
                  <a:cubicBezTo>
                    <a:pt x="24481" y="8364"/>
                    <a:pt x="24488" y="8346"/>
                    <a:pt x="24496" y="8328"/>
                  </a:cubicBezTo>
                  <a:lnTo>
                    <a:pt x="24646" y="8339"/>
                  </a:lnTo>
                  <a:cubicBezTo>
                    <a:pt x="24656" y="8320"/>
                    <a:pt x="24666" y="8299"/>
                    <a:pt x="24674" y="8279"/>
                  </a:cubicBezTo>
                  <a:cubicBezTo>
                    <a:pt x="24680" y="8258"/>
                    <a:pt x="24683" y="8236"/>
                    <a:pt x="24686" y="8214"/>
                  </a:cubicBezTo>
                  <a:cubicBezTo>
                    <a:pt x="24757" y="8261"/>
                    <a:pt x="24805" y="8313"/>
                    <a:pt x="24818" y="8394"/>
                  </a:cubicBezTo>
                  <a:lnTo>
                    <a:pt x="24891" y="8404"/>
                  </a:lnTo>
                  <a:lnTo>
                    <a:pt x="24924" y="8326"/>
                  </a:lnTo>
                  <a:lnTo>
                    <a:pt x="24813" y="8251"/>
                  </a:lnTo>
                  <a:lnTo>
                    <a:pt x="24894" y="8182"/>
                  </a:lnTo>
                  <a:cubicBezTo>
                    <a:pt x="24918" y="8168"/>
                    <a:pt x="24886" y="8120"/>
                    <a:pt x="24939" y="8112"/>
                  </a:cubicBezTo>
                  <a:cubicBezTo>
                    <a:pt x="24942" y="8089"/>
                    <a:pt x="24948" y="8060"/>
                    <a:pt x="24954" y="8021"/>
                  </a:cubicBezTo>
                  <a:lnTo>
                    <a:pt x="25103" y="8053"/>
                  </a:lnTo>
                  <a:cubicBezTo>
                    <a:pt x="25117" y="8023"/>
                    <a:pt x="25132" y="7992"/>
                    <a:pt x="25145" y="7963"/>
                  </a:cubicBezTo>
                  <a:lnTo>
                    <a:pt x="25153" y="7972"/>
                  </a:lnTo>
                  <a:cubicBezTo>
                    <a:pt x="25191" y="7941"/>
                    <a:pt x="25227" y="7910"/>
                    <a:pt x="25266" y="7883"/>
                  </a:cubicBezTo>
                  <a:cubicBezTo>
                    <a:pt x="25286" y="7871"/>
                    <a:pt x="25307" y="7861"/>
                    <a:pt x="25329" y="7854"/>
                  </a:cubicBezTo>
                  <a:lnTo>
                    <a:pt x="25329" y="7854"/>
                  </a:lnTo>
                  <a:cubicBezTo>
                    <a:pt x="25356" y="7924"/>
                    <a:pt x="25274" y="7908"/>
                    <a:pt x="25277" y="7958"/>
                  </a:cubicBezTo>
                  <a:lnTo>
                    <a:pt x="25338" y="7989"/>
                  </a:lnTo>
                  <a:lnTo>
                    <a:pt x="25448" y="7948"/>
                  </a:lnTo>
                  <a:lnTo>
                    <a:pt x="25488" y="7991"/>
                  </a:lnTo>
                  <a:lnTo>
                    <a:pt x="25498" y="7985"/>
                  </a:lnTo>
                  <a:lnTo>
                    <a:pt x="25484" y="7947"/>
                  </a:lnTo>
                  <a:cubicBezTo>
                    <a:pt x="25542" y="7843"/>
                    <a:pt x="25608" y="7750"/>
                    <a:pt x="25740" y="7713"/>
                  </a:cubicBezTo>
                  <a:cubicBezTo>
                    <a:pt x="25746" y="7713"/>
                    <a:pt x="25751" y="7713"/>
                    <a:pt x="25757" y="7713"/>
                  </a:cubicBezTo>
                  <a:cubicBezTo>
                    <a:pt x="25840" y="7713"/>
                    <a:pt x="25911" y="7674"/>
                    <a:pt x="25950" y="7583"/>
                  </a:cubicBezTo>
                  <a:cubicBezTo>
                    <a:pt x="26012" y="7608"/>
                    <a:pt x="26021" y="7626"/>
                    <a:pt x="26012" y="7688"/>
                  </a:cubicBezTo>
                  <a:cubicBezTo>
                    <a:pt x="26011" y="7714"/>
                    <a:pt x="26012" y="7740"/>
                    <a:pt x="26016" y="7766"/>
                  </a:cubicBezTo>
                  <a:cubicBezTo>
                    <a:pt x="26017" y="7766"/>
                    <a:pt x="26017" y="7766"/>
                    <a:pt x="26018" y="7766"/>
                  </a:cubicBezTo>
                  <a:cubicBezTo>
                    <a:pt x="26112" y="7766"/>
                    <a:pt x="26123" y="7697"/>
                    <a:pt x="26149" y="7643"/>
                  </a:cubicBezTo>
                  <a:lnTo>
                    <a:pt x="26226" y="7624"/>
                  </a:lnTo>
                  <a:cubicBezTo>
                    <a:pt x="26219" y="7575"/>
                    <a:pt x="26215" y="7524"/>
                    <a:pt x="26204" y="7477"/>
                  </a:cubicBezTo>
                  <a:cubicBezTo>
                    <a:pt x="26195" y="7433"/>
                    <a:pt x="26194" y="7401"/>
                    <a:pt x="26250" y="7386"/>
                  </a:cubicBezTo>
                  <a:lnTo>
                    <a:pt x="26303" y="7465"/>
                  </a:lnTo>
                  <a:lnTo>
                    <a:pt x="26437" y="7454"/>
                  </a:lnTo>
                  <a:cubicBezTo>
                    <a:pt x="26449" y="7376"/>
                    <a:pt x="26574" y="7390"/>
                    <a:pt x="26579" y="7292"/>
                  </a:cubicBezTo>
                  <a:cubicBezTo>
                    <a:pt x="26707" y="7242"/>
                    <a:pt x="26748" y="7195"/>
                    <a:pt x="26741" y="7103"/>
                  </a:cubicBezTo>
                  <a:lnTo>
                    <a:pt x="26802" y="7066"/>
                  </a:lnTo>
                  <a:cubicBezTo>
                    <a:pt x="26762" y="6935"/>
                    <a:pt x="26814" y="6829"/>
                    <a:pt x="26879" y="6724"/>
                  </a:cubicBezTo>
                  <a:cubicBezTo>
                    <a:pt x="26901" y="6691"/>
                    <a:pt x="26909" y="6649"/>
                    <a:pt x="26926" y="6605"/>
                  </a:cubicBezTo>
                  <a:cubicBezTo>
                    <a:pt x="26954" y="6607"/>
                    <a:pt x="26983" y="6643"/>
                    <a:pt x="27019" y="6643"/>
                  </a:cubicBezTo>
                  <a:cubicBezTo>
                    <a:pt x="27032" y="6643"/>
                    <a:pt x="27046" y="6638"/>
                    <a:pt x="27062" y="6623"/>
                  </a:cubicBezTo>
                  <a:lnTo>
                    <a:pt x="27062" y="6486"/>
                  </a:lnTo>
                  <a:cubicBezTo>
                    <a:pt x="26998" y="6500"/>
                    <a:pt x="26995" y="6546"/>
                    <a:pt x="26991" y="6591"/>
                  </a:cubicBezTo>
                  <a:cubicBezTo>
                    <a:pt x="26990" y="6591"/>
                    <a:pt x="26988" y="6591"/>
                    <a:pt x="26987" y="6591"/>
                  </a:cubicBezTo>
                  <a:cubicBezTo>
                    <a:pt x="26895" y="6591"/>
                    <a:pt x="26877" y="6481"/>
                    <a:pt x="26781" y="6481"/>
                  </a:cubicBezTo>
                  <a:lnTo>
                    <a:pt x="26868" y="6385"/>
                  </a:lnTo>
                  <a:lnTo>
                    <a:pt x="26833" y="6340"/>
                  </a:lnTo>
                  <a:lnTo>
                    <a:pt x="26869" y="6286"/>
                  </a:lnTo>
                  <a:lnTo>
                    <a:pt x="27009" y="6336"/>
                  </a:lnTo>
                  <a:lnTo>
                    <a:pt x="27134" y="6197"/>
                  </a:lnTo>
                  <a:lnTo>
                    <a:pt x="27203" y="6197"/>
                  </a:lnTo>
                  <a:lnTo>
                    <a:pt x="27203" y="6121"/>
                  </a:lnTo>
                  <a:lnTo>
                    <a:pt x="27312" y="6007"/>
                  </a:lnTo>
                  <a:cubicBezTo>
                    <a:pt x="27305" y="5960"/>
                    <a:pt x="27259" y="5919"/>
                    <a:pt x="27301" y="5869"/>
                  </a:cubicBezTo>
                  <a:lnTo>
                    <a:pt x="27184" y="5797"/>
                  </a:lnTo>
                  <a:lnTo>
                    <a:pt x="27190" y="5782"/>
                  </a:lnTo>
                  <a:lnTo>
                    <a:pt x="27311" y="5811"/>
                  </a:lnTo>
                  <a:lnTo>
                    <a:pt x="27412" y="5715"/>
                  </a:lnTo>
                  <a:cubicBezTo>
                    <a:pt x="27443" y="5747"/>
                    <a:pt x="27471" y="5779"/>
                    <a:pt x="27515" y="5825"/>
                  </a:cubicBezTo>
                  <a:cubicBezTo>
                    <a:pt x="27513" y="5785"/>
                    <a:pt x="27511" y="5764"/>
                    <a:pt x="27511" y="5741"/>
                  </a:cubicBezTo>
                  <a:cubicBezTo>
                    <a:pt x="27528" y="5726"/>
                    <a:pt x="27546" y="5718"/>
                    <a:pt x="27563" y="5718"/>
                  </a:cubicBezTo>
                  <a:cubicBezTo>
                    <a:pt x="27583" y="5718"/>
                    <a:pt x="27603" y="5727"/>
                    <a:pt x="27625" y="5745"/>
                  </a:cubicBezTo>
                  <a:cubicBezTo>
                    <a:pt x="27623" y="5762"/>
                    <a:pt x="27622" y="5782"/>
                    <a:pt x="27617" y="5802"/>
                  </a:cubicBezTo>
                  <a:cubicBezTo>
                    <a:pt x="27615" y="5817"/>
                    <a:pt x="27611" y="5834"/>
                    <a:pt x="27605" y="5859"/>
                  </a:cubicBezTo>
                  <a:lnTo>
                    <a:pt x="27688" y="5842"/>
                  </a:lnTo>
                  <a:lnTo>
                    <a:pt x="27688" y="5842"/>
                  </a:lnTo>
                  <a:cubicBezTo>
                    <a:pt x="27685" y="5899"/>
                    <a:pt x="27683" y="5955"/>
                    <a:pt x="27680" y="6015"/>
                  </a:cubicBezTo>
                  <a:lnTo>
                    <a:pt x="27751" y="5995"/>
                  </a:lnTo>
                  <a:lnTo>
                    <a:pt x="27850" y="6133"/>
                  </a:lnTo>
                  <a:lnTo>
                    <a:pt x="27866" y="6126"/>
                  </a:lnTo>
                  <a:cubicBezTo>
                    <a:pt x="27848" y="6059"/>
                    <a:pt x="27794" y="5999"/>
                    <a:pt x="27815" y="5904"/>
                  </a:cubicBezTo>
                  <a:lnTo>
                    <a:pt x="27815" y="5904"/>
                  </a:lnTo>
                  <a:lnTo>
                    <a:pt x="27883" y="5985"/>
                  </a:lnTo>
                  <a:lnTo>
                    <a:pt x="27945" y="5962"/>
                  </a:lnTo>
                  <a:lnTo>
                    <a:pt x="28008" y="6016"/>
                  </a:lnTo>
                  <a:lnTo>
                    <a:pt x="28106" y="6016"/>
                  </a:lnTo>
                  <a:cubicBezTo>
                    <a:pt x="28121" y="5990"/>
                    <a:pt x="28134" y="5964"/>
                    <a:pt x="28151" y="5934"/>
                  </a:cubicBezTo>
                  <a:lnTo>
                    <a:pt x="28219" y="5930"/>
                  </a:lnTo>
                  <a:cubicBezTo>
                    <a:pt x="28308" y="5855"/>
                    <a:pt x="28398" y="5780"/>
                    <a:pt x="28487" y="5703"/>
                  </a:cubicBezTo>
                  <a:cubicBezTo>
                    <a:pt x="28515" y="5677"/>
                    <a:pt x="28536" y="5643"/>
                    <a:pt x="28565" y="5619"/>
                  </a:cubicBezTo>
                  <a:cubicBezTo>
                    <a:pt x="28621" y="5574"/>
                    <a:pt x="28667" y="5513"/>
                    <a:pt x="28740" y="5488"/>
                  </a:cubicBezTo>
                  <a:cubicBezTo>
                    <a:pt x="28764" y="5477"/>
                    <a:pt x="28786" y="5461"/>
                    <a:pt x="28803" y="5440"/>
                  </a:cubicBezTo>
                  <a:cubicBezTo>
                    <a:pt x="28856" y="5388"/>
                    <a:pt x="28905" y="5330"/>
                    <a:pt x="28978" y="5299"/>
                  </a:cubicBezTo>
                  <a:cubicBezTo>
                    <a:pt x="29001" y="5288"/>
                    <a:pt x="29031" y="5269"/>
                    <a:pt x="29037" y="5249"/>
                  </a:cubicBezTo>
                  <a:cubicBezTo>
                    <a:pt x="29064" y="5157"/>
                    <a:pt x="29145" y="5130"/>
                    <a:pt x="29213" y="5087"/>
                  </a:cubicBezTo>
                  <a:cubicBezTo>
                    <a:pt x="29251" y="5063"/>
                    <a:pt x="29286" y="5036"/>
                    <a:pt x="29321" y="5008"/>
                  </a:cubicBezTo>
                  <a:cubicBezTo>
                    <a:pt x="29471" y="4929"/>
                    <a:pt x="29526" y="4872"/>
                    <a:pt x="29552" y="4757"/>
                  </a:cubicBezTo>
                  <a:lnTo>
                    <a:pt x="29617" y="4782"/>
                  </a:lnTo>
                  <a:lnTo>
                    <a:pt x="29889" y="4566"/>
                  </a:lnTo>
                  <a:cubicBezTo>
                    <a:pt x="29891" y="4534"/>
                    <a:pt x="29895" y="4506"/>
                    <a:pt x="29898" y="4467"/>
                  </a:cubicBezTo>
                  <a:lnTo>
                    <a:pt x="29962" y="4501"/>
                  </a:lnTo>
                  <a:cubicBezTo>
                    <a:pt x="30030" y="4477"/>
                    <a:pt x="30078" y="4415"/>
                    <a:pt x="30082" y="4342"/>
                  </a:cubicBezTo>
                  <a:lnTo>
                    <a:pt x="30152" y="4342"/>
                  </a:lnTo>
                  <a:lnTo>
                    <a:pt x="30433" y="4146"/>
                  </a:lnTo>
                  <a:lnTo>
                    <a:pt x="30433" y="4050"/>
                  </a:lnTo>
                  <a:lnTo>
                    <a:pt x="30362" y="4003"/>
                  </a:lnTo>
                  <a:lnTo>
                    <a:pt x="30419" y="3963"/>
                  </a:lnTo>
                  <a:lnTo>
                    <a:pt x="30497" y="4018"/>
                  </a:lnTo>
                  <a:cubicBezTo>
                    <a:pt x="30508" y="3984"/>
                    <a:pt x="30517" y="3959"/>
                    <a:pt x="30529" y="3926"/>
                  </a:cubicBezTo>
                  <a:lnTo>
                    <a:pt x="30585" y="3994"/>
                  </a:lnTo>
                  <a:cubicBezTo>
                    <a:pt x="30670" y="3976"/>
                    <a:pt x="30691" y="3945"/>
                    <a:pt x="30693" y="3830"/>
                  </a:cubicBezTo>
                  <a:lnTo>
                    <a:pt x="30568" y="3830"/>
                  </a:lnTo>
                  <a:cubicBezTo>
                    <a:pt x="30579" y="3778"/>
                    <a:pt x="30577" y="3734"/>
                    <a:pt x="30522" y="3698"/>
                  </a:cubicBezTo>
                  <a:lnTo>
                    <a:pt x="30465" y="3780"/>
                  </a:lnTo>
                  <a:lnTo>
                    <a:pt x="30407" y="3780"/>
                  </a:lnTo>
                  <a:cubicBezTo>
                    <a:pt x="30409" y="3740"/>
                    <a:pt x="30410" y="3699"/>
                    <a:pt x="30412" y="3655"/>
                  </a:cubicBezTo>
                  <a:lnTo>
                    <a:pt x="30456" y="3657"/>
                  </a:lnTo>
                  <a:lnTo>
                    <a:pt x="30460" y="3645"/>
                  </a:lnTo>
                  <a:lnTo>
                    <a:pt x="30362" y="3611"/>
                  </a:lnTo>
                  <a:lnTo>
                    <a:pt x="30301" y="3680"/>
                  </a:lnTo>
                  <a:cubicBezTo>
                    <a:pt x="30265" y="3597"/>
                    <a:pt x="30342" y="3513"/>
                    <a:pt x="30476" y="3483"/>
                  </a:cubicBezTo>
                  <a:cubicBezTo>
                    <a:pt x="30487" y="3462"/>
                    <a:pt x="30497" y="3441"/>
                    <a:pt x="30509" y="3414"/>
                  </a:cubicBezTo>
                  <a:cubicBezTo>
                    <a:pt x="30566" y="3399"/>
                    <a:pt x="30624" y="3375"/>
                    <a:pt x="30626" y="3309"/>
                  </a:cubicBezTo>
                  <a:cubicBezTo>
                    <a:pt x="30653" y="3297"/>
                    <a:pt x="30682" y="3286"/>
                    <a:pt x="30710" y="3277"/>
                  </a:cubicBezTo>
                  <a:cubicBezTo>
                    <a:pt x="30724" y="3276"/>
                    <a:pt x="30737" y="3275"/>
                    <a:pt x="30751" y="3275"/>
                  </a:cubicBezTo>
                  <a:cubicBezTo>
                    <a:pt x="30764" y="3275"/>
                    <a:pt x="30778" y="3276"/>
                    <a:pt x="30791" y="3277"/>
                  </a:cubicBezTo>
                  <a:lnTo>
                    <a:pt x="30756" y="3220"/>
                  </a:lnTo>
                  <a:lnTo>
                    <a:pt x="30756" y="3220"/>
                  </a:lnTo>
                  <a:cubicBezTo>
                    <a:pt x="30766" y="3222"/>
                    <a:pt x="30776" y="3223"/>
                    <a:pt x="30786" y="3223"/>
                  </a:cubicBezTo>
                  <a:cubicBezTo>
                    <a:pt x="30882" y="3223"/>
                    <a:pt x="30923" y="3117"/>
                    <a:pt x="31018" y="3098"/>
                  </a:cubicBezTo>
                  <a:lnTo>
                    <a:pt x="31018" y="3098"/>
                  </a:lnTo>
                  <a:lnTo>
                    <a:pt x="30993" y="3169"/>
                  </a:lnTo>
                  <a:lnTo>
                    <a:pt x="31081" y="3204"/>
                  </a:lnTo>
                  <a:lnTo>
                    <a:pt x="30992" y="3219"/>
                  </a:lnTo>
                  <a:lnTo>
                    <a:pt x="30998" y="3305"/>
                  </a:lnTo>
                  <a:lnTo>
                    <a:pt x="31173" y="3188"/>
                  </a:lnTo>
                  <a:lnTo>
                    <a:pt x="31070" y="3145"/>
                  </a:lnTo>
                  <a:cubicBezTo>
                    <a:pt x="31051" y="3089"/>
                    <a:pt x="31073" y="3049"/>
                    <a:pt x="31114" y="3007"/>
                  </a:cubicBezTo>
                  <a:cubicBezTo>
                    <a:pt x="31173" y="2941"/>
                    <a:pt x="31249" y="2890"/>
                    <a:pt x="31333" y="2861"/>
                  </a:cubicBezTo>
                  <a:cubicBezTo>
                    <a:pt x="31361" y="2855"/>
                    <a:pt x="31388" y="2851"/>
                    <a:pt x="31416" y="2849"/>
                  </a:cubicBezTo>
                  <a:cubicBezTo>
                    <a:pt x="31416" y="2847"/>
                    <a:pt x="31418" y="2839"/>
                    <a:pt x="31418" y="2837"/>
                  </a:cubicBezTo>
                  <a:lnTo>
                    <a:pt x="31418" y="2837"/>
                  </a:lnTo>
                  <a:lnTo>
                    <a:pt x="31578" y="2698"/>
                  </a:lnTo>
                  <a:cubicBezTo>
                    <a:pt x="31617" y="2695"/>
                    <a:pt x="31663" y="2678"/>
                    <a:pt x="31691" y="2614"/>
                  </a:cubicBezTo>
                  <a:cubicBezTo>
                    <a:pt x="31709" y="2578"/>
                    <a:pt x="31746" y="2555"/>
                    <a:pt x="31786" y="2555"/>
                  </a:cubicBezTo>
                  <a:cubicBezTo>
                    <a:pt x="31792" y="2555"/>
                    <a:pt x="31798" y="2555"/>
                    <a:pt x="31804" y="2556"/>
                  </a:cubicBezTo>
                  <a:cubicBezTo>
                    <a:pt x="31828" y="2559"/>
                    <a:pt x="31845" y="2561"/>
                    <a:pt x="31859" y="2561"/>
                  </a:cubicBezTo>
                  <a:cubicBezTo>
                    <a:pt x="31902" y="2561"/>
                    <a:pt x="31911" y="2542"/>
                    <a:pt x="31940" y="2474"/>
                  </a:cubicBezTo>
                  <a:cubicBezTo>
                    <a:pt x="31947" y="2464"/>
                    <a:pt x="31956" y="2453"/>
                    <a:pt x="31965" y="2444"/>
                  </a:cubicBezTo>
                  <a:close/>
                  <a:moveTo>
                    <a:pt x="7837" y="19985"/>
                  </a:moveTo>
                  <a:lnTo>
                    <a:pt x="7837" y="20183"/>
                  </a:lnTo>
                  <a:lnTo>
                    <a:pt x="7809" y="20183"/>
                  </a:lnTo>
                  <a:cubicBezTo>
                    <a:pt x="7807" y="20118"/>
                    <a:pt x="7736" y="20071"/>
                    <a:pt x="7764" y="19990"/>
                  </a:cubicBezTo>
                  <a:lnTo>
                    <a:pt x="7837" y="19985"/>
                  </a:lnTo>
                  <a:close/>
                  <a:moveTo>
                    <a:pt x="14090" y="15106"/>
                  </a:moveTo>
                  <a:cubicBezTo>
                    <a:pt x="14099" y="15135"/>
                    <a:pt x="14108" y="15160"/>
                    <a:pt x="14119" y="15192"/>
                  </a:cubicBezTo>
                  <a:lnTo>
                    <a:pt x="14181" y="15200"/>
                  </a:lnTo>
                  <a:cubicBezTo>
                    <a:pt x="14183" y="15218"/>
                    <a:pt x="14185" y="15236"/>
                    <a:pt x="14189" y="15260"/>
                  </a:cubicBezTo>
                  <a:lnTo>
                    <a:pt x="14232" y="15275"/>
                  </a:lnTo>
                  <a:cubicBezTo>
                    <a:pt x="14266" y="15246"/>
                    <a:pt x="14296" y="15214"/>
                    <a:pt x="14328" y="15194"/>
                  </a:cubicBezTo>
                  <a:cubicBezTo>
                    <a:pt x="14360" y="15175"/>
                    <a:pt x="14399" y="15166"/>
                    <a:pt x="14450" y="15146"/>
                  </a:cubicBezTo>
                  <a:lnTo>
                    <a:pt x="14450" y="15146"/>
                  </a:lnTo>
                  <a:cubicBezTo>
                    <a:pt x="14426" y="15199"/>
                    <a:pt x="14408" y="15236"/>
                    <a:pt x="14390" y="15276"/>
                  </a:cubicBezTo>
                  <a:cubicBezTo>
                    <a:pt x="14435" y="15319"/>
                    <a:pt x="14447" y="15369"/>
                    <a:pt x="14410" y="15419"/>
                  </a:cubicBezTo>
                  <a:cubicBezTo>
                    <a:pt x="14366" y="15480"/>
                    <a:pt x="14345" y="15571"/>
                    <a:pt x="14251" y="15571"/>
                  </a:cubicBezTo>
                  <a:cubicBezTo>
                    <a:pt x="14245" y="15571"/>
                    <a:pt x="14239" y="15570"/>
                    <a:pt x="14232" y="15570"/>
                  </a:cubicBezTo>
                  <a:cubicBezTo>
                    <a:pt x="14200" y="15604"/>
                    <a:pt x="14200" y="15664"/>
                    <a:pt x="14131" y="15676"/>
                  </a:cubicBezTo>
                  <a:lnTo>
                    <a:pt x="14060" y="15566"/>
                  </a:lnTo>
                  <a:cubicBezTo>
                    <a:pt x="14009" y="15611"/>
                    <a:pt x="14009" y="15611"/>
                    <a:pt x="14038" y="15692"/>
                  </a:cubicBezTo>
                  <a:lnTo>
                    <a:pt x="14124" y="15717"/>
                  </a:lnTo>
                  <a:lnTo>
                    <a:pt x="14065" y="15741"/>
                  </a:lnTo>
                  <a:cubicBezTo>
                    <a:pt x="14065" y="15757"/>
                    <a:pt x="14063" y="15775"/>
                    <a:pt x="14062" y="15795"/>
                  </a:cubicBezTo>
                  <a:lnTo>
                    <a:pt x="13919" y="15725"/>
                  </a:lnTo>
                  <a:lnTo>
                    <a:pt x="13904" y="15740"/>
                  </a:lnTo>
                  <a:lnTo>
                    <a:pt x="14003" y="15891"/>
                  </a:lnTo>
                  <a:lnTo>
                    <a:pt x="13899" y="15954"/>
                  </a:lnTo>
                  <a:lnTo>
                    <a:pt x="13824" y="15895"/>
                  </a:lnTo>
                  <a:cubicBezTo>
                    <a:pt x="13815" y="15948"/>
                    <a:pt x="13808" y="15989"/>
                    <a:pt x="13800" y="16040"/>
                  </a:cubicBezTo>
                  <a:lnTo>
                    <a:pt x="13746" y="16046"/>
                  </a:lnTo>
                  <a:lnTo>
                    <a:pt x="13646" y="15879"/>
                  </a:lnTo>
                  <a:lnTo>
                    <a:pt x="13583" y="15977"/>
                  </a:lnTo>
                  <a:cubicBezTo>
                    <a:pt x="13579" y="15978"/>
                    <a:pt x="13575" y="15978"/>
                    <a:pt x="13570" y="15978"/>
                  </a:cubicBezTo>
                  <a:cubicBezTo>
                    <a:pt x="13548" y="15978"/>
                    <a:pt x="13525" y="15968"/>
                    <a:pt x="13503" y="15968"/>
                  </a:cubicBezTo>
                  <a:cubicBezTo>
                    <a:pt x="13486" y="15968"/>
                    <a:pt x="13469" y="15974"/>
                    <a:pt x="13453" y="15997"/>
                  </a:cubicBezTo>
                  <a:lnTo>
                    <a:pt x="13453" y="16084"/>
                  </a:lnTo>
                  <a:lnTo>
                    <a:pt x="13374" y="16077"/>
                  </a:lnTo>
                  <a:lnTo>
                    <a:pt x="13374" y="16077"/>
                  </a:lnTo>
                  <a:cubicBezTo>
                    <a:pt x="13313" y="16125"/>
                    <a:pt x="13382" y="16163"/>
                    <a:pt x="13383" y="16220"/>
                  </a:cubicBezTo>
                  <a:lnTo>
                    <a:pt x="13231" y="16161"/>
                  </a:lnTo>
                  <a:lnTo>
                    <a:pt x="13231" y="16161"/>
                  </a:lnTo>
                  <a:cubicBezTo>
                    <a:pt x="13186" y="16234"/>
                    <a:pt x="13261" y="16245"/>
                    <a:pt x="13275" y="16281"/>
                  </a:cubicBezTo>
                  <a:cubicBezTo>
                    <a:pt x="13285" y="16341"/>
                    <a:pt x="13237" y="16342"/>
                    <a:pt x="13201" y="16357"/>
                  </a:cubicBezTo>
                  <a:cubicBezTo>
                    <a:pt x="13192" y="16380"/>
                    <a:pt x="13182" y="16403"/>
                    <a:pt x="13169" y="16432"/>
                  </a:cubicBezTo>
                  <a:lnTo>
                    <a:pt x="13080" y="16432"/>
                  </a:lnTo>
                  <a:cubicBezTo>
                    <a:pt x="13062" y="16465"/>
                    <a:pt x="13045" y="16495"/>
                    <a:pt x="13025" y="16529"/>
                  </a:cubicBezTo>
                  <a:cubicBezTo>
                    <a:pt x="12992" y="16543"/>
                    <a:pt x="12941" y="16542"/>
                    <a:pt x="12950" y="16602"/>
                  </a:cubicBezTo>
                  <a:lnTo>
                    <a:pt x="13057" y="16700"/>
                  </a:lnTo>
                  <a:lnTo>
                    <a:pt x="13002" y="16710"/>
                  </a:lnTo>
                  <a:cubicBezTo>
                    <a:pt x="13001" y="16720"/>
                    <a:pt x="12999" y="16734"/>
                    <a:pt x="12996" y="16753"/>
                  </a:cubicBezTo>
                  <a:cubicBezTo>
                    <a:pt x="12995" y="16753"/>
                    <a:pt x="12994" y="16753"/>
                    <a:pt x="12993" y="16753"/>
                  </a:cubicBezTo>
                  <a:cubicBezTo>
                    <a:pt x="12916" y="16753"/>
                    <a:pt x="12890" y="16694"/>
                    <a:pt x="12855" y="16633"/>
                  </a:cubicBezTo>
                  <a:cubicBezTo>
                    <a:pt x="12829" y="16669"/>
                    <a:pt x="12807" y="16699"/>
                    <a:pt x="12794" y="16718"/>
                  </a:cubicBezTo>
                  <a:cubicBezTo>
                    <a:pt x="12786" y="16804"/>
                    <a:pt x="12779" y="16877"/>
                    <a:pt x="12773" y="16931"/>
                  </a:cubicBezTo>
                  <a:lnTo>
                    <a:pt x="12652" y="17089"/>
                  </a:lnTo>
                  <a:lnTo>
                    <a:pt x="12520" y="17097"/>
                  </a:lnTo>
                  <a:cubicBezTo>
                    <a:pt x="12514" y="17074"/>
                    <a:pt x="12508" y="17054"/>
                    <a:pt x="12503" y="17031"/>
                  </a:cubicBezTo>
                  <a:cubicBezTo>
                    <a:pt x="12435" y="17034"/>
                    <a:pt x="12432" y="17103"/>
                    <a:pt x="12384" y="17132"/>
                  </a:cubicBezTo>
                  <a:cubicBezTo>
                    <a:pt x="12351" y="17134"/>
                    <a:pt x="12310" y="17138"/>
                    <a:pt x="12299" y="17195"/>
                  </a:cubicBezTo>
                  <a:lnTo>
                    <a:pt x="12370" y="17249"/>
                  </a:lnTo>
                  <a:cubicBezTo>
                    <a:pt x="12370" y="17256"/>
                    <a:pt x="12369" y="17261"/>
                    <a:pt x="12369" y="17267"/>
                  </a:cubicBezTo>
                  <a:lnTo>
                    <a:pt x="12249" y="17281"/>
                  </a:lnTo>
                  <a:cubicBezTo>
                    <a:pt x="12195" y="17342"/>
                    <a:pt x="12097" y="17394"/>
                    <a:pt x="12076" y="17501"/>
                  </a:cubicBezTo>
                  <a:lnTo>
                    <a:pt x="11912" y="17615"/>
                  </a:lnTo>
                  <a:cubicBezTo>
                    <a:pt x="11905" y="17647"/>
                    <a:pt x="11897" y="17682"/>
                    <a:pt x="11888" y="17728"/>
                  </a:cubicBezTo>
                  <a:lnTo>
                    <a:pt x="11824" y="17697"/>
                  </a:lnTo>
                  <a:lnTo>
                    <a:pt x="11732" y="17754"/>
                  </a:lnTo>
                  <a:lnTo>
                    <a:pt x="11770" y="17795"/>
                  </a:lnTo>
                  <a:lnTo>
                    <a:pt x="11745" y="17879"/>
                  </a:lnTo>
                  <a:lnTo>
                    <a:pt x="11660" y="17838"/>
                  </a:lnTo>
                  <a:cubicBezTo>
                    <a:pt x="11653" y="17866"/>
                    <a:pt x="11646" y="17893"/>
                    <a:pt x="11638" y="17926"/>
                  </a:cubicBezTo>
                  <a:lnTo>
                    <a:pt x="11564" y="17961"/>
                  </a:lnTo>
                  <a:lnTo>
                    <a:pt x="11515" y="18036"/>
                  </a:lnTo>
                  <a:lnTo>
                    <a:pt x="11396" y="18090"/>
                  </a:lnTo>
                  <a:lnTo>
                    <a:pt x="11432" y="18175"/>
                  </a:lnTo>
                  <a:lnTo>
                    <a:pt x="11347" y="18195"/>
                  </a:lnTo>
                  <a:lnTo>
                    <a:pt x="11327" y="18237"/>
                  </a:lnTo>
                  <a:cubicBezTo>
                    <a:pt x="11323" y="18235"/>
                    <a:pt x="11321" y="18232"/>
                    <a:pt x="11319" y="18229"/>
                  </a:cubicBezTo>
                  <a:lnTo>
                    <a:pt x="11138" y="18365"/>
                  </a:lnTo>
                  <a:cubicBezTo>
                    <a:pt x="11122" y="18398"/>
                    <a:pt x="11087" y="18426"/>
                    <a:pt x="11044" y="18455"/>
                  </a:cubicBezTo>
                  <a:cubicBezTo>
                    <a:pt x="10971" y="18503"/>
                    <a:pt x="10911" y="18571"/>
                    <a:pt x="10850" y="18636"/>
                  </a:cubicBezTo>
                  <a:cubicBezTo>
                    <a:pt x="10776" y="18715"/>
                    <a:pt x="10704" y="18797"/>
                    <a:pt x="10633" y="18880"/>
                  </a:cubicBezTo>
                  <a:cubicBezTo>
                    <a:pt x="10541" y="18986"/>
                    <a:pt x="10449" y="19095"/>
                    <a:pt x="10357" y="19202"/>
                  </a:cubicBezTo>
                  <a:cubicBezTo>
                    <a:pt x="10339" y="19220"/>
                    <a:pt x="10319" y="19238"/>
                    <a:pt x="10299" y="19256"/>
                  </a:cubicBezTo>
                  <a:cubicBezTo>
                    <a:pt x="10259" y="19291"/>
                    <a:pt x="10217" y="19324"/>
                    <a:pt x="10182" y="19364"/>
                  </a:cubicBezTo>
                  <a:cubicBezTo>
                    <a:pt x="10112" y="19447"/>
                    <a:pt x="10045" y="19535"/>
                    <a:pt x="9979" y="19621"/>
                  </a:cubicBezTo>
                  <a:cubicBezTo>
                    <a:pt x="9964" y="19639"/>
                    <a:pt x="9952" y="19659"/>
                    <a:pt x="9942" y="19680"/>
                  </a:cubicBezTo>
                  <a:cubicBezTo>
                    <a:pt x="9896" y="19783"/>
                    <a:pt x="9853" y="19885"/>
                    <a:pt x="9810" y="19989"/>
                  </a:cubicBezTo>
                  <a:cubicBezTo>
                    <a:pt x="9794" y="20030"/>
                    <a:pt x="9785" y="20077"/>
                    <a:pt x="9770" y="20131"/>
                  </a:cubicBezTo>
                  <a:lnTo>
                    <a:pt x="9699" y="20169"/>
                  </a:lnTo>
                  <a:cubicBezTo>
                    <a:pt x="9765" y="20231"/>
                    <a:pt x="9858" y="20249"/>
                    <a:pt x="9913" y="20328"/>
                  </a:cubicBezTo>
                  <a:lnTo>
                    <a:pt x="9823" y="20395"/>
                  </a:lnTo>
                  <a:lnTo>
                    <a:pt x="9769" y="20374"/>
                  </a:lnTo>
                  <a:lnTo>
                    <a:pt x="9792" y="20323"/>
                  </a:lnTo>
                  <a:lnTo>
                    <a:pt x="9743" y="20263"/>
                  </a:lnTo>
                  <a:lnTo>
                    <a:pt x="9611" y="20378"/>
                  </a:lnTo>
                  <a:lnTo>
                    <a:pt x="9556" y="20378"/>
                  </a:lnTo>
                  <a:cubicBezTo>
                    <a:pt x="9542" y="20406"/>
                    <a:pt x="9530" y="20432"/>
                    <a:pt x="9520" y="20452"/>
                  </a:cubicBezTo>
                  <a:lnTo>
                    <a:pt x="9362" y="20538"/>
                  </a:lnTo>
                  <a:cubicBezTo>
                    <a:pt x="9351" y="20489"/>
                    <a:pt x="9339" y="20437"/>
                    <a:pt x="9324" y="20368"/>
                  </a:cubicBezTo>
                  <a:lnTo>
                    <a:pt x="9267" y="20451"/>
                  </a:lnTo>
                  <a:cubicBezTo>
                    <a:pt x="9201" y="20435"/>
                    <a:pt x="9141" y="20410"/>
                    <a:pt x="9092" y="20346"/>
                  </a:cubicBezTo>
                  <a:lnTo>
                    <a:pt x="9137" y="20322"/>
                  </a:lnTo>
                  <a:cubicBezTo>
                    <a:pt x="9142" y="20301"/>
                    <a:pt x="9148" y="20274"/>
                    <a:pt x="9154" y="20239"/>
                  </a:cubicBezTo>
                  <a:lnTo>
                    <a:pt x="9281" y="20285"/>
                  </a:lnTo>
                  <a:cubicBezTo>
                    <a:pt x="9314" y="20245"/>
                    <a:pt x="9308" y="20233"/>
                    <a:pt x="9198" y="20124"/>
                  </a:cubicBezTo>
                  <a:cubicBezTo>
                    <a:pt x="9205" y="20088"/>
                    <a:pt x="9211" y="20052"/>
                    <a:pt x="9218" y="20016"/>
                  </a:cubicBezTo>
                  <a:lnTo>
                    <a:pt x="9159" y="19961"/>
                  </a:lnTo>
                  <a:cubicBezTo>
                    <a:pt x="9176" y="19914"/>
                    <a:pt x="9193" y="19867"/>
                    <a:pt x="9214" y="19811"/>
                  </a:cubicBezTo>
                  <a:cubicBezTo>
                    <a:pt x="9153" y="19720"/>
                    <a:pt x="9190" y="19570"/>
                    <a:pt x="9298" y="19487"/>
                  </a:cubicBezTo>
                  <a:cubicBezTo>
                    <a:pt x="9318" y="19423"/>
                    <a:pt x="9336" y="19368"/>
                    <a:pt x="9352" y="19313"/>
                  </a:cubicBezTo>
                  <a:cubicBezTo>
                    <a:pt x="9399" y="19152"/>
                    <a:pt x="9444" y="18991"/>
                    <a:pt x="9490" y="18829"/>
                  </a:cubicBezTo>
                  <a:cubicBezTo>
                    <a:pt x="9496" y="18806"/>
                    <a:pt x="9497" y="18782"/>
                    <a:pt x="9501" y="18759"/>
                  </a:cubicBezTo>
                  <a:cubicBezTo>
                    <a:pt x="9506" y="18733"/>
                    <a:pt x="9504" y="18701"/>
                    <a:pt x="9518" y="18682"/>
                  </a:cubicBezTo>
                  <a:cubicBezTo>
                    <a:pt x="9594" y="18580"/>
                    <a:pt x="9585" y="18460"/>
                    <a:pt x="9598" y="18338"/>
                  </a:cubicBezTo>
                  <a:cubicBezTo>
                    <a:pt x="9644" y="18302"/>
                    <a:pt x="9686" y="18257"/>
                    <a:pt x="9667" y="18185"/>
                  </a:cubicBezTo>
                  <a:lnTo>
                    <a:pt x="9570" y="18147"/>
                  </a:lnTo>
                  <a:cubicBezTo>
                    <a:pt x="9574" y="18117"/>
                    <a:pt x="9579" y="18094"/>
                    <a:pt x="9582" y="18071"/>
                  </a:cubicBezTo>
                  <a:lnTo>
                    <a:pt x="9575" y="18066"/>
                  </a:lnTo>
                  <a:lnTo>
                    <a:pt x="9440" y="18052"/>
                  </a:lnTo>
                  <a:cubicBezTo>
                    <a:pt x="9428" y="18027"/>
                    <a:pt x="9418" y="18003"/>
                    <a:pt x="9404" y="17973"/>
                  </a:cubicBezTo>
                  <a:lnTo>
                    <a:pt x="9440" y="17835"/>
                  </a:lnTo>
                  <a:lnTo>
                    <a:pt x="9500" y="17819"/>
                  </a:lnTo>
                  <a:cubicBezTo>
                    <a:pt x="9439" y="17791"/>
                    <a:pt x="9423" y="17747"/>
                    <a:pt x="9439" y="17688"/>
                  </a:cubicBezTo>
                  <a:lnTo>
                    <a:pt x="9502" y="17688"/>
                  </a:lnTo>
                  <a:cubicBezTo>
                    <a:pt x="9497" y="17668"/>
                    <a:pt x="9492" y="17653"/>
                    <a:pt x="9486" y="17636"/>
                  </a:cubicBezTo>
                  <a:lnTo>
                    <a:pt x="9520" y="17618"/>
                  </a:lnTo>
                  <a:lnTo>
                    <a:pt x="9481" y="17588"/>
                  </a:lnTo>
                  <a:lnTo>
                    <a:pt x="9546" y="17563"/>
                  </a:lnTo>
                  <a:lnTo>
                    <a:pt x="9496" y="17509"/>
                  </a:lnTo>
                  <a:cubicBezTo>
                    <a:pt x="9497" y="17484"/>
                    <a:pt x="9499" y="17458"/>
                    <a:pt x="9501" y="17435"/>
                  </a:cubicBezTo>
                  <a:lnTo>
                    <a:pt x="9627" y="17380"/>
                  </a:lnTo>
                  <a:lnTo>
                    <a:pt x="9799" y="17380"/>
                  </a:lnTo>
                  <a:cubicBezTo>
                    <a:pt x="9846" y="17411"/>
                    <a:pt x="9814" y="17464"/>
                    <a:pt x="9813" y="17511"/>
                  </a:cubicBezTo>
                  <a:lnTo>
                    <a:pt x="9833" y="17515"/>
                  </a:lnTo>
                  <a:lnTo>
                    <a:pt x="9855" y="17419"/>
                  </a:lnTo>
                  <a:cubicBezTo>
                    <a:pt x="9967" y="17390"/>
                    <a:pt x="9968" y="17389"/>
                    <a:pt x="9979" y="17285"/>
                  </a:cubicBezTo>
                  <a:lnTo>
                    <a:pt x="10092" y="17267"/>
                  </a:lnTo>
                  <a:lnTo>
                    <a:pt x="10148" y="17300"/>
                  </a:lnTo>
                  <a:lnTo>
                    <a:pt x="10231" y="17236"/>
                  </a:lnTo>
                  <a:lnTo>
                    <a:pt x="10300" y="17297"/>
                  </a:lnTo>
                  <a:lnTo>
                    <a:pt x="10342" y="17251"/>
                  </a:lnTo>
                  <a:lnTo>
                    <a:pt x="10379" y="17321"/>
                  </a:lnTo>
                  <a:lnTo>
                    <a:pt x="10609" y="17198"/>
                  </a:lnTo>
                  <a:cubicBezTo>
                    <a:pt x="10569" y="17095"/>
                    <a:pt x="10592" y="16997"/>
                    <a:pt x="10660" y="16896"/>
                  </a:cubicBezTo>
                  <a:lnTo>
                    <a:pt x="10811" y="16998"/>
                  </a:lnTo>
                  <a:cubicBezTo>
                    <a:pt x="10820" y="17020"/>
                    <a:pt x="10829" y="17043"/>
                    <a:pt x="10842" y="17074"/>
                  </a:cubicBezTo>
                  <a:cubicBezTo>
                    <a:pt x="10863" y="17054"/>
                    <a:pt x="10882" y="17038"/>
                    <a:pt x="10896" y="17024"/>
                  </a:cubicBezTo>
                  <a:cubicBezTo>
                    <a:pt x="10906" y="16981"/>
                    <a:pt x="10858" y="16934"/>
                    <a:pt x="10923" y="16907"/>
                  </a:cubicBezTo>
                  <a:lnTo>
                    <a:pt x="11054" y="16945"/>
                  </a:lnTo>
                  <a:cubicBezTo>
                    <a:pt x="11186" y="16888"/>
                    <a:pt x="11321" y="16832"/>
                    <a:pt x="11452" y="16771"/>
                  </a:cubicBezTo>
                  <a:cubicBezTo>
                    <a:pt x="11502" y="16747"/>
                    <a:pt x="11551" y="16716"/>
                    <a:pt x="11568" y="16656"/>
                  </a:cubicBezTo>
                  <a:cubicBezTo>
                    <a:pt x="11571" y="16644"/>
                    <a:pt x="11575" y="16633"/>
                    <a:pt x="11580" y="16621"/>
                  </a:cubicBezTo>
                  <a:lnTo>
                    <a:pt x="11600" y="16634"/>
                  </a:lnTo>
                  <a:cubicBezTo>
                    <a:pt x="11606" y="16646"/>
                    <a:pt x="11613" y="16660"/>
                    <a:pt x="11621" y="16674"/>
                  </a:cubicBezTo>
                  <a:cubicBezTo>
                    <a:pt x="11687" y="16637"/>
                    <a:pt x="11628" y="16592"/>
                    <a:pt x="11623" y="16531"/>
                  </a:cubicBezTo>
                  <a:lnTo>
                    <a:pt x="11623" y="16531"/>
                  </a:lnTo>
                  <a:cubicBezTo>
                    <a:pt x="11665" y="16552"/>
                    <a:pt x="11695" y="16565"/>
                    <a:pt x="11734" y="16584"/>
                  </a:cubicBezTo>
                  <a:lnTo>
                    <a:pt x="11791" y="16568"/>
                  </a:lnTo>
                  <a:cubicBezTo>
                    <a:pt x="11823" y="16521"/>
                    <a:pt x="11802" y="16466"/>
                    <a:pt x="11737" y="16405"/>
                  </a:cubicBezTo>
                  <a:lnTo>
                    <a:pt x="11829" y="16360"/>
                  </a:lnTo>
                  <a:lnTo>
                    <a:pt x="11829" y="16360"/>
                  </a:lnTo>
                  <a:cubicBezTo>
                    <a:pt x="11847" y="16410"/>
                    <a:pt x="11819" y="16474"/>
                    <a:pt x="11878" y="16518"/>
                  </a:cubicBezTo>
                  <a:cubicBezTo>
                    <a:pt x="11878" y="16518"/>
                    <a:pt x="11879" y="16518"/>
                    <a:pt x="11880" y="16518"/>
                  </a:cubicBezTo>
                  <a:cubicBezTo>
                    <a:pt x="11978" y="16518"/>
                    <a:pt x="12004" y="16432"/>
                    <a:pt x="12041" y="16370"/>
                  </a:cubicBezTo>
                  <a:lnTo>
                    <a:pt x="12200" y="16370"/>
                  </a:lnTo>
                  <a:cubicBezTo>
                    <a:pt x="12214" y="16350"/>
                    <a:pt x="12230" y="16332"/>
                    <a:pt x="12247" y="16313"/>
                  </a:cubicBezTo>
                  <a:cubicBezTo>
                    <a:pt x="12263" y="16297"/>
                    <a:pt x="12280" y="16278"/>
                    <a:pt x="12302" y="16271"/>
                  </a:cubicBezTo>
                  <a:cubicBezTo>
                    <a:pt x="12348" y="16257"/>
                    <a:pt x="12403" y="16267"/>
                    <a:pt x="12430" y="16211"/>
                  </a:cubicBezTo>
                  <a:cubicBezTo>
                    <a:pt x="12435" y="16212"/>
                    <a:pt x="12440" y="16212"/>
                    <a:pt x="12445" y="16212"/>
                  </a:cubicBezTo>
                  <a:cubicBezTo>
                    <a:pt x="12506" y="16212"/>
                    <a:pt x="12541" y="16145"/>
                    <a:pt x="12600" y="16145"/>
                  </a:cubicBezTo>
                  <a:cubicBezTo>
                    <a:pt x="12603" y="16145"/>
                    <a:pt x="12607" y="16145"/>
                    <a:pt x="12611" y="16146"/>
                  </a:cubicBezTo>
                  <a:cubicBezTo>
                    <a:pt x="12625" y="16115"/>
                    <a:pt x="12635" y="16090"/>
                    <a:pt x="12649" y="16058"/>
                  </a:cubicBezTo>
                  <a:cubicBezTo>
                    <a:pt x="12670" y="16065"/>
                    <a:pt x="12686" y="16076"/>
                    <a:pt x="12703" y="16076"/>
                  </a:cubicBezTo>
                  <a:cubicBezTo>
                    <a:pt x="12704" y="16076"/>
                    <a:pt x="12705" y="16076"/>
                    <a:pt x="12707" y="16076"/>
                  </a:cubicBezTo>
                  <a:cubicBezTo>
                    <a:pt x="12725" y="16075"/>
                    <a:pt x="12743" y="16061"/>
                    <a:pt x="12764" y="16051"/>
                  </a:cubicBezTo>
                  <a:cubicBezTo>
                    <a:pt x="12761" y="16024"/>
                    <a:pt x="12757" y="15999"/>
                    <a:pt x="12750" y="15955"/>
                  </a:cubicBezTo>
                  <a:lnTo>
                    <a:pt x="12750" y="15955"/>
                  </a:lnTo>
                  <a:lnTo>
                    <a:pt x="12846" y="16013"/>
                  </a:lnTo>
                  <a:lnTo>
                    <a:pt x="12916" y="15984"/>
                  </a:lnTo>
                  <a:cubicBezTo>
                    <a:pt x="12926" y="15954"/>
                    <a:pt x="12935" y="15927"/>
                    <a:pt x="12947" y="15894"/>
                  </a:cubicBezTo>
                  <a:lnTo>
                    <a:pt x="13009" y="15906"/>
                  </a:lnTo>
                  <a:cubicBezTo>
                    <a:pt x="13014" y="15886"/>
                    <a:pt x="13018" y="15863"/>
                    <a:pt x="13025" y="15834"/>
                  </a:cubicBezTo>
                  <a:lnTo>
                    <a:pt x="13073" y="15875"/>
                  </a:lnTo>
                  <a:lnTo>
                    <a:pt x="13137" y="15843"/>
                  </a:lnTo>
                  <a:lnTo>
                    <a:pt x="13103" y="15784"/>
                  </a:lnTo>
                  <a:lnTo>
                    <a:pt x="13245" y="15784"/>
                  </a:lnTo>
                  <a:lnTo>
                    <a:pt x="13321" y="15684"/>
                  </a:lnTo>
                  <a:cubicBezTo>
                    <a:pt x="13316" y="15657"/>
                    <a:pt x="13309" y="15622"/>
                    <a:pt x="13302" y="15586"/>
                  </a:cubicBezTo>
                  <a:lnTo>
                    <a:pt x="13483" y="15586"/>
                  </a:lnTo>
                  <a:lnTo>
                    <a:pt x="13526" y="15623"/>
                  </a:lnTo>
                  <a:cubicBezTo>
                    <a:pt x="13604" y="15572"/>
                    <a:pt x="13725" y="15591"/>
                    <a:pt x="13758" y="15484"/>
                  </a:cubicBezTo>
                  <a:cubicBezTo>
                    <a:pt x="13865" y="15445"/>
                    <a:pt x="13968" y="15394"/>
                    <a:pt x="14066" y="15333"/>
                  </a:cubicBezTo>
                  <a:lnTo>
                    <a:pt x="13994" y="15303"/>
                  </a:lnTo>
                  <a:cubicBezTo>
                    <a:pt x="13985" y="15194"/>
                    <a:pt x="14003" y="15159"/>
                    <a:pt x="14090" y="15106"/>
                  </a:cubicBezTo>
                  <a:close/>
                  <a:moveTo>
                    <a:pt x="11155" y="20432"/>
                  </a:moveTo>
                  <a:lnTo>
                    <a:pt x="11235" y="20451"/>
                  </a:lnTo>
                  <a:lnTo>
                    <a:pt x="11289" y="20555"/>
                  </a:lnTo>
                  <a:cubicBezTo>
                    <a:pt x="11217" y="20552"/>
                    <a:pt x="11168" y="20514"/>
                    <a:pt x="11111" y="20482"/>
                  </a:cubicBezTo>
                  <a:lnTo>
                    <a:pt x="11155" y="20432"/>
                  </a:lnTo>
                  <a:close/>
                  <a:moveTo>
                    <a:pt x="7345" y="20603"/>
                  </a:moveTo>
                  <a:cubicBezTo>
                    <a:pt x="7351" y="20663"/>
                    <a:pt x="7357" y="20710"/>
                    <a:pt x="7362" y="20767"/>
                  </a:cubicBezTo>
                  <a:lnTo>
                    <a:pt x="7301" y="20755"/>
                  </a:lnTo>
                  <a:cubicBezTo>
                    <a:pt x="7303" y="20726"/>
                    <a:pt x="7305" y="20701"/>
                    <a:pt x="7309" y="20676"/>
                  </a:cubicBezTo>
                  <a:lnTo>
                    <a:pt x="7248" y="20622"/>
                  </a:lnTo>
                  <a:lnTo>
                    <a:pt x="7345" y="20603"/>
                  </a:lnTo>
                  <a:close/>
                  <a:moveTo>
                    <a:pt x="7409" y="20182"/>
                  </a:moveTo>
                  <a:lnTo>
                    <a:pt x="7507" y="20226"/>
                  </a:lnTo>
                  <a:cubicBezTo>
                    <a:pt x="7515" y="20269"/>
                    <a:pt x="7524" y="20317"/>
                    <a:pt x="7536" y="20376"/>
                  </a:cubicBezTo>
                  <a:lnTo>
                    <a:pt x="7629" y="20421"/>
                  </a:lnTo>
                  <a:lnTo>
                    <a:pt x="7629" y="20313"/>
                  </a:lnTo>
                  <a:lnTo>
                    <a:pt x="7806" y="20240"/>
                  </a:lnTo>
                  <a:lnTo>
                    <a:pt x="7884" y="20286"/>
                  </a:lnTo>
                  <a:lnTo>
                    <a:pt x="7884" y="20351"/>
                  </a:lnTo>
                  <a:lnTo>
                    <a:pt x="7823" y="20361"/>
                  </a:lnTo>
                  <a:lnTo>
                    <a:pt x="7840" y="20529"/>
                  </a:lnTo>
                  <a:lnTo>
                    <a:pt x="7847" y="20529"/>
                  </a:lnTo>
                  <a:cubicBezTo>
                    <a:pt x="7850" y="20571"/>
                    <a:pt x="7853" y="20614"/>
                    <a:pt x="7857" y="20671"/>
                  </a:cubicBezTo>
                  <a:lnTo>
                    <a:pt x="7824" y="20692"/>
                  </a:lnTo>
                  <a:lnTo>
                    <a:pt x="7777" y="20630"/>
                  </a:lnTo>
                  <a:lnTo>
                    <a:pt x="7746" y="20691"/>
                  </a:lnTo>
                  <a:lnTo>
                    <a:pt x="7853" y="20752"/>
                  </a:lnTo>
                  <a:lnTo>
                    <a:pt x="7776" y="20789"/>
                  </a:lnTo>
                  <a:cubicBezTo>
                    <a:pt x="7755" y="20833"/>
                    <a:pt x="7730" y="20886"/>
                    <a:pt x="7704" y="20939"/>
                  </a:cubicBezTo>
                  <a:lnTo>
                    <a:pt x="7497" y="20972"/>
                  </a:lnTo>
                  <a:lnTo>
                    <a:pt x="7434" y="20863"/>
                  </a:lnTo>
                  <a:lnTo>
                    <a:pt x="7528" y="20830"/>
                  </a:lnTo>
                  <a:lnTo>
                    <a:pt x="7424" y="20812"/>
                  </a:lnTo>
                  <a:lnTo>
                    <a:pt x="7489" y="20735"/>
                  </a:lnTo>
                  <a:lnTo>
                    <a:pt x="7441" y="20672"/>
                  </a:lnTo>
                  <a:cubicBezTo>
                    <a:pt x="7445" y="20631"/>
                    <a:pt x="7449" y="20589"/>
                    <a:pt x="7453" y="20539"/>
                  </a:cubicBezTo>
                  <a:lnTo>
                    <a:pt x="7610" y="20594"/>
                  </a:lnTo>
                  <a:lnTo>
                    <a:pt x="7614" y="20572"/>
                  </a:lnTo>
                  <a:cubicBezTo>
                    <a:pt x="7580" y="20539"/>
                    <a:pt x="7554" y="20491"/>
                    <a:pt x="7501" y="20491"/>
                  </a:cubicBezTo>
                  <a:cubicBezTo>
                    <a:pt x="7492" y="20491"/>
                    <a:pt x="7482" y="20493"/>
                    <a:pt x="7472" y="20496"/>
                  </a:cubicBezTo>
                  <a:cubicBezTo>
                    <a:pt x="7471" y="20496"/>
                    <a:pt x="7470" y="20496"/>
                    <a:pt x="7470" y="20496"/>
                  </a:cubicBezTo>
                  <a:cubicBezTo>
                    <a:pt x="7458" y="20496"/>
                    <a:pt x="7442" y="20478"/>
                    <a:pt x="7430" y="20469"/>
                  </a:cubicBezTo>
                  <a:cubicBezTo>
                    <a:pt x="7435" y="20433"/>
                    <a:pt x="7441" y="20399"/>
                    <a:pt x="7448" y="20358"/>
                  </a:cubicBezTo>
                  <a:lnTo>
                    <a:pt x="7391" y="20347"/>
                  </a:lnTo>
                  <a:lnTo>
                    <a:pt x="7435" y="20273"/>
                  </a:lnTo>
                  <a:cubicBezTo>
                    <a:pt x="7424" y="20268"/>
                    <a:pt x="7414" y="20266"/>
                    <a:pt x="7405" y="20266"/>
                  </a:cubicBezTo>
                  <a:cubicBezTo>
                    <a:pt x="7382" y="20266"/>
                    <a:pt x="7369" y="20281"/>
                    <a:pt x="7359" y="20303"/>
                  </a:cubicBezTo>
                  <a:cubicBezTo>
                    <a:pt x="7347" y="20327"/>
                    <a:pt x="7338" y="20352"/>
                    <a:pt x="7320" y="20400"/>
                  </a:cubicBezTo>
                  <a:cubicBezTo>
                    <a:pt x="7290" y="20371"/>
                    <a:pt x="7277" y="20358"/>
                    <a:pt x="7265" y="20345"/>
                  </a:cubicBezTo>
                  <a:cubicBezTo>
                    <a:pt x="7304" y="20266"/>
                    <a:pt x="7329" y="20199"/>
                    <a:pt x="7409" y="20182"/>
                  </a:cubicBezTo>
                  <a:close/>
                  <a:moveTo>
                    <a:pt x="20168" y="21496"/>
                  </a:moveTo>
                  <a:cubicBezTo>
                    <a:pt x="20160" y="21537"/>
                    <a:pt x="20151" y="21576"/>
                    <a:pt x="20141" y="21625"/>
                  </a:cubicBezTo>
                  <a:lnTo>
                    <a:pt x="20117" y="21636"/>
                  </a:lnTo>
                  <a:cubicBezTo>
                    <a:pt x="20107" y="21622"/>
                    <a:pt x="20098" y="21608"/>
                    <a:pt x="20087" y="21594"/>
                  </a:cubicBezTo>
                  <a:cubicBezTo>
                    <a:pt x="20077" y="21585"/>
                    <a:pt x="20064" y="21578"/>
                    <a:pt x="20052" y="21571"/>
                  </a:cubicBezTo>
                  <a:cubicBezTo>
                    <a:pt x="20054" y="21552"/>
                    <a:pt x="20055" y="21535"/>
                    <a:pt x="20057" y="21510"/>
                  </a:cubicBezTo>
                  <a:lnTo>
                    <a:pt x="20168" y="21496"/>
                  </a:lnTo>
                  <a:close/>
                  <a:moveTo>
                    <a:pt x="19753" y="21696"/>
                  </a:moveTo>
                  <a:lnTo>
                    <a:pt x="19774" y="21703"/>
                  </a:lnTo>
                  <a:lnTo>
                    <a:pt x="19774" y="21704"/>
                  </a:lnTo>
                  <a:cubicBezTo>
                    <a:pt x="19782" y="21743"/>
                    <a:pt x="19790" y="21781"/>
                    <a:pt x="19803" y="21834"/>
                  </a:cubicBezTo>
                  <a:lnTo>
                    <a:pt x="19781" y="21862"/>
                  </a:lnTo>
                  <a:lnTo>
                    <a:pt x="19707" y="21778"/>
                  </a:lnTo>
                  <a:lnTo>
                    <a:pt x="19753" y="21696"/>
                  </a:lnTo>
                  <a:close/>
                  <a:moveTo>
                    <a:pt x="7805" y="21755"/>
                  </a:moveTo>
                  <a:lnTo>
                    <a:pt x="7877" y="21780"/>
                  </a:lnTo>
                  <a:cubicBezTo>
                    <a:pt x="7894" y="21820"/>
                    <a:pt x="7909" y="21857"/>
                    <a:pt x="7925" y="21894"/>
                  </a:cubicBezTo>
                  <a:cubicBezTo>
                    <a:pt x="7841" y="21886"/>
                    <a:pt x="7838" y="21881"/>
                    <a:pt x="7842" y="21813"/>
                  </a:cubicBezTo>
                  <a:lnTo>
                    <a:pt x="7797" y="21771"/>
                  </a:lnTo>
                  <a:cubicBezTo>
                    <a:pt x="7799" y="21765"/>
                    <a:pt x="7801" y="21760"/>
                    <a:pt x="7805" y="21755"/>
                  </a:cubicBezTo>
                  <a:close/>
                  <a:moveTo>
                    <a:pt x="13307" y="21779"/>
                  </a:moveTo>
                  <a:lnTo>
                    <a:pt x="13421" y="21794"/>
                  </a:lnTo>
                  <a:cubicBezTo>
                    <a:pt x="13444" y="21834"/>
                    <a:pt x="13466" y="21871"/>
                    <a:pt x="13492" y="21917"/>
                  </a:cubicBezTo>
                  <a:lnTo>
                    <a:pt x="13444" y="21934"/>
                  </a:lnTo>
                  <a:cubicBezTo>
                    <a:pt x="13421" y="21869"/>
                    <a:pt x="13332" y="21863"/>
                    <a:pt x="13307" y="21779"/>
                  </a:cubicBezTo>
                  <a:close/>
                  <a:moveTo>
                    <a:pt x="18864" y="22449"/>
                  </a:moveTo>
                  <a:lnTo>
                    <a:pt x="18864" y="22449"/>
                  </a:lnTo>
                  <a:cubicBezTo>
                    <a:pt x="18861" y="22483"/>
                    <a:pt x="18856" y="22522"/>
                    <a:pt x="18851" y="22567"/>
                  </a:cubicBezTo>
                  <a:lnTo>
                    <a:pt x="18768" y="22573"/>
                  </a:lnTo>
                  <a:cubicBezTo>
                    <a:pt x="18762" y="22539"/>
                    <a:pt x="18758" y="22511"/>
                    <a:pt x="18752" y="22486"/>
                  </a:cubicBezTo>
                  <a:lnTo>
                    <a:pt x="18864" y="22449"/>
                  </a:lnTo>
                  <a:close/>
                  <a:moveTo>
                    <a:pt x="11533" y="22481"/>
                  </a:moveTo>
                  <a:lnTo>
                    <a:pt x="11592" y="22563"/>
                  </a:lnTo>
                  <a:lnTo>
                    <a:pt x="11551" y="22598"/>
                  </a:lnTo>
                  <a:lnTo>
                    <a:pt x="11467" y="22555"/>
                  </a:lnTo>
                  <a:cubicBezTo>
                    <a:pt x="11447" y="22494"/>
                    <a:pt x="11490" y="22491"/>
                    <a:pt x="11533" y="22481"/>
                  </a:cubicBezTo>
                  <a:close/>
                  <a:moveTo>
                    <a:pt x="30646" y="8371"/>
                  </a:moveTo>
                  <a:lnTo>
                    <a:pt x="30700" y="8411"/>
                  </a:lnTo>
                  <a:lnTo>
                    <a:pt x="30621" y="8484"/>
                  </a:lnTo>
                  <a:lnTo>
                    <a:pt x="30674" y="8533"/>
                  </a:lnTo>
                  <a:lnTo>
                    <a:pt x="30643" y="8585"/>
                  </a:lnTo>
                  <a:lnTo>
                    <a:pt x="30640" y="8592"/>
                  </a:lnTo>
                  <a:lnTo>
                    <a:pt x="30710" y="8568"/>
                  </a:lnTo>
                  <a:cubicBezTo>
                    <a:pt x="30717" y="8532"/>
                    <a:pt x="30722" y="8501"/>
                    <a:pt x="30727" y="8470"/>
                  </a:cubicBezTo>
                  <a:cubicBezTo>
                    <a:pt x="30729" y="8470"/>
                    <a:pt x="30730" y="8470"/>
                    <a:pt x="30731" y="8470"/>
                  </a:cubicBezTo>
                  <a:cubicBezTo>
                    <a:pt x="30773" y="8470"/>
                    <a:pt x="30783" y="8525"/>
                    <a:pt x="30825" y="8525"/>
                  </a:cubicBezTo>
                  <a:cubicBezTo>
                    <a:pt x="30834" y="8525"/>
                    <a:pt x="30846" y="8522"/>
                    <a:pt x="30860" y="8515"/>
                  </a:cubicBezTo>
                  <a:lnTo>
                    <a:pt x="30860" y="8515"/>
                  </a:lnTo>
                  <a:cubicBezTo>
                    <a:pt x="30846" y="8566"/>
                    <a:pt x="30837" y="8604"/>
                    <a:pt x="30824" y="8652"/>
                  </a:cubicBezTo>
                  <a:lnTo>
                    <a:pt x="30848" y="8685"/>
                  </a:lnTo>
                  <a:cubicBezTo>
                    <a:pt x="30841" y="8751"/>
                    <a:pt x="30836" y="8812"/>
                    <a:pt x="30830" y="8880"/>
                  </a:cubicBezTo>
                  <a:cubicBezTo>
                    <a:pt x="30822" y="8887"/>
                    <a:pt x="30814" y="8890"/>
                    <a:pt x="30807" y="8890"/>
                  </a:cubicBezTo>
                  <a:cubicBezTo>
                    <a:pt x="30778" y="8890"/>
                    <a:pt x="30758" y="8838"/>
                    <a:pt x="30730" y="8838"/>
                  </a:cubicBezTo>
                  <a:cubicBezTo>
                    <a:pt x="30721" y="8838"/>
                    <a:pt x="30712" y="8843"/>
                    <a:pt x="30702" y="8854"/>
                  </a:cubicBezTo>
                  <a:lnTo>
                    <a:pt x="30661" y="8747"/>
                  </a:lnTo>
                  <a:lnTo>
                    <a:pt x="30642" y="8753"/>
                  </a:lnTo>
                  <a:cubicBezTo>
                    <a:pt x="30646" y="8773"/>
                    <a:pt x="30651" y="8792"/>
                    <a:pt x="30657" y="8816"/>
                  </a:cubicBezTo>
                  <a:cubicBezTo>
                    <a:pt x="30593" y="8838"/>
                    <a:pt x="30536" y="8869"/>
                    <a:pt x="30543" y="8957"/>
                  </a:cubicBezTo>
                  <a:lnTo>
                    <a:pt x="30624" y="9034"/>
                  </a:lnTo>
                  <a:cubicBezTo>
                    <a:pt x="30621" y="9044"/>
                    <a:pt x="30617" y="9061"/>
                    <a:pt x="30613" y="9073"/>
                  </a:cubicBezTo>
                  <a:lnTo>
                    <a:pt x="30498" y="9089"/>
                  </a:lnTo>
                  <a:cubicBezTo>
                    <a:pt x="30480" y="9156"/>
                    <a:pt x="30514" y="9178"/>
                    <a:pt x="30574" y="9189"/>
                  </a:cubicBezTo>
                  <a:lnTo>
                    <a:pt x="30519" y="9230"/>
                  </a:lnTo>
                  <a:lnTo>
                    <a:pt x="30519" y="9297"/>
                  </a:lnTo>
                  <a:cubicBezTo>
                    <a:pt x="30483" y="9378"/>
                    <a:pt x="30438" y="9412"/>
                    <a:pt x="30360" y="9412"/>
                  </a:cubicBezTo>
                  <a:cubicBezTo>
                    <a:pt x="30349" y="9412"/>
                    <a:pt x="30338" y="9411"/>
                    <a:pt x="30326" y="9410"/>
                  </a:cubicBezTo>
                  <a:lnTo>
                    <a:pt x="30326" y="9410"/>
                  </a:lnTo>
                  <a:cubicBezTo>
                    <a:pt x="30338" y="9438"/>
                    <a:pt x="30354" y="9447"/>
                    <a:pt x="30372" y="9447"/>
                  </a:cubicBezTo>
                  <a:cubicBezTo>
                    <a:pt x="30392" y="9447"/>
                    <a:pt x="30415" y="9434"/>
                    <a:pt x="30436" y="9425"/>
                  </a:cubicBezTo>
                  <a:lnTo>
                    <a:pt x="30436" y="9425"/>
                  </a:lnTo>
                  <a:cubicBezTo>
                    <a:pt x="30459" y="9484"/>
                    <a:pt x="30418" y="9507"/>
                    <a:pt x="30386" y="9530"/>
                  </a:cubicBezTo>
                  <a:cubicBezTo>
                    <a:pt x="30339" y="9562"/>
                    <a:pt x="30301" y="9596"/>
                    <a:pt x="30327" y="9659"/>
                  </a:cubicBezTo>
                  <a:lnTo>
                    <a:pt x="30241" y="9739"/>
                  </a:lnTo>
                  <a:lnTo>
                    <a:pt x="30268" y="9775"/>
                  </a:lnTo>
                  <a:cubicBezTo>
                    <a:pt x="30218" y="9801"/>
                    <a:pt x="30284" y="9905"/>
                    <a:pt x="30187" y="9905"/>
                  </a:cubicBezTo>
                  <a:cubicBezTo>
                    <a:pt x="30185" y="9905"/>
                    <a:pt x="30184" y="9905"/>
                    <a:pt x="30182" y="9905"/>
                  </a:cubicBezTo>
                  <a:cubicBezTo>
                    <a:pt x="30158" y="9958"/>
                    <a:pt x="30134" y="10013"/>
                    <a:pt x="30108" y="10067"/>
                  </a:cubicBezTo>
                  <a:lnTo>
                    <a:pt x="30037" y="10080"/>
                  </a:lnTo>
                  <a:cubicBezTo>
                    <a:pt x="30038" y="10111"/>
                    <a:pt x="30039" y="10139"/>
                    <a:pt x="30042" y="10176"/>
                  </a:cubicBezTo>
                  <a:lnTo>
                    <a:pt x="29950" y="10217"/>
                  </a:lnTo>
                  <a:lnTo>
                    <a:pt x="30038" y="10298"/>
                  </a:lnTo>
                  <a:lnTo>
                    <a:pt x="29915" y="10424"/>
                  </a:lnTo>
                  <a:lnTo>
                    <a:pt x="30009" y="10469"/>
                  </a:lnTo>
                  <a:cubicBezTo>
                    <a:pt x="29984" y="10496"/>
                    <a:pt x="29960" y="10503"/>
                    <a:pt x="29935" y="10503"/>
                  </a:cubicBezTo>
                  <a:cubicBezTo>
                    <a:pt x="29905" y="10503"/>
                    <a:pt x="29875" y="10492"/>
                    <a:pt x="29843" y="10492"/>
                  </a:cubicBezTo>
                  <a:cubicBezTo>
                    <a:pt x="29792" y="10533"/>
                    <a:pt x="29874" y="10629"/>
                    <a:pt x="29774" y="10657"/>
                  </a:cubicBezTo>
                  <a:lnTo>
                    <a:pt x="29743" y="10642"/>
                  </a:lnTo>
                  <a:cubicBezTo>
                    <a:pt x="29712" y="10697"/>
                    <a:pt x="29626" y="10703"/>
                    <a:pt x="29621" y="10788"/>
                  </a:cubicBezTo>
                  <a:lnTo>
                    <a:pt x="29515" y="10770"/>
                  </a:lnTo>
                  <a:lnTo>
                    <a:pt x="29379" y="10982"/>
                  </a:lnTo>
                  <a:lnTo>
                    <a:pt x="29316" y="11005"/>
                  </a:lnTo>
                  <a:cubicBezTo>
                    <a:pt x="29296" y="11055"/>
                    <a:pt x="29275" y="11107"/>
                    <a:pt x="29252" y="11166"/>
                  </a:cubicBezTo>
                  <a:lnTo>
                    <a:pt x="29204" y="11175"/>
                  </a:lnTo>
                  <a:cubicBezTo>
                    <a:pt x="29190" y="11196"/>
                    <a:pt x="29174" y="11220"/>
                    <a:pt x="29156" y="11248"/>
                  </a:cubicBezTo>
                  <a:lnTo>
                    <a:pt x="29177" y="11314"/>
                  </a:lnTo>
                  <a:lnTo>
                    <a:pt x="29101" y="11314"/>
                  </a:lnTo>
                  <a:cubicBezTo>
                    <a:pt x="29066" y="11361"/>
                    <a:pt x="29038" y="11407"/>
                    <a:pt x="29004" y="11449"/>
                  </a:cubicBezTo>
                  <a:cubicBezTo>
                    <a:pt x="28967" y="11492"/>
                    <a:pt x="29001" y="11522"/>
                    <a:pt x="29024" y="11555"/>
                  </a:cubicBezTo>
                  <a:lnTo>
                    <a:pt x="28915" y="11615"/>
                  </a:lnTo>
                  <a:cubicBezTo>
                    <a:pt x="28919" y="11636"/>
                    <a:pt x="28923" y="11652"/>
                    <a:pt x="28927" y="11668"/>
                  </a:cubicBezTo>
                  <a:lnTo>
                    <a:pt x="28842" y="11675"/>
                  </a:lnTo>
                  <a:lnTo>
                    <a:pt x="28830" y="11694"/>
                  </a:lnTo>
                  <a:lnTo>
                    <a:pt x="28895" y="11731"/>
                  </a:lnTo>
                  <a:lnTo>
                    <a:pt x="28826" y="11789"/>
                  </a:lnTo>
                  <a:lnTo>
                    <a:pt x="28750" y="11779"/>
                  </a:lnTo>
                  <a:lnTo>
                    <a:pt x="28750" y="11779"/>
                  </a:lnTo>
                  <a:cubicBezTo>
                    <a:pt x="28766" y="11800"/>
                    <a:pt x="28779" y="11817"/>
                    <a:pt x="28797" y="11841"/>
                  </a:cubicBezTo>
                  <a:lnTo>
                    <a:pt x="28753" y="11917"/>
                  </a:lnTo>
                  <a:lnTo>
                    <a:pt x="28640" y="11901"/>
                  </a:lnTo>
                  <a:lnTo>
                    <a:pt x="28731" y="11973"/>
                  </a:lnTo>
                  <a:lnTo>
                    <a:pt x="28624" y="12025"/>
                  </a:lnTo>
                  <a:cubicBezTo>
                    <a:pt x="28579" y="12088"/>
                    <a:pt x="28535" y="12148"/>
                    <a:pt x="28491" y="12209"/>
                  </a:cubicBezTo>
                  <a:cubicBezTo>
                    <a:pt x="28475" y="12230"/>
                    <a:pt x="28454" y="12250"/>
                    <a:pt x="28447" y="12274"/>
                  </a:cubicBezTo>
                  <a:cubicBezTo>
                    <a:pt x="28418" y="12371"/>
                    <a:pt x="28350" y="12407"/>
                    <a:pt x="28257" y="12409"/>
                  </a:cubicBezTo>
                  <a:cubicBezTo>
                    <a:pt x="28249" y="12455"/>
                    <a:pt x="28240" y="12498"/>
                    <a:pt x="28231" y="12546"/>
                  </a:cubicBezTo>
                  <a:lnTo>
                    <a:pt x="28141" y="12593"/>
                  </a:lnTo>
                  <a:cubicBezTo>
                    <a:pt x="28139" y="12609"/>
                    <a:pt x="28135" y="12632"/>
                    <a:pt x="28132" y="12655"/>
                  </a:cubicBezTo>
                  <a:lnTo>
                    <a:pt x="28123" y="12649"/>
                  </a:lnTo>
                  <a:cubicBezTo>
                    <a:pt x="28083" y="12705"/>
                    <a:pt x="28048" y="12769"/>
                    <a:pt x="27999" y="12817"/>
                  </a:cubicBezTo>
                  <a:cubicBezTo>
                    <a:pt x="27937" y="12879"/>
                    <a:pt x="27887" y="12949"/>
                    <a:pt x="27832" y="13016"/>
                  </a:cubicBezTo>
                  <a:cubicBezTo>
                    <a:pt x="27817" y="13037"/>
                    <a:pt x="27785" y="13044"/>
                    <a:pt x="27752" y="13060"/>
                  </a:cubicBezTo>
                  <a:cubicBezTo>
                    <a:pt x="27743" y="13112"/>
                    <a:pt x="27710" y="13164"/>
                    <a:pt x="27665" y="13214"/>
                  </a:cubicBezTo>
                  <a:cubicBezTo>
                    <a:pt x="27606" y="13276"/>
                    <a:pt x="27517" y="13315"/>
                    <a:pt x="27499" y="13407"/>
                  </a:cubicBezTo>
                  <a:cubicBezTo>
                    <a:pt x="27478" y="13420"/>
                    <a:pt x="27457" y="13434"/>
                    <a:pt x="27435" y="13446"/>
                  </a:cubicBezTo>
                  <a:cubicBezTo>
                    <a:pt x="27421" y="13454"/>
                    <a:pt x="27403" y="13461"/>
                    <a:pt x="27388" y="13461"/>
                  </a:cubicBezTo>
                  <a:cubicBezTo>
                    <a:pt x="27384" y="13461"/>
                    <a:pt x="27381" y="13461"/>
                    <a:pt x="27378" y="13460"/>
                  </a:cubicBezTo>
                  <a:cubicBezTo>
                    <a:pt x="27313" y="13445"/>
                    <a:pt x="27248" y="13425"/>
                    <a:pt x="27167" y="13401"/>
                  </a:cubicBezTo>
                  <a:lnTo>
                    <a:pt x="27167" y="13401"/>
                  </a:lnTo>
                  <a:cubicBezTo>
                    <a:pt x="27187" y="13443"/>
                    <a:pt x="27203" y="13475"/>
                    <a:pt x="27220" y="13512"/>
                  </a:cubicBezTo>
                  <a:cubicBezTo>
                    <a:pt x="27208" y="13538"/>
                    <a:pt x="27167" y="13571"/>
                    <a:pt x="27231" y="13602"/>
                  </a:cubicBezTo>
                  <a:lnTo>
                    <a:pt x="27314" y="13585"/>
                  </a:lnTo>
                  <a:lnTo>
                    <a:pt x="27283" y="13678"/>
                  </a:lnTo>
                  <a:lnTo>
                    <a:pt x="27220" y="13647"/>
                  </a:lnTo>
                  <a:lnTo>
                    <a:pt x="27117" y="13663"/>
                  </a:lnTo>
                  <a:cubicBezTo>
                    <a:pt x="27112" y="13681"/>
                    <a:pt x="27106" y="13703"/>
                    <a:pt x="27100" y="13731"/>
                  </a:cubicBezTo>
                  <a:lnTo>
                    <a:pt x="27014" y="13685"/>
                  </a:lnTo>
                  <a:lnTo>
                    <a:pt x="27014" y="13894"/>
                  </a:lnTo>
                  <a:lnTo>
                    <a:pt x="26926" y="13936"/>
                  </a:lnTo>
                  <a:cubicBezTo>
                    <a:pt x="26914" y="13975"/>
                    <a:pt x="26901" y="14012"/>
                    <a:pt x="26882" y="14067"/>
                  </a:cubicBezTo>
                  <a:lnTo>
                    <a:pt x="26779" y="13911"/>
                  </a:lnTo>
                  <a:cubicBezTo>
                    <a:pt x="26775" y="13910"/>
                    <a:pt x="26771" y="13910"/>
                    <a:pt x="26767" y="13910"/>
                  </a:cubicBezTo>
                  <a:cubicBezTo>
                    <a:pt x="26721" y="13910"/>
                    <a:pt x="26712" y="13942"/>
                    <a:pt x="26708" y="13982"/>
                  </a:cubicBezTo>
                  <a:cubicBezTo>
                    <a:pt x="26696" y="14082"/>
                    <a:pt x="26681" y="14097"/>
                    <a:pt x="26573" y="14097"/>
                  </a:cubicBezTo>
                  <a:cubicBezTo>
                    <a:pt x="26568" y="14097"/>
                    <a:pt x="26564" y="14097"/>
                    <a:pt x="26559" y="14097"/>
                  </a:cubicBezTo>
                  <a:cubicBezTo>
                    <a:pt x="26543" y="14133"/>
                    <a:pt x="26523" y="14174"/>
                    <a:pt x="26498" y="14228"/>
                  </a:cubicBezTo>
                  <a:lnTo>
                    <a:pt x="26571" y="14284"/>
                  </a:lnTo>
                  <a:lnTo>
                    <a:pt x="26510" y="14353"/>
                  </a:lnTo>
                  <a:cubicBezTo>
                    <a:pt x="26507" y="14376"/>
                    <a:pt x="26505" y="14402"/>
                    <a:pt x="26502" y="14438"/>
                  </a:cubicBezTo>
                  <a:lnTo>
                    <a:pt x="26445" y="14405"/>
                  </a:lnTo>
                  <a:cubicBezTo>
                    <a:pt x="26429" y="14439"/>
                    <a:pt x="26413" y="14473"/>
                    <a:pt x="26392" y="14517"/>
                  </a:cubicBezTo>
                  <a:cubicBezTo>
                    <a:pt x="26359" y="14450"/>
                    <a:pt x="26359" y="14388"/>
                    <a:pt x="26384" y="14332"/>
                  </a:cubicBezTo>
                  <a:lnTo>
                    <a:pt x="26384" y="14332"/>
                  </a:lnTo>
                  <a:lnTo>
                    <a:pt x="26432" y="14336"/>
                  </a:lnTo>
                  <a:cubicBezTo>
                    <a:pt x="26445" y="14307"/>
                    <a:pt x="26416" y="14289"/>
                    <a:pt x="26365" y="14289"/>
                  </a:cubicBezTo>
                  <a:cubicBezTo>
                    <a:pt x="26356" y="14289"/>
                    <a:pt x="26347" y="14290"/>
                    <a:pt x="26337" y="14291"/>
                  </a:cubicBezTo>
                  <a:cubicBezTo>
                    <a:pt x="26311" y="14340"/>
                    <a:pt x="26286" y="14388"/>
                    <a:pt x="26260" y="14437"/>
                  </a:cubicBezTo>
                  <a:lnTo>
                    <a:pt x="26219" y="14437"/>
                  </a:lnTo>
                  <a:cubicBezTo>
                    <a:pt x="26102" y="14509"/>
                    <a:pt x="26011" y="14584"/>
                    <a:pt x="26109" y="14729"/>
                  </a:cubicBezTo>
                  <a:cubicBezTo>
                    <a:pt x="26092" y="14722"/>
                    <a:pt x="26076" y="14714"/>
                    <a:pt x="26060" y="14705"/>
                  </a:cubicBezTo>
                  <a:cubicBezTo>
                    <a:pt x="26041" y="14690"/>
                    <a:pt x="26023" y="14675"/>
                    <a:pt x="26005" y="14659"/>
                  </a:cubicBezTo>
                  <a:lnTo>
                    <a:pt x="25918" y="14729"/>
                  </a:lnTo>
                  <a:cubicBezTo>
                    <a:pt x="25939" y="14787"/>
                    <a:pt x="25959" y="14838"/>
                    <a:pt x="25980" y="14898"/>
                  </a:cubicBezTo>
                  <a:lnTo>
                    <a:pt x="25907" y="14939"/>
                  </a:lnTo>
                  <a:cubicBezTo>
                    <a:pt x="25912" y="14901"/>
                    <a:pt x="25915" y="14880"/>
                    <a:pt x="25919" y="14855"/>
                  </a:cubicBezTo>
                  <a:lnTo>
                    <a:pt x="25883" y="14837"/>
                  </a:lnTo>
                  <a:cubicBezTo>
                    <a:pt x="25878" y="14843"/>
                    <a:pt x="25871" y="14845"/>
                    <a:pt x="25870" y="14850"/>
                  </a:cubicBezTo>
                  <a:cubicBezTo>
                    <a:pt x="25859" y="14890"/>
                    <a:pt x="25854" y="14931"/>
                    <a:pt x="25840" y="14969"/>
                  </a:cubicBezTo>
                  <a:cubicBezTo>
                    <a:pt x="25833" y="14987"/>
                    <a:pt x="25812" y="15000"/>
                    <a:pt x="25797" y="15015"/>
                  </a:cubicBezTo>
                  <a:cubicBezTo>
                    <a:pt x="25775" y="15039"/>
                    <a:pt x="25753" y="15064"/>
                    <a:pt x="25731" y="15087"/>
                  </a:cubicBezTo>
                  <a:cubicBezTo>
                    <a:pt x="25721" y="15094"/>
                    <a:pt x="25712" y="15100"/>
                    <a:pt x="25703" y="15105"/>
                  </a:cubicBezTo>
                  <a:lnTo>
                    <a:pt x="25637" y="15033"/>
                  </a:lnTo>
                  <a:lnTo>
                    <a:pt x="25637" y="14955"/>
                  </a:lnTo>
                  <a:lnTo>
                    <a:pt x="25574" y="14995"/>
                  </a:lnTo>
                  <a:lnTo>
                    <a:pt x="25605" y="15071"/>
                  </a:lnTo>
                  <a:lnTo>
                    <a:pt x="25553" y="15084"/>
                  </a:lnTo>
                  <a:lnTo>
                    <a:pt x="25597" y="15113"/>
                  </a:lnTo>
                  <a:lnTo>
                    <a:pt x="25567" y="15147"/>
                  </a:lnTo>
                  <a:cubicBezTo>
                    <a:pt x="25574" y="15173"/>
                    <a:pt x="25582" y="15200"/>
                    <a:pt x="25590" y="15228"/>
                  </a:cubicBezTo>
                  <a:cubicBezTo>
                    <a:pt x="25581" y="15232"/>
                    <a:pt x="25573" y="15234"/>
                    <a:pt x="25566" y="15234"/>
                  </a:cubicBezTo>
                  <a:cubicBezTo>
                    <a:pt x="25525" y="15234"/>
                    <a:pt x="25519" y="15176"/>
                    <a:pt x="25481" y="15170"/>
                  </a:cubicBezTo>
                  <a:cubicBezTo>
                    <a:pt x="25425" y="15182"/>
                    <a:pt x="25429" y="15230"/>
                    <a:pt x="25425" y="15278"/>
                  </a:cubicBezTo>
                  <a:lnTo>
                    <a:pt x="25342" y="15282"/>
                  </a:lnTo>
                  <a:lnTo>
                    <a:pt x="25296" y="15335"/>
                  </a:lnTo>
                  <a:lnTo>
                    <a:pt x="25211" y="15345"/>
                  </a:lnTo>
                  <a:cubicBezTo>
                    <a:pt x="25169" y="15385"/>
                    <a:pt x="25119" y="15426"/>
                    <a:pt x="25075" y="15473"/>
                  </a:cubicBezTo>
                  <a:cubicBezTo>
                    <a:pt x="25034" y="15517"/>
                    <a:pt x="24994" y="15559"/>
                    <a:pt x="24932" y="15564"/>
                  </a:cubicBezTo>
                  <a:cubicBezTo>
                    <a:pt x="24919" y="15607"/>
                    <a:pt x="24908" y="15647"/>
                    <a:pt x="24895" y="15688"/>
                  </a:cubicBezTo>
                  <a:lnTo>
                    <a:pt x="24799" y="15696"/>
                  </a:lnTo>
                  <a:cubicBezTo>
                    <a:pt x="24763" y="15757"/>
                    <a:pt x="24725" y="15821"/>
                    <a:pt x="24682" y="15892"/>
                  </a:cubicBezTo>
                  <a:cubicBezTo>
                    <a:pt x="24673" y="15889"/>
                    <a:pt x="24661" y="15883"/>
                    <a:pt x="24649" y="15883"/>
                  </a:cubicBezTo>
                  <a:cubicBezTo>
                    <a:pt x="24634" y="15883"/>
                    <a:pt x="24618" y="15892"/>
                    <a:pt x="24607" y="15922"/>
                  </a:cubicBezTo>
                  <a:lnTo>
                    <a:pt x="24654" y="15976"/>
                  </a:lnTo>
                  <a:lnTo>
                    <a:pt x="24489" y="16056"/>
                  </a:lnTo>
                  <a:lnTo>
                    <a:pt x="24537" y="16111"/>
                  </a:lnTo>
                  <a:lnTo>
                    <a:pt x="24605" y="16036"/>
                  </a:lnTo>
                  <a:cubicBezTo>
                    <a:pt x="24687" y="16073"/>
                    <a:pt x="24694" y="16093"/>
                    <a:pt x="24668" y="16147"/>
                  </a:cubicBezTo>
                  <a:lnTo>
                    <a:pt x="24467" y="16324"/>
                  </a:lnTo>
                  <a:lnTo>
                    <a:pt x="24380" y="16324"/>
                  </a:lnTo>
                  <a:cubicBezTo>
                    <a:pt x="24358" y="16399"/>
                    <a:pt x="24330" y="16463"/>
                    <a:pt x="24257" y="16500"/>
                  </a:cubicBezTo>
                  <a:cubicBezTo>
                    <a:pt x="24233" y="16512"/>
                    <a:pt x="24218" y="16543"/>
                    <a:pt x="24200" y="16565"/>
                  </a:cubicBezTo>
                  <a:lnTo>
                    <a:pt x="24109" y="16596"/>
                  </a:lnTo>
                  <a:cubicBezTo>
                    <a:pt x="24079" y="16637"/>
                    <a:pt x="24047" y="16678"/>
                    <a:pt x="24014" y="16723"/>
                  </a:cubicBezTo>
                  <a:lnTo>
                    <a:pt x="23951" y="16674"/>
                  </a:lnTo>
                  <a:lnTo>
                    <a:pt x="23869" y="16707"/>
                  </a:lnTo>
                  <a:cubicBezTo>
                    <a:pt x="23866" y="16724"/>
                    <a:pt x="23869" y="16743"/>
                    <a:pt x="23861" y="16756"/>
                  </a:cubicBezTo>
                  <a:cubicBezTo>
                    <a:pt x="23841" y="16787"/>
                    <a:pt x="23817" y="16814"/>
                    <a:pt x="23788" y="16853"/>
                  </a:cubicBezTo>
                  <a:lnTo>
                    <a:pt x="23740" y="16850"/>
                  </a:lnTo>
                  <a:cubicBezTo>
                    <a:pt x="23754" y="16816"/>
                    <a:pt x="23759" y="16787"/>
                    <a:pt x="23776" y="16767"/>
                  </a:cubicBezTo>
                  <a:cubicBezTo>
                    <a:pt x="23799" y="16741"/>
                    <a:pt x="23831" y="16723"/>
                    <a:pt x="23858" y="16702"/>
                  </a:cubicBezTo>
                  <a:cubicBezTo>
                    <a:pt x="23854" y="16670"/>
                    <a:pt x="23849" y="16640"/>
                    <a:pt x="23844" y="16595"/>
                  </a:cubicBezTo>
                  <a:lnTo>
                    <a:pt x="23704" y="16661"/>
                  </a:lnTo>
                  <a:lnTo>
                    <a:pt x="23647" y="16636"/>
                  </a:lnTo>
                  <a:lnTo>
                    <a:pt x="23492" y="16876"/>
                  </a:lnTo>
                  <a:lnTo>
                    <a:pt x="23363" y="16855"/>
                  </a:lnTo>
                  <a:lnTo>
                    <a:pt x="23363" y="16855"/>
                  </a:lnTo>
                  <a:cubicBezTo>
                    <a:pt x="23371" y="16880"/>
                    <a:pt x="23377" y="16899"/>
                    <a:pt x="23383" y="16917"/>
                  </a:cubicBezTo>
                  <a:lnTo>
                    <a:pt x="23320" y="17000"/>
                  </a:lnTo>
                  <a:lnTo>
                    <a:pt x="23244" y="17020"/>
                  </a:lnTo>
                  <a:lnTo>
                    <a:pt x="23192" y="17095"/>
                  </a:lnTo>
                  <a:lnTo>
                    <a:pt x="23120" y="17095"/>
                  </a:lnTo>
                  <a:cubicBezTo>
                    <a:pt x="23112" y="17128"/>
                    <a:pt x="23107" y="17159"/>
                    <a:pt x="23098" y="17198"/>
                  </a:cubicBezTo>
                  <a:lnTo>
                    <a:pt x="22918" y="17330"/>
                  </a:lnTo>
                  <a:lnTo>
                    <a:pt x="22850" y="17326"/>
                  </a:lnTo>
                  <a:lnTo>
                    <a:pt x="22775" y="17434"/>
                  </a:lnTo>
                  <a:lnTo>
                    <a:pt x="22718" y="17451"/>
                  </a:lnTo>
                  <a:cubicBezTo>
                    <a:pt x="22703" y="17480"/>
                    <a:pt x="22689" y="17507"/>
                    <a:pt x="22679" y="17526"/>
                  </a:cubicBezTo>
                  <a:cubicBezTo>
                    <a:pt x="22647" y="17565"/>
                    <a:pt x="22574" y="17555"/>
                    <a:pt x="22585" y="17629"/>
                  </a:cubicBezTo>
                  <a:lnTo>
                    <a:pt x="22649" y="17677"/>
                  </a:lnTo>
                  <a:cubicBezTo>
                    <a:pt x="22658" y="17712"/>
                    <a:pt x="22667" y="17752"/>
                    <a:pt x="22675" y="17783"/>
                  </a:cubicBezTo>
                  <a:lnTo>
                    <a:pt x="22584" y="17891"/>
                  </a:lnTo>
                  <a:lnTo>
                    <a:pt x="22547" y="17881"/>
                  </a:lnTo>
                  <a:cubicBezTo>
                    <a:pt x="22477" y="17960"/>
                    <a:pt x="22402" y="18029"/>
                    <a:pt x="22293" y="18055"/>
                  </a:cubicBezTo>
                  <a:cubicBezTo>
                    <a:pt x="22290" y="18068"/>
                    <a:pt x="22284" y="18086"/>
                    <a:pt x="22280" y="18104"/>
                  </a:cubicBezTo>
                  <a:lnTo>
                    <a:pt x="22103" y="18087"/>
                  </a:lnTo>
                  <a:cubicBezTo>
                    <a:pt x="22097" y="18103"/>
                    <a:pt x="22091" y="18118"/>
                    <a:pt x="22081" y="18146"/>
                  </a:cubicBezTo>
                  <a:lnTo>
                    <a:pt x="21893" y="18075"/>
                  </a:lnTo>
                  <a:cubicBezTo>
                    <a:pt x="21845" y="18081"/>
                    <a:pt x="21846" y="18127"/>
                    <a:pt x="21854" y="18180"/>
                  </a:cubicBezTo>
                  <a:lnTo>
                    <a:pt x="21781" y="18201"/>
                  </a:lnTo>
                  <a:cubicBezTo>
                    <a:pt x="21776" y="18222"/>
                    <a:pt x="21771" y="18243"/>
                    <a:pt x="21765" y="18269"/>
                  </a:cubicBezTo>
                  <a:cubicBezTo>
                    <a:pt x="21753" y="18257"/>
                    <a:pt x="21745" y="18249"/>
                    <a:pt x="21723" y="18229"/>
                  </a:cubicBezTo>
                  <a:lnTo>
                    <a:pt x="21706" y="18280"/>
                  </a:lnTo>
                  <a:lnTo>
                    <a:pt x="21617" y="18271"/>
                  </a:lnTo>
                  <a:cubicBezTo>
                    <a:pt x="21612" y="18300"/>
                    <a:pt x="21609" y="18325"/>
                    <a:pt x="21603" y="18362"/>
                  </a:cubicBezTo>
                  <a:lnTo>
                    <a:pt x="21430" y="18484"/>
                  </a:lnTo>
                  <a:lnTo>
                    <a:pt x="21443" y="18552"/>
                  </a:lnTo>
                  <a:lnTo>
                    <a:pt x="21506" y="18552"/>
                  </a:lnTo>
                  <a:lnTo>
                    <a:pt x="21439" y="18628"/>
                  </a:lnTo>
                  <a:cubicBezTo>
                    <a:pt x="21423" y="18684"/>
                    <a:pt x="21410" y="18731"/>
                    <a:pt x="21398" y="18776"/>
                  </a:cubicBezTo>
                  <a:lnTo>
                    <a:pt x="21378" y="18776"/>
                  </a:lnTo>
                  <a:lnTo>
                    <a:pt x="21343" y="18693"/>
                  </a:lnTo>
                  <a:cubicBezTo>
                    <a:pt x="21261" y="18713"/>
                    <a:pt x="21287" y="18776"/>
                    <a:pt x="21278" y="18827"/>
                  </a:cubicBezTo>
                  <a:cubicBezTo>
                    <a:pt x="21270" y="18829"/>
                    <a:pt x="21262" y="18830"/>
                    <a:pt x="21255" y="18830"/>
                  </a:cubicBezTo>
                  <a:cubicBezTo>
                    <a:pt x="21218" y="18830"/>
                    <a:pt x="21199" y="18802"/>
                    <a:pt x="21184" y="18768"/>
                  </a:cubicBezTo>
                  <a:cubicBezTo>
                    <a:pt x="21170" y="18736"/>
                    <a:pt x="21157" y="18703"/>
                    <a:pt x="21117" y="18703"/>
                  </a:cubicBezTo>
                  <a:cubicBezTo>
                    <a:pt x="21113" y="18703"/>
                    <a:pt x="21108" y="18704"/>
                    <a:pt x="21103" y="18705"/>
                  </a:cubicBezTo>
                  <a:cubicBezTo>
                    <a:pt x="21103" y="18808"/>
                    <a:pt x="21119" y="18796"/>
                    <a:pt x="20994" y="18822"/>
                  </a:cubicBezTo>
                  <a:cubicBezTo>
                    <a:pt x="20968" y="18898"/>
                    <a:pt x="20913" y="18953"/>
                    <a:pt x="20839" y="19003"/>
                  </a:cubicBezTo>
                  <a:cubicBezTo>
                    <a:pt x="20836" y="18986"/>
                    <a:pt x="20834" y="18975"/>
                    <a:pt x="20832" y="18967"/>
                  </a:cubicBezTo>
                  <a:cubicBezTo>
                    <a:pt x="20830" y="18958"/>
                    <a:pt x="20826" y="18950"/>
                    <a:pt x="20823" y="18941"/>
                  </a:cubicBezTo>
                  <a:cubicBezTo>
                    <a:pt x="20814" y="18937"/>
                    <a:pt x="20805" y="18936"/>
                    <a:pt x="20797" y="18936"/>
                  </a:cubicBezTo>
                  <a:cubicBezTo>
                    <a:pt x="20742" y="18936"/>
                    <a:pt x="20712" y="19008"/>
                    <a:pt x="20654" y="19008"/>
                  </a:cubicBezTo>
                  <a:cubicBezTo>
                    <a:pt x="20642" y="19008"/>
                    <a:pt x="20629" y="19006"/>
                    <a:pt x="20615" y="18999"/>
                  </a:cubicBezTo>
                  <a:cubicBezTo>
                    <a:pt x="20611" y="19045"/>
                    <a:pt x="20607" y="19080"/>
                    <a:pt x="20603" y="19128"/>
                  </a:cubicBezTo>
                  <a:cubicBezTo>
                    <a:pt x="20593" y="19145"/>
                    <a:pt x="20582" y="19151"/>
                    <a:pt x="20570" y="19151"/>
                  </a:cubicBezTo>
                  <a:cubicBezTo>
                    <a:pt x="20545" y="19151"/>
                    <a:pt x="20515" y="19129"/>
                    <a:pt x="20487" y="19129"/>
                  </a:cubicBezTo>
                  <a:cubicBezTo>
                    <a:pt x="20475" y="19129"/>
                    <a:pt x="20464" y="19133"/>
                    <a:pt x="20453" y="19144"/>
                  </a:cubicBezTo>
                  <a:cubicBezTo>
                    <a:pt x="20463" y="19169"/>
                    <a:pt x="20474" y="19196"/>
                    <a:pt x="20488" y="19236"/>
                  </a:cubicBezTo>
                  <a:lnTo>
                    <a:pt x="20328" y="19266"/>
                  </a:lnTo>
                  <a:lnTo>
                    <a:pt x="20293" y="19311"/>
                  </a:lnTo>
                  <a:lnTo>
                    <a:pt x="20094" y="19330"/>
                  </a:lnTo>
                  <a:cubicBezTo>
                    <a:pt x="20094" y="19427"/>
                    <a:pt x="20037" y="19471"/>
                    <a:pt x="19966" y="19502"/>
                  </a:cubicBezTo>
                  <a:cubicBezTo>
                    <a:pt x="19901" y="19530"/>
                    <a:pt x="19888" y="19594"/>
                    <a:pt x="19854" y="19651"/>
                  </a:cubicBezTo>
                  <a:lnTo>
                    <a:pt x="19607" y="19651"/>
                  </a:lnTo>
                  <a:lnTo>
                    <a:pt x="19569" y="19720"/>
                  </a:lnTo>
                  <a:cubicBezTo>
                    <a:pt x="19530" y="19789"/>
                    <a:pt x="19491" y="19856"/>
                    <a:pt x="19403" y="19856"/>
                  </a:cubicBezTo>
                  <a:cubicBezTo>
                    <a:pt x="19394" y="19856"/>
                    <a:pt x="19386" y="19856"/>
                    <a:pt x="19376" y="19854"/>
                  </a:cubicBezTo>
                  <a:cubicBezTo>
                    <a:pt x="19374" y="19854"/>
                    <a:pt x="19371" y="19854"/>
                    <a:pt x="19368" y="19854"/>
                  </a:cubicBezTo>
                  <a:cubicBezTo>
                    <a:pt x="19343" y="19854"/>
                    <a:pt x="19317" y="19868"/>
                    <a:pt x="19287" y="19875"/>
                  </a:cubicBezTo>
                  <a:cubicBezTo>
                    <a:pt x="19274" y="19936"/>
                    <a:pt x="19261" y="20003"/>
                    <a:pt x="19175" y="20003"/>
                  </a:cubicBezTo>
                  <a:cubicBezTo>
                    <a:pt x="19175" y="20003"/>
                    <a:pt x="19174" y="20003"/>
                    <a:pt x="19173" y="20003"/>
                  </a:cubicBezTo>
                  <a:cubicBezTo>
                    <a:pt x="19057" y="20105"/>
                    <a:pt x="18903" y="20127"/>
                    <a:pt x="18769" y="20185"/>
                  </a:cubicBezTo>
                  <a:cubicBezTo>
                    <a:pt x="18743" y="20232"/>
                    <a:pt x="18718" y="20274"/>
                    <a:pt x="18694" y="20317"/>
                  </a:cubicBezTo>
                  <a:lnTo>
                    <a:pt x="18614" y="20327"/>
                  </a:lnTo>
                  <a:lnTo>
                    <a:pt x="18457" y="20466"/>
                  </a:lnTo>
                  <a:lnTo>
                    <a:pt x="18355" y="20420"/>
                  </a:lnTo>
                  <a:cubicBezTo>
                    <a:pt x="18278" y="20547"/>
                    <a:pt x="18190" y="20667"/>
                    <a:pt x="18073" y="20764"/>
                  </a:cubicBezTo>
                  <a:lnTo>
                    <a:pt x="17994" y="20764"/>
                  </a:lnTo>
                  <a:cubicBezTo>
                    <a:pt x="17962" y="20800"/>
                    <a:pt x="17951" y="20859"/>
                    <a:pt x="17890" y="20859"/>
                  </a:cubicBezTo>
                  <a:cubicBezTo>
                    <a:pt x="17888" y="20859"/>
                    <a:pt x="17885" y="20859"/>
                    <a:pt x="17883" y="20858"/>
                  </a:cubicBezTo>
                  <a:cubicBezTo>
                    <a:pt x="17886" y="20830"/>
                    <a:pt x="17898" y="20795"/>
                    <a:pt x="17855" y="20793"/>
                  </a:cubicBezTo>
                  <a:cubicBezTo>
                    <a:pt x="17818" y="20850"/>
                    <a:pt x="17777" y="20904"/>
                    <a:pt x="17746" y="20962"/>
                  </a:cubicBezTo>
                  <a:cubicBezTo>
                    <a:pt x="17733" y="20986"/>
                    <a:pt x="17740" y="21022"/>
                    <a:pt x="17738" y="21060"/>
                  </a:cubicBezTo>
                  <a:lnTo>
                    <a:pt x="17701" y="21075"/>
                  </a:lnTo>
                  <a:lnTo>
                    <a:pt x="17584" y="21209"/>
                  </a:lnTo>
                  <a:lnTo>
                    <a:pt x="17397" y="21209"/>
                  </a:lnTo>
                  <a:lnTo>
                    <a:pt x="17325" y="21250"/>
                  </a:lnTo>
                  <a:cubicBezTo>
                    <a:pt x="17323" y="21268"/>
                    <a:pt x="17319" y="21291"/>
                    <a:pt x="17316" y="21312"/>
                  </a:cubicBezTo>
                  <a:cubicBezTo>
                    <a:pt x="17161" y="21331"/>
                    <a:pt x="17161" y="21331"/>
                    <a:pt x="17165" y="21403"/>
                  </a:cubicBezTo>
                  <a:cubicBezTo>
                    <a:pt x="17126" y="21460"/>
                    <a:pt x="17077" y="21493"/>
                    <a:pt x="17002" y="21493"/>
                  </a:cubicBezTo>
                  <a:cubicBezTo>
                    <a:pt x="16989" y="21493"/>
                    <a:pt x="16975" y="21492"/>
                    <a:pt x="16961" y="21490"/>
                  </a:cubicBezTo>
                  <a:cubicBezTo>
                    <a:pt x="16959" y="21486"/>
                    <a:pt x="16949" y="21468"/>
                    <a:pt x="16931" y="21438"/>
                  </a:cubicBezTo>
                  <a:cubicBezTo>
                    <a:pt x="16913" y="21488"/>
                    <a:pt x="16901" y="21522"/>
                    <a:pt x="16882" y="21573"/>
                  </a:cubicBezTo>
                  <a:lnTo>
                    <a:pt x="16764" y="21476"/>
                  </a:lnTo>
                  <a:cubicBezTo>
                    <a:pt x="16753" y="21490"/>
                    <a:pt x="16735" y="21514"/>
                    <a:pt x="16714" y="21542"/>
                  </a:cubicBezTo>
                  <a:lnTo>
                    <a:pt x="16660" y="21497"/>
                  </a:lnTo>
                  <a:lnTo>
                    <a:pt x="16646" y="21503"/>
                  </a:lnTo>
                  <a:lnTo>
                    <a:pt x="16680" y="21614"/>
                  </a:lnTo>
                  <a:cubicBezTo>
                    <a:pt x="16596" y="21656"/>
                    <a:pt x="16504" y="21703"/>
                    <a:pt x="16401" y="21754"/>
                  </a:cubicBezTo>
                  <a:cubicBezTo>
                    <a:pt x="16402" y="21733"/>
                    <a:pt x="16403" y="21720"/>
                    <a:pt x="16404" y="21708"/>
                  </a:cubicBezTo>
                  <a:cubicBezTo>
                    <a:pt x="16404" y="21697"/>
                    <a:pt x="16405" y="21686"/>
                    <a:pt x="16408" y="21668"/>
                  </a:cubicBezTo>
                  <a:lnTo>
                    <a:pt x="16344" y="21651"/>
                  </a:lnTo>
                  <a:lnTo>
                    <a:pt x="16344" y="21651"/>
                  </a:lnTo>
                  <a:cubicBezTo>
                    <a:pt x="16346" y="21682"/>
                    <a:pt x="16347" y="21704"/>
                    <a:pt x="16350" y="21731"/>
                  </a:cubicBezTo>
                  <a:lnTo>
                    <a:pt x="16304" y="21737"/>
                  </a:lnTo>
                  <a:lnTo>
                    <a:pt x="16270" y="21634"/>
                  </a:lnTo>
                  <a:lnTo>
                    <a:pt x="16109" y="21695"/>
                  </a:lnTo>
                  <a:cubicBezTo>
                    <a:pt x="16076" y="21723"/>
                    <a:pt x="16094" y="21760"/>
                    <a:pt x="16126" y="21792"/>
                  </a:cubicBezTo>
                  <a:lnTo>
                    <a:pt x="16067" y="21891"/>
                  </a:lnTo>
                  <a:lnTo>
                    <a:pt x="16078" y="21902"/>
                  </a:lnTo>
                  <a:lnTo>
                    <a:pt x="15873" y="21992"/>
                  </a:lnTo>
                  <a:lnTo>
                    <a:pt x="15775" y="21965"/>
                  </a:lnTo>
                  <a:lnTo>
                    <a:pt x="15775" y="21965"/>
                  </a:lnTo>
                  <a:cubicBezTo>
                    <a:pt x="15778" y="21983"/>
                    <a:pt x="15780" y="22000"/>
                    <a:pt x="15785" y="22023"/>
                  </a:cubicBezTo>
                  <a:lnTo>
                    <a:pt x="15730" y="22052"/>
                  </a:lnTo>
                  <a:cubicBezTo>
                    <a:pt x="15718" y="22049"/>
                    <a:pt x="15710" y="22049"/>
                    <a:pt x="15707" y="22046"/>
                  </a:cubicBezTo>
                  <a:cubicBezTo>
                    <a:pt x="15687" y="22020"/>
                    <a:pt x="15664" y="22015"/>
                    <a:pt x="15637" y="22015"/>
                  </a:cubicBezTo>
                  <a:cubicBezTo>
                    <a:pt x="15625" y="22015"/>
                    <a:pt x="15612" y="22016"/>
                    <a:pt x="15599" y="22016"/>
                  </a:cubicBezTo>
                  <a:cubicBezTo>
                    <a:pt x="15507" y="22020"/>
                    <a:pt x="15422" y="22055"/>
                    <a:pt x="15333" y="22068"/>
                  </a:cubicBezTo>
                  <a:cubicBezTo>
                    <a:pt x="15266" y="22076"/>
                    <a:pt x="15204" y="22109"/>
                    <a:pt x="15162" y="22161"/>
                  </a:cubicBezTo>
                  <a:cubicBezTo>
                    <a:pt x="15122" y="22169"/>
                    <a:pt x="15084" y="22176"/>
                    <a:pt x="15048" y="22185"/>
                  </a:cubicBezTo>
                  <a:cubicBezTo>
                    <a:pt x="15014" y="22193"/>
                    <a:pt x="14981" y="22203"/>
                    <a:pt x="14948" y="22213"/>
                  </a:cubicBezTo>
                  <a:cubicBezTo>
                    <a:pt x="14937" y="22289"/>
                    <a:pt x="14937" y="22289"/>
                    <a:pt x="15017" y="22335"/>
                  </a:cubicBezTo>
                  <a:lnTo>
                    <a:pt x="14885" y="22457"/>
                  </a:lnTo>
                  <a:lnTo>
                    <a:pt x="14819" y="22448"/>
                  </a:lnTo>
                  <a:cubicBezTo>
                    <a:pt x="14814" y="22405"/>
                    <a:pt x="14888" y="22396"/>
                    <a:pt x="14854" y="22349"/>
                  </a:cubicBezTo>
                  <a:lnTo>
                    <a:pt x="14854" y="22349"/>
                  </a:lnTo>
                  <a:lnTo>
                    <a:pt x="14678" y="22421"/>
                  </a:lnTo>
                  <a:lnTo>
                    <a:pt x="14530" y="22375"/>
                  </a:lnTo>
                  <a:lnTo>
                    <a:pt x="14367" y="22446"/>
                  </a:lnTo>
                  <a:cubicBezTo>
                    <a:pt x="14362" y="22464"/>
                    <a:pt x="14358" y="22483"/>
                    <a:pt x="14353" y="22502"/>
                  </a:cubicBezTo>
                  <a:cubicBezTo>
                    <a:pt x="14320" y="22491"/>
                    <a:pt x="14290" y="22482"/>
                    <a:pt x="14260" y="22482"/>
                  </a:cubicBezTo>
                  <a:cubicBezTo>
                    <a:pt x="14234" y="22482"/>
                    <a:pt x="14208" y="22489"/>
                    <a:pt x="14180" y="22507"/>
                  </a:cubicBezTo>
                  <a:cubicBezTo>
                    <a:pt x="14141" y="22533"/>
                    <a:pt x="14087" y="22541"/>
                    <a:pt x="14038" y="22549"/>
                  </a:cubicBezTo>
                  <a:cubicBezTo>
                    <a:pt x="13952" y="22563"/>
                    <a:pt x="13881" y="22626"/>
                    <a:pt x="13791" y="22631"/>
                  </a:cubicBezTo>
                  <a:cubicBezTo>
                    <a:pt x="13774" y="22632"/>
                    <a:pt x="13758" y="22652"/>
                    <a:pt x="13737" y="22664"/>
                  </a:cubicBezTo>
                  <a:lnTo>
                    <a:pt x="13628" y="22619"/>
                  </a:lnTo>
                  <a:cubicBezTo>
                    <a:pt x="13618" y="22624"/>
                    <a:pt x="13610" y="22626"/>
                    <a:pt x="13609" y="22630"/>
                  </a:cubicBezTo>
                  <a:cubicBezTo>
                    <a:pt x="13585" y="22736"/>
                    <a:pt x="13502" y="22750"/>
                    <a:pt x="13414" y="22758"/>
                  </a:cubicBezTo>
                  <a:cubicBezTo>
                    <a:pt x="13413" y="22758"/>
                    <a:pt x="13411" y="22758"/>
                    <a:pt x="13410" y="22758"/>
                  </a:cubicBezTo>
                  <a:cubicBezTo>
                    <a:pt x="13402" y="22758"/>
                    <a:pt x="13393" y="22757"/>
                    <a:pt x="13385" y="22757"/>
                  </a:cubicBezTo>
                  <a:cubicBezTo>
                    <a:pt x="13381" y="22757"/>
                    <a:pt x="13377" y="22757"/>
                    <a:pt x="13373" y="22758"/>
                  </a:cubicBezTo>
                  <a:cubicBezTo>
                    <a:pt x="13324" y="22775"/>
                    <a:pt x="13274" y="22789"/>
                    <a:pt x="13224" y="22799"/>
                  </a:cubicBezTo>
                  <a:cubicBezTo>
                    <a:pt x="13177" y="22838"/>
                    <a:pt x="13123" y="22855"/>
                    <a:pt x="13066" y="22855"/>
                  </a:cubicBezTo>
                  <a:cubicBezTo>
                    <a:pt x="13048" y="22855"/>
                    <a:pt x="13030" y="22853"/>
                    <a:pt x="13012" y="22850"/>
                  </a:cubicBezTo>
                  <a:cubicBezTo>
                    <a:pt x="12999" y="22849"/>
                    <a:pt x="12986" y="22848"/>
                    <a:pt x="12974" y="22848"/>
                  </a:cubicBezTo>
                  <a:cubicBezTo>
                    <a:pt x="12922" y="22848"/>
                    <a:pt x="12870" y="22861"/>
                    <a:pt x="12824" y="22886"/>
                  </a:cubicBezTo>
                  <a:cubicBezTo>
                    <a:pt x="12762" y="22916"/>
                    <a:pt x="12696" y="22942"/>
                    <a:pt x="12626" y="22971"/>
                  </a:cubicBezTo>
                  <a:lnTo>
                    <a:pt x="12556" y="23080"/>
                  </a:lnTo>
                  <a:cubicBezTo>
                    <a:pt x="12522" y="22955"/>
                    <a:pt x="12609" y="22936"/>
                    <a:pt x="12681" y="22899"/>
                  </a:cubicBezTo>
                  <a:cubicBezTo>
                    <a:pt x="12673" y="22897"/>
                    <a:pt x="12662" y="22896"/>
                    <a:pt x="12650" y="22896"/>
                  </a:cubicBezTo>
                  <a:cubicBezTo>
                    <a:pt x="12583" y="22896"/>
                    <a:pt x="12460" y="22933"/>
                    <a:pt x="12402" y="22968"/>
                  </a:cubicBezTo>
                  <a:lnTo>
                    <a:pt x="12121" y="22995"/>
                  </a:lnTo>
                  <a:cubicBezTo>
                    <a:pt x="12125" y="23029"/>
                    <a:pt x="12164" y="23056"/>
                    <a:pt x="12108" y="23075"/>
                  </a:cubicBezTo>
                  <a:lnTo>
                    <a:pt x="12033" y="23023"/>
                  </a:lnTo>
                  <a:cubicBezTo>
                    <a:pt x="11977" y="23026"/>
                    <a:pt x="11936" y="23021"/>
                    <a:pt x="11895" y="23032"/>
                  </a:cubicBezTo>
                  <a:cubicBezTo>
                    <a:pt x="11854" y="23042"/>
                    <a:pt x="11816" y="23066"/>
                    <a:pt x="11776" y="23084"/>
                  </a:cubicBezTo>
                  <a:lnTo>
                    <a:pt x="11740" y="23036"/>
                  </a:lnTo>
                  <a:lnTo>
                    <a:pt x="11710" y="23077"/>
                  </a:lnTo>
                  <a:lnTo>
                    <a:pt x="11655" y="23042"/>
                  </a:lnTo>
                  <a:lnTo>
                    <a:pt x="11609" y="23078"/>
                  </a:lnTo>
                  <a:lnTo>
                    <a:pt x="11451" y="23036"/>
                  </a:lnTo>
                  <a:lnTo>
                    <a:pt x="11356" y="23110"/>
                  </a:lnTo>
                  <a:lnTo>
                    <a:pt x="11300" y="23048"/>
                  </a:lnTo>
                  <a:lnTo>
                    <a:pt x="11256" y="23126"/>
                  </a:lnTo>
                  <a:cubicBezTo>
                    <a:pt x="11243" y="23096"/>
                    <a:pt x="11234" y="23075"/>
                    <a:pt x="11225" y="23053"/>
                  </a:cubicBezTo>
                  <a:lnTo>
                    <a:pt x="11120" y="23075"/>
                  </a:lnTo>
                  <a:lnTo>
                    <a:pt x="11080" y="23137"/>
                  </a:lnTo>
                  <a:lnTo>
                    <a:pt x="10989" y="23067"/>
                  </a:lnTo>
                  <a:lnTo>
                    <a:pt x="10989" y="23067"/>
                  </a:lnTo>
                  <a:cubicBezTo>
                    <a:pt x="10942" y="23132"/>
                    <a:pt x="11013" y="23195"/>
                    <a:pt x="10998" y="23260"/>
                  </a:cubicBezTo>
                  <a:cubicBezTo>
                    <a:pt x="10989" y="23263"/>
                    <a:pt x="10981" y="23265"/>
                    <a:pt x="10973" y="23265"/>
                  </a:cubicBezTo>
                  <a:cubicBezTo>
                    <a:pt x="10949" y="23265"/>
                    <a:pt x="10932" y="23249"/>
                    <a:pt x="10916" y="23227"/>
                  </a:cubicBezTo>
                  <a:cubicBezTo>
                    <a:pt x="10894" y="23202"/>
                    <a:pt x="10870" y="23178"/>
                    <a:pt x="10845" y="23156"/>
                  </a:cubicBezTo>
                  <a:cubicBezTo>
                    <a:pt x="10837" y="23133"/>
                    <a:pt x="10827" y="23104"/>
                    <a:pt x="10819" y="23077"/>
                  </a:cubicBezTo>
                  <a:lnTo>
                    <a:pt x="10740" y="22994"/>
                  </a:lnTo>
                  <a:lnTo>
                    <a:pt x="10746" y="22986"/>
                  </a:lnTo>
                  <a:lnTo>
                    <a:pt x="10659" y="22958"/>
                  </a:lnTo>
                  <a:lnTo>
                    <a:pt x="10747" y="22921"/>
                  </a:lnTo>
                  <a:lnTo>
                    <a:pt x="10387" y="22854"/>
                  </a:lnTo>
                  <a:cubicBezTo>
                    <a:pt x="10407" y="22817"/>
                    <a:pt x="10424" y="22786"/>
                    <a:pt x="10441" y="22754"/>
                  </a:cubicBezTo>
                  <a:lnTo>
                    <a:pt x="10511" y="22775"/>
                  </a:lnTo>
                  <a:cubicBezTo>
                    <a:pt x="10518" y="22756"/>
                    <a:pt x="10522" y="22735"/>
                    <a:pt x="10526" y="22716"/>
                  </a:cubicBezTo>
                  <a:cubicBezTo>
                    <a:pt x="10533" y="22607"/>
                    <a:pt x="10601" y="22550"/>
                    <a:pt x="10697" y="22548"/>
                  </a:cubicBezTo>
                  <a:cubicBezTo>
                    <a:pt x="10778" y="22548"/>
                    <a:pt x="10857" y="22525"/>
                    <a:pt x="10925" y="22482"/>
                  </a:cubicBezTo>
                  <a:cubicBezTo>
                    <a:pt x="10939" y="22497"/>
                    <a:pt x="10948" y="22508"/>
                    <a:pt x="10959" y="22519"/>
                  </a:cubicBezTo>
                  <a:lnTo>
                    <a:pt x="11089" y="22426"/>
                  </a:lnTo>
                  <a:lnTo>
                    <a:pt x="11089" y="22426"/>
                  </a:lnTo>
                  <a:cubicBezTo>
                    <a:pt x="11079" y="22468"/>
                    <a:pt x="11074" y="22489"/>
                    <a:pt x="11068" y="22515"/>
                  </a:cubicBezTo>
                  <a:lnTo>
                    <a:pt x="11173" y="22600"/>
                  </a:lnTo>
                  <a:cubicBezTo>
                    <a:pt x="11184" y="22628"/>
                    <a:pt x="11198" y="22660"/>
                    <a:pt x="11211" y="22693"/>
                  </a:cubicBezTo>
                  <a:lnTo>
                    <a:pt x="11234" y="22686"/>
                  </a:lnTo>
                  <a:lnTo>
                    <a:pt x="11198" y="22519"/>
                  </a:lnTo>
                  <a:lnTo>
                    <a:pt x="11364" y="22579"/>
                  </a:lnTo>
                  <a:cubicBezTo>
                    <a:pt x="11366" y="22587"/>
                    <a:pt x="11369" y="22600"/>
                    <a:pt x="11372" y="22616"/>
                  </a:cubicBezTo>
                  <a:lnTo>
                    <a:pt x="11474" y="22628"/>
                  </a:lnTo>
                  <a:cubicBezTo>
                    <a:pt x="11484" y="22656"/>
                    <a:pt x="11493" y="22687"/>
                    <a:pt x="11505" y="22724"/>
                  </a:cubicBezTo>
                  <a:lnTo>
                    <a:pt x="11418" y="22742"/>
                  </a:lnTo>
                  <a:cubicBezTo>
                    <a:pt x="11416" y="22759"/>
                    <a:pt x="11413" y="22778"/>
                    <a:pt x="11410" y="22809"/>
                  </a:cubicBezTo>
                  <a:cubicBezTo>
                    <a:pt x="11447" y="22806"/>
                    <a:pt x="11485" y="22813"/>
                    <a:pt x="11508" y="22798"/>
                  </a:cubicBezTo>
                  <a:cubicBezTo>
                    <a:pt x="11567" y="22760"/>
                    <a:pt x="11632" y="22750"/>
                    <a:pt x="11700" y="22743"/>
                  </a:cubicBezTo>
                  <a:cubicBezTo>
                    <a:pt x="11718" y="22740"/>
                    <a:pt x="11735" y="22735"/>
                    <a:pt x="11752" y="22728"/>
                  </a:cubicBezTo>
                  <a:lnTo>
                    <a:pt x="11774" y="22589"/>
                  </a:lnTo>
                  <a:cubicBezTo>
                    <a:pt x="11816" y="22621"/>
                    <a:pt x="11796" y="22692"/>
                    <a:pt x="11855" y="22692"/>
                  </a:cubicBezTo>
                  <a:cubicBezTo>
                    <a:pt x="11860" y="22692"/>
                    <a:pt x="11865" y="22691"/>
                    <a:pt x="11871" y="22691"/>
                  </a:cubicBezTo>
                  <a:cubicBezTo>
                    <a:pt x="11875" y="22669"/>
                    <a:pt x="11882" y="22645"/>
                    <a:pt x="11890" y="22612"/>
                  </a:cubicBezTo>
                  <a:lnTo>
                    <a:pt x="11985" y="22651"/>
                  </a:lnTo>
                  <a:cubicBezTo>
                    <a:pt x="12083" y="22615"/>
                    <a:pt x="12189" y="22575"/>
                    <a:pt x="12296" y="22537"/>
                  </a:cubicBezTo>
                  <a:cubicBezTo>
                    <a:pt x="12319" y="22529"/>
                    <a:pt x="12342" y="22522"/>
                    <a:pt x="12364" y="22514"/>
                  </a:cubicBezTo>
                  <a:cubicBezTo>
                    <a:pt x="12442" y="22489"/>
                    <a:pt x="12523" y="22469"/>
                    <a:pt x="12597" y="22436"/>
                  </a:cubicBezTo>
                  <a:cubicBezTo>
                    <a:pt x="12640" y="22416"/>
                    <a:pt x="12672" y="22373"/>
                    <a:pt x="12715" y="22336"/>
                  </a:cubicBezTo>
                  <a:lnTo>
                    <a:pt x="12779" y="22356"/>
                  </a:lnTo>
                  <a:lnTo>
                    <a:pt x="12943" y="22292"/>
                  </a:lnTo>
                  <a:cubicBezTo>
                    <a:pt x="12947" y="22270"/>
                    <a:pt x="12950" y="22250"/>
                    <a:pt x="12953" y="22230"/>
                  </a:cubicBezTo>
                  <a:cubicBezTo>
                    <a:pt x="12962" y="22229"/>
                    <a:pt x="12972" y="22227"/>
                    <a:pt x="12981" y="22227"/>
                  </a:cubicBezTo>
                  <a:cubicBezTo>
                    <a:pt x="12997" y="22230"/>
                    <a:pt x="13013" y="22231"/>
                    <a:pt x="13029" y="22231"/>
                  </a:cubicBezTo>
                  <a:cubicBezTo>
                    <a:pt x="13115" y="22231"/>
                    <a:pt x="13191" y="22193"/>
                    <a:pt x="13260" y="22141"/>
                  </a:cubicBezTo>
                  <a:cubicBezTo>
                    <a:pt x="13308" y="22105"/>
                    <a:pt x="13348" y="22061"/>
                    <a:pt x="13337" y="21991"/>
                  </a:cubicBezTo>
                  <a:cubicBezTo>
                    <a:pt x="13334" y="21982"/>
                    <a:pt x="13344" y="21971"/>
                    <a:pt x="13350" y="21955"/>
                  </a:cubicBezTo>
                  <a:cubicBezTo>
                    <a:pt x="13402" y="21972"/>
                    <a:pt x="13451" y="21988"/>
                    <a:pt x="13500" y="22004"/>
                  </a:cubicBezTo>
                  <a:cubicBezTo>
                    <a:pt x="13509" y="22007"/>
                    <a:pt x="13518" y="22009"/>
                    <a:pt x="13527" y="22009"/>
                  </a:cubicBezTo>
                  <a:cubicBezTo>
                    <a:pt x="13553" y="22009"/>
                    <a:pt x="13579" y="21996"/>
                    <a:pt x="13593" y="21972"/>
                  </a:cubicBezTo>
                  <a:cubicBezTo>
                    <a:pt x="13632" y="21923"/>
                    <a:pt x="13673" y="21874"/>
                    <a:pt x="13709" y="21829"/>
                  </a:cubicBezTo>
                  <a:cubicBezTo>
                    <a:pt x="13711" y="21829"/>
                    <a:pt x="13713" y="21829"/>
                    <a:pt x="13715" y="21829"/>
                  </a:cubicBezTo>
                  <a:cubicBezTo>
                    <a:pt x="13789" y="21829"/>
                    <a:pt x="13746" y="21887"/>
                    <a:pt x="13770" y="21924"/>
                  </a:cubicBezTo>
                  <a:lnTo>
                    <a:pt x="13892" y="21834"/>
                  </a:lnTo>
                  <a:cubicBezTo>
                    <a:pt x="13897" y="21834"/>
                    <a:pt x="13902" y="21834"/>
                    <a:pt x="13907" y="21834"/>
                  </a:cubicBezTo>
                  <a:cubicBezTo>
                    <a:pt x="13978" y="21834"/>
                    <a:pt x="14040" y="21790"/>
                    <a:pt x="14094" y="21727"/>
                  </a:cubicBezTo>
                  <a:lnTo>
                    <a:pt x="14141" y="21748"/>
                  </a:lnTo>
                  <a:cubicBezTo>
                    <a:pt x="14197" y="21711"/>
                    <a:pt x="14256" y="21668"/>
                    <a:pt x="14318" y="21630"/>
                  </a:cubicBezTo>
                  <a:cubicBezTo>
                    <a:pt x="14339" y="21618"/>
                    <a:pt x="14361" y="21610"/>
                    <a:pt x="14384" y="21606"/>
                  </a:cubicBezTo>
                  <a:cubicBezTo>
                    <a:pt x="14420" y="21594"/>
                    <a:pt x="14457" y="21585"/>
                    <a:pt x="14496" y="21574"/>
                  </a:cubicBezTo>
                  <a:cubicBezTo>
                    <a:pt x="14500" y="21498"/>
                    <a:pt x="14547" y="21468"/>
                    <a:pt x="14610" y="21454"/>
                  </a:cubicBezTo>
                  <a:cubicBezTo>
                    <a:pt x="14612" y="21409"/>
                    <a:pt x="14614" y="21368"/>
                    <a:pt x="14617" y="21328"/>
                  </a:cubicBezTo>
                  <a:lnTo>
                    <a:pt x="14633" y="21326"/>
                  </a:lnTo>
                  <a:lnTo>
                    <a:pt x="14707" y="21433"/>
                  </a:lnTo>
                  <a:cubicBezTo>
                    <a:pt x="14765" y="21432"/>
                    <a:pt x="14815" y="21415"/>
                    <a:pt x="14849" y="21357"/>
                  </a:cubicBezTo>
                  <a:cubicBezTo>
                    <a:pt x="14831" y="21334"/>
                    <a:pt x="14814" y="21311"/>
                    <a:pt x="14799" y="21294"/>
                  </a:cubicBezTo>
                  <a:lnTo>
                    <a:pt x="14878" y="21180"/>
                  </a:lnTo>
                  <a:lnTo>
                    <a:pt x="14942" y="21168"/>
                  </a:lnTo>
                  <a:lnTo>
                    <a:pt x="14993" y="21076"/>
                  </a:lnTo>
                  <a:cubicBezTo>
                    <a:pt x="14978" y="21043"/>
                    <a:pt x="14959" y="21034"/>
                    <a:pt x="14938" y="21034"/>
                  </a:cubicBezTo>
                  <a:cubicBezTo>
                    <a:pt x="14916" y="21034"/>
                    <a:pt x="14892" y="21044"/>
                    <a:pt x="14869" y="21044"/>
                  </a:cubicBezTo>
                  <a:cubicBezTo>
                    <a:pt x="14860" y="21044"/>
                    <a:pt x="14852" y="21042"/>
                    <a:pt x="14844" y="21039"/>
                  </a:cubicBezTo>
                  <a:cubicBezTo>
                    <a:pt x="14859" y="20972"/>
                    <a:pt x="14936" y="20972"/>
                    <a:pt x="14961" y="20922"/>
                  </a:cubicBezTo>
                  <a:lnTo>
                    <a:pt x="15043" y="20933"/>
                  </a:lnTo>
                  <a:cubicBezTo>
                    <a:pt x="15048" y="20882"/>
                    <a:pt x="15032" y="20858"/>
                    <a:pt x="14989" y="20858"/>
                  </a:cubicBezTo>
                  <a:cubicBezTo>
                    <a:pt x="14968" y="20858"/>
                    <a:pt x="14942" y="20863"/>
                    <a:pt x="14909" y="20873"/>
                  </a:cubicBezTo>
                  <a:cubicBezTo>
                    <a:pt x="14910" y="20854"/>
                    <a:pt x="14913" y="20839"/>
                    <a:pt x="14913" y="20822"/>
                  </a:cubicBezTo>
                  <a:lnTo>
                    <a:pt x="14913" y="20772"/>
                  </a:lnTo>
                  <a:lnTo>
                    <a:pt x="15025" y="20724"/>
                  </a:lnTo>
                  <a:cubicBezTo>
                    <a:pt x="15035" y="20758"/>
                    <a:pt x="15044" y="20791"/>
                    <a:pt x="15054" y="20823"/>
                  </a:cubicBezTo>
                  <a:lnTo>
                    <a:pt x="15076" y="20823"/>
                  </a:lnTo>
                  <a:cubicBezTo>
                    <a:pt x="15050" y="20739"/>
                    <a:pt x="15070" y="20672"/>
                    <a:pt x="15140" y="20625"/>
                  </a:cubicBezTo>
                  <a:lnTo>
                    <a:pt x="15185" y="20641"/>
                  </a:lnTo>
                  <a:cubicBezTo>
                    <a:pt x="15207" y="20586"/>
                    <a:pt x="15247" y="20574"/>
                    <a:pt x="15290" y="20574"/>
                  </a:cubicBezTo>
                  <a:cubicBezTo>
                    <a:pt x="15306" y="20574"/>
                    <a:pt x="15322" y="20576"/>
                    <a:pt x="15339" y="20578"/>
                  </a:cubicBezTo>
                  <a:cubicBezTo>
                    <a:pt x="15386" y="20515"/>
                    <a:pt x="15398" y="20498"/>
                    <a:pt x="15431" y="20498"/>
                  </a:cubicBezTo>
                  <a:cubicBezTo>
                    <a:pt x="15443" y="20498"/>
                    <a:pt x="15457" y="20501"/>
                    <a:pt x="15477" y="20504"/>
                  </a:cubicBezTo>
                  <a:cubicBezTo>
                    <a:pt x="15473" y="20518"/>
                    <a:pt x="15470" y="20531"/>
                    <a:pt x="15468" y="20546"/>
                  </a:cubicBezTo>
                  <a:cubicBezTo>
                    <a:pt x="15464" y="20557"/>
                    <a:pt x="15462" y="20568"/>
                    <a:pt x="15457" y="20588"/>
                  </a:cubicBezTo>
                  <a:lnTo>
                    <a:pt x="15525" y="20638"/>
                  </a:lnTo>
                  <a:lnTo>
                    <a:pt x="15540" y="20623"/>
                  </a:lnTo>
                  <a:lnTo>
                    <a:pt x="15502" y="20571"/>
                  </a:lnTo>
                  <a:cubicBezTo>
                    <a:pt x="15514" y="20563"/>
                    <a:pt x="15524" y="20559"/>
                    <a:pt x="15532" y="20559"/>
                  </a:cubicBezTo>
                  <a:cubicBezTo>
                    <a:pt x="15569" y="20559"/>
                    <a:pt x="15581" y="20620"/>
                    <a:pt x="15616" y="20620"/>
                  </a:cubicBezTo>
                  <a:cubicBezTo>
                    <a:pt x="15620" y="20620"/>
                    <a:pt x="15624" y="20619"/>
                    <a:pt x="15627" y="20618"/>
                  </a:cubicBezTo>
                  <a:cubicBezTo>
                    <a:pt x="15638" y="20578"/>
                    <a:pt x="15648" y="20539"/>
                    <a:pt x="15661" y="20488"/>
                  </a:cubicBezTo>
                  <a:lnTo>
                    <a:pt x="15661" y="20488"/>
                  </a:lnTo>
                  <a:cubicBezTo>
                    <a:pt x="15626" y="20508"/>
                    <a:pt x="15603" y="20528"/>
                    <a:pt x="15583" y="20532"/>
                  </a:cubicBezTo>
                  <a:cubicBezTo>
                    <a:pt x="15580" y="20533"/>
                    <a:pt x="15578" y="20533"/>
                    <a:pt x="15575" y="20533"/>
                  </a:cubicBezTo>
                  <a:cubicBezTo>
                    <a:pt x="15556" y="20533"/>
                    <a:pt x="15535" y="20523"/>
                    <a:pt x="15510" y="20518"/>
                  </a:cubicBezTo>
                  <a:lnTo>
                    <a:pt x="15510" y="20436"/>
                  </a:lnTo>
                  <a:lnTo>
                    <a:pt x="15570" y="20440"/>
                  </a:lnTo>
                  <a:lnTo>
                    <a:pt x="15945" y="20212"/>
                  </a:lnTo>
                  <a:lnTo>
                    <a:pt x="15955" y="20223"/>
                  </a:lnTo>
                  <a:cubicBezTo>
                    <a:pt x="15965" y="20199"/>
                    <a:pt x="15975" y="20175"/>
                    <a:pt x="15979" y="20165"/>
                  </a:cubicBezTo>
                  <a:cubicBezTo>
                    <a:pt x="16072" y="20095"/>
                    <a:pt x="16177" y="20080"/>
                    <a:pt x="16262" y="20006"/>
                  </a:cubicBezTo>
                  <a:cubicBezTo>
                    <a:pt x="16307" y="19966"/>
                    <a:pt x="16367" y="19921"/>
                    <a:pt x="16437" y="19921"/>
                  </a:cubicBezTo>
                  <a:cubicBezTo>
                    <a:pt x="16460" y="19921"/>
                    <a:pt x="16484" y="19926"/>
                    <a:pt x="16509" y="19937"/>
                  </a:cubicBezTo>
                  <a:cubicBezTo>
                    <a:pt x="16516" y="19909"/>
                    <a:pt x="16521" y="19888"/>
                    <a:pt x="16528" y="19862"/>
                  </a:cubicBezTo>
                  <a:lnTo>
                    <a:pt x="16633" y="19818"/>
                  </a:lnTo>
                  <a:lnTo>
                    <a:pt x="16676" y="19849"/>
                  </a:lnTo>
                  <a:lnTo>
                    <a:pt x="16743" y="19819"/>
                  </a:lnTo>
                  <a:cubicBezTo>
                    <a:pt x="16848" y="19833"/>
                    <a:pt x="16904" y="19896"/>
                    <a:pt x="16936" y="19981"/>
                  </a:cubicBezTo>
                  <a:lnTo>
                    <a:pt x="16936" y="20097"/>
                  </a:lnTo>
                  <a:lnTo>
                    <a:pt x="16939" y="20101"/>
                  </a:lnTo>
                  <a:lnTo>
                    <a:pt x="17017" y="20137"/>
                  </a:lnTo>
                  <a:cubicBezTo>
                    <a:pt x="17075" y="20092"/>
                    <a:pt x="17073" y="20078"/>
                    <a:pt x="16988" y="20005"/>
                  </a:cubicBezTo>
                  <a:cubicBezTo>
                    <a:pt x="17001" y="19975"/>
                    <a:pt x="17014" y="19943"/>
                    <a:pt x="17031" y="19899"/>
                  </a:cubicBezTo>
                  <a:lnTo>
                    <a:pt x="17148" y="19885"/>
                  </a:lnTo>
                  <a:lnTo>
                    <a:pt x="17148" y="19885"/>
                  </a:lnTo>
                  <a:cubicBezTo>
                    <a:pt x="17141" y="19941"/>
                    <a:pt x="17098" y="19985"/>
                    <a:pt x="17148" y="20039"/>
                  </a:cubicBezTo>
                  <a:cubicBezTo>
                    <a:pt x="17170" y="20016"/>
                    <a:pt x="17190" y="19995"/>
                    <a:pt x="17204" y="19980"/>
                  </a:cubicBezTo>
                  <a:lnTo>
                    <a:pt x="17330" y="19910"/>
                  </a:lnTo>
                  <a:lnTo>
                    <a:pt x="17372" y="19938"/>
                  </a:lnTo>
                  <a:lnTo>
                    <a:pt x="17448" y="19907"/>
                  </a:lnTo>
                  <a:cubicBezTo>
                    <a:pt x="17458" y="19878"/>
                    <a:pt x="17466" y="19853"/>
                    <a:pt x="17474" y="19828"/>
                  </a:cubicBezTo>
                  <a:cubicBezTo>
                    <a:pt x="17480" y="19826"/>
                    <a:pt x="17486" y="19820"/>
                    <a:pt x="17489" y="19820"/>
                  </a:cubicBezTo>
                  <a:cubicBezTo>
                    <a:pt x="17500" y="19822"/>
                    <a:pt x="17510" y="19823"/>
                    <a:pt x="17520" y="19823"/>
                  </a:cubicBezTo>
                  <a:cubicBezTo>
                    <a:pt x="17577" y="19823"/>
                    <a:pt x="17624" y="19796"/>
                    <a:pt x="17671" y="19766"/>
                  </a:cubicBezTo>
                  <a:cubicBezTo>
                    <a:pt x="17812" y="19673"/>
                    <a:pt x="17950" y="19575"/>
                    <a:pt x="18097" y="19493"/>
                  </a:cubicBezTo>
                  <a:cubicBezTo>
                    <a:pt x="18201" y="19435"/>
                    <a:pt x="18255" y="19364"/>
                    <a:pt x="18230" y="19243"/>
                  </a:cubicBezTo>
                  <a:cubicBezTo>
                    <a:pt x="18229" y="19232"/>
                    <a:pt x="18230" y="19219"/>
                    <a:pt x="18233" y="19207"/>
                  </a:cubicBezTo>
                  <a:cubicBezTo>
                    <a:pt x="18243" y="19210"/>
                    <a:pt x="18252" y="19214"/>
                    <a:pt x="18260" y="19220"/>
                  </a:cubicBezTo>
                  <a:cubicBezTo>
                    <a:pt x="18309" y="19267"/>
                    <a:pt x="18339" y="19289"/>
                    <a:pt x="18372" y="19289"/>
                  </a:cubicBezTo>
                  <a:cubicBezTo>
                    <a:pt x="18401" y="19289"/>
                    <a:pt x="18432" y="19272"/>
                    <a:pt x="18481" y="19240"/>
                  </a:cubicBezTo>
                  <a:cubicBezTo>
                    <a:pt x="18628" y="19143"/>
                    <a:pt x="18778" y="19049"/>
                    <a:pt x="18928" y="18954"/>
                  </a:cubicBezTo>
                  <a:cubicBezTo>
                    <a:pt x="18943" y="18945"/>
                    <a:pt x="18958" y="18935"/>
                    <a:pt x="18970" y="18924"/>
                  </a:cubicBezTo>
                  <a:cubicBezTo>
                    <a:pt x="19021" y="18879"/>
                    <a:pt x="19077" y="18840"/>
                    <a:pt x="19135" y="18807"/>
                  </a:cubicBezTo>
                  <a:lnTo>
                    <a:pt x="19178" y="18710"/>
                  </a:lnTo>
                  <a:cubicBezTo>
                    <a:pt x="19349" y="18677"/>
                    <a:pt x="19488" y="18576"/>
                    <a:pt x="19634" y="18466"/>
                  </a:cubicBezTo>
                  <a:lnTo>
                    <a:pt x="19596" y="18383"/>
                  </a:lnTo>
                  <a:lnTo>
                    <a:pt x="19530" y="18415"/>
                  </a:lnTo>
                  <a:cubicBezTo>
                    <a:pt x="19527" y="18401"/>
                    <a:pt x="19520" y="18385"/>
                    <a:pt x="19524" y="18382"/>
                  </a:cubicBezTo>
                  <a:cubicBezTo>
                    <a:pt x="19555" y="18355"/>
                    <a:pt x="19588" y="18331"/>
                    <a:pt x="19624" y="18304"/>
                  </a:cubicBezTo>
                  <a:lnTo>
                    <a:pt x="19702" y="18370"/>
                  </a:lnTo>
                  <a:lnTo>
                    <a:pt x="19829" y="18336"/>
                  </a:lnTo>
                  <a:cubicBezTo>
                    <a:pt x="19834" y="18308"/>
                    <a:pt x="19838" y="18280"/>
                    <a:pt x="19841" y="18252"/>
                  </a:cubicBezTo>
                  <a:cubicBezTo>
                    <a:pt x="19844" y="18224"/>
                    <a:pt x="19836" y="18192"/>
                    <a:pt x="19880" y="18168"/>
                  </a:cubicBezTo>
                  <a:cubicBezTo>
                    <a:pt x="19884" y="18208"/>
                    <a:pt x="19885" y="18238"/>
                    <a:pt x="19888" y="18285"/>
                  </a:cubicBezTo>
                  <a:lnTo>
                    <a:pt x="20030" y="18193"/>
                  </a:lnTo>
                  <a:cubicBezTo>
                    <a:pt x="20025" y="18156"/>
                    <a:pt x="20022" y="18125"/>
                    <a:pt x="20020" y="18096"/>
                  </a:cubicBezTo>
                  <a:cubicBezTo>
                    <a:pt x="20005" y="18090"/>
                    <a:pt x="19992" y="18087"/>
                    <a:pt x="19980" y="18087"/>
                  </a:cubicBezTo>
                  <a:cubicBezTo>
                    <a:pt x="19932" y="18087"/>
                    <a:pt x="19896" y="18126"/>
                    <a:pt x="19848" y="18130"/>
                  </a:cubicBezTo>
                  <a:cubicBezTo>
                    <a:pt x="19845" y="18053"/>
                    <a:pt x="19918" y="18023"/>
                    <a:pt x="19928" y="17950"/>
                  </a:cubicBezTo>
                  <a:cubicBezTo>
                    <a:pt x="19972" y="17992"/>
                    <a:pt x="19996" y="18061"/>
                    <a:pt x="20051" y="18061"/>
                  </a:cubicBezTo>
                  <a:cubicBezTo>
                    <a:pt x="20066" y="18061"/>
                    <a:pt x="20084" y="18056"/>
                    <a:pt x="20105" y="18043"/>
                  </a:cubicBezTo>
                  <a:lnTo>
                    <a:pt x="20145" y="18106"/>
                  </a:lnTo>
                  <a:lnTo>
                    <a:pt x="20214" y="18044"/>
                  </a:lnTo>
                  <a:lnTo>
                    <a:pt x="20106" y="17955"/>
                  </a:lnTo>
                  <a:lnTo>
                    <a:pt x="20129" y="17883"/>
                  </a:lnTo>
                  <a:lnTo>
                    <a:pt x="20291" y="18003"/>
                  </a:lnTo>
                  <a:cubicBezTo>
                    <a:pt x="20311" y="17973"/>
                    <a:pt x="20325" y="17952"/>
                    <a:pt x="20342" y="17925"/>
                  </a:cubicBezTo>
                  <a:cubicBezTo>
                    <a:pt x="20344" y="17925"/>
                    <a:pt x="20346" y="17925"/>
                    <a:pt x="20348" y="17925"/>
                  </a:cubicBezTo>
                  <a:cubicBezTo>
                    <a:pt x="20396" y="17925"/>
                    <a:pt x="20439" y="17896"/>
                    <a:pt x="20458" y="17852"/>
                  </a:cubicBezTo>
                  <a:cubicBezTo>
                    <a:pt x="20480" y="17806"/>
                    <a:pt x="20525" y="17799"/>
                    <a:pt x="20570" y="17799"/>
                  </a:cubicBezTo>
                  <a:cubicBezTo>
                    <a:pt x="20582" y="17799"/>
                    <a:pt x="20594" y="17799"/>
                    <a:pt x="20606" y="17800"/>
                  </a:cubicBezTo>
                  <a:cubicBezTo>
                    <a:pt x="20687" y="17742"/>
                    <a:pt x="20777" y="17698"/>
                    <a:pt x="20794" y="17591"/>
                  </a:cubicBezTo>
                  <a:cubicBezTo>
                    <a:pt x="20804" y="17592"/>
                    <a:pt x="20813" y="17593"/>
                    <a:pt x="20822" y="17593"/>
                  </a:cubicBezTo>
                  <a:cubicBezTo>
                    <a:pt x="20931" y="17593"/>
                    <a:pt x="20999" y="17521"/>
                    <a:pt x="21075" y="17474"/>
                  </a:cubicBezTo>
                  <a:cubicBezTo>
                    <a:pt x="21198" y="17395"/>
                    <a:pt x="21314" y="17302"/>
                    <a:pt x="21434" y="17217"/>
                  </a:cubicBezTo>
                  <a:cubicBezTo>
                    <a:pt x="21443" y="17210"/>
                    <a:pt x="21452" y="17201"/>
                    <a:pt x="21464" y="17192"/>
                  </a:cubicBezTo>
                  <a:cubicBezTo>
                    <a:pt x="21468" y="17166"/>
                    <a:pt x="21474" y="17137"/>
                    <a:pt x="21480" y="17106"/>
                  </a:cubicBezTo>
                  <a:cubicBezTo>
                    <a:pt x="21496" y="17097"/>
                    <a:pt x="21515" y="17095"/>
                    <a:pt x="21533" y="17095"/>
                  </a:cubicBezTo>
                  <a:cubicBezTo>
                    <a:pt x="21550" y="17095"/>
                    <a:pt x="21567" y="17097"/>
                    <a:pt x="21582" y="17097"/>
                  </a:cubicBezTo>
                  <a:cubicBezTo>
                    <a:pt x="21601" y="17097"/>
                    <a:pt x="21617" y="17094"/>
                    <a:pt x="21626" y="17080"/>
                  </a:cubicBezTo>
                  <a:lnTo>
                    <a:pt x="21703" y="16765"/>
                  </a:lnTo>
                  <a:lnTo>
                    <a:pt x="21670" y="16724"/>
                  </a:lnTo>
                  <a:cubicBezTo>
                    <a:pt x="21605" y="16733"/>
                    <a:pt x="21643" y="16790"/>
                    <a:pt x="21617" y="16820"/>
                  </a:cubicBezTo>
                  <a:lnTo>
                    <a:pt x="21528" y="16782"/>
                  </a:lnTo>
                  <a:cubicBezTo>
                    <a:pt x="21507" y="16676"/>
                    <a:pt x="21543" y="16592"/>
                    <a:pt x="21632" y="16521"/>
                  </a:cubicBezTo>
                  <a:cubicBezTo>
                    <a:pt x="21640" y="16530"/>
                    <a:pt x="21645" y="16546"/>
                    <a:pt x="21656" y="16550"/>
                  </a:cubicBezTo>
                  <a:cubicBezTo>
                    <a:pt x="21806" y="16591"/>
                    <a:pt x="21805" y="16745"/>
                    <a:pt x="21881" y="16850"/>
                  </a:cubicBezTo>
                  <a:lnTo>
                    <a:pt x="21985" y="16804"/>
                  </a:lnTo>
                  <a:lnTo>
                    <a:pt x="22026" y="16724"/>
                  </a:lnTo>
                  <a:cubicBezTo>
                    <a:pt x="22032" y="16725"/>
                    <a:pt x="22037" y="16725"/>
                    <a:pt x="22043" y="16725"/>
                  </a:cubicBezTo>
                  <a:cubicBezTo>
                    <a:pt x="22110" y="16725"/>
                    <a:pt x="22155" y="16679"/>
                    <a:pt x="22204" y="16634"/>
                  </a:cubicBezTo>
                  <a:cubicBezTo>
                    <a:pt x="22252" y="16589"/>
                    <a:pt x="22316" y="16560"/>
                    <a:pt x="22372" y="16521"/>
                  </a:cubicBezTo>
                  <a:cubicBezTo>
                    <a:pt x="22398" y="16504"/>
                    <a:pt x="22421" y="16481"/>
                    <a:pt x="22446" y="16461"/>
                  </a:cubicBezTo>
                  <a:lnTo>
                    <a:pt x="22446" y="16365"/>
                  </a:lnTo>
                  <a:lnTo>
                    <a:pt x="22374" y="16308"/>
                  </a:lnTo>
                  <a:lnTo>
                    <a:pt x="22455" y="16277"/>
                  </a:lnTo>
                  <a:cubicBezTo>
                    <a:pt x="22470" y="16308"/>
                    <a:pt x="22483" y="16333"/>
                    <a:pt x="22496" y="16361"/>
                  </a:cubicBezTo>
                  <a:cubicBezTo>
                    <a:pt x="22514" y="16372"/>
                    <a:pt x="22530" y="16376"/>
                    <a:pt x="22545" y="16376"/>
                  </a:cubicBezTo>
                  <a:cubicBezTo>
                    <a:pt x="22586" y="16376"/>
                    <a:pt x="22620" y="16344"/>
                    <a:pt x="22654" y="16320"/>
                  </a:cubicBezTo>
                  <a:cubicBezTo>
                    <a:pt x="22713" y="16278"/>
                    <a:pt x="22772" y="16236"/>
                    <a:pt x="22829" y="16189"/>
                  </a:cubicBezTo>
                  <a:cubicBezTo>
                    <a:pt x="22901" y="16130"/>
                    <a:pt x="22971" y="16067"/>
                    <a:pt x="23051" y="16000"/>
                  </a:cubicBezTo>
                  <a:lnTo>
                    <a:pt x="22979" y="15878"/>
                  </a:lnTo>
                  <a:lnTo>
                    <a:pt x="23033" y="15827"/>
                  </a:lnTo>
                  <a:lnTo>
                    <a:pt x="23070" y="15927"/>
                  </a:lnTo>
                  <a:cubicBezTo>
                    <a:pt x="23085" y="15933"/>
                    <a:pt x="23099" y="15935"/>
                    <a:pt x="23113" y="15935"/>
                  </a:cubicBezTo>
                  <a:cubicBezTo>
                    <a:pt x="23149" y="15935"/>
                    <a:pt x="23181" y="15916"/>
                    <a:pt x="23210" y="15887"/>
                  </a:cubicBezTo>
                  <a:cubicBezTo>
                    <a:pt x="23246" y="15852"/>
                    <a:pt x="23281" y="15818"/>
                    <a:pt x="23314" y="15783"/>
                  </a:cubicBezTo>
                  <a:cubicBezTo>
                    <a:pt x="23333" y="15759"/>
                    <a:pt x="23350" y="15735"/>
                    <a:pt x="23364" y="15709"/>
                  </a:cubicBezTo>
                  <a:cubicBezTo>
                    <a:pt x="23461" y="15690"/>
                    <a:pt x="23548" y="15640"/>
                    <a:pt x="23613" y="15566"/>
                  </a:cubicBezTo>
                  <a:cubicBezTo>
                    <a:pt x="23621" y="15524"/>
                    <a:pt x="23628" y="15481"/>
                    <a:pt x="23634" y="15446"/>
                  </a:cubicBezTo>
                  <a:cubicBezTo>
                    <a:pt x="23654" y="15423"/>
                    <a:pt x="23674" y="15416"/>
                    <a:pt x="23693" y="15416"/>
                  </a:cubicBezTo>
                  <a:cubicBezTo>
                    <a:pt x="23719" y="15416"/>
                    <a:pt x="23744" y="15430"/>
                    <a:pt x="23767" y="15436"/>
                  </a:cubicBezTo>
                  <a:cubicBezTo>
                    <a:pt x="23871" y="15356"/>
                    <a:pt x="23971" y="15281"/>
                    <a:pt x="24070" y="15202"/>
                  </a:cubicBezTo>
                  <a:cubicBezTo>
                    <a:pt x="24097" y="15179"/>
                    <a:pt x="24120" y="15152"/>
                    <a:pt x="24137" y="15121"/>
                  </a:cubicBezTo>
                  <a:cubicBezTo>
                    <a:pt x="24147" y="15103"/>
                    <a:pt x="24139" y="15076"/>
                    <a:pt x="24139" y="15038"/>
                  </a:cubicBezTo>
                  <a:lnTo>
                    <a:pt x="24139" y="15038"/>
                  </a:lnTo>
                  <a:lnTo>
                    <a:pt x="23992" y="15077"/>
                  </a:lnTo>
                  <a:lnTo>
                    <a:pt x="23992" y="15131"/>
                  </a:lnTo>
                  <a:lnTo>
                    <a:pt x="23889" y="15211"/>
                  </a:lnTo>
                  <a:cubicBezTo>
                    <a:pt x="23837" y="15209"/>
                    <a:pt x="23823" y="15157"/>
                    <a:pt x="23787" y="15112"/>
                  </a:cubicBezTo>
                  <a:lnTo>
                    <a:pt x="23943" y="15078"/>
                  </a:lnTo>
                  <a:cubicBezTo>
                    <a:pt x="23950" y="15053"/>
                    <a:pt x="23960" y="15014"/>
                    <a:pt x="23973" y="14968"/>
                  </a:cubicBezTo>
                  <a:lnTo>
                    <a:pt x="24072" y="14940"/>
                  </a:lnTo>
                  <a:cubicBezTo>
                    <a:pt x="24072" y="14927"/>
                    <a:pt x="24071" y="14908"/>
                    <a:pt x="24070" y="14895"/>
                  </a:cubicBezTo>
                  <a:lnTo>
                    <a:pt x="24180" y="14715"/>
                  </a:lnTo>
                  <a:cubicBezTo>
                    <a:pt x="24190" y="14757"/>
                    <a:pt x="24200" y="14794"/>
                    <a:pt x="24211" y="14838"/>
                  </a:cubicBezTo>
                  <a:lnTo>
                    <a:pt x="24301" y="14863"/>
                  </a:lnTo>
                  <a:cubicBezTo>
                    <a:pt x="24341" y="14919"/>
                    <a:pt x="24277" y="14951"/>
                    <a:pt x="24266" y="14996"/>
                  </a:cubicBezTo>
                  <a:lnTo>
                    <a:pt x="24270" y="15000"/>
                  </a:lnTo>
                  <a:cubicBezTo>
                    <a:pt x="24281" y="15000"/>
                    <a:pt x="24295" y="15004"/>
                    <a:pt x="24306" y="15004"/>
                  </a:cubicBezTo>
                  <a:cubicBezTo>
                    <a:pt x="24312" y="15004"/>
                    <a:pt x="24317" y="15002"/>
                    <a:pt x="24321" y="14999"/>
                  </a:cubicBezTo>
                  <a:cubicBezTo>
                    <a:pt x="24384" y="14944"/>
                    <a:pt x="24446" y="14885"/>
                    <a:pt x="24506" y="14827"/>
                  </a:cubicBezTo>
                  <a:cubicBezTo>
                    <a:pt x="24540" y="14796"/>
                    <a:pt x="24571" y="14764"/>
                    <a:pt x="24610" y="14726"/>
                  </a:cubicBezTo>
                  <a:lnTo>
                    <a:pt x="24691" y="14709"/>
                  </a:lnTo>
                  <a:lnTo>
                    <a:pt x="24749" y="14603"/>
                  </a:lnTo>
                  <a:cubicBezTo>
                    <a:pt x="24733" y="14571"/>
                    <a:pt x="24721" y="14546"/>
                    <a:pt x="24705" y="14514"/>
                  </a:cubicBezTo>
                  <a:lnTo>
                    <a:pt x="24770" y="14431"/>
                  </a:lnTo>
                  <a:lnTo>
                    <a:pt x="24870" y="14496"/>
                  </a:lnTo>
                  <a:cubicBezTo>
                    <a:pt x="24890" y="14494"/>
                    <a:pt x="24908" y="14489"/>
                    <a:pt x="24925" y="14481"/>
                  </a:cubicBezTo>
                  <a:cubicBezTo>
                    <a:pt x="24959" y="14462"/>
                    <a:pt x="24997" y="14442"/>
                    <a:pt x="25022" y="14414"/>
                  </a:cubicBezTo>
                  <a:cubicBezTo>
                    <a:pt x="25052" y="14381"/>
                    <a:pt x="25070" y="14337"/>
                    <a:pt x="25100" y="14287"/>
                  </a:cubicBezTo>
                  <a:lnTo>
                    <a:pt x="24978" y="14270"/>
                  </a:lnTo>
                  <a:cubicBezTo>
                    <a:pt x="24984" y="14237"/>
                    <a:pt x="24992" y="14205"/>
                    <a:pt x="25002" y="14164"/>
                  </a:cubicBezTo>
                  <a:lnTo>
                    <a:pt x="24894" y="14083"/>
                  </a:lnTo>
                  <a:lnTo>
                    <a:pt x="24970" y="14018"/>
                  </a:lnTo>
                  <a:cubicBezTo>
                    <a:pt x="24972" y="13980"/>
                    <a:pt x="24974" y="13939"/>
                    <a:pt x="24978" y="13893"/>
                  </a:cubicBezTo>
                  <a:lnTo>
                    <a:pt x="24978" y="13893"/>
                  </a:lnTo>
                  <a:cubicBezTo>
                    <a:pt x="24893" y="13907"/>
                    <a:pt x="24937" y="13959"/>
                    <a:pt x="24930" y="14005"/>
                  </a:cubicBezTo>
                  <a:lnTo>
                    <a:pt x="24850" y="13955"/>
                  </a:lnTo>
                  <a:lnTo>
                    <a:pt x="24909" y="13823"/>
                  </a:lnTo>
                  <a:lnTo>
                    <a:pt x="25011" y="13810"/>
                  </a:lnTo>
                  <a:lnTo>
                    <a:pt x="25221" y="13570"/>
                  </a:lnTo>
                  <a:cubicBezTo>
                    <a:pt x="25240" y="13564"/>
                    <a:pt x="25255" y="13561"/>
                    <a:pt x="25268" y="13561"/>
                  </a:cubicBezTo>
                  <a:cubicBezTo>
                    <a:pt x="25296" y="13561"/>
                    <a:pt x="25312" y="13578"/>
                    <a:pt x="25347" y="13626"/>
                  </a:cubicBezTo>
                  <a:cubicBezTo>
                    <a:pt x="25355" y="13635"/>
                    <a:pt x="25364" y="13643"/>
                    <a:pt x="25373" y="13650"/>
                  </a:cubicBezTo>
                  <a:lnTo>
                    <a:pt x="25381" y="13647"/>
                  </a:lnTo>
                  <a:lnTo>
                    <a:pt x="25389" y="13650"/>
                  </a:lnTo>
                  <a:lnTo>
                    <a:pt x="25456" y="13638"/>
                  </a:lnTo>
                  <a:lnTo>
                    <a:pt x="25395" y="13591"/>
                  </a:lnTo>
                  <a:lnTo>
                    <a:pt x="25395" y="13475"/>
                  </a:lnTo>
                  <a:lnTo>
                    <a:pt x="25410" y="13466"/>
                  </a:lnTo>
                  <a:cubicBezTo>
                    <a:pt x="25440" y="13530"/>
                    <a:pt x="25492" y="13542"/>
                    <a:pt x="25553" y="13546"/>
                  </a:cubicBezTo>
                  <a:cubicBezTo>
                    <a:pt x="25640" y="13550"/>
                    <a:pt x="25661" y="13580"/>
                    <a:pt x="25645" y="13666"/>
                  </a:cubicBezTo>
                  <a:cubicBezTo>
                    <a:pt x="25643" y="13677"/>
                    <a:pt x="25640" y="13688"/>
                    <a:pt x="25637" y="13705"/>
                  </a:cubicBezTo>
                  <a:cubicBezTo>
                    <a:pt x="25680" y="13741"/>
                    <a:pt x="25639" y="13820"/>
                    <a:pt x="25709" y="13861"/>
                  </a:cubicBezTo>
                  <a:cubicBezTo>
                    <a:pt x="25743" y="13823"/>
                    <a:pt x="25781" y="13792"/>
                    <a:pt x="25804" y="13753"/>
                  </a:cubicBezTo>
                  <a:cubicBezTo>
                    <a:pt x="25823" y="13717"/>
                    <a:pt x="25857" y="13689"/>
                    <a:pt x="25896" y="13678"/>
                  </a:cubicBezTo>
                  <a:cubicBezTo>
                    <a:pt x="25943" y="13666"/>
                    <a:pt x="25980" y="13634"/>
                    <a:pt x="26001" y="13591"/>
                  </a:cubicBezTo>
                  <a:lnTo>
                    <a:pt x="25906" y="13587"/>
                  </a:lnTo>
                  <a:cubicBezTo>
                    <a:pt x="25898" y="13514"/>
                    <a:pt x="25962" y="13545"/>
                    <a:pt x="26002" y="13526"/>
                  </a:cubicBezTo>
                  <a:lnTo>
                    <a:pt x="25915" y="13466"/>
                  </a:lnTo>
                  <a:cubicBezTo>
                    <a:pt x="25935" y="13383"/>
                    <a:pt x="25930" y="13292"/>
                    <a:pt x="26020" y="13241"/>
                  </a:cubicBezTo>
                  <a:cubicBezTo>
                    <a:pt x="26040" y="13230"/>
                    <a:pt x="26048" y="13199"/>
                    <a:pt x="26063" y="13172"/>
                  </a:cubicBezTo>
                  <a:lnTo>
                    <a:pt x="26155" y="13219"/>
                  </a:lnTo>
                  <a:lnTo>
                    <a:pt x="26221" y="13117"/>
                  </a:lnTo>
                  <a:cubicBezTo>
                    <a:pt x="26228" y="13133"/>
                    <a:pt x="26236" y="13150"/>
                    <a:pt x="26245" y="13174"/>
                  </a:cubicBezTo>
                  <a:lnTo>
                    <a:pt x="26301" y="13108"/>
                  </a:lnTo>
                  <a:cubicBezTo>
                    <a:pt x="26334" y="13152"/>
                    <a:pt x="26365" y="13194"/>
                    <a:pt x="26400" y="13242"/>
                  </a:cubicBezTo>
                  <a:lnTo>
                    <a:pt x="26673" y="13021"/>
                  </a:lnTo>
                  <a:cubicBezTo>
                    <a:pt x="26666" y="13006"/>
                    <a:pt x="26660" y="12989"/>
                    <a:pt x="26650" y="12963"/>
                  </a:cubicBezTo>
                  <a:cubicBezTo>
                    <a:pt x="26635" y="12987"/>
                    <a:pt x="26626" y="13000"/>
                    <a:pt x="26607" y="13030"/>
                  </a:cubicBezTo>
                  <a:cubicBezTo>
                    <a:pt x="26594" y="12991"/>
                    <a:pt x="26584" y="12964"/>
                    <a:pt x="26569" y="12919"/>
                  </a:cubicBezTo>
                  <a:lnTo>
                    <a:pt x="26569" y="12919"/>
                  </a:lnTo>
                  <a:lnTo>
                    <a:pt x="26713" y="12929"/>
                  </a:lnTo>
                  <a:lnTo>
                    <a:pt x="26713" y="12885"/>
                  </a:lnTo>
                  <a:lnTo>
                    <a:pt x="26784" y="12869"/>
                  </a:lnTo>
                  <a:cubicBezTo>
                    <a:pt x="26813" y="12804"/>
                    <a:pt x="26841" y="12740"/>
                    <a:pt x="26871" y="12673"/>
                  </a:cubicBezTo>
                  <a:lnTo>
                    <a:pt x="26871" y="12673"/>
                  </a:lnTo>
                  <a:cubicBezTo>
                    <a:pt x="26804" y="12679"/>
                    <a:pt x="26804" y="12679"/>
                    <a:pt x="26785" y="12756"/>
                  </a:cubicBezTo>
                  <a:cubicBezTo>
                    <a:pt x="26758" y="12772"/>
                    <a:pt x="26732" y="12789"/>
                    <a:pt x="26708" y="12801"/>
                  </a:cubicBezTo>
                  <a:cubicBezTo>
                    <a:pt x="26684" y="12813"/>
                    <a:pt x="26660" y="12825"/>
                    <a:pt x="26624" y="12842"/>
                  </a:cubicBezTo>
                  <a:cubicBezTo>
                    <a:pt x="26643" y="12759"/>
                    <a:pt x="26659" y="12692"/>
                    <a:pt x="26675" y="12626"/>
                  </a:cubicBezTo>
                  <a:cubicBezTo>
                    <a:pt x="26736" y="12588"/>
                    <a:pt x="26795" y="12549"/>
                    <a:pt x="26866" y="12549"/>
                  </a:cubicBezTo>
                  <a:cubicBezTo>
                    <a:pt x="26882" y="12549"/>
                    <a:pt x="26899" y="12551"/>
                    <a:pt x="26916" y="12555"/>
                  </a:cubicBezTo>
                  <a:cubicBezTo>
                    <a:pt x="26982" y="12468"/>
                    <a:pt x="26860" y="12417"/>
                    <a:pt x="26881" y="12332"/>
                  </a:cubicBezTo>
                  <a:lnTo>
                    <a:pt x="27014" y="12250"/>
                  </a:lnTo>
                  <a:cubicBezTo>
                    <a:pt x="27017" y="12237"/>
                    <a:pt x="27023" y="12218"/>
                    <a:pt x="27028" y="12198"/>
                  </a:cubicBezTo>
                  <a:cubicBezTo>
                    <a:pt x="27024" y="12195"/>
                    <a:pt x="27022" y="12192"/>
                    <a:pt x="27019" y="12189"/>
                  </a:cubicBezTo>
                  <a:lnTo>
                    <a:pt x="27017" y="12189"/>
                  </a:lnTo>
                  <a:cubicBezTo>
                    <a:pt x="26962" y="12154"/>
                    <a:pt x="26960" y="12149"/>
                    <a:pt x="26993" y="12077"/>
                  </a:cubicBezTo>
                  <a:lnTo>
                    <a:pt x="26993" y="12077"/>
                  </a:lnTo>
                  <a:lnTo>
                    <a:pt x="27064" y="12104"/>
                  </a:lnTo>
                  <a:lnTo>
                    <a:pt x="27097" y="12036"/>
                  </a:lnTo>
                  <a:lnTo>
                    <a:pt x="27147" y="12033"/>
                  </a:lnTo>
                  <a:lnTo>
                    <a:pt x="27212" y="11999"/>
                  </a:lnTo>
                  <a:cubicBezTo>
                    <a:pt x="27238" y="11982"/>
                    <a:pt x="27264" y="11968"/>
                    <a:pt x="27290" y="11968"/>
                  </a:cubicBezTo>
                  <a:cubicBezTo>
                    <a:pt x="27311" y="11968"/>
                    <a:pt x="27333" y="11978"/>
                    <a:pt x="27356" y="12002"/>
                  </a:cubicBezTo>
                  <a:lnTo>
                    <a:pt x="27307" y="12075"/>
                  </a:lnTo>
                  <a:lnTo>
                    <a:pt x="27369" y="12133"/>
                  </a:lnTo>
                  <a:cubicBezTo>
                    <a:pt x="27384" y="12073"/>
                    <a:pt x="27395" y="12025"/>
                    <a:pt x="27404" y="11986"/>
                  </a:cubicBezTo>
                  <a:lnTo>
                    <a:pt x="27315" y="11901"/>
                  </a:lnTo>
                  <a:cubicBezTo>
                    <a:pt x="27319" y="11894"/>
                    <a:pt x="27323" y="11888"/>
                    <a:pt x="27328" y="11881"/>
                  </a:cubicBezTo>
                  <a:lnTo>
                    <a:pt x="27413" y="11918"/>
                  </a:lnTo>
                  <a:lnTo>
                    <a:pt x="27447" y="11861"/>
                  </a:lnTo>
                  <a:lnTo>
                    <a:pt x="27345" y="11848"/>
                  </a:lnTo>
                  <a:cubicBezTo>
                    <a:pt x="27344" y="11824"/>
                    <a:pt x="27343" y="11808"/>
                    <a:pt x="27341" y="11789"/>
                  </a:cubicBezTo>
                  <a:lnTo>
                    <a:pt x="27256" y="11821"/>
                  </a:lnTo>
                  <a:cubicBezTo>
                    <a:pt x="27276" y="11769"/>
                    <a:pt x="27292" y="11734"/>
                    <a:pt x="27327" y="11709"/>
                  </a:cubicBezTo>
                  <a:cubicBezTo>
                    <a:pt x="27362" y="11685"/>
                    <a:pt x="27389" y="11651"/>
                    <a:pt x="27432" y="11607"/>
                  </a:cubicBezTo>
                  <a:cubicBezTo>
                    <a:pt x="27513" y="11586"/>
                    <a:pt x="27556" y="11490"/>
                    <a:pt x="27631" y="11434"/>
                  </a:cubicBezTo>
                  <a:lnTo>
                    <a:pt x="27737" y="11531"/>
                  </a:lnTo>
                  <a:lnTo>
                    <a:pt x="27819" y="11517"/>
                  </a:lnTo>
                  <a:cubicBezTo>
                    <a:pt x="27821" y="11497"/>
                    <a:pt x="27823" y="11473"/>
                    <a:pt x="27825" y="11450"/>
                  </a:cubicBezTo>
                  <a:lnTo>
                    <a:pt x="27810" y="11447"/>
                  </a:lnTo>
                  <a:lnTo>
                    <a:pt x="27775" y="11511"/>
                  </a:lnTo>
                  <a:cubicBezTo>
                    <a:pt x="27750" y="11458"/>
                    <a:pt x="27732" y="11419"/>
                    <a:pt x="27708" y="11367"/>
                  </a:cubicBezTo>
                  <a:cubicBezTo>
                    <a:pt x="27743" y="11331"/>
                    <a:pt x="27784" y="11290"/>
                    <a:pt x="27818" y="11256"/>
                  </a:cubicBezTo>
                  <a:lnTo>
                    <a:pt x="27920" y="11281"/>
                  </a:lnTo>
                  <a:cubicBezTo>
                    <a:pt x="27922" y="11277"/>
                    <a:pt x="27925" y="11273"/>
                    <a:pt x="27928" y="11269"/>
                  </a:cubicBezTo>
                  <a:lnTo>
                    <a:pt x="27860" y="11207"/>
                  </a:lnTo>
                  <a:lnTo>
                    <a:pt x="28058" y="11039"/>
                  </a:lnTo>
                  <a:lnTo>
                    <a:pt x="28065" y="11048"/>
                  </a:lnTo>
                  <a:lnTo>
                    <a:pt x="28137" y="10936"/>
                  </a:lnTo>
                  <a:cubicBezTo>
                    <a:pt x="28168" y="11029"/>
                    <a:pt x="28247" y="11029"/>
                    <a:pt x="28310" y="11055"/>
                  </a:cubicBezTo>
                  <a:lnTo>
                    <a:pt x="28232" y="10995"/>
                  </a:lnTo>
                  <a:lnTo>
                    <a:pt x="28243" y="10975"/>
                  </a:lnTo>
                  <a:lnTo>
                    <a:pt x="28318" y="10998"/>
                  </a:lnTo>
                  <a:lnTo>
                    <a:pt x="28263" y="10932"/>
                  </a:lnTo>
                  <a:cubicBezTo>
                    <a:pt x="28277" y="10910"/>
                    <a:pt x="28288" y="10891"/>
                    <a:pt x="28297" y="10876"/>
                  </a:cubicBezTo>
                  <a:cubicBezTo>
                    <a:pt x="28292" y="10833"/>
                    <a:pt x="28287" y="10794"/>
                    <a:pt x="28281" y="10754"/>
                  </a:cubicBezTo>
                  <a:cubicBezTo>
                    <a:pt x="28405" y="10750"/>
                    <a:pt x="28426" y="10638"/>
                    <a:pt x="28492" y="10580"/>
                  </a:cubicBezTo>
                  <a:cubicBezTo>
                    <a:pt x="28486" y="10567"/>
                    <a:pt x="28479" y="10554"/>
                    <a:pt x="28475" y="10550"/>
                  </a:cubicBezTo>
                  <a:lnTo>
                    <a:pt x="28642" y="10477"/>
                  </a:lnTo>
                  <a:lnTo>
                    <a:pt x="28662" y="10501"/>
                  </a:lnTo>
                  <a:lnTo>
                    <a:pt x="28794" y="10508"/>
                  </a:lnTo>
                  <a:cubicBezTo>
                    <a:pt x="28795" y="10500"/>
                    <a:pt x="28796" y="10488"/>
                    <a:pt x="28798" y="10476"/>
                  </a:cubicBezTo>
                  <a:lnTo>
                    <a:pt x="28753" y="10460"/>
                  </a:lnTo>
                  <a:cubicBezTo>
                    <a:pt x="28757" y="10444"/>
                    <a:pt x="28763" y="10428"/>
                    <a:pt x="28770" y="10410"/>
                  </a:cubicBezTo>
                  <a:lnTo>
                    <a:pt x="28721" y="10400"/>
                  </a:lnTo>
                  <a:cubicBezTo>
                    <a:pt x="28740" y="10365"/>
                    <a:pt x="28758" y="10330"/>
                    <a:pt x="28782" y="10284"/>
                  </a:cubicBezTo>
                  <a:lnTo>
                    <a:pt x="28924" y="10178"/>
                  </a:lnTo>
                  <a:lnTo>
                    <a:pt x="28851" y="10137"/>
                  </a:lnTo>
                  <a:cubicBezTo>
                    <a:pt x="28852" y="10134"/>
                    <a:pt x="28852" y="10129"/>
                    <a:pt x="28853" y="10124"/>
                  </a:cubicBezTo>
                  <a:lnTo>
                    <a:pt x="28961" y="10124"/>
                  </a:lnTo>
                  <a:lnTo>
                    <a:pt x="29093" y="9958"/>
                  </a:lnTo>
                  <a:lnTo>
                    <a:pt x="29176" y="9945"/>
                  </a:lnTo>
                  <a:lnTo>
                    <a:pt x="29208" y="9886"/>
                  </a:lnTo>
                  <a:lnTo>
                    <a:pt x="29391" y="9811"/>
                  </a:lnTo>
                  <a:lnTo>
                    <a:pt x="29377" y="9879"/>
                  </a:lnTo>
                  <a:lnTo>
                    <a:pt x="29448" y="9935"/>
                  </a:lnTo>
                  <a:cubicBezTo>
                    <a:pt x="29456" y="9884"/>
                    <a:pt x="29463" y="9839"/>
                    <a:pt x="29471" y="9784"/>
                  </a:cubicBezTo>
                  <a:lnTo>
                    <a:pt x="29588" y="9796"/>
                  </a:lnTo>
                  <a:cubicBezTo>
                    <a:pt x="29587" y="9786"/>
                    <a:pt x="29585" y="9764"/>
                    <a:pt x="29584" y="9739"/>
                  </a:cubicBezTo>
                  <a:lnTo>
                    <a:pt x="29656" y="9683"/>
                  </a:lnTo>
                  <a:lnTo>
                    <a:pt x="29723" y="9710"/>
                  </a:lnTo>
                  <a:lnTo>
                    <a:pt x="29948" y="9478"/>
                  </a:lnTo>
                  <a:lnTo>
                    <a:pt x="29939" y="9467"/>
                  </a:lnTo>
                  <a:lnTo>
                    <a:pt x="30035" y="9450"/>
                  </a:lnTo>
                  <a:lnTo>
                    <a:pt x="29981" y="9421"/>
                  </a:lnTo>
                  <a:lnTo>
                    <a:pt x="30096" y="9237"/>
                  </a:lnTo>
                  <a:cubicBezTo>
                    <a:pt x="30111" y="9254"/>
                    <a:pt x="30128" y="9272"/>
                    <a:pt x="30158" y="9306"/>
                  </a:cubicBezTo>
                  <a:lnTo>
                    <a:pt x="30197" y="9259"/>
                  </a:lnTo>
                  <a:cubicBezTo>
                    <a:pt x="30179" y="9221"/>
                    <a:pt x="30165" y="9195"/>
                    <a:pt x="30151" y="9165"/>
                  </a:cubicBezTo>
                  <a:cubicBezTo>
                    <a:pt x="30157" y="9146"/>
                    <a:pt x="30163" y="9123"/>
                    <a:pt x="30172" y="9092"/>
                  </a:cubicBezTo>
                  <a:lnTo>
                    <a:pt x="30065" y="8966"/>
                  </a:lnTo>
                  <a:lnTo>
                    <a:pt x="30136" y="8954"/>
                  </a:lnTo>
                  <a:cubicBezTo>
                    <a:pt x="30142" y="8935"/>
                    <a:pt x="30150" y="8913"/>
                    <a:pt x="30157" y="8890"/>
                  </a:cubicBezTo>
                  <a:lnTo>
                    <a:pt x="30239" y="8857"/>
                  </a:lnTo>
                  <a:lnTo>
                    <a:pt x="30321" y="8962"/>
                  </a:lnTo>
                  <a:lnTo>
                    <a:pt x="30478" y="8899"/>
                  </a:lnTo>
                  <a:lnTo>
                    <a:pt x="30506" y="8835"/>
                  </a:lnTo>
                  <a:lnTo>
                    <a:pt x="30506" y="8649"/>
                  </a:lnTo>
                  <a:lnTo>
                    <a:pt x="30438" y="8641"/>
                  </a:lnTo>
                  <a:cubicBezTo>
                    <a:pt x="30443" y="8614"/>
                    <a:pt x="30449" y="8587"/>
                    <a:pt x="30455" y="8559"/>
                  </a:cubicBezTo>
                  <a:lnTo>
                    <a:pt x="30417" y="8528"/>
                  </a:lnTo>
                  <a:cubicBezTo>
                    <a:pt x="30508" y="8487"/>
                    <a:pt x="30596" y="8460"/>
                    <a:pt x="30646" y="8371"/>
                  </a:cubicBezTo>
                  <a:close/>
                  <a:moveTo>
                    <a:pt x="13321" y="23514"/>
                  </a:moveTo>
                  <a:cubicBezTo>
                    <a:pt x="13374" y="23514"/>
                    <a:pt x="13415" y="23521"/>
                    <a:pt x="13422" y="23580"/>
                  </a:cubicBezTo>
                  <a:lnTo>
                    <a:pt x="13342" y="23620"/>
                  </a:lnTo>
                  <a:cubicBezTo>
                    <a:pt x="13328" y="23584"/>
                    <a:pt x="13312" y="23550"/>
                    <a:pt x="13297" y="23514"/>
                  </a:cubicBezTo>
                  <a:cubicBezTo>
                    <a:pt x="13305" y="23514"/>
                    <a:pt x="13313" y="23514"/>
                    <a:pt x="13321" y="23514"/>
                  </a:cubicBezTo>
                  <a:close/>
                  <a:moveTo>
                    <a:pt x="11527" y="23380"/>
                  </a:moveTo>
                  <a:lnTo>
                    <a:pt x="11735" y="23480"/>
                  </a:lnTo>
                  <a:cubicBezTo>
                    <a:pt x="11744" y="23459"/>
                    <a:pt x="11752" y="23441"/>
                    <a:pt x="11758" y="23430"/>
                  </a:cubicBezTo>
                  <a:cubicBezTo>
                    <a:pt x="11776" y="23420"/>
                    <a:pt x="11792" y="23416"/>
                    <a:pt x="11807" y="23416"/>
                  </a:cubicBezTo>
                  <a:cubicBezTo>
                    <a:pt x="11869" y="23416"/>
                    <a:pt x="11915" y="23479"/>
                    <a:pt x="11977" y="23479"/>
                  </a:cubicBezTo>
                  <a:cubicBezTo>
                    <a:pt x="11983" y="23479"/>
                    <a:pt x="11990" y="23478"/>
                    <a:pt x="11997" y="23477"/>
                  </a:cubicBezTo>
                  <a:lnTo>
                    <a:pt x="12049" y="23407"/>
                  </a:lnTo>
                  <a:lnTo>
                    <a:pt x="12189" y="23488"/>
                  </a:lnTo>
                  <a:cubicBezTo>
                    <a:pt x="12166" y="23507"/>
                    <a:pt x="12140" y="23528"/>
                    <a:pt x="12115" y="23548"/>
                  </a:cubicBezTo>
                  <a:cubicBezTo>
                    <a:pt x="12084" y="23533"/>
                    <a:pt x="12056" y="23527"/>
                    <a:pt x="12031" y="23527"/>
                  </a:cubicBezTo>
                  <a:cubicBezTo>
                    <a:pt x="11963" y="23527"/>
                    <a:pt x="11908" y="23572"/>
                    <a:pt x="11852" y="23628"/>
                  </a:cubicBezTo>
                  <a:cubicBezTo>
                    <a:pt x="11841" y="23602"/>
                    <a:pt x="11831" y="23580"/>
                    <a:pt x="11821" y="23555"/>
                  </a:cubicBezTo>
                  <a:lnTo>
                    <a:pt x="11797" y="23595"/>
                  </a:lnTo>
                  <a:cubicBezTo>
                    <a:pt x="11699" y="23639"/>
                    <a:pt x="11594" y="23662"/>
                    <a:pt x="11488" y="23662"/>
                  </a:cubicBezTo>
                  <a:cubicBezTo>
                    <a:pt x="11450" y="23662"/>
                    <a:pt x="11413" y="23659"/>
                    <a:pt x="11376" y="23653"/>
                  </a:cubicBezTo>
                  <a:lnTo>
                    <a:pt x="11357" y="23695"/>
                  </a:lnTo>
                  <a:lnTo>
                    <a:pt x="11176" y="23659"/>
                  </a:lnTo>
                  <a:lnTo>
                    <a:pt x="11025" y="23683"/>
                  </a:lnTo>
                  <a:cubicBezTo>
                    <a:pt x="11005" y="23648"/>
                    <a:pt x="10988" y="23617"/>
                    <a:pt x="10969" y="23586"/>
                  </a:cubicBezTo>
                  <a:cubicBezTo>
                    <a:pt x="10973" y="23563"/>
                    <a:pt x="10975" y="23539"/>
                    <a:pt x="10979" y="23509"/>
                  </a:cubicBezTo>
                  <a:lnTo>
                    <a:pt x="10891" y="23433"/>
                  </a:lnTo>
                  <a:cubicBezTo>
                    <a:pt x="10908" y="23421"/>
                    <a:pt x="10917" y="23414"/>
                    <a:pt x="10929" y="23414"/>
                  </a:cubicBezTo>
                  <a:cubicBezTo>
                    <a:pt x="10941" y="23414"/>
                    <a:pt x="10957" y="23422"/>
                    <a:pt x="10989" y="23438"/>
                  </a:cubicBezTo>
                  <a:lnTo>
                    <a:pt x="11084" y="23413"/>
                  </a:lnTo>
                  <a:cubicBezTo>
                    <a:pt x="11104" y="23428"/>
                    <a:pt x="11125" y="23433"/>
                    <a:pt x="11146" y="23433"/>
                  </a:cubicBezTo>
                  <a:cubicBezTo>
                    <a:pt x="11194" y="23433"/>
                    <a:pt x="11244" y="23407"/>
                    <a:pt x="11295" y="23407"/>
                  </a:cubicBezTo>
                  <a:cubicBezTo>
                    <a:pt x="11318" y="23407"/>
                    <a:pt x="11340" y="23412"/>
                    <a:pt x="11363" y="23426"/>
                  </a:cubicBezTo>
                  <a:cubicBezTo>
                    <a:pt x="11355" y="23447"/>
                    <a:pt x="11348" y="23465"/>
                    <a:pt x="11340" y="23486"/>
                  </a:cubicBezTo>
                  <a:cubicBezTo>
                    <a:pt x="11354" y="23506"/>
                    <a:pt x="11368" y="23528"/>
                    <a:pt x="11386" y="23554"/>
                  </a:cubicBezTo>
                  <a:cubicBezTo>
                    <a:pt x="11394" y="23544"/>
                    <a:pt x="11405" y="23537"/>
                    <a:pt x="11409" y="23528"/>
                  </a:cubicBezTo>
                  <a:cubicBezTo>
                    <a:pt x="11420" y="23483"/>
                    <a:pt x="11429" y="23438"/>
                    <a:pt x="11438" y="23397"/>
                  </a:cubicBezTo>
                  <a:lnTo>
                    <a:pt x="11527" y="23380"/>
                  </a:lnTo>
                  <a:close/>
                  <a:moveTo>
                    <a:pt x="12823" y="23773"/>
                  </a:moveTo>
                  <a:lnTo>
                    <a:pt x="12823" y="23773"/>
                  </a:lnTo>
                  <a:cubicBezTo>
                    <a:pt x="12823" y="23773"/>
                    <a:pt x="12823" y="23773"/>
                    <a:pt x="12823" y="23773"/>
                  </a:cubicBezTo>
                  <a:lnTo>
                    <a:pt x="12824" y="23773"/>
                  </a:lnTo>
                  <a:cubicBezTo>
                    <a:pt x="12824" y="23773"/>
                    <a:pt x="12824" y="23773"/>
                    <a:pt x="12823" y="23773"/>
                  </a:cubicBezTo>
                  <a:close/>
                  <a:moveTo>
                    <a:pt x="10460" y="23026"/>
                  </a:moveTo>
                  <a:cubicBezTo>
                    <a:pt x="10479" y="23026"/>
                    <a:pt x="10497" y="23034"/>
                    <a:pt x="10515" y="23056"/>
                  </a:cubicBezTo>
                  <a:cubicBezTo>
                    <a:pt x="10514" y="23062"/>
                    <a:pt x="10512" y="23068"/>
                    <a:pt x="10510" y="23075"/>
                  </a:cubicBezTo>
                  <a:cubicBezTo>
                    <a:pt x="10506" y="23078"/>
                    <a:pt x="10502" y="23081"/>
                    <a:pt x="10497" y="23083"/>
                  </a:cubicBezTo>
                  <a:cubicBezTo>
                    <a:pt x="10509" y="23128"/>
                    <a:pt x="10521" y="23170"/>
                    <a:pt x="10533" y="23213"/>
                  </a:cubicBezTo>
                  <a:lnTo>
                    <a:pt x="10593" y="23222"/>
                  </a:lnTo>
                  <a:cubicBezTo>
                    <a:pt x="10596" y="23251"/>
                    <a:pt x="10599" y="23275"/>
                    <a:pt x="10604" y="23297"/>
                  </a:cubicBezTo>
                  <a:cubicBezTo>
                    <a:pt x="10606" y="23302"/>
                    <a:pt x="10619" y="23303"/>
                    <a:pt x="10633" y="23308"/>
                  </a:cubicBezTo>
                  <a:lnTo>
                    <a:pt x="10699" y="23203"/>
                  </a:lnTo>
                  <a:cubicBezTo>
                    <a:pt x="10762" y="23260"/>
                    <a:pt x="10761" y="23332"/>
                    <a:pt x="10774" y="23409"/>
                  </a:cubicBezTo>
                  <a:lnTo>
                    <a:pt x="10884" y="23486"/>
                  </a:lnTo>
                  <a:cubicBezTo>
                    <a:pt x="10881" y="23501"/>
                    <a:pt x="10876" y="23522"/>
                    <a:pt x="10871" y="23543"/>
                  </a:cubicBezTo>
                  <a:lnTo>
                    <a:pt x="10971" y="23680"/>
                  </a:lnTo>
                  <a:cubicBezTo>
                    <a:pt x="10896" y="23685"/>
                    <a:pt x="10835" y="23693"/>
                    <a:pt x="10775" y="23693"/>
                  </a:cubicBezTo>
                  <a:cubicBezTo>
                    <a:pt x="10765" y="23693"/>
                    <a:pt x="10755" y="23693"/>
                    <a:pt x="10746" y="23692"/>
                  </a:cubicBezTo>
                  <a:cubicBezTo>
                    <a:pt x="10720" y="23690"/>
                    <a:pt x="10693" y="23659"/>
                    <a:pt x="10663" y="23637"/>
                  </a:cubicBezTo>
                  <a:lnTo>
                    <a:pt x="10663" y="23637"/>
                  </a:lnTo>
                  <a:cubicBezTo>
                    <a:pt x="10643" y="23676"/>
                    <a:pt x="10672" y="23738"/>
                    <a:pt x="10601" y="23755"/>
                  </a:cubicBezTo>
                  <a:lnTo>
                    <a:pt x="10522" y="23731"/>
                  </a:lnTo>
                  <a:cubicBezTo>
                    <a:pt x="10501" y="23765"/>
                    <a:pt x="10480" y="23797"/>
                    <a:pt x="10460" y="23830"/>
                  </a:cubicBezTo>
                  <a:cubicBezTo>
                    <a:pt x="10480" y="23846"/>
                    <a:pt x="10497" y="23870"/>
                    <a:pt x="10520" y="23875"/>
                  </a:cubicBezTo>
                  <a:cubicBezTo>
                    <a:pt x="10576" y="23888"/>
                    <a:pt x="10595" y="23925"/>
                    <a:pt x="10606" y="23973"/>
                  </a:cubicBezTo>
                  <a:lnTo>
                    <a:pt x="10552" y="24101"/>
                  </a:lnTo>
                  <a:lnTo>
                    <a:pt x="10478" y="24039"/>
                  </a:lnTo>
                  <a:lnTo>
                    <a:pt x="10525" y="23972"/>
                  </a:lnTo>
                  <a:cubicBezTo>
                    <a:pt x="10487" y="23941"/>
                    <a:pt x="10453" y="23914"/>
                    <a:pt x="10414" y="23883"/>
                  </a:cubicBezTo>
                  <a:cubicBezTo>
                    <a:pt x="10430" y="23858"/>
                    <a:pt x="10440" y="23842"/>
                    <a:pt x="10450" y="23826"/>
                  </a:cubicBezTo>
                  <a:lnTo>
                    <a:pt x="10357" y="23790"/>
                  </a:lnTo>
                  <a:cubicBezTo>
                    <a:pt x="10358" y="23777"/>
                    <a:pt x="10361" y="23754"/>
                    <a:pt x="10364" y="23738"/>
                  </a:cubicBezTo>
                  <a:cubicBezTo>
                    <a:pt x="10344" y="23715"/>
                    <a:pt x="10327" y="23695"/>
                    <a:pt x="10309" y="23673"/>
                  </a:cubicBezTo>
                  <a:lnTo>
                    <a:pt x="10337" y="23655"/>
                  </a:lnTo>
                  <a:lnTo>
                    <a:pt x="10306" y="23475"/>
                  </a:lnTo>
                  <a:lnTo>
                    <a:pt x="10243" y="23433"/>
                  </a:lnTo>
                  <a:cubicBezTo>
                    <a:pt x="10270" y="23371"/>
                    <a:pt x="10296" y="23309"/>
                    <a:pt x="10324" y="23246"/>
                  </a:cubicBezTo>
                  <a:cubicBezTo>
                    <a:pt x="10310" y="23228"/>
                    <a:pt x="10298" y="23211"/>
                    <a:pt x="10278" y="23185"/>
                  </a:cubicBezTo>
                  <a:lnTo>
                    <a:pt x="10322" y="23049"/>
                  </a:lnTo>
                  <a:cubicBezTo>
                    <a:pt x="10331" y="23053"/>
                    <a:pt x="10340" y="23055"/>
                    <a:pt x="10349" y="23055"/>
                  </a:cubicBezTo>
                  <a:cubicBezTo>
                    <a:pt x="10387" y="23055"/>
                    <a:pt x="10423" y="23026"/>
                    <a:pt x="10460" y="23026"/>
                  </a:cubicBezTo>
                  <a:close/>
                  <a:moveTo>
                    <a:pt x="13121" y="23542"/>
                  </a:moveTo>
                  <a:lnTo>
                    <a:pt x="13144" y="23625"/>
                  </a:lnTo>
                  <a:lnTo>
                    <a:pt x="13059" y="23643"/>
                  </a:lnTo>
                  <a:cubicBezTo>
                    <a:pt x="13047" y="23676"/>
                    <a:pt x="13033" y="23708"/>
                    <a:pt x="13017" y="23749"/>
                  </a:cubicBezTo>
                  <a:lnTo>
                    <a:pt x="12835" y="23781"/>
                  </a:lnTo>
                  <a:cubicBezTo>
                    <a:pt x="12837" y="23789"/>
                    <a:pt x="12840" y="23797"/>
                    <a:pt x="12844" y="23805"/>
                  </a:cubicBezTo>
                  <a:lnTo>
                    <a:pt x="12748" y="23858"/>
                  </a:lnTo>
                  <a:lnTo>
                    <a:pt x="12691" y="23847"/>
                  </a:lnTo>
                  <a:lnTo>
                    <a:pt x="12551" y="23922"/>
                  </a:lnTo>
                  <a:lnTo>
                    <a:pt x="12508" y="23903"/>
                  </a:lnTo>
                  <a:cubicBezTo>
                    <a:pt x="12502" y="23924"/>
                    <a:pt x="12494" y="23943"/>
                    <a:pt x="12484" y="23969"/>
                  </a:cubicBezTo>
                  <a:lnTo>
                    <a:pt x="12327" y="23969"/>
                  </a:lnTo>
                  <a:cubicBezTo>
                    <a:pt x="12317" y="23949"/>
                    <a:pt x="12305" y="23930"/>
                    <a:pt x="12289" y="23900"/>
                  </a:cubicBezTo>
                  <a:lnTo>
                    <a:pt x="12245" y="23985"/>
                  </a:lnTo>
                  <a:cubicBezTo>
                    <a:pt x="12161" y="23981"/>
                    <a:pt x="12114" y="23918"/>
                    <a:pt x="12054" y="23850"/>
                  </a:cubicBezTo>
                  <a:cubicBezTo>
                    <a:pt x="12020" y="23943"/>
                    <a:pt x="11997" y="24036"/>
                    <a:pt x="11875" y="24047"/>
                  </a:cubicBezTo>
                  <a:lnTo>
                    <a:pt x="11817" y="24018"/>
                  </a:lnTo>
                  <a:cubicBezTo>
                    <a:pt x="11728" y="24098"/>
                    <a:pt x="11613" y="24093"/>
                    <a:pt x="11508" y="24141"/>
                  </a:cubicBezTo>
                  <a:cubicBezTo>
                    <a:pt x="11507" y="24127"/>
                    <a:pt x="11506" y="24113"/>
                    <a:pt x="11506" y="24099"/>
                  </a:cubicBezTo>
                  <a:cubicBezTo>
                    <a:pt x="11507" y="24089"/>
                    <a:pt x="11508" y="24080"/>
                    <a:pt x="11511" y="24071"/>
                  </a:cubicBezTo>
                  <a:cubicBezTo>
                    <a:pt x="11497" y="24057"/>
                    <a:pt x="11486" y="24052"/>
                    <a:pt x="11476" y="24052"/>
                  </a:cubicBezTo>
                  <a:cubicBezTo>
                    <a:pt x="11450" y="24052"/>
                    <a:pt x="11433" y="24086"/>
                    <a:pt x="11406" y="24095"/>
                  </a:cubicBezTo>
                  <a:lnTo>
                    <a:pt x="11289" y="23996"/>
                  </a:lnTo>
                  <a:lnTo>
                    <a:pt x="11252" y="24056"/>
                  </a:lnTo>
                  <a:lnTo>
                    <a:pt x="11345" y="24089"/>
                  </a:lnTo>
                  <a:cubicBezTo>
                    <a:pt x="11314" y="24135"/>
                    <a:pt x="11278" y="24153"/>
                    <a:pt x="11231" y="24153"/>
                  </a:cubicBezTo>
                  <a:cubicBezTo>
                    <a:pt x="11221" y="24153"/>
                    <a:pt x="11211" y="24152"/>
                    <a:pt x="11201" y="24151"/>
                  </a:cubicBezTo>
                  <a:cubicBezTo>
                    <a:pt x="11238" y="24058"/>
                    <a:pt x="11184" y="23980"/>
                    <a:pt x="11158" y="23883"/>
                  </a:cubicBezTo>
                  <a:lnTo>
                    <a:pt x="11158" y="23883"/>
                  </a:lnTo>
                  <a:cubicBezTo>
                    <a:pt x="11203" y="23893"/>
                    <a:pt x="11244" y="23918"/>
                    <a:pt x="11282" y="23918"/>
                  </a:cubicBezTo>
                  <a:cubicBezTo>
                    <a:pt x="11307" y="23918"/>
                    <a:pt x="11331" y="23907"/>
                    <a:pt x="11354" y="23872"/>
                  </a:cubicBezTo>
                  <a:cubicBezTo>
                    <a:pt x="11364" y="23914"/>
                    <a:pt x="11371" y="23942"/>
                    <a:pt x="11379" y="23971"/>
                  </a:cubicBezTo>
                  <a:lnTo>
                    <a:pt x="11397" y="23972"/>
                  </a:lnTo>
                  <a:lnTo>
                    <a:pt x="11421" y="23852"/>
                  </a:lnTo>
                  <a:cubicBezTo>
                    <a:pt x="11457" y="23857"/>
                    <a:pt x="11491" y="23858"/>
                    <a:pt x="11526" y="23858"/>
                  </a:cubicBezTo>
                  <a:cubicBezTo>
                    <a:pt x="11611" y="23851"/>
                    <a:pt x="11695" y="23838"/>
                    <a:pt x="11779" y="23831"/>
                  </a:cubicBezTo>
                  <a:cubicBezTo>
                    <a:pt x="11784" y="23831"/>
                    <a:pt x="11789" y="23831"/>
                    <a:pt x="11794" y="23831"/>
                  </a:cubicBezTo>
                  <a:cubicBezTo>
                    <a:pt x="11824" y="23831"/>
                    <a:pt x="11856" y="23836"/>
                    <a:pt x="11903" y="23839"/>
                  </a:cubicBezTo>
                  <a:cubicBezTo>
                    <a:pt x="11919" y="23833"/>
                    <a:pt x="11943" y="23809"/>
                    <a:pt x="11968" y="23809"/>
                  </a:cubicBezTo>
                  <a:cubicBezTo>
                    <a:pt x="11978" y="23809"/>
                    <a:pt x="11989" y="23813"/>
                    <a:pt x="12000" y="23823"/>
                  </a:cubicBezTo>
                  <a:cubicBezTo>
                    <a:pt x="12137" y="23758"/>
                    <a:pt x="12277" y="23765"/>
                    <a:pt x="12411" y="23725"/>
                  </a:cubicBezTo>
                  <a:cubicBezTo>
                    <a:pt x="12417" y="23748"/>
                    <a:pt x="12419" y="23762"/>
                    <a:pt x="12424" y="23777"/>
                  </a:cubicBezTo>
                  <a:lnTo>
                    <a:pt x="12498" y="23807"/>
                  </a:lnTo>
                  <a:cubicBezTo>
                    <a:pt x="12500" y="23783"/>
                    <a:pt x="12504" y="23758"/>
                    <a:pt x="12507" y="23726"/>
                  </a:cubicBezTo>
                  <a:lnTo>
                    <a:pt x="12565" y="23750"/>
                  </a:lnTo>
                  <a:cubicBezTo>
                    <a:pt x="12579" y="23726"/>
                    <a:pt x="12593" y="23701"/>
                    <a:pt x="12609" y="23672"/>
                  </a:cubicBezTo>
                  <a:cubicBezTo>
                    <a:pt x="12614" y="23671"/>
                    <a:pt x="12620" y="23671"/>
                    <a:pt x="12625" y="23671"/>
                  </a:cubicBezTo>
                  <a:cubicBezTo>
                    <a:pt x="12708" y="23671"/>
                    <a:pt x="12749" y="23758"/>
                    <a:pt x="12823" y="23773"/>
                  </a:cubicBezTo>
                  <a:lnTo>
                    <a:pt x="12823" y="23773"/>
                  </a:lnTo>
                  <a:cubicBezTo>
                    <a:pt x="12823" y="23719"/>
                    <a:pt x="12826" y="23668"/>
                    <a:pt x="12862" y="23621"/>
                  </a:cubicBezTo>
                  <a:cubicBezTo>
                    <a:pt x="12891" y="23583"/>
                    <a:pt x="12909" y="23566"/>
                    <a:pt x="12933" y="23566"/>
                  </a:cubicBezTo>
                  <a:cubicBezTo>
                    <a:pt x="12949" y="23566"/>
                    <a:pt x="12968" y="23574"/>
                    <a:pt x="12997" y="23588"/>
                  </a:cubicBezTo>
                  <a:lnTo>
                    <a:pt x="13121" y="23542"/>
                  </a:lnTo>
                  <a:close/>
                  <a:moveTo>
                    <a:pt x="10713" y="23838"/>
                  </a:moveTo>
                  <a:lnTo>
                    <a:pt x="10806" y="24069"/>
                  </a:lnTo>
                  <a:cubicBezTo>
                    <a:pt x="10891" y="24054"/>
                    <a:pt x="10901" y="24039"/>
                    <a:pt x="10901" y="23931"/>
                  </a:cubicBezTo>
                  <a:lnTo>
                    <a:pt x="11158" y="24045"/>
                  </a:lnTo>
                  <a:cubicBezTo>
                    <a:pt x="11121" y="24080"/>
                    <a:pt x="11094" y="24106"/>
                    <a:pt x="11066" y="24133"/>
                  </a:cubicBezTo>
                  <a:cubicBezTo>
                    <a:pt x="11058" y="24136"/>
                    <a:pt x="11050" y="24139"/>
                    <a:pt x="11042" y="24142"/>
                  </a:cubicBezTo>
                  <a:lnTo>
                    <a:pt x="11004" y="24086"/>
                  </a:lnTo>
                  <a:lnTo>
                    <a:pt x="10951" y="24118"/>
                  </a:lnTo>
                  <a:lnTo>
                    <a:pt x="10890" y="24089"/>
                  </a:lnTo>
                  <a:cubicBezTo>
                    <a:pt x="10878" y="24121"/>
                    <a:pt x="10869" y="24152"/>
                    <a:pt x="10861" y="24178"/>
                  </a:cubicBezTo>
                  <a:cubicBezTo>
                    <a:pt x="10831" y="24160"/>
                    <a:pt x="10801" y="24139"/>
                    <a:pt x="10770" y="24121"/>
                  </a:cubicBezTo>
                  <a:cubicBezTo>
                    <a:pt x="10715" y="24090"/>
                    <a:pt x="10712" y="24037"/>
                    <a:pt x="10709" y="23981"/>
                  </a:cubicBezTo>
                  <a:cubicBezTo>
                    <a:pt x="10679" y="23944"/>
                    <a:pt x="10648" y="23908"/>
                    <a:pt x="10618" y="23871"/>
                  </a:cubicBezTo>
                  <a:lnTo>
                    <a:pt x="10713" y="23838"/>
                  </a:lnTo>
                  <a:close/>
                  <a:moveTo>
                    <a:pt x="10609" y="24073"/>
                  </a:moveTo>
                  <a:cubicBezTo>
                    <a:pt x="10656" y="24073"/>
                    <a:pt x="10636" y="24118"/>
                    <a:pt x="10648" y="24146"/>
                  </a:cubicBezTo>
                  <a:lnTo>
                    <a:pt x="10731" y="24159"/>
                  </a:lnTo>
                  <a:cubicBezTo>
                    <a:pt x="10713" y="24180"/>
                    <a:pt x="10686" y="24191"/>
                    <a:pt x="10659" y="24191"/>
                  </a:cubicBezTo>
                  <a:cubicBezTo>
                    <a:pt x="10642" y="24191"/>
                    <a:pt x="10624" y="24186"/>
                    <a:pt x="10608" y="24176"/>
                  </a:cubicBezTo>
                  <a:cubicBezTo>
                    <a:pt x="10571" y="24151"/>
                    <a:pt x="10570" y="24127"/>
                    <a:pt x="10602" y="24073"/>
                  </a:cubicBezTo>
                  <a:cubicBezTo>
                    <a:pt x="10605" y="24073"/>
                    <a:pt x="10607" y="24073"/>
                    <a:pt x="10609" y="24073"/>
                  </a:cubicBezTo>
                  <a:close/>
                  <a:moveTo>
                    <a:pt x="8416" y="24061"/>
                  </a:moveTo>
                  <a:cubicBezTo>
                    <a:pt x="8437" y="24098"/>
                    <a:pt x="8455" y="24133"/>
                    <a:pt x="8477" y="24175"/>
                  </a:cubicBezTo>
                  <a:lnTo>
                    <a:pt x="8415" y="24203"/>
                  </a:lnTo>
                  <a:cubicBezTo>
                    <a:pt x="8400" y="24157"/>
                    <a:pt x="8387" y="24115"/>
                    <a:pt x="8373" y="24071"/>
                  </a:cubicBezTo>
                  <a:lnTo>
                    <a:pt x="8416" y="24061"/>
                  </a:lnTo>
                  <a:close/>
                  <a:moveTo>
                    <a:pt x="13048" y="24747"/>
                  </a:moveTo>
                  <a:lnTo>
                    <a:pt x="13152" y="24771"/>
                  </a:lnTo>
                  <a:cubicBezTo>
                    <a:pt x="13150" y="24834"/>
                    <a:pt x="13112" y="24857"/>
                    <a:pt x="13074" y="24883"/>
                  </a:cubicBezTo>
                  <a:cubicBezTo>
                    <a:pt x="13033" y="24849"/>
                    <a:pt x="13010" y="24815"/>
                    <a:pt x="13048" y="24747"/>
                  </a:cubicBezTo>
                  <a:close/>
                  <a:moveTo>
                    <a:pt x="12486" y="24843"/>
                  </a:moveTo>
                  <a:cubicBezTo>
                    <a:pt x="12510" y="24866"/>
                    <a:pt x="12531" y="24887"/>
                    <a:pt x="12553" y="24906"/>
                  </a:cubicBezTo>
                  <a:cubicBezTo>
                    <a:pt x="12550" y="24920"/>
                    <a:pt x="12547" y="24931"/>
                    <a:pt x="12546" y="24943"/>
                  </a:cubicBezTo>
                  <a:lnTo>
                    <a:pt x="12599" y="24964"/>
                  </a:lnTo>
                  <a:cubicBezTo>
                    <a:pt x="12593" y="24976"/>
                    <a:pt x="12592" y="24984"/>
                    <a:pt x="12587" y="24985"/>
                  </a:cubicBezTo>
                  <a:cubicBezTo>
                    <a:pt x="12575" y="24988"/>
                    <a:pt x="12564" y="24990"/>
                    <a:pt x="12554" y="24990"/>
                  </a:cubicBezTo>
                  <a:cubicBezTo>
                    <a:pt x="12495" y="24990"/>
                    <a:pt x="12473" y="24933"/>
                    <a:pt x="12438" y="24886"/>
                  </a:cubicBezTo>
                  <a:lnTo>
                    <a:pt x="12486" y="24843"/>
                  </a:lnTo>
                  <a:close/>
                  <a:moveTo>
                    <a:pt x="13139" y="24864"/>
                  </a:moveTo>
                  <a:lnTo>
                    <a:pt x="13223" y="24963"/>
                  </a:lnTo>
                  <a:cubicBezTo>
                    <a:pt x="13213" y="24978"/>
                    <a:pt x="13202" y="24994"/>
                    <a:pt x="13188" y="25016"/>
                  </a:cubicBezTo>
                  <a:lnTo>
                    <a:pt x="13095" y="24916"/>
                  </a:lnTo>
                  <a:lnTo>
                    <a:pt x="13139" y="24864"/>
                  </a:lnTo>
                  <a:close/>
                  <a:moveTo>
                    <a:pt x="13002" y="25020"/>
                  </a:moveTo>
                  <a:lnTo>
                    <a:pt x="13002" y="25020"/>
                  </a:lnTo>
                  <a:cubicBezTo>
                    <a:pt x="13002" y="25021"/>
                    <a:pt x="13002" y="25021"/>
                    <a:pt x="13002" y="25021"/>
                  </a:cubicBezTo>
                  <a:lnTo>
                    <a:pt x="13002" y="25020"/>
                  </a:lnTo>
                  <a:close/>
                  <a:moveTo>
                    <a:pt x="12733" y="24863"/>
                  </a:moveTo>
                  <a:cubicBezTo>
                    <a:pt x="12745" y="24908"/>
                    <a:pt x="12751" y="24935"/>
                    <a:pt x="12757" y="24963"/>
                  </a:cubicBezTo>
                  <a:lnTo>
                    <a:pt x="12704" y="25022"/>
                  </a:lnTo>
                  <a:cubicBezTo>
                    <a:pt x="12718" y="25050"/>
                    <a:pt x="12741" y="25067"/>
                    <a:pt x="12765" y="25067"/>
                  </a:cubicBezTo>
                  <a:cubicBezTo>
                    <a:pt x="12774" y="25067"/>
                    <a:pt x="12783" y="25064"/>
                    <a:pt x="12793" y="25059"/>
                  </a:cubicBezTo>
                  <a:cubicBezTo>
                    <a:pt x="12856" y="25020"/>
                    <a:pt x="12926" y="25020"/>
                    <a:pt x="13002" y="25020"/>
                  </a:cubicBezTo>
                  <a:lnTo>
                    <a:pt x="13002" y="25020"/>
                  </a:lnTo>
                  <a:cubicBezTo>
                    <a:pt x="13001" y="24993"/>
                    <a:pt x="12999" y="24973"/>
                    <a:pt x="12998" y="24947"/>
                  </a:cubicBezTo>
                  <a:lnTo>
                    <a:pt x="13039" y="24935"/>
                  </a:lnTo>
                  <a:lnTo>
                    <a:pt x="13126" y="25020"/>
                  </a:lnTo>
                  <a:cubicBezTo>
                    <a:pt x="13083" y="25038"/>
                    <a:pt x="13050" y="25057"/>
                    <a:pt x="13016" y="25066"/>
                  </a:cubicBezTo>
                  <a:cubicBezTo>
                    <a:pt x="12911" y="25092"/>
                    <a:pt x="12805" y="25111"/>
                    <a:pt x="12701" y="25140"/>
                  </a:cubicBezTo>
                  <a:cubicBezTo>
                    <a:pt x="12668" y="25149"/>
                    <a:pt x="12635" y="25154"/>
                    <a:pt x="12601" y="25154"/>
                  </a:cubicBezTo>
                  <a:cubicBezTo>
                    <a:pt x="12563" y="25154"/>
                    <a:pt x="12523" y="25148"/>
                    <a:pt x="12479" y="25138"/>
                  </a:cubicBezTo>
                  <a:cubicBezTo>
                    <a:pt x="12576" y="25092"/>
                    <a:pt x="12640" y="25036"/>
                    <a:pt x="12652" y="24936"/>
                  </a:cubicBezTo>
                  <a:lnTo>
                    <a:pt x="12706" y="24936"/>
                  </a:lnTo>
                  <a:lnTo>
                    <a:pt x="12733" y="24863"/>
                  </a:lnTo>
                  <a:close/>
                  <a:moveTo>
                    <a:pt x="11200" y="25038"/>
                  </a:moveTo>
                  <a:cubicBezTo>
                    <a:pt x="11201" y="25063"/>
                    <a:pt x="11202" y="25085"/>
                    <a:pt x="11203" y="25116"/>
                  </a:cubicBezTo>
                  <a:cubicBezTo>
                    <a:pt x="11226" y="25139"/>
                    <a:pt x="11279" y="25165"/>
                    <a:pt x="11231" y="25221"/>
                  </a:cubicBezTo>
                  <a:lnTo>
                    <a:pt x="11088" y="25144"/>
                  </a:lnTo>
                  <a:lnTo>
                    <a:pt x="11088" y="25038"/>
                  </a:lnTo>
                  <a:close/>
                  <a:moveTo>
                    <a:pt x="33072" y="0"/>
                  </a:moveTo>
                  <a:cubicBezTo>
                    <a:pt x="33019" y="0"/>
                    <a:pt x="32990" y="22"/>
                    <a:pt x="32893" y="106"/>
                  </a:cubicBezTo>
                  <a:cubicBezTo>
                    <a:pt x="32872" y="87"/>
                    <a:pt x="32861" y="50"/>
                    <a:pt x="32830" y="50"/>
                  </a:cubicBezTo>
                  <a:cubicBezTo>
                    <a:pt x="32823" y="50"/>
                    <a:pt x="32814" y="53"/>
                    <a:pt x="32804" y="58"/>
                  </a:cubicBezTo>
                  <a:cubicBezTo>
                    <a:pt x="32800" y="103"/>
                    <a:pt x="32785" y="142"/>
                    <a:pt x="32740" y="160"/>
                  </a:cubicBezTo>
                  <a:lnTo>
                    <a:pt x="32692" y="136"/>
                  </a:lnTo>
                  <a:lnTo>
                    <a:pt x="32645" y="216"/>
                  </a:lnTo>
                  <a:cubicBezTo>
                    <a:pt x="32622" y="208"/>
                    <a:pt x="32598" y="203"/>
                    <a:pt x="32574" y="199"/>
                  </a:cubicBezTo>
                  <a:cubicBezTo>
                    <a:pt x="32569" y="199"/>
                    <a:pt x="32563" y="199"/>
                    <a:pt x="32558" y="199"/>
                  </a:cubicBezTo>
                  <a:cubicBezTo>
                    <a:pt x="32538" y="199"/>
                    <a:pt x="32518" y="201"/>
                    <a:pt x="32508" y="211"/>
                  </a:cubicBezTo>
                  <a:cubicBezTo>
                    <a:pt x="32466" y="254"/>
                    <a:pt x="32429" y="303"/>
                    <a:pt x="32392" y="349"/>
                  </a:cubicBezTo>
                  <a:lnTo>
                    <a:pt x="32445" y="439"/>
                  </a:lnTo>
                  <a:lnTo>
                    <a:pt x="32377" y="451"/>
                  </a:lnTo>
                  <a:cubicBezTo>
                    <a:pt x="32337" y="428"/>
                    <a:pt x="32354" y="360"/>
                    <a:pt x="32304" y="360"/>
                  </a:cubicBezTo>
                  <a:cubicBezTo>
                    <a:pt x="32297" y="360"/>
                    <a:pt x="32288" y="361"/>
                    <a:pt x="32278" y="365"/>
                  </a:cubicBezTo>
                  <a:cubicBezTo>
                    <a:pt x="32285" y="394"/>
                    <a:pt x="32289" y="421"/>
                    <a:pt x="32293" y="435"/>
                  </a:cubicBezTo>
                  <a:lnTo>
                    <a:pt x="32189" y="589"/>
                  </a:lnTo>
                  <a:lnTo>
                    <a:pt x="32174" y="588"/>
                  </a:lnTo>
                  <a:cubicBezTo>
                    <a:pt x="32170" y="608"/>
                    <a:pt x="32167" y="626"/>
                    <a:pt x="32165" y="636"/>
                  </a:cubicBezTo>
                  <a:lnTo>
                    <a:pt x="32005" y="734"/>
                  </a:lnTo>
                  <a:lnTo>
                    <a:pt x="31841" y="763"/>
                  </a:lnTo>
                  <a:lnTo>
                    <a:pt x="31802" y="852"/>
                  </a:lnTo>
                  <a:lnTo>
                    <a:pt x="31642" y="885"/>
                  </a:lnTo>
                  <a:cubicBezTo>
                    <a:pt x="31637" y="869"/>
                    <a:pt x="31630" y="847"/>
                    <a:pt x="31623" y="826"/>
                  </a:cubicBezTo>
                  <a:lnTo>
                    <a:pt x="31618" y="822"/>
                  </a:lnTo>
                  <a:cubicBezTo>
                    <a:pt x="31609" y="846"/>
                    <a:pt x="31600" y="870"/>
                    <a:pt x="31591" y="894"/>
                  </a:cubicBezTo>
                  <a:cubicBezTo>
                    <a:pt x="31578" y="929"/>
                    <a:pt x="31566" y="964"/>
                    <a:pt x="31552" y="1001"/>
                  </a:cubicBezTo>
                  <a:lnTo>
                    <a:pt x="31470" y="984"/>
                  </a:lnTo>
                  <a:cubicBezTo>
                    <a:pt x="31381" y="1031"/>
                    <a:pt x="31378" y="1037"/>
                    <a:pt x="31406" y="1112"/>
                  </a:cubicBezTo>
                  <a:lnTo>
                    <a:pt x="31221" y="1203"/>
                  </a:lnTo>
                  <a:lnTo>
                    <a:pt x="31203" y="1236"/>
                  </a:lnTo>
                  <a:lnTo>
                    <a:pt x="31139" y="1215"/>
                  </a:lnTo>
                  <a:lnTo>
                    <a:pt x="31054" y="1275"/>
                  </a:lnTo>
                  <a:lnTo>
                    <a:pt x="30998" y="1259"/>
                  </a:lnTo>
                  <a:lnTo>
                    <a:pt x="30984" y="1372"/>
                  </a:lnTo>
                  <a:cubicBezTo>
                    <a:pt x="30926" y="1406"/>
                    <a:pt x="30873" y="1450"/>
                    <a:pt x="30801" y="1450"/>
                  </a:cubicBezTo>
                  <a:cubicBezTo>
                    <a:pt x="30799" y="1450"/>
                    <a:pt x="30798" y="1450"/>
                    <a:pt x="30796" y="1450"/>
                  </a:cubicBezTo>
                  <a:cubicBezTo>
                    <a:pt x="30773" y="1542"/>
                    <a:pt x="30682" y="1548"/>
                    <a:pt x="30625" y="1590"/>
                  </a:cubicBezTo>
                  <a:lnTo>
                    <a:pt x="30536" y="1577"/>
                  </a:lnTo>
                  <a:lnTo>
                    <a:pt x="30568" y="1645"/>
                  </a:lnTo>
                  <a:lnTo>
                    <a:pt x="30481" y="1629"/>
                  </a:lnTo>
                  <a:lnTo>
                    <a:pt x="30481" y="1629"/>
                  </a:lnTo>
                  <a:cubicBezTo>
                    <a:pt x="30487" y="1641"/>
                    <a:pt x="30491" y="1656"/>
                    <a:pt x="30501" y="1679"/>
                  </a:cubicBezTo>
                  <a:lnTo>
                    <a:pt x="30435" y="1673"/>
                  </a:lnTo>
                  <a:cubicBezTo>
                    <a:pt x="30355" y="1748"/>
                    <a:pt x="30225" y="1764"/>
                    <a:pt x="30192" y="1894"/>
                  </a:cubicBezTo>
                  <a:lnTo>
                    <a:pt x="30045" y="1942"/>
                  </a:lnTo>
                  <a:lnTo>
                    <a:pt x="30002" y="2030"/>
                  </a:lnTo>
                  <a:cubicBezTo>
                    <a:pt x="29962" y="2041"/>
                    <a:pt x="29922" y="2053"/>
                    <a:pt x="29900" y="2079"/>
                  </a:cubicBezTo>
                  <a:cubicBezTo>
                    <a:pt x="29807" y="2196"/>
                    <a:pt x="29672" y="2253"/>
                    <a:pt x="29551" y="2335"/>
                  </a:cubicBezTo>
                  <a:cubicBezTo>
                    <a:pt x="29542" y="2386"/>
                    <a:pt x="29542" y="2386"/>
                    <a:pt x="29514" y="2404"/>
                  </a:cubicBezTo>
                  <a:lnTo>
                    <a:pt x="29421" y="2339"/>
                  </a:lnTo>
                  <a:cubicBezTo>
                    <a:pt x="29418" y="2383"/>
                    <a:pt x="29415" y="2408"/>
                    <a:pt x="29414" y="2422"/>
                  </a:cubicBezTo>
                  <a:lnTo>
                    <a:pt x="29321" y="2558"/>
                  </a:lnTo>
                  <a:lnTo>
                    <a:pt x="29191" y="2540"/>
                  </a:lnTo>
                  <a:cubicBezTo>
                    <a:pt x="29186" y="2521"/>
                    <a:pt x="29182" y="2503"/>
                    <a:pt x="29176" y="2484"/>
                  </a:cubicBezTo>
                  <a:cubicBezTo>
                    <a:pt x="29138" y="2487"/>
                    <a:pt x="29106" y="2489"/>
                    <a:pt x="29072" y="2491"/>
                  </a:cubicBezTo>
                  <a:cubicBezTo>
                    <a:pt x="29047" y="2533"/>
                    <a:pt x="28990" y="2550"/>
                    <a:pt x="28968" y="2621"/>
                  </a:cubicBezTo>
                  <a:lnTo>
                    <a:pt x="29122" y="2533"/>
                  </a:lnTo>
                  <a:lnTo>
                    <a:pt x="29194" y="2600"/>
                  </a:lnTo>
                  <a:lnTo>
                    <a:pt x="29159" y="2663"/>
                  </a:lnTo>
                  <a:lnTo>
                    <a:pt x="29109" y="2637"/>
                  </a:lnTo>
                  <a:lnTo>
                    <a:pt x="29109" y="2637"/>
                  </a:lnTo>
                  <a:cubicBezTo>
                    <a:pt x="29110" y="2657"/>
                    <a:pt x="29111" y="2670"/>
                    <a:pt x="29112" y="2679"/>
                  </a:cubicBezTo>
                  <a:lnTo>
                    <a:pt x="28827" y="2822"/>
                  </a:lnTo>
                  <a:lnTo>
                    <a:pt x="28827" y="2942"/>
                  </a:lnTo>
                  <a:lnTo>
                    <a:pt x="28724" y="2901"/>
                  </a:lnTo>
                  <a:cubicBezTo>
                    <a:pt x="28710" y="2932"/>
                    <a:pt x="28706" y="2968"/>
                    <a:pt x="28684" y="2986"/>
                  </a:cubicBezTo>
                  <a:cubicBezTo>
                    <a:pt x="28626" y="3035"/>
                    <a:pt x="28562" y="3076"/>
                    <a:pt x="28503" y="3120"/>
                  </a:cubicBezTo>
                  <a:lnTo>
                    <a:pt x="28408" y="3092"/>
                  </a:lnTo>
                  <a:cubicBezTo>
                    <a:pt x="28394" y="3143"/>
                    <a:pt x="28383" y="3187"/>
                    <a:pt x="28369" y="3237"/>
                  </a:cubicBezTo>
                  <a:lnTo>
                    <a:pt x="28270" y="3197"/>
                  </a:lnTo>
                  <a:cubicBezTo>
                    <a:pt x="28256" y="3211"/>
                    <a:pt x="28232" y="3224"/>
                    <a:pt x="28227" y="3243"/>
                  </a:cubicBezTo>
                  <a:cubicBezTo>
                    <a:pt x="28207" y="3303"/>
                    <a:pt x="28168" y="3343"/>
                    <a:pt x="28132" y="3357"/>
                  </a:cubicBezTo>
                  <a:lnTo>
                    <a:pt x="27986" y="3540"/>
                  </a:lnTo>
                  <a:lnTo>
                    <a:pt x="27929" y="3528"/>
                  </a:lnTo>
                  <a:cubicBezTo>
                    <a:pt x="27903" y="3562"/>
                    <a:pt x="27876" y="3587"/>
                    <a:pt x="27865" y="3616"/>
                  </a:cubicBezTo>
                  <a:cubicBezTo>
                    <a:pt x="27847" y="3663"/>
                    <a:pt x="27793" y="3631"/>
                    <a:pt x="27768" y="3673"/>
                  </a:cubicBezTo>
                  <a:cubicBezTo>
                    <a:pt x="27767" y="3690"/>
                    <a:pt x="27766" y="3715"/>
                    <a:pt x="27765" y="3741"/>
                  </a:cubicBezTo>
                  <a:cubicBezTo>
                    <a:pt x="27687" y="3755"/>
                    <a:pt x="27639" y="3807"/>
                    <a:pt x="27591" y="3858"/>
                  </a:cubicBezTo>
                  <a:cubicBezTo>
                    <a:pt x="27580" y="3870"/>
                    <a:pt x="27567" y="3881"/>
                    <a:pt x="27552" y="3890"/>
                  </a:cubicBezTo>
                  <a:cubicBezTo>
                    <a:pt x="27498" y="3930"/>
                    <a:pt x="27442" y="3966"/>
                    <a:pt x="27386" y="4004"/>
                  </a:cubicBezTo>
                  <a:cubicBezTo>
                    <a:pt x="27379" y="4010"/>
                    <a:pt x="27371" y="4013"/>
                    <a:pt x="27364" y="4018"/>
                  </a:cubicBezTo>
                  <a:lnTo>
                    <a:pt x="27297" y="3986"/>
                  </a:lnTo>
                  <a:lnTo>
                    <a:pt x="27297" y="4094"/>
                  </a:lnTo>
                  <a:cubicBezTo>
                    <a:pt x="27258" y="4124"/>
                    <a:pt x="27206" y="4148"/>
                    <a:pt x="27183" y="4188"/>
                  </a:cubicBezTo>
                  <a:cubicBezTo>
                    <a:pt x="27146" y="4250"/>
                    <a:pt x="27087" y="4271"/>
                    <a:pt x="27033" y="4306"/>
                  </a:cubicBezTo>
                  <a:cubicBezTo>
                    <a:pt x="26997" y="4329"/>
                    <a:pt x="26962" y="4355"/>
                    <a:pt x="26928" y="4384"/>
                  </a:cubicBezTo>
                  <a:cubicBezTo>
                    <a:pt x="26875" y="4433"/>
                    <a:pt x="26825" y="4485"/>
                    <a:pt x="26773" y="4537"/>
                  </a:cubicBezTo>
                  <a:lnTo>
                    <a:pt x="26768" y="4531"/>
                  </a:lnTo>
                  <a:cubicBezTo>
                    <a:pt x="26757" y="4555"/>
                    <a:pt x="26748" y="4579"/>
                    <a:pt x="26739" y="4605"/>
                  </a:cubicBezTo>
                  <a:lnTo>
                    <a:pt x="26676" y="4605"/>
                  </a:lnTo>
                  <a:cubicBezTo>
                    <a:pt x="26677" y="4622"/>
                    <a:pt x="26679" y="4637"/>
                    <a:pt x="26680" y="4658"/>
                  </a:cubicBezTo>
                  <a:cubicBezTo>
                    <a:pt x="26482" y="4723"/>
                    <a:pt x="26361" y="4882"/>
                    <a:pt x="26209" y="5036"/>
                  </a:cubicBezTo>
                  <a:lnTo>
                    <a:pt x="25943" y="5199"/>
                  </a:lnTo>
                  <a:cubicBezTo>
                    <a:pt x="25968" y="5254"/>
                    <a:pt x="25946" y="5288"/>
                    <a:pt x="25904" y="5320"/>
                  </a:cubicBezTo>
                  <a:cubicBezTo>
                    <a:pt x="25856" y="5357"/>
                    <a:pt x="25804" y="5390"/>
                    <a:pt x="25799" y="5452"/>
                  </a:cubicBezTo>
                  <a:lnTo>
                    <a:pt x="25636" y="5505"/>
                  </a:lnTo>
                  <a:lnTo>
                    <a:pt x="25604" y="5457"/>
                  </a:lnTo>
                  <a:lnTo>
                    <a:pt x="25563" y="5549"/>
                  </a:lnTo>
                  <a:cubicBezTo>
                    <a:pt x="25526" y="5565"/>
                    <a:pt x="25497" y="5578"/>
                    <a:pt x="25468" y="5591"/>
                  </a:cubicBezTo>
                  <a:cubicBezTo>
                    <a:pt x="25436" y="5606"/>
                    <a:pt x="25405" y="5620"/>
                    <a:pt x="25372" y="5636"/>
                  </a:cubicBezTo>
                  <a:cubicBezTo>
                    <a:pt x="25356" y="5714"/>
                    <a:pt x="25306" y="5758"/>
                    <a:pt x="25231" y="5776"/>
                  </a:cubicBezTo>
                  <a:cubicBezTo>
                    <a:pt x="25222" y="5800"/>
                    <a:pt x="25215" y="5821"/>
                    <a:pt x="25205" y="5847"/>
                  </a:cubicBezTo>
                  <a:lnTo>
                    <a:pt x="25134" y="5816"/>
                  </a:lnTo>
                  <a:lnTo>
                    <a:pt x="25075" y="5904"/>
                  </a:lnTo>
                  <a:lnTo>
                    <a:pt x="25020" y="5865"/>
                  </a:lnTo>
                  <a:lnTo>
                    <a:pt x="25069" y="5793"/>
                  </a:lnTo>
                  <a:lnTo>
                    <a:pt x="25069" y="5793"/>
                  </a:lnTo>
                  <a:cubicBezTo>
                    <a:pt x="24931" y="5794"/>
                    <a:pt x="25000" y="5910"/>
                    <a:pt x="24954" y="5954"/>
                  </a:cubicBezTo>
                  <a:lnTo>
                    <a:pt x="25039" y="6003"/>
                  </a:lnTo>
                  <a:cubicBezTo>
                    <a:pt x="25039" y="6011"/>
                    <a:pt x="25038" y="6017"/>
                    <a:pt x="25038" y="6025"/>
                  </a:cubicBezTo>
                  <a:cubicBezTo>
                    <a:pt x="25015" y="6031"/>
                    <a:pt x="24980" y="6047"/>
                    <a:pt x="24963" y="6047"/>
                  </a:cubicBezTo>
                  <a:cubicBezTo>
                    <a:pt x="24960" y="6047"/>
                    <a:pt x="24957" y="6047"/>
                    <a:pt x="24955" y="6045"/>
                  </a:cubicBezTo>
                  <a:cubicBezTo>
                    <a:pt x="24946" y="6036"/>
                    <a:pt x="24938" y="6033"/>
                    <a:pt x="24931" y="6033"/>
                  </a:cubicBezTo>
                  <a:cubicBezTo>
                    <a:pt x="24914" y="6033"/>
                    <a:pt x="24898" y="6047"/>
                    <a:pt x="24883" y="6047"/>
                  </a:cubicBezTo>
                  <a:cubicBezTo>
                    <a:pt x="24879" y="6047"/>
                    <a:pt x="24874" y="6046"/>
                    <a:pt x="24870" y="6044"/>
                  </a:cubicBezTo>
                  <a:lnTo>
                    <a:pt x="24870" y="6044"/>
                  </a:lnTo>
                  <a:lnTo>
                    <a:pt x="24898" y="6084"/>
                  </a:lnTo>
                  <a:lnTo>
                    <a:pt x="24841" y="6114"/>
                  </a:lnTo>
                  <a:lnTo>
                    <a:pt x="24753" y="6046"/>
                  </a:lnTo>
                  <a:lnTo>
                    <a:pt x="24753" y="6046"/>
                  </a:lnTo>
                  <a:cubicBezTo>
                    <a:pt x="24756" y="6125"/>
                    <a:pt x="24760" y="6189"/>
                    <a:pt x="24763" y="6248"/>
                  </a:cubicBezTo>
                  <a:cubicBezTo>
                    <a:pt x="24649" y="6283"/>
                    <a:pt x="24592" y="6359"/>
                    <a:pt x="24551" y="6442"/>
                  </a:cubicBezTo>
                  <a:lnTo>
                    <a:pt x="24216" y="6708"/>
                  </a:lnTo>
                  <a:lnTo>
                    <a:pt x="24208" y="6697"/>
                  </a:lnTo>
                  <a:lnTo>
                    <a:pt x="24163" y="6767"/>
                  </a:lnTo>
                  <a:cubicBezTo>
                    <a:pt x="24143" y="6727"/>
                    <a:pt x="24128" y="6697"/>
                    <a:pt x="24108" y="6656"/>
                  </a:cubicBezTo>
                  <a:cubicBezTo>
                    <a:pt x="24096" y="6696"/>
                    <a:pt x="24088" y="6724"/>
                    <a:pt x="24079" y="6756"/>
                  </a:cubicBezTo>
                  <a:lnTo>
                    <a:pt x="23965" y="6736"/>
                  </a:lnTo>
                  <a:cubicBezTo>
                    <a:pt x="23953" y="6765"/>
                    <a:pt x="23944" y="6789"/>
                    <a:pt x="23934" y="6815"/>
                  </a:cubicBezTo>
                  <a:lnTo>
                    <a:pt x="23844" y="6806"/>
                  </a:lnTo>
                  <a:cubicBezTo>
                    <a:pt x="23828" y="6837"/>
                    <a:pt x="23812" y="6864"/>
                    <a:pt x="23797" y="6892"/>
                  </a:cubicBezTo>
                  <a:cubicBezTo>
                    <a:pt x="23748" y="6908"/>
                    <a:pt x="23712" y="6945"/>
                    <a:pt x="23669" y="6961"/>
                  </a:cubicBezTo>
                  <a:cubicBezTo>
                    <a:pt x="23590" y="6991"/>
                    <a:pt x="23555" y="7048"/>
                    <a:pt x="23544" y="7124"/>
                  </a:cubicBezTo>
                  <a:lnTo>
                    <a:pt x="23472" y="7132"/>
                  </a:lnTo>
                  <a:cubicBezTo>
                    <a:pt x="23476" y="7172"/>
                    <a:pt x="23480" y="7204"/>
                    <a:pt x="23483" y="7243"/>
                  </a:cubicBezTo>
                  <a:lnTo>
                    <a:pt x="23380" y="7186"/>
                  </a:lnTo>
                  <a:lnTo>
                    <a:pt x="23335" y="7254"/>
                  </a:lnTo>
                  <a:lnTo>
                    <a:pt x="23238" y="7289"/>
                  </a:lnTo>
                  <a:cubicBezTo>
                    <a:pt x="23207" y="7247"/>
                    <a:pt x="23181" y="7212"/>
                    <a:pt x="23157" y="7174"/>
                  </a:cubicBezTo>
                  <a:cubicBezTo>
                    <a:pt x="23153" y="7170"/>
                    <a:pt x="23157" y="7159"/>
                    <a:pt x="23157" y="7148"/>
                  </a:cubicBezTo>
                  <a:lnTo>
                    <a:pt x="23222" y="7171"/>
                  </a:lnTo>
                  <a:lnTo>
                    <a:pt x="23277" y="7105"/>
                  </a:lnTo>
                  <a:lnTo>
                    <a:pt x="23253" y="7057"/>
                  </a:lnTo>
                  <a:cubicBezTo>
                    <a:pt x="23288" y="7010"/>
                    <a:pt x="23309" y="6961"/>
                    <a:pt x="23269" y="6898"/>
                  </a:cubicBezTo>
                  <a:lnTo>
                    <a:pt x="23269" y="6898"/>
                  </a:lnTo>
                  <a:cubicBezTo>
                    <a:pt x="23234" y="6931"/>
                    <a:pt x="23176" y="6916"/>
                    <a:pt x="23164" y="6978"/>
                  </a:cubicBezTo>
                  <a:lnTo>
                    <a:pt x="23216" y="7046"/>
                  </a:lnTo>
                  <a:cubicBezTo>
                    <a:pt x="23199" y="7076"/>
                    <a:pt x="23180" y="7092"/>
                    <a:pt x="23156" y="7092"/>
                  </a:cubicBezTo>
                  <a:cubicBezTo>
                    <a:pt x="23146" y="7092"/>
                    <a:pt x="23136" y="7089"/>
                    <a:pt x="23125" y="7084"/>
                  </a:cubicBezTo>
                  <a:lnTo>
                    <a:pt x="23125" y="6918"/>
                  </a:lnTo>
                  <a:cubicBezTo>
                    <a:pt x="23147" y="6884"/>
                    <a:pt x="23169" y="6849"/>
                    <a:pt x="23195" y="6811"/>
                  </a:cubicBezTo>
                  <a:lnTo>
                    <a:pt x="23306" y="6841"/>
                  </a:lnTo>
                  <a:lnTo>
                    <a:pt x="23447" y="6727"/>
                  </a:lnTo>
                  <a:lnTo>
                    <a:pt x="23447" y="6526"/>
                  </a:lnTo>
                  <a:lnTo>
                    <a:pt x="23304" y="6435"/>
                  </a:lnTo>
                  <a:lnTo>
                    <a:pt x="23367" y="6362"/>
                  </a:lnTo>
                  <a:lnTo>
                    <a:pt x="23442" y="6416"/>
                  </a:lnTo>
                  <a:cubicBezTo>
                    <a:pt x="23451" y="6394"/>
                    <a:pt x="23457" y="6379"/>
                    <a:pt x="23465" y="6360"/>
                  </a:cubicBezTo>
                  <a:lnTo>
                    <a:pt x="23531" y="6377"/>
                  </a:lnTo>
                  <a:cubicBezTo>
                    <a:pt x="23534" y="6406"/>
                    <a:pt x="23537" y="6429"/>
                    <a:pt x="23540" y="6462"/>
                  </a:cubicBezTo>
                  <a:cubicBezTo>
                    <a:pt x="23562" y="6429"/>
                    <a:pt x="23577" y="6409"/>
                    <a:pt x="23592" y="6385"/>
                  </a:cubicBezTo>
                  <a:cubicBezTo>
                    <a:pt x="23606" y="6360"/>
                    <a:pt x="23620" y="6335"/>
                    <a:pt x="23634" y="6309"/>
                  </a:cubicBezTo>
                  <a:cubicBezTo>
                    <a:pt x="23638" y="6306"/>
                    <a:pt x="23643" y="6305"/>
                    <a:pt x="23649" y="6305"/>
                  </a:cubicBezTo>
                  <a:cubicBezTo>
                    <a:pt x="23667" y="6305"/>
                    <a:pt x="23686" y="6322"/>
                    <a:pt x="23703" y="6322"/>
                  </a:cubicBezTo>
                  <a:cubicBezTo>
                    <a:pt x="23713" y="6322"/>
                    <a:pt x="23721" y="6316"/>
                    <a:pt x="23728" y="6300"/>
                  </a:cubicBezTo>
                  <a:lnTo>
                    <a:pt x="23654" y="6223"/>
                  </a:lnTo>
                  <a:cubicBezTo>
                    <a:pt x="23671" y="6175"/>
                    <a:pt x="23684" y="6140"/>
                    <a:pt x="23698" y="6102"/>
                  </a:cubicBezTo>
                  <a:lnTo>
                    <a:pt x="23752" y="6095"/>
                  </a:lnTo>
                  <a:lnTo>
                    <a:pt x="23798" y="6007"/>
                  </a:lnTo>
                  <a:lnTo>
                    <a:pt x="23739" y="5941"/>
                  </a:lnTo>
                  <a:cubicBezTo>
                    <a:pt x="23746" y="5873"/>
                    <a:pt x="23770" y="5829"/>
                    <a:pt x="23803" y="5829"/>
                  </a:cubicBezTo>
                  <a:cubicBezTo>
                    <a:pt x="23808" y="5829"/>
                    <a:pt x="23812" y="5830"/>
                    <a:pt x="23817" y="5831"/>
                  </a:cubicBezTo>
                  <a:lnTo>
                    <a:pt x="23817" y="5902"/>
                  </a:lnTo>
                  <a:lnTo>
                    <a:pt x="23910" y="5844"/>
                  </a:lnTo>
                  <a:lnTo>
                    <a:pt x="23959" y="5858"/>
                  </a:lnTo>
                  <a:cubicBezTo>
                    <a:pt x="23984" y="5820"/>
                    <a:pt x="24007" y="5786"/>
                    <a:pt x="24026" y="5757"/>
                  </a:cubicBezTo>
                  <a:cubicBezTo>
                    <a:pt x="24010" y="5711"/>
                    <a:pt x="23997" y="5672"/>
                    <a:pt x="23978" y="5623"/>
                  </a:cubicBezTo>
                  <a:lnTo>
                    <a:pt x="23978" y="5623"/>
                  </a:lnTo>
                  <a:cubicBezTo>
                    <a:pt x="24013" y="5634"/>
                    <a:pt x="24040" y="5653"/>
                    <a:pt x="24067" y="5653"/>
                  </a:cubicBezTo>
                  <a:cubicBezTo>
                    <a:pt x="24082" y="5653"/>
                    <a:pt x="24096" y="5647"/>
                    <a:pt x="24112" y="5630"/>
                  </a:cubicBezTo>
                  <a:cubicBezTo>
                    <a:pt x="24046" y="5546"/>
                    <a:pt x="24185" y="5502"/>
                    <a:pt x="24153" y="5438"/>
                  </a:cubicBezTo>
                  <a:lnTo>
                    <a:pt x="24306" y="5235"/>
                  </a:lnTo>
                  <a:lnTo>
                    <a:pt x="24497" y="4830"/>
                  </a:lnTo>
                  <a:cubicBezTo>
                    <a:pt x="24483" y="4763"/>
                    <a:pt x="24486" y="4765"/>
                    <a:pt x="24536" y="4697"/>
                  </a:cubicBezTo>
                  <a:cubicBezTo>
                    <a:pt x="24559" y="4664"/>
                    <a:pt x="24575" y="4627"/>
                    <a:pt x="24586" y="4588"/>
                  </a:cubicBezTo>
                  <a:cubicBezTo>
                    <a:pt x="24623" y="4468"/>
                    <a:pt x="24657" y="4347"/>
                    <a:pt x="24691" y="4226"/>
                  </a:cubicBezTo>
                  <a:cubicBezTo>
                    <a:pt x="24723" y="4125"/>
                    <a:pt x="24727" y="4015"/>
                    <a:pt x="24699" y="3913"/>
                  </a:cubicBezTo>
                  <a:lnTo>
                    <a:pt x="24699" y="3913"/>
                  </a:lnTo>
                  <a:cubicBezTo>
                    <a:pt x="24673" y="3938"/>
                    <a:pt x="24647" y="3946"/>
                    <a:pt x="24621" y="3946"/>
                  </a:cubicBezTo>
                  <a:cubicBezTo>
                    <a:pt x="24584" y="3946"/>
                    <a:pt x="24547" y="3930"/>
                    <a:pt x="24509" y="3930"/>
                  </a:cubicBezTo>
                  <a:cubicBezTo>
                    <a:pt x="24499" y="3930"/>
                    <a:pt x="24488" y="3931"/>
                    <a:pt x="24478" y="3934"/>
                  </a:cubicBezTo>
                  <a:cubicBezTo>
                    <a:pt x="24468" y="3896"/>
                    <a:pt x="24459" y="3864"/>
                    <a:pt x="24449" y="3826"/>
                  </a:cubicBezTo>
                  <a:lnTo>
                    <a:pt x="24517" y="3815"/>
                  </a:lnTo>
                  <a:cubicBezTo>
                    <a:pt x="24518" y="3801"/>
                    <a:pt x="24519" y="3789"/>
                    <a:pt x="24520" y="3765"/>
                  </a:cubicBezTo>
                  <a:lnTo>
                    <a:pt x="24520" y="3765"/>
                  </a:lnTo>
                  <a:lnTo>
                    <a:pt x="24380" y="3777"/>
                  </a:lnTo>
                  <a:lnTo>
                    <a:pt x="24321" y="3715"/>
                  </a:lnTo>
                  <a:cubicBezTo>
                    <a:pt x="24428" y="3656"/>
                    <a:pt x="24550" y="3638"/>
                    <a:pt x="24595" y="3505"/>
                  </a:cubicBezTo>
                  <a:lnTo>
                    <a:pt x="24452" y="3446"/>
                  </a:lnTo>
                  <a:lnTo>
                    <a:pt x="24425" y="3535"/>
                  </a:lnTo>
                  <a:cubicBezTo>
                    <a:pt x="24390" y="3487"/>
                    <a:pt x="24366" y="3454"/>
                    <a:pt x="24341" y="3419"/>
                  </a:cubicBezTo>
                  <a:lnTo>
                    <a:pt x="24408" y="3342"/>
                  </a:lnTo>
                  <a:lnTo>
                    <a:pt x="24479" y="3399"/>
                  </a:lnTo>
                  <a:lnTo>
                    <a:pt x="24538" y="3352"/>
                  </a:lnTo>
                  <a:lnTo>
                    <a:pt x="24445" y="3225"/>
                  </a:lnTo>
                  <a:cubicBezTo>
                    <a:pt x="24468" y="3185"/>
                    <a:pt x="24500" y="3153"/>
                    <a:pt x="24502" y="3120"/>
                  </a:cubicBezTo>
                  <a:cubicBezTo>
                    <a:pt x="24510" y="3033"/>
                    <a:pt x="24504" y="2945"/>
                    <a:pt x="24504" y="2849"/>
                  </a:cubicBezTo>
                  <a:cubicBezTo>
                    <a:pt x="24566" y="2780"/>
                    <a:pt x="24632" y="2703"/>
                    <a:pt x="24621" y="2586"/>
                  </a:cubicBezTo>
                  <a:lnTo>
                    <a:pt x="24621" y="2586"/>
                  </a:lnTo>
                  <a:lnTo>
                    <a:pt x="24543" y="2623"/>
                  </a:lnTo>
                  <a:cubicBezTo>
                    <a:pt x="24557" y="2600"/>
                    <a:pt x="24569" y="2573"/>
                    <a:pt x="24581" y="2547"/>
                  </a:cubicBezTo>
                  <a:cubicBezTo>
                    <a:pt x="24591" y="2521"/>
                    <a:pt x="24597" y="2492"/>
                    <a:pt x="24598" y="2463"/>
                  </a:cubicBezTo>
                  <a:cubicBezTo>
                    <a:pt x="24597" y="2400"/>
                    <a:pt x="24575" y="2335"/>
                    <a:pt x="24587" y="2277"/>
                  </a:cubicBezTo>
                  <a:cubicBezTo>
                    <a:pt x="24605" y="2204"/>
                    <a:pt x="24578" y="2143"/>
                    <a:pt x="24571" y="2079"/>
                  </a:cubicBezTo>
                  <a:lnTo>
                    <a:pt x="24501" y="2037"/>
                  </a:lnTo>
                  <a:cubicBezTo>
                    <a:pt x="24496" y="2042"/>
                    <a:pt x="24493" y="2046"/>
                    <a:pt x="24489" y="2050"/>
                  </a:cubicBezTo>
                  <a:lnTo>
                    <a:pt x="24404" y="2067"/>
                  </a:lnTo>
                  <a:cubicBezTo>
                    <a:pt x="24385" y="2017"/>
                    <a:pt x="24380" y="1969"/>
                    <a:pt x="24317" y="1969"/>
                  </a:cubicBezTo>
                  <a:cubicBezTo>
                    <a:pt x="24316" y="1969"/>
                    <a:pt x="24316" y="1969"/>
                    <a:pt x="24315" y="1969"/>
                  </a:cubicBezTo>
                  <a:cubicBezTo>
                    <a:pt x="24317" y="2002"/>
                    <a:pt x="24319" y="2030"/>
                    <a:pt x="24322" y="2062"/>
                  </a:cubicBezTo>
                  <a:cubicBezTo>
                    <a:pt x="24305" y="2085"/>
                    <a:pt x="24276" y="2102"/>
                    <a:pt x="24292" y="2143"/>
                  </a:cubicBezTo>
                  <a:cubicBezTo>
                    <a:pt x="24297" y="2155"/>
                    <a:pt x="24262" y="2182"/>
                    <a:pt x="24246" y="2201"/>
                  </a:cubicBezTo>
                  <a:lnTo>
                    <a:pt x="24177" y="2143"/>
                  </a:lnTo>
                  <a:lnTo>
                    <a:pt x="24177" y="2143"/>
                  </a:lnTo>
                  <a:cubicBezTo>
                    <a:pt x="24125" y="2195"/>
                    <a:pt x="24218" y="2276"/>
                    <a:pt x="24135" y="2304"/>
                  </a:cubicBezTo>
                  <a:cubicBezTo>
                    <a:pt x="24141" y="2354"/>
                    <a:pt x="24147" y="2396"/>
                    <a:pt x="24154" y="2444"/>
                  </a:cubicBezTo>
                  <a:lnTo>
                    <a:pt x="24036" y="2468"/>
                  </a:lnTo>
                  <a:lnTo>
                    <a:pt x="24036" y="2305"/>
                  </a:lnTo>
                  <a:lnTo>
                    <a:pt x="23946" y="2233"/>
                  </a:lnTo>
                  <a:lnTo>
                    <a:pt x="23874" y="2238"/>
                  </a:lnTo>
                  <a:lnTo>
                    <a:pt x="23874" y="2035"/>
                  </a:lnTo>
                  <a:lnTo>
                    <a:pt x="23929" y="2064"/>
                  </a:lnTo>
                  <a:lnTo>
                    <a:pt x="23952" y="2041"/>
                  </a:lnTo>
                  <a:lnTo>
                    <a:pt x="24030" y="2075"/>
                  </a:lnTo>
                  <a:cubicBezTo>
                    <a:pt x="23965" y="1994"/>
                    <a:pt x="23999" y="1918"/>
                    <a:pt x="24012" y="1837"/>
                  </a:cubicBezTo>
                  <a:cubicBezTo>
                    <a:pt x="23979" y="1825"/>
                    <a:pt x="23947" y="1810"/>
                    <a:pt x="23917" y="1792"/>
                  </a:cubicBezTo>
                  <a:cubicBezTo>
                    <a:pt x="23876" y="1766"/>
                    <a:pt x="23820" y="1740"/>
                    <a:pt x="23803" y="1701"/>
                  </a:cubicBezTo>
                  <a:cubicBezTo>
                    <a:pt x="23755" y="1594"/>
                    <a:pt x="23669" y="1504"/>
                    <a:pt x="23663" y="1380"/>
                  </a:cubicBezTo>
                  <a:cubicBezTo>
                    <a:pt x="23662" y="1361"/>
                    <a:pt x="23651" y="1342"/>
                    <a:pt x="23644" y="1321"/>
                  </a:cubicBezTo>
                  <a:lnTo>
                    <a:pt x="23493" y="1339"/>
                  </a:lnTo>
                  <a:cubicBezTo>
                    <a:pt x="23464" y="1285"/>
                    <a:pt x="23435" y="1233"/>
                    <a:pt x="23399" y="1167"/>
                  </a:cubicBezTo>
                  <a:cubicBezTo>
                    <a:pt x="23409" y="1138"/>
                    <a:pt x="23425" y="1098"/>
                    <a:pt x="23443" y="1053"/>
                  </a:cubicBezTo>
                  <a:lnTo>
                    <a:pt x="23376" y="966"/>
                  </a:lnTo>
                  <a:cubicBezTo>
                    <a:pt x="23387" y="946"/>
                    <a:pt x="23398" y="930"/>
                    <a:pt x="23409" y="909"/>
                  </a:cubicBezTo>
                  <a:cubicBezTo>
                    <a:pt x="23344" y="868"/>
                    <a:pt x="23278" y="834"/>
                    <a:pt x="23244" y="765"/>
                  </a:cubicBezTo>
                  <a:cubicBezTo>
                    <a:pt x="23240" y="758"/>
                    <a:pt x="23230" y="754"/>
                    <a:pt x="23221" y="750"/>
                  </a:cubicBezTo>
                  <a:cubicBezTo>
                    <a:pt x="23126" y="711"/>
                    <a:pt x="23033" y="664"/>
                    <a:pt x="22933" y="635"/>
                  </a:cubicBezTo>
                  <a:cubicBezTo>
                    <a:pt x="22865" y="616"/>
                    <a:pt x="22797" y="592"/>
                    <a:pt x="22724" y="592"/>
                  </a:cubicBezTo>
                  <a:cubicBezTo>
                    <a:pt x="22705" y="592"/>
                    <a:pt x="22686" y="594"/>
                    <a:pt x="22666" y="597"/>
                  </a:cubicBezTo>
                  <a:cubicBezTo>
                    <a:pt x="22650" y="600"/>
                    <a:pt x="22633" y="601"/>
                    <a:pt x="22616" y="601"/>
                  </a:cubicBezTo>
                  <a:cubicBezTo>
                    <a:pt x="22561" y="601"/>
                    <a:pt x="22503" y="589"/>
                    <a:pt x="22447" y="588"/>
                  </a:cubicBezTo>
                  <a:cubicBezTo>
                    <a:pt x="22441" y="588"/>
                    <a:pt x="22434" y="588"/>
                    <a:pt x="22428" y="588"/>
                  </a:cubicBezTo>
                  <a:cubicBezTo>
                    <a:pt x="22375" y="588"/>
                    <a:pt x="22320" y="592"/>
                    <a:pt x="22254" y="594"/>
                  </a:cubicBezTo>
                  <a:cubicBezTo>
                    <a:pt x="22284" y="641"/>
                    <a:pt x="22305" y="673"/>
                    <a:pt x="22325" y="706"/>
                  </a:cubicBezTo>
                  <a:cubicBezTo>
                    <a:pt x="22321" y="727"/>
                    <a:pt x="22316" y="750"/>
                    <a:pt x="22313" y="767"/>
                  </a:cubicBezTo>
                  <a:cubicBezTo>
                    <a:pt x="22412" y="946"/>
                    <a:pt x="22580" y="985"/>
                    <a:pt x="22756" y="1000"/>
                  </a:cubicBezTo>
                  <a:lnTo>
                    <a:pt x="22809" y="1049"/>
                  </a:lnTo>
                  <a:lnTo>
                    <a:pt x="22816" y="1035"/>
                  </a:lnTo>
                  <a:lnTo>
                    <a:pt x="23002" y="1106"/>
                  </a:lnTo>
                  <a:lnTo>
                    <a:pt x="23100" y="1231"/>
                  </a:lnTo>
                  <a:cubicBezTo>
                    <a:pt x="23112" y="1229"/>
                    <a:pt x="23124" y="1228"/>
                    <a:pt x="23136" y="1228"/>
                  </a:cubicBezTo>
                  <a:cubicBezTo>
                    <a:pt x="23238" y="1228"/>
                    <a:pt x="23286" y="1293"/>
                    <a:pt x="23298" y="1401"/>
                  </a:cubicBezTo>
                  <a:lnTo>
                    <a:pt x="23249" y="1429"/>
                  </a:lnTo>
                  <a:cubicBezTo>
                    <a:pt x="23246" y="1453"/>
                    <a:pt x="23242" y="1476"/>
                    <a:pt x="23239" y="1502"/>
                  </a:cubicBezTo>
                  <a:lnTo>
                    <a:pt x="23281" y="1516"/>
                  </a:lnTo>
                  <a:cubicBezTo>
                    <a:pt x="23297" y="1572"/>
                    <a:pt x="23238" y="1580"/>
                    <a:pt x="23221" y="1609"/>
                  </a:cubicBezTo>
                  <a:lnTo>
                    <a:pt x="23206" y="1679"/>
                  </a:lnTo>
                  <a:lnTo>
                    <a:pt x="23104" y="1728"/>
                  </a:lnTo>
                  <a:lnTo>
                    <a:pt x="22990" y="1582"/>
                  </a:lnTo>
                  <a:lnTo>
                    <a:pt x="22924" y="1552"/>
                  </a:lnTo>
                  <a:lnTo>
                    <a:pt x="22856" y="1566"/>
                  </a:lnTo>
                  <a:cubicBezTo>
                    <a:pt x="22836" y="1483"/>
                    <a:pt x="22819" y="1406"/>
                    <a:pt x="22801" y="1329"/>
                  </a:cubicBezTo>
                  <a:lnTo>
                    <a:pt x="22724" y="1306"/>
                  </a:lnTo>
                  <a:cubicBezTo>
                    <a:pt x="22653" y="1371"/>
                    <a:pt x="22701" y="1515"/>
                    <a:pt x="22567" y="1534"/>
                  </a:cubicBezTo>
                  <a:cubicBezTo>
                    <a:pt x="22565" y="1577"/>
                    <a:pt x="22568" y="1623"/>
                    <a:pt x="22504" y="1633"/>
                  </a:cubicBezTo>
                  <a:lnTo>
                    <a:pt x="22443" y="1568"/>
                  </a:lnTo>
                  <a:cubicBezTo>
                    <a:pt x="22452" y="1548"/>
                    <a:pt x="22460" y="1533"/>
                    <a:pt x="22462" y="1528"/>
                  </a:cubicBezTo>
                  <a:cubicBezTo>
                    <a:pt x="22437" y="1490"/>
                    <a:pt x="22416" y="1458"/>
                    <a:pt x="22390" y="1418"/>
                  </a:cubicBezTo>
                  <a:cubicBezTo>
                    <a:pt x="22364" y="1472"/>
                    <a:pt x="22339" y="1525"/>
                    <a:pt x="22307" y="1591"/>
                  </a:cubicBezTo>
                  <a:lnTo>
                    <a:pt x="22280" y="1515"/>
                  </a:lnTo>
                  <a:lnTo>
                    <a:pt x="22131" y="1480"/>
                  </a:lnTo>
                  <a:cubicBezTo>
                    <a:pt x="22121" y="1416"/>
                    <a:pt x="22023" y="1397"/>
                    <a:pt x="22023" y="1302"/>
                  </a:cubicBezTo>
                  <a:lnTo>
                    <a:pt x="22023" y="1302"/>
                  </a:lnTo>
                  <a:lnTo>
                    <a:pt x="22258" y="1420"/>
                  </a:lnTo>
                  <a:lnTo>
                    <a:pt x="22316" y="1272"/>
                  </a:lnTo>
                  <a:cubicBezTo>
                    <a:pt x="22292" y="1251"/>
                    <a:pt x="22275" y="1237"/>
                    <a:pt x="22258" y="1223"/>
                  </a:cubicBezTo>
                  <a:lnTo>
                    <a:pt x="22196" y="1253"/>
                  </a:lnTo>
                  <a:lnTo>
                    <a:pt x="22172" y="1202"/>
                  </a:lnTo>
                  <a:cubicBezTo>
                    <a:pt x="22148" y="1241"/>
                    <a:pt x="22132" y="1268"/>
                    <a:pt x="22115" y="1297"/>
                  </a:cubicBezTo>
                  <a:lnTo>
                    <a:pt x="22059" y="1248"/>
                  </a:lnTo>
                  <a:lnTo>
                    <a:pt x="22005" y="1258"/>
                  </a:lnTo>
                  <a:lnTo>
                    <a:pt x="22016" y="1240"/>
                  </a:lnTo>
                  <a:lnTo>
                    <a:pt x="21941" y="1196"/>
                  </a:lnTo>
                  <a:cubicBezTo>
                    <a:pt x="21957" y="1166"/>
                    <a:pt x="21967" y="1145"/>
                    <a:pt x="21982" y="1114"/>
                  </a:cubicBezTo>
                  <a:lnTo>
                    <a:pt x="21845" y="1080"/>
                  </a:lnTo>
                  <a:cubicBezTo>
                    <a:pt x="21875" y="1017"/>
                    <a:pt x="21901" y="959"/>
                    <a:pt x="21926" y="907"/>
                  </a:cubicBezTo>
                  <a:lnTo>
                    <a:pt x="22015" y="897"/>
                  </a:lnTo>
                  <a:cubicBezTo>
                    <a:pt x="22017" y="895"/>
                    <a:pt x="22018" y="892"/>
                    <a:pt x="22019" y="888"/>
                  </a:cubicBezTo>
                  <a:cubicBezTo>
                    <a:pt x="21983" y="873"/>
                    <a:pt x="21977" y="846"/>
                    <a:pt x="21980" y="810"/>
                  </a:cubicBezTo>
                  <a:cubicBezTo>
                    <a:pt x="21982" y="780"/>
                    <a:pt x="21970" y="749"/>
                    <a:pt x="21966" y="724"/>
                  </a:cubicBezTo>
                  <a:lnTo>
                    <a:pt x="21905" y="715"/>
                  </a:lnTo>
                  <a:lnTo>
                    <a:pt x="21865" y="633"/>
                  </a:lnTo>
                  <a:lnTo>
                    <a:pt x="21820" y="633"/>
                  </a:lnTo>
                  <a:cubicBezTo>
                    <a:pt x="21830" y="670"/>
                    <a:pt x="21840" y="705"/>
                    <a:pt x="21849" y="738"/>
                  </a:cubicBezTo>
                  <a:lnTo>
                    <a:pt x="21826" y="747"/>
                  </a:lnTo>
                  <a:cubicBezTo>
                    <a:pt x="21810" y="719"/>
                    <a:pt x="21800" y="686"/>
                    <a:pt x="21776" y="664"/>
                  </a:cubicBezTo>
                  <a:cubicBezTo>
                    <a:pt x="21753" y="642"/>
                    <a:pt x="21717" y="633"/>
                    <a:pt x="21687" y="619"/>
                  </a:cubicBezTo>
                  <a:lnTo>
                    <a:pt x="21627" y="683"/>
                  </a:lnTo>
                  <a:lnTo>
                    <a:pt x="21622" y="670"/>
                  </a:lnTo>
                  <a:lnTo>
                    <a:pt x="21354" y="727"/>
                  </a:lnTo>
                  <a:cubicBezTo>
                    <a:pt x="21339" y="716"/>
                    <a:pt x="21323" y="711"/>
                    <a:pt x="21306" y="711"/>
                  </a:cubicBezTo>
                  <a:cubicBezTo>
                    <a:pt x="21272" y="711"/>
                    <a:pt x="21234" y="728"/>
                    <a:pt x="21198" y="735"/>
                  </a:cubicBezTo>
                  <a:cubicBezTo>
                    <a:pt x="21106" y="754"/>
                    <a:pt x="21013" y="778"/>
                    <a:pt x="20922" y="802"/>
                  </a:cubicBezTo>
                  <a:cubicBezTo>
                    <a:pt x="20858" y="818"/>
                    <a:pt x="20793" y="837"/>
                    <a:pt x="20729" y="856"/>
                  </a:cubicBezTo>
                  <a:cubicBezTo>
                    <a:pt x="20698" y="862"/>
                    <a:pt x="20677" y="889"/>
                    <a:pt x="20678" y="920"/>
                  </a:cubicBezTo>
                  <a:cubicBezTo>
                    <a:pt x="20678" y="927"/>
                    <a:pt x="20669" y="934"/>
                    <a:pt x="20662" y="943"/>
                  </a:cubicBezTo>
                  <a:lnTo>
                    <a:pt x="20600" y="889"/>
                  </a:lnTo>
                  <a:lnTo>
                    <a:pt x="20371" y="983"/>
                  </a:lnTo>
                  <a:lnTo>
                    <a:pt x="20259" y="1011"/>
                  </a:lnTo>
                  <a:cubicBezTo>
                    <a:pt x="20274" y="1048"/>
                    <a:pt x="20287" y="1075"/>
                    <a:pt x="20300" y="1113"/>
                  </a:cubicBezTo>
                  <a:lnTo>
                    <a:pt x="20186" y="1102"/>
                  </a:lnTo>
                  <a:cubicBezTo>
                    <a:pt x="20157" y="1166"/>
                    <a:pt x="20105" y="1186"/>
                    <a:pt x="20045" y="1186"/>
                  </a:cubicBezTo>
                  <a:cubicBezTo>
                    <a:pt x="20034" y="1186"/>
                    <a:pt x="20022" y="1185"/>
                    <a:pt x="20009" y="1184"/>
                  </a:cubicBezTo>
                  <a:cubicBezTo>
                    <a:pt x="20001" y="1212"/>
                    <a:pt x="19996" y="1236"/>
                    <a:pt x="19988" y="1265"/>
                  </a:cubicBezTo>
                  <a:lnTo>
                    <a:pt x="19909" y="1227"/>
                  </a:lnTo>
                  <a:cubicBezTo>
                    <a:pt x="19900" y="1239"/>
                    <a:pt x="19892" y="1247"/>
                    <a:pt x="19886" y="1256"/>
                  </a:cubicBezTo>
                  <a:cubicBezTo>
                    <a:pt x="19878" y="1268"/>
                    <a:pt x="19871" y="1282"/>
                    <a:pt x="19869" y="1284"/>
                  </a:cubicBezTo>
                  <a:cubicBezTo>
                    <a:pt x="19827" y="1280"/>
                    <a:pt x="19804" y="1277"/>
                    <a:pt x="19787" y="1277"/>
                  </a:cubicBezTo>
                  <a:cubicBezTo>
                    <a:pt x="19765" y="1277"/>
                    <a:pt x="19754" y="1282"/>
                    <a:pt x="19731" y="1292"/>
                  </a:cubicBezTo>
                  <a:cubicBezTo>
                    <a:pt x="19803" y="1362"/>
                    <a:pt x="19804" y="1374"/>
                    <a:pt x="19755" y="1431"/>
                  </a:cubicBezTo>
                  <a:lnTo>
                    <a:pt x="19634" y="1331"/>
                  </a:lnTo>
                  <a:cubicBezTo>
                    <a:pt x="19608" y="1380"/>
                    <a:pt x="19587" y="1418"/>
                    <a:pt x="19569" y="1451"/>
                  </a:cubicBezTo>
                  <a:lnTo>
                    <a:pt x="19459" y="1502"/>
                  </a:lnTo>
                  <a:lnTo>
                    <a:pt x="19388" y="1383"/>
                  </a:lnTo>
                  <a:lnTo>
                    <a:pt x="19312" y="1462"/>
                  </a:lnTo>
                  <a:cubicBezTo>
                    <a:pt x="19283" y="1449"/>
                    <a:pt x="19261" y="1442"/>
                    <a:pt x="19242" y="1442"/>
                  </a:cubicBezTo>
                  <a:cubicBezTo>
                    <a:pt x="19207" y="1442"/>
                    <a:pt x="19183" y="1468"/>
                    <a:pt x="19139" y="1532"/>
                  </a:cubicBezTo>
                  <a:lnTo>
                    <a:pt x="19020" y="1558"/>
                  </a:lnTo>
                  <a:lnTo>
                    <a:pt x="18954" y="1523"/>
                  </a:lnTo>
                  <a:lnTo>
                    <a:pt x="18954" y="1636"/>
                  </a:lnTo>
                  <a:cubicBezTo>
                    <a:pt x="18943" y="1634"/>
                    <a:pt x="18932" y="1632"/>
                    <a:pt x="18922" y="1629"/>
                  </a:cubicBezTo>
                  <a:cubicBezTo>
                    <a:pt x="18884" y="1606"/>
                    <a:pt x="18857" y="1594"/>
                    <a:pt x="18835" y="1594"/>
                  </a:cubicBezTo>
                  <a:cubicBezTo>
                    <a:pt x="18805" y="1594"/>
                    <a:pt x="18783" y="1616"/>
                    <a:pt x="18749" y="1665"/>
                  </a:cubicBezTo>
                  <a:cubicBezTo>
                    <a:pt x="18727" y="1696"/>
                    <a:pt x="18704" y="1726"/>
                    <a:pt x="18679" y="1758"/>
                  </a:cubicBezTo>
                  <a:lnTo>
                    <a:pt x="18555" y="1691"/>
                  </a:lnTo>
                  <a:cubicBezTo>
                    <a:pt x="18546" y="1723"/>
                    <a:pt x="18538" y="1751"/>
                    <a:pt x="18529" y="1782"/>
                  </a:cubicBezTo>
                  <a:cubicBezTo>
                    <a:pt x="18452" y="1807"/>
                    <a:pt x="18377" y="1834"/>
                    <a:pt x="18300" y="1857"/>
                  </a:cubicBezTo>
                  <a:cubicBezTo>
                    <a:pt x="18259" y="1869"/>
                    <a:pt x="18222" y="1885"/>
                    <a:pt x="18205" y="1928"/>
                  </a:cubicBezTo>
                  <a:cubicBezTo>
                    <a:pt x="18182" y="1988"/>
                    <a:pt x="18136" y="2003"/>
                    <a:pt x="18083" y="2009"/>
                  </a:cubicBezTo>
                  <a:cubicBezTo>
                    <a:pt x="18069" y="1989"/>
                    <a:pt x="18057" y="1974"/>
                    <a:pt x="18043" y="1953"/>
                  </a:cubicBezTo>
                  <a:cubicBezTo>
                    <a:pt x="18030" y="1968"/>
                    <a:pt x="18019" y="1985"/>
                    <a:pt x="18008" y="2001"/>
                  </a:cubicBezTo>
                  <a:cubicBezTo>
                    <a:pt x="18002" y="2018"/>
                    <a:pt x="17996" y="2035"/>
                    <a:pt x="17992" y="2052"/>
                  </a:cubicBezTo>
                  <a:lnTo>
                    <a:pt x="17874" y="2094"/>
                  </a:lnTo>
                  <a:lnTo>
                    <a:pt x="17883" y="2107"/>
                  </a:lnTo>
                  <a:lnTo>
                    <a:pt x="17668" y="2286"/>
                  </a:lnTo>
                  <a:cubicBezTo>
                    <a:pt x="17659" y="2297"/>
                    <a:pt x="17706" y="2355"/>
                    <a:pt x="17638" y="2359"/>
                  </a:cubicBezTo>
                  <a:lnTo>
                    <a:pt x="17589" y="2301"/>
                  </a:lnTo>
                  <a:lnTo>
                    <a:pt x="17589" y="2301"/>
                  </a:lnTo>
                  <a:cubicBezTo>
                    <a:pt x="17519" y="2347"/>
                    <a:pt x="17635" y="2382"/>
                    <a:pt x="17585" y="2425"/>
                  </a:cubicBezTo>
                  <a:lnTo>
                    <a:pt x="17489" y="2357"/>
                  </a:lnTo>
                  <a:lnTo>
                    <a:pt x="17333" y="2442"/>
                  </a:lnTo>
                  <a:cubicBezTo>
                    <a:pt x="17300" y="2490"/>
                    <a:pt x="17274" y="2528"/>
                    <a:pt x="17238" y="2579"/>
                  </a:cubicBezTo>
                  <a:lnTo>
                    <a:pt x="17259" y="2662"/>
                  </a:lnTo>
                  <a:lnTo>
                    <a:pt x="17215" y="2678"/>
                  </a:lnTo>
                  <a:cubicBezTo>
                    <a:pt x="17197" y="2651"/>
                    <a:pt x="17182" y="2629"/>
                    <a:pt x="17166" y="2608"/>
                  </a:cubicBezTo>
                  <a:cubicBezTo>
                    <a:pt x="17172" y="2581"/>
                    <a:pt x="17178" y="2556"/>
                    <a:pt x="17184" y="2531"/>
                  </a:cubicBezTo>
                  <a:lnTo>
                    <a:pt x="17171" y="2528"/>
                  </a:lnTo>
                  <a:lnTo>
                    <a:pt x="17116" y="2586"/>
                  </a:lnTo>
                  <a:cubicBezTo>
                    <a:pt x="17105" y="2635"/>
                    <a:pt x="17097" y="2670"/>
                    <a:pt x="17085" y="2716"/>
                  </a:cubicBezTo>
                  <a:lnTo>
                    <a:pt x="17018" y="2662"/>
                  </a:lnTo>
                  <a:lnTo>
                    <a:pt x="16975" y="2728"/>
                  </a:lnTo>
                  <a:lnTo>
                    <a:pt x="17096" y="2782"/>
                  </a:lnTo>
                  <a:lnTo>
                    <a:pt x="16909" y="2886"/>
                  </a:lnTo>
                  <a:cubicBezTo>
                    <a:pt x="16891" y="2874"/>
                    <a:pt x="16871" y="2863"/>
                    <a:pt x="16844" y="2846"/>
                  </a:cubicBezTo>
                  <a:lnTo>
                    <a:pt x="16888" y="2805"/>
                  </a:lnTo>
                  <a:cubicBezTo>
                    <a:pt x="16886" y="2793"/>
                    <a:pt x="16881" y="2783"/>
                    <a:pt x="16877" y="2773"/>
                  </a:cubicBezTo>
                  <a:cubicBezTo>
                    <a:pt x="16873" y="2768"/>
                    <a:pt x="16869" y="2764"/>
                    <a:pt x="16864" y="2762"/>
                  </a:cubicBezTo>
                  <a:lnTo>
                    <a:pt x="16769" y="2799"/>
                  </a:lnTo>
                  <a:cubicBezTo>
                    <a:pt x="16767" y="2841"/>
                    <a:pt x="16773" y="2889"/>
                    <a:pt x="16760" y="2935"/>
                  </a:cubicBezTo>
                  <a:cubicBezTo>
                    <a:pt x="16748" y="2979"/>
                    <a:pt x="16719" y="3022"/>
                    <a:pt x="16696" y="3065"/>
                  </a:cubicBezTo>
                  <a:lnTo>
                    <a:pt x="16625" y="3065"/>
                  </a:lnTo>
                  <a:cubicBezTo>
                    <a:pt x="16644" y="3092"/>
                    <a:pt x="16659" y="3112"/>
                    <a:pt x="16679" y="3140"/>
                  </a:cubicBezTo>
                  <a:cubicBezTo>
                    <a:pt x="16562" y="3193"/>
                    <a:pt x="16421" y="3192"/>
                    <a:pt x="16366" y="3334"/>
                  </a:cubicBezTo>
                  <a:lnTo>
                    <a:pt x="16304" y="3291"/>
                  </a:lnTo>
                  <a:cubicBezTo>
                    <a:pt x="16265" y="3378"/>
                    <a:pt x="16193" y="3424"/>
                    <a:pt x="16105" y="3452"/>
                  </a:cubicBezTo>
                  <a:cubicBezTo>
                    <a:pt x="16078" y="3462"/>
                    <a:pt x="16052" y="3476"/>
                    <a:pt x="16029" y="3494"/>
                  </a:cubicBezTo>
                  <a:cubicBezTo>
                    <a:pt x="15980" y="3527"/>
                    <a:pt x="15932" y="3562"/>
                    <a:pt x="15884" y="3598"/>
                  </a:cubicBezTo>
                  <a:cubicBezTo>
                    <a:pt x="15881" y="3594"/>
                    <a:pt x="15878" y="3591"/>
                    <a:pt x="15876" y="3587"/>
                  </a:cubicBezTo>
                  <a:cubicBezTo>
                    <a:pt x="15858" y="3610"/>
                    <a:pt x="15840" y="3633"/>
                    <a:pt x="15823" y="3655"/>
                  </a:cubicBezTo>
                  <a:cubicBezTo>
                    <a:pt x="15809" y="3653"/>
                    <a:pt x="15796" y="3652"/>
                    <a:pt x="15784" y="3652"/>
                  </a:cubicBezTo>
                  <a:cubicBezTo>
                    <a:pt x="15731" y="3652"/>
                    <a:pt x="15689" y="3670"/>
                    <a:pt x="15649" y="3716"/>
                  </a:cubicBezTo>
                  <a:cubicBezTo>
                    <a:pt x="15615" y="3756"/>
                    <a:pt x="15561" y="3783"/>
                    <a:pt x="15512" y="3807"/>
                  </a:cubicBezTo>
                  <a:cubicBezTo>
                    <a:pt x="15509" y="3808"/>
                    <a:pt x="15506" y="3809"/>
                    <a:pt x="15502" y="3809"/>
                  </a:cubicBezTo>
                  <a:cubicBezTo>
                    <a:pt x="15484" y="3809"/>
                    <a:pt x="15458" y="3796"/>
                    <a:pt x="15443" y="3784"/>
                  </a:cubicBezTo>
                  <a:cubicBezTo>
                    <a:pt x="15419" y="3765"/>
                    <a:pt x="15402" y="3737"/>
                    <a:pt x="15379" y="3708"/>
                  </a:cubicBezTo>
                  <a:cubicBezTo>
                    <a:pt x="15342" y="3752"/>
                    <a:pt x="15291" y="3769"/>
                    <a:pt x="15316" y="3826"/>
                  </a:cubicBezTo>
                  <a:cubicBezTo>
                    <a:pt x="15348" y="3849"/>
                    <a:pt x="15407" y="3829"/>
                    <a:pt x="15408" y="3894"/>
                  </a:cubicBezTo>
                  <a:lnTo>
                    <a:pt x="15323" y="3935"/>
                  </a:lnTo>
                  <a:lnTo>
                    <a:pt x="15305" y="3948"/>
                  </a:lnTo>
                  <a:lnTo>
                    <a:pt x="15242" y="3853"/>
                  </a:lnTo>
                  <a:cubicBezTo>
                    <a:pt x="15232" y="3885"/>
                    <a:pt x="15226" y="3903"/>
                    <a:pt x="15220" y="3917"/>
                  </a:cubicBezTo>
                  <a:lnTo>
                    <a:pt x="15311" y="3970"/>
                  </a:lnTo>
                  <a:lnTo>
                    <a:pt x="15075" y="4089"/>
                  </a:lnTo>
                  <a:lnTo>
                    <a:pt x="15029" y="4060"/>
                  </a:lnTo>
                  <a:lnTo>
                    <a:pt x="15029" y="4115"/>
                  </a:lnTo>
                  <a:lnTo>
                    <a:pt x="14925" y="4193"/>
                  </a:lnTo>
                  <a:lnTo>
                    <a:pt x="14807" y="4159"/>
                  </a:lnTo>
                  <a:cubicBezTo>
                    <a:pt x="14667" y="4252"/>
                    <a:pt x="14610" y="4293"/>
                    <a:pt x="14505" y="4293"/>
                  </a:cubicBezTo>
                  <a:cubicBezTo>
                    <a:pt x="14502" y="4293"/>
                    <a:pt x="14499" y="4293"/>
                    <a:pt x="14496" y="4293"/>
                  </a:cubicBezTo>
                  <a:cubicBezTo>
                    <a:pt x="14471" y="4312"/>
                    <a:pt x="14444" y="4332"/>
                    <a:pt x="14419" y="4352"/>
                  </a:cubicBezTo>
                  <a:cubicBezTo>
                    <a:pt x="14394" y="4370"/>
                    <a:pt x="14369" y="4388"/>
                    <a:pt x="14343" y="4408"/>
                  </a:cubicBezTo>
                  <a:cubicBezTo>
                    <a:pt x="14336" y="4423"/>
                    <a:pt x="14329" y="4441"/>
                    <a:pt x="14321" y="4461"/>
                  </a:cubicBezTo>
                  <a:lnTo>
                    <a:pt x="14211" y="4461"/>
                  </a:lnTo>
                  <a:lnTo>
                    <a:pt x="14120" y="4555"/>
                  </a:lnTo>
                  <a:cubicBezTo>
                    <a:pt x="14037" y="4583"/>
                    <a:pt x="13980" y="4690"/>
                    <a:pt x="13875" y="4725"/>
                  </a:cubicBezTo>
                  <a:cubicBezTo>
                    <a:pt x="13859" y="4729"/>
                    <a:pt x="13855" y="4765"/>
                    <a:pt x="13845" y="4785"/>
                  </a:cubicBezTo>
                  <a:cubicBezTo>
                    <a:pt x="13751" y="4788"/>
                    <a:pt x="13409" y="5037"/>
                    <a:pt x="13341" y="5142"/>
                  </a:cubicBezTo>
                  <a:cubicBezTo>
                    <a:pt x="13164" y="5245"/>
                    <a:pt x="13001" y="5335"/>
                    <a:pt x="12869" y="5492"/>
                  </a:cubicBezTo>
                  <a:cubicBezTo>
                    <a:pt x="12810" y="5502"/>
                    <a:pt x="12739" y="5523"/>
                    <a:pt x="12685" y="5588"/>
                  </a:cubicBezTo>
                  <a:cubicBezTo>
                    <a:pt x="12654" y="5625"/>
                    <a:pt x="12607" y="5646"/>
                    <a:pt x="12568" y="5672"/>
                  </a:cubicBezTo>
                  <a:cubicBezTo>
                    <a:pt x="12558" y="5640"/>
                    <a:pt x="12548" y="5615"/>
                    <a:pt x="12537" y="5577"/>
                  </a:cubicBezTo>
                  <a:lnTo>
                    <a:pt x="12500" y="5640"/>
                  </a:lnTo>
                  <a:cubicBezTo>
                    <a:pt x="12427" y="5636"/>
                    <a:pt x="12427" y="5636"/>
                    <a:pt x="12378" y="5587"/>
                  </a:cubicBezTo>
                  <a:cubicBezTo>
                    <a:pt x="12418" y="5539"/>
                    <a:pt x="12456" y="5490"/>
                    <a:pt x="12499" y="5440"/>
                  </a:cubicBezTo>
                  <a:cubicBezTo>
                    <a:pt x="12542" y="5391"/>
                    <a:pt x="12570" y="5340"/>
                    <a:pt x="12550" y="5269"/>
                  </a:cubicBezTo>
                  <a:lnTo>
                    <a:pt x="12472" y="5237"/>
                  </a:lnTo>
                  <a:cubicBezTo>
                    <a:pt x="12500" y="5155"/>
                    <a:pt x="12472" y="5097"/>
                    <a:pt x="12399" y="5051"/>
                  </a:cubicBezTo>
                  <a:cubicBezTo>
                    <a:pt x="12373" y="5036"/>
                    <a:pt x="12356" y="5004"/>
                    <a:pt x="12335" y="4980"/>
                  </a:cubicBezTo>
                  <a:cubicBezTo>
                    <a:pt x="12281" y="4971"/>
                    <a:pt x="12227" y="4959"/>
                    <a:pt x="12190" y="4927"/>
                  </a:cubicBezTo>
                  <a:cubicBezTo>
                    <a:pt x="12140" y="4885"/>
                    <a:pt x="12103" y="4824"/>
                    <a:pt x="12060" y="4771"/>
                  </a:cubicBezTo>
                  <a:cubicBezTo>
                    <a:pt x="12064" y="4742"/>
                    <a:pt x="12067" y="4710"/>
                    <a:pt x="12073" y="4675"/>
                  </a:cubicBezTo>
                  <a:lnTo>
                    <a:pt x="11932" y="4651"/>
                  </a:lnTo>
                  <a:cubicBezTo>
                    <a:pt x="11970" y="4590"/>
                    <a:pt x="12000" y="4542"/>
                    <a:pt x="12035" y="4486"/>
                  </a:cubicBezTo>
                  <a:cubicBezTo>
                    <a:pt x="12014" y="4469"/>
                    <a:pt x="11993" y="4455"/>
                    <a:pt x="11970" y="4433"/>
                  </a:cubicBezTo>
                  <a:cubicBezTo>
                    <a:pt x="11948" y="4411"/>
                    <a:pt x="11929" y="4388"/>
                    <a:pt x="11900" y="4358"/>
                  </a:cubicBezTo>
                  <a:lnTo>
                    <a:pt x="12121" y="4230"/>
                  </a:lnTo>
                  <a:cubicBezTo>
                    <a:pt x="12122" y="4224"/>
                    <a:pt x="12125" y="4210"/>
                    <a:pt x="12130" y="4192"/>
                  </a:cubicBezTo>
                  <a:lnTo>
                    <a:pt x="12205" y="4216"/>
                  </a:lnTo>
                  <a:lnTo>
                    <a:pt x="12415" y="4024"/>
                  </a:lnTo>
                  <a:lnTo>
                    <a:pt x="12463" y="4042"/>
                  </a:lnTo>
                  <a:lnTo>
                    <a:pt x="12609" y="3953"/>
                  </a:lnTo>
                  <a:cubicBezTo>
                    <a:pt x="12620" y="3903"/>
                    <a:pt x="12629" y="3864"/>
                    <a:pt x="12640" y="3824"/>
                  </a:cubicBezTo>
                  <a:cubicBezTo>
                    <a:pt x="12665" y="3735"/>
                    <a:pt x="12634" y="3680"/>
                    <a:pt x="12543" y="3659"/>
                  </a:cubicBezTo>
                  <a:cubicBezTo>
                    <a:pt x="12523" y="3656"/>
                    <a:pt x="12503" y="3654"/>
                    <a:pt x="12483" y="3654"/>
                  </a:cubicBezTo>
                  <a:cubicBezTo>
                    <a:pt x="12476" y="3654"/>
                    <a:pt x="12470" y="3655"/>
                    <a:pt x="12464" y="3655"/>
                  </a:cubicBezTo>
                  <a:cubicBezTo>
                    <a:pt x="12394" y="3657"/>
                    <a:pt x="12324" y="3663"/>
                    <a:pt x="12254" y="3665"/>
                  </a:cubicBezTo>
                  <a:cubicBezTo>
                    <a:pt x="12180" y="3667"/>
                    <a:pt x="12163" y="3681"/>
                    <a:pt x="12143" y="3759"/>
                  </a:cubicBezTo>
                  <a:cubicBezTo>
                    <a:pt x="12134" y="3756"/>
                    <a:pt x="12124" y="3755"/>
                    <a:pt x="12116" y="3755"/>
                  </a:cubicBezTo>
                  <a:cubicBezTo>
                    <a:pt x="12044" y="3755"/>
                    <a:pt x="12018" y="3827"/>
                    <a:pt x="11968" y="3858"/>
                  </a:cubicBezTo>
                  <a:cubicBezTo>
                    <a:pt x="11973" y="3898"/>
                    <a:pt x="11979" y="3926"/>
                    <a:pt x="11985" y="3963"/>
                  </a:cubicBezTo>
                  <a:cubicBezTo>
                    <a:pt x="11908" y="3943"/>
                    <a:pt x="11933" y="3867"/>
                    <a:pt x="11890" y="3832"/>
                  </a:cubicBezTo>
                  <a:lnTo>
                    <a:pt x="11890" y="3916"/>
                  </a:lnTo>
                  <a:lnTo>
                    <a:pt x="11799" y="3881"/>
                  </a:lnTo>
                  <a:lnTo>
                    <a:pt x="11682" y="3955"/>
                  </a:lnTo>
                  <a:lnTo>
                    <a:pt x="11619" y="4108"/>
                  </a:lnTo>
                  <a:lnTo>
                    <a:pt x="11543" y="4133"/>
                  </a:lnTo>
                  <a:cubicBezTo>
                    <a:pt x="11530" y="4076"/>
                    <a:pt x="11518" y="4026"/>
                    <a:pt x="11506" y="3975"/>
                  </a:cubicBezTo>
                  <a:lnTo>
                    <a:pt x="11482" y="3975"/>
                  </a:lnTo>
                  <a:cubicBezTo>
                    <a:pt x="11478" y="3998"/>
                    <a:pt x="11468" y="4022"/>
                    <a:pt x="11474" y="4043"/>
                  </a:cubicBezTo>
                  <a:cubicBezTo>
                    <a:pt x="11493" y="4119"/>
                    <a:pt x="11470" y="4181"/>
                    <a:pt x="11417" y="4237"/>
                  </a:cubicBezTo>
                  <a:lnTo>
                    <a:pt x="11325" y="4232"/>
                  </a:lnTo>
                  <a:lnTo>
                    <a:pt x="11303" y="4162"/>
                  </a:lnTo>
                  <a:lnTo>
                    <a:pt x="11365" y="4070"/>
                  </a:lnTo>
                  <a:cubicBezTo>
                    <a:pt x="11336" y="4034"/>
                    <a:pt x="11319" y="3995"/>
                    <a:pt x="11374" y="3947"/>
                  </a:cubicBezTo>
                  <a:lnTo>
                    <a:pt x="11374" y="3947"/>
                  </a:lnTo>
                  <a:cubicBezTo>
                    <a:pt x="11321" y="3959"/>
                    <a:pt x="11309" y="3986"/>
                    <a:pt x="11311" y="4016"/>
                  </a:cubicBezTo>
                  <a:cubicBezTo>
                    <a:pt x="11312" y="4077"/>
                    <a:pt x="11299" y="4127"/>
                    <a:pt x="11225" y="4145"/>
                  </a:cubicBezTo>
                  <a:cubicBezTo>
                    <a:pt x="11243" y="4185"/>
                    <a:pt x="11258" y="4216"/>
                    <a:pt x="11276" y="4256"/>
                  </a:cubicBezTo>
                  <a:cubicBezTo>
                    <a:pt x="11272" y="4271"/>
                    <a:pt x="11265" y="4296"/>
                    <a:pt x="11254" y="4336"/>
                  </a:cubicBezTo>
                  <a:lnTo>
                    <a:pt x="11125" y="4255"/>
                  </a:lnTo>
                  <a:cubicBezTo>
                    <a:pt x="11120" y="4191"/>
                    <a:pt x="11120" y="4191"/>
                    <a:pt x="11078" y="4184"/>
                  </a:cubicBezTo>
                  <a:lnTo>
                    <a:pt x="11078" y="4184"/>
                  </a:lnTo>
                  <a:cubicBezTo>
                    <a:pt x="11080" y="4227"/>
                    <a:pt x="11082" y="4271"/>
                    <a:pt x="11085" y="4315"/>
                  </a:cubicBezTo>
                  <a:cubicBezTo>
                    <a:pt x="11101" y="4334"/>
                    <a:pt x="11118" y="4353"/>
                    <a:pt x="11135" y="4372"/>
                  </a:cubicBezTo>
                  <a:lnTo>
                    <a:pt x="10949" y="4476"/>
                  </a:lnTo>
                  <a:lnTo>
                    <a:pt x="11061" y="4596"/>
                  </a:lnTo>
                  <a:lnTo>
                    <a:pt x="10951" y="4727"/>
                  </a:lnTo>
                  <a:cubicBezTo>
                    <a:pt x="10951" y="4727"/>
                    <a:pt x="10960" y="4744"/>
                    <a:pt x="10972" y="4765"/>
                  </a:cubicBezTo>
                  <a:lnTo>
                    <a:pt x="10927" y="4793"/>
                  </a:lnTo>
                  <a:lnTo>
                    <a:pt x="10885" y="4744"/>
                  </a:lnTo>
                  <a:lnTo>
                    <a:pt x="10771" y="4845"/>
                  </a:lnTo>
                  <a:cubicBezTo>
                    <a:pt x="10748" y="4831"/>
                    <a:pt x="10733" y="4821"/>
                    <a:pt x="10717" y="4814"/>
                  </a:cubicBezTo>
                  <a:cubicBezTo>
                    <a:pt x="10675" y="4794"/>
                    <a:pt x="10622" y="4786"/>
                    <a:pt x="10593" y="4755"/>
                  </a:cubicBezTo>
                  <a:cubicBezTo>
                    <a:pt x="10552" y="4710"/>
                    <a:pt x="10503" y="4704"/>
                    <a:pt x="10469" y="4697"/>
                  </a:cubicBezTo>
                  <a:lnTo>
                    <a:pt x="10188" y="4755"/>
                  </a:lnTo>
                  <a:lnTo>
                    <a:pt x="10156" y="4836"/>
                  </a:lnTo>
                  <a:lnTo>
                    <a:pt x="10033" y="4902"/>
                  </a:lnTo>
                  <a:cubicBezTo>
                    <a:pt x="10036" y="4935"/>
                    <a:pt x="10037" y="4958"/>
                    <a:pt x="10040" y="4980"/>
                  </a:cubicBezTo>
                  <a:lnTo>
                    <a:pt x="9940" y="5006"/>
                  </a:lnTo>
                  <a:lnTo>
                    <a:pt x="9962" y="5108"/>
                  </a:lnTo>
                  <a:lnTo>
                    <a:pt x="9913" y="5114"/>
                  </a:lnTo>
                  <a:lnTo>
                    <a:pt x="9881" y="5197"/>
                  </a:lnTo>
                  <a:lnTo>
                    <a:pt x="9685" y="5197"/>
                  </a:lnTo>
                  <a:cubicBezTo>
                    <a:pt x="9658" y="5131"/>
                    <a:pt x="9709" y="5125"/>
                    <a:pt x="9735" y="5109"/>
                  </a:cubicBezTo>
                  <a:cubicBezTo>
                    <a:pt x="9721" y="5045"/>
                    <a:pt x="9758" y="5003"/>
                    <a:pt x="9788" y="4961"/>
                  </a:cubicBezTo>
                  <a:cubicBezTo>
                    <a:pt x="9858" y="4861"/>
                    <a:pt x="9935" y="4764"/>
                    <a:pt x="10009" y="4666"/>
                  </a:cubicBezTo>
                  <a:cubicBezTo>
                    <a:pt x="10120" y="4520"/>
                    <a:pt x="10198" y="4350"/>
                    <a:pt x="10339" y="4225"/>
                  </a:cubicBezTo>
                  <a:cubicBezTo>
                    <a:pt x="10344" y="4221"/>
                    <a:pt x="10344" y="4209"/>
                    <a:pt x="10349" y="4196"/>
                  </a:cubicBezTo>
                  <a:lnTo>
                    <a:pt x="10307" y="4134"/>
                  </a:lnTo>
                  <a:lnTo>
                    <a:pt x="10138" y="4143"/>
                  </a:lnTo>
                  <a:cubicBezTo>
                    <a:pt x="10142" y="4181"/>
                    <a:pt x="10146" y="4223"/>
                    <a:pt x="10150" y="4266"/>
                  </a:cubicBezTo>
                  <a:lnTo>
                    <a:pt x="10186" y="4290"/>
                  </a:lnTo>
                  <a:lnTo>
                    <a:pt x="10016" y="4436"/>
                  </a:lnTo>
                  <a:lnTo>
                    <a:pt x="9887" y="4370"/>
                  </a:lnTo>
                  <a:cubicBezTo>
                    <a:pt x="9893" y="4298"/>
                    <a:pt x="9893" y="4298"/>
                    <a:pt x="9954" y="4262"/>
                  </a:cubicBezTo>
                  <a:lnTo>
                    <a:pt x="10044" y="4321"/>
                  </a:lnTo>
                  <a:lnTo>
                    <a:pt x="10074" y="4251"/>
                  </a:lnTo>
                  <a:lnTo>
                    <a:pt x="9961" y="4160"/>
                  </a:lnTo>
                  <a:lnTo>
                    <a:pt x="10037" y="4144"/>
                  </a:lnTo>
                  <a:lnTo>
                    <a:pt x="10018" y="4108"/>
                  </a:lnTo>
                  <a:lnTo>
                    <a:pt x="10043" y="4063"/>
                  </a:lnTo>
                  <a:lnTo>
                    <a:pt x="9952" y="4006"/>
                  </a:lnTo>
                  <a:cubicBezTo>
                    <a:pt x="10029" y="3908"/>
                    <a:pt x="10033" y="3789"/>
                    <a:pt x="10064" y="3680"/>
                  </a:cubicBezTo>
                  <a:cubicBezTo>
                    <a:pt x="10072" y="3650"/>
                    <a:pt x="10093" y="3625"/>
                    <a:pt x="10109" y="3598"/>
                  </a:cubicBezTo>
                  <a:cubicBezTo>
                    <a:pt x="10040" y="3576"/>
                    <a:pt x="10082" y="3510"/>
                    <a:pt x="10037" y="3468"/>
                  </a:cubicBezTo>
                  <a:lnTo>
                    <a:pt x="10162" y="3456"/>
                  </a:lnTo>
                  <a:lnTo>
                    <a:pt x="10162" y="3572"/>
                  </a:lnTo>
                  <a:cubicBezTo>
                    <a:pt x="10170" y="3569"/>
                    <a:pt x="10182" y="3572"/>
                    <a:pt x="10187" y="3566"/>
                  </a:cubicBezTo>
                  <a:cubicBezTo>
                    <a:pt x="10215" y="3532"/>
                    <a:pt x="10242" y="3496"/>
                    <a:pt x="10259" y="3475"/>
                  </a:cubicBezTo>
                  <a:lnTo>
                    <a:pt x="10381" y="3480"/>
                  </a:lnTo>
                  <a:lnTo>
                    <a:pt x="10447" y="3535"/>
                  </a:lnTo>
                  <a:cubicBezTo>
                    <a:pt x="10407" y="3608"/>
                    <a:pt x="10495" y="3635"/>
                    <a:pt x="10510" y="3697"/>
                  </a:cubicBezTo>
                  <a:lnTo>
                    <a:pt x="10474" y="3712"/>
                  </a:lnTo>
                  <a:lnTo>
                    <a:pt x="10557" y="3765"/>
                  </a:lnTo>
                  <a:cubicBezTo>
                    <a:pt x="10673" y="3706"/>
                    <a:pt x="10628" y="3600"/>
                    <a:pt x="10641" y="3521"/>
                  </a:cubicBezTo>
                  <a:cubicBezTo>
                    <a:pt x="10776" y="3493"/>
                    <a:pt x="10777" y="3376"/>
                    <a:pt x="10819" y="3277"/>
                  </a:cubicBezTo>
                  <a:lnTo>
                    <a:pt x="10958" y="3270"/>
                  </a:lnTo>
                  <a:lnTo>
                    <a:pt x="10990" y="3137"/>
                  </a:lnTo>
                  <a:lnTo>
                    <a:pt x="11037" y="3082"/>
                  </a:lnTo>
                  <a:cubicBezTo>
                    <a:pt x="11023" y="3060"/>
                    <a:pt x="11012" y="3040"/>
                    <a:pt x="10995" y="3011"/>
                  </a:cubicBezTo>
                  <a:lnTo>
                    <a:pt x="11071" y="2892"/>
                  </a:lnTo>
                  <a:lnTo>
                    <a:pt x="11123" y="2925"/>
                  </a:lnTo>
                  <a:lnTo>
                    <a:pt x="11173" y="2768"/>
                  </a:lnTo>
                  <a:cubicBezTo>
                    <a:pt x="11151" y="2733"/>
                    <a:pt x="11135" y="2707"/>
                    <a:pt x="11110" y="2666"/>
                  </a:cubicBezTo>
                  <a:lnTo>
                    <a:pt x="11240" y="2655"/>
                  </a:lnTo>
                  <a:cubicBezTo>
                    <a:pt x="11288" y="2579"/>
                    <a:pt x="11161" y="2514"/>
                    <a:pt x="11231" y="2440"/>
                  </a:cubicBezTo>
                  <a:lnTo>
                    <a:pt x="11290" y="2430"/>
                  </a:lnTo>
                  <a:cubicBezTo>
                    <a:pt x="11315" y="2350"/>
                    <a:pt x="11295" y="2284"/>
                    <a:pt x="11262" y="2223"/>
                  </a:cubicBezTo>
                  <a:cubicBezTo>
                    <a:pt x="11332" y="2130"/>
                    <a:pt x="11335" y="2066"/>
                    <a:pt x="11274" y="1966"/>
                  </a:cubicBezTo>
                  <a:cubicBezTo>
                    <a:pt x="11279" y="1938"/>
                    <a:pt x="11283" y="1909"/>
                    <a:pt x="11289" y="1871"/>
                  </a:cubicBezTo>
                  <a:cubicBezTo>
                    <a:pt x="11195" y="1806"/>
                    <a:pt x="11211" y="1687"/>
                    <a:pt x="11162" y="1593"/>
                  </a:cubicBezTo>
                  <a:cubicBezTo>
                    <a:pt x="11171" y="1550"/>
                    <a:pt x="11181" y="1503"/>
                    <a:pt x="11189" y="1463"/>
                  </a:cubicBezTo>
                  <a:lnTo>
                    <a:pt x="11045" y="1288"/>
                  </a:lnTo>
                  <a:lnTo>
                    <a:pt x="11033" y="1292"/>
                  </a:lnTo>
                  <a:cubicBezTo>
                    <a:pt x="11037" y="1317"/>
                    <a:pt x="11041" y="1342"/>
                    <a:pt x="11046" y="1367"/>
                  </a:cubicBezTo>
                  <a:lnTo>
                    <a:pt x="11103" y="1377"/>
                  </a:lnTo>
                  <a:cubicBezTo>
                    <a:pt x="11102" y="1446"/>
                    <a:pt x="11096" y="1511"/>
                    <a:pt x="11053" y="1568"/>
                  </a:cubicBezTo>
                  <a:lnTo>
                    <a:pt x="10925" y="1568"/>
                  </a:lnTo>
                  <a:cubicBezTo>
                    <a:pt x="10914" y="1552"/>
                    <a:pt x="10901" y="1533"/>
                    <a:pt x="10895" y="1524"/>
                  </a:cubicBezTo>
                  <a:lnTo>
                    <a:pt x="10701" y="1434"/>
                  </a:lnTo>
                  <a:cubicBezTo>
                    <a:pt x="10664" y="1380"/>
                    <a:pt x="10664" y="1380"/>
                    <a:pt x="10657" y="1211"/>
                  </a:cubicBezTo>
                  <a:lnTo>
                    <a:pt x="10595" y="1140"/>
                  </a:lnTo>
                  <a:lnTo>
                    <a:pt x="10595" y="1140"/>
                  </a:lnTo>
                  <a:cubicBezTo>
                    <a:pt x="10598" y="1203"/>
                    <a:pt x="10595" y="1253"/>
                    <a:pt x="10528" y="1268"/>
                  </a:cubicBezTo>
                  <a:cubicBezTo>
                    <a:pt x="10493" y="1245"/>
                    <a:pt x="10458" y="1213"/>
                    <a:pt x="10418" y="1200"/>
                  </a:cubicBezTo>
                  <a:cubicBezTo>
                    <a:pt x="10331" y="1169"/>
                    <a:pt x="10239" y="1146"/>
                    <a:pt x="10148" y="1123"/>
                  </a:cubicBezTo>
                  <a:cubicBezTo>
                    <a:pt x="10138" y="1122"/>
                    <a:pt x="10128" y="1122"/>
                    <a:pt x="10118" y="1122"/>
                  </a:cubicBezTo>
                  <a:cubicBezTo>
                    <a:pt x="10108" y="1122"/>
                    <a:pt x="10098" y="1122"/>
                    <a:pt x="10088" y="1123"/>
                  </a:cubicBezTo>
                  <a:lnTo>
                    <a:pt x="10027" y="1172"/>
                  </a:lnTo>
                  <a:cubicBezTo>
                    <a:pt x="10001" y="1162"/>
                    <a:pt x="9977" y="1158"/>
                    <a:pt x="9952" y="1158"/>
                  </a:cubicBezTo>
                  <a:cubicBezTo>
                    <a:pt x="9915" y="1158"/>
                    <a:pt x="9879" y="1168"/>
                    <a:pt x="9840" y="1183"/>
                  </a:cubicBezTo>
                  <a:cubicBezTo>
                    <a:pt x="9758" y="1212"/>
                    <a:pt x="9663" y="1210"/>
                    <a:pt x="9570" y="1221"/>
                  </a:cubicBezTo>
                  <a:cubicBezTo>
                    <a:pt x="9569" y="1193"/>
                    <a:pt x="9566" y="1167"/>
                    <a:pt x="9565" y="1150"/>
                  </a:cubicBezTo>
                  <a:lnTo>
                    <a:pt x="9708" y="1014"/>
                  </a:lnTo>
                  <a:cubicBezTo>
                    <a:pt x="9717" y="1019"/>
                    <a:pt x="9726" y="1021"/>
                    <a:pt x="9735" y="1021"/>
                  </a:cubicBezTo>
                  <a:cubicBezTo>
                    <a:pt x="9767" y="1021"/>
                    <a:pt x="9798" y="995"/>
                    <a:pt x="9832" y="990"/>
                  </a:cubicBezTo>
                  <a:cubicBezTo>
                    <a:pt x="9838" y="951"/>
                    <a:pt x="9843" y="918"/>
                    <a:pt x="9850" y="876"/>
                  </a:cubicBezTo>
                  <a:lnTo>
                    <a:pt x="10205" y="876"/>
                  </a:lnTo>
                  <a:lnTo>
                    <a:pt x="10263" y="901"/>
                  </a:lnTo>
                  <a:cubicBezTo>
                    <a:pt x="10287" y="881"/>
                    <a:pt x="10308" y="865"/>
                    <a:pt x="10328" y="849"/>
                  </a:cubicBezTo>
                  <a:lnTo>
                    <a:pt x="10392" y="878"/>
                  </a:lnTo>
                  <a:lnTo>
                    <a:pt x="10392" y="864"/>
                  </a:lnTo>
                  <a:cubicBezTo>
                    <a:pt x="10464" y="856"/>
                    <a:pt x="10536" y="848"/>
                    <a:pt x="10611" y="840"/>
                  </a:cubicBezTo>
                  <a:cubicBezTo>
                    <a:pt x="10607" y="811"/>
                    <a:pt x="10602" y="780"/>
                    <a:pt x="10596" y="748"/>
                  </a:cubicBezTo>
                  <a:lnTo>
                    <a:pt x="10649" y="739"/>
                  </a:lnTo>
                  <a:cubicBezTo>
                    <a:pt x="10675" y="658"/>
                    <a:pt x="10618" y="604"/>
                    <a:pt x="10580" y="530"/>
                  </a:cubicBezTo>
                  <a:cubicBezTo>
                    <a:pt x="10617" y="464"/>
                    <a:pt x="10584" y="362"/>
                    <a:pt x="10672" y="297"/>
                  </a:cubicBezTo>
                  <a:cubicBezTo>
                    <a:pt x="10695" y="313"/>
                    <a:pt x="10715" y="329"/>
                    <a:pt x="10737" y="342"/>
                  </a:cubicBezTo>
                  <a:cubicBezTo>
                    <a:pt x="10829" y="395"/>
                    <a:pt x="10836" y="410"/>
                    <a:pt x="10810" y="510"/>
                  </a:cubicBezTo>
                  <a:lnTo>
                    <a:pt x="10891" y="440"/>
                  </a:lnTo>
                  <a:cubicBezTo>
                    <a:pt x="10899" y="465"/>
                    <a:pt x="10904" y="482"/>
                    <a:pt x="10912" y="511"/>
                  </a:cubicBezTo>
                  <a:cubicBezTo>
                    <a:pt x="10917" y="496"/>
                    <a:pt x="10924" y="481"/>
                    <a:pt x="10931" y="466"/>
                  </a:cubicBezTo>
                  <a:cubicBezTo>
                    <a:pt x="10938" y="458"/>
                    <a:pt x="10946" y="450"/>
                    <a:pt x="10954" y="445"/>
                  </a:cubicBezTo>
                  <a:cubicBezTo>
                    <a:pt x="11110" y="539"/>
                    <a:pt x="11113" y="544"/>
                    <a:pt x="11079" y="640"/>
                  </a:cubicBezTo>
                  <a:lnTo>
                    <a:pt x="11016" y="640"/>
                  </a:lnTo>
                  <a:cubicBezTo>
                    <a:pt x="11008" y="698"/>
                    <a:pt x="11001" y="751"/>
                    <a:pt x="10992" y="828"/>
                  </a:cubicBezTo>
                  <a:lnTo>
                    <a:pt x="11081" y="908"/>
                  </a:lnTo>
                  <a:cubicBezTo>
                    <a:pt x="11139" y="855"/>
                    <a:pt x="11241" y="883"/>
                    <a:pt x="11271" y="780"/>
                  </a:cubicBezTo>
                  <a:lnTo>
                    <a:pt x="11169" y="721"/>
                  </a:lnTo>
                  <a:lnTo>
                    <a:pt x="11198" y="774"/>
                  </a:lnTo>
                  <a:lnTo>
                    <a:pt x="11128" y="829"/>
                  </a:lnTo>
                  <a:lnTo>
                    <a:pt x="11047" y="772"/>
                  </a:lnTo>
                  <a:lnTo>
                    <a:pt x="11141" y="697"/>
                  </a:lnTo>
                  <a:cubicBezTo>
                    <a:pt x="11143" y="660"/>
                    <a:pt x="11145" y="625"/>
                    <a:pt x="11146" y="588"/>
                  </a:cubicBezTo>
                  <a:lnTo>
                    <a:pt x="11160" y="584"/>
                  </a:lnTo>
                  <a:lnTo>
                    <a:pt x="11071" y="457"/>
                  </a:lnTo>
                  <a:lnTo>
                    <a:pt x="11208" y="407"/>
                  </a:lnTo>
                  <a:cubicBezTo>
                    <a:pt x="11166" y="370"/>
                    <a:pt x="11104" y="359"/>
                    <a:pt x="11135" y="295"/>
                  </a:cubicBezTo>
                  <a:cubicBezTo>
                    <a:pt x="11235" y="276"/>
                    <a:pt x="11235" y="276"/>
                    <a:pt x="11223" y="196"/>
                  </a:cubicBezTo>
                  <a:lnTo>
                    <a:pt x="11223" y="196"/>
                  </a:lnTo>
                  <a:lnTo>
                    <a:pt x="11078" y="236"/>
                  </a:lnTo>
                  <a:cubicBezTo>
                    <a:pt x="11021" y="174"/>
                    <a:pt x="10956" y="139"/>
                    <a:pt x="10886" y="139"/>
                  </a:cubicBezTo>
                  <a:cubicBezTo>
                    <a:pt x="10838" y="139"/>
                    <a:pt x="10787" y="155"/>
                    <a:pt x="10733" y="191"/>
                  </a:cubicBezTo>
                  <a:cubicBezTo>
                    <a:pt x="10706" y="180"/>
                    <a:pt x="10677" y="160"/>
                    <a:pt x="10652" y="160"/>
                  </a:cubicBezTo>
                  <a:cubicBezTo>
                    <a:pt x="10627" y="160"/>
                    <a:pt x="10603" y="182"/>
                    <a:pt x="10578" y="195"/>
                  </a:cubicBezTo>
                  <a:cubicBezTo>
                    <a:pt x="10571" y="180"/>
                    <a:pt x="10563" y="164"/>
                    <a:pt x="10552" y="142"/>
                  </a:cubicBezTo>
                  <a:lnTo>
                    <a:pt x="10334" y="208"/>
                  </a:lnTo>
                  <a:lnTo>
                    <a:pt x="10286" y="184"/>
                  </a:lnTo>
                  <a:cubicBezTo>
                    <a:pt x="10183" y="209"/>
                    <a:pt x="10247" y="294"/>
                    <a:pt x="10225" y="352"/>
                  </a:cubicBezTo>
                  <a:cubicBezTo>
                    <a:pt x="10176" y="329"/>
                    <a:pt x="10150" y="270"/>
                    <a:pt x="10090" y="270"/>
                  </a:cubicBezTo>
                  <a:cubicBezTo>
                    <a:pt x="10085" y="270"/>
                    <a:pt x="10080" y="270"/>
                    <a:pt x="10075" y="271"/>
                  </a:cubicBezTo>
                  <a:cubicBezTo>
                    <a:pt x="10073" y="297"/>
                    <a:pt x="10072" y="321"/>
                    <a:pt x="10071" y="340"/>
                  </a:cubicBezTo>
                  <a:lnTo>
                    <a:pt x="9788" y="425"/>
                  </a:lnTo>
                  <a:lnTo>
                    <a:pt x="9739" y="414"/>
                  </a:lnTo>
                  <a:cubicBezTo>
                    <a:pt x="9726" y="443"/>
                    <a:pt x="9713" y="472"/>
                    <a:pt x="9703" y="498"/>
                  </a:cubicBezTo>
                  <a:lnTo>
                    <a:pt x="9631" y="522"/>
                  </a:lnTo>
                  <a:lnTo>
                    <a:pt x="9631" y="707"/>
                  </a:lnTo>
                  <a:lnTo>
                    <a:pt x="9542" y="678"/>
                  </a:lnTo>
                  <a:cubicBezTo>
                    <a:pt x="9548" y="645"/>
                    <a:pt x="9551" y="622"/>
                    <a:pt x="9555" y="597"/>
                  </a:cubicBezTo>
                  <a:lnTo>
                    <a:pt x="9465" y="597"/>
                  </a:lnTo>
                  <a:cubicBezTo>
                    <a:pt x="9460" y="625"/>
                    <a:pt x="9457" y="649"/>
                    <a:pt x="9452" y="681"/>
                  </a:cubicBezTo>
                  <a:lnTo>
                    <a:pt x="9399" y="654"/>
                  </a:lnTo>
                  <a:lnTo>
                    <a:pt x="9399" y="654"/>
                  </a:lnTo>
                  <a:cubicBezTo>
                    <a:pt x="9385" y="711"/>
                    <a:pt x="9404" y="775"/>
                    <a:pt x="9355" y="826"/>
                  </a:cubicBezTo>
                  <a:lnTo>
                    <a:pt x="9281" y="775"/>
                  </a:lnTo>
                  <a:lnTo>
                    <a:pt x="9281" y="775"/>
                  </a:lnTo>
                  <a:cubicBezTo>
                    <a:pt x="9286" y="812"/>
                    <a:pt x="9289" y="835"/>
                    <a:pt x="9292" y="863"/>
                  </a:cubicBezTo>
                  <a:lnTo>
                    <a:pt x="9232" y="857"/>
                  </a:lnTo>
                  <a:lnTo>
                    <a:pt x="9060" y="964"/>
                  </a:lnTo>
                  <a:cubicBezTo>
                    <a:pt x="9023" y="966"/>
                    <a:pt x="8980" y="966"/>
                    <a:pt x="8953" y="986"/>
                  </a:cubicBezTo>
                  <a:cubicBezTo>
                    <a:pt x="8902" y="1027"/>
                    <a:pt x="8842" y="1055"/>
                    <a:pt x="8778" y="1066"/>
                  </a:cubicBezTo>
                  <a:cubicBezTo>
                    <a:pt x="8755" y="1072"/>
                    <a:pt x="8733" y="1083"/>
                    <a:pt x="8715" y="1099"/>
                  </a:cubicBezTo>
                  <a:cubicBezTo>
                    <a:pt x="8633" y="1159"/>
                    <a:pt x="8545" y="1204"/>
                    <a:pt x="8441" y="1219"/>
                  </a:cubicBezTo>
                  <a:cubicBezTo>
                    <a:pt x="8420" y="1310"/>
                    <a:pt x="8316" y="1301"/>
                    <a:pt x="8273" y="1371"/>
                  </a:cubicBezTo>
                  <a:cubicBezTo>
                    <a:pt x="8249" y="1333"/>
                    <a:pt x="8267" y="1276"/>
                    <a:pt x="8212" y="1272"/>
                  </a:cubicBezTo>
                  <a:cubicBezTo>
                    <a:pt x="8188" y="1308"/>
                    <a:pt x="8164" y="1339"/>
                    <a:pt x="8146" y="1372"/>
                  </a:cubicBezTo>
                  <a:cubicBezTo>
                    <a:pt x="8127" y="1409"/>
                    <a:pt x="8113" y="1447"/>
                    <a:pt x="8095" y="1488"/>
                  </a:cubicBezTo>
                  <a:cubicBezTo>
                    <a:pt x="8064" y="1478"/>
                    <a:pt x="8032" y="1470"/>
                    <a:pt x="8000" y="1464"/>
                  </a:cubicBezTo>
                  <a:cubicBezTo>
                    <a:pt x="7987" y="1463"/>
                    <a:pt x="7972" y="1462"/>
                    <a:pt x="7958" y="1462"/>
                  </a:cubicBezTo>
                  <a:cubicBezTo>
                    <a:pt x="7941" y="1462"/>
                    <a:pt x="7925" y="1464"/>
                    <a:pt x="7916" y="1472"/>
                  </a:cubicBezTo>
                  <a:cubicBezTo>
                    <a:pt x="7886" y="1498"/>
                    <a:pt x="7861" y="1525"/>
                    <a:pt x="7824" y="1525"/>
                  </a:cubicBezTo>
                  <a:cubicBezTo>
                    <a:pt x="7818" y="1525"/>
                    <a:pt x="7812" y="1524"/>
                    <a:pt x="7806" y="1523"/>
                  </a:cubicBezTo>
                  <a:cubicBezTo>
                    <a:pt x="7803" y="1544"/>
                    <a:pt x="7799" y="1564"/>
                    <a:pt x="7795" y="1586"/>
                  </a:cubicBezTo>
                  <a:cubicBezTo>
                    <a:pt x="7724" y="1588"/>
                    <a:pt x="7668" y="1644"/>
                    <a:pt x="7600" y="1644"/>
                  </a:cubicBezTo>
                  <a:cubicBezTo>
                    <a:pt x="7588" y="1644"/>
                    <a:pt x="7574" y="1643"/>
                    <a:pt x="7561" y="1638"/>
                  </a:cubicBezTo>
                  <a:lnTo>
                    <a:pt x="7530" y="1707"/>
                  </a:lnTo>
                  <a:lnTo>
                    <a:pt x="7372" y="1631"/>
                  </a:lnTo>
                  <a:cubicBezTo>
                    <a:pt x="7311" y="1732"/>
                    <a:pt x="7213" y="1756"/>
                    <a:pt x="7151" y="1774"/>
                  </a:cubicBezTo>
                  <a:lnTo>
                    <a:pt x="6888" y="1939"/>
                  </a:lnTo>
                  <a:lnTo>
                    <a:pt x="6805" y="1991"/>
                  </a:lnTo>
                  <a:cubicBezTo>
                    <a:pt x="6753" y="2023"/>
                    <a:pt x="6697" y="2052"/>
                    <a:pt x="6649" y="2091"/>
                  </a:cubicBezTo>
                  <a:cubicBezTo>
                    <a:pt x="6569" y="2157"/>
                    <a:pt x="6462" y="2197"/>
                    <a:pt x="6420" y="2302"/>
                  </a:cubicBezTo>
                  <a:cubicBezTo>
                    <a:pt x="6291" y="2335"/>
                    <a:pt x="6236" y="2461"/>
                    <a:pt x="6130" y="2527"/>
                  </a:cubicBezTo>
                  <a:cubicBezTo>
                    <a:pt x="6132" y="2549"/>
                    <a:pt x="6136" y="2574"/>
                    <a:pt x="6138" y="2592"/>
                  </a:cubicBezTo>
                  <a:lnTo>
                    <a:pt x="6090" y="2691"/>
                  </a:lnTo>
                  <a:cubicBezTo>
                    <a:pt x="6111" y="2694"/>
                    <a:pt x="6125" y="2700"/>
                    <a:pt x="6136" y="2700"/>
                  </a:cubicBezTo>
                  <a:cubicBezTo>
                    <a:pt x="6138" y="2700"/>
                    <a:pt x="6141" y="2699"/>
                    <a:pt x="6143" y="2699"/>
                  </a:cubicBezTo>
                  <a:cubicBezTo>
                    <a:pt x="6207" y="2681"/>
                    <a:pt x="6178" y="2606"/>
                    <a:pt x="6219" y="2566"/>
                  </a:cubicBezTo>
                  <a:cubicBezTo>
                    <a:pt x="6262" y="2667"/>
                    <a:pt x="6304" y="2764"/>
                    <a:pt x="6338" y="2843"/>
                  </a:cubicBezTo>
                  <a:cubicBezTo>
                    <a:pt x="6334" y="2890"/>
                    <a:pt x="6318" y="2930"/>
                    <a:pt x="6331" y="2957"/>
                  </a:cubicBezTo>
                  <a:cubicBezTo>
                    <a:pt x="6348" y="2995"/>
                    <a:pt x="6383" y="3013"/>
                    <a:pt x="6424" y="3013"/>
                  </a:cubicBezTo>
                  <a:cubicBezTo>
                    <a:pt x="6432" y="3013"/>
                    <a:pt x="6439" y="3013"/>
                    <a:pt x="6447" y="3011"/>
                  </a:cubicBezTo>
                  <a:cubicBezTo>
                    <a:pt x="6479" y="2968"/>
                    <a:pt x="6456" y="2932"/>
                    <a:pt x="6445" y="2890"/>
                  </a:cubicBezTo>
                  <a:cubicBezTo>
                    <a:pt x="6434" y="2849"/>
                    <a:pt x="6426" y="2808"/>
                    <a:pt x="6415" y="2767"/>
                  </a:cubicBezTo>
                  <a:lnTo>
                    <a:pt x="6415" y="2767"/>
                  </a:lnTo>
                  <a:lnTo>
                    <a:pt x="6535" y="2796"/>
                  </a:lnTo>
                  <a:cubicBezTo>
                    <a:pt x="6561" y="2829"/>
                    <a:pt x="6589" y="2879"/>
                    <a:pt x="6629" y="2912"/>
                  </a:cubicBezTo>
                  <a:cubicBezTo>
                    <a:pt x="6667" y="2945"/>
                    <a:pt x="6717" y="2960"/>
                    <a:pt x="6768" y="2960"/>
                  </a:cubicBezTo>
                  <a:cubicBezTo>
                    <a:pt x="6819" y="2960"/>
                    <a:pt x="6872" y="2945"/>
                    <a:pt x="6916" y="2914"/>
                  </a:cubicBezTo>
                  <a:cubicBezTo>
                    <a:pt x="6937" y="2900"/>
                    <a:pt x="6958" y="2887"/>
                    <a:pt x="6982" y="2887"/>
                  </a:cubicBezTo>
                  <a:cubicBezTo>
                    <a:pt x="6991" y="2887"/>
                    <a:pt x="7001" y="2889"/>
                    <a:pt x="7011" y="2894"/>
                  </a:cubicBezTo>
                  <a:cubicBezTo>
                    <a:pt x="7043" y="2978"/>
                    <a:pt x="6946" y="2984"/>
                    <a:pt x="6926" y="3048"/>
                  </a:cubicBezTo>
                  <a:cubicBezTo>
                    <a:pt x="6944" y="3068"/>
                    <a:pt x="6964" y="3092"/>
                    <a:pt x="6985" y="3115"/>
                  </a:cubicBezTo>
                  <a:cubicBezTo>
                    <a:pt x="7013" y="3145"/>
                    <a:pt x="7039" y="3177"/>
                    <a:pt x="7063" y="3210"/>
                  </a:cubicBezTo>
                  <a:cubicBezTo>
                    <a:pt x="7106" y="3276"/>
                    <a:pt x="7153" y="3303"/>
                    <a:pt x="7221" y="3303"/>
                  </a:cubicBezTo>
                  <a:cubicBezTo>
                    <a:pt x="7240" y="3303"/>
                    <a:pt x="7259" y="3301"/>
                    <a:pt x="7281" y="3298"/>
                  </a:cubicBezTo>
                  <a:cubicBezTo>
                    <a:pt x="7332" y="3288"/>
                    <a:pt x="7384" y="3283"/>
                    <a:pt x="7436" y="3283"/>
                  </a:cubicBezTo>
                  <a:cubicBezTo>
                    <a:pt x="7463" y="3283"/>
                    <a:pt x="7491" y="3285"/>
                    <a:pt x="7519" y="3287"/>
                  </a:cubicBezTo>
                  <a:cubicBezTo>
                    <a:pt x="7622" y="3299"/>
                    <a:pt x="7725" y="3327"/>
                    <a:pt x="7836" y="3350"/>
                  </a:cubicBezTo>
                  <a:cubicBezTo>
                    <a:pt x="7862" y="3412"/>
                    <a:pt x="7854" y="3479"/>
                    <a:pt x="7822" y="3544"/>
                  </a:cubicBezTo>
                  <a:lnTo>
                    <a:pt x="7934" y="3589"/>
                  </a:lnTo>
                  <a:lnTo>
                    <a:pt x="7934" y="3589"/>
                  </a:lnTo>
                  <a:lnTo>
                    <a:pt x="7880" y="3397"/>
                  </a:lnTo>
                  <a:cubicBezTo>
                    <a:pt x="7908" y="3394"/>
                    <a:pt x="7933" y="3387"/>
                    <a:pt x="7956" y="3387"/>
                  </a:cubicBezTo>
                  <a:cubicBezTo>
                    <a:pt x="7964" y="3387"/>
                    <a:pt x="7971" y="3388"/>
                    <a:pt x="7978" y="3390"/>
                  </a:cubicBezTo>
                  <a:cubicBezTo>
                    <a:pt x="7994" y="3394"/>
                    <a:pt x="8008" y="3396"/>
                    <a:pt x="8023" y="3396"/>
                  </a:cubicBezTo>
                  <a:cubicBezTo>
                    <a:pt x="8051" y="3396"/>
                    <a:pt x="8077" y="3388"/>
                    <a:pt x="8103" y="3368"/>
                  </a:cubicBezTo>
                  <a:cubicBezTo>
                    <a:pt x="8105" y="3368"/>
                    <a:pt x="8107" y="3367"/>
                    <a:pt x="8110" y="3367"/>
                  </a:cubicBezTo>
                  <a:cubicBezTo>
                    <a:pt x="8115" y="3367"/>
                    <a:pt x="8122" y="3368"/>
                    <a:pt x="8129" y="3368"/>
                  </a:cubicBezTo>
                  <a:cubicBezTo>
                    <a:pt x="8133" y="3392"/>
                    <a:pt x="8138" y="3415"/>
                    <a:pt x="8141" y="3436"/>
                  </a:cubicBezTo>
                  <a:cubicBezTo>
                    <a:pt x="8149" y="3438"/>
                    <a:pt x="8157" y="3439"/>
                    <a:pt x="8163" y="3439"/>
                  </a:cubicBezTo>
                  <a:cubicBezTo>
                    <a:pt x="8202" y="3439"/>
                    <a:pt x="8214" y="3406"/>
                    <a:pt x="8228" y="3378"/>
                  </a:cubicBezTo>
                  <a:lnTo>
                    <a:pt x="8210" y="3325"/>
                  </a:lnTo>
                  <a:lnTo>
                    <a:pt x="8360" y="3182"/>
                  </a:lnTo>
                  <a:lnTo>
                    <a:pt x="8348" y="3174"/>
                  </a:lnTo>
                  <a:cubicBezTo>
                    <a:pt x="8354" y="3149"/>
                    <a:pt x="8360" y="3124"/>
                    <a:pt x="8366" y="3099"/>
                  </a:cubicBezTo>
                  <a:lnTo>
                    <a:pt x="8397" y="3024"/>
                  </a:lnTo>
                  <a:lnTo>
                    <a:pt x="8213" y="2890"/>
                  </a:lnTo>
                  <a:lnTo>
                    <a:pt x="8327" y="2830"/>
                  </a:lnTo>
                  <a:cubicBezTo>
                    <a:pt x="8332" y="2833"/>
                    <a:pt x="8336" y="2834"/>
                    <a:pt x="8342" y="2834"/>
                  </a:cubicBezTo>
                  <a:cubicBezTo>
                    <a:pt x="8364" y="2834"/>
                    <a:pt x="8394" y="2813"/>
                    <a:pt x="8421" y="2813"/>
                  </a:cubicBezTo>
                  <a:cubicBezTo>
                    <a:pt x="8438" y="2813"/>
                    <a:pt x="8453" y="2821"/>
                    <a:pt x="8465" y="2848"/>
                  </a:cubicBezTo>
                  <a:lnTo>
                    <a:pt x="8465" y="3048"/>
                  </a:lnTo>
                  <a:lnTo>
                    <a:pt x="8427" y="3121"/>
                  </a:lnTo>
                  <a:lnTo>
                    <a:pt x="8375" y="3108"/>
                  </a:lnTo>
                  <a:lnTo>
                    <a:pt x="8427" y="3153"/>
                  </a:lnTo>
                  <a:cubicBezTo>
                    <a:pt x="8427" y="3153"/>
                    <a:pt x="8428" y="3153"/>
                    <a:pt x="8429" y="3153"/>
                  </a:cubicBezTo>
                  <a:cubicBezTo>
                    <a:pt x="8491" y="3153"/>
                    <a:pt x="8544" y="3126"/>
                    <a:pt x="8598" y="3126"/>
                  </a:cubicBezTo>
                  <a:cubicBezTo>
                    <a:pt x="8623" y="3126"/>
                    <a:pt x="8648" y="3132"/>
                    <a:pt x="8674" y="3147"/>
                  </a:cubicBezTo>
                  <a:cubicBezTo>
                    <a:pt x="8641" y="3198"/>
                    <a:pt x="8604" y="3224"/>
                    <a:pt x="8568" y="3224"/>
                  </a:cubicBezTo>
                  <a:cubicBezTo>
                    <a:pt x="8563" y="3224"/>
                    <a:pt x="8559" y="3223"/>
                    <a:pt x="8554" y="3222"/>
                  </a:cubicBezTo>
                  <a:cubicBezTo>
                    <a:pt x="8504" y="3254"/>
                    <a:pt x="8467" y="3279"/>
                    <a:pt x="8429" y="3305"/>
                  </a:cubicBezTo>
                  <a:lnTo>
                    <a:pt x="8457" y="3362"/>
                  </a:lnTo>
                  <a:lnTo>
                    <a:pt x="8445" y="3374"/>
                  </a:lnTo>
                  <a:lnTo>
                    <a:pt x="8310" y="3292"/>
                  </a:lnTo>
                  <a:lnTo>
                    <a:pt x="8310" y="3292"/>
                  </a:lnTo>
                  <a:cubicBezTo>
                    <a:pt x="8334" y="3344"/>
                    <a:pt x="8260" y="3368"/>
                    <a:pt x="8297" y="3419"/>
                  </a:cubicBezTo>
                  <a:cubicBezTo>
                    <a:pt x="8322" y="3393"/>
                    <a:pt x="8337" y="3381"/>
                    <a:pt x="8356" y="3381"/>
                  </a:cubicBezTo>
                  <a:cubicBezTo>
                    <a:pt x="8373" y="3381"/>
                    <a:pt x="8394" y="3391"/>
                    <a:pt x="8429" y="3410"/>
                  </a:cubicBezTo>
                  <a:lnTo>
                    <a:pt x="8384" y="3436"/>
                  </a:lnTo>
                  <a:cubicBezTo>
                    <a:pt x="8376" y="3464"/>
                    <a:pt x="8367" y="3494"/>
                    <a:pt x="8358" y="3527"/>
                  </a:cubicBezTo>
                  <a:lnTo>
                    <a:pt x="8317" y="3518"/>
                  </a:lnTo>
                  <a:cubicBezTo>
                    <a:pt x="8277" y="3485"/>
                    <a:pt x="8354" y="3454"/>
                    <a:pt x="8303" y="3429"/>
                  </a:cubicBezTo>
                  <a:lnTo>
                    <a:pt x="8303" y="3429"/>
                  </a:lnTo>
                  <a:lnTo>
                    <a:pt x="8227" y="3560"/>
                  </a:lnTo>
                  <a:cubicBezTo>
                    <a:pt x="8243" y="3586"/>
                    <a:pt x="8253" y="3602"/>
                    <a:pt x="8266" y="3623"/>
                  </a:cubicBezTo>
                  <a:lnTo>
                    <a:pt x="8225" y="3675"/>
                  </a:lnTo>
                  <a:cubicBezTo>
                    <a:pt x="8157" y="3665"/>
                    <a:pt x="8130" y="3618"/>
                    <a:pt x="8104" y="3565"/>
                  </a:cubicBezTo>
                  <a:cubicBezTo>
                    <a:pt x="8096" y="3594"/>
                    <a:pt x="8087" y="3632"/>
                    <a:pt x="8101" y="3646"/>
                  </a:cubicBezTo>
                  <a:cubicBezTo>
                    <a:pt x="8141" y="3687"/>
                    <a:pt x="8131" y="3724"/>
                    <a:pt x="8119" y="3759"/>
                  </a:cubicBezTo>
                  <a:cubicBezTo>
                    <a:pt x="8090" y="3775"/>
                    <a:pt x="8064" y="3781"/>
                    <a:pt x="8048" y="3800"/>
                  </a:cubicBezTo>
                  <a:cubicBezTo>
                    <a:pt x="7998" y="3854"/>
                    <a:pt x="7951" y="3914"/>
                    <a:pt x="7904" y="3971"/>
                  </a:cubicBezTo>
                  <a:lnTo>
                    <a:pt x="7858" y="3956"/>
                  </a:lnTo>
                  <a:lnTo>
                    <a:pt x="7858" y="4121"/>
                  </a:lnTo>
                  <a:lnTo>
                    <a:pt x="7691" y="4242"/>
                  </a:lnTo>
                  <a:cubicBezTo>
                    <a:pt x="7676" y="4278"/>
                    <a:pt x="7694" y="4322"/>
                    <a:pt x="7649" y="4337"/>
                  </a:cubicBezTo>
                  <a:cubicBezTo>
                    <a:pt x="7633" y="4306"/>
                    <a:pt x="7620" y="4280"/>
                    <a:pt x="7607" y="4256"/>
                  </a:cubicBezTo>
                  <a:cubicBezTo>
                    <a:pt x="7531" y="4262"/>
                    <a:pt x="7552" y="4331"/>
                    <a:pt x="7517" y="4367"/>
                  </a:cubicBezTo>
                  <a:lnTo>
                    <a:pt x="7447" y="4324"/>
                  </a:lnTo>
                  <a:lnTo>
                    <a:pt x="7325" y="4439"/>
                  </a:lnTo>
                  <a:cubicBezTo>
                    <a:pt x="7333" y="4459"/>
                    <a:pt x="7339" y="4477"/>
                    <a:pt x="7343" y="4486"/>
                  </a:cubicBezTo>
                  <a:lnTo>
                    <a:pt x="7084" y="4864"/>
                  </a:lnTo>
                  <a:cubicBezTo>
                    <a:pt x="6967" y="4963"/>
                    <a:pt x="6847" y="5061"/>
                    <a:pt x="6809" y="5227"/>
                  </a:cubicBezTo>
                  <a:lnTo>
                    <a:pt x="6748" y="5258"/>
                  </a:lnTo>
                  <a:cubicBezTo>
                    <a:pt x="6751" y="5282"/>
                    <a:pt x="6753" y="5303"/>
                    <a:pt x="6753" y="5312"/>
                  </a:cubicBezTo>
                  <a:lnTo>
                    <a:pt x="6566" y="5392"/>
                  </a:lnTo>
                  <a:cubicBezTo>
                    <a:pt x="6559" y="5429"/>
                    <a:pt x="6553" y="5450"/>
                    <a:pt x="6549" y="5472"/>
                  </a:cubicBezTo>
                  <a:lnTo>
                    <a:pt x="6479" y="5501"/>
                  </a:lnTo>
                  <a:cubicBezTo>
                    <a:pt x="6435" y="5565"/>
                    <a:pt x="6471" y="5609"/>
                    <a:pt x="6516" y="5656"/>
                  </a:cubicBezTo>
                  <a:cubicBezTo>
                    <a:pt x="6395" y="5671"/>
                    <a:pt x="6322" y="5748"/>
                    <a:pt x="6237" y="5811"/>
                  </a:cubicBezTo>
                  <a:lnTo>
                    <a:pt x="6252" y="5871"/>
                  </a:lnTo>
                  <a:cubicBezTo>
                    <a:pt x="6155" y="5903"/>
                    <a:pt x="6099" y="5966"/>
                    <a:pt x="6097" y="6073"/>
                  </a:cubicBezTo>
                  <a:cubicBezTo>
                    <a:pt x="6045" y="6078"/>
                    <a:pt x="5991" y="6081"/>
                    <a:pt x="5959" y="6137"/>
                  </a:cubicBezTo>
                  <a:cubicBezTo>
                    <a:pt x="5956" y="6169"/>
                    <a:pt x="5951" y="6203"/>
                    <a:pt x="5946" y="6236"/>
                  </a:cubicBezTo>
                  <a:lnTo>
                    <a:pt x="5840" y="6303"/>
                  </a:lnTo>
                  <a:cubicBezTo>
                    <a:pt x="5848" y="6338"/>
                    <a:pt x="5855" y="6370"/>
                    <a:pt x="5864" y="6411"/>
                  </a:cubicBezTo>
                  <a:lnTo>
                    <a:pt x="5781" y="6411"/>
                  </a:lnTo>
                  <a:cubicBezTo>
                    <a:pt x="5745" y="6502"/>
                    <a:pt x="5666" y="6544"/>
                    <a:pt x="5585" y="6576"/>
                  </a:cubicBezTo>
                  <a:cubicBezTo>
                    <a:pt x="5568" y="6638"/>
                    <a:pt x="5637" y="6694"/>
                    <a:pt x="5583" y="6753"/>
                  </a:cubicBezTo>
                  <a:lnTo>
                    <a:pt x="5489" y="6743"/>
                  </a:lnTo>
                  <a:lnTo>
                    <a:pt x="5389" y="6795"/>
                  </a:lnTo>
                  <a:lnTo>
                    <a:pt x="5465" y="6838"/>
                  </a:lnTo>
                  <a:lnTo>
                    <a:pt x="5438" y="6897"/>
                  </a:lnTo>
                  <a:lnTo>
                    <a:pt x="5373" y="6833"/>
                  </a:lnTo>
                  <a:cubicBezTo>
                    <a:pt x="5351" y="6881"/>
                    <a:pt x="5342" y="6927"/>
                    <a:pt x="5316" y="6957"/>
                  </a:cubicBezTo>
                  <a:cubicBezTo>
                    <a:pt x="5254" y="7029"/>
                    <a:pt x="5184" y="7094"/>
                    <a:pt x="5121" y="7163"/>
                  </a:cubicBezTo>
                  <a:cubicBezTo>
                    <a:pt x="4977" y="7318"/>
                    <a:pt x="4862" y="7489"/>
                    <a:pt x="4797" y="7686"/>
                  </a:cubicBezTo>
                  <a:lnTo>
                    <a:pt x="4721" y="7742"/>
                  </a:lnTo>
                  <a:lnTo>
                    <a:pt x="4721" y="7813"/>
                  </a:lnTo>
                  <a:lnTo>
                    <a:pt x="4641" y="7872"/>
                  </a:lnTo>
                  <a:cubicBezTo>
                    <a:pt x="4646" y="7895"/>
                    <a:pt x="4652" y="7913"/>
                    <a:pt x="4656" y="7935"/>
                  </a:cubicBezTo>
                  <a:cubicBezTo>
                    <a:pt x="4595" y="7964"/>
                    <a:pt x="4541" y="7998"/>
                    <a:pt x="4526" y="8075"/>
                  </a:cubicBezTo>
                  <a:lnTo>
                    <a:pt x="4620" y="8211"/>
                  </a:lnTo>
                  <a:lnTo>
                    <a:pt x="4561" y="8228"/>
                  </a:lnTo>
                  <a:cubicBezTo>
                    <a:pt x="4539" y="8202"/>
                    <a:pt x="4564" y="8152"/>
                    <a:pt x="4512" y="8152"/>
                  </a:cubicBezTo>
                  <a:cubicBezTo>
                    <a:pt x="4511" y="8152"/>
                    <a:pt x="4511" y="8152"/>
                    <a:pt x="4510" y="8152"/>
                  </a:cubicBezTo>
                  <a:cubicBezTo>
                    <a:pt x="4457" y="8198"/>
                    <a:pt x="4512" y="8252"/>
                    <a:pt x="4498" y="8306"/>
                  </a:cubicBezTo>
                  <a:lnTo>
                    <a:pt x="4445" y="8349"/>
                  </a:lnTo>
                  <a:cubicBezTo>
                    <a:pt x="4462" y="8431"/>
                    <a:pt x="4478" y="8509"/>
                    <a:pt x="4493" y="8582"/>
                  </a:cubicBezTo>
                  <a:lnTo>
                    <a:pt x="4575" y="8606"/>
                  </a:lnTo>
                  <a:cubicBezTo>
                    <a:pt x="4582" y="8743"/>
                    <a:pt x="4635" y="8847"/>
                    <a:pt x="4784" y="8883"/>
                  </a:cubicBezTo>
                  <a:lnTo>
                    <a:pt x="4922" y="8818"/>
                  </a:lnTo>
                  <a:cubicBezTo>
                    <a:pt x="4923" y="8822"/>
                    <a:pt x="4924" y="8825"/>
                    <a:pt x="4924" y="8830"/>
                  </a:cubicBezTo>
                  <a:lnTo>
                    <a:pt x="5086" y="8796"/>
                  </a:lnTo>
                  <a:cubicBezTo>
                    <a:pt x="5091" y="8803"/>
                    <a:pt x="5100" y="8817"/>
                    <a:pt x="5109" y="8831"/>
                  </a:cubicBezTo>
                  <a:cubicBezTo>
                    <a:pt x="5117" y="8812"/>
                    <a:pt x="5124" y="8798"/>
                    <a:pt x="5130" y="8784"/>
                  </a:cubicBezTo>
                  <a:lnTo>
                    <a:pt x="5212" y="8784"/>
                  </a:lnTo>
                  <a:lnTo>
                    <a:pt x="5273" y="8734"/>
                  </a:lnTo>
                  <a:lnTo>
                    <a:pt x="5435" y="8802"/>
                  </a:lnTo>
                  <a:lnTo>
                    <a:pt x="5492" y="8883"/>
                  </a:lnTo>
                  <a:cubicBezTo>
                    <a:pt x="5511" y="8945"/>
                    <a:pt x="5529" y="8994"/>
                    <a:pt x="5541" y="9045"/>
                  </a:cubicBezTo>
                  <a:cubicBezTo>
                    <a:pt x="5554" y="9097"/>
                    <a:pt x="5601" y="9141"/>
                    <a:pt x="5580" y="9201"/>
                  </a:cubicBezTo>
                  <a:lnTo>
                    <a:pt x="5343" y="9241"/>
                  </a:lnTo>
                  <a:cubicBezTo>
                    <a:pt x="5340" y="9293"/>
                    <a:pt x="5294" y="9345"/>
                    <a:pt x="5211" y="9387"/>
                  </a:cubicBezTo>
                  <a:cubicBezTo>
                    <a:pt x="5183" y="9436"/>
                    <a:pt x="5180" y="9513"/>
                    <a:pt x="5099" y="9513"/>
                  </a:cubicBezTo>
                  <a:cubicBezTo>
                    <a:pt x="5097" y="9513"/>
                    <a:pt x="5094" y="9513"/>
                    <a:pt x="5092" y="9513"/>
                  </a:cubicBezTo>
                  <a:lnTo>
                    <a:pt x="5028" y="9424"/>
                  </a:lnTo>
                  <a:cubicBezTo>
                    <a:pt x="4943" y="9454"/>
                    <a:pt x="5000" y="9524"/>
                    <a:pt x="4966" y="9572"/>
                  </a:cubicBezTo>
                  <a:lnTo>
                    <a:pt x="4905" y="9594"/>
                  </a:lnTo>
                  <a:cubicBezTo>
                    <a:pt x="4893" y="9624"/>
                    <a:pt x="4883" y="9650"/>
                    <a:pt x="4873" y="9678"/>
                  </a:cubicBezTo>
                  <a:lnTo>
                    <a:pt x="4814" y="9664"/>
                  </a:lnTo>
                  <a:lnTo>
                    <a:pt x="4814" y="9664"/>
                  </a:lnTo>
                  <a:cubicBezTo>
                    <a:pt x="4819" y="9678"/>
                    <a:pt x="4824" y="9691"/>
                    <a:pt x="4832" y="9711"/>
                  </a:cubicBezTo>
                  <a:cubicBezTo>
                    <a:pt x="4831" y="9711"/>
                    <a:pt x="4830" y="9711"/>
                    <a:pt x="4830" y="9711"/>
                  </a:cubicBezTo>
                  <a:cubicBezTo>
                    <a:pt x="4755" y="9711"/>
                    <a:pt x="4737" y="9768"/>
                    <a:pt x="4720" y="9828"/>
                  </a:cubicBezTo>
                  <a:lnTo>
                    <a:pt x="4656" y="9828"/>
                  </a:lnTo>
                  <a:cubicBezTo>
                    <a:pt x="4669" y="9800"/>
                    <a:pt x="4679" y="9776"/>
                    <a:pt x="4697" y="9738"/>
                  </a:cubicBezTo>
                  <a:lnTo>
                    <a:pt x="4697" y="9738"/>
                  </a:lnTo>
                  <a:lnTo>
                    <a:pt x="4409" y="9951"/>
                  </a:lnTo>
                  <a:lnTo>
                    <a:pt x="4409" y="10018"/>
                  </a:lnTo>
                  <a:lnTo>
                    <a:pt x="4323" y="10034"/>
                  </a:lnTo>
                  <a:cubicBezTo>
                    <a:pt x="4273" y="10147"/>
                    <a:pt x="4160" y="10189"/>
                    <a:pt x="4087" y="10273"/>
                  </a:cubicBezTo>
                  <a:cubicBezTo>
                    <a:pt x="4105" y="10325"/>
                    <a:pt x="4105" y="10325"/>
                    <a:pt x="4071" y="10371"/>
                  </a:cubicBezTo>
                  <a:lnTo>
                    <a:pt x="4009" y="10361"/>
                  </a:lnTo>
                  <a:lnTo>
                    <a:pt x="3883" y="10438"/>
                  </a:lnTo>
                  <a:lnTo>
                    <a:pt x="3883" y="10549"/>
                  </a:lnTo>
                  <a:cubicBezTo>
                    <a:pt x="3859" y="10518"/>
                    <a:pt x="3848" y="10503"/>
                    <a:pt x="3836" y="10486"/>
                  </a:cubicBezTo>
                  <a:cubicBezTo>
                    <a:pt x="3767" y="10525"/>
                    <a:pt x="3720" y="10581"/>
                    <a:pt x="3676" y="10640"/>
                  </a:cubicBezTo>
                  <a:cubicBezTo>
                    <a:pt x="3608" y="10730"/>
                    <a:pt x="3570" y="10843"/>
                    <a:pt x="3462" y="10902"/>
                  </a:cubicBezTo>
                  <a:cubicBezTo>
                    <a:pt x="3439" y="10915"/>
                    <a:pt x="3428" y="10948"/>
                    <a:pt x="3413" y="10969"/>
                  </a:cubicBezTo>
                  <a:cubicBezTo>
                    <a:pt x="3427" y="11048"/>
                    <a:pt x="3414" y="11099"/>
                    <a:pt x="3379" y="11099"/>
                  </a:cubicBezTo>
                  <a:cubicBezTo>
                    <a:pt x="3376" y="11099"/>
                    <a:pt x="3374" y="11099"/>
                    <a:pt x="3372" y="11099"/>
                  </a:cubicBezTo>
                  <a:lnTo>
                    <a:pt x="3372" y="11037"/>
                  </a:lnTo>
                  <a:cubicBezTo>
                    <a:pt x="3352" y="11035"/>
                    <a:pt x="3337" y="11033"/>
                    <a:pt x="3325" y="11033"/>
                  </a:cubicBezTo>
                  <a:cubicBezTo>
                    <a:pt x="3279" y="11033"/>
                    <a:pt x="3270" y="11055"/>
                    <a:pt x="3236" y="11152"/>
                  </a:cubicBezTo>
                  <a:lnTo>
                    <a:pt x="3169" y="11145"/>
                  </a:lnTo>
                  <a:lnTo>
                    <a:pt x="3101" y="11254"/>
                  </a:lnTo>
                  <a:lnTo>
                    <a:pt x="3028" y="11289"/>
                  </a:lnTo>
                  <a:cubicBezTo>
                    <a:pt x="3001" y="11380"/>
                    <a:pt x="2881" y="11417"/>
                    <a:pt x="2892" y="11520"/>
                  </a:cubicBezTo>
                  <a:cubicBezTo>
                    <a:pt x="2782" y="11584"/>
                    <a:pt x="2710" y="11665"/>
                    <a:pt x="2668" y="11781"/>
                  </a:cubicBezTo>
                  <a:lnTo>
                    <a:pt x="2630" y="11787"/>
                  </a:lnTo>
                  <a:lnTo>
                    <a:pt x="2527" y="11901"/>
                  </a:lnTo>
                  <a:cubicBezTo>
                    <a:pt x="2536" y="11952"/>
                    <a:pt x="2569" y="11961"/>
                    <a:pt x="2607" y="11961"/>
                  </a:cubicBezTo>
                  <a:cubicBezTo>
                    <a:pt x="2627" y="11961"/>
                    <a:pt x="2649" y="11958"/>
                    <a:pt x="2670" y="11958"/>
                  </a:cubicBezTo>
                  <a:cubicBezTo>
                    <a:pt x="2689" y="12003"/>
                    <a:pt x="2707" y="12044"/>
                    <a:pt x="2729" y="12096"/>
                  </a:cubicBezTo>
                  <a:lnTo>
                    <a:pt x="2533" y="12032"/>
                  </a:lnTo>
                  <a:cubicBezTo>
                    <a:pt x="2524" y="12077"/>
                    <a:pt x="2517" y="12116"/>
                    <a:pt x="2507" y="12163"/>
                  </a:cubicBezTo>
                  <a:cubicBezTo>
                    <a:pt x="2483" y="12146"/>
                    <a:pt x="2467" y="12135"/>
                    <a:pt x="2454" y="12125"/>
                  </a:cubicBezTo>
                  <a:cubicBezTo>
                    <a:pt x="2442" y="12171"/>
                    <a:pt x="2428" y="12213"/>
                    <a:pt x="2416" y="12259"/>
                  </a:cubicBezTo>
                  <a:lnTo>
                    <a:pt x="2310" y="12193"/>
                  </a:lnTo>
                  <a:cubicBezTo>
                    <a:pt x="2307" y="12241"/>
                    <a:pt x="2305" y="12275"/>
                    <a:pt x="2303" y="12324"/>
                  </a:cubicBezTo>
                  <a:lnTo>
                    <a:pt x="2217" y="12265"/>
                  </a:lnTo>
                  <a:cubicBezTo>
                    <a:pt x="2158" y="12265"/>
                    <a:pt x="2157" y="12315"/>
                    <a:pt x="2140" y="12350"/>
                  </a:cubicBezTo>
                  <a:lnTo>
                    <a:pt x="2201" y="12295"/>
                  </a:lnTo>
                  <a:cubicBezTo>
                    <a:pt x="2233" y="12343"/>
                    <a:pt x="2258" y="12384"/>
                    <a:pt x="2230" y="12454"/>
                  </a:cubicBezTo>
                  <a:lnTo>
                    <a:pt x="2136" y="12357"/>
                  </a:lnTo>
                  <a:cubicBezTo>
                    <a:pt x="2121" y="12381"/>
                    <a:pt x="2106" y="12406"/>
                    <a:pt x="2087" y="12437"/>
                  </a:cubicBezTo>
                  <a:lnTo>
                    <a:pt x="2007" y="12451"/>
                  </a:lnTo>
                  <a:cubicBezTo>
                    <a:pt x="2005" y="12498"/>
                    <a:pt x="2003" y="12542"/>
                    <a:pt x="2000" y="12593"/>
                  </a:cubicBezTo>
                  <a:cubicBezTo>
                    <a:pt x="1972" y="12587"/>
                    <a:pt x="1952" y="12578"/>
                    <a:pt x="1934" y="12578"/>
                  </a:cubicBezTo>
                  <a:cubicBezTo>
                    <a:pt x="1932" y="12578"/>
                    <a:pt x="1930" y="12578"/>
                    <a:pt x="1928" y="12578"/>
                  </a:cubicBezTo>
                  <a:cubicBezTo>
                    <a:pt x="1907" y="12581"/>
                    <a:pt x="1871" y="12591"/>
                    <a:pt x="1869" y="12603"/>
                  </a:cubicBezTo>
                  <a:cubicBezTo>
                    <a:pt x="1853" y="12675"/>
                    <a:pt x="1777" y="12699"/>
                    <a:pt x="1749" y="12760"/>
                  </a:cubicBezTo>
                  <a:lnTo>
                    <a:pt x="1703" y="12868"/>
                  </a:lnTo>
                  <a:cubicBezTo>
                    <a:pt x="1620" y="12899"/>
                    <a:pt x="1557" y="12962"/>
                    <a:pt x="1521" y="13057"/>
                  </a:cubicBezTo>
                  <a:cubicBezTo>
                    <a:pt x="1504" y="13102"/>
                    <a:pt x="1468" y="13142"/>
                    <a:pt x="1436" y="13180"/>
                  </a:cubicBezTo>
                  <a:cubicBezTo>
                    <a:pt x="1380" y="13248"/>
                    <a:pt x="1316" y="13310"/>
                    <a:pt x="1262" y="13379"/>
                  </a:cubicBezTo>
                  <a:cubicBezTo>
                    <a:pt x="1188" y="13477"/>
                    <a:pt x="1120" y="13580"/>
                    <a:pt x="1047" y="13681"/>
                  </a:cubicBezTo>
                  <a:cubicBezTo>
                    <a:pt x="1052" y="13708"/>
                    <a:pt x="1058" y="13733"/>
                    <a:pt x="1064" y="13760"/>
                  </a:cubicBezTo>
                  <a:lnTo>
                    <a:pt x="980" y="13769"/>
                  </a:lnTo>
                  <a:cubicBezTo>
                    <a:pt x="977" y="13786"/>
                    <a:pt x="975" y="13800"/>
                    <a:pt x="972" y="13813"/>
                  </a:cubicBezTo>
                  <a:lnTo>
                    <a:pt x="1030" y="13847"/>
                  </a:lnTo>
                  <a:cubicBezTo>
                    <a:pt x="996" y="13859"/>
                    <a:pt x="976" y="13863"/>
                    <a:pt x="960" y="13874"/>
                  </a:cubicBezTo>
                  <a:cubicBezTo>
                    <a:pt x="927" y="13898"/>
                    <a:pt x="890" y="13921"/>
                    <a:pt x="868" y="13953"/>
                  </a:cubicBezTo>
                  <a:cubicBezTo>
                    <a:pt x="833" y="14000"/>
                    <a:pt x="810" y="14055"/>
                    <a:pt x="782" y="14106"/>
                  </a:cubicBezTo>
                  <a:cubicBezTo>
                    <a:pt x="771" y="14126"/>
                    <a:pt x="763" y="14147"/>
                    <a:pt x="793" y="14170"/>
                  </a:cubicBezTo>
                  <a:cubicBezTo>
                    <a:pt x="821" y="14130"/>
                    <a:pt x="846" y="14094"/>
                    <a:pt x="876" y="14051"/>
                  </a:cubicBezTo>
                  <a:lnTo>
                    <a:pt x="876" y="14051"/>
                  </a:lnTo>
                  <a:cubicBezTo>
                    <a:pt x="895" y="14131"/>
                    <a:pt x="860" y="14214"/>
                    <a:pt x="789" y="14255"/>
                  </a:cubicBezTo>
                  <a:lnTo>
                    <a:pt x="718" y="14238"/>
                  </a:lnTo>
                  <a:cubicBezTo>
                    <a:pt x="699" y="14274"/>
                    <a:pt x="682" y="14303"/>
                    <a:pt x="663" y="14333"/>
                  </a:cubicBezTo>
                  <a:cubicBezTo>
                    <a:pt x="599" y="14438"/>
                    <a:pt x="516" y="14531"/>
                    <a:pt x="501" y="14661"/>
                  </a:cubicBezTo>
                  <a:cubicBezTo>
                    <a:pt x="499" y="14687"/>
                    <a:pt x="483" y="14711"/>
                    <a:pt x="472" y="14734"/>
                  </a:cubicBezTo>
                  <a:cubicBezTo>
                    <a:pt x="448" y="14788"/>
                    <a:pt x="423" y="14842"/>
                    <a:pt x="399" y="14895"/>
                  </a:cubicBezTo>
                  <a:cubicBezTo>
                    <a:pt x="370" y="14957"/>
                    <a:pt x="346" y="15021"/>
                    <a:pt x="315" y="15080"/>
                  </a:cubicBezTo>
                  <a:cubicBezTo>
                    <a:pt x="293" y="15125"/>
                    <a:pt x="280" y="15166"/>
                    <a:pt x="287" y="15216"/>
                  </a:cubicBezTo>
                  <a:cubicBezTo>
                    <a:pt x="296" y="15281"/>
                    <a:pt x="290" y="15343"/>
                    <a:pt x="248" y="15401"/>
                  </a:cubicBezTo>
                  <a:cubicBezTo>
                    <a:pt x="230" y="15427"/>
                    <a:pt x="229" y="15468"/>
                    <a:pt x="224" y="15502"/>
                  </a:cubicBezTo>
                  <a:cubicBezTo>
                    <a:pt x="217" y="15564"/>
                    <a:pt x="216" y="15625"/>
                    <a:pt x="209" y="15687"/>
                  </a:cubicBezTo>
                  <a:cubicBezTo>
                    <a:pt x="198" y="15794"/>
                    <a:pt x="185" y="15902"/>
                    <a:pt x="174" y="16003"/>
                  </a:cubicBezTo>
                  <a:lnTo>
                    <a:pt x="233" y="16073"/>
                  </a:lnTo>
                  <a:cubicBezTo>
                    <a:pt x="220" y="16094"/>
                    <a:pt x="207" y="16118"/>
                    <a:pt x="197" y="16142"/>
                  </a:cubicBezTo>
                  <a:cubicBezTo>
                    <a:pt x="186" y="16172"/>
                    <a:pt x="167" y="16207"/>
                    <a:pt x="175" y="16234"/>
                  </a:cubicBezTo>
                  <a:cubicBezTo>
                    <a:pt x="196" y="16307"/>
                    <a:pt x="224" y="16376"/>
                    <a:pt x="261" y="16442"/>
                  </a:cubicBezTo>
                  <a:cubicBezTo>
                    <a:pt x="296" y="16500"/>
                    <a:pt x="351" y="16548"/>
                    <a:pt x="393" y="16599"/>
                  </a:cubicBezTo>
                  <a:cubicBezTo>
                    <a:pt x="382" y="16631"/>
                    <a:pt x="371" y="16656"/>
                    <a:pt x="362" y="16680"/>
                  </a:cubicBezTo>
                  <a:cubicBezTo>
                    <a:pt x="334" y="16754"/>
                    <a:pt x="323" y="16824"/>
                    <a:pt x="379" y="16896"/>
                  </a:cubicBezTo>
                  <a:cubicBezTo>
                    <a:pt x="417" y="16947"/>
                    <a:pt x="440" y="17009"/>
                    <a:pt x="472" y="17070"/>
                  </a:cubicBezTo>
                  <a:cubicBezTo>
                    <a:pt x="421" y="17098"/>
                    <a:pt x="440" y="17174"/>
                    <a:pt x="371" y="17193"/>
                  </a:cubicBezTo>
                  <a:cubicBezTo>
                    <a:pt x="347" y="17126"/>
                    <a:pt x="342" y="17051"/>
                    <a:pt x="281" y="17007"/>
                  </a:cubicBezTo>
                  <a:cubicBezTo>
                    <a:pt x="185" y="17037"/>
                    <a:pt x="120" y="17126"/>
                    <a:pt x="121" y="17227"/>
                  </a:cubicBezTo>
                  <a:cubicBezTo>
                    <a:pt x="123" y="17267"/>
                    <a:pt x="109" y="17296"/>
                    <a:pt x="91" y="17331"/>
                  </a:cubicBezTo>
                  <a:cubicBezTo>
                    <a:pt x="53" y="17401"/>
                    <a:pt x="28" y="17476"/>
                    <a:pt x="15" y="17553"/>
                  </a:cubicBezTo>
                  <a:cubicBezTo>
                    <a:pt x="6" y="17625"/>
                    <a:pt x="24" y="17701"/>
                    <a:pt x="31" y="17782"/>
                  </a:cubicBezTo>
                  <a:cubicBezTo>
                    <a:pt x="22" y="17801"/>
                    <a:pt x="11" y="17828"/>
                    <a:pt x="0" y="17855"/>
                  </a:cubicBezTo>
                  <a:cubicBezTo>
                    <a:pt x="18" y="17888"/>
                    <a:pt x="27" y="17925"/>
                    <a:pt x="27" y="17963"/>
                  </a:cubicBezTo>
                  <a:cubicBezTo>
                    <a:pt x="27" y="17995"/>
                    <a:pt x="16" y="18027"/>
                    <a:pt x="14" y="18059"/>
                  </a:cubicBezTo>
                  <a:cubicBezTo>
                    <a:pt x="10" y="18147"/>
                    <a:pt x="60" y="18209"/>
                    <a:pt x="137" y="18219"/>
                  </a:cubicBezTo>
                  <a:cubicBezTo>
                    <a:pt x="153" y="18166"/>
                    <a:pt x="153" y="18166"/>
                    <a:pt x="87" y="18147"/>
                  </a:cubicBezTo>
                  <a:lnTo>
                    <a:pt x="87" y="18044"/>
                  </a:lnTo>
                  <a:lnTo>
                    <a:pt x="169" y="17977"/>
                  </a:lnTo>
                  <a:lnTo>
                    <a:pt x="169" y="17977"/>
                  </a:lnTo>
                  <a:cubicBezTo>
                    <a:pt x="157" y="18027"/>
                    <a:pt x="150" y="18057"/>
                    <a:pt x="142" y="18087"/>
                  </a:cubicBezTo>
                  <a:lnTo>
                    <a:pt x="230" y="18208"/>
                  </a:lnTo>
                  <a:cubicBezTo>
                    <a:pt x="140" y="18289"/>
                    <a:pt x="194" y="18377"/>
                    <a:pt x="197" y="18460"/>
                  </a:cubicBezTo>
                  <a:cubicBezTo>
                    <a:pt x="277" y="18508"/>
                    <a:pt x="282" y="18523"/>
                    <a:pt x="297" y="18690"/>
                  </a:cubicBezTo>
                  <a:cubicBezTo>
                    <a:pt x="392" y="18741"/>
                    <a:pt x="486" y="18807"/>
                    <a:pt x="591" y="18820"/>
                  </a:cubicBezTo>
                  <a:lnTo>
                    <a:pt x="766" y="18951"/>
                  </a:lnTo>
                  <a:lnTo>
                    <a:pt x="774" y="18941"/>
                  </a:lnTo>
                  <a:lnTo>
                    <a:pt x="814" y="19007"/>
                  </a:lnTo>
                  <a:lnTo>
                    <a:pt x="930" y="18953"/>
                  </a:lnTo>
                  <a:cubicBezTo>
                    <a:pt x="982" y="18969"/>
                    <a:pt x="1023" y="19028"/>
                    <a:pt x="1080" y="19028"/>
                  </a:cubicBezTo>
                  <a:cubicBezTo>
                    <a:pt x="1093" y="19028"/>
                    <a:pt x="1107" y="19025"/>
                    <a:pt x="1122" y="19017"/>
                  </a:cubicBezTo>
                  <a:cubicBezTo>
                    <a:pt x="1207" y="19075"/>
                    <a:pt x="1300" y="19116"/>
                    <a:pt x="1350" y="19209"/>
                  </a:cubicBezTo>
                  <a:cubicBezTo>
                    <a:pt x="1357" y="19222"/>
                    <a:pt x="1377" y="19232"/>
                    <a:pt x="1393" y="19237"/>
                  </a:cubicBezTo>
                  <a:cubicBezTo>
                    <a:pt x="1450" y="19258"/>
                    <a:pt x="1509" y="19277"/>
                    <a:pt x="1567" y="19295"/>
                  </a:cubicBezTo>
                  <a:cubicBezTo>
                    <a:pt x="1607" y="19308"/>
                    <a:pt x="1647" y="19316"/>
                    <a:pt x="1687" y="19326"/>
                  </a:cubicBezTo>
                  <a:lnTo>
                    <a:pt x="1691" y="19313"/>
                  </a:lnTo>
                  <a:lnTo>
                    <a:pt x="1626" y="19242"/>
                  </a:lnTo>
                  <a:cubicBezTo>
                    <a:pt x="1645" y="19239"/>
                    <a:pt x="1660" y="19238"/>
                    <a:pt x="1672" y="19238"/>
                  </a:cubicBezTo>
                  <a:cubicBezTo>
                    <a:pt x="1711" y="19238"/>
                    <a:pt x="1725" y="19253"/>
                    <a:pt x="1740" y="19293"/>
                  </a:cubicBezTo>
                  <a:cubicBezTo>
                    <a:pt x="1751" y="19321"/>
                    <a:pt x="1759" y="19353"/>
                    <a:pt x="1777" y="19372"/>
                  </a:cubicBezTo>
                  <a:cubicBezTo>
                    <a:pt x="1813" y="19411"/>
                    <a:pt x="1857" y="19442"/>
                    <a:pt x="1903" y="19481"/>
                  </a:cubicBezTo>
                  <a:cubicBezTo>
                    <a:pt x="1912" y="19480"/>
                    <a:pt x="1921" y="19479"/>
                    <a:pt x="1929" y="19479"/>
                  </a:cubicBezTo>
                  <a:cubicBezTo>
                    <a:pt x="2003" y="19479"/>
                    <a:pt x="2044" y="19537"/>
                    <a:pt x="2075" y="19608"/>
                  </a:cubicBezTo>
                  <a:cubicBezTo>
                    <a:pt x="2077" y="19613"/>
                    <a:pt x="2079" y="19618"/>
                    <a:pt x="2080" y="19624"/>
                  </a:cubicBezTo>
                  <a:cubicBezTo>
                    <a:pt x="2089" y="19694"/>
                    <a:pt x="2142" y="19715"/>
                    <a:pt x="2199" y="19726"/>
                  </a:cubicBezTo>
                  <a:cubicBezTo>
                    <a:pt x="2258" y="19736"/>
                    <a:pt x="2319" y="19743"/>
                    <a:pt x="2379" y="19746"/>
                  </a:cubicBezTo>
                  <a:cubicBezTo>
                    <a:pt x="2401" y="19748"/>
                    <a:pt x="2423" y="19748"/>
                    <a:pt x="2445" y="19748"/>
                  </a:cubicBezTo>
                  <a:cubicBezTo>
                    <a:pt x="2460" y="19748"/>
                    <a:pt x="2476" y="19748"/>
                    <a:pt x="2491" y="19748"/>
                  </a:cubicBezTo>
                  <a:cubicBezTo>
                    <a:pt x="2537" y="19748"/>
                    <a:pt x="2583" y="19749"/>
                    <a:pt x="2627" y="19760"/>
                  </a:cubicBezTo>
                  <a:cubicBezTo>
                    <a:pt x="2665" y="19768"/>
                    <a:pt x="2704" y="19773"/>
                    <a:pt x="2743" y="19773"/>
                  </a:cubicBezTo>
                  <a:cubicBezTo>
                    <a:pt x="2788" y="19773"/>
                    <a:pt x="2834" y="19767"/>
                    <a:pt x="2878" y="19755"/>
                  </a:cubicBezTo>
                  <a:cubicBezTo>
                    <a:pt x="2922" y="19762"/>
                    <a:pt x="2970" y="19774"/>
                    <a:pt x="3014" y="19774"/>
                  </a:cubicBezTo>
                  <a:cubicBezTo>
                    <a:pt x="3035" y="19774"/>
                    <a:pt x="3056" y="19771"/>
                    <a:pt x="3075" y="19763"/>
                  </a:cubicBezTo>
                  <a:cubicBezTo>
                    <a:pt x="3112" y="19749"/>
                    <a:pt x="3145" y="19741"/>
                    <a:pt x="3178" y="19741"/>
                  </a:cubicBezTo>
                  <a:cubicBezTo>
                    <a:pt x="3198" y="19741"/>
                    <a:pt x="3218" y="19744"/>
                    <a:pt x="3238" y="19751"/>
                  </a:cubicBezTo>
                  <a:lnTo>
                    <a:pt x="3313" y="19712"/>
                  </a:lnTo>
                  <a:lnTo>
                    <a:pt x="3488" y="19743"/>
                  </a:lnTo>
                  <a:lnTo>
                    <a:pt x="3550" y="19658"/>
                  </a:lnTo>
                  <a:lnTo>
                    <a:pt x="3757" y="19700"/>
                  </a:lnTo>
                  <a:lnTo>
                    <a:pt x="3757" y="19578"/>
                  </a:lnTo>
                  <a:lnTo>
                    <a:pt x="3774" y="19573"/>
                  </a:lnTo>
                  <a:lnTo>
                    <a:pt x="3844" y="19690"/>
                  </a:lnTo>
                  <a:cubicBezTo>
                    <a:pt x="3850" y="19691"/>
                    <a:pt x="3856" y="19692"/>
                    <a:pt x="3861" y="19692"/>
                  </a:cubicBezTo>
                  <a:cubicBezTo>
                    <a:pt x="3925" y="19692"/>
                    <a:pt x="3967" y="19626"/>
                    <a:pt x="4004" y="19623"/>
                  </a:cubicBezTo>
                  <a:cubicBezTo>
                    <a:pt x="4047" y="19629"/>
                    <a:pt x="4089" y="19632"/>
                    <a:pt x="4129" y="19632"/>
                  </a:cubicBezTo>
                  <a:cubicBezTo>
                    <a:pt x="4276" y="19632"/>
                    <a:pt x="4403" y="19597"/>
                    <a:pt x="4530" y="19574"/>
                  </a:cubicBezTo>
                  <a:cubicBezTo>
                    <a:pt x="4540" y="19530"/>
                    <a:pt x="4548" y="19495"/>
                    <a:pt x="4557" y="19456"/>
                  </a:cubicBezTo>
                  <a:cubicBezTo>
                    <a:pt x="4548" y="19443"/>
                    <a:pt x="4539" y="19429"/>
                    <a:pt x="4530" y="19415"/>
                  </a:cubicBezTo>
                  <a:cubicBezTo>
                    <a:pt x="4411" y="19412"/>
                    <a:pt x="4364" y="19397"/>
                    <a:pt x="4196" y="19309"/>
                  </a:cubicBezTo>
                  <a:cubicBezTo>
                    <a:pt x="4186" y="19269"/>
                    <a:pt x="4175" y="19226"/>
                    <a:pt x="4162" y="19177"/>
                  </a:cubicBezTo>
                  <a:lnTo>
                    <a:pt x="4162" y="19177"/>
                  </a:lnTo>
                  <a:lnTo>
                    <a:pt x="4227" y="19180"/>
                  </a:lnTo>
                  <a:cubicBezTo>
                    <a:pt x="4243" y="19211"/>
                    <a:pt x="4257" y="19237"/>
                    <a:pt x="4271" y="19264"/>
                  </a:cubicBezTo>
                  <a:lnTo>
                    <a:pt x="4323" y="19229"/>
                  </a:lnTo>
                  <a:cubicBezTo>
                    <a:pt x="4354" y="19267"/>
                    <a:pt x="4387" y="19290"/>
                    <a:pt x="4430" y="19290"/>
                  </a:cubicBezTo>
                  <a:cubicBezTo>
                    <a:pt x="4443" y="19290"/>
                    <a:pt x="4457" y="19288"/>
                    <a:pt x="4473" y="19283"/>
                  </a:cubicBezTo>
                  <a:cubicBezTo>
                    <a:pt x="4478" y="19281"/>
                    <a:pt x="4485" y="19280"/>
                    <a:pt x="4491" y="19280"/>
                  </a:cubicBezTo>
                  <a:cubicBezTo>
                    <a:pt x="4515" y="19280"/>
                    <a:pt x="4543" y="19290"/>
                    <a:pt x="4565" y="19301"/>
                  </a:cubicBezTo>
                  <a:cubicBezTo>
                    <a:pt x="4599" y="19316"/>
                    <a:pt x="4629" y="19342"/>
                    <a:pt x="4664" y="19367"/>
                  </a:cubicBezTo>
                  <a:cubicBezTo>
                    <a:pt x="4666" y="19381"/>
                    <a:pt x="4670" y="19399"/>
                    <a:pt x="4672" y="19418"/>
                  </a:cubicBezTo>
                  <a:cubicBezTo>
                    <a:pt x="4682" y="19420"/>
                    <a:pt x="4691" y="19421"/>
                    <a:pt x="4700" y="19421"/>
                  </a:cubicBezTo>
                  <a:cubicBezTo>
                    <a:pt x="4748" y="19421"/>
                    <a:pt x="4781" y="19385"/>
                    <a:pt x="4825" y="19356"/>
                  </a:cubicBezTo>
                  <a:cubicBezTo>
                    <a:pt x="4833" y="19390"/>
                    <a:pt x="4839" y="19419"/>
                    <a:pt x="4848" y="19455"/>
                  </a:cubicBezTo>
                  <a:lnTo>
                    <a:pt x="5034" y="19424"/>
                  </a:lnTo>
                  <a:cubicBezTo>
                    <a:pt x="4968" y="19364"/>
                    <a:pt x="4906" y="19317"/>
                    <a:pt x="4956" y="19228"/>
                  </a:cubicBezTo>
                  <a:lnTo>
                    <a:pt x="4915" y="19225"/>
                  </a:lnTo>
                  <a:lnTo>
                    <a:pt x="4915" y="19225"/>
                  </a:lnTo>
                  <a:cubicBezTo>
                    <a:pt x="4889" y="19252"/>
                    <a:pt x="4932" y="19305"/>
                    <a:pt x="4865" y="19315"/>
                  </a:cubicBezTo>
                  <a:cubicBezTo>
                    <a:pt x="4842" y="19277"/>
                    <a:pt x="4808" y="19256"/>
                    <a:pt x="4767" y="19256"/>
                  </a:cubicBezTo>
                  <a:cubicBezTo>
                    <a:pt x="4750" y="19256"/>
                    <a:pt x="4731" y="19260"/>
                    <a:pt x="4711" y="19267"/>
                  </a:cubicBezTo>
                  <a:lnTo>
                    <a:pt x="4655" y="19220"/>
                  </a:lnTo>
                  <a:lnTo>
                    <a:pt x="4751" y="19011"/>
                  </a:lnTo>
                  <a:cubicBezTo>
                    <a:pt x="4837" y="18964"/>
                    <a:pt x="4876" y="18943"/>
                    <a:pt x="4924" y="18943"/>
                  </a:cubicBezTo>
                  <a:cubicBezTo>
                    <a:pt x="4957" y="18943"/>
                    <a:pt x="4996" y="18953"/>
                    <a:pt x="5058" y="18970"/>
                  </a:cubicBezTo>
                  <a:lnTo>
                    <a:pt x="5058" y="19016"/>
                  </a:lnTo>
                  <a:cubicBezTo>
                    <a:pt x="5083" y="19040"/>
                    <a:pt x="5100" y="19056"/>
                    <a:pt x="5108" y="19063"/>
                  </a:cubicBezTo>
                  <a:cubicBezTo>
                    <a:pt x="5111" y="19110"/>
                    <a:pt x="5114" y="19138"/>
                    <a:pt x="5117" y="19171"/>
                  </a:cubicBezTo>
                  <a:lnTo>
                    <a:pt x="5186" y="19157"/>
                  </a:lnTo>
                  <a:cubicBezTo>
                    <a:pt x="5304" y="19287"/>
                    <a:pt x="5335" y="19321"/>
                    <a:pt x="5380" y="19321"/>
                  </a:cubicBezTo>
                  <a:cubicBezTo>
                    <a:pt x="5396" y="19321"/>
                    <a:pt x="5414" y="19316"/>
                    <a:pt x="5439" y="19310"/>
                  </a:cubicBezTo>
                  <a:cubicBezTo>
                    <a:pt x="5441" y="19258"/>
                    <a:pt x="5443" y="19207"/>
                    <a:pt x="5446" y="19149"/>
                  </a:cubicBezTo>
                  <a:cubicBezTo>
                    <a:pt x="5462" y="19131"/>
                    <a:pt x="5481" y="19106"/>
                    <a:pt x="5498" y="19083"/>
                  </a:cubicBezTo>
                  <a:cubicBezTo>
                    <a:pt x="5568" y="19090"/>
                    <a:pt x="5569" y="19155"/>
                    <a:pt x="5612" y="19196"/>
                  </a:cubicBezTo>
                  <a:lnTo>
                    <a:pt x="5778" y="19196"/>
                  </a:lnTo>
                  <a:lnTo>
                    <a:pt x="5783" y="19177"/>
                  </a:lnTo>
                  <a:lnTo>
                    <a:pt x="5684" y="19104"/>
                  </a:lnTo>
                  <a:cubicBezTo>
                    <a:pt x="5705" y="19051"/>
                    <a:pt x="5722" y="19010"/>
                    <a:pt x="5738" y="18968"/>
                  </a:cubicBezTo>
                  <a:lnTo>
                    <a:pt x="5839" y="19035"/>
                  </a:lnTo>
                  <a:lnTo>
                    <a:pt x="5943" y="19030"/>
                  </a:lnTo>
                  <a:cubicBezTo>
                    <a:pt x="5948" y="19065"/>
                    <a:pt x="5951" y="19097"/>
                    <a:pt x="5957" y="19135"/>
                  </a:cubicBezTo>
                  <a:lnTo>
                    <a:pt x="6025" y="19135"/>
                  </a:lnTo>
                  <a:cubicBezTo>
                    <a:pt x="6010" y="19096"/>
                    <a:pt x="5998" y="19066"/>
                    <a:pt x="5985" y="19035"/>
                  </a:cubicBezTo>
                  <a:lnTo>
                    <a:pt x="6000" y="19025"/>
                  </a:lnTo>
                  <a:lnTo>
                    <a:pt x="6080" y="19102"/>
                  </a:lnTo>
                  <a:lnTo>
                    <a:pt x="6136" y="19076"/>
                  </a:lnTo>
                  <a:lnTo>
                    <a:pt x="6124" y="19000"/>
                  </a:lnTo>
                  <a:lnTo>
                    <a:pt x="6245" y="18969"/>
                  </a:lnTo>
                  <a:cubicBezTo>
                    <a:pt x="6273" y="18992"/>
                    <a:pt x="6294" y="19010"/>
                    <a:pt x="6326" y="19038"/>
                  </a:cubicBezTo>
                  <a:lnTo>
                    <a:pt x="6466" y="18978"/>
                  </a:lnTo>
                  <a:cubicBezTo>
                    <a:pt x="6475" y="18979"/>
                    <a:pt x="6484" y="18980"/>
                    <a:pt x="6493" y="18980"/>
                  </a:cubicBezTo>
                  <a:cubicBezTo>
                    <a:pt x="6521" y="18980"/>
                    <a:pt x="6548" y="18976"/>
                    <a:pt x="6574" y="18969"/>
                  </a:cubicBezTo>
                  <a:cubicBezTo>
                    <a:pt x="6653" y="18945"/>
                    <a:pt x="6631" y="18863"/>
                    <a:pt x="6663" y="18794"/>
                  </a:cubicBezTo>
                  <a:cubicBezTo>
                    <a:pt x="6674" y="18832"/>
                    <a:pt x="6681" y="18855"/>
                    <a:pt x="6687" y="18877"/>
                  </a:cubicBezTo>
                  <a:cubicBezTo>
                    <a:pt x="6719" y="18891"/>
                    <a:pt x="6744" y="18899"/>
                    <a:pt x="6767" y="18899"/>
                  </a:cubicBezTo>
                  <a:cubicBezTo>
                    <a:pt x="6809" y="18899"/>
                    <a:pt x="6841" y="18872"/>
                    <a:pt x="6880" y="18811"/>
                  </a:cubicBezTo>
                  <a:lnTo>
                    <a:pt x="7019" y="18832"/>
                  </a:lnTo>
                  <a:cubicBezTo>
                    <a:pt x="7005" y="18893"/>
                    <a:pt x="6988" y="18944"/>
                    <a:pt x="6982" y="18995"/>
                  </a:cubicBezTo>
                  <a:cubicBezTo>
                    <a:pt x="6977" y="19050"/>
                    <a:pt x="6981" y="19106"/>
                    <a:pt x="6981" y="19167"/>
                  </a:cubicBezTo>
                  <a:cubicBezTo>
                    <a:pt x="6963" y="19199"/>
                    <a:pt x="6940" y="19235"/>
                    <a:pt x="6918" y="19269"/>
                  </a:cubicBezTo>
                  <a:lnTo>
                    <a:pt x="6961" y="19347"/>
                  </a:lnTo>
                  <a:lnTo>
                    <a:pt x="6948" y="19346"/>
                  </a:lnTo>
                  <a:cubicBezTo>
                    <a:pt x="6922" y="19575"/>
                    <a:pt x="6897" y="19805"/>
                    <a:pt x="6869" y="20042"/>
                  </a:cubicBezTo>
                  <a:lnTo>
                    <a:pt x="6973" y="20091"/>
                  </a:lnTo>
                  <a:cubicBezTo>
                    <a:pt x="6972" y="20102"/>
                    <a:pt x="6971" y="20116"/>
                    <a:pt x="6971" y="20124"/>
                  </a:cubicBezTo>
                  <a:lnTo>
                    <a:pt x="7046" y="20183"/>
                  </a:lnTo>
                  <a:lnTo>
                    <a:pt x="7176" y="20217"/>
                  </a:lnTo>
                  <a:lnTo>
                    <a:pt x="7228" y="20331"/>
                  </a:lnTo>
                  <a:lnTo>
                    <a:pt x="7119" y="20441"/>
                  </a:lnTo>
                  <a:cubicBezTo>
                    <a:pt x="7125" y="20454"/>
                    <a:pt x="7132" y="20458"/>
                    <a:pt x="7138" y="20458"/>
                  </a:cubicBezTo>
                  <a:cubicBezTo>
                    <a:pt x="7149" y="20458"/>
                    <a:pt x="7160" y="20446"/>
                    <a:pt x="7169" y="20442"/>
                  </a:cubicBezTo>
                  <a:cubicBezTo>
                    <a:pt x="7181" y="20437"/>
                    <a:pt x="7193" y="20435"/>
                    <a:pt x="7203" y="20435"/>
                  </a:cubicBezTo>
                  <a:cubicBezTo>
                    <a:pt x="7230" y="20435"/>
                    <a:pt x="7253" y="20451"/>
                    <a:pt x="7277" y="20487"/>
                  </a:cubicBezTo>
                  <a:lnTo>
                    <a:pt x="7124" y="20536"/>
                  </a:lnTo>
                  <a:cubicBezTo>
                    <a:pt x="7106" y="20506"/>
                    <a:pt x="7090" y="20482"/>
                    <a:pt x="7075" y="20458"/>
                  </a:cubicBezTo>
                  <a:lnTo>
                    <a:pt x="7023" y="20468"/>
                  </a:lnTo>
                  <a:cubicBezTo>
                    <a:pt x="7021" y="20494"/>
                    <a:pt x="7019" y="20518"/>
                    <a:pt x="7017" y="20552"/>
                  </a:cubicBezTo>
                  <a:lnTo>
                    <a:pt x="7207" y="20646"/>
                  </a:lnTo>
                  <a:cubicBezTo>
                    <a:pt x="7213" y="20676"/>
                    <a:pt x="7224" y="20704"/>
                    <a:pt x="7182" y="20717"/>
                  </a:cubicBezTo>
                  <a:lnTo>
                    <a:pt x="7102" y="20646"/>
                  </a:lnTo>
                  <a:cubicBezTo>
                    <a:pt x="7098" y="20695"/>
                    <a:pt x="7095" y="20730"/>
                    <a:pt x="7091" y="20760"/>
                  </a:cubicBezTo>
                  <a:cubicBezTo>
                    <a:pt x="7086" y="20787"/>
                    <a:pt x="7099" y="20830"/>
                    <a:pt x="7055" y="20830"/>
                  </a:cubicBezTo>
                  <a:cubicBezTo>
                    <a:pt x="7050" y="20830"/>
                    <a:pt x="7045" y="20830"/>
                    <a:pt x="7039" y="20829"/>
                  </a:cubicBezTo>
                  <a:lnTo>
                    <a:pt x="7023" y="20845"/>
                  </a:lnTo>
                  <a:lnTo>
                    <a:pt x="7075" y="20944"/>
                  </a:lnTo>
                  <a:cubicBezTo>
                    <a:pt x="7066" y="20949"/>
                    <a:pt x="7057" y="20951"/>
                    <a:pt x="7048" y="20951"/>
                  </a:cubicBezTo>
                  <a:cubicBezTo>
                    <a:pt x="7022" y="20951"/>
                    <a:pt x="6997" y="20935"/>
                    <a:pt x="6971" y="20935"/>
                  </a:cubicBezTo>
                  <a:cubicBezTo>
                    <a:pt x="6956" y="20935"/>
                    <a:pt x="6941" y="20941"/>
                    <a:pt x="6925" y="20961"/>
                  </a:cubicBezTo>
                  <a:cubicBezTo>
                    <a:pt x="6924" y="20982"/>
                    <a:pt x="6924" y="21001"/>
                    <a:pt x="6925" y="21022"/>
                  </a:cubicBezTo>
                  <a:cubicBezTo>
                    <a:pt x="6934" y="21109"/>
                    <a:pt x="6939" y="21198"/>
                    <a:pt x="6956" y="21284"/>
                  </a:cubicBezTo>
                  <a:cubicBezTo>
                    <a:pt x="6973" y="21374"/>
                    <a:pt x="6998" y="21462"/>
                    <a:pt x="7031" y="21546"/>
                  </a:cubicBezTo>
                  <a:cubicBezTo>
                    <a:pt x="7061" y="21623"/>
                    <a:pt x="7102" y="21695"/>
                    <a:pt x="7152" y="21760"/>
                  </a:cubicBezTo>
                  <a:cubicBezTo>
                    <a:pt x="7204" y="21824"/>
                    <a:pt x="7220" y="21923"/>
                    <a:pt x="7325" y="21950"/>
                  </a:cubicBezTo>
                  <a:cubicBezTo>
                    <a:pt x="7328" y="21959"/>
                    <a:pt x="7335" y="21978"/>
                    <a:pt x="7341" y="21994"/>
                  </a:cubicBezTo>
                  <a:lnTo>
                    <a:pt x="7449" y="22044"/>
                  </a:lnTo>
                  <a:cubicBezTo>
                    <a:pt x="7444" y="22071"/>
                    <a:pt x="7440" y="22094"/>
                    <a:pt x="7434" y="22127"/>
                  </a:cubicBezTo>
                  <a:lnTo>
                    <a:pt x="7515" y="22136"/>
                  </a:lnTo>
                  <a:cubicBezTo>
                    <a:pt x="7517" y="22078"/>
                    <a:pt x="7520" y="22033"/>
                    <a:pt x="7523" y="21972"/>
                  </a:cubicBezTo>
                  <a:lnTo>
                    <a:pt x="7629" y="22015"/>
                  </a:lnTo>
                  <a:cubicBezTo>
                    <a:pt x="7637" y="22057"/>
                    <a:pt x="7643" y="22092"/>
                    <a:pt x="7649" y="22127"/>
                  </a:cubicBezTo>
                  <a:lnTo>
                    <a:pt x="7715" y="22158"/>
                  </a:lnTo>
                  <a:cubicBezTo>
                    <a:pt x="7722" y="22177"/>
                    <a:pt x="7726" y="22198"/>
                    <a:pt x="7730" y="22218"/>
                  </a:cubicBezTo>
                  <a:cubicBezTo>
                    <a:pt x="7731" y="22245"/>
                    <a:pt x="7730" y="22270"/>
                    <a:pt x="7727" y="22296"/>
                  </a:cubicBezTo>
                  <a:lnTo>
                    <a:pt x="7822" y="22263"/>
                  </a:lnTo>
                  <a:cubicBezTo>
                    <a:pt x="7943" y="22314"/>
                    <a:pt x="7943" y="22314"/>
                    <a:pt x="7989" y="22375"/>
                  </a:cubicBezTo>
                  <a:lnTo>
                    <a:pt x="8127" y="22436"/>
                  </a:lnTo>
                  <a:lnTo>
                    <a:pt x="8163" y="22421"/>
                  </a:lnTo>
                  <a:lnTo>
                    <a:pt x="8217" y="22457"/>
                  </a:lnTo>
                  <a:cubicBezTo>
                    <a:pt x="8247" y="22442"/>
                    <a:pt x="8276" y="22426"/>
                    <a:pt x="8307" y="22426"/>
                  </a:cubicBezTo>
                  <a:cubicBezTo>
                    <a:pt x="8327" y="22426"/>
                    <a:pt x="8349" y="22433"/>
                    <a:pt x="8372" y="22452"/>
                  </a:cubicBezTo>
                  <a:cubicBezTo>
                    <a:pt x="8309" y="22492"/>
                    <a:pt x="8275" y="22563"/>
                    <a:pt x="8198" y="22580"/>
                  </a:cubicBezTo>
                  <a:lnTo>
                    <a:pt x="8321" y="22608"/>
                  </a:lnTo>
                  <a:cubicBezTo>
                    <a:pt x="8278" y="22638"/>
                    <a:pt x="8301" y="22710"/>
                    <a:pt x="8224" y="22715"/>
                  </a:cubicBezTo>
                  <a:cubicBezTo>
                    <a:pt x="8212" y="22672"/>
                    <a:pt x="8201" y="22631"/>
                    <a:pt x="8189" y="22590"/>
                  </a:cubicBezTo>
                  <a:cubicBezTo>
                    <a:pt x="8182" y="22597"/>
                    <a:pt x="8172" y="22603"/>
                    <a:pt x="8170" y="22611"/>
                  </a:cubicBezTo>
                  <a:cubicBezTo>
                    <a:pt x="8153" y="22664"/>
                    <a:pt x="8138" y="22717"/>
                    <a:pt x="8121" y="22776"/>
                  </a:cubicBezTo>
                  <a:lnTo>
                    <a:pt x="8200" y="22847"/>
                  </a:lnTo>
                  <a:cubicBezTo>
                    <a:pt x="8193" y="22899"/>
                    <a:pt x="8187" y="22948"/>
                    <a:pt x="8182" y="22985"/>
                  </a:cubicBezTo>
                  <a:lnTo>
                    <a:pt x="8076" y="23065"/>
                  </a:lnTo>
                  <a:cubicBezTo>
                    <a:pt x="8070" y="23058"/>
                    <a:pt x="8059" y="23049"/>
                    <a:pt x="8047" y="23036"/>
                  </a:cubicBezTo>
                  <a:lnTo>
                    <a:pt x="8047" y="23036"/>
                  </a:lnTo>
                  <a:cubicBezTo>
                    <a:pt x="8033" y="23110"/>
                    <a:pt x="8101" y="23092"/>
                    <a:pt x="8135" y="23120"/>
                  </a:cubicBezTo>
                  <a:lnTo>
                    <a:pt x="8092" y="23262"/>
                  </a:lnTo>
                  <a:cubicBezTo>
                    <a:pt x="8103" y="23303"/>
                    <a:pt x="8121" y="23339"/>
                    <a:pt x="8115" y="23369"/>
                  </a:cubicBezTo>
                  <a:cubicBezTo>
                    <a:pt x="8105" y="23441"/>
                    <a:pt x="8125" y="23495"/>
                    <a:pt x="8181" y="23528"/>
                  </a:cubicBezTo>
                  <a:cubicBezTo>
                    <a:pt x="8169" y="23576"/>
                    <a:pt x="8157" y="23616"/>
                    <a:pt x="8146" y="23659"/>
                  </a:cubicBezTo>
                  <a:lnTo>
                    <a:pt x="8273" y="23742"/>
                  </a:lnTo>
                  <a:cubicBezTo>
                    <a:pt x="8301" y="23805"/>
                    <a:pt x="8331" y="23870"/>
                    <a:pt x="8359" y="23935"/>
                  </a:cubicBezTo>
                  <a:lnTo>
                    <a:pt x="8209" y="24031"/>
                  </a:lnTo>
                  <a:cubicBezTo>
                    <a:pt x="8245" y="24093"/>
                    <a:pt x="8279" y="24151"/>
                    <a:pt x="8315" y="24210"/>
                  </a:cubicBezTo>
                  <a:lnTo>
                    <a:pt x="8326" y="24203"/>
                  </a:lnTo>
                  <a:lnTo>
                    <a:pt x="8350" y="24279"/>
                  </a:lnTo>
                  <a:lnTo>
                    <a:pt x="8447" y="24260"/>
                  </a:lnTo>
                  <a:lnTo>
                    <a:pt x="8433" y="24284"/>
                  </a:lnTo>
                  <a:cubicBezTo>
                    <a:pt x="8473" y="24314"/>
                    <a:pt x="8521" y="24339"/>
                    <a:pt x="8551" y="24376"/>
                  </a:cubicBezTo>
                  <a:cubicBezTo>
                    <a:pt x="8582" y="24412"/>
                    <a:pt x="8597" y="24462"/>
                    <a:pt x="8622" y="24515"/>
                  </a:cubicBezTo>
                  <a:lnTo>
                    <a:pt x="8681" y="24436"/>
                  </a:lnTo>
                  <a:lnTo>
                    <a:pt x="8788" y="24507"/>
                  </a:lnTo>
                  <a:cubicBezTo>
                    <a:pt x="8784" y="24531"/>
                    <a:pt x="8781" y="24544"/>
                    <a:pt x="8781" y="24550"/>
                  </a:cubicBezTo>
                  <a:lnTo>
                    <a:pt x="8918" y="24638"/>
                  </a:lnTo>
                  <a:cubicBezTo>
                    <a:pt x="8938" y="24629"/>
                    <a:pt x="8952" y="24623"/>
                    <a:pt x="8965" y="24623"/>
                  </a:cubicBezTo>
                  <a:cubicBezTo>
                    <a:pt x="8989" y="24623"/>
                    <a:pt x="9011" y="24642"/>
                    <a:pt x="9063" y="24694"/>
                  </a:cubicBezTo>
                  <a:cubicBezTo>
                    <a:pt x="9084" y="24692"/>
                    <a:pt x="9099" y="24690"/>
                    <a:pt x="9111" y="24690"/>
                  </a:cubicBezTo>
                  <a:cubicBezTo>
                    <a:pt x="9144" y="24690"/>
                    <a:pt x="9155" y="24702"/>
                    <a:pt x="9198" y="24745"/>
                  </a:cubicBezTo>
                  <a:lnTo>
                    <a:pt x="9340" y="24811"/>
                  </a:lnTo>
                  <a:cubicBezTo>
                    <a:pt x="9347" y="24763"/>
                    <a:pt x="9340" y="24717"/>
                    <a:pt x="9361" y="24685"/>
                  </a:cubicBezTo>
                  <a:cubicBezTo>
                    <a:pt x="9383" y="24652"/>
                    <a:pt x="9429" y="24637"/>
                    <a:pt x="9466" y="24614"/>
                  </a:cubicBezTo>
                  <a:lnTo>
                    <a:pt x="9466" y="24614"/>
                  </a:lnTo>
                  <a:cubicBezTo>
                    <a:pt x="9452" y="24680"/>
                    <a:pt x="9518" y="24678"/>
                    <a:pt x="9532" y="24716"/>
                  </a:cubicBezTo>
                  <a:cubicBezTo>
                    <a:pt x="9545" y="24754"/>
                    <a:pt x="9570" y="24789"/>
                    <a:pt x="9589" y="24825"/>
                  </a:cubicBezTo>
                  <a:lnTo>
                    <a:pt x="9601" y="24819"/>
                  </a:lnTo>
                  <a:lnTo>
                    <a:pt x="9601" y="24892"/>
                  </a:lnTo>
                  <a:cubicBezTo>
                    <a:pt x="9617" y="24902"/>
                    <a:pt x="9632" y="24906"/>
                    <a:pt x="9646" y="24906"/>
                  </a:cubicBezTo>
                  <a:cubicBezTo>
                    <a:pt x="9674" y="24906"/>
                    <a:pt x="9697" y="24889"/>
                    <a:pt x="9717" y="24878"/>
                  </a:cubicBezTo>
                  <a:cubicBezTo>
                    <a:pt x="9858" y="25026"/>
                    <a:pt x="10059" y="25029"/>
                    <a:pt x="10214" y="25117"/>
                  </a:cubicBezTo>
                  <a:cubicBezTo>
                    <a:pt x="10311" y="25069"/>
                    <a:pt x="10258" y="24988"/>
                    <a:pt x="10269" y="24922"/>
                  </a:cubicBezTo>
                  <a:cubicBezTo>
                    <a:pt x="10333" y="24910"/>
                    <a:pt x="10395" y="24890"/>
                    <a:pt x="10455" y="24890"/>
                  </a:cubicBezTo>
                  <a:cubicBezTo>
                    <a:pt x="10494" y="24890"/>
                    <a:pt x="10532" y="24899"/>
                    <a:pt x="10569" y="24923"/>
                  </a:cubicBezTo>
                  <a:lnTo>
                    <a:pt x="10704" y="24891"/>
                  </a:lnTo>
                  <a:cubicBezTo>
                    <a:pt x="10731" y="24909"/>
                    <a:pt x="10760" y="24930"/>
                    <a:pt x="10789" y="24948"/>
                  </a:cubicBezTo>
                  <a:cubicBezTo>
                    <a:pt x="10819" y="24967"/>
                    <a:pt x="10850" y="24982"/>
                    <a:pt x="10892" y="25005"/>
                  </a:cubicBezTo>
                  <a:lnTo>
                    <a:pt x="10740" y="25033"/>
                  </a:lnTo>
                  <a:lnTo>
                    <a:pt x="10658" y="24954"/>
                  </a:lnTo>
                  <a:lnTo>
                    <a:pt x="10638" y="24967"/>
                  </a:lnTo>
                  <a:cubicBezTo>
                    <a:pt x="10647" y="25009"/>
                    <a:pt x="10655" y="25052"/>
                    <a:pt x="10664" y="25100"/>
                  </a:cubicBezTo>
                  <a:cubicBezTo>
                    <a:pt x="10672" y="25099"/>
                    <a:pt x="10680" y="25099"/>
                    <a:pt x="10688" y="25099"/>
                  </a:cubicBezTo>
                  <a:cubicBezTo>
                    <a:pt x="10696" y="25099"/>
                    <a:pt x="10704" y="25099"/>
                    <a:pt x="10712" y="25100"/>
                  </a:cubicBezTo>
                  <a:cubicBezTo>
                    <a:pt x="10720" y="25101"/>
                    <a:pt x="10729" y="25102"/>
                    <a:pt x="10738" y="25106"/>
                  </a:cubicBezTo>
                  <a:cubicBezTo>
                    <a:pt x="10765" y="25147"/>
                    <a:pt x="10785" y="25178"/>
                    <a:pt x="10805" y="25207"/>
                  </a:cubicBezTo>
                  <a:cubicBezTo>
                    <a:pt x="10828" y="25240"/>
                    <a:pt x="10853" y="25273"/>
                    <a:pt x="10885" y="25316"/>
                  </a:cubicBezTo>
                  <a:lnTo>
                    <a:pt x="10885" y="25374"/>
                  </a:lnTo>
                  <a:lnTo>
                    <a:pt x="10949" y="25378"/>
                  </a:lnTo>
                  <a:cubicBezTo>
                    <a:pt x="10952" y="25354"/>
                    <a:pt x="10955" y="25335"/>
                    <a:pt x="10957" y="25319"/>
                  </a:cubicBezTo>
                  <a:lnTo>
                    <a:pt x="11012" y="25310"/>
                  </a:lnTo>
                  <a:lnTo>
                    <a:pt x="10958" y="25158"/>
                  </a:lnTo>
                  <a:lnTo>
                    <a:pt x="11078" y="25203"/>
                  </a:lnTo>
                  <a:cubicBezTo>
                    <a:pt x="11084" y="25228"/>
                    <a:pt x="11089" y="25255"/>
                    <a:pt x="11096" y="25284"/>
                  </a:cubicBezTo>
                  <a:cubicBezTo>
                    <a:pt x="11146" y="25319"/>
                    <a:pt x="11196" y="25382"/>
                    <a:pt x="11244" y="25382"/>
                  </a:cubicBezTo>
                  <a:cubicBezTo>
                    <a:pt x="11245" y="25382"/>
                    <a:pt x="11245" y="25382"/>
                    <a:pt x="11246" y="25382"/>
                  </a:cubicBezTo>
                  <a:cubicBezTo>
                    <a:pt x="11246" y="25382"/>
                    <a:pt x="11247" y="25382"/>
                    <a:pt x="11247" y="25382"/>
                  </a:cubicBezTo>
                  <a:cubicBezTo>
                    <a:pt x="11291" y="25382"/>
                    <a:pt x="11333" y="25409"/>
                    <a:pt x="11377" y="25409"/>
                  </a:cubicBezTo>
                  <a:cubicBezTo>
                    <a:pt x="11395" y="25409"/>
                    <a:pt x="11413" y="25404"/>
                    <a:pt x="11433" y="25391"/>
                  </a:cubicBezTo>
                  <a:cubicBezTo>
                    <a:pt x="11443" y="25373"/>
                    <a:pt x="11454" y="25351"/>
                    <a:pt x="11466" y="25329"/>
                  </a:cubicBezTo>
                  <a:lnTo>
                    <a:pt x="11515" y="25359"/>
                  </a:lnTo>
                  <a:cubicBezTo>
                    <a:pt x="11570" y="25273"/>
                    <a:pt x="11463" y="25259"/>
                    <a:pt x="11451" y="25198"/>
                  </a:cubicBezTo>
                  <a:lnTo>
                    <a:pt x="11515" y="25198"/>
                  </a:lnTo>
                  <a:lnTo>
                    <a:pt x="11548" y="25134"/>
                  </a:lnTo>
                  <a:cubicBezTo>
                    <a:pt x="11571" y="25170"/>
                    <a:pt x="11588" y="25197"/>
                    <a:pt x="11600" y="25216"/>
                  </a:cubicBezTo>
                  <a:lnTo>
                    <a:pt x="11600" y="25392"/>
                  </a:lnTo>
                  <a:lnTo>
                    <a:pt x="11663" y="25349"/>
                  </a:lnTo>
                  <a:lnTo>
                    <a:pt x="11708" y="25376"/>
                  </a:lnTo>
                  <a:cubicBezTo>
                    <a:pt x="11736" y="25346"/>
                    <a:pt x="11762" y="25318"/>
                    <a:pt x="11792" y="25289"/>
                  </a:cubicBezTo>
                  <a:cubicBezTo>
                    <a:pt x="11799" y="25283"/>
                    <a:pt x="11813" y="25285"/>
                    <a:pt x="11829" y="25283"/>
                  </a:cubicBezTo>
                  <a:lnTo>
                    <a:pt x="11829" y="25283"/>
                  </a:lnTo>
                  <a:cubicBezTo>
                    <a:pt x="11826" y="25310"/>
                    <a:pt x="11824" y="25333"/>
                    <a:pt x="11823" y="25352"/>
                  </a:cubicBezTo>
                  <a:cubicBezTo>
                    <a:pt x="11841" y="25366"/>
                    <a:pt x="11856" y="25371"/>
                    <a:pt x="11869" y="25371"/>
                  </a:cubicBezTo>
                  <a:cubicBezTo>
                    <a:pt x="11893" y="25371"/>
                    <a:pt x="11910" y="25351"/>
                    <a:pt x="11923" y="25322"/>
                  </a:cubicBezTo>
                  <a:lnTo>
                    <a:pt x="11929" y="25318"/>
                  </a:lnTo>
                  <a:lnTo>
                    <a:pt x="11999" y="25225"/>
                  </a:lnTo>
                  <a:lnTo>
                    <a:pt x="11883" y="25148"/>
                  </a:lnTo>
                  <a:lnTo>
                    <a:pt x="11883" y="25205"/>
                  </a:lnTo>
                  <a:lnTo>
                    <a:pt x="11819" y="25251"/>
                  </a:lnTo>
                  <a:cubicBezTo>
                    <a:pt x="11784" y="25239"/>
                    <a:pt x="11750" y="25228"/>
                    <a:pt x="11702" y="25212"/>
                  </a:cubicBezTo>
                  <a:cubicBezTo>
                    <a:pt x="11720" y="25198"/>
                    <a:pt x="11741" y="25184"/>
                    <a:pt x="11761" y="25174"/>
                  </a:cubicBezTo>
                  <a:cubicBezTo>
                    <a:pt x="11785" y="25165"/>
                    <a:pt x="11810" y="25157"/>
                    <a:pt x="11835" y="25151"/>
                  </a:cubicBezTo>
                  <a:cubicBezTo>
                    <a:pt x="11827" y="25124"/>
                    <a:pt x="11823" y="25106"/>
                    <a:pt x="11816" y="25082"/>
                  </a:cubicBezTo>
                  <a:lnTo>
                    <a:pt x="11884" y="25044"/>
                  </a:lnTo>
                  <a:lnTo>
                    <a:pt x="12037" y="25138"/>
                  </a:lnTo>
                  <a:cubicBezTo>
                    <a:pt x="12046" y="25114"/>
                    <a:pt x="12053" y="25094"/>
                    <a:pt x="12064" y="25068"/>
                  </a:cubicBezTo>
                  <a:lnTo>
                    <a:pt x="11940" y="24989"/>
                  </a:lnTo>
                  <a:lnTo>
                    <a:pt x="12002" y="24911"/>
                  </a:lnTo>
                  <a:cubicBezTo>
                    <a:pt x="12045" y="24981"/>
                    <a:pt x="12082" y="25040"/>
                    <a:pt x="12118" y="25099"/>
                  </a:cubicBezTo>
                  <a:cubicBezTo>
                    <a:pt x="12149" y="25064"/>
                    <a:pt x="12165" y="25049"/>
                    <a:pt x="12191" y="25049"/>
                  </a:cubicBezTo>
                  <a:cubicBezTo>
                    <a:pt x="12208" y="25049"/>
                    <a:pt x="12231" y="25056"/>
                    <a:pt x="12267" y="25068"/>
                  </a:cubicBezTo>
                  <a:cubicBezTo>
                    <a:pt x="12260" y="25102"/>
                    <a:pt x="12252" y="25137"/>
                    <a:pt x="12243" y="25180"/>
                  </a:cubicBezTo>
                  <a:lnTo>
                    <a:pt x="12076" y="25180"/>
                  </a:lnTo>
                  <a:lnTo>
                    <a:pt x="12158" y="25241"/>
                  </a:lnTo>
                  <a:cubicBezTo>
                    <a:pt x="12125" y="25270"/>
                    <a:pt x="12067" y="25260"/>
                    <a:pt x="12070" y="25311"/>
                  </a:cubicBezTo>
                  <a:lnTo>
                    <a:pt x="12297" y="25311"/>
                  </a:lnTo>
                  <a:cubicBezTo>
                    <a:pt x="12293" y="25277"/>
                    <a:pt x="12288" y="25246"/>
                    <a:pt x="12281" y="25196"/>
                  </a:cubicBezTo>
                  <a:lnTo>
                    <a:pt x="12281" y="25196"/>
                  </a:lnTo>
                  <a:lnTo>
                    <a:pt x="12423" y="25303"/>
                  </a:lnTo>
                  <a:lnTo>
                    <a:pt x="12455" y="25225"/>
                  </a:lnTo>
                  <a:lnTo>
                    <a:pt x="12408" y="25146"/>
                  </a:lnTo>
                  <a:lnTo>
                    <a:pt x="12320" y="25179"/>
                  </a:lnTo>
                  <a:cubicBezTo>
                    <a:pt x="12313" y="25154"/>
                    <a:pt x="12308" y="25134"/>
                    <a:pt x="12302" y="25113"/>
                  </a:cubicBezTo>
                  <a:lnTo>
                    <a:pt x="12388" y="25069"/>
                  </a:lnTo>
                  <a:cubicBezTo>
                    <a:pt x="12396" y="25038"/>
                    <a:pt x="12403" y="25008"/>
                    <a:pt x="12411" y="24972"/>
                  </a:cubicBezTo>
                  <a:cubicBezTo>
                    <a:pt x="12455" y="24976"/>
                    <a:pt x="12469" y="24995"/>
                    <a:pt x="12467" y="25035"/>
                  </a:cubicBezTo>
                  <a:cubicBezTo>
                    <a:pt x="12464" y="25097"/>
                    <a:pt x="12465" y="25158"/>
                    <a:pt x="12464" y="25220"/>
                  </a:cubicBezTo>
                  <a:lnTo>
                    <a:pt x="12535" y="25244"/>
                  </a:lnTo>
                  <a:lnTo>
                    <a:pt x="12570" y="25311"/>
                  </a:lnTo>
                  <a:cubicBezTo>
                    <a:pt x="12626" y="25289"/>
                    <a:pt x="12577" y="25204"/>
                    <a:pt x="12648" y="25204"/>
                  </a:cubicBezTo>
                  <a:cubicBezTo>
                    <a:pt x="12706" y="25235"/>
                    <a:pt x="12764" y="25259"/>
                    <a:pt x="12821" y="25259"/>
                  </a:cubicBezTo>
                  <a:cubicBezTo>
                    <a:pt x="12834" y="25259"/>
                    <a:pt x="12846" y="25258"/>
                    <a:pt x="12859" y="25255"/>
                  </a:cubicBezTo>
                  <a:cubicBezTo>
                    <a:pt x="12895" y="25207"/>
                    <a:pt x="12925" y="25168"/>
                    <a:pt x="12957" y="25125"/>
                  </a:cubicBezTo>
                  <a:cubicBezTo>
                    <a:pt x="12978" y="25154"/>
                    <a:pt x="12993" y="25174"/>
                    <a:pt x="13016" y="25206"/>
                  </a:cubicBezTo>
                  <a:lnTo>
                    <a:pt x="13175" y="25155"/>
                  </a:lnTo>
                  <a:lnTo>
                    <a:pt x="13231" y="25162"/>
                  </a:lnTo>
                  <a:cubicBezTo>
                    <a:pt x="13268" y="25127"/>
                    <a:pt x="13332" y="25123"/>
                    <a:pt x="13339" y="25079"/>
                  </a:cubicBezTo>
                  <a:lnTo>
                    <a:pt x="13231" y="24881"/>
                  </a:lnTo>
                  <a:cubicBezTo>
                    <a:pt x="13237" y="24840"/>
                    <a:pt x="13242" y="24811"/>
                    <a:pt x="13247" y="24782"/>
                  </a:cubicBezTo>
                  <a:lnTo>
                    <a:pt x="13164" y="24738"/>
                  </a:lnTo>
                  <a:cubicBezTo>
                    <a:pt x="13172" y="24716"/>
                    <a:pt x="13179" y="24695"/>
                    <a:pt x="13190" y="24664"/>
                  </a:cubicBezTo>
                  <a:lnTo>
                    <a:pt x="13253" y="24741"/>
                  </a:lnTo>
                  <a:cubicBezTo>
                    <a:pt x="13263" y="24696"/>
                    <a:pt x="13268" y="24668"/>
                    <a:pt x="13273" y="24640"/>
                  </a:cubicBezTo>
                  <a:lnTo>
                    <a:pt x="13355" y="24659"/>
                  </a:lnTo>
                  <a:cubicBezTo>
                    <a:pt x="13358" y="24630"/>
                    <a:pt x="13361" y="24611"/>
                    <a:pt x="13363" y="24592"/>
                  </a:cubicBezTo>
                  <a:lnTo>
                    <a:pt x="13536" y="24498"/>
                  </a:lnTo>
                  <a:lnTo>
                    <a:pt x="13653" y="24522"/>
                  </a:lnTo>
                  <a:cubicBezTo>
                    <a:pt x="13630" y="24549"/>
                    <a:pt x="13614" y="24567"/>
                    <a:pt x="13587" y="24600"/>
                  </a:cubicBezTo>
                  <a:lnTo>
                    <a:pt x="13701" y="24614"/>
                  </a:lnTo>
                  <a:cubicBezTo>
                    <a:pt x="13697" y="24647"/>
                    <a:pt x="13693" y="24680"/>
                    <a:pt x="13689" y="24713"/>
                  </a:cubicBezTo>
                  <a:lnTo>
                    <a:pt x="13771" y="24770"/>
                  </a:lnTo>
                  <a:cubicBezTo>
                    <a:pt x="13776" y="24737"/>
                    <a:pt x="13780" y="24705"/>
                    <a:pt x="13784" y="24673"/>
                  </a:cubicBezTo>
                  <a:cubicBezTo>
                    <a:pt x="13798" y="24556"/>
                    <a:pt x="13801" y="24552"/>
                    <a:pt x="13913" y="24524"/>
                  </a:cubicBezTo>
                  <a:lnTo>
                    <a:pt x="13938" y="24454"/>
                  </a:lnTo>
                  <a:cubicBezTo>
                    <a:pt x="13942" y="24453"/>
                    <a:pt x="13947" y="24453"/>
                    <a:pt x="13951" y="24453"/>
                  </a:cubicBezTo>
                  <a:cubicBezTo>
                    <a:pt x="13953" y="24453"/>
                    <a:pt x="13954" y="24453"/>
                    <a:pt x="13956" y="24453"/>
                  </a:cubicBezTo>
                  <a:cubicBezTo>
                    <a:pt x="13962" y="24455"/>
                    <a:pt x="13966" y="24460"/>
                    <a:pt x="13970" y="24465"/>
                  </a:cubicBezTo>
                  <a:cubicBezTo>
                    <a:pt x="14018" y="24438"/>
                    <a:pt x="14068" y="24421"/>
                    <a:pt x="14122" y="24421"/>
                  </a:cubicBezTo>
                  <a:cubicBezTo>
                    <a:pt x="14144" y="24421"/>
                    <a:pt x="14167" y="24424"/>
                    <a:pt x="14190" y="24430"/>
                  </a:cubicBezTo>
                  <a:cubicBezTo>
                    <a:pt x="14199" y="24418"/>
                    <a:pt x="14209" y="24404"/>
                    <a:pt x="14219" y="24392"/>
                  </a:cubicBezTo>
                  <a:cubicBezTo>
                    <a:pt x="14234" y="24395"/>
                    <a:pt x="14248" y="24396"/>
                    <a:pt x="14262" y="24396"/>
                  </a:cubicBezTo>
                  <a:cubicBezTo>
                    <a:pt x="14324" y="24396"/>
                    <a:pt x="14371" y="24363"/>
                    <a:pt x="14409" y="24309"/>
                  </a:cubicBezTo>
                  <a:lnTo>
                    <a:pt x="14467" y="24328"/>
                  </a:lnTo>
                  <a:cubicBezTo>
                    <a:pt x="14475" y="24311"/>
                    <a:pt x="14481" y="24298"/>
                    <a:pt x="14488" y="24280"/>
                  </a:cubicBezTo>
                  <a:lnTo>
                    <a:pt x="14565" y="24290"/>
                  </a:lnTo>
                  <a:cubicBezTo>
                    <a:pt x="14571" y="24277"/>
                    <a:pt x="14579" y="24263"/>
                    <a:pt x="14589" y="24243"/>
                  </a:cubicBezTo>
                  <a:lnTo>
                    <a:pt x="14675" y="24269"/>
                  </a:lnTo>
                  <a:lnTo>
                    <a:pt x="14763" y="24240"/>
                  </a:lnTo>
                  <a:cubicBezTo>
                    <a:pt x="14779" y="24217"/>
                    <a:pt x="14792" y="24195"/>
                    <a:pt x="14808" y="24171"/>
                  </a:cubicBezTo>
                  <a:cubicBezTo>
                    <a:pt x="14825" y="24185"/>
                    <a:pt x="14840" y="24195"/>
                    <a:pt x="14843" y="24198"/>
                  </a:cubicBezTo>
                  <a:lnTo>
                    <a:pt x="14991" y="24147"/>
                  </a:lnTo>
                  <a:lnTo>
                    <a:pt x="15013" y="24118"/>
                  </a:lnTo>
                  <a:lnTo>
                    <a:pt x="15235" y="24142"/>
                  </a:lnTo>
                  <a:lnTo>
                    <a:pt x="15259" y="24099"/>
                  </a:lnTo>
                  <a:lnTo>
                    <a:pt x="15356" y="24135"/>
                  </a:lnTo>
                  <a:lnTo>
                    <a:pt x="15356" y="24122"/>
                  </a:lnTo>
                  <a:lnTo>
                    <a:pt x="15484" y="24095"/>
                  </a:lnTo>
                  <a:lnTo>
                    <a:pt x="15427" y="24009"/>
                  </a:lnTo>
                  <a:cubicBezTo>
                    <a:pt x="15439" y="23982"/>
                    <a:pt x="15453" y="23953"/>
                    <a:pt x="15465" y="23925"/>
                  </a:cubicBezTo>
                  <a:cubicBezTo>
                    <a:pt x="15509" y="23938"/>
                    <a:pt x="15505" y="24000"/>
                    <a:pt x="15543" y="24000"/>
                  </a:cubicBezTo>
                  <a:cubicBezTo>
                    <a:pt x="15548" y="24000"/>
                    <a:pt x="15554" y="23999"/>
                    <a:pt x="15560" y="23997"/>
                  </a:cubicBezTo>
                  <a:lnTo>
                    <a:pt x="15623" y="23896"/>
                  </a:lnTo>
                  <a:lnTo>
                    <a:pt x="15690" y="23950"/>
                  </a:lnTo>
                  <a:lnTo>
                    <a:pt x="15760" y="23935"/>
                  </a:lnTo>
                  <a:lnTo>
                    <a:pt x="15841" y="23974"/>
                  </a:lnTo>
                  <a:lnTo>
                    <a:pt x="15805" y="23888"/>
                  </a:lnTo>
                  <a:cubicBezTo>
                    <a:pt x="15775" y="23859"/>
                    <a:pt x="15713" y="23891"/>
                    <a:pt x="15731" y="23825"/>
                  </a:cubicBezTo>
                  <a:lnTo>
                    <a:pt x="15845" y="23825"/>
                  </a:lnTo>
                  <a:cubicBezTo>
                    <a:pt x="15849" y="23807"/>
                    <a:pt x="15853" y="23787"/>
                    <a:pt x="15858" y="23762"/>
                  </a:cubicBezTo>
                  <a:lnTo>
                    <a:pt x="16323" y="23582"/>
                  </a:lnTo>
                  <a:cubicBezTo>
                    <a:pt x="16371" y="23497"/>
                    <a:pt x="16466" y="23506"/>
                    <a:pt x="16550" y="23491"/>
                  </a:cubicBezTo>
                  <a:cubicBezTo>
                    <a:pt x="16553" y="23475"/>
                    <a:pt x="16556" y="23461"/>
                    <a:pt x="16560" y="23444"/>
                  </a:cubicBezTo>
                  <a:lnTo>
                    <a:pt x="16590" y="23455"/>
                  </a:lnTo>
                  <a:lnTo>
                    <a:pt x="16682" y="23396"/>
                  </a:lnTo>
                  <a:lnTo>
                    <a:pt x="16741" y="23481"/>
                  </a:lnTo>
                  <a:cubicBezTo>
                    <a:pt x="16753" y="23458"/>
                    <a:pt x="16761" y="23441"/>
                    <a:pt x="16773" y="23418"/>
                  </a:cubicBezTo>
                  <a:cubicBezTo>
                    <a:pt x="16805" y="23444"/>
                    <a:pt x="16816" y="23495"/>
                    <a:pt x="16865" y="23495"/>
                  </a:cubicBezTo>
                  <a:cubicBezTo>
                    <a:pt x="16870" y="23495"/>
                    <a:pt x="16877" y="23494"/>
                    <a:pt x="16883" y="23493"/>
                  </a:cubicBezTo>
                  <a:lnTo>
                    <a:pt x="16935" y="23448"/>
                  </a:lnTo>
                  <a:lnTo>
                    <a:pt x="16935" y="23448"/>
                  </a:lnTo>
                  <a:cubicBezTo>
                    <a:pt x="16978" y="23489"/>
                    <a:pt x="16949" y="23518"/>
                    <a:pt x="16927" y="23544"/>
                  </a:cubicBezTo>
                  <a:cubicBezTo>
                    <a:pt x="16903" y="23574"/>
                    <a:pt x="16885" y="23601"/>
                    <a:pt x="16913" y="23641"/>
                  </a:cubicBezTo>
                  <a:lnTo>
                    <a:pt x="16955" y="23644"/>
                  </a:lnTo>
                  <a:lnTo>
                    <a:pt x="16990" y="23562"/>
                  </a:lnTo>
                  <a:lnTo>
                    <a:pt x="17103" y="23575"/>
                  </a:lnTo>
                  <a:lnTo>
                    <a:pt x="17129" y="23658"/>
                  </a:lnTo>
                  <a:lnTo>
                    <a:pt x="17225" y="23648"/>
                  </a:lnTo>
                  <a:lnTo>
                    <a:pt x="17338" y="23550"/>
                  </a:lnTo>
                  <a:cubicBezTo>
                    <a:pt x="17356" y="23582"/>
                    <a:pt x="17362" y="23594"/>
                    <a:pt x="17374" y="23594"/>
                  </a:cubicBezTo>
                  <a:cubicBezTo>
                    <a:pt x="17381" y="23594"/>
                    <a:pt x="17390" y="23590"/>
                    <a:pt x="17404" y="23584"/>
                  </a:cubicBezTo>
                  <a:cubicBezTo>
                    <a:pt x="17382" y="23546"/>
                    <a:pt x="17359" y="23506"/>
                    <a:pt x="17330" y="23455"/>
                  </a:cubicBezTo>
                  <a:lnTo>
                    <a:pt x="17267" y="23415"/>
                  </a:lnTo>
                  <a:cubicBezTo>
                    <a:pt x="17278" y="23339"/>
                    <a:pt x="17244" y="23284"/>
                    <a:pt x="17188" y="23246"/>
                  </a:cubicBezTo>
                  <a:cubicBezTo>
                    <a:pt x="17179" y="23173"/>
                    <a:pt x="17260" y="23171"/>
                    <a:pt x="17277" y="23122"/>
                  </a:cubicBezTo>
                  <a:lnTo>
                    <a:pt x="17217" y="23100"/>
                  </a:lnTo>
                  <a:lnTo>
                    <a:pt x="17278" y="23027"/>
                  </a:lnTo>
                  <a:lnTo>
                    <a:pt x="17416" y="23105"/>
                  </a:lnTo>
                  <a:cubicBezTo>
                    <a:pt x="17427" y="23081"/>
                    <a:pt x="17430" y="23067"/>
                    <a:pt x="17437" y="23055"/>
                  </a:cubicBezTo>
                  <a:cubicBezTo>
                    <a:pt x="17444" y="23041"/>
                    <a:pt x="17453" y="23028"/>
                    <a:pt x="17468" y="23003"/>
                  </a:cubicBezTo>
                  <a:cubicBezTo>
                    <a:pt x="17478" y="23049"/>
                    <a:pt x="17486" y="23082"/>
                    <a:pt x="17494" y="23121"/>
                  </a:cubicBezTo>
                  <a:lnTo>
                    <a:pt x="17568" y="23066"/>
                  </a:lnTo>
                  <a:lnTo>
                    <a:pt x="17545" y="23005"/>
                  </a:lnTo>
                  <a:lnTo>
                    <a:pt x="17612" y="23009"/>
                  </a:lnTo>
                  <a:lnTo>
                    <a:pt x="17697" y="22880"/>
                  </a:lnTo>
                  <a:cubicBezTo>
                    <a:pt x="17707" y="22918"/>
                    <a:pt x="17715" y="22945"/>
                    <a:pt x="17728" y="22986"/>
                  </a:cubicBezTo>
                  <a:lnTo>
                    <a:pt x="17779" y="22897"/>
                  </a:lnTo>
                  <a:lnTo>
                    <a:pt x="17835" y="22923"/>
                  </a:lnTo>
                  <a:lnTo>
                    <a:pt x="17842" y="22919"/>
                  </a:lnTo>
                  <a:cubicBezTo>
                    <a:pt x="17833" y="22891"/>
                    <a:pt x="17824" y="22864"/>
                    <a:pt x="17812" y="22827"/>
                  </a:cubicBezTo>
                  <a:lnTo>
                    <a:pt x="18059" y="22702"/>
                  </a:lnTo>
                  <a:lnTo>
                    <a:pt x="18120" y="22713"/>
                  </a:lnTo>
                  <a:lnTo>
                    <a:pt x="18234" y="22630"/>
                  </a:lnTo>
                  <a:cubicBezTo>
                    <a:pt x="18256" y="22717"/>
                    <a:pt x="18264" y="22739"/>
                    <a:pt x="18303" y="22739"/>
                  </a:cubicBezTo>
                  <a:cubicBezTo>
                    <a:pt x="18315" y="22739"/>
                    <a:pt x="18329" y="22737"/>
                    <a:pt x="18348" y="22734"/>
                  </a:cubicBezTo>
                  <a:cubicBezTo>
                    <a:pt x="18409" y="22669"/>
                    <a:pt x="18325" y="22623"/>
                    <a:pt x="18320" y="22559"/>
                  </a:cubicBezTo>
                  <a:lnTo>
                    <a:pt x="18462" y="22547"/>
                  </a:lnTo>
                  <a:lnTo>
                    <a:pt x="18626" y="22640"/>
                  </a:lnTo>
                  <a:lnTo>
                    <a:pt x="18529" y="22772"/>
                  </a:lnTo>
                  <a:cubicBezTo>
                    <a:pt x="18546" y="22810"/>
                    <a:pt x="18550" y="22855"/>
                    <a:pt x="18607" y="22864"/>
                  </a:cubicBezTo>
                  <a:cubicBezTo>
                    <a:pt x="18616" y="22826"/>
                    <a:pt x="18623" y="22793"/>
                    <a:pt x="18630" y="22759"/>
                  </a:cubicBezTo>
                  <a:lnTo>
                    <a:pt x="18854" y="22683"/>
                  </a:lnTo>
                  <a:cubicBezTo>
                    <a:pt x="18858" y="22618"/>
                    <a:pt x="18858" y="22618"/>
                    <a:pt x="18894" y="22579"/>
                  </a:cubicBezTo>
                  <a:cubicBezTo>
                    <a:pt x="18936" y="22598"/>
                    <a:pt x="18923" y="22635"/>
                    <a:pt x="18920" y="22670"/>
                  </a:cubicBezTo>
                  <a:cubicBezTo>
                    <a:pt x="18914" y="22734"/>
                    <a:pt x="18921" y="22741"/>
                    <a:pt x="18991" y="22758"/>
                  </a:cubicBezTo>
                  <a:cubicBezTo>
                    <a:pt x="19000" y="22735"/>
                    <a:pt x="19011" y="22712"/>
                    <a:pt x="19023" y="22685"/>
                  </a:cubicBezTo>
                  <a:cubicBezTo>
                    <a:pt x="19034" y="22687"/>
                    <a:pt x="19044" y="22691"/>
                    <a:pt x="19056" y="22693"/>
                  </a:cubicBezTo>
                  <a:cubicBezTo>
                    <a:pt x="19066" y="22695"/>
                    <a:pt x="19076" y="22696"/>
                    <a:pt x="19089" y="22699"/>
                  </a:cubicBezTo>
                  <a:cubicBezTo>
                    <a:pt x="19153" y="22556"/>
                    <a:pt x="19011" y="22567"/>
                    <a:pt x="18958" y="22518"/>
                  </a:cubicBezTo>
                  <a:cubicBezTo>
                    <a:pt x="18965" y="22497"/>
                    <a:pt x="18972" y="22478"/>
                    <a:pt x="18978" y="22461"/>
                  </a:cubicBezTo>
                  <a:cubicBezTo>
                    <a:pt x="18918" y="22420"/>
                    <a:pt x="18918" y="22420"/>
                    <a:pt x="18924" y="22393"/>
                  </a:cubicBezTo>
                  <a:lnTo>
                    <a:pt x="18924" y="22393"/>
                  </a:lnTo>
                  <a:lnTo>
                    <a:pt x="19187" y="22499"/>
                  </a:lnTo>
                  <a:lnTo>
                    <a:pt x="19263" y="22430"/>
                  </a:lnTo>
                  <a:cubicBezTo>
                    <a:pt x="19283" y="22476"/>
                    <a:pt x="19297" y="22513"/>
                    <a:pt x="19317" y="22557"/>
                  </a:cubicBezTo>
                  <a:cubicBezTo>
                    <a:pt x="19342" y="22534"/>
                    <a:pt x="19356" y="22521"/>
                    <a:pt x="19366" y="22511"/>
                  </a:cubicBezTo>
                  <a:cubicBezTo>
                    <a:pt x="19361" y="22473"/>
                    <a:pt x="19357" y="22438"/>
                    <a:pt x="19352" y="22401"/>
                  </a:cubicBezTo>
                  <a:lnTo>
                    <a:pt x="19352" y="22401"/>
                  </a:lnTo>
                  <a:lnTo>
                    <a:pt x="19545" y="22428"/>
                  </a:lnTo>
                  <a:cubicBezTo>
                    <a:pt x="19555" y="22359"/>
                    <a:pt x="19563" y="22302"/>
                    <a:pt x="19572" y="22233"/>
                  </a:cubicBezTo>
                  <a:cubicBezTo>
                    <a:pt x="19604" y="22249"/>
                    <a:pt x="19626" y="22265"/>
                    <a:pt x="19649" y="22272"/>
                  </a:cubicBezTo>
                  <a:cubicBezTo>
                    <a:pt x="19673" y="22276"/>
                    <a:pt x="19697" y="22279"/>
                    <a:pt x="19721" y="22279"/>
                  </a:cubicBezTo>
                  <a:cubicBezTo>
                    <a:pt x="19729" y="22237"/>
                    <a:pt x="19733" y="22207"/>
                    <a:pt x="19739" y="22172"/>
                  </a:cubicBezTo>
                  <a:lnTo>
                    <a:pt x="19814" y="22208"/>
                  </a:lnTo>
                  <a:lnTo>
                    <a:pt x="20017" y="22146"/>
                  </a:lnTo>
                  <a:cubicBezTo>
                    <a:pt x="20037" y="22057"/>
                    <a:pt x="19957" y="22046"/>
                    <a:pt x="19933" y="21991"/>
                  </a:cubicBezTo>
                  <a:cubicBezTo>
                    <a:pt x="19936" y="21971"/>
                    <a:pt x="19940" y="21944"/>
                    <a:pt x="19944" y="21916"/>
                  </a:cubicBezTo>
                  <a:lnTo>
                    <a:pt x="19887" y="21881"/>
                  </a:lnTo>
                  <a:cubicBezTo>
                    <a:pt x="19874" y="21832"/>
                    <a:pt x="19862" y="21792"/>
                    <a:pt x="19847" y="21735"/>
                  </a:cubicBezTo>
                  <a:cubicBezTo>
                    <a:pt x="19848" y="21731"/>
                    <a:pt x="19859" y="21711"/>
                    <a:pt x="19869" y="21687"/>
                  </a:cubicBezTo>
                  <a:lnTo>
                    <a:pt x="19936" y="21733"/>
                  </a:lnTo>
                  <a:lnTo>
                    <a:pt x="19990" y="21577"/>
                  </a:lnTo>
                  <a:cubicBezTo>
                    <a:pt x="20007" y="21615"/>
                    <a:pt x="20020" y="21641"/>
                    <a:pt x="20031" y="21667"/>
                  </a:cubicBezTo>
                  <a:lnTo>
                    <a:pt x="20071" y="21655"/>
                  </a:lnTo>
                  <a:lnTo>
                    <a:pt x="20087" y="21682"/>
                  </a:lnTo>
                  <a:lnTo>
                    <a:pt x="20194" y="21643"/>
                  </a:lnTo>
                  <a:lnTo>
                    <a:pt x="20279" y="21764"/>
                  </a:lnTo>
                  <a:cubicBezTo>
                    <a:pt x="20257" y="21852"/>
                    <a:pt x="20259" y="21873"/>
                    <a:pt x="20306" y="21938"/>
                  </a:cubicBezTo>
                  <a:cubicBezTo>
                    <a:pt x="20384" y="21910"/>
                    <a:pt x="20401" y="21886"/>
                    <a:pt x="20401" y="21802"/>
                  </a:cubicBezTo>
                  <a:lnTo>
                    <a:pt x="20334" y="21759"/>
                  </a:lnTo>
                  <a:lnTo>
                    <a:pt x="20231" y="21510"/>
                  </a:lnTo>
                  <a:lnTo>
                    <a:pt x="20168" y="21495"/>
                  </a:lnTo>
                  <a:lnTo>
                    <a:pt x="20168" y="21495"/>
                  </a:lnTo>
                  <a:cubicBezTo>
                    <a:pt x="20175" y="21470"/>
                    <a:pt x="20182" y="21447"/>
                    <a:pt x="20185" y="21436"/>
                  </a:cubicBezTo>
                  <a:lnTo>
                    <a:pt x="20291" y="21338"/>
                  </a:lnTo>
                  <a:lnTo>
                    <a:pt x="20461" y="21252"/>
                  </a:lnTo>
                  <a:lnTo>
                    <a:pt x="20517" y="21341"/>
                  </a:lnTo>
                  <a:cubicBezTo>
                    <a:pt x="20492" y="21231"/>
                    <a:pt x="20579" y="21172"/>
                    <a:pt x="20615" y="21092"/>
                  </a:cubicBezTo>
                  <a:lnTo>
                    <a:pt x="20660" y="21100"/>
                  </a:lnTo>
                  <a:lnTo>
                    <a:pt x="21001" y="20927"/>
                  </a:lnTo>
                  <a:cubicBezTo>
                    <a:pt x="21002" y="20915"/>
                    <a:pt x="21004" y="20897"/>
                    <a:pt x="21009" y="20869"/>
                  </a:cubicBezTo>
                  <a:lnTo>
                    <a:pt x="21139" y="20876"/>
                  </a:lnTo>
                  <a:cubicBezTo>
                    <a:pt x="21196" y="20818"/>
                    <a:pt x="21213" y="20724"/>
                    <a:pt x="21301" y="20680"/>
                  </a:cubicBezTo>
                  <a:cubicBezTo>
                    <a:pt x="21377" y="20643"/>
                    <a:pt x="21441" y="20579"/>
                    <a:pt x="21525" y="20516"/>
                  </a:cubicBezTo>
                  <a:lnTo>
                    <a:pt x="21540" y="20465"/>
                  </a:lnTo>
                  <a:cubicBezTo>
                    <a:pt x="21553" y="20468"/>
                    <a:pt x="21566" y="20469"/>
                    <a:pt x="21578" y="20469"/>
                  </a:cubicBezTo>
                  <a:cubicBezTo>
                    <a:pt x="21657" y="20469"/>
                    <a:pt x="21714" y="20415"/>
                    <a:pt x="21774" y="20377"/>
                  </a:cubicBezTo>
                  <a:lnTo>
                    <a:pt x="21840" y="20239"/>
                  </a:lnTo>
                  <a:cubicBezTo>
                    <a:pt x="21862" y="20251"/>
                    <a:pt x="21881" y="20256"/>
                    <a:pt x="21897" y="20256"/>
                  </a:cubicBezTo>
                  <a:cubicBezTo>
                    <a:pt x="21949" y="20256"/>
                    <a:pt x="21980" y="20205"/>
                    <a:pt x="22009" y="20165"/>
                  </a:cubicBezTo>
                  <a:lnTo>
                    <a:pt x="22169" y="20131"/>
                  </a:lnTo>
                  <a:lnTo>
                    <a:pt x="22160" y="20115"/>
                  </a:lnTo>
                  <a:lnTo>
                    <a:pt x="22378" y="19933"/>
                  </a:lnTo>
                  <a:lnTo>
                    <a:pt x="22378" y="19933"/>
                  </a:lnTo>
                  <a:cubicBezTo>
                    <a:pt x="22378" y="19985"/>
                    <a:pt x="22374" y="20024"/>
                    <a:pt x="22378" y="20064"/>
                  </a:cubicBezTo>
                  <a:cubicBezTo>
                    <a:pt x="22383" y="20119"/>
                    <a:pt x="22438" y="20109"/>
                    <a:pt x="22470" y="20123"/>
                  </a:cubicBezTo>
                  <a:cubicBezTo>
                    <a:pt x="22476" y="20149"/>
                    <a:pt x="22480" y="20168"/>
                    <a:pt x="22487" y="20199"/>
                  </a:cubicBezTo>
                  <a:lnTo>
                    <a:pt x="22599" y="20167"/>
                  </a:lnTo>
                  <a:lnTo>
                    <a:pt x="22630" y="20196"/>
                  </a:lnTo>
                  <a:lnTo>
                    <a:pt x="22702" y="20135"/>
                  </a:lnTo>
                  <a:cubicBezTo>
                    <a:pt x="22688" y="20091"/>
                    <a:pt x="22674" y="20047"/>
                    <a:pt x="22659" y="19998"/>
                  </a:cubicBezTo>
                  <a:cubicBezTo>
                    <a:pt x="22732" y="19973"/>
                    <a:pt x="22819" y="19962"/>
                    <a:pt x="22875" y="19878"/>
                  </a:cubicBezTo>
                  <a:lnTo>
                    <a:pt x="22818" y="19809"/>
                  </a:lnTo>
                  <a:lnTo>
                    <a:pt x="22796" y="19914"/>
                  </a:lnTo>
                  <a:cubicBezTo>
                    <a:pt x="22779" y="19904"/>
                    <a:pt x="22763" y="19899"/>
                    <a:pt x="22762" y="19891"/>
                  </a:cubicBezTo>
                  <a:cubicBezTo>
                    <a:pt x="22751" y="19853"/>
                    <a:pt x="22744" y="19813"/>
                    <a:pt x="22736" y="19772"/>
                  </a:cubicBezTo>
                  <a:lnTo>
                    <a:pt x="22683" y="19772"/>
                  </a:lnTo>
                  <a:lnTo>
                    <a:pt x="22683" y="19647"/>
                  </a:lnTo>
                  <a:lnTo>
                    <a:pt x="22742" y="19664"/>
                  </a:lnTo>
                  <a:cubicBezTo>
                    <a:pt x="22832" y="19647"/>
                    <a:pt x="22827" y="19534"/>
                    <a:pt x="22921" y="19512"/>
                  </a:cubicBezTo>
                  <a:lnTo>
                    <a:pt x="22921" y="19512"/>
                  </a:lnTo>
                  <a:cubicBezTo>
                    <a:pt x="22912" y="19562"/>
                    <a:pt x="22905" y="19604"/>
                    <a:pt x="22892" y="19664"/>
                  </a:cubicBezTo>
                  <a:lnTo>
                    <a:pt x="22942" y="19605"/>
                  </a:lnTo>
                  <a:lnTo>
                    <a:pt x="23036" y="19685"/>
                  </a:lnTo>
                  <a:cubicBezTo>
                    <a:pt x="23053" y="19616"/>
                    <a:pt x="23067" y="19564"/>
                    <a:pt x="23080" y="19510"/>
                  </a:cubicBezTo>
                  <a:lnTo>
                    <a:pt x="23053" y="19443"/>
                  </a:lnTo>
                  <a:lnTo>
                    <a:pt x="23169" y="19426"/>
                  </a:lnTo>
                  <a:lnTo>
                    <a:pt x="23169" y="19426"/>
                  </a:lnTo>
                  <a:cubicBezTo>
                    <a:pt x="23224" y="19515"/>
                    <a:pt x="23218" y="19592"/>
                    <a:pt x="23166" y="19669"/>
                  </a:cubicBezTo>
                  <a:lnTo>
                    <a:pt x="23201" y="19708"/>
                  </a:lnTo>
                  <a:lnTo>
                    <a:pt x="23249" y="19687"/>
                  </a:lnTo>
                  <a:cubicBezTo>
                    <a:pt x="23280" y="19740"/>
                    <a:pt x="23307" y="19787"/>
                    <a:pt x="23328" y="19825"/>
                  </a:cubicBezTo>
                  <a:lnTo>
                    <a:pt x="23491" y="19722"/>
                  </a:lnTo>
                  <a:cubicBezTo>
                    <a:pt x="23499" y="19718"/>
                    <a:pt x="23506" y="19713"/>
                    <a:pt x="23513" y="19708"/>
                  </a:cubicBezTo>
                  <a:cubicBezTo>
                    <a:pt x="23572" y="19659"/>
                    <a:pt x="23630" y="19610"/>
                    <a:pt x="23688" y="19561"/>
                  </a:cubicBezTo>
                  <a:cubicBezTo>
                    <a:pt x="23740" y="19518"/>
                    <a:pt x="23790" y="19472"/>
                    <a:pt x="23843" y="19431"/>
                  </a:cubicBezTo>
                  <a:cubicBezTo>
                    <a:pt x="23939" y="19359"/>
                    <a:pt x="24041" y="19292"/>
                    <a:pt x="24136" y="19218"/>
                  </a:cubicBezTo>
                  <a:cubicBezTo>
                    <a:pt x="24224" y="19151"/>
                    <a:pt x="24307" y="19075"/>
                    <a:pt x="24392" y="19003"/>
                  </a:cubicBezTo>
                  <a:cubicBezTo>
                    <a:pt x="24430" y="18975"/>
                    <a:pt x="24467" y="18944"/>
                    <a:pt x="24500" y="18912"/>
                  </a:cubicBezTo>
                  <a:cubicBezTo>
                    <a:pt x="24541" y="18869"/>
                    <a:pt x="24538" y="18840"/>
                    <a:pt x="24500" y="18796"/>
                  </a:cubicBezTo>
                  <a:cubicBezTo>
                    <a:pt x="24486" y="18780"/>
                    <a:pt x="24471" y="18764"/>
                    <a:pt x="24457" y="18747"/>
                  </a:cubicBezTo>
                  <a:cubicBezTo>
                    <a:pt x="24476" y="18729"/>
                    <a:pt x="24491" y="18722"/>
                    <a:pt x="24504" y="18722"/>
                  </a:cubicBezTo>
                  <a:cubicBezTo>
                    <a:pt x="24536" y="18722"/>
                    <a:pt x="24559" y="18760"/>
                    <a:pt x="24591" y="18774"/>
                  </a:cubicBezTo>
                  <a:cubicBezTo>
                    <a:pt x="24607" y="18765"/>
                    <a:pt x="24631" y="18757"/>
                    <a:pt x="24643" y="18741"/>
                  </a:cubicBezTo>
                  <a:cubicBezTo>
                    <a:pt x="24657" y="18724"/>
                    <a:pt x="24659" y="18699"/>
                    <a:pt x="24665" y="18678"/>
                  </a:cubicBezTo>
                  <a:cubicBezTo>
                    <a:pt x="24681" y="18681"/>
                    <a:pt x="24696" y="18682"/>
                    <a:pt x="24710" y="18682"/>
                  </a:cubicBezTo>
                  <a:cubicBezTo>
                    <a:pt x="24797" y="18682"/>
                    <a:pt x="24849" y="18641"/>
                    <a:pt x="24861" y="18570"/>
                  </a:cubicBezTo>
                  <a:lnTo>
                    <a:pt x="24908" y="18560"/>
                  </a:lnTo>
                  <a:lnTo>
                    <a:pt x="24949" y="18489"/>
                  </a:lnTo>
                  <a:lnTo>
                    <a:pt x="24998" y="18517"/>
                  </a:lnTo>
                  <a:lnTo>
                    <a:pt x="25044" y="18457"/>
                  </a:lnTo>
                  <a:cubicBezTo>
                    <a:pt x="25002" y="18391"/>
                    <a:pt x="24990" y="18330"/>
                    <a:pt x="25034" y="18263"/>
                  </a:cubicBezTo>
                  <a:cubicBezTo>
                    <a:pt x="25059" y="18223"/>
                    <a:pt x="25036" y="18184"/>
                    <a:pt x="25016" y="18163"/>
                  </a:cubicBezTo>
                  <a:cubicBezTo>
                    <a:pt x="24966" y="18148"/>
                    <a:pt x="24932" y="18133"/>
                    <a:pt x="24897" y="18127"/>
                  </a:cubicBezTo>
                  <a:cubicBezTo>
                    <a:pt x="24875" y="18125"/>
                    <a:pt x="24854" y="18125"/>
                    <a:pt x="24833" y="18125"/>
                  </a:cubicBezTo>
                  <a:cubicBezTo>
                    <a:pt x="24815" y="18125"/>
                    <a:pt x="24798" y="18125"/>
                    <a:pt x="24780" y="18126"/>
                  </a:cubicBezTo>
                  <a:cubicBezTo>
                    <a:pt x="24784" y="18155"/>
                    <a:pt x="24789" y="18185"/>
                    <a:pt x="24795" y="18222"/>
                  </a:cubicBezTo>
                  <a:lnTo>
                    <a:pt x="24712" y="18248"/>
                  </a:lnTo>
                  <a:cubicBezTo>
                    <a:pt x="24704" y="18289"/>
                    <a:pt x="24697" y="18329"/>
                    <a:pt x="24689" y="18370"/>
                  </a:cubicBezTo>
                  <a:lnTo>
                    <a:pt x="24624" y="18347"/>
                  </a:lnTo>
                  <a:cubicBezTo>
                    <a:pt x="24618" y="18410"/>
                    <a:pt x="24614" y="18466"/>
                    <a:pt x="24609" y="18529"/>
                  </a:cubicBezTo>
                  <a:lnTo>
                    <a:pt x="24558" y="18560"/>
                  </a:lnTo>
                  <a:cubicBezTo>
                    <a:pt x="24522" y="18540"/>
                    <a:pt x="24495" y="18502"/>
                    <a:pt x="24456" y="18502"/>
                  </a:cubicBezTo>
                  <a:cubicBezTo>
                    <a:pt x="24442" y="18502"/>
                    <a:pt x="24427" y="18506"/>
                    <a:pt x="24409" y="18519"/>
                  </a:cubicBezTo>
                  <a:cubicBezTo>
                    <a:pt x="24409" y="18532"/>
                    <a:pt x="24411" y="18549"/>
                    <a:pt x="24412" y="18565"/>
                  </a:cubicBezTo>
                  <a:cubicBezTo>
                    <a:pt x="24415" y="18565"/>
                    <a:pt x="24418" y="18565"/>
                    <a:pt x="24421" y="18565"/>
                  </a:cubicBezTo>
                  <a:cubicBezTo>
                    <a:pt x="24478" y="18565"/>
                    <a:pt x="24487" y="18606"/>
                    <a:pt x="24490" y="18660"/>
                  </a:cubicBezTo>
                  <a:lnTo>
                    <a:pt x="24394" y="18660"/>
                  </a:lnTo>
                  <a:cubicBezTo>
                    <a:pt x="24398" y="18627"/>
                    <a:pt x="24403" y="18597"/>
                    <a:pt x="24407" y="18569"/>
                  </a:cubicBezTo>
                  <a:cubicBezTo>
                    <a:pt x="24328" y="18551"/>
                    <a:pt x="24284" y="18487"/>
                    <a:pt x="24292" y="18411"/>
                  </a:cubicBezTo>
                  <a:lnTo>
                    <a:pt x="24513" y="18225"/>
                  </a:lnTo>
                  <a:cubicBezTo>
                    <a:pt x="24545" y="18223"/>
                    <a:pt x="24583" y="18183"/>
                    <a:pt x="24623" y="18143"/>
                  </a:cubicBezTo>
                  <a:cubicBezTo>
                    <a:pt x="24664" y="18102"/>
                    <a:pt x="24715" y="18071"/>
                    <a:pt x="24763" y="18038"/>
                  </a:cubicBezTo>
                  <a:cubicBezTo>
                    <a:pt x="24799" y="18014"/>
                    <a:pt x="24837" y="17993"/>
                    <a:pt x="24873" y="17968"/>
                  </a:cubicBezTo>
                  <a:cubicBezTo>
                    <a:pt x="24897" y="17952"/>
                    <a:pt x="24918" y="17932"/>
                    <a:pt x="24940" y="17915"/>
                  </a:cubicBezTo>
                  <a:lnTo>
                    <a:pt x="25003" y="18007"/>
                  </a:lnTo>
                  <a:cubicBezTo>
                    <a:pt x="25032" y="17985"/>
                    <a:pt x="25054" y="17969"/>
                    <a:pt x="25075" y="17954"/>
                  </a:cubicBezTo>
                  <a:lnTo>
                    <a:pt x="25018" y="17903"/>
                  </a:lnTo>
                  <a:lnTo>
                    <a:pt x="25077" y="17882"/>
                  </a:lnTo>
                  <a:lnTo>
                    <a:pt x="24976" y="17853"/>
                  </a:lnTo>
                  <a:cubicBezTo>
                    <a:pt x="25020" y="17819"/>
                    <a:pt x="25062" y="17798"/>
                    <a:pt x="25085" y="17765"/>
                  </a:cubicBezTo>
                  <a:cubicBezTo>
                    <a:pt x="25124" y="17709"/>
                    <a:pt x="25178" y="17677"/>
                    <a:pt x="25227" y="17638"/>
                  </a:cubicBezTo>
                  <a:cubicBezTo>
                    <a:pt x="25290" y="17588"/>
                    <a:pt x="25379" y="17566"/>
                    <a:pt x="25402" y="17472"/>
                  </a:cubicBezTo>
                  <a:cubicBezTo>
                    <a:pt x="25403" y="17469"/>
                    <a:pt x="25410" y="17464"/>
                    <a:pt x="25416" y="17463"/>
                  </a:cubicBezTo>
                  <a:cubicBezTo>
                    <a:pt x="25510" y="17430"/>
                    <a:pt x="25545" y="17329"/>
                    <a:pt x="25628" y="17285"/>
                  </a:cubicBezTo>
                  <a:cubicBezTo>
                    <a:pt x="25624" y="17263"/>
                    <a:pt x="25622" y="17243"/>
                    <a:pt x="25619" y="17218"/>
                  </a:cubicBezTo>
                  <a:lnTo>
                    <a:pt x="25619" y="17218"/>
                  </a:lnTo>
                  <a:lnTo>
                    <a:pt x="25671" y="17236"/>
                  </a:lnTo>
                  <a:cubicBezTo>
                    <a:pt x="25775" y="17212"/>
                    <a:pt x="25813" y="17089"/>
                    <a:pt x="25913" y="17064"/>
                  </a:cubicBezTo>
                  <a:lnTo>
                    <a:pt x="25977" y="17135"/>
                  </a:lnTo>
                  <a:lnTo>
                    <a:pt x="26025" y="17026"/>
                  </a:lnTo>
                  <a:cubicBezTo>
                    <a:pt x="26048" y="17067"/>
                    <a:pt x="26059" y="17088"/>
                    <a:pt x="26063" y="17095"/>
                  </a:cubicBezTo>
                  <a:lnTo>
                    <a:pt x="26239" y="17188"/>
                  </a:lnTo>
                  <a:cubicBezTo>
                    <a:pt x="26244" y="17235"/>
                    <a:pt x="26246" y="17269"/>
                    <a:pt x="26250" y="17304"/>
                  </a:cubicBezTo>
                  <a:lnTo>
                    <a:pt x="26350" y="17314"/>
                  </a:lnTo>
                  <a:cubicBezTo>
                    <a:pt x="26340" y="17201"/>
                    <a:pt x="26444" y="17237"/>
                    <a:pt x="26493" y="17199"/>
                  </a:cubicBezTo>
                  <a:cubicBezTo>
                    <a:pt x="26497" y="17170"/>
                    <a:pt x="26501" y="17142"/>
                    <a:pt x="26505" y="17114"/>
                  </a:cubicBezTo>
                  <a:lnTo>
                    <a:pt x="26595" y="17099"/>
                  </a:lnTo>
                  <a:lnTo>
                    <a:pt x="26623" y="17041"/>
                  </a:lnTo>
                  <a:cubicBezTo>
                    <a:pt x="26664" y="17009"/>
                    <a:pt x="26691" y="16989"/>
                    <a:pt x="26716" y="16967"/>
                  </a:cubicBezTo>
                  <a:cubicBezTo>
                    <a:pt x="26748" y="16940"/>
                    <a:pt x="26774" y="16894"/>
                    <a:pt x="26809" y="16887"/>
                  </a:cubicBezTo>
                  <a:cubicBezTo>
                    <a:pt x="26885" y="16874"/>
                    <a:pt x="26903" y="16820"/>
                    <a:pt x="26912" y="16785"/>
                  </a:cubicBezTo>
                  <a:cubicBezTo>
                    <a:pt x="26975" y="16746"/>
                    <a:pt x="27022" y="16722"/>
                    <a:pt x="27062" y="16690"/>
                  </a:cubicBezTo>
                  <a:cubicBezTo>
                    <a:pt x="27095" y="16662"/>
                    <a:pt x="27117" y="16612"/>
                    <a:pt x="27153" y="16596"/>
                  </a:cubicBezTo>
                  <a:cubicBezTo>
                    <a:pt x="27230" y="16562"/>
                    <a:pt x="27262" y="16499"/>
                    <a:pt x="27290" y="16431"/>
                  </a:cubicBezTo>
                  <a:lnTo>
                    <a:pt x="27344" y="16400"/>
                  </a:lnTo>
                  <a:cubicBezTo>
                    <a:pt x="27379" y="16335"/>
                    <a:pt x="27322" y="16302"/>
                    <a:pt x="27307" y="16259"/>
                  </a:cubicBezTo>
                  <a:cubicBezTo>
                    <a:pt x="27320" y="16251"/>
                    <a:pt x="27331" y="16248"/>
                    <a:pt x="27340" y="16248"/>
                  </a:cubicBezTo>
                  <a:cubicBezTo>
                    <a:pt x="27380" y="16248"/>
                    <a:pt x="27401" y="16297"/>
                    <a:pt x="27446" y="16304"/>
                  </a:cubicBezTo>
                  <a:cubicBezTo>
                    <a:pt x="27474" y="16265"/>
                    <a:pt x="27505" y="16222"/>
                    <a:pt x="27535" y="16178"/>
                  </a:cubicBezTo>
                  <a:cubicBezTo>
                    <a:pt x="27620" y="16172"/>
                    <a:pt x="27690" y="16103"/>
                    <a:pt x="27720" y="15999"/>
                  </a:cubicBezTo>
                  <a:lnTo>
                    <a:pt x="27818" y="15947"/>
                  </a:lnTo>
                  <a:cubicBezTo>
                    <a:pt x="27823" y="15920"/>
                    <a:pt x="27829" y="15892"/>
                    <a:pt x="27837" y="15866"/>
                  </a:cubicBezTo>
                  <a:cubicBezTo>
                    <a:pt x="27850" y="15827"/>
                    <a:pt x="27876" y="15787"/>
                    <a:pt x="27916" y="15787"/>
                  </a:cubicBezTo>
                  <a:cubicBezTo>
                    <a:pt x="27918" y="15787"/>
                    <a:pt x="27920" y="15787"/>
                    <a:pt x="27922" y="15787"/>
                  </a:cubicBezTo>
                  <a:cubicBezTo>
                    <a:pt x="27926" y="15788"/>
                    <a:pt x="27930" y="15788"/>
                    <a:pt x="27933" y="15788"/>
                  </a:cubicBezTo>
                  <a:cubicBezTo>
                    <a:pt x="28003" y="15788"/>
                    <a:pt x="28033" y="15736"/>
                    <a:pt x="28073" y="15695"/>
                  </a:cubicBezTo>
                  <a:cubicBezTo>
                    <a:pt x="28118" y="15648"/>
                    <a:pt x="28162" y="15601"/>
                    <a:pt x="28207" y="15555"/>
                  </a:cubicBezTo>
                  <a:cubicBezTo>
                    <a:pt x="28255" y="15506"/>
                    <a:pt x="28303" y="15459"/>
                    <a:pt x="28350" y="15409"/>
                  </a:cubicBezTo>
                  <a:cubicBezTo>
                    <a:pt x="28361" y="15394"/>
                    <a:pt x="28370" y="15377"/>
                    <a:pt x="28378" y="15360"/>
                  </a:cubicBezTo>
                  <a:cubicBezTo>
                    <a:pt x="28353" y="15322"/>
                    <a:pt x="28335" y="15293"/>
                    <a:pt x="28318" y="15266"/>
                  </a:cubicBezTo>
                  <a:cubicBezTo>
                    <a:pt x="28316" y="15264"/>
                    <a:pt x="28312" y="15262"/>
                    <a:pt x="28312" y="15259"/>
                  </a:cubicBezTo>
                  <a:cubicBezTo>
                    <a:pt x="28301" y="15173"/>
                    <a:pt x="28288" y="15086"/>
                    <a:pt x="28279" y="15000"/>
                  </a:cubicBezTo>
                  <a:cubicBezTo>
                    <a:pt x="28277" y="14982"/>
                    <a:pt x="28287" y="14963"/>
                    <a:pt x="28297" y="14924"/>
                  </a:cubicBezTo>
                  <a:lnTo>
                    <a:pt x="28329" y="14998"/>
                  </a:lnTo>
                  <a:lnTo>
                    <a:pt x="28392" y="14979"/>
                  </a:lnTo>
                  <a:cubicBezTo>
                    <a:pt x="28398" y="14990"/>
                    <a:pt x="28407" y="14998"/>
                    <a:pt x="28405" y="15004"/>
                  </a:cubicBezTo>
                  <a:cubicBezTo>
                    <a:pt x="28391" y="15057"/>
                    <a:pt x="28376" y="15110"/>
                    <a:pt x="28359" y="15163"/>
                  </a:cubicBezTo>
                  <a:cubicBezTo>
                    <a:pt x="28349" y="15197"/>
                    <a:pt x="28336" y="15230"/>
                    <a:pt x="28325" y="15263"/>
                  </a:cubicBezTo>
                  <a:cubicBezTo>
                    <a:pt x="28329" y="15263"/>
                    <a:pt x="28334" y="15264"/>
                    <a:pt x="28338" y="15264"/>
                  </a:cubicBezTo>
                  <a:cubicBezTo>
                    <a:pt x="28394" y="15264"/>
                    <a:pt x="28418" y="15203"/>
                    <a:pt x="28464" y="15187"/>
                  </a:cubicBezTo>
                  <a:lnTo>
                    <a:pt x="28511" y="15228"/>
                  </a:lnTo>
                  <a:cubicBezTo>
                    <a:pt x="28571" y="15163"/>
                    <a:pt x="28571" y="15163"/>
                    <a:pt x="28520" y="15106"/>
                  </a:cubicBezTo>
                  <a:lnTo>
                    <a:pt x="28520" y="15106"/>
                  </a:lnTo>
                  <a:lnTo>
                    <a:pt x="28483" y="15119"/>
                  </a:lnTo>
                  <a:cubicBezTo>
                    <a:pt x="28466" y="15095"/>
                    <a:pt x="28451" y="15074"/>
                    <a:pt x="28435" y="15050"/>
                  </a:cubicBezTo>
                  <a:cubicBezTo>
                    <a:pt x="28442" y="15033"/>
                    <a:pt x="28450" y="15014"/>
                    <a:pt x="28456" y="14997"/>
                  </a:cubicBezTo>
                  <a:cubicBezTo>
                    <a:pt x="28434" y="14963"/>
                    <a:pt x="28415" y="14932"/>
                    <a:pt x="28397" y="14903"/>
                  </a:cubicBezTo>
                  <a:cubicBezTo>
                    <a:pt x="28407" y="14883"/>
                    <a:pt x="28413" y="14870"/>
                    <a:pt x="28418" y="14858"/>
                  </a:cubicBezTo>
                  <a:lnTo>
                    <a:pt x="28373" y="14787"/>
                  </a:lnTo>
                  <a:cubicBezTo>
                    <a:pt x="28384" y="14764"/>
                    <a:pt x="28396" y="14742"/>
                    <a:pt x="28407" y="14717"/>
                  </a:cubicBezTo>
                  <a:lnTo>
                    <a:pt x="28558" y="14781"/>
                  </a:lnTo>
                  <a:lnTo>
                    <a:pt x="28482" y="14823"/>
                  </a:lnTo>
                  <a:lnTo>
                    <a:pt x="28516" y="14899"/>
                  </a:lnTo>
                  <a:lnTo>
                    <a:pt x="28558" y="14850"/>
                  </a:lnTo>
                  <a:cubicBezTo>
                    <a:pt x="28578" y="14871"/>
                    <a:pt x="28596" y="14895"/>
                    <a:pt x="28615" y="14919"/>
                  </a:cubicBezTo>
                  <a:cubicBezTo>
                    <a:pt x="28631" y="14946"/>
                    <a:pt x="28644" y="14973"/>
                    <a:pt x="28657" y="15000"/>
                  </a:cubicBezTo>
                  <a:cubicBezTo>
                    <a:pt x="28745" y="14982"/>
                    <a:pt x="28745" y="14982"/>
                    <a:pt x="28764" y="14891"/>
                  </a:cubicBezTo>
                  <a:lnTo>
                    <a:pt x="28832" y="14845"/>
                  </a:lnTo>
                  <a:lnTo>
                    <a:pt x="28787" y="14772"/>
                  </a:lnTo>
                  <a:cubicBezTo>
                    <a:pt x="28758" y="14785"/>
                    <a:pt x="28729" y="14795"/>
                    <a:pt x="28698" y="14804"/>
                  </a:cubicBezTo>
                  <a:cubicBezTo>
                    <a:pt x="28669" y="14811"/>
                    <a:pt x="28640" y="14812"/>
                    <a:pt x="28594" y="14819"/>
                  </a:cubicBezTo>
                  <a:lnTo>
                    <a:pt x="28640" y="14744"/>
                  </a:lnTo>
                  <a:lnTo>
                    <a:pt x="28600" y="14665"/>
                  </a:lnTo>
                  <a:cubicBezTo>
                    <a:pt x="28612" y="14664"/>
                    <a:pt x="28621" y="14663"/>
                    <a:pt x="28629" y="14663"/>
                  </a:cubicBezTo>
                  <a:cubicBezTo>
                    <a:pt x="28652" y="14663"/>
                    <a:pt x="28661" y="14669"/>
                    <a:pt x="28690" y="14692"/>
                  </a:cubicBezTo>
                  <a:cubicBezTo>
                    <a:pt x="28723" y="14614"/>
                    <a:pt x="28669" y="14558"/>
                    <a:pt x="28651" y="14497"/>
                  </a:cubicBezTo>
                  <a:lnTo>
                    <a:pt x="28548" y="14436"/>
                  </a:lnTo>
                  <a:lnTo>
                    <a:pt x="28734" y="14363"/>
                  </a:lnTo>
                  <a:cubicBezTo>
                    <a:pt x="28816" y="14392"/>
                    <a:pt x="28913" y="14387"/>
                    <a:pt x="28985" y="14471"/>
                  </a:cubicBezTo>
                  <a:lnTo>
                    <a:pt x="29021" y="14389"/>
                  </a:lnTo>
                  <a:cubicBezTo>
                    <a:pt x="28967" y="14349"/>
                    <a:pt x="28913" y="14341"/>
                    <a:pt x="28857" y="14341"/>
                  </a:cubicBezTo>
                  <a:cubicBezTo>
                    <a:pt x="28829" y="14341"/>
                    <a:pt x="28801" y="14343"/>
                    <a:pt x="28773" y="14344"/>
                  </a:cubicBezTo>
                  <a:lnTo>
                    <a:pt x="28731" y="14270"/>
                  </a:lnTo>
                  <a:cubicBezTo>
                    <a:pt x="28750" y="14223"/>
                    <a:pt x="28772" y="14201"/>
                    <a:pt x="28808" y="14201"/>
                  </a:cubicBezTo>
                  <a:cubicBezTo>
                    <a:pt x="28835" y="14201"/>
                    <a:pt x="28871" y="14214"/>
                    <a:pt x="28919" y="14237"/>
                  </a:cubicBezTo>
                  <a:lnTo>
                    <a:pt x="29022" y="14218"/>
                  </a:lnTo>
                  <a:lnTo>
                    <a:pt x="29101" y="14126"/>
                  </a:lnTo>
                  <a:lnTo>
                    <a:pt x="29128" y="14177"/>
                  </a:lnTo>
                  <a:lnTo>
                    <a:pt x="29245" y="14084"/>
                  </a:lnTo>
                  <a:cubicBezTo>
                    <a:pt x="29250" y="13982"/>
                    <a:pt x="29186" y="13986"/>
                    <a:pt x="29147" y="13975"/>
                  </a:cubicBezTo>
                  <a:lnTo>
                    <a:pt x="29072" y="13875"/>
                  </a:lnTo>
                  <a:cubicBezTo>
                    <a:pt x="29073" y="13864"/>
                    <a:pt x="29075" y="13847"/>
                    <a:pt x="29078" y="13831"/>
                  </a:cubicBezTo>
                  <a:lnTo>
                    <a:pt x="29036" y="13784"/>
                  </a:lnTo>
                  <a:cubicBezTo>
                    <a:pt x="29045" y="13760"/>
                    <a:pt x="29053" y="13739"/>
                    <a:pt x="29065" y="13705"/>
                  </a:cubicBezTo>
                  <a:lnTo>
                    <a:pt x="29182" y="13752"/>
                  </a:lnTo>
                  <a:cubicBezTo>
                    <a:pt x="29187" y="13776"/>
                    <a:pt x="29194" y="13796"/>
                    <a:pt x="29202" y="13823"/>
                  </a:cubicBezTo>
                  <a:lnTo>
                    <a:pt x="29307" y="13837"/>
                  </a:lnTo>
                  <a:lnTo>
                    <a:pt x="29307" y="13837"/>
                  </a:lnTo>
                  <a:lnTo>
                    <a:pt x="29221" y="13699"/>
                  </a:lnTo>
                  <a:cubicBezTo>
                    <a:pt x="29239" y="13667"/>
                    <a:pt x="29258" y="13636"/>
                    <a:pt x="29279" y="13606"/>
                  </a:cubicBezTo>
                  <a:cubicBezTo>
                    <a:pt x="29290" y="13593"/>
                    <a:pt x="29308" y="13585"/>
                    <a:pt x="29324" y="13574"/>
                  </a:cubicBezTo>
                  <a:lnTo>
                    <a:pt x="29324" y="13517"/>
                  </a:lnTo>
                  <a:lnTo>
                    <a:pt x="29443" y="13529"/>
                  </a:lnTo>
                  <a:lnTo>
                    <a:pt x="29490" y="13587"/>
                  </a:lnTo>
                  <a:cubicBezTo>
                    <a:pt x="29479" y="13610"/>
                    <a:pt x="29471" y="13628"/>
                    <a:pt x="29463" y="13645"/>
                  </a:cubicBezTo>
                  <a:cubicBezTo>
                    <a:pt x="29514" y="13638"/>
                    <a:pt x="29508" y="13604"/>
                    <a:pt x="29503" y="13566"/>
                  </a:cubicBezTo>
                  <a:cubicBezTo>
                    <a:pt x="29498" y="13522"/>
                    <a:pt x="29498" y="13476"/>
                    <a:pt x="29496" y="13431"/>
                  </a:cubicBezTo>
                  <a:lnTo>
                    <a:pt x="29522" y="13368"/>
                  </a:lnTo>
                  <a:cubicBezTo>
                    <a:pt x="29526" y="13348"/>
                    <a:pt x="29529" y="13329"/>
                    <a:pt x="29534" y="13306"/>
                  </a:cubicBezTo>
                  <a:lnTo>
                    <a:pt x="29451" y="13280"/>
                  </a:lnTo>
                  <a:cubicBezTo>
                    <a:pt x="29529" y="13206"/>
                    <a:pt x="29622" y="13242"/>
                    <a:pt x="29696" y="13214"/>
                  </a:cubicBezTo>
                  <a:cubicBezTo>
                    <a:pt x="29698" y="13134"/>
                    <a:pt x="29742" y="13088"/>
                    <a:pt x="29803" y="13088"/>
                  </a:cubicBezTo>
                  <a:cubicBezTo>
                    <a:pt x="29829" y="13088"/>
                    <a:pt x="29857" y="13096"/>
                    <a:pt x="29887" y="13113"/>
                  </a:cubicBezTo>
                  <a:cubicBezTo>
                    <a:pt x="29889" y="13129"/>
                    <a:pt x="29891" y="13145"/>
                    <a:pt x="29893" y="13164"/>
                  </a:cubicBezTo>
                  <a:lnTo>
                    <a:pt x="29952" y="13173"/>
                  </a:lnTo>
                  <a:cubicBezTo>
                    <a:pt x="29948" y="13153"/>
                    <a:pt x="29945" y="13138"/>
                    <a:pt x="29945" y="13135"/>
                  </a:cubicBezTo>
                  <a:lnTo>
                    <a:pt x="30066" y="13031"/>
                  </a:lnTo>
                  <a:lnTo>
                    <a:pt x="29972" y="13006"/>
                  </a:lnTo>
                  <a:cubicBezTo>
                    <a:pt x="30012" y="12956"/>
                    <a:pt x="30043" y="12916"/>
                    <a:pt x="30077" y="12874"/>
                  </a:cubicBezTo>
                  <a:lnTo>
                    <a:pt x="30001" y="12852"/>
                  </a:lnTo>
                  <a:lnTo>
                    <a:pt x="30049" y="12722"/>
                  </a:lnTo>
                  <a:cubicBezTo>
                    <a:pt x="30085" y="12725"/>
                    <a:pt x="30100" y="12747"/>
                    <a:pt x="30102" y="12780"/>
                  </a:cubicBezTo>
                  <a:cubicBezTo>
                    <a:pt x="30103" y="12820"/>
                    <a:pt x="30126" y="12838"/>
                    <a:pt x="30169" y="12843"/>
                  </a:cubicBezTo>
                  <a:lnTo>
                    <a:pt x="30128" y="12785"/>
                  </a:lnTo>
                  <a:cubicBezTo>
                    <a:pt x="30171" y="12737"/>
                    <a:pt x="30210" y="12695"/>
                    <a:pt x="30270" y="12695"/>
                  </a:cubicBezTo>
                  <a:cubicBezTo>
                    <a:pt x="30287" y="12695"/>
                    <a:pt x="30307" y="12699"/>
                    <a:pt x="30329" y="12707"/>
                  </a:cubicBezTo>
                  <a:lnTo>
                    <a:pt x="30327" y="12686"/>
                  </a:lnTo>
                  <a:lnTo>
                    <a:pt x="30179" y="12644"/>
                  </a:lnTo>
                  <a:lnTo>
                    <a:pt x="30182" y="12622"/>
                  </a:lnTo>
                  <a:lnTo>
                    <a:pt x="30351" y="12633"/>
                  </a:lnTo>
                  <a:lnTo>
                    <a:pt x="30233" y="12581"/>
                  </a:lnTo>
                  <a:cubicBezTo>
                    <a:pt x="30236" y="12550"/>
                    <a:pt x="30237" y="12524"/>
                    <a:pt x="30238" y="12495"/>
                  </a:cubicBezTo>
                  <a:lnTo>
                    <a:pt x="30312" y="12479"/>
                  </a:lnTo>
                  <a:lnTo>
                    <a:pt x="30403" y="12535"/>
                  </a:lnTo>
                  <a:lnTo>
                    <a:pt x="30403" y="12594"/>
                  </a:lnTo>
                  <a:lnTo>
                    <a:pt x="30500" y="12457"/>
                  </a:lnTo>
                  <a:lnTo>
                    <a:pt x="30451" y="12395"/>
                  </a:lnTo>
                  <a:cubicBezTo>
                    <a:pt x="30436" y="12412"/>
                    <a:pt x="30426" y="12424"/>
                    <a:pt x="30415" y="12437"/>
                  </a:cubicBezTo>
                  <a:cubicBezTo>
                    <a:pt x="30355" y="12387"/>
                    <a:pt x="30354" y="12382"/>
                    <a:pt x="30379" y="12316"/>
                  </a:cubicBezTo>
                  <a:lnTo>
                    <a:pt x="30508" y="12221"/>
                  </a:lnTo>
                  <a:lnTo>
                    <a:pt x="30536" y="12233"/>
                  </a:lnTo>
                  <a:cubicBezTo>
                    <a:pt x="30538" y="12230"/>
                    <a:pt x="30539" y="12228"/>
                    <a:pt x="30541" y="12226"/>
                  </a:cubicBezTo>
                  <a:cubicBezTo>
                    <a:pt x="30527" y="12209"/>
                    <a:pt x="30511" y="12193"/>
                    <a:pt x="30495" y="12174"/>
                  </a:cubicBezTo>
                  <a:lnTo>
                    <a:pt x="30581" y="12093"/>
                  </a:lnTo>
                  <a:lnTo>
                    <a:pt x="30621" y="12104"/>
                  </a:lnTo>
                  <a:lnTo>
                    <a:pt x="30690" y="12213"/>
                  </a:lnTo>
                  <a:lnTo>
                    <a:pt x="30758" y="12112"/>
                  </a:lnTo>
                  <a:cubicBezTo>
                    <a:pt x="30697" y="12097"/>
                    <a:pt x="30694" y="12034"/>
                    <a:pt x="30659" y="11968"/>
                  </a:cubicBezTo>
                  <a:lnTo>
                    <a:pt x="30659" y="11968"/>
                  </a:lnTo>
                  <a:lnTo>
                    <a:pt x="30751" y="11983"/>
                  </a:lnTo>
                  <a:cubicBezTo>
                    <a:pt x="30765" y="12016"/>
                    <a:pt x="30743" y="12063"/>
                    <a:pt x="30795" y="12063"/>
                  </a:cubicBezTo>
                  <a:cubicBezTo>
                    <a:pt x="30799" y="12063"/>
                    <a:pt x="30804" y="12063"/>
                    <a:pt x="30808" y="12063"/>
                  </a:cubicBezTo>
                  <a:cubicBezTo>
                    <a:pt x="30820" y="12040"/>
                    <a:pt x="30833" y="12015"/>
                    <a:pt x="30845" y="11992"/>
                  </a:cubicBezTo>
                  <a:lnTo>
                    <a:pt x="30784" y="11955"/>
                  </a:lnTo>
                  <a:cubicBezTo>
                    <a:pt x="30790" y="11947"/>
                    <a:pt x="30796" y="11939"/>
                    <a:pt x="30802" y="11933"/>
                  </a:cubicBezTo>
                  <a:lnTo>
                    <a:pt x="30900" y="11945"/>
                  </a:lnTo>
                  <a:lnTo>
                    <a:pt x="30924" y="11877"/>
                  </a:lnTo>
                  <a:lnTo>
                    <a:pt x="30857" y="11840"/>
                  </a:lnTo>
                  <a:lnTo>
                    <a:pt x="30765" y="11885"/>
                  </a:lnTo>
                  <a:cubicBezTo>
                    <a:pt x="30784" y="11823"/>
                    <a:pt x="30798" y="11779"/>
                    <a:pt x="30814" y="11730"/>
                  </a:cubicBezTo>
                  <a:cubicBezTo>
                    <a:pt x="30828" y="11721"/>
                    <a:pt x="30839" y="11717"/>
                    <a:pt x="30850" y="11717"/>
                  </a:cubicBezTo>
                  <a:cubicBezTo>
                    <a:pt x="30899" y="11717"/>
                    <a:pt x="30926" y="11792"/>
                    <a:pt x="30989" y="11795"/>
                  </a:cubicBezTo>
                  <a:lnTo>
                    <a:pt x="30925" y="11703"/>
                  </a:lnTo>
                  <a:lnTo>
                    <a:pt x="30964" y="11667"/>
                  </a:lnTo>
                  <a:lnTo>
                    <a:pt x="30893" y="11631"/>
                  </a:lnTo>
                  <a:lnTo>
                    <a:pt x="31002" y="11529"/>
                  </a:lnTo>
                  <a:lnTo>
                    <a:pt x="31037" y="11531"/>
                  </a:lnTo>
                  <a:cubicBezTo>
                    <a:pt x="31055" y="11550"/>
                    <a:pt x="31039" y="11622"/>
                    <a:pt x="31010" y="11658"/>
                  </a:cubicBezTo>
                  <a:lnTo>
                    <a:pt x="31083" y="11691"/>
                  </a:lnTo>
                  <a:cubicBezTo>
                    <a:pt x="31164" y="11622"/>
                    <a:pt x="31152" y="11530"/>
                    <a:pt x="31180" y="11453"/>
                  </a:cubicBezTo>
                  <a:lnTo>
                    <a:pt x="31151" y="11439"/>
                  </a:lnTo>
                  <a:cubicBezTo>
                    <a:pt x="31095" y="11411"/>
                    <a:pt x="31081" y="11385"/>
                    <a:pt x="31102" y="11346"/>
                  </a:cubicBezTo>
                  <a:cubicBezTo>
                    <a:pt x="31114" y="11323"/>
                    <a:pt x="31127" y="11313"/>
                    <a:pt x="31148" y="11313"/>
                  </a:cubicBezTo>
                  <a:cubicBezTo>
                    <a:pt x="31162" y="11313"/>
                    <a:pt x="31179" y="11318"/>
                    <a:pt x="31202" y="11327"/>
                  </a:cubicBezTo>
                  <a:cubicBezTo>
                    <a:pt x="31204" y="11328"/>
                    <a:pt x="31207" y="11328"/>
                    <a:pt x="31209" y="11328"/>
                  </a:cubicBezTo>
                  <a:cubicBezTo>
                    <a:pt x="31219" y="11328"/>
                    <a:pt x="31231" y="11323"/>
                    <a:pt x="31241" y="11321"/>
                  </a:cubicBezTo>
                  <a:cubicBezTo>
                    <a:pt x="31229" y="11286"/>
                    <a:pt x="31218" y="11250"/>
                    <a:pt x="31203" y="11204"/>
                  </a:cubicBezTo>
                  <a:lnTo>
                    <a:pt x="31301" y="11192"/>
                  </a:lnTo>
                  <a:cubicBezTo>
                    <a:pt x="31319" y="11161"/>
                    <a:pt x="31340" y="11132"/>
                    <a:pt x="31358" y="11101"/>
                  </a:cubicBezTo>
                  <a:lnTo>
                    <a:pt x="31448" y="11185"/>
                  </a:lnTo>
                  <a:lnTo>
                    <a:pt x="31485" y="11077"/>
                  </a:lnTo>
                  <a:lnTo>
                    <a:pt x="31464" y="11079"/>
                  </a:lnTo>
                  <a:cubicBezTo>
                    <a:pt x="31444" y="11037"/>
                    <a:pt x="31430" y="10988"/>
                    <a:pt x="31398" y="10955"/>
                  </a:cubicBezTo>
                  <a:cubicBezTo>
                    <a:pt x="31365" y="10921"/>
                    <a:pt x="31315" y="10901"/>
                    <a:pt x="31270" y="10874"/>
                  </a:cubicBezTo>
                  <a:lnTo>
                    <a:pt x="31342" y="10809"/>
                  </a:lnTo>
                  <a:lnTo>
                    <a:pt x="31342" y="10809"/>
                  </a:lnTo>
                  <a:cubicBezTo>
                    <a:pt x="31286" y="10815"/>
                    <a:pt x="31249" y="10815"/>
                    <a:pt x="31214" y="10823"/>
                  </a:cubicBezTo>
                  <a:cubicBezTo>
                    <a:pt x="31188" y="10829"/>
                    <a:pt x="31170" y="10834"/>
                    <a:pt x="31155" y="10834"/>
                  </a:cubicBezTo>
                  <a:cubicBezTo>
                    <a:pt x="31125" y="10834"/>
                    <a:pt x="31110" y="10817"/>
                    <a:pt x="31078" y="10768"/>
                  </a:cubicBezTo>
                  <a:lnTo>
                    <a:pt x="31165" y="10707"/>
                  </a:lnTo>
                  <a:cubicBezTo>
                    <a:pt x="31178" y="10677"/>
                    <a:pt x="31187" y="10650"/>
                    <a:pt x="31200" y="10617"/>
                  </a:cubicBezTo>
                  <a:cubicBezTo>
                    <a:pt x="31221" y="10634"/>
                    <a:pt x="31234" y="10643"/>
                    <a:pt x="31245" y="10653"/>
                  </a:cubicBezTo>
                  <a:lnTo>
                    <a:pt x="31285" y="10624"/>
                  </a:lnTo>
                  <a:lnTo>
                    <a:pt x="31370" y="10688"/>
                  </a:lnTo>
                  <a:lnTo>
                    <a:pt x="31550" y="10510"/>
                  </a:lnTo>
                  <a:lnTo>
                    <a:pt x="31614" y="10510"/>
                  </a:lnTo>
                  <a:lnTo>
                    <a:pt x="31626" y="10567"/>
                  </a:lnTo>
                  <a:cubicBezTo>
                    <a:pt x="31640" y="10548"/>
                    <a:pt x="31655" y="10527"/>
                    <a:pt x="31671" y="10503"/>
                  </a:cubicBezTo>
                  <a:lnTo>
                    <a:pt x="31780" y="10552"/>
                  </a:lnTo>
                  <a:lnTo>
                    <a:pt x="31720" y="10591"/>
                  </a:lnTo>
                  <a:lnTo>
                    <a:pt x="31794" y="10604"/>
                  </a:lnTo>
                  <a:lnTo>
                    <a:pt x="31856" y="10478"/>
                  </a:lnTo>
                  <a:lnTo>
                    <a:pt x="31766" y="10415"/>
                  </a:lnTo>
                  <a:lnTo>
                    <a:pt x="31823" y="10323"/>
                  </a:lnTo>
                  <a:cubicBezTo>
                    <a:pt x="31852" y="10366"/>
                    <a:pt x="31883" y="10411"/>
                    <a:pt x="31912" y="10450"/>
                  </a:cubicBezTo>
                  <a:lnTo>
                    <a:pt x="32012" y="10370"/>
                  </a:lnTo>
                  <a:cubicBezTo>
                    <a:pt x="32007" y="10325"/>
                    <a:pt x="32003" y="10277"/>
                    <a:pt x="31998" y="10227"/>
                  </a:cubicBezTo>
                  <a:lnTo>
                    <a:pt x="31912" y="10227"/>
                  </a:lnTo>
                  <a:cubicBezTo>
                    <a:pt x="31910" y="10151"/>
                    <a:pt x="31977" y="10187"/>
                    <a:pt x="32002" y="10160"/>
                  </a:cubicBezTo>
                  <a:cubicBezTo>
                    <a:pt x="32013" y="10173"/>
                    <a:pt x="32024" y="10185"/>
                    <a:pt x="32036" y="10196"/>
                  </a:cubicBezTo>
                  <a:cubicBezTo>
                    <a:pt x="32048" y="10205"/>
                    <a:pt x="32062" y="10213"/>
                    <a:pt x="32075" y="10219"/>
                  </a:cubicBezTo>
                  <a:cubicBezTo>
                    <a:pt x="32086" y="10203"/>
                    <a:pt x="32093" y="10192"/>
                    <a:pt x="32102" y="10179"/>
                  </a:cubicBezTo>
                  <a:cubicBezTo>
                    <a:pt x="32110" y="10168"/>
                    <a:pt x="32119" y="10155"/>
                    <a:pt x="32127" y="10145"/>
                  </a:cubicBezTo>
                  <a:cubicBezTo>
                    <a:pt x="32115" y="10078"/>
                    <a:pt x="32137" y="10007"/>
                    <a:pt x="32180" y="10007"/>
                  </a:cubicBezTo>
                  <a:cubicBezTo>
                    <a:pt x="32180" y="10007"/>
                    <a:pt x="32180" y="10007"/>
                    <a:pt x="32181" y="10007"/>
                  </a:cubicBezTo>
                  <a:cubicBezTo>
                    <a:pt x="32182" y="10007"/>
                    <a:pt x="32183" y="10007"/>
                    <a:pt x="32184" y="10007"/>
                  </a:cubicBezTo>
                  <a:cubicBezTo>
                    <a:pt x="32228" y="10007"/>
                    <a:pt x="32212" y="9981"/>
                    <a:pt x="32221" y="9966"/>
                  </a:cubicBezTo>
                  <a:cubicBezTo>
                    <a:pt x="32157" y="9924"/>
                    <a:pt x="32143" y="9904"/>
                    <a:pt x="32118" y="9824"/>
                  </a:cubicBezTo>
                  <a:lnTo>
                    <a:pt x="32216" y="9792"/>
                  </a:lnTo>
                  <a:lnTo>
                    <a:pt x="32261" y="9913"/>
                  </a:lnTo>
                  <a:cubicBezTo>
                    <a:pt x="32281" y="9849"/>
                    <a:pt x="32297" y="9796"/>
                    <a:pt x="32314" y="9741"/>
                  </a:cubicBezTo>
                  <a:lnTo>
                    <a:pt x="32141" y="9707"/>
                  </a:lnTo>
                  <a:lnTo>
                    <a:pt x="32110" y="9764"/>
                  </a:lnTo>
                  <a:lnTo>
                    <a:pt x="32084" y="9749"/>
                  </a:lnTo>
                  <a:cubicBezTo>
                    <a:pt x="32087" y="9701"/>
                    <a:pt x="32092" y="9653"/>
                    <a:pt x="32097" y="9595"/>
                  </a:cubicBezTo>
                  <a:lnTo>
                    <a:pt x="32155" y="9627"/>
                  </a:lnTo>
                  <a:lnTo>
                    <a:pt x="32133" y="9541"/>
                  </a:lnTo>
                  <a:lnTo>
                    <a:pt x="32326" y="9541"/>
                  </a:lnTo>
                  <a:cubicBezTo>
                    <a:pt x="32338" y="9533"/>
                    <a:pt x="32342" y="9532"/>
                    <a:pt x="32343" y="9530"/>
                  </a:cubicBezTo>
                  <a:cubicBezTo>
                    <a:pt x="32348" y="9517"/>
                    <a:pt x="32354" y="9504"/>
                    <a:pt x="32358" y="9496"/>
                  </a:cubicBezTo>
                  <a:cubicBezTo>
                    <a:pt x="32439" y="9483"/>
                    <a:pt x="32524" y="9506"/>
                    <a:pt x="32577" y="9440"/>
                  </a:cubicBezTo>
                  <a:cubicBezTo>
                    <a:pt x="32580" y="9369"/>
                    <a:pt x="32585" y="9310"/>
                    <a:pt x="32588" y="9251"/>
                  </a:cubicBezTo>
                  <a:cubicBezTo>
                    <a:pt x="32604" y="9233"/>
                    <a:pt x="32621" y="9216"/>
                    <a:pt x="32638" y="9197"/>
                  </a:cubicBezTo>
                  <a:lnTo>
                    <a:pt x="32693" y="9203"/>
                  </a:lnTo>
                  <a:lnTo>
                    <a:pt x="32625" y="9164"/>
                  </a:lnTo>
                  <a:cubicBezTo>
                    <a:pt x="32626" y="9143"/>
                    <a:pt x="32627" y="9130"/>
                    <a:pt x="32628" y="9107"/>
                  </a:cubicBezTo>
                  <a:cubicBezTo>
                    <a:pt x="32534" y="9063"/>
                    <a:pt x="32445" y="9003"/>
                    <a:pt x="32337" y="9003"/>
                  </a:cubicBezTo>
                  <a:cubicBezTo>
                    <a:pt x="32311" y="9003"/>
                    <a:pt x="32284" y="9006"/>
                    <a:pt x="32256" y="9014"/>
                  </a:cubicBezTo>
                  <a:lnTo>
                    <a:pt x="32204" y="8974"/>
                  </a:lnTo>
                  <a:cubicBezTo>
                    <a:pt x="32299" y="8848"/>
                    <a:pt x="32299" y="8848"/>
                    <a:pt x="32366" y="8843"/>
                  </a:cubicBezTo>
                  <a:cubicBezTo>
                    <a:pt x="32385" y="8893"/>
                    <a:pt x="32400" y="8949"/>
                    <a:pt x="32465" y="8969"/>
                  </a:cubicBezTo>
                  <a:cubicBezTo>
                    <a:pt x="32468" y="8944"/>
                    <a:pt x="32472" y="8921"/>
                    <a:pt x="32475" y="8899"/>
                  </a:cubicBezTo>
                  <a:lnTo>
                    <a:pt x="32541" y="8854"/>
                  </a:lnTo>
                  <a:cubicBezTo>
                    <a:pt x="32581" y="8857"/>
                    <a:pt x="32611" y="8864"/>
                    <a:pt x="32638" y="8864"/>
                  </a:cubicBezTo>
                  <a:cubicBezTo>
                    <a:pt x="32644" y="8864"/>
                    <a:pt x="32650" y="8864"/>
                    <a:pt x="32656" y="8863"/>
                  </a:cubicBezTo>
                  <a:cubicBezTo>
                    <a:pt x="32663" y="8862"/>
                    <a:pt x="32669" y="8861"/>
                    <a:pt x="32674" y="8861"/>
                  </a:cubicBezTo>
                  <a:cubicBezTo>
                    <a:pt x="32709" y="8861"/>
                    <a:pt x="32722" y="8881"/>
                    <a:pt x="32724" y="8919"/>
                  </a:cubicBezTo>
                  <a:lnTo>
                    <a:pt x="32731" y="8919"/>
                  </a:lnTo>
                  <a:cubicBezTo>
                    <a:pt x="32736" y="8908"/>
                    <a:pt x="32743" y="8898"/>
                    <a:pt x="32747" y="8892"/>
                  </a:cubicBezTo>
                  <a:lnTo>
                    <a:pt x="32865" y="8913"/>
                  </a:lnTo>
                  <a:cubicBezTo>
                    <a:pt x="32866" y="8890"/>
                    <a:pt x="32868" y="8875"/>
                    <a:pt x="32869" y="8860"/>
                  </a:cubicBezTo>
                  <a:lnTo>
                    <a:pt x="32919" y="8843"/>
                  </a:lnTo>
                  <a:lnTo>
                    <a:pt x="32919" y="8700"/>
                  </a:lnTo>
                  <a:lnTo>
                    <a:pt x="33002" y="8700"/>
                  </a:lnTo>
                  <a:cubicBezTo>
                    <a:pt x="33014" y="8721"/>
                    <a:pt x="32967" y="8761"/>
                    <a:pt x="33031" y="8781"/>
                  </a:cubicBezTo>
                  <a:lnTo>
                    <a:pt x="33100" y="8688"/>
                  </a:lnTo>
                  <a:lnTo>
                    <a:pt x="33137" y="8760"/>
                  </a:lnTo>
                  <a:lnTo>
                    <a:pt x="33251" y="8751"/>
                  </a:lnTo>
                  <a:cubicBezTo>
                    <a:pt x="33265" y="8736"/>
                    <a:pt x="33281" y="8718"/>
                    <a:pt x="33298" y="8698"/>
                  </a:cubicBezTo>
                  <a:lnTo>
                    <a:pt x="33217" y="8649"/>
                  </a:lnTo>
                  <a:lnTo>
                    <a:pt x="33249" y="8571"/>
                  </a:lnTo>
                  <a:cubicBezTo>
                    <a:pt x="33249" y="8523"/>
                    <a:pt x="33179" y="8488"/>
                    <a:pt x="33246" y="8437"/>
                  </a:cubicBezTo>
                  <a:lnTo>
                    <a:pt x="33246" y="8437"/>
                  </a:lnTo>
                  <a:cubicBezTo>
                    <a:pt x="33253" y="8522"/>
                    <a:pt x="33311" y="8528"/>
                    <a:pt x="33371" y="8536"/>
                  </a:cubicBezTo>
                  <a:lnTo>
                    <a:pt x="33424" y="8410"/>
                  </a:lnTo>
                  <a:lnTo>
                    <a:pt x="33355" y="8315"/>
                  </a:lnTo>
                  <a:lnTo>
                    <a:pt x="33258" y="8299"/>
                  </a:lnTo>
                  <a:cubicBezTo>
                    <a:pt x="33266" y="8276"/>
                    <a:pt x="33271" y="8261"/>
                    <a:pt x="33277" y="8245"/>
                  </a:cubicBezTo>
                  <a:cubicBezTo>
                    <a:pt x="33340" y="8229"/>
                    <a:pt x="33399" y="8203"/>
                    <a:pt x="33454" y="8169"/>
                  </a:cubicBezTo>
                  <a:cubicBezTo>
                    <a:pt x="33470" y="8156"/>
                    <a:pt x="33480" y="8137"/>
                    <a:pt x="33482" y="8117"/>
                  </a:cubicBezTo>
                  <a:cubicBezTo>
                    <a:pt x="33489" y="7976"/>
                    <a:pt x="33512" y="7834"/>
                    <a:pt x="33437" y="7701"/>
                  </a:cubicBezTo>
                  <a:lnTo>
                    <a:pt x="33348" y="7666"/>
                  </a:lnTo>
                  <a:lnTo>
                    <a:pt x="33400" y="7526"/>
                  </a:lnTo>
                  <a:lnTo>
                    <a:pt x="33510" y="7624"/>
                  </a:lnTo>
                  <a:lnTo>
                    <a:pt x="33581" y="7501"/>
                  </a:lnTo>
                  <a:lnTo>
                    <a:pt x="33618" y="7507"/>
                  </a:lnTo>
                  <a:cubicBezTo>
                    <a:pt x="33647" y="7481"/>
                    <a:pt x="33673" y="7457"/>
                    <a:pt x="33700" y="7433"/>
                  </a:cubicBezTo>
                  <a:lnTo>
                    <a:pt x="33692" y="7429"/>
                  </a:lnTo>
                  <a:cubicBezTo>
                    <a:pt x="33721" y="7375"/>
                    <a:pt x="33748" y="7321"/>
                    <a:pt x="33780" y="7259"/>
                  </a:cubicBezTo>
                  <a:lnTo>
                    <a:pt x="33713" y="7163"/>
                  </a:lnTo>
                  <a:cubicBezTo>
                    <a:pt x="33716" y="7147"/>
                    <a:pt x="33722" y="7127"/>
                    <a:pt x="33727" y="7107"/>
                  </a:cubicBezTo>
                  <a:cubicBezTo>
                    <a:pt x="33796" y="7115"/>
                    <a:pt x="33781" y="7183"/>
                    <a:pt x="33819" y="7213"/>
                  </a:cubicBezTo>
                  <a:cubicBezTo>
                    <a:pt x="33822" y="7189"/>
                    <a:pt x="33826" y="7167"/>
                    <a:pt x="33830" y="7134"/>
                  </a:cubicBezTo>
                  <a:lnTo>
                    <a:pt x="33922" y="7253"/>
                  </a:lnTo>
                  <a:lnTo>
                    <a:pt x="33865" y="7272"/>
                  </a:lnTo>
                  <a:cubicBezTo>
                    <a:pt x="33861" y="7328"/>
                    <a:pt x="33889" y="7341"/>
                    <a:pt x="33927" y="7341"/>
                  </a:cubicBezTo>
                  <a:cubicBezTo>
                    <a:pt x="33932" y="7341"/>
                    <a:pt x="33938" y="7341"/>
                    <a:pt x="33943" y="7341"/>
                  </a:cubicBezTo>
                  <a:cubicBezTo>
                    <a:pt x="33947" y="7341"/>
                    <a:pt x="33950" y="7335"/>
                    <a:pt x="33951" y="7334"/>
                  </a:cubicBezTo>
                  <a:lnTo>
                    <a:pt x="33918" y="7308"/>
                  </a:lnTo>
                  <a:lnTo>
                    <a:pt x="33978" y="7245"/>
                  </a:lnTo>
                  <a:lnTo>
                    <a:pt x="33939" y="7142"/>
                  </a:lnTo>
                  <a:lnTo>
                    <a:pt x="34028" y="6993"/>
                  </a:lnTo>
                  <a:lnTo>
                    <a:pt x="33927" y="6931"/>
                  </a:lnTo>
                  <a:cubicBezTo>
                    <a:pt x="33930" y="6903"/>
                    <a:pt x="33931" y="6874"/>
                    <a:pt x="33933" y="6840"/>
                  </a:cubicBezTo>
                  <a:lnTo>
                    <a:pt x="33849" y="6777"/>
                  </a:lnTo>
                  <a:lnTo>
                    <a:pt x="33877" y="6713"/>
                  </a:lnTo>
                  <a:lnTo>
                    <a:pt x="33973" y="6732"/>
                  </a:lnTo>
                  <a:cubicBezTo>
                    <a:pt x="34008" y="6868"/>
                    <a:pt x="34008" y="6868"/>
                    <a:pt x="34048" y="6884"/>
                  </a:cubicBezTo>
                  <a:cubicBezTo>
                    <a:pt x="34060" y="6840"/>
                    <a:pt x="34086" y="6805"/>
                    <a:pt x="34117" y="6797"/>
                  </a:cubicBezTo>
                  <a:cubicBezTo>
                    <a:pt x="34126" y="6726"/>
                    <a:pt x="34135" y="6667"/>
                    <a:pt x="34142" y="6607"/>
                  </a:cubicBezTo>
                  <a:cubicBezTo>
                    <a:pt x="34144" y="6589"/>
                    <a:pt x="34143" y="6572"/>
                    <a:pt x="34143" y="6554"/>
                  </a:cubicBezTo>
                  <a:lnTo>
                    <a:pt x="34143" y="6554"/>
                  </a:lnTo>
                  <a:lnTo>
                    <a:pt x="34088" y="6572"/>
                  </a:lnTo>
                  <a:cubicBezTo>
                    <a:pt x="34084" y="6602"/>
                    <a:pt x="34078" y="6631"/>
                    <a:pt x="34072" y="6665"/>
                  </a:cubicBezTo>
                  <a:lnTo>
                    <a:pt x="34004" y="6665"/>
                  </a:lnTo>
                  <a:cubicBezTo>
                    <a:pt x="34014" y="6612"/>
                    <a:pt x="34027" y="6562"/>
                    <a:pt x="34035" y="6513"/>
                  </a:cubicBezTo>
                  <a:cubicBezTo>
                    <a:pt x="34041" y="6465"/>
                    <a:pt x="34045" y="6414"/>
                    <a:pt x="34048" y="6369"/>
                  </a:cubicBezTo>
                  <a:lnTo>
                    <a:pt x="33917" y="6311"/>
                  </a:lnTo>
                  <a:cubicBezTo>
                    <a:pt x="33897" y="6323"/>
                    <a:pt x="33878" y="6328"/>
                    <a:pt x="33859" y="6328"/>
                  </a:cubicBezTo>
                  <a:cubicBezTo>
                    <a:pt x="33810" y="6328"/>
                    <a:pt x="33765" y="6292"/>
                    <a:pt x="33724" y="6243"/>
                  </a:cubicBezTo>
                  <a:lnTo>
                    <a:pt x="33672" y="6284"/>
                  </a:lnTo>
                  <a:lnTo>
                    <a:pt x="33599" y="6251"/>
                  </a:lnTo>
                  <a:lnTo>
                    <a:pt x="33599" y="6143"/>
                  </a:lnTo>
                  <a:cubicBezTo>
                    <a:pt x="33617" y="6159"/>
                    <a:pt x="33627" y="6167"/>
                    <a:pt x="33642" y="6178"/>
                  </a:cubicBezTo>
                  <a:lnTo>
                    <a:pt x="33673" y="6102"/>
                  </a:lnTo>
                  <a:cubicBezTo>
                    <a:pt x="33679" y="6101"/>
                    <a:pt x="33684" y="6100"/>
                    <a:pt x="33690" y="6100"/>
                  </a:cubicBezTo>
                  <a:cubicBezTo>
                    <a:pt x="33762" y="6100"/>
                    <a:pt x="33750" y="6194"/>
                    <a:pt x="33804" y="6216"/>
                  </a:cubicBezTo>
                  <a:lnTo>
                    <a:pt x="33845" y="6177"/>
                  </a:lnTo>
                  <a:lnTo>
                    <a:pt x="33914" y="6238"/>
                  </a:lnTo>
                  <a:cubicBezTo>
                    <a:pt x="33914" y="6235"/>
                    <a:pt x="33915" y="6233"/>
                    <a:pt x="33915" y="6232"/>
                  </a:cubicBezTo>
                  <a:lnTo>
                    <a:pt x="34048" y="6296"/>
                  </a:lnTo>
                  <a:lnTo>
                    <a:pt x="34072" y="6266"/>
                  </a:lnTo>
                  <a:cubicBezTo>
                    <a:pt x="34047" y="6225"/>
                    <a:pt x="34027" y="6190"/>
                    <a:pt x="34003" y="6151"/>
                  </a:cubicBezTo>
                  <a:lnTo>
                    <a:pt x="34070" y="6102"/>
                  </a:lnTo>
                  <a:cubicBezTo>
                    <a:pt x="34069" y="6081"/>
                    <a:pt x="34067" y="6062"/>
                    <a:pt x="34064" y="6028"/>
                  </a:cubicBezTo>
                  <a:lnTo>
                    <a:pt x="34064" y="6028"/>
                  </a:lnTo>
                  <a:lnTo>
                    <a:pt x="34153" y="6054"/>
                  </a:lnTo>
                  <a:cubicBezTo>
                    <a:pt x="34134" y="6086"/>
                    <a:pt x="34120" y="6111"/>
                    <a:pt x="34102" y="6143"/>
                  </a:cubicBezTo>
                  <a:cubicBezTo>
                    <a:pt x="34199" y="6187"/>
                    <a:pt x="34198" y="6264"/>
                    <a:pt x="34174" y="6354"/>
                  </a:cubicBezTo>
                  <a:lnTo>
                    <a:pt x="34109" y="6359"/>
                  </a:lnTo>
                  <a:cubicBezTo>
                    <a:pt x="34098" y="6406"/>
                    <a:pt x="34088" y="6458"/>
                    <a:pt x="34078" y="6505"/>
                  </a:cubicBezTo>
                  <a:lnTo>
                    <a:pt x="34151" y="6543"/>
                  </a:lnTo>
                  <a:cubicBezTo>
                    <a:pt x="34197" y="6505"/>
                    <a:pt x="34170" y="6459"/>
                    <a:pt x="34151" y="6417"/>
                  </a:cubicBezTo>
                  <a:cubicBezTo>
                    <a:pt x="34275" y="6409"/>
                    <a:pt x="34251" y="6284"/>
                    <a:pt x="34311" y="6227"/>
                  </a:cubicBezTo>
                  <a:lnTo>
                    <a:pt x="34371" y="6265"/>
                  </a:lnTo>
                  <a:lnTo>
                    <a:pt x="34371" y="6158"/>
                  </a:lnTo>
                  <a:lnTo>
                    <a:pt x="34364" y="6161"/>
                  </a:lnTo>
                  <a:cubicBezTo>
                    <a:pt x="34349" y="6122"/>
                    <a:pt x="34335" y="6084"/>
                    <a:pt x="34319" y="6038"/>
                  </a:cubicBezTo>
                  <a:lnTo>
                    <a:pt x="34239" y="5966"/>
                  </a:lnTo>
                  <a:lnTo>
                    <a:pt x="34281" y="5914"/>
                  </a:lnTo>
                  <a:lnTo>
                    <a:pt x="34369" y="5946"/>
                  </a:lnTo>
                  <a:cubicBezTo>
                    <a:pt x="34397" y="5873"/>
                    <a:pt x="34422" y="5806"/>
                    <a:pt x="34448" y="5739"/>
                  </a:cubicBezTo>
                  <a:lnTo>
                    <a:pt x="34464" y="5742"/>
                  </a:lnTo>
                  <a:cubicBezTo>
                    <a:pt x="34458" y="5705"/>
                    <a:pt x="34453" y="5668"/>
                    <a:pt x="34449" y="5632"/>
                  </a:cubicBezTo>
                  <a:lnTo>
                    <a:pt x="34523" y="5617"/>
                  </a:lnTo>
                  <a:cubicBezTo>
                    <a:pt x="34526" y="5554"/>
                    <a:pt x="34539" y="5496"/>
                    <a:pt x="34503" y="5437"/>
                  </a:cubicBezTo>
                  <a:cubicBezTo>
                    <a:pt x="34477" y="5392"/>
                    <a:pt x="34477" y="5338"/>
                    <a:pt x="34522" y="5285"/>
                  </a:cubicBezTo>
                  <a:cubicBezTo>
                    <a:pt x="34533" y="5326"/>
                    <a:pt x="34546" y="5366"/>
                    <a:pt x="34559" y="5421"/>
                  </a:cubicBezTo>
                  <a:cubicBezTo>
                    <a:pt x="34602" y="5355"/>
                    <a:pt x="34581" y="5300"/>
                    <a:pt x="34579" y="5250"/>
                  </a:cubicBezTo>
                  <a:lnTo>
                    <a:pt x="34510" y="5191"/>
                  </a:lnTo>
                  <a:cubicBezTo>
                    <a:pt x="34604" y="5057"/>
                    <a:pt x="34604" y="5057"/>
                    <a:pt x="34567" y="4894"/>
                  </a:cubicBezTo>
                  <a:cubicBezTo>
                    <a:pt x="34562" y="4874"/>
                    <a:pt x="34565" y="4853"/>
                    <a:pt x="34562" y="4833"/>
                  </a:cubicBezTo>
                  <a:cubicBezTo>
                    <a:pt x="34556" y="4790"/>
                    <a:pt x="34548" y="4748"/>
                    <a:pt x="34542" y="4712"/>
                  </a:cubicBezTo>
                  <a:cubicBezTo>
                    <a:pt x="34520" y="4695"/>
                    <a:pt x="34499" y="4687"/>
                    <a:pt x="34480" y="4687"/>
                  </a:cubicBezTo>
                  <a:cubicBezTo>
                    <a:pt x="34464" y="4687"/>
                    <a:pt x="34449" y="4693"/>
                    <a:pt x="34435" y="4704"/>
                  </a:cubicBezTo>
                  <a:cubicBezTo>
                    <a:pt x="34424" y="4714"/>
                    <a:pt x="34414" y="4719"/>
                    <a:pt x="34404" y="4719"/>
                  </a:cubicBezTo>
                  <a:cubicBezTo>
                    <a:pt x="34388" y="4719"/>
                    <a:pt x="34371" y="4705"/>
                    <a:pt x="34349" y="4672"/>
                  </a:cubicBezTo>
                  <a:lnTo>
                    <a:pt x="34434" y="4645"/>
                  </a:lnTo>
                  <a:cubicBezTo>
                    <a:pt x="34377" y="4595"/>
                    <a:pt x="34304" y="4615"/>
                    <a:pt x="34288" y="4541"/>
                  </a:cubicBezTo>
                  <a:lnTo>
                    <a:pt x="34288" y="4541"/>
                  </a:lnTo>
                  <a:lnTo>
                    <a:pt x="34360" y="4547"/>
                  </a:lnTo>
                  <a:lnTo>
                    <a:pt x="34443" y="4334"/>
                  </a:lnTo>
                  <a:lnTo>
                    <a:pt x="34443" y="4334"/>
                  </a:lnTo>
                  <a:lnTo>
                    <a:pt x="34275" y="4345"/>
                  </a:lnTo>
                  <a:lnTo>
                    <a:pt x="34353" y="4247"/>
                  </a:lnTo>
                  <a:cubicBezTo>
                    <a:pt x="34346" y="4208"/>
                    <a:pt x="34340" y="4167"/>
                    <a:pt x="34332" y="4118"/>
                  </a:cubicBezTo>
                  <a:lnTo>
                    <a:pt x="34225" y="4108"/>
                  </a:lnTo>
                  <a:cubicBezTo>
                    <a:pt x="34219" y="4055"/>
                    <a:pt x="34214" y="4010"/>
                    <a:pt x="34208" y="3958"/>
                  </a:cubicBezTo>
                  <a:lnTo>
                    <a:pt x="34256" y="3903"/>
                  </a:lnTo>
                  <a:lnTo>
                    <a:pt x="34170" y="3841"/>
                  </a:lnTo>
                  <a:cubicBezTo>
                    <a:pt x="34181" y="3776"/>
                    <a:pt x="34190" y="3710"/>
                    <a:pt x="34201" y="3641"/>
                  </a:cubicBezTo>
                  <a:lnTo>
                    <a:pt x="34265" y="3654"/>
                  </a:lnTo>
                  <a:cubicBezTo>
                    <a:pt x="34299" y="3591"/>
                    <a:pt x="34298" y="3591"/>
                    <a:pt x="34284" y="3535"/>
                  </a:cubicBezTo>
                  <a:cubicBezTo>
                    <a:pt x="34267" y="3460"/>
                    <a:pt x="34264" y="3388"/>
                    <a:pt x="34291" y="3310"/>
                  </a:cubicBezTo>
                  <a:cubicBezTo>
                    <a:pt x="34315" y="3241"/>
                    <a:pt x="34318" y="3163"/>
                    <a:pt x="34331" y="3080"/>
                  </a:cubicBezTo>
                  <a:cubicBezTo>
                    <a:pt x="34345" y="3049"/>
                    <a:pt x="34365" y="3009"/>
                    <a:pt x="34381" y="2966"/>
                  </a:cubicBezTo>
                  <a:cubicBezTo>
                    <a:pt x="34400" y="2914"/>
                    <a:pt x="34414" y="2861"/>
                    <a:pt x="34430" y="2807"/>
                  </a:cubicBezTo>
                  <a:cubicBezTo>
                    <a:pt x="34437" y="2789"/>
                    <a:pt x="34443" y="2770"/>
                    <a:pt x="34449" y="2749"/>
                  </a:cubicBezTo>
                  <a:cubicBezTo>
                    <a:pt x="34462" y="2669"/>
                    <a:pt x="34477" y="2588"/>
                    <a:pt x="34487" y="2507"/>
                  </a:cubicBezTo>
                  <a:cubicBezTo>
                    <a:pt x="34490" y="2466"/>
                    <a:pt x="34491" y="2424"/>
                    <a:pt x="34489" y="2383"/>
                  </a:cubicBezTo>
                  <a:lnTo>
                    <a:pt x="34476" y="2383"/>
                  </a:lnTo>
                  <a:cubicBezTo>
                    <a:pt x="34499" y="2346"/>
                    <a:pt x="34523" y="2309"/>
                    <a:pt x="34542" y="2277"/>
                  </a:cubicBezTo>
                  <a:cubicBezTo>
                    <a:pt x="34537" y="2171"/>
                    <a:pt x="34537" y="2070"/>
                    <a:pt x="34524" y="1971"/>
                  </a:cubicBezTo>
                  <a:cubicBezTo>
                    <a:pt x="34494" y="1748"/>
                    <a:pt x="34380" y="1563"/>
                    <a:pt x="34246" y="1389"/>
                  </a:cubicBezTo>
                  <a:cubicBezTo>
                    <a:pt x="34215" y="1349"/>
                    <a:pt x="34165" y="1326"/>
                    <a:pt x="34124" y="1293"/>
                  </a:cubicBezTo>
                  <a:cubicBezTo>
                    <a:pt x="34110" y="1283"/>
                    <a:pt x="34100" y="1266"/>
                    <a:pt x="34086" y="1256"/>
                  </a:cubicBezTo>
                  <a:cubicBezTo>
                    <a:pt x="34005" y="1200"/>
                    <a:pt x="33952" y="1103"/>
                    <a:pt x="33843" y="1086"/>
                  </a:cubicBezTo>
                  <a:cubicBezTo>
                    <a:pt x="33830" y="1062"/>
                    <a:pt x="33818" y="1039"/>
                    <a:pt x="33809" y="1022"/>
                  </a:cubicBezTo>
                  <a:lnTo>
                    <a:pt x="33697" y="1113"/>
                  </a:lnTo>
                  <a:cubicBezTo>
                    <a:pt x="33648" y="1039"/>
                    <a:pt x="33720" y="991"/>
                    <a:pt x="33723" y="919"/>
                  </a:cubicBezTo>
                  <a:lnTo>
                    <a:pt x="33563" y="834"/>
                  </a:lnTo>
                  <a:lnTo>
                    <a:pt x="33592" y="780"/>
                  </a:lnTo>
                  <a:lnTo>
                    <a:pt x="33659" y="790"/>
                  </a:lnTo>
                  <a:cubicBezTo>
                    <a:pt x="33697" y="733"/>
                    <a:pt x="33651" y="701"/>
                    <a:pt x="33627" y="669"/>
                  </a:cubicBezTo>
                  <a:cubicBezTo>
                    <a:pt x="33591" y="619"/>
                    <a:pt x="33549" y="574"/>
                    <a:pt x="33478" y="574"/>
                  </a:cubicBezTo>
                  <a:cubicBezTo>
                    <a:pt x="33475" y="574"/>
                    <a:pt x="33471" y="574"/>
                    <a:pt x="33468" y="575"/>
                  </a:cubicBezTo>
                  <a:cubicBezTo>
                    <a:pt x="33450" y="536"/>
                    <a:pt x="33435" y="498"/>
                    <a:pt x="33419" y="460"/>
                  </a:cubicBezTo>
                  <a:lnTo>
                    <a:pt x="33348" y="418"/>
                  </a:lnTo>
                  <a:lnTo>
                    <a:pt x="33498" y="238"/>
                  </a:lnTo>
                  <a:cubicBezTo>
                    <a:pt x="33490" y="204"/>
                    <a:pt x="33471" y="196"/>
                    <a:pt x="33448" y="196"/>
                  </a:cubicBezTo>
                  <a:cubicBezTo>
                    <a:pt x="33429" y="196"/>
                    <a:pt x="33407" y="202"/>
                    <a:pt x="33388" y="202"/>
                  </a:cubicBezTo>
                  <a:cubicBezTo>
                    <a:pt x="33385" y="202"/>
                    <a:pt x="33383" y="202"/>
                    <a:pt x="33381" y="202"/>
                  </a:cubicBezTo>
                  <a:cubicBezTo>
                    <a:pt x="33379" y="181"/>
                    <a:pt x="33376" y="164"/>
                    <a:pt x="33375" y="147"/>
                  </a:cubicBezTo>
                  <a:lnTo>
                    <a:pt x="33414" y="128"/>
                  </a:lnTo>
                  <a:cubicBezTo>
                    <a:pt x="33381" y="109"/>
                    <a:pt x="33347" y="98"/>
                    <a:pt x="33322" y="74"/>
                  </a:cubicBezTo>
                  <a:cubicBezTo>
                    <a:pt x="33293" y="47"/>
                    <a:pt x="33264" y="32"/>
                    <a:pt x="33235" y="32"/>
                  </a:cubicBezTo>
                  <a:cubicBezTo>
                    <a:pt x="33209" y="32"/>
                    <a:pt x="33183" y="43"/>
                    <a:pt x="33156" y="68"/>
                  </a:cubicBezTo>
                  <a:cubicBezTo>
                    <a:pt x="33146" y="44"/>
                    <a:pt x="33138" y="24"/>
                    <a:pt x="33130" y="5"/>
                  </a:cubicBezTo>
                  <a:cubicBezTo>
                    <a:pt x="33107" y="2"/>
                    <a:pt x="33088" y="0"/>
                    <a:pt x="33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4"/>
            <p:cNvSpPr/>
            <p:nvPr/>
          </p:nvSpPr>
          <p:spPr>
            <a:xfrm>
              <a:off x="2735900" y="1209400"/>
              <a:ext cx="6275" cy="11025"/>
            </a:xfrm>
            <a:custGeom>
              <a:avLst/>
              <a:gdLst/>
              <a:ahLst/>
              <a:cxnLst/>
              <a:rect l="l" t="t" r="r" b="b"/>
              <a:pathLst>
                <a:path w="251" h="441" extrusionOk="0">
                  <a:moveTo>
                    <a:pt x="112" y="1"/>
                  </a:moveTo>
                  <a:lnTo>
                    <a:pt x="0" y="126"/>
                  </a:lnTo>
                  <a:cubicBezTo>
                    <a:pt x="7" y="179"/>
                    <a:pt x="13" y="225"/>
                    <a:pt x="20" y="275"/>
                  </a:cubicBezTo>
                  <a:lnTo>
                    <a:pt x="72" y="251"/>
                  </a:lnTo>
                  <a:lnTo>
                    <a:pt x="72" y="251"/>
                  </a:lnTo>
                  <a:cubicBezTo>
                    <a:pt x="73" y="316"/>
                    <a:pt x="6" y="373"/>
                    <a:pt x="62" y="440"/>
                  </a:cubicBezTo>
                  <a:lnTo>
                    <a:pt x="111" y="438"/>
                  </a:lnTo>
                  <a:lnTo>
                    <a:pt x="95" y="366"/>
                  </a:lnTo>
                  <a:cubicBezTo>
                    <a:pt x="103" y="364"/>
                    <a:pt x="109" y="363"/>
                    <a:pt x="116" y="363"/>
                  </a:cubicBezTo>
                  <a:cubicBezTo>
                    <a:pt x="158" y="363"/>
                    <a:pt x="173" y="406"/>
                    <a:pt x="203" y="436"/>
                  </a:cubicBezTo>
                  <a:lnTo>
                    <a:pt x="250" y="369"/>
                  </a:lnTo>
                  <a:lnTo>
                    <a:pt x="172" y="177"/>
                  </a:lnTo>
                  <a:lnTo>
                    <a:pt x="72" y="146"/>
                  </a:lnTo>
                  <a:cubicBezTo>
                    <a:pt x="38" y="84"/>
                    <a:pt x="179" y="80"/>
                    <a:pt x="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4"/>
            <p:cNvSpPr/>
            <p:nvPr/>
          </p:nvSpPr>
          <p:spPr>
            <a:xfrm>
              <a:off x="2759525" y="1206025"/>
              <a:ext cx="7475" cy="7975"/>
            </a:xfrm>
            <a:custGeom>
              <a:avLst/>
              <a:gdLst/>
              <a:ahLst/>
              <a:cxnLst/>
              <a:rect l="l" t="t" r="r" b="b"/>
              <a:pathLst>
                <a:path w="299" h="319" extrusionOk="0">
                  <a:moveTo>
                    <a:pt x="110" y="0"/>
                  </a:moveTo>
                  <a:cubicBezTo>
                    <a:pt x="35" y="50"/>
                    <a:pt x="73" y="115"/>
                    <a:pt x="79" y="161"/>
                  </a:cubicBezTo>
                  <a:lnTo>
                    <a:pt x="1" y="229"/>
                  </a:lnTo>
                  <a:cubicBezTo>
                    <a:pt x="21" y="265"/>
                    <a:pt x="36" y="289"/>
                    <a:pt x="55" y="318"/>
                  </a:cubicBezTo>
                  <a:lnTo>
                    <a:pt x="126" y="209"/>
                  </a:lnTo>
                  <a:lnTo>
                    <a:pt x="299" y="244"/>
                  </a:lnTo>
                  <a:cubicBezTo>
                    <a:pt x="292" y="218"/>
                    <a:pt x="287" y="199"/>
                    <a:pt x="280" y="172"/>
                  </a:cubicBezTo>
                  <a:lnTo>
                    <a:pt x="131" y="117"/>
                  </a:lnTo>
                  <a:cubicBezTo>
                    <a:pt x="136" y="86"/>
                    <a:pt x="153" y="38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4"/>
            <p:cNvSpPr/>
            <p:nvPr/>
          </p:nvSpPr>
          <p:spPr>
            <a:xfrm>
              <a:off x="2781575" y="1199800"/>
              <a:ext cx="7100" cy="5475"/>
            </a:xfrm>
            <a:custGeom>
              <a:avLst/>
              <a:gdLst/>
              <a:ahLst/>
              <a:cxnLst/>
              <a:rect l="l" t="t" r="r" b="b"/>
              <a:pathLst>
                <a:path w="284" h="219" extrusionOk="0">
                  <a:moveTo>
                    <a:pt x="193" y="0"/>
                  </a:moveTo>
                  <a:cubicBezTo>
                    <a:pt x="191" y="0"/>
                    <a:pt x="188" y="0"/>
                    <a:pt x="184" y="0"/>
                  </a:cubicBezTo>
                  <a:cubicBezTo>
                    <a:pt x="143" y="54"/>
                    <a:pt x="202" y="81"/>
                    <a:pt x="212" y="123"/>
                  </a:cubicBezTo>
                  <a:cubicBezTo>
                    <a:pt x="197" y="132"/>
                    <a:pt x="184" y="136"/>
                    <a:pt x="170" y="136"/>
                  </a:cubicBezTo>
                  <a:cubicBezTo>
                    <a:pt x="154" y="136"/>
                    <a:pt x="138" y="129"/>
                    <a:pt x="122" y="118"/>
                  </a:cubicBezTo>
                  <a:cubicBezTo>
                    <a:pt x="99" y="101"/>
                    <a:pt x="76" y="92"/>
                    <a:pt x="53" y="92"/>
                  </a:cubicBezTo>
                  <a:cubicBezTo>
                    <a:pt x="36" y="92"/>
                    <a:pt x="18" y="97"/>
                    <a:pt x="1" y="107"/>
                  </a:cubicBezTo>
                  <a:cubicBezTo>
                    <a:pt x="4" y="143"/>
                    <a:pt x="8" y="176"/>
                    <a:pt x="11" y="218"/>
                  </a:cubicBezTo>
                  <a:lnTo>
                    <a:pt x="109" y="173"/>
                  </a:lnTo>
                  <a:lnTo>
                    <a:pt x="203" y="205"/>
                  </a:lnTo>
                  <a:lnTo>
                    <a:pt x="284" y="96"/>
                  </a:lnTo>
                  <a:cubicBezTo>
                    <a:pt x="211" y="96"/>
                    <a:pt x="266" y="0"/>
                    <a:pt x="1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4"/>
            <p:cNvSpPr/>
            <p:nvPr/>
          </p:nvSpPr>
          <p:spPr>
            <a:xfrm>
              <a:off x="2811825" y="664925"/>
              <a:ext cx="7550" cy="6200"/>
            </a:xfrm>
            <a:custGeom>
              <a:avLst/>
              <a:gdLst/>
              <a:ahLst/>
              <a:cxnLst/>
              <a:rect l="l" t="t" r="r" b="b"/>
              <a:pathLst>
                <a:path w="302" h="248" extrusionOk="0">
                  <a:moveTo>
                    <a:pt x="301" y="0"/>
                  </a:moveTo>
                  <a:lnTo>
                    <a:pt x="145" y="29"/>
                  </a:lnTo>
                  <a:lnTo>
                    <a:pt x="0" y="144"/>
                  </a:lnTo>
                  <a:cubicBezTo>
                    <a:pt x="29" y="181"/>
                    <a:pt x="51" y="208"/>
                    <a:pt x="83" y="248"/>
                  </a:cubicBezTo>
                  <a:cubicBezTo>
                    <a:pt x="86" y="211"/>
                    <a:pt x="87" y="191"/>
                    <a:pt x="88" y="172"/>
                  </a:cubicBezTo>
                  <a:lnTo>
                    <a:pt x="161" y="135"/>
                  </a:lnTo>
                  <a:cubicBezTo>
                    <a:pt x="165" y="105"/>
                    <a:pt x="169" y="80"/>
                    <a:pt x="173" y="51"/>
                  </a:cubicBezTo>
                  <a:lnTo>
                    <a:pt x="301" y="9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4"/>
            <p:cNvSpPr/>
            <p:nvPr/>
          </p:nvSpPr>
          <p:spPr>
            <a:xfrm>
              <a:off x="2844575" y="1171050"/>
              <a:ext cx="5775" cy="6350"/>
            </a:xfrm>
            <a:custGeom>
              <a:avLst/>
              <a:gdLst/>
              <a:ahLst/>
              <a:cxnLst/>
              <a:rect l="l" t="t" r="r" b="b"/>
              <a:pathLst>
                <a:path w="231" h="254" extrusionOk="0">
                  <a:moveTo>
                    <a:pt x="57" y="1"/>
                  </a:moveTo>
                  <a:cubicBezTo>
                    <a:pt x="24" y="30"/>
                    <a:pt x="1" y="59"/>
                    <a:pt x="21" y="104"/>
                  </a:cubicBezTo>
                  <a:lnTo>
                    <a:pt x="97" y="88"/>
                  </a:lnTo>
                  <a:lnTo>
                    <a:pt x="97" y="88"/>
                  </a:lnTo>
                  <a:cubicBezTo>
                    <a:pt x="133" y="147"/>
                    <a:pt x="54" y="197"/>
                    <a:pt x="102" y="254"/>
                  </a:cubicBezTo>
                  <a:cubicBezTo>
                    <a:pt x="147" y="247"/>
                    <a:pt x="196" y="253"/>
                    <a:pt x="230" y="189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4"/>
            <p:cNvSpPr/>
            <p:nvPr/>
          </p:nvSpPr>
          <p:spPr>
            <a:xfrm>
              <a:off x="2848525" y="1167850"/>
              <a:ext cx="7225" cy="5375"/>
            </a:xfrm>
            <a:custGeom>
              <a:avLst/>
              <a:gdLst/>
              <a:ahLst/>
              <a:cxnLst/>
              <a:rect l="l" t="t" r="r" b="b"/>
              <a:pathLst>
                <a:path w="289" h="215" extrusionOk="0">
                  <a:moveTo>
                    <a:pt x="93" y="1"/>
                  </a:moveTo>
                  <a:lnTo>
                    <a:pt x="93" y="1"/>
                  </a:lnTo>
                  <a:cubicBezTo>
                    <a:pt x="96" y="40"/>
                    <a:pt x="100" y="65"/>
                    <a:pt x="104" y="100"/>
                  </a:cubicBezTo>
                  <a:lnTo>
                    <a:pt x="0" y="100"/>
                  </a:lnTo>
                  <a:lnTo>
                    <a:pt x="79" y="214"/>
                  </a:lnTo>
                  <a:lnTo>
                    <a:pt x="179" y="103"/>
                  </a:lnTo>
                  <a:lnTo>
                    <a:pt x="227" y="167"/>
                  </a:lnTo>
                  <a:lnTo>
                    <a:pt x="289" y="123"/>
                  </a:lnTo>
                  <a:cubicBezTo>
                    <a:pt x="207" y="110"/>
                    <a:pt x="175" y="20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4"/>
            <p:cNvSpPr/>
            <p:nvPr/>
          </p:nvSpPr>
          <p:spPr>
            <a:xfrm>
              <a:off x="3040900" y="1035550"/>
              <a:ext cx="5425" cy="4150"/>
            </a:xfrm>
            <a:custGeom>
              <a:avLst/>
              <a:gdLst/>
              <a:ahLst/>
              <a:cxnLst/>
              <a:rect l="l" t="t" r="r" b="b"/>
              <a:pathLst>
                <a:path w="217" h="166" extrusionOk="0">
                  <a:moveTo>
                    <a:pt x="50" y="0"/>
                  </a:moveTo>
                  <a:cubicBezTo>
                    <a:pt x="0" y="69"/>
                    <a:pt x="10" y="119"/>
                    <a:pt x="80" y="166"/>
                  </a:cubicBezTo>
                  <a:cubicBezTo>
                    <a:pt x="87" y="140"/>
                    <a:pt x="94" y="113"/>
                    <a:pt x="104" y="75"/>
                  </a:cubicBezTo>
                  <a:lnTo>
                    <a:pt x="150" y="135"/>
                  </a:lnTo>
                  <a:lnTo>
                    <a:pt x="217" y="54"/>
                  </a:lnTo>
                  <a:cubicBezTo>
                    <a:pt x="215" y="46"/>
                    <a:pt x="211" y="39"/>
                    <a:pt x="207" y="31"/>
                  </a:cubicBezTo>
                  <a:lnTo>
                    <a:pt x="106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4"/>
            <p:cNvSpPr/>
            <p:nvPr/>
          </p:nvSpPr>
          <p:spPr>
            <a:xfrm>
              <a:off x="2682125" y="600450"/>
              <a:ext cx="3075" cy="8700"/>
            </a:xfrm>
            <a:custGeom>
              <a:avLst/>
              <a:gdLst/>
              <a:ahLst/>
              <a:cxnLst/>
              <a:rect l="l" t="t" r="r" b="b"/>
              <a:pathLst>
                <a:path w="123" h="348" extrusionOk="0">
                  <a:moveTo>
                    <a:pt x="52" y="0"/>
                  </a:moveTo>
                  <a:cubicBezTo>
                    <a:pt x="41" y="65"/>
                    <a:pt x="20" y="118"/>
                    <a:pt x="27" y="165"/>
                  </a:cubicBezTo>
                  <a:cubicBezTo>
                    <a:pt x="36" y="215"/>
                    <a:pt x="28" y="265"/>
                    <a:pt x="5" y="309"/>
                  </a:cubicBezTo>
                  <a:cubicBezTo>
                    <a:pt x="1" y="319"/>
                    <a:pt x="8" y="335"/>
                    <a:pt x="10" y="348"/>
                  </a:cubicBezTo>
                  <a:lnTo>
                    <a:pt x="20" y="348"/>
                  </a:lnTo>
                  <a:cubicBezTo>
                    <a:pt x="54" y="256"/>
                    <a:pt x="87" y="163"/>
                    <a:pt x="123" y="65"/>
                  </a:cubicBezTo>
                  <a:cubicBezTo>
                    <a:pt x="106" y="49"/>
                    <a:pt x="86" y="31"/>
                    <a:pt x="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4"/>
            <p:cNvSpPr/>
            <p:nvPr/>
          </p:nvSpPr>
          <p:spPr>
            <a:xfrm>
              <a:off x="2838675" y="1174975"/>
              <a:ext cx="3900" cy="5150"/>
            </a:xfrm>
            <a:custGeom>
              <a:avLst/>
              <a:gdLst/>
              <a:ahLst/>
              <a:cxnLst/>
              <a:rect l="l" t="t" r="r" b="b"/>
              <a:pathLst>
                <a:path w="156" h="206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91"/>
                    <a:pt x="29" y="155"/>
                    <a:pt x="110" y="205"/>
                  </a:cubicBezTo>
                  <a:cubicBezTo>
                    <a:pt x="127" y="182"/>
                    <a:pt x="141" y="165"/>
                    <a:pt x="156" y="146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4"/>
            <p:cNvSpPr/>
            <p:nvPr/>
          </p:nvSpPr>
          <p:spPr>
            <a:xfrm>
              <a:off x="2952175" y="613050"/>
              <a:ext cx="3675" cy="3850"/>
            </a:xfrm>
            <a:custGeom>
              <a:avLst/>
              <a:gdLst/>
              <a:ahLst/>
              <a:cxnLst/>
              <a:rect l="l" t="t" r="r" b="b"/>
              <a:pathLst>
                <a:path w="147" h="154" extrusionOk="0">
                  <a:moveTo>
                    <a:pt x="96" y="0"/>
                  </a:moveTo>
                  <a:lnTo>
                    <a:pt x="19" y="6"/>
                  </a:lnTo>
                  <a:cubicBezTo>
                    <a:pt x="14" y="30"/>
                    <a:pt x="8" y="52"/>
                    <a:pt x="3" y="72"/>
                  </a:cubicBezTo>
                  <a:cubicBezTo>
                    <a:pt x="2" y="76"/>
                    <a:pt x="1" y="79"/>
                    <a:pt x="0" y="81"/>
                  </a:cubicBezTo>
                  <a:cubicBezTo>
                    <a:pt x="8" y="95"/>
                    <a:pt x="17" y="100"/>
                    <a:pt x="25" y="100"/>
                  </a:cubicBezTo>
                  <a:cubicBezTo>
                    <a:pt x="43" y="100"/>
                    <a:pt x="61" y="80"/>
                    <a:pt x="79" y="80"/>
                  </a:cubicBezTo>
                  <a:cubicBezTo>
                    <a:pt x="83" y="80"/>
                    <a:pt x="88" y="82"/>
                    <a:pt x="92" y="85"/>
                  </a:cubicBezTo>
                  <a:cubicBezTo>
                    <a:pt x="97" y="101"/>
                    <a:pt x="100" y="119"/>
                    <a:pt x="110" y="153"/>
                  </a:cubicBezTo>
                  <a:lnTo>
                    <a:pt x="146" y="7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4"/>
            <p:cNvSpPr/>
            <p:nvPr/>
          </p:nvSpPr>
          <p:spPr>
            <a:xfrm>
              <a:off x="3005250" y="641225"/>
              <a:ext cx="2100" cy="3125"/>
            </a:xfrm>
            <a:custGeom>
              <a:avLst/>
              <a:gdLst/>
              <a:ahLst/>
              <a:cxnLst/>
              <a:rect l="l" t="t" r="r" b="b"/>
              <a:pathLst>
                <a:path w="84" h="125" extrusionOk="0">
                  <a:moveTo>
                    <a:pt x="83" y="0"/>
                  </a:moveTo>
                  <a:lnTo>
                    <a:pt x="0" y="23"/>
                  </a:lnTo>
                  <a:lnTo>
                    <a:pt x="0" y="125"/>
                  </a:lnTo>
                  <a:lnTo>
                    <a:pt x="74" y="117"/>
                  </a:lnTo>
                  <a:cubicBezTo>
                    <a:pt x="78" y="76"/>
                    <a:pt x="80" y="43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4"/>
            <p:cNvSpPr/>
            <p:nvPr/>
          </p:nvSpPr>
          <p:spPr>
            <a:xfrm>
              <a:off x="3051450" y="1022775"/>
              <a:ext cx="3700" cy="4250"/>
            </a:xfrm>
            <a:custGeom>
              <a:avLst/>
              <a:gdLst/>
              <a:ahLst/>
              <a:cxnLst/>
              <a:rect l="l" t="t" r="r" b="b"/>
              <a:pathLst>
                <a:path w="148" h="170" extrusionOk="0">
                  <a:moveTo>
                    <a:pt x="96" y="0"/>
                  </a:moveTo>
                  <a:cubicBezTo>
                    <a:pt x="63" y="59"/>
                    <a:pt x="32" y="113"/>
                    <a:pt x="0" y="169"/>
                  </a:cubicBezTo>
                  <a:lnTo>
                    <a:pt x="103" y="142"/>
                  </a:lnTo>
                  <a:cubicBezTo>
                    <a:pt x="77" y="97"/>
                    <a:pt x="147" y="44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4"/>
            <p:cNvSpPr/>
            <p:nvPr/>
          </p:nvSpPr>
          <p:spPr>
            <a:xfrm>
              <a:off x="2936325" y="1118725"/>
              <a:ext cx="3850" cy="2325"/>
            </a:xfrm>
            <a:custGeom>
              <a:avLst/>
              <a:gdLst/>
              <a:ahLst/>
              <a:cxnLst/>
              <a:rect l="l" t="t" r="r" b="b"/>
              <a:pathLst>
                <a:path w="154" h="93" extrusionOk="0">
                  <a:moveTo>
                    <a:pt x="1" y="0"/>
                  </a:moveTo>
                  <a:lnTo>
                    <a:pt x="36" y="92"/>
                  </a:lnTo>
                  <a:lnTo>
                    <a:pt x="154" y="41"/>
                  </a:lnTo>
                  <a:cubicBezTo>
                    <a:pt x="153" y="33"/>
                    <a:pt x="151" y="26"/>
                    <a:pt x="150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4"/>
            <p:cNvSpPr/>
            <p:nvPr/>
          </p:nvSpPr>
          <p:spPr>
            <a:xfrm>
              <a:off x="2574650" y="1110400"/>
              <a:ext cx="3325" cy="3375"/>
            </a:xfrm>
            <a:custGeom>
              <a:avLst/>
              <a:gdLst/>
              <a:ahLst/>
              <a:cxnLst/>
              <a:rect l="l" t="t" r="r" b="b"/>
              <a:pathLst>
                <a:path w="133" h="135" extrusionOk="0">
                  <a:moveTo>
                    <a:pt x="31" y="1"/>
                  </a:moveTo>
                  <a:cubicBezTo>
                    <a:pt x="15" y="1"/>
                    <a:pt x="1" y="13"/>
                    <a:pt x="0" y="43"/>
                  </a:cubicBezTo>
                  <a:cubicBezTo>
                    <a:pt x="23" y="54"/>
                    <a:pt x="49" y="64"/>
                    <a:pt x="74" y="75"/>
                  </a:cubicBezTo>
                  <a:cubicBezTo>
                    <a:pt x="86" y="96"/>
                    <a:pt x="97" y="115"/>
                    <a:pt x="108" y="135"/>
                  </a:cubicBezTo>
                  <a:lnTo>
                    <a:pt x="124" y="119"/>
                  </a:lnTo>
                  <a:cubicBezTo>
                    <a:pt x="132" y="58"/>
                    <a:pt x="90" y="30"/>
                    <a:pt x="48" y="6"/>
                  </a:cubicBez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4"/>
            <p:cNvSpPr/>
            <p:nvPr/>
          </p:nvSpPr>
          <p:spPr>
            <a:xfrm>
              <a:off x="2795950" y="119510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92" y="0"/>
                  </a:moveTo>
                  <a:cubicBezTo>
                    <a:pt x="26" y="23"/>
                    <a:pt x="6" y="64"/>
                    <a:pt x="1" y="130"/>
                  </a:cubicBezTo>
                  <a:cubicBezTo>
                    <a:pt x="60" y="103"/>
                    <a:pt x="106" y="8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4"/>
            <p:cNvSpPr/>
            <p:nvPr/>
          </p:nvSpPr>
          <p:spPr>
            <a:xfrm>
              <a:off x="2685375" y="605125"/>
              <a:ext cx="1950" cy="3650"/>
            </a:xfrm>
            <a:custGeom>
              <a:avLst/>
              <a:gdLst/>
              <a:ahLst/>
              <a:cxnLst/>
              <a:rect l="l" t="t" r="r" b="b"/>
              <a:pathLst>
                <a:path w="78" h="146" extrusionOk="0">
                  <a:moveTo>
                    <a:pt x="49" y="0"/>
                  </a:moveTo>
                  <a:cubicBezTo>
                    <a:pt x="16" y="41"/>
                    <a:pt x="1" y="86"/>
                    <a:pt x="30" y="145"/>
                  </a:cubicBezTo>
                  <a:cubicBezTo>
                    <a:pt x="77" y="96"/>
                    <a:pt x="62" y="48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4"/>
            <p:cNvSpPr/>
            <p:nvPr/>
          </p:nvSpPr>
          <p:spPr>
            <a:xfrm>
              <a:off x="2845900" y="1165800"/>
              <a:ext cx="2750" cy="3200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76" y="1"/>
                  </a:moveTo>
                  <a:lnTo>
                    <a:pt x="69" y="4"/>
                  </a:lnTo>
                  <a:lnTo>
                    <a:pt x="0" y="127"/>
                  </a:lnTo>
                  <a:cubicBezTo>
                    <a:pt x="85" y="125"/>
                    <a:pt x="110" y="84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4"/>
            <p:cNvSpPr/>
            <p:nvPr/>
          </p:nvSpPr>
          <p:spPr>
            <a:xfrm>
              <a:off x="2857700" y="1165650"/>
              <a:ext cx="2700" cy="2525"/>
            </a:xfrm>
            <a:custGeom>
              <a:avLst/>
              <a:gdLst/>
              <a:ahLst/>
              <a:cxnLst/>
              <a:rect l="l" t="t" r="r" b="b"/>
              <a:pathLst>
                <a:path w="108" h="101" extrusionOk="0">
                  <a:moveTo>
                    <a:pt x="91" y="1"/>
                  </a:moveTo>
                  <a:lnTo>
                    <a:pt x="91" y="1"/>
                  </a:lnTo>
                  <a:cubicBezTo>
                    <a:pt x="2" y="24"/>
                    <a:pt x="1" y="27"/>
                    <a:pt x="38" y="100"/>
                  </a:cubicBezTo>
                  <a:cubicBezTo>
                    <a:pt x="75" y="80"/>
                    <a:pt x="108" y="59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4"/>
            <p:cNvSpPr/>
            <p:nvPr/>
          </p:nvSpPr>
          <p:spPr>
            <a:xfrm>
              <a:off x="2594850" y="679650"/>
              <a:ext cx="2475" cy="3000"/>
            </a:xfrm>
            <a:custGeom>
              <a:avLst/>
              <a:gdLst/>
              <a:ahLst/>
              <a:cxnLst/>
              <a:rect l="l" t="t" r="r" b="b"/>
              <a:pathLst>
                <a:path w="99" h="120" extrusionOk="0">
                  <a:moveTo>
                    <a:pt x="37" y="0"/>
                  </a:moveTo>
                  <a:cubicBezTo>
                    <a:pt x="23" y="43"/>
                    <a:pt x="12" y="74"/>
                    <a:pt x="1" y="105"/>
                  </a:cubicBezTo>
                  <a:cubicBezTo>
                    <a:pt x="18" y="115"/>
                    <a:pt x="32" y="120"/>
                    <a:pt x="43" y="120"/>
                  </a:cubicBezTo>
                  <a:cubicBezTo>
                    <a:pt x="73" y="120"/>
                    <a:pt x="84" y="88"/>
                    <a:pt x="99" y="6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4"/>
            <p:cNvSpPr/>
            <p:nvPr/>
          </p:nvSpPr>
          <p:spPr>
            <a:xfrm>
              <a:off x="3012250" y="640475"/>
              <a:ext cx="2550" cy="3400"/>
            </a:xfrm>
            <a:custGeom>
              <a:avLst/>
              <a:gdLst/>
              <a:ahLst/>
              <a:cxnLst/>
              <a:rect l="l" t="t" r="r" b="b"/>
              <a:pathLst>
                <a:path w="102" h="136" extrusionOk="0">
                  <a:moveTo>
                    <a:pt x="34" y="1"/>
                  </a:moveTo>
                  <a:cubicBezTo>
                    <a:pt x="24" y="1"/>
                    <a:pt x="13" y="2"/>
                    <a:pt x="1" y="4"/>
                  </a:cubicBezTo>
                  <a:cubicBezTo>
                    <a:pt x="24" y="48"/>
                    <a:pt x="46" y="92"/>
                    <a:pt x="70" y="135"/>
                  </a:cubicBezTo>
                  <a:cubicBezTo>
                    <a:pt x="74" y="132"/>
                    <a:pt x="77" y="127"/>
                    <a:pt x="82" y="123"/>
                  </a:cubicBezTo>
                  <a:cubicBezTo>
                    <a:pt x="101" y="37"/>
                    <a:pt x="88" y="1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4"/>
            <p:cNvSpPr/>
            <p:nvPr/>
          </p:nvSpPr>
          <p:spPr>
            <a:xfrm>
              <a:off x="2684425" y="609500"/>
              <a:ext cx="2275" cy="3550"/>
            </a:xfrm>
            <a:custGeom>
              <a:avLst/>
              <a:gdLst/>
              <a:ahLst/>
              <a:cxnLst/>
              <a:rect l="l" t="t" r="r" b="b"/>
              <a:pathLst>
                <a:path w="91" h="142" extrusionOk="0">
                  <a:moveTo>
                    <a:pt x="0" y="1"/>
                  </a:moveTo>
                  <a:lnTo>
                    <a:pt x="68" y="141"/>
                  </a:lnTo>
                  <a:cubicBezTo>
                    <a:pt x="90" y="42"/>
                    <a:pt x="86" y="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4"/>
            <p:cNvSpPr/>
            <p:nvPr/>
          </p:nvSpPr>
          <p:spPr>
            <a:xfrm>
              <a:off x="2956975" y="1095475"/>
              <a:ext cx="2350" cy="3575"/>
            </a:xfrm>
            <a:custGeom>
              <a:avLst/>
              <a:gdLst/>
              <a:ahLst/>
              <a:cxnLst/>
              <a:rect l="l" t="t" r="r" b="b"/>
              <a:pathLst>
                <a:path w="94" h="143" extrusionOk="0">
                  <a:moveTo>
                    <a:pt x="59" y="0"/>
                  </a:moveTo>
                  <a:cubicBezTo>
                    <a:pt x="37" y="49"/>
                    <a:pt x="1" y="84"/>
                    <a:pt x="44" y="143"/>
                  </a:cubicBezTo>
                  <a:cubicBezTo>
                    <a:pt x="80" y="93"/>
                    <a:pt x="93" y="54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4"/>
            <p:cNvSpPr/>
            <p:nvPr/>
          </p:nvSpPr>
          <p:spPr>
            <a:xfrm>
              <a:off x="2683375" y="617000"/>
              <a:ext cx="1775" cy="3900"/>
            </a:xfrm>
            <a:custGeom>
              <a:avLst/>
              <a:gdLst/>
              <a:ahLst/>
              <a:cxnLst/>
              <a:rect l="l" t="t" r="r" b="b"/>
              <a:pathLst>
                <a:path w="71" h="156" extrusionOk="0">
                  <a:moveTo>
                    <a:pt x="11" y="1"/>
                  </a:moveTo>
                  <a:lnTo>
                    <a:pt x="1" y="9"/>
                  </a:lnTo>
                  <a:cubicBezTo>
                    <a:pt x="8" y="54"/>
                    <a:pt x="15" y="100"/>
                    <a:pt x="24" y="156"/>
                  </a:cubicBezTo>
                  <a:lnTo>
                    <a:pt x="71" y="73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4"/>
            <p:cNvSpPr/>
            <p:nvPr/>
          </p:nvSpPr>
          <p:spPr>
            <a:xfrm>
              <a:off x="3035875" y="729000"/>
              <a:ext cx="1700" cy="3350"/>
            </a:xfrm>
            <a:custGeom>
              <a:avLst/>
              <a:gdLst/>
              <a:ahLst/>
              <a:cxnLst/>
              <a:rect l="l" t="t" r="r" b="b"/>
              <a:pathLst>
                <a:path w="68" h="134" extrusionOk="0">
                  <a:moveTo>
                    <a:pt x="37" y="1"/>
                  </a:moveTo>
                  <a:cubicBezTo>
                    <a:pt x="15" y="41"/>
                    <a:pt x="0" y="80"/>
                    <a:pt x="41" y="133"/>
                  </a:cubicBezTo>
                  <a:cubicBezTo>
                    <a:pt x="68" y="35"/>
                    <a:pt x="68" y="35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4"/>
            <p:cNvSpPr/>
            <p:nvPr/>
          </p:nvSpPr>
          <p:spPr>
            <a:xfrm>
              <a:off x="3033000" y="933875"/>
              <a:ext cx="8250" cy="9600"/>
            </a:xfrm>
            <a:custGeom>
              <a:avLst/>
              <a:gdLst/>
              <a:ahLst/>
              <a:cxnLst/>
              <a:rect l="l" t="t" r="r" b="b"/>
              <a:pathLst>
                <a:path w="330" h="384" extrusionOk="0">
                  <a:moveTo>
                    <a:pt x="131" y="0"/>
                  </a:moveTo>
                  <a:lnTo>
                    <a:pt x="123" y="2"/>
                  </a:lnTo>
                  <a:cubicBezTo>
                    <a:pt x="150" y="67"/>
                    <a:pt x="159" y="138"/>
                    <a:pt x="146" y="208"/>
                  </a:cubicBezTo>
                  <a:lnTo>
                    <a:pt x="58" y="213"/>
                  </a:lnTo>
                  <a:lnTo>
                    <a:pt x="58" y="156"/>
                  </a:lnTo>
                  <a:lnTo>
                    <a:pt x="0" y="142"/>
                  </a:lnTo>
                  <a:lnTo>
                    <a:pt x="91" y="320"/>
                  </a:lnTo>
                  <a:lnTo>
                    <a:pt x="91" y="320"/>
                  </a:lnTo>
                  <a:lnTo>
                    <a:pt x="22" y="308"/>
                  </a:lnTo>
                  <a:cubicBezTo>
                    <a:pt x="22" y="312"/>
                    <a:pt x="21" y="315"/>
                    <a:pt x="20" y="320"/>
                  </a:cubicBezTo>
                  <a:lnTo>
                    <a:pt x="71" y="354"/>
                  </a:lnTo>
                  <a:lnTo>
                    <a:pt x="166" y="291"/>
                  </a:lnTo>
                  <a:cubicBezTo>
                    <a:pt x="183" y="266"/>
                    <a:pt x="200" y="240"/>
                    <a:pt x="217" y="214"/>
                  </a:cubicBezTo>
                  <a:lnTo>
                    <a:pt x="217" y="214"/>
                  </a:lnTo>
                  <a:cubicBezTo>
                    <a:pt x="286" y="270"/>
                    <a:pt x="213" y="318"/>
                    <a:pt x="217" y="384"/>
                  </a:cubicBezTo>
                  <a:lnTo>
                    <a:pt x="328" y="335"/>
                  </a:lnTo>
                  <a:cubicBezTo>
                    <a:pt x="325" y="308"/>
                    <a:pt x="330" y="291"/>
                    <a:pt x="323" y="280"/>
                  </a:cubicBezTo>
                  <a:cubicBezTo>
                    <a:pt x="286" y="207"/>
                    <a:pt x="249" y="134"/>
                    <a:pt x="207" y="63"/>
                  </a:cubicBezTo>
                  <a:cubicBezTo>
                    <a:pt x="191" y="38"/>
                    <a:pt x="162" y="22"/>
                    <a:pt x="139" y="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4"/>
            <p:cNvSpPr/>
            <p:nvPr/>
          </p:nvSpPr>
          <p:spPr>
            <a:xfrm>
              <a:off x="2642175" y="851800"/>
              <a:ext cx="8875" cy="6700"/>
            </a:xfrm>
            <a:custGeom>
              <a:avLst/>
              <a:gdLst/>
              <a:ahLst/>
              <a:cxnLst/>
              <a:rect l="l" t="t" r="r" b="b"/>
              <a:pathLst>
                <a:path w="355" h="268" extrusionOk="0">
                  <a:moveTo>
                    <a:pt x="70" y="0"/>
                  </a:moveTo>
                  <a:lnTo>
                    <a:pt x="43" y="18"/>
                  </a:lnTo>
                  <a:lnTo>
                    <a:pt x="72" y="67"/>
                  </a:lnTo>
                  <a:cubicBezTo>
                    <a:pt x="54" y="81"/>
                    <a:pt x="37" y="97"/>
                    <a:pt x="22" y="113"/>
                  </a:cubicBezTo>
                  <a:cubicBezTo>
                    <a:pt x="0" y="140"/>
                    <a:pt x="2" y="174"/>
                    <a:pt x="32" y="189"/>
                  </a:cubicBezTo>
                  <a:cubicBezTo>
                    <a:pt x="87" y="219"/>
                    <a:pt x="146" y="242"/>
                    <a:pt x="205" y="267"/>
                  </a:cubicBezTo>
                  <a:cubicBezTo>
                    <a:pt x="223" y="220"/>
                    <a:pt x="237" y="183"/>
                    <a:pt x="254" y="137"/>
                  </a:cubicBezTo>
                  <a:lnTo>
                    <a:pt x="305" y="195"/>
                  </a:lnTo>
                  <a:cubicBezTo>
                    <a:pt x="354" y="116"/>
                    <a:pt x="272" y="82"/>
                    <a:pt x="266" y="24"/>
                  </a:cubicBezTo>
                  <a:lnTo>
                    <a:pt x="165" y="38"/>
                  </a:lnTo>
                  <a:lnTo>
                    <a:pt x="235" y="104"/>
                  </a:lnTo>
                  <a:lnTo>
                    <a:pt x="127" y="170"/>
                  </a:lnTo>
                  <a:cubicBezTo>
                    <a:pt x="107" y="107"/>
                    <a:pt x="88" y="54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4"/>
            <p:cNvSpPr/>
            <p:nvPr/>
          </p:nvSpPr>
          <p:spPr>
            <a:xfrm>
              <a:off x="2994175" y="820225"/>
              <a:ext cx="5450" cy="7400"/>
            </a:xfrm>
            <a:custGeom>
              <a:avLst/>
              <a:gdLst/>
              <a:ahLst/>
              <a:cxnLst/>
              <a:rect l="l" t="t" r="r" b="b"/>
              <a:pathLst>
                <a:path w="218" h="296" extrusionOk="0">
                  <a:moveTo>
                    <a:pt x="141" y="0"/>
                  </a:moveTo>
                  <a:lnTo>
                    <a:pt x="136" y="1"/>
                  </a:lnTo>
                  <a:cubicBezTo>
                    <a:pt x="144" y="52"/>
                    <a:pt x="151" y="101"/>
                    <a:pt x="158" y="155"/>
                  </a:cubicBezTo>
                  <a:lnTo>
                    <a:pt x="69" y="149"/>
                  </a:lnTo>
                  <a:lnTo>
                    <a:pt x="69" y="149"/>
                  </a:lnTo>
                  <a:cubicBezTo>
                    <a:pt x="71" y="174"/>
                    <a:pt x="75" y="196"/>
                    <a:pt x="78" y="231"/>
                  </a:cubicBezTo>
                  <a:lnTo>
                    <a:pt x="7" y="194"/>
                  </a:lnTo>
                  <a:lnTo>
                    <a:pt x="0" y="200"/>
                  </a:lnTo>
                  <a:cubicBezTo>
                    <a:pt x="7" y="210"/>
                    <a:pt x="14" y="219"/>
                    <a:pt x="20" y="230"/>
                  </a:cubicBezTo>
                  <a:cubicBezTo>
                    <a:pt x="34" y="252"/>
                    <a:pt x="46" y="274"/>
                    <a:pt x="59" y="296"/>
                  </a:cubicBezTo>
                  <a:cubicBezTo>
                    <a:pt x="83" y="276"/>
                    <a:pt x="109" y="255"/>
                    <a:pt x="135" y="234"/>
                  </a:cubicBezTo>
                  <a:cubicBezTo>
                    <a:pt x="133" y="220"/>
                    <a:pt x="131" y="207"/>
                    <a:pt x="128" y="200"/>
                  </a:cubicBezTo>
                  <a:lnTo>
                    <a:pt x="217" y="149"/>
                  </a:lnTo>
                  <a:lnTo>
                    <a:pt x="165" y="80"/>
                  </a:lnTo>
                  <a:cubicBezTo>
                    <a:pt x="198" y="39"/>
                    <a:pt x="165" y="21"/>
                    <a:pt x="1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4"/>
            <p:cNvSpPr/>
            <p:nvPr/>
          </p:nvSpPr>
          <p:spPr>
            <a:xfrm>
              <a:off x="3024025" y="800825"/>
              <a:ext cx="3050" cy="3475"/>
            </a:xfrm>
            <a:custGeom>
              <a:avLst/>
              <a:gdLst/>
              <a:ahLst/>
              <a:cxnLst/>
              <a:rect l="l" t="t" r="r" b="b"/>
              <a:pathLst>
                <a:path w="122" h="139" extrusionOk="0">
                  <a:moveTo>
                    <a:pt x="34" y="0"/>
                  </a:moveTo>
                  <a:lnTo>
                    <a:pt x="1" y="78"/>
                  </a:lnTo>
                  <a:cubicBezTo>
                    <a:pt x="16" y="97"/>
                    <a:pt x="29" y="117"/>
                    <a:pt x="45" y="139"/>
                  </a:cubicBezTo>
                  <a:lnTo>
                    <a:pt x="12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4"/>
            <p:cNvSpPr/>
            <p:nvPr/>
          </p:nvSpPr>
          <p:spPr>
            <a:xfrm>
              <a:off x="2659050" y="835800"/>
              <a:ext cx="3950" cy="2350"/>
            </a:xfrm>
            <a:custGeom>
              <a:avLst/>
              <a:gdLst/>
              <a:ahLst/>
              <a:cxnLst/>
              <a:rect l="l" t="t" r="r" b="b"/>
              <a:pathLst>
                <a:path w="158" h="94" extrusionOk="0">
                  <a:moveTo>
                    <a:pt x="110" y="0"/>
                  </a:moveTo>
                  <a:cubicBezTo>
                    <a:pt x="103" y="0"/>
                    <a:pt x="96" y="1"/>
                    <a:pt x="91" y="2"/>
                  </a:cubicBezTo>
                  <a:cubicBezTo>
                    <a:pt x="65" y="13"/>
                    <a:pt x="38" y="24"/>
                    <a:pt x="13" y="37"/>
                  </a:cubicBezTo>
                  <a:cubicBezTo>
                    <a:pt x="9" y="53"/>
                    <a:pt x="4" y="69"/>
                    <a:pt x="1" y="85"/>
                  </a:cubicBezTo>
                  <a:lnTo>
                    <a:pt x="19" y="94"/>
                  </a:lnTo>
                  <a:lnTo>
                    <a:pt x="157" y="1"/>
                  </a:lnTo>
                  <a:cubicBezTo>
                    <a:pt x="137" y="1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4"/>
            <p:cNvSpPr/>
            <p:nvPr/>
          </p:nvSpPr>
          <p:spPr>
            <a:xfrm>
              <a:off x="2972900" y="840800"/>
              <a:ext cx="375" cy="400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lnTo>
                    <a:pt x="0" y="10"/>
                  </a:lnTo>
                  <a:lnTo>
                    <a:pt x="13" y="16"/>
                  </a:lnTo>
                  <a:cubicBezTo>
                    <a:pt x="14" y="11"/>
                    <a:pt x="14" y="5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4"/>
            <p:cNvSpPr/>
            <p:nvPr/>
          </p:nvSpPr>
          <p:spPr>
            <a:xfrm>
              <a:off x="2771275" y="1032100"/>
              <a:ext cx="3775" cy="3150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100" y="0"/>
                  </a:moveTo>
                  <a:cubicBezTo>
                    <a:pt x="15" y="20"/>
                    <a:pt x="12" y="22"/>
                    <a:pt x="2" y="97"/>
                  </a:cubicBezTo>
                  <a:cubicBezTo>
                    <a:pt x="1" y="100"/>
                    <a:pt x="10" y="104"/>
                    <a:pt x="17" y="109"/>
                  </a:cubicBezTo>
                  <a:lnTo>
                    <a:pt x="63" y="68"/>
                  </a:lnTo>
                  <a:cubicBezTo>
                    <a:pt x="93" y="74"/>
                    <a:pt x="90" y="126"/>
                    <a:pt x="120" y="126"/>
                  </a:cubicBezTo>
                  <a:cubicBezTo>
                    <a:pt x="128" y="126"/>
                    <a:pt x="138" y="122"/>
                    <a:pt x="150" y="11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4"/>
            <p:cNvSpPr/>
            <p:nvPr/>
          </p:nvSpPr>
          <p:spPr>
            <a:xfrm>
              <a:off x="2719700" y="1074975"/>
              <a:ext cx="3575" cy="4950"/>
            </a:xfrm>
            <a:custGeom>
              <a:avLst/>
              <a:gdLst/>
              <a:ahLst/>
              <a:cxnLst/>
              <a:rect l="l" t="t" r="r" b="b"/>
              <a:pathLst>
                <a:path w="143" h="198" extrusionOk="0">
                  <a:moveTo>
                    <a:pt x="23" y="0"/>
                  </a:moveTo>
                  <a:lnTo>
                    <a:pt x="23" y="0"/>
                  </a:lnTo>
                  <a:cubicBezTo>
                    <a:pt x="56" y="65"/>
                    <a:pt x="0" y="150"/>
                    <a:pt x="64" y="197"/>
                  </a:cubicBezTo>
                  <a:lnTo>
                    <a:pt x="78" y="73"/>
                  </a:lnTo>
                  <a:lnTo>
                    <a:pt x="143" y="4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4"/>
            <p:cNvSpPr/>
            <p:nvPr/>
          </p:nvSpPr>
          <p:spPr>
            <a:xfrm>
              <a:off x="3044000" y="78972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3" y="71"/>
                    <a:pt x="28" y="108"/>
                    <a:pt x="71" y="108"/>
                  </a:cubicBezTo>
                  <a:cubicBezTo>
                    <a:pt x="82" y="108"/>
                    <a:pt x="94" y="106"/>
                    <a:pt x="107" y="101"/>
                  </a:cubicBezTo>
                  <a:cubicBezTo>
                    <a:pt x="88" y="27"/>
                    <a:pt x="78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4"/>
            <p:cNvSpPr/>
            <p:nvPr/>
          </p:nvSpPr>
          <p:spPr>
            <a:xfrm>
              <a:off x="2787375" y="1018075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64"/>
                    <a:pt x="71" y="122"/>
                    <a:pt x="35" y="174"/>
                  </a:cubicBezTo>
                  <a:lnTo>
                    <a:pt x="60" y="188"/>
                  </a:lnTo>
                  <a:cubicBezTo>
                    <a:pt x="75" y="172"/>
                    <a:pt x="88" y="156"/>
                    <a:pt x="101" y="143"/>
                  </a:cubicBezTo>
                  <a:cubicBezTo>
                    <a:pt x="86" y="89"/>
                    <a:pt x="75" y="49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4"/>
            <p:cNvSpPr/>
            <p:nvPr/>
          </p:nvSpPr>
          <p:spPr>
            <a:xfrm>
              <a:off x="2782200" y="1022000"/>
              <a:ext cx="3750" cy="1900"/>
            </a:xfrm>
            <a:custGeom>
              <a:avLst/>
              <a:gdLst/>
              <a:ahLst/>
              <a:cxnLst/>
              <a:rect l="l" t="t" r="r" b="b"/>
              <a:pathLst>
                <a:path w="150" h="76" extrusionOk="0">
                  <a:moveTo>
                    <a:pt x="132" y="1"/>
                  </a:moveTo>
                  <a:lnTo>
                    <a:pt x="1" y="66"/>
                  </a:lnTo>
                  <a:cubicBezTo>
                    <a:pt x="16" y="73"/>
                    <a:pt x="28" y="76"/>
                    <a:pt x="40" y="76"/>
                  </a:cubicBezTo>
                  <a:cubicBezTo>
                    <a:pt x="78" y="76"/>
                    <a:pt x="101" y="43"/>
                    <a:pt x="134" y="43"/>
                  </a:cubicBezTo>
                  <a:cubicBezTo>
                    <a:pt x="139" y="43"/>
                    <a:pt x="144" y="43"/>
                    <a:pt x="149" y="45"/>
                  </a:cubicBezTo>
                  <a:cubicBezTo>
                    <a:pt x="141" y="27"/>
                    <a:pt x="139" y="19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4"/>
            <p:cNvSpPr/>
            <p:nvPr/>
          </p:nvSpPr>
          <p:spPr>
            <a:xfrm>
              <a:off x="2795900" y="737000"/>
              <a:ext cx="4625" cy="4875"/>
            </a:xfrm>
            <a:custGeom>
              <a:avLst/>
              <a:gdLst/>
              <a:ahLst/>
              <a:cxnLst/>
              <a:rect l="l" t="t" r="r" b="b"/>
              <a:pathLst>
                <a:path w="185" h="195" extrusionOk="0">
                  <a:moveTo>
                    <a:pt x="22" y="0"/>
                  </a:moveTo>
                  <a:cubicBezTo>
                    <a:pt x="17" y="0"/>
                    <a:pt x="10" y="8"/>
                    <a:pt x="0" y="14"/>
                  </a:cubicBezTo>
                  <a:lnTo>
                    <a:pt x="75" y="45"/>
                  </a:lnTo>
                  <a:lnTo>
                    <a:pt x="75" y="194"/>
                  </a:lnTo>
                  <a:lnTo>
                    <a:pt x="184" y="142"/>
                  </a:lnTo>
                  <a:cubicBezTo>
                    <a:pt x="166" y="116"/>
                    <a:pt x="145" y="94"/>
                    <a:pt x="135" y="69"/>
                  </a:cubicBezTo>
                  <a:cubicBezTo>
                    <a:pt x="115" y="15"/>
                    <a:pt x="71" y="5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4"/>
            <p:cNvSpPr/>
            <p:nvPr/>
          </p:nvSpPr>
          <p:spPr>
            <a:xfrm>
              <a:off x="2695175" y="813175"/>
              <a:ext cx="3275" cy="4075"/>
            </a:xfrm>
            <a:custGeom>
              <a:avLst/>
              <a:gdLst/>
              <a:ahLst/>
              <a:cxnLst/>
              <a:rect l="l" t="t" r="r" b="b"/>
              <a:pathLst>
                <a:path w="131" h="163" extrusionOk="0">
                  <a:moveTo>
                    <a:pt x="14" y="0"/>
                  </a:moveTo>
                  <a:cubicBezTo>
                    <a:pt x="12" y="2"/>
                    <a:pt x="9" y="4"/>
                    <a:pt x="7" y="6"/>
                  </a:cubicBezTo>
                  <a:cubicBezTo>
                    <a:pt x="5" y="35"/>
                    <a:pt x="2" y="63"/>
                    <a:pt x="0" y="88"/>
                  </a:cubicBezTo>
                  <a:lnTo>
                    <a:pt x="124" y="162"/>
                  </a:lnTo>
                  <a:cubicBezTo>
                    <a:pt x="126" y="126"/>
                    <a:pt x="128" y="93"/>
                    <a:pt x="130" y="4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4"/>
            <p:cNvSpPr/>
            <p:nvPr/>
          </p:nvSpPr>
          <p:spPr>
            <a:xfrm>
              <a:off x="2834775" y="707050"/>
              <a:ext cx="4675" cy="4100"/>
            </a:xfrm>
            <a:custGeom>
              <a:avLst/>
              <a:gdLst/>
              <a:ahLst/>
              <a:cxnLst/>
              <a:rect l="l" t="t" r="r" b="b"/>
              <a:pathLst>
                <a:path w="187" h="164" extrusionOk="0">
                  <a:moveTo>
                    <a:pt x="143" y="1"/>
                  </a:moveTo>
                  <a:cubicBezTo>
                    <a:pt x="89" y="1"/>
                    <a:pt x="56" y="56"/>
                    <a:pt x="5" y="56"/>
                  </a:cubicBezTo>
                  <a:cubicBezTo>
                    <a:pt x="4" y="56"/>
                    <a:pt x="2" y="56"/>
                    <a:pt x="0" y="56"/>
                  </a:cubicBezTo>
                  <a:lnTo>
                    <a:pt x="0" y="56"/>
                  </a:lnTo>
                  <a:cubicBezTo>
                    <a:pt x="3" y="96"/>
                    <a:pt x="4" y="128"/>
                    <a:pt x="5" y="159"/>
                  </a:cubicBezTo>
                  <a:lnTo>
                    <a:pt x="8" y="164"/>
                  </a:lnTo>
                  <a:lnTo>
                    <a:pt x="45" y="89"/>
                  </a:lnTo>
                  <a:lnTo>
                    <a:pt x="83" y="101"/>
                  </a:lnTo>
                  <a:lnTo>
                    <a:pt x="140" y="34"/>
                  </a:lnTo>
                  <a:cubicBezTo>
                    <a:pt x="146" y="49"/>
                    <a:pt x="151" y="60"/>
                    <a:pt x="158" y="76"/>
                  </a:cubicBezTo>
                  <a:cubicBezTo>
                    <a:pt x="168" y="53"/>
                    <a:pt x="176" y="34"/>
                    <a:pt x="186" y="12"/>
                  </a:cubicBezTo>
                  <a:cubicBezTo>
                    <a:pt x="170" y="4"/>
                    <a:pt x="156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4"/>
            <p:cNvSpPr/>
            <p:nvPr/>
          </p:nvSpPr>
          <p:spPr>
            <a:xfrm>
              <a:off x="2661000" y="832000"/>
              <a:ext cx="5300" cy="3100"/>
            </a:xfrm>
            <a:custGeom>
              <a:avLst/>
              <a:gdLst/>
              <a:ahLst/>
              <a:cxnLst/>
              <a:rect l="l" t="t" r="r" b="b"/>
              <a:pathLst>
                <a:path w="212" h="124" extrusionOk="0">
                  <a:moveTo>
                    <a:pt x="211" y="0"/>
                  </a:moveTo>
                  <a:cubicBezTo>
                    <a:pt x="197" y="7"/>
                    <a:pt x="177" y="12"/>
                    <a:pt x="166" y="23"/>
                  </a:cubicBezTo>
                  <a:cubicBezTo>
                    <a:pt x="150" y="39"/>
                    <a:pt x="134" y="46"/>
                    <a:pt x="119" y="46"/>
                  </a:cubicBezTo>
                  <a:cubicBezTo>
                    <a:pt x="103" y="46"/>
                    <a:pt x="87" y="38"/>
                    <a:pt x="72" y="25"/>
                  </a:cubicBezTo>
                  <a:lnTo>
                    <a:pt x="0" y="55"/>
                  </a:lnTo>
                  <a:lnTo>
                    <a:pt x="174" y="12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4"/>
            <p:cNvSpPr/>
            <p:nvPr/>
          </p:nvSpPr>
          <p:spPr>
            <a:xfrm>
              <a:off x="2558300" y="9317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93" y="1"/>
                  </a:moveTo>
                  <a:cubicBezTo>
                    <a:pt x="83" y="1"/>
                    <a:pt x="74" y="6"/>
                    <a:pt x="57" y="16"/>
                  </a:cubicBezTo>
                  <a:cubicBezTo>
                    <a:pt x="16" y="37"/>
                    <a:pt x="0" y="69"/>
                    <a:pt x="14" y="127"/>
                  </a:cubicBezTo>
                  <a:cubicBezTo>
                    <a:pt x="73" y="120"/>
                    <a:pt x="124" y="79"/>
                    <a:pt x="143" y="22"/>
                  </a:cubicBezTo>
                  <a:cubicBezTo>
                    <a:pt x="117" y="7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4"/>
            <p:cNvSpPr/>
            <p:nvPr/>
          </p:nvSpPr>
          <p:spPr>
            <a:xfrm>
              <a:off x="2702125" y="80945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21" y="1"/>
                  </a:moveTo>
                  <a:cubicBezTo>
                    <a:pt x="82" y="1"/>
                    <a:pt x="48" y="30"/>
                    <a:pt x="5" y="30"/>
                  </a:cubicBezTo>
                  <a:cubicBezTo>
                    <a:pt x="4" y="30"/>
                    <a:pt x="2" y="30"/>
                    <a:pt x="0" y="30"/>
                  </a:cubicBezTo>
                  <a:lnTo>
                    <a:pt x="0" y="30"/>
                  </a:lnTo>
                  <a:cubicBezTo>
                    <a:pt x="18" y="56"/>
                    <a:pt x="28" y="71"/>
                    <a:pt x="37" y="84"/>
                  </a:cubicBezTo>
                  <a:cubicBezTo>
                    <a:pt x="31" y="100"/>
                    <a:pt x="27" y="115"/>
                    <a:pt x="18" y="144"/>
                  </a:cubicBezTo>
                  <a:lnTo>
                    <a:pt x="91" y="119"/>
                  </a:lnTo>
                  <a:cubicBezTo>
                    <a:pt x="93" y="89"/>
                    <a:pt x="94" y="67"/>
                    <a:pt x="96" y="44"/>
                  </a:cubicBezTo>
                  <a:lnTo>
                    <a:pt x="180" y="26"/>
                  </a:lnTo>
                  <a:cubicBezTo>
                    <a:pt x="158" y="7"/>
                    <a:pt x="139" y="1"/>
                    <a:pt x="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4"/>
            <p:cNvSpPr/>
            <p:nvPr/>
          </p:nvSpPr>
          <p:spPr>
            <a:xfrm>
              <a:off x="2749250" y="765450"/>
              <a:ext cx="3075" cy="3400"/>
            </a:xfrm>
            <a:custGeom>
              <a:avLst/>
              <a:gdLst/>
              <a:ahLst/>
              <a:cxnLst/>
              <a:rect l="l" t="t" r="r" b="b"/>
              <a:pathLst>
                <a:path w="123" h="136" extrusionOk="0">
                  <a:moveTo>
                    <a:pt x="48" y="1"/>
                  </a:moveTo>
                  <a:lnTo>
                    <a:pt x="0" y="43"/>
                  </a:lnTo>
                  <a:cubicBezTo>
                    <a:pt x="2" y="73"/>
                    <a:pt x="4" y="96"/>
                    <a:pt x="7" y="135"/>
                  </a:cubicBezTo>
                  <a:cubicBezTo>
                    <a:pt x="37" y="77"/>
                    <a:pt x="122" y="111"/>
                    <a:pt x="120" y="3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4"/>
            <p:cNvSpPr/>
            <p:nvPr/>
          </p:nvSpPr>
          <p:spPr>
            <a:xfrm>
              <a:off x="2907425" y="673625"/>
              <a:ext cx="2950" cy="3775"/>
            </a:xfrm>
            <a:custGeom>
              <a:avLst/>
              <a:gdLst/>
              <a:ahLst/>
              <a:cxnLst/>
              <a:rect l="l" t="t" r="r" b="b"/>
              <a:pathLst>
                <a:path w="118" h="151" extrusionOk="0">
                  <a:moveTo>
                    <a:pt x="98" y="0"/>
                  </a:moveTo>
                  <a:cubicBezTo>
                    <a:pt x="71" y="44"/>
                    <a:pt x="7" y="57"/>
                    <a:pt x="0" y="125"/>
                  </a:cubicBezTo>
                  <a:lnTo>
                    <a:pt x="61" y="151"/>
                  </a:lnTo>
                  <a:lnTo>
                    <a:pt x="118" y="65"/>
                  </a:lnTo>
                  <a:lnTo>
                    <a:pt x="102" y="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4"/>
            <p:cNvSpPr/>
            <p:nvPr/>
          </p:nvSpPr>
          <p:spPr>
            <a:xfrm>
              <a:off x="2793800" y="741375"/>
              <a:ext cx="2850" cy="3125"/>
            </a:xfrm>
            <a:custGeom>
              <a:avLst/>
              <a:gdLst/>
              <a:ahLst/>
              <a:cxnLst/>
              <a:rect l="l" t="t" r="r" b="b"/>
              <a:pathLst>
                <a:path w="114" h="125" extrusionOk="0">
                  <a:moveTo>
                    <a:pt x="48" y="1"/>
                  </a:moveTo>
                  <a:cubicBezTo>
                    <a:pt x="0" y="57"/>
                    <a:pt x="0" y="57"/>
                    <a:pt x="48" y="124"/>
                  </a:cubicBezTo>
                  <a:lnTo>
                    <a:pt x="113" y="8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4"/>
            <p:cNvSpPr/>
            <p:nvPr/>
          </p:nvSpPr>
          <p:spPr>
            <a:xfrm>
              <a:off x="2904700" y="684175"/>
              <a:ext cx="2100" cy="4300"/>
            </a:xfrm>
            <a:custGeom>
              <a:avLst/>
              <a:gdLst/>
              <a:ahLst/>
              <a:cxnLst/>
              <a:rect l="l" t="t" r="r" b="b"/>
              <a:pathLst>
                <a:path w="84" h="172" extrusionOk="0">
                  <a:moveTo>
                    <a:pt x="84" y="0"/>
                  </a:moveTo>
                  <a:lnTo>
                    <a:pt x="1" y="78"/>
                  </a:lnTo>
                  <a:cubicBezTo>
                    <a:pt x="2" y="129"/>
                    <a:pt x="32" y="152"/>
                    <a:pt x="65" y="172"/>
                  </a:cubicBezTo>
                  <a:lnTo>
                    <a:pt x="69" y="168"/>
                  </a:lnTo>
                  <a:cubicBezTo>
                    <a:pt x="73" y="119"/>
                    <a:pt x="77" y="7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4"/>
            <p:cNvSpPr/>
            <p:nvPr/>
          </p:nvSpPr>
          <p:spPr>
            <a:xfrm>
              <a:off x="2713275" y="802000"/>
              <a:ext cx="3400" cy="3050"/>
            </a:xfrm>
            <a:custGeom>
              <a:avLst/>
              <a:gdLst/>
              <a:ahLst/>
              <a:cxnLst/>
              <a:rect l="l" t="t" r="r" b="b"/>
              <a:pathLst>
                <a:path w="136" h="122" extrusionOk="0">
                  <a:moveTo>
                    <a:pt x="34" y="0"/>
                  </a:moveTo>
                  <a:cubicBezTo>
                    <a:pt x="22" y="39"/>
                    <a:pt x="11" y="76"/>
                    <a:pt x="1" y="113"/>
                  </a:cubicBezTo>
                  <a:lnTo>
                    <a:pt x="17" y="121"/>
                  </a:lnTo>
                  <a:lnTo>
                    <a:pt x="135" y="20"/>
                  </a:lnTo>
                  <a:lnTo>
                    <a:pt x="132" y="1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4"/>
            <p:cNvSpPr/>
            <p:nvPr/>
          </p:nvSpPr>
          <p:spPr>
            <a:xfrm>
              <a:off x="2720350" y="795125"/>
              <a:ext cx="2500" cy="2500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3" y="0"/>
                  </a:moveTo>
                  <a:cubicBezTo>
                    <a:pt x="2" y="7"/>
                    <a:pt x="0" y="15"/>
                    <a:pt x="0" y="23"/>
                  </a:cubicBezTo>
                  <a:lnTo>
                    <a:pt x="100" y="10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4"/>
            <p:cNvSpPr/>
            <p:nvPr/>
          </p:nvSpPr>
          <p:spPr>
            <a:xfrm>
              <a:off x="2856275" y="701025"/>
              <a:ext cx="2375" cy="4000"/>
            </a:xfrm>
            <a:custGeom>
              <a:avLst/>
              <a:gdLst/>
              <a:ahLst/>
              <a:cxnLst/>
              <a:rect l="l" t="t" r="r" b="b"/>
              <a:pathLst>
                <a:path w="95" h="160" extrusionOk="0">
                  <a:moveTo>
                    <a:pt x="22" y="1"/>
                  </a:moveTo>
                  <a:lnTo>
                    <a:pt x="22" y="1"/>
                  </a:lnTo>
                  <a:cubicBezTo>
                    <a:pt x="33" y="51"/>
                    <a:pt x="39" y="86"/>
                    <a:pt x="47" y="128"/>
                  </a:cubicBezTo>
                  <a:lnTo>
                    <a:pt x="5" y="147"/>
                  </a:lnTo>
                  <a:lnTo>
                    <a:pt x="1" y="152"/>
                  </a:lnTo>
                  <a:cubicBezTo>
                    <a:pt x="12" y="154"/>
                    <a:pt x="27" y="160"/>
                    <a:pt x="36" y="160"/>
                  </a:cubicBezTo>
                  <a:cubicBezTo>
                    <a:pt x="40" y="160"/>
                    <a:pt x="43" y="159"/>
                    <a:pt x="45" y="157"/>
                  </a:cubicBezTo>
                  <a:cubicBezTo>
                    <a:pt x="94" y="119"/>
                    <a:pt x="90" y="65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4"/>
            <p:cNvSpPr/>
            <p:nvPr/>
          </p:nvSpPr>
          <p:spPr>
            <a:xfrm>
              <a:off x="2849250" y="706475"/>
              <a:ext cx="2400" cy="2600"/>
            </a:xfrm>
            <a:custGeom>
              <a:avLst/>
              <a:gdLst/>
              <a:ahLst/>
              <a:cxnLst/>
              <a:rect l="l" t="t" r="r" b="b"/>
              <a:pathLst>
                <a:path w="96" h="104" extrusionOk="0">
                  <a:moveTo>
                    <a:pt x="1" y="1"/>
                  </a:moveTo>
                  <a:cubicBezTo>
                    <a:pt x="8" y="33"/>
                    <a:pt x="14" y="58"/>
                    <a:pt x="23" y="10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4"/>
            <p:cNvSpPr/>
            <p:nvPr/>
          </p:nvSpPr>
          <p:spPr>
            <a:xfrm>
              <a:off x="3052025" y="923825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13" y="1"/>
                  </a:moveTo>
                  <a:cubicBezTo>
                    <a:pt x="205" y="45"/>
                    <a:pt x="194" y="80"/>
                    <a:pt x="157" y="80"/>
                  </a:cubicBezTo>
                  <a:cubicBezTo>
                    <a:pt x="153" y="80"/>
                    <a:pt x="148" y="80"/>
                    <a:pt x="143" y="78"/>
                  </a:cubicBezTo>
                  <a:cubicBezTo>
                    <a:pt x="108" y="72"/>
                    <a:pt x="79" y="43"/>
                    <a:pt x="48" y="24"/>
                  </a:cubicBezTo>
                  <a:cubicBezTo>
                    <a:pt x="0" y="69"/>
                    <a:pt x="0" y="69"/>
                    <a:pt x="0" y="149"/>
                  </a:cubicBezTo>
                  <a:lnTo>
                    <a:pt x="108" y="244"/>
                  </a:lnTo>
                  <a:cubicBezTo>
                    <a:pt x="188" y="211"/>
                    <a:pt x="217" y="137"/>
                    <a:pt x="259" y="65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4"/>
            <p:cNvSpPr/>
            <p:nvPr/>
          </p:nvSpPr>
          <p:spPr>
            <a:xfrm>
              <a:off x="3027800" y="936075"/>
              <a:ext cx="4200" cy="8575"/>
            </a:xfrm>
            <a:custGeom>
              <a:avLst/>
              <a:gdLst/>
              <a:ahLst/>
              <a:cxnLst/>
              <a:rect l="l" t="t" r="r" b="b"/>
              <a:pathLst>
                <a:path w="168" h="343" extrusionOk="0">
                  <a:moveTo>
                    <a:pt x="96" y="0"/>
                  </a:moveTo>
                  <a:cubicBezTo>
                    <a:pt x="21" y="72"/>
                    <a:pt x="52" y="169"/>
                    <a:pt x="1" y="230"/>
                  </a:cubicBezTo>
                  <a:lnTo>
                    <a:pt x="77" y="342"/>
                  </a:lnTo>
                  <a:lnTo>
                    <a:pt x="167" y="323"/>
                  </a:lnTo>
                  <a:lnTo>
                    <a:pt x="121" y="264"/>
                  </a:lnTo>
                  <a:cubicBezTo>
                    <a:pt x="132" y="200"/>
                    <a:pt x="141" y="141"/>
                    <a:pt x="152" y="7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4"/>
            <p:cNvSpPr/>
            <p:nvPr/>
          </p:nvSpPr>
          <p:spPr>
            <a:xfrm>
              <a:off x="2813150" y="1096675"/>
              <a:ext cx="4025" cy="6950"/>
            </a:xfrm>
            <a:custGeom>
              <a:avLst/>
              <a:gdLst/>
              <a:ahLst/>
              <a:cxnLst/>
              <a:rect l="l" t="t" r="r" b="b"/>
              <a:pathLst>
                <a:path w="161" h="278" extrusionOk="0">
                  <a:moveTo>
                    <a:pt x="160" y="0"/>
                  </a:moveTo>
                  <a:lnTo>
                    <a:pt x="160" y="0"/>
                  </a:lnTo>
                  <a:cubicBezTo>
                    <a:pt x="140" y="12"/>
                    <a:pt x="117" y="22"/>
                    <a:pt x="94" y="30"/>
                  </a:cubicBezTo>
                  <a:cubicBezTo>
                    <a:pt x="73" y="34"/>
                    <a:pt x="51" y="36"/>
                    <a:pt x="28" y="37"/>
                  </a:cubicBezTo>
                  <a:cubicBezTo>
                    <a:pt x="1" y="209"/>
                    <a:pt x="12" y="242"/>
                    <a:pt x="116" y="277"/>
                  </a:cubicBezTo>
                  <a:cubicBezTo>
                    <a:pt x="128" y="251"/>
                    <a:pt x="142" y="223"/>
                    <a:pt x="157" y="190"/>
                  </a:cubicBezTo>
                  <a:lnTo>
                    <a:pt x="73" y="169"/>
                  </a:lnTo>
                  <a:cubicBezTo>
                    <a:pt x="49" y="86"/>
                    <a:pt x="135" y="72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4"/>
            <p:cNvSpPr/>
            <p:nvPr/>
          </p:nvSpPr>
          <p:spPr>
            <a:xfrm>
              <a:off x="2821700" y="1093500"/>
              <a:ext cx="3725" cy="4150"/>
            </a:xfrm>
            <a:custGeom>
              <a:avLst/>
              <a:gdLst/>
              <a:ahLst/>
              <a:cxnLst/>
              <a:rect l="l" t="t" r="r" b="b"/>
              <a:pathLst>
                <a:path w="149" h="166" extrusionOk="0">
                  <a:moveTo>
                    <a:pt x="11" y="1"/>
                  </a:moveTo>
                  <a:lnTo>
                    <a:pt x="1" y="63"/>
                  </a:lnTo>
                  <a:cubicBezTo>
                    <a:pt x="23" y="91"/>
                    <a:pt x="36" y="106"/>
                    <a:pt x="48" y="123"/>
                  </a:cubicBezTo>
                  <a:cubicBezTo>
                    <a:pt x="66" y="152"/>
                    <a:pt x="77" y="165"/>
                    <a:pt x="95" y="165"/>
                  </a:cubicBezTo>
                  <a:cubicBezTo>
                    <a:pt x="108" y="165"/>
                    <a:pt x="124" y="159"/>
                    <a:pt x="148" y="148"/>
                  </a:cubicBezTo>
                  <a:cubicBezTo>
                    <a:pt x="145" y="120"/>
                    <a:pt x="141" y="94"/>
                    <a:pt x="139" y="68"/>
                  </a:cubicBezTo>
                  <a:lnTo>
                    <a:pt x="136" y="6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4"/>
            <p:cNvSpPr/>
            <p:nvPr/>
          </p:nvSpPr>
          <p:spPr>
            <a:xfrm>
              <a:off x="3004475" y="964150"/>
              <a:ext cx="4025" cy="4925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39" y="1"/>
                  </a:moveTo>
                  <a:lnTo>
                    <a:pt x="39" y="1"/>
                  </a:lnTo>
                  <a:cubicBezTo>
                    <a:pt x="0" y="93"/>
                    <a:pt x="24" y="138"/>
                    <a:pt x="142" y="196"/>
                  </a:cubicBezTo>
                  <a:cubicBezTo>
                    <a:pt x="147" y="178"/>
                    <a:pt x="154" y="160"/>
                    <a:pt x="160" y="141"/>
                  </a:cubicBezTo>
                  <a:lnTo>
                    <a:pt x="155" y="137"/>
                  </a:lnTo>
                  <a:cubicBezTo>
                    <a:pt x="72" y="137"/>
                    <a:pt x="64" y="64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4"/>
            <p:cNvSpPr/>
            <p:nvPr/>
          </p:nvSpPr>
          <p:spPr>
            <a:xfrm>
              <a:off x="2806350" y="1104700"/>
              <a:ext cx="4175" cy="3475"/>
            </a:xfrm>
            <a:custGeom>
              <a:avLst/>
              <a:gdLst/>
              <a:ahLst/>
              <a:cxnLst/>
              <a:rect l="l" t="t" r="r" b="b"/>
              <a:pathLst>
                <a:path w="167" h="139" extrusionOk="0">
                  <a:moveTo>
                    <a:pt x="112" y="0"/>
                  </a:moveTo>
                  <a:cubicBezTo>
                    <a:pt x="110" y="0"/>
                    <a:pt x="107" y="0"/>
                    <a:pt x="105" y="1"/>
                  </a:cubicBezTo>
                  <a:cubicBezTo>
                    <a:pt x="79" y="7"/>
                    <a:pt x="55" y="21"/>
                    <a:pt x="38" y="42"/>
                  </a:cubicBezTo>
                  <a:cubicBezTo>
                    <a:pt x="0" y="88"/>
                    <a:pt x="5" y="101"/>
                    <a:pt x="57" y="139"/>
                  </a:cubicBezTo>
                  <a:cubicBezTo>
                    <a:pt x="59" y="110"/>
                    <a:pt x="62" y="85"/>
                    <a:pt x="63" y="61"/>
                  </a:cubicBezTo>
                  <a:lnTo>
                    <a:pt x="164" y="45"/>
                  </a:lnTo>
                  <a:cubicBezTo>
                    <a:pt x="165" y="36"/>
                    <a:pt x="165" y="27"/>
                    <a:pt x="167" y="17"/>
                  </a:cubicBezTo>
                  <a:cubicBezTo>
                    <a:pt x="149" y="12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4"/>
            <p:cNvSpPr/>
            <p:nvPr/>
          </p:nvSpPr>
          <p:spPr>
            <a:xfrm>
              <a:off x="2803575" y="1102650"/>
              <a:ext cx="2500" cy="3675"/>
            </a:xfrm>
            <a:custGeom>
              <a:avLst/>
              <a:gdLst/>
              <a:ahLst/>
              <a:cxnLst/>
              <a:rect l="l" t="t" r="r" b="b"/>
              <a:pathLst>
                <a:path w="100" h="147" extrusionOk="0">
                  <a:moveTo>
                    <a:pt x="100" y="1"/>
                  </a:moveTo>
                  <a:lnTo>
                    <a:pt x="5" y="35"/>
                  </a:lnTo>
                  <a:cubicBezTo>
                    <a:pt x="29" y="80"/>
                    <a:pt x="1" y="147"/>
                    <a:pt x="76" y="147"/>
                  </a:cubicBezTo>
                  <a:cubicBezTo>
                    <a:pt x="77" y="147"/>
                    <a:pt x="77" y="147"/>
                    <a:pt x="78" y="147"/>
                  </a:cubicBezTo>
                  <a:cubicBezTo>
                    <a:pt x="85" y="101"/>
                    <a:pt x="91" y="62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4"/>
            <p:cNvSpPr/>
            <p:nvPr/>
          </p:nvSpPr>
          <p:spPr>
            <a:xfrm>
              <a:off x="2795725" y="1103575"/>
              <a:ext cx="3025" cy="3775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23" y="0"/>
                  </a:moveTo>
                  <a:cubicBezTo>
                    <a:pt x="17" y="33"/>
                    <a:pt x="9" y="71"/>
                    <a:pt x="1" y="105"/>
                  </a:cubicBezTo>
                  <a:cubicBezTo>
                    <a:pt x="32" y="132"/>
                    <a:pt x="60" y="151"/>
                    <a:pt x="91" y="151"/>
                  </a:cubicBezTo>
                  <a:cubicBezTo>
                    <a:pt x="100" y="151"/>
                    <a:pt x="110" y="149"/>
                    <a:pt x="120" y="145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4"/>
            <p:cNvSpPr/>
            <p:nvPr/>
          </p:nvSpPr>
          <p:spPr>
            <a:xfrm>
              <a:off x="3043675" y="964950"/>
              <a:ext cx="3050" cy="3200"/>
            </a:xfrm>
            <a:custGeom>
              <a:avLst/>
              <a:gdLst/>
              <a:ahLst/>
              <a:cxnLst/>
              <a:rect l="l" t="t" r="r" b="b"/>
              <a:pathLst>
                <a:path w="122" h="128" extrusionOk="0">
                  <a:moveTo>
                    <a:pt x="57" y="1"/>
                  </a:moveTo>
                  <a:lnTo>
                    <a:pt x="1" y="100"/>
                  </a:lnTo>
                  <a:lnTo>
                    <a:pt x="121" y="127"/>
                  </a:lnTo>
                  <a:lnTo>
                    <a:pt x="121" y="127"/>
                  </a:lnTo>
                  <a:cubicBezTo>
                    <a:pt x="118" y="78"/>
                    <a:pt x="96" y="33"/>
                    <a:pt x="57" y="1"/>
                  </a:cubicBezTo>
                  <a:close/>
                  <a:moveTo>
                    <a:pt x="121" y="127"/>
                  </a:moveTo>
                  <a:lnTo>
                    <a:pt x="121" y="127"/>
                  </a:lnTo>
                  <a:cubicBezTo>
                    <a:pt x="121" y="127"/>
                    <a:pt x="121" y="127"/>
                    <a:pt x="121" y="128"/>
                  </a:cubicBezTo>
                  <a:lnTo>
                    <a:pt x="122" y="128"/>
                  </a:lnTo>
                  <a:lnTo>
                    <a:pt x="121" y="1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4"/>
            <p:cNvSpPr/>
            <p:nvPr/>
          </p:nvSpPr>
          <p:spPr>
            <a:xfrm>
              <a:off x="3000475" y="1003125"/>
              <a:ext cx="2575" cy="3675"/>
            </a:xfrm>
            <a:custGeom>
              <a:avLst/>
              <a:gdLst/>
              <a:ahLst/>
              <a:cxnLst/>
              <a:rect l="l" t="t" r="r" b="b"/>
              <a:pathLst>
                <a:path w="103" h="147" extrusionOk="0">
                  <a:moveTo>
                    <a:pt x="54" y="0"/>
                  </a:moveTo>
                  <a:lnTo>
                    <a:pt x="54" y="0"/>
                  </a:lnTo>
                  <a:cubicBezTo>
                    <a:pt x="29" y="45"/>
                    <a:pt x="1" y="85"/>
                    <a:pt x="59" y="146"/>
                  </a:cubicBezTo>
                  <a:cubicBezTo>
                    <a:pt x="75" y="120"/>
                    <a:pt x="100" y="98"/>
                    <a:pt x="96" y="81"/>
                  </a:cubicBezTo>
                  <a:cubicBezTo>
                    <a:pt x="91" y="54"/>
                    <a:pt x="102" y="11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4"/>
            <p:cNvSpPr/>
            <p:nvPr/>
          </p:nvSpPr>
          <p:spPr>
            <a:xfrm>
              <a:off x="2791925" y="1109150"/>
              <a:ext cx="3050" cy="2225"/>
            </a:xfrm>
            <a:custGeom>
              <a:avLst/>
              <a:gdLst/>
              <a:ahLst/>
              <a:cxnLst/>
              <a:rect l="l" t="t" r="r" b="b"/>
              <a:pathLst>
                <a:path w="122" h="89" extrusionOk="0">
                  <a:moveTo>
                    <a:pt x="19" y="1"/>
                  </a:moveTo>
                  <a:cubicBezTo>
                    <a:pt x="12" y="31"/>
                    <a:pt x="7" y="53"/>
                    <a:pt x="1" y="76"/>
                  </a:cubicBezTo>
                  <a:cubicBezTo>
                    <a:pt x="16" y="85"/>
                    <a:pt x="29" y="88"/>
                    <a:pt x="40" y="88"/>
                  </a:cubicBezTo>
                  <a:cubicBezTo>
                    <a:pt x="73" y="88"/>
                    <a:pt x="95" y="58"/>
                    <a:pt x="122" y="33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4"/>
            <p:cNvSpPr/>
            <p:nvPr/>
          </p:nvSpPr>
          <p:spPr>
            <a:xfrm>
              <a:off x="3039375" y="934050"/>
              <a:ext cx="1575" cy="2450"/>
            </a:xfrm>
            <a:custGeom>
              <a:avLst/>
              <a:gdLst/>
              <a:ahLst/>
              <a:cxnLst/>
              <a:rect l="l" t="t" r="r" b="b"/>
              <a:pathLst>
                <a:path w="63" h="98" extrusionOk="0">
                  <a:moveTo>
                    <a:pt x="21" y="0"/>
                  </a:moveTo>
                  <a:lnTo>
                    <a:pt x="1" y="9"/>
                  </a:lnTo>
                  <a:lnTo>
                    <a:pt x="1" y="87"/>
                  </a:lnTo>
                  <a:lnTo>
                    <a:pt x="30" y="97"/>
                  </a:lnTo>
                  <a:cubicBezTo>
                    <a:pt x="42" y="78"/>
                    <a:pt x="62" y="60"/>
                    <a:pt x="62" y="41"/>
                  </a:cubicBezTo>
                  <a:cubicBezTo>
                    <a:pt x="62" y="28"/>
                    <a:pt x="35" y="14"/>
                    <a:pt x="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4"/>
            <p:cNvSpPr/>
            <p:nvPr/>
          </p:nvSpPr>
          <p:spPr>
            <a:xfrm>
              <a:off x="2812850" y="1092725"/>
              <a:ext cx="3500" cy="1725"/>
            </a:xfrm>
            <a:custGeom>
              <a:avLst/>
              <a:gdLst/>
              <a:ahLst/>
              <a:cxnLst/>
              <a:rect l="l" t="t" r="r" b="b"/>
              <a:pathLst>
                <a:path w="140" h="69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44"/>
                    <a:pt x="43" y="69"/>
                    <a:pt x="80" y="69"/>
                  </a:cubicBezTo>
                  <a:cubicBezTo>
                    <a:pt x="98" y="69"/>
                    <a:pt x="119" y="62"/>
                    <a:pt x="139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4"/>
            <p:cNvSpPr/>
            <p:nvPr/>
          </p:nvSpPr>
          <p:spPr>
            <a:xfrm>
              <a:off x="2834025" y="807300"/>
              <a:ext cx="4900" cy="5825"/>
            </a:xfrm>
            <a:custGeom>
              <a:avLst/>
              <a:gdLst/>
              <a:ahLst/>
              <a:cxnLst/>
              <a:rect l="l" t="t" r="r" b="b"/>
              <a:pathLst>
                <a:path w="196" h="233" extrusionOk="0">
                  <a:moveTo>
                    <a:pt x="83" y="0"/>
                  </a:moveTo>
                  <a:lnTo>
                    <a:pt x="83" y="0"/>
                  </a:lnTo>
                  <a:cubicBezTo>
                    <a:pt x="1" y="54"/>
                    <a:pt x="90" y="117"/>
                    <a:pt x="56" y="169"/>
                  </a:cubicBezTo>
                  <a:cubicBezTo>
                    <a:pt x="50" y="178"/>
                    <a:pt x="67" y="202"/>
                    <a:pt x="79" y="232"/>
                  </a:cubicBezTo>
                  <a:lnTo>
                    <a:pt x="121" y="142"/>
                  </a:lnTo>
                  <a:lnTo>
                    <a:pt x="196" y="125"/>
                  </a:lnTo>
                  <a:lnTo>
                    <a:pt x="131" y="9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4"/>
            <p:cNvSpPr/>
            <p:nvPr/>
          </p:nvSpPr>
          <p:spPr>
            <a:xfrm>
              <a:off x="2793625" y="838325"/>
              <a:ext cx="3450" cy="3900"/>
            </a:xfrm>
            <a:custGeom>
              <a:avLst/>
              <a:gdLst/>
              <a:ahLst/>
              <a:cxnLst/>
              <a:rect l="l" t="t" r="r" b="b"/>
              <a:pathLst>
                <a:path w="138" h="156" extrusionOk="0">
                  <a:moveTo>
                    <a:pt x="76" y="1"/>
                  </a:moveTo>
                  <a:cubicBezTo>
                    <a:pt x="49" y="55"/>
                    <a:pt x="26" y="102"/>
                    <a:pt x="0" y="156"/>
                  </a:cubicBezTo>
                  <a:lnTo>
                    <a:pt x="103" y="147"/>
                  </a:lnTo>
                  <a:cubicBezTo>
                    <a:pt x="113" y="114"/>
                    <a:pt x="123" y="84"/>
                    <a:pt x="137" y="43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4"/>
            <p:cNvSpPr/>
            <p:nvPr/>
          </p:nvSpPr>
          <p:spPr>
            <a:xfrm>
              <a:off x="2837775" y="804875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lnTo>
                    <a:pt x="0" y="61"/>
                  </a:lnTo>
                  <a:lnTo>
                    <a:pt x="89" y="153"/>
                  </a:lnTo>
                  <a:lnTo>
                    <a:pt x="162" y="119"/>
                  </a:lnTo>
                  <a:cubicBezTo>
                    <a:pt x="90" y="91"/>
                    <a:pt x="89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4"/>
            <p:cNvSpPr/>
            <p:nvPr/>
          </p:nvSpPr>
          <p:spPr>
            <a:xfrm>
              <a:off x="2779350" y="852575"/>
              <a:ext cx="3775" cy="3175"/>
            </a:xfrm>
            <a:custGeom>
              <a:avLst/>
              <a:gdLst/>
              <a:ahLst/>
              <a:cxnLst/>
              <a:rect l="l" t="t" r="r" b="b"/>
              <a:pathLst>
                <a:path w="151" h="127" extrusionOk="0">
                  <a:moveTo>
                    <a:pt x="128" y="1"/>
                  </a:moveTo>
                  <a:cubicBezTo>
                    <a:pt x="100" y="1"/>
                    <a:pt x="98" y="57"/>
                    <a:pt x="66" y="57"/>
                  </a:cubicBezTo>
                  <a:cubicBezTo>
                    <a:pt x="64" y="57"/>
                    <a:pt x="61" y="57"/>
                    <a:pt x="58" y="56"/>
                  </a:cubicBezTo>
                  <a:cubicBezTo>
                    <a:pt x="54" y="42"/>
                    <a:pt x="51" y="25"/>
                    <a:pt x="48" y="10"/>
                  </a:cubicBezTo>
                  <a:lnTo>
                    <a:pt x="7" y="18"/>
                  </a:lnTo>
                  <a:cubicBezTo>
                    <a:pt x="4" y="20"/>
                    <a:pt x="3" y="23"/>
                    <a:pt x="1" y="25"/>
                  </a:cubicBezTo>
                  <a:lnTo>
                    <a:pt x="45" y="127"/>
                  </a:lnTo>
                  <a:lnTo>
                    <a:pt x="98" y="127"/>
                  </a:lnTo>
                  <a:cubicBezTo>
                    <a:pt x="117" y="85"/>
                    <a:pt x="133" y="49"/>
                    <a:pt x="150" y="9"/>
                  </a:cubicBezTo>
                  <a:cubicBezTo>
                    <a:pt x="141" y="3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4"/>
            <p:cNvSpPr/>
            <p:nvPr/>
          </p:nvSpPr>
          <p:spPr>
            <a:xfrm>
              <a:off x="2808125" y="825400"/>
              <a:ext cx="2950" cy="2950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117" y="1"/>
                  </a:moveTo>
                  <a:lnTo>
                    <a:pt x="1" y="11"/>
                  </a:lnTo>
                  <a:cubicBezTo>
                    <a:pt x="8" y="52"/>
                    <a:pt x="12" y="82"/>
                    <a:pt x="17" y="117"/>
                  </a:cubicBezTo>
                  <a:lnTo>
                    <a:pt x="82" y="106"/>
                  </a:lnTo>
                  <a:cubicBezTo>
                    <a:pt x="93" y="72"/>
                    <a:pt x="102" y="43"/>
                    <a:pt x="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4"/>
            <p:cNvSpPr/>
            <p:nvPr/>
          </p:nvSpPr>
          <p:spPr>
            <a:xfrm>
              <a:off x="2744425" y="892925"/>
              <a:ext cx="2500" cy="3725"/>
            </a:xfrm>
            <a:custGeom>
              <a:avLst/>
              <a:gdLst/>
              <a:ahLst/>
              <a:cxnLst/>
              <a:rect l="l" t="t" r="r" b="b"/>
              <a:pathLst>
                <a:path w="100" h="149" extrusionOk="0">
                  <a:moveTo>
                    <a:pt x="98" y="0"/>
                  </a:moveTo>
                  <a:cubicBezTo>
                    <a:pt x="20" y="23"/>
                    <a:pt x="29" y="91"/>
                    <a:pt x="0" y="136"/>
                  </a:cubicBezTo>
                  <a:lnTo>
                    <a:pt x="16" y="148"/>
                  </a:lnTo>
                  <a:cubicBezTo>
                    <a:pt x="43" y="121"/>
                    <a:pt x="66" y="91"/>
                    <a:pt x="89" y="61"/>
                  </a:cubicBezTo>
                  <a:cubicBezTo>
                    <a:pt x="100" y="47"/>
                    <a:pt x="95" y="24"/>
                    <a:pt x="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4"/>
            <p:cNvSpPr/>
            <p:nvPr/>
          </p:nvSpPr>
          <p:spPr>
            <a:xfrm>
              <a:off x="2638875" y="1035675"/>
              <a:ext cx="6625" cy="8800"/>
            </a:xfrm>
            <a:custGeom>
              <a:avLst/>
              <a:gdLst/>
              <a:ahLst/>
              <a:cxnLst/>
              <a:rect l="l" t="t" r="r" b="b"/>
              <a:pathLst>
                <a:path w="265" h="352" extrusionOk="0">
                  <a:moveTo>
                    <a:pt x="207" y="0"/>
                  </a:moveTo>
                  <a:lnTo>
                    <a:pt x="117" y="162"/>
                  </a:lnTo>
                  <a:lnTo>
                    <a:pt x="77" y="149"/>
                  </a:lnTo>
                  <a:lnTo>
                    <a:pt x="0" y="210"/>
                  </a:lnTo>
                  <a:lnTo>
                    <a:pt x="91" y="346"/>
                  </a:lnTo>
                  <a:lnTo>
                    <a:pt x="98" y="351"/>
                  </a:lnTo>
                  <a:cubicBezTo>
                    <a:pt x="106" y="337"/>
                    <a:pt x="111" y="316"/>
                    <a:pt x="123" y="308"/>
                  </a:cubicBezTo>
                  <a:cubicBezTo>
                    <a:pt x="216" y="243"/>
                    <a:pt x="213" y="149"/>
                    <a:pt x="205" y="52"/>
                  </a:cubicBezTo>
                  <a:lnTo>
                    <a:pt x="265" y="3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4"/>
            <p:cNvSpPr/>
            <p:nvPr/>
          </p:nvSpPr>
          <p:spPr>
            <a:xfrm>
              <a:off x="2758300" y="976350"/>
              <a:ext cx="2375" cy="3575"/>
            </a:xfrm>
            <a:custGeom>
              <a:avLst/>
              <a:gdLst/>
              <a:ahLst/>
              <a:cxnLst/>
              <a:rect l="l" t="t" r="r" b="b"/>
              <a:pathLst>
                <a:path w="95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47"/>
                    <a:pt x="10" y="85"/>
                    <a:pt x="16" y="143"/>
                  </a:cubicBezTo>
                  <a:lnTo>
                    <a:pt x="94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2" name="Google Shape;3762;p14"/>
          <p:cNvGrpSpPr/>
          <p:nvPr/>
        </p:nvGrpSpPr>
        <p:grpSpPr>
          <a:xfrm rot="10329703">
            <a:off x="4774637" y="4102344"/>
            <a:ext cx="2559425" cy="789899"/>
            <a:chOff x="1184300" y="2672075"/>
            <a:chExt cx="802225" cy="247600"/>
          </a:xfrm>
        </p:grpSpPr>
        <p:sp>
          <p:nvSpPr>
            <p:cNvPr id="3763" name="Google Shape;3763;p14"/>
            <p:cNvSpPr/>
            <p:nvPr/>
          </p:nvSpPr>
          <p:spPr>
            <a:xfrm>
              <a:off x="1983500" y="2716150"/>
              <a:ext cx="3025" cy="4225"/>
            </a:xfrm>
            <a:custGeom>
              <a:avLst/>
              <a:gdLst/>
              <a:ahLst/>
              <a:cxnLst/>
              <a:rect l="l" t="t" r="r" b="b"/>
              <a:pathLst>
                <a:path w="121" h="169" extrusionOk="0">
                  <a:moveTo>
                    <a:pt x="120" y="1"/>
                  </a:moveTo>
                  <a:lnTo>
                    <a:pt x="0" y="81"/>
                  </a:lnTo>
                  <a:cubicBezTo>
                    <a:pt x="17" y="112"/>
                    <a:pt x="32" y="139"/>
                    <a:pt x="49" y="168"/>
                  </a:cubicBezTo>
                  <a:lnTo>
                    <a:pt x="84" y="116"/>
                  </a:lnTo>
                  <a:lnTo>
                    <a:pt x="120" y="13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4"/>
            <p:cNvSpPr/>
            <p:nvPr/>
          </p:nvSpPr>
          <p:spPr>
            <a:xfrm>
              <a:off x="1400000" y="2765600"/>
              <a:ext cx="40575" cy="33975"/>
            </a:xfrm>
            <a:custGeom>
              <a:avLst/>
              <a:gdLst/>
              <a:ahLst/>
              <a:cxnLst/>
              <a:rect l="l" t="t" r="r" b="b"/>
              <a:pathLst>
                <a:path w="1623" h="1359" extrusionOk="0">
                  <a:moveTo>
                    <a:pt x="814" y="1"/>
                  </a:moveTo>
                  <a:lnTo>
                    <a:pt x="591" y="85"/>
                  </a:lnTo>
                  <a:lnTo>
                    <a:pt x="480" y="76"/>
                  </a:lnTo>
                  <a:cubicBezTo>
                    <a:pt x="454" y="118"/>
                    <a:pt x="441" y="169"/>
                    <a:pt x="412" y="180"/>
                  </a:cubicBezTo>
                  <a:cubicBezTo>
                    <a:pt x="341" y="207"/>
                    <a:pt x="301" y="256"/>
                    <a:pt x="273" y="321"/>
                  </a:cubicBezTo>
                  <a:cubicBezTo>
                    <a:pt x="268" y="334"/>
                    <a:pt x="260" y="344"/>
                    <a:pt x="249" y="352"/>
                  </a:cubicBezTo>
                  <a:cubicBezTo>
                    <a:pt x="179" y="389"/>
                    <a:pt x="156" y="466"/>
                    <a:pt x="97" y="507"/>
                  </a:cubicBezTo>
                  <a:cubicBezTo>
                    <a:pt x="110" y="572"/>
                    <a:pt x="120" y="628"/>
                    <a:pt x="135" y="712"/>
                  </a:cubicBezTo>
                  <a:cubicBezTo>
                    <a:pt x="171" y="748"/>
                    <a:pt x="180" y="823"/>
                    <a:pt x="193" y="903"/>
                  </a:cubicBezTo>
                  <a:lnTo>
                    <a:pt x="104" y="888"/>
                  </a:lnTo>
                  <a:lnTo>
                    <a:pt x="104" y="888"/>
                  </a:lnTo>
                  <a:cubicBezTo>
                    <a:pt x="123" y="961"/>
                    <a:pt x="0" y="969"/>
                    <a:pt x="42" y="1054"/>
                  </a:cubicBezTo>
                  <a:lnTo>
                    <a:pt x="164" y="1077"/>
                  </a:lnTo>
                  <a:lnTo>
                    <a:pt x="248" y="1036"/>
                  </a:lnTo>
                  <a:cubicBezTo>
                    <a:pt x="253" y="1070"/>
                    <a:pt x="258" y="1097"/>
                    <a:pt x="264" y="1126"/>
                  </a:cubicBezTo>
                  <a:cubicBezTo>
                    <a:pt x="394" y="1171"/>
                    <a:pt x="510" y="1233"/>
                    <a:pt x="590" y="1358"/>
                  </a:cubicBezTo>
                  <a:lnTo>
                    <a:pt x="688" y="1281"/>
                  </a:lnTo>
                  <a:lnTo>
                    <a:pt x="774" y="1296"/>
                  </a:lnTo>
                  <a:lnTo>
                    <a:pt x="841" y="1248"/>
                  </a:lnTo>
                  <a:lnTo>
                    <a:pt x="973" y="1316"/>
                  </a:lnTo>
                  <a:lnTo>
                    <a:pt x="1057" y="1217"/>
                  </a:lnTo>
                  <a:lnTo>
                    <a:pt x="1122" y="1210"/>
                  </a:lnTo>
                  <a:cubicBezTo>
                    <a:pt x="1164" y="1172"/>
                    <a:pt x="1198" y="1142"/>
                    <a:pt x="1249" y="1096"/>
                  </a:cubicBezTo>
                  <a:cubicBezTo>
                    <a:pt x="1257" y="1166"/>
                    <a:pt x="1261" y="1210"/>
                    <a:pt x="1269" y="1253"/>
                  </a:cubicBezTo>
                  <a:cubicBezTo>
                    <a:pt x="1280" y="1317"/>
                    <a:pt x="1295" y="1329"/>
                    <a:pt x="1352" y="1329"/>
                  </a:cubicBezTo>
                  <a:cubicBezTo>
                    <a:pt x="1366" y="1277"/>
                    <a:pt x="1266" y="1279"/>
                    <a:pt x="1298" y="1207"/>
                  </a:cubicBezTo>
                  <a:lnTo>
                    <a:pt x="1298" y="1207"/>
                  </a:lnTo>
                  <a:lnTo>
                    <a:pt x="1365" y="1224"/>
                  </a:lnTo>
                  <a:lnTo>
                    <a:pt x="1525" y="1184"/>
                  </a:lnTo>
                  <a:cubicBezTo>
                    <a:pt x="1592" y="1151"/>
                    <a:pt x="1577" y="1055"/>
                    <a:pt x="1622" y="984"/>
                  </a:cubicBezTo>
                  <a:lnTo>
                    <a:pt x="1523" y="898"/>
                  </a:lnTo>
                  <a:lnTo>
                    <a:pt x="1382" y="885"/>
                  </a:lnTo>
                  <a:cubicBezTo>
                    <a:pt x="1391" y="838"/>
                    <a:pt x="1397" y="804"/>
                    <a:pt x="1405" y="770"/>
                  </a:cubicBezTo>
                  <a:cubicBezTo>
                    <a:pt x="1436" y="650"/>
                    <a:pt x="1438" y="532"/>
                    <a:pt x="1381" y="418"/>
                  </a:cubicBezTo>
                  <a:cubicBezTo>
                    <a:pt x="1371" y="401"/>
                    <a:pt x="1367" y="382"/>
                    <a:pt x="1366" y="362"/>
                  </a:cubicBezTo>
                  <a:cubicBezTo>
                    <a:pt x="1365" y="288"/>
                    <a:pt x="1336" y="230"/>
                    <a:pt x="1268" y="199"/>
                  </a:cubicBezTo>
                  <a:cubicBezTo>
                    <a:pt x="1265" y="171"/>
                    <a:pt x="1262" y="147"/>
                    <a:pt x="1260" y="125"/>
                  </a:cubicBezTo>
                  <a:lnTo>
                    <a:pt x="933" y="1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4"/>
            <p:cNvSpPr/>
            <p:nvPr/>
          </p:nvSpPr>
          <p:spPr>
            <a:xfrm>
              <a:off x="1440825" y="2782925"/>
              <a:ext cx="34025" cy="37000"/>
            </a:xfrm>
            <a:custGeom>
              <a:avLst/>
              <a:gdLst/>
              <a:ahLst/>
              <a:cxnLst/>
              <a:rect l="l" t="t" r="r" b="b"/>
              <a:pathLst>
                <a:path w="1361" h="1480" extrusionOk="0">
                  <a:moveTo>
                    <a:pt x="641" y="0"/>
                  </a:moveTo>
                  <a:lnTo>
                    <a:pt x="513" y="96"/>
                  </a:lnTo>
                  <a:lnTo>
                    <a:pt x="414" y="118"/>
                  </a:lnTo>
                  <a:lnTo>
                    <a:pt x="424" y="132"/>
                  </a:lnTo>
                  <a:cubicBezTo>
                    <a:pt x="396" y="170"/>
                    <a:pt x="366" y="209"/>
                    <a:pt x="339" y="244"/>
                  </a:cubicBezTo>
                  <a:lnTo>
                    <a:pt x="248" y="233"/>
                  </a:lnTo>
                  <a:lnTo>
                    <a:pt x="1" y="523"/>
                  </a:lnTo>
                  <a:cubicBezTo>
                    <a:pt x="12" y="570"/>
                    <a:pt x="30" y="619"/>
                    <a:pt x="34" y="669"/>
                  </a:cubicBezTo>
                  <a:cubicBezTo>
                    <a:pt x="37" y="722"/>
                    <a:pt x="26" y="777"/>
                    <a:pt x="23" y="832"/>
                  </a:cubicBezTo>
                  <a:lnTo>
                    <a:pt x="8" y="833"/>
                  </a:lnTo>
                  <a:cubicBezTo>
                    <a:pt x="33" y="896"/>
                    <a:pt x="59" y="959"/>
                    <a:pt x="91" y="1038"/>
                  </a:cubicBezTo>
                  <a:lnTo>
                    <a:pt x="91" y="1151"/>
                  </a:lnTo>
                  <a:cubicBezTo>
                    <a:pt x="119" y="1167"/>
                    <a:pt x="154" y="1174"/>
                    <a:pt x="162" y="1192"/>
                  </a:cubicBezTo>
                  <a:cubicBezTo>
                    <a:pt x="199" y="1280"/>
                    <a:pt x="285" y="1294"/>
                    <a:pt x="356" y="1328"/>
                  </a:cubicBezTo>
                  <a:cubicBezTo>
                    <a:pt x="399" y="1349"/>
                    <a:pt x="449" y="1354"/>
                    <a:pt x="497" y="1369"/>
                  </a:cubicBezTo>
                  <a:lnTo>
                    <a:pt x="556" y="1480"/>
                  </a:lnTo>
                  <a:lnTo>
                    <a:pt x="642" y="1408"/>
                  </a:lnTo>
                  <a:lnTo>
                    <a:pt x="716" y="1440"/>
                  </a:lnTo>
                  <a:lnTo>
                    <a:pt x="788" y="1399"/>
                  </a:lnTo>
                  <a:cubicBezTo>
                    <a:pt x="789" y="1405"/>
                    <a:pt x="790" y="1410"/>
                    <a:pt x="791" y="1416"/>
                  </a:cubicBezTo>
                  <a:lnTo>
                    <a:pt x="992" y="1396"/>
                  </a:lnTo>
                  <a:cubicBezTo>
                    <a:pt x="976" y="1358"/>
                    <a:pt x="968" y="1335"/>
                    <a:pt x="953" y="1301"/>
                  </a:cubicBezTo>
                  <a:cubicBezTo>
                    <a:pt x="1149" y="1272"/>
                    <a:pt x="1184" y="1115"/>
                    <a:pt x="1248" y="963"/>
                  </a:cubicBezTo>
                  <a:lnTo>
                    <a:pt x="1303" y="912"/>
                  </a:lnTo>
                  <a:lnTo>
                    <a:pt x="1303" y="652"/>
                  </a:lnTo>
                  <a:cubicBezTo>
                    <a:pt x="1361" y="565"/>
                    <a:pt x="1261" y="490"/>
                    <a:pt x="1214" y="403"/>
                  </a:cubicBezTo>
                  <a:lnTo>
                    <a:pt x="1237" y="348"/>
                  </a:lnTo>
                  <a:lnTo>
                    <a:pt x="1078" y="263"/>
                  </a:lnTo>
                  <a:cubicBezTo>
                    <a:pt x="1094" y="225"/>
                    <a:pt x="1106" y="195"/>
                    <a:pt x="1118" y="168"/>
                  </a:cubicBezTo>
                  <a:cubicBezTo>
                    <a:pt x="1148" y="169"/>
                    <a:pt x="1175" y="197"/>
                    <a:pt x="1201" y="197"/>
                  </a:cubicBezTo>
                  <a:cubicBezTo>
                    <a:pt x="1216" y="197"/>
                    <a:pt x="1231" y="188"/>
                    <a:pt x="1247" y="157"/>
                  </a:cubicBezTo>
                  <a:lnTo>
                    <a:pt x="1164" y="94"/>
                  </a:lnTo>
                  <a:lnTo>
                    <a:pt x="1021" y="166"/>
                  </a:lnTo>
                  <a:cubicBezTo>
                    <a:pt x="1012" y="126"/>
                    <a:pt x="1005" y="98"/>
                    <a:pt x="997" y="63"/>
                  </a:cubicBezTo>
                  <a:lnTo>
                    <a:pt x="704" y="102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4"/>
            <p:cNvSpPr/>
            <p:nvPr/>
          </p:nvSpPr>
          <p:spPr>
            <a:xfrm>
              <a:off x="1544275" y="2686950"/>
              <a:ext cx="37350" cy="32375"/>
            </a:xfrm>
            <a:custGeom>
              <a:avLst/>
              <a:gdLst/>
              <a:ahLst/>
              <a:cxnLst/>
              <a:rect l="l" t="t" r="r" b="b"/>
              <a:pathLst>
                <a:path w="1494" h="1295" extrusionOk="0">
                  <a:moveTo>
                    <a:pt x="692" y="0"/>
                  </a:moveTo>
                  <a:lnTo>
                    <a:pt x="588" y="53"/>
                  </a:lnTo>
                  <a:lnTo>
                    <a:pt x="556" y="127"/>
                  </a:lnTo>
                  <a:lnTo>
                    <a:pt x="475" y="167"/>
                  </a:lnTo>
                  <a:cubicBezTo>
                    <a:pt x="449" y="215"/>
                    <a:pt x="412" y="256"/>
                    <a:pt x="407" y="300"/>
                  </a:cubicBezTo>
                  <a:cubicBezTo>
                    <a:pt x="399" y="378"/>
                    <a:pt x="371" y="452"/>
                    <a:pt x="328" y="517"/>
                  </a:cubicBezTo>
                  <a:cubicBezTo>
                    <a:pt x="266" y="603"/>
                    <a:pt x="236" y="724"/>
                    <a:pt x="98" y="745"/>
                  </a:cubicBezTo>
                  <a:cubicBezTo>
                    <a:pt x="134" y="828"/>
                    <a:pt x="1" y="833"/>
                    <a:pt x="26" y="923"/>
                  </a:cubicBezTo>
                  <a:lnTo>
                    <a:pt x="101" y="889"/>
                  </a:lnTo>
                  <a:lnTo>
                    <a:pt x="199" y="1012"/>
                  </a:lnTo>
                  <a:lnTo>
                    <a:pt x="163" y="1045"/>
                  </a:lnTo>
                  <a:cubicBezTo>
                    <a:pt x="169" y="1084"/>
                    <a:pt x="176" y="1117"/>
                    <a:pt x="182" y="1152"/>
                  </a:cubicBezTo>
                  <a:lnTo>
                    <a:pt x="245" y="1140"/>
                  </a:lnTo>
                  <a:cubicBezTo>
                    <a:pt x="289" y="1174"/>
                    <a:pt x="331" y="1205"/>
                    <a:pt x="370" y="1239"/>
                  </a:cubicBezTo>
                  <a:cubicBezTo>
                    <a:pt x="412" y="1276"/>
                    <a:pt x="459" y="1294"/>
                    <a:pt x="506" y="1294"/>
                  </a:cubicBezTo>
                  <a:cubicBezTo>
                    <a:pt x="534" y="1294"/>
                    <a:pt x="562" y="1288"/>
                    <a:pt x="589" y="1276"/>
                  </a:cubicBezTo>
                  <a:cubicBezTo>
                    <a:pt x="636" y="1256"/>
                    <a:pt x="686" y="1246"/>
                    <a:pt x="736" y="1246"/>
                  </a:cubicBezTo>
                  <a:cubicBezTo>
                    <a:pt x="761" y="1246"/>
                    <a:pt x="787" y="1249"/>
                    <a:pt x="812" y="1254"/>
                  </a:cubicBezTo>
                  <a:lnTo>
                    <a:pt x="824" y="1213"/>
                  </a:lnTo>
                  <a:lnTo>
                    <a:pt x="1020" y="1226"/>
                  </a:lnTo>
                  <a:cubicBezTo>
                    <a:pt x="1039" y="1169"/>
                    <a:pt x="1051" y="1128"/>
                    <a:pt x="1063" y="1090"/>
                  </a:cubicBezTo>
                  <a:cubicBezTo>
                    <a:pt x="1031" y="1053"/>
                    <a:pt x="967" y="1082"/>
                    <a:pt x="959" y="1015"/>
                  </a:cubicBezTo>
                  <a:lnTo>
                    <a:pt x="1050" y="969"/>
                  </a:lnTo>
                  <a:cubicBezTo>
                    <a:pt x="1068" y="940"/>
                    <a:pt x="1086" y="914"/>
                    <a:pt x="1104" y="887"/>
                  </a:cubicBezTo>
                  <a:lnTo>
                    <a:pt x="1197" y="936"/>
                  </a:lnTo>
                  <a:lnTo>
                    <a:pt x="1348" y="856"/>
                  </a:lnTo>
                  <a:cubicBezTo>
                    <a:pt x="1347" y="848"/>
                    <a:pt x="1344" y="840"/>
                    <a:pt x="1343" y="831"/>
                  </a:cubicBezTo>
                  <a:lnTo>
                    <a:pt x="1185" y="809"/>
                  </a:lnTo>
                  <a:lnTo>
                    <a:pt x="1295" y="685"/>
                  </a:lnTo>
                  <a:lnTo>
                    <a:pt x="1374" y="685"/>
                  </a:lnTo>
                  <a:cubicBezTo>
                    <a:pt x="1359" y="607"/>
                    <a:pt x="1344" y="533"/>
                    <a:pt x="1330" y="457"/>
                  </a:cubicBezTo>
                  <a:lnTo>
                    <a:pt x="1494" y="345"/>
                  </a:lnTo>
                  <a:lnTo>
                    <a:pt x="1375" y="330"/>
                  </a:lnTo>
                  <a:cubicBezTo>
                    <a:pt x="1386" y="319"/>
                    <a:pt x="1397" y="306"/>
                    <a:pt x="1407" y="295"/>
                  </a:cubicBezTo>
                  <a:lnTo>
                    <a:pt x="1260" y="182"/>
                  </a:lnTo>
                  <a:cubicBezTo>
                    <a:pt x="1269" y="140"/>
                    <a:pt x="1219" y="113"/>
                    <a:pt x="1170" y="84"/>
                  </a:cubicBezTo>
                  <a:cubicBezTo>
                    <a:pt x="1106" y="45"/>
                    <a:pt x="1033" y="24"/>
                    <a:pt x="958" y="22"/>
                  </a:cubicBezTo>
                  <a:cubicBezTo>
                    <a:pt x="872" y="18"/>
                    <a:pt x="787" y="8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4"/>
            <p:cNvSpPr/>
            <p:nvPr/>
          </p:nvSpPr>
          <p:spPr>
            <a:xfrm>
              <a:off x="1881225" y="2722825"/>
              <a:ext cx="26000" cy="25925"/>
            </a:xfrm>
            <a:custGeom>
              <a:avLst/>
              <a:gdLst/>
              <a:ahLst/>
              <a:cxnLst/>
              <a:rect l="l" t="t" r="r" b="b"/>
              <a:pathLst>
                <a:path w="1040" h="1037" extrusionOk="0">
                  <a:moveTo>
                    <a:pt x="860" y="0"/>
                  </a:moveTo>
                  <a:cubicBezTo>
                    <a:pt x="834" y="0"/>
                    <a:pt x="808" y="7"/>
                    <a:pt x="784" y="20"/>
                  </a:cubicBezTo>
                  <a:cubicBezTo>
                    <a:pt x="734" y="47"/>
                    <a:pt x="683" y="70"/>
                    <a:pt x="626" y="70"/>
                  </a:cubicBezTo>
                  <a:cubicBezTo>
                    <a:pt x="612" y="70"/>
                    <a:pt x="597" y="69"/>
                    <a:pt x="582" y="66"/>
                  </a:cubicBezTo>
                  <a:cubicBezTo>
                    <a:pt x="519" y="52"/>
                    <a:pt x="457" y="44"/>
                    <a:pt x="411" y="37"/>
                  </a:cubicBezTo>
                  <a:cubicBezTo>
                    <a:pt x="362" y="58"/>
                    <a:pt x="329" y="78"/>
                    <a:pt x="292" y="84"/>
                  </a:cubicBezTo>
                  <a:cubicBezTo>
                    <a:pt x="228" y="96"/>
                    <a:pt x="187" y="133"/>
                    <a:pt x="158" y="187"/>
                  </a:cubicBezTo>
                  <a:cubicBezTo>
                    <a:pt x="145" y="208"/>
                    <a:pt x="136" y="233"/>
                    <a:pt x="122" y="255"/>
                  </a:cubicBezTo>
                  <a:cubicBezTo>
                    <a:pt x="26" y="412"/>
                    <a:pt x="0" y="662"/>
                    <a:pt x="195" y="806"/>
                  </a:cubicBezTo>
                  <a:cubicBezTo>
                    <a:pt x="218" y="825"/>
                    <a:pt x="240" y="845"/>
                    <a:pt x="259" y="866"/>
                  </a:cubicBezTo>
                  <a:cubicBezTo>
                    <a:pt x="322" y="929"/>
                    <a:pt x="409" y="941"/>
                    <a:pt x="487" y="958"/>
                  </a:cubicBezTo>
                  <a:cubicBezTo>
                    <a:pt x="494" y="959"/>
                    <a:pt x="501" y="960"/>
                    <a:pt x="507" y="960"/>
                  </a:cubicBezTo>
                  <a:cubicBezTo>
                    <a:pt x="545" y="960"/>
                    <a:pt x="585" y="939"/>
                    <a:pt x="616" y="933"/>
                  </a:cubicBezTo>
                  <a:lnTo>
                    <a:pt x="717" y="1036"/>
                  </a:lnTo>
                  <a:lnTo>
                    <a:pt x="767" y="986"/>
                  </a:lnTo>
                  <a:cubicBezTo>
                    <a:pt x="739" y="955"/>
                    <a:pt x="721" y="935"/>
                    <a:pt x="700" y="910"/>
                  </a:cubicBezTo>
                  <a:lnTo>
                    <a:pt x="886" y="749"/>
                  </a:lnTo>
                  <a:cubicBezTo>
                    <a:pt x="908" y="620"/>
                    <a:pt x="973" y="504"/>
                    <a:pt x="952" y="375"/>
                  </a:cubicBezTo>
                  <a:cubicBezTo>
                    <a:pt x="1034" y="263"/>
                    <a:pt x="1040" y="232"/>
                    <a:pt x="1011" y="122"/>
                  </a:cubicBezTo>
                  <a:cubicBezTo>
                    <a:pt x="994" y="47"/>
                    <a:pt x="929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4"/>
            <p:cNvSpPr/>
            <p:nvPr/>
          </p:nvSpPr>
          <p:spPr>
            <a:xfrm>
              <a:off x="1372700" y="2683475"/>
              <a:ext cx="30550" cy="24650"/>
            </a:xfrm>
            <a:custGeom>
              <a:avLst/>
              <a:gdLst/>
              <a:ahLst/>
              <a:cxnLst/>
              <a:rect l="l" t="t" r="r" b="b"/>
              <a:pathLst>
                <a:path w="1222" h="986" extrusionOk="0">
                  <a:moveTo>
                    <a:pt x="682" y="0"/>
                  </a:moveTo>
                  <a:cubicBezTo>
                    <a:pt x="670" y="0"/>
                    <a:pt x="657" y="2"/>
                    <a:pt x="645" y="5"/>
                  </a:cubicBezTo>
                  <a:cubicBezTo>
                    <a:pt x="581" y="19"/>
                    <a:pt x="517" y="36"/>
                    <a:pt x="452" y="40"/>
                  </a:cubicBezTo>
                  <a:cubicBezTo>
                    <a:pt x="332" y="49"/>
                    <a:pt x="273" y="120"/>
                    <a:pt x="240" y="225"/>
                  </a:cubicBezTo>
                  <a:cubicBezTo>
                    <a:pt x="229" y="263"/>
                    <a:pt x="215" y="299"/>
                    <a:pt x="209" y="316"/>
                  </a:cubicBezTo>
                  <a:lnTo>
                    <a:pt x="0" y="490"/>
                  </a:lnTo>
                  <a:lnTo>
                    <a:pt x="143" y="534"/>
                  </a:lnTo>
                  <a:cubicBezTo>
                    <a:pt x="202" y="609"/>
                    <a:pt x="124" y="672"/>
                    <a:pt x="132" y="743"/>
                  </a:cubicBezTo>
                  <a:cubicBezTo>
                    <a:pt x="154" y="781"/>
                    <a:pt x="177" y="819"/>
                    <a:pt x="203" y="862"/>
                  </a:cubicBezTo>
                  <a:lnTo>
                    <a:pt x="270" y="842"/>
                  </a:lnTo>
                  <a:cubicBezTo>
                    <a:pt x="278" y="866"/>
                    <a:pt x="283" y="882"/>
                    <a:pt x="288" y="896"/>
                  </a:cubicBezTo>
                  <a:lnTo>
                    <a:pt x="392" y="874"/>
                  </a:lnTo>
                  <a:lnTo>
                    <a:pt x="392" y="874"/>
                  </a:lnTo>
                  <a:cubicBezTo>
                    <a:pt x="387" y="914"/>
                    <a:pt x="385" y="939"/>
                    <a:pt x="381" y="968"/>
                  </a:cubicBezTo>
                  <a:lnTo>
                    <a:pt x="458" y="986"/>
                  </a:lnTo>
                  <a:cubicBezTo>
                    <a:pt x="490" y="957"/>
                    <a:pt x="523" y="931"/>
                    <a:pt x="558" y="906"/>
                  </a:cubicBezTo>
                  <a:cubicBezTo>
                    <a:pt x="604" y="876"/>
                    <a:pt x="653" y="850"/>
                    <a:pt x="704" y="831"/>
                  </a:cubicBezTo>
                  <a:cubicBezTo>
                    <a:pt x="764" y="810"/>
                    <a:pt x="828" y="802"/>
                    <a:pt x="889" y="789"/>
                  </a:cubicBezTo>
                  <a:lnTo>
                    <a:pt x="877" y="767"/>
                  </a:lnTo>
                  <a:lnTo>
                    <a:pt x="1010" y="625"/>
                  </a:lnTo>
                  <a:cubicBezTo>
                    <a:pt x="1039" y="629"/>
                    <a:pt x="1066" y="649"/>
                    <a:pt x="1090" y="649"/>
                  </a:cubicBezTo>
                  <a:cubicBezTo>
                    <a:pt x="1106" y="649"/>
                    <a:pt x="1121" y="639"/>
                    <a:pt x="1132" y="605"/>
                  </a:cubicBezTo>
                  <a:lnTo>
                    <a:pt x="1071" y="554"/>
                  </a:lnTo>
                  <a:cubicBezTo>
                    <a:pt x="1071" y="498"/>
                    <a:pt x="1096" y="491"/>
                    <a:pt x="1126" y="491"/>
                  </a:cubicBezTo>
                  <a:cubicBezTo>
                    <a:pt x="1138" y="491"/>
                    <a:pt x="1150" y="492"/>
                    <a:pt x="1161" y="492"/>
                  </a:cubicBezTo>
                  <a:cubicBezTo>
                    <a:pt x="1182" y="492"/>
                    <a:pt x="1201" y="488"/>
                    <a:pt x="1211" y="467"/>
                  </a:cubicBezTo>
                  <a:cubicBezTo>
                    <a:pt x="1221" y="397"/>
                    <a:pt x="1142" y="390"/>
                    <a:pt x="1116" y="343"/>
                  </a:cubicBezTo>
                  <a:cubicBezTo>
                    <a:pt x="1106" y="314"/>
                    <a:pt x="1096" y="283"/>
                    <a:pt x="1086" y="256"/>
                  </a:cubicBezTo>
                  <a:cubicBezTo>
                    <a:pt x="1052" y="234"/>
                    <a:pt x="1021" y="216"/>
                    <a:pt x="993" y="195"/>
                  </a:cubicBezTo>
                  <a:cubicBezTo>
                    <a:pt x="922" y="143"/>
                    <a:pt x="854" y="87"/>
                    <a:pt x="784" y="36"/>
                  </a:cubicBezTo>
                  <a:cubicBezTo>
                    <a:pt x="754" y="13"/>
                    <a:pt x="718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4"/>
            <p:cNvSpPr/>
            <p:nvPr/>
          </p:nvSpPr>
          <p:spPr>
            <a:xfrm>
              <a:off x="1427025" y="2735825"/>
              <a:ext cx="20900" cy="19950"/>
            </a:xfrm>
            <a:custGeom>
              <a:avLst/>
              <a:gdLst/>
              <a:ahLst/>
              <a:cxnLst/>
              <a:rect l="l" t="t" r="r" b="b"/>
              <a:pathLst>
                <a:path w="836" h="798" extrusionOk="0">
                  <a:moveTo>
                    <a:pt x="608" y="1"/>
                  </a:moveTo>
                  <a:cubicBezTo>
                    <a:pt x="560" y="11"/>
                    <a:pt x="524" y="18"/>
                    <a:pt x="490" y="28"/>
                  </a:cubicBezTo>
                  <a:cubicBezTo>
                    <a:pt x="463" y="37"/>
                    <a:pt x="435" y="49"/>
                    <a:pt x="410" y="62"/>
                  </a:cubicBezTo>
                  <a:cubicBezTo>
                    <a:pt x="372" y="81"/>
                    <a:pt x="333" y="96"/>
                    <a:pt x="292" y="96"/>
                  </a:cubicBezTo>
                  <a:cubicBezTo>
                    <a:pt x="276" y="96"/>
                    <a:pt x="259" y="93"/>
                    <a:pt x="241" y="89"/>
                  </a:cubicBezTo>
                  <a:cubicBezTo>
                    <a:pt x="222" y="83"/>
                    <a:pt x="203" y="81"/>
                    <a:pt x="185" y="81"/>
                  </a:cubicBezTo>
                  <a:cubicBezTo>
                    <a:pt x="112" y="81"/>
                    <a:pt x="55" y="123"/>
                    <a:pt x="14" y="203"/>
                  </a:cubicBezTo>
                  <a:cubicBezTo>
                    <a:pt x="43" y="262"/>
                    <a:pt x="71" y="321"/>
                    <a:pt x="107" y="394"/>
                  </a:cubicBezTo>
                  <a:lnTo>
                    <a:pt x="1" y="349"/>
                  </a:lnTo>
                  <a:lnTo>
                    <a:pt x="1" y="349"/>
                  </a:lnTo>
                  <a:cubicBezTo>
                    <a:pt x="4" y="431"/>
                    <a:pt x="79" y="430"/>
                    <a:pt x="99" y="477"/>
                  </a:cubicBezTo>
                  <a:cubicBezTo>
                    <a:pt x="76" y="577"/>
                    <a:pt x="179" y="620"/>
                    <a:pt x="203" y="698"/>
                  </a:cubicBezTo>
                  <a:cubicBezTo>
                    <a:pt x="224" y="688"/>
                    <a:pt x="245" y="684"/>
                    <a:pt x="265" y="684"/>
                  </a:cubicBezTo>
                  <a:cubicBezTo>
                    <a:pt x="332" y="684"/>
                    <a:pt x="392" y="726"/>
                    <a:pt x="459" y="731"/>
                  </a:cubicBezTo>
                  <a:lnTo>
                    <a:pt x="452" y="797"/>
                  </a:lnTo>
                  <a:cubicBezTo>
                    <a:pt x="488" y="771"/>
                    <a:pt x="519" y="734"/>
                    <a:pt x="557" y="722"/>
                  </a:cubicBezTo>
                  <a:cubicBezTo>
                    <a:pt x="682" y="682"/>
                    <a:pt x="770" y="602"/>
                    <a:pt x="836" y="508"/>
                  </a:cubicBezTo>
                  <a:lnTo>
                    <a:pt x="836" y="240"/>
                  </a:lnTo>
                  <a:lnTo>
                    <a:pt x="765" y="132"/>
                  </a:lnTo>
                  <a:lnTo>
                    <a:pt x="698" y="114"/>
                  </a:lnTo>
                  <a:lnTo>
                    <a:pt x="707" y="10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4"/>
            <p:cNvSpPr/>
            <p:nvPr/>
          </p:nvSpPr>
          <p:spPr>
            <a:xfrm>
              <a:off x="1274100" y="2714875"/>
              <a:ext cx="19825" cy="20800"/>
            </a:xfrm>
            <a:custGeom>
              <a:avLst/>
              <a:gdLst/>
              <a:ahLst/>
              <a:cxnLst/>
              <a:rect l="l" t="t" r="r" b="b"/>
              <a:pathLst>
                <a:path w="793" h="832" extrusionOk="0">
                  <a:moveTo>
                    <a:pt x="414" y="0"/>
                  </a:moveTo>
                  <a:cubicBezTo>
                    <a:pt x="274" y="15"/>
                    <a:pt x="160" y="58"/>
                    <a:pt x="82" y="173"/>
                  </a:cubicBezTo>
                  <a:cubicBezTo>
                    <a:pt x="96" y="200"/>
                    <a:pt x="108" y="222"/>
                    <a:pt x="122" y="247"/>
                  </a:cubicBezTo>
                  <a:lnTo>
                    <a:pt x="34" y="255"/>
                  </a:lnTo>
                  <a:cubicBezTo>
                    <a:pt x="1" y="319"/>
                    <a:pt x="6" y="377"/>
                    <a:pt x="41" y="428"/>
                  </a:cubicBezTo>
                  <a:cubicBezTo>
                    <a:pt x="28" y="454"/>
                    <a:pt x="19" y="474"/>
                    <a:pt x="13" y="485"/>
                  </a:cubicBezTo>
                  <a:cubicBezTo>
                    <a:pt x="14" y="568"/>
                    <a:pt x="79" y="592"/>
                    <a:pt x="125" y="632"/>
                  </a:cubicBezTo>
                  <a:cubicBezTo>
                    <a:pt x="100" y="698"/>
                    <a:pt x="62" y="764"/>
                    <a:pt x="135" y="832"/>
                  </a:cubicBezTo>
                  <a:lnTo>
                    <a:pt x="232" y="821"/>
                  </a:lnTo>
                  <a:cubicBezTo>
                    <a:pt x="228" y="782"/>
                    <a:pt x="224" y="754"/>
                    <a:pt x="222" y="732"/>
                  </a:cubicBezTo>
                  <a:cubicBezTo>
                    <a:pt x="230" y="725"/>
                    <a:pt x="232" y="720"/>
                    <a:pt x="234" y="720"/>
                  </a:cubicBezTo>
                  <a:cubicBezTo>
                    <a:pt x="257" y="719"/>
                    <a:pt x="279" y="717"/>
                    <a:pt x="302" y="717"/>
                  </a:cubicBezTo>
                  <a:cubicBezTo>
                    <a:pt x="458" y="716"/>
                    <a:pt x="616" y="714"/>
                    <a:pt x="723" y="572"/>
                  </a:cubicBezTo>
                  <a:lnTo>
                    <a:pt x="741" y="548"/>
                  </a:lnTo>
                  <a:cubicBezTo>
                    <a:pt x="758" y="450"/>
                    <a:pt x="775" y="341"/>
                    <a:pt x="792" y="234"/>
                  </a:cubicBezTo>
                  <a:lnTo>
                    <a:pt x="645" y="97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4"/>
            <p:cNvSpPr/>
            <p:nvPr/>
          </p:nvSpPr>
          <p:spPr>
            <a:xfrm>
              <a:off x="1405550" y="2738650"/>
              <a:ext cx="20925" cy="24325"/>
            </a:xfrm>
            <a:custGeom>
              <a:avLst/>
              <a:gdLst/>
              <a:ahLst/>
              <a:cxnLst/>
              <a:rect l="l" t="t" r="r" b="b"/>
              <a:pathLst>
                <a:path w="837" h="973" extrusionOk="0">
                  <a:moveTo>
                    <a:pt x="685" y="1"/>
                  </a:moveTo>
                  <a:lnTo>
                    <a:pt x="592" y="61"/>
                  </a:lnTo>
                  <a:cubicBezTo>
                    <a:pt x="596" y="103"/>
                    <a:pt x="601" y="141"/>
                    <a:pt x="605" y="182"/>
                  </a:cubicBezTo>
                  <a:lnTo>
                    <a:pt x="490" y="210"/>
                  </a:lnTo>
                  <a:lnTo>
                    <a:pt x="397" y="173"/>
                  </a:lnTo>
                  <a:cubicBezTo>
                    <a:pt x="375" y="189"/>
                    <a:pt x="361" y="207"/>
                    <a:pt x="339" y="214"/>
                  </a:cubicBezTo>
                  <a:cubicBezTo>
                    <a:pt x="317" y="222"/>
                    <a:pt x="292" y="220"/>
                    <a:pt x="270" y="221"/>
                  </a:cubicBezTo>
                  <a:cubicBezTo>
                    <a:pt x="239" y="317"/>
                    <a:pt x="209" y="355"/>
                    <a:pt x="156" y="355"/>
                  </a:cubicBezTo>
                  <a:cubicBezTo>
                    <a:pt x="145" y="355"/>
                    <a:pt x="133" y="353"/>
                    <a:pt x="119" y="350"/>
                  </a:cubicBezTo>
                  <a:lnTo>
                    <a:pt x="175" y="255"/>
                  </a:lnTo>
                  <a:lnTo>
                    <a:pt x="104" y="198"/>
                  </a:lnTo>
                  <a:cubicBezTo>
                    <a:pt x="68" y="265"/>
                    <a:pt x="3" y="304"/>
                    <a:pt x="37" y="383"/>
                  </a:cubicBezTo>
                  <a:cubicBezTo>
                    <a:pt x="71" y="403"/>
                    <a:pt x="133" y="407"/>
                    <a:pt x="108" y="479"/>
                  </a:cubicBezTo>
                  <a:lnTo>
                    <a:pt x="1" y="564"/>
                  </a:lnTo>
                  <a:lnTo>
                    <a:pt x="87" y="674"/>
                  </a:lnTo>
                  <a:cubicBezTo>
                    <a:pt x="84" y="700"/>
                    <a:pt x="79" y="726"/>
                    <a:pt x="75" y="755"/>
                  </a:cubicBezTo>
                  <a:lnTo>
                    <a:pt x="154" y="829"/>
                  </a:lnTo>
                  <a:cubicBezTo>
                    <a:pt x="174" y="926"/>
                    <a:pt x="213" y="973"/>
                    <a:pt x="275" y="973"/>
                  </a:cubicBezTo>
                  <a:cubicBezTo>
                    <a:pt x="312" y="973"/>
                    <a:pt x="358" y="956"/>
                    <a:pt x="412" y="924"/>
                  </a:cubicBezTo>
                  <a:lnTo>
                    <a:pt x="466" y="950"/>
                  </a:lnTo>
                  <a:lnTo>
                    <a:pt x="544" y="845"/>
                  </a:lnTo>
                  <a:cubicBezTo>
                    <a:pt x="578" y="788"/>
                    <a:pt x="593" y="732"/>
                    <a:pt x="629" y="702"/>
                  </a:cubicBezTo>
                  <a:cubicBezTo>
                    <a:pt x="682" y="664"/>
                    <a:pt x="716" y="605"/>
                    <a:pt x="726" y="543"/>
                  </a:cubicBezTo>
                  <a:cubicBezTo>
                    <a:pt x="746" y="449"/>
                    <a:pt x="744" y="352"/>
                    <a:pt x="725" y="260"/>
                  </a:cubicBezTo>
                  <a:lnTo>
                    <a:pt x="629" y="205"/>
                  </a:lnTo>
                  <a:lnTo>
                    <a:pt x="703" y="146"/>
                  </a:lnTo>
                  <a:cubicBezTo>
                    <a:pt x="730" y="184"/>
                    <a:pt x="747" y="227"/>
                    <a:pt x="785" y="227"/>
                  </a:cubicBezTo>
                  <a:cubicBezTo>
                    <a:pt x="795" y="227"/>
                    <a:pt x="806" y="225"/>
                    <a:pt x="819" y="219"/>
                  </a:cubicBezTo>
                  <a:cubicBezTo>
                    <a:pt x="828" y="214"/>
                    <a:pt x="831" y="199"/>
                    <a:pt x="837" y="188"/>
                  </a:cubicBezTo>
                  <a:lnTo>
                    <a:pt x="763" y="148"/>
                  </a:lnTo>
                  <a:lnTo>
                    <a:pt x="805" y="37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4"/>
            <p:cNvSpPr/>
            <p:nvPr/>
          </p:nvSpPr>
          <p:spPr>
            <a:xfrm>
              <a:off x="1672500" y="2672075"/>
              <a:ext cx="18225" cy="18150"/>
            </a:xfrm>
            <a:custGeom>
              <a:avLst/>
              <a:gdLst/>
              <a:ahLst/>
              <a:cxnLst/>
              <a:rect l="l" t="t" r="r" b="b"/>
              <a:pathLst>
                <a:path w="729" h="726" extrusionOk="0">
                  <a:moveTo>
                    <a:pt x="365" y="0"/>
                  </a:moveTo>
                  <a:cubicBezTo>
                    <a:pt x="249" y="0"/>
                    <a:pt x="155" y="50"/>
                    <a:pt x="81" y="109"/>
                  </a:cubicBezTo>
                  <a:lnTo>
                    <a:pt x="1" y="295"/>
                  </a:lnTo>
                  <a:cubicBezTo>
                    <a:pt x="49" y="532"/>
                    <a:pt x="189" y="655"/>
                    <a:pt x="407" y="689"/>
                  </a:cubicBezTo>
                  <a:cubicBezTo>
                    <a:pt x="410" y="705"/>
                    <a:pt x="413" y="716"/>
                    <a:pt x="415" y="725"/>
                  </a:cubicBezTo>
                  <a:lnTo>
                    <a:pt x="507" y="696"/>
                  </a:lnTo>
                  <a:cubicBezTo>
                    <a:pt x="528" y="665"/>
                    <a:pt x="544" y="665"/>
                    <a:pt x="592" y="625"/>
                  </a:cubicBezTo>
                  <a:cubicBezTo>
                    <a:pt x="652" y="575"/>
                    <a:pt x="729" y="530"/>
                    <a:pt x="703" y="421"/>
                  </a:cubicBezTo>
                  <a:cubicBezTo>
                    <a:pt x="685" y="340"/>
                    <a:pt x="693" y="252"/>
                    <a:pt x="690" y="162"/>
                  </a:cubicBezTo>
                  <a:lnTo>
                    <a:pt x="557" y="162"/>
                  </a:lnTo>
                  <a:lnTo>
                    <a:pt x="593" y="84"/>
                  </a:lnTo>
                  <a:cubicBezTo>
                    <a:pt x="544" y="33"/>
                    <a:pt x="488" y="15"/>
                    <a:pt x="424" y="4"/>
                  </a:cubicBezTo>
                  <a:cubicBezTo>
                    <a:pt x="404" y="2"/>
                    <a:pt x="38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4"/>
            <p:cNvSpPr/>
            <p:nvPr/>
          </p:nvSpPr>
          <p:spPr>
            <a:xfrm>
              <a:off x="1213775" y="2728475"/>
              <a:ext cx="17450" cy="16075"/>
            </a:xfrm>
            <a:custGeom>
              <a:avLst/>
              <a:gdLst/>
              <a:ahLst/>
              <a:cxnLst/>
              <a:rect l="l" t="t" r="r" b="b"/>
              <a:pathLst>
                <a:path w="698" h="643" extrusionOk="0">
                  <a:moveTo>
                    <a:pt x="419" y="0"/>
                  </a:moveTo>
                  <a:cubicBezTo>
                    <a:pt x="406" y="10"/>
                    <a:pt x="392" y="19"/>
                    <a:pt x="380" y="29"/>
                  </a:cubicBezTo>
                  <a:cubicBezTo>
                    <a:pt x="368" y="40"/>
                    <a:pt x="359" y="53"/>
                    <a:pt x="348" y="66"/>
                  </a:cubicBezTo>
                  <a:lnTo>
                    <a:pt x="231" y="47"/>
                  </a:lnTo>
                  <a:lnTo>
                    <a:pt x="182" y="123"/>
                  </a:lnTo>
                  <a:lnTo>
                    <a:pt x="83" y="105"/>
                  </a:lnTo>
                  <a:cubicBezTo>
                    <a:pt x="51" y="242"/>
                    <a:pt x="1" y="363"/>
                    <a:pt x="49" y="499"/>
                  </a:cubicBezTo>
                  <a:lnTo>
                    <a:pt x="118" y="518"/>
                  </a:lnTo>
                  <a:cubicBezTo>
                    <a:pt x="138" y="546"/>
                    <a:pt x="155" y="573"/>
                    <a:pt x="166" y="590"/>
                  </a:cubicBezTo>
                  <a:lnTo>
                    <a:pt x="470" y="643"/>
                  </a:lnTo>
                  <a:lnTo>
                    <a:pt x="559" y="599"/>
                  </a:lnTo>
                  <a:cubicBezTo>
                    <a:pt x="590" y="616"/>
                    <a:pt x="618" y="643"/>
                    <a:pt x="654" y="643"/>
                  </a:cubicBezTo>
                  <a:cubicBezTo>
                    <a:pt x="667" y="643"/>
                    <a:pt x="682" y="639"/>
                    <a:pt x="698" y="629"/>
                  </a:cubicBezTo>
                  <a:cubicBezTo>
                    <a:pt x="697" y="613"/>
                    <a:pt x="694" y="595"/>
                    <a:pt x="692" y="581"/>
                  </a:cubicBezTo>
                  <a:lnTo>
                    <a:pt x="585" y="548"/>
                  </a:lnTo>
                  <a:cubicBezTo>
                    <a:pt x="605" y="482"/>
                    <a:pt x="623" y="427"/>
                    <a:pt x="642" y="364"/>
                  </a:cubicBezTo>
                  <a:cubicBezTo>
                    <a:pt x="535" y="269"/>
                    <a:pt x="496" y="126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4"/>
            <p:cNvSpPr/>
            <p:nvPr/>
          </p:nvSpPr>
          <p:spPr>
            <a:xfrm>
              <a:off x="1712200" y="2800350"/>
              <a:ext cx="14775" cy="11700"/>
            </a:xfrm>
            <a:custGeom>
              <a:avLst/>
              <a:gdLst/>
              <a:ahLst/>
              <a:cxnLst/>
              <a:rect l="l" t="t" r="r" b="b"/>
              <a:pathLst>
                <a:path w="591" h="468" extrusionOk="0">
                  <a:moveTo>
                    <a:pt x="314" y="1"/>
                  </a:moveTo>
                  <a:cubicBezTo>
                    <a:pt x="307" y="1"/>
                    <a:pt x="299" y="1"/>
                    <a:pt x="292" y="3"/>
                  </a:cubicBezTo>
                  <a:lnTo>
                    <a:pt x="229" y="33"/>
                  </a:lnTo>
                  <a:cubicBezTo>
                    <a:pt x="217" y="24"/>
                    <a:pt x="207" y="19"/>
                    <a:pt x="194" y="9"/>
                  </a:cubicBezTo>
                  <a:cubicBezTo>
                    <a:pt x="124" y="94"/>
                    <a:pt x="1" y="151"/>
                    <a:pt x="54" y="290"/>
                  </a:cubicBezTo>
                  <a:cubicBezTo>
                    <a:pt x="91" y="295"/>
                    <a:pt x="123" y="299"/>
                    <a:pt x="164" y="304"/>
                  </a:cubicBezTo>
                  <a:lnTo>
                    <a:pt x="127" y="357"/>
                  </a:lnTo>
                  <a:cubicBezTo>
                    <a:pt x="173" y="446"/>
                    <a:pt x="246" y="468"/>
                    <a:pt x="326" y="468"/>
                  </a:cubicBezTo>
                  <a:cubicBezTo>
                    <a:pt x="351" y="468"/>
                    <a:pt x="377" y="465"/>
                    <a:pt x="403" y="462"/>
                  </a:cubicBezTo>
                  <a:cubicBezTo>
                    <a:pt x="456" y="441"/>
                    <a:pt x="510" y="424"/>
                    <a:pt x="564" y="408"/>
                  </a:cubicBezTo>
                  <a:cubicBezTo>
                    <a:pt x="572" y="405"/>
                    <a:pt x="578" y="397"/>
                    <a:pt x="591" y="386"/>
                  </a:cubicBezTo>
                  <a:lnTo>
                    <a:pt x="514" y="351"/>
                  </a:lnTo>
                  <a:cubicBezTo>
                    <a:pt x="521" y="319"/>
                    <a:pt x="528" y="287"/>
                    <a:pt x="530" y="276"/>
                  </a:cubicBezTo>
                  <a:cubicBezTo>
                    <a:pt x="507" y="216"/>
                    <a:pt x="490" y="173"/>
                    <a:pt x="474" y="128"/>
                  </a:cubicBezTo>
                  <a:cubicBezTo>
                    <a:pt x="447" y="53"/>
                    <a:pt x="384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4"/>
            <p:cNvSpPr/>
            <p:nvPr/>
          </p:nvSpPr>
          <p:spPr>
            <a:xfrm>
              <a:off x="1950400" y="2755225"/>
              <a:ext cx="13675" cy="17575"/>
            </a:xfrm>
            <a:custGeom>
              <a:avLst/>
              <a:gdLst/>
              <a:ahLst/>
              <a:cxnLst/>
              <a:rect l="l" t="t" r="r" b="b"/>
              <a:pathLst>
                <a:path w="547" h="703" extrusionOk="0">
                  <a:moveTo>
                    <a:pt x="135" y="1"/>
                  </a:moveTo>
                  <a:lnTo>
                    <a:pt x="1" y="74"/>
                  </a:lnTo>
                  <a:cubicBezTo>
                    <a:pt x="13" y="102"/>
                    <a:pt x="25" y="131"/>
                    <a:pt x="37" y="159"/>
                  </a:cubicBezTo>
                  <a:cubicBezTo>
                    <a:pt x="42" y="160"/>
                    <a:pt x="46" y="160"/>
                    <a:pt x="50" y="160"/>
                  </a:cubicBezTo>
                  <a:cubicBezTo>
                    <a:pt x="94" y="160"/>
                    <a:pt x="62" y="100"/>
                    <a:pt x="97" y="85"/>
                  </a:cubicBezTo>
                  <a:lnTo>
                    <a:pt x="207" y="145"/>
                  </a:lnTo>
                  <a:cubicBezTo>
                    <a:pt x="203" y="174"/>
                    <a:pt x="198" y="198"/>
                    <a:pt x="195" y="217"/>
                  </a:cubicBezTo>
                  <a:lnTo>
                    <a:pt x="73" y="257"/>
                  </a:lnTo>
                  <a:cubicBezTo>
                    <a:pt x="69" y="232"/>
                    <a:pt x="66" y="210"/>
                    <a:pt x="61" y="182"/>
                  </a:cubicBezTo>
                  <a:cubicBezTo>
                    <a:pt x="1" y="214"/>
                    <a:pt x="31" y="256"/>
                    <a:pt x="33" y="289"/>
                  </a:cubicBezTo>
                  <a:lnTo>
                    <a:pt x="112" y="353"/>
                  </a:lnTo>
                  <a:cubicBezTo>
                    <a:pt x="96" y="411"/>
                    <a:pt x="81" y="466"/>
                    <a:pt x="64" y="531"/>
                  </a:cubicBezTo>
                  <a:lnTo>
                    <a:pt x="224" y="480"/>
                  </a:lnTo>
                  <a:cubicBezTo>
                    <a:pt x="228" y="490"/>
                    <a:pt x="234" y="506"/>
                    <a:pt x="238" y="522"/>
                  </a:cubicBezTo>
                  <a:lnTo>
                    <a:pt x="344" y="435"/>
                  </a:lnTo>
                  <a:lnTo>
                    <a:pt x="364" y="451"/>
                  </a:lnTo>
                  <a:cubicBezTo>
                    <a:pt x="340" y="493"/>
                    <a:pt x="316" y="536"/>
                    <a:pt x="294" y="573"/>
                  </a:cubicBezTo>
                  <a:lnTo>
                    <a:pt x="130" y="573"/>
                  </a:lnTo>
                  <a:cubicBezTo>
                    <a:pt x="118" y="641"/>
                    <a:pt x="167" y="667"/>
                    <a:pt x="206" y="702"/>
                  </a:cubicBezTo>
                  <a:cubicBezTo>
                    <a:pt x="275" y="693"/>
                    <a:pt x="345" y="696"/>
                    <a:pt x="384" y="626"/>
                  </a:cubicBezTo>
                  <a:lnTo>
                    <a:pt x="384" y="524"/>
                  </a:lnTo>
                  <a:lnTo>
                    <a:pt x="475" y="578"/>
                  </a:lnTo>
                  <a:cubicBezTo>
                    <a:pt x="546" y="499"/>
                    <a:pt x="470" y="434"/>
                    <a:pt x="474" y="357"/>
                  </a:cubicBezTo>
                  <a:lnTo>
                    <a:pt x="280" y="237"/>
                  </a:lnTo>
                  <a:lnTo>
                    <a:pt x="280" y="14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4"/>
            <p:cNvSpPr/>
            <p:nvPr/>
          </p:nvSpPr>
          <p:spPr>
            <a:xfrm>
              <a:off x="1777025" y="2706450"/>
              <a:ext cx="11700" cy="12250"/>
            </a:xfrm>
            <a:custGeom>
              <a:avLst/>
              <a:gdLst/>
              <a:ahLst/>
              <a:cxnLst/>
              <a:rect l="l" t="t" r="r" b="b"/>
              <a:pathLst>
                <a:path w="468" h="490" extrusionOk="0">
                  <a:moveTo>
                    <a:pt x="237" y="1"/>
                  </a:moveTo>
                  <a:cubicBezTo>
                    <a:pt x="123" y="54"/>
                    <a:pt x="9" y="103"/>
                    <a:pt x="1" y="255"/>
                  </a:cubicBezTo>
                  <a:cubicBezTo>
                    <a:pt x="55" y="303"/>
                    <a:pt x="56" y="406"/>
                    <a:pt x="155" y="406"/>
                  </a:cubicBezTo>
                  <a:cubicBezTo>
                    <a:pt x="157" y="406"/>
                    <a:pt x="160" y="406"/>
                    <a:pt x="163" y="406"/>
                  </a:cubicBezTo>
                  <a:lnTo>
                    <a:pt x="163" y="406"/>
                  </a:lnTo>
                  <a:lnTo>
                    <a:pt x="134" y="471"/>
                  </a:lnTo>
                  <a:lnTo>
                    <a:pt x="256" y="489"/>
                  </a:lnTo>
                  <a:lnTo>
                    <a:pt x="467" y="391"/>
                  </a:lnTo>
                  <a:cubicBezTo>
                    <a:pt x="457" y="344"/>
                    <a:pt x="442" y="301"/>
                    <a:pt x="441" y="256"/>
                  </a:cubicBezTo>
                  <a:cubicBezTo>
                    <a:pt x="440" y="156"/>
                    <a:pt x="383" y="103"/>
                    <a:pt x="296" y="72"/>
                  </a:cubicBezTo>
                  <a:cubicBezTo>
                    <a:pt x="284" y="68"/>
                    <a:pt x="272" y="62"/>
                    <a:pt x="261" y="57"/>
                  </a:cubicBez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4"/>
            <p:cNvSpPr/>
            <p:nvPr/>
          </p:nvSpPr>
          <p:spPr>
            <a:xfrm>
              <a:off x="1219875" y="2699125"/>
              <a:ext cx="10100" cy="10750"/>
            </a:xfrm>
            <a:custGeom>
              <a:avLst/>
              <a:gdLst/>
              <a:ahLst/>
              <a:cxnLst/>
              <a:rect l="l" t="t" r="r" b="b"/>
              <a:pathLst>
                <a:path w="404" h="430" extrusionOk="0">
                  <a:moveTo>
                    <a:pt x="263" y="1"/>
                  </a:moveTo>
                  <a:lnTo>
                    <a:pt x="73" y="95"/>
                  </a:lnTo>
                  <a:cubicBezTo>
                    <a:pt x="50" y="161"/>
                    <a:pt x="28" y="224"/>
                    <a:pt x="1" y="302"/>
                  </a:cubicBezTo>
                  <a:cubicBezTo>
                    <a:pt x="59" y="380"/>
                    <a:pt x="162" y="388"/>
                    <a:pt x="245" y="430"/>
                  </a:cubicBezTo>
                  <a:cubicBezTo>
                    <a:pt x="334" y="391"/>
                    <a:pt x="367" y="310"/>
                    <a:pt x="404" y="234"/>
                  </a:cubicBezTo>
                  <a:cubicBezTo>
                    <a:pt x="399" y="132"/>
                    <a:pt x="321" y="79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4"/>
            <p:cNvSpPr/>
            <p:nvPr/>
          </p:nvSpPr>
          <p:spPr>
            <a:xfrm>
              <a:off x="1747675" y="2765775"/>
              <a:ext cx="10750" cy="12475"/>
            </a:xfrm>
            <a:custGeom>
              <a:avLst/>
              <a:gdLst/>
              <a:ahLst/>
              <a:cxnLst/>
              <a:rect l="l" t="t" r="r" b="b"/>
              <a:pathLst>
                <a:path w="430" h="499" extrusionOk="0">
                  <a:moveTo>
                    <a:pt x="393" y="1"/>
                  </a:moveTo>
                  <a:lnTo>
                    <a:pt x="393" y="1"/>
                  </a:lnTo>
                  <a:cubicBezTo>
                    <a:pt x="343" y="52"/>
                    <a:pt x="298" y="99"/>
                    <a:pt x="250" y="149"/>
                  </a:cubicBezTo>
                  <a:lnTo>
                    <a:pt x="217" y="83"/>
                  </a:lnTo>
                  <a:cubicBezTo>
                    <a:pt x="181" y="71"/>
                    <a:pt x="158" y="64"/>
                    <a:pt x="141" y="64"/>
                  </a:cubicBezTo>
                  <a:cubicBezTo>
                    <a:pt x="113" y="64"/>
                    <a:pt x="100" y="84"/>
                    <a:pt x="67" y="138"/>
                  </a:cubicBezTo>
                  <a:lnTo>
                    <a:pt x="99" y="173"/>
                  </a:lnTo>
                  <a:lnTo>
                    <a:pt x="1" y="205"/>
                  </a:lnTo>
                  <a:cubicBezTo>
                    <a:pt x="27" y="359"/>
                    <a:pt x="126" y="436"/>
                    <a:pt x="253" y="498"/>
                  </a:cubicBezTo>
                  <a:lnTo>
                    <a:pt x="406" y="263"/>
                  </a:lnTo>
                  <a:cubicBezTo>
                    <a:pt x="376" y="229"/>
                    <a:pt x="323" y="196"/>
                    <a:pt x="345" y="125"/>
                  </a:cubicBezTo>
                  <a:cubicBezTo>
                    <a:pt x="371" y="93"/>
                    <a:pt x="430" y="68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4"/>
            <p:cNvSpPr/>
            <p:nvPr/>
          </p:nvSpPr>
          <p:spPr>
            <a:xfrm>
              <a:off x="1530725" y="2672300"/>
              <a:ext cx="15200" cy="8225"/>
            </a:xfrm>
            <a:custGeom>
              <a:avLst/>
              <a:gdLst/>
              <a:ahLst/>
              <a:cxnLst/>
              <a:rect l="l" t="t" r="r" b="b"/>
              <a:pathLst>
                <a:path w="608" h="329" extrusionOk="0">
                  <a:moveTo>
                    <a:pt x="68" y="0"/>
                  </a:moveTo>
                  <a:lnTo>
                    <a:pt x="1" y="95"/>
                  </a:lnTo>
                  <a:lnTo>
                    <a:pt x="147" y="73"/>
                  </a:lnTo>
                  <a:cubicBezTo>
                    <a:pt x="171" y="129"/>
                    <a:pt x="194" y="180"/>
                    <a:pt x="223" y="249"/>
                  </a:cubicBezTo>
                  <a:cubicBezTo>
                    <a:pt x="241" y="202"/>
                    <a:pt x="251" y="176"/>
                    <a:pt x="264" y="139"/>
                  </a:cubicBezTo>
                  <a:lnTo>
                    <a:pt x="393" y="151"/>
                  </a:lnTo>
                  <a:lnTo>
                    <a:pt x="413" y="104"/>
                  </a:lnTo>
                  <a:lnTo>
                    <a:pt x="413" y="104"/>
                  </a:lnTo>
                  <a:cubicBezTo>
                    <a:pt x="431" y="178"/>
                    <a:pt x="369" y="254"/>
                    <a:pt x="431" y="326"/>
                  </a:cubicBezTo>
                  <a:cubicBezTo>
                    <a:pt x="438" y="328"/>
                    <a:pt x="445" y="328"/>
                    <a:pt x="452" y="328"/>
                  </a:cubicBezTo>
                  <a:cubicBezTo>
                    <a:pt x="537" y="328"/>
                    <a:pt x="543" y="223"/>
                    <a:pt x="608" y="205"/>
                  </a:cubicBezTo>
                  <a:cubicBezTo>
                    <a:pt x="596" y="122"/>
                    <a:pt x="524" y="104"/>
                    <a:pt x="474" y="63"/>
                  </a:cubicBezTo>
                  <a:lnTo>
                    <a:pt x="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4"/>
            <p:cNvSpPr/>
            <p:nvPr/>
          </p:nvSpPr>
          <p:spPr>
            <a:xfrm>
              <a:off x="1776400" y="2829775"/>
              <a:ext cx="10400" cy="10725"/>
            </a:xfrm>
            <a:custGeom>
              <a:avLst/>
              <a:gdLst/>
              <a:ahLst/>
              <a:cxnLst/>
              <a:rect l="l" t="t" r="r" b="b"/>
              <a:pathLst>
                <a:path w="416" h="429" extrusionOk="0">
                  <a:moveTo>
                    <a:pt x="222" y="1"/>
                  </a:moveTo>
                  <a:lnTo>
                    <a:pt x="33" y="37"/>
                  </a:lnTo>
                  <a:cubicBezTo>
                    <a:pt x="20" y="90"/>
                    <a:pt x="10" y="130"/>
                    <a:pt x="1" y="165"/>
                  </a:cubicBezTo>
                  <a:cubicBezTo>
                    <a:pt x="38" y="261"/>
                    <a:pt x="12" y="384"/>
                    <a:pt x="138" y="429"/>
                  </a:cubicBezTo>
                  <a:lnTo>
                    <a:pt x="298" y="429"/>
                  </a:lnTo>
                  <a:cubicBezTo>
                    <a:pt x="293" y="421"/>
                    <a:pt x="287" y="414"/>
                    <a:pt x="280" y="406"/>
                  </a:cubicBezTo>
                  <a:lnTo>
                    <a:pt x="416" y="306"/>
                  </a:lnTo>
                  <a:lnTo>
                    <a:pt x="359" y="298"/>
                  </a:lnTo>
                  <a:cubicBezTo>
                    <a:pt x="351" y="274"/>
                    <a:pt x="343" y="253"/>
                    <a:pt x="336" y="231"/>
                  </a:cubicBezTo>
                  <a:lnTo>
                    <a:pt x="188" y="327"/>
                  </a:lnTo>
                  <a:cubicBezTo>
                    <a:pt x="189" y="337"/>
                    <a:pt x="189" y="355"/>
                    <a:pt x="190" y="379"/>
                  </a:cubicBezTo>
                  <a:lnTo>
                    <a:pt x="85" y="340"/>
                  </a:lnTo>
                  <a:cubicBezTo>
                    <a:pt x="66" y="277"/>
                    <a:pt x="111" y="286"/>
                    <a:pt x="148" y="271"/>
                  </a:cubicBezTo>
                  <a:lnTo>
                    <a:pt x="97" y="167"/>
                  </a:lnTo>
                  <a:lnTo>
                    <a:pt x="146" y="71"/>
                  </a:lnTo>
                  <a:lnTo>
                    <a:pt x="231" y="26"/>
                  </a:lnTo>
                  <a:cubicBezTo>
                    <a:pt x="228" y="18"/>
                    <a:pt x="225" y="9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4"/>
            <p:cNvSpPr/>
            <p:nvPr/>
          </p:nvSpPr>
          <p:spPr>
            <a:xfrm>
              <a:off x="1881075" y="2805275"/>
              <a:ext cx="8900" cy="8250"/>
            </a:xfrm>
            <a:custGeom>
              <a:avLst/>
              <a:gdLst/>
              <a:ahLst/>
              <a:cxnLst/>
              <a:rect l="l" t="t" r="r" b="b"/>
              <a:pathLst>
                <a:path w="356" h="330" extrusionOk="0">
                  <a:moveTo>
                    <a:pt x="150" y="1"/>
                  </a:moveTo>
                  <a:lnTo>
                    <a:pt x="54" y="121"/>
                  </a:lnTo>
                  <a:lnTo>
                    <a:pt x="61" y="123"/>
                  </a:lnTo>
                  <a:cubicBezTo>
                    <a:pt x="42" y="167"/>
                    <a:pt x="23" y="211"/>
                    <a:pt x="1" y="262"/>
                  </a:cubicBezTo>
                  <a:lnTo>
                    <a:pt x="100" y="254"/>
                  </a:lnTo>
                  <a:cubicBezTo>
                    <a:pt x="111" y="219"/>
                    <a:pt x="123" y="192"/>
                    <a:pt x="128" y="165"/>
                  </a:cubicBezTo>
                  <a:cubicBezTo>
                    <a:pt x="134" y="140"/>
                    <a:pt x="134" y="114"/>
                    <a:pt x="139" y="62"/>
                  </a:cubicBezTo>
                  <a:lnTo>
                    <a:pt x="242" y="163"/>
                  </a:lnTo>
                  <a:cubicBezTo>
                    <a:pt x="182" y="212"/>
                    <a:pt x="182" y="212"/>
                    <a:pt x="176" y="279"/>
                  </a:cubicBezTo>
                  <a:lnTo>
                    <a:pt x="253" y="329"/>
                  </a:lnTo>
                  <a:cubicBezTo>
                    <a:pt x="344" y="262"/>
                    <a:pt x="355" y="176"/>
                    <a:pt x="294" y="17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4"/>
            <p:cNvSpPr/>
            <p:nvPr/>
          </p:nvSpPr>
          <p:spPr>
            <a:xfrm>
              <a:off x="1212575" y="2707750"/>
              <a:ext cx="8675" cy="8100"/>
            </a:xfrm>
            <a:custGeom>
              <a:avLst/>
              <a:gdLst/>
              <a:ahLst/>
              <a:cxnLst/>
              <a:rect l="l" t="t" r="r" b="b"/>
              <a:pathLst>
                <a:path w="347" h="324" extrusionOk="0">
                  <a:moveTo>
                    <a:pt x="183" y="0"/>
                  </a:moveTo>
                  <a:cubicBezTo>
                    <a:pt x="138" y="45"/>
                    <a:pt x="86" y="85"/>
                    <a:pt x="48" y="135"/>
                  </a:cubicBezTo>
                  <a:cubicBezTo>
                    <a:pt x="1" y="197"/>
                    <a:pt x="20" y="259"/>
                    <a:pt x="88" y="297"/>
                  </a:cubicBezTo>
                  <a:cubicBezTo>
                    <a:pt x="119" y="315"/>
                    <a:pt x="146" y="324"/>
                    <a:pt x="172" y="324"/>
                  </a:cubicBezTo>
                  <a:cubicBezTo>
                    <a:pt x="211" y="324"/>
                    <a:pt x="248" y="303"/>
                    <a:pt x="291" y="262"/>
                  </a:cubicBezTo>
                  <a:cubicBezTo>
                    <a:pt x="347" y="144"/>
                    <a:pt x="193" y="107"/>
                    <a:pt x="204" y="8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4"/>
            <p:cNvSpPr/>
            <p:nvPr/>
          </p:nvSpPr>
          <p:spPr>
            <a:xfrm>
              <a:off x="1618875" y="2801375"/>
              <a:ext cx="10700" cy="11825"/>
            </a:xfrm>
            <a:custGeom>
              <a:avLst/>
              <a:gdLst/>
              <a:ahLst/>
              <a:cxnLst/>
              <a:rect l="l" t="t" r="r" b="b"/>
              <a:pathLst>
                <a:path w="428" h="473" extrusionOk="0">
                  <a:moveTo>
                    <a:pt x="75" y="0"/>
                  </a:moveTo>
                  <a:lnTo>
                    <a:pt x="75" y="0"/>
                  </a:lnTo>
                  <a:cubicBezTo>
                    <a:pt x="75" y="2"/>
                    <a:pt x="75" y="3"/>
                    <a:pt x="75" y="4"/>
                  </a:cubicBezTo>
                  <a:lnTo>
                    <a:pt x="75" y="4"/>
                  </a:lnTo>
                  <a:lnTo>
                    <a:pt x="76" y="3"/>
                  </a:lnTo>
                  <a:lnTo>
                    <a:pt x="75" y="0"/>
                  </a:lnTo>
                  <a:close/>
                  <a:moveTo>
                    <a:pt x="77" y="297"/>
                  </a:moveTo>
                  <a:lnTo>
                    <a:pt x="76" y="299"/>
                  </a:lnTo>
                  <a:lnTo>
                    <a:pt x="77" y="299"/>
                  </a:lnTo>
                  <a:cubicBezTo>
                    <a:pt x="77" y="299"/>
                    <a:pt x="77" y="298"/>
                    <a:pt x="77" y="297"/>
                  </a:cubicBezTo>
                  <a:close/>
                  <a:moveTo>
                    <a:pt x="75" y="4"/>
                  </a:moveTo>
                  <a:lnTo>
                    <a:pt x="1" y="99"/>
                  </a:lnTo>
                  <a:cubicBezTo>
                    <a:pt x="96" y="136"/>
                    <a:pt x="115" y="211"/>
                    <a:pt x="117" y="299"/>
                  </a:cubicBezTo>
                  <a:lnTo>
                    <a:pt x="77" y="299"/>
                  </a:lnTo>
                  <a:cubicBezTo>
                    <a:pt x="75" y="327"/>
                    <a:pt x="73" y="355"/>
                    <a:pt x="72" y="375"/>
                  </a:cubicBezTo>
                  <a:cubicBezTo>
                    <a:pt x="130" y="429"/>
                    <a:pt x="225" y="387"/>
                    <a:pt x="254" y="473"/>
                  </a:cubicBezTo>
                  <a:cubicBezTo>
                    <a:pt x="311" y="449"/>
                    <a:pt x="293" y="354"/>
                    <a:pt x="376" y="354"/>
                  </a:cubicBezTo>
                  <a:lnTo>
                    <a:pt x="366" y="412"/>
                  </a:lnTo>
                  <a:lnTo>
                    <a:pt x="383" y="419"/>
                  </a:lnTo>
                  <a:lnTo>
                    <a:pt x="428" y="324"/>
                  </a:lnTo>
                  <a:cubicBezTo>
                    <a:pt x="413" y="298"/>
                    <a:pt x="398" y="274"/>
                    <a:pt x="381" y="245"/>
                  </a:cubicBezTo>
                  <a:lnTo>
                    <a:pt x="184" y="365"/>
                  </a:lnTo>
                  <a:cubicBezTo>
                    <a:pt x="170" y="313"/>
                    <a:pt x="155" y="261"/>
                    <a:pt x="142" y="216"/>
                  </a:cubicBezTo>
                  <a:lnTo>
                    <a:pt x="201" y="118"/>
                  </a:lnTo>
                  <a:cubicBezTo>
                    <a:pt x="151" y="82"/>
                    <a:pt x="81" y="77"/>
                    <a:pt x="75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4"/>
            <p:cNvSpPr/>
            <p:nvPr/>
          </p:nvSpPr>
          <p:spPr>
            <a:xfrm>
              <a:off x="1826925" y="2690600"/>
              <a:ext cx="7550" cy="6000"/>
            </a:xfrm>
            <a:custGeom>
              <a:avLst/>
              <a:gdLst/>
              <a:ahLst/>
              <a:cxnLst/>
              <a:rect l="l" t="t" r="r" b="b"/>
              <a:pathLst>
                <a:path w="302" h="240" extrusionOk="0">
                  <a:moveTo>
                    <a:pt x="95" y="0"/>
                  </a:moveTo>
                  <a:lnTo>
                    <a:pt x="0" y="116"/>
                  </a:lnTo>
                  <a:cubicBezTo>
                    <a:pt x="1" y="202"/>
                    <a:pt x="73" y="204"/>
                    <a:pt x="115" y="227"/>
                  </a:cubicBezTo>
                  <a:cubicBezTo>
                    <a:pt x="130" y="236"/>
                    <a:pt x="144" y="239"/>
                    <a:pt x="157" y="239"/>
                  </a:cubicBezTo>
                  <a:cubicBezTo>
                    <a:pt x="208" y="239"/>
                    <a:pt x="249" y="189"/>
                    <a:pt x="301" y="189"/>
                  </a:cubicBezTo>
                  <a:cubicBezTo>
                    <a:pt x="272" y="75"/>
                    <a:pt x="204" y="13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4"/>
            <p:cNvSpPr/>
            <p:nvPr/>
          </p:nvSpPr>
          <p:spPr>
            <a:xfrm>
              <a:off x="1444250" y="2705275"/>
              <a:ext cx="10075" cy="7225"/>
            </a:xfrm>
            <a:custGeom>
              <a:avLst/>
              <a:gdLst/>
              <a:ahLst/>
              <a:cxnLst/>
              <a:rect l="l" t="t" r="r" b="b"/>
              <a:pathLst>
                <a:path w="403" h="289" extrusionOk="0">
                  <a:moveTo>
                    <a:pt x="309" y="1"/>
                  </a:moveTo>
                  <a:cubicBezTo>
                    <a:pt x="287" y="75"/>
                    <a:pt x="287" y="75"/>
                    <a:pt x="227" y="114"/>
                  </a:cubicBezTo>
                  <a:lnTo>
                    <a:pt x="78" y="42"/>
                  </a:lnTo>
                  <a:lnTo>
                    <a:pt x="1" y="145"/>
                  </a:lnTo>
                  <a:lnTo>
                    <a:pt x="71" y="136"/>
                  </a:lnTo>
                  <a:cubicBezTo>
                    <a:pt x="78" y="153"/>
                    <a:pt x="83" y="170"/>
                    <a:pt x="86" y="180"/>
                  </a:cubicBezTo>
                  <a:lnTo>
                    <a:pt x="233" y="288"/>
                  </a:lnTo>
                  <a:cubicBezTo>
                    <a:pt x="257" y="242"/>
                    <a:pt x="279" y="198"/>
                    <a:pt x="308" y="142"/>
                  </a:cubicBezTo>
                  <a:lnTo>
                    <a:pt x="329" y="196"/>
                  </a:lnTo>
                  <a:lnTo>
                    <a:pt x="402" y="158"/>
                  </a:lnTo>
                  <a:cubicBezTo>
                    <a:pt x="346" y="117"/>
                    <a:pt x="373" y="3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4"/>
            <p:cNvSpPr/>
            <p:nvPr/>
          </p:nvSpPr>
          <p:spPr>
            <a:xfrm>
              <a:off x="1688175" y="2818800"/>
              <a:ext cx="7550" cy="7475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150" y="0"/>
                  </a:moveTo>
                  <a:cubicBezTo>
                    <a:pt x="87" y="0"/>
                    <a:pt x="0" y="58"/>
                    <a:pt x="0" y="115"/>
                  </a:cubicBezTo>
                  <a:lnTo>
                    <a:pt x="54" y="160"/>
                  </a:lnTo>
                  <a:lnTo>
                    <a:pt x="89" y="131"/>
                  </a:lnTo>
                  <a:lnTo>
                    <a:pt x="224" y="197"/>
                  </a:lnTo>
                  <a:lnTo>
                    <a:pt x="277" y="298"/>
                  </a:lnTo>
                  <a:cubicBezTo>
                    <a:pt x="288" y="288"/>
                    <a:pt x="301" y="281"/>
                    <a:pt x="300" y="277"/>
                  </a:cubicBezTo>
                  <a:cubicBezTo>
                    <a:pt x="293" y="222"/>
                    <a:pt x="293" y="165"/>
                    <a:pt x="274" y="115"/>
                  </a:cubicBezTo>
                  <a:cubicBezTo>
                    <a:pt x="257" y="72"/>
                    <a:pt x="228" y="37"/>
                    <a:pt x="192" y="12"/>
                  </a:cubicBezTo>
                  <a:cubicBezTo>
                    <a:pt x="180" y="4"/>
                    <a:pt x="166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4"/>
            <p:cNvSpPr/>
            <p:nvPr/>
          </p:nvSpPr>
          <p:spPr>
            <a:xfrm>
              <a:off x="1415925" y="2709225"/>
              <a:ext cx="6975" cy="6875"/>
            </a:xfrm>
            <a:custGeom>
              <a:avLst/>
              <a:gdLst/>
              <a:ahLst/>
              <a:cxnLst/>
              <a:rect l="l" t="t" r="r" b="b"/>
              <a:pathLst>
                <a:path w="279" h="275" extrusionOk="0">
                  <a:moveTo>
                    <a:pt x="37" y="0"/>
                  </a:moveTo>
                  <a:lnTo>
                    <a:pt x="1" y="109"/>
                  </a:lnTo>
                  <a:lnTo>
                    <a:pt x="66" y="142"/>
                  </a:lnTo>
                  <a:cubicBezTo>
                    <a:pt x="91" y="188"/>
                    <a:pt x="112" y="226"/>
                    <a:pt x="138" y="274"/>
                  </a:cubicBezTo>
                  <a:lnTo>
                    <a:pt x="246" y="217"/>
                  </a:lnTo>
                  <a:lnTo>
                    <a:pt x="278" y="107"/>
                  </a:lnTo>
                  <a:cubicBezTo>
                    <a:pt x="247" y="85"/>
                    <a:pt x="218" y="76"/>
                    <a:pt x="191" y="76"/>
                  </a:cubicBezTo>
                  <a:cubicBezTo>
                    <a:pt x="166" y="76"/>
                    <a:pt x="143" y="84"/>
                    <a:pt x="121" y="10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4"/>
            <p:cNvSpPr/>
            <p:nvPr/>
          </p:nvSpPr>
          <p:spPr>
            <a:xfrm>
              <a:off x="1706750" y="2672350"/>
              <a:ext cx="8950" cy="3225"/>
            </a:xfrm>
            <a:custGeom>
              <a:avLst/>
              <a:gdLst/>
              <a:ahLst/>
              <a:cxnLst/>
              <a:rect l="l" t="t" r="r" b="b"/>
              <a:pathLst>
                <a:path w="358" h="129" extrusionOk="0">
                  <a:moveTo>
                    <a:pt x="1" y="0"/>
                  </a:moveTo>
                  <a:cubicBezTo>
                    <a:pt x="37" y="84"/>
                    <a:pt x="99" y="117"/>
                    <a:pt x="181" y="128"/>
                  </a:cubicBezTo>
                  <a:cubicBezTo>
                    <a:pt x="238" y="93"/>
                    <a:pt x="328" y="105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4"/>
            <p:cNvSpPr/>
            <p:nvPr/>
          </p:nvSpPr>
          <p:spPr>
            <a:xfrm>
              <a:off x="1374150" y="2672200"/>
              <a:ext cx="7125" cy="4400"/>
            </a:xfrm>
            <a:custGeom>
              <a:avLst/>
              <a:gdLst/>
              <a:ahLst/>
              <a:cxnLst/>
              <a:rect l="l" t="t" r="r" b="b"/>
              <a:pathLst>
                <a:path w="285" h="176" extrusionOk="0">
                  <a:moveTo>
                    <a:pt x="54" y="1"/>
                  </a:moveTo>
                  <a:lnTo>
                    <a:pt x="1" y="78"/>
                  </a:lnTo>
                  <a:lnTo>
                    <a:pt x="56" y="158"/>
                  </a:lnTo>
                  <a:cubicBezTo>
                    <a:pt x="83" y="170"/>
                    <a:pt x="105" y="175"/>
                    <a:pt x="125" y="175"/>
                  </a:cubicBezTo>
                  <a:cubicBezTo>
                    <a:pt x="199" y="175"/>
                    <a:pt x="234" y="103"/>
                    <a:pt x="285" y="59"/>
                  </a:cubicBezTo>
                  <a:cubicBezTo>
                    <a:pt x="259" y="19"/>
                    <a:pt x="252" y="7"/>
                    <a:pt x="223" y="7"/>
                  </a:cubicBezTo>
                  <a:cubicBezTo>
                    <a:pt x="210" y="7"/>
                    <a:pt x="193" y="10"/>
                    <a:pt x="168" y="13"/>
                  </a:cubicBezTo>
                  <a:lnTo>
                    <a:pt x="218" y="75"/>
                  </a:lnTo>
                  <a:lnTo>
                    <a:pt x="199" y="90"/>
                  </a:lnTo>
                  <a:lnTo>
                    <a:pt x="58" y="53"/>
                  </a:lnTo>
                  <a:cubicBezTo>
                    <a:pt x="63" y="39"/>
                    <a:pt x="68" y="25"/>
                    <a:pt x="74" y="11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4"/>
            <p:cNvSpPr/>
            <p:nvPr/>
          </p:nvSpPr>
          <p:spPr>
            <a:xfrm>
              <a:off x="1184300" y="2681275"/>
              <a:ext cx="6325" cy="5350"/>
            </a:xfrm>
            <a:custGeom>
              <a:avLst/>
              <a:gdLst/>
              <a:ahLst/>
              <a:cxnLst/>
              <a:rect l="l" t="t" r="r" b="b"/>
              <a:pathLst>
                <a:path w="253" h="214" extrusionOk="0">
                  <a:moveTo>
                    <a:pt x="115" y="0"/>
                  </a:moveTo>
                  <a:cubicBezTo>
                    <a:pt x="0" y="4"/>
                    <a:pt x="39" y="102"/>
                    <a:pt x="7" y="174"/>
                  </a:cubicBezTo>
                  <a:lnTo>
                    <a:pt x="82" y="214"/>
                  </a:lnTo>
                  <a:cubicBezTo>
                    <a:pt x="106" y="167"/>
                    <a:pt x="125" y="128"/>
                    <a:pt x="152" y="75"/>
                  </a:cubicBezTo>
                  <a:cubicBezTo>
                    <a:pt x="161" y="115"/>
                    <a:pt x="166" y="132"/>
                    <a:pt x="170" y="152"/>
                  </a:cubicBezTo>
                  <a:lnTo>
                    <a:pt x="252" y="6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4"/>
            <p:cNvSpPr/>
            <p:nvPr/>
          </p:nvSpPr>
          <p:spPr>
            <a:xfrm>
              <a:off x="1975800" y="2739000"/>
              <a:ext cx="6525" cy="4700"/>
            </a:xfrm>
            <a:custGeom>
              <a:avLst/>
              <a:gdLst/>
              <a:ahLst/>
              <a:cxnLst/>
              <a:rect l="l" t="t" r="r" b="b"/>
              <a:pathLst>
                <a:path w="261" h="188" extrusionOk="0">
                  <a:moveTo>
                    <a:pt x="162" y="0"/>
                  </a:moveTo>
                  <a:cubicBezTo>
                    <a:pt x="102" y="21"/>
                    <a:pt x="98" y="67"/>
                    <a:pt x="96" y="110"/>
                  </a:cubicBezTo>
                  <a:lnTo>
                    <a:pt x="0" y="176"/>
                  </a:lnTo>
                  <a:cubicBezTo>
                    <a:pt x="24" y="184"/>
                    <a:pt x="46" y="187"/>
                    <a:pt x="66" y="187"/>
                  </a:cubicBezTo>
                  <a:cubicBezTo>
                    <a:pt x="130" y="187"/>
                    <a:pt x="180" y="157"/>
                    <a:pt x="231" y="157"/>
                  </a:cubicBezTo>
                  <a:cubicBezTo>
                    <a:pt x="232" y="157"/>
                    <a:pt x="234" y="157"/>
                    <a:pt x="235" y="157"/>
                  </a:cubicBezTo>
                  <a:cubicBezTo>
                    <a:pt x="260" y="72"/>
                    <a:pt x="220" y="34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4"/>
            <p:cNvSpPr/>
            <p:nvPr/>
          </p:nvSpPr>
          <p:spPr>
            <a:xfrm>
              <a:off x="1658525" y="2711900"/>
              <a:ext cx="4975" cy="7025"/>
            </a:xfrm>
            <a:custGeom>
              <a:avLst/>
              <a:gdLst/>
              <a:ahLst/>
              <a:cxnLst/>
              <a:rect l="l" t="t" r="r" b="b"/>
              <a:pathLst>
                <a:path w="199" h="281" extrusionOk="0">
                  <a:moveTo>
                    <a:pt x="55" y="1"/>
                  </a:moveTo>
                  <a:cubicBezTo>
                    <a:pt x="35" y="59"/>
                    <a:pt x="17" y="108"/>
                    <a:pt x="1" y="154"/>
                  </a:cubicBezTo>
                  <a:cubicBezTo>
                    <a:pt x="52" y="216"/>
                    <a:pt x="90" y="281"/>
                    <a:pt x="170" y="281"/>
                  </a:cubicBezTo>
                  <a:cubicBezTo>
                    <a:pt x="178" y="281"/>
                    <a:pt x="186" y="280"/>
                    <a:pt x="195" y="279"/>
                  </a:cubicBezTo>
                  <a:cubicBezTo>
                    <a:pt x="198" y="181"/>
                    <a:pt x="98" y="168"/>
                    <a:pt x="67" y="96"/>
                  </a:cubicBezTo>
                  <a:lnTo>
                    <a:pt x="109" y="4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4"/>
            <p:cNvSpPr/>
            <p:nvPr/>
          </p:nvSpPr>
          <p:spPr>
            <a:xfrm>
              <a:off x="1620775" y="2799525"/>
              <a:ext cx="6625" cy="4075"/>
            </a:xfrm>
            <a:custGeom>
              <a:avLst/>
              <a:gdLst/>
              <a:ahLst/>
              <a:cxnLst/>
              <a:rect l="l" t="t" r="r" b="b"/>
              <a:pathLst>
                <a:path w="265" h="163" extrusionOk="0">
                  <a:moveTo>
                    <a:pt x="179" y="0"/>
                  </a:moveTo>
                  <a:lnTo>
                    <a:pt x="105" y="62"/>
                  </a:lnTo>
                  <a:lnTo>
                    <a:pt x="28" y="31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1" y="75"/>
                    <a:pt x="1" y="75"/>
                    <a:pt x="0" y="74"/>
                  </a:cubicBez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65" y="132"/>
                    <a:pt x="147" y="163"/>
                    <a:pt x="231" y="163"/>
                  </a:cubicBezTo>
                  <a:cubicBezTo>
                    <a:pt x="243" y="163"/>
                    <a:pt x="254" y="162"/>
                    <a:pt x="265" y="161"/>
                  </a:cubicBezTo>
                  <a:cubicBezTo>
                    <a:pt x="259" y="98"/>
                    <a:pt x="228" y="4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4"/>
            <p:cNvSpPr/>
            <p:nvPr/>
          </p:nvSpPr>
          <p:spPr>
            <a:xfrm>
              <a:off x="1930600" y="2760275"/>
              <a:ext cx="5625" cy="4200"/>
            </a:xfrm>
            <a:custGeom>
              <a:avLst/>
              <a:gdLst/>
              <a:ahLst/>
              <a:cxnLst/>
              <a:rect l="l" t="t" r="r" b="b"/>
              <a:pathLst>
                <a:path w="225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87"/>
                    <a:pt x="30" y="142"/>
                    <a:pt x="95" y="167"/>
                  </a:cubicBezTo>
                  <a:lnTo>
                    <a:pt x="177" y="148"/>
                  </a:lnTo>
                  <a:cubicBezTo>
                    <a:pt x="225" y="64"/>
                    <a:pt x="225" y="64"/>
                    <a:pt x="169" y="11"/>
                  </a:cubicBezTo>
                  <a:lnTo>
                    <a:pt x="5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4"/>
            <p:cNvSpPr/>
            <p:nvPr/>
          </p:nvSpPr>
          <p:spPr>
            <a:xfrm>
              <a:off x="1704100" y="2784900"/>
              <a:ext cx="5650" cy="4550"/>
            </a:xfrm>
            <a:custGeom>
              <a:avLst/>
              <a:gdLst/>
              <a:ahLst/>
              <a:cxnLst/>
              <a:rect l="l" t="t" r="r" b="b"/>
              <a:pathLst>
                <a:path w="226" h="182" extrusionOk="0">
                  <a:moveTo>
                    <a:pt x="107" y="0"/>
                  </a:moveTo>
                  <a:lnTo>
                    <a:pt x="34" y="23"/>
                  </a:lnTo>
                  <a:cubicBezTo>
                    <a:pt x="11" y="86"/>
                    <a:pt x="1" y="138"/>
                    <a:pt x="49" y="181"/>
                  </a:cubicBezTo>
                  <a:lnTo>
                    <a:pt x="134" y="181"/>
                  </a:lnTo>
                  <a:cubicBezTo>
                    <a:pt x="163" y="141"/>
                    <a:pt x="225" y="129"/>
                    <a:pt x="206" y="59"/>
                  </a:cubicBezTo>
                  <a:lnTo>
                    <a:pt x="206" y="59"/>
                  </a:lnTo>
                  <a:lnTo>
                    <a:pt x="140" y="80"/>
                  </a:lnTo>
                  <a:cubicBezTo>
                    <a:pt x="129" y="51"/>
                    <a:pt x="118" y="2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4"/>
            <p:cNvSpPr/>
            <p:nvPr/>
          </p:nvSpPr>
          <p:spPr>
            <a:xfrm>
              <a:off x="1694325" y="2873300"/>
              <a:ext cx="5225" cy="6850"/>
            </a:xfrm>
            <a:custGeom>
              <a:avLst/>
              <a:gdLst/>
              <a:ahLst/>
              <a:cxnLst/>
              <a:rect l="l" t="t" r="r" b="b"/>
              <a:pathLst>
                <a:path w="209" h="274" extrusionOk="0">
                  <a:moveTo>
                    <a:pt x="162" y="1"/>
                  </a:moveTo>
                  <a:lnTo>
                    <a:pt x="72" y="69"/>
                  </a:lnTo>
                  <a:lnTo>
                    <a:pt x="40" y="27"/>
                  </a:lnTo>
                  <a:lnTo>
                    <a:pt x="0" y="49"/>
                  </a:lnTo>
                  <a:lnTo>
                    <a:pt x="48" y="130"/>
                  </a:lnTo>
                  <a:lnTo>
                    <a:pt x="108" y="143"/>
                  </a:lnTo>
                  <a:lnTo>
                    <a:pt x="55" y="255"/>
                  </a:lnTo>
                  <a:cubicBezTo>
                    <a:pt x="72" y="268"/>
                    <a:pt x="85" y="273"/>
                    <a:pt x="96" y="273"/>
                  </a:cubicBezTo>
                  <a:cubicBezTo>
                    <a:pt x="120" y="273"/>
                    <a:pt x="133" y="247"/>
                    <a:pt x="145" y="228"/>
                  </a:cubicBezTo>
                  <a:cubicBezTo>
                    <a:pt x="138" y="177"/>
                    <a:pt x="133" y="137"/>
                    <a:pt x="128" y="102"/>
                  </a:cubicBezTo>
                  <a:lnTo>
                    <a:pt x="208" y="2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4"/>
            <p:cNvSpPr/>
            <p:nvPr/>
          </p:nvSpPr>
          <p:spPr>
            <a:xfrm>
              <a:off x="1842575" y="2779450"/>
              <a:ext cx="4350" cy="5225"/>
            </a:xfrm>
            <a:custGeom>
              <a:avLst/>
              <a:gdLst/>
              <a:ahLst/>
              <a:cxnLst/>
              <a:rect l="l" t="t" r="r" b="b"/>
              <a:pathLst>
                <a:path w="174" h="209" extrusionOk="0">
                  <a:moveTo>
                    <a:pt x="79" y="0"/>
                  </a:moveTo>
                  <a:lnTo>
                    <a:pt x="0" y="56"/>
                  </a:lnTo>
                  <a:lnTo>
                    <a:pt x="89" y="104"/>
                  </a:lnTo>
                  <a:lnTo>
                    <a:pt x="36" y="184"/>
                  </a:lnTo>
                  <a:cubicBezTo>
                    <a:pt x="62" y="200"/>
                    <a:pt x="81" y="209"/>
                    <a:pt x="97" y="209"/>
                  </a:cubicBezTo>
                  <a:cubicBezTo>
                    <a:pt x="122" y="209"/>
                    <a:pt x="141" y="186"/>
                    <a:pt x="174" y="134"/>
                  </a:cubicBezTo>
                  <a:cubicBezTo>
                    <a:pt x="145" y="93"/>
                    <a:pt x="113" y="49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4"/>
            <p:cNvSpPr/>
            <p:nvPr/>
          </p:nvSpPr>
          <p:spPr>
            <a:xfrm>
              <a:off x="1759200" y="2672425"/>
              <a:ext cx="8475" cy="1950"/>
            </a:xfrm>
            <a:custGeom>
              <a:avLst/>
              <a:gdLst/>
              <a:ahLst/>
              <a:cxnLst/>
              <a:rect l="l" t="t" r="r" b="b"/>
              <a:pathLst>
                <a:path w="339" h="78" extrusionOk="0">
                  <a:moveTo>
                    <a:pt x="1" y="1"/>
                  </a:moveTo>
                  <a:cubicBezTo>
                    <a:pt x="3" y="13"/>
                    <a:pt x="5" y="25"/>
                    <a:pt x="8" y="42"/>
                  </a:cubicBezTo>
                  <a:lnTo>
                    <a:pt x="101" y="16"/>
                  </a:lnTo>
                  <a:lnTo>
                    <a:pt x="211" y="77"/>
                  </a:lnTo>
                  <a:lnTo>
                    <a:pt x="338" y="1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4"/>
            <p:cNvSpPr/>
            <p:nvPr/>
          </p:nvSpPr>
          <p:spPr>
            <a:xfrm>
              <a:off x="1404250" y="2691675"/>
              <a:ext cx="4550" cy="9075"/>
            </a:xfrm>
            <a:custGeom>
              <a:avLst/>
              <a:gdLst/>
              <a:ahLst/>
              <a:cxnLst/>
              <a:rect l="l" t="t" r="r" b="b"/>
              <a:pathLst>
                <a:path w="182" h="363" extrusionOk="0">
                  <a:moveTo>
                    <a:pt x="128" y="1"/>
                  </a:moveTo>
                  <a:lnTo>
                    <a:pt x="0" y="206"/>
                  </a:lnTo>
                  <a:cubicBezTo>
                    <a:pt x="81" y="279"/>
                    <a:pt x="81" y="279"/>
                    <a:pt x="79" y="362"/>
                  </a:cubicBezTo>
                  <a:lnTo>
                    <a:pt x="135" y="262"/>
                  </a:lnTo>
                  <a:lnTo>
                    <a:pt x="62" y="211"/>
                  </a:lnTo>
                  <a:cubicBezTo>
                    <a:pt x="70" y="135"/>
                    <a:pt x="182" y="96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4"/>
            <p:cNvSpPr/>
            <p:nvPr/>
          </p:nvSpPr>
          <p:spPr>
            <a:xfrm>
              <a:off x="1429700" y="2709025"/>
              <a:ext cx="4250" cy="5175"/>
            </a:xfrm>
            <a:custGeom>
              <a:avLst/>
              <a:gdLst/>
              <a:ahLst/>
              <a:cxnLst/>
              <a:rect l="l" t="t" r="r" b="b"/>
              <a:pathLst>
                <a:path w="170" h="207" extrusionOk="0">
                  <a:moveTo>
                    <a:pt x="145" y="0"/>
                  </a:moveTo>
                  <a:lnTo>
                    <a:pt x="145" y="0"/>
                  </a:lnTo>
                  <a:cubicBezTo>
                    <a:pt x="107" y="27"/>
                    <a:pt x="75" y="47"/>
                    <a:pt x="44" y="69"/>
                  </a:cubicBezTo>
                  <a:cubicBezTo>
                    <a:pt x="31" y="110"/>
                    <a:pt x="19" y="150"/>
                    <a:pt x="1" y="207"/>
                  </a:cubicBezTo>
                  <a:lnTo>
                    <a:pt x="129" y="183"/>
                  </a:lnTo>
                  <a:cubicBezTo>
                    <a:pt x="124" y="120"/>
                    <a:pt x="170" y="69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4"/>
            <p:cNvSpPr/>
            <p:nvPr/>
          </p:nvSpPr>
          <p:spPr>
            <a:xfrm>
              <a:off x="1713850" y="2820625"/>
              <a:ext cx="6250" cy="4000"/>
            </a:xfrm>
            <a:custGeom>
              <a:avLst/>
              <a:gdLst/>
              <a:ahLst/>
              <a:cxnLst/>
              <a:rect l="l" t="t" r="r" b="b"/>
              <a:pathLst>
                <a:path w="250" h="160" extrusionOk="0">
                  <a:moveTo>
                    <a:pt x="157" y="0"/>
                  </a:moveTo>
                  <a:lnTo>
                    <a:pt x="1" y="96"/>
                  </a:lnTo>
                  <a:lnTo>
                    <a:pt x="121" y="96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250" y="159"/>
                  </a:lnTo>
                  <a:cubicBezTo>
                    <a:pt x="244" y="124"/>
                    <a:pt x="238" y="86"/>
                    <a:pt x="231" y="4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4"/>
            <p:cNvSpPr/>
            <p:nvPr/>
          </p:nvSpPr>
          <p:spPr>
            <a:xfrm>
              <a:off x="1872525" y="2916150"/>
              <a:ext cx="4900" cy="3525"/>
            </a:xfrm>
            <a:custGeom>
              <a:avLst/>
              <a:gdLst/>
              <a:ahLst/>
              <a:cxnLst/>
              <a:rect l="l" t="t" r="r" b="b"/>
              <a:pathLst>
                <a:path w="196" h="141" extrusionOk="0">
                  <a:moveTo>
                    <a:pt x="48" y="1"/>
                  </a:moveTo>
                  <a:cubicBezTo>
                    <a:pt x="34" y="1"/>
                    <a:pt x="19" y="5"/>
                    <a:pt x="0" y="15"/>
                  </a:cubicBezTo>
                  <a:cubicBezTo>
                    <a:pt x="32" y="95"/>
                    <a:pt x="32" y="95"/>
                    <a:pt x="131" y="140"/>
                  </a:cubicBezTo>
                  <a:lnTo>
                    <a:pt x="195" y="90"/>
                  </a:lnTo>
                  <a:cubicBezTo>
                    <a:pt x="133" y="76"/>
                    <a:pt x="10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4"/>
            <p:cNvSpPr/>
            <p:nvPr/>
          </p:nvSpPr>
          <p:spPr>
            <a:xfrm>
              <a:off x="1981075" y="2729250"/>
              <a:ext cx="3600" cy="4850"/>
            </a:xfrm>
            <a:custGeom>
              <a:avLst/>
              <a:gdLst/>
              <a:ahLst/>
              <a:cxnLst/>
              <a:rect l="l" t="t" r="r" b="b"/>
              <a:pathLst>
                <a:path w="144" h="19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96"/>
                    <a:pt x="47" y="144"/>
                    <a:pt x="121" y="193"/>
                  </a:cubicBezTo>
                  <a:cubicBezTo>
                    <a:pt x="130" y="152"/>
                    <a:pt x="137" y="120"/>
                    <a:pt x="144" y="8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4"/>
            <p:cNvSpPr/>
            <p:nvPr/>
          </p:nvSpPr>
          <p:spPr>
            <a:xfrm>
              <a:off x="1461975" y="2818950"/>
              <a:ext cx="3850" cy="4100"/>
            </a:xfrm>
            <a:custGeom>
              <a:avLst/>
              <a:gdLst/>
              <a:ahLst/>
              <a:cxnLst/>
              <a:rect l="l" t="t" r="r" b="b"/>
              <a:pathLst>
                <a:path w="154" h="164" extrusionOk="0">
                  <a:moveTo>
                    <a:pt x="143" y="0"/>
                  </a:moveTo>
                  <a:lnTo>
                    <a:pt x="0" y="53"/>
                  </a:lnTo>
                  <a:cubicBezTo>
                    <a:pt x="4" y="94"/>
                    <a:pt x="8" y="129"/>
                    <a:pt x="12" y="163"/>
                  </a:cubicBezTo>
                  <a:cubicBezTo>
                    <a:pt x="17" y="164"/>
                    <a:pt x="22" y="164"/>
                    <a:pt x="26" y="164"/>
                  </a:cubicBezTo>
                  <a:cubicBezTo>
                    <a:pt x="103" y="164"/>
                    <a:pt x="86" y="104"/>
                    <a:pt x="97" y="65"/>
                  </a:cubicBezTo>
                  <a:lnTo>
                    <a:pt x="153" y="1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4"/>
            <p:cNvSpPr/>
            <p:nvPr/>
          </p:nvSpPr>
          <p:spPr>
            <a:xfrm>
              <a:off x="1272075" y="2708375"/>
              <a:ext cx="4475" cy="2800"/>
            </a:xfrm>
            <a:custGeom>
              <a:avLst/>
              <a:gdLst/>
              <a:ahLst/>
              <a:cxnLst/>
              <a:rect l="l" t="t" r="r" b="b"/>
              <a:pathLst>
                <a:path w="179" h="112" extrusionOk="0">
                  <a:moveTo>
                    <a:pt x="78" y="0"/>
                  </a:moveTo>
                  <a:cubicBezTo>
                    <a:pt x="65" y="0"/>
                    <a:pt x="52" y="4"/>
                    <a:pt x="38" y="12"/>
                  </a:cubicBezTo>
                  <a:cubicBezTo>
                    <a:pt x="2" y="34"/>
                    <a:pt x="1" y="69"/>
                    <a:pt x="36" y="112"/>
                  </a:cubicBezTo>
                  <a:lnTo>
                    <a:pt x="179" y="68"/>
                  </a:lnTo>
                  <a:cubicBezTo>
                    <a:pt x="142" y="25"/>
                    <a:pt x="11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4"/>
            <p:cNvSpPr/>
            <p:nvPr/>
          </p:nvSpPr>
          <p:spPr>
            <a:xfrm>
              <a:off x="1888800" y="2714950"/>
              <a:ext cx="5325" cy="3500"/>
            </a:xfrm>
            <a:custGeom>
              <a:avLst/>
              <a:gdLst/>
              <a:ahLst/>
              <a:cxnLst/>
              <a:rect l="l" t="t" r="r" b="b"/>
              <a:pathLst>
                <a:path w="213" h="140" extrusionOk="0">
                  <a:moveTo>
                    <a:pt x="20" y="1"/>
                  </a:moveTo>
                  <a:lnTo>
                    <a:pt x="1" y="19"/>
                  </a:lnTo>
                  <a:cubicBezTo>
                    <a:pt x="24" y="58"/>
                    <a:pt x="46" y="98"/>
                    <a:pt x="73" y="140"/>
                  </a:cubicBezTo>
                  <a:cubicBezTo>
                    <a:pt x="128" y="121"/>
                    <a:pt x="183" y="108"/>
                    <a:pt x="213" y="26"/>
                  </a:cubicBezTo>
                  <a:lnTo>
                    <a:pt x="213" y="26"/>
                  </a:lnTo>
                  <a:lnTo>
                    <a:pt x="111" y="7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4"/>
            <p:cNvSpPr/>
            <p:nvPr/>
          </p:nvSpPr>
          <p:spPr>
            <a:xfrm>
              <a:off x="1208600" y="2689825"/>
              <a:ext cx="3975" cy="3675"/>
            </a:xfrm>
            <a:custGeom>
              <a:avLst/>
              <a:gdLst/>
              <a:ahLst/>
              <a:cxnLst/>
              <a:rect l="l" t="t" r="r" b="b"/>
              <a:pathLst>
                <a:path w="159" h="147" extrusionOk="0">
                  <a:moveTo>
                    <a:pt x="146" y="1"/>
                  </a:moveTo>
                  <a:lnTo>
                    <a:pt x="0" y="93"/>
                  </a:lnTo>
                  <a:cubicBezTo>
                    <a:pt x="23" y="126"/>
                    <a:pt x="46" y="146"/>
                    <a:pt x="73" y="146"/>
                  </a:cubicBezTo>
                  <a:cubicBezTo>
                    <a:pt x="85" y="146"/>
                    <a:pt x="98" y="142"/>
                    <a:pt x="112" y="133"/>
                  </a:cubicBezTo>
                  <a:cubicBezTo>
                    <a:pt x="130" y="87"/>
                    <a:pt x="144" y="51"/>
                    <a:pt x="159" y="13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4"/>
            <p:cNvSpPr/>
            <p:nvPr/>
          </p:nvSpPr>
          <p:spPr>
            <a:xfrm>
              <a:off x="1601050" y="2734000"/>
              <a:ext cx="4725" cy="3125"/>
            </a:xfrm>
            <a:custGeom>
              <a:avLst/>
              <a:gdLst/>
              <a:ahLst/>
              <a:cxnLst/>
              <a:rect l="l" t="t" r="r" b="b"/>
              <a:pathLst>
                <a:path w="189" h="12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81"/>
                    <a:pt x="74" y="92"/>
                    <a:pt x="114" y="124"/>
                  </a:cubicBezTo>
                  <a:cubicBezTo>
                    <a:pt x="188" y="80"/>
                    <a:pt x="188" y="80"/>
                    <a:pt x="186" y="8"/>
                  </a:cubicBezTo>
                  <a:lnTo>
                    <a:pt x="186" y="8"/>
                  </a:lnTo>
                  <a:lnTo>
                    <a:pt x="115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4"/>
            <p:cNvSpPr/>
            <p:nvPr/>
          </p:nvSpPr>
          <p:spPr>
            <a:xfrm>
              <a:off x="1425625" y="2758200"/>
              <a:ext cx="3650" cy="3900"/>
            </a:xfrm>
            <a:custGeom>
              <a:avLst/>
              <a:gdLst/>
              <a:ahLst/>
              <a:cxnLst/>
              <a:rect l="l" t="t" r="r" b="b"/>
              <a:pathLst>
                <a:path w="146" h="156" extrusionOk="0">
                  <a:moveTo>
                    <a:pt x="92" y="0"/>
                  </a:moveTo>
                  <a:cubicBezTo>
                    <a:pt x="1" y="93"/>
                    <a:pt x="1" y="93"/>
                    <a:pt x="38" y="155"/>
                  </a:cubicBezTo>
                  <a:lnTo>
                    <a:pt x="146" y="8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4"/>
            <p:cNvSpPr/>
            <p:nvPr/>
          </p:nvSpPr>
          <p:spPr>
            <a:xfrm>
              <a:off x="1931550" y="27580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" y="0"/>
                  </a:moveTo>
                  <a:lnTo>
                    <a:pt x="51" y="68"/>
                  </a:lnTo>
                  <a:lnTo>
                    <a:pt x="17" y="130"/>
                  </a:lnTo>
                  <a:lnTo>
                    <a:pt x="131" y="102"/>
                  </a:lnTo>
                  <a:lnTo>
                    <a:pt x="13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4"/>
            <p:cNvSpPr/>
            <p:nvPr/>
          </p:nvSpPr>
          <p:spPr>
            <a:xfrm>
              <a:off x="1694775" y="2769725"/>
              <a:ext cx="3625" cy="3000"/>
            </a:xfrm>
            <a:custGeom>
              <a:avLst/>
              <a:gdLst/>
              <a:ahLst/>
              <a:cxnLst/>
              <a:rect l="l" t="t" r="r" b="b"/>
              <a:pathLst>
                <a:path w="145" h="120" extrusionOk="0">
                  <a:moveTo>
                    <a:pt x="79" y="0"/>
                  </a:moveTo>
                  <a:cubicBezTo>
                    <a:pt x="39" y="21"/>
                    <a:pt x="1" y="40"/>
                    <a:pt x="17" y="101"/>
                  </a:cubicBezTo>
                  <a:lnTo>
                    <a:pt x="114" y="120"/>
                  </a:lnTo>
                  <a:cubicBezTo>
                    <a:pt x="144" y="67"/>
                    <a:pt x="126" y="3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4"/>
            <p:cNvSpPr/>
            <p:nvPr/>
          </p:nvSpPr>
          <p:spPr>
            <a:xfrm>
              <a:off x="1828450" y="2802150"/>
              <a:ext cx="2550" cy="5175"/>
            </a:xfrm>
            <a:custGeom>
              <a:avLst/>
              <a:gdLst/>
              <a:ahLst/>
              <a:cxnLst/>
              <a:rect l="l" t="t" r="r" b="b"/>
              <a:pathLst>
                <a:path w="102" h="207" extrusionOk="0">
                  <a:moveTo>
                    <a:pt x="41" y="0"/>
                  </a:moveTo>
                  <a:cubicBezTo>
                    <a:pt x="1" y="37"/>
                    <a:pt x="30" y="70"/>
                    <a:pt x="29" y="103"/>
                  </a:cubicBezTo>
                  <a:cubicBezTo>
                    <a:pt x="27" y="135"/>
                    <a:pt x="13" y="167"/>
                    <a:pt x="2" y="207"/>
                  </a:cubicBezTo>
                  <a:lnTo>
                    <a:pt x="101" y="16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4"/>
            <p:cNvSpPr/>
            <p:nvPr/>
          </p:nvSpPr>
          <p:spPr>
            <a:xfrm>
              <a:off x="1713825" y="282300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121" y="0"/>
                  </a:moveTo>
                  <a:lnTo>
                    <a:pt x="121" y="0"/>
                  </a:lnTo>
                  <a:cubicBezTo>
                    <a:pt x="121" y="1"/>
                    <a:pt x="121" y="2"/>
                    <a:pt x="121" y="2"/>
                  </a:cubicBezTo>
                  <a:lnTo>
                    <a:pt x="121" y="2"/>
                  </a:lnTo>
                  <a:lnTo>
                    <a:pt x="123" y="1"/>
                  </a:lnTo>
                  <a:lnTo>
                    <a:pt x="121" y="0"/>
                  </a:lnTo>
                  <a:close/>
                  <a:moveTo>
                    <a:pt x="121" y="2"/>
                  </a:moveTo>
                  <a:lnTo>
                    <a:pt x="56" y="40"/>
                  </a:lnTo>
                  <a:cubicBezTo>
                    <a:pt x="37" y="83"/>
                    <a:pt x="24" y="117"/>
                    <a:pt x="1" y="170"/>
                  </a:cubicBezTo>
                  <a:lnTo>
                    <a:pt x="149" y="87"/>
                  </a:lnTo>
                  <a:cubicBezTo>
                    <a:pt x="138" y="55"/>
                    <a:pt x="129" y="28"/>
                    <a:pt x="1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4"/>
            <p:cNvSpPr/>
            <p:nvPr/>
          </p:nvSpPr>
          <p:spPr>
            <a:xfrm>
              <a:off x="1617800" y="2805225"/>
              <a:ext cx="3025" cy="3650"/>
            </a:xfrm>
            <a:custGeom>
              <a:avLst/>
              <a:gdLst/>
              <a:ahLst/>
              <a:cxnLst/>
              <a:rect l="l" t="t" r="r" b="b"/>
              <a:pathLst>
                <a:path w="121" h="146" extrusionOk="0">
                  <a:moveTo>
                    <a:pt x="67" y="0"/>
                  </a:moveTo>
                  <a:cubicBezTo>
                    <a:pt x="44" y="43"/>
                    <a:pt x="26" y="77"/>
                    <a:pt x="1" y="124"/>
                  </a:cubicBezTo>
                  <a:lnTo>
                    <a:pt x="119" y="143"/>
                  </a:lnTo>
                  <a:lnTo>
                    <a:pt x="119" y="143"/>
                  </a:lnTo>
                  <a:cubicBezTo>
                    <a:pt x="115" y="95"/>
                    <a:pt x="114" y="44"/>
                    <a:pt x="67" y="0"/>
                  </a:cubicBezTo>
                  <a:close/>
                  <a:moveTo>
                    <a:pt x="119" y="143"/>
                  </a:moveTo>
                  <a:cubicBezTo>
                    <a:pt x="119" y="144"/>
                    <a:pt x="119" y="144"/>
                    <a:pt x="119" y="145"/>
                  </a:cubicBezTo>
                  <a:lnTo>
                    <a:pt x="120" y="143"/>
                  </a:lnTo>
                  <a:lnTo>
                    <a:pt x="119" y="1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4"/>
            <p:cNvSpPr/>
            <p:nvPr/>
          </p:nvSpPr>
          <p:spPr>
            <a:xfrm>
              <a:off x="1785425" y="2832700"/>
              <a:ext cx="2675" cy="3500"/>
            </a:xfrm>
            <a:custGeom>
              <a:avLst/>
              <a:gdLst/>
              <a:ahLst/>
              <a:cxnLst/>
              <a:rect l="l" t="t" r="r" b="b"/>
              <a:pathLst>
                <a:path w="107" h="140" extrusionOk="0">
                  <a:moveTo>
                    <a:pt x="57" y="0"/>
                  </a:moveTo>
                  <a:lnTo>
                    <a:pt x="57" y="0"/>
                  </a:lnTo>
                  <a:cubicBezTo>
                    <a:pt x="0" y="50"/>
                    <a:pt x="0" y="50"/>
                    <a:pt x="61" y="139"/>
                  </a:cubicBezTo>
                  <a:lnTo>
                    <a:pt x="106" y="75"/>
                  </a:lnTo>
                  <a:cubicBezTo>
                    <a:pt x="88" y="48"/>
                    <a:pt x="73" y="24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4"/>
            <p:cNvSpPr/>
            <p:nvPr/>
          </p:nvSpPr>
          <p:spPr>
            <a:xfrm>
              <a:off x="1580350" y="2698850"/>
              <a:ext cx="3075" cy="2900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35" y="1"/>
                  </a:moveTo>
                  <a:cubicBezTo>
                    <a:pt x="25" y="1"/>
                    <a:pt x="14" y="4"/>
                    <a:pt x="1" y="10"/>
                  </a:cubicBezTo>
                  <a:lnTo>
                    <a:pt x="12" y="115"/>
                  </a:lnTo>
                  <a:lnTo>
                    <a:pt x="123" y="58"/>
                  </a:lnTo>
                  <a:cubicBezTo>
                    <a:pt x="90" y="35"/>
                    <a:pt x="6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4" name="Google Shape;6214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9174355">
            <a:off x="1757362" y="387074"/>
            <a:ext cx="5629275" cy="421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5" name="Google Shape;6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69192" flipH="1">
            <a:off x="-674875" y="-1159450"/>
            <a:ext cx="2260323" cy="244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6" name="Google Shape;6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4723">
            <a:off x="6960279" y="-2032397"/>
            <a:ext cx="3878894" cy="34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7" name="Google Shape;6217;p23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 rot="-8734566">
            <a:off x="7499596" y="4474200"/>
            <a:ext cx="3472104" cy="1734148"/>
          </a:xfrm>
          <a:prstGeom prst="rect">
            <a:avLst/>
          </a:prstGeom>
          <a:noFill/>
          <a:ln>
            <a:noFill/>
          </a:ln>
        </p:spPr>
      </p:pic>
      <p:sp>
        <p:nvSpPr>
          <p:cNvPr id="6218" name="Google Shape;6218;p23"/>
          <p:cNvSpPr txBox="1">
            <a:spLocks noGrp="1"/>
          </p:cNvSpPr>
          <p:nvPr>
            <p:ph type="subTitle" idx="1"/>
          </p:nvPr>
        </p:nvSpPr>
        <p:spPr>
          <a:xfrm>
            <a:off x="2486850" y="2880850"/>
            <a:ext cx="41703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9" name="Google Shape;6219;p23"/>
          <p:cNvSpPr txBox="1">
            <a:spLocks noGrp="1"/>
          </p:cNvSpPr>
          <p:nvPr>
            <p:ph type="title"/>
          </p:nvPr>
        </p:nvSpPr>
        <p:spPr>
          <a:xfrm>
            <a:off x="1904700" y="1507525"/>
            <a:ext cx="53346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20" name="Google Shape;6220;p23"/>
          <p:cNvSpPr/>
          <p:nvPr/>
        </p:nvSpPr>
        <p:spPr>
          <a:xfrm flipH="1">
            <a:off x="764651" y="311725"/>
            <a:ext cx="549797" cy="1150930"/>
          </a:xfrm>
          <a:custGeom>
            <a:avLst/>
            <a:gdLst/>
            <a:ahLst/>
            <a:cxnLst/>
            <a:rect l="l" t="t" r="r" b="b"/>
            <a:pathLst>
              <a:path w="18493" h="38716" extrusionOk="0">
                <a:moveTo>
                  <a:pt x="15548" y="3966"/>
                </a:moveTo>
                <a:cubicBezTo>
                  <a:pt x="15571" y="3987"/>
                  <a:pt x="15610" y="4005"/>
                  <a:pt x="15612" y="4028"/>
                </a:cubicBezTo>
                <a:cubicBezTo>
                  <a:pt x="15617" y="4082"/>
                  <a:pt x="15663" y="4137"/>
                  <a:pt x="15601" y="4213"/>
                </a:cubicBezTo>
                <a:cubicBezTo>
                  <a:pt x="15570" y="4127"/>
                  <a:pt x="15544" y="4058"/>
                  <a:pt x="15519" y="3988"/>
                </a:cubicBezTo>
                <a:lnTo>
                  <a:pt x="15548" y="3966"/>
                </a:lnTo>
                <a:close/>
                <a:moveTo>
                  <a:pt x="7191" y="4245"/>
                </a:moveTo>
                <a:cubicBezTo>
                  <a:pt x="7231" y="4245"/>
                  <a:pt x="7258" y="4285"/>
                  <a:pt x="7285" y="4374"/>
                </a:cubicBezTo>
                <a:cubicBezTo>
                  <a:pt x="7208" y="4369"/>
                  <a:pt x="7146" y="4347"/>
                  <a:pt x="7097" y="4288"/>
                </a:cubicBezTo>
                <a:cubicBezTo>
                  <a:pt x="7136" y="4260"/>
                  <a:pt x="7166" y="4245"/>
                  <a:pt x="7191" y="4245"/>
                </a:cubicBezTo>
                <a:close/>
                <a:moveTo>
                  <a:pt x="15405" y="4359"/>
                </a:moveTo>
                <a:lnTo>
                  <a:pt x="15485" y="4380"/>
                </a:lnTo>
                <a:cubicBezTo>
                  <a:pt x="15488" y="4428"/>
                  <a:pt x="15490" y="4471"/>
                  <a:pt x="15493" y="4511"/>
                </a:cubicBezTo>
                <a:cubicBezTo>
                  <a:pt x="15478" y="4517"/>
                  <a:pt x="15467" y="4520"/>
                  <a:pt x="15459" y="4520"/>
                </a:cubicBezTo>
                <a:cubicBezTo>
                  <a:pt x="15426" y="4520"/>
                  <a:pt x="15426" y="4480"/>
                  <a:pt x="15405" y="4469"/>
                </a:cubicBezTo>
                <a:lnTo>
                  <a:pt x="15301" y="4467"/>
                </a:lnTo>
                <a:lnTo>
                  <a:pt x="15405" y="4359"/>
                </a:lnTo>
                <a:close/>
                <a:moveTo>
                  <a:pt x="15153" y="4574"/>
                </a:moveTo>
                <a:lnTo>
                  <a:pt x="15153" y="4574"/>
                </a:lnTo>
                <a:cubicBezTo>
                  <a:pt x="15177" y="4666"/>
                  <a:pt x="15166" y="4677"/>
                  <a:pt x="15024" y="4724"/>
                </a:cubicBezTo>
                <a:cubicBezTo>
                  <a:pt x="15015" y="4714"/>
                  <a:pt x="15005" y="4700"/>
                  <a:pt x="14994" y="4688"/>
                </a:cubicBezTo>
                <a:cubicBezTo>
                  <a:pt x="14983" y="4677"/>
                  <a:pt x="14971" y="4667"/>
                  <a:pt x="14961" y="4657"/>
                </a:cubicBezTo>
                <a:cubicBezTo>
                  <a:pt x="14967" y="4647"/>
                  <a:pt x="14968" y="4642"/>
                  <a:pt x="14970" y="4641"/>
                </a:cubicBezTo>
                <a:cubicBezTo>
                  <a:pt x="15028" y="4619"/>
                  <a:pt x="15086" y="4598"/>
                  <a:pt x="15153" y="4574"/>
                </a:cubicBezTo>
                <a:close/>
                <a:moveTo>
                  <a:pt x="16660" y="4601"/>
                </a:moveTo>
                <a:lnTo>
                  <a:pt x="16696" y="4723"/>
                </a:lnTo>
                <a:lnTo>
                  <a:pt x="16616" y="4748"/>
                </a:lnTo>
                <a:lnTo>
                  <a:pt x="16566" y="4671"/>
                </a:lnTo>
                <a:lnTo>
                  <a:pt x="16660" y="4601"/>
                </a:lnTo>
                <a:close/>
                <a:moveTo>
                  <a:pt x="15609" y="4396"/>
                </a:moveTo>
                <a:cubicBezTo>
                  <a:pt x="15677" y="4428"/>
                  <a:pt x="15682" y="4480"/>
                  <a:pt x="15664" y="4537"/>
                </a:cubicBezTo>
                <a:lnTo>
                  <a:pt x="15754" y="4643"/>
                </a:lnTo>
                <a:lnTo>
                  <a:pt x="15666" y="4693"/>
                </a:lnTo>
                <a:cubicBezTo>
                  <a:pt x="15647" y="4784"/>
                  <a:pt x="15641" y="4879"/>
                  <a:pt x="15538" y="4942"/>
                </a:cubicBezTo>
                <a:lnTo>
                  <a:pt x="15486" y="4799"/>
                </a:lnTo>
                <a:lnTo>
                  <a:pt x="15275" y="4785"/>
                </a:lnTo>
                <a:cubicBezTo>
                  <a:pt x="15277" y="4727"/>
                  <a:pt x="15279" y="4682"/>
                  <a:pt x="15283" y="4633"/>
                </a:cubicBezTo>
                <a:lnTo>
                  <a:pt x="15351" y="4623"/>
                </a:lnTo>
                <a:cubicBezTo>
                  <a:pt x="15348" y="4587"/>
                  <a:pt x="15345" y="4554"/>
                  <a:pt x="15341" y="4512"/>
                </a:cubicBezTo>
                <a:cubicBezTo>
                  <a:pt x="15351" y="4506"/>
                  <a:pt x="15360" y="4503"/>
                  <a:pt x="15369" y="4503"/>
                </a:cubicBezTo>
                <a:cubicBezTo>
                  <a:pt x="15411" y="4503"/>
                  <a:pt x="15444" y="4558"/>
                  <a:pt x="15491" y="4558"/>
                </a:cubicBezTo>
                <a:cubicBezTo>
                  <a:pt x="15509" y="4558"/>
                  <a:pt x="15529" y="4550"/>
                  <a:pt x="15552" y="4528"/>
                </a:cubicBezTo>
                <a:cubicBezTo>
                  <a:pt x="15566" y="4496"/>
                  <a:pt x="15586" y="4448"/>
                  <a:pt x="15609" y="4396"/>
                </a:cubicBezTo>
                <a:close/>
                <a:moveTo>
                  <a:pt x="15355" y="4860"/>
                </a:moveTo>
                <a:lnTo>
                  <a:pt x="15384" y="4865"/>
                </a:lnTo>
                <a:cubicBezTo>
                  <a:pt x="15382" y="4905"/>
                  <a:pt x="15381" y="4945"/>
                  <a:pt x="15380" y="4992"/>
                </a:cubicBezTo>
                <a:lnTo>
                  <a:pt x="15270" y="5000"/>
                </a:lnTo>
                <a:cubicBezTo>
                  <a:pt x="15261" y="4922"/>
                  <a:pt x="15329" y="4904"/>
                  <a:pt x="15355" y="4860"/>
                </a:cubicBezTo>
                <a:close/>
                <a:moveTo>
                  <a:pt x="6740" y="5327"/>
                </a:moveTo>
                <a:lnTo>
                  <a:pt x="6868" y="5396"/>
                </a:lnTo>
                <a:cubicBezTo>
                  <a:pt x="6859" y="5416"/>
                  <a:pt x="6851" y="5436"/>
                  <a:pt x="6838" y="5467"/>
                </a:cubicBezTo>
                <a:lnTo>
                  <a:pt x="6683" y="5388"/>
                </a:lnTo>
                <a:lnTo>
                  <a:pt x="6740" y="5327"/>
                </a:lnTo>
                <a:close/>
                <a:moveTo>
                  <a:pt x="6626" y="5438"/>
                </a:moveTo>
                <a:lnTo>
                  <a:pt x="6810" y="5517"/>
                </a:lnTo>
                <a:lnTo>
                  <a:pt x="6700" y="5568"/>
                </a:lnTo>
                <a:lnTo>
                  <a:pt x="6701" y="5568"/>
                </a:lnTo>
                <a:cubicBezTo>
                  <a:pt x="6664" y="5685"/>
                  <a:pt x="6648" y="5719"/>
                  <a:pt x="6595" y="5719"/>
                </a:cubicBezTo>
                <a:cubicBezTo>
                  <a:pt x="6580" y="5719"/>
                  <a:pt x="6560" y="5715"/>
                  <a:pt x="6536" y="5711"/>
                </a:cubicBezTo>
                <a:lnTo>
                  <a:pt x="6626" y="5438"/>
                </a:lnTo>
                <a:close/>
                <a:moveTo>
                  <a:pt x="14971" y="4978"/>
                </a:moveTo>
                <a:cubicBezTo>
                  <a:pt x="15005" y="4978"/>
                  <a:pt x="15041" y="4989"/>
                  <a:pt x="15073" y="4994"/>
                </a:cubicBezTo>
                <a:cubicBezTo>
                  <a:pt x="15218" y="5015"/>
                  <a:pt x="15260" y="5128"/>
                  <a:pt x="15318" y="5224"/>
                </a:cubicBezTo>
                <a:cubicBezTo>
                  <a:pt x="15312" y="5229"/>
                  <a:pt x="15307" y="5236"/>
                  <a:pt x="15301" y="5243"/>
                </a:cubicBezTo>
                <a:cubicBezTo>
                  <a:pt x="15269" y="5234"/>
                  <a:pt x="15237" y="5225"/>
                  <a:pt x="15206" y="5216"/>
                </a:cubicBezTo>
                <a:lnTo>
                  <a:pt x="15146" y="5420"/>
                </a:lnTo>
                <a:lnTo>
                  <a:pt x="14995" y="5603"/>
                </a:lnTo>
                <a:lnTo>
                  <a:pt x="15066" y="5630"/>
                </a:lnTo>
                <a:lnTo>
                  <a:pt x="15052" y="5764"/>
                </a:lnTo>
                <a:lnTo>
                  <a:pt x="15036" y="5759"/>
                </a:lnTo>
                <a:lnTo>
                  <a:pt x="14926" y="5905"/>
                </a:lnTo>
                <a:cubicBezTo>
                  <a:pt x="14943" y="5935"/>
                  <a:pt x="14958" y="5964"/>
                  <a:pt x="14972" y="5992"/>
                </a:cubicBezTo>
                <a:lnTo>
                  <a:pt x="14880" y="6027"/>
                </a:lnTo>
                <a:lnTo>
                  <a:pt x="14958" y="6104"/>
                </a:lnTo>
                <a:lnTo>
                  <a:pt x="14859" y="6119"/>
                </a:lnTo>
                <a:cubicBezTo>
                  <a:pt x="14846" y="6172"/>
                  <a:pt x="14831" y="6224"/>
                  <a:pt x="14814" y="6282"/>
                </a:cubicBezTo>
                <a:cubicBezTo>
                  <a:pt x="14737" y="6323"/>
                  <a:pt x="14647" y="6449"/>
                  <a:pt x="14637" y="6537"/>
                </a:cubicBezTo>
                <a:lnTo>
                  <a:pt x="14579" y="6567"/>
                </a:lnTo>
                <a:cubicBezTo>
                  <a:pt x="14578" y="6588"/>
                  <a:pt x="14576" y="6608"/>
                  <a:pt x="14575" y="6635"/>
                </a:cubicBezTo>
                <a:lnTo>
                  <a:pt x="14511" y="6632"/>
                </a:lnTo>
                <a:lnTo>
                  <a:pt x="14511" y="6632"/>
                </a:lnTo>
                <a:cubicBezTo>
                  <a:pt x="14515" y="6650"/>
                  <a:pt x="14519" y="6666"/>
                  <a:pt x="14523" y="6680"/>
                </a:cubicBezTo>
                <a:cubicBezTo>
                  <a:pt x="14521" y="6684"/>
                  <a:pt x="14518" y="6689"/>
                  <a:pt x="14516" y="6689"/>
                </a:cubicBezTo>
                <a:lnTo>
                  <a:pt x="14373" y="6689"/>
                </a:lnTo>
                <a:lnTo>
                  <a:pt x="14333" y="6614"/>
                </a:lnTo>
                <a:lnTo>
                  <a:pt x="14441" y="6615"/>
                </a:lnTo>
                <a:cubicBezTo>
                  <a:pt x="14444" y="6586"/>
                  <a:pt x="14448" y="6557"/>
                  <a:pt x="14452" y="6525"/>
                </a:cubicBezTo>
                <a:lnTo>
                  <a:pt x="14452" y="6525"/>
                </a:lnTo>
                <a:lnTo>
                  <a:pt x="14316" y="6532"/>
                </a:lnTo>
                <a:cubicBezTo>
                  <a:pt x="14313" y="6523"/>
                  <a:pt x="14311" y="6514"/>
                  <a:pt x="14308" y="6506"/>
                </a:cubicBezTo>
                <a:cubicBezTo>
                  <a:pt x="14411" y="6459"/>
                  <a:pt x="14490" y="6369"/>
                  <a:pt x="14624" y="6363"/>
                </a:cubicBezTo>
                <a:lnTo>
                  <a:pt x="14590" y="6287"/>
                </a:lnTo>
                <a:lnTo>
                  <a:pt x="14450" y="6238"/>
                </a:lnTo>
                <a:cubicBezTo>
                  <a:pt x="14435" y="6189"/>
                  <a:pt x="14424" y="6151"/>
                  <a:pt x="14409" y="6104"/>
                </a:cubicBezTo>
                <a:lnTo>
                  <a:pt x="14409" y="6104"/>
                </a:lnTo>
                <a:cubicBezTo>
                  <a:pt x="14438" y="6107"/>
                  <a:pt x="14465" y="6110"/>
                  <a:pt x="14495" y="6113"/>
                </a:cubicBezTo>
                <a:cubicBezTo>
                  <a:pt x="14515" y="6096"/>
                  <a:pt x="14541" y="6072"/>
                  <a:pt x="14571" y="6045"/>
                </a:cubicBezTo>
                <a:cubicBezTo>
                  <a:pt x="14566" y="6027"/>
                  <a:pt x="14561" y="6002"/>
                  <a:pt x="14554" y="5975"/>
                </a:cubicBezTo>
                <a:lnTo>
                  <a:pt x="14433" y="5961"/>
                </a:lnTo>
                <a:cubicBezTo>
                  <a:pt x="14444" y="5900"/>
                  <a:pt x="14454" y="5845"/>
                  <a:pt x="14466" y="5781"/>
                </a:cubicBezTo>
                <a:cubicBezTo>
                  <a:pt x="14474" y="5788"/>
                  <a:pt x="14483" y="5795"/>
                  <a:pt x="14490" y="5802"/>
                </a:cubicBezTo>
                <a:cubicBezTo>
                  <a:pt x="14497" y="5810"/>
                  <a:pt x="14502" y="5818"/>
                  <a:pt x="14511" y="5828"/>
                </a:cubicBezTo>
                <a:lnTo>
                  <a:pt x="14610" y="5825"/>
                </a:lnTo>
                <a:cubicBezTo>
                  <a:pt x="14616" y="5820"/>
                  <a:pt x="14626" y="5818"/>
                  <a:pt x="14629" y="5812"/>
                </a:cubicBezTo>
                <a:cubicBezTo>
                  <a:pt x="14664" y="5751"/>
                  <a:pt x="14721" y="5705"/>
                  <a:pt x="14778" y="5663"/>
                </a:cubicBezTo>
                <a:cubicBezTo>
                  <a:pt x="14837" y="5621"/>
                  <a:pt x="14840" y="5559"/>
                  <a:pt x="14811" y="5502"/>
                </a:cubicBezTo>
                <a:lnTo>
                  <a:pt x="14866" y="5472"/>
                </a:lnTo>
                <a:cubicBezTo>
                  <a:pt x="14861" y="5470"/>
                  <a:pt x="14856" y="5468"/>
                  <a:pt x="14850" y="5465"/>
                </a:cubicBezTo>
                <a:cubicBezTo>
                  <a:pt x="14870" y="5424"/>
                  <a:pt x="14879" y="5370"/>
                  <a:pt x="14913" y="5346"/>
                </a:cubicBezTo>
                <a:cubicBezTo>
                  <a:pt x="14928" y="5336"/>
                  <a:pt x="14941" y="5331"/>
                  <a:pt x="14954" y="5331"/>
                </a:cubicBezTo>
                <a:cubicBezTo>
                  <a:pt x="14992" y="5331"/>
                  <a:pt x="15022" y="5370"/>
                  <a:pt x="15064" y="5388"/>
                </a:cubicBezTo>
                <a:cubicBezTo>
                  <a:pt x="15042" y="5330"/>
                  <a:pt x="15020" y="5270"/>
                  <a:pt x="14996" y="5205"/>
                </a:cubicBezTo>
                <a:lnTo>
                  <a:pt x="15114" y="5125"/>
                </a:lnTo>
                <a:lnTo>
                  <a:pt x="15049" y="5063"/>
                </a:lnTo>
                <a:cubicBezTo>
                  <a:pt x="15043" y="5100"/>
                  <a:pt x="15041" y="5117"/>
                  <a:pt x="15037" y="5135"/>
                </a:cubicBezTo>
                <a:cubicBezTo>
                  <a:pt x="15031" y="5137"/>
                  <a:pt x="15025" y="5138"/>
                  <a:pt x="15019" y="5138"/>
                </a:cubicBezTo>
                <a:cubicBezTo>
                  <a:pt x="14990" y="5138"/>
                  <a:pt x="14952" y="5110"/>
                  <a:pt x="14872" y="5032"/>
                </a:cubicBezTo>
                <a:cubicBezTo>
                  <a:pt x="14901" y="4990"/>
                  <a:pt x="14935" y="4978"/>
                  <a:pt x="14971" y="4978"/>
                </a:cubicBezTo>
                <a:close/>
                <a:moveTo>
                  <a:pt x="14104" y="6892"/>
                </a:moveTo>
                <a:cubicBezTo>
                  <a:pt x="14180" y="6892"/>
                  <a:pt x="14241" y="6911"/>
                  <a:pt x="14292" y="6951"/>
                </a:cubicBezTo>
                <a:cubicBezTo>
                  <a:pt x="14343" y="6990"/>
                  <a:pt x="14341" y="7015"/>
                  <a:pt x="14298" y="7072"/>
                </a:cubicBezTo>
                <a:cubicBezTo>
                  <a:pt x="14286" y="7088"/>
                  <a:pt x="14281" y="7110"/>
                  <a:pt x="14268" y="7126"/>
                </a:cubicBezTo>
                <a:cubicBezTo>
                  <a:pt x="14257" y="7144"/>
                  <a:pt x="14242" y="7158"/>
                  <a:pt x="14211" y="7195"/>
                </a:cubicBezTo>
                <a:cubicBezTo>
                  <a:pt x="14218" y="7047"/>
                  <a:pt x="14100" y="6995"/>
                  <a:pt x="14019" y="6897"/>
                </a:cubicBezTo>
                <a:lnTo>
                  <a:pt x="14019" y="6897"/>
                </a:lnTo>
                <a:lnTo>
                  <a:pt x="14020" y="6898"/>
                </a:lnTo>
                <a:cubicBezTo>
                  <a:pt x="14050" y="6894"/>
                  <a:pt x="14078" y="6892"/>
                  <a:pt x="14104" y="6892"/>
                </a:cubicBezTo>
                <a:close/>
                <a:moveTo>
                  <a:pt x="13958" y="7194"/>
                </a:moveTo>
                <a:lnTo>
                  <a:pt x="14101" y="7238"/>
                </a:lnTo>
                <a:cubicBezTo>
                  <a:pt x="14081" y="7262"/>
                  <a:pt x="14062" y="7285"/>
                  <a:pt x="14041" y="7311"/>
                </a:cubicBezTo>
                <a:lnTo>
                  <a:pt x="14097" y="7412"/>
                </a:lnTo>
                <a:cubicBezTo>
                  <a:pt x="13997" y="7377"/>
                  <a:pt x="13942" y="7286"/>
                  <a:pt x="13958" y="7194"/>
                </a:cubicBezTo>
                <a:close/>
                <a:moveTo>
                  <a:pt x="8672" y="8121"/>
                </a:moveTo>
                <a:cubicBezTo>
                  <a:pt x="8705" y="8143"/>
                  <a:pt x="8739" y="8167"/>
                  <a:pt x="8777" y="8192"/>
                </a:cubicBezTo>
                <a:cubicBezTo>
                  <a:pt x="8782" y="8216"/>
                  <a:pt x="8789" y="8242"/>
                  <a:pt x="8795" y="8268"/>
                </a:cubicBezTo>
                <a:lnTo>
                  <a:pt x="8718" y="8314"/>
                </a:lnTo>
                <a:cubicBezTo>
                  <a:pt x="8704" y="8377"/>
                  <a:pt x="8690" y="8434"/>
                  <a:pt x="8673" y="8503"/>
                </a:cubicBezTo>
                <a:cubicBezTo>
                  <a:pt x="8678" y="8510"/>
                  <a:pt x="8693" y="8527"/>
                  <a:pt x="8702" y="8540"/>
                </a:cubicBezTo>
                <a:cubicBezTo>
                  <a:pt x="8596" y="8662"/>
                  <a:pt x="8532" y="8799"/>
                  <a:pt x="8466" y="8944"/>
                </a:cubicBezTo>
                <a:lnTo>
                  <a:pt x="8394" y="8865"/>
                </a:lnTo>
                <a:lnTo>
                  <a:pt x="8562" y="8525"/>
                </a:lnTo>
                <a:cubicBezTo>
                  <a:pt x="8563" y="8516"/>
                  <a:pt x="8564" y="8483"/>
                  <a:pt x="8565" y="8446"/>
                </a:cubicBezTo>
                <a:lnTo>
                  <a:pt x="8456" y="8427"/>
                </a:lnTo>
                <a:lnTo>
                  <a:pt x="8516" y="8368"/>
                </a:lnTo>
                <a:cubicBezTo>
                  <a:pt x="8515" y="8336"/>
                  <a:pt x="8515" y="8297"/>
                  <a:pt x="8515" y="8264"/>
                </a:cubicBezTo>
                <a:cubicBezTo>
                  <a:pt x="8488" y="8298"/>
                  <a:pt x="8457" y="8336"/>
                  <a:pt x="8429" y="8372"/>
                </a:cubicBezTo>
                <a:cubicBezTo>
                  <a:pt x="8345" y="8346"/>
                  <a:pt x="8348" y="8299"/>
                  <a:pt x="8376" y="8235"/>
                </a:cubicBezTo>
                <a:lnTo>
                  <a:pt x="8475" y="8209"/>
                </a:lnTo>
                <a:cubicBezTo>
                  <a:pt x="8487" y="8179"/>
                  <a:pt x="8495" y="8157"/>
                  <a:pt x="8505" y="8129"/>
                </a:cubicBezTo>
                <a:lnTo>
                  <a:pt x="8672" y="8121"/>
                </a:lnTo>
                <a:close/>
                <a:moveTo>
                  <a:pt x="13075" y="9340"/>
                </a:moveTo>
                <a:cubicBezTo>
                  <a:pt x="13105" y="9437"/>
                  <a:pt x="13045" y="9508"/>
                  <a:pt x="12988" y="9579"/>
                </a:cubicBezTo>
                <a:lnTo>
                  <a:pt x="12968" y="9572"/>
                </a:lnTo>
                <a:cubicBezTo>
                  <a:pt x="12953" y="9617"/>
                  <a:pt x="12937" y="9661"/>
                  <a:pt x="12917" y="9723"/>
                </a:cubicBezTo>
                <a:cubicBezTo>
                  <a:pt x="12888" y="9686"/>
                  <a:pt x="12857" y="9674"/>
                  <a:pt x="12825" y="9674"/>
                </a:cubicBezTo>
                <a:cubicBezTo>
                  <a:pt x="12772" y="9674"/>
                  <a:pt x="12717" y="9704"/>
                  <a:pt x="12662" y="9704"/>
                </a:cubicBezTo>
                <a:cubicBezTo>
                  <a:pt x="12643" y="9704"/>
                  <a:pt x="12625" y="9701"/>
                  <a:pt x="12606" y="9692"/>
                </a:cubicBezTo>
                <a:lnTo>
                  <a:pt x="12722" y="9650"/>
                </a:lnTo>
                <a:lnTo>
                  <a:pt x="12893" y="9450"/>
                </a:lnTo>
                <a:lnTo>
                  <a:pt x="12881" y="9438"/>
                </a:lnTo>
                <a:lnTo>
                  <a:pt x="13075" y="9340"/>
                </a:lnTo>
                <a:close/>
                <a:moveTo>
                  <a:pt x="2151" y="10280"/>
                </a:moveTo>
                <a:cubicBezTo>
                  <a:pt x="2161" y="10292"/>
                  <a:pt x="2180" y="10305"/>
                  <a:pt x="2181" y="10318"/>
                </a:cubicBezTo>
                <a:cubicBezTo>
                  <a:pt x="2188" y="10393"/>
                  <a:pt x="2191" y="10468"/>
                  <a:pt x="2195" y="10553"/>
                </a:cubicBezTo>
                <a:lnTo>
                  <a:pt x="2113" y="10499"/>
                </a:lnTo>
                <a:cubicBezTo>
                  <a:pt x="2118" y="10435"/>
                  <a:pt x="2121" y="10372"/>
                  <a:pt x="2126" y="10308"/>
                </a:cubicBezTo>
                <a:lnTo>
                  <a:pt x="2151" y="10280"/>
                </a:lnTo>
                <a:close/>
                <a:moveTo>
                  <a:pt x="15993" y="10632"/>
                </a:moveTo>
                <a:cubicBezTo>
                  <a:pt x="15999" y="10695"/>
                  <a:pt x="16003" y="10731"/>
                  <a:pt x="16007" y="10772"/>
                </a:cubicBezTo>
                <a:lnTo>
                  <a:pt x="15907" y="10819"/>
                </a:lnTo>
                <a:lnTo>
                  <a:pt x="15850" y="10738"/>
                </a:lnTo>
                <a:lnTo>
                  <a:pt x="15993" y="10632"/>
                </a:lnTo>
                <a:close/>
                <a:moveTo>
                  <a:pt x="17981" y="11919"/>
                </a:moveTo>
                <a:cubicBezTo>
                  <a:pt x="17959" y="11984"/>
                  <a:pt x="17942" y="12037"/>
                  <a:pt x="17924" y="12091"/>
                </a:cubicBezTo>
                <a:cubicBezTo>
                  <a:pt x="17882" y="12117"/>
                  <a:pt x="17861" y="12129"/>
                  <a:pt x="17842" y="12129"/>
                </a:cubicBezTo>
                <a:cubicBezTo>
                  <a:pt x="17825" y="12129"/>
                  <a:pt x="17810" y="12118"/>
                  <a:pt x="17783" y="12097"/>
                </a:cubicBezTo>
                <a:lnTo>
                  <a:pt x="17852" y="12066"/>
                </a:lnTo>
                <a:lnTo>
                  <a:pt x="17907" y="11938"/>
                </a:lnTo>
                <a:lnTo>
                  <a:pt x="17981" y="11919"/>
                </a:lnTo>
                <a:close/>
                <a:moveTo>
                  <a:pt x="2786" y="12713"/>
                </a:moveTo>
                <a:lnTo>
                  <a:pt x="2848" y="12753"/>
                </a:lnTo>
                <a:cubicBezTo>
                  <a:pt x="2883" y="12820"/>
                  <a:pt x="2910" y="12873"/>
                  <a:pt x="2947" y="12942"/>
                </a:cubicBezTo>
                <a:cubicBezTo>
                  <a:pt x="2930" y="12973"/>
                  <a:pt x="2902" y="13015"/>
                  <a:pt x="2876" y="13059"/>
                </a:cubicBezTo>
                <a:lnTo>
                  <a:pt x="2851" y="13053"/>
                </a:lnTo>
                <a:cubicBezTo>
                  <a:pt x="2836" y="12995"/>
                  <a:pt x="2899" y="12924"/>
                  <a:pt x="2837" y="12875"/>
                </a:cubicBezTo>
                <a:cubicBezTo>
                  <a:pt x="2788" y="12837"/>
                  <a:pt x="2740" y="12799"/>
                  <a:pt x="2678" y="12747"/>
                </a:cubicBezTo>
                <a:lnTo>
                  <a:pt x="2786" y="12713"/>
                </a:lnTo>
                <a:close/>
                <a:moveTo>
                  <a:pt x="17523" y="12813"/>
                </a:moveTo>
                <a:lnTo>
                  <a:pt x="17523" y="12813"/>
                </a:lnTo>
                <a:cubicBezTo>
                  <a:pt x="17516" y="12914"/>
                  <a:pt x="17512" y="12989"/>
                  <a:pt x="17508" y="13066"/>
                </a:cubicBezTo>
                <a:lnTo>
                  <a:pt x="17474" y="13068"/>
                </a:lnTo>
                <a:lnTo>
                  <a:pt x="17474" y="12963"/>
                </a:lnTo>
                <a:lnTo>
                  <a:pt x="17424" y="12867"/>
                </a:lnTo>
                <a:lnTo>
                  <a:pt x="17523" y="12813"/>
                </a:lnTo>
                <a:close/>
                <a:moveTo>
                  <a:pt x="2599" y="13051"/>
                </a:moveTo>
                <a:lnTo>
                  <a:pt x="2747" y="13176"/>
                </a:lnTo>
                <a:cubicBezTo>
                  <a:pt x="2728" y="13178"/>
                  <a:pt x="2710" y="13179"/>
                  <a:pt x="2695" y="13179"/>
                </a:cubicBezTo>
                <a:cubicBezTo>
                  <a:pt x="2595" y="13179"/>
                  <a:pt x="2570" y="13143"/>
                  <a:pt x="2599" y="13051"/>
                </a:cubicBezTo>
                <a:close/>
                <a:moveTo>
                  <a:pt x="14556" y="12761"/>
                </a:moveTo>
                <a:lnTo>
                  <a:pt x="14582" y="12763"/>
                </a:lnTo>
                <a:cubicBezTo>
                  <a:pt x="14591" y="12793"/>
                  <a:pt x="14600" y="12821"/>
                  <a:pt x="14610" y="12851"/>
                </a:cubicBezTo>
                <a:lnTo>
                  <a:pt x="14591" y="12852"/>
                </a:lnTo>
                <a:cubicBezTo>
                  <a:pt x="14583" y="12925"/>
                  <a:pt x="14574" y="12999"/>
                  <a:pt x="14566" y="13071"/>
                </a:cubicBezTo>
                <a:cubicBezTo>
                  <a:pt x="14542" y="13106"/>
                  <a:pt x="14511" y="13112"/>
                  <a:pt x="14479" y="13112"/>
                </a:cubicBezTo>
                <a:cubicBezTo>
                  <a:pt x="14462" y="13112"/>
                  <a:pt x="14444" y="13110"/>
                  <a:pt x="14427" y="13110"/>
                </a:cubicBezTo>
                <a:cubicBezTo>
                  <a:pt x="14427" y="13134"/>
                  <a:pt x="14428" y="13158"/>
                  <a:pt x="14429" y="13189"/>
                </a:cubicBezTo>
                <a:lnTo>
                  <a:pt x="14252" y="13186"/>
                </a:lnTo>
                <a:lnTo>
                  <a:pt x="14247" y="13157"/>
                </a:lnTo>
                <a:cubicBezTo>
                  <a:pt x="14271" y="13141"/>
                  <a:pt x="14296" y="13128"/>
                  <a:pt x="14322" y="13117"/>
                </a:cubicBezTo>
                <a:cubicBezTo>
                  <a:pt x="14351" y="13110"/>
                  <a:pt x="14380" y="13105"/>
                  <a:pt x="14409" y="13104"/>
                </a:cubicBezTo>
                <a:cubicBezTo>
                  <a:pt x="14388" y="13048"/>
                  <a:pt x="14303" y="13022"/>
                  <a:pt x="14325" y="12936"/>
                </a:cubicBezTo>
                <a:lnTo>
                  <a:pt x="14325" y="12936"/>
                </a:lnTo>
                <a:lnTo>
                  <a:pt x="14466" y="12969"/>
                </a:lnTo>
                <a:lnTo>
                  <a:pt x="14556" y="12761"/>
                </a:lnTo>
                <a:close/>
                <a:moveTo>
                  <a:pt x="2099" y="13282"/>
                </a:moveTo>
                <a:lnTo>
                  <a:pt x="2171" y="13355"/>
                </a:lnTo>
                <a:lnTo>
                  <a:pt x="2070" y="13449"/>
                </a:lnTo>
                <a:lnTo>
                  <a:pt x="1988" y="13334"/>
                </a:lnTo>
                <a:lnTo>
                  <a:pt x="2099" y="13282"/>
                </a:lnTo>
                <a:close/>
                <a:moveTo>
                  <a:pt x="14075" y="13539"/>
                </a:moveTo>
                <a:cubicBezTo>
                  <a:pt x="14114" y="13580"/>
                  <a:pt x="14126" y="13619"/>
                  <a:pt x="14086" y="13679"/>
                </a:cubicBezTo>
                <a:lnTo>
                  <a:pt x="13968" y="13626"/>
                </a:lnTo>
                <a:lnTo>
                  <a:pt x="13968" y="13597"/>
                </a:lnTo>
                <a:lnTo>
                  <a:pt x="14075" y="13539"/>
                </a:lnTo>
                <a:close/>
                <a:moveTo>
                  <a:pt x="1804" y="14730"/>
                </a:moveTo>
                <a:cubicBezTo>
                  <a:pt x="1778" y="14771"/>
                  <a:pt x="1756" y="14806"/>
                  <a:pt x="1731" y="14845"/>
                </a:cubicBezTo>
                <a:lnTo>
                  <a:pt x="1786" y="14886"/>
                </a:lnTo>
                <a:lnTo>
                  <a:pt x="1670" y="14905"/>
                </a:lnTo>
                <a:cubicBezTo>
                  <a:pt x="1669" y="14819"/>
                  <a:pt x="1715" y="14759"/>
                  <a:pt x="1804" y="14730"/>
                </a:cubicBezTo>
                <a:close/>
                <a:moveTo>
                  <a:pt x="16379" y="16005"/>
                </a:moveTo>
                <a:lnTo>
                  <a:pt x="16379" y="16005"/>
                </a:lnTo>
                <a:cubicBezTo>
                  <a:pt x="16394" y="16069"/>
                  <a:pt x="16358" y="16106"/>
                  <a:pt x="16295" y="16156"/>
                </a:cubicBezTo>
                <a:cubicBezTo>
                  <a:pt x="16284" y="16094"/>
                  <a:pt x="16277" y="16057"/>
                  <a:pt x="16271" y="16009"/>
                </a:cubicBezTo>
                <a:lnTo>
                  <a:pt x="16379" y="16005"/>
                </a:lnTo>
                <a:close/>
                <a:moveTo>
                  <a:pt x="13671" y="20078"/>
                </a:moveTo>
                <a:cubicBezTo>
                  <a:pt x="13695" y="20108"/>
                  <a:pt x="13720" y="20139"/>
                  <a:pt x="13746" y="20172"/>
                </a:cubicBezTo>
                <a:lnTo>
                  <a:pt x="13674" y="20258"/>
                </a:lnTo>
                <a:cubicBezTo>
                  <a:pt x="13579" y="20199"/>
                  <a:pt x="13581" y="20153"/>
                  <a:pt x="13671" y="20078"/>
                </a:cubicBezTo>
                <a:close/>
                <a:moveTo>
                  <a:pt x="13859" y="19865"/>
                </a:moveTo>
                <a:cubicBezTo>
                  <a:pt x="13874" y="19865"/>
                  <a:pt x="13890" y="19870"/>
                  <a:pt x="13909" y="19874"/>
                </a:cubicBezTo>
                <a:lnTo>
                  <a:pt x="13978" y="20009"/>
                </a:lnTo>
                <a:lnTo>
                  <a:pt x="13883" y="20101"/>
                </a:lnTo>
                <a:lnTo>
                  <a:pt x="14052" y="20138"/>
                </a:lnTo>
                <a:cubicBezTo>
                  <a:pt x="14054" y="20196"/>
                  <a:pt x="14057" y="20252"/>
                  <a:pt x="14061" y="20320"/>
                </a:cubicBezTo>
                <a:lnTo>
                  <a:pt x="13927" y="20285"/>
                </a:lnTo>
                <a:lnTo>
                  <a:pt x="13927" y="20285"/>
                </a:lnTo>
                <a:cubicBezTo>
                  <a:pt x="13886" y="20355"/>
                  <a:pt x="13951" y="20389"/>
                  <a:pt x="13972" y="20444"/>
                </a:cubicBezTo>
                <a:lnTo>
                  <a:pt x="13870" y="20452"/>
                </a:lnTo>
                <a:cubicBezTo>
                  <a:pt x="13890" y="20485"/>
                  <a:pt x="13903" y="20511"/>
                  <a:pt x="13914" y="20530"/>
                </a:cubicBezTo>
                <a:lnTo>
                  <a:pt x="13826" y="20732"/>
                </a:lnTo>
                <a:lnTo>
                  <a:pt x="13658" y="20781"/>
                </a:lnTo>
                <a:cubicBezTo>
                  <a:pt x="13681" y="20878"/>
                  <a:pt x="13757" y="20890"/>
                  <a:pt x="13840" y="20904"/>
                </a:cubicBezTo>
                <a:cubicBezTo>
                  <a:pt x="13846" y="20959"/>
                  <a:pt x="13854" y="21015"/>
                  <a:pt x="13861" y="21072"/>
                </a:cubicBezTo>
                <a:lnTo>
                  <a:pt x="13861" y="21072"/>
                </a:lnTo>
                <a:lnTo>
                  <a:pt x="13715" y="21026"/>
                </a:lnTo>
                <a:lnTo>
                  <a:pt x="13576" y="20874"/>
                </a:lnTo>
                <a:cubicBezTo>
                  <a:pt x="13585" y="20762"/>
                  <a:pt x="13624" y="20659"/>
                  <a:pt x="13787" y="20629"/>
                </a:cubicBezTo>
                <a:cubicBezTo>
                  <a:pt x="13769" y="20593"/>
                  <a:pt x="13754" y="20564"/>
                  <a:pt x="13737" y="20529"/>
                </a:cubicBezTo>
                <a:cubicBezTo>
                  <a:pt x="13765" y="20463"/>
                  <a:pt x="13796" y="20393"/>
                  <a:pt x="13833" y="20308"/>
                </a:cubicBezTo>
                <a:cubicBezTo>
                  <a:pt x="13822" y="20246"/>
                  <a:pt x="13811" y="20168"/>
                  <a:pt x="13796" y="20082"/>
                </a:cubicBezTo>
                <a:lnTo>
                  <a:pt x="13722" y="20030"/>
                </a:lnTo>
                <a:lnTo>
                  <a:pt x="13784" y="19978"/>
                </a:lnTo>
                <a:lnTo>
                  <a:pt x="13859" y="20011"/>
                </a:lnTo>
                <a:cubicBezTo>
                  <a:pt x="13830" y="19962"/>
                  <a:pt x="13811" y="19929"/>
                  <a:pt x="13789" y="19890"/>
                </a:cubicBezTo>
                <a:cubicBezTo>
                  <a:pt x="13809" y="19880"/>
                  <a:pt x="13828" y="19872"/>
                  <a:pt x="13849" y="19866"/>
                </a:cubicBezTo>
                <a:cubicBezTo>
                  <a:pt x="13852" y="19865"/>
                  <a:pt x="13856" y="19865"/>
                  <a:pt x="13859" y="19865"/>
                </a:cubicBezTo>
                <a:close/>
                <a:moveTo>
                  <a:pt x="13562" y="21360"/>
                </a:moveTo>
                <a:lnTo>
                  <a:pt x="13562" y="21362"/>
                </a:lnTo>
                <a:cubicBezTo>
                  <a:pt x="13646" y="21431"/>
                  <a:pt x="13642" y="21451"/>
                  <a:pt x="13538" y="21499"/>
                </a:cubicBezTo>
                <a:lnTo>
                  <a:pt x="13500" y="21392"/>
                </a:lnTo>
                <a:lnTo>
                  <a:pt x="13562" y="21360"/>
                </a:lnTo>
                <a:close/>
                <a:moveTo>
                  <a:pt x="13193" y="21801"/>
                </a:moveTo>
                <a:lnTo>
                  <a:pt x="13228" y="21805"/>
                </a:lnTo>
                <a:lnTo>
                  <a:pt x="13228" y="21804"/>
                </a:lnTo>
                <a:lnTo>
                  <a:pt x="13228" y="21804"/>
                </a:lnTo>
                <a:cubicBezTo>
                  <a:pt x="13249" y="21885"/>
                  <a:pt x="13166" y="21962"/>
                  <a:pt x="13197" y="22053"/>
                </a:cubicBezTo>
                <a:cubicBezTo>
                  <a:pt x="13116" y="22030"/>
                  <a:pt x="13104" y="21985"/>
                  <a:pt x="13096" y="21933"/>
                </a:cubicBezTo>
                <a:lnTo>
                  <a:pt x="13193" y="21801"/>
                </a:lnTo>
                <a:close/>
                <a:moveTo>
                  <a:pt x="1830" y="23669"/>
                </a:moveTo>
                <a:cubicBezTo>
                  <a:pt x="1883" y="23669"/>
                  <a:pt x="1929" y="23677"/>
                  <a:pt x="1975" y="23704"/>
                </a:cubicBezTo>
                <a:cubicBezTo>
                  <a:pt x="1944" y="23724"/>
                  <a:pt x="1913" y="23735"/>
                  <a:pt x="1882" y="23735"/>
                </a:cubicBezTo>
                <a:cubicBezTo>
                  <a:pt x="1839" y="23735"/>
                  <a:pt x="1796" y="23714"/>
                  <a:pt x="1751" y="23673"/>
                </a:cubicBezTo>
                <a:cubicBezTo>
                  <a:pt x="1779" y="23671"/>
                  <a:pt x="1805" y="23669"/>
                  <a:pt x="1830" y="23669"/>
                </a:cubicBezTo>
                <a:close/>
                <a:moveTo>
                  <a:pt x="11607" y="24244"/>
                </a:moveTo>
                <a:lnTo>
                  <a:pt x="11662" y="24354"/>
                </a:lnTo>
                <a:lnTo>
                  <a:pt x="11528" y="24378"/>
                </a:lnTo>
                <a:lnTo>
                  <a:pt x="11483" y="24306"/>
                </a:lnTo>
                <a:lnTo>
                  <a:pt x="11607" y="24244"/>
                </a:lnTo>
                <a:close/>
                <a:moveTo>
                  <a:pt x="11730" y="24310"/>
                </a:moveTo>
                <a:cubicBezTo>
                  <a:pt x="11771" y="24379"/>
                  <a:pt x="11771" y="24379"/>
                  <a:pt x="11702" y="24499"/>
                </a:cubicBezTo>
                <a:lnTo>
                  <a:pt x="11784" y="24645"/>
                </a:lnTo>
                <a:lnTo>
                  <a:pt x="11837" y="24556"/>
                </a:lnTo>
                <a:lnTo>
                  <a:pt x="11943" y="24546"/>
                </a:lnTo>
                <a:lnTo>
                  <a:pt x="11783" y="24744"/>
                </a:lnTo>
                <a:cubicBezTo>
                  <a:pt x="11754" y="24715"/>
                  <a:pt x="11731" y="24680"/>
                  <a:pt x="11696" y="24655"/>
                </a:cubicBezTo>
                <a:cubicBezTo>
                  <a:pt x="11661" y="24630"/>
                  <a:pt x="11617" y="24614"/>
                  <a:pt x="11560" y="24586"/>
                </a:cubicBezTo>
                <a:lnTo>
                  <a:pt x="11645" y="24524"/>
                </a:lnTo>
                <a:lnTo>
                  <a:pt x="11730" y="24310"/>
                </a:lnTo>
                <a:close/>
                <a:moveTo>
                  <a:pt x="10755" y="26023"/>
                </a:moveTo>
                <a:lnTo>
                  <a:pt x="10869" y="26099"/>
                </a:lnTo>
                <a:lnTo>
                  <a:pt x="10709" y="26258"/>
                </a:lnTo>
                <a:cubicBezTo>
                  <a:pt x="10663" y="26195"/>
                  <a:pt x="10736" y="26174"/>
                  <a:pt x="10748" y="26135"/>
                </a:cubicBezTo>
                <a:cubicBezTo>
                  <a:pt x="10750" y="26103"/>
                  <a:pt x="10752" y="26071"/>
                  <a:pt x="10755" y="26023"/>
                </a:cubicBezTo>
                <a:close/>
                <a:moveTo>
                  <a:pt x="2699" y="27437"/>
                </a:moveTo>
                <a:cubicBezTo>
                  <a:pt x="2821" y="27437"/>
                  <a:pt x="2779" y="27563"/>
                  <a:pt x="2864" y="27578"/>
                </a:cubicBezTo>
                <a:cubicBezTo>
                  <a:pt x="2808" y="27649"/>
                  <a:pt x="2808" y="27649"/>
                  <a:pt x="2664" y="27660"/>
                </a:cubicBezTo>
                <a:lnTo>
                  <a:pt x="2624" y="27711"/>
                </a:lnTo>
                <a:cubicBezTo>
                  <a:pt x="2612" y="27706"/>
                  <a:pt x="2597" y="27703"/>
                  <a:pt x="2593" y="27697"/>
                </a:cubicBezTo>
                <a:cubicBezTo>
                  <a:pt x="2572" y="27650"/>
                  <a:pt x="2572" y="27607"/>
                  <a:pt x="2634" y="27568"/>
                </a:cubicBezTo>
                <a:lnTo>
                  <a:pt x="2738" y="27589"/>
                </a:lnTo>
                <a:cubicBezTo>
                  <a:pt x="2730" y="27554"/>
                  <a:pt x="2727" y="27530"/>
                  <a:pt x="2720" y="27507"/>
                </a:cubicBezTo>
                <a:cubicBezTo>
                  <a:pt x="2715" y="27486"/>
                  <a:pt x="2709" y="27465"/>
                  <a:pt x="2699" y="27437"/>
                </a:cubicBezTo>
                <a:close/>
                <a:moveTo>
                  <a:pt x="9684" y="27620"/>
                </a:moveTo>
                <a:lnTo>
                  <a:pt x="9839" y="27702"/>
                </a:lnTo>
                <a:cubicBezTo>
                  <a:pt x="9844" y="27694"/>
                  <a:pt x="9851" y="27686"/>
                  <a:pt x="9858" y="27678"/>
                </a:cubicBezTo>
                <a:lnTo>
                  <a:pt x="9858" y="27745"/>
                </a:lnTo>
                <a:cubicBezTo>
                  <a:pt x="9752" y="27800"/>
                  <a:pt x="9704" y="27825"/>
                  <a:pt x="9673" y="27825"/>
                </a:cubicBezTo>
                <a:cubicBezTo>
                  <a:pt x="9647" y="27825"/>
                  <a:pt x="9632" y="27808"/>
                  <a:pt x="9605" y="27778"/>
                </a:cubicBezTo>
                <a:lnTo>
                  <a:pt x="9729" y="27745"/>
                </a:lnTo>
                <a:cubicBezTo>
                  <a:pt x="9712" y="27700"/>
                  <a:pt x="9699" y="27664"/>
                  <a:pt x="9684" y="27620"/>
                </a:cubicBezTo>
                <a:close/>
                <a:moveTo>
                  <a:pt x="9642" y="27930"/>
                </a:moveTo>
                <a:cubicBezTo>
                  <a:pt x="9647" y="27930"/>
                  <a:pt x="9654" y="27931"/>
                  <a:pt x="9661" y="27932"/>
                </a:cubicBezTo>
                <a:cubicBezTo>
                  <a:pt x="9673" y="28002"/>
                  <a:pt x="9598" y="28026"/>
                  <a:pt x="9563" y="28070"/>
                </a:cubicBezTo>
                <a:cubicBezTo>
                  <a:pt x="9571" y="28104"/>
                  <a:pt x="9577" y="28136"/>
                  <a:pt x="9591" y="28187"/>
                </a:cubicBezTo>
                <a:cubicBezTo>
                  <a:pt x="9542" y="28173"/>
                  <a:pt x="9511" y="28163"/>
                  <a:pt x="9479" y="28154"/>
                </a:cubicBezTo>
                <a:lnTo>
                  <a:pt x="9438" y="28041"/>
                </a:lnTo>
                <a:lnTo>
                  <a:pt x="9516" y="28037"/>
                </a:lnTo>
                <a:cubicBezTo>
                  <a:pt x="9571" y="28008"/>
                  <a:pt x="9570" y="27930"/>
                  <a:pt x="9642" y="27930"/>
                </a:cubicBezTo>
                <a:close/>
                <a:moveTo>
                  <a:pt x="9044" y="28747"/>
                </a:moveTo>
                <a:lnTo>
                  <a:pt x="9044" y="28747"/>
                </a:lnTo>
                <a:cubicBezTo>
                  <a:pt x="9090" y="28793"/>
                  <a:pt x="9009" y="28901"/>
                  <a:pt x="8905" y="28933"/>
                </a:cubicBezTo>
                <a:cubicBezTo>
                  <a:pt x="8907" y="28906"/>
                  <a:pt x="8907" y="28881"/>
                  <a:pt x="8908" y="28843"/>
                </a:cubicBezTo>
                <a:lnTo>
                  <a:pt x="8984" y="28752"/>
                </a:lnTo>
                <a:lnTo>
                  <a:pt x="9044" y="28747"/>
                </a:lnTo>
                <a:close/>
                <a:moveTo>
                  <a:pt x="1368" y="33840"/>
                </a:moveTo>
                <a:cubicBezTo>
                  <a:pt x="1369" y="33840"/>
                  <a:pt x="1369" y="33840"/>
                  <a:pt x="1369" y="33840"/>
                </a:cubicBezTo>
                <a:cubicBezTo>
                  <a:pt x="1389" y="33859"/>
                  <a:pt x="1412" y="33864"/>
                  <a:pt x="1437" y="33864"/>
                </a:cubicBezTo>
                <a:cubicBezTo>
                  <a:pt x="1470" y="33864"/>
                  <a:pt x="1506" y="33855"/>
                  <a:pt x="1541" y="33855"/>
                </a:cubicBezTo>
                <a:cubicBezTo>
                  <a:pt x="1572" y="33855"/>
                  <a:pt x="1601" y="33862"/>
                  <a:pt x="1628" y="33887"/>
                </a:cubicBezTo>
                <a:lnTo>
                  <a:pt x="1487" y="33939"/>
                </a:lnTo>
                <a:cubicBezTo>
                  <a:pt x="1439" y="33919"/>
                  <a:pt x="1360" y="33934"/>
                  <a:pt x="1332" y="33857"/>
                </a:cubicBezTo>
                <a:cubicBezTo>
                  <a:pt x="1344" y="33852"/>
                  <a:pt x="1364" y="33840"/>
                  <a:pt x="1368" y="33840"/>
                </a:cubicBezTo>
                <a:close/>
                <a:moveTo>
                  <a:pt x="2751" y="37003"/>
                </a:moveTo>
                <a:lnTo>
                  <a:pt x="2856" y="37073"/>
                </a:lnTo>
                <a:lnTo>
                  <a:pt x="2783" y="37131"/>
                </a:lnTo>
                <a:lnTo>
                  <a:pt x="2657" y="37123"/>
                </a:lnTo>
                <a:lnTo>
                  <a:pt x="2751" y="37003"/>
                </a:lnTo>
                <a:close/>
                <a:moveTo>
                  <a:pt x="14944" y="1"/>
                </a:moveTo>
                <a:cubicBezTo>
                  <a:pt x="14872" y="1"/>
                  <a:pt x="14805" y="20"/>
                  <a:pt x="14746" y="62"/>
                </a:cubicBezTo>
                <a:cubicBezTo>
                  <a:pt x="14662" y="123"/>
                  <a:pt x="14567" y="181"/>
                  <a:pt x="14530" y="283"/>
                </a:cubicBezTo>
                <a:cubicBezTo>
                  <a:pt x="14525" y="297"/>
                  <a:pt x="14506" y="310"/>
                  <a:pt x="14493" y="323"/>
                </a:cubicBezTo>
                <a:cubicBezTo>
                  <a:pt x="14450" y="367"/>
                  <a:pt x="14403" y="408"/>
                  <a:pt x="14363" y="455"/>
                </a:cubicBezTo>
                <a:cubicBezTo>
                  <a:pt x="14322" y="505"/>
                  <a:pt x="14287" y="560"/>
                  <a:pt x="14250" y="610"/>
                </a:cubicBezTo>
                <a:lnTo>
                  <a:pt x="14134" y="627"/>
                </a:lnTo>
                <a:cubicBezTo>
                  <a:pt x="14060" y="685"/>
                  <a:pt x="14020" y="775"/>
                  <a:pt x="14028" y="869"/>
                </a:cubicBezTo>
                <a:lnTo>
                  <a:pt x="13906" y="903"/>
                </a:lnTo>
                <a:cubicBezTo>
                  <a:pt x="13905" y="933"/>
                  <a:pt x="13905" y="951"/>
                  <a:pt x="13903" y="967"/>
                </a:cubicBezTo>
                <a:cubicBezTo>
                  <a:pt x="13902" y="984"/>
                  <a:pt x="13902" y="1000"/>
                  <a:pt x="13902" y="1014"/>
                </a:cubicBezTo>
                <a:cubicBezTo>
                  <a:pt x="13811" y="1058"/>
                  <a:pt x="13811" y="1058"/>
                  <a:pt x="13796" y="1139"/>
                </a:cubicBezTo>
                <a:lnTo>
                  <a:pt x="13735" y="1183"/>
                </a:lnTo>
                <a:cubicBezTo>
                  <a:pt x="13745" y="1210"/>
                  <a:pt x="13753" y="1232"/>
                  <a:pt x="13762" y="1256"/>
                </a:cubicBezTo>
                <a:cubicBezTo>
                  <a:pt x="13736" y="1279"/>
                  <a:pt x="13711" y="1300"/>
                  <a:pt x="13687" y="1321"/>
                </a:cubicBezTo>
                <a:lnTo>
                  <a:pt x="13505" y="1275"/>
                </a:lnTo>
                <a:lnTo>
                  <a:pt x="13422" y="1378"/>
                </a:lnTo>
                <a:cubicBezTo>
                  <a:pt x="13443" y="1398"/>
                  <a:pt x="13465" y="1405"/>
                  <a:pt x="13488" y="1405"/>
                </a:cubicBezTo>
                <a:cubicBezTo>
                  <a:pt x="13533" y="1405"/>
                  <a:pt x="13582" y="1379"/>
                  <a:pt x="13628" y="1379"/>
                </a:cubicBezTo>
                <a:cubicBezTo>
                  <a:pt x="13647" y="1379"/>
                  <a:pt x="13666" y="1384"/>
                  <a:pt x="13684" y="1396"/>
                </a:cubicBezTo>
                <a:cubicBezTo>
                  <a:pt x="13712" y="1483"/>
                  <a:pt x="13614" y="1541"/>
                  <a:pt x="13599" y="1621"/>
                </a:cubicBezTo>
                <a:lnTo>
                  <a:pt x="13569" y="1628"/>
                </a:lnTo>
                <a:cubicBezTo>
                  <a:pt x="13521" y="1576"/>
                  <a:pt x="13472" y="1525"/>
                  <a:pt x="13421" y="1471"/>
                </a:cubicBezTo>
                <a:lnTo>
                  <a:pt x="13421" y="1471"/>
                </a:lnTo>
                <a:cubicBezTo>
                  <a:pt x="13352" y="1536"/>
                  <a:pt x="13422" y="1556"/>
                  <a:pt x="13438" y="1587"/>
                </a:cubicBezTo>
                <a:cubicBezTo>
                  <a:pt x="13439" y="1629"/>
                  <a:pt x="13439" y="1670"/>
                  <a:pt x="13439" y="1714"/>
                </a:cubicBezTo>
                <a:lnTo>
                  <a:pt x="13334" y="1736"/>
                </a:lnTo>
                <a:cubicBezTo>
                  <a:pt x="13251" y="1658"/>
                  <a:pt x="13243" y="1639"/>
                  <a:pt x="13231" y="1502"/>
                </a:cubicBezTo>
                <a:lnTo>
                  <a:pt x="13314" y="1450"/>
                </a:lnTo>
                <a:cubicBezTo>
                  <a:pt x="13303" y="1403"/>
                  <a:pt x="13295" y="1361"/>
                  <a:pt x="13286" y="1321"/>
                </a:cubicBezTo>
                <a:lnTo>
                  <a:pt x="13366" y="1243"/>
                </a:lnTo>
                <a:cubicBezTo>
                  <a:pt x="13356" y="1196"/>
                  <a:pt x="13346" y="1151"/>
                  <a:pt x="13336" y="1107"/>
                </a:cubicBezTo>
                <a:lnTo>
                  <a:pt x="13411" y="980"/>
                </a:lnTo>
                <a:cubicBezTo>
                  <a:pt x="13388" y="948"/>
                  <a:pt x="13369" y="924"/>
                  <a:pt x="13351" y="898"/>
                </a:cubicBezTo>
                <a:lnTo>
                  <a:pt x="13416" y="836"/>
                </a:lnTo>
                <a:lnTo>
                  <a:pt x="13390" y="766"/>
                </a:lnTo>
                <a:lnTo>
                  <a:pt x="13478" y="723"/>
                </a:lnTo>
                <a:cubicBezTo>
                  <a:pt x="13535" y="610"/>
                  <a:pt x="13583" y="433"/>
                  <a:pt x="13574" y="324"/>
                </a:cubicBezTo>
                <a:cubicBezTo>
                  <a:pt x="13570" y="269"/>
                  <a:pt x="13554" y="216"/>
                  <a:pt x="13530" y="167"/>
                </a:cubicBezTo>
                <a:cubicBezTo>
                  <a:pt x="13503" y="113"/>
                  <a:pt x="13422" y="82"/>
                  <a:pt x="13343" y="82"/>
                </a:cubicBezTo>
                <a:cubicBezTo>
                  <a:pt x="13295" y="82"/>
                  <a:pt x="13249" y="94"/>
                  <a:pt x="13217" y="118"/>
                </a:cubicBezTo>
                <a:cubicBezTo>
                  <a:pt x="13114" y="195"/>
                  <a:pt x="13012" y="268"/>
                  <a:pt x="12928" y="366"/>
                </a:cubicBezTo>
                <a:cubicBezTo>
                  <a:pt x="12861" y="443"/>
                  <a:pt x="12781" y="510"/>
                  <a:pt x="12750" y="608"/>
                </a:cubicBezTo>
                <a:cubicBezTo>
                  <a:pt x="12744" y="623"/>
                  <a:pt x="12734" y="634"/>
                  <a:pt x="12722" y="642"/>
                </a:cubicBezTo>
                <a:cubicBezTo>
                  <a:pt x="12686" y="661"/>
                  <a:pt x="12661" y="694"/>
                  <a:pt x="12650" y="733"/>
                </a:cubicBezTo>
                <a:cubicBezTo>
                  <a:pt x="12642" y="757"/>
                  <a:pt x="12604" y="774"/>
                  <a:pt x="12586" y="790"/>
                </a:cubicBezTo>
                <a:lnTo>
                  <a:pt x="12498" y="759"/>
                </a:lnTo>
                <a:cubicBezTo>
                  <a:pt x="12472" y="798"/>
                  <a:pt x="12449" y="834"/>
                  <a:pt x="12426" y="867"/>
                </a:cubicBezTo>
                <a:cubicBezTo>
                  <a:pt x="12466" y="918"/>
                  <a:pt x="12472" y="966"/>
                  <a:pt x="12443" y="1018"/>
                </a:cubicBezTo>
                <a:cubicBezTo>
                  <a:pt x="12483" y="1104"/>
                  <a:pt x="12587" y="1086"/>
                  <a:pt x="12664" y="1131"/>
                </a:cubicBezTo>
                <a:cubicBezTo>
                  <a:pt x="12659" y="1151"/>
                  <a:pt x="12651" y="1184"/>
                  <a:pt x="12642" y="1217"/>
                </a:cubicBezTo>
                <a:lnTo>
                  <a:pt x="12572" y="1237"/>
                </a:lnTo>
                <a:cubicBezTo>
                  <a:pt x="12540" y="1208"/>
                  <a:pt x="12527" y="1155"/>
                  <a:pt x="12473" y="1155"/>
                </a:cubicBezTo>
                <a:cubicBezTo>
                  <a:pt x="12459" y="1155"/>
                  <a:pt x="12444" y="1158"/>
                  <a:pt x="12425" y="1166"/>
                </a:cubicBezTo>
                <a:cubicBezTo>
                  <a:pt x="12452" y="1105"/>
                  <a:pt x="12364" y="1070"/>
                  <a:pt x="12427" y="1015"/>
                </a:cubicBezTo>
                <a:lnTo>
                  <a:pt x="12355" y="979"/>
                </a:lnTo>
                <a:cubicBezTo>
                  <a:pt x="12321" y="1022"/>
                  <a:pt x="12291" y="1058"/>
                  <a:pt x="12259" y="1098"/>
                </a:cubicBezTo>
                <a:cubicBezTo>
                  <a:pt x="12257" y="1126"/>
                  <a:pt x="12254" y="1156"/>
                  <a:pt x="12250" y="1187"/>
                </a:cubicBezTo>
                <a:lnTo>
                  <a:pt x="12163" y="1272"/>
                </a:lnTo>
                <a:cubicBezTo>
                  <a:pt x="12175" y="1293"/>
                  <a:pt x="12185" y="1309"/>
                  <a:pt x="12205" y="1340"/>
                </a:cubicBezTo>
                <a:lnTo>
                  <a:pt x="12060" y="1411"/>
                </a:lnTo>
                <a:lnTo>
                  <a:pt x="12123" y="1462"/>
                </a:lnTo>
                <a:lnTo>
                  <a:pt x="11962" y="1539"/>
                </a:lnTo>
                <a:cubicBezTo>
                  <a:pt x="11955" y="1568"/>
                  <a:pt x="11949" y="1595"/>
                  <a:pt x="11942" y="1622"/>
                </a:cubicBezTo>
                <a:lnTo>
                  <a:pt x="11930" y="1616"/>
                </a:lnTo>
                <a:lnTo>
                  <a:pt x="11669" y="1952"/>
                </a:lnTo>
                <a:cubicBezTo>
                  <a:pt x="11666" y="2001"/>
                  <a:pt x="11663" y="2069"/>
                  <a:pt x="11658" y="2144"/>
                </a:cubicBezTo>
                <a:lnTo>
                  <a:pt x="11617" y="2196"/>
                </a:lnTo>
                <a:lnTo>
                  <a:pt x="11802" y="2312"/>
                </a:lnTo>
                <a:cubicBezTo>
                  <a:pt x="11826" y="2247"/>
                  <a:pt x="11844" y="2200"/>
                  <a:pt x="11868" y="2138"/>
                </a:cubicBezTo>
                <a:lnTo>
                  <a:pt x="11970" y="2204"/>
                </a:lnTo>
                <a:cubicBezTo>
                  <a:pt x="11938" y="2239"/>
                  <a:pt x="11916" y="2264"/>
                  <a:pt x="11894" y="2289"/>
                </a:cubicBezTo>
                <a:cubicBezTo>
                  <a:pt x="11873" y="2313"/>
                  <a:pt x="11850" y="2337"/>
                  <a:pt x="11826" y="2363"/>
                </a:cubicBezTo>
                <a:cubicBezTo>
                  <a:pt x="11858" y="2442"/>
                  <a:pt x="11853" y="2473"/>
                  <a:pt x="11792" y="2547"/>
                </a:cubicBezTo>
                <a:cubicBezTo>
                  <a:pt x="11767" y="2505"/>
                  <a:pt x="11745" y="2468"/>
                  <a:pt x="11720" y="2429"/>
                </a:cubicBezTo>
                <a:lnTo>
                  <a:pt x="11720" y="2429"/>
                </a:lnTo>
                <a:cubicBezTo>
                  <a:pt x="11646" y="2516"/>
                  <a:pt x="11779" y="2546"/>
                  <a:pt x="11758" y="2621"/>
                </a:cubicBezTo>
                <a:lnTo>
                  <a:pt x="11647" y="2669"/>
                </a:lnTo>
                <a:lnTo>
                  <a:pt x="11679" y="2710"/>
                </a:lnTo>
                <a:lnTo>
                  <a:pt x="11625" y="2768"/>
                </a:lnTo>
                <a:lnTo>
                  <a:pt x="11419" y="2764"/>
                </a:lnTo>
                <a:cubicBezTo>
                  <a:pt x="11424" y="2745"/>
                  <a:pt x="11429" y="2727"/>
                  <a:pt x="11437" y="2705"/>
                </a:cubicBezTo>
                <a:lnTo>
                  <a:pt x="11437" y="2705"/>
                </a:lnTo>
                <a:cubicBezTo>
                  <a:pt x="11342" y="2765"/>
                  <a:pt x="11289" y="2870"/>
                  <a:pt x="11333" y="2893"/>
                </a:cubicBezTo>
                <a:lnTo>
                  <a:pt x="11419" y="2847"/>
                </a:lnTo>
                <a:lnTo>
                  <a:pt x="11419" y="2847"/>
                </a:lnTo>
                <a:cubicBezTo>
                  <a:pt x="11414" y="2895"/>
                  <a:pt x="11411" y="2928"/>
                  <a:pt x="11408" y="2964"/>
                </a:cubicBezTo>
                <a:cubicBezTo>
                  <a:pt x="11431" y="2990"/>
                  <a:pt x="11455" y="3016"/>
                  <a:pt x="11485" y="3049"/>
                </a:cubicBezTo>
                <a:lnTo>
                  <a:pt x="11379" y="3108"/>
                </a:lnTo>
                <a:cubicBezTo>
                  <a:pt x="11350" y="3227"/>
                  <a:pt x="11281" y="3338"/>
                  <a:pt x="11195" y="3440"/>
                </a:cubicBezTo>
                <a:cubicBezTo>
                  <a:pt x="11208" y="3474"/>
                  <a:pt x="11218" y="3501"/>
                  <a:pt x="11232" y="3540"/>
                </a:cubicBezTo>
                <a:lnTo>
                  <a:pt x="11100" y="3573"/>
                </a:lnTo>
                <a:cubicBezTo>
                  <a:pt x="11127" y="3748"/>
                  <a:pt x="11011" y="3890"/>
                  <a:pt x="10948" y="4048"/>
                </a:cubicBezTo>
                <a:lnTo>
                  <a:pt x="10905" y="4028"/>
                </a:lnTo>
                <a:cubicBezTo>
                  <a:pt x="10886" y="4051"/>
                  <a:pt x="10865" y="4068"/>
                  <a:pt x="10855" y="4090"/>
                </a:cubicBezTo>
                <a:cubicBezTo>
                  <a:pt x="10838" y="4126"/>
                  <a:pt x="10806" y="4174"/>
                  <a:pt x="10817" y="4200"/>
                </a:cubicBezTo>
                <a:cubicBezTo>
                  <a:pt x="10837" y="4247"/>
                  <a:pt x="10812" y="4271"/>
                  <a:pt x="10792" y="4304"/>
                </a:cubicBezTo>
                <a:cubicBezTo>
                  <a:pt x="10780" y="4325"/>
                  <a:pt x="10758" y="4344"/>
                  <a:pt x="10754" y="4366"/>
                </a:cubicBezTo>
                <a:cubicBezTo>
                  <a:pt x="10736" y="4455"/>
                  <a:pt x="10673" y="4519"/>
                  <a:pt x="10613" y="4587"/>
                </a:cubicBezTo>
                <a:cubicBezTo>
                  <a:pt x="10622" y="4607"/>
                  <a:pt x="10632" y="4627"/>
                  <a:pt x="10646" y="4660"/>
                </a:cubicBezTo>
                <a:lnTo>
                  <a:pt x="10432" y="4714"/>
                </a:lnTo>
                <a:cubicBezTo>
                  <a:pt x="10457" y="4771"/>
                  <a:pt x="10482" y="4828"/>
                  <a:pt x="10507" y="4885"/>
                </a:cubicBezTo>
                <a:lnTo>
                  <a:pt x="10450" y="4934"/>
                </a:lnTo>
                <a:cubicBezTo>
                  <a:pt x="10454" y="4950"/>
                  <a:pt x="10457" y="4966"/>
                  <a:pt x="10459" y="4975"/>
                </a:cubicBezTo>
                <a:cubicBezTo>
                  <a:pt x="10417" y="5006"/>
                  <a:pt x="10382" y="5031"/>
                  <a:pt x="10345" y="5056"/>
                </a:cubicBezTo>
                <a:lnTo>
                  <a:pt x="10362" y="5064"/>
                </a:lnTo>
                <a:cubicBezTo>
                  <a:pt x="10349" y="5101"/>
                  <a:pt x="10334" y="5140"/>
                  <a:pt x="10320" y="5178"/>
                </a:cubicBezTo>
                <a:cubicBezTo>
                  <a:pt x="10334" y="5194"/>
                  <a:pt x="10347" y="5210"/>
                  <a:pt x="10358" y="5222"/>
                </a:cubicBezTo>
                <a:lnTo>
                  <a:pt x="10206" y="5325"/>
                </a:lnTo>
                <a:cubicBezTo>
                  <a:pt x="10217" y="5355"/>
                  <a:pt x="10224" y="5373"/>
                  <a:pt x="10230" y="5388"/>
                </a:cubicBezTo>
                <a:cubicBezTo>
                  <a:pt x="10202" y="5423"/>
                  <a:pt x="10173" y="5437"/>
                  <a:pt x="10140" y="5437"/>
                </a:cubicBezTo>
                <a:cubicBezTo>
                  <a:pt x="10123" y="5437"/>
                  <a:pt x="10106" y="5433"/>
                  <a:pt x="10087" y="5427"/>
                </a:cubicBezTo>
                <a:cubicBezTo>
                  <a:pt x="10096" y="5387"/>
                  <a:pt x="10106" y="5352"/>
                  <a:pt x="10119" y="5301"/>
                </a:cubicBezTo>
                <a:lnTo>
                  <a:pt x="10119" y="5301"/>
                </a:lnTo>
                <a:cubicBezTo>
                  <a:pt x="10030" y="5349"/>
                  <a:pt x="10021" y="5397"/>
                  <a:pt x="10053" y="5461"/>
                </a:cubicBezTo>
                <a:lnTo>
                  <a:pt x="10143" y="5490"/>
                </a:lnTo>
                <a:cubicBezTo>
                  <a:pt x="10144" y="5516"/>
                  <a:pt x="10147" y="5542"/>
                  <a:pt x="10147" y="5568"/>
                </a:cubicBezTo>
                <a:lnTo>
                  <a:pt x="10049" y="5574"/>
                </a:lnTo>
                <a:cubicBezTo>
                  <a:pt x="10039" y="5633"/>
                  <a:pt x="10033" y="5679"/>
                  <a:pt x="10023" y="5732"/>
                </a:cubicBezTo>
                <a:lnTo>
                  <a:pt x="10085" y="5792"/>
                </a:lnTo>
                <a:lnTo>
                  <a:pt x="9949" y="5887"/>
                </a:lnTo>
                <a:lnTo>
                  <a:pt x="9986" y="5935"/>
                </a:lnTo>
                <a:lnTo>
                  <a:pt x="9901" y="6038"/>
                </a:lnTo>
                <a:lnTo>
                  <a:pt x="9790" y="6016"/>
                </a:lnTo>
                <a:cubicBezTo>
                  <a:pt x="9780" y="6030"/>
                  <a:pt x="9771" y="6044"/>
                  <a:pt x="9754" y="6069"/>
                </a:cubicBezTo>
                <a:lnTo>
                  <a:pt x="9879" y="6078"/>
                </a:lnTo>
                <a:cubicBezTo>
                  <a:pt x="9891" y="6181"/>
                  <a:pt x="9780" y="6224"/>
                  <a:pt x="9739" y="6299"/>
                </a:cubicBezTo>
                <a:lnTo>
                  <a:pt x="9771" y="6336"/>
                </a:lnTo>
                <a:cubicBezTo>
                  <a:pt x="9745" y="6373"/>
                  <a:pt x="9725" y="6402"/>
                  <a:pt x="9695" y="6444"/>
                </a:cubicBezTo>
                <a:lnTo>
                  <a:pt x="9556" y="6470"/>
                </a:lnTo>
                <a:cubicBezTo>
                  <a:pt x="9547" y="6523"/>
                  <a:pt x="9541" y="6575"/>
                  <a:pt x="9539" y="6628"/>
                </a:cubicBezTo>
                <a:cubicBezTo>
                  <a:pt x="9540" y="6675"/>
                  <a:pt x="9545" y="6723"/>
                  <a:pt x="9552" y="6768"/>
                </a:cubicBezTo>
                <a:lnTo>
                  <a:pt x="9479" y="6818"/>
                </a:lnTo>
                <a:cubicBezTo>
                  <a:pt x="9487" y="6836"/>
                  <a:pt x="9494" y="6847"/>
                  <a:pt x="9495" y="6850"/>
                </a:cubicBezTo>
                <a:lnTo>
                  <a:pt x="9433" y="7012"/>
                </a:lnTo>
                <a:lnTo>
                  <a:pt x="9349" y="7061"/>
                </a:lnTo>
                <a:lnTo>
                  <a:pt x="9313" y="7041"/>
                </a:lnTo>
                <a:lnTo>
                  <a:pt x="9354" y="7018"/>
                </a:lnTo>
                <a:cubicBezTo>
                  <a:pt x="9304" y="6939"/>
                  <a:pt x="9338" y="6863"/>
                  <a:pt x="9373" y="6782"/>
                </a:cubicBezTo>
                <a:cubicBezTo>
                  <a:pt x="9409" y="6701"/>
                  <a:pt x="9423" y="6613"/>
                  <a:pt x="9445" y="6533"/>
                </a:cubicBezTo>
                <a:cubicBezTo>
                  <a:pt x="9378" y="6491"/>
                  <a:pt x="9312" y="6465"/>
                  <a:pt x="9239" y="6465"/>
                </a:cubicBezTo>
                <a:cubicBezTo>
                  <a:pt x="9214" y="6465"/>
                  <a:pt x="9188" y="6469"/>
                  <a:pt x="9161" y="6475"/>
                </a:cubicBezTo>
                <a:cubicBezTo>
                  <a:pt x="9142" y="6442"/>
                  <a:pt x="9124" y="6413"/>
                  <a:pt x="9111" y="6392"/>
                </a:cubicBezTo>
                <a:cubicBezTo>
                  <a:pt x="9124" y="6354"/>
                  <a:pt x="9135" y="6326"/>
                  <a:pt x="9146" y="6294"/>
                </a:cubicBezTo>
                <a:lnTo>
                  <a:pt x="9207" y="6296"/>
                </a:lnTo>
                <a:cubicBezTo>
                  <a:pt x="9208" y="6318"/>
                  <a:pt x="9209" y="6336"/>
                  <a:pt x="9211" y="6355"/>
                </a:cubicBezTo>
                <a:lnTo>
                  <a:pt x="9313" y="6330"/>
                </a:lnTo>
                <a:lnTo>
                  <a:pt x="9480" y="6154"/>
                </a:lnTo>
                <a:lnTo>
                  <a:pt x="9636" y="6227"/>
                </a:lnTo>
                <a:cubicBezTo>
                  <a:pt x="9650" y="6174"/>
                  <a:pt x="9661" y="6135"/>
                  <a:pt x="9673" y="6087"/>
                </a:cubicBezTo>
                <a:cubicBezTo>
                  <a:pt x="9663" y="6067"/>
                  <a:pt x="9649" y="6040"/>
                  <a:pt x="9636" y="6015"/>
                </a:cubicBezTo>
                <a:lnTo>
                  <a:pt x="9547" y="6015"/>
                </a:lnTo>
                <a:cubicBezTo>
                  <a:pt x="9569" y="5990"/>
                  <a:pt x="9587" y="5972"/>
                  <a:pt x="9612" y="5946"/>
                </a:cubicBezTo>
                <a:lnTo>
                  <a:pt x="9485" y="5922"/>
                </a:lnTo>
                <a:cubicBezTo>
                  <a:pt x="9492" y="5900"/>
                  <a:pt x="9498" y="5883"/>
                  <a:pt x="9507" y="5853"/>
                </a:cubicBezTo>
                <a:lnTo>
                  <a:pt x="9507" y="5853"/>
                </a:lnTo>
                <a:cubicBezTo>
                  <a:pt x="9481" y="5874"/>
                  <a:pt x="9459" y="5881"/>
                  <a:pt x="9438" y="5881"/>
                </a:cubicBezTo>
                <a:cubicBezTo>
                  <a:pt x="9400" y="5881"/>
                  <a:pt x="9368" y="5854"/>
                  <a:pt x="9332" y="5835"/>
                </a:cubicBezTo>
                <a:cubicBezTo>
                  <a:pt x="9328" y="5894"/>
                  <a:pt x="9293" y="5912"/>
                  <a:pt x="9243" y="5912"/>
                </a:cubicBezTo>
                <a:cubicBezTo>
                  <a:pt x="9239" y="5912"/>
                  <a:pt x="9234" y="5912"/>
                  <a:pt x="9229" y="5911"/>
                </a:cubicBezTo>
                <a:lnTo>
                  <a:pt x="9195" y="5848"/>
                </a:lnTo>
                <a:cubicBezTo>
                  <a:pt x="9120" y="5863"/>
                  <a:pt x="9085" y="5953"/>
                  <a:pt x="9009" y="5953"/>
                </a:cubicBezTo>
                <a:cubicBezTo>
                  <a:pt x="8995" y="5953"/>
                  <a:pt x="8979" y="5950"/>
                  <a:pt x="8961" y="5942"/>
                </a:cubicBezTo>
                <a:cubicBezTo>
                  <a:pt x="8964" y="5922"/>
                  <a:pt x="8966" y="5902"/>
                  <a:pt x="8968" y="5883"/>
                </a:cubicBezTo>
                <a:lnTo>
                  <a:pt x="8888" y="5869"/>
                </a:lnTo>
                <a:cubicBezTo>
                  <a:pt x="8887" y="5821"/>
                  <a:pt x="8886" y="5778"/>
                  <a:pt x="8885" y="5732"/>
                </a:cubicBezTo>
                <a:lnTo>
                  <a:pt x="8788" y="5715"/>
                </a:lnTo>
                <a:lnTo>
                  <a:pt x="8789" y="5696"/>
                </a:lnTo>
                <a:lnTo>
                  <a:pt x="8923" y="5657"/>
                </a:lnTo>
                <a:lnTo>
                  <a:pt x="8920" y="5644"/>
                </a:lnTo>
                <a:lnTo>
                  <a:pt x="8871" y="5649"/>
                </a:lnTo>
                <a:lnTo>
                  <a:pt x="8766" y="5558"/>
                </a:lnTo>
                <a:cubicBezTo>
                  <a:pt x="8764" y="5497"/>
                  <a:pt x="8763" y="5436"/>
                  <a:pt x="8761" y="5370"/>
                </a:cubicBezTo>
                <a:cubicBezTo>
                  <a:pt x="8734" y="5349"/>
                  <a:pt x="8701" y="5324"/>
                  <a:pt x="8667" y="5297"/>
                </a:cubicBezTo>
                <a:cubicBezTo>
                  <a:pt x="8677" y="5255"/>
                  <a:pt x="8685" y="5218"/>
                  <a:pt x="8694" y="5180"/>
                </a:cubicBezTo>
                <a:lnTo>
                  <a:pt x="9039" y="5010"/>
                </a:lnTo>
                <a:cubicBezTo>
                  <a:pt x="8952" y="4948"/>
                  <a:pt x="8900" y="4869"/>
                  <a:pt x="8776" y="4869"/>
                </a:cubicBezTo>
                <a:cubicBezTo>
                  <a:pt x="8770" y="4869"/>
                  <a:pt x="8763" y="4869"/>
                  <a:pt x="8756" y="4870"/>
                </a:cubicBezTo>
                <a:lnTo>
                  <a:pt x="8848" y="4804"/>
                </a:lnTo>
                <a:lnTo>
                  <a:pt x="8627" y="4817"/>
                </a:lnTo>
                <a:cubicBezTo>
                  <a:pt x="8625" y="4801"/>
                  <a:pt x="8623" y="4785"/>
                  <a:pt x="8620" y="4771"/>
                </a:cubicBezTo>
                <a:cubicBezTo>
                  <a:pt x="8579" y="4762"/>
                  <a:pt x="8538" y="4756"/>
                  <a:pt x="8499" y="4756"/>
                </a:cubicBezTo>
                <a:cubicBezTo>
                  <a:pt x="8442" y="4756"/>
                  <a:pt x="8388" y="4769"/>
                  <a:pt x="8341" y="4805"/>
                </a:cubicBezTo>
                <a:cubicBezTo>
                  <a:pt x="8327" y="4740"/>
                  <a:pt x="8315" y="4678"/>
                  <a:pt x="8302" y="4615"/>
                </a:cubicBezTo>
                <a:lnTo>
                  <a:pt x="8176" y="4607"/>
                </a:lnTo>
                <a:cubicBezTo>
                  <a:pt x="8142" y="4653"/>
                  <a:pt x="8105" y="4699"/>
                  <a:pt x="8070" y="4746"/>
                </a:cubicBezTo>
                <a:cubicBezTo>
                  <a:pt x="8024" y="4808"/>
                  <a:pt x="7973" y="4840"/>
                  <a:pt x="7918" y="4840"/>
                </a:cubicBezTo>
                <a:cubicBezTo>
                  <a:pt x="7881" y="4840"/>
                  <a:pt x="7843" y="4826"/>
                  <a:pt x="7803" y="4797"/>
                </a:cubicBezTo>
                <a:cubicBezTo>
                  <a:pt x="7781" y="4782"/>
                  <a:pt x="7756" y="4768"/>
                  <a:pt x="7732" y="4755"/>
                </a:cubicBezTo>
                <a:cubicBezTo>
                  <a:pt x="7750" y="4691"/>
                  <a:pt x="7768" y="4628"/>
                  <a:pt x="7785" y="4569"/>
                </a:cubicBezTo>
                <a:lnTo>
                  <a:pt x="7667" y="4540"/>
                </a:lnTo>
                <a:cubicBezTo>
                  <a:pt x="7671" y="4488"/>
                  <a:pt x="7675" y="4441"/>
                  <a:pt x="7679" y="4390"/>
                </a:cubicBezTo>
                <a:cubicBezTo>
                  <a:pt x="7657" y="4315"/>
                  <a:pt x="7614" y="4254"/>
                  <a:pt x="7517" y="4242"/>
                </a:cubicBezTo>
                <a:cubicBezTo>
                  <a:pt x="7495" y="4192"/>
                  <a:pt x="7473" y="4142"/>
                  <a:pt x="7411" y="4142"/>
                </a:cubicBezTo>
                <a:cubicBezTo>
                  <a:pt x="7403" y="4142"/>
                  <a:pt x="7395" y="4143"/>
                  <a:pt x="7386" y="4144"/>
                </a:cubicBezTo>
                <a:lnTo>
                  <a:pt x="7386" y="3998"/>
                </a:lnTo>
                <a:cubicBezTo>
                  <a:pt x="7492" y="3893"/>
                  <a:pt x="7627" y="3820"/>
                  <a:pt x="7773" y="3759"/>
                </a:cubicBezTo>
                <a:cubicBezTo>
                  <a:pt x="7794" y="3705"/>
                  <a:pt x="7874" y="3666"/>
                  <a:pt x="7834" y="3594"/>
                </a:cubicBezTo>
                <a:cubicBezTo>
                  <a:pt x="7827" y="3593"/>
                  <a:pt x="7820" y="3593"/>
                  <a:pt x="7814" y="3593"/>
                </a:cubicBezTo>
                <a:cubicBezTo>
                  <a:pt x="7755" y="3593"/>
                  <a:pt x="7733" y="3643"/>
                  <a:pt x="7705" y="3675"/>
                </a:cubicBezTo>
                <a:lnTo>
                  <a:pt x="7582" y="3671"/>
                </a:lnTo>
                <a:cubicBezTo>
                  <a:pt x="7578" y="3625"/>
                  <a:pt x="7574" y="3583"/>
                  <a:pt x="7571" y="3535"/>
                </a:cubicBezTo>
                <a:lnTo>
                  <a:pt x="7435" y="3535"/>
                </a:lnTo>
                <a:lnTo>
                  <a:pt x="7400" y="3647"/>
                </a:lnTo>
                <a:lnTo>
                  <a:pt x="7267" y="3599"/>
                </a:lnTo>
                <a:cubicBezTo>
                  <a:pt x="7218" y="3646"/>
                  <a:pt x="7168" y="3695"/>
                  <a:pt x="7125" y="3736"/>
                </a:cubicBezTo>
                <a:cubicBezTo>
                  <a:pt x="7128" y="3889"/>
                  <a:pt x="7128" y="3889"/>
                  <a:pt x="7055" y="4018"/>
                </a:cubicBezTo>
                <a:cubicBezTo>
                  <a:pt x="7045" y="4036"/>
                  <a:pt x="7038" y="4056"/>
                  <a:pt x="7036" y="4077"/>
                </a:cubicBezTo>
                <a:cubicBezTo>
                  <a:pt x="7028" y="4132"/>
                  <a:pt x="6997" y="4159"/>
                  <a:pt x="6938" y="4164"/>
                </a:cubicBezTo>
                <a:cubicBezTo>
                  <a:pt x="6925" y="4166"/>
                  <a:pt x="6914" y="4168"/>
                  <a:pt x="6901" y="4172"/>
                </a:cubicBezTo>
                <a:lnTo>
                  <a:pt x="6828" y="4244"/>
                </a:lnTo>
                <a:lnTo>
                  <a:pt x="6699" y="4217"/>
                </a:lnTo>
                <a:lnTo>
                  <a:pt x="6699" y="4217"/>
                </a:lnTo>
                <a:cubicBezTo>
                  <a:pt x="6676" y="4311"/>
                  <a:pt x="6803" y="4344"/>
                  <a:pt x="6756" y="4441"/>
                </a:cubicBezTo>
                <a:lnTo>
                  <a:pt x="6675" y="4377"/>
                </a:lnTo>
                <a:lnTo>
                  <a:pt x="6542" y="4418"/>
                </a:lnTo>
                <a:cubicBezTo>
                  <a:pt x="6537" y="4464"/>
                  <a:pt x="6628" y="4443"/>
                  <a:pt x="6579" y="4506"/>
                </a:cubicBezTo>
                <a:lnTo>
                  <a:pt x="6497" y="4499"/>
                </a:lnTo>
                <a:cubicBezTo>
                  <a:pt x="6486" y="4534"/>
                  <a:pt x="6477" y="4568"/>
                  <a:pt x="6468" y="4599"/>
                </a:cubicBezTo>
                <a:lnTo>
                  <a:pt x="6320" y="4630"/>
                </a:lnTo>
                <a:lnTo>
                  <a:pt x="6239" y="4822"/>
                </a:lnTo>
                <a:cubicBezTo>
                  <a:pt x="6254" y="4861"/>
                  <a:pt x="6272" y="4912"/>
                  <a:pt x="6292" y="4965"/>
                </a:cubicBezTo>
                <a:lnTo>
                  <a:pt x="6270" y="4984"/>
                </a:lnTo>
                <a:lnTo>
                  <a:pt x="6231" y="4950"/>
                </a:lnTo>
                <a:lnTo>
                  <a:pt x="6100" y="5139"/>
                </a:lnTo>
                <a:cubicBezTo>
                  <a:pt x="6098" y="5144"/>
                  <a:pt x="6096" y="5147"/>
                  <a:pt x="6093" y="5152"/>
                </a:cubicBezTo>
                <a:cubicBezTo>
                  <a:pt x="6090" y="5208"/>
                  <a:pt x="6130" y="5263"/>
                  <a:pt x="6079" y="5319"/>
                </a:cubicBezTo>
                <a:lnTo>
                  <a:pt x="5926" y="5318"/>
                </a:lnTo>
                <a:lnTo>
                  <a:pt x="5865" y="5253"/>
                </a:lnTo>
                <a:lnTo>
                  <a:pt x="5807" y="5389"/>
                </a:lnTo>
                <a:lnTo>
                  <a:pt x="5905" y="5409"/>
                </a:lnTo>
                <a:cubicBezTo>
                  <a:pt x="5898" y="5482"/>
                  <a:pt x="5978" y="5561"/>
                  <a:pt x="5862" y="5637"/>
                </a:cubicBezTo>
                <a:lnTo>
                  <a:pt x="5723" y="5537"/>
                </a:lnTo>
                <a:lnTo>
                  <a:pt x="5769" y="5496"/>
                </a:lnTo>
                <a:cubicBezTo>
                  <a:pt x="5756" y="5495"/>
                  <a:pt x="5746" y="5494"/>
                  <a:pt x="5737" y="5494"/>
                </a:cubicBezTo>
                <a:cubicBezTo>
                  <a:pt x="5703" y="5494"/>
                  <a:pt x="5691" y="5510"/>
                  <a:pt x="5631" y="5592"/>
                </a:cubicBezTo>
                <a:lnTo>
                  <a:pt x="5725" y="5662"/>
                </a:lnTo>
                <a:lnTo>
                  <a:pt x="5569" y="5703"/>
                </a:lnTo>
                <a:cubicBezTo>
                  <a:pt x="5593" y="5828"/>
                  <a:pt x="5593" y="5828"/>
                  <a:pt x="5512" y="5829"/>
                </a:cubicBezTo>
                <a:cubicBezTo>
                  <a:pt x="5497" y="5718"/>
                  <a:pt x="5490" y="5711"/>
                  <a:pt x="5378" y="5699"/>
                </a:cubicBezTo>
                <a:cubicBezTo>
                  <a:pt x="5367" y="5725"/>
                  <a:pt x="5354" y="5754"/>
                  <a:pt x="5340" y="5786"/>
                </a:cubicBezTo>
                <a:lnTo>
                  <a:pt x="5466" y="5786"/>
                </a:lnTo>
                <a:cubicBezTo>
                  <a:pt x="5468" y="5793"/>
                  <a:pt x="5470" y="5801"/>
                  <a:pt x="5473" y="5809"/>
                </a:cubicBezTo>
                <a:cubicBezTo>
                  <a:pt x="5427" y="5851"/>
                  <a:pt x="5383" y="5893"/>
                  <a:pt x="5340" y="5934"/>
                </a:cubicBezTo>
                <a:lnTo>
                  <a:pt x="5203" y="5951"/>
                </a:lnTo>
                <a:cubicBezTo>
                  <a:pt x="5175" y="5873"/>
                  <a:pt x="5148" y="5799"/>
                  <a:pt x="5125" y="5736"/>
                </a:cubicBezTo>
                <a:cubicBezTo>
                  <a:pt x="5106" y="5725"/>
                  <a:pt x="5092" y="5720"/>
                  <a:pt x="5080" y="5720"/>
                </a:cubicBezTo>
                <a:cubicBezTo>
                  <a:pt x="5038" y="5720"/>
                  <a:pt x="5031" y="5780"/>
                  <a:pt x="4986" y="5792"/>
                </a:cubicBezTo>
                <a:cubicBezTo>
                  <a:pt x="4961" y="5689"/>
                  <a:pt x="4806" y="5719"/>
                  <a:pt x="4761" y="5615"/>
                </a:cubicBezTo>
                <a:cubicBezTo>
                  <a:pt x="4768" y="5614"/>
                  <a:pt x="4774" y="5613"/>
                  <a:pt x="4781" y="5613"/>
                </a:cubicBezTo>
                <a:cubicBezTo>
                  <a:pt x="4844" y="5613"/>
                  <a:pt x="4889" y="5667"/>
                  <a:pt x="4952" y="5667"/>
                </a:cubicBezTo>
                <a:cubicBezTo>
                  <a:pt x="4972" y="5667"/>
                  <a:pt x="4995" y="5661"/>
                  <a:pt x="5020" y="5647"/>
                </a:cubicBezTo>
                <a:lnTo>
                  <a:pt x="4967" y="5540"/>
                </a:lnTo>
                <a:lnTo>
                  <a:pt x="5043" y="5380"/>
                </a:lnTo>
                <a:cubicBezTo>
                  <a:pt x="5024" y="5348"/>
                  <a:pt x="5010" y="5322"/>
                  <a:pt x="4994" y="5293"/>
                </a:cubicBezTo>
                <a:cubicBezTo>
                  <a:pt x="5016" y="5254"/>
                  <a:pt x="5037" y="5218"/>
                  <a:pt x="5060" y="5179"/>
                </a:cubicBezTo>
                <a:lnTo>
                  <a:pt x="5040" y="5136"/>
                </a:lnTo>
                <a:cubicBezTo>
                  <a:pt x="5075" y="5048"/>
                  <a:pt x="5100" y="4979"/>
                  <a:pt x="5128" y="4911"/>
                </a:cubicBezTo>
                <a:cubicBezTo>
                  <a:pt x="5148" y="4864"/>
                  <a:pt x="5170" y="4819"/>
                  <a:pt x="5198" y="4776"/>
                </a:cubicBezTo>
                <a:cubicBezTo>
                  <a:pt x="5253" y="4701"/>
                  <a:pt x="5254" y="4627"/>
                  <a:pt x="5223" y="4541"/>
                </a:cubicBezTo>
                <a:lnTo>
                  <a:pt x="5099" y="4530"/>
                </a:lnTo>
                <a:cubicBezTo>
                  <a:pt x="5073" y="4493"/>
                  <a:pt x="5048" y="4459"/>
                  <a:pt x="5027" y="4427"/>
                </a:cubicBezTo>
                <a:cubicBezTo>
                  <a:pt x="4938" y="4451"/>
                  <a:pt x="4966" y="4509"/>
                  <a:pt x="4957" y="4547"/>
                </a:cubicBezTo>
                <a:cubicBezTo>
                  <a:pt x="4938" y="4564"/>
                  <a:pt x="4920" y="4569"/>
                  <a:pt x="4903" y="4569"/>
                </a:cubicBezTo>
                <a:cubicBezTo>
                  <a:pt x="4866" y="4569"/>
                  <a:pt x="4832" y="4544"/>
                  <a:pt x="4792" y="4544"/>
                </a:cubicBezTo>
                <a:cubicBezTo>
                  <a:pt x="4797" y="4588"/>
                  <a:pt x="4803" y="4627"/>
                  <a:pt x="4809" y="4674"/>
                </a:cubicBezTo>
                <a:lnTo>
                  <a:pt x="4722" y="4692"/>
                </a:lnTo>
                <a:lnTo>
                  <a:pt x="4597" y="4636"/>
                </a:lnTo>
                <a:cubicBezTo>
                  <a:pt x="4551" y="4695"/>
                  <a:pt x="4585" y="4773"/>
                  <a:pt x="4496" y="4801"/>
                </a:cubicBezTo>
                <a:lnTo>
                  <a:pt x="4435" y="4767"/>
                </a:lnTo>
                <a:lnTo>
                  <a:pt x="4343" y="4825"/>
                </a:lnTo>
                <a:cubicBezTo>
                  <a:pt x="4335" y="4860"/>
                  <a:pt x="4331" y="4887"/>
                  <a:pt x="4328" y="4896"/>
                </a:cubicBezTo>
                <a:cubicBezTo>
                  <a:pt x="4270" y="4946"/>
                  <a:pt x="4221" y="4984"/>
                  <a:pt x="4182" y="5024"/>
                </a:cubicBezTo>
                <a:cubicBezTo>
                  <a:pt x="4143" y="5063"/>
                  <a:pt x="4111" y="5108"/>
                  <a:pt x="4060" y="5168"/>
                </a:cubicBezTo>
                <a:cubicBezTo>
                  <a:pt x="4073" y="5209"/>
                  <a:pt x="4091" y="5268"/>
                  <a:pt x="4112" y="5338"/>
                </a:cubicBezTo>
                <a:cubicBezTo>
                  <a:pt x="4088" y="5328"/>
                  <a:pt x="4064" y="5320"/>
                  <a:pt x="4039" y="5314"/>
                </a:cubicBezTo>
                <a:cubicBezTo>
                  <a:pt x="4012" y="5311"/>
                  <a:pt x="3986" y="5310"/>
                  <a:pt x="3960" y="5310"/>
                </a:cubicBezTo>
                <a:cubicBezTo>
                  <a:pt x="3942" y="5363"/>
                  <a:pt x="3927" y="5408"/>
                  <a:pt x="3911" y="5453"/>
                </a:cubicBezTo>
                <a:cubicBezTo>
                  <a:pt x="3926" y="5472"/>
                  <a:pt x="3937" y="5488"/>
                  <a:pt x="3958" y="5517"/>
                </a:cubicBezTo>
                <a:cubicBezTo>
                  <a:pt x="3908" y="5598"/>
                  <a:pt x="3853" y="5683"/>
                  <a:pt x="3801" y="5769"/>
                </a:cubicBezTo>
                <a:cubicBezTo>
                  <a:pt x="3780" y="5801"/>
                  <a:pt x="3764" y="5836"/>
                  <a:pt x="3752" y="5874"/>
                </a:cubicBezTo>
                <a:cubicBezTo>
                  <a:pt x="3724" y="5998"/>
                  <a:pt x="3692" y="6124"/>
                  <a:pt x="3717" y="6256"/>
                </a:cubicBezTo>
                <a:lnTo>
                  <a:pt x="3610" y="6234"/>
                </a:lnTo>
                <a:cubicBezTo>
                  <a:pt x="3586" y="6255"/>
                  <a:pt x="3568" y="6270"/>
                  <a:pt x="3552" y="6283"/>
                </a:cubicBezTo>
                <a:cubicBezTo>
                  <a:pt x="3524" y="6243"/>
                  <a:pt x="3496" y="6207"/>
                  <a:pt x="3465" y="6170"/>
                </a:cubicBezTo>
                <a:cubicBezTo>
                  <a:pt x="3463" y="6169"/>
                  <a:pt x="3461" y="6168"/>
                  <a:pt x="3457" y="6168"/>
                </a:cubicBezTo>
                <a:cubicBezTo>
                  <a:pt x="3445" y="6168"/>
                  <a:pt x="3423" y="6176"/>
                  <a:pt x="3402" y="6180"/>
                </a:cubicBezTo>
                <a:cubicBezTo>
                  <a:pt x="3416" y="6216"/>
                  <a:pt x="3426" y="6245"/>
                  <a:pt x="3434" y="6267"/>
                </a:cubicBezTo>
                <a:cubicBezTo>
                  <a:pt x="3418" y="6306"/>
                  <a:pt x="3404" y="6337"/>
                  <a:pt x="3383" y="6387"/>
                </a:cubicBezTo>
                <a:lnTo>
                  <a:pt x="3548" y="6327"/>
                </a:lnTo>
                <a:cubicBezTo>
                  <a:pt x="3634" y="6354"/>
                  <a:pt x="3634" y="6354"/>
                  <a:pt x="3649" y="6415"/>
                </a:cubicBezTo>
                <a:lnTo>
                  <a:pt x="3534" y="6484"/>
                </a:lnTo>
                <a:lnTo>
                  <a:pt x="3642" y="6484"/>
                </a:lnTo>
                <a:cubicBezTo>
                  <a:pt x="3661" y="6571"/>
                  <a:pt x="3546" y="6565"/>
                  <a:pt x="3531" y="6651"/>
                </a:cubicBezTo>
                <a:cubicBezTo>
                  <a:pt x="3538" y="6670"/>
                  <a:pt x="3553" y="6710"/>
                  <a:pt x="3566" y="6751"/>
                </a:cubicBezTo>
                <a:cubicBezTo>
                  <a:pt x="3568" y="6756"/>
                  <a:pt x="3554" y="6765"/>
                  <a:pt x="3546" y="6775"/>
                </a:cubicBezTo>
                <a:cubicBezTo>
                  <a:pt x="3524" y="6749"/>
                  <a:pt x="3507" y="6724"/>
                  <a:pt x="3482" y="6692"/>
                </a:cubicBezTo>
                <a:lnTo>
                  <a:pt x="3351" y="6765"/>
                </a:lnTo>
                <a:lnTo>
                  <a:pt x="3359" y="6785"/>
                </a:lnTo>
                <a:lnTo>
                  <a:pt x="3473" y="6785"/>
                </a:lnTo>
                <a:lnTo>
                  <a:pt x="3530" y="6905"/>
                </a:lnTo>
                <a:lnTo>
                  <a:pt x="3463" y="7013"/>
                </a:lnTo>
                <a:lnTo>
                  <a:pt x="3352" y="7012"/>
                </a:lnTo>
                <a:lnTo>
                  <a:pt x="3341" y="7040"/>
                </a:lnTo>
                <a:lnTo>
                  <a:pt x="3451" y="7120"/>
                </a:lnTo>
                <a:cubicBezTo>
                  <a:pt x="3449" y="7155"/>
                  <a:pt x="3445" y="7194"/>
                  <a:pt x="3441" y="7255"/>
                </a:cubicBezTo>
                <a:cubicBezTo>
                  <a:pt x="3402" y="7220"/>
                  <a:pt x="3367" y="7201"/>
                  <a:pt x="3331" y="7201"/>
                </a:cubicBezTo>
                <a:cubicBezTo>
                  <a:pt x="3306" y="7201"/>
                  <a:pt x="3280" y="7210"/>
                  <a:pt x="3252" y="7229"/>
                </a:cubicBezTo>
                <a:lnTo>
                  <a:pt x="3319" y="7322"/>
                </a:lnTo>
                <a:lnTo>
                  <a:pt x="3209" y="7381"/>
                </a:lnTo>
                <a:cubicBezTo>
                  <a:pt x="3189" y="7428"/>
                  <a:pt x="3270" y="7466"/>
                  <a:pt x="3181" y="7497"/>
                </a:cubicBezTo>
                <a:lnTo>
                  <a:pt x="3079" y="7464"/>
                </a:lnTo>
                <a:lnTo>
                  <a:pt x="3004" y="7709"/>
                </a:lnTo>
                <a:cubicBezTo>
                  <a:pt x="2980" y="7749"/>
                  <a:pt x="2954" y="7805"/>
                  <a:pt x="2916" y="7852"/>
                </a:cubicBezTo>
                <a:cubicBezTo>
                  <a:pt x="2804" y="7995"/>
                  <a:pt x="2802" y="8150"/>
                  <a:pt x="2818" y="8303"/>
                </a:cubicBezTo>
                <a:cubicBezTo>
                  <a:pt x="2827" y="8382"/>
                  <a:pt x="2808" y="8463"/>
                  <a:pt x="2763" y="8531"/>
                </a:cubicBezTo>
                <a:cubicBezTo>
                  <a:pt x="2744" y="8557"/>
                  <a:pt x="2730" y="8586"/>
                  <a:pt x="2721" y="8616"/>
                </a:cubicBezTo>
                <a:cubicBezTo>
                  <a:pt x="2713" y="8662"/>
                  <a:pt x="2714" y="8709"/>
                  <a:pt x="2711" y="8756"/>
                </a:cubicBezTo>
                <a:cubicBezTo>
                  <a:pt x="2715" y="8808"/>
                  <a:pt x="2778" y="8860"/>
                  <a:pt x="2686" y="8923"/>
                </a:cubicBezTo>
                <a:cubicBezTo>
                  <a:pt x="2670" y="8881"/>
                  <a:pt x="2657" y="8846"/>
                  <a:pt x="2643" y="8810"/>
                </a:cubicBezTo>
                <a:cubicBezTo>
                  <a:pt x="2556" y="8919"/>
                  <a:pt x="2537" y="9026"/>
                  <a:pt x="2593" y="9133"/>
                </a:cubicBezTo>
                <a:lnTo>
                  <a:pt x="2688" y="9205"/>
                </a:lnTo>
                <a:cubicBezTo>
                  <a:pt x="2677" y="9228"/>
                  <a:pt x="2667" y="9246"/>
                  <a:pt x="2653" y="9277"/>
                </a:cubicBezTo>
                <a:lnTo>
                  <a:pt x="2529" y="9181"/>
                </a:lnTo>
                <a:cubicBezTo>
                  <a:pt x="2510" y="9244"/>
                  <a:pt x="2495" y="9291"/>
                  <a:pt x="2480" y="9338"/>
                </a:cubicBezTo>
                <a:cubicBezTo>
                  <a:pt x="2443" y="9354"/>
                  <a:pt x="2408" y="9368"/>
                  <a:pt x="2370" y="9385"/>
                </a:cubicBezTo>
                <a:lnTo>
                  <a:pt x="2404" y="9504"/>
                </a:lnTo>
                <a:lnTo>
                  <a:pt x="2335" y="9566"/>
                </a:lnTo>
                <a:cubicBezTo>
                  <a:pt x="2350" y="9686"/>
                  <a:pt x="2463" y="9722"/>
                  <a:pt x="2556" y="9796"/>
                </a:cubicBezTo>
                <a:cubicBezTo>
                  <a:pt x="2509" y="9799"/>
                  <a:pt x="2487" y="9799"/>
                  <a:pt x="2466" y="9804"/>
                </a:cubicBezTo>
                <a:cubicBezTo>
                  <a:pt x="2440" y="9807"/>
                  <a:pt x="2416" y="9815"/>
                  <a:pt x="2393" y="9821"/>
                </a:cubicBezTo>
                <a:cubicBezTo>
                  <a:pt x="2377" y="9744"/>
                  <a:pt x="2353" y="9708"/>
                  <a:pt x="2313" y="9708"/>
                </a:cubicBezTo>
                <a:cubicBezTo>
                  <a:pt x="2289" y="9708"/>
                  <a:pt x="2259" y="9721"/>
                  <a:pt x="2223" y="9746"/>
                </a:cubicBezTo>
                <a:cubicBezTo>
                  <a:pt x="2260" y="9823"/>
                  <a:pt x="2345" y="9848"/>
                  <a:pt x="2445" y="9888"/>
                </a:cubicBezTo>
                <a:lnTo>
                  <a:pt x="2318" y="9953"/>
                </a:lnTo>
                <a:cubicBezTo>
                  <a:pt x="2292" y="9916"/>
                  <a:pt x="2275" y="9892"/>
                  <a:pt x="2253" y="9861"/>
                </a:cubicBezTo>
                <a:lnTo>
                  <a:pt x="2072" y="10025"/>
                </a:lnTo>
                <a:cubicBezTo>
                  <a:pt x="2097" y="10065"/>
                  <a:pt x="2124" y="10110"/>
                  <a:pt x="2153" y="10158"/>
                </a:cubicBezTo>
                <a:cubicBezTo>
                  <a:pt x="2016" y="10281"/>
                  <a:pt x="1930" y="10409"/>
                  <a:pt x="2033" y="10571"/>
                </a:cubicBezTo>
                <a:lnTo>
                  <a:pt x="1922" y="10631"/>
                </a:lnTo>
                <a:cubicBezTo>
                  <a:pt x="1930" y="10681"/>
                  <a:pt x="1938" y="10731"/>
                  <a:pt x="1946" y="10782"/>
                </a:cubicBezTo>
                <a:lnTo>
                  <a:pt x="1876" y="10898"/>
                </a:lnTo>
                <a:lnTo>
                  <a:pt x="2026" y="10931"/>
                </a:lnTo>
                <a:cubicBezTo>
                  <a:pt x="2001" y="10984"/>
                  <a:pt x="1970" y="10999"/>
                  <a:pt x="1938" y="10999"/>
                </a:cubicBezTo>
                <a:cubicBezTo>
                  <a:pt x="1897" y="10999"/>
                  <a:pt x="1853" y="10975"/>
                  <a:pt x="1814" y="10975"/>
                </a:cubicBezTo>
                <a:cubicBezTo>
                  <a:pt x="1810" y="10975"/>
                  <a:pt x="1806" y="10975"/>
                  <a:pt x="1802" y="10976"/>
                </a:cubicBezTo>
                <a:lnTo>
                  <a:pt x="1852" y="11112"/>
                </a:lnTo>
                <a:lnTo>
                  <a:pt x="1778" y="11075"/>
                </a:lnTo>
                <a:lnTo>
                  <a:pt x="1778" y="11075"/>
                </a:lnTo>
                <a:cubicBezTo>
                  <a:pt x="1781" y="11139"/>
                  <a:pt x="1734" y="11212"/>
                  <a:pt x="1824" y="11253"/>
                </a:cubicBezTo>
                <a:cubicBezTo>
                  <a:pt x="1829" y="11160"/>
                  <a:pt x="1845" y="11134"/>
                  <a:pt x="1904" y="11130"/>
                </a:cubicBezTo>
                <a:cubicBezTo>
                  <a:pt x="1905" y="11130"/>
                  <a:pt x="1906" y="11130"/>
                  <a:pt x="1906" y="11130"/>
                </a:cubicBezTo>
                <a:cubicBezTo>
                  <a:pt x="1923" y="11130"/>
                  <a:pt x="1940" y="11144"/>
                  <a:pt x="1962" y="11152"/>
                </a:cubicBezTo>
                <a:lnTo>
                  <a:pt x="1911" y="11189"/>
                </a:lnTo>
                <a:lnTo>
                  <a:pt x="1867" y="11317"/>
                </a:lnTo>
                <a:cubicBezTo>
                  <a:pt x="1871" y="11370"/>
                  <a:pt x="1875" y="11407"/>
                  <a:pt x="1878" y="11444"/>
                </a:cubicBezTo>
                <a:lnTo>
                  <a:pt x="1734" y="11450"/>
                </a:lnTo>
                <a:cubicBezTo>
                  <a:pt x="1761" y="11498"/>
                  <a:pt x="1779" y="11532"/>
                  <a:pt x="1799" y="11569"/>
                </a:cubicBezTo>
                <a:lnTo>
                  <a:pt x="1707" y="11621"/>
                </a:lnTo>
                <a:cubicBezTo>
                  <a:pt x="1731" y="11689"/>
                  <a:pt x="1755" y="11752"/>
                  <a:pt x="1768" y="11789"/>
                </a:cubicBezTo>
                <a:cubicBezTo>
                  <a:pt x="1733" y="11880"/>
                  <a:pt x="1709" y="11943"/>
                  <a:pt x="1683" y="12010"/>
                </a:cubicBezTo>
                <a:lnTo>
                  <a:pt x="1579" y="12094"/>
                </a:lnTo>
                <a:lnTo>
                  <a:pt x="1645" y="12141"/>
                </a:lnTo>
                <a:lnTo>
                  <a:pt x="1455" y="12298"/>
                </a:lnTo>
                <a:cubicBezTo>
                  <a:pt x="1495" y="12340"/>
                  <a:pt x="1529" y="12375"/>
                  <a:pt x="1564" y="12413"/>
                </a:cubicBezTo>
                <a:lnTo>
                  <a:pt x="1462" y="12480"/>
                </a:lnTo>
                <a:cubicBezTo>
                  <a:pt x="1446" y="12537"/>
                  <a:pt x="1433" y="12588"/>
                  <a:pt x="1418" y="12641"/>
                </a:cubicBezTo>
                <a:cubicBezTo>
                  <a:pt x="1466" y="12682"/>
                  <a:pt x="1514" y="12723"/>
                  <a:pt x="1567" y="12768"/>
                </a:cubicBezTo>
                <a:lnTo>
                  <a:pt x="1498" y="12840"/>
                </a:lnTo>
                <a:cubicBezTo>
                  <a:pt x="1466" y="12823"/>
                  <a:pt x="1442" y="12811"/>
                  <a:pt x="1400" y="12788"/>
                </a:cubicBezTo>
                <a:cubicBezTo>
                  <a:pt x="1394" y="12851"/>
                  <a:pt x="1391" y="12897"/>
                  <a:pt x="1387" y="12949"/>
                </a:cubicBezTo>
                <a:cubicBezTo>
                  <a:pt x="1325" y="13004"/>
                  <a:pt x="1292" y="13085"/>
                  <a:pt x="1296" y="13168"/>
                </a:cubicBezTo>
                <a:cubicBezTo>
                  <a:pt x="1297" y="13210"/>
                  <a:pt x="1287" y="13252"/>
                  <a:pt x="1265" y="13288"/>
                </a:cubicBezTo>
                <a:cubicBezTo>
                  <a:pt x="1227" y="13348"/>
                  <a:pt x="1221" y="13424"/>
                  <a:pt x="1248" y="13491"/>
                </a:cubicBezTo>
                <a:lnTo>
                  <a:pt x="1317" y="13546"/>
                </a:lnTo>
                <a:cubicBezTo>
                  <a:pt x="1322" y="13577"/>
                  <a:pt x="1327" y="13603"/>
                  <a:pt x="1335" y="13643"/>
                </a:cubicBezTo>
                <a:cubicBezTo>
                  <a:pt x="1384" y="13660"/>
                  <a:pt x="1437" y="13685"/>
                  <a:pt x="1494" y="13695"/>
                </a:cubicBezTo>
                <a:cubicBezTo>
                  <a:pt x="1529" y="13701"/>
                  <a:pt x="1564" y="13704"/>
                  <a:pt x="1599" y="13704"/>
                </a:cubicBezTo>
                <a:cubicBezTo>
                  <a:pt x="1678" y="13704"/>
                  <a:pt x="1755" y="13691"/>
                  <a:pt x="1826" y="13674"/>
                </a:cubicBezTo>
                <a:lnTo>
                  <a:pt x="2041" y="13533"/>
                </a:lnTo>
                <a:lnTo>
                  <a:pt x="2041" y="13533"/>
                </a:lnTo>
                <a:cubicBezTo>
                  <a:pt x="2030" y="13577"/>
                  <a:pt x="2024" y="13597"/>
                  <a:pt x="2016" y="13630"/>
                </a:cubicBezTo>
                <a:lnTo>
                  <a:pt x="2106" y="13573"/>
                </a:lnTo>
                <a:lnTo>
                  <a:pt x="2106" y="13573"/>
                </a:lnTo>
                <a:cubicBezTo>
                  <a:pt x="2089" y="13622"/>
                  <a:pt x="2078" y="13652"/>
                  <a:pt x="2065" y="13686"/>
                </a:cubicBezTo>
                <a:cubicBezTo>
                  <a:pt x="2113" y="13747"/>
                  <a:pt x="2087" y="13811"/>
                  <a:pt x="2058" y="13880"/>
                </a:cubicBezTo>
                <a:cubicBezTo>
                  <a:pt x="2011" y="13994"/>
                  <a:pt x="1977" y="14113"/>
                  <a:pt x="1937" y="14230"/>
                </a:cubicBezTo>
                <a:cubicBezTo>
                  <a:pt x="1927" y="14263"/>
                  <a:pt x="1917" y="14297"/>
                  <a:pt x="1909" y="14322"/>
                </a:cubicBezTo>
                <a:lnTo>
                  <a:pt x="1803" y="14382"/>
                </a:lnTo>
                <a:lnTo>
                  <a:pt x="1878" y="14421"/>
                </a:lnTo>
                <a:cubicBezTo>
                  <a:pt x="1872" y="14448"/>
                  <a:pt x="1865" y="14474"/>
                  <a:pt x="1861" y="14496"/>
                </a:cubicBezTo>
                <a:lnTo>
                  <a:pt x="1944" y="14579"/>
                </a:lnTo>
                <a:cubicBezTo>
                  <a:pt x="1912" y="14616"/>
                  <a:pt x="1886" y="14644"/>
                  <a:pt x="1865" y="14668"/>
                </a:cubicBezTo>
                <a:cubicBezTo>
                  <a:pt x="1821" y="14639"/>
                  <a:pt x="1783" y="14613"/>
                  <a:pt x="1731" y="14577"/>
                </a:cubicBezTo>
                <a:cubicBezTo>
                  <a:pt x="1725" y="14640"/>
                  <a:pt x="1722" y="14680"/>
                  <a:pt x="1719" y="14701"/>
                </a:cubicBezTo>
                <a:lnTo>
                  <a:pt x="1586" y="14861"/>
                </a:lnTo>
                <a:cubicBezTo>
                  <a:pt x="1609" y="14908"/>
                  <a:pt x="1633" y="14956"/>
                  <a:pt x="1657" y="15006"/>
                </a:cubicBezTo>
                <a:cubicBezTo>
                  <a:pt x="1594" y="15027"/>
                  <a:pt x="1514" y="15033"/>
                  <a:pt x="1498" y="15122"/>
                </a:cubicBezTo>
                <a:lnTo>
                  <a:pt x="1559" y="15208"/>
                </a:lnTo>
                <a:lnTo>
                  <a:pt x="1460" y="15230"/>
                </a:lnTo>
                <a:cubicBezTo>
                  <a:pt x="1443" y="15268"/>
                  <a:pt x="1430" y="15300"/>
                  <a:pt x="1415" y="15335"/>
                </a:cubicBezTo>
                <a:cubicBezTo>
                  <a:pt x="1375" y="15357"/>
                  <a:pt x="1336" y="15380"/>
                  <a:pt x="1305" y="15397"/>
                </a:cubicBezTo>
                <a:cubicBezTo>
                  <a:pt x="1286" y="15466"/>
                  <a:pt x="1269" y="15526"/>
                  <a:pt x="1252" y="15588"/>
                </a:cubicBezTo>
                <a:cubicBezTo>
                  <a:pt x="1268" y="15605"/>
                  <a:pt x="1285" y="15623"/>
                  <a:pt x="1308" y="15648"/>
                </a:cubicBezTo>
                <a:lnTo>
                  <a:pt x="1182" y="15756"/>
                </a:lnTo>
                <a:cubicBezTo>
                  <a:pt x="1173" y="15788"/>
                  <a:pt x="1165" y="15822"/>
                  <a:pt x="1154" y="15864"/>
                </a:cubicBezTo>
                <a:cubicBezTo>
                  <a:pt x="1014" y="15945"/>
                  <a:pt x="927" y="16069"/>
                  <a:pt x="879" y="16207"/>
                </a:cubicBezTo>
                <a:cubicBezTo>
                  <a:pt x="835" y="16291"/>
                  <a:pt x="797" y="16367"/>
                  <a:pt x="760" y="16438"/>
                </a:cubicBezTo>
                <a:lnTo>
                  <a:pt x="624" y="16586"/>
                </a:lnTo>
                <a:cubicBezTo>
                  <a:pt x="619" y="16676"/>
                  <a:pt x="613" y="16762"/>
                  <a:pt x="607" y="16851"/>
                </a:cubicBezTo>
                <a:lnTo>
                  <a:pt x="536" y="16932"/>
                </a:lnTo>
                <a:lnTo>
                  <a:pt x="650" y="16971"/>
                </a:lnTo>
                <a:lnTo>
                  <a:pt x="547" y="17077"/>
                </a:lnTo>
                <a:cubicBezTo>
                  <a:pt x="556" y="17090"/>
                  <a:pt x="574" y="17106"/>
                  <a:pt x="571" y="17119"/>
                </a:cubicBezTo>
                <a:cubicBezTo>
                  <a:pt x="557" y="17177"/>
                  <a:pt x="539" y="17233"/>
                  <a:pt x="516" y="17288"/>
                </a:cubicBezTo>
                <a:cubicBezTo>
                  <a:pt x="494" y="17343"/>
                  <a:pt x="501" y="17382"/>
                  <a:pt x="552" y="17412"/>
                </a:cubicBezTo>
                <a:cubicBezTo>
                  <a:pt x="572" y="17426"/>
                  <a:pt x="590" y="17439"/>
                  <a:pt x="608" y="17454"/>
                </a:cubicBezTo>
                <a:lnTo>
                  <a:pt x="474" y="17784"/>
                </a:lnTo>
                <a:lnTo>
                  <a:pt x="635" y="17865"/>
                </a:lnTo>
                <a:cubicBezTo>
                  <a:pt x="566" y="17936"/>
                  <a:pt x="621" y="17985"/>
                  <a:pt x="630" y="18040"/>
                </a:cubicBezTo>
                <a:cubicBezTo>
                  <a:pt x="639" y="18093"/>
                  <a:pt x="635" y="18150"/>
                  <a:pt x="636" y="18207"/>
                </a:cubicBezTo>
                <a:lnTo>
                  <a:pt x="533" y="18232"/>
                </a:lnTo>
                <a:lnTo>
                  <a:pt x="381" y="18389"/>
                </a:lnTo>
                <a:cubicBezTo>
                  <a:pt x="392" y="18417"/>
                  <a:pt x="400" y="18439"/>
                  <a:pt x="407" y="18461"/>
                </a:cubicBezTo>
                <a:cubicBezTo>
                  <a:pt x="363" y="18528"/>
                  <a:pt x="264" y="18573"/>
                  <a:pt x="300" y="18668"/>
                </a:cubicBezTo>
                <a:lnTo>
                  <a:pt x="395" y="18693"/>
                </a:lnTo>
                <a:lnTo>
                  <a:pt x="301" y="18850"/>
                </a:lnTo>
                <a:lnTo>
                  <a:pt x="195" y="18861"/>
                </a:lnTo>
                <a:lnTo>
                  <a:pt x="452" y="19030"/>
                </a:lnTo>
                <a:cubicBezTo>
                  <a:pt x="486" y="19008"/>
                  <a:pt x="524" y="18990"/>
                  <a:pt x="549" y="18966"/>
                </a:cubicBezTo>
                <a:cubicBezTo>
                  <a:pt x="574" y="18943"/>
                  <a:pt x="589" y="18911"/>
                  <a:pt x="614" y="18875"/>
                </a:cubicBezTo>
                <a:lnTo>
                  <a:pt x="674" y="18978"/>
                </a:lnTo>
                <a:lnTo>
                  <a:pt x="1033" y="18925"/>
                </a:lnTo>
                <a:lnTo>
                  <a:pt x="1251" y="18689"/>
                </a:lnTo>
                <a:cubicBezTo>
                  <a:pt x="1219" y="18666"/>
                  <a:pt x="1198" y="18650"/>
                  <a:pt x="1179" y="18636"/>
                </a:cubicBezTo>
                <a:lnTo>
                  <a:pt x="1254" y="18540"/>
                </a:lnTo>
                <a:lnTo>
                  <a:pt x="1254" y="18540"/>
                </a:lnTo>
                <a:cubicBezTo>
                  <a:pt x="1157" y="18556"/>
                  <a:pt x="1111" y="18604"/>
                  <a:pt x="1082" y="18677"/>
                </a:cubicBezTo>
                <a:lnTo>
                  <a:pt x="970" y="18646"/>
                </a:lnTo>
                <a:cubicBezTo>
                  <a:pt x="970" y="18640"/>
                  <a:pt x="971" y="18633"/>
                  <a:pt x="972" y="18626"/>
                </a:cubicBezTo>
                <a:lnTo>
                  <a:pt x="1043" y="18593"/>
                </a:lnTo>
                <a:lnTo>
                  <a:pt x="1192" y="18348"/>
                </a:lnTo>
                <a:lnTo>
                  <a:pt x="1264" y="18335"/>
                </a:lnTo>
                <a:cubicBezTo>
                  <a:pt x="1298" y="18280"/>
                  <a:pt x="1262" y="18208"/>
                  <a:pt x="1345" y="18167"/>
                </a:cubicBezTo>
                <a:cubicBezTo>
                  <a:pt x="1436" y="18123"/>
                  <a:pt x="1459" y="18110"/>
                  <a:pt x="1481" y="18110"/>
                </a:cubicBezTo>
                <a:cubicBezTo>
                  <a:pt x="1488" y="18110"/>
                  <a:pt x="1495" y="18111"/>
                  <a:pt x="1505" y="18114"/>
                </a:cubicBezTo>
                <a:cubicBezTo>
                  <a:pt x="1535" y="18162"/>
                  <a:pt x="1562" y="18205"/>
                  <a:pt x="1588" y="18248"/>
                </a:cubicBezTo>
                <a:cubicBezTo>
                  <a:pt x="1625" y="18242"/>
                  <a:pt x="1661" y="18238"/>
                  <a:pt x="1694" y="18238"/>
                </a:cubicBezTo>
                <a:cubicBezTo>
                  <a:pt x="1751" y="18238"/>
                  <a:pt x="1803" y="18251"/>
                  <a:pt x="1846" y="18292"/>
                </a:cubicBezTo>
                <a:cubicBezTo>
                  <a:pt x="1854" y="18271"/>
                  <a:pt x="1862" y="18253"/>
                  <a:pt x="1870" y="18231"/>
                </a:cubicBezTo>
                <a:lnTo>
                  <a:pt x="1954" y="18279"/>
                </a:lnTo>
                <a:lnTo>
                  <a:pt x="1865" y="18448"/>
                </a:lnTo>
                <a:lnTo>
                  <a:pt x="1854" y="18443"/>
                </a:lnTo>
                <a:cubicBezTo>
                  <a:pt x="1849" y="18474"/>
                  <a:pt x="1845" y="18505"/>
                  <a:pt x="1839" y="18540"/>
                </a:cubicBezTo>
                <a:lnTo>
                  <a:pt x="1689" y="18573"/>
                </a:lnTo>
                <a:cubicBezTo>
                  <a:pt x="1690" y="18602"/>
                  <a:pt x="1732" y="18636"/>
                  <a:pt x="1664" y="18661"/>
                </a:cubicBezTo>
                <a:lnTo>
                  <a:pt x="1609" y="18597"/>
                </a:lnTo>
                <a:cubicBezTo>
                  <a:pt x="1572" y="18621"/>
                  <a:pt x="1531" y="18644"/>
                  <a:pt x="1499" y="18673"/>
                </a:cubicBezTo>
                <a:cubicBezTo>
                  <a:pt x="1470" y="18699"/>
                  <a:pt x="1438" y="18731"/>
                  <a:pt x="1425" y="18764"/>
                </a:cubicBezTo>
                <a:cubicBezTo>
                  <a:pt x="1381" y="18883"/>
                  <a:pt x="1369" y="19007"/>
                  <a:pt x="1285" y="19118"/>
                </a:cubicBezTo>
                <a:cubicBezTo>
                  <a:pt x="1249" y="19164"/>
                  <a:pt x="1246" y="19229"/>
                  <a:pt x="1227" y="19291"/>
                </a:cubicBezTo>
                <a:cubicBezTo>
                  <a:pt x="1233" y="19321"/>
                  <a:pt x="1241" y="19356"/>
                  <a:pt x="1249" y="19393"/>
                </a:cubicBezTo>
                <a:lnTo>
                  <a:pt x="1128" y="19462"/>
                </a:lnTo>
                <a:cubicBezTo>
                  <a:pt x="1195" y="19591"/>
                  <a:pt x="1151" y="19695"/>
                  <a:pt x="1019" y="19777"/>
                </a:cubicBezTo>
                <a:cubicBezTo>
                  <a:pt x="1025" y="19877"/>
                  <a:pt x="1030" y="19977"/>
                  <a:pt x="1036" y="20072"/>
                </a:cubicBezTo>
                <a:cubicBezTo>
                  <a:pt x="1021" y="20117"/>
                  <a:pt x="1009" y="20158"/>
                  <a:pt x="993" y="20209"/>
                </a:cubicBezTo>
                <a:cubicBezTo>
                  <a:pt x="944" y="20255"/>
                  <a:pt x="944" y="20255"/>
                  <a:pt x="932" y="20418"/>
                </a:cubicBezTo>
                <a:lnTo>
                  <a:pt x="862" y="20464"/>
                </a:lnTo>
                <a:lnTo>
                  <a:pt x="937" y="20501"/>
                </a:lnTo>
                <a:cubicBezTo>
                  <a:pt x="909" y="20601"/>
                  <a:pt x="1033" y="20618"/>
                  <a:pt x="1057" y="20701"/>
                </a:cubicBezTo>
                <a:cubicBezTo>
                  <a:pt x="1046" y="20724"/>
                  <a:pt x="1032" y="20754"/>
                  <a:pt x="1019" y="20782"/>
                </a:cubicBezTo>
                <a:cubicBezTo>
                  <a:pt x="995" y="20836"/>
                  <a:pt x="944" y="20898"/>
                  <a:pt x="956" y="20943"/>
                </a:cubicBezTo>
                <a:cubicBezTo>
                  <a:pt x="977" y="21025"/>
                  <a:pt x="914" y="21073"/>
                  <a:pt x="891" y="21136"/>
                </a:cubicBezTo>
                <a:cubicBezTo>
                  <a:pt x="867" y="21204"/>
                  <a:pt x="834" y="21275"/>
                  <a:pt x="896" y="21339"/>
                </a:cubicBezTo>
                <a:lnTo>
                  <a:pt x="841" y="21437"/>
                </a:lnTo>
                <a:cubicBezTo>
                  <a:pt x="818" y="21447"/>
                  <a:pt x="793" y="21454"/>
                  <a:pt x="768" y="21459"/>
                </a:cubicBezTo>
                <a:cubicBezTo>
                  <a:pt x="741" y="21459"/>
                  <a:pt x="712" y="21456"/>
                  <a:pt x="685" y="21452"/>
                </a:cubicBezTo>
                <a:lnTo>
                  <a:pt x="685" y="21452"/>
                </a:lnTo>
                <a:cubicBezTo>
                  <a:pt x="660" y="21524"/>
                  <a:pt x="675" y="21573"/>
                  <a:pt x="715" y="21573"/>
                </a:cubicBezTo>
                <a:cubicBezTo>
                  <a:pt x="719" y="21573"/>
                  <a:pt x="723" y="21572"/>
                  <a:pt x="727" y="21572"/>
                </a:cubicBezTo>
                <a:cubicBezTo>
                  <a:pt x="733" y="21549"/>
                  <a:pt x="737" y="21527"/>
                  <a:pt x="743" y="21503"/>
                </a:cubicBezTo>
                <a:cubicBezTo>
                  <a:pt x="757" y="21498"/>
                  <a:pt x="770" y="21496"/>
                  <a:pt x="781" y="21496"/>
                </a:cubicBezTo>
                <a:cubicBezTo>
                  <a:pt x="840" y="21496"/>
                  <a:pt x="869" y="21548"/>
                  <a:pt x="899" y="21553"/>
                </a:cubicBezTo>
                <a:cubicBezTo>
                  <a:pt x="947" y="21611"/>
                  <a:pt x="981" y="21651"/>
                  <a:pt x="1014" y="21692"/>
                </a:cubicBezTo>
                <a:cubicBezTo>
                  <a:pt x="1011" y="21699"/>
                  <a:pt x="1008" y="21706"/>
                  <a:pt x="1003" y="21713"/>
                </a:cubicBezTo>
                <a:lnTo>
                  <a:pt x="804" y="21688"/>
                </a:lnTo>
                <a:cubicBezTo>
                  <a:pt x="782" y="21771"/>
                  <a:pt x="760" y="21848"/>
                  <a:pt x="741" y="21918"/>
                </a:cubicBezTo>
                <a:cubicBezTo>
                  <a:pt x="668" y="21967"/>
                  <a:pt x="579" y="21996"/>
                  <a:pt x="601" y="22091"/>
                </a:cubicBezTo>
                <a:lnTo>
                  <a:pt x="641" y="22119"/>
                </a:lnTo>
                <a:cubicBezTo>
                  <a:pt x="623" y="22201"/>
                  <a:pt x="601" y="22267"/>
                  <a:pt x="597" y="22334"/>
                </a:cubicBezTo>
                <a:cubicBezTo>
                  <a:pt x="593" y="22380"/>
                  <a:pt x="581" y="22413"/>
                  <a:pt x="530" y="22436"/>
                </a:cubicBezTo>
                <a:cubicBezTo>
                  <a:pt x="514" y="22419"/>
                  <a:pt x="496" y="22402"/>
                  <a:pt x="481" y="22385"/>
                </a:cubicBezTo>
                <a:lnTo>
                  <a:pt x="466" y="22394"/>
                </a:lnTo>
                <a:cubicBezTo>
                  <a:pt x="485" y="22473"/>
                  <a:pt x="504" y="22552"/>
                  <a:pt x="525" y="22638"/>
                </a:cubicBezTo>
                <a:lnTo>
                  <a:pt x="592" y="22691"/>
                </a:lnTo>
                <a:cubicBezTo>
                  <a:pt x="611" y="22690"/>
                  <a:pt x="631" y="22688"/>
                  <a:pt x="649" y="22688"/>
                </a:cubicBezTo>
                <a:cubicBezTo>
                  <a:pt x="695" y="22688"/>
                  <a:pt x="735" y="22698"/>
                  <a:pt x="755" y="22753"/>
                </a:cubicBezTo>
                <a:lnTo>
                  <a:pt x="692" y="22825"/>
                </a:lnTo>
                <a:cubicBezTo>
                  <a:pt x="750" y="22848"/>
                  <a:pt x="806" y="22857"/>
                  <a:pt x="860" y="22857"/>
                </a:cubicBezTo>
                <a:cubicBezTo>
                  <a:pt x="1027" y="22857"/>
                  <a:pt x="1178" y="22769"/>
                  <a:pt x="1330" y="22706"/>
                </a:cubicBezTo>
                <a:cubicBezTo>
                  <a:pt x="1409" y="22672"/>
                  <a:pt x="1471" y="22598"/>
                  <a:pt x="1551" y="22534"/>
                </a:cubicBezTo>
                <a:cubicBezTo>
                  <a:pt x="1556" y="22512"/>
                  <a:pt x="1564" y="22474"/>
                  <a:pt x="1569" y="22456"/>
                </a:cubicBezTo>
                <a:lnTo>
                  <a:pt x="1813" y="22318"/>
                </a:lnTo>
                <a:lnTo>
                  <a:pt x="1717" y="22249"/>
                </a:lnTo>
                <a:lnTo>
                  <a:pt x="1667" y="22269"/>
                </a:lnTo>
                <a:cubicBezTo>
                  <a:pt x="1656" y="22215"/>
                  <a:pt x="1645" y="22166"/>
                  <a:pt x="1634" y="22113"/>
                </a:cubicBezTo>
                <a:lnTo>
                  <a:pt x="1634" y="22113"/>
                </a:lnTo>
                <a:lnTo>
                  <a:pt x="1708" y="22124"/>
                </a:lnTo>
                <a:cubicBezTo>
                  <a:pt x="1729" y="22028"/>
                  <a:pt x="1794" y="21980"/>
                  <a:pt x="1883" y="21971"/>
                </a:cubicBezTo>
                <a:lnTo>
                  <a:pt x="2138" y="22066"/>
                </a:lnTo>
                <a:lnTo>
                  <a:pt x="2211" y="22029"/>
                </a:lnTo>
                <a:cubicBezTo>
                  <a:pt x="2235" y="22123"/>
                  <a:pt x="2257" y="22206"/>
                  <a:pt x="2280" y="22296"/>
                </a:cubicBezTo>
                <a:lnTo>
                  <a:pt x="2195" y="22366"/>
                </a:lnTo>
                <a:lnTo>
                  <a:pt x="2122" y="22340"/>
                </a:lnTo>
                <a:cubicBezTo>
                  <a:pt x="2108" y="22379"/>
                  <a:pt x="2097" y="22412"/>
                  <a:pt x="2082" y="22456"/>
                </a:cubicBezTo>
                <a:lnTo>
                  <a:pt x="2151" y="22427"/>
                </a:lnTo>
                <a:lnTo>
                  <a:pt x="2242" y="22498"/>
                </a:lnTo>
                <a:lnTo>
                  <a:pt x="2330" y="22431"/>
                </a:lnTo>
                <a:lnTo>
                  <a:pt x="2423" y="22557"/>
                </a:lnTo>
                <a:lnTo>
                  <a:pt x="2313" y="22645"/>
                </a:lnTo>
                <a:lnTo>
                  <a:pt x="2156" y="22594"/>
                </a:lnTo>
                <a:lnTo>
                  <a:pt x="2156" y="22594"/>
                </a:lnTo>
                <a:cubicBezTo>
                  <a:pt x="2171" y="22671"/>
                  <a:pt x="2184" y="22732"/>
                  <a:pt x="2196" y="22795"/>
                </a:cubicBezTo>
                <a:lnTo>
                  <a:pt x="2079" y="22808"/>
                </a:lnTo>
                <a:cubicBezTo>
                  <a:pt x="2103" y="22896"/>
                  <a:pt x="2123" y="22974"/>
                  <a:pt x="2144" y="23051"/>
                </a:cubicBezTo>
                <a:lnTo>
                  <a:pt x="2239" y="23006"/>
                </a:lnTo>
                <a:lnTo>
                  <a:pt x="2285" y="23132"/>
                </a:lnTo>
                <a:cubicBezTo>
                  <a:pt x="2276" y="23194"/>
                  <a:pt x="2268" y="23241"/>
                  <a:pt x="2261" y="23288"/>
                </a:cubicBezTo>
                <a:lnTo>
                  <a:pt x="2249" y="23284"/>
                </a:lnTo>
                <a:cubicBezTo>
                  <a:pt x="2215" y="23351"/>
                  <a:pt x="2179" y="23419"/>
                  <a:pt x="2140" y="23494"/>
                </a:cubicBezTo>
                <a:lnTo>
                  <a:pt x="2074" y="23439"/>
                </a:lnTo>
                <a:lnTo>
                  <a:pt x="2089" y="23332"/>
                </a:lnTo>
                <a:lnTo>
                  <a:pt x="1984" y="23364"/>
                </a:lnTo>
                <a:cubicBezTo>
                  <a:pt x="1969" y="23439"/>
                  <a:pt x="2013" y="23508"/>
                  <a:pt x="1937" y="23575"/>
                </a:cubicBezTo>
                <a:lnTo>
                  <a:pt x="1773" y="23568"/>
                </a:lnTo>
                <a:cubicBezTo>
                  <a:pt x="1722" y="23625"/>
                  <a:pt x="1673" y="23850"/>
                  <a:pt x="1681" y="23982"/>
                </a:cubicBezTo>
                <a:lnTo>
                  <a:pt x="1824" y="23995"/>
                </a:lnTo>
                <a:cubicBezTo>
                  <a:pt x="1832" y="24057"/>
                  <a:pt x="1837" y="24103"/>
                  <a:pt x="1843" y="24149"/>
                </a:cubicBezTo>
                <a:cubicBezTo>
                  <a:pt x="1771" y="24149"/>
                  <a:pt x="1735" y="24120"/>
                  <a:pt x="1716" y="24053"/>
                </a:cubicBezTo>
                <a:cubicBezTo>
                  <a:pt x="1709" y="24030"/>
                  <a:pt x="1690" y="24011"/>
                  <a:pt x="1677" y="23989"/>
                </a:cubicBezTo>
                <a:cubicBezTo>
                  <a:pt x="1593" y="24013"/>
                  <a:pt x="1569" y="24072"/>
                  <a:pt x="1559" y="24143"/>
                </a:cubicBezTo>
                <a:cubicBezTo>
                  <a:pt x="1549" y="24201"/>
                  <a:pt x="1546" y="24266"/>
                  <a:pt x="1514" y="24313"/>
                </a:cubicBezTo>
                <a:cubicBezTo>
                  <a:pt x="1451" y="24405"/>
                  <a:pt x="1448" y="24495"/>
                  <a:pt x="1454" y="24594"/>
                </a:cubicBezTo>
                <a:cubicBezTo>
                  <a:pt x="1459" y="24688"/>
                  <a:pt x="1471" y="24788"/>
                  <a:pt x="1387" y="24873"/>
                </a:cubicBezTo>
                <a:cubicBezTo>
                  <a:pt x="1391" y="24905"/>
                  <a:pt x="1393" y="24936"/>
                  <a:pt x="1397" y="24965"/>
                </a:cubicBezTo>
                <a:cubicBezTo>
                  <a:pt x="1286" y="25048"/>
                  <a:pt x="1358" y="25122"/>
                  <a:pt x="1375" y="25163"/>
                </a:cubicBezTo>
                <a:cubicBezTo>
                  <a:pt x="1346" y="25264"/>
                  <a:pt x="1328" y="25333"/>
                  <a:pt x="1303" y="25423"/>
                </a:cubicBezTo>
                <a:lnTo>
                  <a:pt x="1264" y="25471"/>
                </a:lnTo>
                <a:lnTo>
                  <a:pt x="1298" y="25530"/>
                </a:lnTo>
                <a:cubicBezTo>
                  <a:pt x="1295" y="25616"/>
                  <a:pt x="1293" y="25686"/>
                  <a:pt x="1290" y="25752"/>
                </a:cubicBezTo>
                <a:lnTo>
                  <a:pt x="1394" y="25774"/>
                </a:lnTo>
                <a:lnTo>
                  <a:pt x="1290" y="26089"/>
                </a:lnTo>
                <a:lnTo>
                  <a:pt x="1320" y="26144"/>
                </a:lnTo>
                <a:lnTo>
                  <a:pt x="1175" y="26198"/>
                </a:lnTo>
                <a:cubicBezTo>
                  <a:pt x="1174" y="26250"/>
                  <a:pt x="1173" y="26304"/>
                  <a:pt x="1172" y="26374"/>
                </a:cubicBezTo>
                <a:lnTo>
                  <a:pt x="1131" y="26436"/>
                </a:lnTo>
                <a:cubicBezTo>
                  <a:pt x="1142" y="26481"/>
                  <a:pt x="1150" y="26509"/>
                  <a:pt x="1157" y="26538"/>
                </a:cubicBezTo>
                <a:cubicBezTo>
                  <a:pt x="1135" y="26571"/>
                  <a:pt x="1115" y="26600"/>
                  <a:pt x="1090" y="26637"/>
                </a:cubicBezTo>
                <a:cubicBezTo>
                  <a:pt x="1139" y="26710"/>
                  <a:pt x="1094" y="26778"/>
                  <a:pt x="1040" y="26855"/>
                </a:cubicBezTo>
                <a:lnTo>
                  <a:pt x="1149" y="26943"/>
                </a:lnTo>
                <a:cubicBezTo>
                  <a:pt x="1152" y="26984"/>
                  <a:pt x="1157" y="27030"/>
                  <a:pt x="1160" y="27071"/>
                </a:cubicBezTo>
                <a:cubicBezTo>
                  <a:pt x="1179" y="27084"/>
                  <a:pt x="1200" y="27087"/>
                  <a:pt x="1222" y="27087"/>
                </a:cubicBezTo>
                <a:cubicBezTo>
                  <a:pt x="1243" y="27087"/>
                  <a:pt x="1265" y="27084"/>
                  <a:pt x="1286" y="27084"/>
                </a:cubicBezTo>
                <a:cubicBezTo>
                  <a:pt x="1317" y="27084"/>
                  <a:pt x="1346" y="27091"/>
                  <a:pt x="1367" y="27122"/>
                </a:cubicBezTo>
                <a:lnTo>
                  <a:pt x="1253" y="27172"/>
                </a:lnTo>
                <a:lnTo>
                  <a:pt x="1094" y="27125"/>
                </a:lnTo>
                <a:lnTo>
                  <a:pt x="1094" y="27125"/>
                </a:lnTo>
                <a:cubicBezTo>
                  <a:pt x="1108" y="27254"/>
                  <a:pt x="1119" y="27365"/>
                  <a:pt x="1131" y="27482"/>
                </a:cubicBezTo>
                <a:lnTo>
                  <a:pt x="1251" y="27505"/>
                </a:lnTo>
                <a:lnTo>
                  <a:pt x="1357" y="27640"/>
                </a:lnTo>
                <a:lnTo>
                  <a:pt x="1462" y="27666"/>
                </a:lnTo>
                <a:cubicBezTo>
                  <a:pt x="1478" y="27718"/>
                  <a:pt x="1490" y="27763"/>
                  <a:pt x="1499" y="27791"/>
                </a:cubicBezTo>
                <a:lnTo>
                  <a:pt x="1455" y="28038"/>
                </a:lnTo>
                <a:lnTo>
                  <a:pt x="1410" y="28095"/>
                </a:lnTo>
                <a:cubicBezTo>
                  <a:pt x="1430" y="28120"/>
                  <a:pt x="1446" y="28140"/>
                  <a:pt x="1462" y="28161"/>
                </a:cubicBezTo>
                <a:cubicBezTo>
                  <a:pt x="1449" y="28191"/>
                  <a:pt x="1435" y="28218"/>
                  <a:pt x="1421" y="28252"/>
                </a:cubicBezTo>
                <a:lnTo>
                  <a:pt x="1490" y="28309"/>
                </a:lnTo>
                <a:lnTo>
                  <a:pt x="1581" y="28283"/>
                </a:lnTo>
                <a:lnTo>
                  <a:pt x="1751" y="28387"/>
                </a:lnTo>
                <a:cubicBezTo>
                  <a:pt x="1756" y="28334"/>
                  <a:pt x="1759" y="28296"/>
                  <a:pt x="1765" y="28235"/>
                </a:cubicBezTo>
                <a:lnTo>
                  <a:pt x="1909" y="28406"/>
                </a:lnTo>
                <a:cubicBezTo>
                  <a:pt x="1957" y="28390"/>
                  <a:pt x="2002" y="28374"/>
                  <a:pt x="2048" y="28361"/>
                </a:cubicBezTo>
                <a:cubicBezTo>
                  <a:pt x="2083" y="28349"/>
                  <a:pt x="2119" y="28331"/>
                  <a:pt x="2154" y="28329"/>
                </a:cubicBezTo>
                <a:cubicBezTo>
                  <a:pt x="2251" y="28322"/>
                  <a:pt x="2306" y="28270"/>
                  <a:pt x="2348" y="28195"/>
                </a:cubicBezTo>
                <a:cubicBezTo>
                  <a:pt x="2381" y="28135"/>
                  <a:pt x="2418" y="28078"/>
                  <a:pt x="2454" y="28018"/>
                </a:cubicBezTo>
                <a:cubicBezTo>
                  <a:pt x="2488" y="27964"/>
                  <a:pt x="2525" y="27910"/>
                  <a:pt x="2557" y="27853"/>
                </a:cubicBezTo>
                <a:cubicBezTo>
                  <a:pt x="2580" y="27813"/>
                  <a:pt x="2605" y="27780"/>
                  <a:pt x="2665" y="27775"/>
                </a:cubicBezTo>
                <a:cubicBezTo>
                  <a:pt x="2674" y="27800"/>
                  <a:pt x="2683" y="27826"/>
                  <a:pt x="2693" y="27851"/>
                </a:cubicBezTo>
                <a:lnTo>
                  <a:pt x="2714" y="27851"/>
                </a:lnTo>
                <a:lnTo>
                  <a:pt x="2743" y="27742"/>
                </a:lnTo>
                <a:cubicBezTo>
                  <a:pt x="2764" y="27732"/>
                  <a:pt x="2782" y="27727"/>
                  <a:pt x="2799" y="27727"/>
                </a:cubicBezTo>
                <a:cubicBezTo>
                  <a:pt x="2844" y="27727"/>
                  <a:pt x="2876" y="27758"/>
                  <a:pt x="2910" y="27781"/>
                </a:cubicBezTo>
                <a:lnTo>
                  <a:pt x="3001" y="27762"/>
                </a:lnTo>
                <a:cubicBezTo>
                  <a:pt x="3019" y="27804"/>
                  <a:pt x="3035" y="27840"/>
                  <a:pt x="3052" y="27879"/>
                </a:cubicBezTo>
                <a:lnTo>
                  <a:pt x="3150" y="27843"/>
                </a:lnTo>
                <a:cubicBezTo>
                  <a:pt x="3174" y="27863"/>
                  <a:pt x="3200" y="27881"/>
                  <a:pt x="3228" y="27897"/>
                </a:cubicBezTo>
                <a:cubicBezTo>
                  <a:pt x="3229" y="27898"/>
                  <a:pt x="3230" y="27898"/>
                  <a:pt x="3232" y="27898"/>
                </a:cubicBezTo>
                <a:cubicBezTo>
                  <a:pt x="3241" y="27898"/>
                  <a:pt x="3257" y="27890"/>
                  <a:pt x="3274" y="27885"/>
                </a:cubicBezTo>
                <a:lnTo>
                  <a:pt x="3234" y="27830"/>
                </a:lnTo>
                <a:cubicBezTo>
                  <a:pt x="3246" y="27794"/>
                  <a:pt x="3256" y="27763"/>
                  <a:pt x="3265" y="27733"/>
                </a:cubicBezTo>
                <a:cubicBezTo>
                  <a:pt x="3276" y="27705"/>
                  <a:pt x="3283" y="27677"/>
                  <a:pt x="3304" y="27616"/>
                </a:cubicBezTo>
                <a:lnTo>
                  <a:pt x="3395" y="27705"/>
                </a:lnTo>
                <a:lnTo>
                  <a:pt x="3464" y="27563"/>
                </a:lnTo>
                <a:cubicBezTo>
                  <a:pt x="3556" y="27570"/>
                  <a:pt x="3533" y="27676"/>
                  <a:pt x="3600" y="27705"/>
                </a:cubicBezTo>
                <a:lnTo>
                  <a:pt x="3735" y="27750"/>
                </a:lnTo>
                <a:cubicBezTo>
                  <a:pt x="3684" y="27780"/>
                  <a:pt x="3657" y="27807"/>
                  <a:pt x="3633" y="27807"/>
                </a:cubicBezTo>
                <a:cubicBezTo>
                  <a:pt x="3631" y="27807"/>
                  <a:pt x="3630" y="27807"/>
                  <a:pt x="3629" y="27807"/>
                </a:cubicBezTo>
                <a:cubicBezTo>
                  <a:pt x="3565" y="27807"/>
                  <a:pt x="3528" y="27835"/>
                  <a:pt x="3507" y="27875"/>
                </a:cubicBezTo>
                <a:cubicBezTo>
                  <a:pt x="3545" y="27954"/>
                  <a:pt x="3476" y="28022"/>
                  <a:pt x="3481" y="28090"/>
                </a:cubicBezTo>
                <a:cubicBezTo>
                  <a:pt x="3481" y="28094"/>
                  <a:pt x="3472" y="28099"/>
                  <a:pt x="3466" y="28104"/>
                </a:cubicBezTo>
                <a:lnTo>
                  <a:pt x="3383" y="28082"/>
                </a:lnTo>
                <a:cubicBezTo>
                  <a:pt x="3362" y="28211"/>
                  <a:pt x="3343" y="28330"/>
                  <a:pt x="3325" y="28446"/>
                </a:cubicBezTo>
                <a:cubicBezTo>
                  <a:pt x="3488" y="28513"/>
                  <a:pt x="3514" y="28632"/>
                  <a:pt x="3415" y="28852"/>
                </a:cubicBezTo>
                <a:cubicBezTo>
                  <a:pt x="3410" y="28853"/>
                  <a:pt x="3406" y="28853"/>
                  <a:pt x="3402" y="28853"/>
                </a:cubicBezTo>
                <a:cubicBezTo>
                  <a:pt x="3337" y="28853"/>
                  <a:pt x="3328" y="28804"/>
                  <a:pt x="3318" y="28756"/>
                </a:cubicBezTo>
                <a:cubicBezTo>
                  <a:pt x="3310" y="28717"/>
                  <a:pt x="3306" y="28674"/>
                  <a:pt x="3236" y="28669"/>
                </a:cubicBezTo>
                <a:cubicBezTo>
                  <a:pt x="3217" y="28794"/>
                  <a:pt x="3199" y="28916"/>
                  <a:pt x="3180" y="29044"/>
                </a:cubicBezTo>
                <a:lnTo>
                  <a:pt x="3068" y="29054"/>
                </a:lnTo>
                <a:cubicBezTo>
                  <a:pt x="3066" y="29095"/>
                  <a:pt x="3063" y="29131"/>
                  <a:pt x="3061" y="29161"/>
                </a:cubicBezTo>
                <a:cubicBezTo>
                  <a:pt x="3204" y="29229"/>
                  <a:pt x="3230" y="29285"/>
                  <a:pt x="3150" y="29338"/>
                </a:cubicBezTo>
                <a:cubicBezTo>
                  <a:pt x="3124" y="29301"/>
                  <a:pt x="3099" y="29264"/>
                  <a:pt x="3074" y="29228"/>
                </a:cubicBezTo>
                <a:cubicBezTo>
                  <a:pt x="2978" y="29272"/>
                  <a:pt x="3031" y="29341"/>
                  <a:pt x="3001" y="29388"/>
                </a:cubicBezTo>
                <a:cubicBezTo>
                  <a:pt x="2964" y="29424"/>
                  <a:pt x="2922" y="29459"/>
                  <a:pt x="2907" y="29501"/>
                </a:cubicBezTo>
                <a:cubicBezTo>
                  <a:pt x="2850" y="29660"/>
                  <a:pt x="2802" y="29821"/>
                  <a:pt x="2753" y="29973"/>
                </a:cubicBezTo>
                <a:lnTo>
                  <a:pt x="2664" y="30014"/>
                </a:lnTo>
                <a:cubicBezTo>
                  <a:pt x="2662" y="30055"/>
                  <a:pt x="2659" y="30089"/>
                  <a:pt x="2657" y="30124"/>
                </a:cubicBezTo>
                <a:lnTo>
                  <a:pt x="2719" y="30216"/>
                </a:lnTo>
                <a:cubicBezTo>
                  <a:pt x="2703" y="30262"/>
                  <a:pt x="2687" y="30306"/>
                  <a:pt x="2673" y="30348"/>
                </a:cubicBezTo>
                <a:cubicBezTo>
                  <a:pt x="2589" y="30368"/>
                  <a:pt x="2552" y="30400"/>
                  <a:pt x="2573" y="30433"/>
                </a:cubicBezTo>
                <a:lnTo>
                  <a:pt x="2625" y="30445"/>
                </a:lnTo>
                <a:cubicBezTo>
                  <a:pt x="2671" y="30404"/>
                  <a:pt x="2687" y="30332"/>
                  <a:pt x="2760" y="30332"/>
                </a:cubicBezTo>
                <a:cubicBezTo>
                  <a:pt x="2762" y="30332"/>
                  <a:pt x="2764" y="30332"/>
                  <a:pt x="2766" y="30332"/>
                </a:cubicBezTo>
                <a:cubicBezTo>
                  <a:pt x="2739" y="30448"/>
                  <a:pt x="2656" y="30551"/>
                  <a:pt x="2705" y="30665"/>
                </a:cubicBezTo>
                <a:lnTo>
                  <a:pt x="2657" y="30714"/>
                </a:lnTo>
                <a:cubicBezTo>
                  <a:pt x="2691" y="30791"/>
                  <a:pt x="2690" y="30799"/>
                  <a:pt x="2624" y="30882"/>
                </a:cubicBezTo>
                <a:lnTo>
                  <a:pt x="2437" y="30832"/>
                </a:lnTo>
                <a:lnTo>
                  <a:pt x="2437" y="30832"/>
                </a:lnTo>
                <a:cubicBezTo>
                  <a:pt x="2455" y="30872"/>
                  <a:pt x="2482" y="30906"/>
                  <a:pt x="2516" y="30933"/>
                </a:cubicBezTo>
                <a:cubicBezTo>
                  <a:pt x="2548" y="30961"/>
                  <a:pt x="2583" y="30984"/>
                  <a:pt x="2630" y="31021"/>
                </a:cubicBezTo>
                <a:lnTo>
                  <a:pt x="2511" y="31057"/>
                </a:lnTo>
                <a:lnTo>
                  <a:pt x="2404" y="30964"/>
                </a:lnTo>
                <a:lnTo>
                  <a:pt x="2404" y="30964"/>
                </a:lnTo>
                <a:cubicBezTo>
                  <a:pt x="2430" y="31034"/>
                  <a:pt x="2455" y="31096"/>
                  <a:pt x="2475" y="31161"/>
                </a:cubicBezTo>
                <a:cubicBezTo>
                  <a:pt x="2482" y="31184"/>
                  <a:pt x="2475" y="31213"/>
                  <a:pt x="2470" y="31238"/>
                </a:cubicBezTo>
                <a:cubicBezTo>
                  <a:pt x="2470" y="31241"/>
                  <a:pt x="2451" y="31243"/>
                  <a:pt x="2437" y="31247"/>
                </a:cubicBezTo>
                <a:lnTo>
                  <a:pt x="2430" y="31160"/>
                </a:lnTo>
                <a:cubicBezTo>
                  <a:pt x="2426" y="31160"/>
                  <a:pt x="2422" y="31160"/>
                  <a:pt x="2419" y="31160"/>
                </a:cubicBezTo>
                <a:cubicBezTo>
                  <a:pt x="2343" y="31160"/>
                  <a:pt x="2350" y="31216"/>
                  <a:pt x="2337" y="31254"/>
                </a:cubicBezTo>
                <a:lnTo>
                  <a:pt x="2251" y="31290"/>
                </a:lnTo>
                <a:cubicBezTo>
                  <a:pt x="2234" y="31362"/>
                  <a:pt x="2218" y="31429"/>
                  <a:pt x="2202" y="31497"/>
                </a:cubicBezTo>
                <a:lnTo>
                  <a:pt x="2327" y="31629"/>
                </a:lnTo>
                <a:lnTo>
                  <a:pt x="2236" y="31669"/>
                </a:lnTo>
                <a:cubicBezTo>
                  <a:pt x="2249" y="31721"/>
                  <a:pt x="2261" y="31771"/>
                  <a:pt x="2273" y="31821"/>
                </a:cubicBezTo>
                <a:lnTo>
                  <a:pt x="2296" y="31822"/>
                </a:lnTo>
                <a:cubicBezTo>
                  <a:pt x="2248" y="31925"/>
                  <a:pt x="2200" y="32027"/>
                  <a:pt x="2144" y="32148"/>
                </a:cubicBezTo>
                <a:cubicBezTo>
                  <a:pt x="2145" y="32154"/>
                  <a:pt x="2151" y="32182"/>
                  <a:pt x="2160" y="32221"/>
                </a:cubicBezTo>
                <a:lnTo>
                  <a:pt x="1750" y="32448"/>
                </a:lnTo>
                <a:cubicBezTo>
                  <a:pt x="1816" y="32509"/>
                  <a:pt x="1781" y="32565"/>
                  <a:pt x="1740" y="32620"/>
                </a:cubicBezTo>
                <a:cubicBezTo>
                  <a:pt x="1716" y="32652"/>
                  <a:pt x="1706" y="32684"/>
                  <a:pt x="1757" y="32706"/>
                </a:cubicBezTo>
                <a:lnTo>
                  <a:pt x="1846" y="32649"/>
                </a:lnTo>
                <a:cubicBezTo>
                  <a:pt x="1944" y="32683"/>
                  <a:pt x="1945" y="32684"/>
                  <a:pt x="1930" y="32772"/>
                </a:cubicBezTo>
                <a:cubicBezTo>
                  <a:pt x="1912" y="32780"/>
                  <a:pt x="1893" y="32788"/>
                  <a:pt x="1888" y="32790"/>
                </a:cubicBezTo>
                <a:cubicBezTo>
                  <a:pt x="1893" y="32858"/>
                  <a:pt x="1899" y="32916"/>
                  <a:pt x="1903" y="32979"/>
                </a:cubicBezTo>
                <a:lnTo>
                  <a:pt x="1802" y="33114"/>
                </a:lnTo>
                <a:lnTo>
                  <a:pt x="1749" y="33064"/>
                </a:lnTo>
                <a:lnTo>
                  <a:pt x="1739" y="33082"/>
                </a:lnTo>
                <a:lnTo>
                  <a:pt x="1796" y="33159"/>
                </a:lnTo>
                <a:lnTo>
                  <a:pt x="1723" y="33266"/>
                </a:lnTo>
                <a:cubicBezTo>
                  <a:pt x="1734" y="33286"/>
                  <a:pt x="1750" y="33315"/>
                  <a:pt x="1766" y="33343"/>
                </a:cubicBezTo>
                <a:lnTo>
                  <a:pt x="1727" y="33419"/>
                </a:lnTo>
                <a:lnTo>
                  <a:pt x="1792" y="33459"/>
                </a:lnTo>
                <a:lnTo>
                  <a:pt x="1656" y="33811"/>
                </a:lnTo>
                <a:lnTo>
                  <a:pt x="1496" y="33741"/>
                </a:lnTo>
                <a:cubicBezTo>
                  <a:pt x="1452" y="33731"/>
                  <a:pt x="1421" y="33724"/>
                  <a:pt x="1397" y="33724"/>
                </a:cubicBezTo>
                <a:cubicBezTo>
                  <a:pt x="1339" y="33724"/>
                  <a:pt x="1317" y="33764"/>
                  <a:pt x="1245" y="33903"/>
                </a:cubicBezTo>
                <a:cubicBezTo>
                  <a:pt x="1271" y="33937"/>
                  <a:pt x="1298" y="33973"/>
                  <a:pt x="1329" y="34013"/>
                </a:cubicBezTo>
                <a:lnTo>
                  <a:pt x="1194" y="34049"/>
                </a:lnTo>
                <a:cubicBezTo>
                  <a:pt x="1184" y="34224"/>
                  <a:pt x="1312" y="34303"/>
                  <a:pt x="1434" y="34391"/>
                </a:cubicBezTo>
                <a:cubicBezTo>
                  <a:pt x="1409" y="34408"/>
                  <a:pt x="1386" y="34414"/>
                  <a:pt x="1366" y="34414"/>
                </a:cubicBezTo>
                <a:cubicBezTo>
                  <a:pt x="1321" y="34414"/>
                  <a:pt x="1284" y="34386"/>
                  <a:pt x="1245" y="34374"/>
                </a:cubicBezTo>
                <a:lnTo>
                  <a:pt x="1156" y="34448"/>
                </a:lnTo>
                <a:lnTo>
                  <a:pt x="1320" y="34448"/>
                </a:lnTo>
                <a:cubicBezTo>
                  <a:pt x="1313" y="34489"/>
                  <a:pt x="1306" y="34526"/>
                  <a:pt x="1300" y="34561"/>
                </a:cubicBezTo>
                <a:lnTo>
                  <a:pt x="1227" y="34602"/>
                </a:lnTo>
                <a:lnTo>
                  <a:pt x="1265" y="34706"/>
                </a:lnTo>
                <a:lnTo>
                  <a:pt x="1160" y="34763"/>
                </a:lnTo>
                <a:cubicBezTo>
                  <a:pt x="1172" y="34826"/>
                  <a:pt x="1182" y="34883"/>
                  <a:pt x="1192" y="34942"/>
                </a:cubicBezTo>
                <a:lnTo>
                  <a:pt x="1116" y="34966"/>
                </a:lnTo>
                <a:cubicBezTo>
                  <a:pt x="1111" y="35013"/>
                  <a:pt x="1147" y="35070"/>
                  <a:pt x="1073" y="35097"/>
                </a:cubicBezTo>
                <a:cubicBezTo>
                  <a:pt x="1011" y="35066"/>
                  <a:pt x="1092" y="34971"/>
                  <a:pt x="993" y="34957"/>
                </a:cubicBezTo>
                <a:cubicBezTo>
                  <a:pt x="987" y="34999"/>
                  <a:pt x="981" y="35037"/>
                  <a:pt x="978" y="35065"/>
                </a:cubicBezTo>
                <a:lnTo>
                  <a:pt x="851" y="35138"/>
                </a:lnTo>
                <a:cubicBezTo>
                  <a:pt x="872" y="35223"/>
                  <a:pt x="888" y="35293"/>
                  <a:pt x="903" y="35352"/>
                </a:cubicBezTo>
                <a:lnTo>
                  <a:pt x="778" y="35507"/>
                </a:lnTo>
                <a:lnTo>
                  <a:pt x="697" y="35482"/>
                </a:lnTo>
                <a:lnTo>
                  <a:pt x="697" y="35482"/>
                </a:lnTo>
                <a:lnTo>
                  <a:pt x="731" y="35603"/>
                </a:lnTo>
                <a:lnTo>
                  <a:pt x="817" y="35626"/>
                </a:lnTo>
                <a:cubicBezTo>
                  <a:pt x="738" y="35698"/>
                  <a:pt x="664" y="35766"/>
                  <a:pt x="588" y="35834"/>
                </a:cubicBezTo>
                <a:cubicBezTo>
                  <a:pt x="591" y="35876"/>
                  <a:pt x="593" y="35916"/>
                  <a:pt x="596" y="35954"/>
                </a:cubicBezTo>
                <a:lnTo>
                  <a:pt x="490" y="36022"/>
                </a:lnTo>
                <a:cubicBezTo>
                  <a:pt x="490" y="36075"/>
                  <a:pt x="490" y="36118"/>
                  <a:pt x="490" y="36162"/>
                </a:cubicBezTo>
                <a:lnTo>
                  <a:pt x="544" y="36203"/>
                </a:lnTo>
                <a:lnTo>
                  <a:pt x="438" y="36363"/>
                </a:lnTo>
                <a:cubicBezTo>
                  <a:pt x="370" y="36382"/>
                  <a:pt x="334" y="36438"/>
                  <a:pt x="331" y="36505"/>
                </a:cubicBezTo>
                <a:cubicBezTo>
                  <a:pt x="338" y="36564"/>
                  <a:pt x="345" y="36624"/>
                  <a:pt x="353" y="36689"/>
                </a:cubicBezTo>
                <a:lnTo>
                  <a:pt x="420" y="36739"/>
                </a:lnTo>
                <a:cubicBezTo>
                  <a:pt x="341" y="36752"/>
                  <a:pt x="308" y="36784"/>
                  <a:pt x="321" y="36841"/>
                </a:cubicBezTo>
                <a:lnTo>
                  <a:pt x="449" y="36924"/>
                </a:lnTo>
                <a:lnTo>
                  <a:pt x="315" y="36994"/>
                </a:lnTo>
                <a:lnTo>
                  <a:pt x="363" y="37027"/>
                </a:lnTo>
                <a:lnTo>
                  <a:pt x="245" y="37079"/>
                </a:lnTo>
                <a:cubicBezTo>
                  <a:pt x="304" y="37132"/>
                  <a:pt x="355" y="37178"/>
                  <a:pt x="409" y="37227"/>
                </a:cubicBezTo>
                <a:cubicBezTo>
                  <a:pt x="364" y="37252"/>
                  <a:pt x="319" y="37276"/>
                  <a:pt x="268" y="37305"/>
                </a:cubicBezTo>
                <a:cubicBezTo>
                  <a:pt x="252" y="37443"/>
                  <a:pt x="238" y="37576"/>
                  <a:pt x="223" y="37710"/>
                </a:cubicBezTo>
                <a:cubicBezTo>
                  <a:pt x="209" y="37835"/>
                  <a:pt x="180" y="37950"/>
                  <a:pt x="95" y="38064"/>
                </a:cubicBezTo>
                <a:cubicBezTo>
                  <a:pt x="39" y="38139"/>
                  <a:pt x="29" y="38241"/>
                  <a:pt x="0" y="38327"/>
                </a:cubicBezTo>
                <a:lnTo>
                  <a:pt x="78" y="38395"/>
                </a:lnTo>
                <a:cubicBezTo>
                  <a:pt x="71" y="38432"/>
                  <a:pt x="64" y="38465"/>
                  <a:pt x="62" y="38476"/>
                </a:cubicBezTo>
                <a:lnTo>
                  <a:pt x="166" y="38644"/>
                </a:lnTo>
                <a:lnTo>
                  <a:pt x="152" y="38657"/>
                </a:lnTo>
                <a:lnTo>
                  <a:pt x="295" y="38716"/>
                </a:lnTo>
                <a:cubicBezTo>
                  <a:pt x="300" y="38661"/>
                  <a:pt x="304" y="38627"/>
                  <a:pt x="306" y="38607"/>
                </a:cubicBezTo>
                <a:lnTo>
                  <a:pt x="412" y="38445"/>
                </a:lnTo>
                <a:lnTo>
                  <a:pt x="621" y="38403"/>
                </a:lnTo>
                <a:cubicBezTo>
                  <a:pt x="638" y="38433"/>
                  <a:pt x="647" y="38450"/>
                  <a:pt x="658" y="38472"/>
                </a:cubicBezTo>
                <a:lnTo>
                  <a:pt x="775" y="38444"/>
                </a:lnTo>
                <a:cubicBezTo>
                  <a:pt x="771" y="38412"/>
                  <a:pt x="768" y="38387"/>
                  <a:pt x="766" y="38362"/>
                </a:cubicBezTo>
                <a:lnTo>
                  <a:pt x="1020" y="38289"/>
                </a:lnTo>
                <a:cubicBezTo>
                  <a:pt x="1012" y="38248"/>
                  <a:pt x="1008" y="38222"/>
                  <a:pt x="1003" y="38198"/>
                </a:cubicBezTo>
                <a:cubicBezTo>
                  <a:pt x="1099" y="38123"/>
                  <a:pt x="1204" y="38059"/>
                  <a:pt x="1231" y="37937"/>
                </a:cubicBezTo>
                <a:cubicBezTo>
                  <a:pt x="1236" y="37914"/>
                  <a:pt x="1252" y="37885"/>
                  <a:pt x="1287" y="37885"/>
                </a:cubicBezTo>
                <a:cubicBezTo>
                  <a:pt x="1293" y="37885"/>
                  <a:pt x="1299" y="37886"/>
                  <a:pt x="1306" y="37888"/>
                </a:cubicBezTo>
                <a:cubicBezTo>
                  <a:pt x="1302" y="37915"/>
                  <a:pt x="1298" y="37942"/>
                  <a:pt x="1295" y="37970"/>
                </a:cubicBezTo>
                <a:lnTo>
                  <a:pt x="1312" y="37978"/>
                </a:lnTo>
                <a:lnTo>
                  <a:pt x="1510" y="37795"/>
                </a:lnTo>
                <a:cubicBezTo>
                  <a:pt x="1527" y="37811"/>
                  <a:pt x="1549" y="37814"/>
                  <a:pt x="1573" y="37814"/>
                </a:cubicBezTo>
                <a:cubicBezTo>
                  <a:pt x="1591" y="37814"/>
                  <a:pt x="1609" y="37813"/>
                  <a:pt x="1626" y="37813"/>
                </a:cubicBezTo>
                <a:cubicBezTo>
                  <a:pt x="1665" y="37813"/>
                  <a:pt x="1699" y="37822"/>
                  <a:pt x="1708" y="37883"/>
                </a:cubicBezTo>
                <a:lnTo>
                  <a:pt x="1796" y="37864"/>
                </a:lnTo>
                <a:cubicBezTo>
                  <a:pt x="1808" y="37833"/>
                  <a:pt x="1819" y="37810"/>
                  <a:pt x="1829" y="37784"/>
                </a:cubicBezTo>
                <a:lnTo>
                  <a:pt x="2090" y="37920"/>
                </a:lnTo>
                <a:lnTo>
                  <a:pt x="1976" y="37744"/>
                </a:lnTo>
                <a:lnTo>
                  <a:pt x="2115" y="37568"/>
                </a:lnTo>
                <a:lnTo>
                  <a:pt x="2325" y="37588"/>
                </a:lnTo>
                <a:lnTo>
                  <a:pt x="2373" y="37639"/>
                </a:lnTo>
                <a:cubicBezTo>
                  <a:pt x="2363" y="37599"/>
                  <a:pt x="2355" y="37570"/>
                  <a:pt x="2349" y="37550"/>
                </a:cubicBezTo>
                <a:cubicBezTo>
                  <a:pt x="2377" y="37485"/>
                  <a:pt x="2401" y="37429"/>
                  <a:pt x="2424" y="37372"/>
                </a:cubicBezTo>
                <a:cubicBezTo>
                  <a:pt x="2450" y="37397"/>
                  <a:pt x="2460" y="37422"/>
                  <a:pt x="2456" y="37446"/>
                </a:cubicBezTo>
                <a:cubicBezTo>
                  <a:pt x="2453" y="37476"/>
                  <a:pt x="2439" y="37504"/>
                  <a:pt x="2427" y="37542"/>
                </a:cubicBezTo>
                <a:cubicBezTo>
                  <a:pt x="2469" y="37564"/>
                  <a:pt x="2515" y="37585"/>
                  <a:pt x="2556" y="37610"/>
                </a:cubicBezTo>
                <a:cubicBezTo>
                  <a:pt x="2598" y="37634"/>
                  <a:pt x="2636" y="37663"/>
                  <a:pt x="2673" y="37688"/>
                </a:cubicBezTo>
                <a:lnTo>
                  <a:pt x="2607" y="37408"/>
                </a:lnTo>
                <a:cubicBezTo>
                  <a:pt x="2656" y="37387"/>
                  <a:pt x="2698" y="37380"/>
                  <a:pt x="2714" y="37358"/>
                </a:cubicBezTo>
                <a:cubicBezTo>
                  <a:pt x="2736" y="37329"/>
                  <a:pt x="2736" y="37286"/>
                  <a:pt x="2745" y="37251"/>
                </a:cubicBezTo>
                <a:lnTo>
                  <a:pt x="2835" y="37205"/>
                </a:lnTo>
                <a:lnTo>
                  <a:pt x="2821" y="37195"/>
                </a:lnTo>
                <a:lnTo>
                  <a:pt x="3068" y="36783"/>
                </a:lnTo>
                <a:cubicBezTo>
                  <a:pt x="3067" y="36780"/>
                  <a:pt x="3055" y="36759"/>
                  <a:pt x="3046" y="36742"/>
                </a:cubicBezTo>
                <a:cubicBezTo>
                  <a:pt x="3111" y="36660"/>
                  <a:pt x="3164" y="36581"/>
                  <a:pt x="3155" y="36486"/>
                </a:cubicBezTo>
                <a:lnTo>
                  <a:pt x="3061" y="36464"/>
                </a:lnTo>
                <a:cubicBezTo>
                  <a:pt x="3067" y="36435"/>
                  <a:pt x="3071" y="36413"/>
                  <a:pt x="3077" y="36383"/>
                </a:cubicBezTo>
                <a:lnTo>
                  <a:pt x="3179" y="36357"/>
                </a:lnTo>
                <a:lnTo>
                  <a:pt x="3179" y="36357"/>
                </a:lnTo>
                <a:cubicBezTo>
                  <a:pt x="3168" y="36384"/>
                  <a:pt x="3161" y="36400"/>
                  <a:pt x="3156" y="36416"/>
                </a:cubicBezTo>
                <a:lnTo>
                  <a:pt x="3177" y="36421"/>
                </a:lnTo>
                <a:cubicBezTo>
                  <a:pt x="3190" y="36391"/>
                  <a:pt x="3201" y="36362"/>
                  <a:pt x="3218" y="36321"/>
                </a:cubicBezTo>
                <a:lnTo>
                  <a:pt x="3218" y="36321"/>
                </a:lnTo>
                <a:cubicBezTo>
                  <a:pt x="3204" y="36324"/>
                  <a:pt x="3192" y="36325"/>
                  <a:pt x="3180" y="36325"/>
                </a:cubicBezTo>
                <a:cubicBezTo>
                  <a:pt x="3103" y="36325"/>
                  <a:pt x="3083" y="36268"/>
                  <a:pt x="3048" y="36230"/>
                </a:cubicBezTo>
                <a:cubicBezTo>
                  <a:pt x="3077" y="36112"/>
                  <a:pt x="3172" y="36097"/>
                  <a:pt x="3269" y="36076"/>
                </a:cubicBezTo>
                <a:lnTo>
                  <a:pt x="3180" y="36060"/>
                </a:lnTo>
                <a:lnTo>
                  <a:pt x="3215" y="36020"/>
                </a:lnTo>
                <a:lnTo>
                  <a:pt x="3132" y="36005"/>
                </a:lnTo>
                <a:lnTo>
                  <a:pt x="3193" y="35921"/>
                </a:lnTo>
                <a:lnTo>
                  <a:pt x="3433" y="35920"/>
                </a:lnTo>
                <a:cubicBezTo>
                  <a:pt x="3456" y="35884"/>
                  <a:pt x="3468" y="35862"/>
                  <a:pt x="3484" y="35842"/>
                </a:cubicBezTo>
                <a:cubicBezTo>
                  <a:pt x="3501" y="35823"/>
                  <a:pt x="3520" y="35804"/>
                  <a:pt x="3539" y="35787"/>
                </a:cubicBezTo>
                <a:lnTo>
                  <a:pt x="3650" y="35774"/>
                </a:lnTo>
                <a:cubicBezTo>
                  <a:pt x="3694" y="35695"/>
                  <a:pt x="3716" y="35670"/>
                  <a:pt x="3771" y="35670"/>
                </a:cubicBezTo>
                <a:cubicBezTo>
                  <a:pt x="3787" y="35670"/>
                  <a:pt x="3805" y="35672"/>
                  <a:pt x="3828" y="35676"/>
                </a:cubicBezTo>
                <a:cubicBezTo>
                  <a:pt x="3828" y="35711"/>
                  <a:pt x="3827" y="35749"/>
                  <a:pt x="3827" y="35787"/>
                </a:cubicBezTo>
                <a:lnTo>
                  <a:pt x="3909" y="35867"/>
                </a:lnTo>
                <a:cubicBezTo>
                  <a:pt x="3910" y="35774"/>
                  <a:pt x="3910" y="35705"/>
                  <a:pt x="3910" y="35631"/>
                </a:cubicBezTo>
                <a:cubicBezTo>
                  <a:pt x="3970" y="35619"/>
                  <a:pt x="4017" y="35597"/>
                  <a:pt x="4007" y="35527"/>
                </a:cubicBezTo>
                <a:lnTo>
                  <a:pt x="3943" y="35454"/>
                </a:lnTo>
                <a:lnTo>
                  <a:pt x="3979" y="35412"/>
                </a:lnTo>
                <a:lnTo>
                  <a:pt x="4059" y="35417"/>
                </a:lnTo>
                <a:cubicBezTo>
                  <a:pt x="4087" y="35341"/>
                  <a:pt x="4147" y="35279"/>
                  <a:pt x="4133" y="35201"/>
                </a:cubicBezTo>
                <a:cubicBezTo>
                  <a:pt x="4110" y="35185"/>
                  <a:pt x="4087" y="35177"/>
                  <a:pt x="4066" y="35177"/>
                </a:cubicBezTo>
                <a:cubicBezTo>
                  <a:pt x="4043" y="35177"/>
                  <a:pt x="4020" y="35186"/>
                  <a:pt x="3998" y="35202"/>
                </a:cubicBezTo>
                <a:cubicBezTo>
                  <a:pt x="4022" y="35245"/>
                  <a:pt x="4042" y="35282"/>
                  <a:pt x="4065" y="35323"/>
                </a:cubicBezTo>
                <a:cubicBezTo>
                  <a:pt x="4051" y="35328"/>
                  <a:pt x="4038" y="35330"/>
                  <a:pt x="4028" y="35330"/>
                </a:cubicBezTo>
                <a:cubicBezTo>
                  <a:pt x="3984" y="35330"/>
                  <a:pt x="3970" y="35294"/>
                  <a:pt x="3951" y="35272"/>
                </a:cubicBezTo>
                <a:cubicBezTo>
                  <a:pt x="3909" y="35226"/>
                  <a:pt x="3876" y="35175"/>
                  <a:pt x="3795" y="35175"/>
                </a:cubicBezTo>
                <a:cubicBezTo>
                  <a:pt x="3774" y="35175"/>
                  <a:pt x="3756" y="35141"/>
                  <a:pt x="3727" y="35113"/>
                </a:cubicBezTo>
                <a:lnTo>
                  <a:pt x="3820" y="35079"/>
                </a:lnTo>
                <a:cubicBezTo>
                  <a:pt x="3811" y="35047"/>
                  <a:pt x="3803" y="35018"/>
                  <a:pt x="3793" y="34985"/>
                </a:cubicBezTo>
                <a:lnTo>
                  <a:pt x="3866" y="34959"/>
                </a:lnTo>
                <a:cubicBezTo>
                  <a:pt x="3869" y="34990"/>
                  <a:pt x="3870" y="35013"/>
                  <a:pt x="3871" y="35041"/>
                </a:cubicBezTo>
                <a:cubicBezTo>
                  <a:pt x="3960" y="35045"/>
                  <a:pt x="4051" y="35039"/>
                  <a:pt x="4095" y="35126"/>
                </a:cubicBezTo>
                <a:lnTo>
                  <a:pt x="4188" y="35099"/>
                </a:lnTo>
                <a:cubicBezTo>
                  <a:pt x="4171" y="35060"/>
                  <a:pt x="4156" y="35030"/>
                  <a:pt x="4136" y="34985"/>
                </a:cubicBezTo>
                <a:cubicBezTo>
                  <a:pt x="4146" y="34966"/>
                  <a:pt x="4161" y="34936"/>
                  <a:pt x="4177" y="34907"/>
                </a:cubicBezTo>
                <a:lnTo>
                  <a:pt x="4203" y="34912"/>
                </a:lnTo>
                <a:cubicBezTo>
                  <a:pt x="4208" y="34935"/>
                  <a:pt x="4211" y="34958"/>
                  <a:pt x="4216" y="34981"/>
                </a:cubicBezTo>
                <a:lnTo>
                  <a:pt x="4238" y="34984"/>
                </a:lnTo>
                <a:cubicBezTo>
                  <a:pt x="4464" y="34435"/>
                  <a:pt x="4689" y="33887"/>
                  <a:pt x="4907" y="33353"/>
                </a:cubicBezTo>
                <a:cubicBezTo>
                  <a:pt x="4898" y="33294"/>
                  <a:pt x="4890" y="33248"/>
                  <a:pt x="4882" y="33201"/>
                </a:cubicBezTo>
                <a:lnTo>
                  <a:pt x="4780" y="33101"/>
                </a:lnTo>
                <a:lnTo>
                  <a:pt x="4666" y="33118"/>
                </a:lnTo>
                <a:cubicBezTo>
                  <a:pt x="4609" y="32960"/>
                  <a:pt x="4609" y="32960"/>
                  <a:pt x="4650" y="32923"/>
                </a:cubicBezTo>
                <a:lnTo>
                  <a:pt x="4650" y="32923"/>
                </a:lnTo>
                <a:lnTo>
                  <a:pt x="4733" y="33024"/>
                </a:lnTo>
                <a:lnTo>
                  <a:pt x="4826" y="32960"/>
                </a:lnTo>
                <a:cubicBezTo>
                  <a:pt x="4808" y="32893"/>
                  <a:pt x="4789" y="32828"/>
                  <a:pt x="4777" y="32779"/>
                </a:cubicBezTo>
                <a:cubicBezTo>
                  <a:pt x="4796" y="32730"/>
                  <a:pt x="4811" y="32690"/>
                  <a:pt x="4826" y="32656"/>
                </a:cubicBezTo>
                <a:lnTo>
                  <a:pt x="4725" y="32588"/>
                </a:lnTo>
                <a:lnTo>
                  <a:pt x="4822" y="32509"/>
                </a:lnTo>
                <a:cubicBezTo>
                  <a:pt x="4820" y="32431"/>
                  <a:pt x="4817" y="32357"/>
                  <a:pt x="4814" y="32277"/>
                </a:cubicBezTo>
                <a:lnTo>
                  <a:pt x="4885" y="32251"/>
                </a:lnTo>
                <a:cubicBezTo>
                  <a:pt x="4891" y="32223"/>
                  <a:pt x="4895" y="32201"/>
                  <a:pt x="4900" y="32177"/>
                </a:cubicBezTo>
                <a:cubicBezTo>
                  <a:pt x="4884" y="32161"/>
                  <a:pt x="4868" y="32144"/>
                  <a:pt x="4852" y="32126"/>
                </a:cubicBezTo>
                <a:lnTo>
                  <a:pt x="4908" y="32079"/>
                </a:lnTo>
                <a:lnTo>
                  <a:pt x="4891" y="32074"/>
                </a:lnTo>
                <a:cubicBezTo>
                  <a:pt x="4914" y="32000"/>
                  <a:pt x="4935" y="31926"/>
                  <a:pt x="4957" y="31854"/>
                </a:cubicBezTo>
                <a:lnTo>
                  <a:pt x="5021" y="31844"/>
                </a:lnTo>
                <a:lnTo>
                  <a:pt x="4966" y="31724"/>
                </a:lnTo>
                <a:lnTo>
                  <a:pt x="5094" y="31676"/>
                </a:lnTo>
                <a:cubicBezTo>
                  <a:pt x="5084" y="31654"/>
                  <a:pt x="5076" y="31637"/>
                  <a:pt x="5062" y="31610"/>
                </a:cubicBezTo>
                <a:lnTo>
                  <a:pt x="5164" y="31565"/>
                </a:lnTo>
                <a:lnTo>
                  <a:pt x="5070" y="31475"/>
                </a:lnTo>
                <a:cubicBezTo>
                  <a:pt x="5132" y="31385"/>
                  <a:pt x="5205" y="31304"/>
                  <a:pt x="5169" y="31197"/>
                </a:cubicBezTo>
                <a:lnTo>
                  <a:pt x="5229" y="31172"/>
                </a:lnTo>
                <a:cubicBezTo>
                  <a:pt x="5188" y="31101"/>
                  <a:pt x="5291" y="31072"/>
                  <a:pt x="5281" y="31011"/>
                </a:cubicBezTo>
                <a:lnTo>
                  <a:pt x="5490" y="30961"/>
                </a:lnTo>
                <a:lnTo>
                  <a:pt x="5453" y="30895"/>
                </a:lnTo>
                <a:lnTo>
                  <a:pt x="5303" y="30864"/>
                </a:lnTo>
                <a:lnTo>
                  <a:pt x="5493" y="30657"/>
                </a:lnTo>
                <a:lnTo>
                  <a:pt x="5383" y="30651"/>
                </a:lnTo>
                <a:lnTo>
                  <a:pt x="5451" y="30549"/>
                </a:lnTo>
                <a:lnTo>
                  <a:pt x="5532" y="30564"/>
                </a:lnTo>
                <a:lnTo>
                  <a:pt x="5635" y="30452"/>
                </a:lnTo>
                <a:cubicBezTo>
                  <a:pt x="5669" y="30349"/>
                  <a:pt x="5612" y="30291"/>
                  <a:pt x="5543" y="30242"/>
                </a:cubicBezTo>
                <a:lnTo>
                  <a:pt x="5618" y="30083"/>
                </a:lnTo>
                <a:cubicBezTo>
                  <a:pt x="5703" y="30107"/>
                  <a:pt x="5677" y="30169"/>
                  <a:pt x="5671" y="30227"/>
                </a:cubicBezTo>
                <a:lnTo>
                  <a:pt x="5745" y="30229"/>
                </a:lnTo>
                <a:cubicBezTo>
                  <a:pt x="5705" y="30325"/>
                  <a:pt x="5669" y="30402"/>
                  <a:pt x="5719" y="30471"/>
                </a:cubicBezTo>
                <a:lnTo>
                  <a:pt x="5847" y="30535"/>
                </a:lnTo>
                <a:cubicBezTo>
                  <a:pt x="5834" y="30561"/>
                  <a:pt x="5825" y="30578"/>
                  <a:pt x="5820" y="30590"/>
                </a:cubicBezTo>
                <a:cubicBezTo>
                  <a:pt x="5815" y="30591"/>
                  <a:pt x="5812" y="30592"/>
                  <a:pt x="5808" y="30592"/>
                </a:cubicBezTo>
                <a:cubicBezTo>
                  <a:pt x="5785" y="30592"/>
                  <a:pt x="5769" y="30568"/>
                  <a:pt x="5749" y="30568"/>
                </a:cubicBezTo>
                <a:cubicBezTo>
                  <a:pt x="5739" y="30568"/>
                  <a:pt x="5730" y="30573"/>
                  <a:pt x="5718" y="30587"/>
                </a:cubicBezTo>
                <a:cubicBezTo>
                  <a:pt x="5748" y="30603"/>
                  <a:pt x="5777" y="30613"/>
                  <a:pt x="5806" y="30613"/>
                </a:cubicBezTo>
                <a:cubicBezTo>
                  <a:pt x="5837" y="30613"/>
                  <a:pt x="5868" y="30602"/>
                  <a:pt x="5902" y="30573"/>
                </a:cubicBezTo>
                <a:cubicBezTo>
                  <a:pt x="5872" y="30476"/>
                  <a:pt x="5975" y="30419"/>
                  <a:pt x="6019" y="30346"/>
                </a:cubicBezTo>
                <a:cubicBezTo>
                  <a:pt x="6000" y="30311"/>
                  <a:pt x="5985" y="30285"/>
                  <a:pt x="5974" y="30262"/>
                </a:cubicBezTo>
                <a:lnTo>
                  <a:pt x="5996" y="30174"/>
                </a:lnTo>
                <a:lnTo>
                  <a:pt x="5926" y="30179"/>
                </a:lnTo>
                <a:lnTo>
                  <a:pt x="5810" y="30044"/>
                </a:lnTo>
                <a:lnTo>
                  <a:pt x="5716" y="30035"/>
                </a:lnTo>
                <a:cubicBezTo>
                  <a:pt x="5724" y="29974"/>
                  <a:pt x="5732" y="29914"/>
                  <a:pt x="5740" y="29855"/>
                </a:cubicBezTo>
                <a:lnTo>
                  <a:pt x="5929" y="29785"/>
                </a:lnTo>
                <a:lnTo>
                  <a:pt x="5929" y="29734"/>
                </a:lnTo>
                <a:lnTo>
                  <a:pt x="5875" y="29767"/>
                </a:lnTo>
                <a:lnTo>
                  <a:pt x="5856" y="29757"/>
                </a:lnTo>
                <a:cubicBezTo>
                  <a:pt x="5872" y="29703"/>
                  <a:pt x="5888" y="29651"/>
                  <a:pt x="5904" y="29596"/>
                </a:cubicBezTo>
                <a:lnTo>
                  <a:pt x="5841" y="29577"/>
                </a:lnTo>
                <a:cubicBezTo>
                  <a:pt x="5849" y="29379"/>
                  <a:pt x="5995" y="29218"/>
                  <a:pt x="6035" y="29077"/>
                </a:cubicBezTo>
                <a:lnTo>
                  <a:pt x="6245" y="29103"/>
                </a:lnTo>
                <a:cubicBezTo>
                  <a:pt x="6264" y="29157"/>
                  <a:pt x="6279" y="29198"/>
                  <a:pt x="6292" y="29232"/>
                </a:cubicBezTo>
                <a:lnTo>
                  <a:pt x="6152" y="29360"/>
                </a:lnTo>
                <a:lnTo>
                  <a:pt x="6017" y="29427"/>
                </a:lnTo>
                <a:lnTo>
                  <a:pt x="6113" y="29458"/>
                </a:lnTo>
                <a:cubicBezTo>
                  <a:pt x="6101" y="29504"/>
                  <a:pt x="6091" y="29545"/>
                  <a:pt x="6082" y="29580"/>
                </a:cubicBezTo>
                <a:cubicBezTo>
                  <a:pt x="6130" y="29601"/>
                  <a:pt x="6169" y="29627"/>
                  <a:pt x="6213" y="29635"/>
                </a:cubicBezTo>
                <a:cubicBezTo>
                  <a:pt x="6225" y="29637"/>
                  <a:pt x="6237" y="29638"/>
                  <a:pt x="6250" y="29638"/>
                </a:cubicBezTo>
                <a:cubicBezTo>
                  <a:pt x="6285" y="29638"/>
                  <a:pt x="6322" y="29632"/>
                  <a:pt x="6363" y="29629"/>
                </a:cubicBezTo>
                <a:cubicBezTo>
                  <a:pt x="6441" y="29706"/>
                  <a:pt x="6549" y="29741"/>
                  <a:pt x="6670" y="29741"/>
                </a:cubicBezTo>
                <a:cubicBezTo>
                  <a:pt x="6673" y="29741"/>
                  <a:pt x="6677" y="29741"/>
                  <a:pt x="6681" y="29741"/>
                </a:cubicBezTo>
                <a:lnTo>
                  <a:pt x="6725" y="29693"/>
                </a:lnTo>
                <a:lnTo>
                  <a:pt x="6923" y="29693"/>
                </a:lnTo>
                <a:cubicBezTo>
                  <a:pt x="6924" y="29686"/>
                  <a:pt x="6925" y="29679"/>
                  <a:pt x="6926" y="29674"/>
                </a:cubicBezTo>
                <a:lnTo>
                  <a:pt x="6852" y="29655"/>
                </a:lnTo>
                <a:cubicBezTo>
                  <a:pt x="6932" y="29598"/>
                  <a:pt x="7000" y="29549"/>
                  <a:pt x="7068" y="29499"/>
                </a:cubicBezTo>
                <a:cubicBezTo>
                  <a:pt x="7089" y="29483"/>
                  <a:pt x="7108" y="29466"/>
                  <a:pt x="7125" y="29446"/>
                </a:cubicBezTo>
                <a:cubicBezTo>
                  <a:pt x="7158" y="29407"/>
                  <a:pt x="7186" y="29365"/>
                  <a:pt x="7218" y="29323"/>
                </a:cubicBezTo>
                <a:cubicBezTo>
                  <a:pt x="7223" y="29324"/>
                  <a:pt x="7227" y="29324"/>
                  <a:pt x="7232" y="29324"/>
                </a:cubicBezTo>
                <a:cubicBezTo>
                  <a:pt x="7285" y="29324"/>
                  <a:pt x="7340" y="29300"/>
                  <a:pt x="7391" y="29300"/>
                </a:cubicBezTo>
                <a:cubicBezTo>
                  <a:pt x="7426" y="29300"/>
                  <a:pt x="7459" y="29312"/>
                  <a:pt x="7487" y="29351"/>
                </a:cubicBezTo>
                <a:lnTo>
                  <a:pt x="7532" y="29279"/>
                </a:lnTo>
                <a:cubicBezTo>
                  <a:pt x="7639" y="29251"/>
                  <a:pt x="7742" y="29208"/>
                  <a:pt x="7854" y="29208"/>
                </a:cubicBezTo>
                <a:cubicBezTo>
                  <a:pt x="7885" y="29208"/>
                  <a:pt x="7917" y="29212"/>
                  <a:pt x="7951" y="29220"/>
                </a:cubicBezTo>
                <a:cubicBezTo>
                  <a:pt x="7933" y="29120"/>
                  <a:pt x="8016" y="29090"/>
                  <a:pt x="8057" y="29054"/>
                </a:cubicBezTo>
                <a:lnTo>
                  <a:pt x="8188" y="29033"/>
                </a:lnTo>
                <a:lnTo>
                  <a:pt x="8147" y="28994"/>
                </a:lnTo>
                <a:cubicBezTo>
                  <a:pt x="8159" y="28974"/>
                  <a:pt x="8172" y="28953"/>
                  <a:pt x="8183" y="28934"/>
                </a:cubicBezTo>
                <a:lnTo>
                  <a:pt x="8323" y="28891"/>
                </a:lnTo>
                <a:cubicBezTo>
                  <a:pt x="8351" y="28944"/>
                  <a:pt x="8417" y="28978"/>
                  <a:pt x="8423" y="29066"/>
                </a:cubicBezTo>
                <a:cubicBezTo>
                  <a:pt x="8371" y="29041"/>
                  <a:pt x="8327" y="29008"/>
                  <a:pt x="8279" y="29008"/>
                </a:cubicBezTo>
                <a:cubicBezTo>
                  <a:pt x="8255" y="29008"/>
                  <a:pt x="8230" y="29016"/>
                  <a:pt x="8203" y="29038"/>
                </a:cubicBezTo>
                <a:cubicBezTo>
                  <a:pt x="8211" y="29063"/>
                  <a:pt x="8220" y="29087"/>
                  <a:pt x="8230" y="29117"/>
                </a:cubicBezTo>
                <a:lnTo>
                  <a:pt x="8140" y="29120"/>
                </a:lnTo>
                <a:cubicBezTo>
                  <a:pt x="8148" y="29139"/>
                  <a:pt x="8154" y="29151"/>
                  <a:pt x="8155" y="29151"/>
                </a:cubicBezTo>
                <a:cubicBezTo>
                  <a:pt x="8155" y="29151"/>
                  <a:pt x="8154" y="29150"/>
                  <a:pt x="8154" y="29149"/>
                </a:cubicBezTo>
                <a:lnTo>
                  <a:pt x="8154" y="29149"/>
                </a:lnTo>
                <a:lnTo>
                  <a:pt x="8393" y="29193"/>
                </a:lnTo>
                <a:cubicBezTo>
                  <a:pt x="8413" y="29126"/>
                  <a:pt x="8413" y="29126"/>
                  <a:pt x="8505" y="29069"/>
                </a:cubicBezTo>
                <a:lnTo>
                  <a:pt x="8538" y="28973"/>
                </a:lnTo>
                <a:lnTo>
                  <a:pt x="8457" y="28957"/>
                </a:lnTo>
                <a:lnTo>
                  <a:pt x="8507" y="28872"/>
                </a:lnTo>
                <a:lnTo>
                  <a:pt x="8597" y="28887"/>
                </a:lnTo>
                <a:cubicBezTo>
                  <a:pt x="8648" y="28977"/>
                  <a:pt x="8612" y="29095"/>
                  <a:pt x="8708" y="29156"/>
                </a:cubicBezTo>
                <a:cubicBezTo>
                  <a:pt x="8698" y="29265"/>
                  <a:pt x="8700" y="29291"/>
                  <a:pt x="8758" y="29291"/>
                </a:cubicBezTo>
                <a:cubicBezTo>
                  <a:pt x="8773" y="29291"/>
                  <a:pt x="8790" y="29289"/>
                  <a:pt x="8812" y="29287"/>
                </a:cubicBezTo>
                <a:cubicBezTo>
                  <a:pt x="8837" y="29260"/>
                  <a:pt x="8862" y="29233"/>
                  <a:pt x="8887" y="29206"/>
                </a:cubicBezTo>
                <a:cubicBezTo>
                  <a:pt x="8911" y="29179"/>
                  <a:pt x="8934" y="29150"/>
                  <a:pt x="8959" y="29120"/>
                </a:cubicBezTo>
                <a:cubicBezTo>
                  <a:pt x="9103" y="29103"/>
                  <a:pt x="9145" y="29071"/>
                  <a:pt x="9183" y="28946"/>
                </a:cubicBezTo>
                <a:lnTo>
                  <a:pt x="9140" y="28829"/>
                </a:lnTo>
                <a:lnTo>
                  <a:pt x="9269" y="28835"/>
                </a:lnTo>
                <a:lnTo>
                  <a:pt x="9325" y="28742"/>
                </a:lnTo>
                <a:lnTo>
                  <a:pt x="9394" y="28743"/>
                </a:lnTo>
                <a:cubicBezTo>
                  <a:pt x="9401" y="28704"/>
                  <a:pt x="9406" y="28674"/>
                  <a:pt x="9411" y="28647"/>
                </a:cubicBezTo>
                <a:lnTo>
                  <a:pt x="9495" y="28628"/>
                </a:lnTo>
                <a:cubicBezTo>
                  <a:pt x="9483" y="28604"/>
                  <a:pt x="9475" y="28589"/>
                  <a:pt x="9467" y="28574"/>
                </a:cubicBezTo>
                <a:cubicBezTo>
                  <a:pt x="9436" y="28565"/>
                  <a:pt x="9405" y="28555"/>
                  <a:pt x="9374" y="28547"/>
                </a:cubicBezTo>
                <a:cubicBezTo>
                  <a:pt x="9310" y="28531"/>
                  <a:pt x="9248" y="28516"/>
                  <a:pt x="9185" y="28500"/>
                </a:cubicBezTo>
                <a:cubicBezTo>
                  <a:pt x="9168" y="28495"/>
                  <a:pt x="9152" y="28489"/>
                  <a:pt x="9136" y="28483"/>
                </a:cubicBezTo>
                <a:lnTo>
                  <a:pt x="9252" y="28341"/>
                </a:lnTo>
                <a:lnTo>
                  <a:pt x="9377" y="28419"/>
                </a:lnTo>
                <a:cubicBezTo>
                  <a:pt x="9393" y="28349"/>
                  <a:pt x="9403" y="28301"/>
                  <a:pt x="9417" y="28235"/>
                </a:cubicBezTo>
                <a:lnTo>
                  <a:pt x="9544" y="28289"/>
                </a:lnTo>
                <a:cubicBezTo>
                  <a:pt x="9499" y="28349"/>
                  <a:pt x="9461" y="28399"/>
                  <a:pt x="9419" y="28458"/>
                </a:cubicBezTo>
                <a:cubicBezTo>
                  <a:pt x="9434" y="28487"/>
                  <a:pt x="9452" y="28523"/>
                  <a:pt x="9470" y="28558"/>
                </a:cubicBezTo>
                <a:lnTo>
                  <a:pt x="9573" y="28526"/>
                </a:lnTo>
                <a:cubicBezTo>
                  <a:pt x="9569" y="28475"/>
                  <a:pt x="9567" y="28431"/>
                  <a:pt x="9566" y="28407"/>
                </a:cubicBezTo>
                <a:cubicBezTo>
                  <a:pt x="9592" y="28333"/>
                  <a:pt x="9614" y="28276"/>
                  <a:pt x="9634" y="28218"/>
                </a:cubicBezTo>
                <a:lnTo>
                  <a:pt x="9783" y="28291"/>
                </a:lnTo>
                <a:cubicBezTo>
                  <a:pt x="9940" y="28128"/>
                  <a:pt x="9955" y="28087"/>
                  <a:pt x="9889" y="28021"/>
                </a:cubicBezTo>
                <a:lnTo>
                  <a:pt x="9889" y="28021"/>
                </a:lnTo>
                <a:lnTo>
                  <a:pt x="9822" y="28106"/>
                </a:lnTo>
                <a:lnTo>
                  <a:pt x="9793" y="28095"/>
                </a:lnTo>
                <a:lnTo>
                  <a:pt x="9842" y="27954"/>
                </a:lnTo>
                <a:lnTo>
                  <a:pt x="10030" y="27934"/>
                </a:lnTo>
                <a:lnTo>
                  <a:pt x="10173" y="27756"/>
                </a:lnTo>
                <a:lnTo>
                  <a:pt x="10020" y="27739"/>
                </a:lnTo>
                <a:lnTo>
                  <a:pt x="9879" y="27572"/>
                </a:lnTo>
                <a:lnTo>
                  <a:pt x="9925" y="27466"/>
                </a:lnTo>
                <a:lnTo>
                  <a:pt x="9857" y="27422"/>
                </a:lnTo>
                <a:cubicBezTo>
                  <a:pt x="9867" y="27393"/>
                  <a:pt x="9877" y="27364"/>
                  <a:pt x="9889" y="27333"/>
                </a:cubicBezTo>
                <a:lnTo>
                  <a:pt x="10000" y="27343"/>
                </a:lnTo>
                <a:lnTo>
                  <a:pt x="10158" y="27132"/>
                </a:lnTo>
                <a:lnTo>
                  <a:pt x="10277" y="27089"/>
                </a:lnTo>
                <a:lnTo>
                  <a:pt x="10371" y="27140"/>
                </a:lnTo>
                <a:cubicBezTo>
                  <a:pt x="10404" y="27108"/>
                  <a:pt x="10435" y="27078"/>
                  <a:pt x="10468" y="27047"/>
                </a:cubicBezTo>
                <a:cubicBezTo>
                  <a:pt x="10499" y="27068"/>
                  <a:pt x="10520" y="27101"/>
                  <a:pt x="10557" y="27101"/>
                </a:cubicBezTo>
                <a:cubicBezTo>
                  <a:pt x="10571" y="27101"/>
                  <a:pt x="10587" y="27096"/>
                  <a:pt x="10608" y="27084"/>
                </a:cubicBezTo>
                <a:cubicBezTo>
                  <a:pt x="10625" y="27049"/>
                  <a:pt x="10647" y="27004"/>
                  <a:pt x="10661" y="26976"/>
                </a:cubicBezTo>
                <a:cubicBezTo>
                  <a:pt x="10675" y="26862"/>
                  <a:pt x="10544" y="26824"/>
                  <a:pt x="10559" y="26726"/>
                </a:cubicBezTo>
                <a:cubicBezTo>
                  <a:pt x="10576" y="26716"/>
                  <a:pt x="10593" y="26712"/>
                  <a:pt x="10609" y="26712"/>
                </a:cubicBezTo>
                <a:cubicBezTo>
                  <a:pt x="10662" y="26712"/>
                  <a:pt x="10712" y="26750"/>
                  <a:pt x="10765" y="26750"/>
                </a:cubicBezTo>
                <a:cubicBezTo>
                  <a:pt x="10790" y="26750"/>
                  <a:pt x="10814" y="26742"/>
                  <a:pt x="10840" y="26718"/>
                </a:cubicBezTo>
                <a:lnTo>
                  <a:pt x="10726" y="26569"/>
                </a:lnTo>
                <a:lnTo>
                  <a:pt x="10855" y="26593"/>
                </a:lnTo>
                <a:cubicBezTo>
                  <a:pt x="10867" y="26454"/>
                  <a:pt x="11011" y="26413"/>
                  <a:pt x="11086" y="26321"/>
                </a:cubicBezTo>
                <a:cubicBezTo>
                  <a:pt x="11042" y="26225"/>
                  <a:pt x="11147" y="26102"/>
                  <a:pt x="11021" y="26034"/>
                </a:cubicBezTo>
                <a:lnTo>
                  <a:pt x="11070" y="25935"/>
                </a:lnTo>
                <a:lnTo>
                  <a:pt x="10836" y="25893"/>
                </a:lnTo>
                <a:lnTo>
                  <a:pt x="10798" y="25788"/>
                </a:lnTo>
                <a:lnTo>
                  <a:pt x="10971" y="25676"/>
                </a:lnTo>
                <a:cubicBezTo>
                  <a:pt x="10945" y="25605"/>
                  <a:pt x="10917" y="25528"/>
                  <a:pt x="10887" y="25445"/>
                </a:cubicBezTo>
                <a:lnTo>
                  <a:pt x="10887" y="25445"/>
                </a:lnTo>
                <a:cubicBezTo>
                  <a:pt x="10909" y="25447"/>
                  <a:pt x="10929" y="25448"/>
                  <a:pt x="10946" y="25448"/>
                </a:cubicBezTo>
                <a:cubicBezTo>
                  <a:pt x="11040" y="25448"/>
                  <a:pt x="11080" y="25414"/>
                  <a:pt x="11098" y="25331"/>
                </a:cubicBezTo>
                <a:lnTo>
                  <a:pt x="11098" y="25331"/>
                </a:lnTo>
                <a:lnTo>
                  <a:pt x="10977" y="25342"/>
                </a:lnTo>
                <a:lnTo>
                  <a:pt x="10977" y="25342"/>
                </a:lnTo>
                <a:lnTo>
                  <a:pt x="11138" y="25175"/>
                </a:lnTo>
                <a:cubicBezTo>
                  <a:pt x="11146" y="25172"/>
                  <a:pt x="11155" y="25171"/>
                  <a:pt x="11164" y="25171"/>
                </a:cubicBezTo>
                <a:cubicBezTo>
                  <a:pt x="11174" y="25171"/>
                  <a:pt x="11184" y="25172"/>
                  <a:pt x="11194" y="25172"/>
                </a:cubicBezTo>
                <a:cubicBezTo>
                  <a:pt x="11217" y="25172"/>
                  <a:pt x="11238" y="25167"/>
                  <a:pt x="11248" y="25134"/>
                </a:cubicBezTo>
                <a:cubicBezTo>
                  <a:pt x="11244" y="25078"/>
                  <a:pt x="11130" y="25090"/>
                  <a:pt x="11168" y="25008"/>
                </a:cubicBezTo>
                <a:lnTo>
                  <a:pt x="11168" y="25008"/>
                </a:lnTo>
                <a:cubicBezTo>
                  <a:pt x="11238" y="25016"/>
                  <a:pt x="11303" y="25024"/>
                  <a:pt x="11384" y="25032"/>
                </a:cubicBezTo>
                <a:cubicBezTo>
                  <a:pt x="11381" y="24989"/>
                  <a:pt x="11378" y="24945"/>
                  <a:pt x="11373" y="24898"/>
                </a:cubicBezTo>
                <a:lnTo>
                  <a:pt x="11467" y="24821"/>
                </a:lnTo>
                <a:lnTo>
                  <a:pt x="11457" y="24800"/>
                </a:lnTo>
                <a:lnTo>
                  <a:pt x="11355" y="24808"/>
                </a:lnTo>
                <a:cubicBezTo>
                  <a:pt x="11342" y="24856"/>
                  <a:pt x="11332" y="24892"/>
                  <a:pt x="11322" y="24929"/>
                </a:cubicBezTo>
                <a:lnTo>
                  <a:pt x="11208" y="24929"/>
                </a:lnTo>
                <a:cubicBezTo>
                  <a:pt x="11258" y="24841"/>
                  <a:pt x="11203" y="24736"/>
                  <a:pt x="11286" y="24664"/>
                </a:cubicBezTo>
                <a:cubicBezTo>
                  <a:pt x="11302" y="24660"/>
                  <a:pt x="11316" y="24658"/>
                  <a:pt x="11329" y="24658"/>
                </a:cubicBezTo>
                <a:cubicBezTo>
                  <a:pt x="11410" y="24658"/>
                  <a:pt x="11443" y="24733"/>
                  <a:pt x="11509" y="24750"/>
                </a:cubicBezTo>
                <a:lnTo>
                  <a:pt x="11624" y="24664"/>
                </a:lnTo>
                <a:lnTo>
                  <a:pt x="11624" y="24664"/>
                </a:lnTo>
                <a:cubicBezTo>
                  <a:pt x="11618" y="24734"/>
                  <a:pt x="11614" y="24784"/>
                  <a:pt x="11610" y="24827"/>
                </a:cubicBezTo>
                <a:cubicBezTo>
                  <a:pt x="11580" y="24851"/>
                  <a:pt x="11551" y="24873"/>
                  <a:pt x="11527" y="24892"/>
                </a:cubicBezTo>
                <a:cubicBezTo>
                  <a:pt x="11504" y="24913"/>
                  <a:pt x="11481" y="24934"/>
                  <a:pt x="11456" y="24956"/>
                </a:cubicBezTo>
                <a:lnTo>
                  <a:pt x="11543" y="25053"/>
                </a:lnTo>
                <a:lnTo>
                  <a:pt x="11552" y="25059"/>
                </a:lnTo>
                <a:cubicBezTo>
                  <a:pt x="11572" y="25007"/>
                  <a:pt x="11592" y="24955"/>
                  <a:pt x="11614" y="24899"/>
                </a:cubicBezTo>
                <a:cubicBezTo>
                  <a:pt x="11640" y="24910"/>
                  <a:pt x="11654" y="24947"/>
                  <a:pt x="11687" y="24947"/>
                </a:cubicBezTo>
                <a:cubicBezTo>
                  <a:pt x="11698" y="24947"/>
                  <a:pt x="11711" y="24943"/>
                  <a:pt x="11728" y="24931"/>
                </a:cubicBezTo>
                <a:cubicBezTo>
                  <a:pt x="11722" y="24906"/>
                  <a:pt x="11716" y="24878"/>
                  <a:pt x="11711" y="24853"/>
                </a:cubicBezTo>
                <a:lnTo>
                  <a:pt x="11817" y="24793"/>
                </a:lnTo>
                <a:lnTo>
                  <a:pt x="11940" y="24780"/>
                </a:lnTo>
                <a:cubicBezTo>
                  <a:pt x="11995" y="24718"/>
                  <a:pt x="11935" y="24699"/>
                  <a:pt x="11909" y="24668"/>
                </a:cubicBezTo>
                <a:cubicBezTo>
                  <a:pt x="11970" y="24634"/>
                  <a:pt x="12038" y="24613"/>
                  <a:pt x="12074" y="24571"/>
                </a:cubicBezTo>
                <a:cubicBezTo>
                  <a:pt x="12111" y="24525"/>
                  <a:pt x="12118" y="24460"/>
                  <a:pt x="12134" y="24416"/>
                </a:cubicBezTo>
                <a:cubicBezTo>
                  <a:pt x="12168" y="24372"/>
                  <a:pt x="12206" y="24339"/>
                  <a:pt x="12224" y="24299"/>
                </a:cubicBezTo>
                <a:cubicBezTo>
                  <a:pt x="12264" y="24216"/>
                  <a:pt x="12294" y="24128"/>
                  <a:pt x="12331" y="24033"/>
                </a:cubicBezTo>
                <a:cubicBezTo>
                  <a:pt x="12324" y="24009"/>
                  <a:pt x="12314" y="23978"/>
                  <a:pt x="12305" y="23949"/>
                </a:cubicBezTo>
                <a:lnTo>
                  <a:pt x="12208" y="23879"/>
                </a:lnTo>
                <a:cubicBezTo>
                  <a:pt x="12242" y="23805"/>
                  <a:pt x="12278" y="23732"/>
                  <a:pt x="12313" y="23658"/>
                </a:cubicBezTo>
                <a:lnTo>
                  <a:pt x="12309" y="23654"/>
                </a:lnTo>
                <a:lnTo>
                  <a:pt x="12142" y="23666"/>
                </a:lnTo>
                <a:cubicBezTo>
                  <a:pt x="12150" y="23715"/>
                  <a:pt x="12156" y="23746"/>
                  <a:pt x="12161" y="23776"/>
                </a:cubicBezTo>
                <a:cubicBezTo>
                  <a:pt x="12144" y="23797"/>
                  <a:pt x="12127" y="23805"/>
                  <a:pt x="12109" y="23805"/>
                </a:cubicBezTo>
                <a:cubicBezTo>
                  <a:pt x="12094" y="23805"/>
                  <a:pt x="12078" y="23799"/>
                  <a:pt x="12063" y="23789"/>
                </a:cubicBezTo>
                <a:lnTo>
                  <a:pt x="11942" y="23846"/>
                </a:lnTo>
                <a:lnTo>
                  <a:pt x="11985" y="23960"/>
                </a:lnTo>
                <a:lnTo>
                  <a:pt x="12085" y="23918"/>
                </a:lnTo>
                <a:lnTo>
                  <a:pt x="12133" y="23970"/>
                </a:lnTo>
                <a:lnTo>
                  <a:pt x="12078" y="24047"/>
                </a:lnTo>
                <a:cubicBezTo>
                  <a:pt x="12060" y="24048"/>
                  <a:pt x="12043" y="24049"/>
                  <a:pt x="12029" y="24049"/>
                </a:cubicBezTo>
                <a:cubicBezTo>
                  <a:pt x="11928" y="24049"/>
                  <a:pt x="11895" y="24016"/>
                  <a:pt x="11859" y="23906"/>
                </a:cubicBezTo>
                <a:lnTo>
                  <a:pt x="11779" y="23959"/>
                </a:lnTo>
                <a:cubicBezTo>
                  <a:pt x="11769" y="23898"/>
                  <a:pt x="11760" y="23847"/>
                  <a:pt x="11748" y="23778"/>
                </a:cubicBezTo>
                <a:lnTo>
                  <a:pt x="11748" y="23778"/>
                </a:lnTo>
                <a:lnTo>
                  <a:pt x="11858" y="23825"/>
                </a:lnTo>
                <a:cubicBezTo>
                  <a:pt x="11868" y="23809"/>
                  <a:pt x="11880" y="23792"/>
                  <a:pt x="11893" y="23771"/>
                </a:cubicBezTo>
                <a:lnTo>
                  <a:pt x="11963" y="23785"/>
                </a:lnTo>
                <a:lnTo>
                  <a:pt x="12014" y="23739"/>
                </a:lnTo>
                <a:lnTo>
                  <a:pt x="12070" y="23772"/>
                </a:lnTo>
                <a:lnTo>
                  <a:pt x="12070" y="23649"/>
                </a:lnTo>
                <a:lnTo>
                  <a:pt x="12053" y="23647"/>
                </a:lnTo>
                <a:lnTo>
                  <a:pt x="12107" y="23568"/>
                </a:lnTo>
                <a:lnTo>
                  <a:pt x="12089" y="23567"/>
                </a:lnTo>
                <a:cubicBezTo>
                  <a:pt x="12094" y="23511"/>
                  <a:pt x="12100" y="23455"/>
                  <a:pt x="12102" y="23399"/>
                </a:cubicBezTo>
                <a:cubicBezTo>
                  <a:pt x="12104" y="23357"/>
                  <a:pt x="12102" y="23314"/>
                  <a:pt x="12102" y="23255"/>
                </a:cubicBezTo>
                <a:lnTo>
                  <a:pt x="12147" y="23220"/>
                </a:lnTo>
                <a:cubicBezTo>
                  <a:pt x="12169" y="23164"/>
                  <a:pt x="12191" y="23108"/>
                  <a:pt x="12213" y="23053"/>
                </a:cubicBezTo>
                <a:lnTo>
                  <a:pt x="12317" y="23075"/>
                </a:lnTo>
                <a:cubicBezTo>
                  <a:pt x="12331" y="23107"/>
                  <a:pt x="12344" y="23138"/>
                  <a:pt x="12363" y="23182"/>
                </a:cubicBezTo>
                <a:cubicBezTo>
                  <a:pt x="12396" y="23147"/>
                  <a:pt x="12418" y="23123"/>
                  <a:pt x="12442" y="23097"/>
                </a:cubicBezTo>
                <a:lnTo>
                  <a:pt x="12346" y="23016"/>
                </a:lnTo>
                <a:cubicBezTo>
                  <a:pt x="12370" y="23007"/>
                  <a:pt x="12394" y="22998"/>
                  <a:pt x="12419" y="22991"/>
                </a:cubicBezTo>
                <a:cubicBezTo>
                  <a:pt x="12442" y="22987"/>
                  <a:pt x="12466" y="22985"/>
                  <a:pt x="12490" y="22984"/>
                </a:cubicBezTo>
                <a:cubicBezTo>
                  <a:pt x="12475" y="22951"/>
                  <a:pt x="12460" y="22921"/>
                  <a:pt x="12443" y="22883"/>
                </a:cubicBezTo>
                <a:lnTo>
                  <a:pt x="12531" y="22852"/>
                </a:lnTo>
                <a:cubicBezTo>
                  <a:pt x="12628" y="22964"/>
                  <a:pt x="12634" y="23007"/>
                  <a:pt x="12560" y="23096"/>
                </a:cubicBezTo>
                <a:cubicBezTo>
                  <a:pt x="12561" y="23096"/>
                  <a:pt x="12563" y="23096"/>
                  <a:pt x="12564" y="23096"/>
                </a:cubicBezTo>
                <a:cubicBezTo>
                  <a:pt x="12645" y="23096"/>
                  <a:pt x="12664" y="23150"/>
                  <a:pt x="12685" y="23204"/>
                </a:cubicBezTo>
                <a:cubicBezTo>
                  <a:pt x="12694" y="23233"/>
                  <a:pt x="12706" y="23260"/>
                  <a:pt x="12720" y="23286"/>
                </a:cubicBezTo>
                <a:cubicBezTo>
                  <a:pt x="12722" y="23290"/>
                  <a:pt x="12728" y="23290"/>
                  <a:pt x="12737" y="23290"/>
                </a:cubicBezTo>
                <a:cubicBezTo>
                  <a:pt x="12742" y="23290"/>
                  <a:pt x="12747" y="23290"/>
                  <a:pt x="12752" y="23290"/>
                </a:cubicBezTo>
                <a:cubicBezTo>
                  <a:pt x="12758" y="23290"/>
                  <a:pt x="12763" y="23290"/>
                  <a:pt x="12769" y="23291"/>
                </a:cubicBezTo>
                <a:cubicBezTo>
                  <a:pt x="12763" y="23260"/>
                  <a:pt x="12757" y="23238"/>
                  <a:pt x="12752" y="23217"/>
                </a:cubicBezTo>
                <a:cubicBezTo>
                  <a:pt x="12868" y="23050"/>
                  <a:pt x="12878" y="23010"/>
                  <a:pt x="12818" y="22960"/>
                </a:cubicBezTo>
                <a:lnTo>
                  <a:pt x="12818" y="22960"/>
                </a:lnTo>
                <a:lnTo>
                  <a:pt x="12655" y="23043"/>
                </a:lnTo>
                <a:cubicBezTo>
                  <a:pt x="12672" y="22967"/>
                  <a:pt x="12683" y="22918"/>
                  <a:pt x="12693" y="22869"/>
                </a:cubicBezTo>
                <a:lnTo>
                  <a:pt x="12795" y="22868"/>
                </a:lnTo>
                <a:cubicBezTo>
                  <a:pt x="12785" y="22840"/>
                  <a:pt x="12779" y="22822"/>
                  <a:pt x="12769" y="22798"/>
                </a:cubicBezTo>
                <a:cubicBezTo>
                  <a:pt x="12779" y="22796"/>
                  <a:pt x="12787" y="22794"/>
                  <a:pt x="12795" y="22794"/>
                </a:cubicBezTo>
                <a:cubicBezTo>
                  <a:pt x="12857" y="22794"/>
                  <a:pt x="12847" y="22872"/>
                  <a:pt x="12897" y="22877"/>
                </a:cubicBezTo>
                <a:cubicBezTo>
                  <a:pt x="13015" y="22821"/>
                  <a:pt x="13015" y="22821"/>
                  <a:pt x="13045" y="22775"/>
                </a:cubicBezTo>
                <a:cubicBezTo>
                  <a:pt x="12976" y="22732"/>
                  <a:pt x="12979" y="22732"/>
                  <a:pt x="12963" y="22648"/>
                </a:cubicBezTo>
                <a:cubicBezTo>
                  <a:pt x="12958" y="22614"/>
                  <a:pt x="12937" y="22582"/>
                  <a:pt x="12920" y="22542"/>
                </a:cubicBezTo>
                <a:cubicBezTo>
                  <a:pt x="13002" y="22502"/>
                  <a:pt x="12957" y="22425"/>
                  <a:pt x="12983" y="22346"/>
                </a:cubicBezTo>
                <a:lnTo>
                  <a:pt x="12983" y="22346"/>
                </a:lnTo>
                <a:lnTo>
                  <a:pt x="13245" y="22445"/>
                </a:lnTo>
                <a:cubicBezTo>
                  <a:pt x="13276" y="22354"/>
                  <a:pt x="13178" y="22379"/>
                  <a:pt x="13144" y="22336"/>
                </a:cubicBezTo>
                <a:cubicBezTo>
                  <a:pt x="13112" y="22285"/>
                  <a:pt x="13112" y="22193"/>
                  <a:pt x="13014" y="22193"/>
                </a:cubicBezTo>
                <a:cubicBezTo>
                  <a:pt x="13004" y="22193"/>
                  <a:pt x="12994" y="22194"/>
                  <a:pt x="12983" y="22196"/>
                </a:cubicBezTo>
                <a:cubicBezTo>
                  <a:pt x="12977" y="22150"/>
                  <a:pt x="12972" y="22110"/>
                  <a:pt x="12967" y="22064"/>
                </a:cubicBezTo>
                <a:lnTo>
                  <a:pt x="13049" y="22022"/>
                </a:lnTo>
                <a:cubicBezTo>
                  <a:pt x="13067" y="22071"/>
                  <a:pt x="13082" y="22111"/>
                  <a:pt x="13096" y="22150"/>
                </a:cubicBezTo>
                <a:lnTo>
                  <a:pt x="13185" y="22165"/>
                </a:lnTo>
                <a:lnTo>
                  <a:pt x="13315" y="22264"/>
                </a:lnTo>
                <a:lnTo>
                  <a:pt x="13342" y="22249"/>
                </a:lnTo>
                <a:cubicBezTo>
                  <a:pt x="13334" y="22206"/>
                  <a:pt x="13327" y="22161"/>
                  <a:pt x="13319" y="22111"/>
                </a:cubicBezTo>
                <a:lnTo>
                  <a:pt x="13369" y="22043"/>
                </a:lnTo>
                <a:lnTo>
                  <a:pt x="13306" y="21985"/>
                </a:lnTo>
                <a:cubicBezTo>
                  <a:pt x="13304" y="21978"/>
                  <a:pt x="13269" y="21672"/>
                  <a:pt x="13269" y="21667"/>
                </a:cubicBezTo>
                <a:lnTo>
                  <a:pt x="13419" y="21658"/>
                </a:lnTo>
                <a:lnTo>
                  <a:pt x="13419" y="21658"/>
                </a:lnTo>
                <a:cubicBezTo>
                  <a:pt x="13414" y="21724"/>
                  <a:pt x="13412" y="21785"/>
                  <a:pt x="13407" y="21870"/>
                </a:cubicBezTo>
                <a:cubicBezTo>
                  <a:pt x="13448" y="21834"/>
                  <a:pt x="13480" y="21818"/>
                  <a:pt x="13488" y="21797"/>
                </a:cubicBezTo>
                <a:cubicBezTo>
                  <a:pt x="13514" y="21724"/>
                  <a:pt x="13576" y="21684"/>
                  <a:pt x="13635" y="21638"/>
                </a:cubicBezTo>
                <a:cubicBezTo>
                  <a:pt x="13711" y="21580"/>
                  <a:pt x="13806" y="21525"/>
                  <a:pt x="13768" y="21415"/>
                </a:cubicBezTo>
                <a:cubicBezTo>
                  <a:pt x="13855" y="21331"/>
                  <a:pt x="13884" y="21238"/>
                  <a:pt x="13863" y="21133"/>
                </a:cubicBezTo>
                <a:cubicBezTo>
                  <a:pt x="13861" y="21114"/>
                  <a:pt x="13860" y="21093"/>
                  <a:pt x="13861" y="21073"/>
                </a:cubicBezTo>
                <a:lnTo>
                  <a:pt x="13861" y="21073"/>
                </a:lnTo>
                <a:cubicBezTo>
                  <a:pt x="13861" y="21073"/>
                  <a:pt x="13861" y="21073"/>
                  <a:pt x="13861" y="21073"/>
                </a:cubicBezTo>
                <a:cubicBezTo>
                  <a:pt x="13928" y="21058"/>
                  <a:pt x="14005" y="21000"/>
                  <a:pt x="14043" y="20930"/>
                </a:cubicBezTo>
                <a:cubicBezTo>
                  <a:pt x="13991" y="20921"/>
                  <a:pt x="13926" y="20924"/>
                  <a:pt x="13932" y="20835"/>
                </a:cubicBezTo>
                <a:lnTo>
                  <a:pt x="13932" y="20835"/>
                </a:lnTo>
                <a:lnTo>
                  <a:pt x="14075" y="20864"/>
                </a:lnTo>
                <a:cubicBezTo>
                  <a:pt x="14156" y="20815"/>
                  <a:pt x="14046" y="20790"/>
                  <a:pt x="14075" y="20743"/>
                </a:cubicBezTo>
                <a:lnTo>
                  <a:pt x="14169" y="20724"/>
                </a:lnTo>
                <a:cubicBezTo>
                  <a:pt x="14173" y="20613"/>
                  <a:pt x="14056" y="20619"/>
                  <a:pt x="14002" y="20566"/>
                </a:cubicBezTo>
                <a:cubicBezTo>
                  <a:pt x="14004" y="20549"/>
                  <a:pt x="14006" y="20533"/>
                  <a:pt x="14008" y="20516"/>
                </a:cubicBezTo>
                <a:lnTo>
                  <a:pt x="14216" y="20536"/>
                </a:lnTo>
                <a:cubicBezTo>
                  <a:pt x="14197" y="20471"/>
                  <a:pt x="14184" y="20430"/>
                  <a:pt x="14169" y="20378"/>
                </a:cubicBezTo>
                <a:lnTo>
                  <a:pt x="14169" y="20378"/>
                </a:lnTo>
                <a:lnTo>
                  <a:pt x="14340" y="20393"/>
                </a:lnTo>
                <a:cubicBezTo>
                  <a:pt x="14356" y="20342"/>
                  <a:pt x="14368" y="20302"/>
                  <a:pt x="14379" y="20262"/>
                </a:cubicBezTo>
                <a:cubicBezTo>
                  <a:pt x="14515" y="20065"/>
                  <a:pt x="14644" y="19865"/>
                  <a:pt x="14704" y="19644"/>
                </a:cubicBezTo>
                <a:lnTo>
                  <a:pt x="14635" y="19588"/>
                </a:lnTo>
                <a:cubicBezTo>
                  <a:pt x="14642" y="19531"/>
                  <a:pt x="14648" y="19475"/>
                  <a:pt x="14654" y="19430"/>
                </a:cubicBezTo>
                <a:lnTo>
                  <a:pt x="14599" y="19308"/>
                </a:lnTo>
                <a:cubicBezTo>
                  <a:pt x="14597" y="19333"/>
                  <a:pt x="14596" y="19349"/>
                  <a:pt x="14594" y="19375"/>
                </a:cubicBezTo>
                <a:lnTo>
                  <a:pt x="14510" y="19363"/>
                </a:lnTo>
                <a:lnTo>
                  <a:pt x="14492" y="19261"/>
                </a:lnTo>
                <a:lnTo>
                  <a:pt x="14422" y="19274"/>
                </a:lnTo>
                <a:cubicBezTo>
                  <a:pt x="14446" y="19322"/>
                  <a:pt x="14467" y="19359"/>
                  <a:pt x="14483" y="19391"/>
                </a:cubicBezTo>
                <a:lnTo>
                  <a:pt x="14592" y="19423"/>
                </a:lnTo>
                <a:cubicBezTo>
                  <a:pt x="14567" y="19480"/>
                  <a:pt x="14602" y="19550"/>
                  <a:pt x="14518" y="19588"/>
                </a:cubicBezTo>
                <a:lnTo>
                  <a:pt x="14453" y="19520"/>
                </a:lnTo>
                <a:cubicBezTo>
                  <a:pt x="14375" y="19582"/>
                  <a:pt x="14404" y="19646"/>
                  <a:pt x="14417" y="19705"/>
                </a:cubicBezTo>
                <a:lnTo>
                  <a:pt x="14294" y="19848"/>
                </a:lnTo>
                <a:cubicBezTo>
                  <a:pt x="14279" y="19795"/>
                  <a:pt x="14266" y="19755"/>
                  <a:pt x="14259" y="19733"/>
                </a:cubicBezTo>
                <a:cubicBezTo>
                  <a:pt x="14292" y="19682"/>
                  <a:pt x="14315" y="19647"/>
                  <a:pt x="14338" y="19613"/>
                </a:cubicBezTo>
                <a:cubicBezTo>
                  <a:pt x="14314" y="19589"/>
                  <a:pt x="14291" y="19579"/>
                  <a:pt x="14269" y="19579"/>
                </a:cubicBezTo>
                <a:cubicBezTo>
                  <a:pt x="14242" y="19579"/>
                  <a:pt x="14216" y="19593"/>
                  <a:pt x="14189" y="19613"/>
                </a:cubicBezTo>
                <a:cubicBezTo>
                  <a:pt x="14179" y="19666"/>
                  <a:pt x="14170" y="19721"/>
                  <a:pt x="14161" y="19774"/>
                </a:cubicBezTo>
                <a:lnTo>
                  <a:pt x="14239" y="19837"/>
                </a:lnTo>
                <a:cubicBezTo>
                  <a:pt x="14234" y="19879"/>
                  <a:pt x="14231" y="19917"/>
                  <a:pt x="14225" y="19974"/>
                </a:cubicBezTo>
                <a:lnTo>
                  <a:pt x="14142" y="19905"/>
                </a:lnTo>
                <a:cubicBezTo>
                  <a:pt x="14136" y="19972"/>
                  <a:pt x="14112" y="20017"/>
                  <a:pt x="14036" y="20022"/>
                </a:cubicBezTo>
                <a:cubicBezTo>
                  <a:pt x="13980" y="19954"/>
                  <a:pt x="14035" y="19883"/>
                  <a:pt x="14067" y="19833"/>
                </a:cubicBezTo>
                <a:cubicBezTo>
                  <a:pt x="14098" y="19784"/>
                  <a:pt x="14113" y="19726"/>
                  <a:pt x="14106" y="19669"/>
                </a:cubicBezTo>
                <a:cubicBezTo>
                  <a:pt x="14102" y="19599"/>
                  <a:pt x="14083" y="19517"/>
                  <a:pt x="14186" y="19460"/>
                </a:cubicBezTo>
                <a:cubicBezTo>
                  <a:pt x="14201" y="19491"/>
                  <a:pt x="14216" y="19526"/>
                  <a:pt x="14249" y="19526"/>
                </a:cubicBezTo>
                <a:cubicBezTo>
                  <a:pt x="14261" y="19526"/>
                  <a:pt x="14275" y="19522"/>
                  <a:pt x="14292" y="19511"/>
                </a:cubicBezTo>
                <a:lnTo>
                  <a:pt x="14348" y="19388"/>
                </a:lnTo>
                <a:lnTo>
                  <a:pt x="14270" y="19333"/>
                </a:lnTo>
                <a:lnTo>
                  <a:pt x="14355" y="19229"/>
                </a:lnTo>
                <a:cubicBezTo>
                  <a:pt x="14356" y="19172"/>
                  <a:pt x="14359" y="19113"/>
                  <a:pt x="14361" y="19048"/>
                </a:cubicBezTo>
                <a:lnTo>
                  <a:pt x="14484" y="18937"/>
                </a:lnTo>
                <a:lnTo>
                  <a:pt x="14584" y="18965"/>
                </a:lnTo>
                <a:cubicBezTo>
                  <a:pt x="14594" y="18996"/>
                  <a:pt x="14600" y="19020"/>
                  <a:pt x="14607" y="19042"/>
                </a:cubicBezTo>
                <a:cubicBezTo>
                  <a:pt x="14654" y="19057"/>
                  <a:pt x="14698" y="19073"/>
                  <a:pt x="14749" y="19073"/>
                </a:cubicBezTo>
                <a:cubicBezTo>
                  <a:pt x="14775" y="19073"/>
                  <a:pt x="14803" y="19069"/>
                  <a:pt x="14834" y="19058"/>
                </a:cubicBezTo>
                <a:cubicBezTo>
                  <a:pt x="14811" y="19037"/>
                  <a:pt x="14799" y="19016"/>
                  <a:pt x="14781" y="19008"/>
                </a:cubicBezTo>
                <a:cubicBezTo>
                  <a:pt x="14730" y="18988"/>
                  <a:pt x="14677" y="18973"/>
                  <a:pt x="14627" y="18956"/>
                </a:cubicBezTo>
                <a:cubicBezTo>
                  <a:pt x="14576" y="18937"/>
                  <a:pt x="14559" y="18904"/>
                  <a:pt x="14568" y="18851"/>
                </a:cubicBezTo>
                <a:lnTo>
                  <a:pt x="14568" y="18851"/>
                </a:lnTo>
                <a:lnTo>
                  <a:pt x="14621" y="18873"/>
                </a:lnTo>
                <a:cubicBezTo>
                  <a:pt x="14642" y="18807"/>
                  <a:pt x="14522" y="18789"/>
                  <a:pt x="14564" y="18715"/>
                </a:cubicBezTo>
                <a:cubicBezTo>
                  <a:pt x="14582" y="18711"/>
                  <a:pt x="14598" y="18709"/>
                  <a:pt x="14612" y="18709"/>
                </a:cubicBezTo>
                <a:cubicBezTo>
                  <a:pt x="14735" y="18709"/>
                  <a:pt x="14768" y="18843"/>
                  <a:pt x="14872" y="18875"/>
                </a:cubicBezTo>
                <a:lnTo>
                  <a:pt x="14910" y="18816"/>
                </a:lnTo>
                <a:cubicBezTo>
                  <a:pt x="14811" y="18810"/>
                  <a:pt x="14804" y="18735"/>
                  <a:pt x="14772" y="18661"/>
                </a:cubicBezTo>
                <a:lnTo>
                  <a:pt x="14548" y="18644"/>
                </a:lnTo>
                <a:lnTo>
                  <a:pt x="14667" y="18568"/>
                </a:lnTo>
                <a:cubicBezTo>
                  <a:pt x="14854" y="18570"/>
                  <a:pt x="14946" y="18707"/>
                  <a:pt x="15089" y="18782"/>
                </a:cubicBezTo>
                <a:lnTo>
                  <a:pt x="15130" y="18640"/>
                </a:lnTo>
                <a:lnTo>
                  <a:pt x="15235" y="18697"/>
                </a:lnTo>
                <a:lnTo>
                  <a:pt x="15331" y="18526"/>
                </a:lnTo>
                <a:lnTo>
                  <a:pt x="15252" y="18442"/>
                </a:lnTo>
                <a:cubicBezTo>
                  <a:pt x="15323" y="18395"/>
                  <a:pt x="15394" y="18367"/>
                  <a:pt x="15441" y="18313"/>
                </a:cubicBezTo>
                <a:cubicBezTo>
                  <a:pt x="15487" y="18261"/>
                  <a:pt x="15504" y="18188"/>
                  <a:pt x="15531" y="18132"/>
                </a:cubicBezTo>
                <a:cubicBezTo>
                  <a:pt x="15401" y="17988"/>
                  <a:pt x="15248" y="17878"/>
                  <a:pt x="15218" y="17687"/>
                </a:cubicBezTo>
                <a:lnTo>
                  <a:pt x="15102" y="17721"/>
                </a:lnTo>
                <a:lnTo>
                  <a:pt x="15102" y="17614"/>
                </a:lnTo>
                <a:lnTo>
                  <a:pt x="15173" y="17596"/>
                </a:lnTo>
                <a:cubicBezTo>
                  <a:pt x="15154" y="17575"/>
                  <a:pt x="15140" y="17560"/>
                  <a:pt x="15120" y="17539"/>
                </a:cubicBezTo>
                <a:lnTo>
                  <a:pt x="15210" y="17506"/>
                </a:lnTo>
                <a:cubicBezTo>
                  <a:pt x="15222" y="17523"/>
                  <a:pt x="15234" y="17539"/>
                  <a:pt x="15243" y="17551"/>
                </a:cubicBezTo>
                <a:lnTo>
                  <a:pt x="15329" y="17449"/>
                </a:lnTo>
                <a:lnTo>
                  <a:pt x="15235" y="17348"/>
                </a:lnTo>
                <a:lnTo>
                  <a:pt x="15327" y="17277"/>
                </a:lnTo>
                <a:cubicBezTo>
                  <a:pt x="15339" y="17315"/>
                  <a:pt x="15344" y="17337"/>
                  <a:pt x="15352" y="17365"/>
                </a:cubicBezTo>
                <a:cubicBezTo>
                  <a:pt x="15429" y="17280"/>
                  <a:pt x="15329" y="17248"/>
                  <a:pt x="15324" y="17199"/>
                </a:cubicBezTo>
                <a:lnTo>
                  <a:pt x="15436" y="17034"/>
                </a:lnTo>
                <a:cubicBezTo>
                  <a:pt x="15505" y="17044"/>
                  <a:pt x="15447" y="17103"/>
                  <a:pt x="15474" y="17129"/>
                </a:cubicBezTo>
                <a:cubicBezTo>
                  <a:pt x="15532" y="17219"/>
                  <a:pt x="15591" y="17309"/>
                  <a:pt x="15651" y="17405"/>
                </a:cubicBezTo>
                <a:lnTo>
                  <a:pt x="15615" y="17479"/>
                </a:lnTo>
                <a:cubicBezTo>
                  <a:pt x="15642" y="17539"/>
                  <a:pt x="15728" y="17576"/>
                  <a:pt x="15658" y="17661"/>
                </a:cubicBezTo>
                <a:lnTo>
                  <a:pt x="15539" y="17676"/>
                </a:lnTo>
                <a:lnTo>
                  <a:pt x="15447" y="17597"/>
                </a:lnTo>
                <a:cubicBezTo>
                  <a:pt x="15433" y="17624"/>
                  <a:pt x="15423" y="17646"/>
                  <a:pt x="15410" y="17671"/>
                </a:cubicBezTo>
                <a:lnTo>
                  <a:pt x="15489" y="17697"/>
                </a:lnTo>
                <a:cubicBezTo>
                  <a:pt x="15490" y="17732"/>
                  <a:pt x="15493" y="17766"/>
                  <a:pt x="15494" y="17810"/>
                </a:cubicBezTo>
                <a:lnTo>
                  <a:pt x="15400" y="17724"/>
                </a:lnTo>
                <a:cubicBezTo>
                  <a:pt x="15389" y="17762"/>
                  <a:pt x="15370" y="17790"/>
                  <a:pt x="15378" y="17805"/>
                </a:cubicBezTo>
                <a:cubicBezTo>
                  <a:pt x="15422" y="17891"/>
                  <a:pt x="15511" y="17936"/>
                  <a:pt x="15604" y="17984"/>
                </a:cubicBezTo>
                <a:lnTo>
                  <a:pt x="15564" y="17789"/>
                </a:lnTo>
                <a:cubicBezTo>
                  <a:pt x="15651" y="17768"/>
                  <a:pt x="15839" y="17583"/>
                  <a:pt x="15875" y="17484"/>
                </a:cubicBezTo>
                <a:cubicBezTo>
                  <a:pt x="15758" y="17479"/>
                  <a:pt x="15745" y="17396"/>
                  <a:pt x="15733" y="17317"/>
                </a:cubicBezTo>
                <a:lnTo>
                  <a:pt x="15637" y="17285"/>
                </a:lnTo>
                <a:cubicBezTo>
                  <a:pt x="15633" y="17238"/>
                  <a:pt x="15627" y="17193"/>
                  <a:pt x="15623" y="17153"/>
                </a:cubicBezTo>
                <a:cubicBezTo>
                  <a:pt x="15580" y="17126"/>
                  <a:pt x="15518" y="17119"/>
                  <a:pt x="15537" y="17044"/>
                </a:cubicBezTo>
                <a:lnTo>
                  <a:pt x="15537" y="17044"/>
                </a:lnTo>
                <a:cubicBezTo>
                  <a:pt x="15548" y="17046"/>
                  <a:pt x="15558" y="17047"/>
                  <a:pt x="15567" y="17047"/>
                </a:cubicBezTo>
                <a:cubicBezTo>
                  <a:pt x="15648" y="17047"/>
                  <a:pt x="15658" y="16969"/>
                  <a:pt x="15694" y="16896"/>
                </a:cubicBezTo>
                <a:cubicBezTo>
                  <a:pt x="15721" y="16949"/>
                  <a:pt x="15738" y="16983"/>
                  <a:pt x="15755" y="17019"/>
                </a:cubicBezTo>
                <a:cubicBezTo>
                  <a:pt x="15767" y="17017"/>
                  <a:pt x="15779" y="17015"/>
                  <a:pt x="15790" y="17011"/>
                </a:cubicBezTo>
                <a:cubicBezTo>
                  <a:pt x="15802" y="17004"/>
                  <a:pt x="15812" y="16995"/>
                  <a:pt x="15821" y="16984"/>
                </a:cubicBezTo>
                <a:cubicBezTo>
                  <a:pt x="15752" y="16861"/>
                  <a:pt x="15752" y="16861"/>
                  <a:pt x="15763" y="16773"/>
                </a:cubicBezTo>
                <a:lnTo>
                  <a:pt x="15871" y="16768"/>
                </a:lnTo>
                <a:lnTo>
                  <a:pt x="15860" y="16852"/>
                </a:lnTo>
                <a:cubicBezTo>
                  <a:pt x="15874" y="16852"/>
                  <a:pt x="15888" y="16853"/>
                  <a:pt x="15901" y="16853"/>
                </a:cubicBezTo>
                <a:cubicBezTo>
                  <a:pt x="15936" y="16853"/>
                  <a:pt x="15965" y="16845"/>
                  <a:pt x="15968" y="16789"/>
                </a:cubicBezTo>
                <a:lnTo>
                  <a:pt x="15908" y="16721"/>
                </a:lnTo>
                <a:cubicBezTo>
                  <a:pt x="15916" y="16682"/>
                  <a:pt x="15925" y="16644"/>
                  <a:pt x="15934" y="16607"/>
                </a:cubicBezTo>
                <a:cubicBezTo>
                  <a:pt x="16012" y="16681"/>
                  <a:pt x="15982" y="16796"/>
                  <a:pt x="16076" y="16854"/>
                </a:cubicBezTo>
                <a:lnTo>
                  <a:pt x="16200" y="16850"/>
                </a:lnTo>
                <a:lnTo>
                  <a:pt x="16200" y="16754"/>
                </a:lnTo>
                <a:lnTo>
                  <a:pt x="16052" y="16714"/>
                </a:lnTo>
                <a:cubicBezTo>
                  <a:pt x="16068" y="16629"/>
                  <a:pt x="15984" y="16543"/>
                  <a:pt x="16095" y="16460"/>
                </a:cubicBezTo>
                <a:cubicBezTo>
                  <a:pt x="16068" y="16429"/>
                  <a:pt x="16040" y="16400"/>
                  <a:pt x="16003" y="16359"/>
                </a:cubicBezTo>
                <a:lnTo>
                  <a:pt x="15893" y="16457"/>
                </a:lnTo>
                <a:lnTo>
                  <a:pt x="15809" y="16397"/>
                </a:lnTo>
                <a:lnTo>
                  <a:pt x="15900" y="16286"/>
                </a:lnTo>
                <a:lnTo>
                  <a:pt x="16012" y="16272"/>
                </a:lnTo>
                <a:lnTo>
                  <a:pt x="16185" y="16434"/>
                </a:lnTo>
                <a:lnTo>
                  <a:pt x="16141" y="16472"/>
                </a:lnTo>
                <a:lnTo>
                  <a:pt x="16207" y="16529"/>
                </a:lnTo>
                <a:lnTo>
                  <a:pt x="16380" y="16465"/>
                </a:lnTo>
                <a:lnTo>
                  <a:pt x="16287" y="16434"/>
                </a:lnTo>
                <a:cubicBezTo>
                  <a:pt x="16267" y="16399"/>
                  <a:pt x="16252" y="16373"/>
                  <a:pt x="16238" y="16347"/>
                </a:cubicBezTo>
                <a:cubicBezTo>
                  <a:pt x="16223" y="16320"/>
                  <a:pt x="16207" y="16295"/>
                  <a:pt x="16187" y="16261"/>
                </a:cubicBezTo>
                <a:lnTo>
                  <a:pt x="16284" y="16182"/>
                </a:lnTo>
                <a:lnTo>
                  <a:pt x="16349" y="16287"/>
                </a:lnTo>
                <a:cubicBezTo>
                  <a:pt x="16498" y="16284"/>
                  <a:pt x="16500" y="16282"/>
                  <a:pt x="16609" y="16035"/>
                </a:cubicBezTo>
                <a:cubicBezTo>
                  <a:pt x="16592" y="15890"/>
                  <a:pt x="16587" y="15882"/>
                  <a:pt x="16465" y="15809"/>
                </a:cubicBezTo>
                <a:cubicBezTo>
                  <a:pt x="16492" y="15767"/>
                  <a:pt x="16496" y="15712"/>
                  <a:pt x="16574" y="15684"/>
                </a:cubicBezTo>
                <a:lnTo>
                  <a:pt x="16574" y="15684"/>
                </a:lnTo>
                <a:cubicBezTo>
                  <a:pt x="16565" y="15723"/>
                  <a:pt x="16559" y="15748"/>
                  <a:pt x="16555" y="15768"/>
                </a:cubicBezTo>
                <a:lnTo>
                  <a:pt x="16677" y="15845"/>
                </a:lnTo>
                <a:cubicBezTo>
                  <a:pt x="16778" y="15788"/>
                  <a:pt x="16782" y="15699"/>
                  <a:pt x="16825" y="15629"/>
                </a:cubicBezTo>
                <a:cubicBezTo>
                  <a:pt x="16898" y="15514"/>
                  <a:pt x="16876" y="15427"/>
                  <a:pt x="16755" y="15361"/>
                </a:cubicBezTo>
                <a:cubicBezTo>
                  <a:pt x="16759" y="15343"/>
                  <a:pt x="16762" y="15323"/>
                  <a:pt x="16766" y="15306"/>
                </a:cubicBezTo>
                <a:lnTo>
                  <a:pt x="16968" y="15266"/>
                </a:lnTo>
                <a:lnTo>
                  <a:pt x="16938" y="15198"/>
                </a:lnTo>
                <a:cubicBezTo>
                  <a:pt x="16910" y="15191"/>
                  <a:pt x="16893" y="15158"/>
                  <a:pt x="16860" y="15158"/>
                </a:cubicBezTo>
                <a:cubicBezTo>
                  <a:pt x="16852" y="15158"/>
                  <a:pt x="16842" y="15160"/>
                  <a:pt x="16831" y="15166"/>
                </a:cubicBezTo>
                <a:cubicBezTo>
                  <a:pt x="16830" y="15166"/>
                  <a:pt x="16830" y="15166"/>
                  <a:pt x="16829" y="15166"/>
                </a:cubicBezTo>
                <a:cubicBezTo>
                  <a:pt x="16820" y="15166"/>
                  <a:pt x="16800" y="15146"/>
                  <a:pt x="16784" y="15134"/>
                </a:cubicBezTo>
                <a:cubicBezTo>
                  <a:pt x="16821" y="15106"/>
                  <a:pt x="16852" y="15091"/>
                  <a:pt x="16876" y="15091"/>
                </a:cubicBezTo>
                <a:cubicBezTo>
                  <a:pt x="16912" y="15091"/>
                  <a:pt x="16935" y="15123"/>
                  <a:pt x="16948" y="15187"/>
                </a:cubicBezTo>
                <a:lnTo>
                  <a:pt x="17043" y="15181"/>
                </a:lnTo>
                <a:cubicBezTo>
                  <a:pt x="17079" y="15024"/>
                  <a:pt x="17260" y="14905"/>
                  <a:pt x="17180" y="14715"/>
                </a:cubicBezTo>
                <a:lnTo>
                  <a:pt x="17317" y="14582"/>
                </a:lnTo>
                <a:lnTo>
                  <a:pt x="17288" y="14575"/>
                </a:lnTo>
                <a:cubicBezTo>
                  <a:pt x="17352" y="14480"/>
                  <a:pt x="17418" y="14388"/>
                  <a:pt x="17476" y="14291"/>
                </a:cubicBezTo>
                <a:cubicBezTo>
                  <a:pt x="17525" y="14208"/>
                  <a:pt x="17571" y="14121"/>
                  <a:pt x="17610" y="14032"/>
                </a:cubicBezTo>
                <a:cubicBezTo>
                  <a:pt x="17635" y="13974"/>
                  <a:pt x="17661" y="13912"/>
                  <a:pt x="17664" y="13853"/>
                </a:cubicBezTo>
                <a:cubicBezTo>
                  <a:pt x="17664" y="13799"/>
                  <a:pt x="17686" y="13748"/>
                  <a:pt x="17727" y="13714"/>
                </a:cubicBezTo>
                <a:cubicBezTo>
                  <a:pt x="17766" y="13678"/>
                  <a:pt x="17798" y="13638"/>
                  <a:pt x="17824" y="13594"/>
                </a:cubicBezTo>
                <a:cubicBezTo>
                  <a:pt x="17879" y="13493"/>
                  <a:pt x="17925" y="13388"/>
                  <a:pt x="17977" y="13287"/>
                </a:cubicBezTo>
                <a:cubicBezTo>
                  <a:pt x="18017" y="13209"/>
                  <a:pt x="18061" y="13134"/>
                  <a:pt x="18091" y="13077"/>
                </a:cubicBezTo>
                <a:cubicBezTo>
                  <a:pt x="18070" y="12972"/>
                  <a:pt x="18051" y="12885"/>
                  <a:pt x="18033" y="12796"/>
                </a:cubicBezTo>
                <a:lnTo>
                  <a:pt x="17919" y="12847"/>
                </a:lnTo>
                <a:cubicBezTo>
                  <a:pt x="17875" y="12774"/>
                  <a:pt x="17848" y="12681"/>
                  <a:pt x="17745" y="12681"/>
                </a:cubicBezTo>
                <a:cubicBezTo>
                  <a:pt x="17729" y="12681"/>
                  <a:pt x="17712" y="12683"/>
                  <a:pt x="17692" y="12688"/>
                </a:cubicBezTo>
                <a:cubicBezTo>
                  <a:pt x="17732" y="12742"/>
                  <a:pt x="17732" y="12742"/>
                  <a:pt x="17702" y="12793"/>
                </a:cubicBezTo>
                <a:lnTo>
                  <a:pt x="17520" y="12710"/>
                </a:lnTo>
                <a:cubicBezTo>
                  <a:pt x="17538" y="12597"/>
                  <a:pt x="17711" y="12549"/>
                  <a:pt x="17695" y="12423"/>
                </a:cubicBezTo>
                <a:lnTo>
                  <a:pt x="17808" y="12339"/>
                </a:lnTo>
                <a:lnTo>
                  <a:pt x="17878" y="12345"/>
                </a:lnTo>
                <a:cubicBezTo>
                  <a:pt x="17918" y="12299"/>
                  <a:pt x="17966" y="12265"/>
                  <a:pt x="17983" y="12222"/>
                </a:cubicBezTo>
                <a:cubicBezTo>
                  <a:pt x="18014" y="12147"/>
                  <a:pt x="18066" y="12097"/>
                  <a:pt x="18136" y="12053"/>
                </a:cubicBezTo>
                <a:cubicBezTo>
                  <a:pt x="18164" y="12033"/>
                  <a:pt x="18183" y="12000"/>
                  <a:pt x="18204" y="11970"/>
                </a:cubicBezTo>
                <a:cubicBezTo>
                  <a:pt x="18225" y="11940"/>
                  <a:pt x="18243" y="11909"/>
                  <a:pt x="18268" y="11869"/>
                </a:cubicBezTo>
                <a:cubicBezTo>
                  <a:pt x="18249" y="11815"/>
                  <a:pt x="18289" y="11776"/>
                  <a:pt x="18357" y="11749"/>
                </a:cubicBezTo>
                <a:lnTo>
                  <a:pt x="18320" y="11676"/>
                </a:lnTo>
                <a:lnTo>
                  <a:pt x="18227" y="11692"/>
                </a:lnTo>
                <a:lnTo>
                  <a:pt x="18254" y="11592"/>
                </a:lnTo>
                <a:cubicBezTo>
                  <a:pt x="18266" y="11589"/>
                  <a:pt x="18277" y="11587"/>
                  <a:pt x="18287" y="11587"/>
                </a:cubicBezTo>
                <a:cubicBezTo>
                  <a:pt x="18383" y="11587"/>
                  <a:pt x="18393" y="11710"/>
                  <a:pt x="18493" y="11716"/>
                </a:cubicBezTo>
                <a:cubicBezTo>
                  <a:pt x="18444" y="11625"/>
                  <a:pt x="18399" y="11544"/>
                  <a:pt x="18351" y="11457"/>
                </a:cubicBezTo>
                <a:lnTo>
                  <a:pt x="18290" y="11480"/>
                </a:lnTo>
                <a:cubicBezTo>
                  <a:pt x="18243" y="11458"/>
                  <a:pt x="18202" y="11439"/>
                  <a:pt x="18160" y="11419"/>
                </a:cubicBezTo>
                <a:lnTo>
                  <a:pt x="18234" y="11292"/>
                </a:lnTo>
                <a:cubicBezTo>
                  <a:pt x="18210" y="11227"/>
                  <a:pt x="18192" y="11176"/>
                  <a:pt x="18171" y="11119"/>
                </a:cubicBezTo>
                <a:lnTo>
                  <a:pt x="17970" y="11090"/>
                </a:lnTo>
                <a:cubicBezTo>
                  <a:pt x="17839" y="11104"/>
                  <a:pt x="17717" y="11133"/>
                  <a:pt x="17602" y="11133"/>
                </a:cubicBezTo>
                <a:cubicBezTo>
                  <a:pt x="17585" y="11133"/>
                  <a:pt x="17567" y="11132"/>
                  <a:pt x="17549" y="11131"/>
                </a:cubicBezTo>
                <a:cubicBezTo>
                  <a:pt x="17509" y="11127"/>
                  <a:pt x="17469" y="11125"/>
                  <a:pt x="17429" y="11125"/>
                </a:cubicBezTo>
                <a:cubicBezTo>
                  <a:pt x="17334" y="11125"/>
                  <a:pt x="17239" y="11135"/>
                  <a:pt x="17140" y="11147"/>
                </a:cubicBezTo>
                <a:lnTo>
                  <a:pt x="16990" y="11107"/>
                </a:lnTo>
                <a:cubicBezTo>
                  <a:pt x="16865" y="11192"/>
                  <a:pt x="16865" y="11192"/>
                  <a:pt x="16754" y="11204"/>
                </a:cubicBezTo>
                <a:cubicBezTo>
                  <a:pt x="16762" y="11110"/>
                  <a:pt x="16770" y="11019"/>
                  <a:pt x="16778" y="10930"/>
                </a:cubicBezTo>
                <a:cubicBezTo>
                  <a:pt x="16904" y="10856"/>
                  <a:pt x="16970" y="10762"/>
                  <a:pt x="16966" y="10633"/>
                </a:cubicBezTo>
                <a:cubicBezTo>
                  <a:pt x="16905" y="10615"/>
                  <a:pt x="16905" y="10615"/>
                  <a:pt x="16876" y="10512"/>
                </a:cubicBezTo>
                <a:lnTo>
                  <a:pt x="16677" y="10522"/>
                </a:lnTo>
                <a:lnTo>
                  <a:pt x="16612" y="10441"/>
                </a:lnTo>
                <a:cubicBezTo>
                  <a:pt x="16639" y="10380"/>
                  <a:pt x="16664" y="10322"/>
                  <a:pt x="16689" y="10266"/>
                </a:cubicBezTo>
                <a:cubicBezTo>
                  <a:pt x="16750" y="10252"/>
                  <a:pt x="16814" y="10247"/>
                  <a:pt x="16864" y="10224"/>
                </a:cubicBezTo>
                <a:cubicBezTo>
                  <a:pt x="16914" y="10201"/>
                  <a:pt x="16955" y="10158"/>
                  <a:pt x="17013" y="10114"/>
                </a:cubicBezTo>
                <a:cubicBezTo>
                  <a:pt x="17014" y="10163"/>
                  <a:pt x="17016" y="10195"/>
                  <a:pt x="17016" y="10233"/>
                </a:cubicBezTo>
                <a:cubicBezTo>
                  <a:pt x="17138" y="10218"/>
                  <a:pt x="17197" y="10144"/>
                  <a:pt x="17252" y="10053"/>
                </a:cubicBezTo>
                <a:cubicBezTo>
                  <a:pt x="17225" y="9981"/>
                  <a:pt x="17198" y="9907"/>
                  <a:pt x="17170" y="9830"/>
                </a:cubicBezTo>
                <a:lnTo>
                  <a:pt x="17261" y="9815"/>
                </a:lnTo>
                <a:cubicBezTo>
                  <a:pt x="17233" y="9780"/>
                  <a:pt x="17208" y="9755"/>
                  <a:pt x="17194" y="9725"/>
                </a:cubicBezTo>
                <a:cubicBezTo>
                  <a:pt x="17182" y="9699"/>
                  <a:pt x="17174" y="9670"/>
                  <a:pt x="17168" y="9641"/>
                </a:cubicBezTo>
                <a:cubicBezTo>
                  <a:pt x="17152" y="9635"/>
                  <a:pt x="17137" y="9632"/>
                  <a:pt x="17124" y="9632"/>
                </a:cubicBezTo>
                <a:cubicBezTo>
                  <a:pt x="17076" y="9632"/>
                  <a:pt x="17050" y="9667"/>
                  <a:pt x="17018" y="9678"/>
                </a:cubicBezTo>
                <a:lnTo>
                  <a:pt x="16805" y="9685"/>
                </a:lnTo>
                <a:cubicBezTo>
                  <a:pt x="16798" y="9718"/>
                  <a:pt x="16794" y="9741"/>
                  <a:pt x="16790" y="9762"/>
                </a:cubicBezTo>
                <a:lnTo>
                  <a:pt x="16688" y="9815"/>
                </a:lnTo>
                <a:cubicBezTo>
                  <a:pt x="16693" y="9844"/>
                  <a:pt x="16696" y="9866"/>
                  <a:pt x="16700" y="9887"/>
                </a:cubicBezTo>
                <a:lnTo>
                  <a:pt x="16663" y="9910"/>
                </a:lnTo>
                <a:cubicBezTo>
                  <a:pt x="16660" y="9943"/>
                  <a:pt x="16657" y="9966"/>
                  <a:pt x="16655" y="9998"/>
                </a:cubicBezTo>
                <a:lnTo>
                  <a:pt x="16581" y="9966"/>
                </a:lnTo>
                <a:lnTo>
                  <a:pt x="16581" y="9966"/>
                </a:lnTo>
                <a:cubicBezTo>
                  <a:pt x="16518" y="10022"/>
                  <a:pt x="16609" y="10039"/>
                  <a:pt x="16598" y="10080"/>
                </a:cubicBezTo>
                <a:lnTo>
                  <a:pt x="16573" y="10070"/>
                </a:lnTo>
                <a:cubicBezTo>
                  <a:pt x="16551" y="10111"/>
                  <a:pt x="16530" y="10151"/>
                  <a:pt x="16508" y="10192"/>
                </a:cubicBezTo>
                <a:lnTo>
                  <a:pt x="16533" y="10200"/>
                </a:lnTo>
                <a:cubicBezTo>
                  <a:pt x="16490" y="10229"/>
                  <a:pt x="16442" y="10256"/>
                  <a:pt x="16405" y="10291"/>
                </a:cubicBezTo>
                <a:cubicBezTo>
                  <a:pt x="16373" y="10322"/>
                  <a:pt x="16354" y="10363"/>
                  <a:pt x="16326" y="10403"/>
                </a:cubicBezTo>
                <a:cubicBezTo>
                  <a:pt x="16282" y="10370"/>
                  <a:pt x="16249" y="10344"/>
                  <a:pt x="16214" y="10321"/>
                </a:cubicBezTo>
                <a:cubicBezTo>
                  <a:pt x="16213" y="10320"/>
                  <a:pt x="16212" y="10320"/>
                  <a:pt x="16210" y="10320"/>
                </a:cubicBezTo>
                <a:cubicBezTo>
                  <a:pt x="16202" y="10320"/>
                  <a:pt x="16186" y="10329"/>
                  <a:pt x="16165" y="10336"/>
                </a:cubicBezTo>
                <a:lnTo>
                  <a:pt x="16249" y="10386"/>
                </a:lnTo>
                <a:lnTo>
                  <a:pt x="16151" y="10500"/>
                </a:lnTo>
                <a:lnTo>
                  <a:pt x="16042" y="10437"/>
                </a:lnTo>
                <a:lnTo>
                  <a:pt x="15956" y="10498"/>
                </a:lnTo>
                <a:cubicBezTo>
                  <a:pt x="15995" y="10550"/>
                  <a:pt x="15969" y="10572"/>
                  <a:pt x="15915" y="10580"/>
                </a:cubicBezTo>
                <a:cubicBezTo>
                  <a:pt x="15891" y="10548"/>
                  <a:pt x="15874" y="10494"/>
                  <a:pt x="15847" y="10492"/>
                </a:cubicBezTo>
                <a:cubicBezTo>
                  <a:pt x="15778" y="10486"/>
                  <a:pt x="15756" y="10433"/>
                  <a:pt x="15697" y="10394"/>
                </a:cubicBezTo>
                <a:cubicBezTo>
                  <a:pt x="15689" y="10421"/>
                  <a:pt x="15682" y="10441"/>
                  <a:pt x="15676" y="10461"/>
                </a:cubicBezTo>
                <a:cubicBezTo>
                  <a:pt x="15730" y="10478"/>
                  <a:pt x="15730" y="10478"/>
                  <a:pt x="15741" y="10556"/>
                </a:cubicBezTo>
                <a:lnTo>
                  <a:pt x="15841" y="10557"/>
                </a:lnTo>
                <a:cubicBezTo>
                  <a:pt x="15815" y="10611"/>
                  <a:pt x="15779" y="10629"/>
                  <a:pt x="15723" y="10629"/>
                </a:cubicBezTo>
                <a:cubicBezTo>
                  <a:pt x="15720" y="10629"/>
                  <a:pt x="15716" y="10629"/>
                  <a:pt x="15713" y="10629"/>
                </a:cubicBezTo>
                <a:lnTo>
                  <a:pt x="15668" y="10476"/>
                </a:lnTo>
                <a:lnTo>
                  <a:pt x="15571" y="10569"/>
                </a:lnTo>
                <a:lnTo>
                  <a:pt x="15514" y="10567"/>
                </a:lnTo>
                <a:cubicBezTo>
                  <a:pt x="15532" y="10534"/>
                  <a:pt x="15548" y="10509"/>
                  <a:pt x="15564" y="10480"/>
                </a:cubicBezTo>
                <a:lnTo>
                  <a:pt x="15528" y="10429"/>
                </a:lnTo>
                <a:cubicBezTo>
                  <a:pt x="15569" y="10298"/>
                  <a:pt x="15684" y="10196"/>
                  <a:pt x="15664" y="10065"/>
                </a:cubicBezTo>
                <a:lnTo>
                  <a:pt x="15752" y="10006"/>
                </a:lnTo>
                <a:lnTo>
                  <a:pt x="15777" y="9830"/>
                </a:lnTo>
                <a:lnTo>
                  <a:pt x="16046" y="9652"/>
                </a:lnTo>
                <a:lnTo>
                  <a:pt x="15961" y="9423"/>
                </a:lnTo>
                <a:cubicBezTo>
                  <a:pt x="15969" y="9422"/>
                  <a:pt x="15976" y="9421"/>
                  <a:pt x="15982" y="9421"/>
                </a:cubicBezTo>
                <a:cubicBezTo>
                  <a:pt x="16036" y="9421"/>
                  <a:pt x="16029" y="9469"/>
                  <a:pt x="16045" y="9494"/>
                </a:cubicBezTo>
                <a:cubicBezTo>
                  <a:pt x="16061" y="9519"/>
                  <a:pt x="16077" y="9537"/>
                  <a:pt x="16097" y="9537"/>
                </a:cubicBezTo>
                <a:cubicBezTo>
                  <a:pt x="16105" y="9537"/>
                  <a:pt x="16115" y="9533"/>
                  <a:pt x="16126" y="9524"/>
                </a:cubicBezTo>
                <a:cubicBezTo>
                  <a:pt x="16123" y="9462"/>
                  <a:pt x="16121" y="9410"/>
                  <a:pt x="16119" y="9356"/>
                </a:cubicBezTo>
                <a:lnTo>
                  <a:pt x="16029" y="9373"/>
                </a:lnTo>
                <a:cubicBezTo>
                  <a:pt x="15983" y="9279"/>
                  <a:pt x="16063" y="9204"/>
                  <a:pt x="16069" y="9123"/>
                </a:cubicBezTo>
                <a:lnTo>
                  <a:pt x="16154" y="9053"/>
                </a:lnTo>
                <a:cubicBezTo>
                  <a:pt x="16179" y="9000"/>
                  <a:pt x="16157" y="8943"/>
                  <a:pt x="16228" y="8913"/>
                </a:cubicBezTo>
                <a:cubicBezTo>
                  <a:pt x="16235" y="8946"/>
                  <a:pt x="16241" y="8973"/>
                  <a:pt x="16247" y="9002"/>
                </a:cubicBezTo>
                <a:lnTo>
                  <a:pt x="16320" y="8999"/>
                </a:lnTo>
                <a:cubicBezTo>
                  <a:pt x="16324" y="9027"/>
                  <a:pt x="16329" y="9052"/>
                  <a:pt x="16333" y="9075"/>
                </a:cubicBezTo>
                <a:lnTo>
                  <a:pt x="16230" y="9126"/>
                </a:lnTo>
                <a:cubicBezTo>
                  <a:pt x="16268" y="9187"/>
                  <a:pt x="16149" y="9249"/>
                  <a:pt x="16236" y="9311"/>
                </a:cubicBezTo>
                <a:lnTo>
                  <a:pt x="16356" y="9289"/>
                </a:lnTo>
                <a:lnTo>
                  <a:pt x="16482" y="9323"/>
                </a:lnTo>
                <a:cubicBezTo>
                  <a:pt x="16471" y="9257"/>
                  <a:pt x="16465" y="9212"/>
                  <a:pt x="16460" y="9183"/>
                </a:cubicBezTo>
                <a:cubicBezTo>
                  <a:pt x="16523" y="9095"/>
                  <a:pt x="16583" y="9025"/>
                  <a:pt x="16625" y="8946"/>
                </a:cubicBezTo>
                <a:cubicBezTo>
                  <a:pt x="16669" y="8867"/>
                  <a:pt x="16682" y="8776"/>
                  <a:pt x="16727" y="8700"/>
                </a:cubicBezTo>
                <a:cubicBezTo>
                  <a:pt x="16781" y="8608"/>
                  <a:pt x="16805" y="8523"/>
                  <a:pt x="16754" y="8435"/>
                </a:cubicBezTo>
                <a:cubicBezTo>
                  <a:pt x="16916" y="8335"/>
                  <a:pt x="16941" y="8195"/>
                  <a:pt x="16935" y="8048"/>
                </a:cubicBezTo>
                <a:cubicBezTo>
                  <a:pt x="17060" y="7936"/>
                  <a:pt x="17091" y="7852"/>
                  <a:pt x="17040" y="7742"/>
                </a:cubicBezTo>
                <a:lnTo>
                  <a:pt x="17040" y="7742"/>
                </a:lnTo>
                <a:lnTo>
                  <a:pt x="16921" y="7787"/>
                </a:lnTo>
                <a:lnTo>
                  <a:pt x="16849" y="7716"/>
                </a:lnTo>
                <a:cubicBezTo>
                  <a:pt x="16888" y="7636"/>
                  <a:pt x="16924" y="7561"/>
                  <a:pt x="16966" y="7472"/>
                </a:cubicBezTo>
                <a:lnTo>
                  <a:pt x="16834" y="7426"/>
                </a:lnTo>
                <a:lnTo>
                  <a:pt x="16912" y="7363"/>
                </a:lnTo>
                <a:lnTo>
                  <a:pt x="16890" y="7357"/>
                </a:lnTo>
                <a:cubicBezTo>
                  <a:pt x="16908" y="7291"/>
                  <a:pt x="16925" y="7227"/>
                  <a:pt x="16943" y="7162"/>
                </a:cubicBezTo>
                <a:lnTo>
                  <a:pt x="17082" y="7142"/>
                </a:lnTo>
                <a:lnTo>
                  <a:pt x="16986" y="7056"/>
                </a:lnTo>
                <a:cubicBezTo>
                  <a:pt x="17114" y="6983"/>
                  <a:pt x="17069" y="6883"/>
                  <a:pt x="17058" y="6789"/>
                </a:cubicBezTo>
                <a:lnTo>
                  <a:pt x="17251" y="6688"/>
                </a:lnTo>
                <a:cubicBezTo>
                  <a:pt x="17253" y="6660"/>
                  <a:pt x="17255" y="6635"/>
                  <a:pt x="17256" y="6610"/>
                </a:cubicBezTo>
                <a:lnTo>
                  <a:pt x="17125" y="6610"/>
                </a:lnTo>
                <a:cubicBezTo>
                  <a:pt x="17184" y="6557"/>
                  <a:pt x="17224" y="6523"/>
                  <a:pt x="17267" y="6486"/>
                </a:cubicBezTo>
                <a:cubicBezTo>
                  <a:pt x="17279" y="6493"/>
                  <a:pt x="17297" y="6504"/>
                  <a:pt x="17319" y="6516"/>
                </a:cubicBezTo>
                <a:cubicBezTo>
                  <a:pt x="17326" y="6481"/>
                  <a:pt x="17332" y="6451"/>
                  <a:pt x="17338" y="6416"/>
                </a:cubicBezTo>
                <a:lnTo>
                  <a:pt x="17479" y="6419"/>
                </a:lnTo>
                <a:cubicBezTo>
                  <a:pt x="17515" y="6378"/>
                  <a:pt x="17538" y="6347"/>
                  <a:pt x="17564" y="6321"/>
                </a:cubicBezTo>
                <a:cubicBezTo>
                  <a:pt x="17600" y="6286"/>
                  <a:pt x="17610" y="6249"/>
                  <a:pt x="17602" y="6213"/>
                </a:cubicBezTo>
                <a:lnTo>
                  <a:pt x="17458" y="6176"/>
                </a:lnTo>
                <a:cubicBezTo>
                  <a:pt x="17465" y="6120"/>
                  <a:pt x="17468" y="6081"/>
                  <a:pt x="17473" y="6039"/>
                </a:cubicBezTo>
                <a:lnTo>
                  <a:pt x="17543" y="6013"/>
                </a:lnTo>
                <a:lnTo>
                  <a:pt x="17426" y="5991"/>
                </a:lnTo>
                <a:cubicBezTo>
                  <a:pt x="17426" y="5986"/>
                  <a:pt x="17427" y="5978"/>
                  <a:pt x="17427" y="5971"/>
                </a:cubicBezTo>
                <a:cubicBezTo>
                  <a:pt x="17448" y="5959"/>
                  <a:pt x="17470" y="5947"/>
                  <a:pt x="17489" y="5935"/>
                </a:cubicBezTo>
                <a:cubicBezTo>
                  <a:pt x="17494" y="5895"/>
                  <a:pt x="17497" y="5857"/>
                  <a:pt x="17500" y="5819"/>
                </a:cubicBezTo>
                <a:lnTo>
                  <a:pt x="17520" y="5819"/>
                </a:lnTo>
                <a:lnTo>
                  <a:pt x="17563" y="5939"/>
                </a:lnTo>
                <a:lnTo>
                  <a:pt x="17629" y="5852"/>
                </a:lnTo>
                <a:cubicBezTo>
                  <a:pt x="17606" y="5827"/>
                  <a:pt x="17584" y="5800"/>
                  <a:pt x="17561" y="5773"/>
                </a:cubicBezTo>
                <a:cubicBezTo>
                  <a:pt x="17595" y="5728"/>
                  <a:pt x="17622" y="5689"/>
                  <a:pt x="17646" y="5657"/>
                </a:cubicBezTo>
                <a:lnTo>
                  <a:pt x="17564" y="5561"/>
                </a:lnTo>
                <a:cubicBezTo>
                  <a:pt x="17681" y="5436"/>
                  <a:pt x="17674" y="5276"/>
                  <a:pt x="17739" y="5140"/>
                </a:cubicBezTo>
                <a:lnTo>
                  <a:pt x="17739" y="5140"/>
                </a:lnTo>
                <a:lnTo>
                  <a:pt x="17646" y="5151"/>
                </a:lnTo>
                <a:cubicBezTo>
                  <a:pt x="17664" y="5113"/>
                  <a:pt x="17675" y="5088"/>
                  <a:pt x="17685" y="5066"/>
                </a:cubicBezTo>
                <a:lnTo>
                  <a:pt x="17603" y="5038"/>
                </a:lnTo>
                <a:lnTo>
                  <a:pt x="17699" y="4992"/>
                </a:lnTo>
                <a:lnTo>
                  <a:pt x="17630" y="4890"/>
                </a:lnTo>
                <a:lnTo>
                  <a:pt x="17795" y="4860"/>
                </a:lnTo>
                <a:cubicBezTo>
                  <a:pt x="17749" y="4821"/>
                  <a:pt x="17726" y="4792"/>
                  <a:pt x="17694" y="4774"/>
                </a:cubicBezTo>
                <a:cubicBezTo>
                  <a:pt x="17664" y="4757"/>
                  <a:pt x="17624" y="4750"/>
                  <a:pt x="17584" y="4738"/>
                </a:cubicBezTo>
                <a:cubicBezTo>
                  <a:pt x="17638" y="4682"/>
                  <a:pt x="17681" y="4655"/>
                  <a:pt x="17723" y="4655"/>
                </a:cubicBezTo>
                <a:cubicBezTo>
                  <a:pt x="17742" y="4655"/>
                  <a:pt x="17761" y="4661"/>
                  <a:pt x="17781" y="4673"/>
                </a:cubicBezTo>
                <a:lnTo>
                  <a:pt x="17822" y="4747"/>
                </a:lnTo>
                <a:cubicBezTo>
                  <a:pt x="17848" y="4723"/>
                  <a:pt x="17867" y="4706"/>
                  <a:pt x="17892" y="4682"/>
                </a:cubicBezTo>
                <a:lnTo>
                  <a:pt x="17804" y="4619"/>
                </a:lnTo>
                <a:cubicBezTo>
                  <a:pt x="17781" y="4572"/>
                  <a:pt x="17763" y="4534"/>
                  <a:pt x="17743" y="4493"/>
                </a:cubicBezTo>
                <a:cubicBezTo>
                  <a:pt x="17698" y="4509"/>
                  <a:pt x="17667" y="4526"/>
                  <a:pt x="17635" y="4531"/>
                </a:cubicBezTo>
                <a:cubicBezTo>
                  <a:pt x="17618" y="4533"/>
                  <a:pt x="17601" y="4534"/>
                  <a:pt x="17583" y="4534"/>
                </a:cubicBezTo>
                <a:cubicBezTo>
                  <a:pt x="17566" y="4534"/>
                  <a:pt x="17548" y="4533"/>
                  <a:pt x="17531" y="4531"/>
                </a:cubicBezTo>
                <a:cubicBezTo>
                  <a:pt x="17433" y="4603"/>
                  <a:pt x="17510" y="4671"/>
                  <a:pt x="17505" y="4746"/>
                </a:cubicBezTo>
                <a:lnTo>
                  <a:pt x="17421" y="4806"/>
                </a:lnTo>
                <a:lnTo>
                  <a:pt x="17324" y="4744"/>
                </a:lnTo>
                <a:lnTo>
                  <a:pt x="17288" y="4763"/>
                </a:lnTo>
                <a:cubicBezTo>
                  <a:pt x="17139" y="4760"/>
                  <a:pt x="17065" y="4683"/>
                  <a:pt x="17017" y="4581"/>
                </a:cubicBezTo>
                <a:cubicBezTo>
                  <a:pt x="16970" y="4575"/>
                  <a:pt x="16926" y="4559"/>
                  <a:pt x="16885" y="4559"/>
                </a:cubicBezTo>
                <a:cubicBezTo>
                  <a:pt x="16876" y="4559"/>
                  <a:pt x="16867" y="4560"/>
                  <a:pt x="16858" y="4562"/>
                </a:cubicBezTo>
                <a:cubicBezTo>
                  <a:pt x="16835" y="4567"/>
                  <a:pt x="16813" y="4569"/>
                  <a:pt x="16792" y="4569"/>
                </a:cubicBezTo>
                <a:cubicBezTo>
                  <a:pt x="16722" y="4569"/>
                  <a:pt x="16664" y="4541"/>
                  <a:pt x="16606" y="4487"/>
                </a:cubicBezTo>
                <a:cubicBezTo>
                  <a:pt x="16606" y="4436"/>
                  <a:pt x="16606" y="4375"/>
                  <a:pt x="16608" y="4314"/>
                </a:cubicBezTo>
                <a:cubicBezTo>
                  <a:pt x="16614" y="4167"/>
                  <a:pt x="16687" y="4017"/>
                  <a:pt x="16603" y="3873"/>
                </a:cubicBezTo>
                <a:cubicBezTo>
                  <a:pt x="16628" y="3866"/>
                  <a:pt x="16652" y="3859"/>
                  <a:pt x="16676" y="3851"/>
                </a:cubicBezTo>
                <a:cubicBezTo>
                  <a:pt x="16696" y="3840"/>
                  <a:pt x="16716" y="3828"/>
                  <a:pt x="16734" y="3816"/>
                </a:cubicBezTo>
                <a:cubicBezTo>
                  <a:pt x="16660" y="3722"/>
                  <a:pt x="16674" y="3631"/>
                  <a:pt x="16745" y="3542"/>
                </a:cubicBezTo>
                <a:lnTo>
                  <a:pt x="16562" y="3461"/>
                </a:lnTo>
                <a:cubicBezTo>
                  <a:pt x="16589" y="3405"/>
                  <a:pt x="16613" y="3356"/>
                  <a:pt x="16635" y="3313"/>
                </a:cubicBezTo>
                <a:lnTo>
                  <a:pt x="16762" y="3310"/>
                </a:lnTo>
                <a:cubicBezTo>
                  <a:pt x="16765" y="3280"/>
                  <a:pt x="16766" y="3258"/>
                  <a:pt x="16767" y="3232"/>
                </a:cubicBezTo>
                <a:lnTo>
                  <a:pt x="16474" y="3215"/>
                </a:lnTo>
                <a:lnTo>
                  <a:pt x="16364" y="3366"/>
                </a:lnTo>
                <a:lnTo>
                  <a:pt x="16191" y="3470"/>
                </a:lnTo>
                <a:cubicBezTo>
                  <a:pt x="16190" y="3499"/>
                  <a:pt x="16188" y="3521"/>
                  <a:pt x="16188" y="3545"/>
                </a:cubicBezTo>
                <a:lnTo>
                  <a:pt x="16097" y="3560"/>
                </a:lnTo>
                <a:cubicBezTo>
                  <a:pt x="16087" y="3601"/>
                  <a:pt x="16079" y="3638"/>
                  <a:pt x="16068" y="3682"/>
                </a:cubicBezTo>
                <a:lnTo>
                  <a:pt x="15957" y="3665"/>
                </a:lnTo>
                <a:cubicBezTo>
                  <a:pt x="15966" y="3572"/>
                  <a:pt x="16036" y="3494"/>
                  <a:pt x="15997" y="3437"/>
                </a:cubicBezTo>
                <a:cubicBezTo>
                  <a:pt x="16018" y="3371"/>
                  <a:pt x="16033" y="3327"/>
                  <a:pt x="16050" y="3276"/>
                </a:cubicBezTo>
                <a:cubicBezTo>
                  <a:pt x="16142" y="3203"/>
                  <a:pt x="16155" y="3104"/>
                  <a:pt x="16128" y="3014"/>
                </a:cubicBezTo>
                <a:cubicBezTo>
                  <a:pt x="16168" y="2958"/>
                  <a:pt x="16208" y="2917"/>
                  <a:pt x="16230" y="2870"/>
                </a:cubicBezTo>
                <a:cubicBezTo>
                  <a:pt x="16261" y="2795"/>
                  <a:pt x="16289" y="2718"/>
                  <a:pt x="16313" y="2640"/>
                </a:cubicBezTo>
                <a:cubicBezTo>
                  <a:pt x="16321" y="2613"/>
                  <a:pt x="16324" y="2586"/>
                  <a:pt x="16323" y="2559"/>
                </a:cubicBezTo>
                <a:cubicBezTo>
                  <a:pt x="16317" y="2481"/>
                  <a:pt x="16308" y="2406"/>
                  <a:pt x="16298" y="2316"/>
                </a:cubicBezTo>
                <a:lnTo>
                  <a:pt x="16192" y="2362"/>
                </a:lnTo>
                <a:cubicBezTo>
                  <a:pt x="16135" y="2292"/>
                  <a:pt x="16135" y="2289"/>
                  <a:pt x="16223" y="2232"/>
                </a:cubicBezTo>
                <a:lnTo>
                  <a:pt x="16331" y="2279"/>
                </a:lnTo>
                <a:cubicBezTo>
                  <a:pt x="16332" y="2249"/>
                  <a:pt x="16332" y="2224"/>
                  <a:pt x="16332" y="2207"/>
                </a:cubicBezTo>
                <a:lnTo>
                  <a:pt x="16462" y="2216"/>
                </a:lnTo>
                <a:cubicBezTo>
                  <a:pt x="16463" y="2128"/>
                  <a:pt x="16465" y="2046"/>
                  <a:pt x="16465" y="1965"/>
                </a:cubicBezTo>
                <a:lnTo>
                  <a:pt x="16465" y="1965"/>
                </a:lnTo>
                <a:lnTo>
                  <a:pt x="16231" y="1982"/>
                </a:lnTo>
                <a:lnTo>
                  <a:pt x="16330" y="1847"/>
                </a:lnTo>
                <a:lnTo>
                  <a:pt x="16194" y="1616"/>
                </a:lnTo>
                <a:lnTo>
                  <a:pt x="16048" y="1591"/>
                </a:lnTo>
                <a:cubicBezTo>
                  <a:pt x="16077" y="1557"/>
                  <a:pt x="16110" y="1544"/>
                  <a:pt x="16141" y="1528"/>
                </a:cubicBezTo>
                <a:cubicBezTo>
                  <a:pt x="16165" y="1516"/>
                  <a:pt x="16187" y="1500"/>
                  <a:pt x="16210" y="1486"/>
                </a:cubicBezTo>
                <a:lnTo>
                  <a:pt x="16210" y="1486"/>
                </a:lnTo>
                <a:lnTo>
                  <a:pt x="16104" y="1490"/>
                </a:lnTo>
                <a:cubicBezTo>
                  <a:pt x="16097" y="1462"/>
                  <a:pt x="16090" y="1438"/>
                  <a:pt x="16080" y="1404"/>
                </a:cubicBezTo>
                <a:cubicBezTo>
                  <a:pt x="16106" y="1402"/>
                  <a:pt x="16126" y="1398"/>
                  <a:pt x="16144" y="1398"/>
                </a:cubicBezTo>
                <a:cubicBezTo>
                  <a:pt x="16151" y="1398"/>
                  <a:pt x="16157" y="1399"/>
                  <a:pt x="16163" y="1401"/>
                </a:cubicBezTo>
                <a:cubicBezTo>
                  <a:pt x="16207" y="1412"/>
                  <a:pt x="16245" y="1431"/>
                  <a:pt x="16224" y="1486"/>
                </a:cubicBezTo>
                <a:lnTo>
                  <a:pt x="16264" y="1557"/>
                </a:lnTo>
                <a:cubicBezTo>
                  <a:pt x="16282" y="1517"/>
                  <a:pt x="16292" y="1492"/>
                  <a:pt x="16299" y="1475"/>
                </a:cubicBezTo>
                <a:lnTo>
                  <a:pt x="16241" y="1368"/>
                </a:lnTo>
                <a:cubicBezTo>
                  <a:pt x="16147" y="1339"/>
                  <a:pt x="16079" y="1270"/>
                  <a:pt x="15987" y="1270"/>
                </a:cubicBezTo>
                <a:cubicBezTo>
                  <a:pt x="15976" y="1270"/>
                  <a:pt x="15965" y="1271"/>
                  <a:pt x="15953" y="1273"/>
                </a:cubicBezTo>
                <a:lnTo>
                  <a:pt x="15825" y="1352"/>
                </a:lnTo>
                <a:cubicBezTo>
                  <a:pt x="15821" y="1406"/>
                  <a:pt x="15817" y="1466"/>
                  <a:pt x="15812" y="1539"/>
                </a:cubicBezTo>
                <a:cubicBezTo>
                  <a:pt x="15772" y="1493"/>
                  <a:pt x="15747" y="1458"/>
                  <a:pt x="15715" y="1428"/>
                </a:cubicBezTo>
                <a:cubicBezTo>
                  <a:pt x="15683" y="1401"/>
                  <a:pt x="15650" y="1376"/>
                  <a:pt x="15615" y="1352"/>
                </a:cubicBezTo>
                <a:cubicBezTo>
                  <a:pt x="15617" y="1345"/>
                  <a:pt x="15619" y="1338"/>
                  <a:pt x="15621" y="1331"/>
                </a:cubicBezTo>
                <a:lnTo>
                  <a:pt x="15621" y="1331"/>
                </a:lnTo>
                <a:lnTo>
                  <a:pt x="15327" y="1347"/>
                </a:lnTo>
                <a:lnTo>
                  <a:pt x="15243" y="1495"/>
                </a:lnTo>
                <a:lnTo>
                  <a:pt x="15142" y="1444"/>
                </a:lnTo>
                <a:lnTo>
                  <a:pt x="15093" y="1619"/>
                </a:lnTo>
                <a:lnTo>
                  <a:pt x="14979" y="1584"/>
                </a:lnTo>
                <a:lnTo>
                  <a:pt x="14823" y="1657"/>
                </a:lnTo>
                <a:lnTo>
                  <a:pt x="14794" y="1552"/>
                </a:lnTo>
                <a:lnTo>
                  <a:pt x="14869" y="1389"/>
                </a:lnTo>
                <a:cubicBezTo>
                  <a:pt x="14913" y="1412"/>
                  <a:pt x="14946" y="1424"/>
                  <a:pt x="14970" y="1424"/>
                </a:cubicBezTo>
                <a:cubicBezTo>
                  <a:pt x="15008" y="1424"/>
                  <a:pt x="15026" y="1394"/>
                  <a:pt x="15040" y="1330"/>
                </a:cubicBezTo>
                <a:lnTo>
                  <a:pt x="15040" y="1330"/>
                </a:lnTo>
                <a:lnTo>
                  <a:pt x="14956" y="1331"/>
                </a:lnTo>
                <a:cubicBezTo>
                  <a:pt x="14946" y="1222"/>
                  <a:pt x="14937" y="1118"/>
                  <a:pt x="14926" y="985"/>
                </a:cubicBezTo>
                <a:cubicBezTo>
                  <a:pt x="14943" y="947"/>
                  <a:pt x="14975" y="879"/>
                  <a:pt x="15011" y="803"/>
                </a:cubicBezTo>
                <a:lnTo>
                  <a:pt x="14869" y="677"/>
                </a:lnTo>
                <a:lnTo>
                  <a:pt x="14924" y="432"/>
                </a:lnTo>
                <a:lnTo>
                  <a:pt x="15020" y="323"/>
                </a:lnTo>
                <a:lnTo>
                  <a:pt x="15113" y="331"/>
                </a:lnTo>
                <a:cubicBezTo>
                  <a:pt x="15098" y="272"/>
                  <a:pt x="15086" y="229"/>
                  <a:pt x="15075" y="185"/>
                </a:cubicBezTo>
                <a:lnTo>
                  <a:pt x="15082" y="185"/>
                </a:lnTo>
                <a:cubicBezTo>
                  <a:pt x="15078" y="130"/>
                  <a:pt x="15075" y="75"/>
                  <a:pt x="15072" y="19"/>
                </a:cubicBezTo>
                <a:cubicBezTo>
                  <a:pt x="15027" y="7"/>
                  <a:pt x="14985" y="1"/>
                  <a:pt x="14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1" name="Google Shape;6221;p23"/>
          <p:cNvGrpSpPr/>
          <p:nvPr/>
        </p:nvGrpSpPr>
        <p:grpSpPr>
          <a:xfrm flipH="1">
            <a:off x="486674" y="483180"/>
            <a:ext cx="549810" cy="602707"/>
            <a:chOff x="3589400" y="1396525"/>
            <a:chExt cx="250700" cy="323775"/>
          </a:xfrm>
        </p:grpSpPr>
        <p:sp>
          <p:nvSpPr>
            <p:cNvPr id="6222" name="Google Shape;6222;p23"/>
            <p:cNvSpPr/>
            <p:nvPr/>
          </p:nvSpPr>
          <p:spPr>
            <a:xfrm>
              <a:off x="3614175" y="1555200"/>
              <a:ext cx="55125" cy="53950"/>
            </a:xfrm>
            <a:custGeom>
              <a:avLst/>
              <a:gdLst/>
              <a:ahLst/>
              <a:cxnLst/>
              <a:rect l="l" t="t" r="r" b="b"/>
              <a:pathLst>
                <a:path w="2205" h="2158" extrusionOk="0">
                  <a:moveTo>
                    <a:pt x="1458" y="0"/>
                  </a:moveTo>
                  <a:cubicBezTo>
                    <a:pt x="1446" y="103"/>
                    <a:pt x="1373" y="110"/>
                    <a:pt x="1308" y="134"/>
                  </a:cubicBezTo>
                  <a:lnTo>
                    <a:pt x="1134" y="208"/>
                  </a:lnTo>
                  <a:lnTo>
                    <a:pt x="1111" y="272"/>
                  </a:lnTo>
                  <a:cubicBezTo>
                    <a:pt x="968" y="309"/>
                    <a:pt x="902" y="421"/>
                    <a:pt x="819" y="527"/>
                  </a:cubicBezTo>
                  <a:cubicBezTo>
                    <a:pt x="818" y="527"/>
                    <a:pt x="816" y="527"/>
                    <a:pt x="815" y="527"/>
                  </a:cubicBezTo>
                  <a:cubicBezTo>
                    <a:pt x="811" y="527"/>
                    <a:pt x="808" y="528"/>
                    <a:pt x="805" y="531"/>
                  </a:cubicBezTo>
                  <a:cubicBezTo>
                    <a:pt x="710" y="592"/>
                    <a:pt x="629" y="664"/>
                    <a:pt x="569" y="762"/>
                  </a:cubicBezTo>
                  <a:cubicBezTo>
                    <a:pt x="543" y="806"/>
                    <a:pt x="519" y="855"/>
                    <a:pt x="455" y="865"/>
                  </a:cubicBezTo>
                  <a:cubicBezTo>
                    <a:pt x="435" y="868"/>
                    <a:pt x="408" y="898"/>
                    <a:pt x="403" y="919"/>
                  </a:cubicBezTo>
                  <a:cubicBezTo>
                    <a:pt x="386" y="1001"/>
                    <a:pt x="335" y="1053"/>
                    <a:pt x="271" y="1092"/>
                  </a:cubicBezTo>
                  <a:lnTo>
                    <a:pt x="249" y="1180"/>
                  </a:lnTo>
                  <a:lnTo>
                    <a:pt x="153" y="1156"/>
                  </a:lnTo>
                  <a:lnTo>
                    <a:pt x="153" y="1156"/>
                  </a:lnTo>
                  <a:cubicBezTo>
                    <a:pt x="164" y="1191"/>
                    <a:pt x="173" y="1224"/>
                    <a:pt x="183" y="1255"/>
                  </a:cubicBezTo>
                  <a:cubicBezTo>
                    <a:pt x="107" y="1336"/>
                    <a:pt x="6" y="1407"/>
                    <a:pt x="70" y="1538"/>
                  </a:cubicBezTo>
                  <a:cubicBezTo>
                    <a:pt x="46" y="1576"/>
                    <a:pt x="24" y="1609"/>
                    <a:pt x="1" y="1645"/>
                  </a:cubicBezTo>
                  <a:lnTo>
                    <a:pt x="75" y="1868"/>
                  </a:lnTo>
                  <a:lnTo>
                    <a:pt x="216" y="1992"/>
                  </a:lnTo>
                  <a:lnTo>
                    <a:pt x="374" y="2020"/>
                  </a:lnTo>
                  <a:lnTo>
                    <a:pt x="586" y="2158"/>
                  </a:lnTo>
                  <a:cubicBezTo>
                    <a:pt x="704" y="2120"/>
                    <a:pt x="810" y="2087"/>
                    <a:pt x="915" y="2053"/>
                  </a:cubicBezTo>
                  <a:cubicBezTo>
                    <a:pt x="931" y="2046"/>
                    <a:pt x="945" y="2035"/>
                    <a:pt x="959" y="2025"/>
                  </a:cubicBezTo>
                  <a:cubicBezTo>
                    <a:pt x="1069" y="1944"/>
                    <a:pt x="1178" y="1864"/>
                    <a:pt x="1283" y="1788"/>
                  </a:cubicBezTo>
                  <a:cubicBezTo>
                    <a:pt x="1321" y="1749"/>
                    <a:pt x="1353" y="1713"/>
                    <a:pt x="1390" y="1681"/>
                  </a:cubicBezTo>
                  <a:cubicBezTo>
                    <a:pt x="1422" y="1653"/>
                    <a:pt x="1461" y="1633"/>
                    <a:pt x="1494" y="1604"/>
                  </a:cubicBezTo>
                  <a:cubicBezTo>
                    <a:pt x="1575" y="1535"/>
                    <a:pt x="1654" y="1462"/>
                    <a:pt x="1746" y="1378"/>
                  </a:cubicBezTo>
                  <a:cubicBezTo>
                    <a:pt x="1750" y="1353"/>
                    <a:pt x="1755" y="1311"/>
                    <a:pt x="1761" y="1267"/>
                  </a:cubicBezTo>
                  <a:cubicBezTo>
                    <a:pt x="1768" y="1264"/>
                    <a:pt x="1783" y="1264"/>
                    <a:pt x="1790" y="1256"/>
                  </a:cubicBezTo>
                  <a:cubicBezTo>
                    <a:pt x="1858" y="1182"/>
                    <a:pt x="1963" y="1140"/>
                    <a:pt x="1987" y="1027"/>
                  </a:cubicBezTo>
                  <a:cubicBezTo>
                    <a:pt x="1992" y="1013"/>
                    <a:pt x="2001" y="1001"/>
                    <a:pt x="2013" y="993"/>
                  </a:cubicBezTo>
                  <a:cubicBezTo>
                    <a:pt x="2114" y="924"/>
                    <a:pt x="2134" y="809"/>
                    <a:pt x="2176" y="708"/>
                  </a:cubicBezTo>
                  <a:cubicBezTo>
                    <a:pt x="2205" y="637"/>
                    <a:pt x="2182" y="564"/>
                    <a:pt x="2161" y="492"/>
                  </a:cubicBezTo>
                  <a:cubicBezTo>
                    <a:pt x="2150" y="451"/>
                    <a:pt x="2142" y="408"/>
                    <a:pt x="2139" y="365"/>
                  </a:cubicBezTo>
                  <a:cubicBezTo>
                    <a:pt x="2139" y="338"/>
                    <a:pt x="2141" y="312"/>
                    <a:pt x="2147" y="287"/>
                  </a:cubicBezTo>
                  <a:lnTo>
                    <a:pt x="2147" y="287"/>
                  </a:lnTo>
                  <a:lnTo>
                    <a:pt x="2124" y="291"/>
                  </a:lnTo>
                  <a:lnTo>
                    <a:pt x="2028" y="198"/>
                  </a:lnTo>
                  <a:lnTo>
                    <a:pt x="1800" y="120"/>
                  </a:lnTo>
                  <a:lnTo>
                    <a:pt x="1730" y="22"/>
                  </a:lnTo>
                  <a:cubicBezTo>
                    <a:pt x="1698" y="37"/>
                    <a:pt x="1668" y="42"/>
                    <a:pt x="1638" y="42"/>
                  </a:cubicBezTo>
                  <a:cubicBezTo>
                    <a:pt x="1577" y="42"/>
                    <a:pt x="1519" y="19"/>
                    <a:pt x="1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3"/>
            <p:cNvSpPr/>
            <p:nvPr/>
          </p:nvSpPr>
          <p:spPr>
            <a:xfrm>
              <a:off x="3715325" y="1579500"/>
              <a:ext cx="53650" cy="49325"/>
            </a:xfrm>
            <a:custGeom>
              <a:avLst/>
              <a:gdLst/>
              <a:ahLst/>
              <a:cxnLst/>
              <a:rect l="l" t="t" r="r" b="b"/>
              <a:pathLst>
                <a:path w="2146" h="1973" extrusionOk="0">
                  <a:moveTo>
                    <a:pt x="1749" y="739"/>
                  </a:moveTo>
                  <a:cubicBezTo>
                    <a:pt x="1740" y="759"/>
                    <a:pt x="1732" y="775"/>
                    <a:pt x="1720" y="798"/>
                  </a:cubicBezTo>
                  <a:lnTo>
                    <a:pt x="1757" y="868"/>
                  </a:lnTo>
                  <a:cubicBezTo>
                    <a:pt x="1749" y="883"/>
                    <a:pt x="1740" y="899"/>
                    <a:pt x="1724" y="925"/>
                  </a:cubicBezTo>
                  <a:cubicBezTo>
                    <a:pt x="1712" y="901"/>
                    <a:pt x="1706" y="886"/>
                    <a:pt x="1695" y="862"/>
                  </a:cubicBezTo>
                  <a:lnTo>
                    <a:pt x="1630" y="872"/>
                  </a:lnTo>
                  <a:lnTo>
                    <a:pt x="1630" y="872"/>
                  </a:lnTo>
                  <a:cubicBezTo>
                    <a:pt x="1640" y="828"/>
                    <a:pt x="1649" y="782"/>
                    <a:pt x="1658" y="739"/>
                  </a:cubicBezTo>
                  <a:close/>
                  <a:moveTo>
                    <a:pt x="1301" y="854"/>
                  </a:moveTo>
                  <a:lnTo>
                    <a:pt x="1417" y="976"/>
                  </a:lnTo>
                  <a:cubicBezTo>
                    <a:pt x="1401" y="984"/>
                    <a:pt x="1396" y="989"/>
                    <a:pt x="1392" y="989"/>
                  </a:cubicBezTo>
                  <a:cubicBezTo>
                    <a:pt x="1371" y="988"/>
                    <a:pt x="1351" y="986"/>
                    <a:pt x="1322" y="985"/>
                  </a:cubicBezTo>
                  <a:cubicBezTo>
                    <a:pt x="1315" y="946"/>
                    <a:pt x="1310" y="908"/>
                    <a:pt x="1301" y="854"/>
                  </a:cubicBezTo>
                  <a:close/>
                  <a:moveTo>
                    <a:pt x="1143" y="1432"/>
                  </a:moveTo>
                  <a:cubicBezTo>
                    <a:pt x="1156" y="1479"/>
                    <a:pt x="1184" y="1516"/>
                    <a:pt x="1155" y="1571"/>
                  </a:cubicBezTo>
                  <a:cubicBezTo>
                    <a:pt x="1087" y="1523"/>
                    <a:pt x="1086" y="1511"/>
                    <a:pt x="1143" y="1432"/>
                  </a:cubicBezTo>
                  <a:close/>
                  <a:moveTo>
                    <a:pt x="907" y="1510"/>
                  </a:moveTo>
                  <a:lnTo>
                    <a:pt x="907" y="1510"/>
                  </a:lnTo>
                  <a:cubicBezTo>
                    <a:pt x="968" y="1529"/>
                    <a:pt x="1012" y="1540"/>
                    <a:pt x="1038" y="1591"/>
                  </a:cubicBezTo>
                  <a:cubicBezTo>
                    <a:pt x="1018" y="1595"/>
                    <a:pt x="1003" y="1597"/>
                    <a:pt x="990" y="1597"/>
                  </a:cubicBezTo>
                  <a:cubicBezTo>
                    <a:pt x="955" y="1597"/>
                    <a:pt x="940" y="1577"/>
                    <a:pt x="907" y="1510"/>
                  </a:cubicBezTo>
                  <a:close/>
                  <a:moveTo>
                    <a:pt x="1462" y="0"/>
                  </a:moveTo>
                  <a:lnTo>
                    <a:pt x="1379" y="49"/>
                  </a:lnTo>
                  <a:lnTo>
                    <a:pt x="1354" y="30"/>
                  </a:lnTo>
                  <a:lnTo>
                    <a:pt x="1204" y="137"/>
                  </a:lnTo>
                  <a:lnTo>
                    <a:pt x="1156" y="105"/>
                  </a:lnTo>
                  <a:cubicBezTo>
                    <a:pt x="1090" y="161"/>
                    <a:pt x="1048" y="246"/>
                    <a:pt x="958" y="246"/>
                  </a:cubicBezTo>
                  <a:cubicBezTo>
                    <a:pt x="945" y="246"/>
                    <a:pt x="931" y="244"/>
                    <a:pt x="915" y="240"/>
                  </a:cubicBezTo>
                  <a:cubicBezTo>
                    <a:pt x="912" y="230"/>
                    <a:pt x="907" y="217"/>
                    <a:pt x="898" y="192"/>
                  </a:cubicBezTo>
                  <a:cubicBezTo>
                    <a:pt x="884" y="228"/>
                    <a:pt x="867" y="265"/>
                    <a:pt x="850" y="299"/>
                  </a:cubicBezTo>
                  <a:cubicBezTo>
                    <a:pt x="831" y="329"/>
                    <a:pt x="810" y="356"/>
                    <a:pt x="788" y="382"/>
                  </a:cubicBezTo>
                  <a:cubicBezTo>
                    <a:pt x="668" y="398"/>
                    <a:pt x="598" y="433"/>
                    <a:pt x="567" y="507"/>
                  </a:cubicBezTo>
                  <a:cubicBezTo>
                    <a:pt x="548" y="554"/>
                    <a:pt x="513" y="593"/>
                    <a:pt x="469" y="617"/>
                  </a:cubicBezTo>
                  <a:lnTo>
                    <a:pt x="289" y="863"/>
                  </a:lnTo>
                  <a:lnTo>
                    <a:pt x="160" y="929"/>
                  </a:lnTo>
                  <a:lnTo>
                    <a:pt x="160" y="1041"/>
                  </a:lnTo>
                  <a:lnTo>
                    <a:pt x="78" y="1103"/>
                  </a:lnTo>
                  <a:cubicBezTo>
                    <a:pt x="64" y="1151"/>
                    <a:pt x="55" y="1207"/>
                    <a:pt x="33" y="1257"/>
                  </a:cubicBezTo>
                  <a:cubicBezTo>
                    <a:pt x="0" y="1332"/>
                    <a:pt x="10" y="1389"/>
                    <a:pt x="79" y="1432"/>
                  </a:cubicBezTo>
                  <a:cubicBezTo>
                    <a:pt x="85" y="1473"/>
                    <a:pt x="64" y="1522"/>
                    <a:pt x="121" y="1538"/>
                  </a:cubicBezTo>
                  <a:cubicBezTo>
                    <a:pt x="122" y="1538"/>
                    <a:pt x="122" y="1538"/>
                    <a:pt x="123" y="1538"/>
                  </a:cubicBezTo>
                  <a:cubicBezTo>
                    <a:pt x="130" y="1538"/>
                    <a:pt x="138" y="1533"/>
                    <a:pt x="144" y="1532"/>
                  </a:cubicBezTo>
                  <a:cubicBezTo>
                    <a:pt x="142" y="1505"/>
                    <a:pt x="139" y="1481"/>
                    <a:pt x="137" y="1457"/>
                  </a:cubicBezTo>
                  <a:lnTo>
                    <a:pt x="153" y="1448"/>
                  </a:lnTo>
                  <a:cubicBezTo>
                    <a:pt x="172" y="1470"/>
                    <a:pt x="192" y="1491"/>
                    <a:pt x="210" y="1511"/>
                  </a:cubicBezTo>
                  <a:lnTo>
                    <a:pt x="169" y="1596"/>
                  </a:lnTo>
                  <a:cubicBezTo>
                    <a:pt x="217" y="1715"/>
                    <a:pt x="217" y="1715"/>
                    <a:pt x="364" y="1790"/>
                  </a:cubicBezTo>
                  <a:lnTo>
                    <a:pt x="539" y="1926"/>
                  </a:lnTo>
                  <a:cubicBezTo>
                    <a:pt x="539" y="1926"/>
                    <a:pt x="540" y="1936"/>
                    <a:pt x="542" y="1948"/>
                  </a:cubicBezTo>
                  <a:cubicBezTo>
                    <a:pt x="543" y="1950"/>
                    <a:pt x="547" y="1952"/>
                    <a:pt x="548" y="1954"/>
                  </a:cubicBezTo>
                  <a:cubicBezTo>
                    <a:pt x="580" y="1968"/>
                    <a:pt x="612" y="1972"/>
                    <a:pt x="645" y="1972"/>
                  </a:cubicBezTo>
                  <a:cubicBezTo>
                    <a:pt x="715" y="1972"/>
                    <a:pt x="785" y="1951"/>
                    <a:pt x="856" y="1951"/>
                  </a:cubicBezTo>
                  <a:cubicBezTo>
                    <a:pt x="860" y="1951"/>
                    <a:pt x="864" y="1951"/>
                    <a:pt x="867" y="1951"/>
                  </a:cubicBezTo>
                  <a:cubicBezTo>
                    <a:pt x="922" y="1925"/>
                    <a:pt x="967" y="1871"/>
                    <a:pt x="1021" y="1871"/>
                  </a:cubicBezTo>
                  <a:cubicBezTo>
                    <a:pt x="1026" y="1871"/>
                    <a:pt x="1032" y="1871"/>
                    <a:pt x="1037" y="1872"/>
                  </a:cubicBezTo>
                  <a:lnTo>
                    <a:pt x="1244" y="1729"/>
                  </a:lnTo>
                  <a:cubicBezTo>
                    <a:pt x="1239" y="1701"/>
                    <a:pt x="1232" y="1673"/>
                    <a:pt x="1224" y="1634"/>
                  </a:cubicBezTo>
                  <a:lnTo>
                    <a:pt x="1224" y="1634"/>
                  </a:lnTo>
                  <a:lnTo>
                    <a:pt x="1300" y="1662"/>
                  </a:lnTo>
                  <a:lnTo>
                    <a:pt x="1508" y="1462"/>
                  </a:lnTo>
                  <a:cubicBezTo>
                    <a:pt x="1520" y="1434"/>
                    <a:pt x="1536" y="1397"/>
                    <a:pt x="1554" y="1354"/>
                  </a:cubicBezTo>
                  <a:lnTo>
                    <a:pt x="1608" y="1364"/>
                  </a:lnTo>
                  <a:cubicBezTo>
                    <a:pt x="1645" y="1309"/>
                    <a:pt x="1675" y="1263"/>
                    <a:pt x="1715" y="1203"/>
                  </a:cubicBezTo>
                  <a:cubicBezTo>
                    <a:pt x="1825" y="1121"/>
                    <a:pt x="1932" y="1014"/>
                    <a:pt x="1957" y="850"/>
                  </a:cubicBezTo>
                  <a:cubicBezTo>
                    <a:pt x="1960" y="825"/>
                    <a:pt x="1970" y="794"/>
                    <a:pt x="1989" y="779"/>
                  </a:cubicBezTo>
                  <a:cubicBezTo>
                    <a:pt x="2056" y="729"/>
                    <a:pt x="2070" y="669"/>
                    <a:pt x="2043" y="608"/>
                  </a:cubicBezTo>
                  <a:lnTo>
                    <a:pt x="2080" y="474"/>
                  </a:lnTo>
                  <a:cubicBezTo>
                    <a:pt x="2146" y="454"/>
                    <a:pt x="2140" y="398"/>
                    <a:pt x="2137" y="347"/>
                  </a:cubicBezTo>
                  <a:lnTo>
                    <a:pt x="2019" y="242"/>
                  </a:lnTo>
                  <a:cubicBezTo>
                    <a:pt x="1994" y="171"/>
                    <a:pt x="1978" y="122"/>
                    <a:pt x="1958" y="63"/>
                  </a:cubicBezTo>
                  <a:lnTo>
                    <a:pt x="1849" y="120"/>
                  </a:lnTo>
                  <a:lnTo>
                    <a:pt x="1746" y="66"/>
                  </a:lnTo>
                  <a:cubicBezTo>
                    <a:pt x="1747" y="61"/>
                    <a:pt x="1748" y="55"/>
                    <a:pt x="1749" y="49"/>
                  </a:cubicBezTo>
                  <a:lnTo>
                    <a:pt x="1749" y="49"/>
                  </a:lnTo>
                  <a:lnTo>
                    <a:pt x="1587" y="64"/>
                  </a:lnTo>
                  <a:cubicBezTo>
                    <a:pt x="1585" y="71"/>
                    <a:pt x="1582" y="77"/>
                    <a:pt x="1580" y="82"/>
                  </a:cubicBez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3"/>
            <p:cNvSpPr/>
            <p:nvPr/>
          </p:nvSpPr>
          <p:spPr>
            <a:xfrm>
              <a:off x="3589400" y="1669800"/>
              <a:ext cx="51250" cy="50500"/>
            </a:xfrm>
            <a:custGeom>
              <a:avLst/>
              <a:gdLst/>
              <a:ahLst/>
              <a:cxnLst/>
              <a:rect l="l" t="t" r="r" b="b"/>
              <a:pathLst>
                <a:path w="2050" h="2020" extrusionOk="0">
                  <a:moveTo>
                    <a:pt x="1110" y="1049"/>
                  </a:moveTo>
                  <a:lnTo>
                    <a:pt x="1223" y="1088"/>
                  </a:lnTo>
                  <a:lnTo>
                    <a:pt x="1165" y="1110"/>
                  </a:lnTo>
                  <a:lnTo>
                    <a:pt x="1142" y="1190"/>
                  </a:lnTo>
                  <a:lnTo>
                    <a:pt x="1082" y="1156"/>
                  </a:lnTo>
                  <a:cubicBezTo>
                    <a:pt x="1090" y="1123"/>
                    <a:pt x="1098" y="1092"/>
                    <a:pt x="1110" y="1049"/>
                  </a:cubicBezTo>
                  <a:close/>
                  <a:moveTo>
                    <a:pt x="726" y="799"/>
                  </a:moveTo>
                  <a:cubicBezTo>
                    <a:pt x="770" y="888"/>
                    <a:pt x="875" y="933"/>
                    <a:pt x="808" y="1038"/>
                  </a:cubicBezTo>
                  <a:cubicBezTo>
                    <a:pt x="827" y="1069"/>
                    <a:pt x="846" y="1099"/>
                    <a:pt x="866" y="1132"/>
                  </a:cubicBezTo>
                  <a:cubicBezTo>
                    <a:pt x="825" y="1165"/>
                    <a:pt x="807" y="1230"/>
                    <a:pt x="728" y="1233"/>
                  </a:cubicBezTo>
                  <a:cubicBezTo>
                    <a:pt x="726" y="1185"/>
                    <a:pt x="724" y="1137"/>
                    <a:pt x="721" y="1088"/>
                  </a:cubicBezTo>
                  <a:cubicBezTo>
                    <a:pt x="717" y="1019"/>
                    <a:pt x="711" y="947"/>
                    <a:pt x="709" y="876"/>
                  </a:cubicBezTo>
                  <a:cubicBezTo>
                    <a:pt x="709" y="856"/>
                    <a:pt x="718" y="834"/>
                    <a:pt x="726" y="799"/>
                  </a:cubicBezTo>
                  <a:close/>
                  <a:moveTo>
                    <a:pt x="836" y="1536"/>
                  </a:moveTo>
                  <a:cubicBezTo>
                    <a:pt x="857" y="1536"/>
                    <a:pt x="878" y="1544"/>
                    <a:pt x="912" y="1557"/>
                  </a:cubicBezTo>
                  <a:lnTo>
                    <a:pt x="1032" y="1538"/>
                  </a:lnTo>
                  <a:cubicBezTo>
                    <a:pt x="1053" y="1576"/>
                    <a:pt x="1073" y="1611"/>
                    <a:pt x="1093" y="1647"/>
                  </a:cubicBezTo>
                  <a:lnTo>
                    <a:pt x="1053" y="1734"/>
                  </a:lnTo>
                  <a:cubicBezTo>
                    <a:pt x="1029" y="1742"/>
                    <a:pt x="1006" y="1746"/>
                    <a:pt x="984" y="1746"/>
                  </a:cubicBezTo>
                  <a:cubicBezTo>
                    <a:pt x="951" y="1746"/>
                    <a:pt x="922" y="1737"/>
                    <a:pt x="899" y="1714"/>
                  </a:cubicBezTo>
                  <a:cubicBezTo>
                    <a:pt x="850" y="1666"/>
                    <a:pt x="770" y="1651"/>
                    <a:pt x="739" y="1574"/>
                  </a:cubicBezTo>
                  <a:cubicBezTo>
                    <a:pt x="785" y="1548"/>
                    <a:pt x="810" y="1536"/>
                    <a:pt x="836" y="1536"/>
                  </a:cubicBezTo>
                  <a:close/>
                  <a:moveTo>
                    <a:pt x="558" y="1806"/>
                  </a:moveTo>
                  <a:cubicBezTo>
                    <a:pt x="612" y="1838"/>
                    <a:pt x="640" y="1878"/>
                    <a:pt x="628" y="1958"/>
                  </a:cubicBezTo>
                  <a:lnTo>
                    <a:pt x="527" y="1841"/>
                  </a:lnTo>
                  <a:cubicBezTo>
                    <a:pt x="534" y="1832"/>
                    <a:pt x="546" y="1820"/>
                    <a:pt x="558" y="1806"/>
                  </a:cubicBezTo>
                  <a:close/>
                  <a:moveTo>
                    <a:pt x="1365" y="0"/>
                  </a:moveTo>
                  <a:cubicBezTo>
                    <a:pt x="1306" y="47"/>
                    <a:pt x="1299" y="53"/>
                    <a:pt x="1198" y="53"/>
                  </a:cubicBezTo>
                  <a:cubicBezTo>
                    <a:pt x="1184" y="53"/>
                    <a:pt x="1167" y="53"/>
                    <a:pt x="1148" y="53"/>
                  </a:cubicBezTo>
                  <a:cubicBezTo>
                    <a:pt x="1133" y="124"/>
                    <a:pt x="1074" y="137"/>
                    <a:pt x="1012" y="137"/>
                  </a:cubicBezTo>
                  <a:cubicBezTo>
                    <a:pt x="991" y="221"/>
                    <a:pt x="991" y="221"/>
                    <a:pt x="926" y="267"/>
                  </a:cubicBezTo>
                  <a:cubicBezTo>
                    <a:pt x="913" y="262"/>
                    <a:pt x="902" y="258"/>
                    <a:pt x="890" y="254"/>
                  </a:cubicBezTo>
                  <a:cubicBezTo>
                    <a:pt x="878" y="334"/>
                    <a:pt x="813" y="377"/>
                    <a:pt x="758" y="412"/>
                  </a:cubicBezTo>
                  <a:cubicBezTo>
                    <a:pt x="710" y="443"/>
                    <a:pt x="683" y="480"/>
                    <a:pt x="652" y="523"/>
                  </a:cubicBezTo>
                  <a:cubicBezTo>
                    <a:pt x="611" y="578"/>
                    <a:pt x="585" y="645"/>
                    <a:pt x="534" y="694"/>
                  </a:cubicBezTo>
                  <a:cubicBezTo>
                    <a:pt x="527" y="699"/>
                    <a:pt x="529" y="714"/>
                    <a:pt x="526" y="727"/>
                  </a:cubicBezTo>
                  <a:cubicBezTo>
                    <a:pt x="534" y="728"/>
                    <a:pt x="542" y="729"/>
                    <a:pt x="549" y="729"/>
                  </a:cubicBezTo>
                  <a:cubicBezTo>
                    <a:pt x="604" y="729"/>
                    <a:pt x="637" y="688"/>
                    <a:pt x="677" y="653"/>
                  </a:cubicBezTo>
                  <a:cubicBezTo>
                    <a:pt x="684" y="672"/>
                    <a:pt x="693" y="688"/>
                    <a:pt x="689" y="691"/>
                  </a:cubicBezTo>
                  <a:cubicBezTo>
                    <a:pt x="638" y="737"/>
                    <a:pt x="585" y="783"/>
                    <a:pt x="546" y="816"/>
                  </a:cubicBezTo>
                  <a:cubicBezTo>
                    <a:pt x="498" y="806"/>
                    <a:pt x="459" y="786"/>
                    <a:pt x="427" y="786"/>
                  </a:cubicBezTo>
                  <a:cubicBezTo>
                    <a:pt x="420" y="786"/>
                    <a:pt x="413" y="787"/>
                    <a:pt x="407" y="790"/>
                  </a:cubicBezTo>
                  <a:cubicBezTo>
                    <a:pt x="371" y="802"/>
                    <a:pt x="348" y="850"/>
                    <a:pt x="327" y="875"/>
                  </a:cubicBezTo>
                  <a:cubicBezTo>
                    <a:pt x="313" y="909"/>
                    <a:pt x="303" y="937"/>
                    <a:pt x="292" y="964"/>
                  </a:cubicBezTo>
                  <a:cubicBezTo>
                    <a:pt x="287" y="962"/>
                    <a:pt x="281" y="961"/>
                    <a:pt x="277" y="961"/>
                  </a:cubicBezTo>
                  <a:cubicBezTo>
                    <a:pt x="252" y="961"/>
                    <a:pt x="240" y="986"/>
                    <a:pt x="232" y="1001"/>
                  </a:cubicBezTo>
                  <a:cubicBezTo>
                    <a:pt x="203" y="1058"/>
                    <a:pt x="148" y="1090"/>
                    <a:pt x="114" y="1141"/>
                  </a:cubicBezTo>
                  <a:cubicBezTo>
                    <a:pt x="102" y="1159"/>
                    <a:pt x="87" y="1177"/>
                    <a:pt x="70" y="1192"/>
                  </a:cubicBezTo>
                  <a:cubicBezTo>
                    <a:pt x="63" y="1238"/>
                    <a:pt x="59" y="1269"/>
                    <a:pt x="53" y="1299"/>
                  </a:cubicBezTo>
                  <a:lnTo>
                    <a:pt x="0" y="1292"/>
                  </a:lnTo>
                  <a:lnTo>
                    <a:pt x="0" y="1292"/>
                  </a:lnTo>
                  <a:cubicBezTo>
                    <a:pt x="38" y="1391"/>
                    <a:pt x="72" y="1477"/>
                    <a:pt x="110" y="1578"/>
                  </a:cubicBezTo>
                  <a:cubicBezTo>
                    <a:pt x="59" y="1694"/>
                    <a:pt x="149" y="1795"/>
                    <a:pt x="182" y="1910"/>
                  </a:cubicBezTo>
                  <a:lnTo>
                    <a:pt x="279" y="1958"/>
                  </a:lnTo>
                  <a:lnTo>
                    <a:pt x="357" y="1920"/>
                  </a:lnTo>
                  <a:cubicBezTo>
                    <a:pt x="437" y="1957"/>
                    <a:pt x="515" y="1992"/>
                    <a:pt x="575" y="2019"/>
                  </a:cubicBezTo>
                  <a:lnTo>
                    <a:pt x="824" y="1962"/>
                  </a:lnTo>
                  <a:cubicBezTo>
                    <a:pt x="826" y="1908"/>
                    <a:pt x="794" y="1860"/>
                    <a:pt x="854" y="1809"/>
                  </a:cubicBezTo>
                  <a:lnTo>
                    <a:pt x="854" y="1809"/>
                  </a:lnTo>
                  <a:cubicBezTo>
                    <a:pt x="846" y="1845"/>
                    <a:pt x="840" y="1868"/>
                    <a:pt x="834" y="1895"/>
                  </a:cubicBezTo>
                  <a:cubicBezTo>
                    <a:pt x="871" y="1892"/>
                    <a:pt x="888" y="1890"/>
                    <a:pt x="905" y="1888"/>
                  </a:cubicBezTo>
                  <a:cubicBezTo>
                    <a:pt x="922" y="1884"/>
                    <a:pt x="939" y="1879"/>
                    <a:pt x="958" y="1878"/>
                  </a:cubicBezTo>
                  <a:cubicBezTo>
                    <a:pt x="1134" y="1878"/>
                    <a:pt x="1256" y="1771"/>
                    <a:pt x="1367" y="1657"/>
                  </a:cubicBezTo>
                  <a:cubicBezTo>
                    <a:pt x="1414" y="1609"/>
                    <a:pt x="1465" y="1587"/>
                    <a:pt x="1513" y="1556"/>
                  </a:cubicBezTo>
                  <a:lnTo>
                    <a:pt x="1513" y="1428"/>
                  </a:lnTo>
                  <a:cubicBezTo>
                    <a:pt x="1564" y="1412"/>
                    <a:pt x="1622" y="1414"/>
                    <a:pt x="1644" y="1386"/>
                  </a:cubicBezTo>
                  <a:cubicBezTo>
                    <a:pt x="1714" y="1302"/>
                    <a:pt x="1784" y="1211"/>
                    <a:pt x="1769" y="1082"/>
                  </a:cubicBezTo>
                  <a:cubicBezTo>
                    <a:pt x="1892" y="999"/>
                    <a:pt x="1948" y="861"/>
                    <a:pt x="2023" y="728"/>
                  </a:cubicBezTo>
                  <a:cubicBezTo>
                    <a:pt x="2049" y="549"/>
                    <a:pt x="2045" y="366"/>
                    <a:pt x="1952" y="197"/>
                  </a:cubicBezTo>
                  <a:cubicBezTo>
                    <a:pt x="1918" y="192"/>
                    <a:pt x="1884" y="195"/>
                    <a:pt x="1861" y="181"/>
                  </a:cubicBezTo>
                  <a:cubicBezTo>
                    <a:pt x="1771" y="131"/>
                    <a:pt x="1676" y="94"/>
                    <a:pt x="1577" y="69"/>
                  </a:cubicBezTo>
                  <a:cubicBezTo>
                    <a:pt x="1542" y="58"/>
                    <a:pt x="1511" y="31"/>
                    <a:pt x="1473" y="9"/>
                  </a:cubicBezTo>
                  <a:lnTo>
                    <a:pt x="1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3"/>
            <p:cNvSpPr/>
            <p:nvPr/>
          </p:nvSpPr>
          <p:spPr>
            <a:xfrm>
              <a:off x="3747475" y="1508600"/>
              <a:ext cx="49200" cy="50125"/>
            </a:xfrm>
            <a:custGeom>
              <a:avLst/>
              <a:gdLst/>
              <a:ahLst/>
              <a:cxnLst/>
              <a:rect l="l" t="t" r="r" b="b"/>
              <a:pathLst>
                <a:path w="1968" h="2005" extrusionOk="0">
                  <a:moveTo>
                    <a:pt x="991" y="446"/>
                  </a:moveTo>
                  <a:cubicBezTo>
                    <a:pt x="1052" y="467"/>
                    <a:pt x="1056" y="507"/>
                    <a:pt x="1031" y="569"/>
                  </a:cubicBezTo>
                  <a:lnTo>
                    <a:pt x="958" y="556"/>
                  </a:lnTo>
                  <a:cubicBezTo>
                    <a:pt x="972" y="511"/>
                    <a:pt x="981" y="479"/>
                    <a:pt x="991" y="446"/>
                  </a:cubicBezTo>
                  <a:close/>
                  <a:moveTo>
                    <a:pt x="842" y="873"/>
                  </a:moveTo>
                  <a:lnTo>
                    <a:pt x="842" y="956"/>
                  </a:lnTo>
                  <a:lnTo>
                    <a:pt x="922" y="937"/>
                  </a:lnTo>
                  <a:cubicBezTo>
                    <a:pt x="941" y="973"/>
                    <a:pt x="963" y="1011"/>
                    <a:pt x="984" y="1051"/>
                  </a:cubicBezTo>
                  <a:cubicBezTo>
                    <a:pt x="968" y="1069"/>
                    <a:pt x="956" y="1083"/>
                    <a:pt x="942" y="1099"/>
                  </a:cubicBezTo>
                  <a:lnTo>
                    <a:pt x="801" y="1021"/>
                  </a:lnTo>
                  <a:cubicBezTo>
                    <a:pt x="796" y="1054"/>
                    <a:pt x="793" y="1077"/>
                    <a:pt x="789" y="1106"/>
                  </a:cubicBezTo>
                  <a:cubicBezTo>
                    <a:pt x="782" y="1107"/>
                    <a:pt x="771" y="1113"/>
                    <a:pt x="764" y="1113"/>
                  </a:cubicBezTo>
                  <a:cubicBezTo>
                    <a:pt x="762" y="1113"/>
                    <a:pt x="761" y="1112"/>
                    <a:pt x="760" y="1111"/>
                  </a:cubicBezTo>
                  <a:cubicBezTo>
                    <a:pt x="721" y="1079"/>
                    <a:pt x="684" y="1044"/>
                    <a:pt x="650" y="1009"/>
                  </a:cubicBezTo>
                  <a:cubicBezTo>
                    <a:pt x="642" y="1001"/>
                    <a:pt x="646" y="981"/>
                    <a:pt x="646" y="981"/>
                  </a:cubicBezTo>
                  <a:lnTo>
                    <a:pt x="842" y="873"/>
                  </a:lnTo>
                  <a:close/>
                  <a:moveTo>
                    <a:pt x="877" y="1290"/>
                  </a:moveTo>
                  <a:cubicBezTo>
                    <a:pt x="868" y="1344"/>
                    <a:pt x="861" y="1385"/>
                    <a:pt x="854" y="1430"/>
                  </a:cubicBezTo>
                  <a:lnTo>
                    <a:pt x="768" y="1387"/>
                  </a:lnTo>
                  <a:lnTo>
                    <a:pt x="733" y="1314"/>
                  </a:lnTo>
                  <a:lnTo>
                    <a:pt x="877" y="1290"/>
                  </a:lnTo>
                  <a:close/>
                  <a:moveTo>
                    <a:pt x="545" y="1462"/>
                  </a:moveTo>
                  <a:cubicBezTo>
                    <a:pt x="666" y="1489"/>
                    <a:pt x="735" y="1555"/>
                    <a:pt x="789" y="1655"/>
                  </a:cubicBezTo>
                  <a:cubicBezTo>
                    <a:pt x="774" y="1658"/>
                    <a:pt x="760" y="1660"/>
                    <a:pt x="747" y="1660"/>
                  </a:cubicBezTo>
                  <a:cubicBezTo>
                    <a:pt x="701" y="1660"/>
                    <a:pt x="666" y="1641"/>
                    <a:pt x="635" y="1608"/>
                  </a:cubicBezTo>
                  <a:cubicBezTo>
                    <a:pt x="615" y="1584"/>
                    <a:pt x="594" y="1556"/>
                    <a:pt x="558" y="1556"/>
                  </a:cubicBezTo>
                  <a:cubicBezTo>
                    <a:pt x="544" y="1556"/>
                    <a:pt x="528" y="1560"/>
                    <a:pt x="509" y="1570"/>
                  </a:cubicBezTo>
                  <a:cubicBezTo>
                    <a:pt x="523" y="1525"/>
                    <a:pt x="533" y="1498"/>
                    <a:pt x="545" y="1462"/>
                  </a:cubicBezTo>
                  <a:close/>
                  <a:moveTo>
                    <a:pt x="1295" y="0"/>
                  </a:moveTo>
                  <a:cubicBezTo>
                    <a:pt x="1267" y="13"/>
                    <a:pt x="1246" y="36"/>
                    <a:pt x="1218" y="36"/>
                  </a:cubicBezTo>
                  <a:cubicBezTo>
                    <a:pt x="1208" y="36"/>
                    <a:pt x="1198" y="33"/>
                    <a:pt x="1186" y="26"/>
                  </a:cubicBezTo>
                  <a:cubicBezTo>
                    <a:pt x="1185" y="25"/>
                    <a:pt x="1182" y="25"/>
                    <a:pt x="1180" y="25"/>
                  </a:cubicBezTo>
                  <a:cubicBezTo>
                    <a:pt x="1164" y="25"/>
                    <a:pt x="1134" y="44"/>
                    <a:pt x="1117" y="57"/>
                  </a:cubicBezTo>
                  <a:cubicBezTo>
                    <a:pt x="1097" y="74"/>
                    <a:pt x="1079" y="94"/>
                    <a:pt x="1064" y="114"/>
                  </a:cubicBezTo>
                  <a:cubicBezTo>
                    <a:pt x="1062" y="109"/>
                    <a:pt x="1059" y="103"/>
                    <a:pt x="1056" y="96"/>
                  </a:cubicBezTo>
                  <a:lnTo>
                    <a:pt x="942" y="121"/>
                  </a:lnTo>
                  <a:cubicBezTo>
                    <a:pt x="972" y="212"/>
                    <a:pt x="868" y="213"/>
                    <a:pt x="859" y="256"/>
                  </a:cubicBezTo>
                  <a:cubicBezTo>
                    <a:pt x="818" y="276"/>
                    <a:pt x="781" y="283"/>
                    <a:pt x="765" y="305"/>
                  </a:cubicBezTo>
                  <a:cubicBezTo>
                    <a:pt x="733" y="349"/>
                    <a:pt x="713" y="403"/>
                    <a:pt x="689" y="450"/>
                  </a:cubicBezTo>
                  <a:lnTo>
                    <a:pt x="748" y="525"/>
                  </a:lnTo>
                  <a:lnTo>
                    <a:pt x="634" y="655"/>
                  </a:lnTo>
                  <a:cubicBezTo>
                    <a:pt x="620" y="604"/>
                    <a:pt x="609" y="565"/>
                    <a:pt x="599" y="525"/>
                  </a:cubicBezTo>
                  <a:lnTo>
                    <a:pt x="412" y="701"/>
                  </a:lnTo>
                  <a:lnTo>
                    <a:pt x="404" y="691"/>
                  </a:lnTo>
                  <a:cubicBezTo>
                    <a:pt x="393" y="729"/>
                    <a:pt x="383" y="766"/>
                    <a:pt x="373" y="804"/>
                  </a:cubicBezTo>
                  <a:lnTo>
                    <a:pt x="299" y="828"/>
                  </a:lnTo>
                  <a:lnTo>
                    <a:pt x="309" y="836"/>
                  </a:lnTo>
                  <a:lnTo>
                    <a:pt x="179" y="984"/>
                  </a:lnTo>
                  <a:cubicBezTo>
                    <a:pt x="204" y="1067"/>
                    <a:pt x="109" y="1075"/>
                    <a:pt x="83" y="1106"/>
                  </a:cubicBezTo>
                  <a:cubicBezTo>
                    <a:pt x="53" y="1182"/>
                    <a:pt x="32" y="1238"/>
                    <a:pt x="9" y="1296"/>
                  </a:cubicBezTo>
                  <a:cubicBezTo>
                    <a:pt x="7" y="1342"/>
                    <a:pt x="4" y="1391"/>
                    <a:pt x="1" y="1451"/>
                  </a:cubicBezTo>
                  <a:cubicBezTo>
                    <a:pt x="9" y="1468"/>
                    <a:pt x="24" y="1498"/>
                    <a:pt x="37" y="1527"/>
                  </a:cubicBezTo>
                  <a:lnTo>
                    <a:pt x="12" y="1549"/>
                  </a:lnTo>
                  <a:cubicBezTo>
                    <a:pt x="23" y="1590"/>
                    <a:pt x="32" y="1629"/>
                    <a:pt x="44" y="1678"/>
                  </a:cubicBezTo>
                  <a:cubicBezTo>
                    <a:pt x="172" y="1742"/>
                    <a:pt x="288" y="1835"/>
                    <a:pt x="405" y="1932"/>
                  </a:cubicBezTo>
                  <a:cubicBezTo>
                    <a:pt x="450" y="1970"/>
                    <a:pt x="504" y="2005"/>
                    <a:pt x="568" y="2005"/>
                  </a:cubicBezTo>
                  <a:cubicBezTo>
                    <a:pt x="592" y="2005"/>
                    <a:pt x="618" y="2000"/>
                    <a:pt x="644" y="1989"/>
                  </a:cubicBezTo>
                  <a:cubicBezTo>
                    <a:pt x="701" y="1966"/>
                    <a:pt x="769" y="1966"/>
                    <a:pt x="838" y="1953"/>
                  </a:cubicBezTo>
                  <a:lnTo>
                    <a:pt x="866" y="1887"/>
                  </a:lnTo>
                  <a:lnTo>
                    <a:pt x="1084" y="1870"/>
                  </a:lnTo>
                  <a:lnTo>
                    <a:pt x="1307" y="1641"/>
                  </a:lnTo>
                  <a:lnTo>
                    <a:pt x="1317" y="1650"/>
                  </a:lnTo>
                  <a:cubicBezTo>
                    <a:pt x="1323" y="1630"/>
                    <a:pt x="1330" y="1612"/>
                    <a:pt x="1330" y="1610"/>
                  </a:cubicBezTo>
                  <a:cubicBezTo>
                    <a:pt x="1409" y="1551"/>
                    <a:pt x="1502" y="1528"/>
                    <a:pt x="1482" y="1423"/>
                  </a:cubicBezTo>
                  <a:cubicBezTo>
                    <a:pt x="1507" y="1412"/>
                    <a:pt x="1530" y="1410"/>
                    <a:pt x="1542" y="1397"/>
                  </a:cubicBezTo>
                  <a:cubicBezTo>
                    <a:pt x="1596" y="1341"/>
                    <a:pt x="1646" y="1282"/>
                    <a:pt x="1708" y="1211"/>
                  </a:cubicBezTo>
                  <a:cubicBezTo>
                    <a:pt x="1695" y="1184"/>
                    <a:pt x="1678" y="1148"/>
                    <a:pt x="1660" y="1109"/>
                  </a:cubicBezTo>
                  <a:lnTo>
                    <a:pt x="1660" y="1109"/>
                  </a:lnTo>
                  <a:lnTo>
                    <a:pt x="1770" y="1136"/>
                  </a:lnTo>
                  <a:lnTo>
                    <a:pt x="1927" y="934"/>
                  </a:lnTo>
                  <a:lnTo>
                    <a:pt x="1898" y="871"/>
                  </a:lnTo>
                  <a:cubicBezTo>
                    <a:pt x="1949" y="782"/>
                    <a:pt x="1965" y="691"/>
                    <a:pt x="1967" y="591"/>
                  </a:cubicBezTo>
                  <a:cubicBezTo>
                    <a:pt x="1968" y="528"/>
                    <a:pt x="1920" y="472"/>
                    <a:pt x="1955" y="413"/>
                  </a:cubicBezTo>
                  <a:lnTo>
                    <a:pt x="1888" y="354"/>
                  </a:lnTo>
                  <a:cubicBezTo>
                    <a:pt x="1862" y="287"/>
                    <a:pt x="1837" y="221"/>
                    <a:pt x="1809" y="153"/>
                  </a:cubicBezTo>
                  <a:cubicBezTo>
                    <a:pt x="1727" y="132"/>
                    <a:pt x="1639" y="115"/>
                    <a:pt x="1554" y="89"/>
                  </a:cubicBezTo>
                  <a:cubicBezTo>
                    <a:pt x="1466" y="63"/>
                    <a:pt x="1379" y="3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3"/>
            <p:cNvSpPr/>
            <p:nvPr/>
          </p:nvSpPr>
          <p:spPr>
            <a:xfrm>
              <a:off x="3607525" y="1507100"/>
              <a:ext cx="50050" cy="47925"/>
            </a:xfrm>
            <a:custGeom>
              <a:avLst/>
              <a:gdLst/>
              <a:ahLst/>
              <a:cxnLst/>
              <a:rect l="l" t="t" r="r" b="b"/>
              <a:pathLst>
                <a:path w="2002" h="1917" extrusionOk="0">
                  <a:moveTo>
                    <a:pt x="1489" y="895"/>
                  </a:moveTo>
                  <a:lnTo>
                    <a:pt x="1615" y="913"/>
                  </a:lnTo>
                  <a:cubicBezTo>
                    <a:pt x="1590" y="938"/>
                    <a:pt x="1573" y="965"/>
                    <a:pt x="1563" y="965"/>
                  </a:cubicBezTo>
                  <a:cubicBezTo>
                    <a:pt x="1562" y="965"/>
                    <a:pt x="1562" y="965"/>
                    <a:pt x="1562" y="965"/>
                  </a:cubicBezTo>
                  <a:cubicBezTo>
                    <a:pt x="1532" y="957"/>
                    <a:pt x="1506" y="937"/>
                    <a:pt x="1477" y="924"/>
                  </a:cubicBezTo>
                  <a:lnTo>
                    <a:pt x="1489" y="895"/>
                  </a:lnTo>
                  <a:close/>
                  <a:moveTo>
                    <a:pt x="1483" y="1"/>
                  </a:moveTo>
                  <a:lnTo>
                    <a:pt x="1286" y="15"/>
                  </a:lnTo>
                  <a:lnTo>
                    <a:pt x="1101" y="69"/>
                  </a:lnTo>
                  <a:lnTo>
                    <a:pt x="1066" y="108"/>
                  </a:lnTo>
                  <a:lnTo>
                    <a:pt x="1032" y="86"/>
                  </a:lnTo>
                  <a:cubicBezTo>
                    <a:pt x="1012" y="123"/>
                    <a:pt x="993" y="158"/>
                    <a:pt x="973" y="197"/>
                  </a:cubicBezTo>
                  <a:lnTo>
                    <a:pt x="933" y="157"/>
                  </a:lnTo>
                  <a:cubicBezTo>
                    <a:pt x="904" y="206"/>
                    <a:pt x="877" y="254"/>
                    <a:pt x="860" y="284"/>
                  </a:cubicBezTo>
                  <a:lnTo>
                    <a:pt x="753" y="294"/>
                  </a:lnTo>
                  <a:cubicBezTo>
                    <a:pt x="754" y="302"/>
                    <a:pt x="756" y="310"/>
                    <a:pt x="757" y="318"/>
                  </a:cubicBezTo>
                  <a:lnTo>
                    <a:pt x="625" y="437"/>
                  </a:lnTo>
                  <a:cubicBezTo>
                    <a:pt x="603" y="544"/>
                    <a:pt x="579" y="574"/>
                    <a:pt x="480" y="628"/>
                  </a:cubicBezTo>
                  <a:cubicBezTo>
                    <a:pt x="449" y="645"/>
                    <a:pt x="423" y="669"/>
                    <a:pt x="393" y="689"/>
                  </a:cubicBezTo>
                  <a:cubicBezTo>
                    <a:pt x="361" y="710"/>
                    <a:pt x="328" y="731"/>
                    <a:pt x="292" y="753"/>
                  </a:cubicBezTo>
                  <a:cubicBezTo>
                    <a:pt x="284" y="791"/>
                    <a:pt x="274" y="836"/>
                    <a:pt x="263" y="877"/>
                  </a:cubicBezTo>
                  <a:lnTo>
                    <a:pt x="178" y="915"/>
                  </a:lnTo>
                  <a:cubicBezTo>
                    <a:pt x="162" y="961"/>
                    <a:pt x="156" y="1010"/>
                    <a:pt x="130" y="1046"/>
                  </a:cubicBezTo>
                  <a:cubicBezTo>
                    <a:pt x="99" y="1088"/>
                    <a:pt x="52" y="1119"/>
                    <a:pt x="9" y="1158"/>
                  </a:cubicBezTo>
                  <a:cubicBezTo>
                    <a:pt x="63" y="1204"/>
                    <a:pt x="1" y="1234"/>
                    <a:pt x="2" y="1272"/>
                  </a:cubicBezTo>
                  <a:cubicBezTo>
                    <a:pt x="26" y="1330"/>
                    <a:pt x="49" y="1389"/>
                    <a:pt x="73" y="1450"/>
                  </a:cubicBezTo>
                  <a:lnTo>
                    <a:pt x="108" y="1634"/>
                  </a:lnTo>
                  <a:cubicBezTo>
                    <a:pt x="131" y="1653"/>
                    <a:pt x="157" y="1665"/>
                    <a:pt x="171" y="1686"/>
                  </a:cubicBezTo>
                  <a:cubicBezTo>
                    <a:pt x="203" y="1731"/>
                    <a:pt x="243" y="1746"/>
                    <a:pt x="298" y="1751"/>
                  </a:cubicBezTo>
                  <a:cubicBezTo>
                    <a:pt x="327" y="1753"/>
                    <a:pt x="358" y="1782"/>
                    <a:pt x="384" y="1803"/>
                  </a:cubicBezTo>
                  <a:cubicBezTo>
                    <a:pt x="405" y="1823"/>
                    <a:pt x="424" y="1844"/>
                    <a:pt x="441" y="1867"/>
                  </a:cubicBezTo>
                  <a:lnTo>
                    <a:pt x="509" y="1850"/>
                  </a:lnTo>
                  <a:lnTo>
                    <a:pt x="565" y="1907"/>
                  </a:lnTo>
                  <a:lnTo>
                    <a:pt x="740" y="1916"/>
                  </a:lnTo>
                  <a:cubicBezTo>
                    <a:pt x="951" y="1835"/>
                    <a:pt x="1095" y="1665"/>
                    <a:pt x="1266" y="1547"/>
                  </a:cubicBezTo>
                  <a:lnTo>
                    <a:pt x="1450" y="1431"/>
                  </a:lnTo>
                  <a:cubicBezTo>
                    <a:pt x="1502" y="1365"/>
                    <a:pt x="1540" y="1317"/>
                    <a:pt x="1580" y="1269"/>
                  </a:cubicBezTo>
                  <a:cubicBezTo>
                    <a:pt x="1615" y="1227"/>
                    <a:pt x="1653" y="1185"/>
                    <a:pt x="1687" y="1142"/>
                  </a:cubicBezTo>
                  <a:cubicBezTo>
                    <a:pt x="1737" y="1077"/>
                    <a:pt x="1786" y="1010"/>
                    <a:pt x="1833" y="943"/>
                  </a:cubicBezTo>
                  <a:cubicBezTo>
                    <a:pt x="1858" y="910"/>
                    <a:pt x="1878" y="874"/>
                    <a:pt x="1891" y="835"/>
                  </a:cubicBezTo>
                  <a:cubicBezTo>
                    <a:pt x="1926" y="734"/>
                    <a:pt x="1954" y="632"/>
                    <a:pt x="1983" y="529"/>
                  </a:cubicBezTo>
                  <a:cubicBezTo>
                    <a:pt x="1992" y="499"/>
                    <a:pt x="1996" y="467"/>
                    <a:pt x="2002" y="435"/>
                  </a:cubicBezTo>
                  <a:lnTo>
                    <a:pt x="1935" y="405"/>
                  </a:lnTo>
                  <a:cubicBezTo>
                    <a:pt x="1939" y="360"/>
                    <a:pt x="1944" y="320"/>
                    <a:pt x="1947" y="288"/>
                  </a:cubicBezTo>
                  <a:cubicBezTo>
                    <a:pt x="1921" y="259"/>
                    <a:pt x="1888" y="239"/>
                    <a:pt x="1881" y="213"/>
                  </a:cubicBezTo>
                  <a:cubicBezTo>
                    <a:pt x="1870" y="167"/>
                    <a:pt x="1840" y="129"/>
                    <a:pt x="1798" y="105"/>
                  </a:cubicBezTo>
                  <a:lnTo>
                    <a:pt x="1522" y="57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3"/>
            <p:cNvSpPr/>
            <p:nvPr/>
          </p:nvSpPr>
          <p:spPr>
            <a:xfrm>
              <a:off x="3789800" y="1396525"/>
              <a:ext cx="50300" cy="45850"/>
            </a:xfrm>
            <a:custGeom>
              <a:avLst/>
              <a:gdLst/>
              <a:ahLst/>
              <a:cxnLst/>
              <a:rect l="l" t="t" r="r" b="b"/>
              <a:pathLst>
                <a:path w="2012" h="1834" extrusionOk="0">
                  <a:moveTo>
                    <a:pt x="1265" y="1085"/>
                  </a:moveTo>
                  <a:cubicBezTo>
                    <a:pt x="1320" y="1085"/>
                    <a:pt x="1372" y="1110"/>
                    <a:pt x="1427" y="1110"/>
                  </a:cubicBezTo>
                  <a:cubicBezTo>
                    <a:pt x="1432" y="1110"/>
                    <a:pt x="1437" y="1110"/>
                    <a:pt x="1442" y="1110"/>
                  </a:cubicBezTo>
                  <a:cubicBezTo>
                    <a:pt x="1448" y="1128"/>
                    <a:pt x="1452" y="1143"/>
                    <a:pt x="1462" y="1174"/>
                  </a:cubicBezTo>
                  <a:lnTo>
                    <a:pt x="1396" y="1135"/>
                  </a:lnTo>
                  <a:lnTo>
                    <a:pt x="1356" y="1162"/>
                  </a:lnTo>
                  <a:lnTo>
                    <a:pt x="1211" y="1095"/>
                  </a:lnTo>
                  <a:cubicBezTo>
                    <a:pt x="1230" y="1088"/>
                    <a:pt x="1248" y="1085"/>
                    <a:pt x="1265" y="1085"/>
                  </a:cubicBezTo>
                  <a:close/>
                  <a:moveTo>
                    <a:pt x="1062" y="1283"/>
                  </a:moveTo>
                  <a:lnTo>
                    <a:pt x="1062" y="1283"/>
                  </a:lnTo>
                  <a:cubicBezTo>
                    <a:pt x="1017" y="1333"/>
                    <a:pt x="974" y="1358"/>
                    <a:pt x="935" y="1358"/>
                  </a:cubicBezTo>
                  <a:cubicBezTo>
                    <a:pt x="911" y="1358"/>
                    <a:pt x="888" y="1349"/>
                    <a:pt x="866" y="1331"/>
                  </a:cubicBezTo>
                  <a:lnTo>
                    <a:pt x="1062" y="1283"/>
                  </a:lnTo>
                  <a:close/>
                  <a:moveTo>
                    <a:pt x="1289" y="1"/>
                  </a:moveTo>
                  <a:lnTo>
                    <a:pt x="1069" y="110"/>
                  </a:lnTo>
                  <a:cubicBezTo>
                    <a:pt x="1069" y="102"/>
                    <a:pt x="1070" y="92"/>
                    <a:pt x="1070" y="86"/>
                  </a:cubicBezTo>
                  <a:lnTo>
                    <a:pt x="1070" y="86"/>
                  </a:lnTo>
                  <a:cubicBezTo>
                    <a:pt x="1045" y="101"/>
                    <a:pt x="1017" y="118"/>
                    <a:pt x="989" y="134"/>
                  </a:cubicBezTo>
                  <a:cubicBezTo>
                    <a:pt x="930" y="165"/>
                    <a:pt x="869" y="195"/>
                    <a:pt x="812" y="228"/>
                  </a:cubicBezTo>
                  <a:cubicBezTo>
                    <a:pt x="798" y="238"/>
                    <a:pt x="789" y="252"/>
                    <a:pt x="785" y="269"/>
                  </a:cubicBezTo>
                  <a:cubicBezTo>
                    <a:pt x="758" y="349"/>
                    <a:pt x="733" y="370"/>
                    <a:pt x="653" y="378"/>
                  </a:cubicBezTo>
                  <a:cubicBezTo>
                    <a:pt x="614" y="412"/>
                    <a:pt x="583" y="448"/>
                    <a:pt x="543" y="466"/>
                  </a:cubicBezTo>
                  <a:cubicBezTo>
                    <a:pt x="478" y="497"/>
                    <a:pt x="457" y="545"/>
                    <a:pt x="465" y="600"/>
                  </a:cubicBezTo>
                  <a:lnTo>
                    <a:pt x="353" y="715"/>
                  </a:lnTo>
                  <a:lnTo>
                    <a:pt x="310" y="694"/>
                  </a:lnTo>
                  <a:cubicBezTo>
                    <a:pt x="303" y="741"/>
                    <a:pt x="298" y="785"/>
                    <a:pt x="291" y="835"/>
                  </a:cubicBezTo>
                  <a:cubicBezTo>
                    <a:pt x="153" y="890"/>
                    <a:pt x="130" y="1036"/>
                    <a:pt x="52" y="1146"/>
                  </a:cubicBezTo>
                  <a:lnTo>
                    <a:pt x="1" y="1168"/>
                  </a:lnTo>
                  <a:cubicBezTo>
                    <a:pt x="12" y="1207"/>
                    <a:pt x="24" y="1242"/>
                    <a:pt x="34" y="1275"/>
                  </a:cubicBezTo>
                  <a:cubicBezTo>
                    <a:pt x="25" y="1307"/>
                    <a:pt x="18" y="1336"/>
                    <a:pt x="9" y="1373"/>
                  </a:cubicBezTo>
                  <a:lnTo>
                    <a:pt x="140" y="1597"/>
                  </a:lnTo>
                  <a:cubicBezTo>
                    <a:pt x="140" y="1611"/>
                    <a:pt x="141" y="1637"/>
                    <a:pt x="141" y="1656"/>
                  </a:cubicBezTo>
                  <a:lnTo>
                    <a:pt x="308" y="1753"/>
                  </a:lnTo>
                  <a:cubicBezTo>
                    <a:pt x="447" y="1785"/>
                    <a:pt x="598" y="1758"/>
                    <a:pt x="712" y="1833"/>
                  </a:cubicBezTo>
                  <a:lnTo>
                    <a:pt x="1041" y="1705"/>
                  </a:lnTo>
                  <a:lnTo>
                    <a:pt x="1055" y="1653"/>
                  </a:lnTo>
                  <a:cubicBezTo>
                    <a:pt x="1153" y="1591"/>
                    <a:pt x="1298" y="1614"/>
                    <a:pt x="1343" y="1482"/>
                  </a:cubicBezTo>
                  <a:cubicBezTo>
                    <a:pt x="1446" y="1442"/>
                    <a:pt x="1526" y="1386"/>
                    <a:pt x="1570" y="1282"/>
                  </a:cubicBezTo>
                  <a:cubicBezTo>
                    <a:pt x="1584" y="1244"/>
                    <a:pt x="1630" y="1218"/>
                    <a:pt x="1669" y="1180"/>
                  </a:cubicBezTo>
                  <a:cubicBezTo>
                    <a:pt x="1659" y="1126"/>
                    <a:pt x="1717" y="1130"/>
                    <a:pt x="1745" y="1107"/>
                  </a:cubicBezTo>
                  <a:cubicBezTo>
                    <a:pt x="1801" y="1023"/>
                    <a:pt x="1856" y="939"/>
                    <a:pt x="1918" y="845"/>
                  </a:cubicBezTo>
                  <a:lnTo>
                    <a:pt x="1903" y="793"/>
                  </a:lnTo>
                  <a:cubicBezTo>
                    <a:pt x="1938" y="716"/>
                    <a:pt x="1972" y="642"/>
                    <a:pt x="2011" y="560"/>
                  </a:cubicBezTo>
                  <a:cubicBezTo>
                    <a:pt x="1994" y="530"/>
                    <a:pt x="1968" y="498"/>
                    <a:pt x="1959" y="463"/>
                  </a:cubicBezTo>
                  <a:cubicBezTo>
                    <a:pt x="1947" y="421"/>
                    <a:pt x="1952" y="375"/>
                    <a:pt x="1947" y="332"/>
                  </a:cubicBezTo>
                  <a:cubicBezTo>
                    <a:pt x="1941" y="292"/>
                    <a:pt x="1933" y="253"/>
                    <a:pt x="1924" y="201"/>
                  </a:cubicBezTo>
                  <a:lnTo>
                    <a:pt x="1851" y="223"/>
                  </a:lnTo>
                  <a:lnTo>
                    <a:pt x="1745" y="146"/>
                  </a:lnTo>
                  <a:lnTo>
                    <a:pt x="1729" y="75"/>
                  </a:lnTo>
                  <a:lnTo>
                    <a:pt x="1619" y="140"/>
                  </a:lnTo>
                  <a:cubicBezTo>
                    <a:pt x="1605" y="133"/>
                    <a:pt x="1592" y="125"/>
                    <a:pt x="1579" y="117"/>
                  </a:cubicBezTo>
                  <a:cubicBezTo>
                    <a:pt x="1566" y="106"/>
                    <a:pt x="1554" y="93"/>
                    <a:pt x="1542" y="81"/>
                  </a:cubicBezTo>
                  <a:cubicBezTo>
                    <a:pt x="1541" y="85"/>
                    <a:pt x="1539" y="89"/>
                    <a:pt x="1536" y="92"/>
                  </a:cubicBezTo>
                  <a:lnTo>
                    <a:pt x="1379" y="25"/>
                  </a:lnTo>
                  <a:cubicBezTo>
                    <a:pt x="1375" y="23"/>
                    <a:pt x="1370" y="22"/>
                    <a:pt x="1365" y="22"/>
                  </a:cubicBezTo>
                  <a:cubicBezTo>
                    <a:pt x="1351" y="22"/>
                    <a:pt x="1336" y="29"/>
                    <a:pt x="1321" y="29"/>
                  </a:cubicBezTo>
                  <a:cubicBezTo>
                    <a:pt x="1309" y="29"/>
                    <a:pt x="1297" y="23"/>
                    <a:pt x="1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3"/>
            <p:cNvSpPr/>
            <p:nvPr/>
          </p:nvSpPr>
          <p:spPr>
            <a:xfrm>
              <a:off x="3685375" y="1476500"/>
              <a:ext cx="45675" cy="48850"/>
            </a:xfrm>
            <a:custGeom>
              <a:avLst/>
              <a:gdLst/>
              <a:ahLst/>
              <a:cxnLst/>
              <a:rect l="l" t="t" r="r" b="b"/>
              <a:pathLst>
                <a:path w="1827" h="1954" extrusionOk="0">
                  <a:moveTo>
                    <a:pt x="1259" y="1"/>
                  </a:moveTo>
                  <a:cubicBezTo>
                    <a:pt x="1202" y="16"/>
                    <a:pt x="1156" y="19"/>
                    <a:pt x="1122" y="40"/>
                  </a:cubicBezTo>
                  <a:cubicBezTo>
                    <a:pt x="1095" y="58"/>
                    <a:pt x="1070" y="72"/>
                    <a:pt x="1046" y="72"/>
                  </a:cubicBezTo>
                  <a:cubicBezTo>
                    <a:pt x="1036" y="72"/>
                    <a:pt x="1025" y="69"/>
                    <a:pt x="1014" y="62"/>
                  </a:cubicBezTo>
                  <a:lnTo>
                    <a:pt x="859" y="181"/>
                  </a:lnTo>
                  <a:cubicBezTo>
                    <a:pt x="833" y="231"/>
                    <a:pt x="792" y="287"/>
                    <a:pt x="710" y="293"/>
                  </a:cubicBezTo>
                  <a:cubicBezTo>
                    <a:pt x="703" y="327"/>
                    <a:pt x="697" y="361"/>
                    <a:pt x="694" y="383"/>
                  </a:cubicBezTo>
                  <a:cubicBezTo>
                    <a:pt x="653" y="405"/>
                    <a:pt x="611" y="413"/>
                    <a:pt x="592" y="438"/>
                  </a:cubicBezTo>
                  <a:cubicBezTo>
                    <a:pt x="556" y="489"/>
                    <a:pt x="498" y="521"/>
                    <a:pt x="479" y="588"/>
                  </a:cubicBezTo>
                  <a:cubicBezTo>
                    <a:pt x="468" y="618"/>
                    <a:pt x="444" y="643"/>
                    <a:pt x="414" y="656"/>
                  </a:cubicBezTo>
                  <a:cubicBezTo>
                    <a:pt x="306" y="698"/>
                    <a:pt x="257" y="781"/>
                    <a:pt x="240" y="889"/>
                  </a:cubicBezTo>
                  <a:cubicBezTo>
                    <a:pt x="238" y="901"/>
                    <a:pt x="234" y="912"/>
                    <a:pt x="232" y="924"/>
                  </a:cubicBezTo>
                  <a:lnTo>
                    <a:pt x="178" y="942"/>
                  </a:lnTo>
                  <a:cubicBezTo>
                    <a:pt x="139" y="1006"/>
                    <a:pt x="106" y="1061"/>
                    <a:pt x="66" y="1127"/>
                  </a:cubicBezTo>
                  <a:cubicBezTo>
                    <a:pt x="66" y="1128"/>
                    <a:pt x="68" y="1145"/>
                    <a:pt x="70" y="1161"/>
                  </a:cubicBezTo>
                  <a:lnTo>
                    <a:pt x="27" y="1205"/>
                  </a:lnTo>
                  <a:cubicBezTo>
                    <a:pt x="33" y="1301"/>
                    <a:pt x="0" y="1396"/>
                    <a:pt x="70" y="1467"/>
                  </a:cubicBezTo>
                  <a:lnTo>
                    <a:pt x="16" y="1572"/>
                  </a:lnTo>
                  <a:lnTo>
                    <a:pt x="113" y="1685"/>
                  </a:lnTo>
                  <a:cubicBezTo>
                    <a:pt x="119" y="1712"/>
                    <a:pt x="125" y="1738"/>
                    <a:pt x="131" y="1769"/>
                  </a:cubicBezTo>
                  <a:cubicBezTo>
                    <a:pt x="188" y="1798"/>
                    <a:pt x="235" y="1843"/>
                    <a:pt x="306" y="1855"/>
                  </a:cubicBezTo>
                  <a:cubicBezTo>
                    <a:pt x="344" y="1860"/>
                    <a:pt x="380" y="1888"/>
                    <a:pt x="414" y="1909"/>
                  </a:cubicBezTo>
                  <a:cubicBezTo>
                    <a:pt x="457" y="1936"/>
                    <a:pt x="500" y="1953"/>
                    <a:pt x="546" y="1953"/>
                  </a:cubicBezTo>
                  <a:cubicBezTo>
                    <a:pt x="571" y="1953"/>
                    <a:pt x="596" y="1949"/>
                    <a:pt x="622" y="1938"/>
                  </a:cubicBezTo>
                  <a:cubicBezTo>
                    <a:pt x="686" y="1911"/>
                    <a:pt x="748" y="1877"/>
                    <a:pt x="811" y="1877"/>
                  </a:cubicBezTo>
                  <a:cubicBezTo>
                    <a:pt x="831" y="1877"/>
                    <a:pt x="851" y="1880"/>
                    <a:pt x="871" y="1888"/>
                  </a:cubicBezTo>
                  <a:cubicBezTo>
                    <a:pt x="963" y="1844"/>
                    <a:pt x="1000" y="1738"/>
                    <a:pt x="1104" y="1738"/>
                  </a:cubicBezTo>
                  <a:cubicBezTo>
                    <a:pt x="1108" y="1738"/>
                    <a:pt x="1113" y="1738"/>
                    <a:pt x="1117" y="1738"/>
                  </a:cubicBezTo>
                  <a:cubicBezTo>
                    <a:pt x="1202" y="1601"/>
                    <a:pt x="1334" y="1501"/>
                    <a:pt x="1405" y="1348"/>
                  </a:cubicBezTo>
                  <a:lnTo>
                    <a:pt x="1457" y="1341"/>
                  </a:lnTo>
                  <a:cubicBezTo>
                    <a:pt x="1478" y="1316"/>
                    <a:pt x="1497" y="1292"/>
                    <a:pt x="1516" y="1267"/>
                  </a:cubicBezTo>
                  <a:lnTo>
                    <a:pt x="1481" y="1236"/>
                  </a:lnTo>
                  <a:lnTo>
                    <a:pt x="1604" y="1173"/>
                  </a:lnTo>
                  <a:cubicBezTo>
                    <a:pt x="1601" y="1172"/>
                    <a:pt x="1599" y="1170"/>
                    <a:pt x="1595" y="1168"/>
                  </a:cubicBezTo>
                  <a:lnTo>
                    <a:pt x="1682" y="1045"/>
                  </a:lnTo>
                  <a:cubicBezTo>
                    <a:pt x="1684" y="1009"/>
                    <a:pt x="1688" y="964"/>
                    <a:pt x="1691" y="924"/>
                  </a:cubicBezTo>
                  <a:cubicBezTo>
                    <a:pt x="1707" y="893"/>
                    <a:pt x="1730" y="867"/>
                    <a:pt x="1731" y="843"/>
                  </a:cubicBezTo>
                  <a:cubicBezTo>
                    <a:pt x="1733" y="818"/>
                    <a:pt x="1713" y="792"/>
                    <a:pt x="1701" y="766"/>
                  </a:cubicBezTo>
                  <a:lnTo>
                    <a:pt x="1794" y="637"/>
                  </a:lnTo>
                  <a:cubicBezTo>
                    <a:pt x="1792" y="593"/>
                    <a:pt x="1791" y="545"/>
                    <a:pt x="1790" y="495"/>
                  </a:cubicBezTo>
                  <a:lnTo>
                    <a:pt x="1827" y="431"/>
                  </a:lnTo>
                  <a:lnTo>
                    <a:pt x="1770" y="405"/>
                  </a:lnTo>
                  <a:lnTo>
                    <a:pt x="1770" y="293"/>
                  </a:lnTo>
                  <a:cubicBezTo>
                    <a:pt x="1722" y="271"/>
                    <a:pt x="1677" y="257"/>
                    <a:pt x="1642" y="233"/>
                  </a:cubicBezTo>
                  <a:cubicBezTo>
                    <a:pt x="1605" y="211"/>
                    <a:pt x="1576" y="178"/>
                    <a:pt x="1538" y="144"/>
                  </a:cubicBezTo>
                  <a:lnTo>
                    <a:pt x="1459" y="165"/>
                  </a:lnTo>
                  <a:lnTo>
                    <a:pt x="1413" y="101"/>
                  </a:lnTo>
                  <a:lnTo>
                    <a:pt x="1332" y="97"/>
                  </a:lnTo>
                  <a:lnTo>
                    <a:pt x="1342" y="82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9" name="Google Shape;6229;p23"/>
          <p:cNvGrpSpPr/>
          <p:nvPr/>
        </p:nvGrpSpPr>
        <p:grpSpPr>
          <a:xfrm rot="-983121">
            <a:off x="351113" y="2406863"/>
            <a:ext cx="1529260" cy="2433821"/>
            <a:chOff x="5560525" y="2003150"/>
            <a:chExt cx="826750" cy="1315775"/>
          </a:xfrm>
        </p:grpSpPr>
        <p:sp>
          <p:nvSpPr>
            <p:cNvPr id="6230" name="Google Shape;6230;p23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3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3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3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3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3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3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3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3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3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3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3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3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3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3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3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3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3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3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3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3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3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3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3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3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3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3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3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3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3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3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3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3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3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3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3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3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3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3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3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3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3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3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3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3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3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3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3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3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3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3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3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3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3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3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3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3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3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3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3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3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3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3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3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3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3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3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3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3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3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3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3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3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3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3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3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3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3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3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3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3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3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3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3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3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3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3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3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3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3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3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3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3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3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3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3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3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3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3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3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3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3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3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3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3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3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3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3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3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3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3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3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3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3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3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3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3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3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3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3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3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3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3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3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3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3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3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3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3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3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3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3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3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3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3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3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3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3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3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3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3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3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3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3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3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3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3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3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3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3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3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3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3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3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3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3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3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3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3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3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3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3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3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3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3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5" name="Google Shape;6395;p23"/>
          <p:cNvGrpSpPr/>
          <p:nvPr/>
        </p:nvGrpSpPr>
        <p:grpSpPr>
          <a:xfrm rot="6302208">
            <a:off x="6967824" y="1603782"/>
            <a:ext cx="2559370" cy="789880"/>
            <a:chOff x="1184300" y="2672075"/>
            <a:chExt cx="802225" cy="247600"/>
          </a:xfrm>
        </p:grpSpPr>
        <p:sp>
          <p:nvSpPr>
            <p:cNvPr id="6396" name="Google Shape;6396;p23"/>
            <p:cNvSpPr/>
            <p:nvPr/>
          </p:nvSpPr>
          <p:spPr>
            <a:xfrm>
              <a:off x="1983500" y="2716150"/>
              <a:ext cx="3025" cy="4225"/>
            </a:xfrm>
            <a:custGeom>
              <a:avLst/>
              <a:gdLst/>
              <a:ahLst/>
              <a:cxnLst/>
              <a:rect l="l" t="t" r="r" b="b"/>
              <a:pathLst>
                <a:path w="121" h="169" extrusionOk="0">
                  <a:moveTo>
                    <a:pt x="120" y="1"/>
                  </a:moveTo>
                  <a:lnTo>
                    <a:pt x="0" y="81"/>
                  </a:lnTo>
                  <a:cubicBezTo>
                    <a:pt x="17" y="112"/>
                    <a:pt x="32" y="139"/>
                    <a:pt x="49" y="168"/>
                  </a:cubicBezTo>
                  <a:lnTo>
                    <a:pt x="84" y="116"/>
                  </a:lnTo>
                  <a:lnTo>
                    <a:pt x="120" y="13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3"/>
            <p:cNvSpPr/>
            <p:nvPr/>
          </p:nvSpPr>
          <p:spPr>
            <a:xfrm>
              <a:off x="1400000" y="2765600"/>
              <a:ext cx="40575" cy="33975"/>
            </a:xfrm>
            <a:custGeom>
              <a:avLst/>
              <a:gdLst/>
              <a:ahLst/>
              <a:cxnLst/>
              <a:rect l="l" t="t" r="r" b="b"/>
              <a:pathLst>
                <a:path w="1623" h="1359" extrusionOk="0">
                  <a:moveTo>
                    <a:pt x="814" y="1"/>
                  </a:moveTo>
                  <a:lnTo>
                    <a:pt x="591" y="85"/>
                  </a:lnTo>
                  <a:lnTo>
                    <a:pt x="480" y="76"/>
                  </a:lnTo>
                  <a:cubicBezTo>
                    <a:pt x="454" y="118"/>
                    <a:pt x="441" y="169"/>
                    <a:pt x="412" y="180"/>
                  </a:cubicBezTo>
                  <a:cubicBezTo>
                    <a:pt x="341" y="207"/>
                    <a:pt x="301" y="256"/>
                    <a:pt x="273" y="321"/>
                  </a:cubicBezTo>
                  <a:cubicBezTo>
                    <a:pt x="268" y="334"/>
                    <a:pt x="260" y="344"/>
                    <a:pt x="249" y="352"/>
                  </a:cubicBezTo>
                  <a:cubicBezTo>
                    <a:pt x="179" y="389"/>
                    <a:pt x="156" y="466"/>
                    <a:pt x="97" y="507"/>
                  </a:cubicBezTo>
                  <a:cubicBezTo>
                    <a:pt x="110" y="572"/>
                    <a:pt x="120" y="628"/>
                    <a:pt x="135" y="712"/>
                  </a:cubicBezTo>
                  <a:cubicBezTo>
                    <a:pt x="171" y="748"/>
                    <a:pt x="180" y="823"/>
                    <a:pt x="193" y="903"/>
                  </a:cubicBezTo>
                  <a:lnTo>
                    <a:pt x="104" y="888"/>
                  </a:lnTo>
                  <a:lnTo>
                    <a:pt x="104" y="888"/>
                  </a:lnTo>
                  <a:cubicBezTo>
                    <a:pt x="123" y="961"/>
                    <a:pt x="0" y="969"/>
                    <a:pt x="42" y="1054"/>
                  </a:cubicBezTo>
                  <a:lnTo>
                    <a:pt x="164" y="1077"/>
                  </a:lnTo>
                  <a:lnTo>
                    <a:pt x="248" y="1036"/>
                  </a:lnTo>
                  <a:cubicBezTo>
                    <a:pt x="253" y="1070"/>
                    <a:pt x="258" y="1097"/>
                    <a:pt x="264" y="1126"/>
                  </a:cubicBezTo>
                  <a:cubicBezTo>
                    <a:pt x="394" y="1171"/>
                    <a:pt x="510" y="1233"/>
                    <a:pt x="590" y="1358"/>
                  </a:cubicBezTo>
                  <a:lnTo>
                    <a:pt x="688" y="1281"/>
                  </a:lnTo>
                  <a:lnTo>
                    <a:pt x="774" y="1296"/>
                  </a:lnTo>
                  <a:lnTo>
                    <a:pt x="841" y="1248"/>
                  </a:lnTo>
                  <a:lnTo>
                    <a:pt x="973" y="1316"/>
                  </a:lnTo>
                  <a:lnTo>
                    <a:pt x="1057" y="1217"/>
                  </a:lnTo>
                  <a:lnTo>
                    <a:pt x="1122" y="1210"/>
                  </a:lnTo>
                  <a:cubicBezTo>
                    <a:pt x="1164" y="1172"/>
                    <a:pt x="1198" y="1142"/>
                    <a:pt x="1249" y="1096"/>
                  </a:cubicBezTo>
                  <a:cubicBezTo>
                    <a:pt x="1257" y="1166"/>
                    <a:pt x="1261" y="1210"/>
                    <a:pt x="1269" y="1253"/>
                  </a:cubicBezTo>
                  <a:cubicBezTo>
                    <a:pt x="1280" y="1317"/>
                    <a:pt x="1295" y="1329"/>
                    <a:pt x="1352" y="1329"/>
                  </a:cubicBezTo>
                  <a:cubicBezTo>
                    <a:pt x="1366" y="1277"/>
                    <a:pt x="1266" y="1279"/>
                    <a:pt x="1298" y="1207"/>
                  </a:cubicBezTo>
                  <a:lnTo>
                    <a:pt x="1298" y="1207"/>
                  </a:lnTo>
                  <a:lnTo>
                    <a:pt x="1365" y="1224"/>
                  </a:lnTo>
                  <a:lnTo>
                    <a:pt x="1525" y="1184"/>
                  </a:lnTo>
                  <a:cubicBezTo>
                    <a:pt x="1592" y="1151"/>
                    <a:pt x="1577" y="1055"/>
                    <a:pt x="1622" y="984"/>
                  </a:cubicBezTo>
                  <a:lnTo>
                    <a:pt x="1523" y="898"/>
                  </a:lnTo>
                  <a:lnTo>
                    <a:pt x="1382" y="885"/>
                  </a:lnTo>
                  <a:cubicBezTo>
                    <a:pt x="1391" y="838"/>
                    <a:pt x="1397" y="804"/>
                    <a:pt x="1405" y="770"/>
                  </a:cubicBezTo>
                  <a:cubicBezTo>
                    <a:pt x="1436" y="650"/>
                    <a:pt x="1438" y="532"/>
                    <a:pt x="1381" y="418"/>
                  </a:cubicBezTo>
                  <a:cubicBezTo>
                    <a:pt x="1371" y="401"/>
                    <a:pt x="1367" y="382"/>
                    <a:pt x="1366" y="362"/>
                  </a:cubicBezTo>
                  <a:cubicBezTo>
                    <a:pt x="1365" y="288"/>
                    <a:pt x="1336" y="230"/>
                    <a:pt x="1268" y="199"/>
                  </a:cubicBezTo>
                  <a:cubicBezTo>
                    <a:pt x="1265" y="171"/>
                    <a:pt x="1262" y="147"/>
                    <a:pt x="1260" y="125"/>
                  </a:cubicBezTo>
                  <a:lnTo>
                    <a:pt x="933" y="1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3"/>
            <p:cNvSpPr/>
            <p:nvPr/>
          </p:nvSpPr>
          <p:spPr>
            <a:xfrm>
              <a:off x="1440825" y="2782925"/>
              <a:ext cx="34025" cy="37000"/>
            </a:xfrm>
            <a:custGeom>
              <a:avLst/>
              <a:gdLst/>
              <a:ahLst/>
              <a:cxnLst/>
              <a:rect l="l" t="t" r="r" b="b"/>
              <a:pathLst>
                <a:path w="1361" h="1480" extrusionOk="0">
                  <a:moveTo>
                    <a:pt x="641" y="0"/>
                  </a:moveTo>
                  <a:lnTo>
                    <a:pt x="513" y="96"/>
                  </a:lnTo>
                  <a:lnTo>
                    <a:pt x="414" y="118"/>
                  </a:lnTo>
                  <a:lnTo>
                    <a:pt x="424" y="132"/>
                  </a:lnTo>
                  <a:cubicBezTo>
                    <a:pt x="396" y="170"/>
                    <a:pt x="366" y="209"/>
                    <a:pt x="339" y="244"/>
                  </a:cubicBezTo>
                  <a:lnTo>
                    <a:pt x="248" y="233"/>
                  </a:lnTo>
                  <a:lnTo>
                    <a:pt x="1" y="523"/>
                  </a:lnTo>
                  <a:cubicBezTo>
                    <a:pt x="12" y="570"/>
                    <a:pt x="30" y="619"/>
                    <a:pt x="34" y="669"/>
                  </a:cubicBezTo>
                  <a:cubicBezTo>
                    <a:pt x="37" y="722"/>
                    <a:pt x="26" y="777"/>
                    <a:pt x="23" y="832"/>
                  </a:cubicBezTo>
                  <a:lnTo>
                    <a:pt x="8" y="833"/>
                  </a:lnTo>
                  <a:cubicBezTo>
                    <a:pt x="33" y="896"/>
                    <a:pt x="59" y="959"/>
                    <a:pt x="91" y="1038"/>
                  </a:cubicBezTo>
                  <a:lnTo>
                    <a:pt x="91" y="1151"/>
                  </a:lnTo>
                  <a:cubicBezTo>
                    <a:pt x="119" y="1167"/>
                    <a:pt x="154" y="1174"/>
                    <a:pt x="162" y="1192"/>
                  </a:cubicBezTo>
                  <a:cubicBezTo>
                    <a:pt x="199" y="1280"/>
                    <a:pt x="285" y="1294"/>
                    <a:pt x="356" y="1328"/>
                  </a:cubicBezTo>
                  <a:cubicBezTo>
                    <a:pt x="399" y="1349"/>
                    <a:pt x="449" y="1354"/>
                    <a:pt x="497" y="1369"/>
                  </a:cubicBezTo>
                  <a:lnTo>
                    <a:pt x="556" y="1480"/>
                  </a:lnTo>
                  <a:lnTo>
                    <a:pt x="642" y="1408"/>
                  </a:lnTo>
                  <a:lnTo>
                    <a:pt x="716" y="1440"/>
                  </a:lnTo>
                  <a:lnTo>
                    <a:pt x="788" y="1399"/>
                  </a:lnTo>
                  <a:cubicBezTo>
                    <a:pt x="789" y="1405"/>
                    <a:pt x="790" y="1410"/>
                    <a:pt x="791" y="1416"/>
                  </a:cubicBezTo>
                  <a:lnTo>
                    <a:pt x="992" y="1396"/>
                  </a:lnTo>
                  <a:cubicBezTo>
                    <a:pt x="976" y="1358"/>
                    <a:pt x="968" y="1335"/>
                    <a:pt x="953" y="1301"/>
                  </a:cubicBezTo>
                  <a:cubicBezTo>
                    <a:pt x="1149" y="1272"/>
                    <a:pt x="1184" y="1115"/>
                    <a:pt x="1248" y="963"/>
                  </a:cubicBezTo>
                  <a:lnTo>
                    <a:pt x="1303" y="912"/>
                  </a:lnTo>
                  <a:lnTo>
                    <a:pt x="1303" y="652"/>
                  </a:lnTo>
                  <a:cubicBezTo>
                    <a:pt x="1361" y="565"/>
                    <a:pt x="1261" y="490"/>
                    <a:pt x="1214" y="403"/>
                  </a:cubicBezTo>
                  <a:lnTo>
                    <a:pt x="1237" y="348"/>
                  </a:lnTo>
                  <a:lnTo>
                    <a:pt x="1078" y="263"/>
                  </a:lnTo>
                  <a:cubicBezTo>
                    <a:pt x="1094" y="225"/>
                    <a:pt x="1106" y="195"/>
                    <a:pt x="1118" y="168"/>
                  </a:cubicBezTo>
                  <a:cubicBezTo>
                    <a:pt x="1148" y="169"/>
                    <a:pt x="1175" y="197"/>
                    <a:pt x="1201" y="197"/>
                  </a:cubicBezTo>
                  <a:cubicBezTo>
                    <a:pt x="1216" y="197"/>
                    <a:pt x="1231" y="188"/>
                    <a:pt x="1247" y="157"/>
                  </a:cubicBezTo>
                  <a:lnTo>
                    <a:pt x="1164" y="94"/>
                  </a:lnTo>
                  <a:lnTo>
                    <a:pt x="1021" y="166"/>
                  </a:lnTo>
                  <a:cubicBezTo>
                    <a:pt x="1012" y="126"/>
                    <a:pt x="1005" y="98"/>
                    <a:pt x="997" y="63"/>
                  </a:cubicBezTo>
                  <a:lnTo>
                    <a:pt x="704" y="102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3"/>
            <p:cNvSpPr/>
            <p:nvPr/>
          </p:nvSpPr>
          <p:spPr>
            <a:xfrm>
              <a:off x="1544275" y="2686950"/>
              <a:ext cx="37350" cy="32375"/>
            </a:xfrm>
            <a:custGeom>
              <a:avLst/>
              <a:gdLst/>
              <a:ahLst/>
              <a:cxnLst/>
              <a:rect l="l" t="t" r="r" b="b"/>
              <a:pathLst>
                <a:path w="1494" h="1295" extrusionOk="0">
                  <a:moveTo>
                    <a:pt x="692" y="0"/>
                  </a:moveTo>
                  <a:lnTo>
                    <a:pt x="588" y="53"/>
                  </a:lnTo>
                  <a:lnTo>
                    <a:pt x="556" y="127"/>
                  </a:lnTo>
                  <a:lnTo>
                    <a:pt x="475" y="167"/>
                  </a:lnTo>
                  <a:cubicBezTo>
                    <a:pt x="449" y="215"/>
                    <a:pt x="412" y="256"/>
                    <a:pt x="407" y="300"/>
                  </a:cubicBezTo>
                  <a:cubicBezTo>
                    <a:pt x="399" y="378"/>
                    <a:pt x="371" y="452"/>
                    <a:pt x="328" y="517"/>
                  </a:cubicBezTo>
                  <a:cubicBezTo>
                    <a:pt x="266" y="603"/>
                    <a:pt x="236" y="724"/>
                    <a:pt x="98" y="745"/>
                  </a:cubicBezTo>
                  <a:cubicBezTo>
                    <a:pt x="134" y="828"/>
                    <a:pt x="1" y="833"/>
                    <a:pt x="26" y="923"/>
                  </a:cubicBezTo>
                  <a:lnTo>
                    <a:pt x="101" y="889"/>
                  </a:lnTo>
                  <a:lnTo>
                    <a:pt x="199" y="1012"/>
                  </a:lnTo>
                  <a:lnTo>
                    <a:pt x="163" y="1045"/>
                  </a:lnTo>
                  <a:cubicBezTo>
                    <a:pt x="169" y="1084"/>
                    <a:pt x="176" y="1117"/>
                    <a:pt x="182" y="1152"/>
                  </a:cubicBezTo>
                  <a:lnTo>
                    <a:pt x="245" y="1140"/>
                  </a:lnTo>
                  <a:cubicBezTo>
                    <a:pt x="289" y="1174"/>
                    <a:pt x="331" y="1205"/>
                    <a:pt x="370" y="1239"/>
                  </a:cubicBezTo>
                  <a:cubicBezTo>
                    <a:pt x="412" y="1276"/>
                    <a:pt x="459" y="1294"/>
                    <a:pt x="506" y="1294"/>
                  </a:cubicBezTo>
                  <a:cubicBezTo>
                    <a:pt x="534" y="1294"/>
                    <a:pt x="562" y="1288"/>
                    <a:pt x="589" y="1276"/>
                  </a:cubicBezTo>
                  <a:cubicBezTo>
                    <a:pt x="636" y="1256"/>
                    <a:pt x="686" y="1246"/>
                    <a:pt x="736" y="1246"/>
                  </a:cubicBezTo>
                  <a:cubicBezTo>
                    <a:pt x="761" y="1246"/>
                    <a:pt x="787" y="1249"/>
                    <a:pt x="812" y="1254"/>
                  </a:cubicBezTo>
                  <a:lnTo>
                    <a:pt x="824" y="1213"/>
                  </a:lnTo>
                  <a:lnTo>
                    <a:pt x="1020" y="1226"/>
                  </a:lnTo>
                  <a:cubicBezTo>
                    <a:pt x="1039" y="1169"/>
                    <a:pt x="1051" y="1128"/>
                    <a:pt x="1063" y="1090"/>
                  </a:cubicBezTo>
                  <a:cubicBezTo>
                    <a:pt x="1031" y="1053"/>
                    <a:pt x="967" y="1082"/>
                    <a:pt x="959" y="1015"/>
                  </a:cubicBezTo>
                  <a:lnTo>
                    <a:pt x="1050" y="969"/>
                  </a:lnTo>
                  <a:cubicBezTo>
                    <a:pt x="1068" y="940"/>
                    <a:pt x="1086" y="914"/>
                    <a:pt x="1104" y="887"/>
                  </a:cubicBezTo>
                  <a:lnTo>
                    <a:pt x="1197" y="936"/>
                  </a:lnTo>
                  <a:lnTo>
                    <a:pt x="1348" y="856"/>
                  </a:lnTo>
                  <a:cubicBezTo>
                    <a:pt x="1347" y="848"/>
                    <a:pt x="1344" y="840"/>
                    <a:pt x="1343" y="831"/>
                  </a:cubicBezTo>
                  <a:lnTo>
                    <a:pt x="1185" y="809"/>
                  </a:lnTo>
                  <a:lnTo>
                    <a:pt x="1295" y="685"/>
                  </a:lnTo>
                  <a:lnTo>
                    <a:pt x="1374" y="685"/>
                  </a:lnTo>
                  <a:cubicBezTo>
                    <a:pt x="1359" y="607"/>
                    <a:pt x="1344" y="533"/>
                    <a:pt x="1330" y="457"/>
                  </a:cubicBezTo>
                  <a:lnTo>
                    <a:pt x="1494" y="345"/>
                  </a:lnTo>
                  <a:lnTo>
                    <a:pt x="1375" y="330"/>
                  </a:lnTo>
                  <a:cubicBezTo>
                    <a:pt x="1386" y="319"/>
                    <a:pt x="1397" y="306"/>
                    <a:pt x="1407" y="295"/>
                  </a:cubicBezTo>
                  <a:lnTo>
                    <a:pt x="1260" y="182"/>
                  </a:lnTo>
                  <a:cubicBezTo>
                    <a:pt x="1269" y="140"/>
                    <a:pt x="1219" y="113"/>
                    <a:pt x="1170" y="84"/>
                  </a:cubicBezTo>
                  <a:cubicBezTo>
                    <a:pt x="1106" y="45"/>
                    <a:pt x="1033" y="24"/>
                    <a:pt x="958" y="22"/>
                  </a:cubicBezTo>
                  <a:cubicBezTo>
                    <a:pt x="872" y="18"/>
                    <a:pt x="787" y="8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3"/>
            <p:cNvSpPr/>
            <p:nvPr/>
          </p:nvSpPr>
          <p:spPr>
            <a:xfrm>
              <a:off x="1881225" y="2722825"/>
              <a:ext cx="26000" cy="25925"/>
            </a:xfrm>
            <a:custGeom>
              <a:avLst/>
              <a:gdLst/>
              <a:ahLst/>
              <a:cxnLst/>
              <a:rect l="l" t="t" r="r" b="b"/>
              <a:pathLst>
                <a:path w="1040" h="1037" extrusionOk="0">
                  <a:moveTo>
                    <a:pt x="860" y="0"/>
                  </a:moveTo>
                  <a:cubicBezTo>
                    <a:pt x="834" y="0"/>
                    <a:pt x="808" y="7"/>
                    <a:pt x="784" y="20"/>
                  </a:cubicBezTo>
                  <a:cubicBezTo>
                    <a:pt x="734" y="47"/>
                    <a:pt x="683" y="70"/>
                    <a:pt x="626" y="70"/>
                  </a:cubicBezTo>
                  <a:cubicBezTo>
                    <a:pt x="612" y="70"/>
                    <a:pt x="597" y="69"/>
                    <a:pt x="582" y="66"/>
                  </a:cubicBezTo>
                  <a:cubicBezTo>
                    <a:pt x="519" y="52"/>
                    <a:pt x="457" y="44"/>
                    <a:pt x="411" y="37"/>
                  </a:cubicBezTo>
                  <a:cubicBezTo>
                    <a:pt x="362" y="58"/>
                    <a:pt x="329" y="78"/>
                    <a:pt x="292" y="84"/>
                  </a:cubicBezTo>
                  <a:cubicBezTo>
                    <a:pt x="228" y="96"/>
                    <a:pt x="187" y="133"/>
                    <a:pt x="158" y="187"/>
                  </a:cubicBezTo>
                  <a:cubicBezTo>
                    <a:pt x="145" y="208"/>
                    <a:pt x="136" y="233"/>
                    <a:pt x="122" y="255"/>
                  </a:cubicBezTo>
                  <a:cubicBezTo>
                    <a:pt x="26" y="412"/>
                    <a:pt x="0" y="662"/>
                    <a:pt x="195" y="806"/>
                  </a:cubicBezTo>
                  <a:cubicBezTo>
                    <a:pt x="218" y="825"/>
                    <a:pt x="240" y="845"/>
                    <a:pt x="259" y="866"/>
                  </a:cubicBezTo>
                  <a:cubicBezTo>
                    <a:pt x="322" y="929"/>
                    <a:pt x="409" y="941"/>
                    <a:pt x="487" y="958"/>
                  </a:cubicBezTo>
                  <a:cubicBezTo>
                    <a:pt x="494" y="959"/>
                    <a:pt x="501" y="960"/>
                    <a:pt x="507" y="960"/>
                  </a:cubicBezTo>
                  <a:cubicBezTo>
                    <a:pt x="545" y="960"/>
                    <a:pt x="585" y="939"/>
                    <a:pt x="616" y="933"/>
                  </a:cubicBezTo>
                  <a:lnTo>
                    <a:pt x="717" y="1036"/>
                  </a:lnTo>
                  <a:lnTo>
                    <a:pt x="767" y="986"/>
                  </a:lnTo>
                  <a:cubicBezTo>
                    <a:pt x="739" y="955"/>
                    <a:pt x="721" y="935"/>
                    <a:pt x="700" y="910"/>
                  </a:cubicBezTo>
                  <a:lnTo>
                    <a:pt x="886" y="749"/>
                  </a:lnTo>
                  <a:cubicBezTo>
                    <a:pt x="908" y="620"/>
                    <a:pt x="973" y="504"/>
                    <a:pt x="952" y="375"/>
                  </a:cubicBezTo>
                  <a:cubicBezTo>
                    <a:pt x="1034" y="263"/>
                    <a:pt x="1040" y="232"/>
                    <a:pt x="1011" y="122"/>
                  </a:cubicBezTo>
                  <a:cubicBezTo>
                    <a:pt x="994" y="47"/>
                    <a:pt x="929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3"/>
            <p:cNvSpPr/>
            <p:nvPr/>
          </p:nvSpPr>
          <p:spPr>
            <a:xfrm>
              <a:off x="1372700" y="2683475"/>
              <a:ext cx="30550" cy="24650"/>
            </a:xfrm>
            <a:custGeom>
              <a:avLst/>
              <a:gdLst/>
              <a:ahLst/>
              <a:cxnLst/>
              <a:rect l="l" t="t" r="r" b="b"/>
              <a:pathLst>
                <a:path w="1222" h="986" extrusionOk="0">
                  <a:moveTo>
                    <a:pt x="682" y="0"/>
                  </a:moveTo>
                  <a:cubicBezTo>
                    <a:pt x="670" y="0"/>
                    <a:pt x="657" y="2"/>
                    <a:pt x="645" y="5"/>
                  </a:cubicBezTo>
                  <a:cubicBezTo>
                    <a:pt x="581" y="19"/>
                    <a:pt x="517" y="36"/>
                    <a:pt x="452" y="40"/>
                  </a:cubicBezTo>
                  <a:cubicBezTo>
                    <a:pt x="332" y="49"/>
                    <a:pt x="273" y="120"/>
                    <a:pt x="240" y="225"/>
                  </a:cubicBezTo>
                  <a:cubicBezTo>
                    <a:pt x="229" y="263"/>
                    <a:pt x="215" y="299"/>
                    <a:pt x="209" y="316"/>
                  </a:cubicBezTo>
                  <a:lnTo>
                    <a:pt x="0" y="490"/>
                  </a:lnTo>
                  <a:lnTo>
                    <a:pt x="143" y="534"/>
                  </a:lnTo>
                  <a:cubicBezTo>
                    <a:pt x="202" y="609"/>
                    <a:pt x="124" y="672"/>
                    <a:pt x="132" y="743"/>
                  </a:cubicBezTo>
                  <a:cubicBezTo>
                    <a:pt x="154" y="781"/>
                    <a:pt x="177" y="819"/>
                    <a:pt x="203" y="862"/>
                  </a:cubicBezTo>
                  <a:lnTo>
                    <a:pt x="270" y="842"/>
                  </a:lnTo>
                  <a:cubicBezTo>
                    <a:pt x="278" y="866"/>
                    <a:pt x="283" y="882"/>
                    <a:pt x="288" y="896"/>
                  </a:cubicBezTo>
                  <a:lnTo>
                    <a:pt x="392" y="874"/>
                  </a:lnTo>
                  <a:lnTo>
                    <a:pt x="392" y="874"/>
                  </a:lnTo>
                  <a:cubicBezTo>
                    <a:pt x="387" y="914"/>
                    <a:pt x="385" y="939"/>
                    <a:pt x="381" y="968"/>
                  </a:cubicBezTo>
                  <a:lnTo>
                    <a:pt x="458" y="986"/>
                  </a:lnTo>
                  <a:cubicBezTo>
                    <a:pt x="490" y="957"/>
                    <a:pt x="523" y="931"/>
                    <a:pt x="558" y="906"/>
                  </a:cubicBezTo>
                  <a:cubicBezTo>
                    <a:pt x="604" y="876"/>
                    <a:pt x="653" y="850"/>
                    <a:pt x="704" y="831"/>
                  </a:cubicBezTo>
                  <a:cubicBezTo>
                    <a:pt x="764" y="810"/>
                    <a:pt x="828" y="802"/>
                    <a:pt x="889" y="789"/>
                  </a:cubicBezTo>
                  <a:lnTo>
                    <a:pt x="877" y="767"/>
                  </a:lnTo>
                  <a:lnTo>
                    <a:pt x="1010" y="625"/>
                  </a:lnTo>
                  <a:cubicBezTo>
                    <a:pt x="1039" y="629"/>
                    <a:pt x="1066" y="649"/>
                    <a:pt x="1090" y="649"/>
                  </a:cubicBezTo>
                  <a:cubicBezTo>
                    <a:pt x="1106" y="649"/>
                    <a:pt x="1121" y="639"/>
                    <a:pt x="1132" y="605"/>
                  </a:cubicBezTo>
                  <a:lnTo>
                    <a:pt x="1071" y="554"/>
                  </a:lnTo>
                  <a:cubicBezTo>
                    <a:pt x="1071" y="498"/>
                    <a:pt x="1096" y="491"/>
                    <a:pt x="1126" y="491"/>
                  </a:cubicBezTo>
                  <a:cubicBezTo>
                    <a:pt x="1138" y="491"/>
                    <a:pt x="1150" y="492"/>
                    <a:pt x="1161" y="492"/>
                  </a:cubicBezTo>
                  <a:cubicBezTo>
                    <a:pt x="1182" y="492"/>
                    <a:pt x="1201" y="488"/>
                    <a:pt x="1211" y="467"/>
                  </a:cubicBezTo>
                  <a:cubicBezTo>
                    <a:pt x="1221" y="397"/>
                    <a:pt x="1142" y="390"/>
                    <a:pt x="1116" y="343"/>
                  </a:cubicBezTo>
                  <a:cubicBezTo>
                    <a:pt x="1106" y="314"/>
                    <a:pt x="1096" y="283"/>
                    <a:pt x="1086" y="256"/>
                  </a:cubicBezTo>
                  <a:cubicBezTo>
                    <a:pt x="1052" y="234"/>
                    <a:pt x="1021" y="216"/>
                    <a:pt x="993" y="195"/>
                  </a:cubicBezTo>
                  <a:cubicBezTo>
                    <a:pt x="922" y="143"/>
                    <a:pt x="854" y="87"/>
                    <a:pt x="784" y="36"/>
                  </a:cubicBezTo>
                  <a:cubicBezTo>
                    <a:pt x="754" y="13"/>
                    <a:pt x="718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3"/>
            <p:cNvSpPr/>
            <p:nvPr/>
          </p:nvSpPr>
          <p:spPr>
            <a:xfrm>
              <a:off x="1427025" y="2735825"/>
              <a:ext cx="20900" cy="19950"/>
            </a:xfrm>
            <a:custGeom>
              <a:avLst/>
              <a:gdLst/>
              <a:ahLst/>
              <a:cxnLst/>
              <a:rect l="l" t="t" r="r" b="b"/>
              <a:pathLst>
                <a:path w="836" h="798" extrusionOk="0">
                  <a:moveTo>
                    <a:pt x="608" y="1"/>
                  </a:moveTo>
                  <a:cubicBezTo>
                    <a:pt x="560" y="11"/>
                    <a:pt x="524" y="18"/>
                    <a:pt x="490" y="28"/>
                  </a:cubicBezTo>
                  <a:cubicBezTo>
                    <a:pt x="463" y="37"/>
                    <a:pt x="435" y="49"/>
                    <a:pt x="410" y="62"/>
                  </a:cubicBezTo>
                  <a:cubicBezTo>
                    <a:pt x="372" y="81"/>
                    <a:pt x="333" y="96"/>
                    <a:pt x="292" y="96"/>
                  </a:cubicBezTo>
                  <a:cubicBezTo>
                    <a:pt x="276" y="96"/>
                    <a:pt x="259" y="93"/>
                    <a:pt x="241" y="89"/>
                  </a:cubicBezTo>
                  <a:cubicBezTo>
                    <a:pt x="222" y="83"/>
                    <a:pt x="203" y="81"/>
                    <a:pt x="185" y="81"/>
                  </a:cubicBezTo>
                  <a:cubicBezTo>
                    <a:pt x="112" y="81"/>
                    <a:pt x="55" y="123"/>
                    <a:pt x="14" y="203"/>
                  </a:cubicBezTo>
                  <a:cubicBezTo>
                    <a:pt x="43" y="262"/>
                    <a:pt x="71" y="321"/>
                    <a:pt x="107" y="394"/>
                  </a:cubicBezTo>
                  <a:lnTo>
                    <a:pt x="1" y="349"/>
                  </a:lnTo>
                  <a:lnTo>
                    <a:pt x="1" y="349"/>
                  </a:lnTo>
                  <a:cubicBezTo>
                    <a:pt x="4" y="431"/>
                    <a:pt x="79" y="430"/>
                    <a:pt x="99" y="477"/>
                  </a:cubicBezTo>
                  <a:cubicBezTo>
                    <a:pt x="76" y="577"/>
                    <a:pt x="179" y="620"/>
                    <a:pt x="203" y="698"/>
                  </a:cubicBezTo>
                  <a:cubicBezTo>
                    <a:pt x="224" y="688"/>
                    <a:pt x="245" y="684"/>
                    <a:pt x="265" y="684"/>
                  </a:cubicBezTo>
                  <a:cubicBezTo>
                    <a:pt x="332" y="684"/>
                    <a:pt x="392" y="726"/>
                    <a:pt x="459" y="731"/>
                  </a:cubicBezTo>
                  <a:lnTo>
                    <a:pt x="452" y="797"/>
                  </a:lnTo>
                  <a:cubicBezTo>
                    <a:pt x="488" y="771"/>
                    <a:pt x="519" y="734"/>
                    <a:pt x="557" y="722"/>
                  </a:cubicBezTo>
                  <a:cubicBezTo>
                    <a:pt x="682" y="682"/>
                    <a:pt x="770" y="602"/>
                    <a:pt x="836" y="508"/>
                  </a:cubicBezTo>
                  <a:lnTo>
                    <a:pt x="836" y="240"/>
                  </a:lnTo>
                  <a:lnTo>
                    <a:pt x="765" y="132"/>
                  </a:lnTo>
                  <a:lnTo>
                    <a:pt x="698" y="114"/>
                  </a:lnTo>
                  <a:lnTo>
                    <a:pt x="707" y="10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3"/>
            <p:cNvSpPr/>
            <p:nvPr/>
          </p:nvSpPr>
          <p:spPr>
            <a:xfrm>
              <a:off x="1274100" y="2714875"/>
              <a:ext cx="19825" cy="20800"/>
            </a:xfrm>
            <a:custGeom>
              <a:avLst/>
              <a:gdLst/>
              <a:ahLst/>
              <a:cxnLst/>
              <a:rect l="l" t="t" r="r" b="b"/>
              <a:pathLst>
                <a:path w="793" h="832" extrusionOk="0">
                  <a:moveTo>
                    <a:pt x="414" y="0"/>
                  </a:moveTo>
                  <a:cubicBezTo>
                    <a:pt x="274" y="15"/>
                    <a:pt x="160" y="58"/>
                    <a:pt x="82" y="173"/>
                  </a:cubicBezTo>
                  <a:cubicBezTo>
                    <a:pt x="96" y="200"/>
                    <a:pt x="108" y="222"/>
                    <a:pt x="122" y="247"/>
                  </a:cubicBezTo>
                  <a:lnTo>
                    <a:pt x="34" y="255"/>
                  </a:lnTo>
                  <a:cubicBezTo>
                    <a:pt x="1" y="319"/>
                    <a:pt x="6" y="377"/>
                    <a:pt x="41" y="428"/>
                  </a:cubicBezTo>
                  <a:cubicBezTo>
                    <a:pt x="28" y="454"/>
                    <a:pt x="19" y="474"/>
                    <a:pt x="13" y="485"/>
                  </a:cubicBezTo>
                  <a:cubicBezTo>
                    <a:pt x="14" y="568"/>
                    <a:pt x="79" y="592"/>
                    <a:pt x="125" y="632"/>
                  </a:cubicBezTo>
                  <a:cubicBezTo>
                    <a:pt x="100" y="698"/>
                    <a:pt x="62" y="764"/>
                    <a:pt x="135" y="832"/>
                  </a:cubicBezTo>
                  <a:lnTo>
                    <a:pt x="232" y="821"/>
                  </a:lnTo>
                  <a:cubicBezTo>
                    <a:pt x="228" y="782"/>
                    <a:pt x="224" y="754"/>
                    <a:pt x="222" y="732"/>
                  </a:cubicBezTo>
                  <a:cubicBezTo>
                    <a:pt x="230" y="725"/>
                    <a:pt x="232" y="720"/>
                    <a:pt x="234" y="720"/>
                  </a:cubicBezTo>
                  <a:cubicBezTo>
                    <a:pt x="257" y="719"/>
                    <a:pt x="279" y="717"/>
                    <a:pt x="302" y="717"/>
                  </a:cubicBezTo>
                  <a:cubicBezTo>
                    <a:pt x="458" y="716"/>
                    <a:pt x="616" y="714"/>
                    <a:pt x="723" y="572"/>
                  </a:cubicBezTo>
                  <a:lnTo>
                    <a:pt x="741" y="548"/>
                  </a:lnTo>
                  <a:cubicBezTo>
                    <a:pt x="758" y="450"/>
                    <a:pt x="775" y="341"/>
                    <a:pt x="792" y="234"/>
                  </a:cubicBezTo>
                  <a:lnTo>
                    <a:pt x="645" y="97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3"/>
            <p:cNvSpPr/>
            <p:nvPr/>
          </p:nvSpPr>
          <p:spPr>
            <a:xfrm>
              <a:off x="1405550" y="2738650"/>
              <a:ext cx="20925" cy="24325"/>
            </a:xfrm>
            <a:custGeom>
              <a:avLst/>
              <a:gdLst/>
              <a:ahLst/>
              <a:cxnLst/>
              <a:rect l="l" t="t" r="r" b="b"/>
              <a:pathLst>
                <a:path w="837" h="973" extrusionOk="0">
                  <a:moveTo>
                    <a:pt x="685" y="1"/>
                  </a:moveTo>
                  <a:lnTo>
                    <a:pt x="592" y="61"/>
                  </a:lnTo>
                  <a:cubicBezTo>
                    <a:pt x="596" y="103"/>
                    <a:pt x="601" y="141"/>
                    <a:pt x="605" y="182"/>
                  </a:cubicBezTo>
                  <a:lnTo>
                    <a:pt x="490" y="210"/>
                  </a:lnTo>
                  <a:lnTo>
                    <a:pt x="397" y="173"/>
                  </a:lnTo>
                  <a:cubicBezTo>
                    <a:pt x="375" y="189"/>
                    <a:pt x="361" y="207"/>
                    <a:pt x="339" y="214"/>
                  </a:cubicBezTo>
                  <a:cubicBezTo>
                    <a:pt x="317" y="222"/>
                    <a:pt x="292" y="220"/>
                    <a:pt x="270" y="221"/>
                  </a:cubicBezTo>
                  <a:cubicBezTo>
                    <a:pt x="239" y="317"/>
                    <a:pt x="209" y="355"/>
                    <a:pt x="156" y="355"/>
                  </a:cubicBezTo>
                  <a:cubicBezTo>
                    <a:pt x="145" y="355"/>
                    <a:pt x="133" y="353"/>
                    <a:pt x="119" y="350"/>
                  </a:cubicBezTo>
                  <a:lnTo>
                    <a:pt x="175" y="255"/>
                  </a:lnTo>
                  <a:lnTo>
                    <a:pt x="104" y="198"/>
                  </a:lnTo>
                  <a:cubicBezTo>
                    <a:pt x="68" y="265"/>
                    <a:pt x="3" y="304"/>
                    <a:pt x="37" y="383"/>
                  </a:cubicBezTo>
                  <a:cubicBezTo>
                    <a:pt x="71" y="403"/>
                    <a:pt x="133" y="407"/>
                    <a:pt x="108" y="479"/>
                  </a:cubicBezTo>
                  <a:lnTo>
                    <a:pt x="1" y="564"/>
                  </a:lnTo>
                  <a:lnTo>
                    <a:pt x="87" y="674"/>
                  </a:lnTo>
                  <a:cubicBezTo>
                    <a:pt x="84" y="700"/>
                    <a:pt x="79" y="726"/>
                    <a:pt x="75" y="755"/>
                  </a:cubicBezTo>
                  <a:lnTo>
                    <a:pt x="154" y="829"/>
                  </a:lnTo>
                  <a:cubicBezTo>
                    <a:pt x="174" y="926"/>
                    <a:pt x="213" y="973"/>
                    <a:pt x="275" y="973"/>
                  </a:cubicBezTo>
                  <a:cubicBezTo>
                    <a:pt x="312" y="973"/>
                    <a:pt x="358" y="956"/>
                    <a:pt x="412" y="924"/>
                  </a:cubicBezTo>
                  <a:lnTo>
                    <a:pt x="466" y="950"/>
                  </a:lnTo>
                  <a:lnTo>
                    <a:pt x="544" y="845"/>
                  </a:lnTo>
                  <a:cubicBezTo>
                    <a:pt x="578" y="788"/>
                    <a:pt x="593" y="732"/>
                    <a:pt x="629" y="702"/>
                  </a:cubicBezTo>
                  <a:cubicBezTo>
                    <a:pt x="682" y="664"/>
                    <a:pt x="716" y="605"/>
                    <a:pt x="726" y="543"/>
                  </a:cubicBezTo>
                  <a:cubicBezTo>
                    <a:pt x="746" y="449"/>
                    <a:pt x="744" y="352"/>
                    <a:pt x="725" y="260"/>
                  </a:cubicBezTo>
                  <a:lnTo>
                    <a:pt x="629" y="205"/>
                  </a:lnTo>
                  <a:lnTo>
                    <a:pt x="703" y="146"/>
                  </a:lnTo>
                  <a:cubicBezTo>
                    <a:pt x="730" y="184"/>
                    <a:pt x="747" y="227"/>
                    <a:pt x="785" y="227"/>
                  </a:cubicBezTo>
                  <a:cubicBezTo>
                    <a:pt x="795" y="227"/>
                    <a:pt x="806" y="225"/>
                    <a:pt x="819" y="219"/>
                  </a:cubicBezTo>
                  <a:cubicBezTo>
                    <a:pt x="828" y="214"/>
                    <a:pt x="831" y="199"/>
                    <a:pt x="837" y="188"/>
                  </a:cubicBezTo>
                  <a:lnTo>
                    <a:pt x="763" y="148"/>
                  </a:lnTo>
                  <a:lnTo>
                    <a:pt x="805" y="37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3"/>
            <p:cNvSpPr/>
            <p:nvPr/>
          </p:nvSpPr>
          <p:spPr>
            <a:xfrm>
              <a:off x="1672500" y="2672075"/>
              <a:ext cx="18225" cy="18150"/>
            </a:xfrm>
            <a:custGeom>
              <a:avLst/>
              <a:gdLst/>
              <a:ahLst/>
              <a:cxnLst/>
              <a:rect l="l" t="t" r="r" b="b"/>
              <a:pathLst>
                <a:path w="729" h="726" extrusionOk="0">
                  <a:moveTo>
                    <a:pt x="365" y="0"/>
                  </a:moveTo>
                  <a:cubicBezTo>
                    <a:pt x="249" y="0"/>
                    <a:pt x="155" y="50"/>
                    <a:pt x="81" y="109"/>
                  </a:cubicBezTo>
                  <a:lnTo>
                    <a:pt x="1" y="295"/>
                  </a:lnTo>
                  <a:cubicBezTo>
                    <a:pt x="49" y="532"/>
                    <a:pt x="189" y="655"/>
                    <a:pt x="407" y="689"/>
                  </a:cubicBezTo>
                  <a:cubicBezTo>
                    <a:pt x="410" y="705"/>
                    <a:pt x="413" y="716"/>
                    <a:pt x="415" y="725"/>
                  </a:cubicBezTo>
                  <a:lnTo>
                    <a:pt x="507" y="696"/>
                  </a:lnTo>
                  <a:cubicBezTo>
                    <a:pt x="528" y="665"/>
                    <a:pt x="544" y="665"/>
                    <a:pt x="592" y="625"/>
                  </a:cubicBezTo>
                  <a:cubicBezTo>
                    <a:pt x="652" y="575"/>
                    <a:pt x="729" y="530"/>
                    <a:pt x="703" y="421"/>
                  </a:cubicBezTo>
                  <a:cubicBezTo>
                    <a:pt x="685" y="340"/>
                    <a:pt x="693" y="252"/>
                    <a:pt x="690" y="162"/>
                  </a:cubicBezTo>
                  <a:lnTo>
                    <a:pt x="557" y="162"/>
                  </a:lnTo>
                  <a:lnTo>
                    <a:pt x="593" y="84"/>
                  </a:lnTo>
                  <a:cubicBezTo>
                    <a:pt x="544" y="33"/>
                    <a:pt x="488" y="15"/>
                    <a:pt x="424" y="4"/>
                  </a:cubicBezTo>
                  <a:cubicBezTo>
                    <a:pt x="404" y="2"/>
                    <a:pt x="38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3"/>
            <p:cNvSpPr/>
            <p:nvPr/>
          </p:nvSpPr>
          <p:spPr>
            <a:xfrm>
              <a:off x="1213775" y="2728475"/>
              <a:ext cx="17450" cy="16075"/>
            </a:xfrm>
            <a:custGeom>
              <a:avLst/>
              <a:gdLst/>
              <a:ahLst/>
              <a:cxnLst/>
              <a:rect l="l" t="t" r="r" b="b"/>
              <a:pathLst>
                <a:path w="698" h="643" extrusionOk="0">
                  <a:moveTo>
                    <a:pt x="419" y="0"/>
                  </a:moveTo>
                  <a:cubicBezTo>
                    <a:pt x="406" y="10"/>
                    <a:pt x="392" y="19"/>
                    <a:pt x="380" y="29"/>
                  </a:cubicBezTo>
                  <a:cubicBezTo>
                    <a:pt x="368" y="40"/>
                    <a:pt x="359" y="53"/>
                    <a:pt x="348" y="66"/>
                  </a:cubicBezTo>
                  <a:lnTo>
                    <a:pt x="231" y="47"/>
                  </a:lnTo>
                  <a:lnTo>
                    <a:pt x="182" y="123"/>
                  </a:lnTo>
                  <a:lnTo>
                    <a:pt x="83" y="105"/>
                  </a:lnTo>
                  <a:cubicBezTo>
                    <a:pt x="51" y="242"/>
                    <a:pt x="1" y="363"/>
                    <a:pt x="49" y="499"/>
                  </a:cubicBezTo>
                  <a:lnTo>
                    <a:pt x="118" y="518"/>
                  </a:lnTo>
                  <a:cubicBezTo>
                    <a:pt x="138" y="546"/>
                    <a:pt x="155" y="573"/>
                    <a:pt x="166" y="590"/>
                  </a:cubicBezTo>
                  <a:lnTo>
                    <a:pt x="470" y="643"/>
                  </a:lnTo>
                  <a:lnTo>
                    <a:pt x="559" y="599"/>
                  </a:lnTo>
                  <a:cubicBezTo>
                    <a:pt x="590" y="616"/>
                    <a:pt x="618" y="643"/>
                    <a:pt x="654" y="643"/>
                  </a:cubicBezTo>
                  <a:cubicBezTo>
                    <a:pt x="667" y="643"/>
                    <a:pt x="682" y="639"/>
                    <a:pt x="698" y="629"/>
                  </a:cubicBezTo>
                  <a:cubicBezTo>
                    <a:pt x="697" y="613"/>
                    <a:pt x="694" y="595"/>
                    <a:pt x="692" y="581"/>
                  </a:cubicBezTo>
                  <a:lnTo>
                    <a:pt x="585" y="548"/>
                  </a:lnTo>
                  <a:cubicBezTo>
                    <a:pt x="605" y="482"/>
                    <a:pt x="623" y="427"/>
                    <a:pt x="642" y="364"/>
                  </a:cubicBezTo>
                  <a:cubicBezTo>
                    <a:pt x="535" y="269"/>
                    <a:pt x="496" y="126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3"/>
            <p:cNvSpPr/>
            <p:nvPr/>
          </p:nvSpPr>
          <p:spPr>
            <a:xfrm>
              <a:off x="1712200" y="2800350"/>
              <a:ext cx="14775" cy="11700"/>
            </a:xfrm>
            <a:custGeom>
              <a:avLst/>
              <a:gdLst/>
              <a:ahLst/>
              <a:cxnLst/>
              <a:rect l="l" t="t" r="r" b="b"/>
              <a:pathLst>
                <a:path w="591" h="468" extrusionOk="0">
                  <a:moveTo>
                    <a:pt x="314" y="1"/>
                  </a:moveTo>
                  <a:cubicBezTo>
                    <a:pt x="307" y="1"/>
                    <a:pt x="299" y="1"/>
                    <a:pt x="292" y="3"/>
                  </a:cubicBezTo>
                  <a:lnTo>
                    <a:pt x="229" y="33"/>
                  </a:lnTo>
                  <a:cubicBezTo>
                    <a:pt x="217" y="24"/>
                    <a:pt x="207" y="19"/>
                    <a:pt x="194" y="9"/>
                  </a:cubicBezTo>
                  <a:cubicBezTo>
                    <a:pt x="124" y="94"/>
                    <a:pt x="1" y="151"/>
                    <a:pt x="54" y="290"/>
                  </a:cubicBezTo>
                  <a:cubicBezTo>
                    <a:pt x="91" y="295"/>
                    <a:pt x="123" y="299"/>
                    <a:pt x="164" y="304"/>
                  </a:cubicBezTo>
                  <a:lnTo>
                    <a:pt x="127" y="357"/>
                  </a:lnTo>
                  <a:cubicBezTo>
                    <a:pt x="173" y="446"/>
                    <a:pt x="246" y="468"/>
                    <a:pt x="326" y="468"/>
                  </a:cubicBezTo>
                  <a:cubicBezTo>
                    <a:pt x="351" y="468"/>
                    <a:pt x="377" y="465"/>
                    <a:pt x="403" y="462"/>
                  </a:cubicBezTo>
                  <a:cubicBezTo>
                    <a:pt x="456" y="441"/>
                    <a:pt x="510" y="424"/>
                    <a:pt x="564" y="408"/>
                  </a:cubicBezTo>
                  <a:cubicBezTo>
                    <a:pt x="572" y="405"/>
                    <a:pt x="578" y="397"/>
                    <a:pt x="591" y="386"/>
                  </a:cubicBezTo>
                  <a:lnTo>
                    <a:pt x="514" y="351"/>
                  </a:lnTo>
                  <a:cubicBezTo>
                    <a:pt x="521" y="319"/>
                    <a:pt x="528" y="287"/>
                    <a:pt x="530" y="276"/>
                  </a:cubicBezTo>
                  <a:cubicBezTo>
                    <a:pt x="507" y="216"/>
                    <a:pt x="490" y="173"/>
                    <a:pt x="474" y="128"/>
                  </a:cubicBezTo>
                  <a:cubicBezTo>
                    <a:pt x="447" y="53"/>
                    <a:pt x="384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3"/>
            <p:cNvSpPr/>
            <p:nvPr/>
          </p:nvSpPr>
          <p:spPr>
            <a:xfrm>
              <a:off x="1950400" y="2755225"/>
              <a:ext cx="13675" cy="17575"/>
            </a:xfrm>
            <a:custGeom>
              <a:avLst/>
              <a:gdLst/>
              <a:ahLst/>
              <a:cxnLst/>
              <a:rect l="l" t="t" r="r" b="b"/>
              <a:pathLst>
                <a:path w="547" h="703" extrusionOk="0">
                  <a:moveTo>
                    <a:pt x="135" y="1"/>
                  </a:moveTo>
                  <a:lnTo>
                    <a:pt x="1" y="74"/>
                  </a:lnTo>
                  <a:cubicBezTo>
                    <a:pt x="13" y="102"/>
                    <a:pt x="25" y="131"/>
                    <a:pt x="37" y="159"/>
                  </a:cubicBezTo>
                  <a:cubicBezTo>
                    <a:pt x="42" y="160"/>
                    <a:pt x="46" y="160"/>
                    <a:pt x="50" y="160"/>
                  </a:cubicBezTo>
                  <a:cubicBezTo>
                    <a:pt x="94" y="160"/>
                    <a:pt x="62" y="100"/>
                    <a:pt x="97" y="85"/>
                  </a:cubicBezTo>
                  <a:lnTo>
                    <a:pt x="207" y="145"/>
                  </a:lnTo>
                  <a:cubicBezTo>
                    <a:pt x="203" y="174"/>
                    <a:pt x="198" y="198"/>
                    <a:pt x="195" y="217"/>
                  </a:cubicBezTo>
                  <a:lnTo>
                    <a:pt x="73" y="257"/>
                  </a:lnTo>
                  <a:cubicBezTo>
                    <a:pt x="69" y="232"/>
                    <a:pt x="66" y="210"/>
                    <a:pt x="61" y="182"/>
                  </a:cubicBezTo>
                  <a:cubicBezTo>
                    <a:pt x="1" y="214"/>
                    <a:pt x="31" y="256"/>
                    <a:pt x="33" y="289"/>
                  </a:cubicBezTo>
                  <a:lnTo>
                    <a:pt x="112" y="353"/>
                  </a:lnTo>
                  <a:cubicBezTo>
                    <a:pt x="96" y="411"/>
                    <a:pt x="81" y="466"/>
                    <a:pt x="64" y="531"/>
                  </a:cubicBezTo>
                  <a:lnTo>
                    <a:pt x="224" y="480"/>
                  </a:lnTo>
                  <a:cubicBezTo>
                    <a:pt x="228" y="490"/>
                    <a:pt x="234" y="506"/>
                    <a:pt x="238" y="522"/>
                  </a:cubicBezTo>
                  <a:lnTo>
                    <a:pt x="344" y="435"/>
                  </a:lnTo>
                  <a:lnTo>
                    <a:pt x="364" y="451"/>
                  </a:lnTo>
                  <a:cubicBezTo>
                    <a:pt x="340" y="493"/>
                    <a:pt x="316" y="536"/>
                    <a:pt x="294" y="573"/>
                  </a:cubicBezTo>
                  <a:lnTo>
                    <a:pt x="130" y="573"/>
                  </a:lnTo>
                  <a:cubicBezTo>
                    <a:pt x="118" y="641"/>
                    <a:pt x="167" y="667"/>
                    <a:pt x="206" y="702"/>
                  </a:cubicBezTo>
                  <a:cubicBezTo>
                    <a:pt x="275" y="693"/>
                    <a:pt x="345" y="696"/>
                    <a:pt x="384" y="626"/>
                  </a:cubicBezTo>
                  <a:lnTo>
                    <a:pt x="384" y="524"/>
                  </a:lnTo>
                  <a:lnTo>
                    <a:pt x="475" y="578"/>
                  </a:lnTo>
                  <a:cubicBezTo>
                    <a:pt x="546" y="499"/>
                    <a:pt x="470" y="434"/>
                    <a:pt x="474" y="357"/>
                  </a:cubicBezTo>
                  <a:lnTo>
                    <a:pt x="280" y="237"/>
                  </a:lnTo>
                  <a:lnTo>
                    <a:pt x="280" y="14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3"/>
            <p:cNvSpPr/>
            <p:nvPr/>
          </p:nvSpPr>
          <p:spPr>
            <a:xfrm>
              <a:off x="1777025" y="2706450"/>
              <a:ext cx="11700" cy="12250"/>
            </a:xfrm>
            <a:custGeom>
              <a:avLst/>
              <a:gdLst/>
              <a:ahLst/>
              <a:cxnLst/>
              <a:rect l="l" t="t" r="r" b="b"/>
              <a:pathLst>
                <a:path w="468" h="490" extrusionOk="0">
                  <a:moveTo>
                    <a:pt x="237" y="1"/>
                  </a:moveTo>
                  <a:cubicBezTo>
                    <a:pt x="123" y="54"/>
                    <a:pt x="9" y="103"/>
                    <a:pt x="1" y="255"/>
                  </a:cubicBezTo>
                  <a:cubicBezTo>
                    <a:pt x="55" y="303"/>
                    <a:pt x="56" y="406"/>
                    <a:pt x="155" y="406"/>
                  </a:cubicBezTo>
                  <a:cubicBezTo>
                    <a:pt x="157" y="406"/>
                    <a:pt x="160" y="406"/>
                    <a:pt x="163" y="406"/>
                  </a:cubicBezTo>
                  <a:lnTo>
                    <a:pt x="163" y="406"/>
                  </a:lnTo>
                  <a:lnTo>
                    <a:pt x="134" y="471"/>
                  </a:lnTo>
                  <a:lnTo>
                    <a:pt x="256" y="489"/>
                  </a:lnTo>
                  <a:lnTo>
                    <a:pt x="467" y="391"/>
                  </a:lnTo>
                  <a:cubicBezTo>
                    <a:pt x="457" y="344"/>
                    <a:pt x="442" y="301"/>
                    <a:pt x="441" y="256"/>
                  </a:cubicBezTo>
                  <a:cubicBezTo>
                    <a:pt x="440" y="156"/>
                    <a:pt x="383" y="103"/>
                    <a:pt x="296" y="72"/>
                  </a:cubicBezTo>
                  <a:cubicBezTo>
                    <a:pt x="284" y="68"/>
                    <a:pt x="272" y="62"/>
                    <a:pt x="261" y="57"/>
                  </a:cubicBez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3"/>
            <p:cNvSpPr/>
            <p:nvPr/>
          </p:nvSpPr>
          <p:spPr>
            <a:xfrm>
              <a:off x="1219875" y="2699125"/>
              <a:ext cx="10100" cy="10750"/>
            </a:xfrm>
            <a:custGeom>
              <a:avLst/>
              <a:gdLst/>
              <a:ahLst/>
              <a:cxnLst/>
              <a:rect l="l" t="t" r="r" b="b"/>
              <a:pathLst>
                <a:path w="404" h="430" extrusionOk="0">
                  <a:moveTo>
                    <a:pt x="263" y="1"/>
                  </a:moveTo>
                  <a:lnTo>
                    <a:pt x="73" y="95"/>
                  </a:lnTo>
                  <a:cubicBezTo>
                    <a:pt x="50" y="161"/>
                    <a:pt x="28" y="224"/>
                    <a:pt x="1" y="302"/>
                  </a:cubicBezTo>
                  <a:cubicBezTo>
                    <a:pt x="59" y="380"/>
                    <a:pt x="162" y="388"/>
                    <a:pt x="245" y="430"/>
                  </a:cubicBezTo>
                  <a:cubicBezTo>
                    <a:pt x="334" y="391"/>
                    <a:pt x="367" y="310"/>
                    <a:pt x="404" y="234"/>
                  </a:cubicBezTo>
                  <a:cubicBezTo>
                    <a:pt x="399" y="132"/>
                    <a:pt x="321" y="79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3"/>
            <p:cNvSpPr/>
            <p:nvPr/>
          </p:nvSpPr>
          <p:spPr>
            <a:xfrm>
              <a:off x="1747675" y="2765775"/>
              <a:ext cx="10750" cy="12475"/>
            </a:xfrm>
            <a:custGeom>
              <a:avLst/>
              <a:gdLst/>
              <a:ahLst/>
              <a:cxnLst/>
              <a:rect l="l" t="t" r="r" b="b"/>
              <a:pathLst>
                <a:path w="430" h="499" extrusionOk="0">
                  <a:moveTo>
                    <a:pt x="393" y="1"/>
                  </a:moveTo>
                  <a:lnTo>
                    <a:pt x="393" y="1"/>
                  </a:lnTo>
                  <a:cubicBezTo>
                    <a:pt x="343" y="52"/>
                    <a:pt x="298" y="99"/>
                    <a:pt x="250" y="149"/>
                  </a:cubicBezTo>
                  <a:lnTo>
                    <a:pt x="217" y="83"/>
                  </a:lnTo>
                  <a:cubicBezTo>
                    <a:pt x="181" y="71"/>
                    <a:pt x="158" y="64"/>
                    <a:pt x="141" y="64"/>
                  </a:cubicBezTo>
                  <a:cubicBezTo>
                    <a:pt x="113" y="64"/>
                    <a:pt x="100" y="84"/>
                    <a:pt x="67" y="138"/>
                  </a:cubicBezTo>
                  <a:lnTo>
                    <a:pt x="99" y="173"/>
                  </a:lnTo>
                  <a:lnTo>
                    <a:pt x="1" y="205"/>
                  </a:lnTo>
                  <a:cubicBezTo>
                    <a:pt x="27" y="359"/>
                    <a:pt x="126" y="436"/>
                    <a:pt x="253" y="498"/>
                  </a:cubicBezTo>
                  <a:lnTo>
                    <a:pt x="406" y="263"/>
                  </a:lnTo>
                  <a:cubicBezTo>
                    <a:pt x="376" y="229"/>
                    <a:pt x="323" y="196"/>
                    <a:pt x="345" y="125"/>
                  </a:cubicBezTo>
                  <a:cubicBezTo>
                    <a:pt x="371" y="93"/>
                    <a:pt x="430" y="68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3"/>
            <p:cNvSpPr/>
            <p:nvPr/>
          </p:nvSpPr>
          <p:spPr>
            <a:xfrm>
              <a:off x="1530725" y="2672300"/>
              <a:ext cx="15200" cy="8225"/>
            </a:xfrm>
            <a:custGeom>
              <a:avLst/>
              <a:gdLst/>
              <a:ahLst/>
              <a:cxnLst/>
              <a:rect l="l" t="t" r="r" b="b"/>
              <a:pathLst>
                <a:path w="608" h="329" extrusionOk="0">
                  <a:moveTo>
                    <a:pt x="68" y="0"/>
                  </a:moveTo>
                  <a:lnTo>
                    <a:pt x="1" y="95"/>
                  </a:lnTo>
                  <a:lnTo>
                    <a:pt x="147" y="73"/>
                  </a:lnTo>
                  <a:cubicBezTo>
                    <a:pt x="171" y="129"/>
                    <a:pt x="194" y="180"/>
                    <a:pt x="223" y="249"/>
                  </a:cubicBezTo>
                  <a:cubicBezTo>
                    <a:pt x="241" y="202"/>
                    <a:pt x="251" y="176"/>
                    <a:pt x="264" y="139"/>
                  </a:cubicBezTo>
                  <a:lnTo>
                    <a:pt x="393" y="151"/>
                  </a:lnTo>
                  <a:lnTo>
                    <a:pt x="413" y="104"/>
                  </a:lnTo>
                  <a:lnTo>
                    <a:pt x="413" y="104"/>
                  </a:lnTo>
                  <a:cubicBezTo>
                    <a:pt x="431" y="178"/>
                    <a:pt x="369" y="254"/>
                    <a:pt x="431" y="326"/>
                  </a:cubicBezTo>
                  <a:cubicBezTo>
                    <a:pt x="438" y="328"/>
                    <a:pt x="445" y="328"/>
                    <a:pt x="452" y="328"/>
                  </a:cubicBezTo>
                  <a:cubicBezTo>
                    <a:pt x="537" y="328"/>
                    <a:pt x="543" y="223"/>
                    <a:pt x="608" y="205"/>
                  </a:cubicBezTo>
                  <a:cubicBezTo>
                    <a:pt x="596" y="122"/>
                    <a:pt x="524" y="104"/>
                    <a:pt x="474" y="63"/>
                  </a:cubicBezTo>
                  <a:lnTo>
                    <a:pt x="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3"/>
            <p:cNvSpPr/>
            <p:nvPr/>
          </p:nvSpPr>
          <p:spPr>
            <a:xfrm>
              <a:off x="1776400" y="2829775"/>
              <a:ext cx="10400" cy="10725"/>
            </a:xfrm>
            <a:custGeom>
              <a:avLst/>
              <a:gdLst/>
              <a:ahLst/>
              <a:cxnLst/>
              <a:rect l="l" t="t" r="r" b="b"/>
              <a:pathLst>
                <a:path w="416" h="429" extrusionOk="0">
                  <a:moveTo>
                    <a:pt x="222" y="1"/>
                  </a:moveTo>
                  <a:lnTo>
                    <a:pt x="33" y="37"/>
                  </a:lnTo>
                  <a:cubicBezTo>
                    <a:pt x="20" y="90"/>
                    <a:pt x="10" y="130"/>
                    <a:pt x="1" y="165"/>
                  </a:cubicBezTo>
                  <a:cubicBezTo>
                    <a:pt x="38" y="261"/>
                    <a:pt x="12" y="384"/>
                    <a:pt x="138" y="429"/>
                  </a:cubicBezTo>
                  <a:lnTo>
                    <a:pt x="298" y="429"/>
                  </a:lnTo>
                  <a:cubicBezTo>
                    <a:pt x="293" y="421"/>
                    <a:pt x="287" y="414"/>
                    <a:pt x="280" y="406"/>
                  </a:cubicBezTo>
                  <a:lnTo>
                    <a:pt x="416" y="306"/>
                  </a:lnTo>
                  <a:lnTo>
                    <a:pt x="359" y="298"/>
                  </a:lnTo>
                  <a:cubicBezTo>
                    <a:pt x="351" y="274"/>
                    <a:pt x="343" y="253"/>
                    <a:pt x="336" y="231"/>
                  </a:cubicBezTo>
                  <a:lnTo>
                    <a:pt x="188" y="327"/>
                  </a:lnTo>
                  <a:cubicBezTo>
                    <a:pt x="189" y="337"/>
                    <a:pt x="189" y="355"/>
                    <a:pt x="190" y="379"/>
                  </a:cubicBezTo>
                  <a:lnTo>
                    <a:pt x="85" y="340"/>
                  </a:lnTo>
                  <a:cubicBezTo>
                    <a:pt x="66" y="277"/>
                    <a:pt x="111" y="286"/>
                    <a:pt x="148" y="271"/>
                  </a:cubicBezTo>
                  <a:lnTo>
                    <a:pt x="97" y="167"/>
                  </a:lnTo>
                  <a:lnTo>
                    <a:pt x="146" y="71"/>
                  </a:lnTo>
                  <a:lnTo>
                    <a:pt x="231" y="26"/>
                  </a:lnTo>
                  <a:cubicBezTo>
                    <a:pt x="228" y="18"/>
                    <a:pt x="225" y="9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3"/>
            <p:cNvSpPr/>
            <p:nvPr/>
          </p:nvSpPr>
          <p:spPr>
            <a:xfrm>
              <a:off x="1881075" y="2805275"/>
              <a:ext cx="8900" cy="8250"/>
            </a:xfrm>
            <a:custGeom>
              <a:avLst/>
              <a:gdLst/>
              <a:ahLst/>
              <a:cxnLst/>
              <a:rect l="l" t="t" r="r" b="b"/>
              <a:pathLst>
                <a:path w="356" h="330" extrusionOk="0">
                  <a:moveTo>
                    <a:pt x="150" y="1"/>
                  </a:moveTo>
                  <a:lnTo>
                    <a:pt x="54" y="121"/>
                  </a:lnTo>
                  <a:lnTo>
                    <a:pt x="61" y="123"/>
                  </a:lnTo>
                  <a:cubicBezTo>
                    <a:pt x="42" y="167"/>
                    <a:pt x="23" y="211"/>
                    <a:pt x="1" y="262"/>
                  </a:cubicBezTo>
                  <a:lnTo>
                    <a:pt x="100" y="254"/>
                  </a:lnTo>
                  <a:cubicBezTo>
                    <a:pt x="111" y="219"/>
                    <a:pt x="123" y="192"/>
                    <a:pt x="128" y="165"/>
                  </a:cubicBezTo>
                  <a:cubicBezTo>
                    <a:pt x="134" y="140"/>
                    <a:pt x="134" y="114"/>
                    <a:pt x="139" y="62"/>
                  </a:cubicBezTo>
                  <a:lnTo>
                    <a:pt x="242" y="163"/>
                  </a:lnTo>
                  <a:cubicBezTo>
                    <a:pt x="182" y="212"/>
                    <a:pt x="182" y="212"/>
                    <a:pt x="176" y="279"/>
                  </a:cubicBezTo>
                  <a:lnTo>
                    <a:pt x="253" y="329"/>
                  </a:lnTo>
                  <a:cubicBezTo>
                    <a:pt x="344" y="262"/>
                    <a:pt x="355" y="176"/>
                    <a:pt x="294" y="17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3"/>
            <p:cNvSpPr/>
            <p:nvPr/>
          </p:nvSpPr>
          <p:spPr>
            <a:xfrm>
              <a:off x="1212575" y="2707750"/>
              <a:ext cx="8675" cy="8100"/>
            </a:xfrm>
            <a:custGeom>
              <a:avLst/>
              <a:gdLst/>
              <a:ahLst/>
              <a:cxnLst/>
              <a:rect l="l" t="t" r="r" b="b"/>
              <a:pathLst>
                <a:path w="347" h="324" extrusionOk="0">
                  <a:moveTo>
                    <a:pt x="183" y="0"/>
                  </a:moveTo>
                  <a:cubicBezTo>
                    <a:pt x="138" y="45"/>
                    <a:pt x="86" y="85"/>
                    <a:pt x="48" y="135"/>
                  </a:cubicBezTo>
                  <a:cubicBezTo>
                    <a:pt x="1" y="197"/>
                    <a:pt x="20" y="259"/>
                    <a:pt x="88" y="297"/>
                  </a:cubicBezTo>
                  <a:cubicBezTo>
                    <a:pt x="119" y="315"/>
                    <a:pt x="146" y="324"/>
                    <a:pt x="172" y="324"/>
                  </a:cubicBezTo>
                  <a:cubicBezTo>
                    <a:pt x="211" y="324"/>
                    <a:pt x="248" y="303"/>
                    <a:pt x="291" y="262"/>
                  </a:cubicBezTo>
                  <a:cubicBezTo>
                    <a:pt x="347" y="144"/>
                    <a:pt x="193" y="107"/>
                    <a:pt x="204" y="8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3"/>
            <p:cNvSpPr/>
            <p:nvPr/>
          </p:nvSpPr>
          <p:spPr>
            <a:xfrm>
              <a:off x="1618875" y="2801375"/>
              <a:ext cx="10700" cy="11825"/>
            </a:xfrm>
            <a:custGeom>
              <a:avLst/>
              <a:gdLst/>
              <a:ahLst/>
              <a:cxnLst/>
              <a:rect l="l" t="t" r="r" b="b"/>
              <a:pathLst>
                <a:path w="428" h="473" extrusionOk="0">
                  <a:moveTo>
                    <a:pt x="75" y="0"/>
                  </a:moveTo>
                  <a:lnTo>
                    <a:pt x="75" y="0"/>
                  </a:lnTo>
                  <a:cubicBezTo>
                    <a:pt x="75" y="2"/>
                    <a:pt x="75" y="3"/>
                    <a:pt x="75" y="4"/>
                  </a:cubicBezTo>
                  <a:lnTo>
                    <a:pt x="75" y="4"/>
                  </a:lnTo>
                  <a:lnTo>
                    <a:pt x="76" y="3"/>
                  </a:lnTo>
                  <a:lnTo>
                    <a:pt x="75" y="0"/>
                  </a:lnTo>
                  <a:close/>
                  <a:moveTo>
                    <a:pt x="77" y="297"/>
                  </a:moveTo>
                  <a:lnTo>
                    <a:pt x="76" y="299"/>
                  </a:lnTo>
                  <a:lnTo>
                    <a:pt x="77" y="299"/>
                  </a:lnTo>
                  <a:cubicBezTo>
                    <a:pt x="77" y="299"/>
                    <a:pt x="77" y="298"/>
                    <a:pt x="77" y="297"/>
                  </a:cubicBezTo>
                  <a:close/>
                  <a:moveTo>
                    <a:pt x="75" y="4"/>
                  </a:moveTo>
                  <a:lnTo>
                    <a:pt x="1" y="99"/>
                  </a:lnTo>
                  <a:cubicBezTo>
                    <a:pt x="96" y="136"/>
                    <a:pt x="115" y="211"/>
                    <a:pt x="117" y="299"/>
                  </a:cubicBezTo>
                  <a:lnTo>
                    <a:pt x="77" y="299"/>
                  </a:lnTo>
                  <a:cubicBezTo>
                    <a:pt x="75" y="327"/>
                    <a:pt x="73" y="355"/>
                    <a:pt x="72" y="375"/>
                  </a:cubicBezTo>
                  <a:cubicBezTo>
                    <a:pt x="130" y="429"/>
                    <a:pt x="225" y="387"/>
                    <a:pt x="254" y="473"/>
                  </a:cubicBezTo>
                  <a:cubicBezTo>
                    <a:pt x="311" y="449"/>
                    <a:pt x="293" y="354"/>
                    <a:pt x="376" y="354"/>
                  </a:cubicBezTo>
                  <a:lnTo>
                    <a:pt x="366" y="412"/>
                  </a:lnTo>
                  <a:lnTo>
                    <a:pt x="383" y="419"/>
                  </a:lnTo>
                  <a:lnTo>
                    <a:pt x="428" y="324"/>
                  </a:lnTo>
                  <a:cubicBezTo>
                    <a:pt x="413" y="298"/>
                    <a:pt x="398" y="274"/>
                    <a:pt x="381" y="245"/>
                  </a:cubicBezTo>
                  <a:lnTo>
                    <a:pt x="184" y="365"/>
                  </a:lnTo>
                  <a:cubicBezTo>
                    <a:pt x="170" y="313"/>
                    <a:pt x="155" y="261"/>
                    <a:pt x="142" y="216"/>
                  </a:cubicBezTo>
                  <a:lnTo>
                    <a:pt x="201" y="118"/>
                  </a:lnTo>
                  <a:cubicBezTo>
                    <a:pt x="151" y="82"/>
                    <a:pt x="81" y="77"/>
                    <a:pt x="75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3"/>
            <p:cNvSpPr/>
            <p:nvPr/>
          </p:nvSpPr>
          <p:spPr>
            <a:xfrm>
              <a:off x="1826925" y="2690600"/>
              <a:ext cx="7550" cy="6000"/>
            </a:xfrm>
            <a:custGeom>
              <a:avLst/>
              <a:gdLst/>
              <a:ahLst/>
              <a:cxnLst/>
              <a:rect l="l" t="t" r="r" b="b"/>
              <a:pathLst>
                <a:path w="302" h="240" extrusionOk="0">
                  <a:moveTo>
                    <a:pt x="95" y="0"/>
                  </a:moveTo>
                  <a:lnTo>
                    <a:pt x="0" y="116"/>
                  </a:lnTo>
                  <a:cubicBezTo>
                    <a:pt x="1" y="202"/>
                    <a:pt x="73" y="204"/>
                    <a:pt x="115" y="227"/>
                  </a:cubicBezTo>
                  <a:cubicBezTo>
                    <a:pt x="130" y="236"/>
                    <a:pt x="144" y="239"/>
                    <a:pt x="157" y="239"/>
                  </a:cubicBezTo>
                  <a:cubicBezTo>
                    <a:pt x="208" y="239"/>
                    <a:pt x="249" y="189"/>
                    <a:pt x="301" y="189"/>
                  </a:cubicBezTo>
                  <a:cubicBezTo>
                    <a:pt x="272" y="75"/>
                    <a:pt x="204" y="13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3"/>
            <p:cNvSpPr/>
            <p:nvPr/>
          </p:nvSpPr>
          <p:spPr>
            <a:xfrm>
              <a:off x="1444250" y="2705275"/>
              <a:ext cx="10075" cy="7225"/>
            </a:xfrm>
            <a:custGeom>
              <a:avLst/>
              <a:gdLst/>
              <a:ahLst/>
              <a:cxnLst/>
              <a:rect l="l" t="t" r="r" b="b"/>
              <a:pathLst>
                <a:path w="403" h="289" extrusionOk="0">
                  <a:moveTo>
                    <a:pt x="309" y="1"/>
                  </a:moveTo>
                  <a:cubicBezTo>
                    <a:pt x="287" y="75"/>
                    <a:pt x="287" y="75"/>
                    <a:pt x="227" y="114"/>
                  </a:cubicBezTo>
                  <a:lnTo>
                    <a:pt x="78" y="42"/>
                  </a:lnTo>
                  <a:lnTo>
                    <a:pt x="1" y="145"/>
                  </a:lnTo>
                  <a:lnTo>
                    <a:pt x="71" y="136"/>
                  </a:lnTo>
                  <a:cubicBezTo>
                    <a:pt x="78" y="153"/>
                    <a:pt x="83" y="170"/>
                    <a:pt x="86" y="180"/>
                  </a:cubicBezTo>
                  <a:lnTo>
                    <a:pt x="233" y="288"/>
                  </a:lnTo>
                  <a:cubicBezTo>
                    <a:pt x="257" y="242"/>
                    <a:pt x="279" y="198"/>
                    <a:pt x="308" y="142"/>
                  </a:cubicBezTo>
                  <a:lnTo>
                    <a:pt x="329" y="196"/>
                  </a:lnTo>
                  <a:lnTo>
                    <a:pt x="402" y="158"/>
                  </a:lnTo>
                  <a:cubicBezTo>
                    <a:pt x="346" y="117"/>
                    <a:pt x="373" y="3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3"/>
            <p:cNvSpPr/>
            <p:nvPr/>
          </p:nvSpPr>
          <p:spPr>
            <a:xfrm>
              <a:off x="1688175" y="2818800"/>
              <a:ext cx="7550" cy="7475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150" y="0"/>
                  </a:moveTo>
                  <a:cubicBezTo>
                    <a:pt x="87" y="0"/>
                    <a:pt x="0" y="58"/>
                    <a:pt x="0" y="115"/>
                  </a:cubicBezTo>
                  <a:lnTo>
                    <a:pt x="54" y="160"/>
                  </a:lnTo>
                  <a:lnTo>
                    <a:pt x="89" y="131"/>
                  </a:lnTo>
                  <a:lnTo>
                    <a:pt x="224" y="197"/>
                  </a:lnTo>
                  <a:lnTo>
                    <a:pt x="277" y="298"/>
                  </a:lnTo>
                  <a:cubicBezTo>
                    <a:pt x="288" y="288"/>
                    <a:pt x="301" y="281"/>
                    <a:pt x="300" y="277"/>
                  </a:cubicBezTo>
                  <a:cubicBezTo>
                    <a:pt x="293" y="222"/>
                    <a:pt x="293" y="165"/>
                    <a:pt x="274" y="115"/>
                  </a:cubicBezTo>
                  <a:cubicBezTo>
                    <a:pt x="257" y="72"/>
                    <a:pt x="228" y="37"/>
                    <a:pt x="192" y="12"/>
                  </a:cubicBezTo>
                  <a:cubicBezTo>
                    <a:pt x="180" y="4"/>
                    <a:pt x="166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3"/>
            <p:cNvSpPr/>
            <p:nvPr/>
          </p:nvSpPr>
          <p:spPr>
            <a:xfrm>
              <a:off x="1415925" y="2709225"/>
              <a:ext cx="6975" cy="6875"/>
            </a:xfrm>
            <a:custGeom>
              <a:avLst/>
              <a:gdLst/>
              <a:ahLst/>
              <a:cxnLst/>
              <a:rect l="l" t="t" r="r" b="b"/>
              <a:pathLst>
                <a:path w="279" h="275" extrusionOk="0">
                  <a:moveTo>
                    <a:pt x="37" y="0"/>
                  </a:moveTo>
                  <a:lnTo>
                    <a:pt x="1" y="109"/>
                  </a:lnTo>
                  <a:lnTo>
                    <a:pt x="66" y="142"/>
                  </a:lnTo>
                  <a:cubicBezTo>
                    <a:pt x="91" y="188"/>
                    <a:pt x="112" y="226"/>
                    <a:pt x="138" y="274"/>
                  </a:cubicBezTo>
                  <a:lnTo>
                    <a:pt x="246" y="217"/>
                  </a:lnTo>
                  <a:lnTo>
                    <a:pt x="278" y="107"/>
                  </a:lnTo>
                  <a:cubicBezTo>
                    <a:pt x="247" y="85"/>
                    <a:pt x="218" y="76"/>
                    <a:pt x="191" y="76"/>
                  </a:cubicBezTo>
                  <a:cubicBezTo>
                    <a:pt x="166" y="76"/>
                    <a:pt x="143" y="84"/>
                    <a:pt x="121" y="10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3"/>
            <p:cNvSpPr/>
            <p:nvPr/>
          </p:nvSpPr>
          <p:spPr>
            <a:xfrm>
              <a:off x="1706750" y="2672350"/>
              <a:ext cx="8950" cy="3225"/>
            </a:xfrm>
            <a:custGeom>
              <a:avLst/>
              <a:gdLst/>
              <a:ahLst/>
              <a:cxnLst/>
              <a:rect l="l" t="t" r="r" b="b"/>
              <a:pathLst>
                <a:path w="358" h="129" extrusionOk="0">
                  <a:moveTo>
                    <a:pt x="1" y="0"/>
                  </a:moveTo>
                  <a:cubicBezTo>
                    <a:pt x="37" y="84"/>
                    <a:pt x="99" y="117"/>
                    <a:pt x="181" y="128"/>
                  </a:cubicBezTo>
                  <a:cubicBezTo>
                    <a:pt x="238" y="93"/>
                    <a:pt x="328" y="105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3"/>
            <p:cNvSpPr/>
            <p:nvPr/>
          </p:nvSpPr>
          <p:spPr>
            <a:xfrm>
              <a:off x="1374150" y="2672200"/>
              <a:ext cx="7125" cy="4400"/>
            </a:xfrm>
            <a:custGeom>
              <a:avLst/>
              <a:gdLst/>
              <a:ahLst/>
              <a:cxnLst/>
              <a:rect l="l" t="t" r="r" b="b"/>
              <a:pathLst>
                <a:path w="285" h="176" extrusionOk="0">
                  <a:moveTo>
                    <a:pt x="54" y="1"/>
                  </a:moveTo>
                  <a:lnTo>
                    <a:pt x="1" y="78"/>
                  </a:lnTo>
                  <a:lnTo>
                    <a:pt x="56" y="158"/>
                  </a:lnTo>
                  <a:cubicBezTo>
                    <a:pt x="83" y="170"/>
                    <a:pt x="105" y="175"/>
                    <a:pt x="125" y="175"/>
                  </a:cubicBezTo>
                  <a:cubicBezTo>
                    <a:pt x="199" y="175"/>
                    <a:pt x="234" y="103"/>
                    <a:pt x="285" y="59"/>
                  </a:cubicBezTo>
                  <a:cubicBezTo>
                    <a:pt x="259" y="19"/>
                    <a:pt x="252" y="7"/>
                    <a:pt x="223" y="7"/>
                  </a:cubicBezTo>
                  <a:cubicBezTo>
                    <a:pt x="210" y="7"/>
                    <a:pt x="193" y="10"/>
                    <a:pt x="168" y="13"/>
                  </a:cubicBezTo>
                  <a:lnTo>
                    <a:pt x="218" y="75"/>
                  </a:lnTo>
                  <a:lnTo>
                    <a:pt x="199" y="90"/>
                  </a:lnTo>
                  <a:lnTo>
                    <a:pt x="58" y="53"/>
                  </a:lnTo>
                  <a:cubicBezTo>
                    <a:pt x="63" y="39"/>
                    <a:pt x="68" y="25"/>
                    <a:pt x="74" y="11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3"/>
            <p:cNvSpPr/>
            <p:nvPr/>
          </p:nvSpPr>
          <p:spPr>
            <a:xfrm>
              <a:off x="1184300" y="2681275"/>
              <a:ext cx="6325" cy="5350"/>
            </a:xfrm>
            <a:custGeom>
              <a:avLst/>
              <a:gdLst/>
              <a:ahLst/>
              <a:cxnLst/>
              <a:rect l="l" t="t" r="r" b="b"/>
              <a:pathLst>
                <a:path w="253" h="214" extrusionOk="0">
                  <a:moveTo>
                    <a:pt x="115" y="0"/>
                  </a:moveTo>
                  <a:cubicBezTo>
                    <a:pt x="0" y="4"/>
                    <a:pt x="39" y="102"/>
                    <a:pt x="7" y="174"/>
                  </a:cubicBezTo>
                  <a:lnTo>
                    <a:pt x="82" y="214"/>
                  </a:lnTo>
                  <a:cubicBezTo>
                    <a:pt x="106" y="167"/>
                    <a:pt x="125" y="128"/>
                    <a:pt x="152" y="75"/>
                  </a:cubicBezTo>
                  <a:cubicBezTo>
                    <a:pt x="161" y="115"/>
                    <a:pt x="166" y="132"/>
                    <a:pt x="170" y="152"/>
                  </a:cubicBezTo>
                  <a:lnTo>
                    <a:pt x="252" y="6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3"/>
            <p:cNvSpPr/>
            <p:nvPr/>
          </p:nvSpPr>
          <p:spPr>
            <a:xfrm>
              <a:off x="1975800" y="2739000"/>
              <a:ext cx="6525" cy="4700"/>
            </a:xfrm>
            <a:custGeom>
              <a:avLst/>
              <a:gdLst/>
              <a:ahLst/>
              <a:cxnLst/>
              <a:rect l="l" t="t" r="r" b="b"/>
              <a:pathLst>
                <a:path w="261" h="188" extrusionOk="0">
                  <a:moveTo>
                    <a:pt x="162" y="0"/>
                  </a:moveTo>
                  <a:cubicBezTo>
                    <a:pt x="102" y="21"/>
                    <a:pt x="98" y="67"/>
                    <a:pt x="96" y="110"/>
                  </a:cubicBezTo>
                  <a:lnTo>
                    <a:pt x="0" y="176"/>
                  </a:lnTo>
                  <a:cubicBezTo>
                    <a:pt x="24" y="184"/>
                    <a:pt x="46" y="187"/>
                    <a:pt x="66" y="187"/>
                  </a:cubicBezTo>
                  <a:cubicBezTo>
                    <a:pt x="130" y="187"/>
                    <a:pt x="180" y="157"/>
                    <a:pt x="231" y="157"/>
                  </a:cubicBezTo>
                  <a:cubicBezTo>
                    <a:pt x="232" y="157"/>
                    <a:pt x="234" y="157"/>
                    <a:pt x="235" y="157"/>
                  </a:cubicBezTo>
                  <a:cubicBezTo>
                    <a:pt x="260" y="72"/>
                    <a:pt x="220" y="34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3"/>
            <p:cNvSpPr/>
            <p:nvPr/>
          </p:nvSpPr>
          <p:spPr>
            <a:xfrm>
              <a:off x="1658525" y="2711900"/>
              <a:ext cx="4975" cy="7025"/>
            </a:xfrm>
            <a:custGeom>
              <a:avLst/>
              <a:gdLst/>
              <a:ahLst/>
              <a:cxnLst/>
              <a:rect l="l" t="t" r="r" b="b"/>
              <a:pathLst>
                <a:path w="199" h="281" extrusionOk="0">
                  <a:moveTo>
                    <a:pt x="55" y="1"/>
                  </a:moveTo>
                  <a:cubicBezTo>
                    <a:pt x="35" y="59"/>
                    <a:pt x="17" y="108"/>
                    <a:pt x="1" y="154"/>
                  </a:cubicBezTo>
                  <a:cubicBezTo>
                    <a:pt x="52" y="216"/>
                    <a:pt x="90" y="281"/>
                    <a:pt x="170" y="281"/>
                  </a:cubicBezTo>
                  <a:cubicBezTo>
                    <a:pt x="178" y="281"/>
                    <a:pt x="186" y="280"/>
                    <a:pt x="195" y="279"/>
                  </a:cubicBezTo>
                  <a:cubicBezTo>
                    <a:pt x="198" y="181"/>
                    <a:pt x="98" y="168"/>
                    <a:pt x="67" y="96"/>
                  </a:cubicBezTo>
                  <a:lnTo>
                    <a:pt x="109" y="4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3"/>
            <p:cNvSpPr/>
            <p:nvPr/>
          </p:nvSpPr>
          <p:spPr>
            <a:xfrm>
              <a:off x="1620775" y="2799525"/>
              <a:ext cx="6625" cy="4075"/>
            </a:xfrm>
            <a:custGeom>
              <a:avLst/>
              <a:gdLst/>
              <a:ahLst/>
              <a:cxnLst/>
              <a:rect l="l" t="t" r="r" b="b"/>
              <a:pathLst>
                <a:path w="265" h="163" extrusionOk="0">
                  <a:moveTo>
                    <a:pt x="179" y="0"/>
                  </a:moveTo>
                  <a:lnTo>
                    <a:pt x="105" y="62"/>
                  </a:lnTo>
                  <a:lnTo>
                    <a:pt x="28" y="31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1" y="75"/>
                    <a:pt x="1" y="75"/>
                    <a:pt x="0" y="74"/>
                  </a:cubicBez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65" y="132"/>
                    <a:pt x="147" y="163"/>
                    <a:pt x="231" y="163"/>
                  </a:cubicBezTo>
                  <a:cubicBezTo>
                    <a:pt x="243" y="163"/>
                    <a:pt x="254" y="162"/>
                    <a:pt x="265" y="161"/>
                  </a:cubicBezTo>
                  <a:cubicBezTo>
                    <a:pt x="259" y="98"/>
                    <a:pt x="228" y="4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3"/>
            <p:cNvSpPr/>
            <p:nvPr/>
          </p:nvSpPr>
          <p:spPr>
            <a:xfrm>
              <a:off x="1930600" y="2760275"/>
              <a:ext cx="5625" cy="4200"/>
            </a:xfrm>
            <a:custGeom>
              <a:avLst/>
              <a:gdLst/>
              <a:ahLst/>
              <a:cxnLst/>
              <a:rect l="l" t="t" r="r" b="b"/>
              <a:pathLst>
                <a:path w="225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87"/>
                    <a:pt x="30" y="142"/>
                    <a:pt x="95" y="167"/>
                  </a:cubicBezTo>
                  <a:lnTo>
                    <a:pt x="177" y="148"/>
                  </a:lnTo>
                  <a:cubicBezTo>
                    <a:pt x="225" y="64"/>
                    <a:pt x="225" y="64"/>
                    <a:pt x="169" y="11"/>
                  </a:cubicBezTo>
                  <a:lnTo>
                    <a:pt x="5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3"/>
            <p:cNvSpPr/>
            <p:nvPr/>
          </p:nvSpPr>
          <p:spPr>
            <a:xfrm>
              <a:off x="1704100" y="2784900"/>
              <a:ext cx="5650" cy="4550"/>
            </a:xfrm>
            <a:custGeom>
              <a:avLst/>
              <a:gdLst/>
              <a:ahLst/>
              <a:cxnLst/>
              <a:rect l="l" t="t" r="r" b="b"/>
              <a:pathLst>
                <a:path w="226" h="182" extrusionOk="0">
                  <a:moveTo>
                    <a:pt x="107" y="0"/>
                  </a:moveTo>
                  <a:lnTo>
                    <a:pt x="34" y="23"/>
                  </a:lnTo>
                  <a:cubicBezTo>
                    <a:pt x="11" y="86"/>
                    <a:pt x="1" y="138"/>
                    <a:pt x="49" y="181"/>
                  </a:cubicBezTo>
                  <a:lnTo>
                    <a:pt x="134" y="181"/>
                  </a:lnTo>
                  <a:cubicBezTo>
                    <a:pt x="163" y="141"/>
                    <a:pt x="225" y="129"/>
                    <a:pt x="206" y="59"/>
                  </a:cubicBezTo>
                  <a:lnTo>
                    <a:pt x="206" y="59"/>
                  </a:lnTo>
                  <a:lnTo>
                    <a:pt x="140" y="80"/>
                  </a:lnTo>
                  <a:cubicBezTo>
                    <a:pt x="129" y="51"/>
                    <a:pt x="118" y="2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3"/>
            <p:cNvSpPr/>
            <p:nvPr/>
          </p:nvSpPr>
          <p:spPr>
            <a:xfrm>
              <a:off x="1694325" y="2873300"/>
              <a:ext cx="5225" cy="6850"/>
            </a:xfrm>
            <a:custGeom>
              <a:avLst/>
              <a:gdLst/>
              <a:ahLst/>
              <a:cxnLst/>
              <a:rect l="l" t="t" r="r" b="b"/>
              <a:pathLst>
                <a:path w="209" h="274" extrusionOk="0">
                  <a:moveTo>
                    <a:pt x="162" y="1"/>
                  </a:moveTo>
                  <a:lnTo>
                    <a:pt x="72" y="69"/>
                  </a:lnTo>
                  <a:lnTo>
                    <a:pt x="40" y="27"/>
                  </a:lnTo>
                  <a:lnTo>
                    <a:pt x="0" y="49"/>
                  </a:lnTo>
                  <a:lnTo>
                    <a:pt x="48" y="130"/>
                  </a:lnTo>
                  <a:lnTo>
                    <a:pt x="108" y="143"/>
                  </a:lnTo>
                  <a:lnTo>
                    <a:pt x="55" y="255"/>
                  </a:lnTo>
                  <a:cubicBezTo>
                    <a:pt x="72" y="268"/>
                    <a:pt x="85" y="273"/>
                    <a:pt x="96" y="273"/>
                  </a:cubicBezTo>
                  <a:cubicBezTo>
                    <a:pt x="120" y="273"/>
                    <a:pt x="133" y="247"/>
                    <a:pt x="145" y="228"/>
                  </a:cubicBezTo>
                  <a:cubicBezTo>
                    <a:pt x="138" y="177"/>
                    <a:pt x="133" y="137"/>
                    <a:pt x="128" y="102"/>
                  </a:cubicBezTo>
                  <a:lnTo>
                    <a:pt x="208" y="2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3"/>
            <p:cNvSpPr/>
            <p:nvPr/>
          </p:nvSpPr>
          <p:spPr>
            <a:xfrm>
              <a:off x="1842575" y="2779450"/>
              <a:ext cx="4350" cy="5225"/>
            </a:xfrm>
            <a:custGeom>
              <a:avLst/>
              <a:gdLst/>
              <a:ahLst/>
              <a:cxnLst/>
              <a:rect l="l" t="t" r="r" b="b"/>
              <a:pathLst>
                <a:path w="174" h="209" extrusionOk="0">
                  <a:moveTo>
                    <a:pt x="79" y="0"/>
                  </a:moveTo>
                  <a:lnTo>
                    <a:pt x="0" y="56"/>
                  </a:lnTo>
                  <a:lnTo>
                    <a:pt x="89" y="104"/>
                  </a:lnTo>
                  <a:lnTo>
                    <a:pt x="36" y="184"/>
                  </a:lnTo>
                  <a:cubicBezTo>
                    <a:pt x="62" y="200"/>
                    <a:pt x="81" y="209"/>
                    <a:pt x="97" y="209"/>
                  </a:cubicBezTo>
                  <a:cubicBezTo>
                    <a:pt x="122" y="209"/>
                    <a:pt x="141" y="186"/>
                    <a:pt x="174" y="134"/>
                  </a:cubicBezTo>
                  <a:cubicBezTo>
                    <a:pt x="145" y="93"/>
                    <a:pt x="113" y="49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3"/>
            <p:cNvSpPr/>
            <p:nvPr/>
          </p:nvSpPr>
          <p:spPr>
            <a:xfrm>
              <a:off x="1759200" y="2672425"/>
              <a:ext cx="8475" cy="1950"/>
            </a:xfrm>
            <a:custGeom>
              <a:avLst/>
              <a:gdLst/>
              <a:ahLst/>
              <a:cxnLst/>
              <a:rect l="l" t="t" r="r" b="b"/>
              <a:pathLst>
                <a:path w="339" h="78" extrusionOk="0">
                  <a:moveTo>
                    <a:pt x="1" y="1"/>
                  </a:moveTo>
                  <a:cubicBezTo>
                    <a:pt x="3" y="13"/>
                    <a:pt x="5" y="25"/>
                    <a:pt x="8" y="42"/>
                  </a:cubicBezTo>
                  <a:lnTo>
                    <a:pt x="101" y="16"/>
                  </a:lnTo>
                  <a:lnTo>
                    <a:pt x="211" y="77"/>
                  </a:lnTo>
                  <a:lnTo>
                    <a:pt x="338" y="1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3"/>
            <p:cNvSpPr/>
            <p:nvPr/>
          </p:nvSpPr>
          <p:spPr>
            <a:xfrm>
              <a:off x="1404250" y="2691675"/>
              <a:ext cx="4550" cy="9075"/>
            </a:xfrm>
            <a:custGeom>
              <a:avLst/>
              <a:gdLst/>
              <a:ahLst/>
              <a:cxnLst/>
              <a:rect l="l" t="t" r="r" b="b"/>
              <a:pathLst>
                <a:path w="182" h="363" extrusionOk="0">
                  <a:moveTo>
                    <a:pt x="128" y="1"/>
                  </a:moveTo>
                  <a:lnTo>
                    <a:pt x="0" y="206"/>
                  </a:lnTo>
                  <a:cubicBezTo>
                    <a:pt x="81" y="279"/>
                    <a:pt x="81" y="279"/>
                    <a:pt x="79" y="362"/>
                  </a:cubicBezTo>
                  <a:lnTo>
                    <a:pt x="135" y="262"/>
                  </a:lnTo>
                  <a:lnTo>
                    <a:pt x="62" y="211"/>
                  </a:lnTo>
                  <a:cubicBezTo>
                    <a:pt x="70" y="135"/>
                    <a:pt x="182" y="96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3"/>
            <p:cNvSpPr/>
            <p:nvPr/>
          </p:nvSpPr>
          <p:spPr>
            <a:xfrm>
              <a:off x="1429700" y="2709025"/>
              <a:ext cx="4250" cy="5175"/>
            </a:xfrm>
            <a:custGeom>
              <a:avLst/>
              <a:gdLst/>
              <a:ahLst/>
              <a:cxnLst/>
              <a:rect l="l" t="t" r="r" b="b"/>
              <a:pathLst>
                <a:path w="170" h="207" extrusionOk="0">
                  <a:moveTo>
                    <a:pt x="145" y="0"/>
                  </a:moveTo>
                  <a:lnTo>
                    <a:pt x="145" y="0"/>
                  </a:lnTo>
                  <a:cubicBezTo>
                    <a:pt x="107" y="27"/>
                    <a:pt x="75" y="47"/>
                    <a:pt x="44" y="69"/>
                  </a:cubicBezTo>
                  <a:cubicBezTo>
                    <a:pt x="31" y="110"/>
                    <a:pt x="19" y="150"/>
                    <a:pt x="1" y="207"/>
                  </a:cubicBezTo>
                  <a:lnTo>
                    <a:pt x="129" y="183"/>
                  </a:lnTo>
                  <a:cubicBezTo>
                    <a:pt x="124" y="120"/>
                    <a:pt x="170" y="69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3"/>
            <p:cNvSpPr/>
            <p:nvPr/>
          </p:nvSpPr>
          <p:spPr>
            <a:xfrm>
              <a:off x="1713850" y="2820625"/>
              <a:ext cx="6250" cy="4000"/>
            </a:xfrm>
            <a:custGeom>
              <a:avLst/>
              <a:gdLst/>
              <a:ahLst/>
              <a:cxnLst/>
              <a:rect l="l" t="t" r="r" b="b"/>
              <a:pathLst>
                <a:path w="250" h="160" extrusionOk="0">
                  <a:moveTo>
                    <a:pt x="157" y="0"/>
                  </a:moveTo>
                  <a:lnTo>
                    <a:pt x="1" y="96"/>
                  </a:lnTo>
                  <a:lnTo>
                    <a:pt x="121" y="96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250" y="159"/>
                  </a:lnTo>
                  <a:cubicBezTo>
                    <a:pt x="244" y="124"/>
                    <a:pt x="238" y="86"/>
                    <a:pt x="231" y="4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3"/>
            <p:cNvSpPr/>
            <p:nvPr/>
          </p:nvSpPr>
          <p:spPr>
            <a:xfrm>
              <a:off x="1872525" y="2916150"/>
              <a:ext cx="4900" cy="3525"/>
            </a:xfrm>
            <a:custGeom>
              <a:avLst/>
              <a:gdLst/>
              <a:ahLst/>
              <a:cxnLst/>
              <a:rect l="l" t="t" r="r" b="b"/>
              <a:pathLst>
                <a:path w="196" h="141" extrusionOk="0">
                  <a:moveTo>
                    <a:pt x="48" y="1"/>
                  </a:moveTo>
                  <a:cubicBezTo>
                    <a:pt x="34" y="1"/>
                    <a:pt x="19" y="5"/>
                    <a:pt x="0" y="15"/>
                  </a:cubicBezTo>
                  <a:cubicBezTo>
                    <a:pt x="32" y="95"/>
                    <a:pt x="32" y="95"/>
                    <a:pt x="131" y="140"/>
                  </a:cubicBezTo>
                  <a:lnTo>
                    <a:pt x="195" y="90"/>
                  </a:lnTo>
                  <a:cubicBezTo>
                    <a:pt x="133" y="76"/>
                    <a:pt x="10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3"/>
            <p:cNvSpPr/>
            <p:nvPr/>
          </p:nvSpPr>
          <p:spPr>
            <a:xfrm>
              <a:off x="1981075" y="2729250"/>
              <a:ext cx="3600" cy="4850"/>
            </a:xfrm>
            <a:custGeom>
              <a:avLst/>
              <a:gdLst/>
              <a:ahLst/>
              <a:cxnLst/>
              <a:rect l="l" t="t" r="r" b="b"/>
              <a:pathLst>
                <a:path w="144" h="19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96"/>
                    <a:pt x="47" y="144"/>
                    <a:pt x="121" y="193"/>
                  </a:cubicBezTo>
                  <a:cubicBezTo>
                    <a:pt x="130" y="152"/>
                    <a:pt x="137" y="120"/>
                    <a:pt x="144" y="8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3"/>
            <p:cNvSpPr/>
            <p:nvPr/>
          </p:nvSpPr>
          <p:spPr>
            <a:xfrm>
              <a:off x="1461975" y="2818950"/>
              <a:ext cx="3850" cy="4100"/>
            </a:xfrm>
            <a:custGeom>
              <a:avLst/>
              <a:gdLst/>
              <a:ahLst/>
              <a:cxnLst/>
              <a:rect l="l" t="t" r="r" b="b"/>
              <a:pathLst>
                <a:path w="154" h="164" extrusionOk="0">
                  <a:moveTo>
                    <a:pt x="143" y="0"/>
                  </a:moveTo>
                  <a:lnTo>
                    <a:pt x="0" y="53"/>
                  </a:lnTo>
                  <a:cubicBezTo>
                    <a:pt x="4" y="94"/>
                    <a:pt x="8" y="129"/>
                    <a:pt x="12" y="163"/>
                  </a:cubicBezTo>
                  <a:cubicBezTo>
                    <a:pt x="17" y="164"/>
                    <a:pt x="22" y="164"/>
                    <a:pt x="26" y="164"/>
                  </a:cubicBezTo>
                  <a:cubicBezTo>
                    <a:pt x="103" y="164"/>
                    <a:pt x="86" y="104"/>
                    <a:pt x="97" y="65"/>
                  </a:cubicBezTo>
                  <a:lnTo>
                    <a:pt x="153" y="1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3"/>
            <p:cNvSpPr/>
            <p:nvPr/>
          </p:nvSpPr>
          <p:spPr>
            <a:xfrm>
              <a:off x="1272075" y="2708375"/>
              <a:ext cx="4475" cy="2800"/>
            </a:xfrm>
            <a:custGeom>
              <a:avLst/>
              <a:gdLst/>
              <a:ahLst/>
              <a:cxnLst/>
              <a:rect l="l" t="t" r="r" b="b"/>
              <a:pathLst>
                <a:path w="179" h="112" extrusionOk="0">
                  <a:moveTo>
                    <a:pt x="78" y="0"/>
                  </a:moveTo>
                  <a:cubicBezTo>
                    <a:pt x="65" y="0"/>
                    <a:pt x="52" y="4"/>
                    <a:pt x="38" y="12"/>
                  </a:cubicBezTo>
                  <a:cubicBezTo>
                    <a:pt x="2" y="34"/>
                    <a:pt x="1" y="69"/>
                    <a:pt x="36" y="112"/>
                  </a:cubicBezTo>
                  <a:lnTo>
                    <a:pt x="179" y="68"/>
                  </a:lnTo>
                  <a:cubicBezTo>
                    <a:pt x="142" y="25"/>
                    <a:pt x="11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3"/>
            <p:cNvSpPr/>
            <p:nvPr/>
          </p:nvSpPr>
          <p:spPr>
            <a:xfrm>
              <a:off x="1888800" y="2714950"/>
              <a:ext cx="5325" cy="3500"/>
            </a:xfrm>
            <a:custGeom>
              <a:avLst/>
              <a:gdLst/>
              <a:ahLst/>
              <a:cxnLst/>
              <a:rect l="l" t="t" r="r" b="b"/>
              <a:pathLst>
                <a:path w="213" h="140" extrusionOk="0">
                  <a:moveTo>
                    <a:pt x="20" y="1"/>
                  </a:moveTo>
                  <a:lnTo>
                    <a:pt x="1" y="19"/>
                  </a:lnTo>
                  <a:cubicBezTo>
                    <a:pt x="24" y="58"/>
                    <a:pt x="46" y="98"/>
                    <a:pt x="73" y="140"/>
                  </a:cubicBezTo>
                  <a:cubicBezTo>
                    <a:pt x="128" y="121"/>
                    <a:pt x="183" y="108"/>
                    <a:pt x="213" y="26"/>
                  </a:cubicBezTo>
                  <a:lnTo>
                    <a:pt x="213" y="26"/>
                  </a:lnTo>
                  <a:lnTo>
                    <a:pt x="111" y="7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3"/>
            <p:cNvSpPr/>
            <p:nvPr/>
          </p:nvSpPr>
          <p:spPr>
            <a:xfrm>
              <a:off x="1208600" y="2689825"/>
              <a:ext cx="3975" cy="3675"/>
            </a:xfrm>
            <a:custGeom>
              <a:avLst/>
              <a:gdLst/>
              <a:ahLst/>
              <a:cxnLst/>
              <a:rect l="l" t="t" r="r" b="b"/>
              <a:pathLst>
                <a:path w="159" h="147" extrusionOk="0">
                  <a:moveTo>
                    <a:pt x="146" y="1"/>
                  </a:moveTo>
                  <a:lnTo>
                    <a:pt x="0" y="93"/>
                  </a:lnTo>
                  <a:cubicBezTo>
                    <a:pt x="23" y="126"/>
                    <a:pt x="46" y="146"/>
                    <a:pt x="73" y="146"/>
                  </a:cubicBezTo>
                  <a:cubicBezTo>
                    <a:pt x="85" y="146"/>
                    <a:pt x="98" y="142"/>
                    <a:pt x="112" y="133"/>
                  </a:cubicBezTo>
                  <a:cubicBezTo>
                    <a:pt x="130" y="87"/>
                    <a:pt x="144" y="51"/>
                    <a:pt x="159" y="13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3"/>
            <p:cNvSpPr/>
            <p:nvPr/>
          </p:nvSpPr>
          <p:spPr>
            <a:xfrm>
              <a:off x="1601050" y="2734000"/>
              <a:ext cx="4725" cy="3125"/>
            </a:xfrm>
            <a:custGeom>
              <a:avLst/>
              <a:gdLst/>
              <a:ahLst/>
              <a:cxnLst/>
              <a:rect l="l" t="t" r="r" b="b"/>
              <a:pathLst>
                <a:path w="189" h="12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81"/>
                    <a:pt x="74" y="92"/>
                    <a:pt x="114" y="124"/>
                  </a:cubicBezTo>
                  <a:cubicBezTo>
                    <a:pt x="188" y="80"/>
                    <a:pt x="188" y="80"/>
                    <a:pt x="186" y="8"/>
                  </a:cubicBezTo>
                  <a:lnTo>
                    <a:pt x="186" y="8"/>
                  </a:lnTo>
                  <a:lnTo>
                    <a:pt x="115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3"/>
            <p:cNvSpPr/>
            <p:nvPr/>
          </p:nvSpPr>
          <p:spPr>
            <a:xfrm>
              <a:off x="1425625" y="2758200"/>
              <a:ext cx="3650" cy="3900"/>
            </a:xfrm>
            <a:custGeom>
              <a:avLst/>
              <a:gdLst/>
              <a:ahLst/>
              <a:cxnLst/>
              <a:rect l="l" t="t" r="r" b="b"/>
              <a:pathLst>
                <a:path w="146" h="156" extrusionOk="0">
                  <a:moveTo>
                    <a:pt x="92" y="0"/>
                  </a:moveTo>
                  <a:cubicBezTo>
                    <a:pt x="1" y="93"/>
                    <a:pt x="1" y="93"/>
                    <a:pt x="38" y="155"/>
                  </a:cubicBezTo>
                  <a:lnTo>
                    <a:pt x="146" y="8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3"/>
            <p:cNvSpPr/>
            <p:nvPr/>
          </p:nvSpPr>
          <p:spPr>
            <a:xfrm>
              <a:off x="1931550" y="27580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" y="0"/>
                  </a:moveTo>
                  <a:lnTo>
                    <a:pt x="51" y="68"/>
                  </a:lnTo>
                  <a:lnTo>
                    <a:pt x="17" y="130"/>
                  </a:lnTo>
                  <a:lnTo>
                    <a:pt x="131" y="102"/>
                  </a:lnTo>
                  <a:lnTo>
                    <a:pt x="13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3"/>
            <p:cNvSpPr/>
            <p:nvPr/>
          </p:nvSpPr>
          <p:spPr>
            <a:xfrm>
              <a:off x="1694775" y="2769725"/>
              <a:ext cx="3625" cy="3000"/>
            </a:xfrm>
            <a:custGeom>
              <a:avLst/>
              <a:gdLst/>
              <a:ahLst/>
              <a:cxnLst/>
              <a:rect l="l" t="t" r="r" b="b"/>
              <a:pathLst>
                <a:path w="145" h="120" extrusionOk="0">
                  <a:moveTo>
                    <a:pt x="79" y="0"/>
                  </a:moveTo>
                  <a:cubicBezTo>
                    <a:pt x="39" y="21"/>
                    <a:pt x="1" y="40"/>
                    <a:pt x="17" y="101"/>
                  </a:cubicBezTo>
                  <a:lnTo>
                    <a:pt x="114" y="120"/>
                  </a:lnTo>
                  <a:cubicBezTo>
                    <a:pt x="144" y="67"/>
                    <a:pt x="126" y="3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3"/>
            <p:cNvSpPr/>
            <p:nvPr/>
          </p:nvSpPr>
          <p:spPr>
            <a:xfrm>
              <a:off x="1828450" y="2802150"/>
              <a:ext cx="2550" cy="5175"/>
            </a:xfrm>
            <a:custGeom>
              <a:avLst/>
              <a:gdLst/>
              <a:ahLst/>
              <a:cxnLst/>
              <a:rect l="l" t="t" r="r" b="b"/>
              <a:pathLst>
                <a:path w="102" h="207" extrusionOk="0">
                  <a:moveTo>
                    <a:pt x="41" y="0"/>
                  </a:moveTo>
                  <a:cubicBezTo>
                    <a:pt x="1" y="37"/>
                    <a:pt x="30" y="70"/>
                    <a:pt x="29" y="103"/>
                  </a:cubicBezTo>
                  <a:cubicBezTo>
                    <a:pt x="27" y="135"/>
                    <a:pt x="13" y="167"/>
                    <a:pt x="2" y="207"/>
                  </a:cubicBezTo>
                  <a:lnTo>
                    <a:pt x="101" y="16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3"/>
            <p:cNvSpPr/>
            <p:nvPr/>
          </p:nvSpPr>
          <p:spPr>
            <a:xfrm>
              <a:off x="1713825" y="282300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121" y="0"/>
                  </a:moveTo>
                  <a:lnTo>
                    <a:pt x="121" y="0"/>
                  </a:lnTo>
                  <a:cubicBezTo>
                    <a:pt x="121" y="1"/>
                    <a:pt x="121" y="2"/>
                    <a:pt x="121" y="2"/>
                  </a:cubicBezTo>
                  <a:lnTo>
                    <a:pt x="121" y="2"/>
                  </a:lnTo>
                  <a:lnTo>
                    <a:pt x="123" y="1"/>
                  </a:lnTo>
                  <a:lnTo>
                    <a:pt x="121" y="0"/>
                  </a:lnTo>
                  <a:close/>
                  <a:moveTo>
                    <a:pt x="121" y="2"/>
                  </a:moveTo>
                  <a:lnTo>
                    <a:pt x="56" y="40"/>
                  </a:lnTo>
                  <a:cubicBezTo>
                    <a:pt x="37" y="83"/>
                    <a:pt x="24" y="117"/>
                    <a:pt x="1" y="170"/>
                  </a:cubicBezTo>
                  <a:lnTo>
                    <a:pt x="149" y="87"/>
                  </a:lnTo>
                  <a:cubicBezTo>
                    <a:pt x="138" y="55"/>
                    <a:pt x="129" y="28"/>
                    <a:pt x="1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3"/>
            <p:cNvSpPr/>
            <p:nvPr/>
          </p:nvSpPr>
          <p:spPr>
            <a:xfrm>
              <a:off x="1617800" y="2805225"/>
              <a:ext cx="3025" cy="3650"/>
            </a:xfrm>
            <a:custGeom>
              <a:avLst/>
              <a:gdLst/>
              <a:ahLst/>
              <a:cxnLst/>
              <a:rect l="l" t="t" r="r" b="b"/>
              <a:pathLst>
                <a:path w="121" h="146" extrusionOk="0">
                  <a:moveTo>
                    <a:pt x="67" y="0"/>
                  </a:moveTo>
                  <a:cubicBezTo>
                    <a:pt x="44" y="43"/>
                    <a:pt x="26" y="77"/>
                    <a:pt x="1" y="124"/>
                  </a:cubicBezTo>
                  <a:lnTo>
                    <a:pt x="119" y="143"/>
                  </a:lnTo>
                  <a:lnTo>
                    <a:pt x="119" y="143"/>
                  </a:lnTo>
                  <a:cubicBezTo>
                    <a:pt x="115" y="95"/>
                    <a:pt x="114" y="44"/>
                    <a:pt x="67" y="0"/>
                  </a:cubicBezTo>
                  <a:close/>
                  <a:moveTo>
                    <a:pt x="119" y="143"/>
                  </a:moveTo>
                  <a:cubicBezTo>
                    <a:pt x="119" y="144"/>
                    <a:pt x="119" y="144"/>
                    <a:pt x="119" y="145"/>
                  </a:cubicBezTo>
                  <a:lnTo>
                    <a:pt x="120" y="143"/>
                  </a:lnTo>
                  <a:lnTo>
                    <a:pt x="119" y="1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3"/>
            <p:cNvSpPr/>
            <p:nvPr/>
          </p:nvSpPr>
          <p:spPr>
            <a:xfrm>
              <a:off x="1785425" y="2832700"/>
              <a:ext cx="2675" cy="3500"/>
            </a:xfrm>
            <a:custGeom>
              <a:avLst/>
              <a:gdLst/>
              <a:ahLst/>
              <a:cxnLst/>
              <a:rect l="l" t="t" r="r" b="b"/>
              <a:pathLst>
                <a:path w="107" h="140" extrusionOk="0">
                  <a:moveTo>
                    <a:pt x="57" y="0"/>
                  </a:moveTo>
                  <a:lnTo>
                    <a:pt x="57" y="0"/>
                  </a:lnTo>
                  <a:cubicBezTo>
                    <a:pt x="0" y="50"/>
                    <a:pt x="0" y="50"/>
                    <a:pt x="61" y="139"/>
                  </a:cubicBezTo>
                  <a:lnTo>
                    <a:pt x="106" y="75"/>
                  </a:lnTo>
                  <a:cubicBezTo>
                    <a:pt x="88" y="48"/>
                    <a:pt x="73" y="24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3"/>
            <p:cNvSpPr/>
            <p:nvPr/>
          </p:nvSpPr>
          <p:spPr>
            <a:xfrm>
              <a:off x="1580350" y="2698850"/>
              <a:ext cx="3075" cy="2900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35" y="1"/>
                  </a:moveTo>
                  <a:cubicBezTo>
                    <a:pt x="25" y="1"/>
                    <a:pt x="14" y="4"/>
                    <a:pt x="1" y="10"/>
                  </a:cubicBezTo>
                  <a:lnTo>
                    <a:pt x="12" y="115"/>
                  </a:lnTo>
                  <a:lnTo>
                    <a:pt x="123" y="58"/>
                  </a:lnTo>
                  <a:cubicBezTo>
                    <a:pt x="90" y="35"/>
                    <a:pt x="6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23"/>
          <p:cNvGrpSpPr/>
          <p:nvPr/>
        </p:nvGrpSpPr>
        <p:grpSpPr>
          <a:xfrm>
            <a:off x="7457821" y="3695671"/>
            <a:ext cx="1225847" cy="865494"/>
            <a:chOff x="2401775" y="592675"/>
            <a:chExt cx="865100" cy="635225"/>
          </a:xfrm>
        </p:grpSpPr>
        <p:sp>
          <p:nvSpPr>
            <p:cNvPr id="6451" name="Google Shape;6451;p23"/>
            <p:cNvSpPr/>
            <p:nvPr/>
          </p:nvSpPr>
          <p:spPr>
            <a:xfrm>
              <a:off x="2401775" y="592675"/>
              <a:ext cx="865100" cy="635225"/>
            </a:xfrm>
            <a:custGeom>
              <a:avLst/>
              <a:gdLst/>
              <a:ahLst/>
              <a:cxnLst/>
              <a:rect l="l" t="t" r="r" b="b"/>
              <a:pathLst>
                <a:path w="34604" h="25409" extrusionOk="0">
                  <a:moveTo>
                    <a:pt x="32522" y="886"/>
                  </a:moveTo>
                  <a:lnTo>
                    <a:pt x="32522" y="886"/>
                  </a:lnTo>
                  <a:cubicBezTo>
                    <a:pt x="32548" y="991"/>
                    <a:pt x="32476" y="1049"/>
                    <a:pt x="32444" y="1124"/>
                  </a:cubicBezTo>
                  <a:lnTo>
                    <a:pt x="32523" y="1178"/>
                  </a:lnTo>
                  <a:cubicBezTo>
                    <a:pt x="32521" y="1185"/>
                    <a:pt x="32520" y="1192"/>
                    <a:pt x="32518" y="1199"/>
                  </a:cubicBezTo>
                  <a:lnTo>
                    <a:pt x="32394" y="1208"/>
                  </a:lnTo>
                  <a:lnTo>
                    <a:pt x="32352" y="1282"/>
                  </a:lnTo>
                  <a:lnTo>
                    <a:pt x="32289" y="1270"/>
                  </a:lnTo>
                  <a:lnTo>
                    <a:pt x="32277" y="1288"/>
                  </a:lnTo>
                  <a:lnTo>
                    <a:pt x="32072" y="1355"/>
                  </a:lnTo>
                  <a:lnTo>
                    <a:pt x="32028" y="1339"/>
                  </a:lnTo>
                  <a:lnTo>
                    <a:pt x="31966" y="1371"/>
                  </a:lnTo>
                  <a:lnTo>
                    <a:pt x="31930" y="1320"/>
                  </a:lnTo>
                  <a:lnTo>
                    <a:pt x="31878" y="1332"/>
                  </a:lnTo>
                  <a:cubicBezTo>
                    <a:pt x="31832" y="1309"/>
                    <a:pt x="31831" y="1281"/>
                    <a:pt x="31874" y="1201"/>
                  </a:cubicBezTo>
                  <a:lnTo>
                    <a:pt x="31874" y="1201"/>
                  </a:lnTo>
                  <a:lnTo>
                    <a:pt x="31972" y="1213"/>
                  </a:lnTo>
                  <a:lnTo>
                    <a:pt x="32092" y="1090"/>
                  </a:lnTo>
                  <a:lnTo>
                    <a:pt x="32155" y="1112"/>
                  </a:lnTo>
                  <a:cubicBezTo>
                    <a:pt x="32187" y="1067"/>
                    <a:pt x="32222" y="1029"/>
                    <a:pt x="32268" y="1029"/>
                  </a:cubicBezTo>
                  <a:cubicBezTo>
                    <a:pt x="32288" y="1029"/>
                    <a:pt x="32309" y="1036"/>
                    <a:pt x="32332" y="1051"/>
                  </a:cubicBezTo>
                  <a:cubicBezTo>
                    <a:pt x="32424" y="1031"/>
                    <a:pt x="32460" y="951"/>
                    <a:pt x="32522" y="886"/>
                  </a:cubicBezTo>
                  <a:close/>
                  <a:moveTo>
                    <a:pt x="31732" y="1221"/>
                  </a:moveTo>
                  <a:lnTo>
                    <a:pt x="31799" y="1329"/>
                  </a:lnTo>
                  <a:lnTo>
                    <a:pt x="31682" y="1371"/>
                  </a:lnTo>
                  <a:lnTo>
                    <a:pt x="31411" y="1512"/>
                  </a:lnTo>
                  <a:lnTo>
                    <a:pt x="31399" y="1493"/>
                  </a:lnTo>
                  <a:cubicBezTo>
                    <a:pt x="31448" y="1434"/>
                    <a:pt x="31502" y="1379"/>
                    <a:pt x="31566" y="1365"/>
                  </a:cubicBezTo>
                  <a:lnTo>
                    <a:pt x="31732" y="1221"/>
                  </a:lnTo>
                  <a:close/>
                  <a:moveTo>
                    <a:pt x="21432" y="2912"/>
                  </a:moveTo>
                  <a:lnTo>
                    <a:pt x="21431" y="2914"/>
                  </a:lnTo>
                  <a:lnTo>
                    <a:pt x="21431" y="2914"/>
                  </a:lnTo>
                  <a:cubicBezTo>
                    <a:pt x="21432" y="2914"/>
                    <a:pt x="21432" y="2913"/>
                    <a:pt x="21433" y="2913"/>
                  </a:cubicBezTo>
                  <a:lnTo>
                    <a:pt x="21432" y="2912"/>
                  </a:lnTo>
                  <a:close/>
                  <a:moveTo>
                    <a:pt x="20920" y="2613"/>
                  </a:moveTo>
                  <a:cubicBezTo>
                    <a:pt x="20940" y="2643"/>
                    <a:pt x="20954" y="2665"/>
                    <a:pt x="20968" y="2684"/>
                  </a:cubicBezTo>
                  <a:lnTo>
                    <a:pt x="21162" y="2684"/>
                  </a:lnTo>
                  <a:cubicBezTo>
                    <a:pt x="21167" y="2710"/>
                    <a:pt x="21173" y="2731"/>
                    <a:pt x="21179" y="2756"/>
                  </a:cubicBezTo>
                  <a:lnTo>
                    <a:pt x="21247" y="2748"/>
                  </a:lnTo>
                  <a:cubicBezTo>
                    <a:pt x="21260" y="2774"/>
                    <a:pt x="21272" y="2798"/>
                    <a:pt x="21289" y="2833"/>
                  </a:cubicBezTo>
                  <a:lnTo>
                    <a:pt x="21427" y="2770"/>
                  </a:lnTo>
                  <a:cubicBezTo>
                    <a:pt x="21432" y="2792"/>
                    <a:pt x="21437" y="2819"/>
                    <a:pt x="21441" y="2848"/>
                  </a:cubicBezTo>
                  <a:lnTo>
                    <a:pt x="21491" y="2876"/>
                  </a:lnTo>
                  <a:cubicBezTo>
                    <a:pt x="21432" y="2937"/>
                    <a:pt x="21530" y="2960"/>
                    <a:pt x="21525" y="3016"/>
                  </a:cubicBezTo>
                  <a:cubicBezTo>
                    <a:pt x="21510" y="3024"/>
                    <a:pt x="21496" y="3027"/>
                    <a:pt x="21484" y="3027"/>
                  </a:cubicBezTo>
                  <a:cubicBezTo>
                    <a:pt x="21450" y="3027"/>
                    <a:pt x="21425" y="3002"/>
                    <a:pt x="21399" y="2971"/>
                  </a:cubicBezTo>
                  <a:lnTo>
                    <a:pt x="21431" y="2914"/>
                  </a:lnTo>
                  <a:lnTo>
                    <a:pt x="21431" y="2914"/>
                  </a:lnTo>
                  <a:cubicBezTo>
                    <a:pt x="21379" y="2924"/>
                    <a:pt x="21331" y="2939"/>
                    <a:pt x="21283" y="2939"/>
                  </a:cubicBezTo>
                  <a:cubicBezTo>
                    <a:pt x="21246" y="2939"/>
                    <a:pt x="21210" y="2930"/>
                    <a:pt x="21174" y="2904"/>
                  </a:cubicBezTo>
                  <a:lnTo>
                    <a:pt x="21136" y="2815"/>
                  </a:lnTo>
                  <a:cubicBezTo>
                    <a:pt x="21061" y="2804"/>
                    <a:pt x="20980" y="2812"/>
                    <a:pt x="20933" y="2733"/>
                  </a:cubicBezTo>
                  <a:cubicBezTo>
                    <a:pt x="20912" y="2699"/>
                    <a:pt x="20898" y="2667"/>
                    <a:pt x="20920" y="2613"/>
                  </a:cubicBezTo>
                  <a:close/>
                  <a:moveTo>
                    <a:pt x="20429" y="3014"/>
                  </a:moveTo>
                  <a:lnTo>
                    <a:pt x="20429" y="3014"/>
                  </a:lnTo>
                  <a:cubicBezTo>
                    <a:pt x="20422" y="3044"/>
                    <a:pt x="20418" y="3067"/>
                    <a:pt x="20411" y="3097"/>
                  </a:cubicBezTo>
                  <a:lnTo>
                    <a:pt x="20281" y="3129"/>
                  </a:lnTo>
                  <a:cubicBezTo>
                    <a:pt x="20315" y="3073"/>
                    <a:pt x="20344" y="3017"/>
                    <a:pt x="20429" y="3014"/>
                  </a:cubicBezTo>
                  <a:close/>
                  <a:moveTo>
                    <a:pt x="7845" y="3200"/>
                  </a:moveTo>
                  <a:cubicBezTo>
                    <a:pt x="7907" y="3200"/>
                    <a:pt x="7929" y="3252"/>
                    <a:pt x="7981" y="3262"/>
                  </a:cubicBezTo>
                  <a:cubicBezTo>
                    <a:pt x="7978" y="3293"/>
                    <a:pt x="7978" y="3313"/>
                    <a:pt x="7977" y="3338"/>
                  </a:cubicBezTo>
                  <a:cubicBezTo>
                    <a:pt x="7901" y="3318"/>
                    <a:pt x="7866" y="3270"/>
                    <a:pt x="7841" y="3200"/>
                  </a:cubicBezTo>
                  <a:cubicBezTo>
                    <a:pt x="7843" y="3200"/>
                    <a:pt x="7844" y="3200"/>
                    <a:pt x="7845" y="3200"/>
                  </a:cubicBezTo>
                  <a:close/>
                  <a:moveTo>
                    <a:pt x="9277" y="2937"/>
                  </a:moveTo>
                  <a:lnTo>
                    <a:pt x="9376" y="3030"/>
                  </a:lnTo>
                  <a:cubicBezTo>
                    <a:pt x="9381" y="3091"/>
                    <a:pt x="9313" y="3107"/>
                    <a:pt x="9296" y="3160"/>
                  </a:cubicBezTo>
                  <a:lnTo>
                    <a:pt x="9235" y="3144"/>
                  </a:lnTo>
                  <a:cubicBezTo>
                    <a:pt x="9222" y="3181"/>
                    <a:pt x="9209" y="3217"/>
                    <a:pt x="9196" y="3260"/>
                  </a:cubicBezTo>
                  <a:lnTo>
                    <a:pt x="9124" y="3242"/>
                  </a:lnTo>
                  <a:lnTo>
                    <a:pt x="9086" y="3275"/>
                  </a:lnTo>
                  <a:cubicBezTo>
                    <a:pt x="9094" y="3299"/>
                    <a:pt x="9101" y="3319"/>
                    <a:pt x="9112" y="3352"/>
                  </a:cubicBezTo>
                  <a:lnTo>
                    <a:pt x="9013" y="3381"/>
                  </a:lnTo>
                  <a:cubicBezTo>
                    <a:pt x="8959" y="3302"/>
                    <a:pt x="8967" y="3225"/>
                    <a:pt x="8975" y="3145"/>
                  </a:cubicBezTo>
                  <a:cubicBezTo>
                    <a:pt x="8989" y="3138"/>
                    <a:pt x="9003" y="3135"/>
                    <a:pt x="9016" y="3135"/>
                  </a:cubicBezTo>
                  <a:cubicBezTo>
                    <a:pt x="9052" y="3135"/>
                    <a:pt x="9087" y="3157"/>
                    <a:pt x="9127" y="3173"/>
                  </a:cubicBezTo>
                  <a:lnTo>
                    <a:pt x="9127" y="3087"/>
                  </a:lnTo>
                  <a:lnTo>
                    <a:pt x="9211" y="3097"/>
                  </a:lnTo>
                  <a:cubicBezTo>
                    <a:pt x="9232" y="3046"/>
                    <a:pt x="9254" y="2994"/>
                    <a:pt x="9277" y="2937"/>
                  </a:cubicBezTo>
                  <a:close/>
                  <a:moveTo>
                    <a:pt x="10510" y="3352"/>
                  </a:moveTo>
                  <a:cubicBezTo>
                    <a:pt x="10555" y="3352"/>
                    <a:pt x="10582" y="3387"/>
                    <a:pt x="10615" y="3405"/>
                  </a:cubicBezTo>
                  <a:cubicBezTo>
                    <a:pt x="10608" y="3443"/>
                    <a:pt x="10602" y="3477"/>
                    <a:pt x="10595" y="3519"/>
                  </a:cubicBezTo>
                  <a:lnTo>
                    <a:pt x="10518" y="3549"/>
                  </a:lnTo>
                  <a:cubicBezTo>
                    <a:pt x="10520" y="3504"/>
                    <a:pt x="10528" y="3473"/>
                    <a:pt x="10521" y="3445"/>
                  </a:cubicBezTo>
                  <a:cubicBezTo>
                    <a:pt x="10513" y="3416"/>
                    <a:pt x="10490" y="3391"/>
                    <a:pt x="10472" y="3359"/>
                  </a:cubicBezTo>
                  <a:cubicBezTo>
                    <a:pt x="10486" y="3354"/>
                    <a:pt x="10499" y="3352"/>
                    <a:pt x="10510" y="3352"/>
                  </a:cubicBezTo>
                  <a:close/>
                  <a:moveTo>
                    <a:pt x="30010" y="3825"/>
                  </a:moveTo>
                  <a:cubicBezTo>
                    <a:pt x="30070" y="3825"/>
                    <a:pt x="30102" y="3895"/>
                    <a:pt x="30160" y="3911"/>
                  </a:cubicBezTo>
                  <a:cubicBezTo>
                    <a:pt x="30159" y="3939"/>
                    <a:pt x="30158" y="3957"/>
                    <a:pt x="30157" y="3978"/>
                  </a:cubicBezTo>
                  <a:lnTo>
                    <a:pt x="30005" y="3978"/>
                  </a:lnTo>
                  <a:cubicBezTo>
                    <a:pt x="30027" y="3921"/>
                    <a:pt x="29931" y="3902"/>
                    <a:pt x="29969" y="3835"/>
                  </a:cubicBezTo>
                  <a:cubicBezTo>
                    <a:pt x="29984" y="3828"/>
                    <a:pt x="29998" y="3825"/>
                    <a:pt x="30010" y="3825"/>
                  </a:cubicBezTo>
                  <a:close/>
                  <a:moveTo>
                    <a:pt x="18725" y="3953"/>
                  </a:moveTo>
                  <a:cubicBezTo>
                    <a:pt x="18732" y="3953"/>
                    <a:pt x="18740" y="3954"/>
                    <a:pt x="18748" y="3955"/>
                  </a:cubicBezTo>
                  <a:lnTo>
                    <a:pt x="18649" y="4093"/>
                  </a:lnTo>
                  <a:cubicBezTo>
                    <a:pt x="18608" y="4072"/>
                    <a:pt x="18607" y="4046"/>
                    <a:pt x="18622" y="4022"/>
                  </a:cubicBezTo>
                  <a:cubicBezTo>
                    <a:pt x="18644" y="3988"/>
                    <a:pt x="18669" y="3953"/>
                    <a:pt x="18725" y="3953"/>
                  </a:cubicBezTo>
                  <a:close/>
                  <a:moveTo>
                    <a:pt x="29545" y="4192"/>
                  </a:moveTo>
                  <a:cubicBezTo>
                    <a:pt x="29573" y="4242"/>
                    <a:pt x="29610" y="4285"/>
                    <a:pt x="29583" y="4353"/>
                  </a:cubicBezTo>
                  <a:lnTo>
                    <a:pt x="29448" y="4204"/>
                  </a:lnTo>
                  <a:lnTo>
                    <a:pt x="29545" y="4192"/>
                  </a:lnTo>
                  <a:close/>
                  <a:moveTo>
                    <a:pt x="22333" y="4184"/>
                  </a:moveTo>
                  <a:cubicBezTo>
                    <a:pt x="22352" y="4184"/>
                    <a:pt x="22363" y="4203"/>
                    <a:pt x="22382" y="4242"/>
                  </a:cubicBezTo>
                  <a:cubicBezTo>
                    <a:pt x="22324" y="4254"/>
                    <a:pt x="22281" y="4282"/>
                    <a:pt x="22285" y="4363"/>
                  </a:cubicBezTo>
                  <a:lnTo>
                    <a:pt x="22215" y="4314"/>
                  </a:lnTo>
                  <a:cubicBezTo>
                    <a:pt x="22221" y="4287"/>
                    <a:pt x="22227" y="4263"/>
                    <a:pt x="22233" y="4240"/>
                  </a:cubicBezTo>
                  <a:cubicBezTo>
                    <a:pt x="22285" y="4203"/>
                    <a:pt x="22313" y="4184"/>
                    <a:pt x="22333" y="4184"/>
                  </a:cubicBezTo>
                  <a:close/>
                  <a:moveTo>
                    <a:pt x="30017" y="4230"/>
                  </a:moveTo>
                  <a:lnTo>
                    <a:pt x="30066" y="4291"/>
                  </a:lnTo>
                  <a:lnTo>
                    <a:pt x="29956" y="4321"/>
                  </a:lnTo>
                  <a:cubicBezTo>
                    <a:pt x="29950" y="4345"/>
                    <a:pt x="29944" y="4370"/>
                    <a:pt x="29937" y="4395"/>
                  </a:cubicBezTo>
                  <a:cubicBezTo>
                    <a:pt x="29859" y="4374"/>
                    <a:pt x="29858" y="4372"/>
                    <a:pt x="29860" y="4289"/>
                  </a:cubicBezTo>
                  <a:lnTo>
                    <a:pt x="30017" y="4230"/>
                  </a:lnTo>
                  <a:close/>
                  <a:moveTo>
                    <a:pt x="24526" y="4306"/>
                  </a:moveTo>
                  <a:cubicBezTo>
                    <a:pt x="24600" y="4323"/>
                    <a:pt x="24600" y="4323"/>
                    <a:pt x="24601" y="4405"/>
                  </a:cubicBezTo>
                  <a:lnTo>
                    <a:pt x="24526" y="4425"/>
                  </a:lnTo>
                  <a:lnTo>
                    <a:pt x="24526" y="4306"/>
                  </a:lnTo>
                  <a:close/>
                  <a:moveTo>
                    <a:pt x="29807" y="4344"/>
                  </a:moveTo>
                  <a:lnTo>
                    <a:pt x="29807" y="4344"/>
                  </a:lnTo>
                  <a:cubicBezTo>
                    <a:pt x="29857" y="4448"/>
                    <a:pt x="29858" y="4472"/>
                    <a:pt x="29816" y="4504"/>
                  </a:cubicBezTo>
                  <a:cubicBezTo>
                    <a:pt x="29759" y="4416"/>
                    <a:pt x="29755" y="4383"/>
                    <a:pt x="29807" y="4344"/>
                  </a:cubicBezTo>
                  <a:close/>
                  <a:moveTo>
                    <a:pt x="29393" y="4407"/>
                  </a:moveTo>
                  <a:lnTo>
                    <a:pt x="29480" y="4500"/>
                  </a:lnTo>
                  <a:lnTo>
                    <a:pt x="29411" y="4542"/>
                  </a:lnTo>
                  <a:lnTo>
                    <a:pt x="29325" y="4481"/>
                  </a:lnTo>
                  <a:lnTo>
                    <a:pt x="29393" y="4407"/>
                  </a:lnTo>
                  <a:close/>
                  <a:moveTo>
                    <a:pt x="34152" y="4408"/>
                  </a:moveTo>
                  <a:cubicBezTo>
                    <a:pt x="34219" y="4433"/>
                    <a:pt x="34233" y="4501"/>
                    <a:pt x="34177" y="4579"/>
                  </a:cubicBezTo>
                  <a:cubicBezTo>
                    <a:pt x="34156" y="4514"/>
                    <a:pt x="34135" y="4465"/>
                    <a:pt x="34152" y="4408"/>
                  </a:cubicBezTo>
                  <a:close/>
                  <a:moveTo>
                    <a:pt x="24517" y="4459"/>
                  </a:moveTo>
                  <a:lnTo>
                    <a:pt x="24517" y="4459"/>
                  </a:lnTo>
                  <a:cubicBezTo>
                    <a:pt x="24512" y="4513"/>
                    <a:pt x="24510" y="4548"/>
                    <a:pt x="24506" y="4589"/>
                  </a:cubicBezTo>
                  <a:lnTo>
                    <a:pt x="24438" y="4593"/>
                  </a:lnTo>
                  <a:lnTo>
                    <a:pt x="24390" y="4517"/>
                  </a:lnTo>
                  <a:lnTo>
                    <a:pt x="24517" y="4459"/>
                  </a:lnTo>
                  <a:close/>
                  <a:moveTo>
                    <a:pt x="21121" y="4688"/>
                  </a:moveTo>
                  <a:lnTo>
                    <a:pt x="21205" y="4717"/>
                  </a:lnTo>
                  <a:cubicBezTo>
                    <a:pt x="21195" y="4752"/>
                    <a:pt x="21186" y="4782"/>
                    <a:pt x="21171" y="4826"/>
                  </a:cubicBezTo>
                  <a:lnTo>
                    <a:pt x="21065" y="4753"/>
                  </a:lnTo>
                  <a:lnTo>
                    <a:pt x="21121" y="4688"/>
                  </a:lnTo>
                  <a:close/>
                  <a:moveTo>
                    <a:pt x="16712" y="4775"/>
                  </a:moveTo>
                  <a:cubicBezTo>
                    <a:pt x="16740" y="4775"/>
                    <a:pt x="16767" y="4794"/>
                    <a:pt x="16793" y="4831"/>
                  </a:cubicBezTo>
                  <a:lnTo>
                    <a:pt x="16886" y="4794"/>
                  </a:lnTo>
                  <a:lnTo>
                    <a:pt x="16886" y="4794"/>
                  </a:lnTo>
                  <a:cubicBezTo>
                    <a:pt x="16919" y="4855"/>
                    <a:pt x="16904" y="4899"/>
                    <a:pt x="16882" y="4952"/>
                  </a:cubicBezTo>
                  <a:lnTo>
                    <a:pt x="16803" y="4910"/>
                  </a:lnTo>
                  <a:cubicBezTo>
                    <a:pt x="16797" y="4886"/>
                    <a:pt x="16792" y="4864"/>
                    <a:pt x="16787" y="4842"/>
                  </a:cubicBezTo>
                  <a:lnTo>
                    <a:pt x="16752" y="4839"/>
                  </a:lnTo>
                  <a:lnTo>
                    <a:pt x="16752" y="4839"/>
                  </a:lnTo>
                  <a:cubicBezTo>
                    <a:pt x="16740" y="4883"/>
                    <a:pt x="16787" y="4937"/>
                    <a:pt x="16714" y="4972"/>
                  </a:cubicBezTo>
                  <a:cubicBezTo>
                    <a:pt x="16702" y="4945"/>
                    <a:pt x="16691" y="4918"/>
                    <a:pt x="16679" y="4891"/>
                  </a:cubicBezTo>
                  <a:cubicBezTo>
                    <a:pt x="16667" y="4866"/>
                    <a:pt x="16653" y="4842"/>
                    <a:pt x="16638" y="4817"/>
                  </a:cubicBezTo>
                  <a:cubicBezTo>
                    <a:pt x="16663" y="4789"/>
                    <a:pt x="16688" y="4775"/>
                    <a:pt x="16712" y="4775"/>
                  </a:cubicBezTo>
                  <a:close/>
                  <a:moveTo>
                    <a:pt x="34360" y="4807"/>
                  </a:moveTo>
                  <a:lnTo>
                    <a:pt x="34462" y="4875"/>
                  </a:lnTo>
                  <a:lnTo>
                    <a:pt x="34337" y="5027"/>
                  </a:lnTo>
                  <a:lnTo>
                    <a:pt x="34294" y="5031"/>
                  </a:lnTo>
                  <a:cubicBezTo>
                    <a:pt x="34310" y="4968"/>
                    <a:pt x="34347" y="4910"/>
                    <a:pt x="34284" y="4850"/>
                  </a:cubicBezTo>
                  <a:lnTo>
                    <a:pt x="34360" y="4807"/>
                  </a:lnTo>
                  <a:close/>
                  <a:moveTo>
                    <a:pt x="9469" y="4833"/>
                  </a:moveTo>
                  <a:lnTo>
                    <a:pt x="9562" y="4873"/>
                  </a:lnTo>
                  <a:lnTo>
                    <a:pt x="9516" y="4897"/>
                  </a:lnTo>
                  <a:lnTo>
                    <a:pt x="9518" y="4910"/>
                  </a:lnTo>
                  <a:lnTo>
                    <a:pt x="9602" y="4905"/>
                  </a:lnTo>
                  <a:lnTo>
                    <a:pt x="9651" y="4968"/>
                  </a:lnTo>
                  <a:lnTo>
                    <a:pt x="9566" y="5044"/>
                  </a:lnTo>
                  <a:cubicBezTo>
                    <a:pt x="9561" y="5041"/>
                    <a:pt x="9555" y="5036"/>
                    <a:pt x="9549" y="5032"/>
                  </a:cubicBezTo>
                  <a:cubicBezTo>
                    <a:pt x="9557" y="5011"/>
                    <a:pt x="9565" y="4990"/>
                    <a:pt x="9573" y="4970"/>
                  </a:cubicBezTo>
                  <a:lnTo>
                    <a:pt x="9444" y="4912"/>
                  </a:lnTo>
                  <a:cubicBezTo>
                    <a:pt x="9453" y="4883"/>
                    <a:pt x="9460" y="4864"/>
                    <a:pt x="9469" y="4833"/>
                  </a:cubicBezTo>
                  <a:close/>
                  <a:moveTo>
                    <a:pt x="34097" y="4813"/>
                  </a:moveTo>
                  <a:lnTo>
                    <a:pt x="34230" y="4903"/>
                  </a:lnTo>
                  <a:cubicBezTo>
                    <a:pt x="34276" y="4960"/>
                    <a:pt x="34248" y="5008"/>
                    <a:pt x="34223" y="5057"/>
                  </a:cubicBezTo>
                  <a:cubicBezTo>
                    <a:pt x="34216" y="5059"/>
                    <a:pt x="34209" y="5060"/>
                    <a:pt x="34204" y="5060"/>
                  </a:cubicBezTo>
                  <a:cubicBezTo>
                    <a:pt x="34175" y="5060"/>
                    <a:pt x="34166" y="5037"/>
                    <a:pt x="34161" y="5011"/>
                  </a:cubicBezTo>
                  <a:cubicBezTo>
                    <a:pt x="34151" y="4947"/>
                    <a:pt x="34135" y="4889"/>
                    <a:pt x="34057" y="4864"/>
                  </a:cubicBezTo>
                  <a:cubicBezTo>
                    <a:pt x="34075" y="4841"/>
                    <a:pt x="34084" y="4830"/>
                    <a:pt x="34097" y="4813"/>
                  </a:cubicBezTo>
                  <a:close/>
                  <a:moveTo>
                    <a:pt x="21401" y="4678"/>
                  </a:moveTo>
                  <a:lnTo>
                    <a:pt x="21510" y="4751"/>
                  </a:lnTo>
                  <a:cubicBezTo>
                    <a:pt x="21505" y="4826"/>
                    <a:pt x="21447" y="4871"/>
                    <a:pt x="21415" y="4914"/>
                  </a:cubicBezTo>
                  <a:cubicBezTo>
                    <a:pt x="21402" y="4955"/>
                    <a:pt x="21400" y="4985"/>
                    <a:pt x="21383" y="5010"/>
                  </a:cubicBezTo>
                  <a:cubicBezTo>
                    <a:pt x="21367" y="5035"/>
                    <a:pt x="21338" y="5052"/>
                    <a:pt x="21304" y="5082"/>
                  </a:cubicBezTo>
                  <a:lnTo>
                    <a:pt x="21246" y="5068"/>
                  </a:lnTo>
                  <a:cubicBezTo>
                    <a:pt x="21223" y="5024"/>
                    <a:pt x="21203" y="4985"/>
                    <a:pt x="21182" y="4944"/>
                  </a:cubicBezTo>
                  <a:cubicBezTo>
                    <a:pt x="21166" y="4864"/>
                    <a:pt x="21235" y="4813"/>
                    <a:pt x="21253" y="4758"/>
                  </a:cubicBezTo>
                  <a:lnTo>
                    <a:pt x="21401" y="4678"/>
                  </a:lnTo>
                  <a:close/>
                  <a:moveTo>
                    <a:pt x="21243" y="5117"/>
                  </a:moveTo>
                  <a:cubicBezTo>
                    <a:pt x="21268" y="5117"/>
                    <a:pt x="21298" y="5146"/>
                    <a:pt x="21340" y="5205"/>
                  </a:cubicBezTo>
                  <a:lnTo>
                    <a:pt x="21192" y="5169"/>
                  </a:lnTo>
                  <a:cubicBezTo>
                    <a:pt x="21208" y="5135"/>
                    <a:pt x="21224" y="5117"/>
                    <a:pt x="21243" y="5117"/>
                  </a:cubicBezTo>
                  <a:close/>
                  <a:moveTo>
                    <a:pt x="34067" y="5084"/>
                  </a:moveTo>
                  <a:lnTo>
                    <a:pt x="34067" y="5084"/>
                  </a:lnTo>
                  <a:cubicBezTo>
                    <a:pt x="34084" y="5106"/>
                    <a:pt x="34100" y="5124"/>
                    <a:pt x="34116" y="5144"/>
                  </a:cubicBezTo>
                  <a:lnTo>
                    <a:pt x="34158" y="5116"/>
                  </a:lnTo>
                  <a:lnTo>
                    <a:pt x="34158" y="5116"/>
                  </a:lnTo>
                  <a:cubicBezTo>
                    <a:pt x="34156" y="5157"/>
                    <a:pt x="34154" y="5183"/>
                    <a:pt x="34153" y="5210"/>
                  </a:cubicBezTo>
                  <a:cubicBezTo>
                    <a:pt x="34150" y="5210"/>
                    <a:pt x="34147" y="5210"/>
                    <a:pt x="34144" y="5210"/>
                  </a:cubicBezTo>
                  <a:cubicBezTo>
                    <a:pt x="34062" y="5210"/>
                    <a:pt x="34030" y="5163"/>
                    <a:pt x="34067" y="5084"/>
                  </a:cubicBezTo>
                  <a:close/>
                  <a:moveTo>
                    <a:pt x="21158" y="5093"/>
                  </a:moveTo>
                  <a:cubicBezTo>
                    <a:pt x="21127" y="5182"/>
                    <a:pt x="21195" y="5221"/>
                    <a:pt x="21252" y="5272"/>
                  </a:cubicBezTo>
                  <a:cubicBezTo>
                    <a:pt x="21232" y="5280"/>
                    <a:pt x="21216" y="5283"/>
                    <a:pt x="21202" y="5283"/>
                  </a:cubicBezTo>
                  <a:cubicBezTo>
                    <a:pt x="21135" y="5283"/>
                    <a:pt x="21120" y="5209"/>
                    <a:pt x="21073" y="5196"/>
                  </a:cubicBezTo>
                  <a:cubicBezTo>
                    <a:pt x="21077" y="5165"/>
                    <a:pt x="21082" y="5139"/>
                    <a:pt x="21086" y="5107"/>
                  </a:cubicBezTo>
                  <a:lnTo>
                    <a:pt x="21158" y="5093"/>
                  </a:lnTo>
                  <a:close/>
                  <a:moveTo>
                    <a:pt x="8866" y="4950"/>
                  </a:moveTo>
                  <a:lnTo>
                    <a:pt x="8938" y="4980"/>
                  </a:lnTo>
                  <a:cubicBezTo>
                    <a:pt x="8932" y="5006"/>
                    <a:pt x="8929" y="5025"/>
                    <a:pt x="8924" y="5051"/>
                  </a:cubicBezTo>
                  <a:lnTo>
                    <a:pt x="9039" y="5144"/>
                  </a:lnTo>
                  <a:cubicBezTo>
                    <a:pt x="9060" y="5113"/>
                    <a:pt x="9078" y="5087"/>
                    <a:pt x="9095" y="5060"/>
                  </a:cubicBezTo>
                  <a:lnTo>
                    <a:pt x="9115" y="5064"/>
                  </a:lnTo>
                  <a:cubicBezTo>
                    <a:pt x="9089" y="5152"/>
                    <a:pt x="9185" y="5157"/>
                    <a:pt x="9200" y="5215"/>
                  </a:cubicBezTo>
                  <a:lnTo>
                    <a:pt x="9330" y="5247"/>
                  </a:lnTo>
                  <a:cubicBezTo>
                    <a:pt x="9339" y="5275"/>
                    <a:pt x="9347" y="5301"/>
                    <a:pt x="9358" y="5335"/>
                  </a:cubicBezTo>
                  <a:lnTo>
                    <a:pt x="9263" y="5292"/>
                  </a:lnTo>
                  <a:cubicBezTo>
                    <a:pt x="9241" y="5299"/>
                    <a:pt x="9219" y="5303"/>
                    <a:pt x="9198" y="5303"/>
                  </a:cubicBezTo>
                  <a:cubicBezTo>
                    <a:pt x="9141" y="5303"/>
                    <a:pt x="9091" y="5275"/>
                    <a:pt x="9063" y="5222"/>
                  </a:cubicBezTo>
                  <a:cubicBezTo>
                    <a:pt x="9030" y="5233"/>
                    <a:pt x="8997" y="5241"/>
                    <a:pt x="8964" y="5241"/>
                  </a:cubicBezTo>
                  <a:cubicBezTo>
                    <a:pt x="8934" y="5241"/>
                    <a:pt x="8904" y="5235"/>
                    <a:pt x="8873" y="5218"/>
                  </a:cubicBezTo>
                  <a:cubicBezTo>
                    <a:pt x="8874" y="5205"/>
                    <a:pt x="8876" y="5191"/>
                    <a:pt x="8878" y="5179"/>
                  </a:cubicBezTo>
                  <a:lnTo>
                    <a:pt x="8792" y="5174"/>
                  </a:lnTo>
                  <a:lnTo>
                    <a:pt x="8866" y="4950"/>
                  </a:lnTo>
                  <a:close/>
                  <a:moveTo>
                    <a:pt x="8901" y="5282"/>
                  </a:moveTo>
                  <a:cubicBezTo>
                    <a:pt x="8908" y="5282"/>
                    <a:pt x="8916" y="5283"/>
                    <a:pt x="8925" y="5285"/>
                  </a:cubicBezTo>
                  <a:lnTo>
                    <a:pt x="8958" y="5395"/>
                  </a:lnTo>
                  <a:cubicBezTo>
                    <a:pt x="8937" y="5398"/>
                    <a:pt x="8922" y="5401"/>
                    <a:pt x="8910" y="5401"/>
                  </a:cubicBezTo>
                  <a:cubicBezTo>
                    <a:pt x="8886" y="5401"/>
                    <a:pt x="8875" y="5390"/>
                    <a:pt x="8842" y="5355"/>
                  </a:cubicBezTo>
                  <a:cubicBezTo>
                    <a:pt x="8847" y="5315"/>
                    <a:pt x="8859" y="5282"/>
                    <a:pt x="8901" y="5282"/>
                  </a:cubicBezTo>
                  <a:close/>
                  <a:moveTo>
                    <a:pt x="9105" y="5315"/>
                  </a:moveTo>
                  <a:lnTo>
                    <a:pt x="9196" y="5393"/>
                  </a:lnTo>
                  <a:cubicBezTo>
                    <a:pt x="9162" y="5420"/>
                    <a:pt x="9141" y="5437"/>
                    <a:pt x="9118" y="5454"/>
                  </a:cubicBezTo>
                  <a:lnTo>
                    <a:pt x="9044" y="5445"/>
                  </a:lnTo>
                  <a:cubicBezTo>
                    <a:pt x="9038" y="5422"/>
                    <a:pt x="9032" y="5397"/>
                    <a:pt x="9027" y="5368"/>
                  </a:cubicBezTo>
                  <a:cubicBezTo>
                    <a:pt x="9055" y="5348"/>
                    <a:pt x="9075" y="5335"/>
                    <a:pt x="9105" y="5315"/>
                  </a:cubicBezTo>
                  <a:close/>
                  <a:moveTo>
                    <a:pt x="15881" y="5364"/>
                  </a:moveTo>
                  <a:cubicBezTo>
                    <a:pt x="15930" y="5364"/>
                    <a:pt x="15914" y="5419"/>
                    <a:pt x="15941" y="5439"/>
                  </a:cubicBezTo>
                  <a:lnTo>
                    <a:pt x="15996" y="5382"/>
                  </a:lnTo>
                  <a:lnTo>
                    <a:pt x="16063" y="5420"/>
                  </a:lnTo>
                  <a:lnTo>
                    <a:pt x="15939" y="5502"/>
                  </a:lnTo>
                  <a:cubicBezTo>
                    <a:pt x="15873" y="5476"/>
                    <a:pt x="15867" y="5425"/>
                    <a:pt x="15860" y="5366"/>
                  </a:cubicBezTo>
                  <a:cubicBezTo>
                    <a:pt x="15868" y="5364"/>
                    <a:pt x="15875" y="5364"/>
                    <a:pt x="15881" y="5364"/>
                  </a:cubicBezTo>
                  <a:close/>
                  <a:moveTo>
                    <a:pt x="21069" y="5373"/>
                  </a:moveTo>
                  <a:cubicBezTo>
                    <a:pt x="21079" y="5390"/>
                    <a:pt x="21089" y="5407"/>
                    <a:pt x="21101" y="5431"/>
                  </a:cubicBezTo>
                  <a:lnTo>
                    <a:pt x="21171" y="5420"/>
                  </a:lnTo>
                  <a:lnTo>
                    <a:pt x="21171" y="5420"/>
                  </a:lnTo>
                  <a:cubicBezTo>
                    <a:pt x="21156" y="5476"/>
                    <a:pt x="21122" y="5503"/>
                    <a:pt x="21065" y="5539"/>
                  </a:cubicBezTo>
                  <a:lnTo>
                    <a:pt x="21065" y="5538"/>
                  </a:lnTo>
                  <a:cubicBezTo>
                    <a:pt x="21059" y="5474"/>
                    <a:pt x="21054" y="5426"/>
                    <a:pt x="21050" y="5379"/>
                  </a:cubicBezTo>
                  <a:lnTo>
                    <a:pt x="21069" y="5373"/>
                  </a:lnTo>
                  <a:close/>
                  <a:moveTo>
                    <a:pt x="20818" y="5343"/>
                  </a:moveTo>
                  <a:cubicBezTo>
                    <a:pt x="20820" y="5396"/>
                    <a:pt x="20823" y="5445"/>
                    <a:pt x="20825" y="5499"/>
                  </a:cubicBezTo>
                  <a:cubicBezTo>
                    <a:pt x="20849" y="5528"/>
                    <a:pt x="20876" y="5562"/>
                    <a:pt x="20901" y="5592"/>
                  </a:cubicBezTo>
                  <a:cubicBezTo>
                    <a:pt x="20892" y="5640"/>
                    <a:pt x="20883" y="5683"/>
                    <a:pt x="20874" y="5731"/>
                  </a:cubicBezTo>
                  <a:lnTo>
                    <a:pt x="20817" y="5716"/>
                  </a:lnTo>
                  <a:lnTo>
                    <a:pt x="20786" y="5757"/>
                  </a:lnTo>
                  <a:lnTo>
                    <a:pt x="20726" y="5741"/>
                  </a:lnTo>
                  <a:lnTo>
                    <a:pt x="20666" y="5828"/>
                  </a:lnTo>
                  <a:lnTo>
                    <a:pt x="20666" y="5930"/>
                  </a:lnTo>
                  <a:lnTo>
                    <a:pt x="20581" y="5910"/>
                  </a:lnTo>
                  <a:lnTo>
                    <a:pt x="20563" y="5842"/>
                  </a:lnTo>
                  <a:lnTo>
                    <a:pt x="20653" y="5714"/>
                  </a:lnTo>
                  <a:lnTo>
                    <a:pt x="20693" y="5698"/>
                  </a:lnTo>
                  <a:cubicBezTo>
                    <a:pt x="20688" y="5682"/>
                    <a:pt x="20684" y="5666"/>
                    <a:pt x="20679" y="5650"/>
                  </a:cubicBezTo>
                  <a:cubicBezTo>
                    <a:pt x="20691" y="5630"/>
                    <a:pt x="20704" y="5624"/>
                    <a:pt x="20718" y="5624"/>
                  </a:cubicBezTo>
                  <a:cubicBezTo>
                    <a:pt x="20740" y="5624"/>
                    <a:pt x="20764" y="5641"/>
                    <a:pt x="20789" y="5648"/>
                  </a:cubicBezTo>
                  <a:cubicBezTo>
                    <a:pt x="20799" y="5638"/>
                    <a:pt x="20809" y="5628"/>
                    <a:pt x="20810" y="5626"/>
                  </a:cubicBezTo>
                  <a:cubicBezTo>
                    <a:pt x="20797" y="5568"/>
                    <a:pt x="20775" y="5519"/>
                    <a:pt x="20775" y="5470"/>
                  </a:cubicBezTo>
                  <a:cubicBezTo>
                    <a:pt x="20774" y="5429"/>
                    <a:pt x="20735" y="5368"/>
                    <a:pt x="20818" y="5343"/>
                  </a:cubicBezTo>
                  <a:close/>
                  <a:moveTo>
                    <a:pt x="20112" y="6155"/>
                  </a:moveTo>
                  <a:lnTo>
                    <a:pt x="20176" y="6224"/>
                  </a:lnTo>
                  <a:cubicBezTo>
                    <a:pt x="20137" y="6255"/>
                    <a:pt x="20097" y="6262"/>
                    <a:pt x="20057" y="6262"/>
                  </a:cubicBezTo>
                  <a:cubicBezTo>
                    <a:pt x="20021" y="6262"/>
                    <a:pt x="19985" y="6256"/>
                    <a:pt x="19948" y="6256"/>
                  </a:cubicBezTo>
                  <a:cubicBezTo>
                    <a:pt x="19985" y="6190"/>
                    <a:pt x="20052" y="6185"/>
                    <a:pt x="20112" y="6155"/>
                  </a:cubicBezTo>
                  <a:close/>
                  <a:moveTo>
                    <a:pt x="23447" y="6179"/>
                  </a:moveTo>
                  <a:cubicBezTo>
                    <a:pt x="23558" y="6195"/>
                    <a:pt x="23580" y="6220"/>
                    <a:pt x="23547" y="6315"/>
                  </a:cubicBezTo>
                  <a:cubicBezTo>
                    <a:pt x="23525" y="6307"/>
                    <a:pt x="23492" y="6306"/>
                    <a:pt x="23484" y="6291"/>
                  </a:cubicBezTo>
                  <a:cubicBezTo>
                    <a:pt x="23466" y="6258"/>
                    <a:pt x="23416" y="6231"/>
                    <a:pt x="23447" y="6179"/>
                  </a:cubicBezTo>
                  <a:close/>
                  <a:moveTo>
                    <a:pt x="7757" y="6353"/>
                  </a:moveTo>
                  <a:cubicBezTo>
                    <a:pt x="7776" y="6353"/>
                    <a:pt x="7805" y="6363"/>
                    <a:pt x="7856" y="6381"/>
                  </a:cubicBezTo>
                  <a:lnTo>
                    <a:pt x="7873" y="6467"/>
                  </a:lnTo>
                  <a:lnTo>
                    <a:pt x="7779" y="6485"/>
                  </a:lnTo>
                  <a:lnTo>
                    <a:pt x="7702" y="6404"/>
                  </a:lnTo>
                  <a:cubicBezTo>
                    <a:pt x="7724" y="6369"/>
                    <a:pt x="7733" y="6353"/>
                    <a:pt x="7757" y="6353"/>
                  </a:cubicBezTo>
                  <a:close/>
                  <a:moveTo>
                    <a:pt x="26730" y="6529"/>
                  </a:moveTo>
                  <a:cubicBezTo>
                    <a:pt x="26767" y="6529"/>
                    <a:pt x="26805" y="6558"/>
                    <a:pt x="26847" y="6558"/>
                  </a:cubicBezTo>
                  <a:cubicBezTo>
                    <a:pt x="26833" y="6587"/>
                    <a:pt x="26821" y="6607"/>
                    <a:pt x="26811" y="6628"/>
                  </a:cubicBezTo>
                  <a:lnTo>
                    <a:pt x="26676" y="6558"/>
                  </a:lnTo>
                  <a:cubicBezTo>
                    <a:pt x="26694" y="6537"/>
                    <a:pt x="26712" y="6529"/>
                    <a:pt x="26730" y="6529"/>
                  </a:cubicBezTo>
                  <a:close/>
                  <a:moveTo>
                    <a:pt x="23352" y="6500"/>
                  </a:moveTo>
                  <a:cubicBezTo>
                    <a:pt x="23355" y="6534"/>
                    <a:pt x="23359" y="6566"/>
                    <a:pt x="23362" y="6600"/>
                  </a:cubicBezTo>
                  <a:lnTo>
                    <a:pt x="23407" y="6628"/>
                  </a:lnTo>
                  <a:lnTo>
                    <a:pt x="23359" y="6692"/>
                  </a:lnTo>
                  <a:lnTo>
                    <a:pt x="23262" y="6702"/>
                  </a:lnTo>
                  <a:cubicBezTo>
                    <a:pt x="23250" y="6677"/>
                    <a:pt x="23240" y="6652"/>
                    <a:pt x="23228" y="6623"/>
                  </a:cubicBezTo>
                  <a:cubicBezTo>
                    <a:pt x="23276" y="6588"/>
                    <a:pt x="23271" y="6515"/>
                    <a:pt x="23352" y="6500"/>
                  </a:cubicBezTo>
                  <a:close/>
                  <a:moveTo>
                    <a:pt x="19245" y="6807"/>
                  </a:moveTo>
                  <a:lnTo>
                    <a:pt x="19316" y="6862"/>
                  </a:lnTo>
                  <a:lnTo>
                    <a:pt x="19268" y="6930"/>
                  </a:lnTo>
                  <a:cubicBezTo>
                    <a:pt x="19236" y="6929"/>
                    <a:pt x="19221" y="6882"/>
                    <a:pt x="19245" y="6807"/>
                  </a:cubicBezTo>
                  <a:close/>
                  <a:moveTo>
                    <a:pt x="19138" y="6894"/>
                  </a:moveTo>
                  <a:cubicBezTo>
                    <a:pt x="19143" y="6912"/>
                    <a:pt x="19148" y="6931"/>
                    <a:pt x="19154" y="6952"/>
                  </a:cubicBezTo>
                  <a:lnTo>
                    <a:pt x="19207" y="6976"/>
                  </a:lnTo>
                  <a:lnTo>
                    <a:pt x="19186" y="7042"/>
                  </a:lnTo>
                  <a:cubicBezTo>
                    <a:pt x="19164" y="7035"/>
                    <a:pt x="19146" y="7034"/>
                    <a:pt x="19134" y="7024"/>
                  </a:cubicBezTo>
                  <a:cubicBezTo>
                    <a:pt x="19089" y="6985"/>
                    <a:pt x="19114" y="6940"/>
                    <a:pt x="19138" y="6894"/>
                  </a:cubicBezTo>
                  <a:close/>
                  <a:moveTo>
                    <a:pt x="13616" y="6981"/>
                  </a:moveTo>
                  <a:lnTo>
                    <a:pt x="13616" y="6981"/>
                  </a:lnTo>
                  <a:cubicBezTo>
                    <a:pt x="13725" y="6997"/>
                    <a:pt x="13725" y="6997"/>
                    <a:pt x="13749" y="7035"/>
                  </a:cubicBezTo>
                  <a:lnTo>
                    <a:pt x="13634" y="7086"/>
                  </a:lnTo>
                  <a:cubicBezTo>
                    <a:pt x="13629" y="7054"/>
                    <a:pt x="13623" y="7022"/>
                    <a:pt x="13616" y="6981"/>
                  </a:cubicBezTo>
                  <a:close/>
                  <a:moveTo>
                    <a:pt x="10847" y="6939"/>
                  </a:moveTo>
                  <a:cubicBezTo>
                    <a:pt x="10886" y="6960"/>
                    <a:pt x="10925" y="6976"/>
                    <a:pt x="10916" y="7025"/>
                  </a:cubicBezTo>
                  <a:cubicBezTo>
                    <a:pt x="10907" y="7074"/>
                    <a:pt x="10870" y="7097"/>
                    <a:pt x="10813" y="7103"/>
                  </a:cubicBezTo>
                  <a:cubicBezTo>
                    <a:pt x="10817" y="7077"/>
                    <a:pt x="10820" y="7057"/>
                    <a:pt x="10823" y="7034"/>
                  </a:cubicBezTo>
                  <a:lnTo>
                    <a:pt x="10786" y="7034"/>
                  </a:lnTo>
                  <a:cubicBezTo>
                    <a:pt x="10782" y="7011"/>
                    <a:pt x="10778" y="6986"/>
                    <a:pt x="10772" y="6957"/>
                  </a:cubicBezTo>
                  <a:lnTo>
                    <a:pt x="10847" y="6939"/>
                  </a:lnTo>
                  <a:close/>
                  <a:moveTo>
                    <a:pt x="30443" y="7270"/>
                  </a:moveTo>
                  <a:cubicBezTo>
                    <a:pt x="30479" y="7331"/>
                    <a:pt x="30484" y="7372"/>
                    <a:pt x="30450" y="7401"/>
                  </a:cubicBezTo>
                  <a:cubicBezTo>
                    <a:pt x="30445" y="7406"/>
                    <a:pt x="30436" y="7407"/>
                    <a:pt x="30426" y="7407"/>
                  </a:cubicBezTo>
                  <a:cubicBezTo>
                    <a:pt x="30411" y="7407"/>
                    <a:pt x="30392" y="7404"/>
                    <a:pt x="30376" y="7404"/>
                  </a:cubicBezTo>
                  <a:lnTo>
                    <a:pt x="30366" y="7382"/>
                  </a:lnTo>
                  <a:cubicBezTo>
                    <a:pt x="30389" y="7349"/>
                    <a:pt x="30411" y="7317"/>
                    <a:pt x="30443" y="7270"/>
                  </a:cubicBezTo>
                  <a:close/>
                  <a:moveTo>
                    <a:pt x="4969" y="7505"/>
                  </a:moveTo>
                  <a:lnTo>
                    <a:pt x="5076" y="7528"/>
                  </a:lnTo>
                  <a:cubicBezTo>
                    <a:pt x="5081" y="7595"/>
                    <a:pt x="5081" y="7595"/>
                    <a:pt x="5025" y="7626"/>
                  </a:cubicBezTo>
                  <a:cubicBezTo>
                    <a:pt x="4970" y="7605"/>
                    <a:pt x="4984" y="7556"/>
                    <a:pt x="4969" y="7505"/>
                  </a:cubicBezTo>
                  <a:close/>
                  <a:moveTo>
                    <a:pt x="25490" y="7631"/>
                  </a:moveTo>
                  <a:lnTo>
                    <a:pt x="25569" y="7641"/>
                  </a:lnTo>
                  <a:lnTo>
                    <a:pt x="25539" y="7698"/>
                  </a:lnTo>
                  <a:cubicBezTo>
                    <a:pt x="25549" y="7710"/>
                    <a:pt x="25561" y="7725"/>
                    <a:pt x="25571" y="7739"/>
                  </a:cubicBezTo>
                  <a:cubicBezTo>
                    <a:pt x="25563" y="7749"/>
                    <a:pt x="25552" y="7755"/>
                    <a:pt x="25539" y="7755"/>
                  </a:cubicBezTo>
                  <a:cubicBezTo>
                    <a:pt x="25517" y="7755"/>
                    <a:pt x="25488" y="7741"/>
                    <a:pt x="25456" y="7716"/>
                  </a:cubicBezTo>
                  <a:lnTo>
                    <a:pt x="25490" y="7631"/>
                  </a:lnTo>
                  <a:close/>
                  <a:moveTo>
                    <a:pt x="31140" y="7522"/>
                  </a:moveTo>
                  <a:lnTo>
                    <a:pt x="31221" y="7553"/>
                  </a:lnTo>
                  <a:cubicBezTo>
                    <a:pt x="31242" y="7592"/>
                    <a:pt x="31259" y="7624"/>
                    <a:pt x="31280" y="7665"/>
                  </a:cubicBezTo>
                  <a:cubicBezTo>
                    <a:pt x="31276" y="7767"/>
                    <a:pt x="31258" y="7795"/>
                    <a:pt x="31177" y="7802"/>
                  </a:cubicBezTo>
                  <a:lnTo>
                    <a:pt x="31144" y="7740"/>
                  </a:lnTo>
                  <a:lnTo>
                    <a:pt x="30807" y="7636"/>
                  </a:lnTo>
                  <a:lnTo>
                    <a:pt x="30844" y="7569"/>
                  </a:lnTo>
                  <a:cubicBezTo>
                    <a:pt x="30864" y="7560"/>
                    <a:pt x="30882" y="7556"/>
                    <a:pt x="30899" y="7556"/>
                  </a:cubicBezTo>
                  <a:cubicBezTo>
                    <a:pt x="30945" y="7556"/>
                    <a:pt x="30983" y="7583"/>
                    <a:pt x="31029" y="7611"/>
                  </a:cubicBezTo>
                  <a:lnTo>
                    <a:pt x="31140" y="7522"/>
                  </a:lnTo>
                  <a:close/>
                  <a:moveTo>
                    <a:pt x="18097" y="7748"/>
                  </a:moveTo>
                  <a:cubicBezTo>
                    <a:pt x="18116" y="7757"/>
                    <a:pt x="18129" y="7764"/>
                    <a:pt x="18140" y="7769"/>
                  </a:cubicBezTo>
                  <a:cubicBezTo>
                    <a:pt x="18148" y="7811"/>
                    <a:pt x="18153" y="7846"/>
                    <a:pt x="18161" y="7893"/>
                  </a:cubicBezTo>
                  <a:lnTo>
                    <a:pt x="18078" y="7870"/>
                  </a:lnTo>
                  <a:cubicBezTo>
                    <a:pt x="18085" y="7827"/>
                    <a:pt x="18092" y="7790"/>
                    <a:pt x="18097" y="7748"/>
                  </a:cubicBezTo>
                  <a:close/>
                  <a:moveTo>
                    <a:pt x="22732" y="7568"/>
                  </a:moveTo>
                  <a:lnTo>
                    <a:pt x="22732" y="7569"/>
                  </a:lnTo>
                  <a:cubicBezTo>
                    <a:pt x="22746" y="7634"/>
                    <a:pt x="22760" y="7698"/>
                    <a:pt x="22775" y="7767"/>
                  </a:cubicBezTo>
                  <a:lnTo>
                    <a:pt x="22837" y="7772"/>
                  </a:lnTo>
                  <a:cubicBezTo>
                    <a:pt x="22845" y="7820"/>
                    <a:pt x="22893" y="7866"/>
                    <a:pt x="22841" y="7923"/>
                  </a:cubicBezTo>
                  <a:lnTo>
                    <a:pt x="22786" y="7917"/>
                  </a:lnTo>
                  <a:lnTo>
                    <a:pt x="22735" y="8026"/>
                  </a:lnTo>
                  <a:lnTo>
                    <a:pt x="22674" y="7998"/>
                  </a:lnTo>
                  <a:cubicBezTo>
                    <a:pt x="22690" y="7944"/>
                    <a:pt x="22703" y="7900"/>
                    <a:pt x="22719" y="7848"/>
                  </a:cubicBezTo>
                  <a:lnTo>
                    <a:pt x="22670" y="7844"/>
                  </a:lnTo>
                  <a:lnTo>
                    <a:pt x="22628" y="7756"/>
                  </a:lnTo>
                  <a:lnTo>
                    <a:pt x="22717" y="7572"/>
                  </a:lnTo>
                  <a:lnTo>
                    <a:pt x="22732" y="7568"/>
                  </a:lnTo>
                  <a:close/>
                  <a:moveTo>
                    <a:pt x="31251" y="7841"/>
                  </a:moveTo>
                  <a:cubicBezTo>
                    <a:pt x="31284" y="7841"/>
                    <a:pt x="31313" y="7858"/>
                    <a:pt x="31345" y="7869"/>
                  </a:cubicBezTo>
                  <a:cubicBezTo>
                    <a:pt x="31346" y="7928"/>
                    <a:pt x="31310" y="7958"/>
                    <a:pt x="31270" y="7984"/>
                  </a:cubicBezTo>
                  <a:lnTo>
                    <a:pt x="31332" y="8057"/>
                  </a:lnTo>
                  <a:cubicBezTo>
                    <a:pt x="31302" y="8069"/>
                    <a:pt x="31275" y="8076"/>
                    <a:pt x="31249" y="8076"/>
                  </a:cubicBezTo>
                  <a:cubicBezTo>
                    <a:pt x="31213" y="8076"/>
                    <a:pt x="31182" y="8062"/>
                    <a:pt x="31153" y="8029"/>
                  </a:cubicBezTo>
                  <a:lnTo>
                    <a:pt x="31240" y="7888"/>
                  </a:lnTo>
                  <a:lnTo>
                    <a:pt x="31201" y="7854"/>
                  </a:lnTo>
                  <a:cubicBezTo>
                    <a:pt x="31219" y="7844"/>
                    <a:pt x="31235" y="7841"/>
                    <a:pt x="31251" y="7841"/>
                  </a:cubicBezTo>
                  <a:close/>
                  <a:moveTo>
                    <a:pt x="9378" y="8016"/>
                  </a:moveTo>
                  <a:cubicBezTo>
                    <a:pt x="9405" y="8064"/>
                    <a:pt x="9420" y="8091"/>
                    <a:pt x="9436" y="8119"/>
                  </a:cubicBezTo>
                  <a:cubicBezTo>
                    <a:pt x="9413" y="8140"/>
                    <a:pt x="9393" y="8159"/>
                    <a:pt x="9369" y="8159"/>
                  </a:cubicBezTo>
                  <a:cubicBezTo>
                    <a:pt x="9355" y="8159"/>
                    <a:pt x="9340" y="8153"/>
                    <a:pt x="9323" y="8138"/>
                  </a:cubicBezTo>
                  <a:lnTo>
                    <a:pt x="9378" y="8016"/>
                  </a:lnTo>
                  <a:close/>
                  <a:moveTo>
                    <a:pt x="5327" y="8167"/>
                  </a:moveTo>
                  <a:lnTo>
                    <a:pt x="5395" y="8285"/>
                  </a:lnTo>
                  <a:lnTo>
                    <a:pt x="5336" y="8321"/>
                  </a:lnTo>
                  <a:cubicBezTo>
                    <a:pt x="5318" y="8299"/>
                    <a:pt x="5302" y="8280"/>
                    <a:pt x="5282" y="8257"/>
                  </a:cubicBezTo>
                  <a:lnTo>
                    <a:pt x="5190" y="8242"/>
                  </a:lnTo>
                  <a:cubicBezTo>
                    <a:pt x="5211" y="8151"/>
                    <a:pt x="5289" y="8204"/>
                    <a:pt x="5327" y="8167"/>
                  </a:cubicBezTo>
                  <a:close/>
                  <a:moveTo>
                    <a:pt x="21999" y="8280"/>
                  </a:moveTo>
                  <a:cubicBezTo>
                    <a:pt x="22022" y="8280"/>
                    <a:pt x="22043" y="8291"/>
                    <a:pt x="22063" y="8313"/>
                  </a:cubicBezTo>
                  <a:lnTo>
                    <a:pt x="21968" y="8378"/>
                  </a:lnTo>
                  <a:lnTo>
                    <a:pt x="21925" y="8310"/>
                  </a:lnTo>
                  <a:cubicBezTo>
                    <a:pt x="21953" y="8290"/>
                    <a:pt x="21977" y="8280"/>
                    <a:pt x="21999" y="8280"/>
                  </a:cubicBezTo>
                  <a:close/>
                  <a:moveTo>
                    <a:pt x="22266" y="8263"/>
                  </a:moveTo>
                  <a:lnTo>
                    <a:pt x="22321" y="8303"/>
                  </a:lnTo>
                  <a:lnTo>
                    <a:pt x="22239" y="8443"/>
                  </a:lnTo>
                  <a:cubicBezTo>
                    <a:pt x="22229" y="8404"/>
                    <a:pt x="22224" y="8379"/>
                    <a:pt x="22217" y="8348"/>
                  </a:cubicBezTo>
                  <a:lnTo>
                    <a:pt x="22266" y="8263"/>
                  </a:lnTo>
                  <a:close/>
                  <a:moveTo>
                    <a:pt x="11332" y="8812"/>
                  </a:moveTo>
                  <a:lnTo>
                    <a:pt x="11400" y="8884"/>
                  </a:lnTo>
                  <a:cubicBezTo>
                    <a:pt x="11359" y="8936"/>
                    <a:pt x="11433" y="9001"/>
                    <a:pt x="11360" y="9069"/>
                  </a:cubicBezTo>
                  <a:lnTo>
                    <a:pt x="11360" y="9070"/>
                  </a:lnTo>
                  <a:cubicBezTo>
                    <a:pt x="11349" y="8980"/>
                    <a:pt x="11341" y="8906"/>
                    <a:pt x="11332" y="8812"/>
                  </a:cubicBezTo>
                  <a:close/>
                  <a:moveTo>
                    <a:pt x="29805" y="9288"/>
                  </a:moveTo>
                  <a:cubicBezTo>
                    <a:pt x="29839" y="9288"/>
                    <a:pt x="29879" y="9304"/>
                    <a:pt x="29933" y="9338"/>
                  </a:cubicBezTo>
                  <a:lnTo>
                    <a:pt x="29795" y="9383"/>
                  </a:lnTo>
                  <a:lnTo>
                    <a:pt x="29738" y="9314"/>
                  </a:lnTo>
                  <a:lnTo>
                    <a:pt x="29738" y="9313"/>
                  </a:lnTo>
                  <a:cubicBezTo>
                    <a:pt x="29760" y="9296"/>
                    <a:pt x="29781" y="9288"/>
                    <a:pt x="29805" y="9288"/>
                  </a:cubicBezTo>
                  <a:close/>
                  <a:moveTo>
                    <a:pt x="29584" y="9517"/>
                  </a:moveTo>
                  <a:lnTo>
                    <a:pt x="29739" y="9546"/>
                  </a:lnTo>
                  <a:cubicBezTo>
                    <a:pt x="29707" y="9584"/>
                    <a:pt x="29665" y="9561"/>
                    <a:pt x="29628" y="9578"/>
                  </a:cubicBezTo>
                  <a:lnTo>
                    <a:pt x="29626" y="9579"/>
                  </a:lnTo>
                  <a:cubicBezTo>
                    <a:pt x="29616" y="9597"/>
                    <a:pt x="29626" y="9632"/>
                    <a:pt x="29595" y="9632"/>
                  </a:cubicBezTo>
                  <a:cubicBezTo>
                    <a:pt x="29588" y="9632"/>
                    <a:pt x="29579" y="9630"/>
                    <a:pt x="29567" y="9626"/>
                  </a:cubicBezTo>
                  <a:cubicBezTo>
                    <a:pt x="29573" y="9590"/>
                    <a:pt x="29579" y="9553"/>
                    <a:pt x="29584" y="9517"/>
                  </a:cubicBezTo>
                  <a:close/>
                  <a:moveTo>
                    <a:pt x="6980" y="9551"/>
                  </a:moveTo>
                  <a:cubicBezTo>
                    <a:pt x="7020" y="9551"/>
                    <a:pt x="7063" y="9599"/>
                    <a:pt x="7085" y="9667"/>
                  </a:cubicBezTo>
                  <a:lnTo>
                    <a:pt x="7296" y="9602"/>
                  </a:lnTo>
                  <a:cubicBezTo>
                    <a:pt x="7315" y="9693"/>
                    <a:pt x="7339" y="9780"/>
                    <a:pt x="7427" y="9848"/>
                  </a:cubicBezTo>
                  <a:lnTo>
                    <a:pt x="7325" y="9907"/>
                  </a:lnTo>
                  <a:cubicBezTo>
                    <a:pt x="7279" y="9880"/>
                    <a:pt x="7235" y="9873"/>
                    <a:pt x="7190" y="9873"/>
                  </a:cubicBezTo>
                  <a:cubicBezTo>
                    <a:pt x="7145" y="9873"/>
                    <a:pt x="7101" y="9880"/>
                    <a:pt x="7056" y="9880"/>
                  </a:cubicBezTo>
                  <a:cubicBezTo>
                    <a:pt x="7048" y="9880"/>
                    <a:pt x="7040" y="9880"/>
                    <a:pt x="7031" y="9879"/>
                  </a:cubicBezTo>
                  <a:cubicBezTo>
                    <a:pt x="7018" y="9839"/>
                    <a:pt x="7034" y="9780"/>
                    <a:pt x="7072" y="9756"/>
                  </a:cubicBezTo>
                  <a:lnTo>
                    <a:pt x="6844" y="9692"/>
                  </a:lnTo>
                  <a:cubicBezTo>
                    <a:pt x="6839" y="9661"/>
                    <a:pt x="6834" y="9634"/>
                    <a:pt x="6829" y="9606"/>
                  </a:cubicBezTo>
                  <a:lnTo>
                    <a:pt x="6963" y="9601"/>
                  </a:lnTo>
                  <a:lnTo>
                    <a:pt x="6963" y="9554"/>
                  </a:lnTo>
                  <a:cubicBezTo>
                    <a:pt x="6968" y="9552"/>
                    <a:pt x="6974" y="9551"/>
                    <a:pt x="6980" y="9551"/>
                  </a:cubicBezTo>
                  <a:close/>
                  <a:moveTo>
                    <a:pt x="22872" y="10284"/>
                  </a:moveTo>
                  <a:lnTo>
                    <a:pt x="22956" y="10386"/>
                  </a:lnTo>
                  <a:lnTo>
                    <a:pt x="22925" y="10456"/>
                  </a:lnTo>
                  <a:lnTo>
                    <a:pt x="22769" y="10356"/>
                  </a:lnTo>
                  <a:lnTo>
                    <a:pt x="22832" y="10341"/>
                  </a:lnTo>
                  <a:lnTo>
                    <a:pt x="22872" y="10284"/>
                  </a:lnTo>
                  <a:close/>
                  <a:moveTo>
                    <a:pt x="30747" y="10460"/>
                  </a:moveTo>
                  <a:cubicBezTo>
                    <a:pt x="30757" y="10460"/>
                    <a:pt x="30768" y="10461"/>
                    <a:pt x="30781" y="10462"/>
                  </a:cubicBezTo>
                  <a:cubicBezTo>
                    <a:pt x="30764" y="10503"/>
                    <a:pt x="30751" y="10537"/>
                    <a:pt x="30735" y="10575"/>
                  </a:cubicBezTo>
                  <a:lnTo>
                    <a:pt x="30644" y="10570"/>
                  </a:lnTo>
                  <a:cubicBezTo>
                    <a:pt x="30676" y="10483"/>
                    <a:pt x="30691" y="10460"/>
                    <a:pt x="30747" y="10460"/>
                  </a:cubicBezTo>
                  <a:close/>
                  <a:moveTo>
                    <a:pt x="9322" y="10623"/>
                  </a:moveTo>
                  <a:cubicBezTo>
                    <a:pt x="9343" y="10659"/>
                    <a:pt x="9362" y="10696"/>
                    <a:pt x="9385" y="10737"/>
                  </a:cubicBezTo>
                  <a:lnTo>
                    <a:pt x="9318" y="10786"/>
                  </a:lnTo>
                  <a:cubicBezTo>
                    <a:pt x="9273" y="10774"/>
                    <a:pt x="9230" y="10767"/>
                    <a:pt x="9210" y="10710"/>
                  </a:cubicBezTo>
                  <a:lnTo>
                    <a:pt x="9270" y="10710"/>
                  </a:lnTo>
                  <a:cubicBezTo>
                    <a:pt x="9278" y="10683"/>
                    <a:pt x="9286" y="10655"/>
                    <a:pt x="9294" y="10626"/>
                  </a:cubicBezTo>
                  <a:lnTo>
                    <a:pt x="9322" y="10623"/>
                  </a:lnTo>
                  <a:close/>
                  <a:moveTo>
                    <a:pt x="14619" y="10715"/>
                  </a:moveTo>
                  <a:lnTo>
                    <a:pt x="14698" y="10808"/>
                  </a:lnTo>
                  <a:cubicBezTo>
                    <a:pt x="14686" y="10829"/>
                    <a:pt x="14673" y="10835"/>
                    <a:pt x="14659" y="10835"/>
                  </a:cubicBezTo>
                  <a:cubicBezTo>
                    <a:pt x="14637" y="10835"/>
                    <a:pt x="14614" y="10818"/>
                    <a:pt x="14590" y="10811"/>
                  </a:cubicBezTo>
                  <a:lnTo>
                    <a:pt x="14590" y="10811"/>
                  </a:lnTo>
                  <a:cubicBezTo>
                    <a:pt x="14593" y="10852"/>
                    <a:pt x="14597" y="10888"/>
                    <a:pt x="14600" y="10923"/>
                  </a:cubicBezTo>
                  <a:lnTo>
                    <a:pt x="14578" y="10929"/>
                  </a:lnTo>
                  <a:cubicBezTo>
                    <a:pt x="14568" y="10906"/>
                    <a:pt x="14557" y="10883"/>
                    <a:pt x="14547" y="10860"/>
                  </a:cubicBezTo>
                  <a:lnTo>
                    <a:pt x="14472" y="10805"/>
                  </a:lnTo>
                  <a:cubicBezTo>
                    <a:pt x="14474" y="10801"/>
                    <a:pt x="14476" y="10795"/>
                    <a:pt x="14478" y="10790"/>
                  </a:cubicBezTo>
                  <a:lnTo>
                    <a:pt x="14539" y="10802"/>
                  </a:lnTo>
                  <a:cubicBezTo>
                    <a:pt x="14540" y="10786"/>
                    <a:pt x="14541" y="10770"/>
                    <a:pt x="14543" y="10751"/>
                  </a:cubicBezTo>
                  <a:cubicBezTo>
                    <a:pt x="14551" y="10751"/>
                    <a:pt x="14561" y="10752"/>
                    <a:pt x="14570" y="10752"/>
                  </a:cubicBezTo>
                  <a:cubicBezTo>
                    <a:pt x="14577" y="10752"/>
                    <a:pt x="14584" y="10751"/>
                    <a:pt x="14590" y="10748"/>
                  </a:cubicBezTo>
                  <a:cubicBezTo>
                    <a:pt x="14603" y="10744"/>
                    <a:pt x="14609" y="10728"/>
                    <a:pt x="14619" y="10715"/>
                  </a:cubicBezTo>
                  <a:close/>
                  <a:moveTo>
                    <a:pt x="22121" y="10946"/>
                  </a:moveTo>
                  <a:lnTo>
                    <a:pt x="22171" y="10973"/>
                  </a:lnTo>
                  <a:cubicBezTo>
                    <a:pt x="22193" y="11070"/>
                    <a:pt x="22193" y="11070"/>
                    <a:pt x="22162" y="11142"/>
                  </a:cubicBezTo>
                  <a:cubicBezTo>
                    <a:pt x="22140" y="11102"/>
                    <a:pt x="22128" y="11079"/>
                    <a:pt x="22112" y="11051"/>
                  </a:cubicBezTo>
                  <a:lnTo>
                    <a:pt x="22043" y="11106"/>
                  </a:lnTo>
                  <a:cubicBezTo>
                    <a:pt x="22051" y="11043"/>
                    <a:pt x="22059" y="10983"/>
                    <a:pt x="22121" y="10946"/>
                  </a:cubicBezTo>
                  <a:close/>
                  <a:moveTo>
                    <a:pt x="8867" y="11026"/>
                  </a:moveTo>
                  <a:lnTo>
                    <a:pt x="8867" y="11026"/>
                  </a:lnTo>
                  <a:cubicBezTo>
                    <a:pt x="8929" y="11082"/>
                    <a:pt x="8931" y="11099"/>
                    <a:pt x="8889" y="11164"/>
                  </a:cubicBezTo>
                  <a:cubicBezTo>
                    <a:pt x="8838" y="11127"/>
                    <a:pt x="8844" y="11083"/>
                    <a:pt x="8867" y="11026"/>
                  </a:cubicBezTo>
                  <a:close/>
                  <a:moveTo>
                    <a:pt x="21901" y="11250"/>
                  </a:moveTo>
                  <a:cubicBezTo>
                    <a:pt x="21896" y="11291"/>
                    <a:pt x="21893" y="11325"/>
                    <a:pt x="21889" y="11358"/>
                  </a:cubicBezTo>
                  <a:lnTo>
                    <a:pt x="21860" y="11364"/>
                  </a:lnTo>
                  <a:cubicBezTo>
                    <a:pt x="21839" y="11337"/>
                    <a:pt x="21818" y="11311"/>
                    <a:pt x="21789" y="11274"/>
                  </a:cubicBezTo>
                  <a:lnTo>
                    <a:pt x="21901" y="11250"/>
                  </a:lnTo>
                  <a:close/>
                  <a:moveTo>
                    <a:pt x="8435" y="11067"/>
                  </a:moveTo>
                  <a:lnTo>
                    <a:pt x="8478" y="11149"/>
                  </a:lnTo>
                  <a:lnTo>
                    <a:pt x="8521" y="11168"/>
                  </a:lnTo>
                  <a:cubicBezTo>
                    <a:pt x="8528" y="11201"/>
                    <a:pt x="8534" y="11232"/>
                    <a:pt x="8541" y="11270"/>
                  </a:cubicBezTo>
                  <a:lnTo>
                    <a:pt x="8506" y="11279"/>
                  </a:lnTo>
                  <a:cubicBezTo>
                    <a:pt x="8469" y="11330"/>
                    <a:pt x="8436" y="11375"/>
                    <a:pt x="8392" y="11432"/>
                  </a:cubicBezTo>
                  <a:lnTo>
                    <a:pt x="8318" y="11294"/>
                  </a:lnTo>
                  <a:lnTo>
                    <a:pt x="8373" y="11202"/>
                  </a:lnTo>
                  <a:lnTo>
                    <a:pt x="8430" y="11246"/>
                  </a:lnTo>
                  <a:cubicBezTo>
                    <a:pt x="8437" y="11202"/>
                    <a:pt x="8437" y="11202"/>
                    <a:pt x="8388" y="11174"/>
                  </a:cubicBezTo>
                  <a:lnTo>
                    <a:pt x="8414" y="11070"/>
                  </a:lnTo>
                  <a:lnTo>
                    <a:pt x="8435" y="11067"/>
                  </a:lnTo>
                  <a:close/>
                  <a:moveTo>
                    <a:pt x="21632" y="11481"/>
                  </a:moveTo>
                  <a:lnTo>
                    <a:pt x="21538" y="11610"/>
                  </a:lnTo>
                  <a:lnTo>
                    <a:pt x="21481" y="11536"/>
                  </a:lnTo>
                  <a:lnTo>
                    <a:pt x="21632" y="11481"/>
                  </a:lnTo>
                  <a:close/>
                  <a:moveTo>
                    <a:pt x="25297" y="11464"/>
                  </a:moveTo>
                  <a:cubicBezTo>
                    <a:pt x="25304" y="11476"/>
                    <a:pt x="25315" y="11495"/>
                    <a:pt x="25331" y="11522"/>
                  </a:cubicBezTo>
                  <a:lnTo>
                    <a:pt x="25263" y="11525"/>
                  </a:lnTo>
                  <a:lnTo>
                    <a:pt x="25209" y="11639"/>
                  </a:lnTo>
                  <a:lnTo>
                    <a:pt x="25184" y="11634"/>
                  </a:lnTo>
                  <a:lnTo>
                    <a:pt x="25184" y="11464"/>
                  </a:lnTo>
                  <a:close/>
                  <a:moveTo>
                    <a:pt x="13508" y="11828"/>
                  </a:moveTo>
                  <a:lnTo>
                    <a:pt x="13583" y="11869"/>
                  </a:lnTo>
                  <a:cubicBezTo>
                    <a:pt x="13573" y="11890"/>
                    <a:pt x="13567" y="11915"/>
                    <a:pt x="13552" y="11926"/>
                  </a:cubicBezTo>
                  <a:cubicBezTo>
                    <a:pt x="13543" y="11932"/>
                    <a:pt x="13534" y="11936"/>
                    <a:pt x="13525" y="11936"/>
                  </a:cubicBezTo>
                  <a:cubicBezTo>
                    <a:pt x="13502" y="11936"/>
                    <a:pt x="13478" y="11913"/>
                    <a:pt x="13455" y="11871"/>
                  </a:cubicBezTo>
                  <a:cubicBezTo>
                    <a:pt x="13461" y="11861"/>
                    <a:pt x="13467" y="11853"/>
                    <a:pt x="13475" y="11845"/>
                  </a:cubicBezTo>
                  <a:cubicBezTo>
                    <a:pt x="13485" y="11838"/>
                    <a:pt x="13496" y="11832"/>
                    <a:pt x="13508" y="11828"/>
                  </a:cubicBezTo>
                  <a:close/>
                  <a:moveTo>
                    <a:pt x="7733" y="11938"/>
                  </a:moveTo>
                  <a:lnTo>
                    <a:pt x="7782" y="12007"/>
                  </a:lnTo>
                  <a:cubicBezTo>
                    <a:pt x="7803" y="11990"/>
                    <a:pt x="7820" y="11964"/>
                    <a:pt x="7844" y="11964"/>
                  </a:cubicBezTo>
                  <a:cubicBezTo>
                    <a:pt x="7855" y="11964"/>
                    <a:pt x="7868" y="11969"/>
                    <a:pt x="7884" y="11984"/>
                  </a:cubicBezTo>
                  <a:cubicBezTo>
                    <a:pt x="7885" y="12003"/>
                    <a:pt x="7887" y="12028"/>
                    <a:pt x="7888" y="12057"/>
                  </a:cubicBezTo>
                  <a:cubicBezTo>
                    <a:pt x="7866" y="12074"/>
                    <a:pt x="7847" y="12090"/>
                    <a:pt x="7825" y="12107"/>
                  </a:cubicBezTo>
                  <a:lnTo>
                    <a:pt x="7825" y="12194"/>
                  </a:lnTo>
                  <a:lnTo>
                    <a:pt x="7763" y="12137"/>
                  </a:lnTo>
                  <a:lnTo>
                    <a:pt x="7708" y="12161"/>
                  </a:lnTo>
                  <a:lnTo>
                    <a:pt x="7758" y="12054"/>
                  </a:lnTo>
                  <a:lnTo>
                    <a:pt x="7688" y="11965"/>
                  </a:lnTo>
                  <a:lnTo>
                    <a:pt x="7733" y="11938"/>
                  </a:lnTo>
                  <a:close/>
                  <a:moveTo>
                    <a:pt x="12659" y="12791"/>
                  </a:moveTo>
                  <a:lnTo>
                    <a:pt x="12702" y="12860"/>
                  </a:lnTo>
                  <a:cubicBezTo>
                    <a:pt x="12706" y="12862"/>
                    <a:pt x="12709" y="12862"/>
                    <a:pt x="12712" y="12862"/>
                  </a:cubicBezTo>
                  <a:cubicBezTo>
                    <a:pt x="12730" y="12862"/>
                    <a:pt x="12750" y="12841"/>
                    <a:pt x="12766" y="12841"/>
                  </a:cubicBezTo>
                  <a:cubicBezTo>
                    <a:pt x="12776" y="12841"/>
                    <a:pt x="12785" y="12849"/>
                    <a:pt x="12791" y="12872"/>
                  </a:cubicBezTo>
                  <a:cubicBezTo>
                    <a:pt x="12772" y="12886"/>
                    <a:pt x="12750" y="12903"/>
                    <a:pt x="12727" y="12919"/>
                  </a:cubicBezTo>
                  <a:cubicBezTo>
                    <a:pt x="12670" y="12900"/>
                    <a:pt x="12610" y="12892"/>
                    <a:pt x="12571" y="12829"/>
                  </a:cubicBezTo>
                  <a:lnTo>
                    <a:pt x="12659" y="12791"/>
                  </a:lnTo>
                  <a:close/>
                  <a:moveTo>
                    <a:pt x="20029" y="12851"/>
                  </a:moveTo>
                  <a:lnTo>
                    <a:pt x="20084" y="12988"/>
                  </a:lnTo>
                  <a:cubicBezTo>
                    <a:pt x="19999" y="12966"/>
                    <a:pt x="19996" y="12915"/>
                    <a:pt x="19976" y="12858"/>
                  </a:cubicBezTo>
                  <a:lnTo>
                    <a:pt x="20029" y="12851"/>
                  </a:lnTo>
                  <a:close/>
                  <a:moveTo>
                    <a:pt x="12550" y="12877"/>
                  </a:moveTo>
                  <a:cubicBezTo>
                    <a:pt x="12633" y="12891"/>
                    <a:pt x="12593" y="12981"/>
                    <a:pt x="12661" y="13012"/>
                  </a:cubicBezTo>
                  <a:cubicBezTo>
                    <a:pt x="12647" y="13017"/>
                    <a:pt x="12634" y="13019"/>
                    <a:pt x="12622" y="13019"/>
                  </a:cubicBezTo>
                  <a:cubicBezTo>
                    <a:pt x="12568" y="13019"/>
                    <a:pt x="12540" y="12974"/>
                    <a:pt x="12503" y="12971"/>
                  </a:cubicBezTo>
                  <a:cubicBezTo>
                    <a:pt x="12481" y="12909"/>
                    <a:pt x="12521" y="12895"/>
                    <a:pt x="12550" y="12878"/>
                  </a:cubicBezTo>
                  <a:lnTo>
                    <a:pt x="12550" y="12877"/>
                  </a:lnTo>
                  <a:close/>
                  <a:moveTo>
                    <a:pt x="26535" y="12902"/>
                  </a:moveTo>
                  <a:lnTo>
                    <a:pt x="26535" y="12902"/>
                  </a:lnTo>
                  <a:cubicBezTo>
                    <a:pt x="26505" y="12965"/>
                    <a:pt x="26502" y="13028"/>
                    <a:pt x="26437" y="13049"/>
                  </a:cubicBezTo>
                  <a:cubicBezTo>
                    <a:pt x="26400" y="12986"/>
                    <a:pt x="26423" y="12949"/>
                    <a:pt x="26535" y="12902"/>
                  </a:cubicBezTo>
                  <a:close/>
                  <a:moveTo>
                    <a:pt x="6764" y="12812"/>
                  </a:moveTo>
                  <a:cubicBezTo>
                    <a:pt x="6786" y="12816"/>
                    <a:pt x="6818" y="12812"/>
                    <a:pt x="6828" y="12825"/>
                  </a:cubicBezTo>
                  <a:cubicBezTo>
                    <a:pt x="6872" y="12878"/>
                    <a:pt x="6833" y="12929"/>
                    <a:pt x="6817" y="12983"/>
                  </a:cubicBezTo>
                  <a:lnTo>
                    <a:pt x="6755" y="12978"/>
                  </a:lnTo>
                  <a:lnTo>
                    <a:pt x="6755" y="12978"/>
                  </a:lnTo>
                  <a:cubicBezTo>
                    <a:pt x="6730" y="13055"/>
                    <a:pt x="6837" y="13062"/>
                    <a:pt x="6828" y="13127"/>
                  </a:cubicBezTo>
                  <a:cubicBezTo>
                    <a:pt x="6806" y="13145"/>
                    <a:pt x="6788" y="13154"/>
                    <a:pt x="6773" y="13154"/>
                  </a:cubicBezTo>
                  <a:cubicBezTo>
                    <a:pt x="6758" y="13154"/>
                    <a:pt x="6745" y="13143"/>
                    <a:pt x="6732" y="13121"/>
                  </a:cubicBezTo>
                  <a:cubicBezTo>
                    <a:pt x="6709" y="13079"/>
                    <a:pt x="6695" y="13031"/>
                    <a:pt x="6672" y="12976"/>
                  </a:cubicBezTo>
                  <a:lnTo>
                    <a:pt x="6801" y="12892"/>
                  </a:lnTo>
                  <a:cubicBezTo>
                    <a:pt x="6784" y="12870"/>
                    <a:pt x="6770" y="12853"/>
                    <a:pt x="6756" y="12836"/>
                  </a:cubicBezTo>
                  <a:lnTo>
                    <a:pt x="6764" y="12812"/>
                  </a:lnTo>
                  <a:close/>
                  <a:moveTo>
                    <a:pt x="25925" y="13161"/>
                  </a:moveTo>
                  <a:lnTo>
                    <a:pt x="25967" y="13217"/>
                  </a:lnTo>
                  <a:lnTo>
                    <a:pt x="25956" y="13238"/>
                  </a:lnTo>
                  <a:lnTo>
                    <a:pt x="25792" y="13218"/>
                  </a:lnTo>
                  <a:cubicBezTo>
                    <a:pt x="25818" y="13144"/>
                    <a:pt x="25882" y="13184"/>
                    <a:pt x="25925" y="13161"/>
                  </a:cubicBezTo>
                  <a:close/>
                  <a:moveTo>
                    <a:pt x="12323" y="13158"/>
                  </a:moveTo>
                  <a:cubicBezTo>
                    <a:pt x="12338" y="13158"/>
                    <a:pt x="12360" y="13181"/>
                    <a:pt x="12374" y="13205"/>
                  </a:cubicBezTo>
                  <a:lnTo>
                    <a:pt x="12434" y="13200"/>
                  </a:lnTo>
                  <a:lnTo>
                    <a:pt x="12469" y="13245"/>
                  </a:lnTo>
                  <a:cubicBezTo>
                    <a:pt x="12450" y="13261"/>
                    <a:pt x="12434" y="13275"/>
                    <a:pt x="12414" y="13295"/>
                  </a:cubicBezTo>
                  <a:lnTo>
                    <a:pt x="12256" y="13218"/>
                  </a:lnTo>
                  <a:cubicBezTo>
                    <a:pt x="12283" y="13192"/>
                    <a:pt x="12299" y="13165"/>
                    <a:pt x="12320" y="13158"/>
                  </a:cubicBezTo>
                  <a:cubicBezTo>
                    <a:pt x="12321" y="13158"/>
                    <a:pt x="12322" y="13158"/>
                    <a:pt x="12323" y="13158"/>
                  </a:cubicBezTo>
                  <a:close/>
                  <a:moveTo>
                    <a:pt x="6096" y="13170"/>
                  </a:moveTo>
                  <a:cubicBezTo>
                    <a:pt x="6137" y="13170"/>
                    <a:pt x="6160" y="13213"/>
                    <a:pt x="6179" y="13310"/>
                  </a:cubicBezTo>
                  <a:lnTo>
                    <a:pt x="6037" y="13190"/>
                  </a:lnTo>
                  <a:lnTo>
                    <a:pt x="6037" y="13190"/>
                  </a:lnTo>
                  <a:cubicBezTo>
                    <a:pt x="6060" y="13177"/>
                    <a:pt x="6080" y="13170"/>
                    <a:pt x="6096" y="13170"/>
                  </a:cubicBezTo>
                  <a:close/>
                  <a:moveTo>
                    <a:pt x="6560" y="12981"/>
                  </a:moveTo>
                  <a:lnTo>
                    <a:pt x="6671" y="13034"/>
                  </a:lnTo>
                  <a:lnTo>
                    <a:pt x="6614" y="13124"/>
                  </a:lnTo>
                  <a:cubicBezTo>
                    <a:pt x="6621" y="13178"/>
                    <a:pt x="6693" y="13216"/>
                    <a:pt x="6650" y="13295"/>
                  </a:cubicBezTo>
                  <a:lnTo>
                    <a:pt x="6584" y="13209"/>
                  </a:lnTo>
                  <a:lnTo>
                    <a:pt x="6520" y="13247"/>
                  </a:lnTo>
                  <a:lnTo>
                    <a:pt x="6553" y="13379"/>
                  </a:lnTo>
                  <a:lnTo>
                    <a:pt x="6533" y="13391"/>
                  </a:lnTo>
                  <a:cubicBezTo>
                    <a:pt x="6492" y="13352"/>
                    <a:pt x="6452" y="13312"/>
                    <a:pt x="6413" y="13274"/>
                  </a:cubicBezTo>
                  <a:cubicBezTo>
                    <a:pt x="6411" y="13238"/>
                    <a:pt x="6408" y="13206"/>
                    <a:pt x="6406" y="13173"/>
                  </a:cubicBezTo>
                  <a:lnTo>
                    <a:pt x="6313" y="13141"/>
                  </a:lnTo>
                  <a:cubicBezTo>
                    <a:pt x="6315" y="13101"/>
                    <a:pt x="6318" y="13061"/>
                    <a:pt x="6321" y="13024"/>
                  </a:cubicBezTo>
                  <a:cubicBezTo>
                    <a:pt x="6333" y="13019"/>
                    <a:pt x="6344" y="13017"/>
                    <a:pt x="6354" y="13017"/>
                  </a:cubicBezTo>
                  <a:cubicBezTo>
                    <a:pt x="6417" y="13017"/>
                    <a:pt x="6428" y="13111"/>
                    <a:pt x="6495" y="13111"/>
                  </a:cubicBezTo>
                  <a:cubicBezTo>
                    <a:pt x="6499" y="13111"/>
                    <a:pt x="6504" y="13111"/>
                    <a:pt x="6509" y="13110"/>
                  </a:cubicBezTo>
                  <a:cubicBezTo>
                    <a:pt x="6510" y="13095"/>
                    <a:pt x="6512" y="13080"/>
                    <a:pt x="6517" y="13057"/>
                  </a:cubicBezTo>
                  <a:lnTo>
                    <a:pt x="6580" y="13062"/>
                  </a:lnTo>
                  <a:lnTo>
                    <a:pt x="6549" y="12995"/>
                  </a:lnTo>
                  <a:cubicBezTo>
                    <a:pt x="6552" y="12990"/>
                    <a:pt x="6556" y="12986"/>
                    <a:pt x="6560" y="12981"/>
                  </a:cubicBezTo>
                  <a:close/>
                  <a:moveTo>
                    <a:pt x="25660" y="13275"/>
                  </a:moveTo>
                  <a:cubicBezTo>
                    <a:pt x="25705" y="13275"/>
                    <a:pt x="25716" y="13312"/>
                    <a:pt x="25725" y="13356"/>
                  </a:cubicBezTo>
                  <a:lnTo>
                    <a:pt x="25851" y="13276"/>
                  </a:lnTo>
                  <a:lnTo>
                    <a:pt x="25894" y="13379"/>
                  </a:lnTo>
                  <a:cubicBezTo>
                    <a:pt x="25880" y="13416"/>
                    <a:pt x="25867" y="13451"/>
                    <a:pt x="25854" y="13488"/>
                  </a:cubicBezTo>
                  <a:cubicBezTo>
                    <a:pt x="25840" y="13496"/>
                    <a:pt x="25824" y="13500"/>
                    <a:pt x="25808" y="13500"/>
                  </a:cubicBezTo>
                  <a:cubicBezTo>
                    <a:pt x="25790" y="13500"/>
                    <a:pt x="25771" y="13494"/>
                    <a:pt x="25756" y="13483"/>
                  </a:cubicBezTo>
                  <a:cubicBezTo>
                    <a:pt x="25726" y="13462"/>
                    <a:pt x="25688" y="13454"/>
                    <a:pt x="25654" y="13441"/>
                  </a:cubicBezTo>
                  <a:lnTo>
                    <a:pt x="25640" y="13446"/>
                  </a:lnTo>
                  <a:lnTo>
                    <a:pt x="25599" y="13384"/>
                  </a:lnTo>
                  <a:cubicBezTo>
                    <a:pt x="25618" y="13345"/>
                    <a:pt x="25632" y="13312"/>
                    <a:pt x="25650" y="13275"/>
                  </a:cubicBezTo>
                  <a:cubicBezTo>
                    <a:pt x="25653" y="13275"/>
                    <a:pt x="25656" y="13275"/>
                    <a:pt x="25660" y="13275"/>
                  </a:cubicBezTo>
                  <a:close/>
                  <a:moveTo>
                    <a:pt x="11624" y="13626"/>
                  </a:moveTo>
                  <a:cubicBezTo>
                    <a:pt x="11615" y="13696"/>
                    <a:pt x="11606" y="13747"/>
                    <a:pt x="11548" y="13784"/>
                  </a:cubicBezTo>
                  <a:lnTo>
                    <a:pt x="11499" y="13729"/>
                  </a:lnTo>
                  <a:lnTo>
                    <a:pt x="11624" y="13626"/>
                  </a:lnTo>
                  <a:close/>
                  <a:moveTo>
                    <a:pt x="19091" y="13723"/>
                  </a:moveTo>
                  <a:lnTo>
                    <a:pt x="19101" y="13734"/>
                  </a:lnTo>
                  <a:lnTo>
                    <a:pt x="18984" y="13813"/>
                  </a:lnTo>
                  <a:lnTo>
                    <a:pt x="18947" y="13740"/>
                  </a:lnTo>
                  <a:lnTo>
                    <a:pt x="19091" y="13723"/>
                  </a:lnTo>
                  <a:close/>
                  <a:moveTo>
                    <a:pt x="18834" y="13784"/>
                  </a:moveTo>
                  <a:lnTo>
                    <a:pt x="18834" y="13784"/>
                  </a:lnTo>
                  <a:cubicBezTo>
                    <a:pt x="18947" y="13861"/>
                    <a:pt x="18955" y="13877"/>
                    <a:pt x="18919" y="13977"/>
                  </a:cubicBezTo>
                  <a:cubicBezTo>
                    <a:pt x="18899" y="13963"/>
                    <a:pt x="18871" y="13953"/>
                    <a:pt x="18870" y="13939"/>
                  </a:cubicBezTo>
                  <a:cubicBezTo>
                    <a:pt x="18863" y="13886"/>
                    <a:pt x="18777" y="13849"/>
                    <a:pt x="18834" y="13784"/>
                  </a:cubicBezTo>
                  <a:close/>
                  <a:moveTo>
                    <a:pt x="28920" y="14010"/>
                  </a:moveTo>
                  <a:cubicBezTo>
                    <a:pt x="28980" y="14010"/>
                    <a:pt x="28968" y="14076"/>
                    <a:pt x="29009" y="14118"/>
                  </a:cubicBezTo>
                  <a:lnTo>
                    <a:pt x="28923" y="14155"/>
                  </a:lnTo>
                  <a:cubicBezTo>
                    <a:pt x="28915" y="14099"/>
                    <a:pt x="28910" y="14057"/>
                    <a:pt x="28904" y="14011"/>
                  </a:cubicBezTo>
                  <a:cubicBezTo>
                    <a:pt x="28910" y="14010"/>
                    <a:pt x="28916" y="14010"/>
                    <a:pt x="28920" y="14010"/>
                  </a:cubicBezTo>
                  <a:close/>
                  <a:moveTo>
                    <a:pt x="21043" y="5668"/>
                  </a:moveTo>
                  <a:cubicBezTo>
                    <a:pt x="21075" y="5668"/>
                    <a:pt x="21089" y="5701"/>
                    <a:pt x="21090" y="5762"/>
                  </a:cubicBezTo>
                  <a:lnTo>
                    <a:pt x="20919" y="6089"/>
                  </a:lnTo>
                  <a:lnTo>
                    <a:pt x="20930" y="6096"/>
                  </a:lnTo>
                  <a:lnTo>
                    <a:pt x="20857" y="6160"/>
                  </a:lnTo>
                  <a:cubicBezTo>
                    <a:pt x="20881" y="6201"/>
                    <a:pt x="20904" y="6239"/>
                    <a:pt x="20920" y="6267"/>
                  </a:cubicBezTo>
                  <a:lnTo>
                    <a:pt x="20726" y="6479"/>
                  </a:lnTo>
                  <a:cubicBezTo>
                    <a:pt x="20716" y="6517"/>
                    <a:pt x="20698" y="6575"/>
                    <a:pt x="20681" y="6635"/>
                  </a:cubicBezTo>
                  <a:lnTo>
                    <a:pt x="20632" y="6615"/>
                  </a:lnTo>
                  <a:cubicBezTo>
                    <a:pt x="20592" y="6670"/>
                    <a:pt x="20552" y="6724"/>
                    <a:pt x="20511" y="6776"/>
                  </a:cubicBezTo>
                  <a:cubicBezTo>
                    <a:pt x="20467" y="6834"/>
                    <a:pt x="20423" y="6894"/>
                    <a:pt x="20376" y="6947"/>
                  </a:cubicBezTo>
                  <a:cubicBezTo>
                    <a:pt x="20296" y="7037"/>
                    <a:pt x="20231" y="7134"/>
                    <a:pt x="20218" y="7265"/>
                  </a:cubicBezTo>
                  <a:cubicBezTo>
                    <a:pt x="20168" y="7300"/>
                    <a:pt x="20112" y="7333"/>
                    <a:pt x="20063" y="7373"/>
                  </a:cubicBezTo>
                  <a:cubicBezTo>
                    <a:pt x="20038" y="7392"/>
                    <a:pt x="20023" y="7425"/>
                    <a:pt x="20003" y="7454"/>
                  </a:cubicBezTo>
                  <a:cubicBezTo>
                    <a:pt x="19971" y="7481"/>
                    <a:pt x="19937" y="7507"/>
                    <a:pt x="19902" y="7531"/>
                  </a:cubicBezTo>
                  <a:cubicBezTo>
                    <a:pt x="19853" y="7560"/>
                    <a:pt x="19839" y="7595"/>
                    <a:pt x="19863" y="7649"/>
                  </a:cubicBezTo>
                  <a:lnTo>
                    <a:pt x="19765" y="7686"/>
                  </a:lnTo>
                  <a:lnTo>
                    <a:pt x="19702" y="7832"/>
                  </a:lnTo>
                  <a:lnTo>
                    <a:pt x="19650" y="7798"/>
                  </a:lnTo>
                  <a:cubicBezTo>
                    <a:pt x="19588" y="7834"/>
                    <a:pt x="19625" y="7879"/>
                    <a:pt x="19639" y="7926"/>
                  </a:cubicBezTo>
                  <a:lnTo>
                    <a:pt x="19496" y="8038"/>
                  </a:lnTo>
                  <a:lnTo>
                    <a:pt x="19496" y="8110"/>
                  </a:lnTo>
                  <a:lnTo>
                    <a:pt x="19429" y="8065"/>
                  </a:lnTo>
                  <a:lnTo>
                    <a:pt x="19348" y="8097"/>
                  </a:lnTo>
                  <a:cubicBezTo>
                    <a:pt x="19344" y="8148"/>
                    <a:pt x="19342" y="8206"/>
                    <a:pt x="19337" y="8272"/>
                  </a:cubicBezTo>
                  <a:lnTo>
                    <a:pt x="19254" y="8210"/>
                  </a:lnTo>
                  <a:cubicBezTo>
                    <a:pt x="19248" y="8255"/>
                    <a:pt x="19245" y="8288"/>
                    <a:pt x="19239" y="8330"/>
                  </a:cubicBezTo>
                  <a:lnTo>
                    <a:pt x="19113" y="8341"/>
                  </a:lnTo>
                  <a:cubicBezTo>
                    <a:pt x="19096" y="8393"/>
                    <a:pt x="19077" y="8450"/>
                    <a:pt x="19056" y="8515"/>
                  </a:cubicBezTo>
                  <a:lnTo>
                    <a:pt x="18978" y="8553"/>
                  </a:lnTo>
                  <a:lnTo>
                    <a:pt x="18946" y="8662"/>
                  </a:lnTo>
                  <a:lnTo>
                    <a:pt x="18738" y="8843"/>
                  </a:lnTo>
                  <a:lnTo>
                    <a:pt x="18738" y="8907"/>
                  </a:lnTo>
                  <a:cubicBezTo>
                    <a:pt x="18644" y="8919"/>
                    <a:pt x="18581" y="8974"/>
                    <a:pt x="18525" y="9051"/>
                  </a:cubicBezTo>
                  <a:lnTo>
                    <a:pt x="18315" y="9110"/>
                  </a:lnTo>
                  <a:cubicBezTo>
                    <a:pt x="18312" y="9144"/>
                    <a:pt x="18308" y="9171"/>
                    <a:pt x="18305" y="9204"/>
                  </a:cubicBezTo>
                  <a:cubicBezTo>
                    <a:pt x="18226" y="9225"/>
                    <a:pt x="18209" y="9336"/>
                    <a:pt x="18098" y="9342"/>
                  </a:cubicBezTo>
                  <a:cubicBezTo>
                    <a:pt x="18069" y="9411"/>
                    <a:pt x="18037" y="9486"/>
                    <a:pt x="17999" y="9575"/>
                  </a:cubicBezTo>
                  <a:lnTo>
                    <a:pt x="17897" y="9575"/>
                  </a:lnTo>
                  <a:cubicBezTo>
                    <a:pt x="17877" y="9642"/>
                    <a:pt x="17825" y="9698"/>
                    <a:pt x="17763" y="9749"/>
                  </a:cubicBezTo>
                  <a:cubicBezTo>
                    <a:pt x="17740" y="9767"/>
                    <a:pt x="17730" y="9803"/>
                    <a:pt x="17705" y="9844"/>
                  </a:cubicBezTo>
                  <a:cubicBezTo>
                    <a:pt x="17680" y="9870"/>
                    <a:pt x="17657" y="9899"/>
                    <a:pt x="17635" y="9928"/>
                  </a:cubicBezTo>
                  <a:cubicBezTo>
                    <a:pt x="17593" y="9996"/>
                    <a:pt x="17551" y="10061"/>
                    <a:pt x="17456" y="10061"/>
                  </a:cubicBezTo>
                  <a:cubicBezTo>
                    <a:pt x="17453" y="10061"/>
                    <a:pt x="17451" y="10061"/>
                    <a:pt x="17448" y="10061"/>
                  </a:cubicBezTo>
                  <a:lnTo>
                    <a:pt x="17392" y="10208"/>
                  </a:lnTo>
                  <a:cubicBezTo>
                    <a:pt x="17361" y="10229"/>
                    <a:pt x="17327" y="10246"/>
                    <a:pt x="17285" y="10246"/>
                  </a:cubicBezTo>
                  <a:cubicBezTo>
                    <a:pt x="17261" y="10246"/>
                    <a:pt x="17234" y="10240"/>
                    <a:pt x="17205" y="10226"/>
                  </a:cubicBezTo>
                  <a:lnTo>
                    <a:pt x="17205" y="10226"/>
                  </a:lnTo>
                  <a:cubicBezTo>
                    <a:pt x="17212" y="10270"/>
                    <a:pt x="17215" y="10296"/>
                    <a:pt x="17220" y="10326"/>
                  </a:cubicBezTo>
                  <a:cubicBezTo>
                    <a:pt x="17189" y="10353"/>
                    <a:pt x="17129" y="10364"/>
                    <a:pt x="17156" y="10431"/>
                  </a:cubicBezTo>
                  <a:lnTo>
                    <a:pt x="17112" y="10426"/>
                  </a:lnTo>
                  <a:lnTo>
                    <a:pt x="16923" y="10568"/>
                  </a:lnTo>
                  <a:cubicBezTo>
                    <a:pt x="16930" y="10585"/>
                    <a:pt x="16935" y="10598"/>
                    <a:pt x="16944" y="10624"/>
                  </a:cubicBezTo>
                  <a:lnTo>
                    <a:pt x="16834" y="10673"/>
                  </a:lnTo>
                  <a:lnTo>
                    <a:pt x="16817" y="10661"/>
                  </a:lnTo>
                  <a:cubicBezTo>
                    <a:pt x="16808" y="10695"/>
                    <a:pt x="16799" y="10729"/>
                    <a:pt x="16790" y="10767"/>
                  </a:cubicBezTo>
                  <a:lnTo>
                    <a:pt x="16694" y="10800"/>
                  </a:lnTo>
                  <a:cubicBezTo>
                    <a:pt x="16659" y="10878"/>
                    <a:pt x="16595" y="10942"/>
                    <a:pt x="16516" y="10977"/>
                  </a:cubicBezTo>
                  <a:cubicBezTo>
                    <a:pt x="16485" y="10990"/>
                    <a:pt x="16461" y="11015"/>
                    <a:pt x="16428" y="11039"/>
                  </a:cubicBezTo>
                  <a:cubicBezTo>
                    <a:pt x="16385" y="10987"/>
                    <a:pt x="16387" y="10925"/>
                    <a:pt x="16404" y="10858"/>
                  </a:cubicBezTo>
                  <a:lnTo>
                    <a:pt x="16473" y="10858"/>
                  </a:lnTo>
                  <a:cubicBezTo>
                    <a:pt x="16482" y="10821"/>
                    <a:pt x="16513" y="10791"/>
                    <a:pt x="16479" y="10739"/>
                  </a:cubicBezTo>
                  <a:lnTo>
                    <a:pt x="16479" y="10739"/>
                  </a:lnTo>
                  <a:cubicBezTo>
                    <a:pt x="16468" y="10770"/>
                    <a:pt x="16461" y="10790"/>
                    <a:pt x="16452" y="10816"/>
                  </a:cubicBezTo>
                  <a:lnTo>
                    <a:pt x="16354" y="10790"/>
                  </a:lnTo>
                  <a:lnTo>
                    <a:pt x="16324" y="10821"/>
                  </a:lnTo>
                  <a:cubicBezTo>
                    <a:pt x="16347" y="10890"/>
                    <a:pt x="16367" y="10948"/>
                    <a:pt x="16386" y="11006"/>
                  </a:cubicBezTo>
                  <a:lnTo>
                    <a:pt x="16301" y="11103"/>
                  </a:lnTo>
                  <a:cubicBezTo>
                    <a:pt x="16214" y="11129"/>
                    <a:pt x="16109" y="11210"/>
                    <a:pt x="16038" y="11306"/>
                  </a:cubicBezTo>
                  <a:lnTo>
                    <a:pt x="16001" y="11289"/>
                  </a:lnTo>
                  <a:cubicBezTo>
                    <a:pt x="15988" y="11315"/>
                    <a:pt x="15977" y="11342"/>
                    <a:pt x="15962" y="11372"/>
                  </a:cubicBezTo>
                  <a:cubicBezTo>
                    <a:pt x="15958" y="11372"/>
                    <a:pt x="15955" y="11372"/>
                    <a:pt x="15951" y="11372"/>
                  </a:cubicBezTo>
                  <a:cubicBezTo>
                    <a:pt x="15848" y="11372"/>
                    <a:pt x="15823" y="11504"/>
                    <a:pt x="15724" y="11513"/>
                  </a:cubicBezTo>
                  <a:cubicBezTo>
                    <a:pt x="15656" y="11614"/>
                    <a:pt x="15540" y="11636"/>
                    <a:pt x="15467" y="11715"/>
                  </a:cubicBezTo>
                  <a:cubicBezTo>
                    <a:pt x="15438" y="11735"/>
                    <a:pt x="15412" y="11763"/>
                    <a:pt x="15380" y="11773"/>
                  </a:cubicBezTo>
                  <a:cubicBezTo>
                    <a:pt x="15324" y="11791"/>
                    <a:pt x="15298" y="11836"/>
                    <a:pt x="15262" y="11874"/>
                  </a:cubicBezTo>
                  <a:cubicBezTo>
                    <a:pt x="15191" y="11953"/>
                    <a:pt x="15103" y="12011"/>
                    <a:pt x="15015" y="12071"/>
                  </a:cubicBezTo>
                  <a:cubicBezTo>
                    <a:pt x="14924" y="12132"/>
                    <a:pt x="14836" y="12200"/>
                    <a:pt x="14744" y="12263"/>
                  </a:cubicBezTo>
                  <a:cubicBezTo>
                    <a:pt x="14718" y="12282"/>
                    <a:pt x="14690" y="12295"/>
                    <a:pt x="14650" y="12317"/>
                  </a:cubicBezTo>
                  <a:cubicBezTo>
                    <a:pt x="14596" y="12401"/>
                    <a:pt x="14521" y="12478"/>
                    <a:pt x="14392" y="12498"/>
                  </a:cubicBezTo>
                  <a:cubicBezTo>
                    <a:pt x="14391" y="12505"/>
                    <a:pt x="14390" y="12525"/>
                    <a:pt x="14386" y="12558"/>
                  </a:cubicBezTo>
                  <a:lnTo>
                    <a:pt x="14183" y="12641"/>
                  </a:lnTo>
                  <a:cubicBezTo>
                    <a:pt x="14182" y="12638"/>
                    <a:pt x="14180" y="12633"/>
                    <a:pt x="14177" y="12630"/>
                  </a:cubicBezTo>
                  <a:lnTo>
                    <a:pt x="14057" y="12755"/>
                  </a:lnTo>
                  <a:lnTo>
                    <a:pt x="14009" y="12753"/>
                  </a:lnTo>
                  <a:lnTo>
                    <a:pt x="13923" y="12887"/>
                  </a:lnTo>
                  <a:lnTo>
                    <a:pt x="13841" y="12881"/>
                  </a:lnTo>
                  <a:cubicBezTo>
                    <a:pt x="13790" y="12997"/>
                    <a:pt x="13654" y="13005"/>
                    <a:pt x="13575" y="13092"/>
                  </a:cubicBezTo>
                  <a:cubicBezTo>
                    <a:pt x="13556" y="13073"/>
                    <a:pt x="13539" y="13059"/>
                    <a:pt x="13515" y="13037"/>
                  </a:cubicBezTo>
                  <a:lnTo>
                    <a:pt x="13515" y="13120"/>
                  </a:lnTo>
                  <a:lnTo>
                    <a:pt x="13411" y="13185"/>
                  </a:lnTo>
                  <a:lnTo>
                    <a:pt x="13374" y="13251"/>
                  </a:lnTo>
                  <a:lnTo>
                    <a:pt x="13252" y="13290"/>
                  </a:lnTo>
                  <a:lnTo>
                    <a:pt x="13252" y="13337"/>
                  </a:lnTo>
                  <a:cubicBezTo>
                    <a:pt x="13243" y="13340"/>
                    <a:pt x="13234" y="13343"/>
                    <a:pt x="13225" y="13343"/>
                  </a:cubicBezTo>
                  <a:cubicBezTo>
                    <a:pt x="13220" y="13342"/>
                    <a:pt x="13216" y="13342"/>
                    <a:pt x="13211" y="13342"/>
                  </a:cubicBezTo>
                  <a:cubicBezTo>
                    <a:pt x="13139" y="13342"/>
                    <a:pt x="13080" y="13376"/>
                    <a:pt x="13032" y="13427"/>
                  </a:cubicBezTo>
                  <a:cubicBezTo>
                    <a:pt x="12988" y="13476"/>
                    <a:pt x="12932" y="13501"/>
                    <a:pt x="12867" y="13529"/>
                  </a:cubicBezTo>
                  <a:cubicBezTo>
                    <a:pt x="12867" y="13534"/>
                    <a:pt x="12864" y="13550"/>
                    <a:pt x="12861" y="13578"/>
                  </a:cubicBezTo>
                  <a:cubicBezTo>
                    <a:pt x="12857" y="13577"/>
                    <a:pt x="12854" y="13577"/>
                    <a:pt x="12850" y="13577"/>
                  </a:cubicBezTo>
                  <a:cubicBezTo>
                    <a:pt x="12767" y="13577"/>
                    <a:pt x="12713" y="13638"/>
                    <a:pt x="12649" y="13679"/>
                  </a:cubicBezTo>
                  <a:cubicBezTo>
                    <a:pt x="12596" y="13715"/>
                    <a:pt x="12529" y="13733"/>
                    <a:pt x="12487" y="13776"/>
                  </a:cubicBezTo>
                  <a:cubicBezTo>
                    <a:pt x="12407" y="13858"/>
                    <a:pt x="12281" y="13861"/>
                    <a:pt x="12207" y="13948"/>
                  </a:cubicBezTo>
                  <a:cubicBezTo>
                    <a:pt x="12204" y="13953"/>
                    <a:pt x="12195" y="13954"/>
                    <a:pt x="12184" y="13954"/>
                  </a:cubicBezTo>
                  <a:cubicBezTo>
                    <a:pt x="12178" y="13954"/>
                    <a:pt x="12171" y="13954"/>
                    <a:pt x="12165" y="13954"/>
                  </a:cubicBezTo>
                  <a:cubicBezTo>
                    <a:pt x="12163" y="13954"/>
                    <a:pt x="12160" y="13954"/>
                    <a:pt x="12158" y="13954"/>
                  </a:cubicBezTo>
                  <a:lnTo>
                    <a:pt x="12131" y="14016"/>
                  </a:lnTo>
                  <a:cubicBezTo>
                    <a:pt x="12094" y="14041"/>
                    <a:pt x="12057" y="14057"/>
                    <a:pt x="12019" y="14057"/>
                  </a:cubicBezTo>
                  <a:cubicBezTo>
                    <a:pt x="11994" y="14057"/>
                    <a:pt x="11969" y="14050"/>
                    <a:pt x="11943" y="14036"/>
                  </a:cubicBezTo>
                  <a:cubicBezTo>
                    <a:pt x="11941" y="14068"/>
                    <a:pt x="11939" y="14093"/>
                    <a:pt x="11938" y="14122"/>
                  </a:cubicBezTo>
                  <a:lnTo>
                    <a:pt x="11858" y="14164"/>
                  </a:lnTo>
                  <a:lnTo>
                    <a:pt x="11810" y="14109"/>
                  </a:lnTo>
                  <a:cubicBezTo>
                    <a:pt x="11793" y="14170"/>
                    <a:pt x="11777" y="14188"/>
                    <a:pt x="11719" y="14188"/>
                  </a:cubicBezTo>
                  <a:cubicBezTo>
                    <a:pt x="11710" y="14188"/>
                    <a:pt x="11700" y="14188"/>
                    <a:pt x="11689" y="14187"/>
                  </a:cubicBezTo>
                  <a:cubicBezTo>
                    <a:pt x="11719" y="14132"/>
                    <a:pt x="11746" y="14082"/>
                    <a:pt x="11775" y="14028"/>
                  </a:cubicBezTo>
                  <a:cubicBezTo>
                    <a:pt x="11760" y="14000"/>
                    <a:pt x="11745" y="13972"/>
                    <a:pt x="11728" y="13942"/>
                  </a:cubicBezTo>
                  <a:lnTo>
                    <a:pt x="11787" y="13864"/>
                  </a:lnTo>
                  <a:cubicBezTo>
                    <a:pt x="11757" y="13825"/>
                    <a:pt x="11726" y="13786"/>
                    <a:pt x="11695" y="13747"/>
                  </a:cubicBezTo>
                  <a:lnTo>
                    <a:pt x="11704" y="13729"/>
                  </a:lnTo>
                  <a:lnTo>
                    <a:pt x="11806" y="13741"/>
                  </a:lnTo>
                  <a:lnTo>
                    <a:pt x="11878" y="13687"/>
                  </a:lnTo>
                  <a:cubicBezTo>
                    <a:pt x="11944" y="13701"/>
                    <a:pt x="11904" y="13743"/>
                    <a:pt x="11907" y="13774"/>
                  </a:cubicBezTo>
                  <a:lnTo>
                    <a:pt x="12013" y="13812"/>
                  </a:lnTo>
                  <a:lnTo>
                    <a:pt x="12118" y="13793"/>
                  </a:lnTo>
                  <a:lnTo>
                    <a:pt x="12118" y="13736"/>
                  </a:lnTo>
                  <a:lnTo>
                    <a:pt x="12153" y="13720"/>
                  </a:lnTo>
                  <a:lnTo>
                    <a:pt x="12103" y="13652"/>
                  </a:lnTo>
                  <a:lnTo>
                    <a:pt x="12249" y="13639"/>
                  </a:lnTo>
                  <a:lnTo>
                    <a:pt x="12302" y="13533"/>
                  </a:lnTo>
                  <a:lnTo>
                    <a:pt x="12293" y="13525"/>
                  </a:lnTo>
                  <a:lnTo>
                    <a:pt x="12423" y="13440"/>
                  </a:lnTo>
                  <a:cubicBezTo>
                    <a:pt x="12426" y="13433"/>
                    <a:pt x="12434" y="13416"/>
                    <a:pt x="12450" y="13383"/>
                  </a:cubicBezTo>
                  <a:cubicBezTo>
                    <a:pt x="12471" y="13419"/>
                    <a:pt x="12484" y="13445"/>
                    <a:pt x="12502" y="13476"/>
                  </a:cubicBezTo>
                  <a:cubicBezTo>
                    <a:pt x="12542" y="13420"/>
                    <a:pt x="12503" y="13367"/>
                    <a:pt x="12503" y="13316"/>
                  </a:cubicBezTo>
                  <a:cubicBezTo>
                    <a:pt x="12540" y="13300"/>
                    <a:pt x="12559" y="13291"/>
                    <a:pt x="12577" y="13291"/>
                  </a:cubicBezTo>
                  <a:cubicBezTo>
                    <a:pt x="12596" y="13291"/>
                    <a:pt x="12613" y="13302"/>
                    <a:pt x="12650" y="13324"/>
                  </a:cubicBezTo>
                  <a:cubicBezTo>
                    <a:pt x="12656" y="13319"/>
                    <a:pt x="12661" y="13313"/>
                    <a:pt x="12666" y="13306"/>
                  </a:cubicBezTo>
                  <a:cubicBezTo>
                    <a:pt x="12668" y="13296"/>
                    <a:pt x="12669" y="13284"/>
                    <a:pt x="12669" y="13274"/>
                  </a:cubicBezTo>
                  <a:lnTo>
                    <a:pt x="12597" y="13230"/>
                  </a:lnTo>
                  <a:cubicBezTo>
                    <a:pt x="12550" y="13207"/>
                    <a:pt x="12550" y="13207"/>
                    <a:pt x="12537" y="13151"/>
                  </a:cubicBezTo>
                  <a:lnTo>
                    <a:pt x="12402" y="13135"/>
                  </a:lnTo>
                  <a:cubicBezTo>
                    <a:pt x="12409" y="13085"/>
                    <a:pt x="12432" y="13077"/>
                    <a:pt x="12459" y="13077"/>
                  </a:cubicBezTo>
                  <a:cubicBezTo>
                    <a:pt x="12471" y="13077"/>
                    <a:pt x="12483" y="13079"/>
                    <a:pt x="12495" y="13079"/>
                  </a:cubicBezTo>
                  <a:cubicBezTo>
                    <a:pt x="12499" y="13079"/>
                    <a:pt x="12503" y="13079"/>
                    <a:pt x="12507" y="13078"/>
                  </a:cubicBezTo>
                  <a:lnTo>
                    <a:pt x="12464" y="13011"/>
                  </a:lnTo>
                  <a:lnTo>
                    <a:pt x="12576" y="13029"/>
                  </a:lnTo>
                  <a:lnTo>
                    <a:pt x="12642" y="13168"/>
                  </a:lnTo>
                  <a:cubicBezTo>
                    <a:pt x="12635" y="13180"/>
                    <a:pt x="12621" y="13200"/>
                    <a:pt x="12609" y="13219"/>
                  </a:cubicBezTo>
                  <a:lnTo>
                    <a:pt x="12658" y="13215"/>
                  </a:lnTo>
                  <a:cubicBezTo>
                    <a:pt x="12685" y="13161"/>
                    <a:pt x="12652" y="13128"/>
                    <a:pt x="12621" y="13089"/>
                  </a:cubicBezTo>
                  <a:lnTo>
                    <a:pt x="12785" y="13029"/>
                  </a:lnTo>
                  <a:cubicBezTo>
                    <a:pt x="12782" y="13000"/>
                    <a:pt x="12780" y="12964"/>
                    <a:pt x="12777" y="12915"/>
                  </a:cubicBezTo>
                  <a:lnTo>
                    <a:pt x="12882" y="12893"/>
                  </a:lnTo>
                  <a:cubicBezTo>
                    <a:pt x="12872" y="12866"/>
                    <a:pt x="12862" y="12837"/>
                    <a:pt x="12851" y="12802"/>
                  </a:cubicBezTo>
                  <a:lnTo>
                    <a:pt x="12766" y="12749"/>
                  </a:lnTo>
                  <a:lnTo>
                    <a:pt x="12848" y="12714"/>
                  </a:lnTo>
                  <a:lnTo>
                    <a:pt x="12798" y="12655"/>
                  </a:lnTo>
                  <a:lnTo>
                    <a:pt x="12798" y="12655"/>
                  </a:lnTo>
                  <a:cubicBezTo>
                    <a:pt x="12851" y="12663"/>
                    <a:pt x="12897" y="12676"/>
                    <a:pt x="12939" y="12676"/>
                  </a:cubicBezTo>
                  <a:cubicBezTo>
                    <a:pt x="12946" y="12676"/>
                    <a:pt x="12952" y="12676"/>
                    <a:pt x="12959" y="12675"/>
                  </a:cubicBezTo>
                  <a:cubicBezTo>
                    <a:pt x="12962" y="12675"/>
                    <a:pt x="12964" y="12675"/>
                    <a:pt x="12967" y="12675"/>
                  </a:cubicBezTo>
                  <a:cubicBezTo>
                    <a:pt x="12991" y="12675"/>
                    <a:pt x="13018" y="12686"/>
                    <a:pt x="13044" y="12686"/>
                  </a:cubicBezTo>
                  <a:cubicBezTo>
                    <a:pt x="13064" y="12686"/>
                    <a:pt x="13085" y="12679"/>
                    <a:pt x="13104" y="12656"/>
                  </a:cubicBezTo>
                  <a:lnTo>
                    <a:pt x="13013" y="12610"/>
                  </a:lnTo>
                  <a:lnTo>
                    <a:pt x="13061" y="12568"/>
                  </a:lnTo>
                  <a:lnTo>
                    <a:pt x="12942" y="12521"/>
                  </a:lnTo>
                  <a:cubicBezTo>
                    <a:pt x="12937" y="12497"/>
                    <a:pt x="12933" y="12467"/>
                    <a:pt x="12928" y="12436"/>
                  </a:cubicBezTo>
                  <a:cubicBezTo>
                    <a:pt x="12937" y="12435"/>
                    <a:pt x="12945" y="12434"/>
                    <a:pt x="12953" y="12434"/>
                  </a:cubicBezTo>
                  <a:cubicBezTo>
                    <a:pt x="13048" y="12434"/>
                    <a:pt x="13096" y="12496"/>
                    <a:pt x="13144" y="12561"/>
                  </a:cubicBezTo>
                  <a:lnTo>
                    <a:pt x="13217" y="12530"/>
                  </a:lnTo>
                  <a:lnTo>
                    <a:pt x="13269" y="12569"/>
                  </a:lnTo>
                  <a:cubicBezTo>
                    <a:pt x="13272" y="12542"/>
                    <a:pt x="13274" y="12524"/>
                    <a:pt x="13275" y="12504"/>
                  </a:cubicBezTo>
                  <a:lnTo>
                    <a:pt x="13399" y="12544"/>
                  </a:lnTo>
                  <a:lnTo>
                    <a:pt x="13523" y="12658"/>
                  </a:lnTo>
                  <a:cubicBezTo>
                    <a:pt x="13563" y="12614"/>
                    <a:pt x="13485" y="12548"/>
                    <a:pt x="13559" y="12503"/>
                  </a:cubicBezTo>
                  <a:lnTo>
                    <a:pt x="13608" y="12497"/>
                  </a:lnTo>
                  <a:cubicBezTo>
                    <a:pt x="13605" y="12428"/>
                    <a:pt x="13549" y="12400"/>
                    <a:pt x="13490" y="12352"/>
                  </a:cubicBezTo>
                  <a:lnTo>
                    <a:pt x="13694" y="12333"/>
                  </a:lnTo>
                  <a:cubicBezTo>
                    <a:pt x="13702" y="12255"/>
                    <a:pt x="13697" y="12190"/>
                    <a:pt x="13626" y="12157"/>
                  </a:cubicBezTo>
                  <a:cubicBezTo>
                    <a:pt x="13634" y="12100"/>
                    <a:pt x="13641" y="12055"/>
                    <a:pt x="13649" y="12008"/>
                  </a:cubicBezTo>
                  <a:lnTo>
                    <a:pt x="13711" y="11995"/>
                  </a:lnTo>
                  <a:cubicBezTo>
                    <a:pt x="13731" y="11962"/>
                    <a:pt x="13749" y="11933"/>
                    <a:pt x="13767" y="11904"/>
                  </a:cubicBezTo>
                  <a:lnTo>
                    <a:pt x="13888" y="11914"/>
                  </a:lnTo>
                  <a:cubicBezTo>
                    <a:pt x="13923" y="11803"/>
                    <a:pt x="13816" y="11820"/>
                    <a:pt x="13774" y="11784"/>
                  </a:cubicBezTo>
                  <a:cubicBezTo>
                    <a:pt x="13790" y="11768"/>
                    <a:pt x="13799" y="11759"/>
                    <a:pt x="13813" y="11759"/>
                  </a:cubicBezTo>
                  <a:cubicBezTo>
                    <a:pt x="13832" y="11759"/>
                    <a:pt x="13861" y="11774"/>
                    <a:pt x="13926" y="11808"/>
                  </a:cubicBezTo>
                  <a:cubicBezTo>
                    <a:pt x="13931" y="11790"/>
                    <a:pt x="13934" y="11773"/>
                    <a:pt x="13942" y="11736"/>
                  </a:cubicBezTo>
                  <a:lnTo>
                    <a:pt x="13996" y="11800"/>
                  </a:lnTo>
                  <a:cubicBezTo>
                    <a:pt x="14065" y="11782"/>
                    <a:pt x="14051" y="11671"/>
                    <a:pt x="13962" y="11540"/>
                  </a:cubicBezTo>
                  <a:cubicBezTo>
                    <a:pt x="13964" y="11536"/>
                    <a:pt x="13965" y="11528"/>
                    <a:pt x="13970" y="11525"/>
                  </a:cubicBezTo>
                  <a:cubicBezTo>
                    <a:pt x="13985" y="11516"/>
                    <a:pt x="14001" y="11511"/>
                    <a:pt x="14019" y="11503"/>
                  </a:cubicBezTo>
                  <a:cubicBezTo>
                    <a:pt x="14063" y="11537"/>
                    <a:pt x="14102" y="11571"/>
                    <a:pt x="14082" y="11635"/>
                  </a:cubicBezTo>
                  <a:lnTo>
                    <a:pt x="14189" y="11570"/>
                  </a:lnTo>
                  <a:cubicBezTo>
                    <a:pt x="14200" y="11516"/>
                    <a:pt x="14232" y="11464"/>
                    <a:pt x="14273" y="11415"/>
                  </a:cubicBezTo>
                  <a:cubicBezTo>
                    <a:pt x="14295" y="11387"/>
                    <a:pt x="14303" y="11349"/>
                    <a:pt x="14320" y="11307"/>
                  </a:cubicBezTo>
                  <a:lnTo>
                    <a:pt x="14381" y="11326"/>
                  </a:lnTo>
                  <a:lnTo>
                    <a:pt x="14476" y="11196"/>
                  </a:lnTo>
                  <a:lnTo>
                    <a:pt x="14576" y="11190"/>
                  </a:lnTo>
                  <a:lnTo>
                    <a:pt x="14483" y="11121"/>
                  </a:lnTo>
                  <a:lnTo>
                    <a:pt x="14511" y="11091"/>
                  </a:lnTo>
                  <a:cubicBezTo>
                    <a:pt x="14491" y="11079"/>
                    <a:pt x="14481" y="11073"/>
                    <a:pt x="14469" y="11073"/>
                  </a:cubicBezTo>
                  <a:cubicBezTo>
                    <a:pt x="14458" y="11073"/>
                    <a:pt x="14445" y="11078"/>
                    <a:pt x="14419" y="11088"/>
                  </a:cubicBezTo>
                  <a:cubicBezTo>
                    <a:pt x="14434" y="11116"/>
                    <a:pt x="14448" y="11142"/>
                    <a:pt x="14465" y="11174"/>
                  </a:cubicBezTo>
                  <a:lnTo>
                    <a:pt x="14379" y="11229"/>
                  </a:lnTo>
                  <a:cubicBezTo>
                    <a:pt x="14309" y="11207"/>
                    <a:pt x="14301" y="11156"/>
                    <a:pt x="14306" y="11100"/>
                  </a:cubicBezTo>
                  <a:lnTo>
                    <a:pt x="14196" y="11048"/>
                  </a:lnTo>
                  <a:lnTo>
                    <a:pt x="14377" y="10975"/>
                  </a:lnTo>
                  <a:lnTo>
                    <a:pt x="14579" y="11048"/>
                  </a:lnTo>
                  <a:lnTo>
                    <a:pt x="14521" y="11096"/>
                  </a:lnTo>
                  <a:lnTo>
                    <a:pt x="14594" y="11133"/>
                  </a:lnTo>
                  <a:lnTo>
                    <a:pt x="14622" y="11085"/>
                  </a:lnTo>
                  <a:cubicBezTo>
                    <a:pt x="14638" y="11079"/>
                    <a:pt x="14654" y="11077"/>
                    <a:pt x="14670" y="11077"/>
                  </a:cubicBezTo>
                  <a:cubicBezTo>
                    <a:pt x="14693" y="11077"/>
                    <a:pt x="14716" y="11081"/>
                    <a:pt x="14737" y="11081"/>
                  </a:cubicBezTo>
                  <a:cubicBezTo>
                    <a:pt x="14768" y="11081"/>
                    <a:pt x="14795" y="11073"/>
                    <a:pt x="14814" y="11031"/>
                  </a:cubicBezTo>
                  <a:lnTo>
                    <a:pt x="14744" y="10966"/>
                  </a:lnTo>
                  <a:cubicBezTo>
                    <a:pt x="14747" y="10934"/>
                    <a:pt x="14750" y="10894"/>
                    <a:pt x="14751" y="10873"/>
                  </a:cubicBezTo>
                  <a:cubicBezTo>
                    <a:pt x="14748" y="10804"/>
                    <a:pt x="14746" y="10752"/>
                    <a:pt x="14743" y="10702"/>
                  </a:cubicBezTo>
                  <a:cubicBezTo>
                    <a:pt x="14730" y="10710"/>
                    <a:pt x="14717" y="10714"/>
                    <a:pt x="14706" y="10714"/>
                  </a:cubicBezTo>
                  <a:cubicBezTo>
                    <a:pt x="14678" y="10714"/>
                    <a:pt x="14656" y="10692"/>
                    <a:pt x="14638" y="10657"/>
                  </a:cubicBezTo>
                  <a:cubicBezTo>
                    <a:pt x="14674" y="10593"/>
                    <a:pt x="14674" y="10593"/>
                    <a:pt x="14742" y="10580"/>
                  </a:cubicBezTo>
                  <a:cubicBezTo>
                    <a:pt x="14748" y="10543"/>
                    <a:pt x="14758" y="10505"/>
                    <a:pt x="14799" y="10505"/>
                  </a:cubicBezTo>
                  <a:cubicBezTo>
                    <a:pt x="14804" y="10505"/>
                    <a:pt x="14811" y="10506"/>
                    <a:pt x="14817" y="10508"/>
                  </a:cubicBezTo>
                  <a:cubicBezTo>
                    <a:pt x="14870" y="10519"/>
                    <a:pt x="14863" y="10560"/>
                    <a:pt x="14853" y="10610"/>
                  </a:cubicBezTo>
                  <a:lnTo>
                    <a:pt x="14927" y="10544"/>
                  </a:lnTo>
                  <a:cubicBezTo>
                    <a:pt x="14943" y="10580"/>
                    <a:pt x="14958" y="10610"/>
                    <a:pt x="14976" y="10651"/>
                  </a:cubicBezTo>
                  <a:lnTo>
                    <a:pt x="15064" y="10682"/>
                  </a:lnTo>
                  <a:cubicBezTo>
                    <a:pt x="15071" y="10646"/>
                    <a:pt x="15075" y="10618"/>
                    <a:pt x="15080" y="10586"/>
                  </a:cubicBezTo>
                  <a:lnTo>
                    <a:pt x="15160" y="10577"/>
                  </a:lnTo>
                  <a:cubicBezTo>
                    <a:pt x="15098" y="10554"/>
                    <a:pt x="15042" y="10536"/>
                    <a:pt x="15041" y="10461"/>
                  </a:cubicBezTo>
                  <a:lnTo>
                    <a:pt x="15104" y="10420"/>
                  </a:lnTo>
                  <a:lnTo>
                    <a:pt x="15104" y="10421"/>
                  </a:lnTo>
                  <a:cubicBezTo>
                    <a:pt x="15105" y="10418"/>
                    <a:pt x="15106" y="10414"/>
                    <a:pt x="15107" y="10412"/>
                  </a:cubicBezTo>
                  <a:cubicBezTo>
                    <a:pt x="15060" y="10391"/>
                    <a:pt x="15016" y="10370"/>
                    <a:pt x="14997" y="10314"/>
                  </a:cubicBezTo>
                  <a:lnTo>
                    <a:pt x="15042" y="10286"/>
                  </a:lnTo>
                  <a:cubicBezTo>
                    <a:pt x="15046" y="10264"/>
                    <a:pt x="15048" y="10241"/>
                    <a:pt x="15052" y="10209"/>
                  </a:cubicBezTo>
                  <a:lnTo>
                    <a:pt x="15136" y="10199"/>
                  </a:lnTo>
                  <a:lnTo>
                    <a:pt x="15205" y="10282"/>
                  </a:lnTo>
                  <a:cubicBezTo>
                    <a:pt x="15213" y="10244"/>
                    <a:pt x="15219" y="10220"/>
                    <a:pt x="15225" y="10195"/>
                  </a:cubicBezTo>
                  <a:lnTo>
                    <a:pt x="15299" y="10176"/>
                  </a:lnTo>
                  <a:cubicBezTo>
                    <a:pt x="15300" y="10170"/>
                    <a:pt x="15301" y="10162"/>
                    <a:pt x="15302" y="10155"/>
                  </a:cubicBezTo>
                  <a:lnTo>
                    <a:pt x="15302" y="10155"/>
                  </a:lnTo>
                  <a:cubicBezTo>
                    <a:pt x="15289" y="10160"/>
                    <a:pt x="15277" y="10162"/>
                    <a:pt x="15267" y="10162"/>
                  </a:cubicBezTo>
                  <a:cubicBezTo>
                    <a:pt x="15240" y="10162"/>
                    <a:pt x="15222" y="10147"/>
                    <a:pt x="15212" y="10111"/>
                  </a:cubicBezTo>
                  <a:cubicBezTo>
                    <a:pt x="15234" y="10095"/>
                    <a:pt x="15257" y="10078"/>
                    <a:pt x="15283" y="10059"/>
                  </a:cubicBezTo>
                  <a:lnTo>
                    <a:pt x="15315" y="9986"/>
                  </a:lnTo>
                  <a:lnTo>
                    <a:pt x="15373" y="10008"/>
                  </a:lnTo>
                  <a:cubicBezTo>
                    <a:pt x="15386" y="10053"/>
                    <a:pt x="15329" y="10107"/>
                    <a:pt x="15402" y="10136"/>
                  </a:cubicBezTo>
                  <a:lnTo>
                    <a:pt x="15381" y="10159"/>
                  </a:lnTo>
                  <a:cubicBezTo>
                    <a:pt x="15389" y="10211"/>
                    <a:pt x="15396" y="10257"/>
                    <a:pt x="15404" y="10310"/>
                  </a:cubicBezTo>
                  <a:cubicBezTo>
                    <a:pt x="15452" y="10253"/>
                    <a:pt x="15502" y="10193"/>
                    <a:pt x="15556" y="10128"/>
                  </a:cubicBezTo>
                  <a:cubicBezTo>
                    <a:pt x="15525" y="10095"/>
                    <a:pt x="15502" y="10070"/>
                    <a:pt x="15473" y="10038"/>
                  </a:cubicBezTo>
                  <a:cubicBezTo>
                    <a:pt x="15489" y="9983"/>
                    <a:pt x="15552" y="9953"/>
                    <a:pt x="15573" y="9895"/>
                  </a:cubicBezTo>
                  <a:lnTo>
                    <a:pt x="15528" y="9872"/>
                  </a:lnTo>
                  <a:cubicBezTo>
                    <a:pt x="15529" y="9838"/>
                    <a:pt x="15532" y="9805"/>
                    <a:pt x="15534" y="9771"/>
                  </a:cubicBezTo>
                  <a:lnTo>
                    <a:pt x="15572" y="9751"/>
                  </a:lnTo>
                  <a:lnTo>
                    <a:pt x="15572" y="9670"/>
                  </a:lnTo>
                  <a:lnTo>
                    <a:pt x="15648" y="9717"/>
                  </a:lnTo>
                  <a:cubicBezTo>
                    <a:pt x="15649" y="9702"/>
                    <a:pt x="15651" y="9689"/>
                    <a:pt x="15653" y="9671"/>
                  </a:cubicBezTo>
                  <a:cubicBezTo>
                    <a:pt x="15704" y="9679"/>
                    <a:pt x="15694" y="9726"/>
                    <a:pt x="15720" y="9756"/>
                  </a:cubicBezTo>
                  <a:lnTo>
                    <a:pt x="15812" y="9690"/>
                  </a:lnTo>
                  <a:lnTo>
                    <a:pt x="15930" y="9667"/>
                  </a:lnTo>
                  <a:lnTo>
                    <a:pt x="15918" y="9729"/>
                  </a:lnTo>
                  <a:lnTo>
                    <a:pt x="15980" y="9764"/>
                  </a:lnTo>
                  <a:cubicBezTo>
                    <a:pt x="15981" y="9759"/>
                    <a:pt x="15981" y="9756"/>
                    <a:pt x="15982" y="9752"/>
                  </a:cubicBezTo>
                  <a:lnTo>
                    <a:pt x="16101" y="9758"/>
                  </a:lnTo>
                  <a:cubicBezTo>
                    <a:pt x="16102" y="9729"/>
                    <a:pt x="16142" y="9689"/>
                    <a:pt x="16097" y="9649"/>
                  </a:cubicBezTo>
                  <a:cubicBezTo>
                    <a:pt x="16110" y="9621"/>
                    <a:pt x="16121" y="9596"/>
                    <a:pt x="16135" y="9567"/>
                  </a:cubicBezTo>
                  <a:lnTo>
                    <a:pt x="16199" y="9581"/>
                  </a:lnTo>
                  <a:cubicBezTo>
                    <a:pt x="16204" y="9568"/>
                    <a:pt x="16207" y="9555"/>
                    <a:pt x="16215" y="9533"/>
                  </a:cubicBezTo>
                  <a:lnTo>
                    <a:pt x="16215" y="9533"/>
                  </a:lnTo>
                  <a:cubicBezTo>
                    <a:pt x="16203" y="9536"/>
                    <a:pt x="16191" y="9537"/>
                    <a:pt x="16181" y="9537"/>
                  </a:cubicBezTo>
                  <a:cubicBezTo>
                    <a:pt x="16118" y="9537"/>
                    <a:pt x="16076" y="9497"/>
                    <a:pt x="16026" y="9476"/>
                  </a:cubicBezTo>
                  <a:cubicBezTo>
                    <a:pt x="16028" y="9470"/>
                    <a:pt x="16030" y="9463"/>
                    <a:pt x="16032" y="9456"/>
                  </a:cubicBezTo>
                  <a:lnTo>
                    <a:pt x="16082" y="9460"/>
                  </a:lnTo>
                  <a:cubicBezTo>
                    <a:pt x="16091" y="9416"/>
                    <a:pt x="16099" y="9373"/>
                    <a:pt x="16110" y="9314"/>
                  </a:cubicBezTo>
                  <a:cubicBezTo>
                    <a:pt x="16101" y="9302"/>
                    <a:pt x="16083" y="9274"/>
                    <a:pt x="16061" y="9241"/>
                  </a:cubicBezTo>
                  <a:cubicBezTo>
                    <a:pt x="16085" y="9226"/>
                    <a:pt x="16108" y="9220"/>
                    <a:pt x="16131" y="9220"/>
                  </a:cubicBezTo>
                  <a:cubicBezTo>
                    <a:pt x="16173" y="9220"/>
                    <a:pt x="16212" y="9239"/>
                    <a:pt x="16253" y="9244"/>
                  </a:cubicBezTo>
                  <a:lnTo>
                    <a:pt x="16269" y="9195"/>
                  </a:lnTo>
                  <a:lnTo>
                    <a:pt x="16377" y="9181"/>
                  </a:lnTo>
                  <a:cubicBezTo>
                    <a:pt x="16420" y="9206"/>
                    <a:pt x="16429" y="9239"/>
                    <a:pt x="16400" y="9295"/>
                  </a:cubicBezTo>
                  <a:lnTo>
                    <a:pt x="16499" y="9251"/>
                  </a:lnTo>
                  <a:lnTo>
                    <a:pt x="16526" y="9160"/>
                  </a:lnTo>
                  <a:lnTo>
                    <a:pt x="16455" y="9196"/>
                  </a:lnTo>
                  <a:lnTo>
                    <a:pt x="16375" y="9130"/>
                  </a:lnTo>
                  <a:cubicBezTo>
                    <a:pt x="16436" y="9110"/>
                    <a:pt x="16434" y="9034"/>
                    <a:pt x="16484" y="9034"/>
                  </a:cubicBezTo>
                  <a:cubicBezTo>
                    <a:pt x="16486" y="9034"/>
                    <a:pt x="16489" y="9034"/>
                    <a:pt x="16492" y="9035"/>
                  </a:cubicBezTo>
                  <a:lnTo>
                    <a:pt x="16596" y="9159"/>
                  </a:lnTo>
                  <a:lnTo>
                    <a:pt x="16682" y="9078"/>
                  </a:lnTo>
                  <a:lnTo>
                    <a:pt x="16826" y="9179"/>
                  </a:lnTo>
                  <a:lnTo>
                    <a:pt x="16855" y="9118"/>
                  </a:lnTo>
                  <a:lnTo>
                    <a:pt x="16886" y="9110"/>
                  </a:lnTo>
                  <a:lnTo>
                    <a:pt x="16910" y="9187"/>
                  </a:lnTo>
                  <a:lnTo>
                    <a:pt x="16935" y="9166"/>
                  </a:lnTo>
                  <a:lnTo>
                    <a:pt x="16905" y="9112"/>
                  </a:lnTo>
                  <a:lnTo>
                    <a:pt x="16777" y="9037"/>
                  </a:lnTo>
                  <a:lnTo>
                    <a:pt x="16853" y="8986"/>
                  </a:lnTo>
                  <a:cubicBezTo>
                    <a:pt x="16854" y="8969"/>
                    <a:pt x="16855" y="8953"/>
                    <a:pt x="16856" y="8936"/>
                  </a:cubicBezTo>
                  <a:lnTo>
                    <a:pt x="16910" y="8927"/>
                  </a:lnTo>
                  <a:lnTo>
                    <a:pt x="16955" y="8831"/>
                  </a:lnTo>
                  <a:lnTo>
                    <a:pt x="17019" y="8856"/>
                  </a:lnTo>
                  <a:cubicBezTo>
                    <a:pt x="17039" y="8799"/>
                    <a:pt x="17055" y="8746"/>
                    <a:pt x="17067" y="8707"/>
                  </a:cubicBezTo>
                  <a:lnTo>
                    <a:pt x="17225" y="8608"/>
                  </a:lnTo>
                  <a:cubicBezTo>
                    <a:pt x="17170" y="8591"/>
                    <a:pt x="17088" y="8617"/>
                    <a:pt x="17087" y="8526"/>
                  </a:cubicBezTo>
                  <a:lnTo>
                    <a:pt x="17213" y="8427"/>
                  </a:lnTo>
                  <a:lnTo>
                    <a:pt x="17284" y="8467"/>
                  </a:lnTo>
                  <a:lnTo>
                    <a:pt x="17327" y="8404"/>
                  </a:lnTo>
                  <a:cubicBezTo>
                    <a:pt x="17316" y="8376"/>
                    <a:pt x="17307" y="8352"/>
                    <a:pt x="17298" y="8328"/>
                  </a:cubicBezTo>
                  <a:cubicBezTo>
                    <a:pt x="17323" y="8299"/>
                    <a:pt x="17347" y="8271"/>
                    <a:pt x="17373" y="8242"/>
                  </a:cubicBezTo>
                  <a:lnTo>
                    <a:pt x="17290" y="8152"/>
                  </a:lnTo>
                  <a:lnTo>
                    <a:pt x="17365" y="8119"/>
                  </a:lnTo>
                  <a:cubicBezTo>
                    <a:pt x="17367" y="8072"/>
                    <a:pt x="17304" y="8037"/>
                    <a:pt x="17342" y="7967"/>
                  </a:cubicBezTo>
                  <a:lnTo>
                    <a:pt x="17342" y="7967"/>
                  </a:lnTo>
                  <a:lnTo>
                    <a:pt x="17415" y="8040"/>
                  </a:lnTo>
                  <a:lnTo>
                    <a:pt x="17448" y="8028"/>
                  </a:lnTo>
                  <a:cubicBezTo>
                    <a:pt x="17435" y="7989"/>
                    <a:pt x="17423" y="7955"/>
                    <a:pt x="17407" y="7911"/>
                  </a:cubicBezTo>
                  <a:lnTo>
                    <a:pt x="17492" y="7911"/>
                  </a:lnTo>
                  <a:lnTo>
                    <a:pt x="17492" y="7961"/>
                  </a:lnTo>
                  <a:cubicBezTo>
                    <a:pt x="17587" y="8014"/>
                    <a:pt x="17511" y="8115"/>
                    <a:pt x="17561" y="8180"/>
                  </a:cubicBezTo>
                  <a:lnTo>
                    <a:pt x="17479" y="8216"/>
                  </a:lnTo>
                  <a:cubicBezTo>
                    <a:pt x="17486" y="8240"/>
                    <a:pt x="17487" y="8259"/>
                    <a:pt x="17496" y="8272"/>
                  </a:cubicBezTo>
                  <a:cubicBezTo>
                    <a:pt x="17536" y="8321"/>
                    <a:pt x="17578" y="8368"/>
                    <a:pt x="17619" y="8415"/>
                  </a:cubicBezTo>
                  <a:lnTo>
                    <a:pt x="17634" y="8407"/>
                  </a:lnTo>
                  <a:lnTo>
                    <a:pt x="17634" y="8329"/>
                  </a:lnTo>
                  <a:lnTo>
                    <a:pt x="17779" y="8444"/>
                  </a:lnTo>
                  <a:lnTo>
                    <a:pt x="17796" y="8431"/>
                  </a:lnTo>
                  <a:lnTo>
                    <a:pt x="17739" y="8332"/>
                  </a:lnTo>
                  <a:cubicBezTo>
                    <a:pt x="17730" y="8287"/>
                    <a:pt x="17720" y="8240"/>
                    <a:pt x="17708" y="8187"/>
                  </a:cubicBezTo>
                  <a:cubicBezTo>
                    <a:pt x="17717" y="8186"/>
                    <a:pt x="17724" y="8185"/>
                    <a:pt x="17731" y="8185"/>
                  </a:cubicBezTo>
                  <a:cubicBezTo>
                    <a:pt x="17817" y="8185"/>
                    <a:pt x="17787" y="8288"/>
                    <a:pt x="17837" y="8332"/>
                  </a:cubicBezTo>
                  <a:cubicBezTo>
                    <a:pt x="17851" y="8330"/>
                    <a:pt x="17876" y="8334"/>
                    <a:pt x="17894" y="8325"/>
                  </a:cubicBezTo>
                  <a:cubicBezTo>
                    <a:pt x="17998" y="8276"/>
                    <a:pt x="18092" y="8196"/>
                    <a:pt x="18121" y="8138"/>
                  </a:cubicBezTo>
                  <a:cubicBezTo>
                    <a:pt x="18098" y="8120"/>
                    <a:pt x="18078" y="8097"/>
                    <a:pt x="18053" y="8085"/>
                  </a:cubicBezTo>
                  <a:cubicBezTo>
                    <a:pt x="18024" y="8072"/>
                    <a:pt x="17991" y="8070"/>
                    <a:pt x="17952" y="8062"/>
                  </a:cubicBezTo>
                  <a:lnTo>
                    <a:pt x="17972" y="8000"/>
                  </a:lnTo>
                  <a:lnTo>
                    <a:pt x="18152" y="8009"/>
                  </a:lnTo>
                  <a:lnTo>
                    <a:pt x="18187" y="8079"/>
                  </a:lnTo>
                  <a:cubicBezTo>
                    <a:pt x="18239" y="8058"/>
                    <a:pt x="18239" y="8058"/>
                    <a:pt x="18252" y="8012"/>
                  </a:cubicBezTo>
                  <a:cubicBezTo>
                    <a:pt x="18297" y="7983"/>
                    <a:pt x="18336" y="7964"/>
                    <a:pt x="18369" y="7937"/>
                  </a:cubicBezTo>
                  <a:cubicBezTo>
                    <a:pt x="18445" y="7874"/>
                    <a:pt x="18519" y="7806"/>
                    <a:pt x="18594" y="7740"/>
                  </a:cubicBezTo>
                  <a:cubicBezTo>
                    <a:pt x="18697" y="7649"/>
                    <a:pt x="18805" y="7560"/>
                    <a:pt x="18904" y="7465"/>
                  </a:cubicBezTo>
                  <a:cubicBezTo>
                    <a:pt x="18936" y="7434"/>
                    <a:pt x="18954" y="7388"/>
                    <a:pt x="18977" y="7348"/>
                  </a:cubicBezTo>
                  <a:cubicBezTo>
                    <a:pt x="18988" y="7327"/>
                    <a:pt x="18996" y="7305"/>
                    <a:pt x="19007" y="7284"/>
                  </a:cubicBezTo>
                  <a:lnTo>
                    <a:pt x="19101" y="7297"/>
                  </a:lnTo>
                  <a:cubicBezTo>
                    <a:pt x="19120" y="7271"/>
                    <a:pt x="19141" y="7239"/>
                    <a:pt x="19163" y="7207"/>
                  </a:cubicBezTo>
                  <a:lnTo>
                    <a:pt x="19173" y="7216"/>
                  </a:lnTo>
                  <a:lnTo>
                    <a:pt x="19186" y="7139"/>
                  </a:lnTo>
                  <a:lnTo>
                    <a:pt x="19353" y="7072"/>
                  </a:lnTo>
                  <a:cubicBezTo>
                    <a:pt x="19348" y="7049"/>
                    <a:pt x="19344" y="7029"/>
                    <a:pt x="19337" y="7003"/>
                  </a:cubicBezTo>
                  <a:lnTo>
                    <a:pt x="19459" y="6981"/>
                  </a:lnTo>
                  <a:cubicBezTo>
                    <a:pt x="19462" y="6962"/>
                    <a:pt x="19465" y="6935"/>
                    <a:pt x="19469" y="6900"/>
                  </a:cubicBezTo>
                  <a:lnTo>
                    <a:pt x="19540" y="6882"/>
                  </a:lnTo>
                  <a:lnTo>
                    <a:pt x="19535" y="6874"/>
                  </a:lnTo>
                  <a:cubicBezTo>
                    <a:pt x="19566" y="6854"/>
                    <a:pt x="19594" y="6831"/>
                    <a:pt x="19623" y="6807"/>
                  </a:cubicBezTo>
                  <a:cubicBezTo>
                    <a:pt x="19641" y="6791"/>
                    <a:pt x="19651" y="6766"/>
                    <a:pt x="19665" y="6745"/>
                  </a:cubicBezTo>
                  <a:lnTo>
                    <a:pt x="19632" y="6722"/>
                  </a:lnTo>
                  <a:lnTo>
                    <a:pt x="19577" y="6766"/>
                  </a:lnTo>
                  <a:lnTo>
                    <a:pt x="19529" y="6738"/>
                  </a:lnTo>
                  <a:lnTo>
                    <a:pt x="19453" y="6787"/>
                  </a:lnTo>
                  <a:lnTo>
                    <a:pt x="19417" y="6743"/>
                  </a:lnTo>
                  <a:lnTo>
                    <a:pt x="19521" y="6623"/>
                  </a:lnTo>
                  <a:lnTo>
                    <a:pt x="19542" y="6640"/>
                  </a:lnTo>
                  <a:lnTo>
                    <a:pt x="19551" y="6566"/>
                  </a:lnTo>
                  <a:lnTo>
                    <a:pt x="19620" y="6547"/>
                  </a:lnTo>
                  <a:lnTo>
                    <a:pt x="19620" y="6547"/>
                  </a:lnTo>
                  <a:cubicBezTo>
                    <a:pt x="19611" y="6575"/>
                    <a:pt x="19607" y="6595"/>
                    <a:pt x="19600" y="6618"/>
                  </a:cubicBezTo>
                  <a:lnTo>
                    <a:pt x="19682" y="6689"/>
                  </a:lnTo>
                  <a:cubicBezTo>
                    <a:pt x="19680" y="6704"/>
                    <a:pt x="19677" y="6721"/>
                    <a:pt x="19675" y="6737"/>
                  </a:cubicBezTo>
                  <a:cubicBezTo>
                    <a:pt x="19687" y="6737"/>
                    <a:pt x="19702" y="6741"/>
                    <a:pt x="19714" y="6741"/>
                  </a:cubicBezTo>
                  <a:cubicBezTo>
                    <a:pt x="19721" y="6741"/>
                    <a:pt x="19727" y="6739"/>
                    <a:pt x="19731" y="6736"/>
                  </a:cubicBezTo>
                  <a:cubicBezTo>
                    <a:pt x="19795" y="6687"/>
                    <a:pt x="19855" y="6633"/>
                    <a:pt x="19917" y="6582"/>
                  </a:cubicBezTo>
                  <a:lnTo>
                    <a:pt x="19853" y="6537"/>
                  </a:lnTo>
                  <a:cubicBezTo>
                    <a:pt x="19844" y="6477"/>
                    <a:pt x="19836" y="6428"/>
                    <a:pt x="19828" y="6377"/>
                  </a:cubicBezTo>
                  <a:cubicBezTo>
                    <a:pt x="19848" y="6360"/>
                    <a:pt x="19856" y="6352"/>
                    <a:pt x="19876" y="6352"/>
                  </a:cubicBezTo>
                  <a:cubicBezTo>
                    <a:pt x="19891" y="6352"/>
                    <a:pt x="19912" y="6356"/>
                    <a:pt x="19948" y="6363"/>
                  </a:cubicBezTo>
                  <a:cubicBezTo>
                    <a:pt x="19985" y="6424"/>
                    <a:pt x="19924" y="6444"/>
                    <a:pt x="19895" y="6485"/>
                  </a:cubicBezTo>
                  <a:cubicBezTo>
                    <a:pt x="19902" y="6514"/>
                    <a:pt x="19909" y="6548"/>
                    <a:pt x="19917" y="6582"/>
                  </a:cubicBezTo>
                  <a:cubicBezTo>
                    <a:pt x="19964" y="6547"/>
                    <a:pt x="20010" y="6511"/>
                    <a:pt x="20063" y="6470"/>
                  </a:cubicBezTo>
                  <a:lnTo>
                    <a:pt x="19996" y="6401"/>
                  </a:lnTo>
                  <a:cubicBezTo>
                    <a:pt x="20004" y="6359"/>
                    <a:pt x="20014" y="6316"/>
                    <a:pt x="20076" y="6292"/>
                  </a:cubicBezTo>
                  <a:lnTo>
                    <a:pt x="20106" y="6424"/>
                  </a:lnTo>
                  <a:lnTo>
                    <a:pt x="20209" y="6361"/>
                  </a:lnTo>
                  <a:cubicBezTo>
                    <a:pt x="20204" y="6343"/>
                    <a:pt x="20201" y="6330"/>
                    <a:pt x="20201" y="6328"/>
                  </a:cubicBezTo>
                  <a:cubicBezTo>
                    <a:pt x="20264" y="6289"/>
                    <a:pt x="20326" y="6255"/>
                    <a:pt x="20380" y="6215"/>
                  </a:cubicBezTo>
                  <a:cubicBezTo>
                    <a:pt x="20434" y="6174"/>
                    <a:pt x="20479" y="6124"/>
                    <a:pt x="20530" y="6077"/>
                  </a:cubicBezTo>
                  <a:lnTo>
                    <a:pt x="20540" y="5963"/>
                  </a:lnTo>
                  <a:lnTo>
                    <a:pt x="20563" y="5954"/>
                  </a:lnTo>
                  <a:lnTo>
                    <a:pt x="20603" y="6025"/>
                  </a:lnTo>
                  <a:cubicBezTo>
                    <a:pt x="20701" y="5954"/>
                    <a:pt x="20799" y="5904"/>
                    <a:pt x="20862" y="5812"/>
                  </a:cubicBezTo>
                  <a:cubicBezTo>
                    <a:pt x="20896" y="5763"/>
                    <a:pt x="20940" y="5733"/>
                    <a:pt x="21003" y="5732"/>
                  </a:cubicBezTo>
                  <a:lnTo>
                    <a:pt x="21029" y="5669"/>
                  </a:lnTo>
                  <a:cubicBezTo>
                    <a:pt x="21034" y="5668"/>
                    <a:pt x="21039" y="5668"/>
                    <a:pt x="21043" y="5668"/>
                  </a:cubicBezTo>
                  <a:close/>
                  <a:moveTo>
                    <a:pt x="871" y="14266"/>
                  </a:moveTo>
                  <a:cubicBezTo>
                    <a:pt x="886" y="14266"/>
                    <a:pt x="901" y="14273"/>
                    <a:pt x="931" y="14287"/>
                  </a:cubicBezTo>
                  <a:cubicBezTo>
                    <a:pt x="910" y="14343"/>
                    <a:pt x="889" y="14400"/>
                    <a:pt x="868" y="14457"/>
                  </a:cubicBezTo>
                  <a:lnTo>
                    <a:pt x="844" y="14456"/>
                  </a:lnTo>
                  <a:cubicBezTo>
                    <a:pt x="832" y="14401"/>
                    <a:pt x="822" y="14348"/>
                    <a:pt x="810" y="14290"/>
                  </a:cubicBezTo>
                  <a:lnTo>
                    <a:pt x="809" y="14290"/>
                  </a:lnTo>
                  <a:cubicBezTo>
                    <a:pt x="840" y="14274"/>
                    <a:pt x="855" y="14266"/>
                    <a:pt x="871" y="14266"/>
                  </a:cubicBezTo>
                  <a:close/>
                  <a:moveTo>
                    <a:pt x="18062" y="14476"/>
                  </a:moveTo>
                  <a:lnTo>
                    <a:pt x="18062" y="14476"/>
                  </a:lnTo>
                  <a:cubicBezTo>
                    <a:pt x="18087" y="14519"/>
                    <a:pt x="18106" y="14551"/>
                    <a:pt x="18128" y="14586"/>
                  </a:cubicBezTo>
                  <a:lnTo>
                    <a:pt x="18101" y="14635"/>
                  </a:lnTo>
                  <a:cubicBezTo>
                    <a:pt x="18097" y="14636"/>
                    <a:pt x="18093" y="14636"/>
                    <a:pt x="18089" y="14636"/>
                  </a:cubicBezTo>
                  <a:cubicBezTo>
                    <a:pt x="18050" y="14636"/>
                    <a:pt x="18045" y="14600"/>
                    <a:pt x="18062" y="14476"/>
                  </a:cubicBezTo>
                  <a:close/>
                  <a:moveTo>
                    <a:pt x="18001" y="14657"/>
                  </a:moveTo>
                  <a:cubicBezTo>
                    <a:pt x="18011" y="14657"/>
                    <a:pt x="18022" y="14658"/>
                    <a:pt x="18035" y="14659"/>
                  </a:cubicBezTo>
                  <a:cubicBezTo>
                    <a:pt x="18022" y="14690"/>
                    <a:pt x="18009" y="14717"/>
                    <a:pt x="17994" y="14757"/>
                  </a:cubicBezTo>
                  <a:lnTo>
                    <a:pt x="17916" y="14764"/>
                  </a:lnTo>
                  <a:cubicBezTo>
                    <a:pt x="17909" y="14690"/>
                    <a:pt x="17934" y="14657"/>
                    <a:pt x="18001" y="14657"/>
                  </a:cubicBezTo>
                  <a:close/>
                  <a:moveTo>
                    <a:pt x="24333" y="14657"/>
                  </a:moveTo>
                  <a:lnTo>
                    <a:pt x="24503" y="14693"/>
                  </a:lnTo>
                  <a:cubicBezTo>
                    <a:pt x="24505" y="14705"/>
                    <a:pt x="24510" y="14724"/>
                    <a:pt x="24517" y="14753"/>
                  </a:cubicBezTo>
                  <a:lnTo>
                    <a:pt x="24360" y="14753"/>
                  </a:lnTo>
                  <a:cubicBezTo>
                    <a:pt x="24347" y="14784"/>
                    <a:pt x="24335" y="14810"/>
                    <a:pt x="24316" y="14852"/>
                  </a:cubicBezTo>
                  <a:lnTo>
                    <a:pt x="24287" y="14813"/>
                  </a:lnTo>
                  <a:cubicBezTo>
                    <a:pt x="24305" y="14754"/>
                    <a:pt x="24319" y="14707"/>
                    <a:pt x="24333" y="14657"/>
                  </a:cubicBezTo>
                  <a:close/>
                  <a:moveTo>
                    <a:pt x="15062" y="14730"/>
                  </a:moveTo>
                  <a:cubicBezTo>
                    <a:pt x="15088" y="14814"/>
                    <a:pt x="14999" y="14850"/>
                    <a:pt x="15014" y="14918"/>
                  </a:cubicBezTo>
                  <a:lnTo>
                    <a:pt x="14985" y="14920"/>
                  </a:lnTo>
                  <a:cubicBezTo>
                    <a:pt x="14975" y="14880"/>
                    <a:pt x="14963" y="14842"/>
                    <a:pt x="14951" y="14794"/>
                  </a:cubicBezTo>
                  <a:lnTo>
                    <a:pt x="15062" y="14730"/>
                  </a:lnTo>
                  <a:close/>
                  <a:moveTo>
                    <a:pt x="14790" y="14933"/>
                  </a:moveTo>
                  <a:cubicBezTo>
                    <a:pt x="14848" y="14964"/>
                    <a:pt x="14864" y="15003"/>
                    <a:pt x="14864" y="15063"/>
                  </a:cubicBezTo>
                  <a:lnTo>
                    <a:pt x="14767" y="15071"/>
                  </a:lnTo>
                  <a:lnTo>
                    <a:pt x="14767" y="15071"/>
                  </a:lnTo>
                  <a:lnTo>
                    <a:pt x="14790" y="14933"/>
                  </a:lnTo>
                  <a:close/>
                  <a:moveTo>
                    <a:pt x="28109" y="15462"/>
                  </a:moveTo>
                  <a:lnTo>
                    <a:pt x="28049" y="15540"/>
                  </a:lnTo>
                  <a:cubicBezTo>
                    <a:pt x="28051" y="15557"/>
                    <a:pt x="28056" y="15581"/>
                    <a:pt x="28060" y="15605"/>
                  </a:cubicBezTo>
                  <a:lnTo>
                    <a:pt x="28045" y="15614"/>
                  </a:lnTo>
                  <a:lnTo>
                    <a:pt x="27983" y="15554"/>
                  </a:lnTo>
                  <a:cubicBezTo>
                    <a:pt x="27997" y="15487"/>
                    <a:pt x="28037" y="15470"/>
                    <a:pt x="28109" y="15462"/>
                  </a:cubicBezTo>
                  <a:close/>
                  <a:moveTo>
                    <a:pt x="27760" y="15667"/>
                  </a:moveTo>
                  <a:lnTo>
                    <a:pt x="27850" y="15735"/>
                  </a:lnTo>
                  <a:cubicBezTo>
                    <a:pt x="27837" y="15764"/>
                    <a:pt x="27821" y="15776"/>
                    <a:pt x="27805" y="15776"/>
                  </a:cubicBezTo>
                  <a:cubicBezTo>
                    <a:pt x="27795" y="15776"/>
                    <a:pt x="27785" y="15772"/>
                    <a:pt x="27775" y="15763"/>
                  </a:cubicBezTo>
                  <a:cubicBezTo>
                    <a:pt x="27749" y="15742"/>
                    <a:pt x="27726" y="15712"/>
                    <a:pt x="27760" y="15667"/>
                  </a:cubicBezTo>
                  <a:close/>
                  <a:moveTo>
                    <a:pt x="12695" y="15742"/>
                  </a:moveTo>
                  <a:cubicBezTo>
                    <a:pt x="12707" y="15742"/>
                    <a:pt x="12722" y="15747"/>
                    <a:pt x="12738" y="15758"/>
                  </a:cubicBezTo>
                  <a:cubicBezTo>
                    <a:pt x="12725" y="15786"/>
                    <a:pt x="12714" y="15813"/>
                    <a:pt x="12693" y="15857"/>
                  </a:cubicBezTo>
                  <a:lnTo>
                    <a:pt x="12595" y="15805"/>
                  </a:lnTo>
                  <a:cubicBezTo>
                    <a:pt x="12631" y="15779"/>
                    <a:pt x="12657" y="15742"/>
                    <a:pt x="12695" y="15742"/>
                  </a:cubicBezTo>
                  <a:close/>
                  <a:moveTo>
                    <a:pt x="24887" y="15807"/>
                  </a:moveTo>
                  <a:lnTo>
                    <a:pt x="24887" y="15807"/>
                  </a:lnTo>
                  <a:cubicBezTo>
                    <a:pt x="24902" y="15864"/>
                    <a:pt x="24932" y="15915"/>
                    <a:pt x="24881" y="15969"/>
                  </a:cubicBezTo>
                  <a:lnTo>
                    <a:pt x="24828" y="15871"/>
                  </a:lnTo>
                  <a:lnTo>
                    <a:pt x="24887" y="15807"/>
                  </a:lnTo>
                  <a:close/>
                  <a:moveTo>
                    <a:pt x="24772" y="15895"/>
                  </a:moveTo>
                  <a:lnTo>
                    <a:pt x="24804" y="15963"/>
                  </a:lnTo>
                  <a:lnTo>
                    <a:pt x="24739" y="16073"/>
                  </a:lnTo>
                  <a:cubicBezTo>
                    <a:pt x="24728" y="16010"/>
                    <a:pt x="24710" y="15947"/>
                    <a:pt x="24772" y="15895"/>
                  </a:cubicBezTo>
                  <a:close/>
                  <a:moveTo>
                    <a:pt x="20171" y="3079"/>
                  </a:moveTo>
                  <a:cubicBezTo>
                    <a:pt x="20209" y="3079"/>
                    <a:pt x="20192" y="3150"/>
                    <a:pt x="20238" y="3153"/>
                  </a:cubicBezTo>
                  <a:cubicBezTo>
                    <a:pt x="20268" y="3155"/>
                    <a:pt x="20297" y="3211"/>
                    <a:pt x="20325" y="3243"/>
                  </a:cubicBezTo>
                  <a:lnTo>
                    <a:pt x="20329" y="3245"/>
                  </a:lnTo>
                  <a:cubicBezTo>
                    <a:pt x="20350" y="3234"/>
                    <a:pt x="20373" y="3229"/>
                    <a:pt x="20396" y="3229"/>
                  </a:cubicBezTo>
                  <a:cubicBezTo>
                    <a:pt x="20420" y="3229"/>
                    <a:pt x="20445" y="3235"/>
                    <a:pt x="20467" y="3248"/>
                  </a:cubicBezTo>
                  <a:cubicBezTo>
                    <a:pt x="20485" y="3282"/>
                    <a:pt x="20498" y="3315"/>
                    <a:pt x="20451" y="3349"/>
                  </a:cubicBezTo>
                  <a:lnTo>
                    <a:pt x="20419" y="3295"/>
                  </a:lnTo>
                  <a:lnTo>
                    <a:pt x="20419" y="3295"/>
                  </a:lnTo>
                  <a:cubicBezTo>
                    <a:pt x="20368" y="3384"/>
                    <a:pt x="20422" y="3464"/>
                    <a:pt x="20434" y="3545"/>
                  </a:cubicBezTo>
                  <a:cubicBezTo>
                    <a:pt x="20436" y="3568"/>
                    <a:pt x="20467" y="3587"/>
                    <a:pt x="20492" y="3616"/>
                  </a:cubicBezTo>
                  <a:cubicBezTo>
                    <a:pt x="20508" y="3579"/>
                    <a:pt x="20518" y="3558"/>
                    <a:pt x="20528" y="3533"/>
                  </a:cubicBezTo>
                  <a:cubicBezTo>
                    <a:pt x="20608" y="3558"/>
                    <a:pt x="20546" y="3605"/>
                    <a:pt x="20559" y="3645"/>
                  </a:cubicBezTo>
                  <a:lnTo>
                    <a:pt x="20511" y="3650"/>
                  </a:lnTo>
                  <a:lnTo>
                    <a:pt x="20414" y="3765"/>
                  </a:lnTo>
                  <a:lnTo>
                    <a:pt x="20396" y="3746"/>
                  </a:lnTo>
                  <a:lnTo>
                    <a:pt x="20273" y="3746"/>
                  </a:lnTo>
                  <a:cubicBezTo>
                    <a:pt x="20261" y="3779"/>
                    <a:pt x="20251" y="3809"/>
                    <a:pt x="20240" y="3843"/>
                  </a:cubicBezTo>
                  <a:lnTo>
                    <a:pt x="20187" y="3832"/>
                  </a:lnTo>
                  <a:lnTo>
                    <a:pt x="20184" y="3835"/>
                  </a:lnTo>
                  <a:cubicBezTo>
                    <a:pt x="20148" y="3878"/>
                    <a:pt x="20129" y="3944"/>
                    <a:pt x="20062" y="3944"/>
                  </a:cubicBezTo>
                  <a:cubicBezTo>
                    <a:pt x="20054" y="3944"/>
                    <a:pt x="20046" y="3943"/>
                    <a:pt x="20037" y="3941"/>
                  </a:cubicBezTo>
                  <a:lnTo>
                    <a:pt x="20006" y="4022"/>
                  </a:lnTo>
                  <a:cubicBezTo>
                    <a:pt x="19957" y="3976"/>
                    <a:pt x="19964" y="3931"/>
                    <a:pt x="19969" y="3883"/>
                  </a:cubicBezTo>
                  <a:lnTo>
                    <a:pt x="20044" y="3864"/>
                  </a:lnTo>
                  <a:cubicBezTo>
                    <a:pt x="20054" y="3799"/>
                    <a:pt x="20054" y="3799"/>
                    <a:pt x="19993" y="3751"/>
                  </a:cubicBezTo>
                  <a:lnTo>
                    <a:pt x="19934" y="3785"/>
                  </a:lnTo>
                  <a:cubicBezTo>
                    <a:pt x="19941" y="3813"/>
                    <a:pt x="19945" y="3836"/>
                    <a:pt x="19953" y="3870"/>
                  </a:cubicBezTo>
                  <a:lnTo>
                    <a:pt x="19875" y="3848"/>
                  </a:lnTo>
                  <a:lnTo>
                    <a:pt x="19844" y="3889"/>
                  </a:lnTo>
                  <a:lnTo>
                    <a:pt x="19696" y="3970"/>
                  </a:lnTo>
                  <a:cubicBezTo>
                    <a:pt x="19725" y="4036"/>
                    <a:pt x="19814" y="4051"/>
                    <a:pt x="19793" y="4129"/>
                  </a:cubicBezTo>
                  <a:cubicBezTo>
                    <a:pt x="19781" y="4172"/>
                    <a:pt x="19749" y="4206"/>
                    <a:pt x="19708" y="4221"/>
                  </a:cubicBezTo>
                  <a:cubicBezTo>
                    <a:pt x="19693" y="4194"/>
                    <a:pt x="19681" y="4169"/>
                    <a:pt x="19667" y="4145"/>
                  </a:cubicBezTo>
                  <a:lnTo>
                    <a:pt x="19651" y="4153"/>
                  </a:lnTo>
                  <a:cubicBezTo>
                    <a:pt x="19667" y="4192"/>
                    <a:pt x="19684" y="4231"/>
                    <a:pt x="19706" y="4282"/>
                  </a:cubicBezTo>
                  <a:lnTo>
                    <a:pt x="19544" y="4387"/>
                  </a:lnTo>
                  <a:cubicBezTo>
                    <a:pt x="19541" y="4387"/>
                    <a:pt x="19539" y="4387"/>
                    <a:pt x="19537" y="4387"/>
                  </a:cubicBezTo>
                  <a:cubicBezTo>
                    <a:pt x="19481" y="4387"/>
                    <a:pt x="19436" y="4362"/>
                    <a:pt x="19401" y="4302"/>
                  </a:cubicBezTo>
                  <a:lnTo>
                    <a:pt x="19471" y="4281"/>
                  </a:lnTo>
                  <a:cubicBezTo>
                    <a:pt x="19467" y="4251"/>
                    <a:pt x="19465" y="4221"/>
                    <a:pt x="19461" y="4184"/>
                  </a:cubicBezTo>
                  <a:lnTo>
                    <a:pt x="19363" y="4162"/>
                  </a:lnTo>
                  <a:lnTo>
                    <a:pt x="19363" y="4162"/>
                  </a:lnTo>
                  <a:cubicBezTo>
                    <a:pt x="19350" y="4247"/>
                    <a:pt x="19345" y="4324"/>
                    <a:pt x="19399" y="4387"/>
                  </a:cubicBezTo>
                  <a:cubicBezTo>
                    <a:pt x="19392" y="4462"/>
                    <a:pt x="19354" y="4492"/>
                    <a:pt x="19291" y="4492"/>
                  </a:cubicBezTo>
                  <a:cubicBezTo>
                    <a:pt x="19290" y="4492"/>
                    <a:pt x="19288" y="4492"/>
                    <a:pt x="19287" y="4492"/>
                  </a:cubicBezTo>
                  <a:lnTo>
                    <a:pt x="19228" y="4573"/>
                  </a:lnTo>
                  <a:cubicBezTo>
                    <a:pt x="19211" y="4565"/>
                    <a:pt x="19197" y="4558"/>
                    <a:pt x="19180" y="4550"/>
                  </a:cubicBezTo>
                  <a:cubicBezTo>
                    <a:pt x="19173" y="4599"/>
                    <a:pt x="19158" y="4631"/>
                    <a:pt x="19130" y="4631"/>
                  </a:cubicBezTo>
                  <a:cubicBezTo>
                    <a:pt x="19114" y="4631"/>
                    <a:pt x="19094" y="4621"/>
                    <a:pt x="19068" y="4597"/>
                  </a:cubicBezTo>
                  <a:cubicBezTo>
                    <a:pt x="19049" y="4606"/>
                    <a:pt x="19027" y="4623"/>
                    <a:pt x="19011" y="4623"/>
                  </a:cubicBezTo>
                  <a:cubicBezTo>
                    <a:pt x="19009" y="4623"/>
                    <a:pt x="19007" y="4623"/>
                    <a:pt x="19005" y="4622"/>
                  </a:cubicBezTo>
                  <a:cubicBezTo>
                    <a:pt x="18988" y="4617"/>
                    <a:pt x="18973" y="4615"/>
                    <a:pt x="18958" y="4615"/>
                  </a:cubicBezTo>
                  <a:cubicBezTo>
                    <a:pt x="18887" y="4615"/>
                    <a:pt x="18845" y="4672"/>
                    <a:pt x="18794" y="4727"/>
                  </a:cubicBezTo>
                  <a:lnTo>
                    <a:pt x="18729" y="4736"/>
                  </a:lnTo>
                  <a:lnTo>
                    <a:pt x="18679" y="4818"/>
                  </a:lnTo>
                  <a:cubicBezTo>
                    <a:pt x="18583" y="4865"/>
                    <a:pt x="18506" y="4935"/>
                    <a:pt x="18435" y="5014"/>
                  </a:cubicBezTo>
                  <a:cubicBezTo>
                    <a:pt x="18426" y="5026"/>
                    <a:pt x="18414" y="5035"/>
                    <a:pt x="18402" y="5042"/>
                  </a:cubicBezTo>
                  <a:cubicBezTo>
                    <a:pt x="18312" y="5077"/>
                    <a:pt x="18250" y="5142"/>
                    <a:pt x="18202" y="5223"/>
                  </a:cubicBezTo>
                  <a:cubicBezTo>
                    <a:pt x="18193" y="5236"/>
                    <a:pt x="18183" y="5247"/>
                    <a:pt x="18170" y="5259"/>
                  </a:cubicBezTo>
                  <a:lnTo>
                    <a:pt x="18078" y="5259"/>
                  </a:lnTo>
                  <a:cubicBezTo>
                    <a:pt x="18085" y="5285"/>
                    <a:pt x="18089" y="5306"/>
                    <a:pt x="18097" y="5336"/>
                  </a:cubicBezTo>
                  <a:cubicBezTo>
                    <a:pt x="18078" y="5356"/>
                    <a:pt x="18057" y="5393"/>
                    <a:pt x="18032" y="5397"/>
                  </a:cubicBezTo>
                  <a:cubicBezTo>
                    <a:pt x="17933" y="5409"/>
                    <a:pt x="17897" y="5493"/>
                    <a:pt x="17836" y="5549"/>
                  </a:cubicBezTo>
                  <a:cubicBezTo>
                    <a:pt x="17844" y="5583"/>
                    <a:pt x="17850" y="5614"/>
                    <a:pt x="17861" y="5665"/>
                  </a:cubicBezTo>
                  <a:lnTo>
                    <a:pt x="17774" y="5595"/>
                  </a:lnTo>
                  <a:cubicBezTo>
                    <a:pt x="17761" y="5643"/>
                    <a:pt x="17749" y="5682"/>
                    <a:pt x="17737" y="5727"/>
                  </a:cubicBezTo>
                  <a:lnTo>
                    <a:pt x="17655" y="5682"/>
                  </a:lnTo>
                  <a:cubicBezTo>
                    <a:pt x="17651" y="5709"/>
                    <a:pt x="17650" y="5738"/>
                    <a:pt x="17647" y="5766"/>
                  </a:cubicBezTo>
                  <a:cubicBezTo>
                    <a:pt x="17645" y="5794"/>
                    <a:pt x="17636" y="5816"/>
                    <a:pt x="17601" y="5816"/>
                  </a:cubicBezTo>
                  <a:cubicBezTo>
                    <a:pt x="17599" y="5816"/>
                    <a:pt x="17596" y="5816"/>
                    <a:pt x="17593" y="5816"/>
                  </a:cubicBezTo>
                  <a:cubicBezTo>
                    <a:pt x="17589" y="5796"/>
                    <a:pt x="17583" y="5774"/>
                    <a:pt x="17576" y="5745"/>
                  </a:cubicBezTo>
                  <a:lnTo>
                    <a:pt x="17500" y="5795"/>
                  </a:lnTo>
                  <a:lnTo>
                    <a:pt x="17522" y="5879"/>
                  </a:lnTo>
                  <a:lnTo>
                    <a:pt x="17420" y="5893"/>
                  </a:lnTo>
                  <a:cubicBezTo>
                    <a:pt x="17333" y="5954"/>
                    <a:pt x="17366" y="6071"/>
                    <a:pt x="17270" y="6117"/>
                  </a:cubicBezTo>
                  <a:cubicBezTo>
                    <a:pt x="17258" y="6093"/>
                    <a:pt x="17245" y="6071"/>
                    <a:pt x="17231" y="6046"/>
                  </a:cubicBezTo>
                  <a:cubicBezTo>
                    <a:pt x="17221" y="6054"/>
                    <a:pt x="17209" y="6060"/>
                    <a:pt x="17209" y="6063"/>
                  </a:cubicBezTo>
                  <a:cubicBezTo>
                    <a:pt x="17214" y="6090"/>
                    <a:pt x="17222" y="6117"/>
                    <a:pt x="17233" y="6153"/>
                  </a:cubicBezTo>
                  <a:cubicBezTo>
                    <a:pt x="17197" y="6179"/>
                    <a:pt x="17155" y="6209"/>
                    <a:pt x="17109" y="6243"/>
                  </a:cubicBezTo>
                  <a:cubicBezTo>
                    <a:pt x="17105" y="6268"/>
                    <a:pt x="17099" y="6299"/>
                    <a:pt x="17092" y="6339"/>
                  </a:cubicBezTo>
                  <a:lnTo>
                    <a:pt x="17017" y="6286"/>
                  </a:lnTo>
                  <a:lnTo>
                    <a:pt x="16879" y="6371"/>
                  </a:lnTo>
                  <a:cubicBezTo>
                    <a:pt x="16876" y="6377"/>
                    <a:pt x="16866" y="6397"/>
                    <a:pt x="16856" y="6421"/>
                  </a:cubicBezTo>
                  <a:lnTo>
                    <a:pt x="16784" y="6412"/>
                  </a:lnTo>
                  <a:lnTo>
                    <a:pt x="16634" y="6566"/>
                  </a:lnTo>
                  <a:cubicBezTo>
                    <a:pt x="16685" y="6653"/>
                    <a:pt x="16679" y="6685"/>
                    <a:pt x="16603" y="6742"/>
                  </a:cubicBezTo>
                  <a:lnTo>
                    <a:pt x="16578" y="6655"/>
                  </a:lnTo>
                  <a:lnTo>
                    <a:pt x="16564" y="6655"/>
                  </a:lnTo>
                  <a:cubicBezTo>
                    <a:pt x="16558" y="6681"/>
                    <a:pt x="16552" y="6709"/>
                    <a:pt x="16545" y="6741"/>
                  </a:cubicBezTo>
                  <a:lnTo>
                    <a:pt x="16480" y="6722"/>
                  </a:lnTo>
                  <a:lnTo>
                    <a:pt x="16518" y="6803"/>
                  </a:lnTo>
                  <a:lnTo>
                    <a:pt x="16437" y="6907"/>
                  </a:lnTo>
                  <a:cubicBezTo>
                    <a:pt x="16324" y="6922"/>
                    <a:pt x="16277" y="7058"/>
                    <a:pt x="16155" y="7085"/>
                  </a:cubicBezTo>
                  <a:lnTo>
                    <a:pt x="16104" y="7226"/>
                  </a:lnTo>
                  <a:lnTo>
                    <a:pt x="16118" y="7232"/>
                  </a:lnTo>
                  <a:lnTo>
                    <a:pt x="16034" y="7279"/>
                  </a:lnTo>
                  <a:lnTo>
                    <a:pt x="15940" y="7208"/>
                  </a:lnTo>
                  <a:lnTo>
                    <a:pt x="15929" y="7216"/>
                  </a:lnTo>
                  <a:lnTo>
                    <a:pt x="15983" y="7284"/>
                  </a:lnTo>
                  <a:lnTo>
                    <a:pt x="15922" y="7398"/>
                  </a:lnTo>
                  <a:lnTo>
                    <a:pt x="15844" y="7398"/>
                  </a:lnTo>
                  <a:cubicBezTo>
                    <a:pt x="15812" y="7465"/>
                    <a:pt x="15781" y="7529"/>
                    <a:pt x="15751" y="7594"/>
                  </a:cubicBezTo>
                  <a:cubicBezTo>
                    <a:pt x="15722" y="7580"/>
                    <a:pt x="15698" y="7570"/>
                    <a:pt x="15674" y="7559"/>
                  </a:cubicBezTo>
                  <a:lnTo>
                    <a:pt x="15608" y="7604"/>
                  </a:lnTo>
                  <a:lnTo>
                    <a:pt x="15462" y="7593"/>
                  </a:lnTo>
                  <a:cubicBezTo>
                    <a:pt x="15460" y="7597"/>
                    <a:pt x="15457" y="7603"/>
                    <a:pt x="15454" y="7609"/>
                  </a:cubicBezTo>
                  <a:lnTo>
                    <a:pt x="15534" y="7666"/>
                  </a:lnTo>
                  <a:cubicBezTo>
                    <a:pt x="15508" y="7691"/>
                    <a:pt x="15506" y="7742"/>
                    <a:pt x="15457" y="7742"/>
                  </a:cubicBezTo>
                  <a:cubicBezTo>
                    <a:pt x="15452" y="7742"/>
                    <a:pt x="15445" y="7742"/>
                    <a:pt x="15438" y="7740"/>
                  </a:cubicBezTo>
                  <a:cubicBezTo>
                    <a:pt x="15436" y="7729"/>
                    <a:pt x="15435" y="7714"/>
                    <a:pt x="15431" y="7693"/>
                  </a:cubicBezTo>
                  <a:lnTo>
                    <a:pt x="15371" y="7704"/>
                  </a:lnTo>
                  <a:cubicBezTo>
                    <a:pt x="15372" y="7733"/>
                    <a:pt x="15373" y="7759"/>
                    <a:pt x="15375" y="7795"/>
                  </a:cubicBezTo>
                  <a:lnTo>
                    <a:pt x="15273" y="7795"/>
                  </a:lnTo>
                  <a:cubicBezTo>
                    <a:pt x="15197" y="7836"/>
                    <a:pt x="15184" y="7910"/>
                    <a:pt x="15152" y="7975"/>
                  </a:cubicBezTo>
                  <a:lnTo>
                    <a:pt x="15099" y="7973"/>
                  </a:lnTo>
                  <a:cubicBezTo>
                    <a:pt x="15057" y="8031"/>
                    <a:pt x="15075" y="8136"/>
                    <a:pt x="14967" y="8147"/>
                  </a:cubicBezTo>
                  <a:cubicBezTo>
                    <a:pt x="14961" y="8168"/>
                    <a:pt x="14956" y="8187"/>
                    <a:pt x="14948" y="8214"/>
                  </a:cubicBezTo>
                  <a:lnTo>
                    <a:pt x="14893" y="8208"/>
                  </a:lnTo>
                  <a:lnTo>
                    <a:pt x="14820" y="8259"/>
                  </a:lnTo>
                  <a:lnTo>
                    <a:pt x="14829" y="8318"/>
                  </a:lnTo>
                  <a:cubicBezTo>
                    <a:pt x="14813" y="8345"/>
                    <a:pt x="14794" y="8351"/>
                    <a:pt x="14772" y="8351"/>
                  </a:cubicBezTo>
                  <a:cubicBezTo>
                    <a:pt x="14753" y="8351"/>
                    <a:pt x="14732" y="8347"/>
                    <a:pt x="14711" y="8347"/>
                  </a:cubicBezTo>
                  <a:cubicBezTo>
                    <a:pt x="14702" y="8347"/>
                    <a:pt x="14692" y="8348"/>
                    <a:pt x="14683" y="8350"/>
                  </a:cubicBezTo>
                  <a:lnTo>
                    <a:pt x="14616" y="8490"/>
                  </a:lnTo>
                  <a:cubicBezTo>
                    <a:pt x="14531" y="8494"/>
                    <a:pt x="14539" y="8580"/>
                    <a:pt x="14520" y="8641"/>
                  </a:cubicBezTo>
                  <a:lnTo>
                    <a:pt x="14402" y="8632"/>
                  </a:lnTo>
                  <a:cubicBezTo>
                    <a:pt x="14345" y="8739"/>
                    <a:pt x="14312" y="8851"/>
                    <a:pt x="14213" y="8927"/>
                  </a:cubicBezTo>
                  <a:lnTo>
                    <a:pt x="14136" y="8885"/>
                  </a:lnTo>
                  <a:lnTo>
                    <a:pt x="14136" y="8885"/>
                  </a:lnTo>
                  <a:cubicBezTo>
                    <a:pt x="14155" y="8927"/>
                    <a:pt x="14164" y="8947"/>
                    <a:pt x="14174" y="8971"/>
                  </a:cubicBezTo>
                  <a:cubicBezTo>
                    <a:pt x="14149" y="9001"/>
                    <a:pt x="14118" y="9008"/>
                    <a:pt x="14084" y="9008"/>
                  </a:cubicBezTo>
                  <a:cubicBezTo>
                    <a:pt x="14068" y="9008"/>
                    <a:pt x="14052" y="9006"/>
                    <a:pt x="14036" y="9005"/>
                  </a:cubicBezTo>
                  <a:lnTo>
                    <a:pt x="14036" y="9005"/>
                  </a:lnTo>
                  <a:cubicBezTo>
                    <a:pt x="14011" y="9052"/>
                    <a:pt x="14074" y="9119"/>
                    <a:pt x="13994" y="9157"/>
                  </a:cubicBezTo>
                  <a:lnTo>
                    <a:pt x="13965" y="9105"/>
                  </a:lnTo>
                  <a:cubicBezTo>
                    <a:pt x="13929" y="9115"/>
                    <a:pt x="13929" y="9150"/>
                    <a:pt x="13964" y="9241"/>
                  </a:cubicBezTo>
                  <a:cubicBezTo>
                    <a:pt x="13919" y="9262"/>
                    <a:pt x="13873" y="9286"/>
                    <a:pt x="13826" y="9304"/>
                  </a:cubicBezTo>
                  <a:cubicBezTo>
                    <a:pt x="13768" y="9327"/>
                    <a:pt x="13758" y="9386"/>
                    <a:pt x="13727" y="9430"/>
                  </a:cubicBezTo>
                  <a:cubicBezTo>
                    <a:pt x="13720" y="9443"/>
                    <a:pt x="13714" y="9457"/>
                    <a:pt x="13711" y="9471"/>
                  </a:cubicBezTo>
                  <a:lnTo>
                    <a:pt x="13606" y="9508"/>
                  </a:lnTo>
                  <a:cubicBezTo>
                    <a:pt x="13608" y="9527"/>
                    <a:pt x="13610" y="9543"/>
                    <a:pt x="13612" y="9564"/>
                  </a:cubicBezTo>
                  <a:lnTo>
                    <a:pt x="13518" y="9616"/>
                  </a:lnTo>
                  <a:cubicBezTo>
                    <a:pt x="13503" y="9689"/>
                    <a:pt x="13455" y="9740"/>
                    <a:pt x="13389" y="9779"/>
                  </a:cubicBezTo>
                  <a:cubicBezTo>
                    <a:pt x="13360" y="9797"/>
                    <a:pt x="13336" y="9824"/>
                    <a:pt x="13307" y="9844"/>
                  </a:cubicBezTo>
                  <a:cubicBezTo>
                    <a:pt x="13282" y="9857"/>
                    <a:pt x="13256" y="9870"/>
                    <a:pt x="13228" y="9881"/>
                  </a:cubicBezTo>
                  <a:lnTo>
                    <a:pt x="13228" y="9933"/>
                  </a:lnTo>
                  <a:lnTo>
                    <a:pt x="13217" y="9926"/>
                  </a:lnTo>
                  <a:cubicBezTo>
                    <a:pt x="13180" y="9973"/>
                    <a:pt x="13143" y="10019"/>
                    <a:pt x="13105" y="10066"/>
                  </a:cubicBezTo>
                  <a:lnTo>
                    <a:pt x="13114" y="10078"/>
                  </a:lnTo>
                  <a:lnTo>
                    <a:pt x="12985" y="10112"/>
                  </a:lnTo>
                  <a:cubicBezTo>
                    <a:pt x="12982" y="10243"/>
                    <a:pt x="12874" y="10288"/>
                    <a:pt x="12771" y="10351"/>
                  </a:cubicBezTo>
                  <a:cubicBezTo>
                    <a:pt x="12754" y="10380"/>
                    <a:pt x="12732" y="10419"/>
                    <a:pt x="12705" y="10466"/>
                  </a:cubicBezTo>
                  <a:cubicBezTo>
                    <a:pt x="12704" y="10465"/>
                    <a:pt x="12703" y="10465"/>
                    <a:pt x="12702" y="10465"/>
                  </a:cubicBezTo>
                  <a:cubicBezTo>
                    <a:pt x="12637" y="10465"/>
                    <a:pt x="12631" y="10535"/>
                    <a:pt x="12599" y="10585"/>
                  </a:cubicBezTo>
                  <a:lnTo>
                    <a:pt x="12534" y="10608"/>
                  </a:lnTo>
                  <a:cubicBezTo>
                    <a:pt x="12530" y="10629"/>
                    <a:pt x="12527" y="10648"/>
                    <a:pt x="12526" y="10656"/>
                  </a:cubicBezTo>
                  <a:lnTo>
                    <a:pt x="12341" y="10804"/>
                  </a:lnTo>
                  <a:cubicBezTo>
                    <a:pt x="12337" y="10884"/>
                    <a:pt x="12337" y="10884"/>
                    <a:pt x="12234" y="10909"/>
                  </a:cubicBezTo>
                  <a:cubicBezTo>
                    <a:pt x="12198" y="11056"/>
                    <a:pt x="12069" y="11120"/>
                    <a:pt x="11971" y="11215"/>
                  </a:cubicBezTo>
                  <a:cubicBezTo>
                    <a:pt x="11952" y="11240"/>
                    <a:pt x="11935" y="11272"/>
                    <a:pt x="11908" y="11294"/>
                  </a:cubicBezTo>
                  <a:cubicBezTo>
                    <a:pt x="11875" y="11322"/>
                    <a:pt x="11839" y="11346"/>
                    <a:pt x="11846" y="11384"/>
                  </a:cubicBezTo>
                  <a:cubicBezTo>
                    <a:pt x="11816" y="11417"/>
                    <a:pt x="11793" y="11444"/>
                    <a:pt x="11770" y="11469"/>
                  </a:cubicBezTo>
                  <a:cubicBezTo>
                    <a:pt x="11746" y="11496"/>
                    <a:pt x="11724" y="11525"/>
                    <a:pt x="11695" y="11541"/>
                  </a:cubicBezTo>
                  <a:cubicBezTo>
                    <a:pt x="11644" y="11571"/>
                    <a:pt x="11602" y="11612"/>
                    <a:pt x="11571" y="11662"/>
                  </a:cubicBezTo>
                  <a:cubicBezTo>
                    <a:pt x="11539" y="11707"/>
                    <a:pt x="11495" y="11742"/>
                    <a:pt x="11446" y="11765"/>
                  </a:cubicBezTo>
                  <a:cubicBezTo>
                    <a:pt x="11435" y="11798"/>
                    <a:pt x="11424" y="11832"/>
                    <a:pt x="11411" y="11866"/>
                  </a:cubicBezTo>
                  <a:lnTo>
                    <a:pt x="11348" y="11884"/>
                  </a:lnTo>
                  <a:cubicBezTo>
                    <a:pt x="11324" y="11957"/>
                    <a:pt x="11239" y="12001"/>
                    <a:pt x="11258" y="12095"/>
                  </a:cubicBezTo>
                  <a:lnTo>
                    <a:pt x="11152" y="12090"/>
                  </a:lnTo>
                  <a:lnTo>
                    <a:pt x="11152" y="12090"/>
                  </a:lnTo>
                  <a:cubicBezTo>
                    <a:pt x="11154" y="12123"/>
                    <a:pt x="11155" y="12149"/>
                    <a:pt x="11157" y="12181"/>
                  </a:cubicBezTo>
                  <a:lnTo>
                    <a:pt x="11077" y="12181"/>
                  </a:lnTo>
                  <a:lnTo>
                    <a:pt x="11048" y="12251"/>
                  </a:lnTo>
                  <a:lnTo>
                    <a:pt x="10987" y="12244"/>
                  </a:lnTo>
                  <a:lnTo>
                    <a:pt x="11023" y="12339"/>
                  </a:lnTo>
                  <a:lnTo>
                    <a:pt x="10841" y="12362"/>
                  </a:lnTo>
                  <a:cubicBezTo>
                    <a:pt x="10836" y="12400"/>
                    <a:pt x="10831" y="12452"/>
                    <a:pt x="10823" y="12526"/>
                  </a:cubicBezTo>
                  <a:lnTo>
                    <a:pt x="10690" y="12608"/>
                  </a:lnTo>
                  <a:lnTo>
                    <a:pt x="10661" y="12681"/>
                  </a:lnTo>
                  <a:lnTo>
                    <a:pt x="10612" y="12696"/>
                  </a:lnTo>
                  <a:lnTo>
                    <a:pt x="10641" y="12746"/>
                  </a:lnTo>
                  <a:lnTo>
                    <a:pt x="10591" y="12752"/>
                  </a:lnTo>
                  <a:lnTo>
                    <a:pt x="10537" y="12864"/>
                  </a:lnTo>
                  <a:lnTo>
                    <a:pt x="10493" y="12824"/>
                  </a:lnTo>
                  <a:lnTo>
                    <a:pt x="10493" y="12895"/>
                  </a:lnTo>
                  <a:lnTo>
                    <a:pt x="10372" y="12983"/>
                  </a:lnTo>
                  <a:cubicBezTo>
                    <a:pt x="10374" y="12989"/>
                    <a:pt x="10376" y="12994"/>
                    <a:pt x="10379" y="12999"/>
                  </a:cubicBezTo>
                  <a:lnTo>
                    <a:pt x="10283" y="12980"/>
                  </a:lnTo>
                  <a:cubicBezTo>
                    <a:pt x="10193" y="13018"/>
                    <a:pt x="10125" y="13095"/>
                    <a:pt x="10100" y="13189"/>
                  </a:cubicBezTo>
                  <a:cubicBezTo>
                    <a:pt x="9982" y="13324"/>
                    <a:pt x="9853" y="13431"/>
                    <a:pt x="9824" y="13605"/>
                  </a:cubicBezTo>
                  <a:lnTo>
                    <a:pt x="9735" y="13595"/>
                  </a:lnTo>
                  <a:cubicBezTo>
                    <a:pt x="9684" y="13678"/>
                    <a:pt x="9603" y="13744"/>
                    <a:pt x="9587" y="13856"/>
                  </a:cubicBezTo>
                  <a:lnTo>
                    <a:pt x="9472" y="13924"/>
                  </a:lnTo>
                  <a:cubicBezTo>
                    <a:pt x="9470" y="13936"/>
                    <a:pt x="9467" y="13946"/>
                    <a:pt x="9461" y="13955"/>
                  </a:cubicBezTo>
                  <a:cubicBezTo>
                    <a:pt x="9385" y="14049"/>
                    <a:pt x="9308" y="14141"/>
                    <a:pt x="9232" y="14234"/>
                  </a:cubicBezTo>
                  <a:cubicBezTo>
                    <a:pt x="9223" y="14246"/>
                    <a:pt x="9214" y="14258"/>
                    <a:pt x="9202" y="14268"/>
                  </a:cubicBezTo>
                  <a:cubicBezTo>
                    <a:pt x="9162" y="14299"/>
                    <a:pt x="9160" y="14351"/>
                    <a:pt x="9140" y="14389"/>
                  </a:cubicBezTo>
                  <a:cubicBezTo>
                    <a:pt x="9118" y="14425"/>
                    <a:pt x="9069" y="14446"/>
                    <a:pt x="9036" y="14478"/>
                  </a:cubicBezTo>
                  <a:cubicBezTo>
                    <a:pt x="9023" y="14490"/>
                    <a:pt x="9016" y="14507"/>
                    <a:pt x="9015" y="14526"/>
                  </a:cubicBezTo>
                  <a:cubicBezTo>
                    <a:pt x="9012" y="14567"/>
                    <a:pt x="8992" y="14606"/>
                    <a:pt x="8962" y="14633"/>
                  </a:cubicBezTo>
                  <a:cubicBezTo>
                    <a:pt x="8946" y="14650"/>
                    <a:pt x="8942" y="14680"/>
                    <a:pt x="8933" y="14705"/>
                  </a:cubicBezTo>
                  <a:lnTo>
                    <a:pt x="8808" y="14770"/>
                  </a:lnTo>
                  <a:lnTo>
                    <a:pt x="8862" y="14841"/>
                  </a:lnTo>
                  <a:lnTo>
                    <a:pt x="8730" y="14989"/>
                  </a:lnTo>
                  <a:cubicBezTo>
                    <a:pt x="8732" y="15003"/>
                    <a:pt x="8737" y="15033"/>
                    <a:pt x="8743" y="15076"/>
                  </a:cubicBezTo>
                  <a:lnTo>
                    <a:pt x="8686" y="15054"/>
                  </a:lnTo>
                  <a:lnTo>
                    <a:pt x="8622" y="15092"/>
                  </a:lnTo>
                  <a:lnTo>
                    <a:pt x="8632" y="15101"/>
                  </a:lnTo>
                  <a:lnTo>
                    <a:pt x="8311" y="15551"/>
                  </a:lnTo>
                  <a:lnTo>
                    <a:pt x="8206" y="15566"/>
                  </a:lnTo>
                  <a:cubicBezTo>
                    <a:pt x="8197" y="15605"/>
                    <a:pt x="8188" y="15645"/>
                    <a:pt x="8177" y="15697"/>
                  </a:cubicBezTo>
                  <a:lnTo>
                    <a:pt x="8070" y="15631"/>
                  </a:lnTo>
                  <a:lnTo>
                    <a:pt x="8008" y="15700"/>
                  </a:lnTo>
                  <a:lnTo>
                    <a:pt x="7939" y="15692"/>
                  </a:lnTo>
                  <a:cubicBezTo>
                    <a:pt x="7935" y="15735"/>
                    <a:pt x="7931" y="15775"/>
                    <a:pt x="7928" y="15823"/>
                  </a:cubicBezTo>
                  <a:lnTo>
                    <a:pt x="7850" y="15771"/>
                  </a:lnTo>
                  <a:lnTo>
                    <a:pt x="7780" y="15801"/>
                  </a:lnTo>
                  <a:lnTo>
                    <a:pt x="7696" y="15771"/>
                  </a:lnTo>
                  <a:cubicBezTo>
                    <a:pt x="7670" y="15819"/>
                    <a:pt x="7643" y="15865"/>
                    <a:pt x="7611" y="15922"/>
                  </a:cubicBezTo>
                  <a:lnTo>
                    <a:pt x="7477" y="15968"/>
                  </a:lnTo>
                  <a:cubicBezTo>
                    <a:pt x="7471" y="16001"/>
                    <a:pt x="7464" y="16036"/>
                    <a:pt x="7455" y="16077"/>
                  </a:cubicBezTo>
                  <a:cubicBezTo>
                    <a:pt x="7402" y="16014"/>
                    <a:pt x="7420" y="15960"/>
                    <a:pt x="7512" y="15894"/>
                  </a:cubicBezTo>
                  <a:lnTo>
                    <a:pt x="7484" y="15833"/>
                  </a:lnTo>
                  <a:cubicBezTo>
                    <a:pt x="7443" y="15850"/>
                    <a:pt x="7414" y="15865"/>
                    <a:pt x="7393" y="15904"/>
                  </a:cubicBezTo>
                  <a:cubicBezTo>
                    <a:pt x="7378" y="15930"/>
                    <a:pt x="7341" y="15948"/>
                    <a:pt x="7310" y="15961"/>
                  </a:cubicBezTo>
                  <a:cubicBezTo>
                    <a:pt x="7248" y="15987"/>
                    <a:pt x="7184" y="16006"/>
                    <a:pt x="7126" y="16040"/>
                  </a:cubicBezTo>
                  <a:lnTo>
                    <a:pt x="6944" y="16062"/>
                  </a:lnTo>
                  <a:cubicBezTo>
                    <a:pt x="6924" y="16090"/>
                    <a:pt x="6906" y="16116"/>
                    <a:pt x="6885" y="16145"/>
                  </a:cubicBezTo>
                  <a:cubicBezTo>
                    <a:pt x="6857" y="16126"/>
                    <a:pt x="6833" y="16110"/>
                    <a:pt x="6808" y="16097"/>
                  </a:cubicBezTo>
                  <a:cubicBezTo>
                    <a:pt x="6785" y="16085"/>
                    <a:pt x="6761" y="16077"/>
                    <a:pt x="6729" y="16065"/>
                  </a:cubicBezTo>
                  <a:cubicBezTo>
                    <a:pt x="6723" y="16093"/>
                    <a:pt x="6720" y="16111"/>
                    <a:pt x="6717" y="16133"/>
                  </a:cubicBezTo>
                  <a:cubicBezTo>
                    <a:pt x="6645" y="16163"/>
                    <a:pt x="6572" y="16188"/>
                    <a:pt x="6492" y="16188"/>
                  </a:cubicBezTo>
                  <a:cubicBezTo>
                    <a:pt x="6466" y="16188"/>
                    <a:pt x="6438" y="16185"/>
                    <a:pt x="6410" y="16179"/>
                  </a:cubicBezTo>
                  <a:cubicBezTo>
                    <a:pt x="6364" y="16237"/>
                    <a:pt x="6308" y="16269"/>
                    <a:pt x="6245" y="16269"/>
                  </a:cubicBezTo>
                  <a:cubicBezTo>
                    <a:pt x="6214" y="16269"/>
                    <a:pt x="6181" y="16261"/>
                    <a:pt x="6147" y="16245"/>
                  </a:cubicBezTo>
                  <a:lnTo>
                    <a:pt x="6087" y="16312"/>
                  </a:lnTo>
                  <a:lnTo>
                    <a:pt x="5864" y="16312"/>
                  </a:lnTo>
                  <a:lnTo>
                    <a:pt x="5684" y="16415"/>
                  </a:lnTo>
                  <a:cubicBezTo>
                    <a:pt x="5639" y="16396"/>
                    <a:pt x="5596" y="16389"/>
                    <a:pt x="5555" y="16389"/>
                  </a:cubicBezTo>
                  <a:cubicBezTo>
                    <a:pt x="5481" y="16389"/>
                    <a:pt x="5413" y="16413"/>
                    <a:pt x="5344" y="16439"/>
                  </a:cubicBezTo>
                  <a:cubicBezTo>
                    <a:pt x="5324" y="16431"/>
                    <a:pt x="5305" y="16428"/>
                    <a:pt x="5287" y="16428"/>
                  </a:cubicBezTo>
                  <a:cubicBezTo>
                    <a:pt x="5209" y="16428"/>
                    <a:pt x="5142" y="16485"/>
                    <a:pt x="5064" y="16485"/>
                  </a:cubicBezTo>
                  <a:cubicBezTo>
                    <a:pt x="5060" y="16485"/>
                    <a:pt x="5057" y="16485"/>
                    <a:pt x="5053" y="16484"/>
                  </a:cubicBezTo>
                  <a:lnTo>
                    <a:pt x="5053" y="16532"/>
                  </a:lnTo>
                  <a:lnTo>
                    <a:pt x="4957" y="16586"/>
                  </a:lnTo>
                  <a:lnTo>
                    <a:pt x="4864" y="16558"/>
                  </a:lnTo>
                  <a:lnTo>
                    <a:pt x="4832" y="16500"/>
                  </a:lnTo>
                  <a:cubicBezTo>
                    <a:pt x="4792" y="16530"/>
                    <a:pt x="4749" y="16535"/>
                    <a:pt x="4704" y="16535"/>
                  </a:cubicBezTo>
                  <a:cubicBezTo>
                    <a:pt x="4679" y="16535"/>
                    <a:pt x="4653" y="16534"/>
                    <a:pt x="4627" y="16534"/>
                  </a:cubicBezTo>
                  <a:cubicBezTo>
                    <a:pt x="4594" y="16534"/>
                    <a:pt x="4562" y="16536"/>
                    <a:pt x="4530" y="16548"/>
                  </a:cubicBezTo>
                  <a:cubicBezTo>
                    <a:pt x="4494" y="16562"/>
                    <a:pt x="4454" y="16566"/>
                    <a:pt x="4413" y="16566"/>
                  </a:cubicBezTo>
                  <a:cubicBezTo>
                    <a:pt x="4348" y="16566"/>
                    <a:pt x="4278" y="16555"/>
                    <a:pt x="4210" y="16555"/>
                  </a:cubicBezTo>
                  <a:lnTo>
                    <a:pt x="4161" y="16510"/>
                  </a:lnTo>
                  <a:lnTo>
                    <a:pt x="3755" y="16487"/>
                  </a:lnTo>
                  <a:lnTo>
                    <a:pt x="3624" y="16356"/>
                  </a:lnTo>
                  <a:cubicBezTo>
                    <a:pt x="3639" y="16319"/>
                    <a:pt x="3651" y="16289"/>
                    <a:pt x="3666" y="16254"/>
                  </a:cubicBezTo>
                  <a:lnTo>
                    <a:pt x="3789" y="16240"/>
                  </a:lnTo>
                  <a:cubicBezTo>
                    <a:pt x="3775" y="16215"/>
                    <a:pt x="3766" y="16189"/>
                    <a:pt x="3758" y="16162"/>
                  </a:cubicBezTo>
                  <a:cubicBezTo>
                    <a:pt x="3753" y="16135"/>
                    <a:pt x="3757" y="16109"/>
                    <a:pt x="3772" y="16086"/>
                  </a:cubicBezTo>
                  <a:lnTo>
                    <a:pt x="3939" y="15941"/>
                  </a:lnTo>
                  <a:lnTo>
                    <a:pt x="4012" y="15978"/>
                  </a:lnTo>
                  <a:cubicBezTo>
                    <a:pt x="4066" y="15953"/>
                    <a:pt x="4066" y="15910"/>
                    <a:pt x="4054" y="15858"/>
                  </a:cubicBezTo>
                  <a:cubicBezTo>
                    <a:pt x="4097" y="15813"/>
                    <a:pt x="4146" y="15769"/>
                    <a:pt x="4184" y="15718"/>
                  </a:cubicBezTo>
                  <a:cubicBezTo>
                    <a:pt x="4208" y="15687"/>
                    <a:pt x="4214" y="15643"/>
                    <a:pt x="4230" y="15600"/>
                  </a:cubicBezTo>
                  <a:lnTo>
                    <a:pt x="4317" y="15600"/>
                  </a:lnTo>
                  <a:lnTo>
                    <a:pt x="4520" y="15412"/>
                  </a:lnTo>
                  <a:lnTo>
                    <a:pt x="4629" y="15224"/>
                  </a:lnTo>
                  <a:lnTo>
                    <a:pt x="4743" y="15231"/>
                  </a:lnTo>
                  <a:cubicBezTo>
                    <a:pt x="4731" y="15197"/>
                    <a:pt x="4722" y="15168"/>
                    <a:pt x="4710" y="15133"/>
                  </a:cubicBezTo>
                  <a:lnTo>
                    <a:pt x="4791" y="15104"/>
                  </a:lnTo>
                  <a:cubicBezTo>
                    <a:pt x="4765" y="15057"/>
                    <a:pt x="4741" y="15015"/>
                    <a:pt x="4714" y="14967"/>
                  </a:cubicBezTo>
                  <a:lnTo>
                    <a:pt x="4636" y="14980"/>
                  </a:lnTo>
                  <a:lnTo>
                    <a:pt x="4569" y="14870"/>
                  </a:lnTo>
                  <a:lnTo>
                    <a:pt x="4597" y="14799"/>
                  </a:lnTo>
                  <a:lnTo>
                    <a:pt x="4800" y="14799"/>
                  </a:lnTo>
                  <a:lnTo>
                    <a:pt x="4820" y="14870"/>
                  </a:lnTo>
                  <a:lnTo>
                    <a:pt x="4928" y="14861"/>
                  </a:lnTo>
                  <a:lnTo>
                    <a:pt x="4948" y="14924"/>
                  </a:lnTo>
                  <a:cubicBezTo>
                    <a:pt x="5057" y="14912"/>
                    <a:pt x="5082" y="14789"/>
                    <a:pt x="5171" y="14772"/>
                  </a:cubicBezTo>
                  <a:cubicBezTo>
                    <a:pt x="5192" y="14712"/>
                    <a:pt x="5211" y="14660"/>
                    <a:pt x="5228" y="14614"/>
                  </a:cubicBezTo>
                  <a:cubicBezTo>
                    <a:pt x="5239" y="14613"/>
                    <a:pt x="5250" y="14613"/>
                    <a:pt x="5260" y="14613"/>
                  </a:cubicBezTo>
                  <a:cubicBezTo>
                    <a:pt x="5273" y="14613"/>
                    <a:pt x="5285" y="14613"/>
                    <a:pt x="5296" y="14613"/>
                  </a:cubicBezTo>
                  <a:cubicBezTo>
                    <a:pt x="5325" y="14613"/>
                    <a:pt x="5351" y="14611"/>
                    <a:pt x="5370" y="14601"/>
                  </a:cubicBezTo>
                  <a:cubicBezTo>
                    <a:pt x="5405" y="14582"/>
                    <a:pt x="5419" y="14530"/>
                    <a:pt x="5446" y="14488"/>
                  </a:cubicBezTo>
                  <a:lnTo>
                    <a:pt x="5507" y="14488"/>
                  </a:lnTo>
                  <a:cubicBezTo>
                    <a:pt x="5529" y="14353"/>
                    <a:pt x="5658" y="14315"/>
                    <a:pt x="5737" y="14230"/>
                  </a:cubicBezTo>
                  <a:cubicBezTo>
                    <a:pt x="5755" y="14212"/>
                    <a:pt x="5781" y="14196"/>
                    <a:pt x="5788" y="14173"/>
                  </a:cubicBezTo>
                  <a:cubicBezTo>
                    <a:pt x="5804" y="14124"/>
                    <a:pt x="5834" y="14105"/>
                    <a:pt x="5879" y="14105"/>
                  </a:cubicBezTo>
                  <a:cubicBezTo>
                    <a:pt x="5885" y="14105"/>
                    <a:pt x="5892" y="14105"/>
                    <a:pt x="5899" y="14106"/>
                  </a:cubicBezTo>
                  <a:cubicBezTo>
                    <a:pt x="5916" y="14067"/>
                    <a:pt x="5933" y="14029"/>
                    <a:pt x="5951" y="13992"/>
                  </a:cubicBezTo>
                  <a:lnTo>
                    <a:pt x="6075" y="13951"/>
                  </a:lnTo>
                  <a:cubicBezTo>
                    <a:pt x="6086" y="13918"/>
                    <a:pt x="6092" y="13889"/>
                    <a:pt x="6103" y="13856"/>
                  </a:cubicBezTo>
                  <a:lnTo>
                    <a:pt x="6176" y="13822"/>
                  </a:lnTo>
                  <a:lnTo>
                    <a:pt x="6221" y="13701"/>
                  </a:lnTo>
                  <a:cubicBezTo>
                    <a:pt x="6204" y="13659"/>
                    <a:pt x="6186" y="13611"/>
                    <a:pt x="6164" y="13555"/>
                  </a:cubicBezTo>
                  <a:lnTo>
                    <a:pt x="6079" y="13614"/>
                  </a:lnTo>
                  <a:lnTo>
                    <a:pt x="6053" y="13573"/>
                  </a:lnTo>
                  <a:lnTo>
                    <a:pt x="6100" y="13542"/>
                  </a:lnTo>
                  <a:cubicBezTo>
                    <a:pt x="6097" y="13510"/>
                    <a:pt x="6026" y="13498"/>
                    <a:pt x="6074" y="13446"/>
                  </a:cubicBezTo>
                  <a:lnTo>
                    <a:pt x="6074" y="13446"/>
                  </a:lnTo>
                  <a:lnTo>
                    <a:pt x="6240" y="13494"/>
                  </a:lnTo>
                  <a:cubicBezTo>
                    <a:pt x="6235" y="13472"/>
                    <a:pt x="6233" y="13452"/>
                    <a:pt x="6228" y="13424"/>
                  </a:cubicBezTo>
                  <a:lnTo>
                    <a:pt x="6228" y="13424"/>
                  </a:lnTo>
                  <a:lnTo>
                    <a:pt x="6289" y="13429"/>
                  </a:lnTo>
                  <a:lnTo>
                    <a:pt x="6333" y="13396"/>
                  </a:lnTo>
                  <a:cubicBezTo>
                    <a:pt x="6341" y="13432"/>
                    <a:pt x="6348" y="13458"/>
                    <a:pt x="6358" y="13505"/>
                  </a:cubicBezTo>
                  <a:cubicBezTo>
                    <a:pt x="6385" y="13421"/>
                    <a:pt x="6383" y="13418"/>
                    <a:pt x="6296" y="13310"/>
                  </a:cubicBezTo>
                  <a:cubicBezTo>
                    <a:pt x="6312" y="13295"/>
                    <a:pt x="6327" y="13290"/>
                    <a:pt x="6344" y="13290"/>
                  </a:cubicBezTo>
                  <a:cubicBezTo>
                    <a:pt x="6366" y="13290"/>
                    <a:pt x="6389" y="13300"/>
                    <a:pt x="6414" y="13310"/>
                  </a:cubicBezTo>
                  <a:cubicBezTo>
                    <a:pt x="6424" y="13352"/>
                    <a:pt x="6435" y="13397"/>
                    <a:pt x="6446" y="13442"/>
                  </a:cubicBezTo>
                  <a:lnTo>
                    <a:pt x="6552" y="13478"/>
                  </a:lnTo>
                  <a:cubicBezTo>
                    <a:pt x="6567" y="13451"/>
                    <a:pt x="6583" y="13421"/>
                    <a:pt x="6602" y="13385"/>
                  </a:cubicBezTo>
                  <a:cubicBezTo>
                    <a:pt x="6677" y="13373"/>
                    <a:pt x="6691" y="13310"/>
                    <a:pt x="6705" y="13237"/>
                  </a:cubicBezTo>
                  <a:lnTo>
                    <a:pt x="6817" y="13222"/>
                  </a:lnTo>
                  <a:lnTo>
                    <a:pt x="7135" y="12929"/>
                  </a:lnTo>
                  <a:cubicBezTo>
                    <a:pt x="7124" y="12899"/>
                    <a:pt x="7115" y="12875"/>
                    <a:pt x="7103" y="12844"/>
                  </a:cubicBezTo>
                  <a:cubicBezTo>
                    <a:pt x="7187" y="12832"/>
                    <a:pt x="7262" y="12811"/>
                    <a:pt x="7327" y="12754"/>
                  </a:cubicBezTo>
                  <a:lnTo>
                    <a:pt x="7298" y="12682"/>
                  </a:lnTo>
                  <a:cubicBezTo>
                    <a:pt x="7309" y="12667"/>
                    <a:pt x="7320" y="12662"/>
                    <a:pt x="7330" y="12662"/>
                  </a:cubicBezTo>
                  <a:cubicBezTo>
                    <a:pt x="7353" y="12662"/>
                    <a:pt x="7375" y="12691"/>
                    <a:pt x="7402" y="12691"/>
                  </a:cubicBezTo>
                  <a:cubicBezTo>
                    <a:pt x="7403" y="12691"/>
                    <a:pt x="7403" y="12691"/>
                    <a:pt x="7403" y="12691"/>
                  </a:cubicBezTo>
                  <a:lnTo>
                    <a:pt x="7434" y="12635"/>
                  </a:lnTo>
                  <a:lnTo>
                    <a:pt x="7344" y="12537"/>
                  </a:lnTo>
                  <a:cubicBezTo>
                    <a:pt x="7366" y="12521"/>
                    <a:pt x="7384" y="12515"/>
                    <a:pt x="7399" y="12515"/>
                  </a:cubicBezTo>
                  <a:cubicBezTo>
                    <a:pt x="7439" y="12515"/>
                    <a:pt x="7464" y="12555"/>
                    <a:pt x="7493" y="12573"/>
                  </a:cubicBezTo>
                  <a:lnTo>
                    <a:pt x="7629" y="12505"/>
                  </a:lnTo>
                  <a:lnTo>
                    <a:pt x="7743" y="12347"/>
                  </a:lnTo>
                  <a:lnTo>
                    <a:pt x="7848" y="12323"/>
                  </a:lnTo>
                  <a:cubicBezTo>
                    <a:pt x="7845" y="12281"/>
                    <a:pt x="7840" y="12252"/>
                    <a:pt x="7839" y="12224"/>
                  </a:cubicBezTo>
                  <a:cubicBezTo>
                    <a:pt x="7839" y="12219"/>
                    <a:pt x="7846" y="12214"/>
                    <a:pt x="7854" y="12205"/>
                  </a:cubicBezTo>
                  <a:lnTo>
                    <a:pt x="7917" y="12230"/>
                  </a:lnTo>
                  <a:cubicBezTo>
                    <a:pt x="7963" y="12201"/>
                    <a:pt x="7939" y="12165"/>
                    <a:pt x="7931" y="12132"/>
                  </a:cubicBezTo>
                  <a:cubicBezTo>
                    <a:pt x="7913" y="12058"/>
                    <a:pt x="7905" y="11987"/>
                    <a:pt x="7987" y="11937"/>
                  </a:cubicBezTo>
                  <a:lnTo>
                    <a:pt x="8031" y="12042"/>
                  </a:lnTo>
                  <a:cubicBezTo>
                    <a:pt x="8024" y="12071"/>
                    <a:pt x="8016" y="12100"/>
                    <a:pt x="8008" y="12131"/>
                  </a:cubicBezTo>
                  <a:cubicBezTo>
                    <a:pt x="8068" y="12093"/>
                    <a:pt x="8106" y="12046"/>
                    <a:pt x="8092" y="11971"/>
                  </a:cubicBezTo>
                  <a:cubicBezTo>
                    <a:pt x="8169" y="11939"/>
                    <a:pt x="8259" y="11983"/>
                    <a:pt x="8319" y="11906"/>
                  </a:cubicBezTo>
                  <a:cubicBezTo>
                    <a:pt x="8367" y="11847"/>
                    <a:pt x="8430" y="11799"/>
                    <a:pt x="8433" y="11718"/>
                  </a:cubicBezTo>
                  <a:lnTo>
                    <a:pt x="8557" y="11707"/>
                  </a:lnTo>
                  <a:cubicBezTo>
                    <a:pt x="8568" y="11617"/>
                    <a:pt x="8577" y="11537"/>
                    <a:pt x="8587" y="11449"/>
                  </a:cubicBezTo>
                  <a:lnTo>
                    <a:pt x="8825" y="11467"/>
                  </a:lnTo>
                  <a:lnTo>
                    <a:pt x="8852" y="11422"/>
                  </a:lnTo>
                  <a:lnTo>
                    <a:pt x="8924" y="11393"/>
                  </a:lnTo>
                  <a:cubicBezTo>
                    <a:pt x="8975" y="11327"/>
                    <a:pt x="9012" y="11249"/>
                    <a:pt x="9107" y="11233"/>
                  </a:cubicBezTo>
                  <a:cubicBezTo>
                    <a:pt x="9096" y="11199"/>
                    <a:pt x="9087" y="11169"/>
                    <a:pt x="9073" y="11126"/>
                  </a:cubicBezTo>
                  <a:lnTo>
                    <a:pt x="9073" y="11126"/>
                  </a:lnTo>
                  <a:lnTo>
                    <a:pt x="9158" y="11171"/>
                  </a:lnTo>
                  <a:cubicBezTo>
                    <a:pt x="9247" y="11066"/>
                    <a:pt x="9362" y="10997"/>
                    <a:pt x="9470" y="10917"/>
                  </a:cubicBezTo>
                  <a:cubicBezTo>
                    <a:pt x="9509" y="10888"/>
                    <a:pt x="9530" y="10833"/>
                    <a:pt x="9565" y="10780"/>
                  </a:cubicBezTo>
                  <a:lnTo>
                    <a:pt x="9598" y="10784"/>
                  </a:lnTo>
                  <a:lnTo>
                    <a:pt x="9604" y="10774"/>
                  </a:lnTo>
                  <a:lnTo>
                    <a:pt x="9525" y="10727"/>
                  </a:lnTo>
                  <a:lnTo>
                    <a:pt x="9429" y="10837"/>
                  </a:lnTo>
                  <a:cubicBezTo>
                    <a:pt x="9393" y="10791"/>
                    <a:pt x="9400" y="10747"/>
                    <a:pt x="9434" y="10705"/>
                  </a:cubicBezTo>
                  <a:lnTo>
                    <a:pt x="9358" y="10590"/>
                  </a:lnTo>
                  <a:lnTo>
                    <a:pt x="9358" y="10590"/>
                  </a:lnTo>
                  <a:cubicBezTo>
                    <a:pt x="9365" y="10591"/>
                    <a:pt x="9372" y="10591"/>
                    <a:pt x="9379" y="10591"/>
                  </a:cubicBezTo>
                  <a:cubicBezTo>
                    <a:pt x="9439" y="10591"/>
                    <a:pt x="9470" y="10560"/>
                    <a:pt x="9496" y="10511"/>
                  </a:cubicBezTo>
                  <a:cubicBezTo>
                    <a:pt x="9515" y="10473"/>
                    <a:pt x="9558" y="10448"/>
                    <a:pt x="9594" y="10414"/>
                  </a:cubicBezTo>
                  <a:lnTo>
                    <a:pt x="9490" y="10357"/>
                  </a:lnTo>
                  <a:cubicBezTo>
                    <a:pt x="9496" y="10318"/>
                    <a:pt x="9494" y="10271"/>
                    <a:pt x="9555" y="10271"/>
                  </a:cubicBezTo>
                  <a:cubicBezTo>
                    <a:pt x="9559" y="10271"/>
                    <a:pt x="9564" y="10271"/>
                    <a:pt x="9569" y="10272"/>
                  </a:cubicBezTo>
                  <a:cubicBezTo>
                    <a:pt x="9583" y="10321"/>
                    <a:pt x="9593" y="10378"/>
                    <a:pt x="9660" y="10386"/>
                  </a:cubicBezTo>
                  <a:lnTo>
                    <a:pt x="9687" y="10367"/>
                  </a:lnTo>
                  <a:cubicBezTo>
                    <a:pt x="9694" y="10348"/>
                    <a:pt x="9702" y="10330"/>
                    <a:pt x="9707" y="10316"/>
                  </a:cubicBezTo>
                  <a:lnTo>
                    <a:pt x="9864" y="10324"/>
                  </a:lnTo>
                  <a:cubicBezTo>
                    <a:pt x="9856" y="10280"/>
                    <a:pt x="9850" y="10243"/>
                    <a:pt x="9846" y="10211"/>
                  </a:cubicBezTo>
                  <a:lnTo>
                    <a:pt x="9982" y="10157"/>
                  </a:lnTo>
                  <a:lnTo>
                    <a:pt x="10010" y="10167"/>
                  </a:lnTo>
                  <a:lnTo>
                    <a:pt x="10108" y="10098"/>
                  </a:lnTo>
                  <a:cubicBezTo>
                    <a:pt x="10115" y="10072"/>
                    <a:pt x="10125" y="10046"/>
                    <a:pt x="10137" y="10019"/>
                  </a:cubicBezTo>
                  <a:cubicBezTo>
                    <a:pt x="10148" y="9994"/>
                    <a:pt x="10167" y="9973"/>
                    <a:pt x="10173" y="9938"/>
                  </a:cubicBezTo>
                  <a:lnTo>
                    <a:pt x="10242" y="9922"/>
                  </a:lnTo>
                  <a:cubicBezTo>
                    <a:pt x="10259" y="9885"/>
                    <a:pt x="10276" y="9848"/>
                    <a:pt x="10292" y="9812"/>
                  </a:cubicBezTo>
                  <a:cubicBezTo>
                    <a:pt x="10296" y="9796"/>
                    <a:pt x="10300" y="9780"/>
                    <a:pt x="10304" y="9764"/>
                  </a:cubicBezTo>
                  <a:cubicBezTo>
                    <a:pt x="10309" y="9745"/>
                    <a:pt x="10315" y="9725"/>
                    <a:pt x="10322" y="9698"/>
                  </a:cubicBezTo>
                  <a:lnTo>
                    <a:pt x="10239" y="9628"/>
                  </a:lnTo>
                  <a:lnTo>
                    <a:pt x="10239" y="9583"/>
                  </a:lnTo>
                  <a:lnTo>
                    <a:pt x="10356" y="9618"/>
                  </a:lnTo>
                  <a:lnTo>
                    <a:pt x="10452" y="9497"/>
                  </a:lnTo>
                  <a:lnTo>
                    <a:pt x="10584" y="9525"/>
                  </a:lnTo>
                  <a:lnTo>
                    <a:pt x="10638" y="9498"/>
                  </a:lnTo>
                  <a:lnTo>
                    <a:pt x="10690" y="9608"/>
                  </a:lnTo>
                  <a:cubicBezTo>
                    <a:pt x="10732" y="9568"/>
                    <a:pt x="10747" y="9514"/>
                    <a:pt x="10768" y="9457"/>
                  </a:cubicBezTo>
                  <a:lnTo>
                    <a:pt x="10900" y="9457"/>
                  </a:lnTo>
                  <a:cubicBezTo>
                    <a:pt x="10908" y="9425"/>
                    <a:pt x="10916" y="9392"/>
                    <a:pt x="10924" y="9358"/>
                  </a:cubicBezTo>
                  <a:cubicBezTo>
                    <a:pt x="11001" y="9367"/>
                    <a:pt x="11016" y="9436"/>
                    <a:pt x="11071" y="9490"/>
                  </a:cubicBezTo>
                  <a:cubicBezTo>
                    <a:pt x="11078" y="9455"/>
                    <a:pt x="11081" y="9434"/>
                    <a:pt x="11086" y="9413"/>
                  </a:cubicBezTo>
                  <a:lnTo>
                    <a:pt x="11017" y="9362"/>
                  </a:lnTo>
                  <a:cubicBezTo>
                    <a:pt x="11016" y="9316"/>
                    <a:pt x="11052" y="9293"/>
                    <a:pt x="11137" y="9282"/>
                  </a:cubicBezTo>
                  <a:lnTo>
                    <a:pt x="11216" y="9406"/>
                  </a:lnTo>
                  <a:lnTo>
                    <a:pt x="11293" y="9398"/>
                  </a:lnTo>
                  <a:lnTo>
                    <a:pt x="11116" y="9200"/>
                  </a:lnTo>
                  <a:lnTo>
                    <a:pt x="11135" y="9174"/>
                  </a:lnTo>
                  <a:lnTo>
                    <a:pt x="11085" y="9102"/>
                  </a:lnTo>
                  <a:cubicBezTo>
                    <a:pt x="11101" y="9065"/>
                    <a:pt x="11117" y="9027"/>
                    <a:pt x="11134" y="8987"/>
                  </a:cubicBezTo>
                  <a:lnTo>
                    <a:pt x="11185" y="9002"/>
                  </a:lnTo>
                  <a:lnTo>
                    <a:pt x="11155" y="9059"/>
                  </a:lnTo>
                  <a:cubicBezTo>
                    <a:pt x="11151" y="9152"/>
                    <a:pt x="11208" y="9190"/>
                    <a:pt x="11276" y="9228"/>
                  </a:cubicBezTo>
                  <a:cubicBezTo>
                    <a:pt x="11317" y="9251"/>
                    <a:pt x="11349" y="9290"/>
                    <a:pt x="11396" y="9333"/>
                  </a:cubicBezTo>
                  <a:lnTo>
                    <a:pt x="11437" y="9303"/>
                  </a:lnTo>
                  <a:cubicBezTo>
                    <a:pt x="11435" y="9297"/>
                    <a:pt x="11433" y="9292"/>
                    <a:pt x="11430" y="9286"/>
                  </a:cubicBezTo>
                  <a:lnTo>
                    <a:pt x="11386" y="9280"/>
                  </a:lnTo>
                  <a:lnTo>
                    <a:pt x="11288" y="9168"/>
                  </a:lnTo>
                  <a:cubicBezTo>
                    <a:pt x="11299" y="9141"/>
                    <a:pt x="11315" y="9134"/>
                    <a:pt x="11333" y="9134"/>
                  </a:cubicBezTo>
                  <a:cubicBezTo>
                    <a:pt x="11350" y="9134"/>
                    <a:pt x="11368" y="9140"/>
                    <a:pt x="11386" y="9140"/>
                  </a:cubicBezTo>
                  <a:cubicBezTo>
                    <a:pt x="11387" y="9140"/>
                    <a:pt x="11389" y="9140"/>
                    <a:pt x="11390" y="9140"/>
                  </a:cubicBezTo>
                  <a:lnTo>
                    <a:pt x="11450" y="9063"/>
                  </a:lnTo>
                  <a:lnTo>
                    <a:pt x="11471" y="9068"/>
                  </a:lnTo>
                  <a:cubicBezTo>
                    <a:pt x="11474" y="9091"/>
                    <a:pt x="11475" y="9115"/>
                    <a:pt x="11477" y="9138"/>
                  </a:cubicBezTo>
                  <a:cubicBezTo>
                    <a:pt x="11482" y="9178"/>
                    <a:pt x="11497" y="9198"/>
                    <a:pt x="11526" y="9198"/>
                  </a:cubicBezTo>
                  <a:cubicBezTo>
                    <a:pt x="11541" y="9198"/>
                    <a:pt x="11561" y="9192"/>
                    <a:pt x="11586" y="9181"/>
                  </a:cubicBezTo>
                  <a:lnTo>
                    <a:pt x="11554" y="9101"/>
                  </a:lnTo>
                  <a:lnTo>
                    <a:pt x="11670" y="9004"/>
                  </a:lnTo>
                  <a:cubicBezTo>
                    <a:pt x="11672" y="9041"/>
                    <a:pt x="11675" y="9069"/>
                    <a:pt x="11677" y="9100"/>
                  </a:cubicBezTo>
                  <a:cubicBezTo>
                    <a:pt x="11742" y="9077"/>
                    <a:pt x="11750" y="9063"/>
                    <a:pt x="11721" y="9014"/>
                  </a:cubicBezTo>
                  <a:cubicBezTo>
                    <a:pt x="11686" y="8950"/>
                    <a:pt x="11645" y="8891"/>
                    <a:pt x="11598" y="8817"/>
                  </a:cubicBezTo>
                  <a:lnTo>
                    <a:pt x="11598" y="8817"/>
                  </a:lnTo>
                  <a:lnTo>
                    <a:pt x="11744" y="8825"/>
                  </a:lnTo>
                  <a:cubicBezTo>
                    <a:pt x="11746" y="8823"/>
                    <a:pt x="11749" y="8820"/>
                    <a:pt x="11751" y="8818"/>
                  </a:cubicBezTo>
                  <a:cubicBezTo>
                    <a:pt x="11762" y="8774"/>
                    <a:pt x="11770" y="8728"/>
                    <a:pt x="11819" y="8692"/>
                  </a:cubicBezTo>
                  <a:cubicBezTo>
                    <a:pt x="11822" y="8719"/>
                    <a:pt x="11823" y="8737"/>
                    <a:pt x="11825" y="8757"/>
                  </a:cubicBezTo>
                  <a:lnTo>
                    <a:pt x="11838" y="8749"/>
                  </a:lnTo>
                  <a:cubicBezTo>
                    <a:pt x="11878" y="8794"/>
                    <a:pt x="11918" y="8841"/>
                    <a:pt x="11959" y="8888"/>
                  </a:cubicBezTo>
                  <a:cubicBezTo>
                    <a:pt x="12025" y="8823"/>
                    <a:pt x="11937" y="8770"/>
                    <a:pt x="11944" y="8706"/>
                  </a:cubicBezTo>
                  <a:lnTo>
                    <a:pt x="12051" y="8560"/>
                  </a:lnTo>
                  <a:lnTo>
                    <a:pt x="12237" y="8666"/>
                  </a:lnTo>
                  <a:lnTo>
                    <a:pt x="12275" y="8514"/>
                  </a:lnTo>
                  <a:lnTo>
                    <a:pt x="12155" y="8577"/>
                  </a:lnTo>
                  <a:cubicBezTo>
                    <a:pt x="12165" y="8532"/>
                    <a:pt x="12172" y="8499"/>
                    <a:pt x="12178" y="8471"/>
                  </a:cubicBezTo>
                  <a:cubicBezTo>
                    <a:pt x="12196" y="8458"/>
                    <a:pt x="12212" y="8453"/>
                    <a:pt x="12228" y="8453"/>
                  </a:cubicBezTo>
                  <a:cubicBezTo>
                    <a:pt x="12273" y="8453"/>
                    <a:pt x="12311" y="8493"/>
                    <a:pt x="12363" y="8493"/>
                  </a:cubicBezTo>
                  <a:cubicBezTo>
                    <a:pt x="12365" y="8493"/>
                    <a:pt x="12367" y="8493"/>
                    <a:pt x="12368" y="8493"/>
                  </a:cubicBezTo>
                  <a:cubicBezTo>
                    <a:pt x="12383" y="8469"/>
                    <a:pt x="12396" y="8444"/>
                    <a:pt x="12405" y="8418"/>
                  </a:cubicBezTo>
                  <a:cubicBezTo>
                    <a:pt x="12418" y="8373"/>
                    <a:pt x="12423" y="8326"/>
                    <a:pt x="12438" y="8282"/>
                  </a:cubicBezTo>
                  <a:cubicBezTo>
                    <a:pt x="12443" y="8263"/>
                    <a:pt x="12466" y="8249"/>
                    <a:pt x="12487" y="8227"/>
                  </a:cubicBezTo>
                  <a:cubicBezTo>
                    <a:pt x="12521" y="8289"/>
                    <a:pt x="12595" y="8312"/>
                    <a:pt x="12593" y="8387"/>
                  </a:cubicBezTo>
                  <a:lnTo>
                    <a:pt x="12596" y="8391"/>
                  </a:lnTo>
                  <a:lnTo>
                    <a:pt x="12645" y="8354"/>
                  </a:lnTo>
                  <a:cubicBezTo>
                    <a:pt x="12635" y="8329"/>
                    <a:pt x="12627" y="8308"/>
                    <a:pt x="12617" y="8283"/>
                  </a:cubicBezTo>
                  <a:cubicBezTo>
                    <a:pt x="12626" y="8237"/>
                    <a:pt x="12652" y="8186"/>
                    <a:pt x="12600" y="8142"/>
                  </a:cubicBezTo>
                  <a:cubicBezTo>
                    <a:pt x="12563" y="8153"/>
                    <a:pt x="12544" y="8205"/>
                    <a:pt x="12502" y="8205"/>
                  </a:cubicBezTo>
                  <a:cubicBezTo>
                    <a:pt x="12491" y="8205"/>
                    <a:pt x="12478" y="8202"/>
                    <a:pt x="12463" y="8193"/>
                  </a:cubicBezTo>
                  <a:cubicBezTo>
                    <a:pt x="12474" y="8172"/>
                    <a:pt x="12484" y="8154"/>
                    <a:pt x="12496" y="8136"/>
                  </a:cubicBezTo>
                  <a:cubicBezTo>
                    <a:pt x="12489" y="8118"/>
                    <a:pt x="12481" y="8098"/>
                    <a:pt x="12474" y="8080"/>
                  </a:cubicBezTo>
                  <a:cubicBezTo>
                    <a:pt x="12421" y="8085"/>
                    <a:pt x="12432" y="8126"/>
                    <a:pt x="12430" y="8160"/>
                  </a:cubicBezTo>
                  <a:cubicBezTo>
                    <a:pt x="12427" y="8188"/>
                    <a:pt x="12451" y="8225"/>
                    <a:pt x="12406" y="8245"/>
                  </a:cubicBezTo>
                  <a:cubicBezTo>
                    <a:pt x="12383" y="8185"/>
                    <a:pt x="12360" y="8127"/>
                    <a:pt x="12340" y="8074"/>
                  </a:cubicBezTo>
                  <a:cubicBezTo>
                    <a:pt x="12357" y="8008"/>
                    <a:pt x="12373" y="7943"/>
                    <a:pt x="12392" y="7862"/>
                  </a:cubicBezTo>
                  <a:cubicBezTo>
                    <a:pt x="12399" y="7856"/>
                    <a:pt x="12406" y="7854"/>
                    <a:pt x="12413" y="7854"/>
                  </a:cubicBezTo>
                  <a:cubicBezTo>
                    <a:pt x="12439" y="7854"/>
                    <a:pt x="12465" y="7889"/>
                    <a:pt x="12495" y="7900"/>
                  </a:cubicBezTo>
                  <a:lnTo>
                    <a:pt x="12580" y="7874"/>
                  </a:lnTo>
                  <a:lnTo>
                    <a:pt x="12635" y="7793"/>
                  </a:lnTo>
                  <a:lnTo>
                    <a:pt x="12709" y="7847"/>
                  </a:lnTo>
                  <a:cubicBezTo>
                    <a:pt x="12700" y="7883"/>
                    <a:pt x="12703" y="7925"/>
                    <a:pt x="12662" y="7925"/>
                  </a:cubicBezTo>
                  <a:cubicBezTo>
                    <a:pt x="12656" y="7925"/>
                    <a:pt x="12648" y="7924"/>
                    <a:pt x="12639" y="7921"/>
                  </a:cubicBezTo>
                  <a:lnTo>
                    <a:pt x="12637" y="7921"/>
                  </a:lnTo>
                  <a:cubicBezTo>
                    <a:pt x="12626" y="7956"/>
                    <a:pt x="12601" y="7951"/>
                    <a:pt x="12575" y="7952"/>
                  </a:cubicBezTo>
                  <a:cubicBezTo>
                    <a:pt x="12544" y="7948"/>
                    <a:pt x="12513" y="7947"/>
                    <a:pt x="12471" y="7942"/>
                  </a:cubicBezTo>
                  <a:lnTo>
                    <a:pt x="12471" y="7942"/>
                  </a:lnTo>
                  <a:cubicBezTo>
                    <a:pt x="12489" y="7966"/>
                    <a:pt x="12499" y="7980"/>
                    <a:pt x="12511" y="7994"/>
                  </a:cubicBezTo>
                  <a:cubicBezTo>
                    <a:pt x="12503" y="8021"/>
                    <a:pt x="12494" y="8048"/>
                    <a:pt x="12484" y="8075"/>
                  </a:cubicBezTo>
                  <a:lnTo>
                    <a:pt x="12532" y="8079"/>
                  </a:lnTo>
                  <a:cubicBezTo>
                    <a:pt x="12540" y="8066"/>
                    <a:pt x="12550" y="8053"/>
                    <a:pt x="12559" y="8038"/>
                  </a:cubicBezTo>
                  <a:cubicBezTo>
                    <a:pt x="12584" y="8042"/>
                    <a:pt x="12603" y="8045"/>
                    <a:pt x="12617" y="8045"/>
                  </a:cubicBezTo>
                  <a:cubicBezTo>
                    <a:pt x="12656" y="8045"/>
                    <a:pt x="12667" y="8024"/>
                    <a:pt x="12708" y="7947"/>
                  </a:cubicBezTo>
                  <a:lnTo>
                    <a:pt x="12739" y="7986"/>
                  </a:lnTo>
                  <a:lnTo>
                    <a:pt x="12791" y="7908"/>
                  </a:lnTo>
                  <a:lnTo>
                    <a:pt x="12835" y="7957"/>
                  </a:lnTo>
                  <a:cubicBezTo>
                    <a:pt x="12829" y="7908"/>
                    <a:pt x="12824" y="7872"/>
                    <a:pt x="12820" y="7835"/>
                  </a:cubicBezTo>
                  <a:lnTo>
                    <a:pt x="12710" y="7770"/>
                  </a:lnTo>
                  <a:cubicBezTo>
                    <a:pt x="12688" y="7733"/>
                    <a:pt x="12668" y="7701"/>
                    <a:pt x="12645" y="7664"/>
                  </a:cubicBezTo>
                  <a:lnTo>
                    <a:pt x="12694" y="7626"/>
                  </a:lnTo>
                  <a:lnTo>
                    <a:pt x="12804" y="7692"/>
                  </a:lnTo>
                  <a:lnTo>
                    <a:pt x="12821" y="7678"/>
                  </a:lnTo>
                  <a:cubicBezTo>
                    <a:pt x="12812" y="7653"/>
                    <a:pt x="12802" y="7628"/>
                    <a:pt x="12790" y="7597"/>
                  </a:cubicBezTo>
                  <a:cubicBezTo>
                    <a:pt x="12800" y="7594"/>
                    <a:pt x="12816" y="7581"/>
                    <a:pt x="12833" y="7581"/>
                  </a:cubicBezTo>
                  <a:cubicBezTo>
                    <a:pt x="12834" y="7581"/>
                    <a:pt x="12836" y="7581"/>
                    <a:pt x="12837" y="7582"/>
                  </a:cubicBezTo>
                  <a:cubicBezTo>
                    <a:pt x="12895" y="7589"/>
                    <a:pt x="12952" y="7602"/>
                    <a:pt x="13018" y="7615"/>
                  </a:cubicBezTo>
                  <a:lnTo>
                    <a:pt x="12993" y="7682"/>
                  </a:lnTo>
                  <a:lnTo>
                    <a:pt x="13028" y="7700"/>
                  </a:lnTo>
                  <a:lnTo>
                    <a:pt x="13118" y="7594"/>
                  </a:lnTo>
                  <a:lnTo>
                    <a:pt x="13018" y="7512"/>
                  </a:lnTo>
                  <a:lnTo>
                    <a:pt x="13018" y="7512"/>
                  </a:lnTo>
                  <a:cubicBezTo>
                    <a:pt x="13036" y="7540"/>
                    <a:pt x="13053" y="7569"/>
                    <a:pt x="13073" y="7602"/>
                  </a:cubicBezTo>
                  <a:cubicBezTo>
                    <a:pt x="13063" y="7609"/>
                    <a:pt x="13054" y="7612"/>
                    <a:pt x="13045" y="7612"/>
                  </a:cubicBezTo>
                  <a:cubicBezTo>
                    <a:pt x="13021" y="7612"/>
                    <a:pt x="13005" y="7587"/>
                    <a:pt x="12984" y="7576"/>
                  </a:cubicBezTo>
                  <a:cubicBezTo>
                    <a:pt x="12955" y="7559"/>
                    <a:pt x="12925" y="7540"/>
                    <a:pt x="12886" y="7518"/>
                  </a:cubicBezTo>
                  <a:cubicBezTo>
                    <a:pt x="12885" y="7496"/>
                    <a:pt x="12883" y="7467"/>
                    <a:pt x="12882" y="7439"/>
                  </a:cubicBezTo>
                  <a:cubicBezTo>
                    <a:pt x="12894" y="7435"/>
                    <a:pt x="12904" y="7434"/>
                    <a:pt x="12914" y="7434"/>
                  </a:cubicBezTo>
                  <a:cubicBezTo>
                    <a:pt x="12962" y="7434"/>
                    <a:pt x="12983" y="7471"/>
                    <a:pt x="13008" y="7501"/>
                  </a:cubicBezTo>
                  <a:lnTo>
                    <a:pt x="13093" y="7467"/>
                  </a:lnTo>
                  <a:lnTo>
                    <a:pt x="13118" y="7393"/>
                  </a:lnTo>
                  <a:lnTo>
                    <a:pt x="13177" y="7390"/>
                  </a:lnTo>
                  <a:lnTo>
                    <a:pt x="13140" y="7258"/>
                  </a:lnTo>
                  <a:cubicBezTo>
                    <a:pt x="13154" y="7194"/>
                    <a:pt x="13216" y="7199"/>
                    <a:pt x="13233" y="7148"/>
                  </a:cubicBezTo>
                  <a:cubicBezTo>
                    <a:pt x="13243" y="7114"/>
                    <a:pt x="13298" y="7094"/>
                    <a:pt x="13337" y="7066"/>
                  </a:cubicBezTo>
                  <a:lnTo>
                    <a:pt x="13337" y="6991"/>
                  </a:lnTo>
                  <a:lnTo>
                    <a:pt x="13522" y="6991"/>
                  </a:lnTo>
                  <a:cubicBezTo>
                    <a:pt x="13533" y="7017"/>
                    <a:pt x="13544" y="7048"/>
                    <a:pt x="13555" y="7072"/>
                  </a:cubicBezTo>
                  <a:lnTo>
                    <a:pt x="13737" y="7200"/>
                  </a:lnTo>
                  <a:cubicBezTo>
                    <a:pt x="13770" y="7121"/>
                    <a:pt x="13801" y="7048"/>
                    <a:pt x="13834" y="6971"/>
                  </a:cubicBezTo>
                  <a:cubicBezTo>
                    <a:pt x="13866" y="6895"/>
                    <a:pt x="13933" y="6848"/>
                    <a:pt x="13990" y="6781"/>
                  </a:cubicBezTo>
                  <a:lnTo>
                    <a:pt x="14044" y="6890"/>
                  </a:lnTo>
                  <a:lnTo>
                    <a:pt x="14110" y="6903"/>
                  </a:lnTo>
                  <a:lnTo>
                    <a:pt x="14192" y="6845"/>
                  </a:lnTo>
                  <a:cubicBezTo>
                    <a:pt x="14151" y="6823"/>
                    <a:pt x="14116" y="6794"/>
                    <a:pt x="14138" y="6737"/>
                  </a:cubicBezTo>
                  <a:lnTo>
                    <a:pt x="14138" y="6737"/>
                  </a:lnTo>
                  <a:cubicBezTo>
                    <a:pt x="14180" y="6743"/>
                    <a:pt x="14180" y="6743"/>
                    <a:pt x="14276" y="6840"/>
                  </a:cubicBezTo>
                  <a:cubicBezTo>
                    <a:pt x="14290" y="6831"/>
                    <a:pt x="14308" y="6815"/>
                    <a:pt x="14322" y="6811"/>
                  </a:cubicBezTo>
                  <a:cubicBezTo>
                    <a:pt x="14325" y="6811"/>
                    <a:pt x="14328" y="6811"/>
                    <a:pt x="14331" y="6811"/>
                  </a:cubicBezTo>
                  <a:cubicBezTo>
                    <a:pt x="14344" y="6811"/>
                    <a:pt x="14359" y="6817"/>
                    <a:pt x="14371" y="6819"/>
                  </a:cubicBezTo>
                  <a:lnTo>
                    <a:pt x="14407" y="6762"/>
                  </a:lnTo>
                  <a:lnTo>
                    <a:pt x="14414" y="6768"/>
                  </a:lnTo>
                  <a:lnTo>
                    <a:pt x="14455" y="6623"/>
                  </a:lnTo>
                  <a:lnTo>
                    <a:pt x="14473" y="6624"/>
                  </a:lnTo>
                  <a:lnTo>
                    <a:pt x="14438" y="6510"/>
                  </a:lnTo>
                  <a:lnTo>
                    <a:pt x="14487" y="6417"/>
                  </a:lnTo>
                  <a:lnTo>
                    <a:pt x="14515" y="6498"/>
                  </a:lnTo>
                  <a:lnTo>
                    <a:pt x="14592" y="6558"/>
                  </a:lnTo>
                  <a:lnTo>
                    <a:pt x="14734" y="6494"/>
                  </a:lnTo>
                  <a:lnTo>
                    <a:pt x="14768" y="6524"/>
                  </a:lnTo>
                  <a:cubicBezTo>
                    <a:pt x="14799" y="6473"/>
                    <a:pt x="14800" y="6398"/>
                    <a:pt x="14879" y="6388"/>
                  </a:cubicBezTo>
                  <a:cubicBezTo>
                    <a:pt x="14872" y="6373"/>
                    <a:pt x="14869" y="6363"/>
                    <a:pt x="14865" y="6356"/>
                  </a:cubicBezTo>
                  <a:lnTo>
                    <a:pt x="14932" y="6283"/>
                  </a:lnTo>
                  <a:lnTo>
                    <a:pt x="15067" y="6202"/>
                  </a:lnTo>
                  <a:lnTo>
                    <a:pt x="14982" y="6141"/>
                  </a:lnTo>
                  <a:cubicBezTo>
                    <a:pt x="15015" y="6053"/>
                    <a:pt x="15056" y="5984"/>
                    <a:pt x="15145" y="5941"/>
                  </a:cubicBezTo>
                  <a:lnTo>
                    <a:pt x="15196" y="5960"/>
                  </a:lnTo>
                  <a:lnTo>
                    <a:pt x="15181" y="6046"/>
                  </a:lnTo>
                  <a:lnTo>
                    <a:pt x="15181" y="6046"/>
                  </a:lnTo>
                  <a:lnTo>
                    <a:pt x="15272" y="6011"/>
                  </a:lnTo>
                  <a:lnTo>
                    <a:pt x="15345" y="6072"/>
                  </a:lnTo>
                  <a:lnTo>
                    <a:pt x="15576" y="6008"/>
                  </a:lnTo>
                  <a:lnTo>
                    <a:pt x="15633" y="6097"/>
                  </a:lnTo>
                  <a:lnTo>
                    <a:pt x="15645" y="6094"/>
                  </a:lnTo>
                  <a:cubicBezTo>
                    <a:pt x="15640" y="6038"/>
                    <a:pt x="15634" y="5982"/>
                    <a:pt x="15629" y="5919"/>
                  </a:cubicBezTo>
                  <a:lnTo>
                    <a:pt x="15729" y="5855"/>
                  </a:lnTo>
                  <a:cubicBezTo>
                    <a:pt x="15684" y="5793"/>
                    <a:pt x="15635" y="5728"/>
                    <a:pt x="15680" y="5641"/>
                  </a:cubicBezTo>
                  <a:lnTo>
                    <a:pt x="15763" y="5641"/>
                  </a:lnTo>
                  <a:cubicBezTo>
                    <a:pt x="15772" y="5541"/>
                    <a:pt x="15684" y="5453"/>
                    <a:pt x="15719" y="5352"/>
                  </a:cubicBezTo>
                  <a:lnTo>
                    <a:pt x="15742" y="5344"/>
                  </a:lnTo>
                  <a:cubicBezTo>
                    <a:pt x="15758" y="5366"/>
                    <a:pt x="15775" y="5388"/>
                    <a:pt x="15789" y="5411"/>
                  </a:cubicBezTo>
                  <a:cubicBezTo>
                    <a:pt x="15803" y="5434"/>
                    <a:pt x="15815" y="5461"/>
                    <a:pt x="15821" y="5488"/>
                  </a:cubicBezTo>
                  <a:lnTo>
                    <a:pt x="15852" y="5663"/>
                  </a:lnTo>
                  <a:lnTo>
                    <a:pt x="15955" y="5606"/>
                  </a:lnTo>
                  <a:cubicBezTo>
                    <a:pt x="15942" y="5580"/>
                    <a:pt x="15932" y="5561"/>
                    <a:pt x="15915" y="5526"/>
                  </a:cubicBezTo>
                  <a:lnTo>
                    <a:pt x="15915" y="5526"/>
                  </a:lnTo>
                  <a:lnTo>
                    <a:pt x="16051" y="5561"/>
                  </a:lnTo>
                  <a:cubicBezTo>
                    <a:pt x="16074" y="5534"/>
                    <a:pt x="16095" y="5506"/>
                    <a:pt x="16120" y="5478"/>
                  </a:cubicBezTo>
                  <a:lnTo>
                    <a:pt x="16120" y="5411"/>
                  </a:lnTo>
                  <a:lnTo>
                    <a:pt x="16180" y="5385"/>
                  </a:lnTo>
                  <a:cubicBezTo>
                    <a:pt x="16164" y="5372"/>
                    <a:pt x="16149" y="5368"/>
                    <a:pt x="16134" y="5368"/>
                  </a:cubicBezTo>
                  <a:cubicBezTo>
                    <a:pt x="16105" y="5368"/>
                    <a:pt x="16077" y="5385"/>
                    <a:pt x="16048" y="5388"/>
                  </a:cubicBezTo>
                  <a:cubicBezTo>
                    <a:pt x="16038" y="5375"/>
                    <a:pt x="16027" y="5364"/>
                    <a:pt x="16007" y="5340"/>
                  </a:cubicBezTo>
                  <a:lnTo>
                    <a:pt x="16132" y="5291"/>
                  </a:lnTo>
                  <a:cubicBezTo>
                    <a:pt x="16141" y="5270"/>
                    <a:pt x="16138" y="5229"/>
                    <a:pt x="16175" y="5229"/>
                  </a:cubicBezTo>
                  <a:cubicBezTo>
                    <a:pt x="16183" y="5229"/>
                    <a:pt x="16192" y="5231"/>
                    <a:pt x="16204" y="5235"/>
                  </a:cubicBezTo>
                  <a:cubicBezTo>
                    <a:pt x="16221" y="5284"/>
                    <a:pt x="16196" y="5351"/>
                    <a:pt x="16262" y="5398"/>
                  </a:cubicBezTo>
                  <a:cubicBezTo>
                    <a:pt x="16259" y="5319"/>
                    <a:pt x="16246" y="5244"/>
                    <a:pt x="16313" y="5187"/>
                  </a:cubicBezTo>
                  <a:cubicBezTo>
                    <a:pt x="16325" y="5183"/>
                    <a:pt x="16336" y="5182"/>
                    <a:pt x="16347" y="5182"/>
                  </a:cubicBezTo>
                  <a:cubicBezTo>
                    <a:pt x="16401" y="5182"/>
                    <a:pt x="16451" y="5218"/>
                    <a:pt x="16510" y="5231"/>
                  </a:cubicBezTo>
                  <a:cubicBezTo>
                    <a:pt x="16531" y="5182"/>
                    <a:pt x="16552" y="5133"/>
                    <a:pt x="16578" y="5071"/>
                  </a:cubicBezTo>
                  <a:lnTo>
                    <a:pt x="16578" y="5071"/>
                  </a:lnTo>
                  <a:lnTo>
                    <a:pt x="16514" y="5080"/>
                  </a:lnTo>
                  <a:cubicBezTo>
                    <a:pt x="16515" y="5105"/>
                    <a:pt x="16516" y="5124"/>
                    <a:pt x="16518" y="5164"/>
                  </a:cubicBezTo>
                  <a:lnTo>
                    <a:pt x="16452" y="5096"/>
                  </a:lnTo>
                  <a:cubicBezTo>
                    <a:pt x="16459" y="5051"/>
                    <a:pt x="16465" y="5011"/>
                    <a:pt x="16473" y="4964"/>
                  </a:cubicBezTo>
                  <a:lnTo>
                    <a:pt x="16579" y="5032"/>
                  </a:lnTo>
                  <a:cubicBezTo>
                    <a:pt x="16567" y="4983"/>
                    <a:pt x="16560" y="4948"/>
                    <a:pt x="16550" y="4906"/>
                  </a:cubicBezTo>
                  <a:lnTo>
                    <a:pt x="16610" y="4866"/>
                  </a:lnTo>
                  <a:cubicBezTo>
                    <a:pt x="16647" y="4923"/>
                    <a:pt x="16679" y="4972"/>
                    <a:pt x="16712" y="5023"/>
                  </a:cubicBezTo>
                  <a:lnTo>
                    <a:pt x="16723" y="5017"/>
                  </a:lnTo>
                  <a:cubicBezTo>
                    <a:pt x="16735" y="5045"/>
                    <a:pt x="16748" y="5075"/>
                    <a:pt x="16765" y="5116"/>
                  </a:cubicBezTo>
                  <a:lnTo>
                    <a:pt x="16793" y="5068"/>
                  </a:lnTo>
                  <a:cubicBezTo>
                    <a:pt x="16799" y="5067"/>
                    <a:pt x="16805" y="5066"/>
                    <a:pt x="16810" y="5066"/>
                  </a:cubicBezTo>
                  <a:cubicBezTo>
                    <a:pt x="16859" y="5066"/>
                    <a:pt x="16844" y="5133"/>
                    <a:pt x="16880" y="5161"/>
                  </a:cubicBezTo>
                  <a:cubicBezTo>
                    <a:pt x="16886" y="5121"/>
                    <a:pt x="16890" y="5091"/>
                    <a:pt x="16897" y="5049"/>
                  </a:cubicBezTo>
                  <a:cubicBezTo>
                    <a:pt x="16920" y="5053"/>
                    <a:pt x="16946" y="5051"/>
                    <a:pt x="16959" y="5064"/>
                  </a:cubicBezTo>
                  <a:cubicBezTo>
                    <a:pt x="16998" y="5101"/>
                    <a:pt x="17030" y="5145"/>
                    <a:pt x="17067" y="5189"/>
                  </a:cubicBezTo>
                  <a:lnTo>
                    <a:pt x="17126" y="5154"/>
                  </a:lnTo>
                  <a:cubicBezTo>
                    <a:pt x="17141" y="5077"/>
                    <a:pt x="17096" y="5026"/>
                    <a:pt x="17066" y="4971"/>
                  </a:cubicBezTo>
                  <a:cubicBezTo>
                    <a:pt x="17036" y="4918"/>
                    <a:pt x="16980" y="4878"/>
                    <a:pt x="16942" y="4828"/>
                  </a:cubicBezTo>
                  <a:cubicBezTo>
                    <a:pt x="16927" y="4807"/>
                    <a:pt x="16925" y="4777"/>
                    <a:pt x="16915" y="4749"/>
                  </a:cubicBezTo>
                  <a:lnTo>
                    <a:pt x="16868" y="4753"/>
                  </a:lnTo>
                  <a:cubicBezTo>
                    <a:pt x="16871" y="4741"/>
                    <a:pt x="16871" y="4729"/>
                    <a:pt x="16877" y="4727"/>
                  </a:cubicBezTo>
                  <a:cubicBezTo>
                    <a:pt x="16906" y="4710"/>
                    <a:pt x="16938" y="4695"/>
                    <a:pt x="16975" y="4677"/>
                  </a:cubicBezTo>
                  <a:lnTo>
                    <a:pt x="17045" y="4745"/>
                  </a:lnTo>
                  <a:lnTo>
                    <a:pt x="17220" y="4765"/>
                  </a:lnTo>
                  <a:lnTo>
                    <a:pt x="17233" y="4799"/>
                  </a:lnTo>
                  <a:lnTo>
                    <a:pt x="17330" y="4742"/>
                  </a:lnTo>
                  <a:lnTo>
                    <a:pt x="17326" y="4737"/>
                  </a:lnTo>
                  <a:cubicBezTo>
                    <a:pt x="17282" y="4722"/>
                    <a:pt x="17260" y="4715"/>
                    <a:pt x="17238" y="4715"/>
                  </a:cubicBezTo>
                  <a:cubicBezTo>
                    <a:pt x="17217" y="4715"/>
                    <a:pt x="17195" y="4721"/>
                    <a:pt x="17154" y="4733"/>
                  </a:cubicBezTo>
                  <a:cubicBezTo>
                    <a:pt x="17138" y="4724"/>
                    <a:pt x="17121" y="4715"/>
                    <a:pt x="17103" y="4705"/>
                  </a:cubicBezTo>
                  <a:cubicBezTo>
                    <a:pt x="17089" y="4697"/>
                    <a:pt x="17075" y="4691"/>
                    <a:pt x="17055" y="4680"/>
                  </a:cubicBezTo>
                  <a:cubicBezTo>
                    <a:pt x="17078" y="4654"/>
                    <a:pt x="17103" y="4651"/>
                    <a:pt x="17128" y="4651"/>
                  </a:cubicBezTo>
                  <a:cubicBezTo>
                    <a:pt x="17136" y="4651"/>
                    <a:pt x="17144" y="4652"/>
                    <a:pt x="17152" y="4652"/>
                  </a:cubicBezTo>
                  <a:cubicBezTo>
                    <a:pt x="17165" y="4652"/>
                    <a:pt x="17178" y="4651"/>
                    <a:pt x="17190" y="4646"/>
                  </a:cubicBezTo>
                  <a:lnTo>
                    <a:pt x="17098" y="4618"/>
                  </a:lnTo>
                  <a:cubicBezTo>
                    <a:pt x="17117" y="4565"/>
                    <a:pt x="17138" y="4514"/>
                    <a:pt x="17157" y="4462"/>
                  </a:cubicBezTo>
                  <a:lnTo>
                    <a:pt x="17333" y="4462"/>
                  </a:lnTo>
                  <a:cubicBezTo>
                    <a:pt x="17334" y="4457"/>
                    <a:pt x="17334" y="4452"/>
                    <a:pt x="17335" y="4447"/>
                  </a:cubicBezTo>
                  <a:lnTo>
                    <a:pt x="17428" y="4529"/>
                  </a:lnTo>
                  <a:lnTo>
                    <a:pt x="17525" y="4494"/>
                  </a:lnTo>
                  <a:cubicBezTo>
                    <a:pt x="17551" y="4436"/>
                    <a:pt x="17535" y="4399"/>
                    <a:pt x="17484" y="4376"/>
                  </a:cubicBezTo>
                  <a:cubicBezTo>
                    <a:pt x="17484" y="4313"/>
                    <a:pt x="17529" y="4298"/>
                    <a:pt x="17578" y="4273"/>
                  </a:cubicBezTo>
                  <a:lnTo>
                    <a:pt x="17615" y="4358"/>
                  </a:lnTo>
                  <a:lnTo>
                    <a:pt x="17759" y="4272"/>
                  </a:lnTo>
                  <a:lnTo>
                    <a:pt x="17759" y="4272"/>
                  </a:lnTo>
                  <a:cubicBezTo>
                    <a:pt x="17755" y="4330"/>
                    <a:pt x="17755" y="4330"/>
                    <a:pt x="17704" y="4367"/>
                  </a:cubicBezTo>
                  <a:lnTo>
                    <a:pt x="17749" y="4458"/>
                  </a:lnTo>
                  <a:lnTo>
                    <a:pt x="17668" y="4474"/>
                  </a:lnTo>
                  <a:lnTo>
                    <a:pt x="17752" y="4492"/>
                  </a:lnTo>
                  <a:lnTo>
                    <a:pt x="17819" y="4432"/>
                  </a:lnTo>
                  <a:lnTo>
                    <a:pt x="17847" y="4320"/>
                  </a:lnTo>
                  <a:lnTo>
                    <a:pt x="17867" y="4315"/>
                  </a:lnTo>
                  <a:lnTo>
                    <a:pt x="17935" y="4413"/>
                  </a:lnTo>
                  <a:lnTo>
                    <a:pt x="18023" y="4376"/>
                  </a:lnTo>
                  <a:lnTo>
                    <a:pt x="18182" y="4491"/>
                  </a:lnTo>
                  <a:lnTo>
                    <a:pt x="18186" y="4485"/>
                  </a:lnTo>
                  <a:lnTo>
                    <a:pt x="18130" y="4322"/>
                  </a:lnTo>
                  <a:cubicBezTo>
                    <a:pt x="18163" y="4275"/>
                    <a:pt x="18192" y="4237"/>
                    <a:pt x="18225" y="4190"/>
                  </a:cubicBezTo>
                  <a:cubicBezTo>
                    <a:pt x="18271" y="4250"/>
                    <a:pt x="18303" y="4314"/>
                    <a:pt x="18387" y="4318"/>
                  </a:cubicBezTo>
                  <a:lnTo>
                    <a:pt x="18387" y="4227"/>
                  </a:lnTo>
                  <a:cubicBezTo>
                    <a:pt x="18397" y="4223"/>
                    <a:pt x="18405" y="4222"/>
                    <a:pt x="18413" y="4222"/>
                  </a:cubicBezTo>
                  <a:cubicBezTo>
                    <a:pt x="18458" y="4222"/>
                    <a:pt x="18461" y="4287"/>
                    <a:pt x="18507" y="4293"/>
                  </a:cubicBezTo>
                  <a:lnTo>
                    <a:pt x="18675" y="4239"/>
                  </a:lnTo>
                  <a:cubicBezTo>
                    <a:pt x="18658" y="4216"/>
                    <a:pt x="18641" y="4209"/>
                    <a:pt x="18622" y="4209"/>
                  </a:cubicBezTo>
                  <a:cubicBezTo>
                    <a:pt x="18597" y="4209"/>
                    <a:pt x="18570" y="4222"/>
                    <a:pt x="18540" y="4223"/>
                  </a:cubicBezTo>
                  <a:lnTo>
                    <a:pt x="18540" y="4158"/>
                  </a:lnTo>
                  <a:lnTo>
                    <a:pt x="18694" y="4123"/>
                  </a:lnTo>
                  <a:cubicBezTo>
                    <a:pt x="18737" y="4059"/>
                    <a:pt x="18768" y="4015"/>
                    <a:pt x="18802" y="3965"/>
                  </a:cubicBezTo>
                  <a:lnTo>
                    <a:pt x="18944" y="4073"/>
                  </a:lnTo>
                  <a:cubicBezTo>
                    <a:pt x="19016" y="4068"/>
                    <a:pt x="19148" y="3991"/>
                    <a:pt x="19190" y="3921"/>
                  </a:cubicBezTo>
                  <a:lnTo>
                    <a:pt x="19250" y="3947"/>
                  </a:lnTo>
                  <a:lnTo>
                    <a:pt x="19347" y="3862"/>
                  </a:lnTo>
                  <a:cubicBezTo>
                    <a:pt x="19357" y="3867"/>
                    <a:pt x="19367" y="3869"/>
                    <a:pt x="19376" y="3869"/>
                  </a:cubicBezTo>
                  <a:cubicBezTo>
                    <a:pt x="19405" y="3869"/>
                    <a:pt x="19433" y="3851"/>
                    <a:pt x="19462" y="3834"/>
                  </a:cubicBezTo>
                  <a:cubicBezTo>
                    <a:pt x="19537" y="3788"/>
                    <a:pt x="19609" y="3739"/>
                    <a:pt x="19699" y="3721"/>
                  </a:cubicBezTo>
                  <a:cubicBezTo>
                    <a:pt x="19749" y="3712"/>
                    <a:pt x="19795" y="3679"/>
                    <a:pt x="19841" y="3655"/>
                  </a:cubicBezTo>
                  <a:cubicBezTo>
                    <a:pt x="19876" y="3637"/>
                    <a:pt x="19910" y="3616"/>
                    <a:pt x="19948" y="3595"/>
                  </a:cubicBezTo>
                  <a:lnTo>
                    <a:pt x="20015" y="3534"/>
                  </a:lnTo>
                  <a:cubicBezTo>
                    <a:pt x="20044" y="3447"/>
                    <a:pt x="20068" y="3378"/>
                    <a:pt x="20088" y="3305"/>
                  </a:cubicBezTo>
                  <a:cubicBezTo>
                    <a:pt x="20110" y="3233"/>
                    <a:pt x="20127" y="3159"/>
                    <a:pt x="20145" y="3087"/>
                  </a:cubicBezTo>
                  <a:cubicBezTo>
                    <a:pt x="20156" y="3081"/>
                    <a:pt x="20165" y="3079"/>
                    <a:pt x="20171" y="3079"/>
                  </a:cubicBezTo>
                  <a:close/>
                  <a:moveTo>
                    <a:pt x="26141" y="16855"/>
                  </a:moveTo>
                  <a:cubicBezTo>
                    <a:pt x="26178" y="16918"/>
                    <a:pt x="26246" y="16953"/>
                    <a:pt x="26225" y="17033"/>
                  </a:cubicBezTo>
                  <a:lnTo>
                    <a:pt x="26071" y="16952"/>
                  </a:lnTo>
                  <a:lnTo>
                    <a:pt x="26141" y="16855"/>
                  </a:lnTo>
                  <a:close/>
                  <a:moveTo>
                    <a:pt x="15186" y="16757"/>
                  </a:moveTo>
                  <a:cubicBezTo>
                    <a:pt x="15247" y="16757"/>
                    <a:pt x="15261" y="16802"/>
                    <a:pt x="15282" y="16842"/>
                  </a:cubicBezTo>
                  <a:lnTo>
                    <a:pt x="15181" y="17062"/>
                  </a:lnTo>
                  <a:lnTo>
                    <a:pt x="15073" y="17062"/>
                  </a:lnTo>
                  <a:cubicBezTo>
                    <a:pt x="15070" y="17057"/>
                    <a:pt x="15067" y="17053"/>
                    <a:pt x="15065" y="17048"/>
                  </a:cubicBezTo>
                  <a:lnTo>
                    <a:pt x="15153" y="16992"/>
                  </a:lnTo>
                  <a:cubicBezTo>
                    <a:pt x="15171" y="16950"/>
                    <a:pt x="15195" y="16913"/>
                    <a:pt x="15200" y="16877"/>
                  </a:cubicBezTo>
                  <a:cubicBezTo>
                    <a:pt x="15203" y="16840"/>
                    <a:pt x="15186" y="16802"/>
                    <a:pt x="15177" y="16758"/>
                  </a:cubicBezTo>
                  <a:lnTo>
                    <a:pt x="15177" y="16757"/>
                  </a:lnTo>
                  <a:cubicBezTo>
                    <a:pt x="15180" y="16757"/>
                    <a:pt x="15183" y="16757"/>
                    <a:pt x="15186" y="16757"/>
                  </a:cubicBezTo>
                  <a:close/>
                  <a:moveTo>
                    <a:pt x="3072" y="17245"/>
                  </a:moveTo>
                  <a:cubicBezTo>
                    <a:pt x="3133" y="17245"/>
                    <a:pt x="3156" y="17311"/>
                    <a:pt x="3207" y="17311"/>
                  </a:cubicBezTo>
                  <a:cubicBezTo>
                    <a:pt x="3209" y="17311"/>
                    <a:pt x="3212" y="17311"/>
                    <a:pt x="3214" y="17310"/>
                  </a:cubicBezTo>
                  <a:cubicBezTo>
                    <a:pt x="3216" y="17320"/>
                    <a:pt x="3218" y="17329"/>
                    <a:pt x="3220" y="17338"/>
                  </a:cubicBezTo>
                  <a:lnTo>
                    <a:pt x="3155" y="17367"/>
                  </a:lnTo>
                  <a:lnTo>
                    <a:pt x="3044" y="17249"/>
                  </a:lnTo>
                  <a:cubicBezTo>
                    <a:pt x="3054" y="17246"/>
                    <a:pt x="3064" y="17245"/>
                    <a:pt x="3072" y="17245"/>
                  </a:cubicBezTo>
                  <a:close/>
                  <a:moveTo>
                    <a:pt x="2809" y="17266"/>
                  </a:moveTo>
                  <a:cubicBezTo>
                    <a:pt x="2854" y="17276"/>
                    <a:pt x="2899" y="17280"/>
                    <a:pt x="2914" y="17331"/>
                  </a:cubicBezTo>
                  <a:cubicBezTo>
                    <a:pt x="2886" y="17356"/>
                    <a:pt x="2873" y="17368"/>
                    <a:pt x="2855" y="17368"/>
                  </a:cubicBezTo>
                  <a:cubicBezTo>
                    <a:pt x="2840" y="17368"/>
                    <a:pt x="2821" y="17360"/>
                    <a:pt x="2788" y="17347"/>
                  </a:cubicBezTo>
                  <a:cubicBezTo>
                    <a:pt x="2794" y="17321"/>
                    <a:pt x="2801" y="17294"/>
                    <a:pt x="2809" y="17266"/>
                  </a:cubicBezTo>
                  <a:close/>
                  <a:moveTo>
                    <a:pt x="2978" y="17308"/>
                  </a:moveTo>
                  <a:cubicBezTo>
                    <a:pt x="3020" y="17308"/>
                    <a:pt x="3052" y="17360"/>
                    <a:pt x="3046" y="17425"/>
                  </a:cubicBezTo>
                  <a:cubicBezTo>
                    <a:pt x="3040" y="17426"/>
                    <a:pt x="3033" y="17427"/>
                    <a:pt x="3027" y="17427"/>
                  </a:cubicBezTo>
                  <a:cubicBezTo>
                    <a:pt x="2983" y="17427"/>
                    <a:pt x="2963" y="17391"/>
                    <a:pt x="2944" y="17352"/>
                  </a:cubicBezTo>
                  <a:cubicBezTo>
                    <a:pt x="2951" y="17336"/>
                    <a:pt x="2959" y="17321"/>
                    <a:pt x="2964" y="17309"/>
                  </a:cubicBezTo>
                  <a:cubicBezTo>
                    <a:pt x="2969" y="17308"/>
                    <a:pt x="2973" y="17308"/>
                    <a:pt x="2978" y="17308"/>
                  </a:cubicBezTo>
                  <a:close/>
                  <a:moveTo>
                    <a:pt x="20206" y="17535"/>
                  </a:moveTo>
                  <a:cubicBezTo>
                    <a:pt x="20212" y="17620"/>
                    <a:pt x="20291" y="17646"/>
                    <a:pt x="20298" y="17723"/>
                  </a:cubicBezTo>
                  <a:lnTo>
                    <a:pt x="20161" y="17715"/>
                  </a:lnTo>
                  <a:lnTo>
                    <a:pt x="20161" y="17715"/>
                  </a:lnTo>
                  <a:cubicBezTo>
                    <a:pt x="20175" y="17758"/>
                    <a:pt x="20182" y="17778"/>
                    <a:pt x="20188" y="17801"/>
                  </a:cubicBezTo>
                  <a:lnTo>
                    <a:pt x="20069" y="17785"/>
                  </a:lnTo>
                  <a:cubicBezTo>
                    <a:pt x="20065" y="17775"/>
                    <a:pt x="20058" y="17754"/>
                    <a:pt x="20049" y="17727"/>
                  </a:cubicBezTo>
                  <a:lnTo>
                    <a:pt x="20121" y="17722"/>
                  </a:lnTo>
                  <a:lnTo>
                    <a:pt x="20079" y="17630"/>
                  </a:lnTo>
                  <a:lnTo>
                    <a:pt x="20206" y="17535"/>
                  </a:lnTo>
                  <a:close/>
                  <a:moveTo>
                    <a:pt x="653" y="17463"/>
                  </a:moveTo>
                  <a:lnTo>
                    <a:pt x="775" y="17512"/>
                  </a:lnTo>
                  <a:lnTo>
                    <a:pt x="821" y="17478"/>
                  </a:lnTo>
                  <a:cubicBezTo>
                    <a:pt x="903" y="17503"/>
                    <a:pt x="947" y="17569"/>
                    <a:pt x="990" y="17628"/>
                  </a:cubicBezTo>
                  <a:lnTo>
                    <a:pt x="990" y="17827"/>
                  </a:lnTo>
                  <a:cubicBezTo>
                    <a:pt x="965" y="17847"/>
                    <a:pt x="943" y="17854"/>
                    <a:pt x="922" y="17854"/>
                  </a:cubicBezTo>
                  <a:cubicBezTo>
                    <a:pt x="864" y="17854"/>
                    <a:pt x="818" y="17796"/>
                    <a:pt x="761" y="17784"/>
                  </a:cubicBezTo>
                  <a:lnTo>
                    <a:pt x="716" y="17847"/>
                  </a:lnTo>
                  <a:cubicBezTo>
                    <a:pt x="603" y="17833"/>
                    <a:pt x="573" y="17787"/>
                    <a:pt x="609" y="17690"/>
                  </a:cubicBezTo>
                  <a:lnTo>
                    <a:pt x="570" y="17633"/>
                  </a:lnTo>
                  <a:lnTo>
                    <a:pt x="630" y="17568"/>
                  </a:lnTo>
                  <a:lnTo>
                    <a:pt x="603" y="17531"/>
                  </a:lnTo>
                  <a:lnTo>
                    <a:pt x="653" y="17463"/>
                  </a:lnTo>
                  <a:close/>
                  <a:moveTo>
                    <a:pt x="137" y="17767"/>
                  </a:moveTo>
                  <a:lnTo>
                    <a:pt x="229" y="17809"/>
                  </a:lnTo>
                  <a:cubicBezTo>
                    <a:pt x="242" y="17874"/>
                    <a:pt x="242" y="17874"/>
                    <a:pt x="214" y="17914"/>
                  </a:cubicBezTo>
                  <a:cubicBezTo>
                    <a:pt x="158" y="17881"/>
                    <a:pt x="161" y="17827"/>
                    <a:pt x="137" y="17767"/>
                  </a:cubicBezTo>
                  <a:close/>
                  <a:moveTo>
                    <a:pt x="19956" y="17649"/>
                  </a:moveTo>
                  <a:lnTo>
                    <a:pt x="19971" y="17650"/>
                  </a:lnTo>
                  <a:cubicBezTo>
                    <a:pt x="19981" y="17713"/>
                    <a:pt x="19991" y="17776"/>
                    <a:pt x="20003" y="17842"/>
                  </a:cubicBezTo>
                  <a:lnTo>
                    <a:pt x="20110" y="17842"/>
                  </a:lnTo>
                  <a:lnTo>
                    <a:pt x="20008" y="17929"/>
                  </a:lnTo>
                  <a:cubicBezTo>
                    <a:pt x="19916" y="17896"/>
                    <a:pt x="19948" y="17815"/>
                    <a:pt x="19922" y="17765"/>
                  </a:cubicBezTo>
                  <a:cubicBezTo>
                    <a:pt x="19934" y="17723"/>
                    <a:pt x="19944" y="17687"/>
                    <a:pt x="19956" y="17649"/>
                  </a:cubicBezTo>
                  <a:close/>
                  <a:moveTo>
                    <a:pt x="16625" y="17898"/>
                  </a:moveTo>
                  <a:cubicBezTo>
                    <a:pt x="16660" y="17899"/>
                    <a:pt x="16672" y="17916"/>
                    <a:pt x="16666" y="17944"/>
                  </a:cubicBezTo>
                  <a:cubicBezTo>
                    <a:pt x="16657" y="17978"/>
                    <a:pt x="16643" y="18011"/>
                    <a:pt x="16597" y="18011"/>
                  </a:cubicBezTo>
                  <a:cubicBezTo>
                    <a:pt x="16594" y="18011"/>
                    <a:pt x="16591" y="18011"/>
                    <a:pt x="16588" y="18011"/>
                  </a:cubicBezTo>
                  <a:lnTo>
                    <a:pt x="16588" y="18012"/>
                  </a:lnTo>
                  <a:cubicBezTo>
                    <a:pt x="16573" y="17962"/>
                    <a:pt x="16596" y="17929"/>
                    <a:pt x="16625" y="17898"/>
                  </a:cubicBezTo>
                  <a:close/>
                  <a:moveTo>
                    <a:pt x="366" y="17827"/>
                  </a:moveTo>
                  <a:cubicBezTo>
                    <a:pt x="421" y="17859"/>
                    <a:pt x="500" y="17994"/>
                    <a:pt x="505" y="18074"/>
                  </a:cubicBezTo>
                  <a:cubicBezTo>
                    <a:pt x="481" y="18046"/>
                    <a:pt x="467" y="18025"/>
                    <a:pt x="449" y="18012"/>
                  </a:cubicBezTo>
                  <a:cubicBezTo>
                    <a:pt x="431" y="18000"/>
                    <a:pt x="408" y="17994"/>
                    <a:pt x="379" y="17982"/>
                  </a:cubicBezTo>
                  <a:cubicBezTo>
                    <a:pt x="376" y="17932"/>
                    <a:pt x="371" y="17881"/>
                    <a:pt x="366" y="17827"/>
                  </a:cubicBezTo>
                  <a:close/>
                  <a:moveTo>
                    <a:pt x="678" y="17881"/>
                  </a:moveTo>
                  <a:lnTo>
                    <a:pt x="780" y="17952"/>
                  </a:lnTo>
                  <a:lnTo>
                    <a:pt x="769" y="17976"/>
                  </a:lnTo>
                  <a:lnTo>
                    <a:pt x="711" y="17984"/>
                  </a:lnTo>
                  <a:cubicBezTo>
                    <a:pt x="701" y="18043"/>
                    <a:pt x="690" y="18099"/>
                    <a:pt x="678" y="18164"/>
                  </a:cubicBezTo>
                  <a:lnTo>
                    <a:pt x="553" y="18094"/>
                  </a:lnTo>
                  <a:cubicBezTo>
                    <a:pt x="558" y="18042"/>
                    <a:pt x="562" y="17998"/>
                    <a:pt x="566" y="17949"/>
                  </a:cubicBezTo>
                  <a:lnTo>
                    <a:pt x="633" y="17949"/>
                  </a:lnTo>
                  <a:lnTo>
                    <a:pt x="678" y="17881"/>
                  </a:lnTo>
                  <a:close/>
                  <a:moveTo>
                    <a:pt x="8098" y="18042"/>
                  </a:moveTo>
                  <a:lnTo>
                    <a:pt x="8098" y="18042"/>
                  </a:lnTo>
                  <a:cubicBezTo>
                    <a:pt x="8082" y="18084"/>
                    <a:pt x="8072" y="18115"/>
                    <a:pt x="8059" y="18151"/>
                  </a:cubicBezTo>
                  <a:lnTo>
                    <a:pt x="8002" y="18147"/>
                  </a:lnTo>
                  <a:cubicBezTo>
                    <a:pt x="7997" y="18162"/>
                    <a:pt x="7992" y="18176"/>
                    <a:pt x="7984" y="18200"/>
                  </a:cubicBezTo>
                  <a:cubicBezTo>
                    <a:pt x="7947" y="18179"/>
                    <a:pt x="7916" y="18160"/>
                    <a:pt x="7880" y="18139"/>
                  </a:cubicBezTo>
                  <a:cubicBezTo>
                    <a:pt x="7934" y="18063"/>
                    <a:pt x="8016" y="18069"/>
                    <a:pt x="8098" y="18042"/>
                  </a:cubicBezTo>
                  <a:close/>
                  <a:moveTo>
                    <a:pt x="7935" y="18276"/>
                  </a:moveTo>
                  <a:lnTo>
                    <a:pt x="8004" y="18312"/>
                  </a:lnTo>
                  <a:cubicBezTo>
                    <a:pt x="7998" y="18398"/>
                    <a:pt x="8035" y="18487"/>
                    <a:pt x="7962" y="18572"/>
                  </a:cubicBezTo>
                  <a:lnTo>
                    <a:pt x="7884" y="18501"/>
                  </a:lnTo>
                  <a:lnTo>
                    <a:pt x="7815" y="18486"/>
                  </a:lnTo>
                  <a:cubicBezTo>
                    <a:pt x="7801" y="18501"/>
                    <a:pt x="7785" y="18516"/>
                    <a:pt x="7769" y="18516"/>
                  </a:cubicBezTo>
                  <a:cubicBezTo>
                    <a:pt x="7756" y="18516"/>
                    <a:pt x="7742" y="18507"/>
                    <a:pt x="7728" y="18481"/>
                  </a:cubicBezTo>
                  <a:lnTo>
                    <a:pt x="7759" y="18446"/>
                  </a:lnTo>
                  <a:lnTo>
                    <a:pt x="7708" y="18401"/>
                  </a:lnTo>
                  <a:cubicBezTo>
                    <a:pt x="7723" y="18393"/>
                    <a:pt x="7736" y="18380"/>
                    <a:pt x="7745" y="18380"/>
                  </a:cubicBezTo>
                  <a:cubicBezTo>
                    <a:pt x="7745" y="18380"/>
                    <a:pt x="7746" y="18380"/>
                    <a:pt x="7747" y="18381"/>
                  </a:cubicBezTo>
                  <a:cubicBezTo>
                    <a:pt x="7776" y="18397"/>
                    <a:pt x="7806" y="18414"/>
                    <a:pt x="7835" y="18433"/>
                  </a:cubicBezTo>
                  <a:cubicBezTo>
                    <a:pt x="7809" y="18400"/>
                    <a:pt x="7795" y="18379"/>
                    <a:pt x="7777" y="18355"/>
                  </a:cubicBezTo>
                  <a:cubicBezTo>
                    <a:pt x="7840" y="18347"/>
                    <a:pt x="7896" y="18336"/>
                    <a:pt x="7935" y="18276"/>
                  </a:cubicBezTo>
                  <a:close/>
                  <a:moveTo>
                    <a:pt x="24201" y="18471"/>
                  </a:moveTo>
                  <a:cubicBezTo>
                    <a:pt x="24263" y="18517"/>
                    <a:pt x="24332" y="18562"/>
                    <a:pt x="24321" y="18667"/>
                  </a:cubicBezTo>
                  <a:lnTo>
                    <a:pt x="24271" y="18703"/>
                  </a:lnTo>
                  <a:cubicBezTo>
                    <a:pt x="24277" y="18725"/>
                    <a:pt x="24283" y="18747"/>
                    <a:pt x="24291" y="18775"/>
                  </a:cubicBezTo>
                  <a:cubicBezTo>
                    <a:pt x="24196" y="18767"/>
                    <a:pt x="24125" y="18728"/>
                    <a:pt x="24057" y="18660"/>
                  </a:cubicBezTo>
                  <a:lnTo>
                    <a:pt x="24201" y="18471"/>
                  </a:lnTo>
                  <a:close/>
                  <a:moveTo>
                    <a:pt x="24031" y="18693"/>
                  </a:moveTo>
                  <a:cubicBezTo>
                    <a:pt x="24051" y="18693"/>
                    <a:pt x="24071" y="18700"/>
                    <a:pt x="24090" y="18722"/>
                  </a:cubicBezTo>
                  <a:lnTo>
                    <a:pt x="24090" y="18817"/>
                  </a:lnTo>
                  <a:lnTo>
                    <a:pt x="24176" y="18832"/>
                  </a:lnTo>
                  <a:cubicBezTo>
                    <a:pt x="24159" y="18877"/>
                    <a:pt x="24145" y="18913"/>
                    <a:pt x="24129" y="18956"/>
                  </a:cubicBezTo>
                  <a:lnTo>
                    <a:pt x="24057" y="18934"/>
                  </a:lnTo>
                  <a:lnTo>
                    <a:pt x="24057" y="18848"/>
                  </a:lnTo>
                  <a:lnTo>
                    <a:pt x="23999" y="18796"/>
                  </a:lnTo>
                  <a:lnTo>
                    <a:pt x="23879" y="18836"/>
                  </a:lnTo>
                  <a:lnTo>
                    <a:pt x="23879" y="18717"/>
                  </a:lnTo>
                  <a:cubicBezTo>
                    <a:pt x="23888" y="18720"/>
                    <a:pt x="23898" y="18721"/>
                    <a:pt x="23907" y="18721"/>
                  </a:cubicBezTo>
                  <a:cubicBezTo>
                    <a:pt x="23951" y="18721"/>
                    <a:pt x="23991" y="18693"/>
                    <a:pt x="24031" y="18693"/>
                  </a:cubicBezTo>
                  <a:close/>
                  <a:moveTo>
                    <a:pt x="16921" y="19661"/>
                  </a:moveTo>
                  <a:cubicBezTo>
                    <a:pt x="16954" y="19714"/>
                    <a:pt x="16988" y="19768"/>
                    <a:pt x="17022" y="19821"/>
                  </a:cubicBezTo>
                  <a:lnTo>
                    <a:pt x="17004" y="19844"/>
                  </a:lnTo>
                  <a:lnTo>
                    <a:pt x="16901" y="19829"/>
                  </a:lnTo>
                  <a:lnTo>
                    <a:pt x="16901" y="19666"/>
                  </a:lnTo>
                  <a:lnTo>
                    <a:pt x="16921" y="19661"/>
                  </a:lnTo>
                  <a:close/>
                  <a:moveTo>
                    <a:pt x="31965" y="2444"/>
                  </a:moveTo>
                  <a:lnTo>
                    <a:pt x="32012" y="2507"/>
                  </a:lnTo>
                  <a:lnTo>
                    <a:pt x="32096" y="2493"/>
                  </a:lnTo>
                  <a:lnTo>
                    <a:pt x="32139" y="2552"/>
                  </a:lnTo>
                  <a:cubicBezTo>
                    <a:pt x="32133" y="2578"/>
                    <a:pt x="32125" y="2603"/>
                    <a:pt x="32120" y="2629"/>
                  </a:cubicBezTo>
                  <a:cubicBezTo>
                    <a:pt x="32118" y="2649"/>
                    <a:pt x="32117" y="2669"/>
                    <a:pt x="32117" y="2689"/>
                  </a:cubicBezTo>
                  <a:cubicBezTo>
                    <a:pt x="32148" y="2720"/>
                    <a:pt x="32169" y="2752"/>
                    <a:pt x="32198" y="2772"/>
                  </a:cubicBezTo>
                  <a:cubicBezTo>
                    <a:pt x="32230" y="2792"/>
                    <a:pt x="32270" y="2801"/>
                    <a:pt x="32319" y="2820"/>
                  </a:cubicBezTo>
                  <a:lnTo>
                    <a:pt x="32255" y="2866"/>
                  </a:lnTo>
                  <a:lnTo>
                    <a:pt x="32186" y="2811"/>
                  </a:lnTo>
                  <a:lnTo>
                    <a:pt x="32109" y="2854"/>
                  </a:lnTo>
                  <a:lnTo>
                    <a:pt x="32170" y="2893"/>
                  </a:lnTo>
                  <a:lnTo>
                    <a:pt x="32026" y="2936"/>
                  </a:lnTo>
                  <a:cubicBezTo>
                    <a:pt x="32029" y="2986"/>
                    <a:pt x="32031" y="3023"/>
                    <a:pt x="32035" y="3070"/>
                  </a:cubicBezTo>
                  <a:lnTo>
                    <a:pt x="32127" y="3011"/>
                  </a:lnTo>
                  <a:lnTo>
                    <a:pt x="32147" y="3023"/>
                  </a:lnTo>
                  <a:cubicBezTo>
                    <a:pt x="32142" y="3048"/>
                    <a:pt x="32137" y="3073"/>
                    <a:pt x="32137" y="3078"/>
                  </a:cubicBezTo>
                  <a:lnTo>
                    <a:pt x="32010" y="3154"/>
                  </a:lnTo>
                  <a:lnTo>
                    <a:pt x="32016" y="3172"/>
                  </a:lnTo>
                  <a:lnTo>
                    <a:pt x="32077" y="3154"/>
                  </a:lnTo>
                  <a:cubicBezTo>
                    <a:pt x="32083" y="3194"/>
                    <a:pt x="32086" y="3227"/>
                    <a:pt x="32088" y="3241"/>
                  </a:cubicBezTo>
                  <a:lnTo>
                    <a:pt x="31956" y="3416"/>
                  </a:lnTo>
                  <a:lnTo>
                    <a:pt x="31972" y="3435"/>
                  </a:lnTo>
                  <a:lnTo>
                    <a:pt x="31900" y="3492"/>
                  </a:lnTo>
                  <a:lnTo>
                    <a:pt x="31915" y="3505"/>
                  </a:lnTo>
                  <a:lnTo>
                    <a:pt x="31885" y="3493"/>
                  </a:lnTo>
                  <a:cubicBezTo>
                    <a:pt x="31829" y="3536"/>
                    <a:pt x="31860" y="3595"/>
                    <a:pt x="31856" y="3653"/>
                  </a:cubicBezTo>
                  <a:lnTo>
                    <a:pt x="31724" y="3695"/>
                  </a:lnTo>
                  <a:lnTo>
                    <a:pt x="31793" y="3751"/>
                  </a:lnTo>
                  <a:cubicBezTo>
                    <a:pt x="31710" y="3782"/>
                    <a:pt x="31674" y="3875"/>
                    <a:pt x="31576" y="3875"/>
                  </a:cubicBezTo>
                  <a:cubicBezTo>
                    <a:pt x="31569" y="3875"/>
                    <a:pt x="31561" y="3875"/>
                    <a:pt x="31553" y="3874"/>
                  </a:cubicBezTo>
                  <a:lnTo>
                    <a:pt x="31553" y="3874"/>
                  </a:lnTo>
                  <a:lnTo>
                    <a:pt x="31576" y="3917"/>
                  </a:lnTo>
                  <a:lnTo>
                    <a:pt x="31541" y="3964"/>
                  </a:lnTo>
                  <a:cubicBezTo>
                    <a:pt x="31534" y="4029"/>
                    <a:pt x="31528" y="4088"/>
                    <a:pt x="31521" y="4152"/>
                  </a:cubicBezTo>
                  <a:lnTo>
                    <a:pt x="31473" y="4180"/>
                  </a:lnTo>
                  <a:lnTo>
                    <a:pt x="31479" y="4223"/>
                  </a:lnTo>
                  <a:lnTo>
                    <a:pt x="31276" y="4391"/>
                  </a:lnTo>
                  <a:lnTo>
                    <a:pt x="31301" y="4442"/>
                  </a:lnTo>
                  <a:cubicBezTo>
                    <a:pt x="31250" y="4501"/>
                    <a:pt x="31168" y="4541"/>
                    <a:pt x="31186" y="4629"/>
                  </a:cubicBezTo>
                  <a:cubicBezTo>
                    <a:pt x="31133" y="4692"/>
                    <a:pt x="31084" y="4747"/>
                    <a:pt x="31043" y="4806"/>
                  </a:cubicBezTo>
                  <a:cubicBezTo>
                    <a:pt x="31008" y="4857"/>
                    <a:pt x="30982" y="4913"/>
                    <a:pt x="30953" y="4968"/>
                  </a:cubicBezTo>
                  <a:cubicBezTo>
                    <a:pt x="30943" y="4985"/>
                    <a:pt x="30935" y="5004"/>
                    <a:pt x="30927" y="5024"/>
                  </a:cubicBezTo>
                  <a:cubicBezTo>
                    <a:pt x="30892" y="5098"/>
                    <a:pt x="30853" y="5171"/>
                    <a:pt x="30820" y="5246"/>
                  </a:cubicBezTo>
                  <a:cubicBezTo>
                    <a:pt x="30795" y="5303"/>
                    <a:pt x="30776" y="5365"/>
                    <a:pt x="30705" y="5382"/>
                  </a:cubicBezTo>
                  <a:cubicBezTo>
                    <a:pt x="30697" y="5409"/>
                    <a:pt x="30689" y="5434"/>
                    <a:pt x="30679" y="5460"/>
                  </a:cubicBezTo>
                  <a:lnTo>
                    <a:pt x="30671" y="5453"/>
                  </a:lnTo>
                  <a:cubicBezTo>
                    <a:pt x="30590" y="5557"/>
                    <a:pt x="30508" y="5660"/>
                    <a:pt x="30427" y="5764"/>
                  </a:cubicBezTo>
                  <a:cubicBezTo>
                    <a:pt x="30385" y="5820"/>
                    <a:pt x="30335" y="5875"/>
                    <a:pt x="30360" y="5962"/>
                  </a:cubicBezTo>
                  <a:cubicBezTo>
                    <a:pt x="30281" y="5970"/>
                    <a:pt x="30247" y="6027"/>
                    <a:pt x="30214" y="6088"/>
                  </a:cubicBezTo>
                  <a:cubicBezTo>
                    <a:pt x="30165" y="6182"/>
                    <a:pt x="30112" y="6274"/>
                    <a:pt x="30062" y="6368"/>
                  </a:cubicBezTo>
                  <a:lnTo>
                    <a:pt x="29979" y="6386"/>
                  </a:lnTo>
                  <a:lnTo>
                    <a:pt x="29889" y="6566"/>
                  </a:lnTo>
                  <a:cubicBezTo>
                    <a:pt x="29793" y="6599"/>
                    <a:pt x="29694" y="6728"/>
                    <a:pt x="29661" y="6876"/>
                  </a:cubicBezTo>
                  <a:lnTo>
                    <a:pt x="29589" y="6910"/>
                  </a:lnTo>
                  <a:cubicBezTo>
                    <a:pt x="29596" y="6924"/>
                    <a:pt x="29603" y="6939"/>
                    <a:pt x="29612" y="6960"/>
                  </a:cubicBezTo>
                  <a:lnTo>
                    <a:pt x="29721" y="6906"/>
                  </a:lnTo>
                  <a:lnTo>
                    <a:pt x="29736" y="6980"/>
                  </a:lnTo>
                  <a:cubicBezTo>
                    <a:pt x="29693" y="7028"/>
                    <a:pt x="29660" y="7065"/>
                    <a:pt x="29637" y="7091"/>
                  </a:cubicBezTo>
                  <a:cubicBezTo>
                    <a:pt x="29641" y="7145"/>
                    <a:pt x="29646" y="7183"/>
                    <a:pt x="29649" y="7224"/>
                  </a:cubicBezTo>
                  <a:lnTo>
                    <a:pt x="29544" y="7254"/>
                  </a:lnTo>
                  <a:cubicBezTo>
                    <a:pt x="29555" y="7289"/>
                    <a:pt x="29564" y="7318"/>
                    <a:pt x="29573" y="7346"/>
                  </a:cubicBezTo>
                  <a:cubicBezTo>
                    <a:pt x="29502" y="7392"/>
                    <a:pt x="29502" y="7392"/>
                    <a:pt x="29526" y="7479"/>
                  </a:cubicBezTo>
                  <a:lnTo>
                    <a:pt x="29435" y="7498"/>
                  </a:lnTo>
                  <a:lnTo>
                    <a:pt x="29441" y="7507"/>
                  </a:lnTo>
                  <a:lnTo>
                    <a:pt x="29243" y="7618"/>
                  </a:lnTo>
                  <a:cubicBezTo>
                    <a:pt x="29226" y="7643"/>
                    <a:pt x="29200" y="7688"/>
                    <a:pt x="29140" y="7688"/>
                  </a:cubicBezTo>
                  <a:cubicBezTo>
                    <a:pt x="29136" y="7688"/>
                    <a:pt x="29131" y="7688"/>
                    <a:pt x="29126" y="7688"/>
                  </a:cubicBezTo>
                  <a:cubicBezTo>
                    <a:pt x="29125" y="7710"/>
                    <a:pt x="29123" y="7737"/>
                    <a:pt x="29122" y="7763"/>
                  </a:cubicBezTo>
                  <a:lnTo>
                    <a:pt x="29208" y="7790"/>
                  </a:lnTo>
                  <a:cubicBezTo>
                    <a:pt x="29167" y="7808"/>
                    <a:pt x="29130" y="7815"/>
                    <a:pt x="29093" y="7815"/>
                  </a:cubicBezTo>
                  <a:cubicBezTo>
                    <a:pt x="29060" y="7815"/>
                    <a:pt x="29027" y="7810"/>
                    <a:pt x="28990" y="7804"/>
                  </a:cubicBezTo>
                  <a:lnTo>
                    <a:pt x="28990" y="7804"/>
                  </a:lnTo>
                  <a:cubicBezTo>
                    <a:pt x="29008" y="7842"/>
                    <a:pt x="29018" y="7862"/>
                    <a:pt x="29031" y="7886"/>
                  </a:cubicBezTo>
                  <a:lnTo>
                    <a:pt x="28973" y="7920"/>
                  </a:lnTo>
                  <a:lnTo>
                    <a:pt x="28934" y="7875"/>
                  </a:lnTo>
                  <a:lnTo>
                    <a:pt x="28880" y="7934"/>
                  </a:lnTo>
                  <a:lnTo>
                    <a:pt x="28786" y="7867"/>
                  </a:lnTo>
                  <a:cubicBezTo>
                    <a:pt x="28780" y="7917"/>
                    <a:pt x="28774" y="7964"/>
                    <a:pt x="28770" y="8007"/>
                  </a:cubicBezTo>
                  <a:lnTo>
                    <a:pt x="28579" y="8047"/>
                  </a:lnTo>
                  <a:cubicBezTo>
                    <a:pt x="28562" y="8095"/>
                    <a:pt x="28545" y="8143"/>
                    <a:pt x="28527" y="8198"/>
                  </a:cubicBezTo>
                  <a:lnTo>
                    <a:pt x="28439" y="8162"/>
                  </a:lnTo>
                  <a:lnTo>
                    <a:pt x="28439" y="8162"/>
                  </a:lnTo>
                  <a:cubicBezTo>
                    <a:pt x="28443" y="8204"/>
                    <a:pt x="28448" y="8243"/>
                    <a:pt x="28453" y="8287"/>
                  </a:cubicBezTo>
                  <a:lnTo>
                    <a:pt x="28400" y="8300"/>
                  </a:lnTo>
                  <a:cubicBezTo>
                    <a:pt x="28396" y="8354"/>
                    <a:pt x="28392" y="8407"/>
                    <a:pt x="28386" y="8475"/>
                  </a:cubicBezTo>
                  <a:lnTo>
                    <a:pt x="28317" y="8413"/>
                  </a:lnTo>
                  <a:lnTo>
                    <a:pt x="28224" y="8457"/>
                  </a:lnTo>
                  <a:lnTo>
                    <a:pt x="28264" y="8543"/>
                  </a:lnTo>
                  <a:lnTo>
                    <a:pt x="28252" y="8558"/>
                  </a:lnTo>
                  <a:lnTo>
                    <a:pt x="28159" y="8501"/>
                  </a:lnTo>
                  <a:lnTo>
                    <a:pt x="28159" y="8501"/>
                  </a:lnTo>
                  <a:cubicBezTo>
                    <a:pt x="28175" y="8555"/>
                    <a:pt x="28195" y="8596"/>
                    <a:pt x="28197" y="8639"/>
                  </a:cubicBezTo>
                  <a:cubicBezTo>
                    <a:pt x="28199" y="8685"/>
                    <a:pt x="28183" y="8730"/>
                    <a:pt x="28161" y="8778"/>
                  </a:cubicBezTo>
                  <a:cubicBezTo>
                    <a:pt x="28146" y="8745"/>
                    <a:pt x="28138" y="8709"/>
                    <a:pt x="28115" y="8681"/>
                  </a:cubicBezTo>
                  <a:cubicBezTo>
                    <a:pt x="28093" y="8654"/>
                    <a:pt x="28058" y="8637"/>
                    <a:pt x="28016" y="8604"/>
                  </a:cubicBezTo>
                  <a:lnTo>
                    <a:pt x="28016" y="8730"/>
                  </a:lnTo>
                  <a:lnTo>
                    <a:pt x="27925" y="8751"/>
                  </a:lnTo>
                  <a:cubicBezTo>
                    <a:pt x="27924" y="8816"/>
                    <a:pt x="27983" y="8841"/>
                    <a:pt x="28010" y="8889"/>
                  </a:cubicBezTo>
                  <a:lnTo>
                    <a:pt x="27976" y="8921"/>
                  </a:lnTo>
                  <a:lnTo>
                    <a:pt x="27902" y="8838"/>
                  </a:lnTo>
                  <a:cubicBezTo>
                    <a:pt x="27817" y="8854"/>
                    <a:pt x="27876" y="8928"/>
                    <a:pt x="27848" y="8968"/>
                  </a:cubicBezTo>
                  <a:cubicBezTo>
                    <a:pt x="27837" y="8974"/>
                    <a:pt x="27829" y="8977"/>
                    <a:pt x="27822" y="8977"/>
                  </a:cubicBezTo>
                  <a:cubicBezTo>
                    <a:pt x="27798" y="8977"/>
                    <a:pt x="27790" y="8945"/>
                    <a:pt x="27778" y="8921"/>
                  </a:cubicBezTo>
                  <a:lnTo>
                    <a:pt x="27778" y="8921"/>
                  </a:lnTo>
                  <a:cubicBezTo>
                    <a:pt x="27711" y="8962"/>
                    <a:pt x="27805" y="8979"/>
                    <a:pt x="27786" y="9011"/>
                  </a:cubicBezTo>
                  <a:cubicBezTo>
                    <a:pt x="27777" y="9022"/>
                    <a:pt x="27768" y="9034"/>
                    <a:pt x="27758" y="9047"/>
                  </a:cubicBezTo>
                  <a:cubicBezTo>
                    <a:pt x="27797" y="9115"/>
                    <a:pt x="27805" y="9179"/>
                    <a:pt x="27720" y="9220"/>
                  </a:cubicBezTo>
                  <a:cubicBezTo>
                    <a:pt x="27680" y="9239"/>
                    <a:pt x="27640" y="9266"/>
                    <a:pt x="27599" y="9266"/>
                  </a:cubicBezTo>
                  <a:cubicBezTo>
                    <a:pt x="27575" y="9266"/>
                    <a:pt x="27551" y="9257"/>
                    <a:pt x="27526" y="9233"/>
                  </a:cubicBezTo>
                  <a:lnTo>
                    <a:pt x="27465" y="9263"/>
                  </a:lnTo>
                  <a:lnTo>
                    <a:pt x="27465" y="9502"/>
                  </a:lnTo>
                  <a:cubicBezTo>
                    <a:pt x="27396" y="9515"/>
                    <a:pt x="27363" y="9562"/>
                    <a:pt x="27348" y="9630"/>
                  </a:cubicBezTo>
                  <a:lnTo>
                    <a:pt x="27333" y="9619"/>
                  </a:lnTo>
                  <a:lnTo>
                    <a:pt x="27329" y="9580"/>
                  </a:lnTo>
                  <a:lnTo>
                    <a:pt x="27316" y="9577"/>
                  </a:lnTo>
                  <a:cubicBezTo>
                    <a:pt x="27308" y="9612"/>
                    <a:pt x="27299" y="9646"/>
                    <a:pt x="27287" y="9699"/>
                  </a:cubicBezTo>
                  <a:lnTo>
                    <a:pt x="26959" y="10023"/>
                  </a:lnTo>
                  <a:lnTo>
                    <a:pt x="26860" y="10023"/>
                  </a:lnTo>
                  <a:cubicBezTo>
                    <a:pt x="26873" y="10043"/>
                    <a:pt x="26882" y="10057"/>
                    <a:pt x="26893" y="10075"/>
                  </a:cubicBezTo>
                  <a:lnTo>
                    <a:pt x="26789" y="10131"/>
                  </a:lnTo>
                  <a:cubicBezTo>
                    <a:pt x="26780" y="10151"/>
                    <a:pt x="26768" y="10180"/>
                    <a:pt x="26754" y="10211"/>
                  </a:cubicBezTo>
                  <a:lnTo>
                    <a:pt x="26700" y="10193"/>
                  </a:lnTo>
                  <a:cubicBezTo>
                    <a:pt x="26696" y="10200"/>
                    <a:pt x="26692" y="10208"/>
                    <a:pt x="26691" y="10217"/>
                  </a:cubicBezTo>
                  <a:cubicBezTo>
                    <a:pt x="26691" y="10292"/>
                    <a:pt x="26624" y="10326"/>
                    <a:pt x="26587" y="10379"/>
                  </a:cubicBezTo>
                  <a:cubicBezTo>
                    <a:pt x="26580" y="10391"/>
                    <a:pt x="26551" y="10389"/>
                    <a:pt x="26530" y="10391"/>
                  </a:cubicBezTo>
                  <a:cubicBezTo>
                    <a:pt x="26485" y="10395"/>
                    <a:pt x="26438" y="10397"/>
                    <a:pt x="26372" y="10400"/>
                  </a:cubicBezTo>
                  <a:lnTo>
                    <a:pt x="26444" y="10453"/>
                  </a:lnTo>
                  <a:cubicBezTo>
                    <a:pt x="26428" y="10525"/>
                    <a:pt x="26344" y="10526"/>
                    <a:pt x="26312" y="10584"/>
                  </a:cubicBezTo>
                  <a:cubicBezTo>
                    <a:pt x="26315" y="10599"/>
                    <a:pt x="26318" y="10618"/>
                    <a:pt x="26324" y="10651"/>
                  </a:cubicBezTo>
                  <a:lnTo>
                    <a:pt x="26217" y="10623"/>
                  </a:lnTo>
                  <a:lnTo>
                    <a:pt x="26186" y="10729"/>
                  </a:lnTo>
                  <a:lnTo>
                    <a:pt x="26110" y="10735"/>
                  </a:lnTo>
                  <a:lnTo>
                    <a:pt x="26043" y="10834"/>
                  </a:lnTo>
                  <a:lnTo>
                    <a:pt x="25861" y="10775"/>
                  </a:lnTo>
                  <a:lnTo>
                    <a:pt x="25764" y="10826"/>
                  </a:lnTo>
                  <a:cubicBezTo>
                    <a:pt x="25751" y="10857"/>
                    <a:pt x="25741" y="10884"/>
                    <a:pt x="25728" y="10914"/>
                  </a:cubicBezTo>
                  <a:lnTo>
                    <a:pt x="25659" y="10939"/>
                  </a:lnTo>
                  <a:lnTo>
                    <a:pt x="25659" y="11106"/>
                  </a:lnTo>
                  <a:lnTo>
                    <a:pt x="25547" y="11106"/>
                  </a:lnTo>
                  <a:lnTo>
                    <a:pt x="25599" y="11217"/>
                  </a:lnTo>
                  <a:lnTo>
                    <a:pt x="25513" y="11320"/>
                  </a:lnTo>
                  <a:lnTo>
                    <a:pt x="25494" y="11309"/>
                  </a:lnTo>
                  <a:cubicBezTo>
                    <a:pt x="25504" y="11282"/>
                    <a:pt x="25512" y="11256"/>
                    <a:pt x="25521" y="11230"/>
                  </a:cubicBezTo>
                  <a:cubicBezTo>
                    <a:pt x="25499" y="11185"/>
                    <a:pt x="25471" y="11153"/>
                    <a:pt x="25432" y="11153"/>
                  </a:cubicBezTo>
                  <a:cubicBezTo>
                    <a:pt x="25424" y="11153"/>
                    <a:pt x="25416" y="11154"/>
                    <a:pt x="25408" y="11157"/>
                  </a:cubicBezTo>
                  <a:lnTo>
                    <a:pt x="25283" y="11255"/>
                  </a:lnTo>
                  <a:cubicBezTo>
                    <a:pt x="25287" y="11280"/>
                    <a:pt x="25292" y="11318"/>
                    <a:pt x="25299" y="11362"/>
                  </a:cubicBezTo>
                  <a:cubicBezTo>
                    <a:pt x="25290" y="11361"/>
                    <a:pt x="25282" y="11360"/>
                    <a:pt x="25273" y="11360"/>
                  </a:cubicBezTo>
                  <a:cubicBezTo>
                    <a:pt x="25192" y="11360"/>
                    <a:pt x="25147" y="11414"/>
                    <a:pt x="25102" y="11479"/>
                  </a:cubicBezTo>
                  <a:cubicBezTo>
                    <a:pt x="25068" y="11529"/>
                    <a:pt x="25018" y="11566"/>
                    <a:pt x="24980" y="11617"/>
                  </a:cubicBezTo>
                  <a:lnTo>
                    <a:pt x="24801" y="11722"/>
                  </a:lnTo>
                  <a:lnTo>
                    <a:pt x="24614" y="11952"/>
                  </a:lnTo>
                  <a:cubicBezTo>
                    <a:pt x="24624" y="11978"/>
                    <a:pt x="24634" y="12002"/>
                    <a:pt x="24648" y="12035"/>
                  </a:cubicBezTo>
                  <a:lnTo>
                    <a:pt x="24574" y="12180"/>
                  </a:lnTo>
                  <a:cubicBezTo>
                    <a:pt x="24538" y="12143"/>
                    <a:pt x="24514" y="12117"/>
                    <a:pt x="24479" y="12079"/>
                  </a:cubicBezTo>
                  <a:cubicBezTo>
                    <a:pt x="24471" y="12120"/>
                    <a:pt x="24468" y="12141"/>
                    <a:pt x="24463" y="12162"/>
                  </a:cubicBezTo>
                  <a:lnTo>
                    <a:pt x="24328" y="12306"/>
                  </a:lnTo>
                  <a:cubicBezTo>
                    <a:pt x="24292" y="12273"/>
                    <a:pt x="24324" y="12236"/>
                    <a:pt x="24324" y="12189"/>
                  </a:cubicBezTo>
                  <a:lnTo>
                    <a:pt x="24324" y="12189"/>
                  </a:lnTo>
                  <a:lnTo>
                    <a:pt x="24253" y="12263"/>
                  </a:lnTo>
                  <a:cubicBezTo>
                    <a:pt x="24242" y="12236"/>
                    <a:pt x="24235" y="12217"/>
                    <a:pt x="24227" y="12198"/>
                  </a:cubicBezTo>
                  <a:lnTo>
                    <a:pt x="24227" y="12198"/>
                  </a:lnTo>
                  <a:cubicBezTo>
                    <a:pt x="24144" y="12230"/>
                    <a:pt x="24147" y="12251"/>
                    <a:pt x="24255" y="12352"/>
                  </a:cubicBezTo>
                  <a:lnTo>
                    <a:pt x="24193" y="12419"/>
                  </a:lnTo>
                  <a:lnTo>
                    <a:pt x="24129" y="12367"/>
                  </a:lnTo>
                  <a:lnTo>
                    <a:pt x="23959" y="12399"/>
                  </a:lnTo>
                  <a:cubicBezTo>
                    <a:pt x="23953" y="12428"/>
                    <a:pt x="23949" y="12455"/>
                    <a:pt x="23946" y="12470"/>
                  </a:cubicBezTo>
                  <a:cubicBezTo>
                    <a:pt x="23882" y="12519"/>
                    <a:pt x="23832" y="12562"/>
                    <a:pt x="23776" y="12600"/>
                  </a:cubicBezTo>
                  <a:cubicBezTo>
                    <a:pt x="23754" y="12615"/>
                    <a:pt x="23723" y="12619"/>
                    <a:pt x="23690" y="12630"/>
                  </a:cubicBezTo>
                  <a:cubicBezTo>
                    <a:pt x="23683" y="12654"/>
                    <a:pt x="23676" y="12679"/>
                    <a:pt x="23665" y="12716"/>
                  </a:cubicBezTo>
                  <a:cubicBezTo>
                    <a:pt x="23629" y="12728"/>
                    <a:pt x="23595" y="12741"/>
                    <a:pt x="23562" y="12756"/>
                  </a:cubicBezTo>
                  <a:cubicBezTo>
                    <a:pt x="23537" y="12769"/>
                    <a:pt x="23503" y="12788"/>
                    <a:pt x="23499" y="12809"/>
                  </a:cubicBezTo>
                  <a:cubicBezTo>
                    <a:pt x="23493" y="12856"/>
                    <a:pt x="23469" y="12890"/>
                    <a:pt x="23450" y="12929"/>
                  </a:cubicBezTo>
                  <a:cubicBezTo>
                    <a:pt x="23432" y="12963"/>
                    <a:pt x="23430" y="13007"/>
                    <a:pt x="23424" y="13047"/>
                  </a:cubicBezTo>
                  <a:cubicBezTo>
                    <a:pt x="23418" y="13078"/>
                    <a:pt x="23418" y="13111"/>
                    <a:pt x="23416" y="13137"/>
                  </a:cubicBezTo>
                  <a:cubicBezTo>
                    <a:pt x="23402" y="13145"/>
                    <a:pt x="23391" y="13148"/>
                    <a:pt x="23381" y="13148"/>
                  </a:cubicBezTo>
                  <a:cubicBezTo>
                    <a:pt x="23333" y="13148"/>
                    <a:pt x="23326" y="13071"/>
                    <a:pt x="23280" y="13071"/>
                  </a:cubicBezTo>
                  <a:cubicBezTo>
                    <a:pt x="23275" y="13071"/>
                    <a:pt x="23270" y="13072"/>
                    <a:pt x="23265" y="13073"/>
                  </a:cubicBezTo>
                  <a:cubicBezTo>
                    <a:pt x="23209" y="13140"/>
                    <a:pt x="23291" y="13205"/>
                    <a:pt x="23276" y="13272"/>
                  </a:cubicBezTo>
                  <a:cubicBezTo>
                    <a:pt x="23264" y="13273"/>
                    <a:pt x="23255" y="13274"/>
                    <a:pt x="23248" y="13274"/>
                  </a:cubicBezTo>
                  <a:cubicBezTo>
                    <a:pt x="23225" y="13274"/>
                    <a:pt x="23220" y="13263"/>
                    <a:pt x="23200" y="13216"/>
                  </a:cubicBezTo>
                  <a:lnTo>
                    <a:pt x="23093" y="13178"/>
                  </a:lnTo>
                  <a:lnTo>
                    <a:pt x="23093" y="13178"/>
                  </a:lnTo>
                  <a:cubicBezTo>
                    <a:pt x="23122" y="13246"/>
                    <a:pt x="23168" y="13295"/>
                    <a:pt x="23116" y="13359"/>
                  </a:cubicBezTo>
                  <a:lnTo>
                    <a:pt x="23030" y="13319"/>
                  </a:lnTo>
                  <a:lnTo>
                    <a:pt x="23030" y="13452"/>
                  </a:lnTo>
                  <a:lnTo>
                    <a:pt x="22960" y="13474"/>
                  </a:lnTo>
                  <a:lnTo>
                    <a:pt x="22971" y="13485"/>
                  </a:lnTo>
                  <a:lnTo>
                    <a:pt x="22824" y="13684"/>
                  </a:lnTo>
                  <a:cubicBezTo>
                    <a:pt x="22808" y="13653"/>
                    <a:pt x="22796" y="13631"/>
                    <a:pt x="22779" y="13598"/>
                  </a:cubicBezTo>
                  <a:lnTo>
                    <a:pt x="22678" y="13655"/>
                  </a:lnTo>
                  <a:lnTo>
                    <a:pt x="22519" y="13591"/>
                  </a:lnTo>
                  <a:cubicBezTo>
                    <a:pt x="22444" y="13636"/>
                    <a:pt x="22370" y="13686"/>
                    <a:pt x="22362" y="13799"/>
                  </a:cubicBezTo>
                  <a:lnTo>
                    <a:pt x="22266" y="13756"/>
                  </a:lnTo>
                  <a:lnTo>
                    <a:pt x="22177" y="13851"/>
                  </a:lnTo>
                  <a:lnTo>
                    <a:pt x="22111" y="13830"/>
                  </a:lnTo>
                  <a:cubicBezTo>
                    <a:pt x="22105" y="13836"/>
                    <a:pt x="22099" y="13843"/>
                    <a:pt x="22096" y="13851"/>
                  </a:cubicBezTo>
                  <a:cubicBezTo>
                    <a:pt x="22077" y="13928"/>
                    <a:pt x="22035" y="13984"/>
                    <a:pt x="21961" y="14017"/>
                  </a:cubicBezTo>
                  <a:cubicBezTo>
                    <a:pt x="21876" y="14055"/>
                    <a:pt x="21812" y="14121"/>
                    <a:pt x="21761" y="14202"/>
                  </a:cubicBezTo>
                  <a:cubicBezTo>
                    <a:pt x="21676" y="14203"/>
                    <a:pt x="21600" y="14252"/>
                    <a:pt x="21562" y="14327"/>
                  </a:cubicBezTo>
                  <a:cubicBezTo>
                    <a:pt x="21546" y="14358"/>
                    <a:pt x="21506" y="14377"/>
                    <a:pt x="21474" y="14399"/>
                  </a:cubicBezTo>
                  <a:cubicBezTo>
                    <a:pt x="21456" y="14410"/>
                    <a:pt x="21435" y="14421"/>
                    <a:pt x="21415" y="14429"/>
                  </a:cubicBezTo>
                  <a:cubicBezTo>
                    <a:pt x="21384" y="14486"/>
                    <a:pt x="21359" y="14531"/>
                    <a:pt x="21327" y="14590"/>
                  </a:cubicBezTo>
                  <a:cubicBezTo>
                    <a:pt x="21336" y="14606"/>
                    <a:pt x="21352" y="14631"/>
                    <a:pt x="21374" y="14668"/>
                  </a:cubicBezTo>
                  <a:cubicBezTo>
                    <a:pt x="21364" y="14713"/>
                    <a:pt x="21350" y="14771"/>
                    <a:pt x="21334" y="14836"/>
                  </a:cubicBezTo>
                  <a:lnTo>
                    <a:pt x="21278" y="14821"/>
                  </a:lnTo>
                  <a:cubicBezTo>
                    <a:pt x="21277" y="14837"/>
                    <a:pt x="21275" y="14853"/>
                    <a:pt x="21272" y="14873"/>
                  </a:cubicBezTo>
                  <a:lnTo>
                    <a:pt x="21188" y="14888"/>
                  </a:lnTo>
                  <a:lnTo>
                    <a:pt x="21188" y="14762"/>
                  </a:lnTo>
                  <a:lnTo>
                    <a:pt x="21109" y="14689"/>
                  </a:lnTo>
                  <a:cubicBezTo>
                    <a:pt x="20997" y="14730"/>
                    <a:pt x="20924" y="14852"/>
                    <a:pt x="20786" y="14862"/>
                  </a:cubicBezTo>
                  <a:lnTo>
                    <a:pt x="20646" y="15015"/>
                  </a:lnTo>
                  <a:lnTo>
                    <a:pt x="20556" y="15027"/>
                  </a:lnTo>
                  <a:lnTo>
                    <a:pt x="20475" y="15134"/>
                  </a:lnTo>
                  <a:lnTo>
                    <a:pt x="20406" y="15139"/>
                  </a:lnTo>
                  <a:lnTo>
                    <a:pt x="20354" y="15259"/>
                  </a:lnTo>
                  <a:lnTo>
                    <a:pt x="20259" y="15203"/>
                  </a:lnTo>
                  <a:lnTo>
                    <a:pt x="20259" y="15314"/>
                  </a:lnTo>
                  <a:cubicBezTo>
                    <a:pt x="20208" y="15373"/>
                    <a:pt x="20137" y="15388"/>
                    <a:pt x="20071" y="15394"/>
                  </a:cubicBezTo>
                  <a:lnTo>
                    <a:pt x="19976" y="15484"/>
                  </a:lnTo>
                  <a:cubicBezTo>
                    <a:pt x="19988" y="15516"/>
                    <a:pt x="19999" y="15548"/>
                    <a:pt x="20014" y="15589"/>
                  </a:cubicBezTo>
                  <a:lnTo>
                    <a:pt x="20070" y="15620"/>
                  </a:lnTo>
                  <a:cubicBezTo>
                    <a:pt x="20089" y="15660"/>
                    <a:pt x="20031" y="15754"/>
                    <a:pt x="19975" y="15783"/>
                  </a:cubicBezTo>
                  <a:cubicBezTo>
                    <a:pt x="19976" y="15801"/>
                    <a:pt x="19977" y="15819"/>
                    <a:pt x="19979" y="15838"/>
                  </a:cubicBezTo>
                  <a:lnTo>
                    <a:pt x="19964" y="15846"/>
                  </a:lnTo>
                  <a:lnTo>
                    <a:pt x="19918" y="15791"/>
                  </a:lnTo>
                  <a:lnTo>
                    <a:pt x="19747" y="15947"/>
                  </a:lnTo>
                  <a:lnTo>
                    <a:pt x="19700" y="15938"/>
                  </a:lnTo>
                  <a:lnTo>
                    <a:pt x="19668" y="15999"/>
                  </a:lnTo>
                  <a:lnTo>
                    <a:pt x="19566" y="15937"/>
                  </a:lnTo>
                  <a:lnTo>
                    <a:pt x="19280" y="16004"/>
                  </a:lnTo>
                  <a:lnTo>
                    <a:pt x="19186" y="15967"/>
                  </a:lnTo>
                  <a:cubicBezTo>
                    <a:pt x="19162" y="16046"/>
                    <a:pt x="19139" y="16121"/>
                    <a:pt x="19113" y="16206"/>
                  </a:cubicBezTo>
                  <a:lnTo>
                    <a:pt x="19020" y="16254"/>
                  </a:lnTo>
                  <a:lnTo>
                    <a:pt x="18961" y="16199"/>
                  </a:lnTo>
                  <a:lnTo>
                    <a:pt x="18873" y="16240"/>
                  </a:lnTo>
                  <a:cubicBezTo>
                    <a:pt x="18865" y="16271"/>
                    <a:pt x="18857" y="16300"/>
                    <a:pt x="18847" y="16336"/>
                  </a:cubicBezTo>
                  <a:lnTo>
                    <a:pt x="18821" y="16317"/>
                  </a:lnTo>
                  <a:lnTo>
                    <a:pt x="18693" y="16438"/>
                  </a:lnTo>
                  <a:cubicBezTo>
                    <a:pt x="18717" y="16492"/>
                    <a:pt x="18792" y="16532"/>
                    <a:pt x="18774" y="16616"/>
                  </a:cubicBezTo>
                  <a:cubicBezTo>
                    <a:pt x="18687" y="16613"/>
                    <a:pt x="18719" y="16495"/>
                    <a:pt x="18638" y="16480"/>
                  </a:cubicBezTo>
                  <a:lnTo>
                    <a:pt x="18599" y="16586"/>
                  </a:lnTo>
                  <a:lnTo>
                    <a:pt x="18508" y="16547"/>
                  </a:lnTo>
                  <a:lnTo>
                    <a:pt x="18508" y="16547"/>
                  </a:lnTo>
                  <a:cubicBezTo>
                    <a:pt x="18511" y="16573"/>
                    <a:pt x="18514" y="16592"/>
                    <a:pt x="18518" y="16620"/>
                  </a:cubicBezTo>
                  <a:lnTo>
                    <a:pt x="18396" y="16579"/>
                  </a:lnTo>
                  <a:cubicBezTo>
                    <a:pt x="18330" y="16587"/>
                    <a:pt x="18284" y="16617"/>
                    <a:pt x="18254" y="16682"/>
                  </a:cubicBezTo>
                  <a:cubicBezTo>
                    <a:pt x="18235" y="16722"/>
                    <a:pt x="18194" y="16751"/>
                    <a:pt x="18165" y="16785"/>
                  </a:cubicBezTo>
                  <a:lnTo>
                    <a:pt x="18080" y="16769"/>
                  </a:lnTo>
                  <a:lnTo>
                    <a:pt x="17982" y="16808"/>
                  </a:lnTo>
                  <a:lnTo>
                    <a:pt x="17862" y="16991"/>
                  </a:lnTo>
                  <a:lnTo>
                    <a:pt x="17790" y="16975"/>
                  </a:lnTo>
                  <a:lnTo>
                    <a:pt x="17763" y="17058"/>
                  </a:lnTo>
                  <a:lnTo>
                    <a:pt x="17566" y="17106"/>
                  </a:lnTo>
                  <a:cubicBezTo>
                    <a:pt x="17558" y="17122"/>
                    <a:pt x="17542" y="17155"/>
                    <a:pt x="17527" y="17185"/>
                  </a:cubicBezTo>
                  <a:cubicBezTo>
                    <a:pt x="17553" y="17221"/>
                    <a:pt x="17573" y="17251"/>
                    <a:pt x="17584" y="17268"/>
                  </a:cubicBezTo>
                  <a:cubicBezTo>
                    <a:pt x="17582" y="17317"/>
                    <a:pt x="17587" y="17356"/>
                    <a:pt x="17575" y="17389"/>
                  </a:cubicBezTo>
                  <a:cubicBezTo>
                    <a:pt x="17560" y="17430"/>
                    <a:pt x="17531" y="17467"/>
                    <a:pt x="17506" y="17509"/>
                  </a:cubicBezTo>
                  <a:lnTo>
                    <a:pt x="17427" y="17499"/>
                  </a:lnTo>
                  <a:cubicBezTo>
                    <a:pt x="17416" y="17476"/>
                    <a:pt x="17407" y="17459"/>
                    <a:pt x="17396" y="17438"/>
                  </a:cubicBezTo>
                  <a:lnTo>
                    <a:pt x="17396" y="17438"/>
                  </a:lnTo>
                  <a:cubicBezTo>
                    <a:pt x="17316" y="17486"/>
                    <a:pt x="17409" y="17531"/>
                    <a:pt x="17391" y="17585"/>
                  </a:cubicBezTo>
                  <a:lnTo>
                    <a:pt x="17306" y="17605"/>
                  </a:lnTo>
                  <a:lnTo>
                    <a:pt x="17292" y="17685"/>
                  </a:lnTo>
                  <a:lnTo>
                    <a:pt x="17217" y="17733"/>
                  </a:lnTo>
                  <a:lnTo>
                    <a:pt x="17140" y="17704"/>
                  </a:lnTo>
                  <a:lnTo>
                    <a:pt x="17022" y="17755"/>
                  </a:lnTo>
                  <a:cubicBezTo>
                    <a:pt x="17014" y="17783"/>
                    <a:pt x="17006" y="17814"/>
                    <a:pt x="16991" y="17863"/>
                  </a:cubicBezTo>
                  <a:cubicBezTo>
                    <a:pt x="16954" y="17788"/>
                    <a:pt x="16923" y="17728"/>
                    <a:pt x="16890" y="17662"/>
                  </a:cubicBezTo>
                  <a:cubicBezTo>
                    <a:pt x="16869" y="17665"/>
                    <a:pt x="16840" y="17663"/>
                    <a:pt x="16826" y="17677"/>
                  </a:cubicBezTo>
                  <a:cubicBezTo>
                    <a:pt x="16767" y="17728"/>
                    <a:pt x="16686" y="17742"/>
                    <a:pt x="16630" y="17800"/>
                  </a:cubicBezTo>
                  <a:cubicBezTo>
                    <a:pt x="16605" y="17826"/>
                    <a:pt x="16558" y="17831"/>
                    <a:pt x="16515" y="17849"/>
                  </a:cubicBezTo>
                  <a:cubicBezTo>
                    <a:pt x="16517" y="17861"/>
                    <a:pt x="16521" y="17873"/>
                    <a:pt x="16525" y="17885"/>
                  </a:cubicBezTo>
                  <a:cubicBezTo>
                    <a:pt x="16545" y="17924"/>
                    <a:pt x="16537" y="17970"/>
                    <a:pt x="16507" y="18001"/>
                  </a:cubicBezTo>
                  <a:cubicBezTo>
                    <a:pt x="16456" y="18059"/>
                    <a:pt x="16404" y="18119"/>
                    <a:pt x="16350" y="18182"/>
                  </a:cubicBezTo>
                  <a:lnTo>
                    <a:pt x="16278" y="18155"/>
                  </a:lnTo>
                  <a:lnTo>
                    <a:pt x="16278" y="18155"/>
                  </a:lnTo>
                  <a:lnTo>
                    <a:pt x="16305" y="18282"/>
                  </a:lnTo>
                  <a:cubicBezTo>
                    <a:pt x="16285" y="18275"/>
                    <a:pt x="16268" y="18271"/>
                    <a:pt x="16252" y="18271"/>
                  </a:cubicBezTo>
                  <a:cubicBezTo>
                    <a:pt x="16194" y="18271"/>
                    <a:pt x="16162" y="18319"/>
                    <a:pt x="16133" y="18374"/>
                  </a:cubicBezTo>
                  <a:lnTo>
                    <a:pt x="16029" y="18339"/>
                  </a:lnTo>
                  <a:cubicBezTo>
                    <a:pt x="16016" y="18365"/>
                    <a:pt x="16003" y="18391"/>
                    <a:pt x="15986" y="18423"/>
                  </a:cubicBezTo>
                  <a:lnTo>
                    <a:pt x="15869" y="18438"/>
                  </a:lnTo>
                  <a:cubicBezTo>
                    <a:pt x="15865" y="18449"/>
                    <a:pt x="15858" y="18464"/>
                    <a:pt x="15851" y="18480"/>
                  </a:cubicBezTo>
                  <a:lnTo>
                    <a:pt x="15707" y="18473"/>
                  </a:lnTo>
                  <a:lnTo>
                    <a:pt x="15574" y="18569"/>
                  </a:lnTo>
                  <a:lnTo>
                    <a:pt x="15632" y="18613"/>
                  </a:lnTo>
                  <a:lnTo>
                    <a:pt x="15569" y="18654"/>
                  </a:lnTo>
                  <a:lnTo>
                    <a:pt x="15443" y="18548"/>
                  </a:lnTo>
                  <a:lnTo>
                    <a:pt x="15443" y="18684"/>
                  </a:lnTo>
                  <a:lnTo>
                    <a:pt x="15358" y="18782"/>
                  </a:lnTo>
                  <a:cubicBezTo>
                    <a:pt x="15306" y="18813"/>
                    <a:pt x="15261" y="18838"/>
                    <a:pt x="15206" y="18868"/>
                  </a:cubicBezTo>
                  <a:cubicBezTo>
                    <a:pt x="15211" y="18817"/>
                    <a:pt x="15214" y="18779"/>
                    <a:pt x="15219" y="18735"/>
                  </a:cubicBezTo>
                  <a:cubicBezTo>
                    <a:pt x="15213" y="18735"/>
                    <a:pt x="15208" y="18735"/>
                    <a:pt x="15203" y="18735"/>
                  </a:cubicBezTo>
                  <a:cubicBezTo>
                    <a:pt x="15111" y="18735"/>
                    <a:pt x="15137" y="18823"/>
                    <a:pt x="15105" y="18862"/>
                  </a:cubicBezTo>
                  <a:cubicBezTo>
                    <a:pt x="15116" y="18884"/>
                    <a:pt x="15125" y="18902"/>
                    <a:pt x="15133" y="18918"/>
                  </a:cubicBezTo>
                  <a:cubicBezTo>
                    <a:pt x="15125" y="18932"/>
                    <a:pt x="15112" y="18939"/>
                    <a:pt x="15098" y="18939"/>
                  </a:cubicBezTo>
                  <a:cubicBezTo>
                    <a:pt x="15082" y="18939"/>
                    <a:pt x="15065" y="18930"/>
                    <a:pt x="15050" y="18913"/>
                  </a:cubicBezTo>
                  <a:cubicBezTo>
                    <a:pt x="15032" y="18892"/>
                    <a:pt x="15015" y="18869"/>
                    <a:pt x="14986" y="18832"/>
                  </a:cubicBezTo>
                  <a:lnTo>
                    <a:pt x="14986" y="18969"/>
                  </a:lnTo>
                  <a:cubicBezTo>
                    <a:pt x="14918" y="19035"/>
                    <a:pt x="14836" y="19088"/>
                    <a:pt x="14746" y="19123"/>
                  </a:cubicBezTo>
                  <a:cubicBezTo>
                    <a:pt x="14658" y="19159"/>
                    <a:pt x="14578" y="19218"/>
                    <a:pt x="14492" y="19261"/>
                  </a:cubicBezTo>
                  <a:lnTo>
                    <a:pt x="14310" y="19392"/>
                  </a:lnTo>
                  <a:cubicBezTo>
                    <a:pt x="14296" y="19389"/>
                    <a:pt x="14282" y="19387"/>
                    <a:pt x="14268" y="19387"/>
                  </a:cubicBezTo>
                  <a:cubicBezTo>
                    <a:pt x="14220" y="19387"/>
                    <a:pt x="14174" y="19408"/>
                    <a:pt x="14127" y="19439"/>
                  </a:cubicBezTo>
                  <a:cubicBezTo>
                    <a:pt x="14027" y="19507"/>
                    <a:pt x="13917" y="19561"/>
                    <a:pt x="13811" y="19622"/>
                  </a:cubicBezTo>
                  <a:lnTo>
                    <a:pt x="13755" y="19556"/>
                  </a:lnTo>
                  <a:cubicBezTo>
                    <a:pt x="13718" y="19629"/>
                    <a:pt x="13710" y="19659"/>
                    <a:pt x="13637" y="19659"/>
                  </a:cubicBezTo>
                  <a:cubicBezTo>
                    <a:pt x="13625" y="19659"/>
                    <a:pt x="13611" y="19658"/>
                    <a:pt x="13595" y="19656"/>
                  </a:cubicBezTo>
                  <a:cubicBezTo>
                    <a:pt x="13583" y="19674"/>
                    <a:pt x="13571" y="19692"/>
                    <a:pt x="13556" y="19710"/>
                  </a:cubicBezTo>
                  <a:cubicBezTo>
                    <a:pt x="13542" y="19721"/>
                    <a:pt x="13527" y="19732"/>
                    <a:pt x="13510" y="19742"/>
                  </a:cubicBezTo>
                  <a:cubicBezTo>
                    <a:pt x="13474" y="19722"/>
                    <a:pt x="13488" y="19659"/>
                    <a:pt x="13435" y="19659"/>
                  </a:cubicBezTo>
                  <a:cubicBezTo>
                    <a:pt x="13430" y="19659"/>
                    <a:pt x="13425" y="19659"/>
                    <a:pt x="13419" y="19661"/>
                  </a:cubicBezTo>
                  <a:cubicBezTo>
                    <a:pt x="13423" y="19689"/>
                    <a:pt x="13427" y="19719"/>
                    <a:pt x="13431" y="19748"/>
                  </a:cubicBezTo>
                  <a:lnTo>
                    <a:pt x="13418" y="19758"/>
                  </a:lnTo>
                  <a:cubicBezTo>
                    <a:pt x="13401" y="19738"/>
                    <a:pt x="13385" y="19720"/>
                    <a:pt x="13358" y="19690"/>
                  </a:cubicBezTo>
                  <a:lnTo>
                    <a:pt x="13299" y="19799"/>
                  </a:lnTo>
                  <a:cubicBezTo>
                    <a:pt x="13283" y="19766"/>
                    <a:pt x="13271" y="19739"/>
                    <a:pt x="13260" y="19719"/>
                  </a:cubicBezTo>
                  <a:lnTo>
                    <a:pt x="13306" y="19616"/>
                  </a:lnTo>
                  <a:cubicBezTo>
                    <a:pt x="13290" y="19607"/>
                    <a:pt x="13279" y="19603"/>
                    <a:pt x="13269" y="19603"/>
                  </a:cubicBezTo>
                  <a:cubicBezTo>
                    <a:pt x="13235" y="19603"/>
                    <a:pt x="13232" y="19652"/>
                    <a:pt x="13199" y="19671"/>
                  </a:cubicBezTo>
                  <a:lnTo>
                    <a:pt x="13121" y="19626"/>
                  </a:lnTo>
                  <a:lnTo>
                    <a:pt x="13121" y="19626"/>
                  </a:lnTo>
                  <a:cubicBezTo>
                    <a:pt x="13126" y="19664"/>
                    <a:pt x="13130" y="19697"/>
                    <a:pt x="13135" y="19734"/>
                  </a:cubicBezTo>
                  <a:lnTo>
                    <a:pt x="12985" y="19734"/>
                  </a:lnTo>
                  <a:cubicBezTo>
                    <a:pt x="12952" y="19773"/>
                    <a:pt x="12997" y="19856"/>
                    <a:pt x="12918" y="19892"/>
                  </a:cubicBezTo>
                  <a:cubicBezTo>
                    <a:pt x="12903" y="19829"/>
                    <a:pt x="12889" y="19769"/>
                    <a:pt x="12875" y="19708"/>
                  </a:cubicBezTo>
                  <a:lnTo>
                    <a:pt x="12850" y="19692"/>
                  </a:lnTo>
                  <a:cubicBezTo>
                    <a:pt x="12844" y="19712"/>
                    <a:pt x="12839" y="19730"/>
                    <a:pt x="12834" y="19750"/>
                  </a:cubicBezTo>
                  <a:lnTo>
                    <a:pt x="12818" y="19746"/>
                  </a:lnTo>
                  <a:lnTo>
                    <a:pt x="12777" y="19649"/>
                  </a:lnTo>
                  <a:lnTo>
                    <a:pt x="12697" y="19687"/>
                  </a:lnTo>
                  <a:lnTo>
                    <a:pt x="12529" y="19608"/>
                  </a:lnTo>
                  <a:lnTo>
                    <a:pt x="12600" y="19580"/>
                  </a:lnTo>
                  <a:cubicBezTo>
                    <a:pt x="12603" y="19560"/>
                    <a:pt x="12608" y="19540"/>
                    <a:pt x="12615" y="19511"/>
                  </a:cubicBezTo>
                  <a:lnTo>
                    <a:pt x="12615" y="19511"/>
                  </a:lnTo>
                  <a:lnTo>
                    <a:pt x="12555" y="19552"/>
                  </a:lnTo>
                  <a:lnTo>
                    <a:pt x="12466" y="19501"/>
                  </a:lnTo>
                  <a:cubicBezTo>
                    <a:pt x="12475" y="19469"/>
                    <a:pt x="12483" y="19439"/>
                    <a:pt x="12491" y="19408"/>
                  </a:cubicBezTo>
                  <a:lnTo>
                    <a:pt x="12653" y="19408"/>
                  </a:lnTo>
                  <a:cubicBezTo>
                    <a:pt x="12634" y="19374"/>
                    <a:pt x="12623" y="19353"/>
                    <a:pt x="12610" y="19329"/>
                  </a:cubicBezTo>
                  <a:lnTo>
                    <a:pt x="12697" y="19214"/>
                  </a:lnTo>
                  <a:lnTo>
                    <a:pt x="12879" y="19291"/>
                  </a:lnTo>
                  <a:cubicBezTo>
                    <a:pt x="12886" y="19266"/>
                    <a:pt x="12902" y="19243"/>
                    <a:pt x="12897" y="19225"/>
                  </a:cubicBezTo>
                  <a:cubicBezTo>
                    <a:pt x="12879" y="19145"/>
                    <a:pt x="12869" y="19070"/>
                    <a:pt x="12933" y="19002"/>
                  </a:cubicBezTo>
                  <a:lnTo>
                    <a:pt x="12824" y="18913"/>
                  </a:lnTo>
                  <a:lnTo>
                    <a:pt x="12932" y="18900"/>
                  </a:lnTo>
                  <a:cubicBezTo>
                    <a:pt x="12937" y="18873"/>
                    <a:pt x="12943" y="18844"/>
                    <a:pt x="12950" y="18806"/>
                  </a:cubicBezTo>
                  <a:lnTo>
                    <a:pt x="13033" y="18813"/>
                  </a:lnTo>
                  <a:lnTo>
                    <a:pt x="13065" y="18771"/>
                  </a:lnTo>
                  <a:lnTo>
                    <a:pt x="13088" y="18848"/>
                  </a:lnTo>
                  <a:lnTo>
                    <a:pt x="13179" y="18734"/>
                  </a:lnTo>
                  <a:lnTo>
                    <a:pt x="13259" y="18695"/>
                  </a:lnTo>
                  <a:lnTo>
                    <a:pt x="13324" y="18728"/>
                  </a:lnTo>
                  <a:cubicBezTo>
                    <a:pt x="13320" y="18754"/>
                    <a:pt x="13316" y="18775"/>
                    <a:pt x="13313" y="18802"/>
                  </a:cubicBezTo>
                  <a:lnTo>
                    <a:pt x="13360" y="18813"/>
                  </a:lnTo>
                  <a:cubicBezTo>
                    <a:pt x="13361" y="18794"/>
                    <a:pt x="13362" y="18780"/>
                    <a:pt x="13363" y="18762"/>
                  </a:cubicBezTo>
                  <a:lnTo>
                    <a:pt x="13448" y="18766"/>
                  </a:lnTo>
                  <a:lnTo>
                    <a:pt x="13342" y="18702"/>
                  </a:lnTo>
                  <a:lnTo>
                    <a:pt x="13265" y="18678"/>
                  </a:lnTo>
                  <a:cubicBezTo>
                    <a:pt x="13272" y="18643"/>
                    <a:pt x="13276" y="18612"/>
                    <a:pt x="13282" y="18579"/>
                  </a:cubicBezTo>
                  <a:cubicBezTo>
                    <a:pt x="13285" y="18579"/>
                    <a:pt x="13288" y="18579"/>
                    <a:pt x="13291" y="18579"/>
                  </a:cubicBezTo>
                  <a:cubicBezTo>
                    <a:pt x="13347" y="18579"/>
                    <a:pt x="13401" y="18608"/>
                    <a:pt x="13433" y="18655"/>
                  </a:cubicBezTo>
                  <a:lnTo>
                    <a:pt x="13503" y="18655"/>
                  </a:lnTo>
                  <a:cubicBezTo>
                    <a:pt x="13463" y="18605"/>
                    <a:pt x="13391" y="18612"/>
                    <a:pt x="13362" y="18530"/>
                  </a:cubicBezTo>
                  <a:lnTo>
                    <a:pt x="13362" y="18530"/>
                  </a:lnTo>
                  <a:lnTo>
                    <a:pt x="13514" y="18595"/>
                  </a:lnTo>
                  <a:lnTo>
                    <a:pt x="13519" y="18584"/>
                  </a:lnTo>
                  <a:lnTo>
                    <a:pt x="13367" y="18496"/>
                  </a:lnTo>
                  <a:cubicBezTo>
                    <a:pt x="13370" y="18490"/>
                    <a:pt x="13372" y="18484"/>
                    <a:pt x="13374" y="18479"/>
                  </a:cubicBezTo>
                  <a:lnTo>
                    <a:pt x="13442" y="18473"/>
                  </a:lnTo>
                  <a:cubicBezTo>
                    <a:pt x="13443" y="18454"/>
                    <a:pt x="13444" y="18434"/>
                    <a:pt x="13446" y="18415"/>
                  </a:cubicBezTo>
                  <a:lnTo>
                    <a:pt x="13544" y="18329"/>
                  </a:lnTo>
                  <a:lnTo>
                    <a:pt x="13608" y="18333"/>
                  </a:lnTo>
                  <a:lnTo>
                    <a:pt x="13524" y="18264"/>
                  </a:lnTo>
                  <a:lnTo>
                    <a:pt x="13631" y="18208"/>
                  </a:lnTo>
                  <a:cubicBezTo>
                    <a:pt x="13637" y="18229"/>
                    <a:pt x="13640" y="18244"/>
                    <a:pt x="13645" y="18261"/>
                  </a:cubicBezTo>
                  <a:lnTo>
                    <a:pt x="13720" y="18252"/>
                  </a:lnTo>
                  <a:cubicBezTo>
                    <a:pt x="13764" y="18257"/>
                    <a:pt x="13762" y="18312"/>
                    <a:pt x="13797" y="18312"/>
                  </a:cubicBezTo>
                  <a:cubicBezTo>
                    <a:pt x="13806" y="18312"/>
                    <a:pt x="13817" y="18308"/>
                    <a:pt x="13832" y="18300"/>
                  </a:cubicBezTo>
                  <a:lnTo>
                    <a:pt x="13763" y="18209"/>
                  </a:lnTo>
                  <a:cubicBezTo>
                    <a:pt x="13763" y="18203"/>
                    <a:pt x="13762" y="18180"/>
                    <a:pt x="13761" y="18159"/>
                  </a:cubicBezTo>
                  <a:cubicBezTo>
                    <a:pt x="13779" y="18146"/>
                    <a:pt x="13795" y="18142"/>
                    <a:pt x="13810" y="18142"/>
                  </a:cubicBezTo>
                  <a:cubicBezTo>
                    <a:pt x="13850" y="18142"/>
                    <a:pt x="13885" y="18175"/>
                    <a:pt x="13926" y="18177"/>
                  </a:cubicBezTo>
                  <a:lnTo>
                    <a:pt x="13864" y="18092"/>
                  </a:lnTo>
                  <a:lnTo>
                    <a:pt x="13947" y="18073"/>
                  </a:lnTo>
                  <a:lnTo>
                    <a:pt x="14007" y="18165"/>
                  </a:lnTo>
                  <a:lnTo>
                    <a:pt x="14035" y="18149"/>
                  </a:lnTo>
                  <a:lnTo>
                    <a:pt x="14017" y="18050"/>
                  </a:lnTo>
                  <a:lnTo>
                    <a:pt x="13929" y="18025"/>
                  </a:lnTo>
                  <a:cubicBezTo>
                    <a:pt x="13934" y="17917"/>
                    <a:pt x="13979" y="17841"/>
                    <a:pt x="14027" y="17768"/>
                  </a:cubicBezTo>
                  <a:cubicBezTo>
                    <a:pt x="14045" y="17740"/>
                    <a:pt x="14059" y="17726"/>
                    <a:pt x="14075" y="17726"/>
                  </a:cubicBezTo>
                  <a:cubicBezTo>
                    <a:pt x="14092" y="17726"/>
                    <a:pt x="14110" y="17740"/>
                    <a:pt x="14139" y="17768"/>
                  </a:cubicBezTo>
                  <a:cubicBezTo>
                    <a:pt x="14128" y="17774"/>
                    <a:pt x="14118" y="17777"/>
                    <a:pt x="14108" y="17780"/>
                  </a:cubicBezTo>
                  <a:cubicBezTo>
                    <a:pt x="14095" y="17780"/>
                    <a:pt x="14083" y="17779"/>
                    <a:pt x="14070" y="17778"/>
                  </a:cubicBezTo>
                  <a:cubicBezTo>
                    <a:pt x="14061" y="17817"/>
                    <a:pt x="14052" y="17853"/>
                    <a:pt x="14042" y="17893"/>
                  </a:cubicBezTo>
                  <a:lnTo>
                    <a:pt x="14167" y="17787"/>
                  </a:lnTo>
                  <a:cubicBezTo>
                    <a:pt x="14172" y="17725"/>
                    <a:pt x="14176" y="17662"/>
                    <a:pt x="14181" y="17587"/>
                  </a:cubicBezTo>
                  <a:lnTo>
                    <a:pt x="14258" y="17560"/>
                  </a:lnTo>
                  <a:cubicBezTo>
                    <a:pt x="14269" y="17591"/>
                    <a:pt x="14277" y="17617"/>
                    <a:pt x="14286" y="17646"/>
                  </a:cubicBezTo>
                  <a:lnTo>
                    <a:pt x="14231" y="17694"/>
                  </a:lnTo>
                  <a:lnTo>
                    <a:pt x="14310" y="17705"/>
                  </a:lnTo>
                  <a:cubicBezTo>
                    <a:pt x="14313" y="17733"/>
                    <a:pt x="14317" y="17755"/>
                    <a:pt x="14322" y="17799"/>
                  </a:cubicBezTo>
                  <a:lnTo>
                    <a:pt x="14360" y="17722"/>
                  </a:lnTo>
                  <a:cubicBezTo>
                    <a:pt x="14393" y="17735"/>
                    <a:pt x="14424" y="17749"/>
                    <a:pt x="14465" y="17765"/>
                  </a:cubicBezTo>
                  <a:cubicBezTo>
                    <a:pt x="14471" y="17745"/>
                    <a:pt x="14480" y="17718"/>
                    <a:pt x="14488" y="17691"/>
                  </a:cubicBezTo>
                  <a:lnTo>
                    <a:pt x="14513" y="17714"/>
                  </a:lnTo>
                  <a:lnTo>
                    <a:pt x="14456" y="17650"/>
                  </a:lnTo>
                  <a:cubicBezTo>
                    <a:pt x="14479" y="17626"/>
                    <a:pt x="14499" y="17604"/>
                    <a:pt x="14520" y="17582"/>
                  </a:cubicBezTo>
                  <a:cubicBezTo>
                    <a:pt x="14524" y="17587"/>
                    <a:pt x="14528" y="17589"/>
                    <a:pt x="14533" y="17589"/>
                  </a:cubicBezTo>
                  <a:cubicBezTo>
                    <a:pt x="14549" y="17589"/>
                    <a:pt x="14565" y="17561"/>
                    <a:pt x="14580" y="17561"/>
                  </a:cubicBezTo>
                  <a:cubicBezTo>
                    <a:pt x="14588" y="17561"/>
                    <a:pt x="14595" y="17569"/>
                    <a:pt x="14601" y="17592"/>
                  </a:cubicBezTo>
                  <a:lnTo>
                    <a:pt x="14643" y="17524"/>
                  </a:lnTo>
                  <a:lnTo>
                    <a:pt x="14721" y="17579"/>
                  </a:lnTo>
                  <a:cubicBezTo>
                    <a:pt x="14795" y="17567"/>
                    <a:pt x="14784" y="17478"/>
                    <a:pt x="14844" y="17447"/>
                  </a:cubicBezTo>
                  <a:cubicBezTo>
                    <a:pt x="14838" y="17414"/>
                    <a:pt x="14833" y="17383"/>
                    <a:pt x="14828" y="17350"/>
                  </a:cubicBezTo>
                  <a:lnTo>
                    <a:pt x="14757" y="17339"/>
                  </a:lnTo>
                  <a:cubicBezTo>
                    <a:pt x="14734" y="17291"/>
                    <a:pt x="14776" y="17220"/>
                    <a:pt x="14845" y="17198"/>
                  </a:cubicBezTo>
                  <a:lnTo>
                    <a:pt x="14845" y="17198"/>
                  </a:lnTo>
                  <a:cubicBezTo>
                    <a:pt x="14827" y="17282"/>
                    <a:pt x="14880" y="17320"/>
                    <a:pt x="14936" y="17348"/>
                  </a:cubicBezTo>
                  <a:cubicBezTo>
                    <a:pt x="14961" y="17397"/>
                    <a:pt x="14984" y="17442"/>
                    <a:pt x="15007" y="17485"/>
                  </a:cubicBezTo>
                  <a:lnTo>
                    <a:pt x="15025" y="17477"/>
                  </a:lnTo>
                  <a:lnTo>
                    <a:pt x="15008" y="17417"/>
                  </a:lnTo>
                  <a:lnTo>
                    <a:pt x="15097" y="17374"/>
                  </a:lnTo>
                  <a:cubicBezTo>
                    <a:pt x="15095" y="17367"/>
                    <a:pt x="15094" y="17361"/>
                    <a:pt x="15092" y="17354"/>
                  </a:cubicBezTo>
                  <a:lnTo>
                    <a:pt x="15011" y="17337"/>
                  </a:lnTo>
                  <a:cubicBezTo>
                    <a:pt x="15015" y="17314"/>
                    <a:pt x="15010" y="17283"/>
                    <a:pt x="15023" y="17264"/>
                  </a:cubicBezTo>
                  <a:cubicBezTo>
                    <a:pt x="15062" y="17205"/>
                    <a:pt x="15117" y="17175"/>
                    <a:pt x="15185" y="17175"/>
                  </a:cubicBezTo>
                  <a:cubicBezTo>
                    <a:pt x="15197" y="17175"/>
                    <a:pt x="15210" y="17176"/>
                    <a:pt x="15222" y="17178"/>
                  </a:cubicBezTo>
                  <a:lnTo>
                    <a:pt x="15282" y="17088"/>
                  </a:lnTo>
                  <a:cubicBezTo>
                    <a:pt x="15280" y="17064"/>
                    <a:pt x="15277" y="17040"/>
                    <a:pt x="15274" y="17014"/>
                  </a:cubicBezTo>
                  <a:lnTo>
                    <a:pt x="15355" y="16970"/>
                  </a:lnTo>
                  <a:cubicBezTo>
                    <a:pt x="15382" y="16883"/>
                    <a:pt x="15283" y="16797"/>
                    <a:pt x="15347" y="16702"/>
                  </a:cubicBezTo>
                  <a:lnTo>
                    <a:pt x="15347" y="16702"/>
                  </a:lnTo>
                  <a:lnTo>
                    <a:pt x="15389" y="16709"/>
                  </a:lnTo>
                  <a:cubicBezTo>
                    <a:pt x="15384" y="16745"/>
                    <a:pt x="15379" y="16777"/>
                    <a:pt x="15373" y="16813"/>
                  </a:cubicBezTo>
                  <a:lnTo>
                    <a:pt x="15472" y="16864"/>
                  </a:lnTo>
                  <a:lnTo>
                    <a:pt x="15527" y="16802"/>
                  </a:lnTo>
                  <a:lnTo>
                    <a:pt x="15625" y="16802"/>
                  </a:lnTo>
                  <a:lnTo>
                    <a:pt x="15724" y="16741"/>
                  </a:lnTo>
                  <a:lnTo>
                    <a:pt x="15796" y="16899"/>
                  </a:lnTo>
                  <a:cubicBezTo>
                    <a:pt x="15940" y="16810"/>
                    <a:pt x="16051" y="16697"/>
                    <a:pt x="16145" y="16570"/>
                  </a:cubicBezTo>
                  <a:cubicBezTo>
                    <a:pt x="16157" y="16496"/>
                    <a:pt x="16088" y="16486"/>
                    <a:pt x="16055" y="16450"/>
                  </a:cubicBezTo>
                  <a:cubicBezTo>
                    <a:pt x="16069" y="16381"/>
                    <a:pt x="16069" y="16381"/>
                    <a:pt x="16149" y="16348"/>
                  </a:cubicBezTo>
                  <a:cubicBezTo>
                    <a:pt x="16152" y="16370"/>
                    <a:pt x="16155" y="16392"/>
                    <a:pt x="16158" y="16418"/>
                  </a:cubicBezTo>
                  <a:lnTo>
                    <a:pt x="16246" y="16490"/>
                  </a:lnTo>
                  <a:lnTo>
                    <a:pt x="16294" y="16456"/>
                  </a:lnTo>
                  <a:lnTo>
                    <a:pt x="16280" y="16360"/>
                  </a:lnTo>
                  <a:lnTo>
                    <a:pt x="16322" y="16287"/>
                  </a:lnTo>
                  <a:lnTo>
                    <a:pt x="16322" y="16287"/>
                  </a:lnTo>
                  <a:cubicBezTo>
                    <a:pt x="16380" y="16318"/>
                    <a:pt x="16311" y="16368"/>
                    <a:pt x="16353" y="16403"/>
                  </a:cubicBezTo>
                  <a:lnTo>
                    <a:pt x="16427" y="16327"/>
                  </a:lnTo>
                  <a:lnTo>
                    <a:pt x="16361" y="16243"/>
                  </a:lnTo>
                  <a:lnTo>
                    <a:pt x="16516" y="16268"/>
                  </a:lnTo>
                  <a:cubicBezTo>
                    <a:pt x="16522" y="16227"/>
                    <a:pt x="16526" y="16190"/>
                    <a:pt x="16532" y="16147"/>
                  </a:cubicBezTo>
                  <a:lnTo>
                    <a:pt x="16461" y="16058"/>
                  </a:lnTo>
                  <a:lnTo>
                    <a:pt x="16472" y="16041"/>
                  </a:lnTo>
                  <a:lnTo>
                    <a:pt x="16562" y="16072"/>
                  </a:lnTo>
                  <a:lnTo>
                    <a:pt x="16617" y="16148"/>
                  </a:lnTo>
                  <a:cubicBezTo>
                    <a:pt x="16672" y="16089"/>
                    <a:pt x="16776" y="16081"/>
                    <a:pt x="16761" y="15969"/>
                  </a:cubicBezTo>
                  <a:cubicBezTo>
                    <a:pt x="16764" y="15967"/>
                    <a:pt x="16766" y="15963"/>
                    <a:pt x="16768" y="15963"/>
                  </a:cubicBezTo>
                  <a:cubicBezTo>
                    <a:pt x="16782" y="15968"/>
                    <a:pt x="16796" y="15971"/>
                    <a:pt x="16815" y="15977"/>
                  </a:cubicBezTo>
                  <a:lnTo>
                    <a:pt x="17057" y="15783"/>
                  </a:lnTo>
                  <a:cubicBezTo>
                    <a:pt x="17063" y="15751"/>
                    <a:pt x="17066" y="15725"/>
                    <a:pt x="17069" y="15700"/>
                  </a:cubicBezTo>
                  <a:cubicBezTo>
                    <a:pt x="17171" y="15692"/>
                    <a:pt x="17236" y="15632"/>
                    <a:pt x="17291" y="15558"/>
                  </a:cubicBezTo>
                  <a:cubicBezTo>
                    <a:pt x="17302" y="15541"/>
                    <a:pt x="17316" y="15525"/>
                    <a:pt x="17332" y="15513"/>
                  </a:cubicBezTo>
                  <a:cubicBezTo>
                    <a:pt x="17521" y="15380"/>
                    <a:pt x="17689" y="15225"/>
                    <a:pt x="17849" y="15058"/>
                  </a:cubicBezTo>
                  <a:cubicBezTo>
                    <a:pt x="17898" y="15006"/>
                    <a:pt x="17962" y="14966"/>
                    <a:pt x="18016" y="14918"/>
                  </a:cubicBezTo>
                  <a:cubicBezTo>
                    <a:pt x="18038" y="14899"/>
                    <a:pt x="18052" y="14871"/>
                    <a:pt x="18079" y="14836"/>
                  </a:cubicBezTo>
                  <a:cubicBezTo>
                    <a:pt x="18138" y="14826"/>
                    <a:pt x="18142" y="14820"/>
                    <a:pt x="18153" y="14717"/>
                  </a:cubicBezTo>
                  <a:lnTo>
                    <a:pt x="18222" y="14707"/>
                  </a:lnTo>
                  <a:cubicBezTo>
                    <a:pt x="18214" y="14685"/>
                    <a:pt x="18206" y="14665"/>
                    <a:pt x="18195" y="14636"/>
                  </a:cubicBezTo>
                  <a:lnTo>
                    <a:pt x="18241" y="14552"/>
                  </a:lnTo>
                  <a:lnTo>
                    <a:pt x="18260" y="14557"/>
                  </a:lnTo>
                  <a:cubicBezTo>
                    <a:pt x="18267" y="14591"/>
                    <a:pt x="18274" y="14626"/>
                    <a:pt x="18286" y="14683"/>
                  </a:cubicBezTo>
                  <a:cubicBezTo>
                    <a:pt x="18318" y="14644"/>
                    <a:pt x="18347" y="14623"/>
                    <a:pt x="18357" y="14594"/>
                  </a:cubicBezTo>
                  <a:cubicBezTo>
                    <a:pt x="18378" y="14541"/>
                    <a:pt x="18409" y="14519"/>
                    <a:pt x="18464" y="14497"/>
                  </a:cubicBezTo>
                  <a:cubicBezTo>
                    <a:pt x="18522" y="14474"/>
                    <a:pt x="18566" y="14413"/>
                    <a:pt x="18612" y="14364"/>
                  </a:cubicBezTo>
                  <a:cubicBezTo>
                    <a:pt x="18627" y="14349"/>
                    <a:pt x="18628" y="14320"/>
                    <a:pt x="18637" y="14290"/>
                  </a:cubicBezTo>
                  <a:cubicBezTo>
                    <a:pt x="18636" y="14290"/>
                    <a:pt x="18635" y="14290"/>
                    <a:pt x="18635" y="14290"/>
                  </a:cubicBezTo>
                  <a:cubicBezTo>
                    <a:pt x="18592" y="14290"/>
                    <a:pt x="18555" y="14309"/>
                    <a:pt x="18518" y="14309"/>
                  </a:cubicBezTo>
                  <a:cubicBezTo>
                    <a:pt x="18496" y="14309"/>
                    <a:pt x="18473" y="14302"/>
                    <a:pt x="18451" y="14277"/>
                  </a:cubicBezTo>
                  <a:lnTo>
                    <a:pt x="18521" y="14163"/>
                  </a:lnTo>
                  <a:lnTo>
                    <a:pt x="18612" y="14150"/>
                  </a:lnTo>
                  <a:lnTo>
                    <a:pt x="18684" y="13979"/>
                  </a:lnTo>
                  <a:cubicBezTo>
                    <a:pt x="18719" y="13975"/>
                    <a:pt x="18745" y="13972"/>
                    <a:pt x="18766" y="13972"/>
                  </a:cubicBezTo>
                  <a:cubicBezTo>
                    <a:pt x="18811" y="13972"/>
                    <a:pt x="18832" y="13984"/>
                    <a:pt x="18865" y="14013"/>
                  </a:cubicBezTo>
                  <a:cubicBezTo>
                    <a:pt x="18837" y="14043"/>
                    <a:pt x="18806" y="14072"/>
                    <a:pt x="18780" y="14102"/>
                  </a:cubicBezTo>
                  <a:cubicBezTo>
                    <a:pt x="18775" y="14107"/>
                    <a:pt x="18789" y="14128"/>
                    <a:pt x="18798" y="14150"/>
                  </a:cubicBezTo>
                  <a:cubicBezTo>
                    <a:pt x="18831" y="14099"/>
                    <a:pt x="18861" y="14050"/>
                    <a:pt x="18910" y="14050"/>
                  </a:cubicBezTo>
                  <a:cubicBezTo>
                    <a:pt x="18922" y="14050"/>
                    <a:pt x="18934" y="14053"/>
                    <a:pt x="18948" y="14059"/>
                  </a:cubicBezTo>
                  <a:cubicBezTo>
                    <a:pt x="18977" y="14043"/>
                    <a:pt x="19003" y="14026"/>
                    <a:pt x="19029" y="14008"/>
                  </a:cubicBezTo>
                  <a:cubicBezTo>
                    <a:pt x="19096" y="13954"/>
                    <a:pt x="19164" y="13902"/>
                    <a:pt x="19227" y="13843"/>
                  </a:cubicBezTo>
                  <a:cubicBezTo>
                    <a:pt x="19245" y="13826"/>
                    <a:pt x="19251" y="13792"/>
                    <a:pt x="19264" y="13758"/>
                  </a:cubicBezTo>
                  <a:cubicBezTo>
                    <a:pt x="19388" y="13747"/>
                    <a:pt x="19455" y="13638"/>
                    <a:pt x="19544" y="13561"/>
                  </a:cubicBezTo>
                  <a:cubicBezTo>
                    <a:pt x="19624" y="13491"/>
                    <a:pt x="19702" y="13421"/>
                    <a:pt x="19779" y="13348"/>
                  </a:cubicBezTo>
                  <a:cubicBezTo>
                    <a:pt x="19893" y="13241"/>
                    <a:pt x="20005" y="13132"/>
                    <a:pt x="20114" y="13021"/>
                  </a:cubicBezTo>
                  <a:cubicBezTo>
                    <a:pt x="20128" y="13006"/>
                    <a:pt x="20128" y="12979"/>
                    <a:pt x="20137" y="12951"/>
                  </a:cubicBezTo>
                  <a:cubicBezTo>
                    <a:pt x="20153" y="12959"/>
                    <a:pt x="20168" y="12963"/>
                    <a:pt x="20182" y="12963"/>
                  </a:cubicBezTo>
                  <a:cubicBezTo>
                    <a:pt x="20215" y="12963"/>
                    <a:pt x="20243" y="12943"/>
                    <a:pt x="20269" y="12910"/>
                  </a:cubicBezTo>
                  <a:cubicBezTo>
                    <a:pt x="20298" y="12874"/>
                    <a:pt x="20339" y="12848"/>
                    <a:pt x="20374" y="12817"/>
                  </a:cubicBezTo>
                  <a:cubicBezTo>
                    <a:pt x="20509" y="12694"/>
                    <a:pt x="20644" y="12568"/>
                    <a:pt x="20781" y="12447"/>
                  </a:cubicBezTo>
                  <a:cubicBezTo>
                    <a:pt x="20913" y="12331"/>
                    <a:pt x="21052" y="12221"/>
                    <a:pt x="21182" y="12100"/>
                  </a:cubicBezTo>
                  <a:cubicBezTo>
                    <a:pt x="21261" y="12027"/>
                    <a:pt x="21351" y="11966"/>
                    <a:pt x="21403" y="11864"/>
                  </a:cubicBezTo>
                  <a:cubicBezTo>
                    <a:pt x="21421" y="11830"/>
                    <a:pt x="21468" y="11811"/>
                    <a:pt x="21503" y="11784"/>
                  </a:cubicBezTo>
                  <a:cubicBezTo>
                    <a:pt x="21570" y="11732"/>
                    <a:pt x="21640" y="11683"/>
                    <a:pt x="21705" y="11627"/>
                  </a:cubicBezTo>
                  <a:cubicBezTo>
                    <a:pt x="21784" y="11558"/>
                    <a:pt x="21862" y="11484"/>
                    <a:pt x="21941" y="11414"/>
                  </a:cubicBezTo>
                  <a:cubicBezTo>
                    <a:pt x="22009" y="11351"/>
                    <a:pt x="22079" y="11287"/>
                    <a:pt x="22147" y="11222"/>
                  </a:cubicBezTo>
                  <a:cubicBezTo>
                    <a:pt x="22165" y="11205"/>
                    <a:pt x="22187" y="11183"/>
                    <a:pt x="22194" y="11160"/>
                  </a:cubicBezTo>
                  <a:cubicBezTo>
                    <a:pt x="22216" y="11084"/>
                    <a:pt x="22265" y="11046"/>
                    <a:pt x="22321" y="11046"/>
                  </a:cubicBezTo>
                  <a:cubicBezTo>
                    <a:pt x="22372" y="11010"/>
                    <a:pt x="22407" y="10987"/>
                    <a:pt x="22442" y="10961"/>
                  </a:cubicBezTo>
                  <a:cubicBezTo>
                    <a:pt x="22512" y="10905"/>
                    <a:pt x="22593" y="10858"/>
                    <a:pt x="22626" y="10771"/>
                  </a:cubicBezTo>
                  <a:cubicBezTo>
                    <a:pt x="22738" y="10706"/>
                    <a:pt x="22837" y="10623"/>
                    <a:pt x="22921" y="10525"/>
                  </a:cubicBezTo>
                  <a:cubicBezTo>
                    <a:pt x="22967" y="10471"/>
                    <a:pt x="23014" y="10412"/>
                    <a:pt x="23082" y="10379"/>
                  </a:cubicBezTo>
                  <a:cubicBezTo>
                    <a:pt x="23109" y="10363"/>
                    <a:pt x="23134" y="10345"/>
                    <a:pt x="23158" y="10324"/>
                  </a:cubicBezTo>
                  <a:lnTo>
                    <a:pt x="23104" y="10226"/>
                  </a:lnTo>
                  <a:lnTo>
                    <a:pt x="23027" y="10273"/>
                  </a:lnTo>
                  <a:lnTo>
                    <a:pt x="22987" y="10223"/>
                  </a:lnTo>
                  <a:lnTo>
                    <a:pt x="22928" y="10274"/>
                  </a:lnTo>
                  <a:lnTo>
                    <a:pt x="22912" y="10264"/>
                  </a:lnTo>
                  <a:cubicBezTo>
                    <a:pt x="22915" y="10237"/>
                    <a:pt x="22917" y="10210"/>
                    <a:pt x="22922" y="10175"/>
                  </a:cubicBezTo>
                  <a:lnTo>
                    <a:pt x="22833" y="10163"/>
                  </a:lnTo>
                  <a:cubicBezTo>
                    <a:pt x="22826" y="10118"/>
                    <a:pt x="22793" y="10072"/>
                    <a:pt x="22825" y="10017"/>
                  </a:cubicBezTo>
                  <a:cubicBezTo>
                    <a:pt x="22827" y="10017"/>
                    <a:pt x="22828" y="10017"/>
                    <a:pt x="22830" y="10017"/>
                  </a:cubicBezTo>
                  <a:cubicBezTo>
                    <a:pt x="22898" y="10017"/>
                    <a:pt x="22879" y="10105"/>
                    <a:pt x="22941" y="10121"/>
                  </a:cubicBezTo>
                  <a:lnTo>
                    <a:pt x="22987" y="10027"/>
                  </a:lnTo>
                  <a:lnTo>
                    <a:pt x="22869" y="9989"/>
                  </a:lnTo>
                  <a:lnTo>
                    <a:pt x="22858" y="9941"/>
                  </a:lnTo>
                  <a:lnTo>
                    <a:pt x="22845" y="9934"/>
                  </a:lnTo>
                  <a:lnTo>
                    <a:pt x="22859" y="9925"/>
                  </a:lnTo>
                  <a:lnTo>
                    <a:pt x="22938" y="9814"/>
                  </a:lnTo>
                  <a:lnTo>
                    <a:pt x="23015" y="9822"/>
                  </a:lnTo>
                  <a:lnTo>
                    <a:pt x="23099" y="9750"/>
                  </a:lnTo>
                  <a:cubicBezTo>
                    <a:pt x="23098" y="9700"/>
                    <a:pt x="23107" y="9649"/>
                    <a:pt x="23180" y="9614"/>
                  </a:cubicBezTo>
                  <a:lnTo>
                    <a:pt x="23180" y="9614"/>
                  </a:lnTo>
                  <a:lnTo>
                    <a:pt x="23156" y="9705"/>
                  </a:lnTo>
                  <a:lnTo>
                    <a:pt x="23230" y="9734"/>
                  </a:lnTo>
                  <a:cubicBezTo>
                    <a:pt x="23229" y="9740"/>
                    <a:pt x="23228" y="9746"/>
                    <a:pt x="23228" y="9750"/>
                  </a:cubicBezTo>
                  <a:lnTo>
                    <a:pt x="23185" y="9763"/>
                  </a:lnTo>
                  <a:cubicBezTo>
                    <a:pt x="23209" y="9795"/>
                    <a:pt x="23232" y="9826"/>
                    <a:pt x="23260" y="9861"/>
                  </a:cubicBezTo>
                  <a:lnTo>
                    <a:pt x="23349" y="9766"/>
                  </a:lnTo>
                  <a:lnTo>
                    <a:pt x="23223" y="9679"/>
                  </a:lnTo>
                  <a:lnTo>
                    <a:pt x="23341" y="9536"/>
                  </a:lnTo>
                  <a:cubicBezTo>
                    <a:pt x="23338" y="9499"/>
                    <a:pt x="23337" y="9468"/>
                    <a:pt x="23336" y="9440"/>
                  </a:cubicBezTo>
                  <a:lnTo>
                    <a:pt x="23439" y="9387"/>
                  </a:lnTo>
                  <a:lnTo>
                    <a:pt x="23439" y="9387"/>
                  </a:lnTo>
                  <a:cubicBezTo>
                    <a:pt x="23445" y="9431"/>
                    <a:pt x="23410" y="9448"/>
                    <a:pt x="23379" y="9481"/>
                  </a:cubicBezTo>
                  <a:cubicBezTo>
                    <a:pt x="23383" y="9481"/>
                    <a:pt x="23387" y="9482"/>
                    <a:pt x="23391" y="9482"/>
                  </a:cubicBezTo>
                  <a:cubicBezTo>
                    <a:pt x="23461" y="9482"/>
                    <a:pt x="23477" y="9411"/>
                    <a:pt x="23534" y="9395"/>
                  </a:cubicBezTo>
                  <a:lnTo>
                    <a:pt x="23628" y="9413"/>
                  </a:lnTo>
                  <a:cubicBezTo>
                    <a:pt x="23602" y="9392"/>
                    <a:pt x="23582" y="9377"/>
                    <a:pt x="23560" y="9360"/>
                  </a:cubicBezTo>
                  <a:cubicBezTo>
                    <a:pt x="23566" y="9345"/>
                    <a:pt x="23572" y="9333"/>
                    <a:pt x="23580" y="9317"/>
                  </a:cubicBezTo>
                  <a:lnTo>
                    <a:pt x="23630" y="9332"/>
                  </a:lnTo>
                  <a:lnTo>
                    <a:pt x="23646" y="9287"/>
                  </a:lnTo>
                  <a:lnTo>
                    <a:pt x="23696" y="9303"/>
                  </a:lnTo>
                  <a:lnTo>
                    <a:pt x="23703" y="9297"/>
                  </a:lnTo>
                  <a:cubicBezTo>
                    <a:pt x="23667" y="9255"/>
                    <a:pt x="23690" y="9223"/>
                    <a:pt x="23717" y="9187"/>
                  </a:cubicBezTo>
                  <a:lnTo>
                    <a:pt x="23776" y="9199"/>
                  </a:lnTo>
                  <a:cubicBezTo>
                    <a:pt x="23767" y="9155"/>
                    <a:pt x="23759" y="9112"/>
                    <a:pt x="23751" y="9070"/>
                  </a:cubicBezTo>
                  <a:lnTo>
                    <a:pt x="23769" y="9057"/>
                  </a:lnTo>
                  <a:lnTo>
                    <a:pt x="23832" y="9103"/>
                  </a:lnTo>
                  <a:lnTo>
                    <a:pt x="23837" y="9102"/>
                  </a:lnTo>
                  <a:cubicBezTo>
                    <a:pt x="23845" y="9052"/>
                    <a:pt x="23854" y="9001"/>
                    <a:pt x="23862" y="8949"/>
                  </a:cubicBezTo>
                  <a:lnTo>
                    <a:pt x="23876" y="8947"/>
                  </a:lnTo>
                  <a:cubicBezTo>
                    <a:pt x="23887" y="8977"/>
                    <a:pt x="23898" y="9006"/>
                    <a:pt x="23914" y="9050"/>
                  </a:cubicBezTo>
                  <a:cubicBezTo>
                    <a:pt x="23927" y="8973"/>
                    <a:pt x="23936" y="8912"/>
                    <a:pt x="23949" y="8835"/>
                  </a:cubicBezTo>
                  <a:lnTo>
                    <a:pt x="23990" y="8897"/>
                  </a:lnTo>
                  <a:lnTo>
                    <a:pt x="24052" y="8822"/>
                  </a:lnTo>
                  <a:lnTo>
                    <a:pt x="24098" y="8835"/>
                  </a:lnTo>
                  <a:lnTo>
                    <a:pt x="24122" y="8754"/>
                  </a:lnTo>
                  <a:cubicBezTo>
                    <a:pt x="24116" y="8743"/>
                    <a:pt x="24105" y="8723"/>
                    <a:pt x="24089" y="8694"/>
                  </a:cubicBezTo>
                  <a:lnTo>
                    <a:pt x="24089" y="8694"/>
                  </a:lnTo>
                  <a:lnTo>
                    <a:pt x="24270" y="8706"/>
                  </a:lnTo>
                  <a:lnTo>
                    <a:pt x="24237" y="8664"/>
                  </a:lnTo>
                  <a:cubicBezTo>
                    <a:pt x="24251" y="8640"/>
                    <a:pt x="24265" y="8615"/>
                    <a:pt x="24284" y="8580"/>
                  </a:cubicBezTo>
                  <a:lnTo>
                    <a:pt x="24362" y="8648"/>
                  </a:lnTo>
                  <a:lnTo>
                    <a:pt x="24423" y="8607"/>
                  </a:lnTo>
                  <a:lnTo>
                    <a:pt x="24376" y="8549"/>
                  </a:lnTo>
                  <a:lnTo>
                    <a:pt x="24386" y="8533"/>
                  </a:lnTo>
                  <a:lnTo>
                    <a:pt x="24456" y="8555"/>
                  </a:lnTo>
                  <a:cubicBezTo>
                    <a:pt x="24455" y="8545"/>
                    <a:pt x="24454" y="8533"/>
                    <a:pt x="24454" y="8526"/>
                  </a:cubicBezTo>
                  <a:lnTo>
                    <a:pt x="24537" y="8460"/>
                  </a:lnTo>
                  <a:lnTo>
                    <a:pt x="24634" y="8460"/>
                  </a:lnTo>
                  <a:lnTo>
                    <a:pt x="24642" y="8443"/>
                  </a:lnTo>
                  <a:lnTo>
                    <a:pt x="24556" y="8382"/>
                  </a:lnTo>
                  <a:cubicBezTo>
                    <a:pt x="24549" y="8394"/>
                    <a:pt x="24543" y="8405"/>
                    <a:pt x="24534" y="8422"/>
                  </a:cubicBezTo>
                  <a:lnTo>
                    <a:pt x="24472" y="8386"/>
                  </a:lnTo>
                  <a:cubicBezTo>
                    <a:pt x="24481" y="8364"/>
                    <a:pt x="24488" y="8346"/>
                    <a:pt x="24496" y="8328"/>
                  </a:cubicBezTo>
                  <a:lnTo>
                    <a:pt x="24646" y="8339"/>
                  </a:lnTo>
                  <a:cubicBezTo>
                    <a:pt x="24656" y="8320"/>
                    <a:pt x="24666" y="8299"/>
                    <a:pt x="24674" y="8279"/>
                  </a:cubicBezTo>
                  <a:cubicBezTo>
                    <a:pt x="24680" y="8258"/>
                    <a:pt x="24683" y="8236"/>
                    <a:pt x="24686" y="8214"/>
                  </a:cubicBezTo>
                  <a:cubicBezTo>
                    <a:pt x="24757" y="8261"/>
                    <a:pt x="24805" y="8313"/>
                    <a:pt x="24818" y="8394"/>
                  </a:cubicBezTo>
                  <a:lnTo>
                    <a:pt x="24891" y="8404"/>
                  </a:lnTo>
                  <a:lnTo>
                    <a:pt x="24924" y="8326"/>
                  </a:lnTo>
                  <a:lnTo>
                    <a:pt x="24813" y="8251"/>
                  </a:lnTo>
                  <a:lnTo>
                    <a:pt x="24894" y="8182"/>
                  </a:lnTo>
                  <a:cubicBezTo>
                    <a:pt x="24918" y="8168"/>
                    <a:pt x="24886" y="8120"/>
                    <a:pt x="24939" y="8112"/>
                  </a:cubicBezTo>
                  <a:cubicBezTo>
                    <a:pt x="24942" y="8089"/>
                    <a:pt x="24948" y="8060"/>
                    <a:pt x="24954" y="8021"/>
                  </a:cubicBezTo>
                  <a:lnTo>
                    <a:pt x="25103" y="8053"/>
                  </a:lnTo>
                  <a:cubicBezTo>
                    <a:pt x="25117" y="8023"/>
                    <a:pt x="25132" y="7992"/>
                    <a:pt x="25145" y="7963"/>
                  </a:cubicBezTo>
                  <a:lnTo>
                    <a:pt x="25153" y="7972"/>
                  </a:lnTo>
                  <a:cubicBezTo>
                    <a:pt x="25191" y="7941"/>
                    <a:pt x="25227" y="7910"/>
                    <a:pt x="25266" y="7883"/>
                  </a:cubicBezTo>
                  <a:cubicBezTo>
                    <a:pt x="25286" y="7871"/>
                    <a:pt x="25307" y="7861"/>
                    <a:pt x="25329" y="7854"/>
                  </a:cubicBezTo>
                  <a:lnTo>
                    <a:pt x="25329" y="7854"/>
                  </a:lnTo>
                  <a:cubicBezTo>
                    <a:pt x="25356" y="7924"/>
                    <a:pt x="25274" y="7908"/>
                    <a:pt x="25277" y="7958"/>
                  </a:cubicBezTo>
                  <a:lnTo>
                    <a:pt x="25338" y="7989"/>
                  </a:lnTo>
                  <a:lnTo>
                    <a:pt x="25448" y="7948"/>
                  </a:lnTo>
                  <a:lnTo>
                    <a:pt x="25488" y="7991"/>
                  </a:lnTo>
                  <a:lnTo>
                    <a:pt x="25498" y="7985"/>
                  </a:lnTo>
                  <a:lnTo>
                    <a:pt x="25484" y="7947"/>
                  </a:lnTo>
                  <a:cubicBezTo>
                    <a:pt x="25542" y="7843"/>
                    <a:pt x="25608" y="7750"/>
                    <a:pt x="25740" y="7713"/>
                  </a:cubicBezTo>
                  <a:cubicBezTo>
                    <a:pt x="25746" y="7713"/>
                    <a:pt x="25751" y="7713"/>
                    <a:pt x="25757" y="7713"/>
                  </a:cubicBezTo>
                  <a:cubicBezTo>
                    <a:pt x="25840" y="7713"/>
                    <a:pt x="25911" y="7674"/>
                    <a:pt x="25950" y="7583"/>
                  </a:cubicBezTo>
                  <a:cubicBezTo>
                    <a:pt x="26012" y="7608"/>
                    <a:pt x="26021" y="7626"/>
                    <a:pt x="26012" y="7688"/>
                  </a:cubicBezTo>
                  <a:cubicBezTo>
                    <a:pt x="26011" y="7714"/>
                    <a:pt x="26012" y="7740"/>
                    <a:pt x="26016" y="7766"/>
                  </a:cubicBezTo>
                  <a:cubicBezTo>
                    <a:pt x="26017" y="7766"/>
                    <a:pt x="26017" y="7766"/>
                    <a:pt x="26018" y="7766"/>
                  </a:cubicBezTo>
                  <a:cubicBezTo>
                    <a:pt x="26112" y="7766"/>
                    <a:pt x="26123" y="7697"/>
                    <a:pt x="26149" y="7643"/>
                  </a:cubicBezTo>
                  <a:lnTo>
                    <a:pt x="26226" y="7624"/>
                  </a:lnTo>
                  <a:cubicBezTo>
                    <a:pt x="26219" y="7575"/>
                    <a:pt x="26215" y="7524"/>
                    <a:pt x="26204" y="7477"/>
                  </a:cubicBezTo>
                  <a:cubicBezTo>
                    <a:pt x="26195" y="7433"/>
                    <a:pt x="26194" y="7401"/>
                    <a:pt x="26250" y="7386"/>
                  </a:cubicBezTo>
                  <a:lnTo>
                    <a:pt x="26303" y="7465"/>
                  </a:lnTo>
                  <a:lnTo>
                    <a:pt x="26437" y="7454"/>
                  </a:lnTo>
                  <a:cubicBezTo>
                    <a:pt x="26449" y="7376"/>
                    <a:pt x="26574" y="7390"/>
                    <a:pt x="26579" y="7292"/>
                  </a:cubicBezTo>
                  <a:cubicBezTo>
                    <a:pt x="26707" y="7242"/>
                    <a:pt x="26748" y="7195"/>
                    <a:pt x="26741" y="7103"/>
                  </a:cubicBezTo>
                  <a:lnTo>
                    <a:pt x="26802" y="7066"/>
                  </a:lnTo>
                  <a:cubicBezTo>
                    <a:pt x="26762" y="6935"/>
                    <a:pt x="26814" y="6829"/>
                    <a:pt x="26879" y="6724"/>
                  </a:cubicBezTo>
                  <a:cubicBezTo>
                    <a:pt x="26901" y="6691"/>
                    <a:pt x="26909" y="6649"/>
                    <a:pt x="26926" y="6605"/>
                  </a:cubicBezTo>
                  <a:cubicBezTo>
                    <a:pt x="26954" y="6607"/>
                    <a:pt x="26983" y="6643"/>
                    <a:pt x="27019" y="6643"/>
                  </a:cubicBezTo>
                  <a:cubicBezTo>
                    <a:pt x="27032" y="6643"/>
                    <a:pt x="27046" y="6638"/>
                    <a:pt x="27062" y="6623"/>
                  </a:cubicBezTo>
                  <a:lnTo>
                    <a:pt x="27062" y="6486"/>
                  </a:lnTo>
                  <a:cubicBezTo>
                    <a:pt x="26998" y="6500"/>
                    <a:pt x="26995" y="6546"/>
                    <a:pt x="26991" y="6591"/>
                  </a:cubicBezTo>
                  <a:cubicBezTo>
                    <a:pt x="26990" y="6591"/>
                    <a:pt x="26988" y="6591"/>
                    <a:pt x="26987" y="6591"/>
                  </a:cubicBezTo>
                  <a:cubicBezTo>
                    <a:pt x="26895" y="6591"/>
                    <a:pt x="26877" y="6481"/>
                    <a:pt x="26781" y="6481"/>
                  </a:cubicBezTo>
                  <a:lnTo>
                    <a:pt x="26868" y="6385"/>
                  </a:lnTo>
                  <a:lnTo>
                    <a:pt x="26833" y="6340"/>
                  </a:lnTo>
                  <a:lnTo>
                    <a:pt x="26869" y="6286"/>
                  </a:lnTo>
                  <a:lnTo>
                    <a:pt x="27009" y="6336"/>
                  </a:lnTo>
                  <a:lnTo>
                    <a:pt x="27134" y="6197"/>
                  </a:lnTo>
                  <a:lnTo>
                    <a:pt x="27203" y="6197"/>
                  </a:lnTo>
                  <a:lnTo>
                    <a:pt x="27203" y="6121"/>
                  </a:lnTo>
                  <a:lnTo>
                    <a:pt x="27312" y="6007"/>
                  </a:lnTo>
                  <a:cubicBezTo>
                    <a:pt x="27305" y="5960"/>
                    <a:pt x="27259" y="5919"/>
                    <a:pt x="27301" y="5869"/>
                  </a:cubicBezTo>
                  <a:lnTo>
                    <a:pt x="27184" y="5797"/>
                  </a:lnTo>
                  <a:lnTo>
                    <a:pt x="27190" y="5782"/>
                  </a:lnTo>
                  <a:lnTo>
                    <a:pt x="27311" y="5811"/>
                  </a:lnTo>
                  <a:lnTo>
                    <a:pt x="27412" y="5715"/>
                  </a:lnTo>
                  <a:cubicBezTo>
                    <a:pt x="27443" y="5747"/>
                    <a:pt x="27471" y="5779"/>
                    <a:pt x="27515" y="5825"/>
                  </a:cubicBezTo>
                  <a:cubicBezTo>
                    <a:pt x="27513" y="5785"/>
                    <a:pt x="27511" y="5764"/>
                    <a:pt x="27511" y="5741"/>
                  </a:cubicBezTo>
                  <a:cubicBezTo>
                    <a:pt x="27528" y="5726"/>
                    <a:pt x="27546" y="5718"/>
                    <a:pt x="27563" y="5718"/>
                  </a:cubicBezTo>
                  <a:cubicBezTo>
                    <a:pt x="27583" y="5718"/>
                    <a:pt x="27603" y="5727"/>
                    <a:pt x="27625" y="5745"/>
                  </a:cubicBezTo>
                  <a:cubicBezTo>
                    <a:pt x="27623" y="5762"/>
                    <a:pt x="27622" y="5782"/>
                    <a:pt x="27617" y="5802"/>
                  </a:cubicBezTo>
                  <a:cubicBezTo>
                    <a:pt x="27615" y="5817"/>
                    <a:pt x="27611" y="5834"/>
                    <a:pt x="27605" y="5859"/>
                  </a:cubicBezTo>
                  <a:lnTo>
                    <a:pt x="27688" y="5842"/>
                  </a:lnTo>
                  <a:lnTo>
                    <a:pt x="27688" y="5842"/>
                  </a:lnTo>
                  <a:cubicBezTo>
                    <a:pt x="27685" y="5899"/>
                    <a:pt x="27683" y="5955"/>
                    <a:pt x="27680" y="6015"/>
                  </a:cubicBezTo>
                  <a:lnTo>
                    <a:pt x="27751" y="5995"/>
                  </a:lnTo>
                  <a:lnTo>
                    <a:pt x="27850" y="6133"/>
                  </a:lnTo>
                  <a:lnTo>
                    <a:pt x="27866" y="6126"/>
                  </a:lnTo>
                  <a:cubicBezTo>
                    <a:pt x="27848" y="6059"/>
                    <a:pt x="27794" y="5999"/>
                    <a:pt x="27815" y="5904"/>
                  </a:cubicBezTo>
                  <a:lnTo>
                    <a:pt x="27815" y="5904"/>
                  </a:lnTo>
                  <a:lnTo>
                    <a:pt x="27883" y="5985"/>
                  </a:lnTo>
                  <a:lnTo>
                    <a:pt x="27945" y="5962"/>
                  </a:lnTo>
                  <a:lnTo>
                    <a:pt x="28008" y="6016"/>
                  </a:lnTo>
                  <a:lnTo>
                    <a:pt x="28106" y="6016"/>
                  </a:lnTo>
                  <a:cubicBezTo>
                    <a:pt x="28121" y="5990"/>
                    <a:pt x="28134" y="5964"/>
                    <a:pt x="28151" y="5934"/>
                  </a:cubicBezTo>
                  <a:lnTo>
                    <a:pt x="28219" y="5930"/>
                  </a:lnTo>
                  <a:cubicBezTo>
                    <a:pt x="28308" y="5855"/>
                    <a:pt x="28398" y="5780"/>
                    <a:pt x="28487" y="5703"/>
                  </a:cubicBezTo>
                  <a:cubicBezTo>
                    <a:pt x="28515" y="5677"/>
                    <a:pt x="28536" y="5643"/>
                    <a:pt x="28565" y="5619"/>
                  </a:cubicBezTo>
                  <a:cubicBezTo>
                    <a:pt x="28621" y="5574"/>
                    <a:pt x="28667" y="5513"/>
                    <a:pt x="28740" y="5488"/>
                  </a:cubicBezTo>
                  <a:cubicBezTo>
                    <a:pt x="28764" y="5477"/>
                    <a:pt x="28786" y="5461"/>
                    <a:pt x="28803" y="5440"/>
                  </a:cubicBezTo>
                  <a:cubicBezTo>
                    <a:pt x="28856" y="5388"/>
                    <a:pt x="28905" y="5330"/>
                    <a:pt x="28978" y="5299"/>
                  </a:cubicBezTo>
                  <a:cubicBezTo>
                    <a:pt x="29001" y="5288"/>
                    <a:pt x="29031" y="5269"/>
                    <a:pt x="29037" y="5249"/>
                  </a:cubicBezTo>
                  <a:cubicBezTo>
                    <a:pt x="29064" y="5157"/>
                    <a:pt x="29145" y="5130"/>
                    <a:pt x="29213" y="5087"/>
                  </a:cubicBezTo>
                  <a:cubicBezTo>
                    <a:pt x="29251" y="5063"/>
                    <a:pt x="29286" y="5036"/>
                    <a:pt x="29321" y="5008"/>
                  </a:cubicBezTo>
                  <a:cubicBezTo>
                    <a:pt x="29471" y="4929"/>
                    <a:pt x="29526" y="4872"/>
                    <a:pt x="29552" y="4757"/>
                  </a:cubicBezTo>
                  <a:lnTo>
                    <a:pt x="29617" y="4782"/>
                  </a:lnTo>
                  <a:lnTo>
                    <a:pt x="29889" y="4566"/>
                  </a:lnTo>
                  <a:cubicBezTo>
                    <a:pt x="29891" y="4534"/>
                    <a:pt x="29895" y="4506"/>
                    <a:pt x="29898" y="4467"/>
                  </a:cubicBezTo>
                  <a:lnTo>
                    <a:pt x="29962" y="4501"/>
                  </a:lnTo>
                  <a:cubicBezTo>
                    <a:pt x="30030" y="4477"/>
                    <a:pt x="30078" y="4415"/>
                    <a:pt x="30082" y="4342"/>
                  </a:cubicBezTo>
                  <a:lnTo>
                    <a:pt x="30152" y="4342"/>
                  </a:lnTo>
                  <a:lnTo>
                    <a:pt x="30433" y="4146"/>
                  </a:lnTo>
                  <a:lnTo>
                    <a:pt x="30433" y="4050"/>
                  </a:lnTo>
                  <a:lnTo>
                    <a:pt x="30362" y="4003"/>
                  </a:lnTo>
                  <a:lnTo>
                    <a:pt x="30419" y="3963"/>
                  </a:lnTo>
                  <a:lnTo>
                    <a:pt x="30497" y="4018"/>
                  </a:lnTo>
                  <a:cubicBezTo>
                    <a:pt x="30508" y="3984"/>
                    <a:pt x="30517" y="3959"/>
                    <a:pt x="30529" y="3926"/>
                  </a:cubicBezTo>
                  <a:lnTo>
                    <a:pt x="30585" y="3994"/>
                  </a:lnTo>
                  <a:cubicBezTo>
                    <a:pt x="30670" y="3976"/>
                    <a:pt x="30691" y="3945"/>
                    <a:pt x="30693" y="3830"/>
                  </a:cubicBezTo>
                  <a:lnTo>
                    <a:pt x="30568" y="3830"/>
                  </a:lnTo>
                  <a:cubicBezTo>
                    <a:pt x="30579" y="3778"/>
                    <a:pt x="30577" y="3734"/>
                    <a:pt x="30522" y="3698"/>
                  </a:cubicBezTo>
                  <a:lnTo>
                    <a:pt x="30465" y="3780"/>
                  </a:lnTo>
                  <a:lnTo>
                    <a:pt x="30407" y="3780"/>
                  </a:lnTo>
                  <a:cubicBezTo>
                    <a:pt x="30409" y="3740"/>
                    <a:pt x="30410" y="3699"/>
                    <a:pt x="30412" y="3655"/>
                  </a:cubicBezTo>
                  <a:lnTo>
                    <a:pt x="30456" y="3657"/>
                  </a:lnTo>
                  <a:lnTo>
                    <a:pt x="30460" y="3645"/>
                  </a:lnTo>
                  <a:lnTo>
                    <a:pt x="30362" y="3611"/>
                  </a:lnTo>
                  <a:lnTo>
                    <a:pt x="30301" y="3680"/>
                  </a:lnTo>
                  <a:cubicBezTo>
                    <a:pt x="30265" y="3597"/>
                    <a:pt x="30342" y="3513"/>
                    <a:pt x="30476" y="3483"/>
                  </a:cubicBezTo>
                  <a:cubicBezTo>
                    <a:pt x="30487" y="3462"/>
                    <a:pt x="30497" y="3441"/>
                    <a:pt x="30509" y="3414"/>
                  </a:cubicBezTo>
                  <a:cubicBezTo>
                    <a:pt x="30566" y="3399"/>
                    <a:pt x="30624" y="3375"/>
                    <a:pt x="30626" y="3309"/>
                  </a:cubicBezTo>
                  <a:cubicBezTo>
                    <a:pt x="30653" y="3297"/>
                    <a:pt x="30682" y="3286"/>
                    <a:pt x="30710" y="3277"/>
                  </a:cubicBezTo>
                  <a:cubicBezTo>
                    <a:pt x="30724" y="3276"/>
                    <a:pt x="30737" y="3275"/>
                    <a:pt x="30751" y="3275"/>
                  </a:cubicBezTo>
                  <a:cubicBezTo>
                    <a:pt x="30764" y="3275"/>
                    <a:pt x="30778" y="3276"/>
                    <a:pt x="30791" y="3277"/>
                  </a:cubicBezTo>
                  <a:lnTo>
                    <a:pt x="30756" y="3220"/>
                  </a:lnTo>
                  <a:lnTo>
                    <a:pt x="30756" y="3220"/>
                  </a:lnTo>
                  <a:cubicBezTo>
                    <a:pt x="30766" y="3222"/>
                    <a:pt x="30776" y="3223"/>
                    <a:pt x="30786" y="3223"/>
                  </a:cubicBezTo>
                  <a:cubicBezTo>
                    <a:pt x="30882" y="3223"/>
                    <a:pt x="30923" y="3117"/>
                    <a:pt x="31018" y="3098"/>
                  </a:cubicBezTo>
                  <a:lnTo>
                    <a:pt x="31018" y="3098"/>
                  </a:lnTo>
                  <a:lnTo>
                    <a:pt x="30993" y="3169"/>
                  </a:lnTo>
                  <a:lnTo>
                    <a:pt x="31081" y="3204"/>
                  </a:lnTo>
                  <a:lnTo>
                    <a:pt x="30992" y="3219"/>
                  </a:lnTo>
                  <a:lnTo>
                    <a:pt x="30998" y="3305"/>
                  </a:lnTo>
                  <a:lnTo>
                    <a:pt x="31173" y="3188"/>
                  </a:lnTo>
                  <a:lnTo>
                    <a:pt x="31070" y="3145"/>
                  </a:lnTo>
                  <a:cubicBezTo>
                    <a:pt x="31051" y="3089"/>
                    <a:pt x="31073" y="3049"/>
                    <a:pt x="31114" y="3007"/>
                  </a:cubicBezTo>
                  <a:cubicBezTo>
                    <a:pt x="31173" y="2941"/>
                    <a:pt x="31249" y="2890"/>
                    <a:pt x="31333" y="2861"/>
                  </a:cubicBezTo>
                  <a:cubicBezTo>
                    <a:pt x="31361" y="2855"/>
                    <a:pt x="31388" y="2851"/>
                    <a:pt x="31416" y="2849"/>
                  </a:cubicBezTo>
                  <a:cubicBezTo>
                    <a:pt x="31416" y="2847"/>
                    <a:pt x="31418" y="2839"/>
                    <a:pt x="31418" y="2837"/>
                  </a:cubicBezTo>
                  <a:lnTo>
                    <a:pt x="31418" y="2837"/>
                  </a:lnTo>
                  <a:lnTo>
                    <a:pt x="31578" y="2698"/>
                  </a:lnTo>
                  <a:cubicBezTo>
                    <a:pt x="31617" y="2695"/>
                    <a:pt x="31663" y="2678"/>
                    <a:pt x="31691" y="2614"/>
                  </a:cubicBezTo>
                  <a:cubicBezTo>
                    <a:pt x="31709" y="2578"/>
                    <a:pt x="31746" y="2555"/>
                    <a:pt x="31786" y="2555"/>
                  </a:cubicBezTo>
                  <a:cubicBezTo>
                    <a:pt x="31792" y="2555"/>
                    <a:pt x="31798" y="2555"/>
                    <a:pt x="31804" y="2556"/>
                  </a:cubicBezTo>
                  <a:cubicBezTo>
                    <a:pt x="31828" y="2559"/>
                    <a:pt x="31845" y="2561"/>
                    <a:pt x="31859" y="2561"/>
                  </a:cubicBezTo>
                  <a:cubicBezTo>
                    <a:pt x="31902" y="2561"/>
                    <a:pt x="31911" y="2542"/>
                    <a:pt x="31940" y="2474"/>
                  </a:cubicBezTo>
                  <a:cubicBezTo>
                    <a:pt x="31947" y="2464"/>
                    <a:pt x="31956" y="2453"/>
                    <a:pt x="31965" y="2444"/>
                  </a:cubicBezTo>
                  <a:close/>
                  <a:moveTo>
                    <a:pt x="7837" y="19985"/>
                  </a:moveTo>
                  <a:lnTo>
                    <a:pt x="7837" y="20183"/>
                  </a:lnTo>
                  <a:lnTo>
                    <a:pt x="7809" y="20183"/>
                  </a:lnTo>
                  <a:cubicBezTo>
                    <a:pt x="7807" y="20118"/>
                    <a:pt x="7736" y="20071"/>
                    <a:pt x="7764" y="19990"/>
                  </a:cubicBezTo>
                  <a:lnTo>
                    <a:pt x="7837" y="19985"/>
                  </a:lnTo>
                  <a:close/>
                  <a:moveTo>
                    <a:pt x="14090" y="15106"/>
                  </a:moveTo>
                  <a:cubicBezTo>
                    <a:pt x="14099" y="15135"/>
                    <a:pt x="14108" y="15160"/>
                    <a:pt x="14119" y="15192"/>
                  </a:cubicBezTo>
                  <a:lnTo>
                    <a:pt x="14181" y="15200"/>
                  </a:lnTo>
                  <a:cubicBezTo>
                    <a:pt x="14183" y="15218"/>
                    <a:pt x="14185" y="15236"/>
                    <a:pt x="14189" y="15260"/>
                  </a:cubicBezTo>
                  <a:lnTo>
                    <a:pt x="14232" y="15275"/>
                  </a:lnTo>
                  <a:cubicBezTo>
                    <a:pt x="14266" y="15246"/>
                    <a:pt x="14296" y="15214"/>
                    <a:pt x="14328" y="15194"/>
                  </a:cubicBezTo>
                  <a:cubicBezTo>
                    <a:pt x="14360" y="15175"/>
                    <a:pt x="14399" y="15166"/>
                    <a:pt x="14450" y="15146"/>
                  </a:cubicBezTo>
                  <a:lnTo>
                    <a:pt x="14450" y="15146"/>
                  </a:lnTo>
                  <a:cubicBezTo>
                    <a:pt x="14426" y="15199"/>
                    <a:pt x="14408" y="15236"/>
                    <a:pt x="14390" y="15276"/>
                  </a:cubicBezTo>
                  <a:cubicBezTo>
                    <a:pt x="14435" y="15319"/>
                    <a:pt x="14447" y="15369"/>
                    <a:pt x="14410" y="15419"/>
                  </a:cubicBezTo>
                  <a:cubicBezTo>
                    <a:pt x="14366" y="15480"/>
                    <a:pt x="14345" y="15571"/>
                    <a:pt x="14251" y="15571"/>
                  </a:cubicBezTo>
                  <a:cubicBezTo>
                    <a:pt x="14245" y="15571"/>
                    <a:pt x="14239" y="15570"/>
                    <a:pt x="14232" y="15570"/>
                  </a:cubicBezTo>
                  <a:cubicBezTo>
                    <a:pt x="14200" y="15604"/>
                    <a:pt x="14200" y="15664"/>
                    <a:pt x="14131" y="15676"/>
                  </a:cubicBezTo>
                  <a:lnTo>
                    <a:pt x="14060" y="15566"/>
                  </a:lnTo>
                  <a:cubicBezTo>
                    <a:pt x="14009" y="15611"/>
                    <a:pt x="14009" y="15611"/>
                    <a:pt x="14038" y="15692"/>
                  </a:cubicBezTo>
                  <a:lnTo>
                    <a:pt x="14124" y="15717"/>
                  </a:lnTo>
                  <a:lnTo>
                    <a:pt x="14065" y="15741"/>
                  </a:lnTo>
                  <a:cubicBezTo>
                    <a:pt x="14065" y="15757"/>
                    <a:pt x="14063" y="15775"/>
                    <a:pt x="14062" y="15795"/>
                  </a:cubicBezTo>
                  <a:lnTo>
                    <a:pt x="13919" y="15725"/>
                  </a:lnTo>
                  <a:lnTo>
                    <a:pt x="13904" y="15740"/>
                  </a:lnTo>
                  <a:lnTo>
                    <a:pt x="14003" y="15891"/>
                  </a:lnTo>
                  <a:lnTo>
                    <a:pt x="13899" y="15954"/>
                  </a:lnTo>
                  <a:lnTo>
                    <a:pt x="13824" y="15895"/>
                  </a:lnTo>
                  <a:cubicBezTo>
                    <a:pt x="13815" y="15948"/>
                    <a:pt x="13808" y="15989"/>
                    <a:pt x="13800" y="16040"/>
                  </a:cubicBezTo>
                  <a:lnTo>
                    <a:pt x="13746" y="16046"/>
                  </a:lnTo>
                  <a:lnTo>
                    <a:pt x="13646" y="15879"/>
                  </a:lnTo>
                  <a:lnTo>
                    <a:pt x="13583" y="15977"/>
                  </a:lnTo>
                  <a:cubicBezTo>
                    <a:pt x="13579" y="15978"/>
                    <a:pt x="13575" y="15978"/>
                    <a:pt x="13570" y="15978"/>
                  </a:cubicBezTo>
                  <a:cubicBezTo>
                    <a:pt x="13548" y="15978"/>
                    <a:pt x="13525" y="15968"/>
                    <a:pt x="13503" y="15968"/>
                  </a:cubicBezTo>
                  <a:cubicBezTo>
                    <a:pt x="13486" y="15968"/>
                    <a:pt x="13469" y="15974"/>
                    <a:pt x="13453" y="15997"/>
                  </a:cubicBezTo>
                  <a:lnTo>
                    <a:pt x="13453" y="16084"/>
                  </a:lnTo>
                  <a:lnTo>
                    <a:pt x="13374" y="16077"/>
                  </a:lnTo>
                  <a:lnTo>
                    <a:pt x="13374" y="16077"/>
                  </a:lnTo>
                  <a:cubicBezTo>
                    <a:pt x="13313" y="16125"/>
                    <a:pt x="13382" y="16163"/>
                    <a:pt x="13383" y="16220"/>
                  </a:cubicBezTo>
                  <a:lnTo>
                    <a:pt x="13231" y="16161"/>
                  </a:lnTo>
                  <a:lnTo>
                    <a:pt x="13231" y="16161"/>
                  </a:lnTo>
                  <a:cubicBezTo>
                    <a:pt x="13186" y="16234"/>
                    <a:pt x="13261" y="16245"/>
                    <a:pt x="13275" y="16281"/>
                  </a:cubicBezTo>
                  <a:cubicBezTo>
                    <a:pt x="13285" y="16341"/>
                    <a:pt x="13237" y="16342"/>
                    <a:pt x="13201" y="16357"/>
                  </a:cubicBezTo>
                  <a:cubicBezTo>
                    <a:pt x="13192" y="16380"/>
                    <a:pt x="13182" y="16403"/>
                    <a:pt x="13169" y="16432"/>
                  </a:cubicBezTo>
                  <a:lnTo>
                    <a:pt x="13080" y="16432"/>
                  </a:lnTo>
                  <a:cubicBezTo>
                    <a:pt x="13062" y="16465"/>
                    <a:pt x="13045" y="16495"/>
                    <a:pt x="13025" y="16529"/>
                  </a:cubicBezTo>
                  <a:cubicBezTo>
                    <a:pt x="12992" y="16543"/>
                    <a:pt x="12941" y="16542"/>
                    <a:pt x="12950" y="16602"/>
                  </a:cubicBezTo>
                  <a:lnTo>
                    <a:pt x="13057" y="16700"/>
                  </a:lnTo>
                  <a:lnTo>
                    <a:pt x="13002" y="16710"/>
                  </a:lnTo>
                  <a:cubicBezTo>
                    <a:pt x="13001" y="16720"/>
                    <a:pt x="12999" y="16734"/>
                    <a:pt x="12996" y="16753"/>
                  </a:cubicBezTo>
                  <a:cubicBezTo>
                    <a:pt x="12995" y="16753"/>
                    <a:pt x="12994" y="16753"/>
                    <a:pt x="12993" y="16753"/>
                  </a:cubicBezTo>
                  <a:cubicBezTo>
                    <a:pt x="12916" y="16753"/>
                    <a:pt x="12890" y="16694"/>
                    <a:pt x="12855" y="16633"/>
                  </a:cubicBezTo>
                  <a:cubicBezTo>
                    <a:pt x="12829" y="16669"/>
                    <a:pt x="12807" y="16699"/>
                    <a:pt x="12794" y="16718"/>
                  </a:cubicBezTo>
                  <a:cubicBezTo>
                    <a:pt x="12786" y="16804"/>
                    <a:pt x="12779" y="16877"/>
                    <a:pt x="12773" y="16931"/>
                  </a:cubicBezTo>
                  <a:lnTo>
                    <a:pt x="12652" y="17089"/>
                  </a:lnTo>
                  <a:lnTo>
                    <a:pt x="12520" y="17097"/>
                  </a:lnTo>
                  <a:cubicBezTo>
                    <a:pt x="12514" y="17074"/>
                    <a:pt x="12508" y="17054"/>
                    <a:pt x="12503" y="17031"/>
                  </a:cubicBezTo>
                  <a:cubicBezTo>
                    <a:pt x="12435" y="17034"/>
                    <a:pt x="12432" y="17103"/>
                    <a:pt x="12384" y="17132"/>
                  </a:cubicBezTo>
                  <a:cubicBezTo>
                    <a:pt x="12351" y="17134"/>
                    <a:pt x="12310" y="17138"/>
                    <a:pt x="12299" y="17195"/>
                  </a:cubicBezTo>
                  <a:lnTo>
                    <a:pt x="12370" y="17249"/>
                  </a:lnTo>
                  <a:cubicBezTo>
                    <a:pt x="12370" y="17256"/>
                    <a:pt x="12369" y="17261"/>
                    <a:pt x="12369" y="17267"/>
                  </a:cubicBezTo>
                  <a:lnTo>
                    <a:pt x="12249" y="17281"/>
                  </a:lnTo>
                  <a:cubicBezTo>
                    <a:pt x="12195" y="17342"/>
                    <a:pt x="12097" y="17394"/>
                    <a:pt x="12076" y="17501"/>
                  </a:cubicBezTo>
                  <a:lnTo>
                    <a:pt x="11912" y="17615"/>
                  </a:lnTo>
                  <a:cubicBezTo>
                    <a:pt x="11905" y="17647"/>
                    <a:pt x="11897" y="17682"/>
                    <a:pt x="11888" y="17728"/>
                  </a:cubicBezTo>
                  <a:lnTo>
                    <a:pt x="11824" y="17697"/>
                  </a:lnTo>
                  <a:lnTo>
                    <a:pt x="11732" y="17754"/>
                  </a:lnTo>
                  <a:lnTo>
                    <a:pt x="11770" y="17795"/>
                  </a:lnTo>
                  <a:lnTo>
                    <a:pt x="11745" y="17879"/>
                  </a:lnTo>
                  <a:lnTo>
                    <a:pt x="11660" y="17838"/>
                  </a:lnTo>
                  <a:cubicBezTo>
                    <a:pt x="11653" y="17866"/>
                    <a:pt x="11646" y="17893"/>
                    <a:pt x="11638" y="17926"/>
                  </a:cubicBezTo>
                  <a:lnTo>
                    <a:pt x="11564" y="17961"/>
                  </a:lnTo>
                  <a:lnTo>
                    <a:pt x="11515" y="18036"/>
                  </a:lnTo>
                  <a:lnTo>
                    <a:pt x="11396" y="18090"/>
                  </a:lnTo>
                  <a:lnTo>
                    <a:pt x="11432" y="18175"/>
                  </a:lnTo>
                  <a:lnTo>
                    <a:pt x="11347" y="18195"/>
                  </a:lnTo>
                  <a:lnTo>
                    <a:pt x="11327" y="18237"/>
                  </a:lnTo>
                  <a:cubicBezTo>
                    <a:pt x="11323" y="18235"/>
                    <a:pt x="11321" y="18232"/>
                    <a:pt x="11319" y="18229"/>
                  </a:cubicBezTo>
                  <a:lnTo>
                    <a:pt x="11138" y="18365"/>
                  </a:lnTo>
                  <a:cubicBezTo>
                    <a:pt x="11122" y="18398"/>
                    <a:pt x="11087" y="18426"/>
                    <a:pt x="11044" y="18455"/>
                  </a:cubicBezTo>
                  <a:cubicBezTo>
                    <a:pt x="10971" y="18503"/>
                    <a:pt x="10911" y="18571"/>
                    <a:pt x="10850" y="18636"/>
                  </a:cubicBezTo>
                  <a:cubicBezTo>
                    <a:pt x="10776" y="18715"/>
                    <a:pt x="10704" y="18797"/>
                    <a:pt x="10633" y="18880"/>
                  </a:cubicBezTo>
                  <a:cubicBezTo>
                    <a:pt x="10541" y="18986"/>
                    <a:pt x="10449" y="19095"/>
                    <a:pt x="10357" y="19202"/>
                  </a:cubicBezTo>
                  <a:cubicBezTo>
                    <a:pt x="10339" y="19220"/>
                    <a:pt x="10319" y="19238"/>
                    <a:pt x="10299" y="19256"/>
                  </a:cubicBezTo>
                  <a:cubicBezTo>
                    <a:pt x="10259" y="19291"/>
                    <a:pt x="10217" y="19324"/>
                    <a:pt x="10182" y="19364"/>
                  </a:cubicBezTo>
                  <a:cubicBezTo>
                    <a:pt x="10112" y="19447"/>
                    <a:pt x="10045" y="19535"/>
                    <a:pt x="9979" y="19621"/>
                  </a:cubicBezTo>
                  <a:cubicBezTo>
                    <a:pt x="9964" y="19639"/>
                    <a:pt x="9952" y="19659"/>
                    <a:pt x="9942" y="19680"/>
                  </a:cubicBezTo>
                  <a:cubicBezTo>
                    <a:pt x="9896" y="19783"/>
                    <a:pt x="9853" y="19885"/>
                    <a:pt x="9810" y="19989"/>
                  </a:cubicBezTo>
                  <a:cubicBezTo>
                    <a:pt x="9794" y="20030"/>
                    <a:pt x="9785" y="20077"/>
                    <a:pt x="9770" y="20131"/>
                  </a:cubicBezTo>
                  <a:lnTo>
                    <a:pt x="9699" y="20169"/>
                  </a:lnTo>
                  <a:cubicBezTo>
                    <a:pt x="9765" y="20231"/>
                    <a:pt x="9858" y="20249"/>
                    <a:pt x="9913" y="20328"/>
                  </a:cubicBezTo>
                  <a:lnTo>
                    <a:pt x="9823" y="20395"/>
                  </a:lnTo>
                  <a:lnTo>
                    <a:pt x="9769" y="20374"/>
                  </a:lnTo>
                  <a:lnTo>
                    <a:pt x="9792" y="20323"/>
                  </a:lnTo>
                  <a:lnTo>
                    <a:pt x="9743" y="20263"/>
                  </a:lnTo>
                  <a:lnTo>
                    <a:pt x="9611" y="20378"/>
                  </a:lnTo>
                  <a:lnTo>
                    <a:pt x="9556" y="20378"/>
                  </a:lnTo>
                  <a:cubicBezTo>
                    <a:pt x="9542" y="20406"/>
                    <a:pt x="9530" y="20432"/>
                    <a:pt x="9520" y="20452"/>
                  </a:cubicBezTo>
                  <a:lnTo>
                    <a:pt x="9362" y="20538"/>
                  </a:lnTo>
                  <a:cubicBezTo>
                    <a:pt x="9351" y="20489"/>
                    <a:pt x="9339" y="20437"/>
                    <a:pt x="9324" y="20368"/>
                  </a:cubicBezTo>
                  <a:lnTo>
                    <a:pt x="9267" y="20451"/>
                  </a:lnTo>
                  <a:cubicBezTo>
                    <a:pt x="9201" y="20435"/>
                    <a:pt x="9141" y="20410"/>
                    <a:pt x="9092" y="20346"/>
                  </a:cubicBezTo>
                  <a:lnTo>
                    <a:pt x="9137" y="20322"/>
                  </a:lnTo>
                  <a:cubicBezTo>
                    <a:pt x="9142" y="20301"/>
                    <a:pt x="9148" y="20274"/>
                    <a:pt x="9154" y="20239"/>
                  </a:cubicBezTo>
                  <a:lnTo>
                    <a:pt x="9281" y="20285"/>
                  </a:lnTo>
                  <a:cubicBezTo>
                    <a:pt x="9314" y="20245"/>
                    <a:pt x="9308" y="20233"/>
                    <a:pt x="9198" y="20124"/>
                  </a:cubicBezTo>
                  <a:cubicBezTo>
                    <a:pt x="9205" y="20088"/>
                    <a:pt x="9211" y="20052"/>
                    <a:pt x="9218" y="20016"/>
                  </a:cubicBezTo>
                  <a:lnTo>
                    <a:pt x="9159" y="19961"/>
                  </a:lnTo>
                  <a:cubicBezTo>
                    <a:pt x="9176" y="19914"/>
                    <a:pt x="9193" y="19867"/>
                    <a:pt x="9214" y="19811"/>
                  </a:cubicBezTo>
                  <a:cubicBezTo>
                    <a:pt x="9153" y="19720"/>
                    <a:pt x="9190" y="19570"/>
                    <a:pt x="9298" y="19487"/>
                  </a:cubicBezTo>
                  <a:cubicBezTo>
                    <a:pt x="9318" y="19423"/>
                    <a:pt x="9336" y="19368"/>
                    <a:pt x="9352" y="19313"/>
                  </a:cubicBezTo>
                  <a:cubicBezTo>
                    <a:pt x="9399" y="19152"/>
                    <a:pt x="9444" y="18991"/>
                    <a:pt x="9490" y="18829"/>
                  </a:cubicBezTo>
                  <a:cubicBezTo>
                    <a:pt x="9496" y="18806"/>
                    <a:pt x="9497" y="18782"/>
                    <a:pt x="9501" y="18759"/>
                  </a:cubicBezTo>
                  <a:cubicBezTo>
                    <a:pt x="9506" y="18733"/>
                    <a:pt x="9504" y="18701"/>
                    <a:pt x="9518" y="18682"/>
                  </a:cubicBezTo>
                  <a:cubicBezTo>
                    <a:pt x="9594" y="18580"/>
                    <a:pt x="9585" y="18460"/>
                    <a:pt x="9598" y="18338"/>
                  </a:cubicBezTo>
                  <a:cubicBezTo>
                    <a:pt x="9644" y="18302"/>
                    <a:pt x="9686" y="18257"/>
                    <a:pt x="9667" y="18185"/>
                  </a:cubicBezTo>
                  <a:lnTo>
                    <a:pt x="9570" y="18147"/>
                  </a:lnTo>
                  <a:cubicBezTo>
                    <a:pt x="9574" y="18117"/>
                    <a:pt x="9579" y="18094"/>
                    <a:pt x="9582" y="18071"/>
                  </a:cubicBezTo>
                  <a:lnTo>
                    <a:pt x="9575" y="18066"/>
                  </a:lnTo>
                  <a:lnTo>
                    <a:pt x="9440" y="18052"/>
                  </a:lnTo>
                  <a:cubicBezTo>
                    <a:pt x="9428" y="18027"/>
                    <a:pt x="9418" y="18003"/>
                    <a:pt x="9404" y="17973"/>
                  </a:cubicBezTo>
                  <a:lnTo>
                    <a:pt x="9440" y="17835"/>
                  </a:lnTo>
                  <a:lnTo>
                    <a:pt x="9500" y="17819"/>
                  </a:lnTo>
                  <a:cubicBezTo>
                    <a:pt x="9439" y="17791"/>
                    <a:pt x="9423" y="17747"/>
                    <a:pt x="9439" y="17688"/>
                  </a:cubicBezTo>
                  <a:lnTo>
                    <a:pt x="9502" y="17688"/>
                  </a:lnTo>
                  <a:cubicBezTo>
                    <a:pt x="9497" y="17668"/>
                    <a:pt x="9492" y="17653"/>
                    <a:pt x="9486" y="17636"/>
                  </a:cubicBezTo>
                  <a:lnTo>
                    <a:pt x="9520" y="17618"/>
                  </a:lnTo>
                  <a:lnTo>
                    <a:pt x="9481" y="17588"/>
                  </a:lnTo>
                  <a:lnTo>
                    <a:pt x="9546" y="17563"/>
                  </a:lnTo>
                  <a:lnTo>
                    <a:pt x="9496" y="17509"/>
                  </a:lnTo>
                  <a:cubicBezTo>
                    <a:pt x="9497" y="17484"/>
                    <a:pt x="9499" y="17458"/>
                    <a:pt x="9501" y="17435"/>
                  </a:cubicBezTo>
                  <a:lnTo>
                    <a:pt x="9627" y="17380"/>
                  </a:lnTo>
                  <a:lnTo>
                    <a:pt x="9799" y="17380"/>
                  </a:lnTo>
                  <a:cubicBezTo>
                    <a:pt x="9846" y="17411"/>
                    <a:pt x="9814" y="17464"/>
                    <a:pt x="9813" y="17511"/>
                  </a:cubicBezTo>
                  <a:lnTo>
                    <a:pt x="9833" y="17515"/>
                  </a:lnTo>
                  <a:lnTo>
                    <a:pt x="9855" y="17419"/>
                  </a:lnTo>
                  <a:cubicBezTo>
                    <a:pt x="9967" y="17390"/>
                    <a:pt x="9968" y="17389"/>
                    <a:pt x="9979" y="17285"/>
                  </a:cubicBezTo>
                  <a:lnTo>
                    <a:pt x="10092" y="17267"/>
                  </a:lnTo>
                  <a:lnTo>
                    <a:pt x="10148" y="17300"/>
                  </a:lnTo>
                  <a:lnTo>
                    <a:pt x="10231" y="17236"/>
                  </a:lnTo>
                  <a:lnTo>
                    <a:pt x="10300" y="17297"/>
                  </a:lnTo>
                  <a:lnTo>
                    <a:pt x="10342" y="17251"/>
                  </a:lnTo>
                  <a:lnTo>
                    <a:pt x="10379" y="17321"/>
                  </a:lnTo>
                  <a:lnTo>
                    <a:pt x="10609" y="17198"/>
                  </a:lnTo>
                  <a:cubicBezTo>
                    <a:pt x="10569" y="17095"/>
                    <a:pt x="10592" y="16997"/>
                    <a:pt x="10660" y="16896"/>
                  </a:cubicBezTo>
                  <a:lnTo>
                    <a:pt x="10811" y="16998"/>
                  </a:lnTo>
                  <a:cubicBezTo>
                    <a:pt x="10820" y="17020"/>
                    <a:pt x="10829" y="17043"/>
                    <a:pt x="10842" y="17074"/>
                  </a:cubicBezTo>
                  <a:cubicBezTo>
                    <a:pt x="10863" y="17054"/>
                    <a:pt x="10882" y="17038"/>
                    <a:pt x="10896" y="17024"/>
                  </a:cubicBezTo>
                  <a:cubicBezTo>
                    <a:pt x="10906" y="16981"/>
                    <a:pt x="10858" y="16934"/>
                    <a:pt x="10923" y="16907"/>
                  </a:cubicBezTo>
                  <a:lnTo>
                    <a:pt x="11054" y="16945"/>
                  </a:lnTo>
                  <a:cubicBezTo>
                    <a:pt x="11186" y="16888"/>
                    <a:pt x="11321" y="16832"/>
                    <a:pt x="11452" y="16771"/>
                  </a:cubicBezTo>
                  <a:cubicBezTo>
                    <a:pt x="11502" y="16747"/>
                    <a:pt x="11551" y="16716"/>
                    <a:pt x="11568" y="16656"/>
                  </a:cubicBezTo>
                  <a:cubicBezTo>
                    <a:pt x="11571" y="16644"/>
                    <a:pt x="11575" y="16633"/>
                    <a:pt x="11580" y="16621"/>
                  </a:cubicBezTo>
                  <a:lnTo>
                    <a:pt x="11600" y="16634"/>
                  </a:lnTo>
                  <a:cubicBezTo>
                    <a:pt x="11606" y="16646"/>
                    <a:pt x="11613" y="16660"/>
                    <a:pt x="11621" y="16674"/>
                  </a:cubicBezTo>
                  <a:cubicBezTo>
                    <a:pt x="11687" y="16637"/>
                    <a:pt x="11628" y="16592"/>
                    <a:pt x="11623" y="16531"/>
                  </a:cubicBezTo>
                  <a:lnTo>
                    <a:pt x="11623" y="16531"/>
                  </a:lnTo>
                  <a:cubicBezTo>
                    <a:pt x="11665" y="16552"/>
                    <a:pt x="11695" y="16565"/>
                    <a:pt x="11734" y="16584"/>
                  </a:cubicBezTo>
                  <a:lnTo>
                    <a:pt x="11791" y="16568"/>
                  </a:lnTo>
                  <a:cubicBezTo>
                    <a:pt x="11823" y="16521"/>
                    <a:pt x="11802" y="16466"/>
                    <a:pt x="11737" y="16405"/>
                  </a:cubicBezTo>
                  <a:lnTo>
                    <a:pt x="11829" y="16360"/>
                  </a:lnTo>
                  <a:lnTo>
                    <a:pt x="11829" y="16360"/>
                  </a:lnTo>
                  <a:cubicBezTo>
                    <a:pt x="11847" y="16410"/>
                    <a:pt x="11819" y="16474"/>
                    <a:pt x="11878" y="16518"/>
                  </a:cubicBezTo>
                  <a:cubicBezTo>
                    <a:pt x="11878" y="16518"/>
                    <a:pt x="11879" y="16518"/>
                    <a:pt x="11880" y="16518"/>
                  </a:cubicBezTo>
                  <a:cubicBezTo>
                    <a:pt x="11978" y="16518"/>
                    <a:pt x="12004" y="16432"/>
                    <a:pt x="12041" y="16370"/>
                  </a:cubicBezTo>
                  <a:lnTo>
                    <a:pt x="12200" y="16370"/>
                  </a:lnTo>
                  <a:cubicBezTo>
                    <a:pt x="12214" y="16350"/>
                    <a:pt x="12230" y="16332"/>
                    <a:pt x="12247" y="16313"/>
                  </a:cubicBezTo>
                  <a:cubicBezTo>
                    <a:pt x="12263" y="16297"/>
                    <a:pt x="12280" y="16278"/>
                    <a:pt x="12302" y="16271"/>
                  </a:cubicBezTo>
                  <a:cubicBezTo>
                    <a:pt x="12348" y="16257"/>
                    <a:pt x="12403" y="16267"/>
                    <a:pt x="12430" y="16211"/>
                  </a:cubicBezTo>
                  <a:cubicBezTo>
                    <a:pt x="12435" y="16212"/>
                    <a:pt x="12440" y="16212"/>
                    <a:pt x="12445" y="16212"/>
                  </a:cubicBezTo>
                  <a:cubicBezTo>
                    <a:pt x="12506" y="16212"/>
                    <a:pt x="12541" y="16145"/>
                    <a:pt x="12600" y="16145"/>
                  </a:cubicBezTo>
                  <a:cubicBezTo>
                    <a:pt x="12603" y="16145"/>
                    <a:pt x="12607" y="16145"/>
                    <a:pt x="12611" y="16146"/>
                  </a:cubicBezTo>
                  <a:cubicBezTo>
                    <a:pt x="12625" y="16115"/>
                    <a:pt x="12635" y="16090"/>
                    <a:pt x="12649" y="16058"/>
                  </a:cubicBezTo>
                  <a:cubicBezTo>
                    <a:pt x="12670" y="16065"/>
                    <a:pt x="12686" y="16076"/>
                    <a:pt x="12703" y="16076"/>
                  </a:cubicBezTo>
                  <a:cubicBezTo>
                    <a:pt x="12704" y="16076"/>
                    <a:pt x="12705" y="16076"/>
                    <a:pt x="12707" y="16076"/>
                  </a:cubicBezTo>
                  <a:cubicBezTo>
                    <a:pt x="12725" y="16075"/>
                    <a:pt x="12743" y="16061"/>
                    <a:pt x="12764" y="16051"/>
                  </a:cubicBezTo>
                  <a:cubicBezTo>
                    <a:pt x="12761" y="16024"/>
                    <a:pt x="12757" y="15999"/>
                    <a:pt x="12750" y="15955"/>
                  </a:cubicBezTo>
                  <a:lnTo>
                    <a:pt x="12750" y="15955"/>
                  </a:lnTo>
                  <a:lnTo>
                    <a:pt x="12846" y="16013"/>
                  </a:lnTo>
                  <a:lnTo>
                    <a:pt x="12916" y="15984"/>
                  </a:lnTo>
                  <a:cubicBezTo>
                    <a:pt x="12926" y="15954"/>
                    <a:pt x="12935" y="15927"/>
                    <a:pt x="12947" y="15894"/>
                  </a:cubicBezTo>
                  <a:lnTo>
                    <a:pt x="13009" y="15906"/>
                  </a:lnTo>
                  <a:cubicBezTo>
                    <a:pt x="13014" y="15886"/>
                    <a:pt x="13018" y="15863"/>
                    <a:pt x="13025" y="15834"/>
                  </a:cubicBezTo>
                  <a:lnTo>
                    <a:pt x="13073" y="15875"/>
                  </a:lnTo>
                  <a:lnTo>
                    <a:pt x="13137" y="15843"/>
                  </a:lnTo>
                  <a:lnTo>
                    <a:pt x="13103" y="15784"/>
                  </a:lnTo>
                  <a:lnTo>
                    <a:pt x="13245" y="15784"/>
                  </a:lnTo>
                  <a:lnTo>
                    <a:pt x="13321" y="15684"/>
                  </a:lnTo>
                  <a:cubicBezTo>
                    <a:pt x="13316" y="15657"/>
                    <a:pt x="13309" y="15622"/>
                    <a:pt x="13302" y="15586"/>
                  </a:cubicBezTo>
                  <a:lnTo>
                    <a:pt x="13483" y="15586"/>
                  </a:lnTo>
                  <a:lnTo>
                    <a:pt x="13526" y="15623"/>
                  </a:lnTo>
                  <a:cubicBezTo>
                    <a:pt x="13604" y="15572"/>
                    <a:pt x="13725" y="15591"/>
                    <a:pt x="13758" y="15484"/>
                  </a:cubicBezTo>
                  <a:cubicBezTo>
                    <a:pt x="13865" y="15445"/>
                    <a:pt x="13968" y="15394"/>
                    <a:pt x="14066" y="15333"/>
                  </a:cubicBezTo>
                  <a:lnTo>
                    <a:pt x="13994" y="15303"/>
                  </a:lnTo>
                  <a:cubicBezTo>
                    <a:pt x="13985" y="15194"/>
                    <a:pt x="14003" y="15159"/>
                    <a:pt x="14090" y="15106"/>
                  </a:cubicBezTo>
                  <a:close/>
                  <a:moveTo>
                    <a:pt x="11155" y="20432"/>
                  </a:moveTo>
                  <a:lnTo>
                    <a:pt x="11235" y="20451"/>
                  </a:lnTo>
                  <a:lnTo>
                    <a:pt x="11289" y="20555"/>
                  </a:lnTo>
                  <a:cubicBezTo>
                    <a:pt x="11217" y="20552"/>
                    <a:pt x="11168" y="20514"/>
                    <a:pt x="11111" y="20482"/>
                  </a:cubicBezTo>
                  <a:lnTo>
                    <a:pt x="11155" y="20432"/>
                  </a:lnTo>
                  <a:close/>
                  <a:moveTo>
                    <a:pt x="7345" y="20603"/>
                  </a:moveTo>
                  <a:cubicBezTo>
                    <a:pt x="7351" y="20663"/>
                    <a:pt x="7357" y="20710"/>
                    <a:pt x="7362" y="20767"/>
                  </a:cubicBezTo>
                  <a:lnTo>
                    <a:pt x="7301" y="20755"/>
                  </a:lnTo>
                  <a:cubicBezTo>
                    <a:pt x="7303" y="20726"/>
                    <a:pt x="7305" y="20701"/>
                    <a:pt x="7309" y="20676"/>
                  </a:cubicBezTo>
                  <a:lnTo>
                    <a:pt x="7248" y="20622"/>
                  </a:lnTo>
                  <a:lnTo>
                    <a:pt x="7345" y="20603"/>
                  </a:lnTo>
                  <a:close/>
                  <a:moveTo>
                    <a:pt x="7409" y="20182"/>
                  </a:moveTo>
                  <a:lnTo>
                    <a:pt x="7507" y="20226"/>
                  </a:lnTo>
                  <a:cubicBezTo>
                    <a:pt x="7515" y="20269"/>
                    <a:pt x="7524" y="20317"/>
                    <a:pt x="7536" y="20376"/>
                  </a:cubicBezTo>
                  <a:lnTo>
                    <a:pt x="7629" y="20421"/>
                  </a:lnTo>
                  <a:lnTo>
                    <a:pt x="7629" y="20313"/>
                  </a:lnTo>
                  <a:lnTo>
                    <a:pt x="7806" y="20240"/>
                  </a:lnTo>
                  <a:lnTo>
                    <a:pt x="7884" y="20286"/>
                  </a:lnTo>
                  <a:lnTo>
                    <a:pt x="7884" y="20351"/>
                  </a:lnTo>
                  <a:lnTo>
                    <a:pt x="7823" y="20361"/>
                  </a:lnTo>
                  <a:lnTo>
                    <a:pt x="7840" y="20529"/>
                  </a:lnTo>
                  <a:lnTo>
                    <a:pt x="7847" y="20529"/>
                  </a:lnTo>
                  <a:cubicBezTo>
                    <a:pt x="7850" y="20571"/>
                    <a:pt x="7853" y="20614"/>
                    <a:pt x="7857" y="20671"/>
                  </a:cubicBezTo>
                  <a:lnTo>
                    <a:pt x="7824" y="20692"/>
                  </a:lnTo>
                  <a:lnTo>
                    <a:pt x="7777" y="20630"/>
                  </a:lnTo>
                  <a:lnTo>
                    <a:pt x="7746" y="20691"/>
                  </a:lnTo>
                  <a:lnTo>
                    <a:pt x="7853" y="20752"/>
                  </a:lnTo>
                  <a:lnTo>
                    <a:pt x="7776" y="20789"/>
                  </a:lnTo>
                  <a:cubicBezTo>
                    <a:pt x="7755" y="20833"/>
                    <a:pt x="7730" y="20886"/>
                    <a:pt x="7704" y="20939"/>
                  </a:cubicBezTo>
                  <a:lnTo>
                    <a:pt x="7497" y="20972"/>
                  </a:lnTo>
                  <a:lnTo>
                    <a:pt x="7434" y="20863"/>
                  </a:lnTo>
                  <a:lnTo>
                    <a:pt x="7528" y="20830"/>
                  </a:lnTo>
                  <a:lnTo>
                    <a:pt x="7424" y="20812"/>
                  </a:lnTo>
                  <a:lnTo>
                    <a:pt x="7489" y="20735"/>
                  </a:lnTo>
                  <a:lnTo>
                    <a:pt x="7441" y="20672"/>
                  </a:lnTo>
                  <a:cubicBezTo>
                    <a:pt x="7445" y="20631"/>
                    <a:pt x="7449" y="20589"/>
                    <a:pt x="7453" y="20539"/>
                  </a:cubicBezTo>
                  <a:lnTo>
                    <a:pt x="7610" y="20594"/>
                  </a:lnTo>
                  <a:lnTo>
                    <a:pt x="7614" y="20572"/>
                  </a:lnTo>
                  <a:cubicBezTo>
                    <a:pt x="7580" y="20539"/>
                    <a:pt x="7554" y="20491"/>
                    <a:pt x="7501" y="20491"/>
                  </a:cubicBezTo>
                  <a:cubicBezTo>
                    <a:pt x="7492" y="20491"/>
                    <a:pt x="7482" y="20493"/>
                    <a:pt x="7472" y="20496"/>
                  </a:cubicBezTo>
                  <a:cubicBezTo>
                    <a:pt x="7471" y="20496"/>
                    <a:pt x="7470" y="20496"/>
                    <a:pt x="7470" y="20496"/>
                  </a:cubicBezTo>
                  <a:cubicBezTo>
                    <a:pt x="7458" y="20496"/>
                    <a:pt x="7442" y="20478"/>
                    <a:pt x="7430" y="20469"/>
                  </a:cubicBezTo>
                  <a:cubicBezTo>
                    <a:pt x="7435" y="20433"/>
                    <a:pt x="7441" y="20399"/>
                    <a:pt x="7448" y="20358"/>
                  </a:cubicBezTo>
                  <a:lnTo>
                    <a:pt x="7391" y="20347"/>
                  </a:lnTo>
                  <a:lnTo>
                    <a:pt x="7435" y="20273"/>
                  </a:lnTo>
                  <a:cubicBezTo>
                    <a:pt x="7424" y="20268"/>
                    <a:pt x="7414" y="20266"/>
                    <a:pt x="7405" y="20266"/>
                  </a:cubicBezTo>
                  <a:cubicBezTo>
                    <a:pt x="7382" y="20266"/>
                    <a:pt x="7369" y="20281"/>
                    <a:pt x="7359" y="20303"/>
                  </a:cubicBezTo>
                  <a:cubicBezTo>
                    <a:pt x="7347" y="20327"/>
                    <a:pt x="7338" y="20352"/>
                    <a:pt x="7320" y="20400"/>
                  </a:cubicBezTo>
                  <a:cubicBezTo>
                    <a:pt x="7290" y="20371"/>
                    <a:pt x="7277" y="20358"/>
                    <a:pt x="7265" y="20345"/>
                  </a:cubicBezTo>
                  <a:cubicBezTo>
                    <a:pt x="7304" y="20266"/>
                    <a:pt x="7329" y="20199"/>
                    <a:pt x="7409" y="20182"/>
                  </a:cubicBezTo>
                  <a:close/>
                  <a:moveTo>
                    <a:pt x="20168" y="21496"/>
                  </a:moveTo>
                  <a:cubicBezTo>
                    <a:pt x="20160" y="21537"/>
                    <a:pt x="20151" y="21576"/>
                    <a:pt x="20141" y="21625"/>
                  </a:cubicBezTo>
                  <a:lnTo>
                    <a:pt x="20117" y="21636"/>
                  </a:lnTo>
                  <a:cubicBezTo>
                    <a:pt x="20107" y="21622"/>
                    <a:pt x="20098" y="21608"/>
                    <a:pt x="20087" y="21594"/>
                  </a:cubicBezTo>
                  <a:cubicBezTo>
                    <a:pt x="20077" y="21585"/>
                    <a:pt x="20064" y="21578"/>
                    <a:pt x="20052" y="21571"/>
                  </a:cubicBezTo>
                  <a:cubicBezTo>
                    <a:pt x="20054" y="21552"/>
                    <a:pt x="20055" y="21535"/>
                    <a:pt x="20057" y="21510"/>
                  </a:cubicBezTo>
                  <a:lnTo>
                    <a:pt x="20168" y="21496"/>
                  </a:lnTo>
                  <a:close/>
                  <a:moveTo>
                    <a:pt x="19753" y="21696"/>
                  </a:moveTo>
                  <a:lnTo>
                    <a:pt x="19774" y="21703"/>
                  </a:lnTo>
                  <a:lnTo>
                    <a:pt x="19774" y="21704"/>
                  </a:lnTo>
                  <a:cubicBezTo>
                    <a:pt x="19782" y="21743"/>
                    <a:pt x="19790" y="21781"/>
                    <a:pt x="19803" y="21834"/>
                  </a:cubicBezTo>
                  <a:lnTo>
                    <a:pt x="19781" y="21862"/>
                  </a:lnTo>
                  <a:lnTo>
                    <a:pt x="19707" y="21778"/>
                  </a:lnTo>
                  <a:lnTo>
                    <a:pt x="19753" y="21696"/>
                  </a:lnTo>
                  <a:close/>
                  <a:moveTo>
                    <a:pt x="7805" y="21755"/>
                  </a:moveTo>
                  <a:lnTo>
                    <a:pt x="7877" y="21780"/>
                  </a:lnTo>
                  <a:cubicBezTo>
                    <a:pt x="7894" y="21820"/>
                    <a:pt x="7909" y="21857"/>
                    <a:pt x="7925" y="21894"/>
                  </a:cubicBezTo>
                  <a:cubicBezTo>
                    <a:pt x="7841" y="21886"/>
                    <a:pt x="7838" y="21881"/>
                    <a:pt x="7842" y="21813"/>
                  </a:cubicBezTo>
                  <a:lnTo>
                    <a:pt x="7797" y="21771"/>
                  </a:lnTo>
                  <a:cubicBezTo>
                    <a:pt x="7799" y="21765"/>
                    <a:pt x="7801" y="21760"/>
                    <a:pt x="7805" y="21755"/>
                  </a:cubicBezTo>
                  <a:close/>
                  <a:moveTo>
                    <a:pt x="13307" y="21779"/>
                  </a:moveTo>
                  <a:lnTo>
                    <a:pt x="13421" y="21794"/>
                  </a:lnTo>
                  <a:cubicBezTo>
                    <a:pt x="13444" y="21834"/>
                    <a:pt x="13466" y="21871"/>
                    <a:pt x="13492" y="21917"/>
                  </a:cubicBezTo>
                  <a:lnTo>
                    <a:pt x="13444" y="21934"/>
                  </a:lnTo>
                  <a:cubicBezTo>
                    <a:pt x="13421" y="21869"/>
                    <a:pt x="13332" y="21863"/>
                    <a:pt x="13307" y="21779"/>
                  </a:cubicBezTo>
                  <a:close/>
                  <a:moveTo>
                    <a:pt x="18864" y="22449"/>
                  </a:moveTo>
                  <a:lnTo>
                    <a:pt x="18864" y="22449"/>
                  </a:lnTo>
                  <a:cubicBezTo>
                    <a:pt x="18861" y="22483"/>
                    <a:pt x="18856" y="22522"/>
                    <a:pt x="18851" y="22567"/>
                  </a:cubicBezTo>
                  <a:lnTo>
                    <a:pt x="18768" y="22573"/>
                  </a:lnTo>
                  <a:cubicBezTo>
                    <a:pt x="18762" y="22539"/>
                    <a:pt x="18758" y="22511"/>
                    <a:pt x="18752" y="22486"/>
                  </a:cubicBezTo>
                  <a:lnTo>
                    <a:pt x="18864" y="22449"/>
                  </a:lnTo>
                  <a:close/>
                  <a:moveTo>
                    <a:pt x="11533" y="22481"/>
                  </a:moveTo>
                  <a:lnTo>
                    <a:pt x="11592" y="22563"/>
                  </a:lnTo>
                  <a:lnTo>
                    <a:pt x="11551" y="22598"/>
                  </a:lnTo>
                  <a:lnTo>
                    <a:pt x="11467" y="22555"/>
                  </a:lnTo>
                  <a:cubicBezTo>
                    <a:pt x="11447" y="22494"/>
                    <a:pt x="11490" y="22491"/>
                    <a:pt x="11533" y="22481"/>
                  </a:cubicBezTo>
                  <a:close/>
                  <a:moveTo>
                    <a:pt x="30646" y="8371"/>
                  </a:moveTo>
                  <a:lnTo>
                    <a:pt x="30700" y="8411"/>
                  </a:lnTo>
                  <a:lnTo>
                    <a:pt x="30621" y="8484"/>
                  </a:lnTo>
                  <a:lnTo>
                    <a:pt x="30674" y="8533"/>
                  </a:lnTo>
                  <a:lnTo>
                    <a:pt x="30643" y="8585"/>
                  </a:lnTo>
                  <a:lnTo>
                    <a:pt x="30640" y="8592"/>
                  </a:lnTo>
                  <a:lnTo>
                    <a:pt x="30710" y="8568"/>
                  </a:lnTo>
                  <a:cubicBezTo>
                    <a:pt x="30717" y="8532"/>
                    <a:pt x="30722" y="8501"/>
                    <a:pt x="30727" y="8470"/>
                  </a:cubicBezTo>
                  <a:cubicBezTo>
                    <a:pt x="30729" y="8470"/>
                    <a:pt x="30730" y="8470"/>
                    <a:pt x="30731" y="8470"/>
                  </a:cubicBezTo>
                  <a:cubicBezTo>
                    <a:pt x="30773" y="8470"/>
                    <a:pt x="30783" y="8525"/>
                    <a:pt x="30825" y="8525"/>
                  </a:cubicBezTo>
                  <a:cubicBezTo>
                    <a:pt x="30834" y="8525"/>
                    <a:pt x="30846" y="8522"/>
                    <a:pt x="30860" y="8515"/>
                  </a:cubicBezTo>
                  <a:lnTo>
                    <a:pt x="30860" y="8515"/>
                  </a:lnTo>
                  <a:cubicBezTo>
                    <a:pt x="30846" y="8566"/>
                    <a:pt x="30837" y="8604"/>
                    <a:pt x="30824" y="8652"/>
                  </a:cubicBezTo>
                  <a:lnTo>
                    <a:pt x="30848" y="8685"/>
                  </a:lnTo>
                  <a:cubicBezTo>
                    <a:pt x="30841" y="8751"/>
                    <a:pt x="30836" y="8812"/>
                    <a:pt x="30830" y="8880"/>
                  </a:cubicBezTo>
                  <a:cubicBezTo>
                    <a:pt x="30822" y="8887"/>
                    <a:pt x="30814" y="8890"/>
                    <a:pt x="30807" y="8890"/>
                  </a:cubicBezTo>
                  <a:cubicBezTo>
                    <a:pt x="30778" y="8890"/>
                    <a:pt x="30758" y="8838"/>
                    <a:pt x="30730" y="8838"/>
                  </a:cubicBezTo>
                  <a:cubicBezTo>
                    <a:pt x="30721" y="8838"/>
                    <a:pt x="30712" y="8843"/>
                    <a:pt x="30702" y="8854"/>
                  </a:cubicBezTo>
                  <a:lnTo>
                    <a:pt x="30661" y="8747"/>
                  </a:lnTo>
                  <a:lnTo>
                    <a:pt x="30642" y="8753"/>
                  </a:lnTo>
                  <a:cubicBezTo>
                    <a:pt x="30646" y="8773"/>
                    <a:pt x="30651" y="8792"/>
                    <a:pt x="30657" y="8816"/>
                  </a:cubicBezTo>
                  <a:cubicBezTo>
                    <a:pt x="30593" y="8838"/>
                    <a:pt x="30536" y="8869"/>
                    <a:pt x="30543" y="8957"/>
                  </a:cubicBezTo>
                  <a:lnTo>
                    <a:pt x="30624" y="9034"/>
                  </a:lnTo>
                  <a:cubicBezTo>
                    <a:pt x="30621" y="9044"/>
                    <a:pt x="30617" y="9061"/>
                    <a:pt x="30613" y="9073"/>
                  </a:cubicBezTo>
                  <a:lnTo>
                    <a:pt x="30498" y="9089"/>
                  </a:lnTo>
                  <a:cubicBezTo>
                    <a:pt x="30480" y="9156"/>
                    <a:pt x="30514" y="9178"/>
                    <a:pt x="30574" y="9189"/>
                  </a:cubicBezTo>
                  <a:lnTo>
                    <a:pt x="30519" y="9230"/>
                  </a:lnTo>
                  <a:lnTo>
                    <a:pt x="30519" y="9297"/>
                  </a:lnTo>
                  <a:cubicBezTo>
                    <a:pt x="30483" y="9378"/>
                    <a:pt x="30438" y="9412"/>
                    <a:pt x="30360" y="9412"/>
                  </a:cubicBezTo>
                  <a:cubicBezTo>
                    <a:pt x="30349" y="9412"/>
                    <a:pt x="30338" y="9411"/>
                    <a:pt x="30326" y="9410"/>
                  </a:cubicBezTo>
                  <a:lnTo>
                    <a:pt x="30326" y="9410"/>
                  </a:lnTo>
                  <a:cubicBezTo>
                    <a:pt x="30338" y="9438"/>
                    <a:pt x="30354" y="9447"/>
                    <a:pt x="30372" y="9447"/>
                  </a:cubicBezTo>
                  <a:cubicBezTo>
                    <a:pt x="30392" y="9447"/>
                    <a:pt x="30415" y="9434"/>
                    <a:pt x="30436" y="9425"/>
                  </a:cubicBezTo>
                  <a:lnTo>
                    <a:pt x="30436" y="9425"/>
                  </a:lnTo>
                  <a:cubicBezTo>
                    <a:pt x="30459" y="9484"/>
                    <a:pt x="30418" y="9507"/>
                    <a:pt x="30386" y="9530"/>
                  </a:cubicBezTo>
                  <a:cubicBezTo>
                    <a:pt x="30339" y="9562"/>
                    <a:pt x="30301" y="9596"/>
                    <a:pt x="30327" y="9659"/>
                  </a:cubicBezTo>
                  <a:lnTo>
                    <a:pt x="30241" y="9739"/>
                  </a:lnTo>
                  <a:lnTo>
                    <a:pt x="30268" y="9775"/>
                  </a:lnTo>
                  <a:cubicBezTo>
                    <a:pt x="30218" y="9801"/>
                    <a:pt x="30284" y="9905"/>
                    <a:pt x="30187" y="9905"/>
                  </a:cubicBezTo>
                  <a:cubicBezTo>
                    <a:pt x="30185" y="9905"/>
                    <a:pt x="30184" y="9905"/>
                    <a:pt x="30182" y="9905"/>
                  </a:cubicBezTo>
                  <a:cubicBezTo>
                    <a:pt x="30158" y="9958"/>
                    <a:pt x="30134" y="10013"/>
                    <a:pt x="30108" y="10067"/>
                  </a:cubicBezTo>
                  <a:lnTo>
                    <a:pt x="30037" y="10080"/>
                  </a:lnTo>
                  <a:cubicBezTo>
                    <a:pt x="30038" y="10111"/>
                    <a:pt x="30039" y="10139"/>
                    <a:pt x="30042" y="10176"/>
                  </a:cubicBezTo>
                  <a:lnTo>
                    <a:pt x="29950" y="10217"/>
                  </a:lnTo>
                  <a:lnTo>
                    <a:pt x="30038" y="10298"/>
                  </a:lnTo>
                  <a:lnTo>
                    <a:pt x="29915" y="10424"/>
                  </a:lnTo>
                  <a:lnTo>
                    <a:pt x="30009" y="10469"/>
                  </a:lnTo>
                  <a:cubicBezTo>
                    <a:pt x="29984" y="10496"/>
                    <a:pt x="29960" y="10503"/>
                    <a:pt x="29935" y="10503"/>
                  </a:cubicBezTo>
                  <a:cubicBezTo>
                    <a:pt x="29905" y="10503"/>
                    <a:pt x="29875" y="10492"/>
                    <a:pt x="29843" y="10492"/>
                  </a:cubicBezTo>
                  <a:cubicBezTo>
                    <a:pt x="29792" y="10533"/>
                    <a:pt x="29874" y="10629"/>
                    <a:pt x="29774" y="10657"/>
                  </a:cubicBezTo>
                  <a:lnTo>
                    <a:pt x="29743" y="10642"/>
                  </a:lnTo>
                  <a:cubicBezTo>
                    <a:pt x="29712" y="10697"/>
                    <a:pt x="29626" y="10703"/>
                    <a:pt x="29621" y="10788"/>
                  </a:cubicBezTo>
                  <a:lnTo>
                    <a:pt x="29515" y="10770"/>
                  </a:lnTo>
                  <a:lnTo>
                    <a:pt x="29379" y="10982"/>
                  </a:lnTo>
                  <a:lnTo>
                    <a:pt x="29316" y="11005"/>
                  </a:lnTo>
                  <a:cubicBezTo>
                    <a:pt x="29296" y="11055"/>
                    <a:pt x="29275" y="11107"/>
                    <a:pt x="29252" y="11166"/>
                  </a:cubicBezTo>
                  <a:lnTo>
                    <a:pt x="29204" y="11175"/>
                  </a:lnTo>
                  <a:cubicBezTo>
                    <a:pt x="29190" y="11196"/>
                    <a:pt x="29174" y="11220"/>
                    <a:pt x="29156" y="11248"/>
                  </a:cubicBezTo>
                  <a:lnTo>
                    <a:pt x="29177" y="11314"/>
                  </a:lnTo>
                  <a:lnTo>
                    <a:pt x="29101" y="11314"/>
                  </a:lnTo>
                  <a:cubicBezTo>
                    <a:pt x="29066" y="11361"/>
                    <a:pt x="29038" y="11407"/>
                    <a:pt x="29004" y="11449"/>
                  </a:cubicBezTo>
                  <a:cubicBezTo>
                    <a:pt x="28967" y="11492"/>
                    <a:pt x="29001" y="11522"/>
                    <a:pt x="29024" y="11555"/>
                  </a:cubicBezTo>
                  <a:lnTo>
                    <a:pt x="28915" y="11615"/>
                  </a:lnTo>
                  <a:cubicBezTo>
                    <a:pt x="28919" y="11636"/>
                    <a:pt x="28923" y="11652"/>
                    <a:pt x="28927" y="11668"/>
                  </a:cubicBezTo>
                  <a:lnTo>
                    <a:pt x="28842" y="11675"/>
                  </a:lnTo>
                  <a:lnTo>
                    <a:pt x="28830" y="11694"/>
                  </a:lnTo>
                  <a:lnTo>
                    <a:pt x="28895" y="11731"/>
                  </a:lnTo>
                  <a:lnTo>
                    <a:pt x="28826" y="11789"/>
                  </a:lnTo>
                  <a:lnTo>
                    <a:pt x="28750" y="11779"/>
                  </a:lnTo>
                  <a:lnTo>
                    <a:pt x="28750" y="11779"/>
                  </a:lnTo>
                  <a:cubicBezTo>
                    <a:pt x="28766" y="11800"/>
                    <a:pt x="28779" y="11817"/>
                    <a:pt x="28797" y="11841"/>
                  </a:cubicBezTo>
                  <a:lnTo>
                    <a:pt x="28753" y="11917"/>
                  </a:lnTo>
                  <a:lnTo>
                    <a:pt x="28640" y="11901"/>
                  </a:lnTo>
                  <a:lnTo>
                    <a:pt x="28731" y="11973"/>
                  </a:lnTo>
                  <a:lnTo>
                    <a:pt x="28624" y="12025"/>
                  </a:lnTo>
                  <a:cubicBezTo>
                    <a:pt x="28579" y="12088"/>
                    <a:pt x="28535" y="12148"/>
                    <a:pt x="28491" y="12209"/>
                  </a:cubicBezTo>
                  <a:cubicBezTo>
                    <a:pt x="28475" y="12230"/>
                    <a:pt x="28454" y="12250"/>
                    <a:pt x="28447" y="12274"/>
                  </a:cubicBezTo>
                  <a:cubicBezTo>
                    <a:pt x="28418" y="12371"/>
                    <a:pt x="28350" y="12407"/>
                    <a:pt x="28257" y="12409"/>
                  </a:cubicBezTo>
                  <a:cubicBezTo>
                    <a:pt x="28249" y="12455"/>
                    <a:pt x="28240" y="12498"/>
                    <a:pt x="28231" y="12546"/>
                  </a:cubicBezTo>
                  <a:lnTo>
                    <a:pt x="28141" y="12593"/>
                  </a:lnTo>
                  <a:cubicBezTo>
                    <a:pt x="28139" y="12609"/>
                    <a:pt x="28135" y="12632"/>
                    <a:pt x="28132" y="12655"/>
                  </a:cubicBezTo>
                  <a:lnTo>
                    <a:pt x="28123" y="12649"/>
                  </a:lnTo>
                  <a:cubicBezTo>
                    <a:pt x="28083" y="12705"/>
                    <a:pt x="28048" y="12769"/>
                    <a:pt x="27999" y="12817"/>
                  </a:cubicBezTo>
                  <a:cubicBezTo>
                    <a:pt x="27937" y="12879"/>
                    <a:pt x="27887" y="12949"/>
                    <a:pt x="27832" y="13016"/>
                  </a:cubicBezTo>
                  <a:cubicBezTo>
                    <a:pt x="27817" y="13037"/>
                    <a:pt x="27785" y="13044"/>
                    <a:pt x="27752" y="13060"/>
                  </a:cubicBezTo>
                  <a:cubicBezTo>
                    <a:pt x="27743" y="13112"/>
                    <a:pt x="27710" y="13164"/>
                    <a:pt x="27665" y="13214"/>
                  </a:cubicBezTo>
                  <a:cubicBezTo>
                    <a:pt x="27606" y="13276"/>
                    <a:pt x="27517" y="13315"/>
                    <a:pt x="27499" y="13407"/>
                  </a:cubicBezTo>
                  <a:cubicBezTo>
                    <a:pt x="27478" y="13420"/>
                    <a:pt x="27457" y="13434"/>
                    <a:pt x="27435" y="13446"/>
                  </a:cubicBezTo>
                  <a:cubicBezTo>
                    <a:pt x="27421" y="13454"/>
                    <a:pt x="27403" y="13461"/>
                    <a:pt x="27388" y="13461"/>
                  </a:cubicBezTo>
                  <a:cubicBezTo>
                    <a:pt x="27384" y="13461"/>
                    <a:pt x="27381" y="13461"/>
                    <a:pt x="27378" y="13460"/>
                  </a:cubicBezTo>
                  <a:cubicBezTo>
                    <a:pt x="27313" y="13445"/>
                    <a:pt x="27248" y="13425"/>
                    <a:pt x="27167" y="13401"/>
                  </a:cubicBezTo>
                  <a:lnTo>
                    <a:pt x="27167" y="13401"/>
                  </a:lnTo>
                  <a:cubicBezTo>
                    <a:pt x="27187" y="13443"/>
                    <a:pt x="27203" y="13475"/>
                    <a:pt x="27220" y="13512"/>
                  </a:cubicBezTo>
                  <a:cubicBezTo>
                    <a:pt x="27208" y="13538"/>
                    <a:pt x="27167" y="13571"/>
                    <a:pt x="27231" y="13602"/>
                  </a:cubicBezTo>
                  <a:lnTo>
                    <a:pt x="27314" y="13585"/>
                  </a:lnTo>
                  <a:lnTo>
                    <a:pt x="27283" y="13678"/>
                  </a:lnTo>
                  <a:lnTo>
                    <a:pt x="27220" y="13647"/>
                  </a:lnTo>
                  <a:lnTo>
                    <a:pt x="27117" y="13663"/>
                  </a:lnTo>
                  <a:cubicBezTo>
                    <a:pt x="27112" y="13681"/>
                    <a:pt x="27106" y="13703"/>
                    <a:pt x="27100" y="13731"/>
                  </a:cubicBezTo>
                  <a:lnTo>
                    <a:pt x="27014" y="13685"/>
                  </a:lnTo>
                  <a:lnTo>
                    <a:pt x="27014" y="13894"/>
                  </a:lnTo>
                  <a:lnTo>
                    <a:pt x="26926" y="13936"/>
                  </a:lnTo>
                  <a:cubicBezTo>
                    <a:pt x="26914" y="13975"/>
                    <a:pt x="26901" y="14012"/>
                    <a:pt x="26882" y="14067"/>
                  </a:cubicBezTo>
                  <a:lnTo>
                    <a:pt x="26779" y="13911"/>
                  </a:lnTo>
                  <a:cubicBezTo>
                    <a:pt x="26775" y="13910"/>
                    <a:pt x="26771" y="13910"/>
                    <a:pt x="26767" y="13910"/>
                  </a:cubicBezTo>
                  <a:cubicBezTo>
                    <a:pt x="26721" y="13910"/>
                    <a:pt x="26712" y="13942"/>
                    <a:pt x="26708" y="13982"/>
                  </a:cubicBezTo>
                  <a:cubicBezTo>
                    <a:pt x="26696" y="14082"/>
                    <a:pt x="26681" y="14097"/>
                    <a:pt x="26573" y="14097"/>
                  </a:cubicBezTo>
                  <a:cubicBezTo>
                    <a:pt x="26568" y="14097"/>
                    <a:pt x="26564" y="14097"/>
                    <a:pt x="26559" y="14097"/>
                  </a:cubicBezTo>
                  <a:cubicBezTo>
                    <a:pt x="26543" y="14133"/>
                    <a:pt x="26523" y="14174"/>
                    <a:pt x="26498" y="14228"/>
                  </a:cubicBezTo>
                  <a:lnTo>
                    <a:pt x="26571" y="14284"/>
                  </a:lnTo>
                  <a:lnTo>
                    <a:pt x="26510" y="14353"/>
                  </a:lnTo>
                  <a:cubicBezTo>
                    <a:pt x="26507" y="14376"/>
                    <a:pt x="26505" y="14402"/>
                    <a:pt x="26502" y="14438"/>
                  </a:cubicBezTo>
                  <a:lnTo>
                    <a:pt x="26445" y="14405"/>
                  </a:lnTo>
                  <a:cubicBezTo>
                    <a:pt x="26429" y="14439"/>
                    <a:pt x="26413" y="14473"/>
                    <a:pt x="26392" y="14517"/>
                  </a:cubicBezTo>
                  <a:cubicBezTo>
                    <a:pt x="26359" y="14450"/>
                    <a:pt x="26359" y="14388"/>
                    <a:pt x="26384" y="14332"/>
                  </a:cubicBezTo>
                  <a:lnTo>
                    <a:pt x="26384" y="14332"/>
                  </a:lnTo>
                  <a:lnTo>
                    <a:pt x="26432" y="14336"/>
                  </a:lnTo>
                  <a:cubicBezTo>
                    <a:pt x="26445" y="14307"/>
                    <a:pt x="26416" y="14289"/>
                    <a:pt x="26365" y="14289"/>
                  </a:cubicBezTo>
                  <a:cubicBezTo>
                    <a:pt x="26356" y="14289"/>
                    <a:pt x="26347" y="14290"/>
                    <a:pt x="26337" y="14291"/>
                  </a:cubicBezTo>
                  <a:cubicBezTo>
                    <a:pt x="26311" y="14340"/>
                    <a:pt x="26286" y="14388"/>
                    <a:pt x="26260" y="14437"/>
                  </a:cubicBezTo>
                  <a:lnTo>
                    <a:pt x="26219" y="14437"/>
                  </a:lnTo>
                  <a:cubicBezTo>
                    <a:pt x="26102" y="14509"/>
                    <a:pt x="26011" y="14584"/>
                    <a:pt x="26109" y="14729"/>
                  </a:cubicBezTo>
                  <a:cubicBezTo>
                    <a:pt x="26092" y="14722"/>
                    <a:pt x="26076" y="14714"/>
                    <a:pt x="26060" y="14705"/>
                  </a:cubicBezTo>
                  <a:cubicBezTo>
                    <a:pt x="26041" y="14690"/>
                    <a:pt x="26023" y="14675"/>
                    <a:pt x="26005" y="14659"/>
                  </a:cubicBezTo>
                  <a:lnTo>
                    <a:pt x="25918" y="14729"/>
                  </a:lnTo>
                  <a:cubicBezTo>
                    <a:pt x="25939" y="14787"/>
                    <a:pt x="25959" y="14838"/>
                    <a:pt x="25980" y="14898"/>
                  </a:cubicBezTo>
                  <a:lnTo>
                    <a:pt x="25907" y="14939"/>
                  </a:lnTo>
                  <a:cubicBezTo>
                    <a:pt x="25912" y="14901"/>
                    <a:pt x="25915" y="14880"/>
                    <a:pt x="25919" y="14855"/>
                  </a:cubicBezTo>
                  <a:lnTo>
                    <a:pt x="25883" y="14837"/>
                  </a:lnTo>
                  <a:cubicBezTo>
                    <a:pt x="25878" y="14843"/>
                    <a:pt x="25871" y="14845"/>
                    <a:pt x="25870" y="14850"/>
                  </a:cubicBezTo>
                  <a:cubicBezTo>
                    <a:pt x="25859" y="14890"/>
                    <a:pt x="25854" y="14931"/>
                    <a:pt x="25840" y="14969"/>
                  </a:cubicBezTo>
                  <a:cubicBezTo>
                    <a:pt x="25833" y="14987"/>
                    <a:pt x="25812" y="15000"/>
                    <a:pt x="25797" y="15015"/>
                  </a:cubicBezTo>
                  <a:cubicBezTo>
                    <a:pt x="25775" y="15039"/>
                    <a:pt x="25753" y="15064"/>
                    <a:pt x="25731" y="15087"/>
                  </a:cubicBezTo>
                  <a:cubicBezTo>
                    <a:pt x="25721" y="15094"/>
                    <a:pt x="25712" y="15100"/>
                    <a:pt x="25703" y="15105"/>
                  </a:cubicBezTo>
                  <a:lnTo>
                    <a:pt x="25637" y="15033"/>
                  </a:lnTo>
                  <a:lnTo>
                    <a:pt x="25637" y="14955"/>
                  </a:lnTo>
                  <a:lnTo>
                    <a:pt x="25574" y="14995"/>
                  </a:lnTo>
                  <a:lnTo>
                    <a:pt x="25605" y="15071"/>
                  </a:lnTo>
                  <a:lnTo>
                    <a:pt x="25553" y="15084"/>
                  </a:lnTo>
                  <a:lnTo>
                    <a:pt x="25597" y="15113"/>
                  </a:lnTo>
                  <a:lnTo>
                    <a:pt x="25567" y="15147"/>
                  </a:lnTo>
                  <a:cubicBezTo>
                    <a:pt x="25574" y="15173"/>
                    <a:pt x="25582" y="15200"/>
                    <a:pt x="25590" y="15228"/>
                  </a:cubicBezTo>
                  <a:cubicBezTo>
                    <a:pt x="25581" y="15232"/>
                    <a:pt x="25573" y="15234"/>
                    <a:pt x="25566" y="15234"/>
                  </a:cubicBezTo>
                  <a:cubicBezTo>
                    <a:pt x="25525" y="15234"/>
                    <a:pt x="25519" y="15176"/>
                    <a:pt x="25481" y="15170"/>
                  </a:cubicBezTo>
                  <a:cubicBezTo>
                    <a:pt x="25425" y="15182"/>
                    <a:pt x="25429" y="15230"/>
                    <a:pt x="25425" y="15278"/>
                  </a:cubicBezTo>
                  <a:lnTo>
                    <a:pt x="25342" y="15282"/>
                  </a:lnTo>
                  <a:lnTo>
                    <a:pt x="25296" y="15335"/>
                  </a:lnTo>
                  <a:lnTo>
                    <a:pt x="25211" y="15345"/>
                  </a:lnTo>
                  <a:cubicBezTo>
                    <a:pt x="25169" y="15385"/>
                    <a:pt x="25119" y="15426"/>
                    <a:pt x="25075" y="15473"/>
                  </a:cubicBezTo>
                  <a:cubicBezTo>
                    <a:pt x="25034" y="15517"/>
                    <a:pt x="24994" y="15559"/>
                    <a:pt x="24932" y="15564"/>
                  </a:cubicBezTo>
                  <a:cubicBezTo>
                    <a:pt x="24919" y="15607"/>
                    <a:pt x="24908" y="15647"/>
                    <a:pt x="24895" y="15688"/>
                  </a:cubicBezTo>
                  <a:lnTo>
                    <a:pt x="24799" y="15696"/>
                  </a:lnTo>
                  <a:cubicBezTo>
                    <a:pt x="24763" y="15757"/>
                    <a:pt x="24725" y="15821"/>
                    <a:pt x="24682" y="15892"/>
                  </a:cubicBezTo>
                  <a:cubicBezTo>
                    <a:pt x="24673" y="15889"/>
                    <a:pt x="24661" y="15883"/>
                    <a:pt x="24649" y="15883"/>
                  </a:cubicBezTo>
                  <a:cubicBezTo>
                    <a:pt x="24634" y="15883"/>
                    <a:pt x="24618" y="15892"/>
                    <a:pt x="24607" y="15922"/>
                  </a:cubicBezTo>
                  <a:lnTo>
                    <a:pt x="24654" y="15976"/>
                  </a:lnTo>
                  <a:lnTo>
                    <a:pt x="24489" y="16056"/>
                  </a:lnTo>
                  <a:lnTo>
                    <a:pt x="24537" y="16111"/>
                  </a:lnTo>
                  <a:lnTo>
                    <a:pt x="24605" y="16036"/>
                  </a:lnTo>
                  <a:cubicBezTo>
                    <a:pt x="24687" y="16073"/>
                    <a:pt x="24694" y="16093"/>
                    <a:pt x="24668" y="16147"/>
                  </a:cubicBezTo>
                  <a:lnTo>
                    <a:pt x="24467" y="16324"/>
                  </a:lnTo>
                  <a:lnTo>
                    <a:pt x="24380" y="16324"/>
                  </a:lnTo>
                  <a:cubicBezTo>
                    <a:pt x="24358" y="16399"/>
                    <a:pt x="24330" y="16463"/>
                    <a:pt x="24257" y="16500"/>
                  </a:cubicBezTo>
                  <a:cubicBezTo>
                    <a:pt x="24233" y="16512"/>
                    <a:pt x="24218" y="16543"/>
                    <a:pt x="24200" y="16565"/>
                  </a:cubicBezTo>
                  <a:lnTo>
                    <a:pt x="24109" y="16596"/>
                  </a:lnTo>
                  <a:cubicBezTo>
                    <a:pt x="24079" y="16637"/>
                    <a:pt x="24047" y="16678"/>
                    <a:pt x="24014" y="16723"/>
                  </a:cubicBezTo>
                  <a:lnTo>
                    <a:pt x="23951" y="16674"/>
                  </a:lnTo>
                  <a:lnTo>
                    <a:pt x="23869" y="16707"/>
                  </a:lnTo>
                  <a:cubicBezTo>
                    <a:pt x="23866" y="16724"/>
                    <a:pt x="23869" y="16743"/>
                    <a:pt x="23861" y="16756"/>
                  </a:cubicBezTo>
                  <a:cubicBezTo>
                    <a:pt x="23841" y="16787"/>
                    <a:pt x="23817" y="16814"/>
                    <a:pt x="23788" y="16853"/>
                  </a:cubicBezTo>
                  <a:lnTo>
                    <a:pt x="23740" y="16850"/>
                  </a:lnTo>
                  <a:cubicBezTo>
                    <a:pt x="23754" y="16816"/>
                    <a:pt x="23759" y="16787"/>
                    <a:pt x="23776" y="16767"/>
                  </a:cubicBezTo>
                  <a:cubicBezTo>
                    <a:pt x="23799" y="16741"/>
                    <a:pt x="23831" y="16723"/>
                    <a:pt x="23858" y="16702"/>
                  </a:cubicBezTo>
                  <a:cubicBezTo>
                    <a:pt x="23854" y="16670"/>
                    <a:pt x="23849" y="16640"/>
                    <a:pt x="23844" y="16595"/>
                  </a:cubicBezTo>
                  <a:lnTo>
                    <a:pt x="23704" y="16661"/>
                  </a:lnTo>
                  <a:lnTo>
                    <a:pt x="23647" y="16636"/>
                  </a:lnTo>
                  <a:lnTo>
                    <a:pt x="23492" y="16876"/>
                  </a:lnTo>
                  <a:lnTo>
                    <a:pt x="23363" y="16855"/>
                  </a:lnTo>
                  <a:lnTo>
                    <a:pt x="23363" y="16855"/>
                  </a:lnTo>
                  <a:cubicBezTo>
                    <a:pt x="23371" y="16880"/>
                    <a:pt x="23377" y="16899"/>
                    <a:pt x="23383" y="16917"/>
                  </a:cubicBezTo>
                  <a:lnTo>
                    <a:pt x="23320" y="17000"/>
                  </a:lnTo>
                  <a:lnTo>
                    <a:pt x="23244" y="17020"/>
                  </a:lnTo>
                  <a:lnTo>
                    <a:pt x="23192" y="17095"/>
                  </a:lnTo>
                  <a:lnTo>
                    <a:pt x="23120" y="17095"/>
                  </a:lnTo>
                  <a:cubicBezTo>
                    <a:pt x="23112" y="17128"/>
                    <a:pt x="23107" y="17159"/>
                    <a:pt x="23098" y="17198"/>
                  </a:cubicBezTo>
                  <a:lnTo>
                    <a:pt x="22918" y="17330"/>
                  </a:lnTo>
                  <a:lnTo>
                    <a:pt x="22850" y="17326"/>
                  </a:lnTo>
                  <a:lnTo>
                    <a:pt x="22775" y="17434"/>
                  </a:lnTo>
                  <a:lnTo>
                    <a:pt x="22718" y="17451"/>
                  </a:lnTo>
                  <a:cubicBezTo>
                    <a:pt x="22703" y="17480"/>
                    <a:pt x="22689" y="17507"/>
                    <a:pt x="22679" y="17526"/>
                  </a:cubicBezTo>
                  <a:cubicBezTo>
                    <a:pt x="22647" y="17565"/>
                    <a:pt x="22574" y="17555"/>
                    <a:pt x="22585" y="17629"/>
                  </a:cubicBezTo>
                  <a:lnTo>
                    <a:pt x="22649" y="17677"/>
                  </a:lnTo>
                  <a:cubicBezTo>
                    <a:pt x="22658" y="17712"/>
                    <a:pt x="22667" y="17752"/>
                    <a:pt x="22675" y="17783"/>
                  </a:cubicBezTo>
                  <a:lnTo>
                    <a:pt x="22584" y="17891"/>
                  </a:lnTo>
                  <a:lnTo>
                    <a:pt x="22547" y="17881"/>
                  </a:lnTo>
                  <a:cubicBezTo>
                    <a:pt x="22477" y="17960"/>
                    <a:pt x="22402" y="18029"/>
                    <a:pt x="22293" y="18055"/>
                  </a:cubicBezTo>
                  <a:cubicBezTo>
                    <a:pt x="22290" y="18068"/>
                    <a:pt x="22284" y="18086"/>
                    <a:pt x="22280" y="18104"/>
                  </a:cubicBezTo>
                  <a:lnTo>
                    <a:pt x="22103" y="18087"/>
                  </a:lnTo>
                  <a:cubicBezTo>
                    <a:pt x="22097" y="18103"/>
                    <a:pt x="22091" y="18118"/>
                    <a:pt x="22081" y="18146"/>
                  </a:cubicBezTo>
                  <a:lnTo>
                    <a:pt x="21893" y="18075"/>
                  </a:lnTo>
                  <a:cubicBezTo>
                    <a:pt x="21845" y="18081"/>
                    <a:pt x="21846" y="18127"/>
                    <a:pt x="21854" y="18180"/>
                  </a:cubicBezTo>
                  <a:lnTo>
                    <a:pt x="21781" y="18201"/>
                  </a:lnTo>
                  <a:cubicBezTo>
                    <a:pt x="21776" y="18222"/>
                    <a:pt x="21771" y="18243"/>
                    <a:pt x="21765" y="18269"/>
                  </a:cubicBezTo>
                  <a:cubicBezTo>
                    <a:pt x="21753" y="18257"/>
                    <a:pt x="21745" y="18249"/>
                    <a:pt x="21723" y="18229"/>
                  </a:cubicBezTo>
                  <a:lnTo>
                    <a:pt x="21706" y="18280"/>
                  </a:lnTo>
                  <a:lnTo>
                    <a:pt x="21617" y="18271"/>
                  </a:lnTo>
                  <a:cubicBezTo>
                    <a:pt x="21612" y="18300"/>
                    <a:pt x="21609" y="18325"/>
                    <a:pt x="21603" y="18362"/>
                  </a:cubicBezTo>
                  <a:lnTo>
                    <a:pt x="21430" y="18484"/>
                  </a:lnTo>
                  <a:lnTo>
                    <a:pt x="21443" y="18552"/>
                  </a:lnTo>
                  <a:lnTo>
                    <a:pt x="21506" y="18552"/>
                  </a:lnTo>
                  <a:lnTo>
                    <a:pt x="21439" y="18628"/>
                  </a:lnTo>
                  <a:cubicBezTo>
                    <a:pt x="21423" y="18684"/>
                    <a:pt x="21410" y="18731"/>
                    <a:pt x="21398" y="18776"/>
                  </a:cubicBezTo>
                  <a:lnTo>
                    <a:pt x="21378" y="18776"/>
                  </a:lnTo>
                  <a:lnTo>
                    <a:pt x="21343" y="18693"/>
                  </a:lnTo>
                  <a:cubicBezTo>
                    <a:pt x="21261" y="18713"/>
                    <a:pt x="21287" y="18776"/>
                    <a:pt x="21278" y="18827"/>
                  </a:cubicBezTo>
                  <a:cubicBezTo>
                    <a:pt x="21270" y="18829"/>
                    <a:pt x="21262" y="18830"/>
                    <a:pt x="21255" y="18830"/>
                  </a:cubicBezTo>
                  <a:cubicBezTo>
                    <a:pt x="21218" y="18830"/>
                    <a:pt x="21199" y="18802"/>
                    <a:pt x="21184" y="18768"/>
                  </a:cubicBezTo>
                  <a:cubicBezTo>
                    <a:pt x="21170" y="18736"/>
                    <a:pt x="21157" y="18703"/>
                    <a:pt x="21117" y="18703"/>
                  </a:cubicBezTo>
                  <a:cubicBezTo>
                    <a:pt x="21113" y="18703"/>
                    <a:pt x="21108" y="18704"/>
                    <a:pt x="21103" y="18705"/>
                  </a:cubicBezTo>
                  <a:cubicBezTo>
                    <a:pt x="21103" y="18808"/>
                    <a:pt x="21119" y="18796"/>
                    <a:pt x="20994" y="18822"/>
                  </a:cubicBezTo>
                  <a:cubicBezTo>
                    <a:pt x="20968" y="18898"/>
                    <a:pt x="20913" y="18953"/>
                    <a:pt x="20839" y="19003"/>
                  </a:cubicBezTo>
                  <a:cubicBezTo>
                    <a:pt x="20836" y="18986"/>
                    <a:pt x="20834" y="18975"/>
                    <a:pt x="20832" y="18967"/>
                  </a:cubicBezTo>
                  <a:cubicBezTo>
                    <a:pt x="20830" y="18958"/>
                    <a:pt x="20826" y="18950"/>
                    <a:pt x="20823" y="18941"/>
                  </a:cubicBezTo>
                  <a:cubicBezTo>
                    <a:pt x="20814" y="18937"/>
                    <a:pt x="20805" y="18936"/>
                    <a:pt x="20797" y="18936"/>
                  </a:cubicBezTo>
                  <a:cubicBezTo>
                    <a:pt x="20742" y="18936"/>
                    <a:pt x="20712" y="19008"/>
                    <a:pt x="20654" y="19008"/>
                  </a:cubicBezTo>
                  <a:cubicBezTo>
                    <a:pt x="20642" y="19008"/>
                    <a:pt x="20629" y="19006"/>
                    <a:pt x="20615" y="18999"/>
                  </a:cubicBezTo>
                  <a:cubicBezTo>
                    <a:pt x="20611" y="19045"/>
                    <a:pt x="20607" y="19080"/>
                    <a:pt x="20603" y="19128"/>
                  </a:cubicBezTo>
                  <a:cubicBezTo>
                    <a:pt x="20593" y="19145"/>
                    <a:pt x="20582" y="19151"/>
                    <a:pt x="20570" y="19151"/>
                  </a:cubicBezTo>
                  <a:cubicBezTo>
                    <a:pt x="20545" y="19151"/>
                    <a:pt x="20515" y="19129"/>
                    <a:pt x="20487" y="19129"/>
                  </a:cubicBezTo>
                  <a:cubicBezTo>
                    <a:pt x="20475" y="19129"/>
                    <a:pt x="20464" y="19133"/>
                    <a:pt x="20453" y="19144"/>
                  </a:cubicBezTo>
                  <a:cubicBezTo>
                    <a:pt x="20463" y="19169"/>
                    <a:pt x="20474" y="19196"/>
                    <a:pt x="20488" y="19236"/>
                  </a:cubicBezTo>
                  <a:lnTo>
                    <a:pt x="20328" y="19266"/>
                  </a:lnTo>
                  <a:lnTo>
                    <a:pt x="20293" y="19311"/>
                  </a:lnTo>
                  <a:lnTo>
                    <a:pt x="20094" y="19330"/>
                  </a:lnTo>
                  <a:cubicBezTo>
                    <a:pt x="20094" y="19427"/>
                    <a:pt x="20037" y="19471"/>
                    <a:pt x="19966" y="19502"/>
                  </a:cubicBezTo>
                  <a:cubicBezTo>
                    <a:pt x="19901" y="19530"/>
                    <a:pt x="19888" y="19594"/>
                    <a:pt x="19854" y="19651"/>
                  </a:cubicBezTo>
                  <a:lnTo>
                    <a:pt x="19607" y="19651"/>
                  </a:lnTo>
                  <a:lnTo>
                    <a:pt x="19569" y="19720"/>
                  </a:lnTo>
                  <a:cubicBezTo>
                    <a:pt x="19530" y="19789"/>
                    <a:pt x="19491" y="19856"/>
                    <a:pt x="19403" y="19856"/>
                  </a:cubicBezTo>
                  <a:cubicBezTo>
                    <a:pt x="19394" y="19856"/>
                    <a:pt x="19386" y="19856"/>
                    <a:pt x="19376" y="19854"/>
                  </a:cubicBezTo>
                  <a:cubicBezTo>
                    <a:pt x="19374" y="19854"/>
                    <a:pt x="19371" y="19854"/>
                    <a:pt x="19368" y="19854"/>
                  </a:cubicBezTo>
                  <a:cubicBezTo>
                    <a:pt x="19343" y="19854"/>
                    <a:pt x="19317" y="19868"/>
                    <a:pt x="19287" y="19875"/>
                  </a:cubicBezTo>
                  <a:cubicBezTo>
                    <a:pt x="19274" y="19936"/>
                    <a:pt x="19261" y="20003"/>
                    <a:pt x="19175" y="20003"/>
                  </a:cubicBezTo>
                  <a:cubicBezTo>
                    <a:pt x="19175" y="20003"/>
                    <a:pt x="19174" y="20003"/>
                    <a:pt x="19173" y="20003"/>
                  </a:cubicBezTo>
                  <a:cubicBezTo>
                    <a:pt x="19057" y="20105"/>
                    <a:pt x="18903" y="20127"/>
                    <a:pt x="18769" y="20185"/>
                  </a:cubicBezTo>
                  <a:cubicBezTo>
                    <a:pt x="18743" y="20232"/>
                    <a:pt x="18718" y="20274"/>
                    <a:pt x="18694" y="20317"/>
                  </a:cubicBezTo>
                  <a:lnTo>
                    <a:pt x="18614" y="20327"/>
                  </a:lnTo>
                  <a:lnTo>
                    <a:pt x="18457" y="20466"/>
                  </a:lnTo>
                  <a:lnTo>
                    <a:pt x="18355" y="20420"/>
                  </a:lnTo>
                  <a:cubicBezTo>
                    <a:pt x="18278" y="20547"/>
                    <a:pt x="18190" y="20667"/>
                    <a:pt x="18073" y="20764"/>
                  </a:cubicBezTo>
                  <a:lnTo>
                    <a:pt x="17994" y="20764"/>
                  </a:lnTo>
                  <a:cubicBezTo>
                    <a:pt x="17962" y="20800"/>
                    <a:pt x="17951" y="20859"/>
                    <a:pt x="17890" y="20859"/>
                  </a:cubicBezTo>
                  <a:cubicBezTo>
                    <a:pt x="17888" y="20859"/>
                    <a:pt x="17885" y="20859"/>
                    <a:pt x="17883" y="20858"/>
                  </a:cubicBezTo>
                  <a:cubicBezTo>
                    <a:pt x="17886" y="20830"/>
                    <a:pt x="17898" y="20795"/>
                    <a:pt x="17855" y="20793"/>
                  </a:cubicBezTo>
                  <a:cubicBezTo>
                    <a:pt x="17818" y="20850"/>
                    <a:pt x="17777" y="20904"/>
                    <a:pt x="17746" y="20962"/>
                  </a:cubicBezTo>
                  <a:cubicBezTo>
                    <a:pt x="17733" y="20986"/>
                    <a:pt x="17740" y="21022"/>
                    <a:pt x="17738" y="21060"/>
                  </a:cubicBezTo>
                  <a:lnTo>
                    <a:pt x="17701" y="21075"/>
                  </a:lnTo>
                  <a:lnTo>
                    <a:pt x="17584" y="21209"/>
                  </a:lnTo>
                  <a:lnTo>
                    <a:pt x="17397" y="21209"/>
                  </a:lnTo>
                  <a:lnTo>
                    <a:pt x="17325" y="21250"/>
                  </a:lnTo>
                  <a:cubicBezTo>
                    <a:pt x="17323" y="21268"/>
                    <a:pt x="17319" y="21291"/>
                    <a:pt x="17316" y="21312"/>
                  </a:cubicBezTo>
                  <a:cubicBezTo>
                    <a:pt x="17161" y="21331"/>
                    <a:pt x="17161" y="21331"/>
                    <a:pt x="17165" y="21403"/>
                  </a:cubicBezTo>
                  <a:cubicBezTo>
                    <a:pt x="17126" y="21460"/>
                    <a:pt x="17077" y="21493"/>
                    <a:pt x="17002" y="21493"/>
                  </a:cubicBezTo>
                  <a:cubicBezTo>
                    <a:pt x="16989" y="21493"/>
                    <a:pt x="16975" y="21492"/>
                    <a:pt x="16961" y="21490"/>
                  </a:cubicBezTo>
                  <a:cubicBezTo>
                    <a:pt x="16959" y="21486"/>
                    <a:pt x="16949" y="21468"/>
                    <a:pt x="16931" y="21438"/>
                  </a:cubicBezTo>
                  <a:cubicBezTo>
                    <a:pt x="16913" y="21488"/>
                    <a:pt x="16901" y="21522"/>
                    <a:pt x="16882" y="21573"/>
                  </a:cubicBezTo>
                  <a:lnTo>
                    <a:pt x="16764" y="21476"/>
                  </a:lnTo>
                  <a:cubicBezTo>
                    <a:pt x="16753" y="21490"/>
                    <a:pt x="16735" y="21514"/>
                    <a:pt x="16714" y="21542"/>
                  </a:cubicBezTo>
                  <a:lnTo>
                    <a:pt x="16660" y="21497"/>
                  </a:lnTo>
                  <a:lnTo>
                    <a:pt x="16646" y="21503"/>
                  </a:lnTo>
                  <a:lnTo>
                    <a:pt x="16680" y="21614"/>
                  </a:lnTo>
                  <a:cubicBezTo>
                    <a:pt x="16596" y="21656"/>
                    <a:pt x="16504" y="21703"/>
                    <a:pt x="16401" y="21754"/>
                  </a:cubicBezTo>
                  <a:cubicBezTo>
                    <a:pt x="16402" y="21733"/>
                    <a:pt x="16403" y="21720"/>
                    <a:pt x="16404" y="21708"/>
                  </a:cubicBezTo>
                  <a:cubicBezTo>
                    <a:pt x="16404" y="21697"/>
                    <a:pt x="16405" y="21686"/>
                    <a:pt x="16408" y="21668"/>
                  </a:cubicBezTo>
                  <a:lnTo>
                    <a:pt x="16344" y="21651"/>
                  </a:lnTo>
                  <a:lnTo>
                    <a:pt x="16344" y="21651"/>
                  </a:lnTo>
                  <a:cubicBezTo>
                    <a:pt x="16346" y="21682"/>
                    <a:pt x="16347" y="21704"/>
                    <a:pt x="16350" y="21731"/>
                  </a:cubicBezTo>
                  <a:lnTo>
                    <a:pt x="16304" y="21737"/>
                  </a:lnTo>
                  <a:lnTo>
                    <a:pt x="16270" y="21634"/>
                  </a:lnTo>
                  <a:lnTo>
                    <a:pt x="16109" y="21695"/>
                  </a:lnTo>
                  <a:cubicBezTo>
                    <a:pt x="16076" y="21723"/>
                    <a:pt x="16094" y="21760"/>
                    <a:pt x="16126" y="21792"/>
                  </a:cubicBezTo>
                  <a:lnTo>
                    <a:pt x="16067" y="21891"/>
                  </a:lnTo>
                  <a:lnTo>
                    <a:pt x="16078" y="21902"/>
                  </a:lnTo>
                  <a:lnTo>
                    <a:pt x="15873" y="21992"/>
                  </a:lnTo>
                  <a:lnTo>
                    <a:pt x="15775" y="21965"/>
                  </a:lnTo>
                  <a:lnTo>
                    <a:pt x="15775" y="21965"/>
                  </a:lnTo>
                  <a:cubicBezTo>
                    <a:pt x="15778" y="21983"/>
                    <a:pt x="15780" y="22000"/>
                    <a:pt x="15785" y="22023"/>
                  </a:cubicBezTo>
                  <a:lnTo>
                    <a:pt x="15730" y="22052"/>
                  </a:lnTo>
                  <a:cubicBezTo>
                    <a:pt x="15718" y="22049"/>
                    <a:pt x="15710" y="22049"/>
                    <a:pt x="15707" y="22046"/>
                  </a:cubicBezTo>
                  <a:cubicBezTo>
                    <a:pt x="15687" y="22020"/>
                    <a:pt x="15664" y="22015"/>
                    <a:pt x="15637" y="22015"/>
                  </a:cubicBezTo>
                  <a:cubicBezTo>
                    <a:pt x="15625" y="22015"/>
                    <a:pt x="15612" y="22016"/>
                    <a:pt x="15599" y="22016"/>
                  </a:cubicBezTo>
                  <a:cubicBezTo>
                    <a:pt x="15507" y="22020"/>
                    <a:pt x="15422" y="22055"/>
                    <a:pt x="15333" y="22068"/>
                  </a:cubicBezTo>
                  <a:cubicBezTo>
                    <a:pt x="15266" y="22076"/>
                    <a:pt x="15204" y="22109"/>
                    <a:pt x="15162" y="22161"/>
                  </a:cubicBezTo>
                  <a:cubicBezTo>
                    <a:pt x="15122" y="22169"/>
                    <a:pt x="15084" y="22176"/>
                    <a:pt x="15048" y="22185"/>
                  </a:cubicBezTo>
                  <a:cubicBezTo>
                    <a:pt x="15014" y="22193"/>
                    <a:pt x="14981" y="22203"/>
                    <a:pt x="14948" y="22213"/>
                  </a:cubicBezTo>
                  <a:cubicBezTo>
                    <a:pt x="14937" y="22289"/>
                    <a:pt x="14937" y="22289"/>
                    <a:pt x="15017" y="22335"/>
                  </a:cubicBezTo>
                  <a:lnTo>
                    <a:pt x="14885" y="22457"/>
                  </a:lnTo>
                  <a:lnTo>
                    <a:pt x="14819" y="22448"/>
                  </a:lnTo>
                  <a:cubicBezTo>
                    <a:pt x="14814" y="22405"/>
                    <a:pt x="14888" y="22396"/>
                    <a:pt x="14854" y="22349"/>
                  </a:cubicBezTo>
                  <a:lnTo>
                    <a:pt x="14854" y="22349"/>
                  </a:lnTo>
                  <a:lnTo>
                    <a:pt x="14678" y="22421"/>
                  </a:lnTo>
                  <a:lnTo>
                    <a:pt x="14530" y="22375"/>
                  </a:lnTo>
                  <a:lnTo>
                    <a:pt x="14367" y="22446"/>
                  </a:lnTo>
                  <a:cubicBezTo>
                    <a:pt x="14362" y="22464"/>
                    <a:pt x="14358" y="22483"/>
                    <a:pt x="14353" y="22502"/>
                  </a:cubicBezTo>
                  <a:cubicBezTo>
                    <a:pt x="14320" y="22491"/>
                    <a:pt x="14290" y="22482"/>
                    <a:pt x="14260" y="22482"/>
                  </a:cubicBezTo>
                  <a:cubicBezTo>
                    <a:pt x="14234" y="22482"/>
                    <a:pt x="14208" y="22489"/>
                    <a:pt x="14180" y="22507"/>
                  </a:cubicBezTo>
                  <a:cubicBezTo>
                    <a:pt x="14141" y="22533"/>
                    <a:pt x="14087" y="22541"/>
                    <a:pt x="14038" y="22549"/>
                  </a:cubicBezTo>
                  <a:cubicBezTo>
                    <a:pt x="13952" y="22563"/>
                    <a:pt x="13881" y="22626"/>
                    <a:pt x="13791" y="22631"/>
                  </a:cubicBezTo>
                  <a:cubicBezTo>
                    <a:pt x="13774" y="22632"/>
                    <a:pt x="13758" y="22652"/>
                    <a:pt x="13737" y="22664"/>
                  </a:cubicBezTo>
                  <a:lnTo>
                    <a:pt x="13628" y="22619"/>
                  </a:lnTo>
                  <a:cubicBezTo>
                    <a:pt x="13618" y="22624"/>
                    <a:pt x="13610" y="22626"/>
                    <a:pt x="13609" y="22630"/>
                  </a:cubicBezTo>
                  <a:cubicBezTo>
                    <a:pt x="13585" y="22736"/>
                    <a:pt x="13502" y="22750"/>
                    <a:pt x="13414" y="22758"/>
                  </a:cubicBezTo>
                  <a:cubicBezTo>
                    <a:pt x="13413" y="22758"/>
                    <a:pt x="13411" y="22758"/>
                    <a:pt x="13410" y="22758"/>
                  </a:cubicBezTo>
                  <a:cubicBezTo>
                    <a:pt x="13402" y="22758"/>
                    <a:pt x="13393" y="22757"/>
                    <a:pt x="13385" y="22757"/>
                  </a:cubicBezTo>
                  <a:cubicBezTo>
                    <a:pt x="13381" y="22757"/>
                    <a:pt x="13377" y="22757"/>
                    <a:pt x="13373" y="22758"/>
                  </a:cubicBezTo>
                  <a:cubicBezTo>
                    <a:pt x="13324" y="22775"/>
                    <a:pt x="13274" y="22789"/>
                    <a:pt x="13224" y="22799"/>
                  </a:cubicBezTo>
                  <a:cubicBezTo>
                    <a:pt x="13177" y="22838"/>
                    <a:pt x="13123" y="22855"/>
                    <a:pt x="13066" y="22855"/>
                  </a:cubicBezTo>
                  <a:cubicBezTo>
                    <a:pt x="13048" y="22855"/>
                    <a:pt x="13030" y="22853"/>
                    <a:pt x="13012" y="22850"/>
                  </a:cubicBezTo>
                  <a:cubicBezTo>
                    <a:pt x="12999" y="22849"/>
                    <a:pt x="12986" y="22848"/>
                    <a:pt x="12974" y="22848"/>
                  </a:cubicBezTo>
                  <a:cubicBezTo>
                    <a:pt x="12922" y="22848"/>
                    <a:pt x="12870" y="22861"/>
                    <a:pt x="12824" y="22886"/>
                  </a:cubicBezTo>
                  <a:cubicBezTo>
                    <a:pt x="12762" y="22916"/>
                    <a:pt x="12696" y="22942"/>
                    <a:pt x="12626" y="22971"/>
                  </a:cubicBezTo>
                  <a:lnTo>
                    <a:pt x="12556" y="23080"/>
                  </a:lnTo>
                  <a:cubicBezTo>
                    <a:pt x="12522" y="22955"/>
                    <a:pt x="12609" y="22936"/>
                    <a:pt x="12681" y="22899"/>
                  </a:cubicBezTo>
                  <a:cubicBezTo>
                    <a:pt x="12673" y="22897"/>
                    <a:pt x="12662" y="22896"/>
                    <a:pt x="12650" y="22896"/>
                  </a:cubicBezTo>
                  <a:cubicBezTo>
                    <a:pt x="12583" y="22896"/>
                    <a:pt x="12460" y="22933"/>
                    <a:pt x="12402" y="22968"/>
                  </a:cubicBezTo>
                  <a:lnTo>
                    <a:pt x="12121" y="22995"/>
                  </a:lnTo>
                  <a:cubicBezTo>
                    <a:pt x="12125" y="23029"/>
                    <a:pt x="12164" y="23056"/>
                    <a:pt x="12108" y="23075"/>
                  </a:cubicBezTo>
                  <a:lnTo>
                    <a:pt x="12033" y="23023"/>
                  </a:lnTo>
                  <a:cubicBezTo>
                    <a:pt x="11977" y="23026"/>
                    <a:pt x="11936" y="23021"/>
                    <a:pt x="11895" y="23032"/>
                  </a:cubicBezTo>
                  <a:cubicBezTo>
                    <a:pt x="11854" y="23042"/>
                    <a:pt x="11816" y="23066"/>
                    <a:pt x="11776" y="23084"/>
                  </a:cubicBezTo>
                  <a:lnTo>
                    <a:pt x="11740" y="23036"/>
                  </a:lnTo>
                  <a:lnTo>
                    <a:pt x="11710" y="23077"/>
                  </a:lnTo>
                  <a:lnTo>
                    <a:pt x="11655" y="23042"/>
                  </a:lnTo>
                  <a:lnTo>
                    <a:pt x="11609" y="23078"/>
                  </a:lnTo>
                  <a:lnTo>
                    <a:pt x="11451" y="23036"/>
                  </a:lnTo>
                  <a:lnTo>
                    <a:pt x="11356" y="23110"/>
                  </a:lnTo>
                  <a:lnTo>
                    <a:pt x="11300" y="23048"/>
                  </a:lnTo>
                  <a:lnTo>
                    <a:pt x="11256" y="23126"/>
                  </a:lnTo>
                  <a:cubicBezTo>
                    <a:pt x="11243" y="23096"/>
                    <a:pt x="11234" y="23075"/>
                    <a:pt x="11225" y="23053"/>
                  </a:cubicBezTo>
                  <a:lnTo>
                    <a:pt x="11120" y="23075"/>
                  </a:lnTo>
                  <a:lnTo>
                    <a:pt x="11080" y="23137"/>
                  </a:lnTo>
                  <a:lnTo>
                    <a:pt x="10989" y="23067"/>
                  </a:lnTo>
                  <a:lnTo>
                    <a:pt x="10989" y="23067"/>
                  </a:lnTo>
                  <a:cubicBezTo>
                    <a:pt x="10942" y="23132"/>
                    <a:pt x="11013" y="23195"/>
                    <a:pt x="10998" y="23260"/>
                  </a:cubicBezTo>
                  <a:cubicBezTo>
                    <a:pt x="10989" y="23263"/>
                    <a:pt x="10981" y="23265"/>
                    <a:pt x="10973" y="23265"/>
                  </a:cubicBezTo>
                  <a:cubicBezTo>
                    <a:pt x="10949" y="23265"/>
                    <a:pt x="10932" y="23249"/>
                    <a:pt x="10916" y="23227"/>
                  </a:cubicBezTo>
                  <a:cubicBezTo>
                    <a:pt x="10894" y="23202"/>
                    <a:pt x="10870" y="23178"/>
                    <a:pt x="10845" y="23156"/>
                  </a:cubicBezTo>
                  <a:cubicBezTo>
                    <a:pt x="10837" y="23133"/>
                    <a:pt x="10827" y="23104"/>
                    <a:pt x="10819" y="23077"/>
                  </a:cubicBezTo>
                  <a:lnTo>
                    <a:pt x="10740" y="22994"/>
                  </a:lnTo>
                  <a:lnTo>
                    <a:pt x="10746" y="22986"/>
                  </a:lnTo>
                  <a:lnTo>
                    <a:pt x="10659" y="22958"/>
                  </a:lnTo>
                  <a:lnTo>
                    <a:pt x="10747" y="22921"/>
                  </a:lnTo>
                  <a:lnTo>
                    <a:pt x="10387" y="22854"/>
                  </a:lnTo>
                  <a:cubicBezTo>
                    <a:pt x="10407" y="22817"/>
                    <a:pt x="10424" y="22786"/>
                    <a:pt x="10441" y="22754"/>
                  </a:cubicBezTo>
                  <a:lnTo>
                    <a:pt x="10511" y="22775"/>
                  </a:lnTo>
                  <a:cubicBezTo>
                    <a:pt x="10518" y="22756"/>
                    <a:pt x="10522" y="22735"/>
                    <a:pt x="10526" y="22716"/>
                  </a:cubicBezTo>
                  <a:cubicBezTo>
                    <a:pt x="10533" y="22607"/>
                    <a:pt x="10601" y="22550"/>
                    <a:pt x="10697" y="22548"/>
                  </a:cubicBezTo>
                  <a:cubicBezTo>
                    <a:pt x="10778" y="22548"/>
                    <a:pt x="10857" y="22525"/>
                    <a:pt x="10925" y="22482"/>
                  </a:cubicBezTo>
                  <a:cubicBezTo>
                    <a:pt x="10939" y="22497"/>
                    <a:pt x="10948" y="22508"/>
                    <a:pt x="10959" y="22519"/>
                  </a:cubicBezTo>
                  <a:lnTo>
                    <a:pt x="11089" y="22426"/>
                  </a:lnTo>
                  <a:lnTo>
                    <a:pt x="11089" y="22426"/>
                  </a:lnTo>
                  <a:cubicBezTo>
                    <a:pt x="11079" y="22468"/>
                    <a:pt x="11074" y="22489"/>
                    <a:pt x="11068" y="22515"/>
                  </a:cubicBezTo>
                  <a:lnTo>
                    <a:pt x="11173" y="22600"/>
                  </a:lnTo>
                  <a:cubicBezTo>
                    <a:pt x="11184" y="22628"/>
                    <a:pt x="11198" y="22660"/>
                    <a:pt x="11211" y="22693"/>
                  </a:cubicBezTo>
                  <a:lnTo>
                    <a:pt x="11234" y="22686"/>
                  </a:lnTo>
                  <a:lnTo>
                    <a:pt x="11198" y="22519"/>
                  </a:lnTo>
                  <a:lnTo>
                    <a:pt x="11364" y="22579"/>
                  </a:lnTo>
                  <a:cubicBezTo>
                    <a:pt x="11366" y="22587"/>
                    <a:pt x="11369" y="22600"/>
                    <a:pt x="11372" y="22616"/>
                  </a:cubicBezTo>
                  <a:lnTo>
                    <a:pt x="11474" y="22628"/>
                  </a:lnTo>
                  <a:cubicBezTo>
                    <a:pt x="11484" y="22656"/>
                    <a:pt x="11493" y="22687"/>
                    <a:pt x="11505" y="22724"/>
                  </a:cubicBezTo>
                  <a:lnTo>
                    <a:pt x="11418" y="22742"/>
                  </a:lnTo>
                  <a:cubicBezTo>
                    <a:pt x="11416" y="22759"/>
                    <a:pt x="11413" y="22778"/>
                    <a:pt x="11410" y="22809"/>
                  </a:cubicBezTo>
                  <a:cubicBezTo>
                    <a:pt x="11447" y="22806"/>
                    <a:pt x="11485" y="22813"/>
                    <a:pt x="11508" y="22798"/>
                  </a:cubicBezTo>
                  <a:cubicBezTo>
                    <a:pt x="11567" y="22760"/>
                    <a:pt x="11632" y="22750"/>
                    <a:pt x="11700" y="22743"/>
                  </a:cubicBezTo>
                  <a:cubicBezTo>
                    <a:pt x="11718" y="22740"/>
                    <a:pt x="11735" y="22735"/>
                    <a:pt x="11752" y="22728"/>
                  </a:cubicBezTo>
                  <a:lnTo>
                    <a:pt x="11774" y="22589"/>
                  </a:lnTo>
                  <a:cubicBezTo>
                    <a:pt x="11816" y="22621"/>
                    <a:pt x="11796" y="22692"/>
                    <a:pt x="11855" y="22692"/>
                  </a:cubicBezTo>
                  <a:cubicBezTo>
                    <a:pt x="11860" y="22692"/>
                    <a:pt x="11865" y="22691"/>
                    <a:pt x="11871" y="22691"/>
                  </a:cubicBezTo>
                  <a:cubicBezTo>
                    <a:pt x="11875" y="22669"/>
                    <a:pt x="11882" y="22645"/>
                    <a:pt x="11890" y="22612"/>
                  </a:cubicBezTo>
                  <a:lnTo>
                    <a:pt x="11985" y="22651"/>
                  </a:lnTo>
                  <a:cubicBezTo>
                    <a:pt x="12083" y="22615"/>
                    <a:pt x="12189" y="22575"/>
                    <a:pt x="12296" y="22537"/>
                  </a:cubicBezTo>
                  <a:cubicBezTo>
                    <a:pt x="12319" y="22529"/>
                    <a:pt x="12342" y="22522"/>
                    <a:pt x="12364" y="22514"/>
                  </a:cubicBezTo>
                  <a:cubicBezTo>
                    <a:pt x="12442" y="22489"/>
                    <a:pt x="12523" y="22469"/>
                    <a:pt x="12597" y="22436"/>
                  </a:cubicBezTo>
                  <a:cubicBezTo>
                    <a:pt x="12640" y="22416"/>
                    <a:pt x="12672" y="22373"/>
                    <a:pt x="12715" y="22336"/>
                  </a:cubicBezTo>
                  <a:lnTo>
                    <a:pt x="12779" y="22356"/>
                  </a:lnTo>
                  <a:lnTo>
                    <a:pt x="12943" y="22292"/>
                  </a:lnTo>
                  <a:cubicBezTo>
                    <a:pt x="12947" y="22270"/>
                    <a:pt x="12950" y="22250"/>
                    <a:pt x="12953" y="22230"/>
                  </a:cubicBezTo>
                  <a:cubicBezTo>
                    <a:pt x="12962" y="22229"/>
                    <a:pt x="12972" y="22227"/>
                    <a:pt x="12981" y="22227"/>
                  </a:cubicBezTo>
                  <a:cubicBezTo>
                    <a:pt x="12997" y="22230"/>
                    <a:pt x="13013" y="22231"/>
                    <a:pt x="13029" y="22231"/>
                  </a:cubicBezTo>
                  <a:cubicBezTo>
                    <a:pt x="13115" y="22231"/>
                    <a:pt x="13191" y="22193"/>
                    <a:pt x="13260" y="22141"/>
                  </a:cubicBezTo>
                  <a:cubicBezTo>
                    <a:pt x="13308" y="22105"/>
                    <a:pt x="13348" y="22061"/>
                    <a:pt x="13337" y="21991"/>
                  </a:cubicBezTo>
                  <a:cubicBezTo>
                    <a:pt x="13334" y="21982"/>
                    <a:pt x="13344" y="21971"/>
                    <a:pt x="13350" y="21955"/>
                  </a:cubicBezTo>
                  <a:cubicBezTo>
                    <a:pt x="13402" y="21972"/>
                    <a:pt x="13451" y="21988"/>
                    <a:pt x="13500" y="22004"/>
                  </a:cubicBezTo>
                  <a:cubicBezTo>
                    <a:pt x="13509" y="22007"/>
                    <a:pt x="13518" y="22009"/>
                    <a:pt x="13527" y="22009"/>
                  </a:cubicBezTo>
                  <a:cubicBezTo>
                    <a:pt x="13553" y="22009"/>
                    <a:pt x="13579" y="21996"/>
                    <a:pt x="13593" y="21972"/>
                  </a:cubicBezTo>
                  <a:cubicBezTo>
                    <a:pt x="13632" y="21923"/>
                    <a:pt x="13673" y="21874"/>
                    <a:pt x="13709" y="21829"/>
                  </a:cubicBezTo>
                  <a:cubicBezTo>
                    <a:pt x="13711" y="21829"/>
                    <a:pt x="13713" y="21829"/>
                    <a:pt x="13715" y="21829"/>
                  </a:cubicBezTo>
                  <a:cubicBezTo>
                    <a:pt x="13789" y="21829"/>
                    <a:pt x="13746" y="21887"/>
                    <a:pt x="13770" y="21924"/>
                  </a:cubicBezTo>
                  <a:lnTo>
                    <a:pt x="13892" y="21834"/>
                  </a:lnTo>
                  <a:cubicBezTo>
                    <a:pt x="13897" y="21834"/>
                    <a:pt x="13902" y="21834"/>
                    <a:pt x="13907" y="21834"/>
                  </a:cubicBezTo>
                  <a:cubicBezTo>
                    <a:pt x="13978" y="21834"/>
                    <a:pt x="14040" y="21790"/>
                    <a:pt x="14094" y="21727"/>
                  </a:cubicBezTo>
                  <a:lnTo>
                    <a:pt x="14141" y="21748"/>
                  </a:lnTo>
                  <a:cubicBezTo>
                    <a:pt x="14197" y="21711"/>
                    <a:pt x="14256" y="21668"/>
                    <a:pt x="14318" y="21630"/>
                  </a:cubicBezTo>
                  <a:cubicBezTo>
                    <a:pt x="14339" y="21618"/>
                    <a:pt x="14361" y="21610"/>
                    <a:pt x="14384" y="21606"/>
                  </a:cubicBezTo>
                  <a:cubicBezTo>
                    <a:pt x="14420" y="21594"/>
                    <a:pt x="14457" y="21585"/>
                    <a:pt x="14496" y="21574"/>
                  </a:cubicBezTo>
                  <a:cubicBezTo>
                    <a:pt x="14500" y="21498"/>
                    <a:pt x="14547" y="21468"/>
                    <a:pt x="14610" y="21454"/>
                  </a:cubicBezTo>
                  <a:cubicBezTo>
                    <a:pt x="14612" y="21409"/>
                    <a:pt x="14614" y="21368"/>
                    <a:pt x="14617" y="21328"/>
                  </a:cubicBezTo>
                  <a:lnTo>
                    <a:pt x="14633" y="21326"/>
                  </a:lnTo>
                  <a:lnTo>
                    <a:pt x="14707" y="21433"/>
                  </a:lnTo>
                  <a:cubicBezTo>
                    <a:pt x="14765" y="21432"/>
                    <a:pt x="14815" y="21415"/>
                    <a:pt x="14849" y="21357"/>
                  </a:cubicBezTo>
                  <a:cubicBezTo>
                    <a:pt x="14831" y="21334"/>
                    <a:pt x="14814" y="21311"/>
                    <a:pt x="14799" y="21294"/>
                  </a:cubicBezTo>
                  <a:lnTo>
                    <a:pt x="14878" y="21180"/>
                  </a:lnTo>
                  <a:lnTo>
                    <a:pt x="14942" y="21168"/>
                  </a:lnTo>
                  <a:lnTo>
                    <a:pt x="14993" y="21076"/>
                  </a:lnTo>
                  <a:cubicBezTo>
                    <a:pt x="14978" y="21043"/>
                    <a:pt x="14959" y="21034"/>
                    <a:pt x="14938" y="21034"/>
                  </a:cubicBezTo>
                  <a:cubicBezTo>
                    <a:pt x="14916" y="21034"/>
                    <a:pt x="14892" y="21044"/>
                    <a:pt x="14869" y="21044"/>
                  </a:cubicBezTo>
                  <a:cubicBezTo>
                    <a:pt x="14860" y="21044"/>
                    <a:pt x="14852" y="21042"/>
                    <a:pt x="14844" y="21039"/>
                  </a:cubicBezTo>
                  <a:cubicBezTo>
                    <a:pt x="14859" y="20972"/>
                    <a:pt x="14936" y="20972"/>
                    <a:pt x="14961" y="20922"/>
                  </a:cubicBezTo>
                  <a:lnTo>
                    <a:pt x="15043" y="20933"/>
                  </a:lnTo>
                  <a:cubicBezTo>
                    <a:pt x="15048" y="20882"/>
                    <a:pt x="15032" y="20858"/>
                    <a:pt x="14989" y="20858"/>
                  </a:cubicBezTo>
                  <a:cubicBezTo>
                    <a:pt x="14968" y="20858"/>
                    <a:pt x="14942" y="20863"/>
                    <a:pt x="14909" y="20873"/>
                  </a:cubicBezTo>
                  <a:cubicBezTo>
                    <a:pt x="14910" y="20854"/>
                    <a:pt x="14913" y="20839"/>
                    <a:pt x="14913" y="20822"/>
                  </a:cubicBezTo>
                  <a:lnTo>
                    <a:pt x="14913" y="20772"/>
                  </a:lnTo>
                  <a:lnTo>
                    <a:pt x="15025" y="20724"/>
                  </a:lnTo>
                  <a:cubicBezTo>
                    <a:pt x="15035" y="20758"/>
                    <a:pt x="15044" y="20791"/>
                    <a:pt x="15054" y="20823"/>
                  </a:cubicBezTo>
                  <a:lnTo>
                    <a:pt x="15076" y="20823"/>
                  </a:lnTo>
                  <a:cubicBezTo>
                    <a:pt x="15050" y="20739"/>
                    <a:pt x="15070" y="20672"/>
                    <a:pt x="15140" y="20625"/>
                  </a:cubicBezTo>
                  <a:lnTo>
                    <a:pt x="15185" y="20641"/>
                  </a:lnTo>
                  <a:cubicBezTo>
                    <a:pt x="15207" y="20586"/>
                    <a:pt x="15247" y="20574"/>
                    <a:pt x="15290" y="20574"/>
                  </a:cubicBezTo>
                  <a:cubicBezTo>
                    <a:pt x="15306" y="20574"/>
                    <a:pt x="15322" y="20576"/>
                    <a:pt x="15339" y="20578"/>
                  </a:cubicBezTo>
                  <a:cubicBezTo>
                    <a:pt x="15386" y="20515"/>
                    <a:pt x="15398" y="20498"/>
                    <a:pt x="15431" y="20498"/>
                  </a:cubicBezTo>
                  <a:cubicBezTo>
                    <a:pt x="15443" y="20498"/>
                    <a:pt x="15457" y="20501"/>
                    <a:pt x="15477" y="20504"/>
                  </a:cubicBezTo>
                  <a:cubicBezTo>
                    <a:pt x="15473" y="20518"/>
                    <a:pt x="15470" y="20531"/>
                    <a:pt x="15468" y="20546"/>
                  </a:cubicBezTo>
                  <a:cubicBezTo>
                    <a:pt x="15464" y="20557"/>
                    <a:pt x="15462" y="20568"/>
                    <a:pt x="15457" y="20588"/>
                  </a:cubicBezTo>
                  <a:lnTo>
                    <a:pt x="15525" y="20638"/>
                  </a:lnTo>
                  <a:lnTo>
                    <a:pt x="15540" y="20623"/>
                  </a:lnTo>
                  <a:lnTo>
                    <a:pt x="15502" y="20571"/>
                  </a:lnTo>
                  <a:cubicBezTo>
                    <a:pt x="15514" y="20563"/>
                    <a:pt x="15524" y="20559"/>
                    <a:pt x="15532" y="20559"/>
                  </a:cubicBezTo>
                  <a:cubicBezTo>
                    <a:pt x="15569" y="20559"/>
                    <a:pt x="15581" y="20620"/>
                    <a:pt x="15616" y="20620"/>
                  </a:cubicBezTo>
                  <a:cubicBezTo>
                    <a:pt x="15620" y="20620"/>
                    <a:pt x="15624" y="20619"/>
                    <a:pt x="15627" y="20618"/>
                  </a:cubicBezTo>
                  <a:cubicBezTo>
                    <a:pt x="15638" y="20578"/>
                    <a:pt x="15648" y="20539"/>
                    <a:pt x="15661" y="20488"/>
                  </a:cubicBezTo>
                  <a:lnTo>
                    <a:pt x="15661" y="20488"/>
                  </a:lnTo>
                  <a:cubicBezTo>
                    <a:pt x="15626" y="20508"/>
                    <a:pt x="15603" y="20528"/>
                    <a:pt x="15583" y="20532"/>
                  </a:cubicBezTo>
                  <a:cubicBezTo>
                    <a:pt x="15580" y="20533"/>
                    <a:pt x="15578" y="20533"/>
                    <a:pt x="15575" y="20533"/>
                  </a:cubicBezTo>
                  <a:cubicBezTo>
                    <a:pt x="15556" y="20533"/>
                    <a:pt x="15535" y="20523"/>
                    <a:pt x="15510" y="20518"/>
                  </a:cubicBezTo>
                  <a:lnTo>
                    <a:pt x="15510" y="20436"/>
                  </a:lnTo>
                  <a:lnTo>
                    <a:pt x="15570" y="20440"/>
                  </a:lnTo>
                  <a:lnTo>
                    <a:pt x="15945" y="20212"/>
                  </a:lnTo>
                  <a:lnTo>
                    <a:pt x="15955" y="20223"/>
                  </a:lnTo>
                  <a:cubicBezTo>
                    <a:pt x="15965" y="20199"/>
                    <a:pt x="15975" y="20175"/>
                    <a:pt x="15979" y="20165"/>
                  </a:cubicBezTo>
                  <a:cubicBezTo>
                    <a:pt x="16072" y="20095"/>
                    <a:pt x="16177" y="20080"/>
                    <a:pt x="16262" y="20006"/>
                  </a:cubicBezTo>
                  <a:cubicBezTo>
                    <a:pt x="16307" y="19966"/>
                    <a:pt x="16367" y="19921"/>
                    <a:pt x="16437" y="19921"/>
                  </a:cubicBezTo>
                  <a:cubicBezTo>
                    <a:pt x="16460" y="19921"/>
                    <a:pt x="16484" y="19926"/>
                    <a:pt x="16509" y="19937"/>
                  </a:cubicBezTo>
                  <a:cubicBezTo>
                    <a:pt x="16516" y="19909"/>
                    <a:pt x="16521" y="19888"/>
                    <a:pt x="16528" y="19862"/>
                  </a:cubicBezTo>
                  <a:lnTo>
                    <a:pt x="16633" y="19818"/>
                  </a:lnTo>
                  <a:lnTo>
                    <a:pt x="16676" y="19849"/>
                  </a:lnTo>
                  <a:lnTo>
                    <a:pt x="16743" y="19819"/>
                  </a:lnTo>
                  <a:cubicBezTo>
                    <a:pt x="16848" y="19833"/>
                    <a:pt x="16904" y="19896"/>
                    <a:pt x="16936" y="19981"/>
                  </a:cubicBezTo>
                  <a:lnTo>
                    <a:pt x="16936" y="20097"/>
                  </a:lnTo>
                  <a:lnTo>
                    <a:pt x="16939" y="20101"/>
                  </a:lnTo>
                  <a:lnTo>
                    <a:pt x="17017" y="20137"/>
                  </a:lnTo>
                  <a:cubicBezTo>
                    <a:pt x="17075" y="20092"/>
                    <a:pt x="17073" y="20078"/>
                    <a:pt x="16988" y="20005"/>
                  </a:cubicBezTo>
                  <a:cubicBezTo>
                    <a:pt x="17001" y="19975"/>
                    <a:pt x="17014" y="19943"/>
                    <a:pt x="17031" y="19899"/>
                  </a:cubicBezTo>
                  <a:lnTo>
                    <a:pt x="17148" y="19885"/>
                  </a:lnTo>
                  <a:lnTo>
                    <a:pt x="17148" y="19885"/>
                  </a:lnTo>
                  <a:cubicBezTo>
                    <a:pt x="17141" y="19941"/>
                    <a:pt x="17098" y="19985"/>
                    <a:pt x="17148" y="20039"/>
                  </a:cubicBezTo>
                  <a:cubicBezTo>
                    <a:pt x="17170" y="20016"/>
                    <a:pt x="17190" y="19995"/>
                    <a:pt x="17204" y="19980"/>
                  </a:cubicBezTo>
                  <a:lnTo>
                    <a:pt x="17330" y="19910"/>
                  </a:lnTo>
                  <a:lnTo>
                    <a:pt x="17372" y="19938"/>
                  </a:lnTo>
                  <a:lnTo>
                    <a:pt x="17448" y="19907"/>
                  </a:lnTo>
                  <a:cubicBezTo>
                    <a:pt x="17458" y="19878"/>
                    <a:pt x="17466" y="19853"/>
                    <a:pt x="17474" y="19828"/>
                  </a:cubicBezTo>
                  <a:cubicBezTo>
                    <a:pt x="17480" y="19826"/>
                    <a:pt x="17486" y="19820"/>
                    <a:pt x="17489" y="19820"/>
                  </a:cubicBezTo>
                  <a:cubicBezTo>
                    <a:pt x="17500" y="19822"/>
                    <a:pt x="17510" y="19823"/>
                    <a:pt x="17520" y="19823"/>
                  </a:cubicBezTo>
                  <a:cubicBezTo>
                    <a:pt x="17577" y="19823"/>
                    <a:pt x="17624" y="19796"/>
                    <a:pt x="17671" y="19766"/>
                  </a:cubicBezTo>
                  <a:cubicBezTo>
                    <a:pt x="17812" y="19673"/>
                    <a:pt x="17950" y="19575"/>
                    <a:pt x="18097" y="19493"/>
                  </a:cubicBezTo>
                  <a:cubicBezTo>
                    <a:pt x="18201" y="19435"/>
                    <a:pt x="18255" y="19364"/>
                    <a:pt x="18230" y="19243"/>
                  </a:cubicBezTo>
                  <a:cubicBezTo>
                    <a:pt x="18229" y="19232"/>
                    <a:pt x="18230" y="19219"/>
                    <a:pt x="18233" y="19207"/>
                  </a:cubicBezTo>
                  <a:cubicBezTo>
                    <a:pt x="18243" y="19210"/>
                    <a:pt x="18252" y="19214"/>
                    <a:pt x="18260" y="19220"/>
                  </a:cubicBezTo>
                  <a:cubicBezTo>
                    <a:pt x="18309" y="19267"/>
                    <a:pt x="18339" y="19289"/>
                    <a:pt x="18372" y="19289"/>
                  </a:cubicBezTo>
                  <a:cubicBezTo>
                    <a:pt x="18401" y="19289"/>
                    <a:pt x="18432" y="19272"/>
                    <a:pt x="18481" y="19240"/>
                  </a:cubicBezTo>
                  <a:cubicBezTo>
                    <a:pt x="18628" y="19143"/>
                    <a:pt x="18778" y="19049"/>
                    <a:pt x="18928" y="18954"/>
                  </a:cubicBezTo>
                  <a:cubicBezTo>
                    <a:pt x="18943" y="18945"/>
                    <a:pt x="18958" y="18935"/>
                    <a:pt x="18970" y="18924"/>
                  </a:cubicBezTo>
                  <a:cubicBezTo>
                    <a:pt x="19021" y="18879"/>
                    <a:pt x="19077" y="18840"/>
                    <a:pt x="19135" y="18807"/>
                  </a:cubicBezTo>
                  <a:lnTo>
                    <a:pt x="19178" y="18710"/>
                  </a:lnTo>
                  <a:cubicBezTo>
                    <a:pt x="19349" y="18677"/>
                    <a:pt x="19488" y="18576"/>
                    <a:pt x="19634" y="18466"/>
                  </a:cubicBezTo>
                  <a:lnTo>
                    <a:pt x="19596" y="18383"/>
                  </a:lnTo>
                  <a:lnTo>
                    <a:pt x="19530" y="18415"/>
                  </a:lnTo>
                  <a:cubicBezTo>
                    <a:pt x="19527" y="18401"/>
                    <a:pt x="19520" y="18385"/>
                    <a:pt x="19524" y="18382"/>
                  </a:cubicBezTo>
                  <a:cubicBezTo>
                    <a:pt x="19555" y="18355"/>
                    <a:pt x="19588" y="18331"/>
                    <a:pt x="19624" y="18304"/>
                  </a:cubicBezTo>
                  <a:lnTo>
                    <a:pt x="19702" y="18370"/>
                  </a:lnTo>
                  <a:lnTo>
                    <a:pt x="19829" y="18336"/>
                  </a:lnTo>
                  <a:cubicBezTo>
                    <a:pt x="19834" y="18308"/>
                    <a:pt x="19838" y="18280"/>
                    <a:pt x="19841" y="18252"/>
                  </a:cubicBezTo>
                  <a:cubicBezTo>
                    <a:pt x="19844" y="18224"/>
                    <a:pt x="19836" y="18192"/>
                    <a:pt x="19880" y="18168"/>
                  </a:cubicBezTo>
                  <a:cubicBezTo>
                    <a:pt x="19884" y="18208"/>
                    <a:pt x="19885" y="18238"/>
                    <a:pt x="19888" y="18285"/>
                  </a:cubicBezTo>
                  <a:lnTo>
                    <a:pt x="20030" y="18193"/>
                  </a:lnTo>
                  <a:cubicBezTo>
                    <a:pt x="20025" y="18156"/>
                    <a:pt x="20022" y="18125"/>
                    <a:pt x="20020" y="18096"/>
                  </a:cubicBezTo>
                  <a:cubicBezTo>
                    <a:pt x="20005" y="18090"/>
                    <a:pt x="19992" y="18087"/>
                    <a:pt x="19980" y="18087"/>
                  </a:cubicBezTo>
                  <a:cubicBezTo>
                    <a:pt x="19932" y="18087"/>
                    <a:pt x="19896" y="18126"/>
                    <a:pt x="19848" y="18130"/>
                  </a:cubicBezTo>
                  <a:cubicBezTo>
                    <a:pt x="19845" y="18053"/>
                    <a:pt x="19918" y="18023"/>
                    <a:pt x="19928" y="17950"/>
                  </a:cubicBezTo>
                  <a:cubicBezTo>
                    <a:pt x="19972" y="17992"/>
                    <a:pt x="19996" y="18061"/>
                    <a:pt x="20051" y="18061"/>
                  </a:cubicBezTo>
                  <a:cubicBezTo>
                    <a:pt x="20066" y="18061"/>
                    <a:pt x="20084" y="18056"/>
                    <a:pt x="20105" y="18043"/>
                  </a:cubicBezTo>
                  <a:lnTo>
                    <a:pt x="20145" y="18106"/>
                  </a:lnTo>
                  <a:lnTo>
                    <a:pt x="20214" y="18044"/>
                  </a:lnTo>
                  <a:lnTo>
                    <a:pt x="20106" y="17955"/>
                  </a:lnTo>
                  <a:lnTo>
                    <a:pt x="20129" y="17883"/>
                  </a:lnTo>
                  <a:lnTo>
                    <a:pt x="20291" y="18003"/>
                  </a:lnTo>
                  <a:cubicBezTo>
                    <a:pt x="20311" y="17973"/>
                    <a:pt x="20325" y="17952"/>
                    <a:pt x="20342" y="17925"/>
                  </a:cubicBezTo>
                  <a:cubicBezTo>
                    <a:pt x="20344" y="17925"/>
                    <a:pt x="20346" y="17925"/>
                    <a:pt x="20348" y="17925"/>
                  </a:cubicBezTo>
                  <a:cubicBezTo>
                    <a:pt x="20396" y="17925"/>
                    <a:pt x="20439" y="17896"/>
                    <a:pt x="20458" y="17852"/>
                  </a:cubicBezTo>
                  <a:cubicBezTo>
                    <a:pt x="20480" y="17806"/>
                    <a:pt x="20525" y="17799"/>
                    <a:pt x="20570" y="17799"/>
                  </a:cubicBezTo>
                  <a:cubicBezTo>
                    <a:pt x="20582" y="17799"/>
                    <a:pt x="20594" y="17799"/>
                    <a:pt x="20606" y="17800"/>
                  </a:cubicBezTo>
                  <a:cubicBezTo>
                    <a:pt x="20687" y="17742"/>
                    <a:pt x="20777" y="17698"/>
                    <a:pt x="20794" y="17591"/>
                  </a:cubicBezTo>
                  <a:cubicBezTo>
                    <a:pt x="20804" y="17592"/>
                    <a:pt x="20813" y="17593"/>
                    <a:pt x="20822" y="17593"/>
                  </a:cubicBezTo>
                  <a:cubicBezTo>
                    <a:pt x="20931" y="17593"/>
                    <a:pt x="20999" y="17521"/>
                    <a:pt x="21075" y="17474"/>
                  </a:cubicBezTo>
                  <a:cubicBezTo>
                    <a:pt x="21198" y="17395"/>
                    <a:pt x="21314" y="17302"/>
                    <a:pt x="21434" y="17217"/>
                  </a:cubicBezTo>
                  <a:cubicBezTo>
                    <a:pt x="21443" y="17210"/>
                    <a:pt x="21452" y="17201"/>
                    <a:pt x="21464" y="17192"/>
                  </a:cubicBezTo>
                  <a:cubicBezTo>
                    <a:pt x="21468" y="17166"/>
                    <a:pt x="21474" y="17137"/>
                    <a:pt x="21480" y="17106"/>
                  </a:cubicBezTo>
                  <a:cubicBezTo>
                    <a:pt x="21496" y="17097"/>
                    <a:pt x="21515" y="17095"/>
                    <a:pt x="21533" y="17095"/>
                  </a:cubicBezTo>
                  <a:cubicBezTo>
                    <a:pt x="21550" y="17095"/>
                    <a:pt x="21567" y="17097"/>
                    <a:pt x="21582" y="17097"/>
                  </a:cubicBezTo>
                  <a:cubicBezTo>
                    <a:pt x="21601" y="17097"/>
                    <a:pt x="21617" y="17094"/>
                    <a:pt x="21626" y="17080"/>
                  </a:cubicBezTo>
                  <a:lnTo>
                    <a:pt x="21703" y="16765"/>
                  </a:lnTo>
                  <a:lnTo>
                    <a:pt x="21670" y="16724"/>
                  </a:lnTo>
                  <a:cubicBezTo>
                    <a:pt x="21605" y="16733"/>
                    <a:pt x="21643" y="16790"/>
                    <a:pt x="21617" y="16820"/>
                  </a:cubicBezTo>
                  <a:lnTo>
                    <a:pt x="21528" y="16782"/>
                  </a:lnTo>
                  <a:cubicBezTo>
                    <a:pt x="21507" y="16676"/>
                    <a:pt x="21543" y="16592"/>
                    <a:pt x="21632" y="16521"/>
                  </a:cubicBezTo>
                  <a:cubicBezTo>
                    <a:pt x="21640" y="16530"/>
                    <a:pt x="21645" y="16546"/>
                    <a:pt x="21656" y="16550"/>
                  </a:cubicBezTo>
                  <a:cubicBezTo>
                    <a:pt x="21806" y="16591"/>
                    <a:pt x="21805" y="16745"/>
                    <a:pt x="21881" y="16850"/>
                  </a:cubicBezTo>
                  <a:lnTo>
                    <a:pt x="21985" y="16804"/>
                  </a:lnTo>
                  <a:lnTo>
                    <a:pt x="22026" y="16724"/>
                  </a:lnTo>
                  <a:cubicBezTo>
                    <a:pt x="22032" y="16725"/>
                    <a:pt x="22037" y="16725"/>
                    <a:pt x="22043" y="16725"/>
                  </a:cubicBezTo>
                  <a:cubicBezTo>
                    <a:pt x="22110" y="16725"/>
                    <a:pt x="22155" y="16679"/>
                    <a:pt x="22204" y="16634"/>
                  </a:cubicBezTo>
                  <a:cubicBezTo>
                    <a:pt x="22252" y="16589"/>
                    <a:pt x="22316" y="16560"/>
                    <a:pt x="22372" y="16521"/>
                  </a:cubicBezTo>
                  <a:cubicBezTo>
                    <a:pt x="22398" y="16504"/>
                    <a:pt x="22421" y="16481"/>
                    <a:pt x="22446" y="16461"/>
                  </a:cubicBezTo>
                  <a:lnTo>
                    <a:pt x="22446" y="16365"/>
                  </a:lnTo>
                  <a:lnTo>
                    <a:pt x="22374" y="16308"/>
                  </a:lnTo>
                  <a:lnTo>
                    <a:pt x="22455" y="16277"/>
                  </a:lnTo>
                  <a:cubicBezTo>
                    <a:pt x="22470" y="16308"/>
                    <a:pt x="22483" y="16333"/>
                    <a:pt x="22496" y="16361"/>
                  </a:cubicBezTo>
                  <a:cubicBezTo>
                    <a:pt x="22514" y="16372"/>
                    <a:pt x="22530" y="16376"/>
                    <a:pt x="22545" y="16376"/>
                  </a:cubicBezTo>
                  <a:cubicBezTo>
                    <a:pt x="22586" y="16376"/>
                    <a:pt x="22620" y="16344"/>
                    <a:pt x="22654" y="16320"/>
                  </a:cubicBezTo>
                  <a:cubicBezTo>
                    <a:pt x="22713" y="16278"/>
                    <a:pt x="22772" y="16236"/>
                    <a:pt x="22829" y="16189"/>
                  </a:cubicBezTo>
                  <a:cubicBezTo>
                    <a:pt x="22901" y="16130"/>
                    <a:pt x="22971" y="16067"/>
                    <a:pt x="23051" y="16000"/>
                  </a:cubicBezTo>
                  <a:lnTo>
                    <a:pt x="22979" y="15878"/>
                  </a:lnTo>
                  <a:lnTo>
                    <a:pt x="23033" y="15827"/>
                  </a:lnTo>
                  <a:lnTo>
                    <a:pt x="23070" y="15927"/>
                  </a:lnTo>
                  <a:cubicBezTo>
                    <a:pt x="23085" y="15933"/>
                    <a:pt x="23099" y="15935"/>
                    <a:pt x="23113" y="15935"/>
                  </a:cubicBezTo>
                  <a:cubicBezTo>
                    <a:pt x="23149" y="15935"/>
                    <a:pt x="23181" y="15916"/>
                    <a:pt x="23210" y="15887"/>
                  </a:cubicBezTo>
                  <a:cubicBezTo>
                    <a:pt x="23246" y="15852"/>
                    <a:pt x="23281" y="15818"/>
                    <a:pt x="23314" y="15783"/>
                  </a:cubicBezTo>
                  <a:cubicBezTo>
                    <a:pt x="23333" y="15759"/>
                    <a:pt x="23350" y="15735"/>
                    <a:pt x="23364" y="15709"/>
                  </a:cubicBezTo>
                  <a:cubicBezTo>
                    <a:pt x="23461" y="15690"/>
                    <a:pt x="23548" y="15640"/>
                    <a:pt x="23613" y="15566"/>
                  </a:cubicBezTo>
                  <a:cubicBezTo>
                    <a:pt x="23621" y="15524"/>
                    <a:pt x="23628" y="15481"/>
                    <a:pt x="23634" y="15446"/>
                  </a:cubicBezTo>
                  <a:cubicBezTo>
                    <a:pt x="23654" y="15423"/>
                    <a:pt x="23674" y="15416"/>
                    <a:pt x="23693" y="15416"/>
                  </a:cubicBezTo>
                  <a:cubicBezTo>
                    <a:pt x="23719" y="15416"/>
                    <a:pt x="23744" y="15430"/>
                    <a:pt x="23767" y="15436"/>
                  </a:cubicBezTo>
                  <a:cubicBezTo>
                    <a:pt x="23871" y="15356"/>
                    <a:pt x="23971" y="15281"/>
                    <a:pt x="24070" y="15202"/>
                  </a:cubicBezTo>
                  <a:cubicBezTo>
                    <a:pt x="24097" y="15179"/>
                    <a:pt x="24120" y="15152"/>
                    <a:pt x="24137" y="15121"/>
                  </a:cubicBezTo>
                  <a:cubicBezTo>
                    <a:pt x="24147" y="15103"/>
                    <a:pt x="24139" y="15076"/>
                    <a:pt x="24139" y="15038"/>
                  </a:cubicBezTo>
                  <a:lnTo>
                    <a:pt x="24139" y="15038"/>
                  </a:lnTo>
                  <a:lnTo>
                    <a:pt x="23992" y="15077"/>
                  </a:lnTo>
                  <a:lnTo>
                    <a:pt x="23992" y="15131"/>
                  </a:lnTo>
                  <a:lnTo>
                    <a:pt x="23889" y="15211"/>
                  </a:lnTo>
                  <a:cubicBezTo>
                    <a:pt x="23837" y="15209"/>
                    <a:pt x="23823" y="15157"/>
                    <a:pt x="23787" y="15112"/>
                  </a:cubicBezTo>
                  <a:lnTo>
                    <a:pt x="23943" y="15078"/>
                  </a:lnTo>
                  <a:cubicBezTo>
                    <a:pt x="23950" y="15053"/>
                    <a:pt x="23960" y="15014"/>
                    <a:pt x="23973" y="14968"/>
                  </a:cubicBezTo>
                  <a:lnTo>
                    <a:pt x="24072" y="14940"/>
                  </a:lnTo>
                  <a:cubicBezTo>
                    <a:pt x="24072" y="14927"/>
                    <a:pt x="24071" y="14908"/>
                    <a:pt x="24070" y="14895"/>
                  </a:cubicBezTo>
                  <a:lnTo>
                    <a:pt x="24180" y="14715"/>
                  </a:lnTo>
                  <a:cubicBezTo>
                    <a:pt x="24190" y="14757"/>
                    <a:pt x="24200" y="14794"/>
                    <a:pt x="24211" y="14838"/>
                  </a:cubicBezTo>
                  <a:lnTo>
                    <a:pt x="24301" y="14863"/>
                  </a:lnTo>
                  <a:cubicBezTo>
                    <a:pt x="24341" y="14919"/>
                    <a:pt x="24277" y="14951"/>
                    <a:pt x="24266" y="14996"/>
                  </a:cubicBezTo>
                  <a:lnTo>
                    <a:pt x="24270" y="15000"/>
                  </a:lnTo>
                  <a:cubicBezTo>
                    <a:pt x="24281" y="15000"/>
                    <a:pt x="24295" y="15004"/>
                    <a:pt x="24306" y="15004"/>
                  </a:cubicBezTo>
                  <a:cubicBezTo>
                    <a:pt x="24312" y="15004"/>
                    <a:pt x="24317" y="15002"/>
                    <a:pt x="24321" y="14999"/>
                  </a:cubicBezTo>
                  <a:cubicBezTo>
                    <a:pt x="24384" y="14944"/>
                    <a:pt x="24446" y="14885"/>
                    <a:pt x="24506" y="14827"/>
                  </a:cubicBezTo>
                  <a:cubicBezTo>
                    <a:pt x="24540" y="14796"/>
                    <a:pt x="24571" y="14764"/>
                    <a:pt x="24610" y="14726"/>
                  </a:cubicBezTo>
                  <a:lnTo>
                    <a:pt x="24691" y="14709"/>
                  </a:lnTo>
                  <a:lnTo>
                    <a:pt x="24749" y="14603"/>
                  </a:lnTo>
                  <a:cubicBezTo>
                    <a:pt x="24733" y="14571"/>
                    <a:pt x="24721" y="14546"/>
                    <a:pt x="24705" y="14514"/>
                  </a:cubicBezTo>
                  <a:lnTo>
                    <a:pt x="24770" y="14431"/>
                  </a:lnTo>
                  <a:lnTo>
                    <a:pt x="24870" y="14496"/>
                  </a:lnTo>
                  <a:cubicBezTo>
                    <a:pt x="24890" y="14494"/>
                    <a:pt x="24908" y="14489"/>
                    <a:pt x="24925" y="14481"/>
                  </a:cubicBezTo>
                  <a:cubicBezTo>
                    <a:pt x="24959" y="14462"/>
                    <a:pt x="24997" y="14442"/>
                    <a:pt x="25022" y="14414"/>
                  </a:cubicBezTo>
                  <a:cubicBezTo>
                    <a:pt x="25052" y="14381"/>
                    <a:pt x="25070" y="14337"/>
                    <a:pt x="25100" y="14287"/>
                  </a:cubicBezTo>
                  <a:lnTo>
                    <a:pt x="24978" y="14270"/>
                  </a:lnTo>
                  <a:cubicBezTo>
                    <a:pt x="24984" y="14237"/>
                    <a:pt x="24992" y="14205"/>
                    <a:pt x="25002" y="14164"/>
                  </a:cubicBezTo>
                  <a:lnTo>
                    <a:pt x="24894" y="14083"/>
                  </a:lnTo>
                  <a:lnTo>
                    <a:pt x="24970" y="14018"/>
                  </a:lnTo>
                  <a:cubicBezTo>
                    <a:pt x="24972" y="13980"/>
                    <a:pt x="24974" y="13939"/>
                    <a:pt x="24978" y="13893"/>
                  </a:cubicBezTo>
                  <a:lnTo>
                    <a:pt x="24978" y="13893"/>
                  </a:lnTo>
                  <a:cubicBezTo>
                    <a:pt x="24893" y="13907"/>
                    <a:pt x="24937" y="13959"/>
                    <a:pt x="24930" y="14005"/>
                  </a:cubicBezTo>
                  <a:lnTo>
                    <a:pt x="24850" y="13955"/>
                  </a:lnTo>
                  <a:lnTo>
                    <a:pt x="24909" y="13823"/>
                  </a:lnTo>
                  <a:lnTo>
                    <a:pt x="25011" y="13810"/>
                  </a:lnTo>
                  <a:lnTo>
                    <a:pt x="25221" y="13570"/>
                  </a:lnTo>
                  <a:cubicBezTo>
                    <a:pt x="25240" y="13564"/>
                    <a:pt x="25255" y="13561"/>
                    <a:pt x="25268" y="13561"/>
                  </a:cubicBezTo>
                  <a:cubicBezTo>
                    <a:pt x="25296" y="13561"/>
                    <a:pt x="25312" y="13578"/>
                    <a:pt x="25347" y="13626"/>
                  </a:cubicBezTo>
                  <a:cubicBezTo>
                    <a:pt x="25355" y="13635"/>
                    <a:pt x="25364" y="13643"/>
                    <a:pt x="25373" y="13650"/>
                  </a:cubicBezTo>
                  <a:lnTo>
                    <a:pt x="25381" y="13647"/>
                  </a:lnTo>
                  <a:lnTo>
                    <a:pt x="25389" y="13650"/>
                  </a:lnTo>
                  <a:lnTo>
                    <a:pt x="25456" y="13638"/>
                  </a:lnTo>
                  <a:lnTo>
                    <a:pt x="25395" y="13591"/>
                  </a:lnTo>
                  <a:lnTo>
                    <a:pt x="25395" y="13475"/>
                  </a:lnTo>
                  <a:lnTo>
                    <a:pt x="25410" y="13466"/>
                  </a:lnTo>
                  <a:cubicBezTo>
                    <a:pt x="25440" y="13530"/>
                    <a:pt x="25492" y="13542"/>
                    <a:pt x="25553" y="13546"/>
                  </a:cubicBezTo>
                  <a:cubicBezTo>
                    <a:pt x="25640" y="13550"/>
                    <a:pt x="25661" y="13580"/>
                    <a:pt x="25645" y="13666"/>
                  </a:cubicBezTo>
                  <a:cubicBezTo>
                    <a:pt x="25643" y="13677"/>
                    <a:pt x="25640" y="13688"/>
                    <a:pt x="25637" y="13705"/>
                  </a:cubicBezTo>
                  <a:cubicBezTo>
                    <a:pt x="25680" y="13741"/>
                    <a:pt x="25639" y="13820"/>
                    <a:pt x="25709" y="13861"/>
                  </a:cubicBezTo>
                  <a:cubicBezTo>
                    <a:pt x="25743" y="13823"/>
                    <a:pt x="25781" y="13792"/>
                    <a:pt x="25804" y="13753"/>
                  </a:cubicBezTo>
                  <a:cubicBezTo>
                    <a:pt x="25823" y="13717"/>
                    <a:pt x="25857" y="13689"/>
                    <a:pt x="25896" y="13678"/>
                  </a:cubicBezTo>
                  <a:cubicBezTo>
                    <a:pt x="25943" y="13666"/>
                    <a:pt x="25980" y="13634"/>
                    <a:pt x="26001" y="13591"/>
                  </a:cubicBezTo>
                  <a:lnTo>
                    <a:pt x="25906" y="13587"/>
                  </a:lnTo>
                  <a:cubicBezTo>
                    <a:pt x="25898" y="13514"/>
                    <a:pt x="25962" y="13545"/>
                    <a:pt x="26002" y="13526"/>
                  </a:cubicBezTo>
                  <a:lnTo>
                    <a:pt x="25915" y="13466"/>
                  </a:lnTo>
                  <a:cubicBezTo>
                    <a:pt x="25935" y="13383"/>
                    <a:pt x="25930" y="13292"/>
                    <a:pt x="26020" y="13241"/>
                  </a:cubicBezTo>
                  <a:cubicBezTo>
                    <a:pt x="26040" y="13230"/>
                    <a:pt x="26048" y="13199"/>
                    <a:pt x="26063" y="13172"/>
                  </a:cubicBezTo>
                  <a:lnTo>
                    <a:pt x="26155" y="13219"/>
                  </a:lnTo>
                  <a:lnTo>
                    <a:pt x="26221" y="13117"/>
                  </a:lnTo>
                  <a:cubicBezTo>
                    <a:pt x="26228" y="13133"/>
                    <a:pt x="26236" y="13150"/>
                    <a:pt x="26245" y="13174"/>
                  </a:cubicBezTo>
                  <a:lnTo>
                    <a:pt x="26301" y="13108"/>
                  </a:lnTo>
                  <a:cubicBezTo>
                    <a:pt x="26334" y="13152"/>
                    <a:pt x="26365" y="13194"/>
                    <a:pt x="26400" y="13242"/>
                  </a:cubicBezTo>
                  <a:lnTo>
                    <a:pt x="26673" y="13021"/>
                  </a:lnTo>
                  <a:cubicBezTo>
                    <a:pt x="26666" y="13006"/>
                    <a:pt x="26660" y="12989"/>
                    <a:pt x="26650" y="12963"/>
                  </a:cubicBezTo>
                  <a:cubicBezTo>
                    <a:pt x="26635" y="12987"/>
                    <a:pt x="26626" y="13000"/>
                    <a:pt x="26607" y="13030"/>
                  </a:cubicBezTo>
                  <a:cubicBezTo>
                    <a:pt x="26594" y="12991"/>
                    <a:pt x="26584" y="12964"/>
                    <a:pt x="26569" y="12919"/>
                  </a:cubicBezTo>
                  <a:lnTo>
                    <a:pt x="26569" y="12919"/>
                  </a:lnTo>
                  <a:lnTo>
                    <a:pt x="26713" y="12929"/>
                  </a:lnTo>
                  <a:lnTo>
                    <a:pt x="26713" y="12885"/>
                  </a:lnTo>
                  <a:lnTo>
                    <a:pt x="26784" y="12869"/>
                  </a:lnTo>
                  <a:cubicBezTo>
                    <a:pt x="26813" y="12804"/>
                    <a:pt x="26841" y="12740"/>
                    <a:pt x="26871" y="12673"/>
                  </a:cubicBezTo>
                  <a:lnTo>
                    <a:pt x="26871" y="12673"/>
                  </a:lnTo>
                  <a:cubicBezTo>
                    <a:pt x="26804" y="12679"/>
                    <a:pt x="26804" y="12679"/>
                    <a:pt x="26785" y="12756"/>
                  </a:cubicBezTo>
                  <a:cubicBezTo>
                    <a:pt x="26758" y="12772"/>
                    <a:pt x="26732" y="12789"/>
                    <a:pt x="26708" y="12801"/>
                  </a:cubicBezTo>
                  <a:cubicBezTo>
                    <a:pt x="26684" y="12813"/>
                    <a:pt x="26660" y="12825"/>
                    <a:pt x="26624" y="12842"/>
                  </a:cubicBezTo>
                  <a:cubicBezTo>
                    <a:pt x="26643" y="12759"/>
                    <a:pt x="26659" y="12692"/>
                    <a:pt x="26675" y="12626"/>
                  </a:cubicBezTo>
                  <a:cubicBezTo>
                    <a:pt x="26736" y="12588"/>
                    <a:pt x="26795" y="12549"/>
                    <a:pt x="26866" y="12549"/>
                  </a:cubicBezTo>
                  <a:cubicBezTo>
                    <a:pt x="26882" y="12549"/>
                    <a:pt x="26899" y="12551"/>
                    <a:pt x="26916" y="12555"/>
                  </a:cubicBezTo>
                  <a:cubicBezTo>
                    <a:pt x="26982" y="12468"/>
                    <a:pt x="26860" y="12417"/>
                    <a:pt x="26881" y="12332"/>
                  </a:cubicBezTo>
                  <a:lnTo>
                    <a:pt x="27014" y="12250"/>
                  </a:lnTo>
                  <a:cubicBezTo>
                    <a:pt x="27017" y="12237"/>
                    <a:pt x="27023" y="12218"/>
                    <a:pt x="27028" y="12198"/>
                  </a:cubicBezTo>
                  <a:cubicBezTo>
                    <a:pt x="27024" y="12195"/>
                    <a:pt x="27022" y="12192"/>
                    <a:pt x="27019" y="12189"/>
                  </a:cubicBezTo>
                  <a:lnTo>
                    <a:pt x="27017" y="12189"/>
                  </a:lnTo>
                  <a:cubicBezTo>
                    <a:pt x="26962" y="12154"/>
                    <a:pt x="26960" y="12149"/>
                    <a:pt x="26993" y="12077"/>
                  </a:cubicBezTo>
                  <a:lnTo>
                    <a:pt x="26993" y="12077"/>
                  </a:lnTo>
                  <a:lnTo>
                    <a:pt x="27064" y="12104"/>
                  </a:lnTo>
                  <a:lnTo>
                    <a:pt x="27097" y="12036"/>
                  </a:lnTo>
                  <a:lnTo>
                    <a:pt x="27147" y="12033"/>
                  </a:lnTo>
                  <a:lnTo>
                    <a:pt x="27212" y="11999"/>
                  </a:lnTo>
                  <a:cubicBezTo>
                    <a:pt x="27238" y="11982"/>
                    <a:pt x="27264" y="11968"/>
                    <a:pt x="27290" y="11968"/>
                  </a:cubicBezTo>
                  <a:cubicBezTo>
                    <a:pt x="27311" y="11968"/>
                    <a:pt x="27333" y="11978"/>
                    <a:pt x="27356" y="12002"/>
                  </a:cubicBezTo>
                  <a:lnTo>
                    <a:pt x="27307" y="12075"/>
                  </a:lnTo>
                  <a:lnTo>
                    <a:pt x="27369" y="12133"/>
                  </a:lnTo>
                  <a:cubicBezTo>
                    <a:pt x="27384" y="12073"/>
                    <a:pt x="27395" y="12025"/>
                    <a:pt x="27404" y="11986"/>
                  </a:cubicBezTo>
                  <a:lnTo>
                    <a:pt x="27315" y="11901"/>
                  </a:lnTo>
                  <a:cubicBezTo>
                    <a:pt x="27319" y="11894"/>
                    <a:pt x="27323" y="11888"/>
                    <a:pt x="27328" y="11881"/>
                  </a:cubicBezTo>
                  <a:lnTo>
                    <a:pt x="27413" y="11918"/>
                  </a:lnTo>
                  <a:lnTo>
                    <a:pt x="27447" y="11861"/>
                  </a:lnTo>
                  <a:lnTo>
                    <a:pt x="27345" y="11848"/>
                  </a:lnTo>
                  <a:cubicBezTo>
                    <a:pt x="27344" y="11824"/>
                    <a:pt x="27343" y="11808"/>
                    <a:pt x="27341" y="11789"/>
                  </a:cubicBezTo>
                  <a:lnTo>
                    <a:pt x="27256" y="11821"/>
                  </a:lnTo>
                  <a:cubicBezTo>
                    <a:pt x="27276" y="11769"/>
                    <a:pt x="27292" y="11734"/>
                    <a:pt x="27327" y="11709"/>
                  </a:cubicBezTo>
                  <a:cubicBezTo>
                    <a:pt x="27362" y="11685"/>
                    <a:pt x="27389" y="11651"/>
                    <a:pt x="27432" y="11607"/>
                  </a:cubicBezTo>
                  <a:cubicBezTo>
                    <a:pt x="27513" y="11586"/>
                    <a:pt x="27556" y="11490"/>
                    <a:pt x="27631" y="11434"/>
                  </a:cubicBezTo>
                  <a:lnTo>
                    <a:pt x="27737" y="11531"/>
                  </a:lnTo>
                  <a:lnTo>
                    <a:pt x="27819" y="11517"/>
                  </a:lnTo>
                  <a:cubicBezTo>
                    <a:pt x="27821" y="11497"/>
                    <a:pt x="27823" y="11473"/>
                    <a:pt x="27825" y="11450"/>
                  </a:cubicBezTo>
                  <a:lnTo>
                    <a:pt x="27810" y="11447"/>
                  </a:lnTo>
                  <a:lnTo>
                    <a:pt x="27775" y="11511"/>
                  </a:lnTo>
                  <a:cubicBezTo>
                    <a:pt x="27750" y="11458"/>
                    <a:pt x="27732" y="11419"/>
                    <a:pt x="27708" y="11367"/>
                  </a:cubicBezTo>
                  <a:cubicBezTo>
                    <a:pt x="27743" y="11331"/>
                    <a:pt x="27784" y="11290"/>
                    <a:pt x="27818" y="11256"/>
                  </a:cubicBezTo>
                  <a:lnTo>
                    <a:pt x="27920" y="11281"/>
                  </a:lnTo>
                  <a:cubicBezTo>
                    <a:pt x="27922" y="11277"/>
                    <a:pt x="27925" y="11273"/>
                    <a:pt x="27928" y="11269"/>
                  </a:cubicBezTo>
                  <a:lnTo>
                    <a:pt x="27860" y="11207"/>
                  </a:lnTo>
                  <a:lnTo>
                    <a:pt x="28058" y="11039"/>
                  </a:lnTo>
                  <a:lnTo>
                    <a:pt x="28065" y="11048"/>
                  </a:lnTo>
                  <a:lnTo>
                    <a:pt x="28137" y="10936"/>
                  </a:lnTo>
                  <a:cubicBezTo>
                    <a:pt x="28168" y="11029"/>
                    <a:pt x="28247" y="11029"/>
                    <a:pt x="28310" y="11055"/>
                  </a:cubicBezTo>
                  <a:lnTo>
                    <a:pt x="28232" y="10995"/>
                  </a:lnTo>
                  <a:lnTo>
                    <a:pt x="28243" y="10975"/>
                  </a:lnTo>
                  <a:lnTo>
                    <a:pt x="28318" y="10998"/>
                  </a:lnTo>
                  <a:lnTo>
                    <a:pt x="28263" y="10932"/>
                  </a:lnTo>
                  <a:cubicBezTo>
                    <a:pt x="28277" y="10910"/>
                    <a:pt x="28288" y="10891"/>
                    <a:pt x="28297" y="10876"/>
                  </a:cubicBezTo>
                  <a:cubicBezTo>
                    <a:pt x="28292" y="10833"/>
                    <a:pt x="28287" y="10794"/>
                    <a:pt x="28281" y="10754"/>
                  </a:cubicBezTo>
                  <a:cubicBezTo>
                    <a:pt x="28405" y="10750"/>
                    <a:pt x="28426" y="10638"/>
                    <a:pt x="28492" y="10580"/>
                  </a:cubicBezTo>
                  <a:cubicBezTo>
                    <a:pt x="28486" y="10567"/>
                    <a:pt x="28479" y="10554"/>
                    <a:pt x="28475" y="10550"/>
                  </a:cubicBezTo>
                  <a:lnTo>
                    <a:pt x="28642" y="10477"/>
                  </a:lnTo>
                  <a:lnTo>
                    <a:pt x="28662" y="10501"/>
                  </a:lnTo>
                  <a:lnTo>
                    <a:pt x="28794" y="10508"/>
                  </a:lnTo>
                  <a:cubicBezTo>
                    <a:pt x="28795" y="10500"/>
                    <a:pt x="28796" y="10488"/>
                    <a:pt x="28798" y="10476"/>
                  </a:cubicBezTo>
                  <a:lnTo>
                    <a:pt x="28753" y="10460"/>
                  </a:lnTo>
                  <a:cubicBezTo>
                    <a:pt x="28757" y="10444"/>
                    <a:pt x="28763" y="10428"/>
                    <a:pt x="28770" y="10410"/>
                  </a:cubicBezTo>
                  <a:lnTo>
                    <a:pt x="28721" y="10400"/>
                  </a:lnTo>
                  <a:cubicBezTo>
                    <a:pt x="28740" y="10365"/>
                    <a:pt x="28758" y="10330"/>
                    <a:pt x="28782" y="10284"/>
                  </a:cubicBezTo>
                  <a:lnTo>
                    <a:pt x="28924" y="10178"/>
                  </a:lnTo>
                  <a:lnTo>
                    <a:pt x="28851" y="10137"/>
                  </a:lnTo>
                  <a:cubicBezTo>
                    <a:pt x="28852" y="10134"/>
                    <a:pt x="28852" y="10129"/>
                    <a:pt x="28853" y="10124"/>
                  </a:cubicBezTo>
                  <a:lnTo>
                    <a:pt x="28961" y="10124"/>
                  </a:lnTo>
                  <a:lnTo>
                    <a:pt x="29093" y="9958"/>
                  </a:lnTo>
                  <a:lnTo>
                    <a:pt x="29176" y="9945"/>
                  </a:lnTo>
                  <a:lnTo>
                    <a:pt x="29208" y="9886"/>
                  </a:lnTo>
                  <a:lnTo>
                    <a:pt x="29391" y="9811"/>
                  </a:lnTo>
                  <a:lnTo>
                    <a:pt x="29377" y="9879"/>
                  </a:lnTo>
                  <a:lnTo>
                    <a:pt x="29448" y="9935"/>
                  </a:lnTo>
                  <a:cubicBezTo>
                    <a:pt x="29456" y="9884"/>
                    <a:pt x="29463" y="9839"/>
                    <a:pt x="29471" y="9784"/>
                  </a:cubicBezTo>
                  <a:lnTo>
                    <a:pt x="29588" y="9796"/>
                  </a:lnTo>
                  <a:cubicBezTo>
                    <a:pt x="29587" y="9786"/>
                    <a:pt x="29585" y="9764"/>
                    <a:pt x="29584" y="9739"/>
                  </a:cubicBezTo>
                  <a:lnTo>
                    <a:pt x="29656" y="9683"/>
                  </a:lnTo>
                  <a:lnTo>
                    <a:pt x="29723" y="9710"/>
                  </a:lnTo>
                  <a:lnTo>
                    <a:pt x="29948" y="9478"/>
                  </a:lnTo>
                  <a:lnTo>
                    <a:pt x="29939" y="9467"/>
                  </a:lnTo>
                  <a:lnTo>
                    <a:pt x="30035" y="9450"/>
                  </a:lnTo>
                  <a:lnTo>
                    <a:pt x="29981" y="9421"/>
                  </a:lnTo>
                  <a:lnTo>
                    <a:pt x="30096" y="9237"/>
                  </a:lnTo>
                  <a:cubicBezTo>
                    <a:pt x="30111" y="9254"/>
                    <a:pt x="30128" y="9272"/>
                    <a:pt x="30158" y="9306"/>
                  </a:cubicBezTo>
                  <a:lnTo>
                    <a:pt x="30197" y="9259"/>
                  </a:lnTo>
                  <a:cubicBezTo>
                    <a:pt x="30179" y="9221"/>
                    <a:pt x="30165" y="9195"/>
                    <a:pt x="30151" y="9165"/>
                  </a:cubicBezTo>
                  <a:cubicBezTo>
                    <a:pt x="30157" y="9146"/>
                    <a:pt x="30163" y="9123"/>
                    <a:pt x="30172" y="9092"/>
                  </a:cubicBezTo>
                  <a:lnTo>
                    <a:pt x="30065" y="8966"/>
                  </a:lnTo>
                  <a:lnTo>
                    <a:pt x="30136" y="8954"/>
                  </a:lnTo>
                  <a:cubicBezTo>
                    <a:pt x="30142" y="8935"/>
                    <a:pt x="30150" y="8913"/>
                    <a:pt x="30157" y="8890"/>
                  </a:cubicBezTo>
                  <a:lnTo>
                    <a:pt x="30239" y="8857"/>
                  </a:lnTo>
                  <a:lnTo>
                    <a:pt x="30321" y="8962"/>
                  </a:lnTo>
                  <a:lnTo>
                    <a:pt x="30478" y="8899"/>
                  </a:lnTo>
                  <a:lnTo>
                    <a:pt x="30506" y="8835"/>
                  </a:lnTo>
                  <a:lnTo>
                    <a:pt x="30506" y="8649"/>
                  </a:lnTo>
                  <a:lnTo>
                    <a:pt x="30438" y="8641"/>
                  </a:lnTo>
                  <a:cubicBezTo>
                    <a:pt x="30443" y="8614"/>
                    <a:pt x="30449" y="8587"/>
                    <a:pt x="30455" y="8559"/>
                  </a:cubicBezTo>
                  <a:lnTo>
                    <a:pt x="30417" y="8528"/>
                  </a:lnTo>
                  <a:cubicBezTo>
                    <a:pt x="30508" y="8487"/>
                    <a:pt x="30596" y="8460"/>
                    <a:pt x="30646" y="8371"/>
                  </a:cubicBezTo>
                  <a:close/>
                  <a:moveTo>
                    <a:pt x="13321" y="23514"/>
                  </a:moveTo>
                  <a:cubicBezTo>
                    <a:pt x="13374" y="23514"/>
                    <a:pt x="13415" y="23521"/>
                    <a:pt x="13422" y="23580"/>
                  </a:cubicBezTo>
                  <a:lnTo>
                    <a:pt x="13342" y="23620"/>
                  </a:lnTo>
                  <a:cubicBezTo>
                    <a:pt x="13328" y="23584"/>
                    <a:pt x="13312" y="23550"/>
                    <a:pt x="13297" y="23514"/>
                  </a:cubicBezTo>
                  <a:cubicBezTo>
                    <a:pt x="13305" y="23514"/>
                    <a:pt x="13313" y="23514"/>
                    <a:pt x="13321" y="23514"/>
                  </a:cubicBezTo>
                  <a:close/>
                  <a:moveTo>
                    <a:pt x="11527" y="23380"/>
                  </a:moveTo>
                  <a:lnTo>
                    <a:pt x="11735" y="23480"/>
                  </a:lnTo>
                  <a:cubicBezTo>
                    <a:pt x="11744" y="23459"/>
                    <a:pt x="11752" y="23441"/>
                    <a:pt x="11758" y="23430"/>
                  </a:cubicBezTo>
                  <a:cubicBezTo>
                    <a:pt x="11776" y="23420"/>
                    <a:pt x="11792" y="23416"/>
                    <a:pt x="11807" y="23416"/>
                  </a:cubicBezTo>
                  <a:cubicBezTo>
                    <a:pt x="11869" y="23416"/>
                    <a:pt x="11915" y="23479"/>
                    <a:pt x="11977" y="23479"/>
                  </a:cubicBezTo>
                  <a:cubicBezTo>
                    <a:pt x="11983" y="23479"/>
                    <a:pt x="11990" y="23478"/>
                    <a:pt x="11997" y="23477"/>
                  </a:cubicBezTo>
                  <a:lnTo>
                    <a:pt x="12049" y="23407"/>
                  </a:lnTo>
                  <a:lnTo>
                    <a:pt x="12189" y="23488"/>
                  </a:lnTo>
                  <a:cubicBezTo>
                    <a:pt x="12166" y="23507"/>
                    <a:pt x="12140" y="23528"/>
                    <a:pt x="12115" y="23548"/>
                  </a:cubicBezTo>
                  <a:cubicBezTo>
                    <a:pt x="12084" y="23533"/>
                    <a:pt x="12056" y="23527"/>
                    <a:pt x="12031" y="23527"/>
                  </a:cubicBezTo>
                  <a:cubicBezTo>
                    <a:pt x="11963" y="23527"/>
                    <a:pt x="11908" y="23572"/>
                    <a:pt x="11852" y="23628"/>
                  </a:cubicBezTo>
                  <a:cubicBezTo>
                    <a:pt x="11841" y="23602"/>
                    <a:pt x="11831" y="23580"/>
                    <a:pt x="11821" y="23555"/>
                  </a:cubicBezTo>
                  <a:lnTo>
                    <a:pt x="11797" y="23595"/>
                  </a:lnTo>
                  <a:cubicBezTo>
                    <a:pt x="11699" y="23639"/>
                    <a:pt x="11594" y="23662"/>
                    <a:pt x="11488" y="23662"/>
                  </a:cubicBezTo>
                  <a:cubicBezTo>
                    <a:pt x="11450" y="23662"/>
                    <a:pt x="11413" y="23659"/>
                    <a:pt x="11376" y="23653"/>
                  </a:cubicBezTo>
                  <a:lnTo>
                    <a:pt x="11357" y="23695"/>
                  </a:lnTo>
                  <a:lnTo>
                    <a:pt x="11176" y="23659"/>
                  </a:lnTo>
                  <a:lnTo>
                    <a:pt x="11025" y="23683"/>
                  </a:lnTo>
                  <a:cubicBezTo>
                    <a:pt x="11005" y="23648"/>
                    <a:pt x="10988" y="23617"/>
                    <a:pt x="10969" y="23586"/>
                  </a:cubicBezTo>
                  <a:cubicBezTo>
                    <a:pt x="10973" y="23563"/>
                    <a:pt x="10975" y="23539"/>
                    <a:pt x="10979" y="23509"/>
                  </a:cubicBezTo>
                  <a:lnTo>
                    <a:pt x="10891" y="23433"/>
                  </a:lnTo>
                  <a:cubicBezTo>
                    <a:pt x="10908" y="23421"/>
                    <a:pt x="10917" y="23414"/>
                    <a:pt x="10929" y="23414"/>
                  </a:cubicBezTo>
                  <a:cubicBezTo>
                    <a:pt x="10941" y="23414"/>
                    <a:pt x="10957" y="23422"/>
                    <a:pt x="10989" y="23438"/>
                  </a:cubicBezTo>
                  <a:lnTo>
                    <a:pt x="11084" y="23413"/>
                  </a:lnTo>
                  <a:cubicBezTo>
                    <a:pt x="11104" y="23428"/>
                    <a:pt x="11125" y="23433"/>
                    <a:pt x="11146" y="23433"/>
                  </a:cubicBezTo>
                  <a:cubicBezTo>
                    <a:pt x="11194" y="23433"/>
                    <a:pt x="11244" y="23407"/>
                    <a:pt x="11295" y="23407"/>
                  </a:cubicBezTo>
                  <a:cubicBezTo>
                    <a:pt x="11318" y="23407"/>
                    <a:pt x="11340" y="23412"/>
                    <a:pt x="11363" y="23426"/>
                  </a:cubicBezTo>
                  <a:cubicBezTo>
                    <a:pt x="11355" y="23447"/>
                    <a:pt x="11348" y="23465"/>
                    <a:pt x="11340" y="23486"/>
                  </a:cubicBezTo>
                  <a:cubicBezTo>
                    <a:pt x="11354" y="23506"/>
                    <a:pt x="11368" y="23528"/>
                    <a:pt x="11386" y="23554"/>
                  </a:cubicBezTo>
                  <a:cubicBezTo>
                    <a:pt x="11394" y="23544"/>
                    <a:pt x="11405" y="23537"/>
                    <a:pt x="11409" y="23528"/>
                  </a:cubicBezTo>
                  <a:cubicBezTo>
                    <a:pt x="11420" y="23483"/>
                    <a:pt x="11429" y="23438"/>
                    <a:pt x="11438" y="23397"/>
                  </a:cubicBezTo>
                  <a:lnTo>
                    <a:pt x="11527" y="23380"/>
                  </a:lnTo>
                  <a:close/>
                  <a:moveTo>
                    <a:pt x="12823" y="23773"/>
                  </a:moveTo>
                  <a:lnTo>
                    <a:pt x="12823" y="23773"/>
                  </a:lnTo>
                  <a:cubicBezTo>
                    <a:pt x="12823" y="23773"/>
                    <a:pt x="12823" y="23773"/>
                    <a:pt x="12823" y="23773"/>
                  </a:cubicBezTo>
                  <a:lnTo>
                    <a:pt x="12824" y="23773"/>
                  </a:lnTo>
                  <a:cubicBezTo>
                    <a:pt x="12824" y="23773"/>
                    <a:pt x="12824" y="23773"/>
                    <a:pt x="12823" y="23773"/>
                  </a:cubicBezTo>
                  <a:close/>
                  <a:moveTo>
                    <a:pt x="10460" y="23026"/>
                  </a:moveTo>
                  <a:cubicBezTo>
                    <a:pt x="10479" y="23026"/>
                    <a:pt x="10497" y="23034"/>
                    <a:pt x="10515" y="23056"/>
                  </a:cubicBezTo>
                  <a:cubicBezTo>
                    <a:pt x="10514" y="23062"/>
                    <a:pt x="10512" y="23068"/>
                    <a:pt x="10510" y="23075"/>
                  </a:cubicBezTo>
                  <a:cubicBezTo>
                    <a:pt x="10506" y="23078"/>
                    <a:pt x="10502" y="23081"/>
                    <a:pt x="10497" y="23083"/>
                  </a:cubicBezTo>
                  <a:cubicBezTo>
                    <a:pt x="10509" y="23128"/>
                    <a:pt x="10521" y="23170"/>
                    <a:pt x="10533" y="23213"/>
                  </a:cubicBezTo>
                  <a:lnTo>
                    <a:pt x="10593" y="23222"/>
                  </a:lnTo>
                  <a:cubicBezTo>
                    <a:pt x="10596" y="23251"/>
                    <a:pt x="10599" y="23275"/>
                    <a:pt x="10604" y="23297"/>
                  </a:cubicBezTo>
                  <a:cubicBezTo>
                    <a:pt x="10606" y="23302"/>
                    <a:pt x="10619" y="23303"/>
                    <a:pt x="10633" y="23308"/>
                  </a:cubicBezTo>
                  <a:lnTo>
                    <a:pt x="10699" y="23203"/>
                  </a:lnTo>
                  <a:cubicBezTo>
                    <a:pt x="10762" y="23260"/>
                    <a:pt x="10761" y="23332"/>
                    <a:pt x="10774" y="23409"/>
                  </a:cubicBezTo>
                  <a:lnTo>
                    <a:pt x="10884" y="23486"/>
                  </a:lnTo>
                  <a:cubicBezTo>
                    <a:pt x="10881" y="23501"/>
                    <a:pt x="10876" y="23522"/>
                    <a:pt x="10871" y="23543"/>
                  </a:cubicBezTo>
                  <a:lnTo>
                    <a:pt x="10971" y="23680"/>
                  </a:lnTo>
                  <a:cubicBezTo>
                    <a:pt x="10896" y="23685"/>
                    <a:pt x="10835" y="23693"/>
                    <a:pt x="10775" y="23693"/>
                  </a:cubicBezTo>
                  <a:cubicBezTo>
                    <a:pt x="10765" y="23693"/>
                    <a:pt x="10755" y="23693"/>
                    <a:pt x="10746" y="23692"/>
                  </a:cubicBezTo>
                  <a:cubicBezTo>
                    <a:pt x="10720" y="23690"/>
                    <a:pt x="10693" y="23659"/>
                    <a:pt x="10663" y="23637"/>
                  </a:cubicBezTo>
                  <a:lnTo>
                    <a:pt x="10663" y="23637"/>
                  </a:lnTo>
                  <a:cubicBezTo>
                    <a:pt x="10643" y="23676"/>
                    <a:pt x="10672" y="23738"/>
                    <a:pt x="10601" y="23755"/>
                  </a:cubicBezTo>
                  <a:lnTo>
                    <a:pt x="10522" y="23731"/>
                  </a:lnTo>
                  <a:cubicBezTo>
                    <a:pt x="10501" y="23765"/>
                    <a:pt x="10480" y="23797"/>
                    <a:pt x="10460" y="23830"/>
                  </a:cubicBezTo>
                  <a:cubicBezTo>
                    <a:pt x="10480" y="23846"/>
                    <a:pt x="10497" y="23870"/>
                    <a:pt x="10520" y="23875"/>
                  </a:cubicBezTo>
                  <a:cubicBezTo>
                    <a:pt x="10576" y="23888"/>
                    <a:pt x="10595" y="23925"/>
                    <a:pt x="10606" y="23973"/>
                  </a:cubicBezTo>
                  <a:lnTo>
                    <a:pt x="10552" y="24101"/>
                  </a:lnTo>
                  <a:lnTo>
                    <a:pt x="10478" y="24039"/>
                  </a:lnTo>
                  <a:lnTo>
                    <a:pt x="10525" y="23972"/>
                  </a:lnTo>
                  <a:cubicBezTo>
                    <a:pt x="10487" y="23941"/>
                    <a:pt x="10453" y="23914"/>
                    <a:pt x="10414" y="23883"/>
                  </a:cubicBezTo>
                  <a:cubicBezTo>
                    <a:pt x="10430" y="23858"/>
                    <a:pt x="10440" y="23842"/>
                    <a:pt x="10450" y="23826"/>
                  </a:cubicBezTo>
                  <a:lnTo>
                    <a:pt x="10357" y="23790"/>
                  </a:lnTo>
                  <a:cubicBezTo>
                    <a:pt x="10358" y="23777"/>
                    <a:pt x="10361" y="23754"/>
                    <a:pt x="10364" y="23738"/>
                  </a:cubicBezTo>
                  <a:cubicBezTo>
                    <a:pt x="10344" y="23715"/>
                    <a:pt x="10327" y="23695"/>
                    <a:pt x="10309" y="23673"/>
                  </a:cubicBezTo>
                  <a:lnTo>
                    <a:pt x="10337" y="23655"/>
                  </a:lnTo>
                  <a:lnTo>
                    <a:pt x="10306" y="23475"/>
                  </a:lnTo>
                  <a:lnTo>
                    <a:pt x="10243" y="23433"/>
                  </a:lnTo>
                  <a:cubicBezTo>
                    <a:pt x="10270" y="23371"/>
                    <a:pt x="10296" y="23309"/>
                    <a:pt x="10324" y="23246"/>
                  </a:cubicBezTo>
                  <a:cubicBezTo>
                    <a:pt x="10310" y="23228"/>
                    <a:pt x="10298" y="23211"/>
                    <a:pt x="10278" y="23185"/>
                  </a:cubicBezTo>
                  <a:lnTo>
                    <a:pt x="10322" y="23049"/>
                  </a:lnTo>
                  <a:cubicBezTo>
                    <a:pt x="10331" y="23053"/>
                    <a:pt x="10340" y="23055"/>
                    <a:pt x="10349" y="23055"/>
                  </a:cubicBezTo>
                  <a:cubicBezTo>
                    <a:pt x="10387" y="23055"/>
                    <a:pt x="10423" y="23026"/>
                    <a:pt x="10460" y="23026"/>
                  </a:cubicBezTo>
                  <a:close/>
                  <a:moveTo>
                    <a:pt x="13121" y="23542"/>
                  </a:moveTo>
                  <a:lnTo>
                    <a:pt x="13144" y="23625"/>
                  </a:lnTo>
                  <a:lnTo>
                    <a:pt x="13059" y="23643"/>
                  </a:lnTo>
                  <a:cubicBezTo>
                    <a:pt x="13047" y="23676"/>
                    <a:pt x="13033" y="23708"/>
                    <a:pt x="13017" y="23749"/>
                  </a:cubicBezTo>
                  <a:lnTo>
                    <a:pt x="12835" y="23781"/>
                  </a:lnTo>
                  <a:cubicBezTo>
                    <a:pt x="12837" y="23789"/>
                    <a:pt x="12840" y="23797"/>
                    <a:pt x="12844" y="23805"/>
                  </a:cubicBezTo>
                  <a:lnTo>
                    <a:pt x="12748" y="23858"/>
                  </a:lnTo>
                  <a:lnTo>
                    <a:pt x="12691" y="23847"/>
                  </a:lnTo>
                  <a:lnTo>
                    <a:pt x="12551" y="23922"/>
                  </a:lnTo>
                  <a:lnTo>
                    <a:pt x="12508" y="23903"/>
                  </a:lnTo>
                  <a:cubicBezTo>
                    <a:pt x="12502" y="23924"/>
                    <a:pt x="12494" y="23943"/>
                    <a:pt x="12484" y="23969"/>
                  </a:cubicBezTo>
                  <a:lnTo>
                    <a:pt x="12327" y="23969"/>
                  </a:lnTo>
                  <a:cubicBezTo>
                    <a:pt x="12317" y="23949"/>
                    <a:pt x="12305" y="23930"/>
                    <a:pt x="12289" y="23900"/>
                  </a:cubicBezTo>
                  <a:lnTo>
                    <a:pt x="12245" y="23985"/>
                  </a:lnTo>
                  <a:cubicBezTo>
                    <a:pt x="12161" y="23981"/>
                    <a:pt x="12114" y="23918"/>
                    <a:pt x="12054" y="23850"/>
                  </a:cubicBezTo>
                  <a:cubicBezTo>
                    <a:pt x="12020" y="23943"/>
                    <a:pt x="11997" y="24036"/>
                    <a:pt x="11875" y="24047"/>
                  </a:cubicBezTo>
                  <a:lnTo>
                    <a:pt x="11817" y="24018"/>
                  </a:lnTo>
                  <a:cubicBezTo>
                    <a:pt x="11728" y="24098"/>
                    <a:pt x="11613" y="24093"/>
                    <a:pt x="11508" y="24141"/>
                  </a:cubicBezTo>
                  <a:cubicBezTo>
                    <a:pt x="11507" y="24127"/>
                    <a:pt x="11506" y="24113"/>
                    <a:pt x="11506" y="24099"/>
                  </a:cubicBezTo>
                  <a:cubicBezTo>
                    <a:pt x="11507" y="24089"/>
                    <a:pt x="11508" y="24080"/>
                    <a:pt x="11511" y="24071"/>
                  </a:cubicBezTo>
                  <a:cubicBezTo>
                    <a:pt x="11497" y="24057"/>
                    <a:pt x="11486" y="24052"/>
                    <a:pt x="11476" y="24052"/>
                  </a:cubicBezTo>
                  <a:cubicBezTo>
                    <a:pt x="11450" y="24052"/>
                    <a:pt x="11433" y="24086"/>
                    <a:pt x="11406" y="24095"/>
                  </a:cubicBezTo>
                  <a:lnTo>
                    <a:pt x="11289" y="23996"/>
                  </a:lnTo>
                  <a:lnTo>
                    <a:pt x="11252" y="24056"/>
                  </a:lnTo>
                  <a:lnTo>
                    <a:pt x="11345" y="24089"/>
                  </a:lnTo>
                  <a:cubicBezTo>
                    <a:pt x="11314" y="24135"/>
                    <a:pt x="11278" y="24153"/>
                    <a:pt x="11231" y="24153"/>
                  </a:cubicBezTo>
                  <a:cubicBezTo>
                    <a:pt x="11221" y="24153"/>
                    <a:pt x="11211" y="24152"/>
                    <a:pt x="11201" y="24151"/>
                  </a:cubicBezTo>
                  <a:cubicBezTo>
                    <a:pt x="11238" y="24058"/>
                    <a:pt x="11184" y="23980"/>
                    <a:pt x="11158" y="23883"/>
                  </a:cubicBezTo>
                  <a:lnTo>
                    <a:pt x="11158" y="23883"/>
                  </a:lnTo>
                  <a:cubicBezTo>
                    <a:pt x="11203" y="23893"/>
                    <a:pt x="11244" y="23918"/>
                    <a:pt x="11282" y="23918"/>
                  </a:cubicBezTo>
                  <a:cubicBezTo>
                    <a:pt x="11307" y="23918"/>
                    <a:pt x="11331" y="23907"/>
                    <a:pt x="11354" y="23872"/>
                  </a:cubicBezTo>
                  <a:cubicBezTo>
                    <a:pt x="11364" y="23914"/>
                    <a:pt x="11371" y="23942"/>
                    <a:pt x="11379" y="23971"/>
                  </a:cubicBezTo>
                  <a:lnTo>
                    <a:pt x="11397" y="23972"/>
                  </a:lnTo>
                  <a:lnTo>
                    <a:pt x="11421" y="23852"/>
                  </a:lnTo>
                  <a:cubicBezTo>
                    <a:pt x="11457" y="23857"/>
                    <a:pt x="11491" y="23858"/>
                    <a:pt x="11526" y="23858"/>
                  </a:cubicBezTo>
                  <a:cubicBezTo>
                    <a:pt x="11611" y="23851"/>
                    <a:pt x="11695" y="23838"/>
                    <a:pt x="11779" y="23831"/>
                  </a:cubicBezTo>
                  <a:cubicBezTo>
                    <a:pt x="11784" y="23831"/>
                    <a:pt x="11789" y="23831"/>
                    <a:pt x="11794" y="23831"/>
                  </a:cubicBezTo>
                  <a:cubicBezTo>
                    <a:pt x="11824" y="23831"/>
                    <a:pt x="11856" y="23836"/>
                    <a:pt x="11903" y="23839"/>
                  </a:cubicBezTo>
                  <a:cubicBezTo>
                    <a:pt x="11919" y="23833"/>
                    <a:pt x="11943" y="23809"/>
                    <a:pt x="11968" y="23809"/>
                  </a:cubicBezTo>
                  <a:cubicBezTo>
                    <a:pt x="11978" y="23809"/>
                    <a:pt x="11989" y="23813"/>
                    <a:pt x="12000" y="23823"/>
                  </a:cubicBezTo>
                  <a:cubicBezTo>
                    <a:pt x="12137" y="23758"/>
                    <a:pt x="12277" y="23765"/>
                    <a:pt x="12411" y="23725"/>
                  </a:cubicBezTo>
                  <a:cubicBezTo>
                    <a:pt x="12417" y="23748"/>
                    <a:pt x="12419" y="23762"/>
                    <a:pt x="12424" y="23777"/>
                  </a:cubicBezTo>
                  <a:lnTo>
                    <a:pt x="12498" y="23807"/>
                  </a:lnTo>
                  <a:cubicBezTo>
                    <a:pt x="12500" y="23783"/>
                    <a:pt x="12504" y="23758"/>
                    <a:pt x="12507" y="23726"/>
                  </a:cubicBezTo>
                  <a:lnTo>
                    <a:pt x="12565" y="23750"/>
                  </a:lnTo>
                  <a:cubicBezTo>
                    <a:pt x="12579" y="23726"/>
                    <a:pt x="12593" y="23701"/>
                    <a:pt x="12609" y="23672"/>
                  </a:cubicBezTo>
                  <a:cubicBezTo>
                    <a:pt x="12614" y="23671"/>
                    <a:pt x="12620" y="23671"/>
                    <a:pt x="12625" y="23671"/>
                  </a:cubicBezTo>
                  <a:cubicBezTo>
                    <a:pt x="12708" y="23671"/>
                    <a:pt x="12749" y="23758"/>
                    <a:pt x="12823" y="23773"/>
                  </a:cubicBezTo>
                  <a:lnTo>
                    <a:pt x="12823" y="23773"/>
                  </a:lnTo>
                  <a:cubicBezTo>
                    <a:pt x="12823" y="23719"/>
                    <a:pt x="12826" y="23668"/>
                    <a:pt x="12862" y="23621"/>
                  </a:cubicBezTo>
                  <a:cubicBezTo>
                    <a:pt x="12891" y="23583"/>
                    <a:pt x="12909" y="23566"/>
                    <a:pt x="12933" y="23566"/>
                  </a:cubicBezTo>
                  <a:cubicBezTo>
                    <a:pt x="12949" y="23566"/>
                    <a:pt x="12968" y="23574"/>
                    <a:pt x="12997" y="23588"/>
                  </a:cubicBezTo>
                  <a:lnTo>
                    <a:pt x="13121" y="23542"/>
                  </a:lnTo>
                  <a:close/>
                  <a:moveTo>
                    <a:pt x="10713" y="23838"/>
                  </a:moveTo>
                  <a:lnTo>
                    <a:pt x="10806" y="24069"/>
                  </a:lnTo>
                  <a:cubicBezTo>
                    <a:pt x="10891" y="24054"/>
                    <a:pt x="10901" y="24039"/>
                    <a:pt x="10901" y="23931"/>
                  </a:cubicBezTo>
                  <a:lnTo>
                    <a:pt x="11158" y="24045"/>
                  </a:lnTo>
                  <a:cubicBezTo>
                    <a:pt x="11121" y="24080"/>
                    <a:pt x="11094" y="24106"/>
                    <a:pt x="11066" y="24133"/>
                  </a:cubicBezTo>
                  <a:cubicBezTo>
                    <a:pt x="11058" y="24136"/>
                    <a:pt x="11050" y="24139"/>
                    <a:pt x="11042" y="24142"/>
                  </a:cubicBezTo>
                  <a:lnTo>
                    <a:pt x="11004" y="24086"/>
                  </a:lnTo>
                  <a:lnTo>
                    <a:pt x="10951" y="24118"/>
                  </a:lnTo>
                  <a:lnTo>
                    <a:pt x="10890" y="24089"/>
                  </a:lnTo>
                  <a:cubicBezTo>
                    <a:pt x="10878" y="24121"/>
                    <a:pt x="10869" y="24152"/>
                    <a:pt x="10861" y="24178"/>
                  </a:cubicBezTo>
                  <a:cubicBezTo>
                    <a:pt x="10831" y="24160"/>
                    <a:pt x="10801" y="24139"/>
                    <a:pt x="10770" y="24121"/>
                  </a:cubicBezTo>
                  <a:cubicBezTo>
                    <a:pt x="10715" y="24090"/>
                    <a:pt x="10712" y="24037"/>
                    <a:pt x="10709" y="23981"/>
                  </a:cubicBezTo>
                  <a:cubicBezTo>
                    <a:pt x="10679" y="23944"/>
                    <a:pt x="10648" y="23908"/>
                    <a:pt x="10618" y="23871"/>
                  </a:cubicBezTo>
                  <a:lnTo>
                    <a:pt x="10713" y="23838"/>
                  </a:lnTo>
                  <a:close/>
                  <a:moveTo>
                    <a:pt x="10609" y="24073"/>
                  </a:moveTo>
                  <a:cubicBezTo>
                    <a:pt x="10656" y="24073"/>
                    <a:pt x="10636" y="24118"/>
                    <a:pt x="10648" y="24146"/>
                  </a:cubicBezTo>
                  <a:lnTo>
                    <a:pt x="10731" y="24159"/>
                  </a:lnTo>
                  <a:cubicBezTo>
                    <a:pt x="10713" y="24180"/>
                    <a:pt x="10686" y="24191"/>
                    <a:pt x="10659" y="24191"/>
                  </a:cubicBezTo>
                  <a:cubicBezTo>
                    <a:pt x="10642" y="24191"/>
                    <a:pt x="10624" y="24186"/>
                    <a:pt x="10608" y="24176"/>
                  </a:cubicBezTo>
                  <a:cubicBezTo>
                    <a:pt x="10571" y="24151"/>
                    <a:pt x="10570" y="24127"/>
                    <a:pt x="10602" y="24073"/>
                  </a:cubicBezTo>
                  <a:cubicBezTo>
                    <a:pt x="10605" y="24073"/>
                    <a:pt x="10607" y="24073"/>
                    <a:pt x="10609" y="24073"/>
                  </a:cubicBezTo>
                  <a:close/>
                  <a:moveTo>
                    <a:pt x="8416" y="24061"/>
                  </a:moveTo>
                  <a:cubicBezTo>
                    <a:pt x="8437" y="24098"/>
                    <a:pt x="8455" y="24133"/>
                    <a:pt x="8477" y="24175"/>
                  </a:cubicBezTo>
                  <a:lnTo>
                    <a:pt x="8415" y="24203"/>
                  </a:lnTo>
                  <a:cubicBezTo>
                    <a:pt x="8400" y="24157"/>
                    <a:pt x="8387" y="24115"/>
                    <a:pt x="8373" y="24071"/>
                  </a:cubicBezTo>
                  <a:lnTo>
                    <a:pt x="8416" y="24061"/>
                  </a:lnTo>
                  <a:close/>
                  <a:moveTo>
                    <a:pt x="13048" y="24747"/>
                  </a:moveTo>
                  <a:lnTo>
                    <a:pt x="13152" y="24771"/>
                  </a:lnTo>
                  <a:cubicBezTo>
                    <a:pt x="13150" y="24834"/>
                    <a:pt x="13112" y="24857"/>
                    <a:pt x="13074" y="24883"/>
                  </a:cubicBezTo>
                  <a:cubicBezTo>
                    <a:pt x="13033" y="24849"/>
                    <a:pt x="13010" y="24815"/>
                    <a:pt x="13048" y="24747"/>
                  </a:cubicBezTo>
                  <a:close/>
                  <a:moveTo>
                    <a:pt x="12486" y="24843"/>
                  </a:moveTo>
                  <a:cubicBezTo>
                    <a:pt x="12510" y="24866"/>
                    <a:pt x="12531" y="24887"/>
                    <a:pt x="12553" y="24906"/>
                  </a:cubicBezTo>
                  <a:cubicBezTo>
                    <a:pt x="12550" y="24920"/>
                    <a:pt x="12547" y="24931"/>
                    <a:pt x="12546" y="24943"/>
                  </a:cubicBezTo>
                  <a:lnTo>
                    <a:pt x="12599" y="24964"/>
                  </a:lnTo>
                  <a:cubicBezTo>
                    <a:pt x="12593" y="24976"/>
                    <a:pt x="12592" y="24984"/>
                    <a:pt x="12587" y="24985"/>
                  </a:cubicBezTo>
                  <a:cubicBezTo>
                    <a:pt x="12575" y="24988"/>
                    <a:pt x="12564" y="24990"/>
                    <a:pt x="12554" y="24990"/>
                  </a:cubicBezTo>
                  <a:cubicBezTo>
                    <a:pt x="12495" y="24990"/>
                    <a:pt x="12473" y="24933"/>
                    <a:pt x="12438" y="24886"/>
                  </a:cubicBezTo>
                  <a:lnTo>
                    <a:pt x="12486" y="24843"/>
                  </a:lnTo>
                  <a:close/>
                  <a:moveTo>
                    <a:pt x="13139" y="24864"/>
                  </a:moveTo>
                  <a:lnTo>
                    <a:pt x="13223" y="24963"/>
                  </a:lnTo>
                  <a:cubicBezTo>
                    <a:pt x="13213" y="24978"/>
                    <a:pt x="13202" y="24994"/>
                    <a:pt x="13188" y="25016"/>
                  </a:cubicBezTo>
                  <a:lnTo>
                    <a:pt x="13095" y="24916"/>
                  </a:lnTo>
                  <a:lnTo>
                    <a:pt x="13139" y="24864"/>
                  </a:lnTo>
                  <a:close/>
                  <a:moveTo>
                    <a:pt x="13002" y="25020"/>
                  </a:moveTo>
                  <a:lnTo>
                    <a:pt x="13002" y="25020"/>
                  </a:lnTo>
                  <a:cubicBezTo>
                    <a:pt x="13002" y="25021"/>
                    <a:pt x="13002" y="25021"/>
                    <a:pt x="13002" y="25021"/>
                  </a:cubicBezTo>
                  <a:lnTo>
                    <a:pt x="13002" y="25020"/>
                  </a:lnTo>
                  <a:close/>
                  <a:moveTo>
                    <a:pt x="12733" y="24863"/>
                  </a:moveTo>
                  <a:cubicBezTo>
                    <a:pt x="12745" y="24908"/>
                    <a:pt x="12751" y="24935"/>
                    <a:pt x="12757" y="24963"/>
                  </a:cubicBezTo>
                  <a:lnTo>
                    <a:pt x="12704" y="25022"/>
                  </a:lnTo>
                  <a:cubicBezTo>
                    <a:pt x="12718" y="25050"/>
                    <a:pt x="12741" y="25067"/>
                    <a:pt x="12765" y="25067"/>
                  </a:cubicBezTo>
                  <a:cubicBezTo>
                    <a:pt x="12774" y="25067"/>
                    <a:pt x="12783" y="25064"/>
                    <a:pt x="12793" y="25059"/>
                  </a:cubicBezTo>
                  <a:cubicBezTo>
                    <a:pt x="12856" y="25020"/>
                    <a:pt x="12926" y="25020"/>
                    <a:pt x="13002" y="25020"/>
                  </a:cubicBezTo>
                  <a:lnTo>
                    <a:pt x="13002" y="25020"/>
                  </a:lnTo>
                  <a:cubicBezTo>
                    <a:pt x="13001" y="24993"/>
                    <a:pt x="12999" y="24973"/>
                    <a:pt x="12998" y="24947"/>
                  </a:cubicBezTo>
                  <a:lnTo>
                    <a:pt x="13039" y="24935"/>
                  </a:lnTo>
                  <a:lnTo>
                    <a:pt x="13126" y="25020"/>
                  </a:lnTo>
                  <a:cubicBezTo>
                    <a:pt x="13083" y="25038"/>
                    <a:pt x="13050" y="25057"/>
                    <a:pt x="13016" y="25066"/>
                  </a:cubicBezTo>
                  <a:cubicBezTo>
                    <a:pt x="12911" y="25092"/>
                    <a:pt x="12805" y="25111"/>
                    <a:pt x="12701" y="25140"/>
                  </a:cubicBezTo>
                  <a:cubicBezTo>
                    <a:pt x="12668" y="25149"/>
                    <a:pt x="12635" y="25154"/>
                    <a:pt x="12601" y="25154"/>
                  </a:cubicBezTo>
                  <a:cubicBezTo>
                    <a:pt x="12563" y="25154"/>
                    <a:pt x="12523" y="25148"/>
                    <a:pt x="12479" y="25138"/>
                  </a:cubicBezTo>
                  <a:cubicBezTo>
                    <a:pt x="12576" y="25092"/>
                    <a:pt x="12640" y="25036"/>
                    <a:pt x="12652" y="24936"/>
                  </a:cubicBezTo>
                  <a:lnTo>
                    <a:pt x="12706" y="24936"/>
                  </a:lnTo>
                  <a:lnTo>
                    <a:pt x="12733" y="24863"/>
                  </a:lnTo>
                  <a:close/>
                  <a:moveTo>
                    <a:pt x="11200" y="25038"/>
                  </a:moveTo>
                  <a:cubicBezTo>
                    <a:pt x="11201" y="25063"/>
                    <a:pt x="11202" y="25085"/>
                    <a:pt x="11203" y="25116"/>
                  </a:cubicBezTo>
                  <a:cubicBezTo>
                    <a:pt x="11226" y="25139"/>
                    <a:pt x="11279" y="25165"/>
                    <a:pt x="11231" y="25221"/>
                  </a:cubicBezTo>
                  <a:lnTo>
                    <a:pt x="11088" y="25144"/>
                  </a:lnTo>
                  <a:lnTo>
                    <a:pt x="11088" y="25038"/>
                  </a:lnTo>
                  <a:close/>
                  <a:moveTo>
                    <a:pt x="33072" y="0"/>
                  </a:moveTo>
                  <a:cubicBezTo>
                    <a:pt x="33019" y="0"/>
                    <a:pt x="32990" y="22"/>
                    <a:pt x="32893" y="106"/>
                  </a:cubicBezTo>
                  <a:cubicBezTo>
                    <a:pt x="32872" y="87"/>
                    <a:pt x="32861" y="50"/>
                    <a:pt x="32830" y="50"/>
                  </a:cubicBezTo>
                  <a:cubicBezTo>
                    <a:pt x="32823" y="50"/>
                    <a:pt x="32814" y="53"/>
                    <a:pt x="32804" y="58"/>
                  </a:cubicBezTo>
                  <a:cubicBezTo>
                    <a:pt x="32800" y="103"/>
                    <a:pt x="32785" y="142"/>
                    <a:pt x="32740" y="160"/>
                  </a:cubicBezTo>
                  <a:lnTo>
                    <a:pt x="32692" y="136"/>
                  </a:lnTo>
                  <a:lnTo>
                    <a:pt x="32645" y="216"/>
                  </a:lnTo>
                  <a:cubicBezTo>
                    <a:pt x="32622" y="208"/>
                    <a:pt x="32598" y="203"/>
                    <a:pt x="32574" y="199"/>
                  </a:cubicBezTo>
                  <a:cubicBezTo>
                    <a:pt x="32569" y="199"/>
                    <a:pt x="32563" y="199"/>
                    <a:pt x="32558" y="199"/>
                  </a:cubicBezTo>
                  <a:cubicBezTo>
                    <a:pt x="32538" y="199"/>
                    <a:pt x="32518" y="201"/>
                    <a:pt x="32508" y="211"/>
                  </a:cubicBezTo>
                  <a:cubicBezTo>
                    <a:pt x="32466" y="254"/>
                    <a:pt x="32429" y="303"/>
                    <a:pt x="32392" y="349"/>
                  </a:cubicBezTo>
                  <a:lnTo>
                    <a:pt x="32445" y="439"/>
                  </a:lnTo>
                  <a:lnTo>
                    <a:pt x="32377" y="451"/>
                  </a:lnTo>
                  <a:cubicBezTo>
                    <a:pt x="32337" y="428"/>
                    <a:pt x="32354" y="360"/>
                    <a:pt x="32304" y="360"/>
                  </a:cubicBezTo>
                  <a:cubicBezTo>
                    <a:pt x="32297" y="360"/>
                    <a:pt x="32288" y="361"/>
                    <a:pt x="32278" y="365"/>
                  </a:cubicBezTo>
                  <a:cubicBezTo>
                    <a:pt x="32285" y="394"/>
                    <a:pt x="32289" y="421"/>
                    <a:pt x="32293" y="435"/>
                  </a:cubicBezTo>
                  <a:lnTo>
                    <a:pt x="32189" y="589"/>
                  </a:lnTo>
                  <a:lnTo>
                    <a:pt x="32174" y="588"/>
                  </a:lnTo>
                  <a:cubicBezTo>
                    <a:pt x="32170" y="608"/>
                    <a:pt x="32167" y="626"/>
                    <a:pt x="32165" y="636"/>
                  </a:cubicBezTo>
                  <a:lnTo>
                    <a:pt x="32005" y="734"/>
                  </a:lnTo>
                  <a:lnTo>
                    <a:pt x="31841" y="763"/>
                  </a:lnTo>
                  <a:lnTo>
                    <a:pt x="31802" y="852"/>
                  </a:lnTo>
                  <a:lnTo>
                    <a:pt x="31642" y="885"/>
                  </a:lnTo>
                  <a:cubicBezTo>
                    <a:pt x="31637" y="869"/>
                    <a:pt x="31630" y="847"/>
                    <a:pt x="31623" y="826"/>
                  </a:cubicBezTo>
                  <a:lnTo>
                    <a:pt x="31618" y="822"/>
                  </a:lnTo>
                  <a:cubicBezTo>
                    <a:pt x="31609" y="846"/>
                    <a:pt x="31600" y="870"/>
                    <a:pt x="31591" y="894"/>
                  </a:cubicBezTo>
                  <a:cubicBezTo>
                    <a:pt x="31578" y="929"/>
                    <a:pt x="31566" y="964"/>
                    <a:pt x="31552" y="1001"/>
                  </a:cubicBezTo>
                  <a:lnTo>
                    <a:pt x="31470" y="984"/>
                  </a:lnTo>
                  <a:cubicBezTo>
                    <a:pt x="31381" y="1031"/>
                    <a:pt x="31378" y="1037"/>
                    <a:pt x="31406" y="1112"/>
                  </a:cubicBezTo>
                  <a:lnTo>
                    <a:pt x="31221" y="1203"/>
                  </a:lnTo>
                  <a:lnTo>
                    <a:pt x="31203" y="1236"/>
                  </a:lnTo>
                  <a:lnTo>
                    <a:pt x="31139" y="1215"/>
                  </a:lnTo>
                  <a:lnTo>
                    <a:pt x="31054" y="1275"/>
                  </a:lnTo>
                  <a:lnTo>
                    <a:pt x="30998" y="1259"/>
                  </a:lnTo>
                  <a:lnTo>
                    <a:pt x="30984" y="1372"/>
                  </a:lnTo>
                  <a:cubicBezTo>
                    <a:pt x="30926" y="1406"/>
                    <a:pt x="30873" y="1450"/>
                    <a:pt x="30801" y="1450"/>
                  </a:cubicBezTo>
                  <a:cubicBezTo>
                    <a:pt x="30799" y="1450"/>
                    <a:pt x="30798" y="1450"/>
                    <a:pt x="30796" y="1450"/>
                  </a:cubicBezTo>
                  <a:cubicBezTo>
                    <a:pt x="30773" y="1542"/>
                    <a:pt x="30682" y="1548"/>
                    <a:pt x="30625" y="1590"/>
                  </a:cubicBezTo>
                  <a:lnTo>
                    <a:pt x="30536" y="1577"/>
                  </a:lnTo>
                  <a:lnTo>
                    <a:pt x="30568" y="1645"/>
                  </a:lnTo>
                  <a:lnTo>
                    <a:pt x="30481" y="1629"/>
                  </a:lnTo>
                  <a:lnTo>
                    <a:pt x="30481" y="1629"/>
                  </a:lnTo>
                  <a:cubicBezTo>
                    <a:pt x="30487" y="1641"/>
                    <a:pt x="30491" y="1656"/>
                    <a:pt x="30501" y="1679"/>
                  </a:cubicBezTo>
                  <a:lnTo>
                    <a:pt x="30435" y="1673"/>
                  </a:lnTo>
                  <a:cubicBezTo>
                    <a:pt x="30355" y="1748"/>
                    <a:pt x="30225" y="1764"/>
                    <a:pt x="30192" y="1894"/>
                  </a:cubicBezTo>
                  <a:lnTo>
                    <a:pt x="30045" y="1942"/>
                  </a:lnTo>
                  <a:lnTo>
                    <a:pt x="30002" y="2030"/>
                  </a:lnTo>
                  <a:cubicBezTo>
                    <a:pt x="29962" y="2041"/>
                    <a:pt x="29922" y="2053"/>
                    <a:pt x="29900" y="2079"/>
                  </a:cubicBezTo>
                  <a:cubicBezTo>
                    <a:pt x="29807" y="2196"/>
                    <a:pt x="29672" y="2253"/>
                    <a:pt x="29551" y="2335"/>
                  </a:cubicBezTo>
                  <a:cubicBezTo>
                    <a:pt x="29542" y="2386"/>
                    <a:pt x="29542" y="2386"/>
                    <a:pt x="29514" y="2404"/>
                  </a:cubicBezTo>
                  <a:lnTo>
                    <a:pt x="29421" y="2339"/>
                  </a:lnTo>
                  <a:cubicBezTo>
                    <a:pt x="29418" y="2383"/>
                    <a:pt x="29415" y="2408"/>
                    <a:pt x="29414" y="2422"/>
                  </a:cubicBezTo>
                  <a:lnTo>
                    <a:pt x="29321" y="2558"/>
                  </a:lnTo>
                  <a:lnTo>
                    <a:pt x="29191" y="2540"/>
                  </a:lnTo>
                  <a:cubicBezTo>
                    <a:pt x="29186" y="2521"/>
                    <a:pt x="29182" y="2503"/>
                    <a:pt x="29176" y="2484"/>
                  </a:cubicBezTo>
                  <a:cubicBezTo>
                    <a:pt x="29138" y="2487"/>
                    <a:pt x="29106" y="2489"/>
                    <a:pt x="29072" y="2491"/>
                  </a:cubicBezTo>
                  <a:cubicBezTo>
                    <a:pt x="29047" y="2533"/>
                    <a:pt x="28990" y="2550"/>
                    <a:pt x="28968" y="2621"/>
                  </a:cubicBezTo>
                  <a:lnTo>
                    <a:pt x="29122" y="2533"/>
                  </a:lnTo>
                  <a:lnTo>
                    <a:pt x="29194" y="2600"/>
                  </a:lnTo>
                  <a:lnTo>
                    <a:pt x="29159" y="2663"/>
                  </a:lnTo>
                  <a:lnTo>
                    <a:pt x="29109" y="2637"/>
                  </a:lnTo>
                  <a:lnTo>
                    <a:pt x="29109" y="2637"/>
                  </a:lnTo>
                  <a:cubicBezTo>
                    <a:pt x="29110" y="2657"/>
                    <a:pt x="29111" y="2670"/>
                    <a:pt x="29112" y="2679"/>
                  </a:cubicBezTo>
                  <a:lnTo>
                    <a:pt x="28827" y="2822"/>
                  </a:lnTo>
                  <a:lnTo>
                    <a:pt x="28827" y="2942"/>
                  </a:lnTo>
                  <a:lnTo>
                    <a:pt x="28724" y="2901"/>
                  </a:lnTo>
                  <a:cubicBezTo>
                    <a:pt x="28710" y="2932"/>
                    <a:pt x="28706" y="2968"/>
                    <a:pt x="28684" y="2986"/>
                  </a:cubicBezTo>
                  <a:cubicBezTo>
                    <a:pt x="28626" y="3035"/>
                    <a:pt x="28562" y="3076"/>
                    <a:pt x="28503" y="3120"/>
                  </a:cubicBezTo>
                  <a:lnTo>
                    <a:pt x="28408" y="3092"/>
                  </a:lnTo>
                  <a:cubicBezTo>
                    <a:pt x="28394" y="3143"/>
                    <a:pt x="28383" y="3187"/>
                    <a:pt x="28369" y="3237"/>
                  </a:cubicBezTo>
                  <a:lnTo>
                    <a:pt x="28270" y="3197"/>
                  </a:lnTo>
                  <a:cubicBezTo>
                    <a:pt x="28256" y="3211"/>
                    <a:pt x="28232" y="3224"/>
                    <a:pt x="28227" y="3243"/>
                  </a:cubicBezTo>
                  <a:cubicBezTo>
                    <a:pt x="28207" y="3303"/>
                    <a:pt x="28168" y="3343"/>
                    <a:pt x="28132" y="3357"/>
                  </a:cubicBezTo>
                  <a:lnTo>
                    <a:pt x="27986" y="3540"/>
                  </a:lnTo>
                  <a:lnTo>
                    <a:pt x="27929" y="3528"/>
                  </a:lnTo>
                  <a:cubicBezTo>
                    <a:pt x="27903" y="3562"/>
                    <a:pt x="27876" y="3587"/>
                    <a:pt x="27865" y="3616"/>
                  </a:cubicBezTo>
                  <a:cubicBezTo>
                    <a:pt x="27847" y="3663"/>
                    <a:pt x="27793" y="3631"/>
                    <a:pt x="27768" y="3673"/>
                  </a:cubicBezTo>
                  <a:cubicBezTo>
                    <a:pt x="27767" y="3690"/>
                    <a:pt x="27766" y="3715"/>
                    <a:pt x="27765" y="3741"/>
                  </a:cubicBezTo>
                  <a:cubicBezTo>
                    <a:pt x="27687" y="3755"/>
                    <a:pt x="27639" y="3807"/>
                    <a:pt x="27591" y="3858"/>
                  </a:cubicBezTo>
                  <a:cubicBezTo>
                    <a:pt x="27580" y="3870"/>
                    <a:pt x="27567" y="3881"/>
                    <a:pt x="27552" y="3890"/>
                  </a:cubicBezTo>
                  <a:cubicBezTo>
                    <a:pt x="27498" y="3930"/>
                    <a:pt x="27442" y="3966"/>
                    <a:pt x="27386" y="4004"/>
                  </a:cubicBezTo>
                  <a:cubicBezTo>
                    <a:pt x="27379" y="4010"/>
                    <a:pt x="27371" y="4013"/>
                    <a:pt x="27364" y="4018"/>
                  </a:cubicBezTo>
                  <a:lnTo>
                    <a:pt x="27297" y="3986"/>
                  </a:lnTo>
                  <a:lnTo>
                    <a:pt x="27297" y="4094"/>
                  </a:lnTo>
                  <a:cubicBezTo>
                    <a:pt x="27258" y="4124"/>
                    <a:pt x="27206" y="4148"/>
                    <a:pt x="27183" y="4188"/>
                  </a:cubicBezTo>
                  <a:cubicBezTo>
                    <a:pt x="27146" y="4250"/>
                    <a:pt x="27087" y="4271"/>
                    <a:pt x="27033" y="4306"/>
                  </a:cubicBezTo>
                  <a:cubicBezTo>
                    <a:pt x="26997" y="4329"/>
                    <a:pt x="26962" y="4355"/>
                    <a:pt x="26928" y="4384"/>
                  </a:cubicBezTo>
                  <a:cubicBezTo>
                    <a:pt x="26875" y="4433"/>
                    <a:pt x="26825" y="4485"/>
                    <a:pt x="26773" y="4537"/>
                  </a:cubicBezTo>
                  <a:lnTo>
                    <a:pt x="26768" y="4531"/>
                  </a:lnTo>
                  <a:cubicBezTo>
                    <a:pt x="26757" y="4555"/>
                    <a:pt x="26748" y="4579"/>
                    <a:pt x="26739" y="4605"/>
                  </a:cubicBezTo>
                  <a:lnTo>
                    <a:pt x="26676" y="4605"/>
                  </a:lnTo>
                  <a:cubicBezTo>
                    <a:pt x="26677" y="4622"/>
                    <a:pt x="26679" y="4637"/>
                    <a:pt x="26680" y="4658"/>
                  </a:cubicBezTo>
                  <a:cubicBezTo>
                    <a:pt x="26482" y="4723"/>
                    <a:pt x="26361" y="4882"/>
                    <a:pt x="26209" y="5036"/>
                  </a:cubicBezTo>
                  <a:lnTo>
                    <a:pt x="25943" y="5199"/>
                  </a:lnTo>
                  <a:cubicBezTo>
                    <a:pt x="25968" y="5254"/>
                    <a:pt x="25946" y="5288"/>
                    <a:pt x="25904" y="5320"/>
                  </a:cubicBezTo>
                  <a:cubicBezTo>
                    <a:pt x="25856" y="5357"/>
                    <a:pt x="25804" y="5390"/>
                    <a:pt x="25799" y="5452"/>
                  </a:cubicBezTo>
                  <a:lnTo>
                    <a:pt x="25636" y="5505"/>
                  </a:lnTo>
                  <a:lnTo>
                    <a:pt x="25604" y="5457"/>
                  </a:lnTo>
                  <a:lnTo>
                    <a:pt x="25563" y="5549"/>
                  </a:lnTo>
                  <a:cubicBezTo>
                    <a:pt x="25526" y="5565"/>
                    <a:pt x="25497" y="5578"/>
                    <a:pt x="25468" y="5591"/>
                  </a:cubicBezTo>
                  <a:cubicBezTo>
                    <a:pt x="25436" y="5606"/>
                    <a:pt x="25405" y="5620"/>
                    <a:pt x="25372" y="5636"/>
                  </a:cubicBezTo>
                  <a:cubicBezTo>
                    <a:pt x="25356" y="5714"/>
                    <a:pt x="25306" y="5758"/>
                    <a:pt x="25231" y="5776"/>
                  </a:cubicBezTo>
                  <a:cubicBezTo>
                    <a:pt x="25222" y="5800"/>
                    <a:pt x="25215" y="5821"/>
                    <a:pt x="25205" y="5847"/>
                  </a:cubicBezTo>
                  <a:lnTo>
                    <a:pt x="25134" y="5816"/>
                  </a:lnTo>
                  <a:lnTo>
                    <a:pt x="25075" y="5904"/>
                  </a:lnTo>
                  <a:lnTo>
                    <a:pt x="25020" y="5865"/>
                  </a:lnTo>
                  <a:lnTo>
                    <a:pt x="25069" y="5793"/>
                  </a:lnTo>
                  <a:lnTo>
                    <a:pt x="25069" y="5793"/>
                  </a:lnTo>
                  <a:cubicBezTo>
                    <a:pt x="24931" y="5794"/>
                    <a:pt x="25000" y="5910"/>
                    <a:pt x="24954" y="5954"/>
                  </a:cubicBezTo>
                  <a:lnTo>
                    <a:pt x="25039" y="6003"/>
                  </a:lnTo>
                  <a:cubicBezTo>
                    <a:pt x="25039" y="6011"/>
                    <a:pt x="25038" y="6017"/>
                    <a:pt x="25038" y="6025"/>
                  </a:cubicBezTo>
                  <a:cubicBezTo>
                    <a:pt x="25015" y="6031"/>
                    <a:pt x="24980" y="6047"/>
                    <a:pt x="24963" y="6047"/>
                  </a:cubicBezTo>
                  <a:cubicBezTo>
                    <a:pt x="24960" y="6047"/>
                    <a:pt x="24957" y="6047"/>
                    <a:pt x="24955" y="6045"/>
                  </a:cubicBezTo>
                  <a:cubicBezTo>
                    <a:pt x="24946" y="6036"/>
                    <a:pt x="24938" y="6033"/>
                    <a:pt x="24931" y="6033"/>
                  </a:cubicBezTo>
                  <a:cubicBezTo>
                    <a:pt x="24914" y="6033"/>
                    <a:pt x="24898" y="6047"/>
                    <a:pt x="24883" y="6047"/>
                  </a:cubicBezTo>
                  <a:cubicBezTo>
                    <a:pt x="24879" y="6047"/>
                    <a:pt x="24874" y="6046"/>
                    <a:pt x="24870" y="6044"/>
                  </a:cubicBezTo>
                  <a:lnTo>
                    <a:pt x="24870" y="6044"/>
                  </a:lnTo>
                  <a:lnTo>
                    <a:pt x="24898" y="6084"/>
                  </a:lnTo>
                  <a:lnTo>
                    <a:pt x="24841" y="6114"/>
                  </a:lnTo>
                  <a:lnTo>
                    <a:pt x="24753" y="6046"/>
                  </a:lnTo>
                  <a:lnTo>
                    <a:pt x="24753" y="6046"/>
                  </a:lnTo>
                  <a:cubicBezTo>
                    <a:pt x="24756" y="6125"/>
                    <a:pt x="24760" y="6189"/>
                    <a:pt x="24763" y="6248"/>
                  </a:cubicBezTo>
                  <a:cubicBezTo>
                    <a:pt x="24649" y="6283"/>
                    <a:pt x="24592" y="6359"/>
                    <a:pt x="24551" y="6442"/>
                  </a:cubicBezTo>
                  <a:lnTo>
                    <a:pt x="24216" y="6708"/>
                  </a:lnTo>
                  <a:lnTo>
                    <a:pt x="24208" y="6697"/>
                  </a:lnTo>
                  <a:lnTo>
                    <a:pt x="24163" y="6767"/>
                  </a:lnTo>
                  <a:cubicBezTo>
                    <a:pt x="24143" y="6727"/>
                    <a:pt x="24128" y="6697"/>
                    <a:pt x="24108" y="6656"/>
                  </a:cubicBezTo>
                  <a:cubicBezTo>
                    <a:pt x="24096" y="6696"/>
                    <a:pt x="24088" y="6724"/>
                    <a:pt x="24079" y="6756"/>
                  </a:cubicBezTo>
                  <a:lnTo>
                    <a:pt x="23965" y="6736"/>
                  </a:lnTo>
                  <a:cubicBezTo>
                    <a:pt x="23953" y="6765"/>
                    <a:pt x="23944" y="6789"/>
                    <a:pt x="23934" y="6815"/>
                  </a:cubicBezTo>
                  <a:lnTo>
                    <a:pt x="23844" y="6806"/>
                  </a:lnTo>
                  <a:cubicBezTo>
                    <a:pt x="23828" y="6837"/>
                    <a:pt x="23812" y="6864"/>
                    <a:pt x="23797" y="6892"/>
                  </a:cubicBezTo>
                  <a:cubicBezTo>
                    <a:pt x="23748" y="6908"/>
                    <a:pt x="23712" y="6945"/>
                    <a:pt x="23669" y="6961"/>
                  </a:cubicBezTo>
                  <a:cubicBezTo>
                    <a:pt x="23590" y="6991"/>
                    <a:pt x="23555" y="7048"/>
                    <a:pt x="23544" y="7124"/>
                  </a:cubicBezTo>
                  <a:lnTo>
                    <a:pt x="23472" y="7132"/>
                  </a:lnTo>
                  <a:cubicBezTo>
                    <a:pt x="23476" y="7172"/>
                    <a:pt x="23480" y="7204"/>
                    <a:pt x="23483" y="7243"/>
                  </a:cubicBezTo>
                  <a:lnTo>
                    <a:pt x="23380" y="7186"/>
                  </a:lnTo>
                  <a:lnTo>
                    <a:pt x="23335" y="7254"/>
                  </a:lnTo>
                  <a:lnTo>
                    <a:pt x="23238" y="7289"/>
                  </a:lnTo>
                  <a:cubicBezTo>
                    <a:pt x="23207" y="7247"/>
                    <a:pt x="23181" y="7212"/>
                    <a:pt x="23157" y="7174"/>
                  </a:cubicBezTo>
                  <a:cubicBezTo>
                    <a:pt x="23153" y="7170"/>
                    <a:pt x="23157" y="7159"/>
                    <a:pt x="23157" y="7148"/>
                  </a:cubicBezTo>
                  <a:lnTo>
                    <a:pt x="23222" y="7171"/>
                  </a:lnTo>
                  <a:lnTo>
                    <a:pt x="23277" y="7105"/>
                  </a:lnTo>
                  <a:lnTo>
                    <a:pt x="23253" y="7057"/>
                  </a:lnTo>
                  <a:cubicBezTo>
                    <a:pt x="23288" y="7010"/>
                    <a:pt x="23309" y="6961"/>
                    <a:pt x="23269" y="6898"/>
                  </a:cubicBezTo>
                  <a:lnTo>
                    <a:pt x="23269" y="6898"/>
                  </a:lnTo>
                  <a:cubicBezTo>
                    <a:pt x="23234" y="6931"/>
                    <a:pt x="23176" y="6916"/>
                    <a:pt x="23164" y="6978"/>
                  </a:cubicBezTo>
                  <a:lnTo>
                    <a:pt x="23216" y="7046"/>
                  </a:lnTo>
                  <a:cubicBezTo>
                    <a:pt x="23199" y="7076"/>
                    <a:pt x="23180" y="7092"/>
                    <a:pt x="23156" y="7092"/>
                  </a:cubicBezTo>
                  <a:cubicBezTo>
                    <a:pt x="23146" y="7092"/>
                    <a:pt x="23136" y="7089"/>
                    <a:pt x="23125" y="7084"/>
                  </a:cubicBezTo>
                  <a:lnTo>
                    <a:pt x="23125" y="6918"/>
                  </a:lnTo>
                  <a:cubicBezTo>
                    <a:pt x="23147" y="6884"/>
                    <a:pt x="23169" y="6849"/>
                    <a:pt x="23195" y="6811"/>
                  </a:cubicBezTo>
                  <a:lnTo>
                    <a:pt x="23306" y="6841"/>
                  </a:lnTo>
                  <a:lnTo>
                    <a:pt x="23447" y="6727"/>
                  </a:lnTo>
                  <a:lnTo>
                    <a:pt x="23447" y="6526"/>
                  </a:lnTo>
                  <a:lnTo>
                    <a:pt x="23304" y="6435"/>
                  </a:lnTo>
                  <a:lnTo>
                    <a:pt x="23367" y="6362"/>
                  </a:lnTo>
                  <a:lnTo>
                    <a:pt x="23442" y="6416"/>
                  </a:lnTo>
                  <a:cubicBezTo>
                    <a:pt x="23451" y="6394"/>
                    <a:pt x="23457" y="6379"/>
                    <a:pt x="23465" y="6360"/>
                  </a:cubicBezTo>
                  <a:lnTo>
                    <a:pt x="23531" y="6377"/>
                  </a:lnTo>
                  <a:cubicBezTo>
                    <a:pt x="23534" y="6406"/>
                    <a:pt x="23537" y="6429"/>
                    <a:pt x="23540" y="6462"/>
                  </a:cubicBezTo>
                  <a:cubicBezTo>
                    <a:pt x="23562" y="6429"/>
                    <a:pt x="23577" y="6409"/>
                    <a:pt x="23592" y="6385"/>
                  </a:cubicBezTo>
                  <a:cubicBezTo>
                    <a:pt x="23606" y="6360"/>
                    <a:pt x="23620" y="6335"/>
                    <a:pt x="23634" y="6309"/>
                  </a:cubicBezTo>
                  <a:cubicBezTo>
                    <a:pt x="23638" y="6306"/>
                    <a:pt x="23643" y="6305"/>
                    <a:pt x="23649" y="6305"/>
                  </a:cubicBezTo>
                  <a:cubicBezTo>
                    <a:pt x="23667" y="6305"/>
                    <a:pt x="23686" y="6322"/>
                    <a:pt x="23703" y="6322"/>
                  </a:cubicBezTo>
                  <a:cubicBezTo>
                    <a:pt x="23713" y="6322"/>
                    <a:pt x="23721" y="6316"/>
                    <a:pt x="23728" y="6300"/>
                  </a:cubicBezTo>
                  <a:lnTo>
                    <a:pt x="23654" y="6223"/>
                  </a:lnTo>
                  <a:cubicBezTo>
                    <a:pt x="23671" y="6175"/>
                    <a:pt x="23684" y="6140"/>
                    <a:pt x="23698" y="6102"/>
                  </a:cubicBezTo>
                  <a:lnTo>
                    <a:pt x="23752" y="6095"/>
                  </a:lnTo>
                  <a:lnTo>
                    <a:pt x="23798" y="6007"/>
                  </a:lnTo>
                  <a:lnTo>
                    <a:pt x="23739" y="5941"/>
                  </a:lnTo>
                  <a:cubicBezTo>
                    <a:pt x="23746" y="5873"/>
                    <a:pt x="23770" y="5829"/>
                    <a:pt x="23803" y="5829"/>
                  </a:cubicBezTo>
                  <a:cubicBezTo>
                    <a:pt x="23808" y="5829"/>
                    <a:pt x="23812" y="5830"/>
                    <a:pt x="23817" y="5831"/>
                  </a:cubicBezTo>
                  <a:lnTo>
                    <a:pt x="23817" y="5902"/>
                  </a:lnTo>
                  <a:lnTo>
                    <a:pt x="23910" y="5844"/>
                  </a:lnTo>
                  <a:lnTo>
                    <a:pt x="23959" y="5858"/>
                  </a:lnTo>
                  <a:cubicBezTo>
                    <a:pt x="23984" y="5820"/>
                    <a:pt x="24007" y="5786"/>
                    <a:pt x="24026" y="5757"/>
                  </a:cubicBezTo>
                  <a:cubicBezTo>
                    <a:pt x="24010" y="5711"/>
                    <a:pt x="23997" y="5672"/>
                    <a:pt x="23978" y="5623"/>
                  </a:cubicBezTo>
                  <a:lnTo>
                    <a:pt x="23978" y="5623"/>
                  </a:lnTo>
                  <a:cubicBezTo>
                    <a:pt x="24013" y="5634"/>
                    <a:pt x="24040" y="5653"/>
                    <a:pt x="24067" y="5653"/>
                  </a:cubicBezTo>
                  <a:cubicBezTo>
                    <a:pt x="24082" y="5653"/>
                    <a:pt x="24096" y="5647"/>
                    <a:pt x="24112" y="5630"/>
                  </a:cubicBezTo>
                  <a:cubicBezTo>
                    <a:pt x="24046" y="5546"/>
                    <a:pt x="24185" y="5502"/>
                    <a:pt x="24153" y="5438"/>
                  </a:cubicBezTo>
                  <a:lnTo>
                    <a:pt x="24306" y="5235"/>
                  </a:lnTo>
                  <a:lnTo>
                    <a:pt x="24497" y="4830"/>
                  </a:lnTo>
                  <a:cubicBezTo>
                    <a:pt x="24483" y="4763"/>
                    <a:pt x="24486" y="4765"/>
                    <a:pt x="24536" y="4697"/>
                  </a:cubicBezTo>
                  <a:cubicBezTo>
                    <a:pt x="24559" y="4664"/>
                    <a:pt x="24575" y="4627"/>
                    <a:pt x="24586" y="4588"/>
                  </a:cubicBezTo>
                  <a:cubicBezTo>
                    <a:pt x="24623" y="4468"/>
                    <a:pt x="24657" y="4347"/>
                    <a:pt x="24691" y="4226"/>
                  </a:cubicBezTo>
                  <a:cubicBezTo>
                    <a:pt x="24723" y="4125"/>
                    <a:pt x="24727" y="4015"/>
                    <a:pt x="24699" y="3913"/>
                  </a:cubicBezTo>
                  <a:lnTo>
                    <a:pt x="24699" y="3913"/>
                  </a:lnTo>
                  <a:cubicBezTo>
                    <a:pt x="24673" y="3938"/>
                    <a:pt x="24647" y="3946"/>
                    <a:pt x="24621" y="3946"/>
                  </a:cubicBezTo>
                  <a:cubicBezTo>
                    <a:pt x="24584" y="3946"/>
                    <a:pt x="24547" y="3930"/>
                    <a:pt x="24509" y="3930"/>
                  </a:cubicBezTo>
                  <a:cubicBezTo>
                    <a:pt x="24499" y="3930"/>
                    <a:pt x="24488" y="3931"/>
                    <a:pt x="24478" y="3934"/>
                  </a:cubicBezTo>
                  <a:cubicBezTo>
                    <a:pt x="24468" y="3896"/>
                    <a:pt x="24459" y="3864"/>
                    <a:pt x="24449" y="3826"/>
                  </a:cubicBezTo>
                  <a:lnTo>
                    <a:pt x="24517" y="3815"/>
                  </a:lnTo>
                  <a:cubicBezTo>
                    <a:pt x="24518" y="3801"/>
                    <a:pt x="24519" y="3789"/>
                    <a:pt x="24520" y="3765"/>
                  </a:cubicBezTo>
                  <a:lnTo>
                    <a:pt x="24520" y="3765"/>
                  </a:lnTo>
                  <a:lnTo>
                    <a:pt x="24380" y="3777"/>
                  </a:lnTo>
                  <a:lnTo>
                    <a:pt x="24321" y="3715"/>
                  </a:lnTo>
                  <a:cubicBezTo>
                    <a:pt x="24428" y="3656"/>
                    <a:pt x="24550" y="3638"/>
                    <a:pt x="24595" y="3505"/>
                  </a:cubicBezTo>
                  <a:lnTo>
                    <a:pt x="24452" y="3446"/>
                  </a:lnTo>
                  <a:lnTo>
                    <a:pt x="24425" y="3535"/>
                  </a:lnTo>
                  <a:cubicBezTo>
                    <a:pt x="24390" y="3487"/>
                    <a:pt x="24366" y="3454"/>
                    <a:pt x="24341" y="3419"/>
                  </a:cubicBezTo>
                  <a:lnTo>
                    <a:pt x="24408" y="3342"/>
                  </a:lnTo>
                  <a:lnTo>
                    <a:pt x="24479" y="3399"/>
                  </a:lnTo>
                  <a:lnTo>
                    <a:pt x="24538" y="3352"/>
                  </a:lnTo>
                  <a:lnTo>
                    <a:pt x="24445" y="3225"/>
                  </a:lnTo>
                  <a:cubicBezTo>
                    <a:pt x="24468" y="3185"/>
                    <a:pt x="24500" y="3153"/>
                    <a:pt x="24502" y="3120"/>
                  </a:cubicBezTo>
                  <a:cubicBezTo>
                    <a:pt x="24510" y="3033"/>
                    <a:pt x="24504" y="2945"/>
                    <a:pt x="24504" y="2849"/>
                  </a:cubicBezTo>
                  <a:cubicBezTo>
                    <a:pt x="24566" y="2780"/>
                    <a:pt x="24632" y="2703"/>
                    <a:pt x="24621" y="2586"/>
                  </a:cubicBezTo>
                  <a:lnTo>
                    <a:pt x="24621" y="2586"/>
                  </a:lnTo>
                  <a:lnTo>
                    <a:pt x="24543" y="2623"/>
                  </a:lnTo>
                  <a:cubicBezTo>
                    <a:pt x="24557" y="2600"/>
                    <a:pt x="24569" y="2573"/>
                    <a:pt x="24581" y="2547"/>
                  </a:cubicBezTo>
                  <a:cubicBezTo>
                    <a:pt x="24591" y="2521"/>
                    <a:pt x="24597" y="2492"/>
                    <a:pt x="24598" y="2463"/>
                  </a:cubicBezTo>
                  <a:cubicBezTo>
                    <a:pt x="24597" y="2400"/>
                    <a:pt x="24575" y="2335"/>
                    <a:pt x="24587" y="2277"/>
                  </a:cubicBezTo>
                  <a:cubicBezTo>
                    <a:pt x="24605" y="2204"/>
                    <a:pt x="24578" y="2143"/>
                    <a:pt x="24571" y="2079"/>
                  </a:cubicBezTo>
                  <a:lnTo>
                    <a:pt x="24501" y="2037"/>
                  </a:lnTo>
                  <a:cubicBezTo>
                    <a:pt x="24496" y="2042"/>
                    <a:pt x="24493" y="2046"/>
                    <a:pt x="24489" y="2050"/>
                  </a:cubicBezTo>
                  <a:lnTo>
                    <a:pt x="24404" y="2067"/>
                  </a:lnTo>
                  <a:cubicBezTo>
                    <a:pt x="24385" y="2017"/>
                    <a:pt x="24380" y="1969"/>
                    <a:pt x="24317" y="1969"/>
                  </a:cubicBezTo>
                  <a:cubicBezTo>
                    <a:pt x="24316" y="1969"/>
                    <a:pt x="24316" y="1969"/>
                    <a:pt x="24315" y="1969"/>
                  </a:cubicBezTo>
                  <a:cubicBezTo>
                    <a:pt x="24317" y="2002"/>
                    <a:pt x="24319" y="2030"/>
                    <a:pt x="24322" y="2062"/>
                  </a:cubicBezTo>
                  <a:cubicBezTo>
                    <a:pt x="24305" y="2085"/>
                    <a:pt x="24276" y="2102"/>
                    <a:pt x="24292" y="2143"/>
                  </a:cubicBezTo>
                  <a:cubicBezTo>
                    <a:pt x="24297" y="2155"/>
                    <a:pt x="24262" y="2182"/>
                    <a:pt x="24246" y="2201"/>
                  </a:cubicBezTo>
                  <a:lnTo>
                    <a:pt x="24177" y="2143"/>
                  </a:lnTo>
                  <a:lnTo>
                    <a:pt x="24177" y="2143"/>
                  </a:lnTo>
                  <a:cubicBezTo>
                    <a:pt x="24125" y="2195"/>
                    <a:pt x="24218" y="2276"/>
                    <a:pt x="24135" y="2304"/>
                  </a:cubicBezTo>
                  <a:cubicBezTo>
                    <a:pt x="24141" y="2354"/>
                    <a:pt x="24147" y="2396"/>
                    <a:pt x="24154" y="2444"/>
                  </a:cubicBezTo>
                  <a:lnTo>
                    <a:pt x="24036" y="2468"/>
                  </a:lnTo>
                  <a:lnTo>
                    <a:pt x="24036" y="2305"/>
                  </a:lnTo>
                  <a:lnTo>
                    <a:pt x="23946" y="2233"/>
                  </a:lnTo>
                  <a:lnTo>
                    <a:pt x="23874" y="2238"/>
                  </a:lnTo>
                  <a:lnTo>
                    <a:pt x="23874" y="2035"/>
                  </a:lnTo>
                  <a:lnTo>
                    <a:pt x="23929" y="2064"/>
                  </a:lnTo>
                  <a:lnTo>
                    <a:pt x="23952" y="2041"/>
                  </a:lnTo>
                  <a:lnTo>
                    <a:pt x="24030" y="2075"/>
                  </a:lnTo>
                  <a:cubicBezTo>
                    <a:pt x="23965" y="1994"/>
                    <a:pt x="23999" y="1918"/>
                    <a:pt x="24012" y="1837"/>
                  </a:cubicBezTo>
                  <a:cubicBezTo>
                    <a:pt x="23979" y="1825"/>
                    <a:pt x="23947" y="1810"/>
                    <a:pt x="23917" y="1792"/>
                  </a:cubicBezTo>
                  <a:cubicBezTo>
                    <a:pt x="23876" y="1766"/>
                    <a:pt x="23820" y="1740"/>
                    <a:pt x="23803" y="1701"/>
                  </a:cubicBezTo>
                  <a:cubicBezTo>
                    <a:pt x="23755" y="1594"/>
                    <a:pt x="23669" y="1504"/>
                    <a:pt x="23663" y="1380"/>
                  </a:cubicBezTo>
                  <a:cubicBezTo>
                    <a:pt x="23662" y="1361"/>
                    <a:pt x="23651" y="1342"/>
                    <a:pt x="23644" y="1321"/>
                  </a:cubicBezTo>
                  <a:lnTo>
                    <a:pt x="23493" y="1339"/>
                  </a:lnTo>
                  <a:cubicBezTo>
                    <a:pt x="23464" y="1285"/>
                    <a:pt x="23435" y="1233"/>
                    <a:pt x="23399" y="1167"/>
                  </a:cubicBezTo>
                  <a:cubicBezTo>
                    <a:pt x="23409" y="1138"/>
                    <a:pt x="23425" y="1098"/>
                    <a:pt x="23443" y="1053"/>
                  </a:cubicBezTo>
                  <a:lnTo>
                    <a:pt x="23376" y="966"/>
                  </a:lnTo>
                  <a:cubicBezTo>
                    <a:pt x="23387" y="946"/>
                    <a:pt x="23398" y="930"/>
                    <a:pt x="23409" y="909"/>
                  </a:cubicBezTo>
                  <a:cubicBezTo>
                    <a:pt x="23344" y="868"/>
                    <a:pt x="23278" y="834"/>
                    <a:pt x="23244" y="765"/>
                  </a:cubicBezTo>
                  <a:cubicBezTo>
                    <a:pt x="23240" y="758"/>
                    <a:pt x="23230" y="754"/>
                    <a:pt x="23221" y="750"/>
                  </a:cubicBezTo>
                  <a:cubicBezTo>
                    <a:pt x="23126" y="711"/>
                    <a:pt x="23033" y="664"/>
                    <a:pt x="22933" y="635"/>
                  </a:cubicBezTo>
                  <a:cubicBezTo>
                    <a:pt x="22865" y="616"/>
                    <a:pt x="22797" y="592"/>
                    <a:pt x="22724" y="592"/>
                  </a:cubicBezTo>
                  <a:cubicBezTo>
                    <a:pt x="22705" y="592"/>
                    <a:pt x="22686" y="594"/>
                    <a:pt x="22666" y="597"/>
                  </a:cubicBezTo>
                  <a:cubicBezTo>
                    <a:pt x="22650" y="600"/>
                    <a:pt x="22633" y="601"/>
                    <a:pt x="22616" y="601"/>
                  </a:cubicBezTo>
                  <a:cubicBezTo>
                    <a:pt x="22561" y="601"/>
                    <a:pt x="22503" y="589"/>
                    <a:pt x="22447" y="588"/>
                  </a:cubicBezTo>
                  <a:cubicBezTo>
                    <a:pt x="22441" y="588"/>
                    <a:pt x="22434" y="588"/>
                    <a:pt x="22428" y="588"/>
                  </a:cubicBezTo>
                  <a:cubicBezTo>
                    <a:pt x="22375" y="588"/>
                    <a:pt x="22320" y="592"/>
                    <a:pt x="22254" y="594"/>
                  </a:cubicBezTo>
                  <a:cubicBezTo>
                    <a:pt x="22284" y="641"/>
                    <a:pt x="22305" y="673"/>
                    <a:pt x="22325" y="706"/>
                  </a:cubicBezTo>
                  <a:cubicBezTo>
                    <a:pt x="22321" y="727"/>
                    <a:pt x="22316" y="750"/>
                    <a:pt x="22313" y="767"/>
                  </a:cubicBezTo>
                  <a:cubicBezTo>
                    <a:pt x="22412" y="946"/>
                    <a:pt x="22580" y="985"/>
                    <a:pt x="22756" y="1000"/>
                  </a:cubicBezTo>
                  <a:lnTo>
                    <a:pt x="22809" y="1049"/>
                  </a:lnTo>
                  <a:lnTo>
                    <a:pt x="22816" y="1035"/>
                  </a:lnTo>
                  <a:lnTo>
                    <a:pt x="23002" y="1106"/>
                  </a:lnTo>
                  <a:lnTo>
                    <a:pt x="23100" y="1231"/>
                  </a:lnTo>
                  <a:cubicBezTo>
                    <a:pt x="23112" y="1229"/>
                    <a:pt x="23124" y="1228"/>
                    <a:pt x="23136" y="1228"/>
                  </a:cubicBezTo>
                  <a:cubicBezTo>
                    <a:pt x="23238" y="1228"/>
                    <a:pt x="23286" y="1293"/>
                    <a:pt x="23298" y="1401"/>
                  </a:cubicBezTo>
                  <a:lnTo>
                    <a:pt x="23249" y="1429"/>
                  </a:lnTo>
                  <a:cubicBezTo>
                    <a:pt x="23246" y="1453"/>
                    <a:pt x="23242" y="1476"/>
                    <a:pt x="23239" y="1502"/>
                  </a:cubicBezTo>
                  <a:lnTo>
                    <a:pt x="23281" y="1516"/>
                  </a:lnTo>
                  <a:cubicBezTo>
                    <a:pt x="23297" y="1572"/>
                    <a:pt x="23238" y="1580"/>
                    <a:pt x="23221" y="1609"/>
                  </a:cubicBezTo>
                  <a:lnTo>
                    <a:pt x="23206" y="1679"/>
                  </a:lnTo>
                  <a:lnTo>
                    <a:pt x="23104" y="1728"/>
                  </a:lnTo>
                  <a:lnTo>
                    <a:pt x="22990" y="1582"/>
                  </a:lnTo>
                  <a:lnTo>
                    <a:pt x="22924" y="1552"/>
                  </a:lnTo>
                  <a:lnTo>
                    <a:pt x="22856" y="1566"/>
                  </a:lnTo>
                  <a:cubicBezTo>
                    <a:pt x="22836" y="1483"/>
                    <a:pt x="22819" y="1406"/>
                    <a:pt x="22801" y="1329"/>
                  </a:cubicBezTo>
                  <a:lnTo>
                    <a:pt x="22724" y="1306"/>
                  </a:lnTo>
                  <a:cubicBezTo>
                    <a:pt x="22653" y="1371"/>
                    <a:pt x="22701" y="1515"/>
                    <a:pt x="22567" y="1534"/>
                  </a:cubicBezTo>
                  <a:cubicBezTo>
                    <a:pt x="22565" y="1577"/>
                    <a:pt x="22568" y="1623"/>
                    <a:pt x="22504" y="1633"/>
                  </a:cubicBezTo>
                  <a:lnTo>
                    <a:pt x="22443" y="1568"/>
                  </a:lnTo>
                  <a:cubicBezTo>
                    <a:pt x="22452" y="1548"/>
                    <a:pt x="22460" y="1533"/>
                    <a:pt x="22462" y="1528"/>
                  </a:cubicBezTo>
                  <a:cubicBezTo>
                    <a:pt x="22437" y="1490"/>
                    <a:pt x="22416" y="1458"/>
                    <a:pt x="22390" y="1418"/>
                  </a:cubicBezTo>
                  <a:cubicBezTo>
                    <a:pt x="22364" y="1472"/>
                    <a:pt x="22339" y="1525"/>
                    <a:pt x="22307" y="1591"/>
                  </a:cubicBezTo>
                  <a:lnTo>
                    <a:pt x="22280" y="1515"/>
                  </a:lnTo>
                  <a:lnTo>
                    <a:pt x="22131" y="1480"/>
                  </a:lnTo>
                  <a:cubicBezTo>
                    <a:pt x="22121" y="1416"/>
                    <a:pt x="22023" y="1397"/>
                    <a:pt x="22023" y="1302"/>
                  </a:cubicBezTo>
                  <a:lnTo>
                    <a:pt x="22023" y="1302"/>
                  </a:lnTo>
                  <a:lnTo>
                    <a:pt x="22258" y="1420"/>
                  </a:lnTo>
                  <a:lnTo>
                    <a:pt x="22316" y="1272"/>
                  </a:lnTo>
                  <a:cubicBezTo>
                    <a:pt x="22292" y="1251"/>
                    <a:pt x="22275" y="1237"/>
                    <a:pt x="22258" y="1223"/>
                  </a:cubicBezTo>
                  <a:lnTo>
                    <a:pt x="22196" y="1253"/>
                  </a:lnTo>
                  <a:lnTo>
                    <a:pt x="22172" y="1202"/>
                  </a:lnTo>
                  <a:cubicBezTo>
                    <a:pt x="22148" y="1241"/>
                    <a:pt x="22132" y="1268"/>
                    <a:pt x="22115" y="1297"/>
                  </a:cubicBezTo>
                  <a:lnTo>
                    <a:pt x="22059" y="1248"/>
                  </a:lnTo>
                  <a:lnTo>
                    <a:pt x="22005" y="1258"/>
                  </a:lnTo>
                  <a:lnTo>
                    <a:pt x="22016" y="1240"/>
                  </a:lnTo>
                  <a:lnTo>
                    <a:pt x="21941" y="1196"/>
                  </a:lnTo>
                  <a:cubicBezTo>
                    <a:pt x="21957" y="1166"/>
                    <a:pt x="21967" y="1145"/>
                    <a:pt x="21982" y="1114"/>
                  </a:cubicBezTo>
                  <a:lnTo>
                    <a:pt x="21845" y="1080"/>
                  </a:lnTo>
                  <a:cubicBezTo>
                    <a:pt x="21875" y="1017"/>
                    <a:pt x="21901" y="959"/>
                    <a:pt x="21926" y="907"/>
                  </a:cubicBezTo>
                  <a:lnTo>
                    <a:pt x="22015" y="897"/>
                  </a:lnTo>
                  <a:cubicBezTo>
                    <a:pt x="22017" y="895"/>
                    <a:pt x="22018" y="892"/>
                    <a:pt x="22019" y="888"/>
                  </a:cubicBezTo>
                  <a:cubicBezTo>
                    <a:pt x="21983" y="873"/>
                    <a:pt x="21977" y="846"/>
                    <a:pt x="21980" y="810"/>
                  </a:cubicBezTo>
                  <a:cubicBezTo>
                    <a:pt x="21982" y="780"/>
                    <a:pt x="21970" y="749"/>
                    <a:pt x="21966" y="724"/>
                  </a:cubicBezTo>
                  <a:lnTo>
                    <a:pt x="21905" y="715"/>
                  </a:lnTo>
                  <a:lnTo>
                    <a:pt x="21865" y="633"/>
                  </a:lnTo>
                  <a:lnTo>
                    <a:pt x="21820" y="633"/>
                  </a:lnTo>
                  <a:cubicBezTo>
                    <a:pt x="21830" y="670"/>
                    <a:pt x="21840" y="705"/>
                    <a:pt x="21849" y="738"/>
                  </a:cubicBezTo>
                  <a:lnTo>
                    <a:pt x="21826" y="747"/>
                  </a:lnTo>
                  <a:cubicBezTo>
                    <a:pt x="21810" y="719"/>
                    <a:pt x="21800" y="686"/>
                    <a:pt x="21776" y="664"/>
                  </a:cubicBezTo>
                  <a:cubicBezTo>
                    <a:pt x="21753" y="642"/>
                    <a:pt x="21717" y="633"/>
                    <a:pt x="21687" y="619"/>
                  </a:cubicBezTo>
                  <a:lnTo>
                    <a:pt x="21627" y="683"/>
                  </a:lnTo>
                  <a:lnTo>
                    <a:pt x="21622" y="670"/>
                  </a:lnTo>
                  <a:lnTo>
                    <a:pt x="21354" y="727"/>
                  </a:lnTo>
                  <a:cubicBezTo>
                    <a:pt x="21339" y="716"/>
                    <a:pt x="21323" y="711"/>
                    <a:pt x="21306" y="711"/>
                  </a:cubicBezTo>
                  <a:cubicBezTo>
                    <a:pt x="21272" y="711"/>
                    <a:pt x="21234" y="728"/>
                    <a:pt x="21198" y="735"/>
                  </a:cubicBezTo>
                  <a:cubicBezTo>
                    <a:pt x="21106" y="754"/>
                    <a:pt x="21013" y="778"/>
                    <a:pt x="20922" y="802"/>
                  </a:cubicBezTo>
                  <a:cubicBezTo>
                    <a:pt x="20858" y="818"/>
                    <a:pt x="20793" y="837"/>
                    <a:pt x="20729" y="856"/>
                  </a:cubicBezTo>
                  <a:cubicBezTo>
                    <a:pt x="20698" y="862"/>
                    <a:pt x="20677" y="889"/>
                    <a:pt x="20678" y="920"/>
                  </a:cubicBezTo>
                  <a:cubicBezTo>
                    <a:pt x="20678" y="927"/>
                    <a:pt x="20669" y="934"/>
                    <a:pt x="20662" y="943"/>
                  </a:cubicBezTo>
                  <a:lnTo>
                    <a:pt x="20600" y="889"/>
                  </a:lnTo>
                  <a:lnTo>
                    <a:pt x="20371" y="983"/>
                  </a:lnTo>
                  <a:lnTo>
                    <a:pt x="20259" y="1011"/>
                  </a:lnTo>
                  <a:cubicBezTo>
                    <a:pt x="20274" y="1048"/>
                    <a:pt x="20287" y="1075"/>
                    <a:pt x="20300" y="1113"/>
                  </a:cubicBezTo>
                  <a:lnTo>
                    <a:pt x="20186" y="1102"/>
                  </a:lnTo>
                  <a:cubicBezTo>
                    <a:pt x="20157" y="1166"/>
                    <a:pt x="20105" y="1186"/>
                    <a:pt x="20045" y="1186"/>
                  </a:cubicBezTo>
                  <a:cubicBezTo>
                    <a:pt x="20034" y="1186"/>
                    <a:pt x="20022" y="1185"/>
                    <a:pt x="20009" y="1184"/>
                  </a:cubicBezTo>
                  <a:cubicBezTo>
                    <a:pt x="20001" y="1212"/>
                    <a:pt x="19996" y="1236"/>
                    <a:pt x="19988" y="1265"/>
                  </a:cubicBezTo>
                  <a:lnTo>
                    <a:pt x="19909" y="1227"/>
                  </a:lnTo>
                  <a:cubicBezTo>
                    <a:pt x="19900" y="1239"/>
                    <a:pt x="19892" y="1247"/>
                    <a:pt x="19886" y="1256"/>
                  </a:cubicBezTo>
                  <a:cubicBezTo>
                    <a:pt x="19878" y="1268"/>
                    <a:pt x="19871" y="1282"/>
                    <a:pt x="19869" y="1284"/>
                  </a:cubicBezTo>
                  <a:cubicBezTo>
                    <a:pt x="19827" y="1280"/>
                    <a:pt x="19804" y="1277"/>
                    <a:pt x="19787" y="1277"/>
                  </a:cubicBezTo>
                  <a:cubicBezTo>
                    <a:pt x="19765" y="1277"/>
                    <a:pt x="19754" y="1282"/>
                    <a:pt x="19731" y="1292"/>
                  </a:cubicBezTo>
                  <a:cubicBezTo>
                    <a:pt x="19803" y="1362"/>
                    <a:pt x="19804" y="1374"/>
                    <a:pt x="19755" y="1431"/>
                  </a:cubicBezTo>
                  <a:lnTo>
                    <a:pt x="19634" y="1331"/>
                  </a:lnTo>
                  <a:cubicBezTo>
                    <a:pt x="19608" y="1380"/>
                    <a:pt x="19587" y="1418"/>
                    <a:pt x="19569" y="1451"/>
                  </a:cubicBezTo>
                  <a:lnTo>
                    <a:pt x="19459" y="1502"/>
                  </a:lnTo>
                  <a:lnTo>
                    <a:pt x="19388" y="1383"/>
                  </a:lnTo>
                  <a:lnTo>
                    <a:pt x="19312" y="1462"/>
                  </a:lnTo>
                  <a:cubicBezTo>
                    <a:pt x="19283" y="1449"/>
                    <a:pt x="19261" y="1442"/>
                    <a:pt x="19242" y="1442"/>
                  </a:cubicBezTo>
                  <a:cubicBezTo>
                    <a:pt x="19207" y="1442"/>
                    <a:pt x="19183" y="1468"/>
                    <a:pt x="19139" y="1532"/>
                  </a:cubicBezTo>
                  <a:lnTo>
                    <a:pt x="19020" y="1558"/>
                  </a:lnTo>
                  <a:lnTo>
                    <a:pt x="18954" y="1523"/>
                  </a:lnTo>
                  <a:lnTo>
                    <a:pt x="18954" y="1636"/>
                  </a:lnTo>
                  <a:cubicBezTo>
                    <a:pt x="18943" y="1634"/>
                    <a:pt x="18932" y="1632"/>
                    <a:pt x="18922" y="1629"/>
                  </a:cubicBezTo>
                  <a:cubicBezTo>
                    <a:pt x="18884" y="1606"/>
                    <a:pt x="18857" y="1594"/>
                    <a:pt x="18835" y="1594"/>
                  </a:cubicBezTo>
                  <a:cubicBezTo>
                    <a:pt x="18805" y="1594"/>
                    <a:pt x="18783" y="1616"/>
                    <a:pt x="18749" y="1665"/>
                  </a:cubicBezTo>
                  <a:cubicBezTo>
                    <a:pt x="18727" y="1696"/>
                    <a:pt x="18704" y="1726"/>
                    <a:pt x="18679" y="1758"/>
                  </a:cubicBezTo>
                  <a:lnTo>
                    <a:pt x="18555" y="1691"/>
                  </a:lnTo>
                  <a:cubicBezTo>
                    <a:pt x="18546" y="1723"/>
                    <a:pt x="18538" y="1751"/>
                    <a:pt x="18529" y="1782"/>
                  </a:cubicBezTo>
                  <a:cubicBezTo>
                    <a:pt x="18452" y="1807"/>
                    <a:pt x="18377" y="1834"/>
                    <a:pt x="18300" y="1857"/>
                  </a:cubicBezTo>
                  <a:cubicBezTo>
                    <a:pt x="18259" y="1869"/>
                    <a:pt x="18222" y="1885"/>
                    <a:pt x="18205" y="1928"/>
                  </a:cubicBezTo>
                  <a:cubicBezTo>
                    <a:pt x="18182" y="1988"/>
                    <a:pt x="18136" y="2003"/>
                    <a:pt x="18083" y="2009"/>
                  </a:cubicBezTo>
                  <a:cubicBezTo>
                    <a:pt x="18069" y="1989"/>
                    <a:pt x="18057" y="1974"/>
                    <a:pt x="18043" y="1953"/>
                  </a:cubicBezTo>
                  <a:cubicBezTo>
                    <a:pt x="18030" y="1968"/>
                    <a:pt x="18019" y="1985"/>
                    <a:pt x="18008" y="2001"/>
                  </a:cubicBezTo>
                  <a:cubicBezTo>
                    <a:pt x="18002" y="2018"/>
                    <a:pt x="17996" y="2035"/>
                    <a:pt x="17992" y="2052"/>
                  </a:cubicBezTo>
                  <a:lnTo>
                    <a:pt x="17874" y="2094"/>
                  </a:lnTo>
                  <a:lnTo>
                    <a:pt x="17883" y="2107"/>
                  </a:lnTo>
                  <a:lnTo>
                    <a:pt x="17668" y="2286"/>
                  </a:lnTo>
                  <a:cubicBezTo>
                    <a:pt x="17659" y="2297"/>
                    <a:pt x="17706" y="2355"/>
                    <a:pt x="17638" y="2359"/>
                  </a:cubicBezTo>
                  <a:lnTo>
                    <a:pt x="17589" y="2301"/>
                  </a:lnTo>
                  <a:lnTo>
                    <a:pt x="17589" y="2301"/>
                  </a:lnTo>
                  <a:cubicBezTo>
                    <a:pt x="17519" y="2347"/>
                    <a:pt x="17635" y="2382"/>
                    <a:pt x="17585" y="2425"/>
                  </a:cubicBezTo>
                  <a:lnTo>
                    <a:pt x="17489" y="2357"/>
                  </a:lnTo>
                  <a:lnTo>
                    <a:pt x="17333" y="2442"/>
                  </a:lnTo>
                  <a:cubicBezTo>
                    <a:pt x="17300" y="2490"/>
                    <a:pt x="17274" y="2528"/>
                    <a:pt x="17238" y="2579"/>
                  </a:cubicBezTo>
                  <a:lnTo>
                    <a:pt x="17259" y="2662"/>
                  </a:lnTo>
                  <a:lnTo>
                    <a:pt x="17215" y="2678"/>
                  </a:lnTo>
                  <a:cubicBezTo>
                    <a:pt x="17197" y="2651"/>
                    <a:pt x="17182" y="2629"/>
                    <a:pt x="17166" y="2608"/>
                  </a:cubicBezTo>
                  <a:cubicBezTo>
                    <a:pt x="17172" y="2581"/>
                    <a:pt x="17178" y="2556"/>
                    <a:pt x="17184" y="2531"/>
                  </a:cubicBezTo>
                  <a:lnTo>
                    <a:pt x="17171" y="2528"/>
                  </a:lnTo>
                  <a:lnTo>
                    <a:pt x="17116" y="2586"/>
                  </a:lnTo>
                  <a:cubicBezTo>
                    <a:pt x="17105" y="2635"/>
                    <a:pt x="17097" y="2670"/>
                    <a:pt x="17085" y="2716"/>
                  </a:cubicBezTo>
                  <a:lnTo>
                    <a:pt x="17018" y="2662"/>
                  </a:lnTo>
                  <a:lnTo>
                    <a:pt x="16975" y="2728"/>
                  </a:lnTo>
                  <a:lnTo>
                    <a:pt x="17096" y="2782"/>
                  </a:lnTo>
                  <a:lnTo>
                    <a:pt x="16909" y="2886"/>
                  </a:lnTo>
                  <a:cubicBezTo>
                    <a:pt x="16891" y="2874"/>
                    <a:pt x="16871" y="2863"/>
                    <a:pt x="16844" y="2846"/>
                  </a:cubicBezTo>
                  <a:lnTo>
                    <a:pt x="16888" y="2805"/>
                  </a:lnTo>
                  <a:cubicBezTo>
                    <a:pt x="16886" y="2793"/>
                    <a:pt x="16881" y="2783"/>
                    <a:pt x="16877" y="2773"/>
                  </a:cubicBezTo>
                  <a:cubicBezTo>
                    <a:pt x="16873" y="2768"/>
                    <a:pt x="16869" y="2764"/>
                    <a:pt x="16864" y="2762"/>
                  </a:cubicBezTo>
                  <a:lnTo>
                    <a:pt x="16769" y="2799"/>
                  </a:lnTo>
                  <a:cubicBezTo>
                    <a:pt x="16767" y="2841"/>
                    <a:pt x="16773" y="2889"/>
                    <a:pt x="16760" y="2935"/>
                  </a:cubicBezTo>
                  <a:cubicBezTo>
                    <a:pt x="16748" y="2979"/>
                    <a:pt x="16719" y="3022"/>
                    <a:pt x="16696" y="3065"/>
                  </a:cubicBezTo>
                  <a:lnTo>
                    <a:pt x="16625" y="3065"/>
                  </a:lnTo>
                  <a:cubicBezTo>
                    <a:pt x="16644" y="3092"/>
                    <a:pt x="16659" y="3112"/>
                    <a:pt x="16679" y="3140"/>
                  </a:cubicBezTo>
                  <a:cubicBezTo>
                    <a:pt x="16562" y="3193"/>
                    <a:pt x="16421" y="3192"/>
                    <a:pt x="16366" y="3334"/>
                  </a:cubicBezTo>
                  <a:lnTo>
                    <a:pt x="16304" y="3291"/>
                  </a:lnTo>
                  <a:cubicBezTo>
                    <a:pt x="16265" y="3378"/>
                    <a:pt x="16193" y="3424"/>
                    <a:pt x="16105" y="3452"/>
                  </a:cubicBezTo>
                  <a:cubicBezTo>
                    <a:pt x="16078" y="3462"/>
                    <a:pt x="16052" y="3476"/>
                    <a:pt x="16029" y="3494"/>
                  </a:cubicBezTo>
                  <a:cubicBezTo>
                    <a:pt x="15980" y="3527"/>
                    <a:pt x="15932" y="3562"/>
                    <a:pt x="15884" y="3598"/>
                  </a:cubicBezTo>
                  <a:cubicBezTo>
                    <a:pt x="15881" y="3594"/>
                    <a:pt x="15878" y="3591"/>
                    <a:pt x="15876" y="3587"/>
                  </a:cubicBezTo>
                  <a:cubicBezTo>
                    <a:pt x="15858" y="3610"/>
                    <a:pt x="15840" y="3633"/>
                    <a:pt x="15823" y="3655"/>
                  </a:cubicBezTo>
                  <a:cubicBezTo>
                    <a:pt x="15809" y="3653"/>
                    <a:pt x="15796" y="3652"/>
                    <a:pt x="15784" y="3652"/>
                  </a:cubicBezTo>
                  <a:cubicBezTo>
                    <a:pt x="15731" y="3652"/>
                    <a:pt x="15689" y="3670"/>
                    <a:pt x="15649" y="3716"/>
                  </a:cubicBezTo>
                  <a:cubicBezTo>
                    <a:pt x="15615" y="3756"/>
                    <a:pt x="15561" y="3783"/>
                    <a:pt x="15512" y="3807"/>
                  </a:cubicBezTo>
                  <a:cubicBezTo>
                    <a:pt x="15509" y="3808"/>
                    <a:pt x="15506" y="3809"/>
                    <a:pt x="15502" y="3809"/>
                  </a:cubicBezTo>
                  <a:cubicBezTo>
                    <a:pt x="15484" y="3809"/>
                    <a:pt x="15458" y="3796"/>
                    <a:pt x="15443" y="3784"/>
                  </a:cubicBezTo>
                  <a:cubicBezTo>
                    <a:pt x="15419" y="3765"/>
                    <a:pt x="15402" y="3737"/>
                    <a:pt x="15379" y="3708"/>
                  </a:cubicBezTo>
                  <a:cubicBezTo>
                    <a:pt x="15342" y="3752"/>
                    <a:pt x="15291" y="3769"/>
                    <a:pt x="15316" y="3826"/>
                  </a:cubicBezTo>
                  <a:cubicBezTo>
                    <a:pt x="15348" y="3849"/>
                    <a:pt x="15407" y="3829"/>
                    <a:pt x="15408" y="3894"/>
                  </a:cubicBezTo>
                  <a:lnTo>
                    <a:pt x="15323" y="3935"/>
                  </a:lnTo>
                  <a:lnTo>
                    <a:pt x="15305" y="3948"/>
                  </a:lnTo>
                  <a:lnTo>
                    <a:pt x="15242" y="3853"/>
                  </a:lnTo>
                  <a:cubicBezTo>
                    <a:pt x="15232" y="3885"/>
                    <a:pt x="15226" y="3903"/>
                    <a:pt x="15220" y="3917"/>
                  </a:cubicBezTo>
                  <a:lnTo>
                    <a:pt x="15311" y="3970"/>
                  </a:lnTo>
                  <a:lnTo>
                    <a:pt x="15075" y="4089"/>
                  </a:lnTo>
                  <a:lnTo>
                    <a:pt x="15029" y="4060"/>
                  </a:lnTo>
                  <a:lnTo>
                    <a:pt x="15029" y="4115"/>
                  </a:lnTo>
                  <a:lnTo>
                    <a:pt x="14925" y="4193"/>
                  </a:lnTo>
                  <a:lnTo>
                    <a:pt x="14807" y="4159"/>
                  </a:lnTo>
                  <a:cubicBezTo>
                    <a:pt x="14667" y="4252"/>
                    <a:pt x="14610" y="4293"/>
                    <a:pt x="14505" y="4293"/>
                  </a:cubicBezTo>
                  <a:cubicBezTo>
                    <a:pt x="14502" y="4293"/>
                    <a:pt x="14499" y="4293"/>
                    <a:pt x="14496" y="4293"/>
                  </a:cubicBezTo>
                  <a:cubicBezTo>
                    <a:pt x="14471" y="4312"/>
                    <a:pt x="14444" y="4332"/>
                    <a:pt x="14419" y="4352"/>
                  </a:cubicBezTo>
                  <a:cubicBezTo>
                    <a:pt x="14394" y="4370"/>
                    <a:pt x="14369" y="4388"/>
                    <a:pt x="14343" y="4408"/>
                  </a:cubicBezTo>
                  <a:cubicBezTo>
                    <a:pt x="14336" y="4423"/>
                    <a:pt x="14329" y="4441"/>
                    <a:pt x="14321" y="4461"/>
                  </a:cubicBezTo>
                  <a:lnTo>
                    <a:pt x="14211" y="4461"/>
                  </a:lnTo>
                  <a:lnTo>
                    <a:pt x="14120" y="4555"/>
                  </a:lnTo>
                  <a:cubicBezTo>
                    <a:pt x="14037" y="4583"/>
                    <a:pt x="13980" y="4690"/>
                    <a:pt x="13875" y="4725"/>
                  </a:cubicBezTo>
                  <a:cubicBezTo>
                    <a:pt x="13859" y="4729"/>
                    <a:pt x="13855" y="4765"/>
                    <a:pt x="13845" y="4785"/>
                  </a:cubicBezTo>
                  <a:cubicBezTo>
                    <a:pt x="13751" y="4788"/>
                    <a:pt x="13409" y="5037"/>
                    <a:pt x="13341" y="5142"/>
                  </a:cubicBezTo>
                  <a:cubicBezTo>
                    <a:pt x="13164" y="5245"/>
                    <a:pt x="13001" y="5335"/>
                    <a:pt x="12869" y="5492"/>
                  </a:cubicBezTo>
                  <a:cubicBezTo>
                    <a:pt x="12810" y="5502"/>
                    <a:pt x="12739" y="5523"/>
                    <a:pt x="12685" y="5588"/>
                  </a:cubicBezTo>
                  <a:cubicBezTo>
                    <a:pt x="12654" y="5625"/>
                    <a:pt x="12607" y="5646"/>
                    <a:pt x="12568" y="5672"/>
                  </a:cubicBezTo>
                  <a:cubicBezTo>
                    <a:pt x="12558" y="5640"/>
                    <a:pt x="12548" y="5615"/>
                    <a:pt x="12537" y="5577"/>
                  </a:cubicBezTo>
                  <a:lnTo>
                    <a:pt x="12500" y="5640"/>
                  </a:lnTo>
                  <a:cubicBezTo>
                    <a:pt x="12427" y="5636"/>
                    <a:pt x="12427" y="5636"/>
                    <a:pt x="12378" y="5587"/>
                  </a:cubicBezTo>
                  <a:cubicBezTo>
                    <a:pt x="12418" y="5539"/>
                    <a:pt x="12456" y="5490"/>
                    <a:pt x="12499" y="5440"/>
                  </a:cubicBezTo>
                  <a:cubicBezTo>
                    <a:pt x="12542" y="5391"/>
                    <a:pt x="12570" y="5340"/>
                    <a:pt x="12550" y="5269"/>
                  </a:cubicBezTo>
                  <a:lnTo>
                    <a:pt x="12472" y="5237"/>
                  </a:lnTo>
                  <a:cubicBezTo>
                    <a:pt x="12500" y="5155"/>
                    <a:pt x="12472" y="5097"/>
                    <a:pt x="12399" y="5051"/>
                  </a:cubicBezTo>
                  <a:cubicBezTo>
                    <a:pt x="12373" y="5036"/>
                    <a:pt x="12356" y="5004"/>
                    <a:pt x="12335" y="4980"/>
                  </a:cubicBezTo>
                  <a:cubicBezTo>
                    <a:pt x="12281" y="4971"/>
                    <a:pt x="12227" y="4959"/>
                    <a:pt x="12190" y="4927"/>
                  </a:cubicBezTo>
                  <a:cubicBezTo>
                    <a:pt x="12140" y="4885"/>
                    <a:pt x="12103" y="4824"/>
                    <a:pt x="12060" y="4771"/>
                  </a:cubicBezTo>
                  <a:cubicBezTo>
                    <a:pt x="12064" y="4742"/>
                    <a:pt x="12067" y="4710"/>
                    <a:pt x="12073" y="4675"/>
                  </a:cubicBezTo>
                  <a:lnTo>
                    <a:pt x="11932" y="4651"/>
                  </a:lnTo>
                  <a:cubicBezTo>
                    <a:pt x="11970" y="4590"/>
                    <a:pt x="12000" y="4542"/>
                    <a:pt x="12035" y="4486"/>
                  </a:cubicBezTo>
                  <a:cubicBezTo>
                    <a:pt x="12014" y="4469"/>
                    <a:pt x="11993" y="4455"/>
                    <a:pt x="11970" y="4433"/>
                  </a:cubicBezTo>
                  <a:cubicBezTo>
                    <a:pt x="11948" y="4411"/>
                    <a:pt x="11929" y="4388"/>
                    <a:pt x="11900" y="4358"/>
                  </a:cubicBezTo>
                  <a:lnTo>
                    <a:pt x="12121" y="4230"/>
                  </a:lnTo>
                  <a:cubicBezTo>
                    <a:pt x="12122" y="4224"/>
                    <a:pt x="12125" y="4210"/>
                    <a:pt x="12130" y="4192"/>
                  </a:cubicBezTo>
                  <a:lnTo>
                    <a:pt x="12205" y="4216"/>
                  </a:lnTo>
                  <a:lnTo>
                    <a:pt x="12415" y="4024"/>
                  </a:lnTo>
                  <a:lnTo>
                    <a:pt x="12463" y="4042"/>
                  </a:lnTo>
                  <a:lnTo>
                    <a:pt x="12609" y="3953"/>
                  </a:lnTo>
                  <a:cubicBezTo>
                    <a:pt x="12620" y="3903"/>
                    <a:pt x="12629" y="3864"/>
                    <a:pt x="12640" y="3824"/>
                  </a:cubicBezTo>
                  <a:cubicBezTo>
                    <a:pt x="12665" y="3735"/>
                    <a:pt x="12634" y="3680"/>
                    <a:pt x="12543" y="3659"/>
                  </a:cubicBezTo>
                  <a:cubicBezTo>
                    <a:pt x="12523" y="3656"/>
                    <a:pt x="12503" y="3654"/>
                    <a:pt x="12483" y="3654"/>
                  </a:cubicBezTo>
                  <a:cubicBezTo>
                    <a:pt x="12476" y="3654"/>
                    <a:pt x="12470" y="3655"/>
                    <a:pt x="12464" y="3655"/>
                  </a:cubicBezTo>
                  <a:cubicBezTo>
                    <a:pt x="12394" y="3657"/>
                    <a:pt x="12324" y="3663"/>
                    <a:pt x="12254" y="3665"/>
                  </a:cubicBezTo>
                  <a:cubicBezTo>
                    <a:pt x="12180" y="3667"/>
                    <a:pt x="12163" y="3681"/>
                    <a:pt x="12143" y="3759"/>
                  </a:cubicBezTo>
                  <a:cubicBezTo>
                    <a:pt x="12134" y="3756"/>
                    <a:pt x="12124" y="3755"/>
                    <a:pt x="12116" y="3755"/>
                  </a:cubicBezTo>
                  <a:cubicBezTo>
                    <a:pt x="12044" y="3755"/>
                    <a:pt x="12018" y="3827"/>
                    <a:pt x="11968" y="3858"/>
                  </a:cubicBezTo>
                  <a:cubicBezTo>
                    <a:pt x="11973" y="3898"/>
                    <a:pt x="11979" y="3926"/>
                    <a:pt x="11985" y="3963"/>
                  </a:cubicBezTo>
                  <a:cubicBezTo>
                    <a:pt x="11908" y="3943"/>
                    <a:pt x="11933" y="3867"/>
                    <a:pt x="11890" y="3832"/>
                  </a:cubicBezTo>
                  <a:lnTo>
                    <a:pt x="11890" y="3916"/>
                  </a:lnTo>
                  <a:lnTo>
                    <a:pt x="11799" y="3881"/>
                  </a:lnTo>
                  <a:lnTo>
                    <a:pt x="11682" y="3955"/>
                  </a:lnTo>
                  <a:lnTo>
                    <a:pt x="11619" y="4108"/>
                  </a:lnTo>
                  <a:lnTo>
                    <a:pt x="11543" y="4133"/>
                  </a:lnTo>
                  <a:cubicBezTo>
                    <a:pt x="11530" y="4076"/>
                    <a:pt x="11518" y="4026"/>
                    <a:pt x="11506" y="3975"/>
                  </a:cubicBezTo>
                  <a:lnTo>
                    <a:pt x="11482" y="3975"/>
                  </a:lnTo>
                  <a:cubicBezTo>
                    <a:pt x="11478" y="3998"/>
                    <a:pt x="11468" y="4022"/>
                    <a:pt x="11474" y="4043"/>
                  </a:cubicBezTo>
                  <a:cubicBezTo>
                    <a:pt x="11493" y="4119"/>
                    <a:pt x="11470" y="4181"/>
                    <a:pt x="11417" y="4237"/>
                  </a:cubicBezTo>
                  <a:lnTo>
                    <a:pt x="11325" y="4232"/>
                  </a:lnTo>
                  <a:lnTo>
                    <a:pt x="11303" y="4162"/>
                  </a:lnTo>
                  <a:lnTo>
                    <a:pt x="11365" y="4070"/>
                  </a:lnTo>
                  <a:cubicBezTo>
                    <a:pt x="11336" y="4034"/>
                    <a:pt x="11319" y="3995"/>
                    <a:pt x="11374" y="3947"/>
                  </a:cubicBezTo>
                  <a:lnTo>
                    <a:pt x="11374" y="3947"/>
                  </a:lnTo>
                  <a:cubicBezTo>
                    <a:pt x="11321" y="3959"/>
                    <a:pt x="11309" y="3986"/>
                    <a:pt x="11311" y="4016"/>
                  </a:cubicBezTo>
                  <a:cubicBezTo>
                    <a:pt x="11312" y="4077"/>
                    <a:pt x="11299" y="4127"/>
                    <a:pt x="11225" y="4145"/>
                  </a:cubicBezTo>
                  <a:cubicBezTo>
                    <a:pt x="11243" y="4185"/>
                    <a:pt x="11258" y="4216"/>
                    <a:pt x="11276" y="4256"/>
                  </a:cubicBezTo>
                  <a:cubicBezTo>
                    <a:pt x="11272" y="4271"/>
                    <a:pt x="11265" y="4296"/>
                    <a:pt x="11254" y="4336"/>
                  </a:cubicBezTo>
                  <a:lnTo>
                    <a:pt x="11125" y="4255"/>
                  </a:lnTo>
                  <a:cubicBezTo>
                    <a:pt x="11120" y="4191"/>
                    <a:pt x="11120" y="4191"/>
                    <a:pt x="11078" y="4184"/>
                  </a:cubicBezTo>
                  <a:lnTo>
                    <a:pt x="11078" y="4184"/>
                  </a:lnTo>
                  <a:cubicBezTo>
                    <a:pt x="11080" y="4227"/>
                    <a:pt x="11082" y="4271"/>
                    <a:pt x="11085" y="4315"/>
                  </a:cubicBezTo>
                  <a:cubicBezTo>
                    <a:pt x="11101" y="4334"/>
                    <a:pt x="11118" y="4353"/>
                    <a:pt x="11135" y="4372"/>
                  </a:cubicBezTo>
                  <a:lnTo>
                    <a:pt x="10949" y="4476"/>
                  </a:lnTo>
                  <a:lnTo>
                    <a:pt x="11061" y="4596"/>
                  </a:lnTo>
                  <a:lnTo>
                    <a:pt x="10951" y="4727"/>
                  </a:lnTo>
                  <a:cubicBezTo>
                    <a:pt x="10951" y="4727"/>
                    <a:pt x="10960" y="4744"/>
                    <a:pt x="10972" y="4765"/>
                  </a:cubicBezTo>
                  <a:lnTo>
                    <a:pt x="10927" y="4793"/>
                  </a:lnTo>
                  <a:lnTo>
                    <a:pt x="10885" y="4744"/>
                  </a:lnTo>
                  <a:lnTo>
                    <a:pt x="10771" y="4845"/>
                  </a:lnTo>
                  <a:cubicBezTo>
                    <a:pt x="10748" y="4831"/>
                    <a:pt x="10733" y="4821"/>
                    <a:pt x="10717" y="4814"/>
                  </a:cubicBezTo>
                  <a:cubicBezTo>
                    <a:pt x="10675" y="4794"/>
                    <a:pt x="10622" y="4786"/>
                    <a:pt x="10593" y="4755"/>
                  </a:cubicBezTo>
                  <a:cubicBezTo>
                    <a:pt x="10552" y="4710"/>
                    <a:pt x="10503" y="4704"/>
                    <a:pt x="10469" y="4697"/>
                  </a:cubicBezTo>
                  <a:lnTo>
                    <a:pt x="10188" y="4755"/>
                  </a:lnTo>
                  <a:lnTo>
                    <a:pt x="10156" y="4836"/>
                  </a:lnTo>
                  <a:lnTo>
                    <a:pt x="10033" y="4902"/>
                  </a:lnTo>
                  <a:cubicBezTo>
                    <a:pt x="10036" y="4935"/>
                    <a:pt x="10037" y="4958"/>
                    <a:pt x="10040" y="4980"/>
                  </a:cubicBezTo>
                  <a:lnTo>
                    <a:pt x="9940" y="5006"/>
                  </a:lnTo>
                  <a:lnTo>
                    <a:pt x="9962" y="5108"/>
                  </a:lnTo>
                  <a:lnTo>
                    <a:pt x="9913" y="5114"/>
                  </a:lnTo>
                  <a:lnTo>
                    <a:pt x="9881" y="5197"/>
                  </a:lnTo>
                  <a:lnTo>
                    <a:pt x="9685" y="5197"/>
                  </a:lnTo>
                  <a:cubicBezTo>
                    <a:pt x="9658" y="5131"/>
                    <a:pt x="9709" y="5125"/>
                    <a:pt x="9735" y="5109"/>
                  </a:cubicBezTo>
                  <a:cubicBezTo>
                    <a:pt x="9721" y="5045"/>
                    <a:pt x="9758" y="5003"/>
                    <a:pt x="9788" y="4961"/>
                  </a:cubicBezTo>
                  <a:cubicBezTo>
                    <a:pt x="9858" y="4861"/>
                    <a:pt x="9935" y="4764"/>
                    <a:pt x="10009" y="4666"/>
                  </a:cubicBezTo>
                  <a:cubicBezTo>
                    <a:pt x="10120" y="4520"/>
                    <a:pt x="10198" y="4350"/>
                    <a:pt x="10339" y="4225"/>
                  </a:cubicBezTo>
                  <a:cubicBezTo>
                    <a:pt x="10344" y="4221"/>
                    <a:pt x="10344" y="4209"/>
                    <a:pt x="10349" y="4196"/>
                  </a:cubicBezTo>
                  <a:lnTo>
                    <a:pt x="10307" y="4134"/>
                  </a:lnTo>
                  <a:lnTo>
                    <a:pt x="10138" y="4143"/>
                  </a:lnTo>
                  <a:cubicBezTo>
                    <a:pt x="10142" y="4181"/>
                    <a:pt x="10146" y="4223"/>
                    <a:pt x="10150" y="4266"/>
                  </a:cubicBezTo>
                  <a:lnTo>
                    <a:pt x="10186" y="4290"/>
                  </a:lnTo>
                  <a:lnTo>
                    <a:pt x="10016" y="4436"/>
                  </a:lnTo>
                  <a:lnTo>
                    <a:pt x="9887" y="4370"/>
                  </a:lnTo>
                  <a:cubicBezTo>
                    <a:pt x="9893" y="4298"/>
                    <a:pt x="9893" y="4298"/>
                    <a:pt x="9954" y="4262"/>
                  </a:cubicBezTo>
                  <a:lnTo>
                    <a:pt x="10044" y="4321"/>
                  </a:lnTo>
                  <a:lnTo>
                    <a:pt x="10074" y="4251"/>
                  </a:lnTo>
                  <a:lnTo>
                    <a:pt x="9961" y="4160"/>
                  </a:lnTo>
                  <a:lnTo>
                    <a:pt x="10037" y="4144"/>
                  </a:lnTo>
                  <a:lnTo>
                    <a:pt x="10018" y="4108"/>
                  </a:lnTo>
                  <a:lnTo>
                    <a:pt x="10043" y="4063"/>
                  </a:lnTo>
                  <a:lnTo>
                    <a:pt x="9952" y="4006"/>
                  </a:lnTo>
                  <a:cubicBezTo>
                    <a:pt x="10029" y="3908"/>
                    <a:pt x="10033" y="3789"/>
                    <a:pt x="10064" y="3680"/>
                  </a:cubicBezTo>
                  <a:cubicBezTo>
                    <a:pt x="10072" y="3650"/>
                    <a:pt x="10093" y="3625"/>
                    <a:pt x="10109" y="3598"/>
                  </a:cubicBezTo>
                  <a:cubicBezTo>
                    <a:pt x="10040" y="3576"/>
                    <a:pt x="10082" y="3510"/>
                    <a:pt x="10037" y="3468"/>
                  </a:cubicBezTo>
                  <a:lnTo>
                    <a:pt x="10162" y="3456"/>
                  </a:lnTo>
                  <a:lnTo>
                    <a:pt x="10162" y="3572"/>
                  </a:lnTo>
                  <a:cubicBezTo>
                    <a:pt x="10170" y="3569"/>
                    <a:pt x="10182" y="3572"/>
                    <a:pt x="10187" y="3566"/>
                  </a:cubicBezTo>
                  <a:cubicBezTo>
                    <a:pt x="10215" y="3532"/>
                    <a:pt x="10242" y="3496"/>
                    <a:pt x="10259" y="3475"/>
                  </a:cubicBezTo>
                  <a:lnTo>
                    <a:pt x="10381" y="3480"/>
                  </a:lnTo>
                  <a:lnTo>
                    <a:pt x="10447" y="3535"/>
                  </a:lnTo>
                  <a:cubicBezTo>
                    <a:pt x="10407" y="3608"/>
                    <a:pt x="10495" y="3635"/>
                    <a:pt x="10510" y="3697"/>
                  </a:cubicBezTo>
                  <a:lnTo>
                    <a:pt x="10474" y="3712"/>
                  </a:lnTo>
                  <a:lnTo>
                    <a:pt x="10557" y="3765"/>
                  </a:lnTo>
                  <a:cubicBezTo>
                    <a:pt x="10673" y="3706"/>
                    <a:pt x="10628" y="3600"/>
                    <a:pt x="10641" y="3521"/>
                  </a:cubicBezTo>
                  <a:cubicBezTo>
                    <a:pt x="10776" y="3493"/>
                    <a:pt x="10777" y="3376"/>
                    <a:pt x="10819" y="3277"/>
                  </a:cubicBezTo>
                  <a:lnTo>
                    <a:pt x="10958" y="3270"/>
                  </a:lnTo>
                  <a:lnTo>
                    <a:pt x="10990" y="3137"/>
                  </a:lnTo>
                  <a:lnTo>
                    <a:pt x="11037" y="3082"/>
                  </a:lnTo>
                  <a:cubicBezTo>
                    <a:pt x="11023" y="3060"/>
                    <a:pt x="11012" y="3040"/>
                    <a:pt x="10995" y="3011"/>
                  </a:cubicBezTo>
                  <a:lnTo>
                    <a:pt x="11071" y="2892"/>
                  </a:lnTo>
                  <a:lnTo>
                    <a:pt x="11123" y="2925"/>
                  </a:lnTo>
                  <a:lnTo>
                    <a:pt x="11173" y="2768"/>
                  </a:lnTo>
                  <a:cubicBezTo>
                    <a:pt x="11151" y="2733"/>
                    <a:pt x="11135" y="2707"/>
                    <a:pt x="11110" y="2666"/>
                  </a:cubicBezTo>
                  <a:lnTo>
                    <a:pt x="11240" y="2655"/>
                  </a:lnTo>
                  <a:cubicBezTo>
                    <a:pt x="11288" y="2579"/>
                    <a:pt x="11161" y="2514"/>
                    <a:pt x="11231" y="2440"/>
                  </a:cubicBezTo>
                  <a:lnTo>
                    <a:pt x="11290" y="2430"/>
                  </a:lnTo>
                  <a:cubicBezTo>
                    <a:pt x="11315" y="2350"/>
                    <a:pt x="11295" y="2284"/>
                    <a:pt x="11262" y="2223"/>
                  </a:cubicBezTo>
                  <a:cubicBezTo>
                    <a:pt x="11332" y="2130"/>
                    <a:pt x="11335" y="2066"/>
                    <a:pt x="11274" y="1966"/>
                  </a:cubicBezTo>
                  <a:cubicBezTo>
                    <a:pt x="11279" y="1938"/>
                    <a:pt x="11283" y="1909"/>
                    <a:pt x="11289" y="1871"/>
                  </a:cubicBezTo>
                  <a:cubicBezTo>
                    <a:pt x="11195" y="1806"/>
                    <a:pt x="11211" y="1687"/>
                    <a:pt x="11162" y="1593"/>
                  </a:cubicBezTo>
                  <a:cubicBezTo>
                    <a:pt x="11171" y="1550"/>
                    <a:pt x="11181" y="1503"/>
                    <a:pt x="11189" y="1463"/>
                  </a:cubicBezTo>
                  <a:lnTo>
                    <a:pt x="11045" y="1288"/>
                  </a:lnTo>
                  <a:lnTo>
                    <a:pt x="11033" y="1292"/>
                  </a:lnTo>
                  <a:cubicBezTo>
                    <a:pt x="11037" y="1317"/>
                    <a:pt x="11041" y="1342"/>
                    <a:pt x="11046" y="1367"/>
                  </a:cubicBezTo>
                  <a:lnTo>
                    <a:pt x="11103" y="1377"/>
                  </a:lnTo>
                  <a:cubicBezTo>
                    <a:pt x="11102" y="1446"/>
                    <a:pt x="11096" y="1511"/>
                    <a:pt x="11053" y="1568"/>
                  </a:cubicBezTo>
                  <a:lnTo>
                    <a:pt x="10925" y="1568"/>
                  </a:lnTo>
                  <a:cubicBezTo>
                    <a:pt x="10914" y="1552"/>
                    <a:pt x="10901" y="1533"/>
                    <a:pt x="10895" y="1524"/>
                  </a:cubicBezTo>
                  <a:lnTo>
                    <a:pt x="10701" y="1434"/>
                  </a:lnTo>
                  <a:cubicBezTo>
                    <a:pt x="10664" y="1380"/>
                    <a:pt x="10664" y="1380"/>
                    <a:pt x="10657" y="1211"/>
                  </a:cubicBezTo>
                  <a:lnTo>
                    <a:pt x="10595" y="1140"/>
                  </a:lnTo>
                  <a:lnTo>
                    <a:pt x="10595" y="1140"/>
                  </a:lnTo>
                  <a:cubicBezTo>
                    <a:pt x="10598" y="1203"/>
                    <a:pt x="10595" y="1253"/>
                    <a:pt x="10528" y="1268"/>
                  </a:cubicBezTo>
                  <a:cubicBezTo>
                    <a:pt x="10493" y="1245"/>
                    <a:pt x="10458" y="1213"/>
                    <a:pt x="10418" y="1200"/>
                  </a:cubicBezTo>
                  <a:cubicBezTo>
                    <a:pt x="10331" y="1169"/>
                    <a:pt x="10239" y="1146"/>
                    <a:pt x="10148" y="1123"/>
                  </a:cubicBezTo>
                  <a:cubicBezTo>
                    <a:pt x="10138" y="1122"/>
                    <a:pt x="10128" y="1122"/>
                    <a:pt x="10118" y="1122"/>
                  </a:cubicBezTo>
                  <a:cubicBezTo>
                    <a:pt x="10108" y="1122"/>
                    <a:pt x="10098" y="1122"/>
                    <a:pt x="10088" y="1123"/>
                  </a:cubicBezTo>
                  <a:lnTo>
                    <a:pt x="10027" y="1172"/>
                  </a:lnTo>
                  <a:cubicBezTo>
                    <a:pt x="10001" y="1162"/>
                    <a:pt x="9977" y="1158"/>
                    <a:pt x="9952" y="1158"/>
                  </a:cubicBezTo>
                  <a:cubicBezTo>
                    <a:pt x="9915" y="1158"/>
                    <a:pt x="9879" y="1168"/>
                    <a:pt x="9840" y="1183"/>
                  </a:cubicBezTo>
                  <a:cubicBezTo>
                    <a:pt x="9758" y="1212"/>
                    <a:pt x="9663" y="1210"/>
                    <a:pt x="9570" y="1221"/>
                  </a:cubicBezTo>
                  <a:cubicBezTo>
                    <a:pt x="9569" y="1193"/>
                    <a:pt x="9566" y="1167"/>
                    <a:pt x="9565" y="1150"/>
                  </a:cubicBezTo>
                  <a:lnTo>
                    <a:pt x="9708" y="1014"/>
                  </a:lnTo>
                  <a:cubicBezTo>
                    <a:pt x="9717" y="1019"/>
                    <a:pt x="9726" y="1021"/>
                    <a:pt x="9735" y="1021"/>
                  </a:cubicBezTo>
                  <a:cubicBezTo>
                    <a:pt x="9767" y="1021"/>
                    <a:pt x="9798" y="995"/>
                    <a:pt x="9832" y="990"/>
                  </a:cubicBezTo>
                  <a:cubicBezTo>
                    <a:pt x="9838" y="951"/>
                    <a:pt x="9843" y="918"/>
                    <a:pt x="9850" y="876"/>
                  </a:cubicBezTo>
                  <a:lnTo>
                    <a:pt x="10205" y="876"/>
                  </a:lnTo>
                  <a:lnTo>
                    <a:pt x="10263" y="901"/>
                  </a:lnTo>
                  <a:cubicBezTo>
                    <a:pt x="10287" y="881"/>
                    <a:pt x="10308" y="865"/>
                    <a:pt x="10328" y="849"/>
                  </a:cubicBezTo>
                  <a:lnTo>
                    <a:pt x="10392" y="878"/>
                  </a:lnTo>
                  <a:lnTo>
                    <a:pt x="10392" y="864"/>
                  </a:lnTo>
                  <a:cubicBezTo>
                    <a:pt x="10464" y="856"/>
                    <a:pt x="10536" y="848"/>
                    <a:pt x="10611" y="840"/>
                  </a:cubicBezTo>
                  <a:cubicBezTo>
                    <a:pt x="10607" y="811"/>
                    <a:pt x="10602" y="780"/>
                    <a:pt x="10596" y="748"/>
                  </a:cubicBezTo>
                  <a:lnTo>
                    <a:pt x="10649" y="739"/>
                  </a:lnTo>
                  <a:cubicBezTo>
                    <a:pt x="10675" y="658"/>
                    <a:pt x="10618" y="604"/>
                    <a:pt x="10580" y="530"/>
                  </a:cubicBezTo>
                  <a:cubicBezTo>
                    <a:pt x="10617" y="464"/>
                    <a:pt x="10584" y="362"/>
                    <a:pt x="10672" y="297"/>
                  </a:cubicBezTo>
                  <a:cubicBezTo>
                    <a:pt x="10695" y="313"/>
                    <a:pt x="10715" y="329"/>
                    <a:pt x="10737" y="342"/>
                  </a:cubicBezTo>
                  <a:cubicBezTo>
                    <a:pt x="10829" y="395"/>
                    <a:pt x="10836" y="410"/>
                    <a:pt x="10810" y="510"/>
                  </a:cubicBezTo>
                  <a:lnTo>
                    <a:pt x="10891" y="440"/>
                  </a:lnTo>
                  <a:cubicBezTo>
                    <a:pt x="10899" y="465"/>
                    <a:pt x="10904" y="482"/>
                    <a:pt x="10912" y="511"/>
                  </a:cubicBezTo>
                  <a:cubicBezTo>
                    <a:pt x="10917" y="496"/>
                    <a:pt x="10924" y="481"/>
                    <a:pt x="10931" y="466"/>
                  </a:cubicBezTo>
                  <a:cubicBezTo>
                    <a:pt x="10938" y="458"/>
                    <a:pt x="10946" y="450"/>
                    <a:pt x="10954" y="445"/>
                  </a:cubicBezTo>
                  <a:cubicBezTo>
                    <a:pt x="11110" y="539"/>
                    <a:pt x="11113" y="544"/>
                    <a:pt x="11079" y="640"/>
                  </a:cubicBezTo>
                  <a:lnTo>
                    <a:pt x="11016" y="640"/>
                  </a:lnTo>
                  <a:cubicBezTo>
                    <a:pt x="11008" y="698"/>
                    <a:pt x="11001" y="751"/>
                    <a:pt x="10992" y="828"/>
                  </a:cubicBezTo>
                  <a:lnTo>
                    <a:pt x="11081" y="908"/>
                  </a:lnTo>
                  <a:cubicBezTo>
                    <a:pt x="11139" y="855"/>
                    <a:pt x="11241" y="883"/>
                    <a:pt x="11271" y="780"/>
                  </a:cubicBezTo>
                  <a:lnTo>
                    <a:pt x="11169" y="721"/>
                  </a:lnTo>
                  <a:lnTo>
                    <a:pt x="11198" y="774"/>
                  </a:lnTo>
                  <a:lnTo>
                    <a:pt x="11128" y="829"/>
                  </a:lnTo>
                  <a:lnTo>
                    <a:pt x="11047" y="772"/>
                  </a:lnTo>
                  <a:lnTo>
                    <a:pt x="11141" y="697"/>
                  </a:lnTo>
                  <a:cubicBezTo>
                    <a:pt x="11143" y="660"/>
                    <a:pt x="11145" y="625"/>
                    <a:pt x="11146" y="588"/>
                  </a:cubicBezTo>
                  <a:lnTo>
                    <a:pt x="11160" y="584"/>
                  </a:lnTo>
                  <a:lnTo>
                    <a:pt x="11071" y="457"/>
                  </a:lnTo>
                  <a:lnTo>
                    <a:pt x="11208" y="407"/>
                  </a:lnTo>
                  <a:cubicBezTo>
                    <a:pt x="11166" y="370"/>
                    <a:pt x="11104" y="359"/>
                    <a:pt x="11135" y="295"/>
                  </a:cubicBezTo>
                  <a:cubicBezTo>
                    <a:pt x="11235" y="276"/>
                    <a:pt x="11235" y="276"/>
                    <a:pt x="11223" y="196"/>
                  </a:cubicBezTo>
                  <a:lnTo>
                    <a:pt x="11223" y="196"/>
                  </a:lnTo>
                  <a:lnTo>
                    <a:pt x="11078" y="236"/>
                  </a:lnTo>
                  <a:cubicBezTo>
                    <a:pt x="11021" y="174"/>
                    <a:pt x="10956" y="139"/>
                    <a:pt x="10886" y="139"/>
                  </a:cubicBezTo>
                  <a:cubicBezTo>
                    <a:pt x="10838" y="139"/>
                    <a:pt x="10787" y="155"/>
                    <a:pt x="10733" y="191"/>
                  </a:cubicBezTo>
                  <a:cubicBezTo>
                    <a:pt x="10706" y="180"/>
                    <a:pt x="10677" y="160"/>
                    <a:pt x="10652" y="160"/>
                  </a:cubicBezTo>
                  <a:cubicBezTo>
                    <a:pt x="10627" y="160"/>
                    <a:pt x="10603" y="182"/>
                    <a:pt x="10578" y="195"/>
                  </a:cubicBezTo>
                  <a:cubicBezTo>
                    <a:pt x="10571" y="180"/>
                    <a:pt x="10563" y="164"/>
                    <a:pt x="10552" y="142"/>
                  </a:cubicBezTo>
                  <a:lnTo>
                    <a:pt x="10334" y="208"/>
                  </a:lnTo>
                  <a:lnTo>
                    <a:pt x="10286" y="184"/>
                  </a:lnTo>
                  <a:cubicBezTo>
                    <a:pt x="10183" y="209"/>
                    <a:pt x="10247" y="294"/>
                    <a:pt x="10225" y="352"/>
                  </a:cubicBezTo>
                  <a:cubicBezTo>
                    <a:pt x="10176" y="329"/>
                    <a:pt x="10150" y="270"/>
                    <a:pt x="10090" y="270"/>
                  </a:cubicBezTo>
                  <a:cubicBezTo>
                    <a:pt x="10085" y="270"/>
                    <a:pt x="10080" y="270"/>
                    <a:pt x="10075" y="271"/>
                  </a:cubicBezTo>
                  <a:cubicBezTo>
                    <a:pt x="10073" y="297"/>
                    <a:pt x="10072" y="321"/>
                    <a:pt x="10071" y="340"/>
                  </a:cubicBezTo>
                  <a:lnTo>
                    <a:pt x="9788" y="425"/>
                  </a:lnTo>
                  <a:lnTo>
                    <a:pt x="9739" y="414"/>
                  </a:lnTo>
                  <a:cubicBezTo>
                    <a:pt x="9726" y="443"/>
                    <a:pt x="9713" y="472"/>
                    <a:pt x="9703" y="498"/>
                  </a:cubicBezTo>
                  <a:lnTo>
                    <a:pt x="9631" y="522"/>
                  </a:lnTo>
                  <a:lnTo>
                    <a:pt x="9631" y="707"/>
                  </a:lnTo>
                  <a:lnTo>
                    <a:pt x="9542" y="678"/>
                  </a:lnTo>
                  <a:cubicBezTo>
                    <a:pt x="9548" y="645"/>
                    <a:pt x="9551" y="622"/>
                    <a:pt x="9555" y="597"/>
                  </a:cubicBezTo>
                  <a:lnTo>
                    <a:pt x="9465" y="597"/>
                  </a:lnTo>
                  <a:cubicBezTo>
                    <a:pt x="9460" y="625"/>
                    <a:pt x="9457" y="649"/>
                    <a:pt x="9452" y="681"/>
                  </a:cubicBezTo>
                  <a:lnTo>
                    <a:pt x="9399" y="654"/>
                  </a:lnTo>
                  <a:lnTo>
                    <a:pt x="9399" y="654"/>
                  </a:lnTo>
                  <a:cubicBezTo>
                    <a:pt x="9385" y="711"/>
                    <a:pt x="9404" y="775"/>
                    <a:pt x="9355" y="826"/>
                  </a:cubicBezTo>
                  <a:lnTo>
                    <a:pt x="9281" y="775"/>
                  </a:lnTo>
                  <a:lnTo>
                    <a:pt x="9281" y="775"/>
                  </a:lnTo>
                  <a:cubicBezTo>
                    <a:pt x="9286" y="812"/>
                    <a:pt x="9289" y="835"/>
                    <a:pt x="9292" y="863"/>
                  </a:cubicBezTo>
                  <a:lnTo>
                    <a:pt x="9232" y="857"/>
                  </a:lnTo>
                  <a:lnTo>
                    <a:pt x="9060" y="964"/>
                  </a:lnTo>
                  <a:cubicBezTo>
                    <a:pt x="9023" y="966"/>
                    <a:pt x="8980" y="966"/>
                    <a:pt x="8953" y="986"/>
                  </a:cubicBezTo>
                  <a:cubicBezTo>
                    <a:pt x="8902" y="1027"/>
                    <a:pt x="8842" y="1055"/>
                    <a:pt x="8778" y="1066"/>
                  </a:cubicBezTo>
                  <a:cubicBezTo>
                    <a:pt x="8755" y="1072"/>
                    <a:pt x="8733" y="1083"/>
                    <a:pt x="8715" y="1099"/>
                  </a:cubicBezTo>
                  <a:cubicBezTo>
                    <a:pt x="8633" y="1159"/>
                    <a:pt x="8545" y="1204"/>
                    <a:pt x="8441" y="1219"/>
                  </a:cubicBezTo>
                  <a:cubicBezTo>
                    <a:pt x="8420" y="1310"/>
                    <a:pt x="8316" y="1301"/>
                    <a:pt x="8273" y="1371"/>
                  </a:cubicBezTo>
                  <a:cubicBezTo>
                    <a:pt x="8249" y="1333"/>
                    <a:pt x="8267" y="1276"/>
                    <a:pt x="8212" y="1272"/>
                  </a:cubicBezTo>
                  <a:cubicBezTo>
                    <a:pt x="8188" y="1308"/>
                    <a:pt x="8164" y="1339"/>
                    <a:pt x="8146" y="1372"/>
                  </a:cubicBezTo>
                  <a:cubicBezTo>
                    <a:pt x="8127" y="1409"/>
                    <a:pt x="8113" y="1447"/>
                    <a:pt x="8095" y="1488"/>
                  </a:cubicBezTo>
                  <a:cubicBezTo>
                    <a:pt x="8064" y="1478"/>
                    <a:pt x="8032" y="1470"/>
                    <a:pt x="8000" y="1464"/>
                  </a:cubicBezTo>
                  <a:cubicBezTo>
                    <a:pt x="7987" y="1463"/>
                    <a:pt x="7972" y="1462"/>
                    <a:pt x="7958" y="1462"/>
                  </a:cubicBezTo>
                  <a:cubicBezTo>
                    <a:pt x="7941" y="1462"/>
                    <a:pt x="7925" y="1464"/>
                    <a:pt x="7916" y="1472"/>
                  </a:cubicBezTo>
                  <a:cubicBezTo>
                    <a:pt x="7886" y="1498"/>
                    <a:pt x="7861" y="1525"/>
                    <a:pt x="7824" y="1525"/>
                  </a:cubicBezTo>
                  <a:cubicBezTo>
                    <a:pt x="7818" y="1525"/>
                    <a:pt x="7812" y="1524"/>
                    <a:pt x="7806" y="1523"/>
                  </a:cubicBezTo>
                  <a:cubicBezTo>
                    <a:pt x="7803" y="1544"/>
                    <a:pt x="7799" y="1564"/>
                    <a:pt x="7795" y="1586"/>
                  </a:cubicBezTo>
                  <a:cubicBezTo>
                    <a:pt x="7724" y="1588"/>
                    <a:pt x="7668" y="1644"/>
                    <a:pt x="7600" y="1644"/>
                  </a:cubicBezTo>
                  <a:cubicBezTo>
                    <a:pt x="7588" y="1644"/>
                    <a:pt x="7574" y="1643"/>
                    <a:pt x="7561" y="1638"/>
                  </a:cubicBezTo>
                  <a:lnTo>
                    <a:pt x="7530" y="1707"/>
                  </a:lnTo>
                  <a:lnTo>
                    <a:pt x="7372" y="1631"/>
                  </a:lnTo>
                  <a:cubicBezTo>
                    <a:pt x="7311" y="1732"/>
                    <a:pt x="7213" y="1756"/>
                    <a:pt x="7151" y="1774"/>
                  </a:cubicBezTo>
                  <a:lnTo>
                    <a:pt x="6888" y="1939"/>
                  </a:lnTo>
                  <a:lnTo>
                    <a:pt x="6805" y="1991"/>
                  </a:lnTo>
                  <a:cubicBezTo>
                    <a:pt x="6753" y="2023"/>
                    <a:pt x="6697" y="2052"/>
                    <a:pt x="6649" y="2091"/>
                  </a:cubicBezTo>
                  <a:cubicBezTo>
                    <a:pt x="6569" y="2157"/>
                    <a:pt x="6462" y="2197"/>
                    <a:pt x="6420" y="2302"/>
                  </a:cubicBezTo>
                  <a:cubicBezTo>
                    <a:pt x="6291" y="2335"/>
                    <a:pt x="6236" y="2461"/>
                    <a:pt x="6130" y="2527"/>
                  </a:cubicBezTo>
                  <a:cubicBezTo>
                    <a:pt x="6132" y="2549"/>
                    <a:pt x="6136" y="2574"/>
                    <a:pt x="6138" y="2592"/>
                  </a:cubicBezTo>
                  <a:lnTo>
                    <a:pt x="6090" y="2691"/>
                  </a:lnTo>
                  <a:cubicBezTo>
                    <a:pt x="6111" y="2694"/>
                    <a:pt x="6125" y="2700"/>
                    <a:pt x="6136" y="2700"/>
                  </a:cubicBezTo>
                  <a:cubicBezTo>
                    <a:pt x="6138" y="2700"/>
                    <a:pt x="6141" y="2699"/>
                    <a:pt x="6143" y="2699"/>
                  </a:cubicBezTo>
                  <a:cubicBezTo>
                    <a:pt x="6207" y="2681"/>
                    <a:pt x="6178" y="2606"/>
                    <a:pt x="6219" y="2566"/>
                  </a:cubicBezTo>
                  <a:cubicBezTo>
                    <a:pt x="6262" y="2667"/>
                    <a:pt x="6304" y="2764"/>
                    <a:pt x="6338" y="2843"/>
                  </a:cubicBezTo>
                  <a:cubicBezTo>
                    <a:pt x="6334" y="2890"/>
                    <a:pt x="6318" y="2930"/>
                    <a:pt x="6331" y="2957"/>
                  </a:cubicBezTo>
                  <a:cubicBezTo>
                    <a:pt x="6348" y="2995"/>
                    <a:pt x="6383" y="3013"/>
                    <a:pt x="6424" y="3013"/>
                  </a:cubicBezTo>
                  <a:cubicBezTo>
                    <a:pt x="6432" y="3013"/>
                    <a:pt x="6439" y="3013"/>
                    <a:pt x="6447" y="3011"/>
                  </a:cubicBezTo>
                  <a:cubicBezTo>
                    <a:pt x="6479" y="2968"/>
                    <a:pt x="6456" y="2932"/>
                    <a:pt x="6445" y="2890"/>
                  </a:cubicBezTo>
                  <a:cubicBezTo>
                    <a:pt x="6434" y="2849"/>
                    <a:pt x="6426" y="2808"/>
                    <a:pt x="6415" y="2767"/>
                  </a:cubicBezTo>
                  <a:lnTo>
                    <a:pt x="6415" y="2767"/>
                  </a:lnTo>
                  <a:lnTo>
                    <a:pt x="6535" y="2796"/>
                  </a:lnTo>
                  <a:cubicBezTo>
                    <a:pt x="6561" y="2829"/>
                    <a:pt x="6589" y="2879"/>
                    <a:pt x="6629" y="2912"/>
                  </a:cubicBezTo>
                  <a:cubicBezTo>
                    <a:pt x="6667" y="2945"/>
                    <a:pt x="6717" y="2960"/>
                    <a:pt x="6768" y="2960"/>
                  </a:cubicBezTo>
                  <a:cubicBezTo>
                    <a:pt x="6819" y="2960"/>
                    <a:pt x="6872" y="2945"/>
                    <a:pt x="6916" y="2914"/>
                  </a:cubicBezTo>
                  <a:cubicBezTo>
                    <a:pt x="6937" y="2900"/>
                    <a:pt x="6958" y="2887"/>
                    <a:pt x="6982" y="2887"/>
                  </a:cubicBezTo>
                  <a:cubicBezTo>
                    <a:pt x="6991" y="2887"/>
                    <a:pt x="7001" y="2889"/>
                    <a:pt x="7011" y="2894"/>
                  </a:cubicBezTo>
                  <a:cubicBezTo>
                    <a:pt x="7043" y="2978"/>
                    <a:pt x="6946" y="2984"/>
                    <a:pt x="6926" y="3048"/>
                  </a:cubicBezTo>
                  <a:cubicBezTo>
                    <a:pt x="6944" y="3068"/>
                    <a:pt x="6964" y="3092"/>
                    <a:pt x="6985" y="3115"/>
                  </a:cubicBezTo>
                  <a:cubicBezTo>
                    <a:pt x="7013" y="3145"/>
                    <a:pt x="7039" y="3177"/>
                    <a:pt x="7063" y="3210"/>
                  </a:cubicBezTo>
                  <a:cubicBezTo>
                    <a:pt x="7106" y="3276"/>
                    <a:pt x="7153" y="3303"/>
                    <a:pt x="7221" y="3303"/>
                  </a:cubicBezTo>
                  <a:cubicBezTo>
                    <a:pt x="7240" y="3303"/>
                    <a:pt x="7259" y="3301"/>
                    <a:pt x="7281" y="3298"/>
                  </a:cubicBezTo>
                  <a:cubicBezTo>
                    <a:pt x="7332" y="3288"/>
                    <a:pt x="7384" y="3283"/>
                    <a:pt x="7436" y="3283"/>
                  </a:cubicBezTo>
                  <a:cubicBezTo>
                    <a:pt x="7463" y="3283"/>
                    <a:pt x="7491" y="3285"/>
                    <a:pt x="7519" y="3287"/>
                  </a:cubicBezTo>
                  <a:cubicBezTo>
                    <a:pt x="7622" y="3299"/>
                    <a:pt x="7725" y="3327"/>
                    <a:pt x="7836" y="3350"/>
                  </a:cubicBezTo>
                  <a:cubicBezTo>
                    <a:pt x="7862" y="3412"/>
                    <a:pt x="7854" y="3479"/>
                    <a:pt x="7822" y="3544"/>
                  </a:cubicBezTo>
                  <a:lnTo>
                    <a:pt x="7934" y="3589"/>
                  </a:lnTo>
                  <a:lnTo>
                    <a:pt x="7934" y="3589"/>
                  </a:lnTo>
                  <a:lnTo>
                    <a:pt x="7880" y="3397"/>
                  </a:lnTo>
                  <a:cubicBezTo>
                    <a:pt x="7908" y="3394"/>
                    <a:pt x="7933" y="3387"/>
                    <a:pt x="7956" y="3387"/>
                  </a:cubicBezTo>
                  <a:cubicBezTo>
                    <a:pt x="7964" y="3387"/>
                    <a:pt x="7971" y="3388"/>
                    <a:pt x="7978" y="3390"/>
                  </a:cubicBezTo>
                  <a:cubicBezTo>
                    <a:pt x="7994" y="3394"/>
                    <a:pt x="8008" y="3396"/>
                    <a:pt x="8023" y="3396"/>
                  </a:cubicBezTo>
                  <a:cubicBezTo>
                    <a:pt x="8051" y="3396"/>
                    <a:pt x="8077" y="3388"/>
                    <a:pt x="8103" y="3368"/>
                  </a:cubicBezTo>
                  <a:cubicBezTo>
                    <a:pt x="8105" y="3368"/>
                    <a:pt x="8107" y="3367"/>
                    <a:pt x="8110" y="3367"/>
                  </a:cubicBezTo>
                  <a:cubicBezTo>
                    <a:pt x="8115" y="3367"/>
                    <a:pt x="8122" y="3368"/>
                    <a:pt x="8129" y="3368"/>
                  </a:cubicBezTo>
                  <a:cubicBezTo>
                    <a:pt x="8133" y="3392"/>
                    <a:pt x="8138" y="3415"/>
                    <a:pt x="8141" y="3436"/>
                  </a:cubicBezTo>
                  <a:cubicBezTo>
                    <a:pt x="8149" y="3438"/>
                    <a:pt x="8157" y="3439"/>
                    <a:pt x="8163" y="3439"/>
                  </a:cubicBezTo>
                  <a:cubicBezTo>
                    <a:pt x="8202" y="3439"/>
                    <a:pt x="8214" y="3406"/>
                    <a:pt x="8228" y="3378"/>
                  </a:cubicBezTo>
                  <a:lnTo>
                    <a:pt x="8210" y="3325"/>
                  </a:lnTo>
                  <a:lnTo>
                    <a:pt x="8360" y="3182"/>
                  </a:lnTo>
                  <a:lnTo>
                    <a:pt x="8348" y="3174"/>
                  </a:lnTo>
                  <a:cubicBezTo>
                    <a:pt x="8354" y="3149"/>
                    <a:pt x="8360" y="3124"/>
                    <a:pt x="8366" y="3099"/>
                  </a:cubicBezTo>
                  <a:lnTo>
                    <a:pt x="8397" y="3024"/>
                  </a:lnTo>
                  <a:lnTo>
                    <a:pt x="8213" y="2890"/>
                  </a:lnTo>
                  <a:lnTo>
                    <a:pt x="8327" y="2830"/>
                  </a:lnTo>
                  <a:cubicBezTo>
                    <a:pt x="8332" y="2833"/>
                    <a:pt x="8336" y="2834"/>
                    <a:pt x="8342" y="2834"/>
                  </a:cubicBezTo>
                  <a:cubicBezTo>
                    <a:pt x="8364" y="2834"/>
                    <a:pt x="8394" y="2813"/>
                    <a:pt x="8421" y="2813"/>
                  </a:cubicBezTo>
                  <a:cubicBezTo>
                    <a:pt x="8438" y="2813"/>
                    <a:pt x="8453" y="2821"/>
                    <a:pt x="8465" y="2848"/>
                  </a:cubicBezTo>
                  <a:lnTo>
                    <a:pt x="8465" y="3048"/>
                  </a:lnTo>
                  <a:lnTo>
                    <a:pt x="8427" y="3121"/>
                  </a:lnTo>
                  <a:lnTo>
                    <a:pt x="8375" y="3108"/>
                  </a:lnTo>
                  <a:lnTo>
                    <a:pt x="8427" y="3153"/>
                  </a:lnTo>
                  <a:cubicBezTo>
                    <a:pt x="8427" y="3153"/>
                    <a:pt x="8428" y="3153"/>
                    <a:pt x="8429" y="3153"/>
                  </a:cubicBezTo>
                  <a:cubicBezTo>
                    <a:pt x="8491" y="3153"/>
                    <a:pt x="8544" y="3126"/>
                    <a:pt x="8598" y="3126"/>
                  </a:cubicBezTo>
                  <a:cubicBezTo>
                    <a:pt x="8623" y="3126"/>
                    <a:pt x="8648" y="3132"/>
                    <a:pt x="8674" y="3147"/>
                  </a:cubicBezTo>
                  <a:cubicBezTo>
                    <a:pt x="8641" y="3198"/>
                    <a:pt x="8604" y="3224"/>
                    <a:pt x="8568" y="3224"/>
                  </a:cubicBezTo>
                  <a:cubicBezTo>
                    <a:pt x="8563" y="3224"/>
                    <a:pt x="8559" y="3223"/>
                    <a:pt x="8554" y="3222"/>
                  </a:cubicBezTo>
                  <a:cubicBezTo>
                    <a:pt x="8504" y="3254"/>
                    <a:pt x="8467" y="3279"/>
                    <a:pt x="8429" y="3305"/>
                  </a:cubicBezTo>
                  <a:lnTo>
                    <a:pt x="8457" y="3362"/>
                  </a:lnTo>
                  <a:lnTo>
                    <a:pt x="8445" y="3374"/>
                  </a:lnTo>
                  <a:lnTo>
                    <a:pt x="8310" y="3292"/>
                  </a:lnTo>
                  <a:lnTo>
                    <a:pt x="8310" y="3292"/>
                  </a:lnTo>
                  <a:cubicBezTo>
                    <a:pt x="8334" y="3344"/>
                    <a:pt x="8260" y="3368"/>
                    <a:pt x="8297" y="3419"/>
                  </a:cubicBezTo>
                  <a:cubicBezTo>
                    <a:pt x="8322" y="3393"/>
                    <a:pt x="8337" y="3381"/>
                    <a:pt x="8356" y="3381"/>
                  </a:cubicBezTo>
                  <a:cubicBezTo>
                    <a:pt x="8373" y="3381"/>
                    <a:pt x="8394" y="3391"/>
                    <a:pt x="8429" y="3410"/>
                  </a:cubicBezTo>
                  <a:lnTo>
                    <a:pt x="8384" y="3436"/>
                  </a:lnTo>
                  <a:cubicBezTo>
                    <a:pt x="8376" y="3464"/>
                    <a:pt x="8367" y="3494"/>
                    <a:pt x="8358" y="3527"/>
                  </a:cubicBezTo>
                  <a:lnTo>
                    <a:pt x="8317" y="3518"/>
                  </a:lnTo>
                  <a:cubicBezTo>
                    <a:pt x="8277" y="3485"/>
                    <a:pt x="8354" y="3454"/>
                    <a:pt x="8303" y="3429"/>
                  </a:cubicBezTo>
                  <a:lnTo>
                    <a:pt x="8303" y="3429"/>
                  </a:lnTo>
                  <a:lnTo>
                    <a:pt x="8227" y="3560"/>
                  </a:lnTo>
                  <a:cubicBezTo>
                    <a:pt x="8243" y="3586"/>
                    <a:pt x="8253" y="3602"/>
                    <a:pt x="8266" y="3623"/>
                  </a:cubicBezTo>
                  <a:lnTo>
                    <a:pt x="8225" y="3675"/>
                  </a:lnTo>
                  <a:cubicBezTo>
                    <a:pt x="8157" y="3665"/>
                    <a:pt x="8130" y="3618"/>
                    <a:pt x="8104" y="3565"/>
                  </a:cubicBezTo>
                  <a:cubicBezTo>
                    <a:pt x="8096" y="3594"/>
                    <a:pt x="8087" y="3632"/>
                    <a:pt x="8101" y="3646"/>
                  </a:cubicBezTo>
                  <a:cubicBezTo>
                    <a:pt x="8141" y="3687"/>
                    <a:pt x="8131" y="3724"/>
                    <a:pt x="8119" y="3759"/>
                  </a:cubicBezTo>
                  <a:cubicBezTo>
                    <a:pt x="8090" y="3775"/>
                    <a:pt x="8064" y="3781"/>
                    <a:pt x="8048" y="3800"/>
                  </a:cubicBezTo>
                  <a:cubicBezTo>
                    <a:pt x="7998" y="3854"/>
                    <a:pt x="7951" y="3914"/>
                    <a:pt x="7904" y="3971"/>
                  </a:cubicBezTo>
                  <a:lnTo>
                    <a:pt x="7858" y="3956"/>
                  </a:lnTo>
                  <a:lnTo>
                    <a:pt x="7858" y="4121"/>
                  </a:lnTo>
                  <a:lnTo>
                    <a:pt x="7691" y="4242"/>
                  </a:lnTo>
                  <a:cubicBezTo>
                    <a:pt x="7676" y="4278"/>
                    <a:pt x="7694" y="4322"/>
                    <a:pt x="7649" y="4337"/>
                  </a:cubicBezTo>
                  <a:cubicBezTo>
                    <a:pt x="7633" y="4306"/>
                    <a:pt x="7620" y="4280"/>
                    <a:pt x="7607" y="4256"/>
                  </a:cubicBezTo>
                  <a:cubicBezTo>
                    <a:pt x="7531" y="4262"/>
                    <a:pt x="7552" y="4331"/>
                    <a:pt x="7517" y="4367"/>
                  </a:cubicBezTo>
                  <a:lnTo>
                    <a:pt x="7447" y="4324"/>
                  </a:lnTo>
                  <a:lnTo>
                    <a:pt x="7325" y="4439"/>
                  </a:lnTo>
                  <a:cubicBezTo>
                    <a:pt x="7333" y="4459"/>
                    <a:pt x="7339" y="4477"/>
                    <a:pt x="7343" y="4486"/>
                  </a:cubicBezTo>
                  <a:lnTo>
                    <a:pt x="7084" y="4864"/>
                  </a:lnTo>
                  <a:cubicBezTo>
                    <a:pt x="6967" y="4963"/>
                    <a:pt x="6847" y="5061"/>
                    <a:pt x="6809" y="5227"/>
                  </a:cubicBezTo>
                  <a:lnTo>
                    <a:pt x="6748" y="5258"/>
                  </a:lnTo>
                  <a:cubicBezTo>
                    <a:pt x="6751" y="5282"/>
                    <a:pt x="6753" y="5303"/>
                    <a:pt x="6753" y="5312"/>
                  </a:cubicBezTo>
                  <a:lnTo>
                    <a:pt x="6566" y="5392"/>
                  </a:lnTo>
                  <a:cubicBezTo>
                    <a:pt x="6559" y="5429"/>
                    <a:pt x="6553" y="5450"/>
                    <a:pt x="6549" y="5472"/>
                  </a:cubicBezTo>
                  <a:lnTo>
                    <a:pt x="6479" y="5501"/>
                  </a:lnTo>
                  <a:cubicBezTo>
                    <a:pt x="6435" y="5565"/>
                    <a:pt x="6471" y="5609"/>
                    <a:pt x="6516" y="5656"/>
                  </a:cubicBezTo>
                  <a:cubicBezTo>
                    <a:pt x="6395" y="5671"/>
                    <a:pt x="6322" y="5748"/>
                    <a:pt x="6237" y="5811"/>
                  </a:cubicBezTo>
                  <a:lnTo>
                    <a:pt x="6252" y="5871"/>
                  </a:lnTo>
                  <a:cubicBezTo>
                    <a:pt x="6155" y="5903"/>
                    <a:pt x="6099" y="5966"/>
                    <a:pt x="6097" y="6073"/>
                  </a:cubicBezTo>
                  <a:cubicBezTo>
                    <a:pt x="6045" y="6078"/>
                    <a:pt x="5991" y="6081"/>
                    <a:pt x="5959" y="6137"/>
                  </a:cubicBezTo>
                  <a:cubicBezTo>
                    <a:pt x="5956" y="6169"/>
                    <a:pt x="5951" y="6203"/>
                    <a:pt x="5946" y="6236"/>
                  </a:cubicBezTo>
                  <a:lnTo>
                    <a:pt x="5840" y="6303"/>
                  </a:lnTo>
                  <a:cubicBezTo>
                    <a:pt x="5848" y="6338"/>
                    <a:pt x="5855" y="6370"/>
                    <a:pt x="5864" y="6411"/>
                  </a:cubicBezTo>
                  <a:lnTo>
                    <a:pt x="5781" y="6411"/>
                  </a:lnTo>
                  <a:cubicBezTo>
                    <a:pt x="5745" y="6502"/>
                    <a:pt x="5666" y="6544"/>
                    <a:pt x="5585" y="6576"/>
                  </a:cubicBezTo>
                  <a:cubicBezTo>
                    <a:pt x="5568" y="6638"/>
                    <a:pt x="5637" y="6694"/>
                    <a:pt x="5583" y="6753"/>
                  </a:cubicBezTo>
                  <a:lnTo>
                    <a:pt x="5489" y="6743"/>
                  </a:lnTo>
                  <a:lnTo>
                    <a:pt x="5389" y="6795"/>
                  </a:lnTo>
                  <a:lnTo>
                    <a:pt x="5465" y="6838"/>
                  </a:lnTo>
                  <a:lnTo>
                    <a:pt x="5438" y="6897"/>
                  </a:lnTo>
                  <a:lnTo>
                    <a:pt x="5373" y="6833"/>
                  </a:lnTo>
                  <a:cubicBezTo>
                    <a:pt x="5351" y="6881"/>
                    <a:pt x="5342" y="6927"/>
                    <a:pt x="5316" y="6957"/>
                  </a:cubicBezTo>
                  <a:cubicBezTo>
                    <a:pt x="5254" y="7029"/>
                    <a:pt x="5184" y="7094"/>
                    <a:pt x="5121" y="7163"/>
                  </a:cubicBezTo>
                  <a:cubicBezTo>
                    <a:pt x="4977" y="7318"/>
                    <a:pt x="4862" y="7489"/>
                    <a:pt x="4797" y="7686"/>
                  </a:cubicBezTo>
                  <a:lnTo>
                    <a:pt x="4721" y="7742"/>
                  </a:lnTo>
                  <a:lnTo>
                    <a:pt x="4721" y="7813"/>
                  </a:lnTo>
                  <a:lnTo>
                    <a:pt x="4641" y="7872"/>
                  </a:lnTo>
                  <a:cubicBezTo>
                    <a:pt x="4646" y="7895"/>
                    <a:pt x="4652" y="7913"/>
                    <a:pt x="4656" y="7935"/>
                  </a:cubicBezTo>
                  <a:cubicBezTo>
                    <a:pt x="4595" y="7964"/>
                    <a:pt x="4541" y="7998"/>
                    <a:pt x="4526" y="8075"/>
                  </a:cubicBezTo>
                  <a:lnTo>
                    <a:pt x="4620" y="8211"/>
                  </a:lnTo>
                  <a:lnTo>
                    <a:pt x="4561" y="8228"/>
                  </a:lnTo>
                  <a:cubicBezTo>
                    <a:pt x="4539" y="8202"/>
                    <a:pt x="4564" y="8152"/>
                    <a:pt x="4512" y="8152"/>
                  </a:cubicBezTo>
                  <a:cubicBezTo>
                    <a:pt x="4511" y="8152"/>
                    <a:pt x="4511" y="8152"/>
                    <a:pt x="4510" y="8152"/>
                  </a:cubicBezTo>
                  <a:cubicBezTo>
                    <a:pt x="4457" y="8198"/>
                    <a:pt x="4512" y="8252"/>
                    <a:pt x="4498" y="8306"/>
                  </a:cubicBezTo>
                  <a:lnTo>
                    <a:pt x="4445" y="8349"/>
                  </a:lnTo>
                  <a:cubicBezTo>
                    <a:pt x="4462" y="8431"/>
                    <a:pt x="4478" y="8509"/>
                    <a:pt x="4493" y="8582"/>
                  </a:cubicBezTo>
                  <a:lnTo>
                    <a:pt x="4575" y="8606"/>
                  </a:lnTo>
                  <a:cubicBezTo>
                    <a:pt x="4582" y="8743"/>
                    <a:pt x="4635" y="8847"/>
                    <a:pt x="4784" y="8883"/>
                  </a:cubicBezTo>
                  <a:lnTo>
                    <a:pt x="4922" y="8818"/>
                  </a:lnTo>
                  <a:cubicBezTo>
                    <a:pt x="4923" y="8822"/>
                    <a:pt x="4924" y="8825"/>
                    <a:pt x="4924" y="8830"/>
                  </a:cubicBezTo>
                  <a:lnTo>
                    <a:pt x="5086" y="8796"/>
                  </a:lnTo>
                  <a:cubicBezTo>
                    <a:pt x="5091" y="8803"/>
                    <a:pt x="5100" y="8817"/>
                    <a:pt x="5109" y="8831"/>
                  </a:cubicBezTo>
                  <a:cubicBezTo>
                    <a:pt x="5117" y="8812"/>
                    <a:pt x="5124" y="8798"/>
                    <a:pt x="5130" y="8784"/>
                  </a:cubicBezTo>
                  <a:lnTo>
                    <a:pt x="5212" y="8784"/>
                  </a:lnTo>
                  <a:lnTo>
                    <a:pt x="5273" y="8734"/>
                  </a:lnTo>
                  <a:lnTo>
                    <a:pt x="5435" y="8802"/>
                  </a:lnTo>
                  <a:lnTo>
                    <a:pt x="5492" y="8883"/>
                  </a:lnTo>
                  <a:cubicBezTo>
                    <a:pt x="5511" y="8945"/>
                    <a:pt x="5529" y="8994"/>
                    <a:pt x="5541" y="9045"/>
                  </a:cubicBezTo>
                  <a:cubicBezTo>
                    <a:pt x="5554" y="9097"/>
                    <a:pt x="5601" y="9141"/>
                    <a:pt x="5580" y="9201"/>
                  </a:cubicBezTo>
                  <a:lnTo>
                    <a:pt x="5343" y="9241"/>
                  </a:lnTo>
                  <a:cubicBezTo>
                    <a:pt x="5340" y="9293"/>
                    <a:pt x="5294" y="9345"/>
                    <a:pt x="5211" y="9387"/>
                  </a:cubicBezTo>
                  <a:cubicBezTo>
                    <a:pt x="5183" y="9436"/>
                    <a:pt x="5180" y="9513"/>
                    <a:pt x="5099" y="9513"/>
                  </a:cubicBezTo>
                  <a:cubicBezTo>
                    <a:pt x="5097" y="9513"/>
                    <a:pt x="5094" y="9513"/>
                    <a:pt x="5092" y="9513"/>
                  </a:cubicBezTo>
                  <a:lnTo>
                    <a:pt x="5028" y="9424"/>
                  </a:lnTo>
                  <a:cubicBezTo>
                    <a:pt x="4943" y="9454"/>
                    <a:pt x="5000" y="9524"/>
                    <a:pt x="4966" y="9572"/>
                  </a:cubicBezTo>
                  <a:lnTo>
                    <a:pt x="4905" y="9594"/>
                  </a:lnTo>
                  <a:cubicBezTo>
                    <a:pt x="4893" y="9624"/>
                    <a:pt x="4883" y="9650"/>
                    <a:pt x="4873" y="9678"/>
                  </a:cubicBezTo>
                  <a:lnTo>
                    <a:pt x="4814" y="9664"/>
                  </a:lnTo>
                  <a:lnTo>
                    <a:pt x="4814" y="9664"/>
                  </a:lnTo>
                  <a:cubicBezTo>
                    <a:pt x="4819" y="9678"/>
                    <a:pt x="4824" y="9691"/>
                    <a:pt x="4832" y="9711"/>
                  </a:cubicBezTo>
                  <a:cubicBezTo>
                    <a:pt x="4831" y="9711"/>
                    <a:pt x="4830" y="9711"/>
                    <a:pt x="4830" y="9711"/>
                  </a:cubicBezTo>
                  <a:cubicBezTo>
                    <a:pt x="4755" y="9711"/>
                    <a:pt x="4737" y="9768"/>
                    <a:pt x="4720" y="9828"/>
                  </a:cubicBezTo>
                  <a:lnTo>
                    <a:pt x="4656" y="9828"/>
                  </a:lnTo>
                  <a:cubicBezTo>
                    <a:pt x="4669" y="9800"/>
                    <a:pt x="4679" y="9776"/>
                    <a:pt x="4697" y="9738"/>
                  </a:cubicBezTo>
                  <a:lnTo>
                    <a:pt x="4697" y="9738"/>
                  </a:lnTo>
                  <a:lnTo>
                    <a:pt x="4409" y="9951"/>
                  </a:lnTo>
                  <a:lnTo>
                    <a:pt x="4409" y="10018"/>
                  </a:lnTo>
                  <a:lnTo>
                    <a:pt x="4323" y="10034"/>
                  </a:lnTo>
                  <a:cubicBezTo>
                    <a:pt x="4273" y="10147"/>
                    <a:pt x="4160" y="10189"/>
                    <a:pt x="4087" y="10273"/>
                  </a:cubicBezTo>
                  <a:cubicBezTo>
                    <a:pt x="4105" y="10325"/>
                    <a:pt x="4105" y="10325"/>
                    <a:pt x="4071" y="10371"/>
                  </a:cubicBezTo>
                  <a:lnTo>
                    <a:pt x="4009" y="10361"/>
                  </a:lnTo>
                  <a:lnTo>
                    <a:pt x="3883" y="10438"/>
                  </a:lnTo>
                  <a:lnTo>
                    <a:pt x="3883" y="10549"/>
                  </a:lnTo>
                  <a:cubicBezTo>
                    <a:pt x="3859" y="10518"/>
                    <a:pt x="3848" y="10503"/>
                    <a:pt x="3836" y="10486"/>
                  </a:cubicBezTo>
                  <a:cubicBezTo>
                    <a:pt x="3767" y="10525"/>
                    <a:pt x="3720" y="10581"/>
                    <a:pt x="3676" y="10640"/>
                  </a:cubicBezTo>
                  <a:cubicBezTo>
                    <a:pt x="3608" y="10730"/>
                    <a:pt x="3570" y="10843"/>
                    <a:pt x="3462" y="10902"/>
                  </a:cubicBezTo>
                  <a:cubicBezTo>
                    <a:pt x="3439" y="10915"/>
                    <a:pt x="3428" y="10948"/>
                    <a:pt x="3413" y="10969"/>
                  </a:cubicBezTo>
                  <a:cubicBezTo>
                    <a:pt x="3427" y="11048"/>
                    <a:pt x="3414" y="11099"/>
                    <a:pt x="3379" y="11099"/>
                  </a:cubicBezTo>
                  <a:cubicBezTo>
                    <a:pt x="3376" y="11099"/>
                    <a:pt x="3374" y="11099"/>
                    <a:pt x="3372" y="11099"/>
                  </a:cubicBezTo>
                  <a:lnTo>
                    <a:pt x="3372" y="11037"/>
                  </a:lnTo>
                  <a:cubicBezTo>
                    <a:pt x="3352" y="11035"/>
                    <a:pt x="3337" y="11033"/>
                    <a:pt x="3325" y="11033"/>
                  </a:cubicBezTo>
                  <a:cubicBezTo>
                    <a:pt x="3279" y="11033"/>
                    <a:pt x="3270" y="11055"/>
                    <a:pt x="3236" y="11152"/>
                  </a:cubicBezTo>
                  <a:lnTo>
                    <a:pt x="3169" y="11145"/>
                  </a:lnTo>
                  <a:lnTo>
                    <a:pt x="3101" y="11254"/>
                  </a:lnTo>
                  <a:lnTo>
                    <a:pt x="3028" y="11289"/>
                  </a:lnTo>
                  <a:cubicBezTo>
                    <a:pt x="3001" y="11380"/>
                    <a:pt x="2881" y="11417"/>
                    <a:pt x="2892" y="11520"/>
                  </a:cubicBezTo>
                  <a:cubicBezTo>
                    <a:pt x="2782" y="11584"/>
                    <a:pt x="2710" y="11665"/>
                    <a:pt x="2668" y="11781"/>
                  </a:cubicBezTo>
                  <a:lnTo>
                    <a:pt x="2630" y="11787"/>
                  </a:lnTo>
                  <a:lnTo>
                    <a:pt x="2527" y="11901"/>
                  </a:lnTo>
                  <a:cubicBezTo>
                    <a:pt x="2536" y="11952"/>
                    <a:pt x="2569" y="11961"/>
                    <a:pt x="2607" y="11961"/>
                  </a:cubicBezTo>
                  <a:cubicBezTo>
                    <a:pt x="2627" y="11961"/>
                    <a:pt x="2649" y="11958"/>
                    <a:pt x="2670" y="11958"/>
                  </a:cubicBezTo>
                  <a:cubicBezTo>
                    <a:pt x="2689" y="12003"/>
                    <a:pt x="2707" y="12044"/>
                    <a:pt x="2729" y="12096"/>
                  </a:cubicBezTo>
                  <a:lnTo>
                    <a:pt x="2533" y="12032"/>
                  </a:lnTo>
                  <a:cubicBezTo>
                    <a:pt x="2524" y="12077"/>
                    <a:pt x="2517" y="12116"/>
                    <a:pt x="2507" y="12163"/>
                  </a:cubicBezTo>
                  <a:cubicBezTo>
                    <a:pt x="2483" y="12146"/>
                    <a:pt x="2467" y="12135"/>
                    <a:pt x="2454" y="12125"/>
                  </a:cubicBezTo>
                  <a:cubicBezTo>
                    <a:pt x="2442" y="12171"/>
                    <a:pt x="2428" y="12213"/>
                    <a:pt x="2416" y="12259"/>
                  </a:cubicBezTo>
                  <a:lnTo>
                    <a:pt x="2310" y="12193"/>
                  </a:lnTo>
                  <a:cubicBezTo>
                    <a:pt x="2307" y="12241"/>
                    <a:pt x="2305" y="12275"/>
                    <a:pt x="2303" y="12324"/>
                  </a:cubicBezTo>
                  <a:lnTo>
                    <a:pt x="2217" y="12265"/>
                  </a:lnTo>
                  <a:cubicBezTo>
                    <a:pt x="2158" y="12265"/>
                    <a:pt x="2157" y="12315"/>
                    <a:pt x="2140" y="12350"/>
                  </a:cubicBezTo>
                  <a:lnTo>
                    <a:pt x="2201" y="12295"/>
                  </a:lnTo>
                  <a:cubicBezTo>
                    <a:pt x="2233" y="12343"/>
                    <a:pt x="2258" y="12384"/>
                    <a:pt x="2230" y="12454"/>
                  </a:cubicBezTo>
                  <a:lnTo>
                    <a:pt x="2136" y="12357"/>
                  </a:lnTo>
                  <a:cubicBezTo>
                    <a:pt x="2121" y="12381"/>
                    <a:pt x="2106" y="12406"/>
                    <a:pt x="2087" y="12437"/>
                  </a:cubicBezTo>
                  <a:lnTo>
                    <a:pt x="2007" y="12451"/>
                  </a:lnTo>
                  <a:cubicBezTo>
                    <a:pt x="2005" y="12498"/>
                    <a:pt x="2003" y="12542"/>
                    <a:pt x="2000" y="12593"/>
                  </a:cubicBezTo>
                  <a:cubicBezTo>
                    <a:pt x="1972" y="12587"/>
                    <a:pt x="1952" y="12578"/>
                    <a:pt x="1934" y="12578"/>
                  </a:cubicBezTo>
                  <a:cubicBezTo>
                    <a:pt x="1932" y="12578"/>
                    <a:pt x="1930" y="12578"/>
                    <a:pt x="1928" y="12578"/>
                  </a:cubicBezTo>
                  <a:cubicBezTo>
                    <a:pt x="1907" y="12581"/>
                    <a:pt x="1871" y="12591"/>
                    <a:pt x="1869" y="12603"/>
                  </a:cubicBezTo>
                  <a:cubicBezTo>
                    <a:pt x="1853" y="12675"/>
                    <a:pt x="1777" y="12699"/>
                    <a:pt x="1749" y="12760"/>
                  </a:cubicBezTo>
                  <a:lnTo>
                    <a:pt x="1703" y="12868"/>
                  </a:lnTo>
                  <a:cubicBezTo>
                    <a:pt x="1620" y="12899"/>
                    <a:pt x="1557" y="12962"/>
                    <a:pt x="1521" y="13057"/>
                  </a:cubicBezTo>
                  <a:cubicBezTo>
                    <a:pt x="1504" y="13102"/>
                    <a:pt x="1468" y="13142"/>
                    <a:pt x="1436" y="13180"/>
                  </a:cubicBezTo>
                  <a:cubicBezTo>
                    <a:pt x="1380" y="13248"/>
                    <a:pt x="1316" y="13310"/>
                    <a:pt x="1262" y="13379"/>
                  </a:cubicBezTo>
                  <a:cubicBezTo>
                    <a:pt x="1188" y="13477"/>
                    <a:pt x="1120" y="13580"/>
                    <a:pt x="1047" y="13681"/>
                  </a:cubicBezTo>
                  <a:cubicBezTo>
                    <a:pt x="1052" y="13708"/>
                    <a:pt x="1058" y="13733"/>
                    <a:pt x="1064" y="13760"/>
                  </a:cubicBezTo>
                  <a:lnTo>
                    <a:pt x="980" y="13769"/>
                  </a:lnTo>
                  <a:cubicBezTo>
                    <a:pt x="977" y="13786"/>
                    <a:pt x="975" y="13800"/>
                    <a:pt x="972" y="13813"/>
                  </a:cubicBezTo>
                  <a:lnTo>
                    <a:pt x="1030" y="13847"/>
                  </a:lnTo>
                  <a:cubicBezTo>
                    <a:pt x="996" y="13859"/>
                    <a:pt x="976" y="13863"/>
                    <a:pt x="960" y="13874"/>
                  </a:cubicBezTo>
                  <a:cubicBezTo>
                    <a:pt x="927" y="13898"/>
                    <a:pt x="890" y="13921"/>
                    <a:pt x="868" y="13953"/>
                  </a:cubicBezTo>
                  <a:cubicBezTo>
                    <a:pt x="833" y="14000"/>
                    <a:pt x="810" y="14055"/>
                    <a:pt x="782" y="14106"/>
                  </a:cubicBezTo>
                  <a:cubicBezTo>
                    <a:pt x="771" y="14126"/>
                    <a:pt x="763" y="14147"/>
                    <a:pt x="793" y="14170"/>
                  </a:cubicBezTo>
                  <a:cubicBezTo>
                    <a:pt x="821" y="14130"/>
                    <a:pt x="846" y="14094"/>
                    <a:pt x="876" y="14051"/>
                  </a:cubicBezTo>
                  <a:lnTo>
                    <a:pt x="876" y="14051"/>
                  </a:lnTo>
                  <a:cubicBezTo>
                    <a:pt x="895" y="14131"/>
                    <a:pt x="860" y="14214"/>
                    <a:pt x="789" y="14255"/>
                  </a:cubicBezTo>
                  <a:lnTo>
                    <a:pt x="718" y="14238"/>
                  </a:lnTo>
                  <a:cubicBezTo>
                    <a:pt x="699" y="14274"/>
                    <a:pt x="682" y="14303"/>
                    <a:pt x="663" y="14333"/>
                  </a:cubicBezTo>
                  <a:cubicBezTo>
                    <a:pt x="599" y="14438"/>
                    <a:pt x="516" y="14531"/>
                    <a:pt x="501" y="14661"/>
                  </a:cubicBezTo>
                  <a:cubicBezTo>
                    <a:pt x="499" y="14687"/>
                    <a:pt x="483" y="14711"/>
                    <a:pt x="472" y="14734"/>
                  </a:cubicBezTo>
                  <a:cubicBezTo>
                    <a:pt x="448" y="14788"/>
                    <a:pt x="423" y="14842"/>
                    <a:pt x="399" y="14895"/>
                  </a:cubicBezTo>
                  <a:cubicBezTo>
                    <a:pt x="370" y="14957"/>
                    <a:pt x="346" y="15021"/>
                    <a:pt x="315" y="15080"/>
                  </a:cubicBezTo>
                  <a:cubicBezTo>
                    <a:pt x="293" y="15125"/>
                    <a:pt x="280" y="15166"/>
                    <a:pt x="287" y="15216"/>
                  </a:cubicBezTo>
                  <a:cubicBezTo>
                    <a:pt x="296" y="15281"/>
                    <a:pt x="290" y="15343"/>
                    <a:pt x="248" y="15401"/>
                  </a:cubicBezTo>
                  <a:cubicBezTo>
                    <a:pt x="230" y="15427"/>
                    <a:pt x="229" y="15468"/>
                    <a:pt x="224" y="15502"/>
                  </a:cubicBezTo>
                  <a:cubicBezTo>
                    <a:pt x="217" y="15564"/>
                    <a:pt x="216" y="15625"/>
                    <a:pt x="209" y="15687"/>
                  </a:cubicBezTo>
                  <a:cubicBezTo>
                    <a:pt x="198" y="15794"/>
                    <a:pt x="185" y="15902"/>
                    <a:pt x="174" y="16003"/>
                  </a:cubicBezTo>
                  <a:lnTo>
                    <a:pt x="233" y="16073"/>
                  </a:lnTo>
                  <a:cubicBezTo>
                    <a:pt x="220" y="16094"/>
                    <a:pt x="207" y="16118"/>
                    <a:pt x="197" y="16142"/>
                  </a:cubicBezTo>
                  <a:cubicBezTo>
                    <a:pt x="186" y="16172"/>
                    <a:pt x="167" y="16207"/>
                    <a:pt x="175" y="16234"/>
                  </a:cubicBezTo>
                  <a:cubicBezTo>
                    <a:pt x="196" y="16307"/>
                    <a:pt x="224" y="16376"/>
                    <a:pt x="261" y="16442"/>
                  </a:cubicBezTo>
                  <a:cubicBezTo>
                    <a:pt x="296" y="16500"/>
                    <a:pt x="351" y="16548"/>
                    <a:pt x="393" y="16599"/>
                  </a:cubicBezTo>
                  <a:cubicBezTo>
                    <a:pt x="382" y="16631"/>
                    <a:pt x="371" y="16656"/>
                    <a:pt x="362" y="16680"/>
                  </a:cubicBezTo>
                  <a:cubicBezTo>
                    <a:pt x="334" y="16754"/>
                    <a:pt x="323" y="16824"/>
                    <a:pt x="379" y="16896"/>
                  </a:cubicBezTo>
                  <a:cubicBezTo>
                    <a:pt x="417" y="16947"/>
                    <a:pt x="440" y="17009"/>
                    <a:pt x="472" y="17070"/>
                  </a:cubicBezTo>
                  <a:cubicBezTo>
                    <a:pt x="421" y="17098"/>
                    <a:pt x="440" y="17174"/>
                    <a:pt x="371" y="17193"/>
                  </a:cubicBezTo>
                  <a:cubicBezTo>
                    <a:pt x="347" y="17126"/>
                    <a:pt x="342" y="17051"/>
                    <a:pt x="281" y="17007"/>
                  </a:cubicBezTo>
                  <a:cubicBezTo>
                    <a:pt x="185" y="17037"/>
                    <a:pt x="120" y="17126"/>
                    <a:pt x="121" y="17227"/>
                  </a:cubicBezTo>
                  <a:cubicBezTo>
                    <a:pt x="123" y="17267"/>
                    <a:pt x="109" y="17296"/>
                    <a:pt x="91" y="17331"/>
                  </a:cubicBezTo>
                  <a:cubicBezTo>
                    <a:pt x="53" y="17401"/>
                    <a:pt x="28" y="17476"/>
                    <a:pt x="15" y="17553"/>
                  </a:cubicBezTo>
                  <a:cubicBezTo>
                    <a:pt x="6" y="17625"/>
                    <a:pt x="24" y="17701"/>
                    <a:pt x="31" y="17782"/>
                  </a:cubicBezTo>
                  <a:cubicBezTo>
                    <a:pt x="22" y="17801"/>
                    <a:pt x="11" y="17828"/>
                    <a:pt x="0" y="17855"/>
                  </a:cubicBezTo>
                  <a:cubicBezTo>
                    <a:pt x="18" y="17888"/>
                    <a:pt x="27" y="17925"/>
                    <a:pt x="27" y="17963"/>
                  </a:cubicBezTo>
                  <a:cubicBezTo>
                    <a:pt x="27" y="17995"/>
                    <a:pt x="16" y="18027"/>
                    <a:pt x="14" y="18059"/>
                  </a:cubicBezTo>
                  <a:cubicBezTo>
                    <a:pt x="10" y="18147"/>
                    <a:pt x="60" y="18209"/>
                    <a:pt x="137" y="18219"/>
                  </a:cubicBezTo>
                  <a:cubicBezTo>
                    <a:pt x="153" y="18166"/>
                    <a:pt x="153" y="18166"/>
                    <a:pt x="87" y="18147"/>
                  </a:cubicBezTo>
                  <a:lnTo>
                    <a:pt x="87" y="18044"/>
                  </a:lnTo>
                  <a:lnTo>
                    <a:pt x="169" y="17977"/>
                  </a:lnTo>
                  <a:lnTo>
                    <a:pt x="169" y="17977"/>
                  </a:lnTo>
                  <a:cubicBezTo>
                    <a:pt x="157" y="18027"/>
                    <a:pt x="150" y="18057"/>
                    <a:pt x="142" y="18087"/>
                  </a:cubicBezTo>
                  <a:lnTo>
                    <a:pt x="230" y="18208"/>
                  </a:lnTo>
                  <a:cubicBezTo>
                    <a:pt x="140" y="18289"/>
                    <a:pt x="194" y="18377"/>
                    <a:pt x="197" y="18460"/>
                  </a:cubicBezTo>
                  <a:cubicBezTo>
                    <a:pt x="277" y="18508"/>
                    <a:pt x="282" y="18523"/>
                    <a:pt x="297" y="18690"/>
                  </a:cubicBezTo>
                  <a:cubicBezTo>
                    <a:pt x="392" y="18741"/>
                    <a:pt x="486" y="18807"/>
                    <a:pt x="591" y="18820"/>
                  </a:cubicBezTo>
                  <a:lnTo>
                    <a:pt x="766" y="18951"/>
                  </a:lnTo>
                  <a:lnTo>
                    <a:pt x="774" y="18941"/>
                  </a:lnTo>
                  <a:lnTo>
                    <a:pt x="814" y="19007"/>
                  </a:lnTo>
                  <a:lnTo>
                    <a:pt x="930" y="18953"/>
                  </a:lnTo>
                  <a:cubicBezTo>
                    <a:pt x="982" y="18969"/>
                    <a:pt x="1023" y="19028"/>
                    <a:pt x="1080" y="19028"/>
                  </a:cubicBezTo>
                  <a:cubicBezTo>
                    <a:pt x="1093" y="19028"/>
                    <a:pt x="1107" y="19025"/>
                    <a:pt x="1122" y="19017"/>
                  </a:cubicBezTo>
                  <a:cubicBezTo>
                    <a:pt x="1207" y="19075"/>
                    <a:pt x="1300" y="19116"/>
                    <a:pt x="1350" y="19209"/>
                  </a:cubicBezTo>
                  <a:cubicBezTo>
                    <a:pt x="1357" y="19222"/>
                    <a:pt x="1377" y="19232"/>
                    <a:pt x="1393" y="19237"/>
                  </a:cubicBezTo>
                  <a:cubicBezTo>
                    <a:pt x="1450" y="19258"/>
                    <a:pt x="1509" y="19277"/>
                    <a:pt x="1567" y="19295"/>
                  </a:cubicBezTo>
                  <a:cubicBezTo>
                    <a:pt x="1607" y="19308"/>
                    <a:pt x="1647" y="19316"/>
                    <a:pt x="1687" y="19326"/>
                  </a:cubicBezTo>
                  <a:lnTo>
                    <a:pt x="1691" y="19313"/>
                  </a:lnTo>
                  <a:lnTo>
                    <a:pt x="1626" y="19242"/>
                  </a:lnTo>
                  <a:cubicBezTo>
                    <a:pt x="1645" y="19239"/>
                    <a:pt x="1660" y="19238"/>
                    <a:pt x="1672" y="19238"/>
                  </a:cubicBezTo>
                  <a:cubicBezTo>
                    <a:pt x="1711" y="19238"/>
                    <a:pt x="1725" y="19253"/>
                    <a:pt x="1740" y="19293"/>
                  </a:cubicBezTo>
                  <a:cubicBezTo>
                    <a:pt x="1751" y="19321"/>
                    <a:pt x="1759" y="19353"/>
                    <a:pt x="1777" y="19372"/>
                  </a:cubicBezTo>
                  <a:cubicBezTo>
                    <a:pt x="1813" y="19411"/>
                    <a:pt x="1857" y="19442"/>
                    <a:pt x="1903" y="19481"/>
                  </a:cubicBezTo>
                  <a:cubicBezTo>
                    <a:pt x="1912" y="19480"/>
                    <a:pt x="1921" y="19479"/>
                    <a:pt x="1929" y="19479"/>
                  </a:cubicBezTo>
                  <a:cubicBezTo>
                    <a:pt x="2003" y="19479"/>
                    <a:pt x="2044" y="19537"/>
                    <a:pt x="2075" y="19608"/>
                  </a:cubicBezTo>
                  <a:cubicBezTo>
                    <a:pt x="2077" y="19613"/>
                    <a:pt x="2079" y="19618"/>
                    <a:pt x="2080" y="19624"/>
                  </a:cubicBezTo>
                  <a:cubicBezTo>
                    <a:pt x="2089" y="19694"/>
                    <a:pt x="2142" y="19715"/>
                    <a:pt x="2199" y="19726"/>
                  </a:cubicBezTo>
                  <a:cubicBezTo>
                    <a:pt x="2258" y="19736"/>
                    <a:pt x="2319" y="19743"/>
                    <a:pt x="2379" y="19746"/>
                  </a:cubicBezTo>
                  <a:cubicBezTo>
                    <a:pt x="2401" y="19748"/>
                    <a:pt x="2423" y="19748"/>
                    <a:pt x="2445" y="19748"/>
                  </a:cubicBezTo>
                  <a:cubicBezTo>
                    <a:pt x="2460" y="19748"/>
                    <a:pt x="2476" y="19748"/>
                    <a:pt x="2491" y="19748"/>
                  </a:cubicBezTo>
                  <a:cubicBezTo>
                    <a:pt x="2537" y="19748"/>
                    <a:pt x="2583" y="19749"/>
                    <a:pt x="2627" y="19760"/>
                  </a:cubicBezTo>
                  <a:cubicBezTo>
                    <a:pt x="2665" y="19768"/>
                    <a:pt x="2704" y="19773"/>
                    <a:pt x="2743" y="19773"/>
                  </a:cubicBezTo>
                  <a:cubicBezTo>
                    <a:pt x="2788" y="19773"/>
                    <a:pt x="2834" y="19767"/>
                    <a:pt x="2878" y="19755"/>
                  </a:cubicBezTo>
                  <a:cubicBezTo>
                    <a:pt x="2922" y="19762"/>
                    <a:pt x="2970" y="19774"/>
                    <a:pt x="3014" y="19774"/>
                  </a:cubicBezTo>
                  <a:cubicBezTo>
                    <a:pt x="3035" y="19774"/>
                    <a:pt x="3056" y="19771"/>
                    <a:pt x="3075" y="19763"/>
                  </a:cubicBezTo>
                  <a:cubicBezTo>
                    <a:pt x="3112" y="19749"/>
                    <a:pt x="3145" y="19741"/>
                    <a:pt x="3178" y="19741"/>
                  </a:cubicBezTo>
                  <a:cubicBezTo>
                    <a:pt x="3198" y="19741"/>
                    <a:pt x="3218" y="19744"/>
                    <a:pt x="3238" y="19751"/>
                  </a:cubicBezTo>
                  <a:lnTo>
                    <a:pt x="3313" y="19712"/>
                  </a:lnTo>
                  <a:lnTo>
                    <a:pt x="3488" y="19743"/>
                  </a:lnTo>
                  <a:lnTo>
                    <a:pt x="3550" y="19658"/>
                  </a:lnTo>
                  <a:lnTo>
                    <a:pt x="3757" y="19700"/>
                  </a:lnTo>
                  <a:lnTo>
                    <a:pt x="3757" y="19578"/>
                  </a:lnTo>
                  <a:lnTo>
                    <a:pt x="3774" y="19573"/>
                  </a:lnTo>
                  <a:lnTo>
                    <a:pt x="3844" y="19690"/>
                  </a:lnTo>
                  <a:cubicBezTo>
                    <a:pt x="3850" y="19691"/>
                    <a:pt x="3856" y="19692"/>
                    <a:pt x="3861" y="19692"/>
                  </a:cubicBezTo>
                  <a:cubicBezTo>
                    <a:pt x="3925" y="19692"/>
                    <a:pt x="3967" y="19626"/>
                    <a:pt x="4004" y="19623"/>
                  </a:cubicBezTo>
                  <a:cubicBezTo>
                    <a:pt x="4047" y="19629"/>
                    <a:pt x="4089" y="19632"/>
                    <a:pt x="4129" y="19632"/>
                  </a:cubicBezTo>
                  <a:cubicBezTo>
                    <a:pt x="4276" y="19632"/>
                    <a:pt x="4403" y="19597"/>
                    <a:pt x="4530" y="19574"/>
                  </a:cubicBezTo>
                  <a:cubicBezTo>
                    <a:pt x="4540" y="19530"/>
                    <a:pt x="4548" y="19495"/>
                    <a:pt x="4557" y="19456"/>
                  </a:cubicBezTo>
                  <a:cubicBezTo>
                    <a:pt x="4548" y="19443"/>
                    <a:pt x="4539" y="19429"/>
                    <a:pt x="4530" y="19415"/>
                  </a:cubicBezTo>
                  <a:cubicBezTo>
                    <a:pt x="4411" y="19412"/>
                    <a:pt x="4364" y="19397"/>
                    <a:pt x="4196" y="19309"/>
                  </a:cubicBezTo>
                  <a:cubicBezTo>
                    <a:pt x="4186" y="19269"/>
                    <a:pt x="4175" y="19226"/>
                    <a:pt x="4162" y="19177"/>
                  </a:cubicBezTo>
                  <a:lnTo>
                    <a:pt x="4162" y="19177"/>
                  </a:lnTo>
                  <a:lnTo>
                    <a:pt x="4227" y="19180"/>
                  </a:lnTo>
                  <a:cubicBezTo>
                    <a:pt x="4243" y="19211"/>
                    <a:pt x="4257" y="19237"/>
                    <a:pt x="4271" y="19264"/>
                  </a:cubicBezTo>
                  <a:lnTo>
                    <a:pt x="4323" y="19229"/>
                  </a:lnTo>
                  <a:cubicBezTo>
                    <a:pt x="4354" y="19267"/>
                    <a:pt x="4387" y="19290"/>
                    <a:pt x="4430" y="19290"/>
                  </a:cubicBezTo>
                  <a:cubicBezTo>
                    <a:pt x="4443" y="19290"/>
                    <a:pt x="4457" y="19288"/>
                    <a:pt x="4473" y="19283"/>
                  </a:cubicBezTo>
                  <a:cubicBezTo>
                    <a:pt x="4478" y="19281"/>
                    <a:pt x="4485" y="19280"/>
                    <a:pt x="4491" y="19280"/>
                  </a:cubicBezTo>
                  <a:cubicBezTo>
                    <a:pt x="4515" y="19280"/>
                    <a:pt x="4543" y="19290"/>
                    <a:pt x="4565" y="19301"/>
                  </a:cubicBezTo>
                  <a:cubicBezTo>
                    <a:pt x="4599" y="19316"/>
                    <a:pt x="4629" y="19342"/>
                    <a:pt x="4664" y="19367"/>
                  </a:cubicBezTo>
                  <a:cubicBezTo>
                    <a:pt x="4666" y="19381"/>
                    <a:pt x="4670" y="19399"/>
                    <a:pt x="4672" y="19418"/>
                  </a:cubicBezTo>
                  <a:cubicBezTo>
                    <a:pt x="4682" y="19420"/>
                    <a:pt x="4691" y="19421"/>
                    <a:pt x="4700" y="19421"/>
                  </a:cubicBezTo>
                  <a:cubicBezTo>
                    <a:pt x="4748" y="19421"/>
                    <a:pt x="4781" y="19385"/>
                    <a:pt x="4825" y="19356"/>
                  </a:cubicBezTo>
                  <a:cubicBezTo>
                    <a:pt x="4833" y="19390"/>
                    <a:pt x="4839" y="19419"/>
                    <a:pt x="4848" y="19455"/>
                  </a:cubicBezTo>
                  <a:lnTo>
                    <a:pt x="5034" y="19424"/>
                  </a:lnTo>
                  <a:cubicBezTo>
                    <a:pt x="4968" y="19364"/>
                    <a:pt x="4906" y="19317"/>
                    <a:pt x="4956" y="19228"/>
                  </a:cubicBezTo>
                  <a:lnTo>
                    <a:pt x="4915" y="19225"/>
                  </a:lnTo>
                  <a:lnTo>
                    <a:pt x="4915" y="19225"/>
                  </a:lnTo>
                  <a:cubicBezTo>
                    <a:pt x="4889" y="19252"/>
                    <a:pt x="4932" y="19305"/>
                    <a:pt x="4865" y="19315"/>
                  </a:cubicBezTo>
                  <a:cubicBezTo>
                    <a:pt x="4842" y="19277"/>
                    <a:pt x="4808" y="19256"/>
                    <a:pt x="4767" y="19256"/>
                  </a:cubicBezTo>
                  <a:cubicBezTo>
                    <a:pt x="4750" y="19256"/>
                    <a:pt x="4731" y="19260"/>
                    <a:pt x="4711" y="19267"/>
                  </a:cubicBezTo>
                  <a:lnTo>
                    <a:pt x="4655" y="19220"/>
                  </a:lnTo>
                  <a:lnTo>
                    <a:pt x="4751" y="19011"/>
                  </a:lnTo>
                  <a:cubicBezTo>
                    <a:pt x="4837" y="18964"/>
                    <a:pt x="4876" y="18943"/>
                    <a:pt x="4924" y="18943"/>
                  </a:cubicBezTo>
                  <a:cubicBezTo>
                    <a:pt x="4957" y="18943"/>
                    <a:pt x="4996" y="18953"/>
                    <a:pt x="5058" y="18970"/>
                  </a:cubicBezTo>
                  <a:lnTo>
                    <a:pt x="5058" y="19016"/>
                  </a:lnTo>
                  <a:cubicBezTo>
                    <a:pt x="5083" y="19040"/>
                    <a:pt x="5100" y="19056"/>
                    <a:pt x="5108" y="19063"/>
                  </a:cubicBezTo>
                  <a:cubicBezTo>
                    <a:pt x="5111" y="19110"/>
                    <a:pt x="5114" y="19138"/>
                    <a:pt x="5117" y="19171"/>
                  </a:cubicBezTo>
                  <a:lnTo>
                    <a:pt x="5186" y="19157"/>
                  </a:lnTo>
                  <a:cubicBezTo>
                    <a:pt x="5304" y="19287"/>
                    <a:pt x="5335" y="19321"/>
                    <a:pt x="5380" y="19321"/>
                  </a:cubicBezTo>
                  <a:cubicBezTo>
                    <a:pt x="5396" y="19321"/>
                    <a:pt x="5414" y="19316"/>
                    <a:pt x="5439" y="19310"/>
                  </a:cubicBezTo>
                  <a:cubicBezTo>
                    <a:pt x="5441" y="19258"/>
                    <a:pt x="5443" y="19207"/>
                    <a:pt x="5446" y="19149"/>
                  </a:cubicBezTo>
                  <a:cubicBezTo>
                    <a:pt x="5462" y="19131"/>
                    <a:pt x="5481" y="19106"/>
                    <a:pt x="5498" y="19083"/>
                  </a:cubicBezTo>
                  <a:cubicBezTo>
                    <a:pt x="5568" y="19090"/>
                    <a:pt x="5569" y="19155"/>
                    <a:pt x="5612" y="19196"/>
                  </a:cubicBezTo>
                  <a:lnTo>
                    <a:pt x="5778" y="19196"/>
                  </a:lnTo>
                  <a:lnTo>
                    <a:pt x="5783" y="19177"/>
                  </a:lnTo>
                  <a:lnTo>
                    <a:pt x="5684" y="19104"/>
                  </a:lnTo>
                  <a:cubicBezTo>
                    <a:pt x="5705" y="19051"/>
                    <a:pt x="5722" y="19010"/>
                    <a:pt x="5738" y="18968"/>
                  </a:cubicBezTo>
                  <a:lnTo>
                    <a:pt x="5839" y="19035"/>
                  </a:lnTo>
                  <a:lnTo>
                    <a:pt x="5943" y="19030"/>
                  </a:lnTo>
                  <a:cubicBezTo>
                    <a:pt x="5948" y="19065"/>
                    <a:pt x="5951" y="19097"/>
                    <a:pt x="5957" y="19135"/>
                  </a:cubicBezTo>
                  <a:lnTo>
                    <a:pt x="6025" y="19135"/>
                  </a:lnTo>
                  <a:cubicBezTo>
                    <a:pt x="6010" y="19096"/>
                    <a:pt x="5998" y="19066"/>
                    <a:pt x="5985" y="19035"/>
                  </a:cubicBezTo>
                  <a:lnTo>
                    <a:pt x="6000" y="19025"/>
                  </a:lnTo>
                  <a:lnTo>
                    <a:pt x="6080" y="19102"/>
                  </a:lnTo>
                  <a:lnTo>
                    <a:pt x="6136" y="19076"/>
                  </a:lnTo>
                  <a:lnTo>
                    <a:pt x="6124" y="19000"/>
                  </a:lnTo>
                  <a:lnTo>
                    <a:pt x="6245" y="18969"/>
                  </a:lnTo>
                  <a:cubicBezTo>
                    <a:pt x="6273" y="18992"/>
                    <a:pt x="6294" y="19010"/>
                    <a:pt x="6326" y="19038"/>
                  </a:cubicBezTo>
                  <a:lnTo>
                    <a:pt x="6466" y="18978"/>
                  </a:lnTo>
                  <a:cubicBezTo>
                    <a:pt x="6475" y="18979"/>
                    <a:pt x="6484" y="18980"/>
                    <a:pt x="6493" y="18980"/>
                  </a:cubicBezTo>
                  <a:cubicBezTo>
                    <a:pt x="6521" y="18980"/>
                    <a:pt x="6548" y="18976"/>
                    <a:pt x="6574" y="18969"/>
                  </a:cubicBezTo>
                  <a:cubicBezTo>
                    <a:pt x="6653" y="18945"/>
                    <a:pt x="6631" y="18863"/>
                    <a:pt x="6663" y="18794"/>
                  </a:cubicBezTo>
                  <a:cubicBezTo>
                    <a:pt x="6674" y="18832"/>
                    <a:pt x="6681" y="18855"/>
                    <a:pt x="6687" y="18877"/>
                  </a:cubicBezTo>
                  <a:cubicBezTo>
                    <a:pt x="6719" y="18891"/>
                    <a:pt x="6744" y="18899"/>
                    <a:pt x="6767" y="18899"/>
                  </a:cubicBezTo>
                  <a:cubicBezTo>
                    <a:pt x="6809" y="18899"/>
                    <a:pt x="6841" y="18872"/>
                    <a:pt x="6880" y="18811"/>
                  </a:cubicBezTo>
                  <a:lnTo>
                    <a:pt x="7019" y="18832"/>
                  </a:lnTo>
                  <a:cubicBezTo>
                    <a:pt x="7005" y="18893"/>
                    <a:pt x="6988" y="18944"/>
                    <a:pt x="6982" y="18995"/>
                  </a:cubicBezTo>
                  <a:cubicBezTo>
                    <a:pt x="6977" y="19050"/>
                    <a:pt x="6981" y="19106"/>
                    <a:pt x="6981" y="19167"/>
                  </a:cubicBezTo>
                  <a:cubicBezTo>
                    <a:pt x="6963" y="19199"/>
                    <a:pt x="6940" y="19235"/>
                    <a:pt x="6918" y="19269"/>
                  </a:cubicBezTo>
                  <a:lnTo>
                    <a:pt x="6961" y="19347"/>
                  </a:lnTo>
                  <a:lnTo>
                    <a:pt x="6948" y="19346"/>
                  </a:lnTo>
                  <a:cubicBezTo>
                    <a:pt x="6922" y="19575"/>
                    <a:pt x="6897" y="19805"/>
                    <a:pt x="6869" y="20042"/>
                  </a:cubicBezTo>
                  <a:lnTo>
                    <a:pt x="6973" y="20091"/>
                  </a:lnTo>
                  <a:cubicBezTo>
                    <a:pt x="6972" y="20102"/>
                    <a:pt x="6971" y="20116"/>
                    <a:pt x="6971" y="20124"/>
                  </a:cubicBezTo>
                  <a:lnTo>
                    <a:pt x="7046" y="20183"/>
                  </a:lnTo>
                  <a:lnTo>
                    <a:pt x="7176" y="20217"/>
                  </a:lnTo>
                  <a:lnTo>
                    <a:pt x="7228" y="20331"/>
                  </a:lnTo>
                  <a:lnTo>
                    <a:pt x="7119" y="20441"/>
                  </a:lnTo>
                  <a:cubicBezTo>
                    <a:pt x="7125" y="20454"/>
                    <a:pt x="7132" y="20458"/>
                    <a:pt x="7138" y="20458"/>
                  </a:cubicBezTo>
                  <a:cubicBezTo>
                    <a:pt x="7149" y="20458"/>
                    <a:pt x="7160" y="20446"/>
                    <a:pt x="7169" y="20442"/>
                  </a:cubicBezTo>
                  <a:cubicBezTo>
                    <a:pt x="7181" y="20437"/>
                    <a:pt x="7193" y="20435"/>
                    <a:pt x="7203" y="20435"/>
                  </a:cubicBezTo>
                  <a:cubicBezTo>
                    <a:pt x="7230" y="20435"/>
                    <a:pt x="7253" y="20451"/>
                    <a:pt x="7277" y="20487"/>
                  </a:cubicBezTo>
                  <a:lnTo>
                    <a:pt x="7124" y="20536"/>
                  </a:lnTo>
                  <a:cubicBezTo>
                    <a:pt x="7106" y="20506"/>
                    <a:pt x="7090" y="20482"/>
                    <a:pt x="7075" y="20458"/>
                  </a:cubicBezTo>
                  <a:lnTo>
                    <a:pt x="7023" y="20468"/>
                  </a:lnTo>
                  <a:cubicBezTo>
                    <a:pt x="7021" y="20494"/>
                    <a:pt x="7019" y="20518"/>
                    <a:pt x="7017" y="20552"/>
                  </a:cubicBezTo>
                  <a:lnTo>
                    <a:pt x="7207" y="20646"/>
                  </a:lnTo>
                  <a:cubicBezTo>
                    <a:pt x="7213" y="20676"/>
                    <a:pt x="7224" y="20704"/>
                    <a:pt x="7182" y="20717"/>
                  </a:cubicBezTo>
                  <a:lnTo>
                    <a:pt x="7102" y="20646"/>
                  </a:lnTo>
                  <a:cubicBezTo>
                    <a:pt x="7098" y="20695"/>
                    <a:pt x="7095" y="20730"/>
                    <a:pt x="7091" y="20760"/>
                  </a:cubicBezTo>
                  <a:cubicBezTo>
                    <a:pt x="7086" y="20787"/>
                    <a:pt x="7099" y="20830"/>
                    <a:pt x="7055" y="20830"/>
                  </a:cubicBezTo>
                  <a:cubicBezTo>
                    <a:pt x="7050" y="20830"/>
                    <a:pt x="7045" y="20830"/>
                    <a:pt x="7039" y="20829"/>
                  </a:cubicBezTo>
                  <a:lnTo>
                    <a:pt x="7023" y="20845"/>
                  </a:lnTo>
                  <a:lnTo>
                    <a:pt x="7075" y="20944"/>
                  </a:lnTo>
                  <a:cubicBezTo>
                    <a:pt x="7066" y="20949"/>
                    <a:pt x="7057" y="20951"/>
                    <a:pt x="7048" y="20951"/>
                  </a:cubicBezTo>
                  <a:cubicBezTo>
                    <a:pt x="7022" y="20951"/>
                    <a:pt x="6997" y="20935"/>
                    <a:pt x="6971" y="20935"/>
                  </a:cubicBezTo>
                  <a:cubicBezTo>
                    <a:pt x="6956" y="20935"/>
                    <a:pt x="6941" y="20941"/>
                    <a:pt x="6925" y="20961"/>
                  </a:cubicBezTo>
                  <a:cubicBezTo>
                    <a:pt x="6924" y="20982"/>
                    <a:pt x="6924" y="21001"/>
                    <a:pt x="6925" y="21022"/>
                  </a:cubicBezTo>
                  <a:cubicBezTo>
                    <a:pt x="6934" y="21109"/>
                    <a:pt x="6939" y="21198"/>
                    <a:pt x="6956" y="21284"/>
                  </a:cubicBezTo>
                  <a:cubicBezTo>
                    <a:pt x="6973" y="21374"/>
                    <a:pt x="6998" y="21462"/>
                    <a:pt x="7031" y="21546"/>
                  </a:cubicBezTo>
                  <a:cubicBezTo>
                    <a:pt x="7061" y="21623"/>
                    <a:pt x="7102" y="21695"/>
                    <a:pt x="7152" y="21760"/>
                  </a:cubicBezTo>
                  <a:cubicBezTo>
                    <a:pt x="7204" y="21824"/>
                    <a:pt x="7220" y="21923"/>
                    <a:pt x="7325" y="21950"/>
                  </a:cubicBezTo>
                  <a:cubicBezTo>
                    <a:pt x="7328" y="21959"/>
                    <a:pt x="7335" y="21978"/>
                    <a:pt x="7341" y="21994"/>
                  </a:cubicBezTo>
                  <a:lnTo>
                    <a:pt x="7449" y="22044"/>
                  </a:lnTo>
                  <a:cubicBezTo>
                    <a:pt x="7444" y="22071"/>
                    <a:pt x="7440" y="22094"/>
                    <a:pt x="7434" y="22127"/>
                  </a:cubicBezTo>
                  <a:lnTo>
                    <a:pt x="7515" y="22136"/>
                  </a:lnTo>
                  <a:cubicBezTo>
                    <a:pt x="7517" y="22078"/>
                    <a:pt x="7520" y="22033"/>
                    <a:pt x="7523" y="21972"/>
                  </a:cubicBezTo>
                  <a:lnTo>
                    <a:pt x="7629" y="22015"/>
                  </a:lnTo>
                  <a:cubicBezTo>
                    <a:pt x="7637" y="22057"/>
                    <a:pt x="7643" y="22092"/>
                    <a:pt x="7649" y="22127"/>
                  </a:cubicBezTo>
                  <a:lnTo>
                    <a:pt x="7715" y="22158"/>
                  </a:lnTo>
                  <a:cubicBezTo>
                    <a:pt x="7722" y="22177"/>
                    <a:pt x="7726" y="22198"/>
                    <a:pt x="7730" y="22218"/>
                  </a:cubicBezTo>
                  <a:cubicBezTo>
                    <a:pt x="7731" y="22245"/>
                    <a:pt x="7730" y="22270"/>
                    <a:pt x="7727" y="22296"/>
                  </a:cubicBezTo>
                  <a:lnTo>
                    <a:pt x="7822" y="22263"/>
                  </a:lnTo>
                  <a:cubicBezTo>
                    <a:pt x="7943" y="22314"/>
                    <a:pt x="7943" y="22314"/>
                    <a:pt x="7989" y="22375"/>
                  </a:cubicBezTo>
                  <a:lnTo>
                    <a:pt x="8127" y="22436"/>
                  </a:lnTo>
                  <a:lnTo>
                    <a:pt x="8163" y="22421"/>
                  </a:lnTo>
                  <a:lnTo>
                    <a:pt x="8217" y="22457"/>
                  </a:lnTo>
                  <a:cubicBezTo>
                    <a:pt x="8247" y="22442"/>
                    <a:pt x="8276" y="22426"/>
                    <a:pt x="8307" y="22426"/>
                  </a:cubicBezTo>
                  <a:cubicBezTo>
                    <a:pt x="8327" y="22426"/>
                    <a:pt x="8349" y="22433"/>
                    <a:pt x="8372" y="22452"/>
                  </a:cubicBezTo>
                  <a:cubicBezTo>
                    <a:pt x="8309" y="22492"/>
                    <a:pt x="8275" y="22563"/>
                    <a:pt x="8198" y="22580"/>
                  </a:cubicBezTo>
                  <a:lnTo>
                    <a:pt x="8321" y="22608"/>
                  </a:lnTo>
                  <a:cubicBezTo>
                    <a:pt x="8278" y="22638"/>
                    <a:pt x="8301" y="22710"/>
                    <a:pt x="8224" y="22715"/>
                  </a:cubicBezTo>
                  <a:cubicBezTo>
                    <a:pt x="8212" y="22672"/>
                    <a:pt x="8201" y="22631"/>
                    <a:pt x="8189" y="22590"/>
                  </a:cubicBezTo>
                  <a:cubicBezTo>
                    <a:pt x="8182" y="22597"/>
                    <a:pt x="8172" y="22603"/>
                    <a:pt x="8170" y="22611"/>
                  </a:cubicBezTo>
                  <a:cubicBezTo>
                    <a:pt x="8153" y="22664"/>
                    <a:pt x="8138" y="22717"/>
                    <a:pt x="8121" y="22776"/>
                  </a:cubicBezTo>
                  <a:lnTo>
                    <a:pt x="8200" y="22847"/>
                  </a:lnTo>
                  <a:cubicBezTo>
                    <a:pt x="8193" y="22899"/>
                    <a:pt x="8187" y="22948"/>
                    <a:pt x="8182" y="22985"/>
                  </a:cubicBezTo>
                  <a:lnTo>
                    <a:pt x="8076" y="23065"/>
                  </a:lnTo>
                  <a:cubicBezTo>
                    <a:pt x="8070" y="23058"/>
                    <a:pt x="8059" y="23049"/>
                    <a:pt x="8047" y="23036"/>
                  </a:cubicBezTo>
                  <a:lnTo>
                    <a:pt x="8047" y="23036"/>
                  </a:lnTo>
                  <a:cubicBezTo>
                    <a:pt x="8033" y="23110"/>
                    <a:pt x="8101" y="23092"/>
                    <a:pt x="8135" y="23120"/>
                  </a:cubicBezTo>
                  <a:lnTo>
                    <a:pt x="8092" y="23262"/>
                  </a:lnTo>
                  <a:cubicBezTo>
                    <a:pt x="8103" y="23303"/>
                    <a:pt x="8121" y="23339"/>
                    <a:pt x="8115" y="23369"/>
                  </a:cubicBezTo>
                  <a:cubicBezTo>
                    <a:pt x="8105" y="23441"/>
                    <a:pt x="8125" y="23495"/>
                    <a:pt x="8181" y="23528"/>
                  </a:cubicBezTo>
                  <a:cubicBezTo>
                    <a:pt x="8169" y="23576"/>
                    <a:pt x="8157" y="23616"/>
                    <a:pt x="8146" y="23659"/>
                  </a:cubicBezTo>
                  <a:lnTo>
                    <a:pt x="8273" y="23742"/>
                  </a:lnTo>
                  <a:cubicBezTo>
                    <a:pt x="8301" y="23805"/>
                    <a:pt x="8331" y="23870"/>
                    <a:pt x="8359" y="23935"/>
                  </a:cubicBezTo>
                  <a:lnTo>
                    <a:pt x="8209" y="24031"/>
                  </a:lnTo>
                  <a:cubicBezTo>
                    <a:pt x="8245" y="24093"/>
                    <a:pt x="8279" y="24151"/>
                    <a:pt x="8315" y="24210"/>
                  </a:cubicBezTo>
                  <a:lnTo>
                    <a:pt x="8326" y="24203"/>
                  </a:lnTo>
                  <a:lnTo>
                    <a:pt x="8350" y="24279"/>
                  </a:lnTo>
                  <a:lnTo>
                    <a:pt x="8447" y="24260"/>
                  </a:lnTo>
                  <a:lnTo>
                    <a:pt x="8433" y="24284"/>
                  </a:lnTo>
                  <a:cubicBezTo>
                    <a:pt x="8473" y="24314"/>
                    <a:pt x="8521" y="24339"/>
                    <a:pt x="8551" y="24376"/>
                  </a:cubicBezTo>
                  <a:cubicBezTo>
                    <a:pt x="8582" y="24412"/>
                    <a:pt x="8597" y="24462"/>
                    <a:pt x="8622" y="24515"/>
                  </a:cubicBezTo>
                  <a:lnTo>
                    <a:pt x="8681" y="24436"/>
                  </a:lnTo>
                  <a:lnTo>
                    <a:pt x="8788" y="24507"/>
                  </a:lnTo>
                  <a:cubicBezTo>
                    <a:pt x="8784" y="24531"/>
                    <a:pt x="8781" y="24544"/>
                    <a:pt x="8781" y="24550"/>
                  </a:cubicBezTo>
                  <a:lnTo>
                    <a:pt x="8918" y="24638"/>
                  </a:lnTo>
                  <a:cubicBezTo>
                    <a:pt x="8938" y="24629"/>
                    <a:pt x="8952" y="24623"/>
                    <a:pt x="8965" y="24623"/>
                  </a:cubicBezTo>
                  <a:cubicBezTo>
                    <a:pt x="8989" y="24623"/>
                    <a:pt x="9011" y="24642"/>
                    <a:pt x="9063" y="24694"/>
                  </a:cubicBezTo>
                  <a:cubicBezTo>
                    <a:pt x="9084" y="24692"/>
                    <a:pt x="9099" y="24690"/>
                    <a:pt x="9111" y="24690"/>
                  </a:cubicBezTo>
                  <a:cubicBezTo>
                    <a:pt x="9144" y="24690"/>
                    <a:pt x="9155" y="24702"/>
                    <a:pt x="9198" y="24745"/>
                  </a:cubicBezTo>
                  <a:lnTo>
                    <a:pt x="9340" y="24811"/>
                  </a:lnTo>
                  <a:cubicBezTo>
                    <a:pt x="9347" y="24763"/>
                    <a:pt x="9340" y="24717"/>
                    <a:pt x="9361" y="24685"/>
                  </a:cubicBezTo>
                  <a:cubicBezTo>
                    <a:pt x="9383" y="24652"/>
                    <a:pt x="9429" y="24637"/>
                    <a:pt x="9466" y="24614"/>
                  </a:cubicBezTo>
                  <a:lnTo>
                    <a:pt x="9466" y="24614"/>
                  </a:lnTo>
                  <a:cubicBezTo>
                    <a:pt x="9452" y="24680"/>
                    <a:pt x="9518" y="24678"/>
                    <a:pt x="9532" y="24716"/>
                  </a:cubicBezTo>
                  <a:cubicBezTo>
                    <a:pt x="9545" y="24754"/>
                    <a:pt x="9570" y="24789"/>
                    <a:pt x="9589" y="24825"/>
                  </a:cubicBezTo>
                  <a:lnTo>
                    <a:pt x="9601" y="24819"/>
                  </a:lnTo>
                  <a:lnTo>
                    <a:pt x="9601" y="24892"/>
                  </a:lnTo>
                  <a:cubicBezTo>
                    <a:pt x="9617" y="24902"/>
                    <a:pt x="9632" y="24906"/>
                    <a:pt x="9646" y="24906"/>
                  </a:cubicBezTo>
                  <a:cubicBezTo>
                    <a:pt x="9674" y="24906"/>
                    <a:pt x="9697" y="24889"/>
                    <a:pt x="9717" y="24878"/>
                  </a:cubicBezTo>
                  <a:cubicBezTo>
                    <a:pt x="9858" y="25026"/>
                    <a:pt x="10059" y="25029"/>
                    <a:pt x="10214" y="25117"/>
                  </a:cubicBezTo>
                  <a:cubicBezTo>
                    <a:pt x="10311" y="25069"/>
                    <a:pt x="10258" y="24988"/>
                    <a:pt x="10269" y="24922"/>
                  </a:cubicBezTo>
                  <a:cubicBezTo>
                    <a:pt x="10333" y="24910"/>
                    <a:pt x="10395" y="24890"/>
                    <a:pt x="10455" y="24890"/>
                  </a:cubicBezTo>
                  <a:cubicBezTo>
                    <a:pt x="10494" y="24890"/>
                    <a:pt x="10532" y="24899"/>
                    <a:pt x="10569" y="24923"/>
                  </a:cubicBezTo>
                  <a:lnTo>
                    <a:pt x="10704" y="24891"/>
                  </a:lnTo>
                  <a:cubicBezTo>
                    <a:pt x="10731" y="24909"/>
                    <a:pt x="10760" y="24930"/>
                    <a:pt x="10789" y="24948"/>
                  </a:cubicBezTo>
                  <a:cubicBezTo>
                    <a:pt x="10819" y="24967"/>
                    <a:pt x="10850" y="24982"/>
                    <a:pt x="10892" y="25005"/>
                  </a:cubicBezTo>
                  <a:lnTo>
                    <a:pt x="10740" y="25033"/>
                  </a:lnTo>
                  <a:lnTo>
                    <a:pt x="10658" y="24954"/>
                  </a:lnTo>
                  <a:lnTo>
                    <a:pt x="10638" y="24967"/>
                  </a:lnTo>
                  <a:cubicBezTo>
                    <a:pt x="10647" y="25009"/>
                    <a:pt x="10655" y="25052"/>
                    <a:pt x="10664" y="25100"/>
                  </a:cubicBezTo>
                  <a:cubicBezTo>
                    <a:pt x="10672" y="25099"/>
                    <a:pt x="10680" y="25099"/>
                    <a:pt x="10688" y="25099"/>
                  </a:cubicBezTo>
                  <a:cubicBezTo>
                    <a:pt x="10696" y="25099"/>
                    <a:pt x="10704" y="25099"/>
                    <a:pt x="10712" y="25100"/>
                  </a:cubicBezTo>
                  <a:cubicBezTo>
                    <a:pt x="10720" y="25101"/>
                    <a:pt x="10729" y="25102"/>
                    <a:pt x="10738" y="25106"/>
                  </a:cubicBezTo>
                  <a:cubicBezTo>
                    <a:pt x="10765" y="25147"/>
                    <a:pt x="10785" y="25178"/>
                    <a:pt x="10805" y="25207"/>
                  </a:cubicBezTo>
                  <a:cubicBezTo>
                    <a:pt x="10828" y="25240"/>
                    <a:pt x="10853" y="25273"/>
                    <a:pt x="10885" y="25316"/>
                  </a:cubicBezTo>
                  <a:lnTo>
                    <a:pt x="10885" y="25374"/>
                  </a:lnTo>
                  <a:lnTo>
                    <a:pt x="10949" y="25378"/>
                  </a:lnTo>
                  <a:cubicBezTo>
                    <a:pt x="10952" y="25354"/>
                    <a:pt x="10955" y="25335"/>
                    <a:pt x="10957" y="25319"/>
                  </a:cubicBezTo>
                  <a:lnTo>
                    <a:pt x="11012" y="25310"/>
                  </a:lnTo>
                  <a:lnTo>
                    <a:pt x="10958" y="25158"/>
                  </a:lnTo>
                  <a:lnTo>
                    <a:pt x="11078" y="25203"/>
                  </a:lnTo>
                  <a:cubicBezTo>
                    <a:pt x="11084" y="25228"/>
                    <a:pt x="11089" y="25255"/>
                    <a:pt x="11096" y="25284"/>
                  </a:cubicBezTo>
                  <a:cubicBezTo>
                    <a:pt x="11146" y="25319"/>
                    <a:pt x="11196" y="25382"/>
                    <a:pt x="11244" y="25382"/>
                  </a:cubicBezTo>
                  <a:cubicBezTo>
                    <a:pt x="11245" y="25382"/>
                    <a:pt x="11245" y="25382"/>
                    <a:pt x="11246" y="25382"/>
                  </a:cubicBezTo>
                  <a:cubicBezTo>
                    <a:pt x="11246" y="25382"/>
                    <a:pt x="11247" y="25382"/>
                    <a:pt x="11247" y="25382"/>
                  </a:cubicBezTo>
                  <a:cubicBezTo>
                    <a:pt x="11291" y="25382"/>
                    <a:pt x="11333" y="25409"/>
                    <a:pt x="11377" y="25409"/>
                  </a:cubicBezTo>
                  <a:cubicBezTo>
                    <a:pt x="11395" y="25409"/>
                    <a:pt x="11413" y="25404"/>
                    <a:pt x="11433" y="25391"/>
                  </a:cubicBezTo>
                  <a:cubicBezTo>
                    <a:pt x="11443" y="25373"/>
                    <a:pt x="11454" y="25351"/>
                    <a:pt x="11466" y="25329"/>
                  </a:cubicBezTo>
                  <a:lnTo>
                    <a:pt x="11515" y="25359"/>
                  </a:lnTo>
                  <a:cubicBezTo>
                    <a:pt x="11570" y="25273"/>
                    <a:pt x="11463" y="25259"/>
                    <a:pt x="11451" y="25198"/>
                  </a:cubicBezTo>
                  <a:lnTo>
                    <a:pt x="11515" y="25198"/>
                  </a:lnTo>
                  <a:lnTo>
                    <a:pt x="11548" y="25134"/>
                  </a:lnTo>
                  <a:cubicBezTo>
                    <a:pt x="11571" y="25170"/>
                    <a:pt x="11588" y="25197"/>
                    <a:pt x="11600" y="25216"/>
                  </a:cubicBezTo>
                  <a:lnTo>
                    <a:pt x="11600" y="25392"/>
                  </a:lnTo>
                  <a:lnTo>
                    <a:pt x="11663" y="25349"/>
                  </a:lnTo>
                  <a:lnTo>
                    <a:pt x="11708" y="25376"/>
                  </a:lnTo>
                  <a:cubicBezTo>
                    <a:pt x="11736" y="25346"/>
                    <a:pt x="11762" y="25318"/>
                    <a:pt x="11792" y="25289"/>
                  </a:cubicBezTo>
                  <a:cubicBezTo>
                    <a:pt x="11799" y="25283"/>
                    <a:pt x="11813" y="25285"/>
                    <a:pt x="11829" y="25283"/>
                  </a:cubicBezTo>
                  <a:lnTo>
                    <a:pt x="11829" y="25283"/>
                  </a:lnTo>
                  <a:cubicBezTo>
                    <a:pt x="11826" y="25310"/>
                    <a:pt x="11824" y="25333"/>
                    <a:pt x="11823" y="25352"/>
                  </a:cubicBezTo>
                  <a:cubicBezTo>
                    <a:pt x="11841" y="25366"/>
                    <a:pt x="11856" y="25371"/>
                    <a:pt x="11869" y="25371"/>
                  </a:cubicBezTo>
                  <a:cubicBezTo>
                    <a:pt x="11893" y="25371"/>
                    <a:pt x="11910" y="25351"/>
                    <a:pt x="11923" y="25322"/>
                  </a:cubicBezTo>
                  <a:lnTo>
                    <a:pt x="11929" y="25318"/>
                  </a:lnTo>
                  <a:lnTo>
                    <a:pt x="11999" y="25225"/>
                  </a:lnTo>
                  <a:lnTo>
                    <a:pt x="11883" y="25148"/>
                  </a:lnTo>
                  <a:lnTo>
                    <a:pt x="11883" y="25205"/>
                  </a:lnTo>
                  <a:lnTo>
                    <a:pt x="11819" y="25251"/>
                  </a:lnTo>
                  <a:cubicBezTo>
                    <a:pt x="11784" y="25239"/>
                    <a:pt x="11750" y="25228"/>
                    <a:pt x="11702" y="25212"/>
                  </a:cubicBezTo>
                  <a:cubicBezTo>
                    <a:pt x="11720" y="25198"/>
                    <a:pt x="11741" y="25184"/>
                    <a:pt x="11761" y="25174"/>
                  </a:cubicBezTo>
                  <a:cubicBezTo>
                    <a:pt x="11785" y="25165"/>
                    <a:pt x="11810" y="25157"/>
                    <a:pt x="11835" y="25151"/>
                  </a:cubicBezTo>
                  <a:cubicBezTo>
                    <a:pt x="11827" y="25124"/>
                    <a:pt x="11823" y="25106"/>
                    <a:pt x="11816" y="25082"/>
                  </a:cubicBezTo>
                  <a:lnTo>
                    <a:pt x="11884" y="25044"/>
                  </a:lnTo>
                  <a:lnTo>
                    <a:pt x="12037" y="25138"/>
                  </a:lnTo>
                  <a:cubicBezTo>
                    <a:pt x="12046" y="25114"/>
                    <a:pt x="12053" y="25094"/>
                    <a:pt x="12064" y="25068"/>
                  </a:cubicBezTo>
                  <a:lnTo>
                    <a:pt x="11940" y="24989"/>
                  </a:lnTo>
                  <a:lnTo>
                    <a:pt x="12002" y="24911"/>
                  </a:lnTo>
                  <a:cubicBezTo>
                    <a:pt x="12045" y="24981"/>
                    <a:pt x="12082" y="25040"/>
                    <a:pt x="12118" y="25099"/>
                  </a:cubicBezTo>
                  <a:cubicBezTo>
                    <a:pt x="12149" y="25064"/>
                    <a:pt x="12165" y="25049"/>
                    <a:pt x="12191" y="25049"/>
                  </a:cubicBezTo>
                  <a:cubicBezTo>
                    <a:pt x="12208" y="25049"/>
                    <a:pt x="12231" y="25056"/>
                    <a:pt x="12267" y="25068"/>
                  </a:cubicBezTo>
                  <a:cubicBezTo>
                    <a:pt x="12260" y="25102"/>
                    <a:pt x="12252" y="25137"/>
                    <a:pt x="12243" y="25180"/>
                  </a:cubicBezTo>
                  <a:lnTo>
                    <a:pt x="12076" y="25180"/>
                  </a:lnTo>
                  <a:lnTo>
                    <a:pt x="12158" y="25241"/>
                  </a:lnTo>
                  <a:cubicBezTo>
                    <a:pt x="12125" y="25270"/>
                    <a:pt x="12067" y="25260"/>
                    <a:pt x="12070" y="25311"/>
                  </a:cubicBezTo>
                  <a:lnTo>
                    <a:pt x="12297" y="25311"/>
                  </a:lnTo>
                  <a:cubicBezTo>
                    <a:pt x="12293" y="25277"/>
                    <a:pt x="12288" y="25246"/>
                    <a:pt x="12281" y="25196"/>
                  </a:cubicBezTo>
                  <a:lnTo>
                    <a:pt x="12281" y="25196"/>
                  </a:lnTo>
                  <a:lnTo>
                    <a:pt x="12423" y="25303"/>
                  </a:lnTo>
                  <a:lnTo>
                    <a:pt x="12455" y="25225"/>
                  </a:lnTo>
                  <a:lnTo>
                    <a:pt x="12408" y="25146"/>
                  </a:lnTo>
                  <a:lnTo>
                    <a:pt x="12320" y="25179"/>
                  </a:lnTo>
                  <a:cubicBezTo>
                    <a:pt x="12313" y="25154"/>
                    <a:pt x="12308" y="25134"/>
                    <a:pt x="12302" y="25113"/>
                  </a:cubicBezTo>
                  <a:lnTo>
                    <a:pt x="12388" y="25069"/>
                  </a:lnTo>
                  <a:cubicBezTo>
                    <a:pt x="12396" y="25038"/>
                    <a:pt x="12403" y="25008"/>
                    <a:pt x="12411" y="24972"/>
                  </a:cubicBezTo>
                  <a:cubicBezTo>
                    <a:pt x="12455" y="24976"/>
                    <a:pt x="12469" y="24995"/>
                    <a:pt x="12467" y="25035"/>
                  </a:cubicBezTo>
                  <a:cubicBezTo>
                    <a:pt x="12464" y="25097"/>
                    <a:pt x="12465" y="25158"/>
                    <a:pt x="12464" y="25220"/>
                  </a:cubicBezTo>
                  <a:lnTo>
                    <a:pt x="12535" y="25244"/>
                  </a:lnTo>
                  <a:lnTo>
                    <a:pt x="12570" y="25311"/>
                  </a:lnTo>
                  <a:cubicBezTo>
                    <a:pt x="12626" y="25289"/>
                    <a:pt x="12577" y="25204"/>
                    <a:pt x="12648" y="25204"/>
                  </a:cubicBezTo>
                  <a:cubicBezTo>
                    <a:pt x="12706" y="25235"/>
                    <a:pt x="12764" y="25259"/>
                    <a:pt x="12821" y="25259"/>
                  </a:cubicBezTo>
                  <a:cubicBezTo>
                    <a:pt x="12834" y="25259"/>
                    <a:pt x="12846" y="25258"/>
                    <a:pt x="12859" y="25255"/>
                  </a:cubicBezTo>
                  <a:cubicBezTo>
                    <a:pt x="12895" y="25207"/>
                    <a:pt x="12925" y="25168"/>
                    <a:pt x="12957" y="25125"/>
                  </a:cubicBezTo>
                  <a:cubicBezTo>
                    <a:pt x="12978" y="25154"/>
                    <a:pt x="12993" y="25174"/>
                    <a:pt x="13016" y="25206"/>
                  </a:cubicBezTo>
                  <a:lnTo>
                    <a:pt x="13175" y="25155"/>
                  </a:lnTo>
                  <a:lnTo>
                    <a:pt x="13231" y="25162"/>
                  </a:lnTo>
                  <a:cubicBezTo>
                    <a:pt x="13268" y="25127"/>
                    <a:pt x="13332" y="25123"/>
                    <a:pt x="13339" y="25079"/>
                  </a:cubicBezTo>
                  <a:lnTo>
                    <a:pt x="13231" y="24881"/>
                  </a:lnTo>
                  <a:cubicBezTo>
                    <a:pt x="13237" y="24840"/>
                    <a:pt x="13242" y="24811"/>
                    <a:pt x="13247" y="24782"/>
                  </a:cubicBezTo>
                  <a:lnTo>
                    <a:pt x="13164" y="24738"/>
                  </a:lnTo>
                  <a:cubicBezTo>
                    <a:pt x="13172" y="24716"/>
                    <a:pt x="13179" y="24695"/>
                    <a:pt x="13190" y="24664"/>
                  </a:cubicBezTo>
                  <a:lnTo>
                    <a:pt x="13253" y="24741"/>
                  </a:lnTo>
                  <a:cubicBezTo>
                    <a:pt x="13263" y="24696"/>
                    <a:pt x="13268" y="24668"/>
                    <a:pt x="13273" y="24640"/>
                  </a:cubicBezTo>
                  <a:lnTo>
                    <a:pt x="13355" y="24659"/>
                  </a:lnTo>
                  <a:cubicBezTo>
                    <a:pt x="13358" y="24630"/>
                    <a:pt x="13361" y="24611"/>
                    <a:pt x="13363" y="24592"/>
                  </a:cubicBezTo>
                  <a:lnTo>
                    <a:pt x="13536" y="24498"/>
                  </a:lnTo>
                  <a:lnTo>
                    <a:pt x="13653" y="24522"/>
                  </a:lnTo>
                  <a:cubicBezTo>
                    <a:pt x="13630" y="24549"/>
                    <a:pt x="13614" y="24567"/>
                    <a:pt x="13587" y="24600"/>
                  </a:cubicBezTo>
                  <a:lnTo>
                    <a:pt x="13701" y="24614"/>
                  </a:lnTo>
                  <a:cubicBezTo>
                    <a:pt x="13697" y="24647"/>
                    <a:pt x="13693" y="24680"/>
                    <a:pt x="13689" y="24713"/>
                  </a:cubicBezTo>
                  <a:lnTo>
                    <a:pt x="13771" y="24770"/>
                  </a:lnTo>
                  <a:cubicBezTo>
                    <a:pt x="13776" y="24737"/>
                    <a:pt x="13780" y="24705"/>
                    <a:pt x="13784" y="24673"/>
                  </a:cubicBezTo>
                  <a:cubicBezTo>
                    <a:pt x="13798" y="24556"/>
                    <a:pt x="13801" y="24552"/>
                    <a:pt x="13913" y="24524"/>
                  </a:cubicBezTo>
                  <a:lnTo>
                    <a:pt x="13938" y="24454"/>
                  </a:lnTo>
                  <a:cubicBezTo>
                    <a:pt x="13942" y="24453"/>
                    <a:pt x="13947" y="24453"/>
                    <a:pt x="13951" y="24453"/>
                  </a:cubicBezTo>
                  <a:cubicBezTo>
                    <a:pt x="13953" y="24453"/>
                    <a:pt x="13954" y="24453"/>
                    <a:pt x="13956" y="24453"/>
                  </a:cubicBezTo>
                  <a:cubicBezTo>
                    <a:pt x="13962" y="24455"/>
                    <a:pt x="13966" y="24460"/>
                    <a:pt x="13970" y="24465"/>
                  </a:cubicBezTo>
                  <a:cubicBezTo>
                    <a:pt x="14018" y="24438"/>
                    <a:pt x="14068" y="24421"/>
                    <a:pt x="14122" y="24421"/>
                  </a:cubicBezTo>
                  <a:cubicBezTo>
                    <a:pt x="14144" y="24421"/>
                    <a:pt x="14167" y="24424"/>
                    <a:pt x="14190" y="24430"/>
                  </a:cubicBezTo>
                  <a:cubicBezTo>
                    <a:pt x="14199" y="24418"/>
                    <a:pt x="14209" y="24404"/>
                    <a:pt x="14219" y="24392"/>
                  </a:cubicBezTo>
                  <a:cubicBezTo>
                    <a:pt x="14234" y="24395"/>
                    <a:pt x="14248" y="24396"/>
                    <a:pt x="14262" y="24396"/>
                  </a:cubicBezTo>
                  <a:cubicBezTo>
                    <a:pt x="14324" y="24396"/>
                    <a:pt x="14371" y="24363"/>
                    <a:pt x="14409" y="24309"/>
                  </a:cubicBezTo>
                  <a:lnTo>
                    <a:pt x="14467" y="24328"/>
                  </a:lnTo>
                  <a:cubicBezTo>
                    <a:pt x="14475" y="24311"/>
                    <a:pt x="14481" y="24298"/>
                    <a:pt x="14488" y="24280"/>
                  </a:cubicBezTo>
                  <a:lnTo>
                    <a:pt x="14565" y="24290"/>
                  </a:lnTo>
                  <a:cubicBezTo>
                    <a:pt x="14571" y="24277"/>
                    <a:pt x="14579" y="24263"/>
                    <a:pt x="14589" y="24243"/>
                  </a:cubicBezTo>
                  <a:lnTo>
                    <a:pt x="14675" y="24269"/>
                  </a:lnTo>
                  <a:lnTo>
                    <a:pt x="14763" y="24240"/>
                  </a:lnTo>
                  <a:cubicBezTo>
                    <a:pt x="14779" y="24217"/>
                    <a:pt x="14792" y="24195"/>
                    <a:pt x="14808" y="24171"/>
                  </a:cubicBezTo>
                  <a:cubicBezTo>
                    <a:pt x="14825" y="24185"/>
                    <a:pt x="14840" y="24195"/>
                    <a:pt x="14843" y="24198"/>
                  </a:cubicBezTo>
                  <a:lnTo>
                    <a:pt x="14991" y="24147"/>
                  </a:lnTo>
                  <a:lnTo>
                    <a:pt x="15013" y="24118"/>
                  </a:lnTo>
                  <a:lnTo>
                    <a:pt x="15235" y="24142"/>
                  </a:lnTo>
                  <a:lnTo>
                    <a:pt x="15259" y="24099"/>
                  </a:lnTo>
                  <a:lnTo>
                    <a:pt x="15356" y="24135"/>
                  </a:lnTo>
                  <a:lnTo>
                    <a:pt x="15356" y="24122"/>
                  </a:lnTo>
                  <a:lnTo>
                    <a:pt x="15484" y="24095"/>
                  </a:lnTo>
                  <a:lnTo>
                    <a:pt x="15427" y="24009"/>
                  </a:lnTo>
                  <a:cubicBezTo>
                    <a:pt x="15439" y="23982"/>
                    <a:pt x="15453" y="23953"/>
                    <a:pt x="15465" y="23925"/>
                  </a:cubicBezTo>
                  <a:cubicBezTo>
                    <a:pt x="15509" y="23938"/>
                    <a:pt x="15505" y="24000"/>
                    <a:pt x="15543" y="24000"/>
                  </a:cubicBezTo>
                  <a:cubicBezTo>
                    <a:pt x="15548" y="24000"/>
                    <a:pt x="15554" y="23999"/>
                    <a:pt x="15560" y="23997"/>
                  </a:cubicBezTo>
                  <a:lnTo>
                    <a:pt x="15623" y="23896"/>
                  </a:lnTo>
                  <a:lnTo>
                    <a:pt x="15690" y="23950"/>
                  </a:lnTo>
                  <a:lnTo>
                    <a:pt x="15760" y="23935"/>
                  </a:lnTo>
                  <a:lnTo>
                    <a:pt x="15841" y="23974"/>
                  </a:lnTo>
                  <a:lnTo>
                    <a:pt x="15805" y="23888"/>
                  </a:lnTo>
                  <a:cubicBezTo>
                    <a:pt x="15775" y="23859"/>
                    <a:pt x="15713" y="23891"/>
                    <a:pt x="15731" y="23825"/>
                  </a:cubicBezTo>
                  <a:lnTo>
                    <a:pt x="15845" y="23825"/>
                  </a:lnTo>
                  <a:cubicBezTo>
                    <a:pt x="15849" y="23807"/>
                    <a:pt x="15853" y="23787"/>
                    <a:pt x="15858" y="23762"/>
                  </a:cubicBezTo>
                  <a:lnTo>
                    <a:pt x="16323" y="23582"/>
                  </a:lnTo>
                  <a:cubicBezTo>
                    <a:pt x="16371" y="23497"/>
                    <a:pt x="16466" y="23506"/>
                    <a:pt x="16550" y="23491"/>
                  </a:cubicBezTo>
                  <a:cubicBezTo>
                    <a:pt x="16553" y="23475"/>
                    <a:pt x="16556" y="23461"/>
                    <a:pt x="16560" y="23444"/>
                  </a:cubicBezTo>
                  <a:lnTo>
                    <a:pt x="16590" y="23455"/>
                  </a:lnTo>
                  <a:lnTo>
                    <a:pt x="16682" y="23396"/>
                  </a:lnTo>
                  <a:lnTo>
                    <a:pt x="16741" y="23481"/>
                  </a:lnTo>
                  <a:cubicBezTo>
                    <a:pt x="16753" y="23458"/>
                    <a:pt x="16761" y="23441"/>
                    <a:pt x="16773" y="23418"/>
                  </a:cubicBezTo>
                  <a:cubicBezTo>
                    <a:pt x="16805" y="23444"/>
                    <a:pt x="16816" y="23495"/>
                    <a:pt x="16865" y="23495"/>
                  </a:cubicBezTo>
                  <a:cubicBezTo>
                    <a:pt x="16870" y="23495"/>
                    <a:pt x="16877" y="23494"/>
                    <a:pt x="16883" y="23493"/>
                  </a:cubicBezTo>
                  <a:lnTo>
                    <a:pt x="16935" y="23448"/>
                  </a:lnTo>
                  <a:lnTo>
                    <a:pt x="16935" y="23448"/>
                  </a:lnTo>
                  <a:cubicBezTo>
                    <a:pt x="16978" y="23489"/>
                    <a:pt x="16949" y="23518"/>
                    <a:pt x="16927" y="23544"/>
                  </a:cubicBezTo>
                  <a:cubicBezTo>
                    <a:pt x="16903" y="23574"/>
                    <a:pt x="16885" y="23601"/>
                    <a:pt x="16913" y="23641"/>
                  </a:cubicBezTo>
                  <a:lnTo>
                    <a:pt x="16955" y="23644"/>
                  </a:lnTo>
                  <a:lnTo>
                    <a:pt x="16990" y="23562"/>
                  </a:lnTo>
                  <a:lnTo>
                    <a:pt x="17103" y="23575"/>
                  </a:lnTo>
                  <a:lnTo>
                    <a:pt x="17129" y="23658"/>
                  </a:lnTo>
                  <a:lnTo>
                    <a:pt x="17225" y="23648"/>
                  </a:lnTo>
                  <a:lnTo>
                    <a:pt x="17338" y="23550"/>
                  </a:lnTo>
                  <a:cubicBezTo>
                    <a:pt x="17356" y="23582"/>
                    <a:pt x="17362" y="23594"/>
                    <a:pt x="17374" y="23594"/>
                  </a:cubicBezTo>
                  <a:cubicBezTo>
                    <a:pt x="17381" y="23594"/>
                    <a:pt x="17390" y="23590"/>
                    <a:pt x="17404" y="23584"/>
                  </a:cubicBezTo>
                  <a:cubicBezTo>
                    <a:pt x="17382" y="23546"/>
                    <a:pt x="17359" y="23506"/>
                    <a:pt x="17330" y="23455"/>
                  </a:cubicBezTo>
                  <a:lnTo>
                    <a:pt x="17267" y="23415"/>
                  </a:lnTo>
                  <a:cubicBezTo>
                    <a:pt x="17278" y="23339"/>
                    <a:pt x="17244" y="23284"/>
                    <a:pt x="17188" y="23246"/>
                  </a:cubicBezTo>
                  <a:cubicBezTo>
                    <a:pt x="17179" y="23173"/>
                    <a:pt x="17260" y="23171"/>
                    <a:pt x="17277" y="23122"/>
                  </a:cubicBezTo>
                  <a:lnTo>
                    <a:pt x="17217" y="23100"/>
                  </a:lnTo>
                  <a:lnTo>
                    <a:pt x="17278" y="23027"/>
                  </a:lnTo>
                  <a:lnTo>
                    <a:pt x="17416" y="23105"/>
                  </a:lnTo>
                  <a:cubicBezTo>
                    <a:pt x="17427" y="23081"/>
                    <a:pt x="17430" y="23067"/>
                    <a:pt x="17437" y="23055"/>
                  </a:cubicBezTo>
                  <a:cubicBezTo>
                    <a:pt x="17444" y="23041"/>
                    <a:pt x="17453" y="23028"/>
                    <a:pt x="17468" y="23003"/>
                  </a:cubicBezTo>
                  <a:cubicBezTo>
                    <a:pt x="17478" y="23049"/>
                    <a:pt x="17486" y="23082"/>
                    <a:pt x="17494" y="23121"/>
                  </a:cubicBezTo>
                  <a:lnTo>
                    <a:pt x="17568" y="23066"/>
                  </a:lnTo>
                  <a:lnTo>
                    <a:pt x="17545" y="23005"/>
                  </a:lnTo>
                  <a:lnTo>
                    <a:pt x="17612" y="23009"/>
                  </a:lnTo>
                  <a:lnTo>
                    <a:pt x="17697" y="22880"/>
                  </a:lnTo>
                  <a:cubicBezTo>
                    <a:pt x="17707" y="22918"/>
                    <a:pt x="17715" y="22945"/>
                    <a:pt x="17728" y="22986"/>
                  </a:cubicBezTo>
                  <a:lnTo>
                    <a:pt x="17779" y="22897"/>
                  </a:lnTo>
                  <a:lnTo>
                    <a:pt x="17835" y="22923"/>
                  </a:lnTo>
                  <a:lnTo>
                    <a:pt x="17842" y="22919"/>
                  </a:lnTo>
                  <a:cubicBezTo>
                    <a:pt x="17833" y="22891"/>
                    <a:pt x="17824" y="22864"/>
                    <a:pt x="17812" y="22827"/>
                  </a:cubicBezTo>
                  <a:lnTo>
                    <a:pt x="18059" y="22702"/>
                  </a:lnTo>
                  <a:lnTo>
                    <a:pt x="18120" y="22713"/>
                  </a:lnTo>
                  <a:lnTo>
                    <a:pt x="18234" y="22630"/>
                  </a:lnTo>
                  <a:cubicBezTo>
                    <a:pt x="18256" y="22717"/>
                    <a:pt x="18264" y="22739"/>
                    <a:pt x="18303" y="22739"/>
                  </a:cubicBezTo>
                  <a:cubicBezTo>
                    <a:pt x="18315" y="22739"/>
                    <a:pt x="18329" y="22737"/>
                    <a:pt x="18348" y="22734"/>
                  </a:cubicBezTo>
                  <a:cubicBezTo>
                    <a:pt x="18409" y="22669"/>
                    <a:pt x="18325" y="22623"/>
                    <a:pt x="18320" y="22559"/>
                  </a:cubicBezTo>
                  <a:lnTo>
                    <a:pt x="18462" y="22547"/>
                  </a:lnTo>
                  <a:lnTo>
                    <a:pt x="18626" y="22640"/>
                  </a:lnTo>
                  <a:lnTo>
                    <a:pt x="18529" y="22772"/>
                  </a:lnTo>
                  <a:cubicBezTo>
                    <a:pt x="18546" y="22810"/>
                    <a:pt x="18550" y="22855"/>
                    <a:pt x="18607" y="22864"/>
                  </a:cubicBezTo>
                  <a:cubicBezTo>
                    <a:pt x="18616" y="22826"/>
                    <a:pt x="18623" y="22793"/>
                    <a:pt x="18630" y="22759"/>
                  </a:cubicBezTo>
                  <a:lnTo>
                    <a:pt x="18854" y="22683"/>
                  </a:lnTo>
                  <a:cubicBezTo>
                    <a:pt x="18858" y="22618"/>
                    <a:pt x="18858" y="22618"/>
                    <a:pt x="18894" y="22579"/>
                  </a:cubicBezTo>
                  <a:cubicBezTo>
                    <a:pt x="18936" y="22598"/>
                    <a:pt x="18923" y="22635"/>
                    <a:pt x="18920" y="22670"/>
                  </a:cubicBezTo>
                  <a:cubicBezTo>
                    <a:pt x="18914" y="22734"/>
                    <a:pt x="18921" y="22741"/>
                    <a:pt x="18991" y="22758"/>
                  </a:cubicBezTo>
                  <a:cubicBezTo>
                    <a:pt x="19000" y="22735"/>
                    <a:pt x="19011" y="22712"/>
                    <a:pt x="19023" y="22685"/>
                  </a:cubicBezTo>
                  <a:cubicBezTo>
                    <a:pt x="19034" y="22687"/>
                    <a:pt x="19044" y="22691"/>
                    <a:pt x="19056" y="22693"/>
                  </a:cubicBezTo>
                  <a:cubicBezTo>
                    <a:pt x="19066" y="22695"/>
                    <a:pt x="19076" y="22696"/>
                    <a:pt x="19089" y="22699"/>
                  </a:cubicBezTo>
                  <a:cubicBezTo>
                    <a:pt x="19153" y="22556"/>
                    <a:pt x="19011" y="22567"/>
                    <a:pt x="18958" y="22518"/>
                  </a:cubicBezTo>
                  <a:cubicBezTo>
                    <a:pt x="18965" y="22497"/>
                    <a:pt x="18972" y="22478"/>
                    <a:pt x="18978" y="22461"/>
                  </a:cubicBezTo>
                  <a:cubicBezTo>
                    <a:pt x="18918" y="22420"/>
                    <a:pt x="18918" y="22420"/>
                    <a:pt x="18924" y="22393"/>
                  </a:cubicBezTo>
                  <a:lnTo>
                    <a:pt x="18924" y="22393"/>
                  </a:lnTo>
                  <a:lnTo>
                    <a:pt x="19187" y="22499"/>
                  </a:lnTo>
                  <a:lnTo>
                    <a:pt x="19263" y="22430"/>
                  </a:lnTo>
                  <a:cubicBezTo>
                    <a:pt x="19283" y="22476"/>
                    <a:pt x="19297" y="22513"/>
                    <a:pt x="19317" y="22557"/>
                  </a:cubicBezTo>
                  <a:cubicBezTo>
                    <a:pt x="19342" y="22534"/>
                    <a:pt x="19356" y="22521"/>
                    <a:pt x="19366" y="22511"/>
                  </a:cubicBezTo>
                  <a:cubicBezTo>
                    <a:pt x="19361" y="22473"/>
                    <a:pt x="19357" y="22438"/>
                    <a:pt x="19352" y="22401"/>
                  </a:cubicBezTo>
                  <a:lnTo>
                    <a:pt x="19352" y="22401"/>
                  </a:lnTo>
                  <a:lnTo>
                    <a:pt x="19545" y="22428"/>
                  </a:lnTo>
                  <a:cubicBezTo>
                    <a:pt x="19555" y="22359"/>
                    <a:pt x="19563" y="22302"/>
                    <a:pt x="19572" y="22233"/>
                  </a:cubicBezTo>
                  <a:cubicBezTo>
                    <a:pt x="19604" y="22249"/>
                    <a:pt x="19626" y="22265"/>
                    <a:pt x="19649" y="22272"/>
                  </a:cubicBezTo>
                  <a:cubicBezTo>
                    <a:pt x="19673" y="22276"/>
                    <a:pt x="19697" y="22279"/>
                    <a:pt x="19721" y="22279"/>
                  </a:cubicBezTo>
                  <a:cubicBezTo>
                    <a:pt x="19729" y="22237"/>
                    <a:pt x="19733" y="22207"/>
                    <a:pt x="19739" y="22172"/>
                  </a:cubicBezTo>
                  <a:lnTo>
                    <a:pt x="19814" y="22208"/>
                  </a:lnTo>
                  <a:lnTo>
                    <a:pt x="20017" y="22146"/>
                  </a:lnTo>
                  <a:cubicBezTo>
                    <a:pt x="20037" y="22057"/>
                    <a:pt x="19957" y="22046"/>
                    <a:pt x="19933" y="21991"/>
                  </a:cubicBezTo>
                  <a:cubicBezTo>
                    <a:pt x="19936" y="21971"/>
                    <a:pt x="19940" y="21944"/>
                    <a:pt x="19944" y="21916"/>
                  </a:cubicBezTo>
                  <a:lnTo>
                    <a:pt x="19887" y="21881"/>
                  </a:lnTo>
                  <a:cubicBezTo>
                    <a:pt x="19874" y="21832"/>
                    <a:pt x="19862" y="21792"/>
                    <a:pt x="19847" y="21735"/>
                  </a:cubicBezTo>
                  <a:cubicBezTo>
                    <a:pt x="19848" y="21731"/>
                    <a:pt x="19859" y="21711"/>
                    <a:pt x="19869" y="21687"/>
                  </a:cubicBezTo>
                  <a:lnTo>
                    <a:pt x="19936" y="21733"/>
                  </a:lnTo>
                  <a:lnTo>
                    <a:pt x="19990" y="21577"/>
                  </a:lnTo>
                  <a:cubicBezTo>
                    <a:pt x="20007" y="21615"/>
                    <a:pt x="20020" y="21641"/>
                    <a:pt x="20031" y="21667"/>
                  </a:cubicBezTo>
                  <a:lnTo>
                    <a:pt x="20071" y="21655"/>
                  </a:lnTo>
                  <a:lnTo>
                    <a:pt x="20087" y="21682"/>
                  </a:lnTo>
                  <a:lnTo>
                    <a:pt x="20194" y="21643"/>
                  </a:lnTo>
                  <a:lnTo>
                    <a:pt x="20279" y="21764"/>
                  </a:lnTo>
                  <a:cubicBezTo>
                    <a:pt x="20257" y="21852"/>
                    <a:pt x="20259" y="21873"/>
                    <a:pt x="20306" y="21938"/>
                  </a:cubicBezTo>
                  <a:cubicBezTo>
                    <a:pt x="20384" y="21910"/>
                    <a:pt x="20401" y="21886"/>
                    <a:pt x="20401" y="21802"/>
                  </a:cubicBezTo>
                  <a:lnTo>
                    <a:pt x="20334" y="21759"/>
                  </a:lnTo>
                  <a:lnTo>
                    <a:pt x="20231" y="21510"/>
                  </a:lnTo>
                  <a:lnTo>
                    <a:pt x="20168" y="21495"/>
                  </a:lnTo>
                  <a:lnTo>
                    <a:pt x="20168" y="21495"/>
                  </a:lnTo>
                  <a:cubicBezTo>
                    <a:pt x="20175" y="21470"/>
                    <a:pt x="20182" y="21447"/>
                    <a:pt x="20185" y="21436"/>
                  </a:cubicBezTo>
                  <a:lnTo>
                    <a:pt x="20291" y="21338"/>
                  </a:lnTo>
                  <a:lnTo>
                    <a:pt x="20461" y="21252"/>
                  </a:lnTo>
                  <a:lnTo>
                    <a:pt x="20517" y="21341"/>
                  </a:lnTo>
                  <a:cubicBezTo>
                    <a:pt x="20492" y="21231"/>
                    <a:pt x="20579" y="21172"/>
                    <a:pt x="20615" y="21092"/>
                  </a:cubicBezTo>
                  <a:lnTo>
                    <a:pt x="20660" y="21100"/>
                  </a:lnTo>
                  <a:lnTo>
                    <a:pt x="21001" y="20927"/>
                  </a:lnTo>
                  <a:cubicBezTo>
                    <a:pt x="21002" y="20915"/>
                    <a:pt x="21004" y="20897"/>
                    <a:pt x="21009" y="20869"/>
                  </a:cubicBezTo>
                  <a:lnTo>
                    <a:pt x="21139" y="20876"/>
                  </a:lnTo>
                  <a:cubicBezTo>
                    <a:pt x="21196" y="20818"/>
                    <a:pt x="21213" y="20724"/>
                    <a:pt x="21301" y="20680"/>
                  </a:cubicBezTo>
                  <a:cubicBezTo>
                    <a:pt x="21377" y="20643"/>
                    <a:pt x="21441" y="20579"/>
                    <a:pt x="21525" y="20516"/>
                  </a:cubicBezTo>
                  <a:lnTo>
                    <a:pt x="21540" y="20465"/>
                  </a:lnTo>
                  <a:cubicBezTo>
                    <a:pt x="21553" y="20468"/>
                    <a:pt x="21566" y="20469"/>
                    <a:pt x="21578" y="20469"/>
                  </a:cubicBezTo>
                  <a:cubicBezTo>
                    <a:pt x="21657" y="20469"/>
                    <a:pt x="21714" y="20415"/>
                    <a:pt x="21774" y="20377"/>
                  </a:cubicBezTo>
                  <a:lnTo>
                    <a:pt x="21840" y="20239"/>
                  </a:lnTo>
                  <a:cubicBezTo>
                    <a:pt x="21862" y="20251"/>
                    <a:pt x="21881" y="20256"/>
                    <a:pt x="21897" y="20256"/>
                  </a:cubicBezTo>
                  <a:cubicBezTo>
                    <a:pt x="21949" y="20256"/>
                    <a:pt x="21980" y="20205"/>
                    <a:pt x="22009" y="20165"/>
                  </a:cubicBezTo>
                  <a:lnTo>
                    <a:pt x="22169" y="20131"/>
                  </a:lnTo>
                  <a:lnTo>
                    <a:pt x="22160" y="20115"/>
                  </a:lnTo>
                  <a:lnTo>
                    <a:pt x="22378" y="19933"/>
                  </a:lnTo>
                  <a:lnTo>
                    <a:pt x="22378" y="19933"/>
                  </a:lnTo>
                  <a:cubicBezTo>
                    <a:pt x="22378" y="19985"/>
                    <a:pt x="22374" y="20024"/>
                    <a:pt x="22378" y="20064"/>
                  </a:cubicBezTo>
                  <a:cubicBezTo>
                    <a:pt x="22383" y="20119"/>
                    <a:pt x="22438" y="20109"/>
                    <a:pt x="22470" y="20123"/>
                  </a:cubicBezTo>
                  <a:cubicBezTo>
                    <a:pt x="22476" y="20149"/>
                    <a:pt x="22480" y="20168"/>
                    <a:pt x="22487" y="20199"/>
                  </a:cubicBezTo>
                  <a:lnTo>
                    <a:pt x="22599" y="20167"/>
                  </a:lnTo>
                  <a:lnTo>
                    <a:pt x="22630" y="20196"/>
                  </a:lnTo>
                  <a:lnTo>
                    <a:pt x="22702" y="20135"/>
                  </a:lnTo>
                  <a:cubicBezTo>
                    <a:pt x="22688" y="20091"/>
                    <a:pt x="22674" y="20047"/>
                    <a:pt x="22659" y="19998"/>
                  </a:cubicBezTo>
                  <a:cubicBezTo>
                    <a:pt x="22732" y="19973"/>
                    <a:pt x="22819" y="19962"/>
                    <a:pt x="22875" y="19878"/>
                  </a:cubicBezTo>
                  <a:lnTo>
                    <a:pt x="22818" y="19809"/>
                  </a:lnTo>
                  <a:lnTo>
                    <a:pt x="22796" y="19914"/>
                  </a:lnTo>
                  <a:cubicBezTo>
                    <a:pt x="22779" y="19904"/>
                    <a:pt x="22763" y="19899"/>
                    <a:pt x="22762" y="19891"/>
                  </a:cubicBezTo>
                  <a:cubicBezTo>
                    <a:pt x="22751" y="19853"/>
                    <a:pt x="22744" y="19813"/>
                    <a:pt x="22736" y="19772"/>
                  </a:cubicBezTo>
                  <a:lnTo>
                    <a:pt x="22683" y="19772"/>
                  </a:lnTo>
                  <a:lnTo>
                    <a:pt x="22683" y="19647"/>
                  </a:lnTo>
                  <a:lnTo>
                    <a:pt x="22742" y="19664"/>
                  </a:lnTo>
                  <a:cubicBezTo>
                    <a:pt x="22832" y="19647"/>
                    <a:pt x="22827" y="19534"/>
                    <a:pt x="22921" y="19512"/>
                  </a:cubicBezTo>
                  <a:lnTo>
                    <a:pt x="22921" y="19512"/>
                  </a:lnTo>
                  <a:cubicBezTo>
                    <a:pt x="22912" y="19562"/>
                    <a:pt x="22905" y="19604"/>
                    <a:pt x="22892" y="19664"/>
                  </a:cubicBezTo>
                  <a:lnTo>
                    <a:pt x="22942" y="19605"/>
                  </a:lnTo>
                  <a:lnTo>
                    <a:pt x="23036" y="19685"/>
                  </a:lnTo>
                  <a:cubicBezTo>
                    <a:pt x="23053" y="19616"/>
                    <a:pt x="23067" y="19564"/>
                    <a:pt x="23080" y="19510"/>
                  </a:cubicBezTo>
                  <a:lnTo>
                    <a:pt x="23053" y="19443"/>
                  </a:lnTo>
                  <a:lnTo>
                    <a:pt x="23169" y="19426"/>
                  </a:lnTo>
                  <a:lnTo>
                    <a:pt x="23169" y="19426"/>
                  </a:lnTo>
                  <a:cubicBezTo>
                    <a:pt x="23224" y="19515"/>
                    <a:pt x="23218" y="19592"/>
                    <a:pt x="23166" y="19669"/>
                  </a:cubicBezTo>
                  <a:lnTo>
                    <a:pt x="23201" y="19708"/>
                  </a:lnTo>
                  <a:lnTo>
                    <a:pt x="23249" y="19687"/>
                  </a:lnTo>
                  <a:cubicBezTo>
                    <a:pt x="23280" y="19740"/>
                    <a:pt x="23307" y="19787"/>
                    <a:pt x="23328" y="19825"/>
                  </a:cubicBezTo>
                  <a:lnTo>
                    <a:pt x="23491" y="19722"/>
                  </a:lnTo>
                  <a:cubicBezTo>
                    <a:pt x="23499" y="19718"/>
                    <a:pt x="23506" y="19713"/>
                    <a:pt x="23513" y="19708"/>
                  </a:cubicBezTo>
                  <a:cubicBezTo>
                    <a:pt x="23572" y="19659"/>
                    <a:pt x="23630" y="19610"/>
                    <a:pt x="23688" y="19561"/>
                  </a:cubicBezTo>
                  <a:cubicBezTo>
                    <a:pt x="23740" y="19518"/>
                    <a:pt x="23790" y="19472"/>
                    <a:pt x="23843" y="19431"/>
                  </a:cubicBezTo>
                  <a:cubicBezTo>
                    <a:pt x="23939" y="19359"/>
                    <a:pt x="24041" y="19292"/>
                    <a:pt x="24136" y="19218"/>
                  </a:cubicBezTo>
                  <a:cubicBezTo>
                    <a:pt x="24224" y="19151"/>
                    <a:pt x="24307" y="19075"/>
                    <a:pt x="24392" y="19003"/>
                  </a:cubicBezTo>
                  <a:cubicBezTo>
                    <a:pt x="24430" y="18975"/>
                    <a:pt x="24467" y="18944"/>
                    <a:pt x="24500" y="18912"/>
                  </a:cubicBezTo>
                  <a:cubicBezTo>
                    <a:pt x="24541" y="18869"/>
                    <a:pt x="24538" y="18840"/>
                    <a:pt x="24500" y="18796"/>
                  </a:cubicBezTo>
                  <a:cubicBezTo>
                    <a:pt x="24486" y="18780"/>
                    <a:pt x="24471" y="18764"/>
                    <a:pt x="24457" y="18747"/>
                  </a:cubicBezTo>
                  <a:cubicBezTo>
                    <a:pt x="24476" y="18729"/>
                    <a:pt x="24491" y="18722"/>
                    <a:pt x="24504" y="18722"/>
                  </a:cubicBezTo>
                  <a:cubicBezTo>
                    <a:pt x="24536" y="18722"/>
                    <a:pt x="24559" y="18760"/>
                    <a:pt x="24591" y="18774"/>
                  </a:cubicBezTo>
                  <a:cubicBezTo>
                    <a:pt x="24607" y="18765"/>
                    <a:pt x="24631" y="18757"/>
                    <a:pt x="24643" y="18741"/>
                  </a:cubicBezTo>
                  <a:cubicBezTo>
                    <a:pt x="24657" y="18724"/>
                    <a:pt x="24659" y="18699"/>
                    <a:pt x="24665" y="18678"/>
                  </a:cubicBezTo>
                  <a:cubicBezTo>
                    <a:pt x="24681" y="18681"/>
                    <a:pt x="24696" y="18682"/>
                    <a:pt x="24710" y="18682"/>
                  </a:cubicBezTo>
                  <a:cubicBezTo>
                    <a:pt x="24797" y="18682"/>
                    <a:pt x="24849" y="18641"/>
                    <a:pt x="24861" y="18570"/>
                  </a:cubicBezTo>
                  <a:lnTo>
                    <a:pt x="24908" y="18560"/>
                  </a:lnTo>
                  <a:lnTo>
                    <a:pt x="24949" y="18489"/>
                  </a:lnTo>
                  <a:lnTo>
                    <a:pt x="24998" y="18517"/>
                  </a:lnTo>
                  <a:lnTo>
                    <a:pt x="25044" y="18457"/>
                  </a:lnTo>
                  <a:cubicBezTo>
                    <a:pt x="25002" y="18391"/>
                    <a:pt x="24990" y="18330"/>
                    <a:pt x="25034" y="18263"/>
                  </a:cubicBezTo>
                  <a:cubicBezTo>
                    <a:pt x="25059" y="18223"/>
                    <a:pt x="25036" y="18184"/>
                    <a:pt x="25016" y="18163"/>
                  </a:cubicBezTo>
                  <a:cubicBezTo>
                    <a:pt x="24966" y="18148"/>
                    <a:pt x="24932" y="18133"/>
                    <a:pt x="24897" y="18127"/>
                  </a:cubicBezTo>
                  <a:cubicBezTo>
                    <a:pt x="24875" y="18125"/>
                    <a:pt x="24854" y="18125"/>
                    <a:pt x="24833" y="18125"/>
                  </a:cubicBezTo>
                  <a:cubicBezTo>
                    <a:pt x="24815" y="18125"/>
                    <a:pt x="24798" y="18125"/>
                    <a:pt x="24780" y="18126"/>
                  </a:cubicBezTo>
                  <a:cubicBezTo>
                    <a:pt x="24784" y="18155"/>
                    <a:pt x="24789" y="18185"/>
                    <a:pt x="24795" y="18222"/>
                  </a:cubicBezTo>
                  <a:lnTo>
                    <a:pt x="24712" y="18248"/>
                  </a:lnTo>
                  <a:cubicBezTo>
                    <a:pt x="24704" y="18289"/>
                    <a:pt x="24697" y="18329"/>
                    <a:pt x="24689" y="18370"/>
                  </a:cubicBezTo>
                  <a:lnTo>
                    <a:pt x="24624" y="18347"/>
                  </a:lnTo>
                  <a:cubicBezTo>
                    <a:pt x="24618" y="18410"/>
                    <a:pt x="24614" y="18466"/>
                    <a:pt x="24609" y="18529"/>
                  </a:cubicBezTo>
                  <a:lnTo>
                    <a:pt x="24558" y="18560"/>
                  </a:lnTo>
                  <a:cubicBezTo>
                    <a:pt x="24522" y="18540"/>
                    <a:pt x="24495" y="18502"/>
                    <a:pt x="24456" y="18502"/>
                  </a:cubicBezTo>
                  <a:cubicBezTo>
                    <a:pt x="24442" y="18502"/>
                    <a:pt x="24427" y="18506"/>
                    <a:pt x="24409" y="18519"/>
                  </a:cubicBezTo>
                  <a:cubicBezTo>
                    <a:pt x="24409" y="18532"/>
                    <a:pt x="24411" y="18549"/>
                    <a:pt x="24412" y="18565"/>
                  </a:cubicBezTo>
                  <a:cubicBezTo>
                    <a:pt x="24415" y="18565"/>
                    <a:pt x="24418" y="18565"/>
                    <a:pt x="24421" y="18565"/>
                  </a:cubicBezTo>
                  <a:cubicBezTo>
                    <a:pt x="24478" y="18565"/>
                    <a:pt x="24487" y="18606"/>
                    <a:pt x="24490" y="18660"/>
                  </a:cubicBezTo>
                  <a:lnTo>
                    <a:pt x="24394" y="18660"/>
                  </a:lnTo>
                  <a:cubicBezTo>
                    <a:pt x="24398" y="18627"/>
                    <a:pt x="24403" y="18597"/>
                    <a:pt x="24407" y="18569"/>
                  </a:cubicBezTo>
                  <a:cubicBezTo>
                    <a:pt x="24328" y="18551"/>
                    <a:pt x="24284" y="18487"/>
                    <a:pt x="24292" y="18411"/>
                  </a:cubicBezTo>
                  <a:lnTo>
                    <a:pt x="24513" y="18225"/>
                  </a:lnTo>
                  <a:cubicBezTo>
                    <a:pt x="24545" y="18223"/>
                    <a:pt x="24583" y="18183"/>
                    <a:pt x="24623" y="18143"/>
                  </a:cubicBezTo>
                  <a:cubicBezTo>
                    <a:pt x="24664" y="18102"/>
                    <a:pt x="24715" y="18071"/>
                    <a:pt x="24763" y="18038"/>
                  </a:cubicBezTo>
                  <a:cubicBezTo>
                    <a:pt x="24799" y="18014"/>
                    <a:pt x="24837" y="17993"/>
                    <a:pt x="24873" y="17968"/>
                  </a:cubicBezTo>
                  <a:cubicBezTo>
                    <a:pt x="24897" y="17952"/>
                    <a:pt x="24918" y="17932"/>
                    <a:pt x="24940" y="17915"/>
                  </a:cubicBezTo>
                  <a:lnTo>
                    <a:pt x="25003" y="18007"/>
                  </a:lnTo>
                  <a:cubicBezTo>
                    <a:pt x="25032" y="17985"/>
                    <a:pt x="25054" y="17969"/>
                    <a:pt x="25075" y="17954"/>
                  </a:cubicBezTo>
                  <a:lnTo>
                    <a:pt x="25018" y="17903"/>
                  </a:lnTo>
                  <a:lnTo>
                    <a:pt x="25077" y="17882"/>
                  </a:lnTo>
                  <a:lnTo>
                    <a:pt x="24976" y="17853"/>
                  </a:lnTo>
                  <a:cubicBezTo>
                    <a:pt x="25020" y="17819"/>
                    <a:pt x="25062" y="17798"/>
                    <a:pt x="25085" y="17765"/>
                  </a:cubicBezTo>
                  <a:cubicBezTo>
                    <a:pt x="25124" y="17709"/>
                    <a:pt x="25178" y="17677"/>
                    <a:pt x="25227" y="17638"/>
                  </a:cubicBezTo>
                  <a:cubicBezTo>
                    <a:pt x="25290" y="17588"/>
                    <a:pt x="25379" y="17566"/>
                    <a:pt x="25402" y="17472"/>
                  </a:cubicBezTo>
                  <a:cubicBezTo>
                    <a:pt x="25403" y="17469"/>
                    <a:pt x="25410" y="17464"/>
                    <a:pt x="25416" y="17463"/>
                  </a:cubicBezTo>
                  <a:cubicBezTo>
                    <a:pt x="25510" y="17430"/>
                    <a:pt x="25545" y="17329"/>
                    <a:pt x="25628" y="17285"/>
                  </a:cubicBezTo>
                  <a:cubicBezTo>
                    <a:pt x="25624" y="17263"/>
                    <a:pt x="25622" y="17243"/>
                    <a:pt x="25619" y="17218"/>
                  </a:cubicBezTo>
                  <a:lnTo>
                    <a:pt x="25619" y="17218"/>
                  </a:lnTo>
                  <a:lnTo>
                    <a:pt x="25671" y="17236"/>
                  </a:lnTo>
                  <a:cubicBezTo>
                    <a:pt x="25775" y="17212"/>
                    <a:pt x="25813" y="17089"/>
                    <a:pt x="25913" y="17064"/>
                  </a:cubicBezTo>
                  <a:lnTo>
                    <a:pt x="25977" y="17135"/>
                  </a:lnTo>
                  <a:lnTo>
                    <a:pt x="26025" y="17026"/>
                  </a:lnTo>
                  <a:cubicBezTo>
                    <a:pt x="26048" y="17067"/>
                    <a:pt x="26059" y="17088"/>
                    <a:pt x="26063" y="17095"/>
                  </a:cubicBezTo>
                  <a:lnTo>
                    <a:pt x="26239" y="17188"/>
                  </a:lnTo>
                  <a:cubicBezTo>
                    <a:pt x="26244" y="17235"/>
                    <a:pt x="26246" y="17269"/>
                    <a:pt x="26250" y="17304"/>
                  </a:cubicBezTo>
                  <a:lnTo>
                    <a:pt x="26350" y="17314"/>
                  </a:lnTo>
                  <a:cubicBezTo>
                    <a:pt x="26340" y="17201"/>
                    <a:pt x="26444" y="17237"/>
                    <a:pt x="26493" y="17199"/>
                  </a:cubicBezTo>
                  <a:cubicBezTo>
                    <a:pt x="26497" y="17170"/>
                    <a:pt x="26501" y="17142"/>
                    <a:pt x="26505" y="17114"/>
                  </a:cubicBezTo>
                  <a:lnTo>
                    <a:pt x="26595" y="17099"/>
                  </a:lnTo>
                  <a:lnTo>
                    <a:pt x="26623" y="17041"/>
                  </a:lnTo>
                  <a:cubicBezTo>
                    <a:pt x="26664" y="17009"/>
                    <a:pt x="26691" y="16989"/>
                    <a:pt x="26716" y="16967"/>
                  </a:cubicBezTo>
                  <a:cubicBezTo>
                    <a:pt x="26748" y="16940"/>
                    <a:pt x="26774" y="16894"/>
                    <a:pt x="26809" y="16887"/>
                  </a:cubicBezTo>
                  <a:cubicBezTo>
                    <a:pt x="26885" y="16874"/>
                    <a:pt x="26903" y="16820"/>
                    <a:pt x="26912" y="16785"/>
                  </a:cubicBezTo>
                  <a:cubicBezTo>
                    <a:pt x="26975" y="16746"/>
                    <a:pt x="27022" y="16722"/>
                    <a:pt x="27062" y="16690"/>
                  </a:cubicBezTo>
                  <a:cubicBezTo>
                    <a:pt x="27095" y="16662"/>
                    <a:pt x="27117" y="16612"/>
                    <a:pt x="27153" y="16596"/>
                  </a:cubicBezTo>
                  <a:cubicBezTo>
                    <a:pt x="27230" y="16562"/>
                    <a:pt x="27262" y="16499"/>
                    <a:pt x="27290" y="16431"/>
                  </a:cubicBezTo>
                  <a:lnTo>
                    <a:pt x="27344" y="16400"/>
                  </a:lnTo>
                  <a:cubicBezTo>
                    <a:pt x="27379" y="16335"/>
                    <a:pt x="27322" y="16302"/>
                    <a:pt x="27307" y="16259"/>
                  </a:cubicBezTo>
                  <a:cubicBezTo>
                    <a:pt x="27320" y="16251"/>
                    <a:pt x="27331" y="16248"/>
                    <a:pt x="27340" y="16248"/>
                  </a:cubicBezTo>
                  <a:cubicBezTo>
                    <a:pt x="27380" y="16248"/>
                    <a:pt x="27401" y="16297"/>
                    <a:pt x="27446" y="16304"/>
                  </a:cubicBezTo>
                  <a:cubicBezTo>
                    <a:pt x="27474" y="16265"/>
                    <a:pt x="27505" y="16222"/>
                    <a:pt x="27535" y="16178"/>
                  </a:cubicBezTo>
                  <a:cubicBezTo>
                    <a:pt x="27620" y="16172"/>
                    <a:pt x="27690" y="16103"/>
                    <a:pt x="27720" y="15999"/>
                  </a:cubicBezTo>
                  <a:lnTo>
                    <a:pt x="27818" y="15947"/>
                  </a:lnTo>
                  <a:cubicBezTo>
                    <a:pt x="27823" y="15920"/>
                    <a:pt x="27829" y="15892"/>
                    <a:pt x="27837" y="15866"/>
                  </a:cubicBezTo>
                  <a:cubicBezTo>
                    <a:pt x="27850" y="15827"/>
                    <a:pt x="27876" y="15787"/>
                    <a:pt x="27916" y="15787"/>
                  </a:cubicBezTo>
                  <a:cubicBezTo>
                    <a:pt x="27918" y="15787"/>
                    <a:pt x="27920" y="15787"/>
                    <a:pt x="27922" y="15787"/>
                  </a:cubicBezTo>
                  <a:cubicBezTo>
                    <a:pt x="27926" y="15788"/>
                    <a:pt x="27930" y="15788"/>
                    <a:pt x="27933" y="15788"/>
                  </a:cubicBezTo>
                  <a:cubicBezTo>
                    <a:pt x="28003" y="15788"/>
                    <a:pt x="28033" y="15736"/>
                    <a:pt x="28073" y="15695"/>
                  </a:cubicBezTo>
                  <a:cubicBezTo>
                    <a:pt x="28118" y="15648"/>
                    <a:pt x="28162" y="15601"/>
                    <a:pt x="28207" y="15555"/>
                  </a:cubicBezTo>
                  <a:cubicBezTo>
                    <a:pt x="28255" y="15506"/>
                    <a:pt x="28303" y="15459"/>
                    <a:pt x="28350" y="15409"/>
                  </a:cubicBezTo>
                  <a:cubicBezTo>
                    <a:pt x="28361" y="15394"/>
                    <a:pt x="28370" y="15377"/>
                    <a:pt x="28378" y="15360"/>
                  </a:cubicBezTo>
                  <a:cubicBezTo>
                    <a:pt x="28353" y="15322"/>
                    <a:pt x="28335" y="15293"/>
                    <a:pt x="28318" y="15266"/>
                  </a:cubicBezTo>
                  <a:cubicBezTo>
                    <a:pt x="28316" y="15264"/>
                    <a:pt x="28312" y="15262"/>
                    <a:pt x="28312" y="15259"/>
                  </a:cubicBezTo>
                  <a:cubicBezTo>
                    <a:pt x="28301" y="15173"/>
                    <a:pt x="28288" y="15086"/>
                    <a:pt x="28279" y="15000"/>
                  </a:cubicBezTo>
                  <a:cubicBezTo>
                    <a:pt x="28277" y="14982"/>
                    <a:pt x="28287" y="14963"/>
                    <a:pt x="28297" y="14924"/>
                  </a:cubicBezTo>
                  <a:lnTo>
                    <a:pt x="28329" y="14998"/>
                  </a:lnTo>
                  <a:lnTo>
                    <a:pt x="28392" y="14979"/>
                  </a:lnTo>
                  <a:cubicBezTo>
                    <a:pt x="28398" y="14990"/>
                    <a:pt x="28407" y="14998"/>
                    <a:pt x="28405" y="15004"/>
                  </a:cubicBezTo>
                  <a:cubicBezTo>
                    <a:pt x="28391" y="15057"/>
                    <a:pt x="28376" y="15110"/>
                    <a:pt x="28359" y="15163"/>
                  </a:cubicBezTo>
                  <a:cubicBezTo>
                    <a:pt x="28349" y="15197"/>
                    <a:pt x="28336" y="15230"/>
                    <a:pt x="28325" y="15263"/>
                  </a:cubicBezTo>
                  <a:cubicBezTo>
                    <a:pt x="28329" y="15263"/>
                    <a:pt x="28334" y="15264"/>
                    <a:pt x="28338" y="15264"/>
                  </a:cubicBezTo>
                  <a:cubicBezTo>
                    <a:pt x="28394" y="15264"/>
                    <a:pt x="28418" y="15203"/>
                    <a:pt x="28464" y="15187"/>
                  </a:cubicBezTo>
                  <a:lnTo>
                    <a:pt x="28511" y="15228"/>
                  </a:lnTo>
                  <a:cubicBezTo>
                    <a:pt x="28571" y="15163"/>
                    <a:pt x="28571" y="15163"/>
                    <a:pt x="28520" y="15106"/>
                  </a:cubicBezTo>
                  <a:lnTo>
                    <a:pt x="28520" y="15106"/>
                  </a:lnTo>
                  <a:lnTo>
                    <a:pt x="28483" y="15119"/>
                  </a:lnTo>
                  <a:cubicBezTo>
                    <a:pt x="28466" y="15095"/>
                    <a:pt x="28451" y="15074"/>
                    <a:pt x="28435" y="15050"/>
                  </a:cubicBezTo>
                  <a:cubicBezTo>
                    <a:pt x="28442" y="15033"/>
                    <a:pt x="28450" y="15014"/>
                    <a:pt x="28456" y="14997"/>
                  </a:cubicBezTo>
                  <a:cubicBezTo>
                    <a:pt x="28434" y="14963"/>
                    <a:pt x="28415" y="14932"/>
                    <a:pt x="28397" y="14903"/>
                  </a:cubicBezTo>
                  <a:cubicBezTo>
                    <a:pt x="28407" y="14883"/>
                    <a:pt x="28413" y="14870"/>
                    <a:pt x="28418" y="14858"/>
                  </a:cubicBezTo>
                  <a:lnTo>
                    <a:pt x="28373" y="14787"/>
                  </a:lnTo>
                  <a:cubicBezTo>
                    <a:pt x="28384" y="14764"/>
                    <a:pt x="28396" y="14742"/>
                    <a:pt x="28407" y="14717"/>
                  </a:cubicBezTo>
                  <a:lnTo>
                    <a:pt x="28558" y="14781"/>
                  </a:lnTo>
                  <a:lnTo>
                    <a:pt x="28482" y="14823"/>
                  </a:lnTo>
                  <a:lnTo>
                    <a:pt x="28516" y="14899"/>
                  </a:lnTo>
                  <a:lnTo>
                    <a:pt x="28558" y="14850"/>
                  </a:lnTo>
                  <a:cubicBezTo>
                    <a:pt x="28578" y="14871"/>
                    <a:pt x="28596" y="14895"/>
                    <a:pt x="28615" y="14919"/>
                  </a:cubicBezTo>
                  <a:cubicBezTo>
                    <a:pt x="28631" y="14946"/>
                    <a:pt x="28644" y="14973"/>
                    <a:pt x="28657" y="15000"/>
                  </a:cubicBezTo>
                  <a:cubicBezTo>
                    <a:pt x="28745" y="14982"/>
                    <a:pt x="28745" y="14982"/>
                    <a:pt x="28764" y="14891"/>
                  </a:cubicBezTo>
                  <a:lnTo>
                    <a:pt x="28832" y="14845"/>
                  </a:lnTo>
                  <a:lnTo>
                    <a:pt x="28787" y="14772"/>
                  </a:lnTo>
                  <a:cubicBezTo>
                    <a:pt x="28758" y="14785"/>
                    <a:pt x="28729" y="14795"/>
                    <a:pt x="28698" y="14804"/>
                  </a:cubicBezTo>
                  <a:cubicBezTo>
                    <a:pt x="28669" y="14811"/>
                    <a:pt x="28640" y="14812"/>
                    <a:pt x="28594" y="14819"/>
                  </a:cubicBezTo>
                  <a:lnTo>
                    <a:pt x="28640" y="14744"/>
                  </a:lnTo>
                  <a:lnTo>
                    <a:pt x="28600" y="14665"/>
                  </a:lnTo>
                  <a:cubicBezTo>
                    <a:pt x="28612" y="14664"/>
                    <a:pt x="28621" y="14663"/>
                    <a:pt x="28629" y="14663"/>
                  </a:cubicBezTo>
                  <a:cubicBezTo>
                    <a:pt x="28652" y="14663"/>
                    <a:pt x="28661" y="14669"/>
                    <a:pt x="28690" y="14692"/>
                  </a:cubicBezTo>
                  <a:cubicBezTo>
                    <a:pt x="28723" y="14614"/>
                    <a:pt x="28669" y="14558"/>
                    <a:pt x="28651" y="14497"/>
                  </a:cubicBezTo>
                  <a:lnTo>
                    <a:pt x="28548" y="14436"/>
                  </a:lnTo>
                  <a:lnTo>
                    <a:pt x="28734" y="14363"/>
                  </a:lnTo>
                  <a:cubicBezTo>
                    <a:pt x="28816" y="14392"/>
                    <a:pt x="28913" y="14387"/>
                    <a:pt x="28985" y="14471"/>
                  </a:cubicBezTo>
                  <a:lnTo>
                    <a:pt x="29021" y="14389"/>
                  </a:lnTo>
                  <a:cubicBezTo>
                    <a:pt x="28967" y="14349"/>
                    <a:pt x="28913" y="14341"/>
                    <a:pt x="28857" y="14341"/>
                  </a:cubicBezTo>
                  <a:cubicBezTo>
                    <a:pt x="28829" y="14341"/>
                    <a:pt x="28801" y="14343"/>
                    <a:pt x="28773" y="14344"/>
                  </a:cubicBezTo>
                  <a:lnTo>
                    <a:pt x="28731" y="14270"/>
                  </a:lnTo>
                  <a:cubicBezTo>
                    <a:pt x="28750" y="14223"/>
                    <a:pt x="28772" y="14201"/>
                    <a:pt x="28808" y="14201"/>
                  </a:cubicBezTo>
                  <a:cubicBezTo>
                    <a:pt x="28835" y="14201"/>
                    <a:pt x="28871" y="14214"/>
                    <a:pt x="28919" y="14237"/>
                  </a:cubicBezTo>
                  <a:lnTo>
                    <a:pt x="29022" y="14218"/>
                  </a:lnTo>
                  <a:lnTo>
                    <a:pt x="29101" y="14126"/>
                  </a:lnTo>
                  <a:lnTo>
                    <a:pt x="29128" y="14177"/>
                  </a:lnTo>
                  <a:lnTo>
                    <a:pt x="29245" y="14084"/>
                  </a:lnTo>
                  <a:cubicBezTo>
                    <a:pt x="29250" y="13982"/>
                    <a:pt x="29186" y="13986"/>
                    <a:pt x="29147" y="13975"/>
                  </a:cubicBezTo>
                  <a:lnTo>
                    <a:pt x="29072" y="13875"/>
                  </a:lnTo>
                  <a:cubicBezTo>
                    <a:pt x="29073" y="13864"/>
                    <a:pt x="29075" y="13847"/>
                    <a:pt x="29078" y="13831"/>
                  </a:cubicBezTo>
                  <a:lnTo>
                    <a:pt x="29036" y="13784"/>
                  </a:lnTo>
                  <a:cubicBezTo>
                    <a:pt x="29045" y="13760"/>
                    <a:pt x="29053" y="13739"/>
                    <a:pt x="29065" y="13705"/>
                  </a:cubicBezTo>
                  <a:lnTo>
                    <a:pt x="29182" y="13752"/>
                  </a:lnTo>
                  <a:cubicBezTo>
                    <a:pt x="29187" y="13776"/>
                    <a:pt x="29194" y="13796"/>
                    <a:pt x="29202" y="13823"/>
                  </a:cubicBezTo>
                  <a:lnTo>
                    <a:pt x="29307" y="13837"/>
                  </a:lnTo>
                  <a:lnTo>
                    <a:pt x="29307" y="13837"/>
                  </a:lnTo>
                  <a:lnTo>
                    <a:pt x="29221" y="13699"/>
                  </a:lnTo>
                  <a:cubicBezTo>
                    <a:pt x="29239" y="13667"/>
                    <a:pt x="29258" y="13636"/>
                    <a:pt x="29279" y="13606"/>
                  </a:cubicBezTo>
                  <a:cubicBezTo>
                    <a:pt x="29290" y="13593"/>
                    <a:pt x="29308" y="13585"/>
                    <a:pt x="29324" y="13574"/>
                  </a:cubicBezTo>
                  <a:lnTo>
                    <a:pt x="29324" y="13517"/>
                  </a:lnTo>
                  <a:lnTo>
                    <a:pt x="29443" y="13529"/>
                  </a:lnTo>
                  <a:lnTo>
                    <a:pt x="29490" y="13587"/>
                  </a:lnTo>
                  <a:cubicBezTo>
                    <a:pt x="29479" y="13610"/>
                    <a:pt x="29471" y="13628"/>
                    <a:pt x="29463" y="13645"/>
                  </a:cubicBezTo>
                  <a:cubicBezTo>
                    <a:pt x="29514" y="13638"/>
                    <a:pt x="29508" y="13604"/>
                    <a:pt x="29503" y="13566"/>
                  </a:cubicBezTo>
                  <a:cubicBezTo>
                    <a:pt x="29498" y="13522"/>
                    <a:pt x="29498" y="13476"/>
                    <a:pt x="29496" y="13431"/>
                  </a:cubicBezTo>
                  <a:lnTo>
                    <a:pt x="29522" y="13368"/>
                  </a:lnTo>
                  <a:cubicBezTo>
                    <a:pt x="29526" y="13348"/>
                    <a:pt x="29529" y="13329"/>
                    <a:pt x="29534" y="13306"/>
                  </a:cubicBezTo>
                  <a:lnTo>
                    <a:pt x="29451" y="13280"/>
                  </a:lnTo>
                  <a:cubicBezTo>
                    <a:pt x="29529" y="13206"/>
                    <a:pt x="29622" y="13242"/>
                    <a:pt x="29696" y="13214"/>
                  </a:cubicBezTo>
                  <a:cubicBezTo>
                    <a:pt x="29698" y="13134"/>
                    <a:pt x="29742" y="13088"/>
                    <a:pt x="29803" y="13088"/>
                  </a:cubicBezTo>
                  <a:cubicBezTo>
                    <a:pt x="29829" y="13088"/>
                    <a:pt x="29857" y="13096"/>
                    <a:pt x="29887" y="13113"/>
                  </a:cubicBezTo>
                  <a:cubicBezTo>
                    <a:pt x="29889" y="13129"/>
                    <a:pt x="29891" y="13145"/>
                    <a:pt x="29893" y="13164"/>
                  </a:cubicBezTo>
                  <a:lnTo>
                    <a:pt x="29952" y="13173"/>
                  </a:lnTo>
                  <a:cubicBezTo>
                    <a:pt x="29948" y="13153"/>
                    <a:pt x="29945" y="13138"/>
                    <a:pt x="29945" y="13135"/>
                  </a:cubicBezTo>
                  <a:lnTo>
                    <a:pt x="30066" y="13031"/>
                  </a:lnTo>
                  <a:lnTo>
                    <a:pt x="29972" y="13006"/>
                  </a:lnTo>
                  <a:cubicBezTo>
                    <a:pt x="30012" y="12956"/>
                    <a:pt x="30043" y="12916"/>
                    <a:pt x="30077" y="12874"/>
                  </a:cubicBezTo>
                  <a:lnTo>
                    <a:pt x="30001" y="12852"/>
                  </a:lnTo>
                  <a:lnTo>
                    <a:pt x="30049" y="12722"/>
                  </a:lnTo>
                  <a:cubicBezTo>
                    <a:pt x="30085" y="12725"/>
                    <a:pt x="30100" y="12747"/>
                    <a:pt x="30102" y="12780"/>
                  </a:cubicBezTo>
                  <a:cubicBezTo>
                    <a:pt x="30103" y="12820"/>
                    <a:pt x="30126" y="12838"/>
                    <a:pt x="30169" y="12843"/>
                  </a:cubicBezTo>
                  <a:lnTo>
                    <a:pt x="30128" y="12785"/>
                  </a:lnTo>
                  <a:cubicBezTo>
                    <a:pt x="30171" y="12737"/>
                    <a:pt x="30210" y="12695"/>
                    <a:pt x="30270" y="12695"/>
                  </a:cubicBezTo>
                  <a:cubicBezTo>
                    <a:pt x="30287" y="12695"/>
                    <a:pt x="30307" y="12699"/>
                    <a:pt x="30329" y="12707"/>
                  </a:cubicBezTo>
                  <a:lnTo>
                    <a:pt x="30327" y="12686"/>
                  </a:lnTo>
                  <a:lnTo>
                    <a:pt x="30179" y="12644"/>
                  </a:lnTo>
                  <a:lnTo>
                    <a:pt x="30182" y="12622"/>
                  </a:lnTo>
                  <a:lnTo>
                    <a:pt x="30351" y="12633"/>
                  </a:lnTo>
                  <a:lnTo>
                    <a:pt x="30233" y="12581"/>
                  </a:lnTo>
                  <a:cubicBezTo>
                    <a:pt x="30236" y="12550"/>
                    <a:pt x="30237" y="12524"/>
                    <a:pt x="30238" y="12495"/>
                  </a:cubicBezTo>
                  <a:lnTo>
                    <a:pt x="30312" y="12479"/>
                  </a:lnTo>
                  <a:lnTo>
                    <a:pt x="30403" y="12535"/>
                  </a:lnTo>
                  <a:lnTo>
                    <a:pt x="30403" y="12594"/>
                  </a:lnTo>
                  <a:lnTo>
                    <a:pt x="30500" y="12457"/>
                  </a:lnTo>
                  <a:lnTo>
                    <a:pt x="30451" y="12395"/>
                  </a:lnTo>
                  <a:cubicBezTo>
                    <a:pt x="30436" y="12412"/>
                    <a:pt x="30426" y="12424"/>
                    <a:pt x="30415" y="12437"/>
                  </a:cubicBezTo>
                  <a:cubicBezTo>
                    <a:pt x="30355" y="12387"/>
                    <a:pt x="30354" y="12382"/>
                    <a:pt x="30379" y="12316"/>
                  </a:cubicBezTo>
                  <a:lnTo>
                    <a:pt x="30508" y="12221"/>
                  </a:lnTo>
                  <a:lnTo>
                    <a:pt x="30536" y="12233"/>
                  </a:lnTo>
                  <a:cubicBezTo>
                    <a:pt x="30538" y="12230"/>
                    <a:pt x="30539" y="12228"/>
                    <a:pt x="30541" y="12226"/>
                  </a:cubicBezTo>
                  <a:cubicBezTo>
                    <a:pt x="30527" y="12209"/>
                    <a:pt x="30511" y="12193"/>
                    <a:pt x="30495" y="12174"/>
                  </a:cubicBezTo>
                  <a:lnTo>
                    <a:pt x="30581" y="12093"/>
                  </a:lnTo>
                  <a:lnTo>
                    <a:pt x="30621" y="12104"/>
                  </a:lnTo>
                  <a:lnTo>
                    <a:pt x="30690" y="12213"/>
                  </a:lnTo>
                  <a:lnTo>
                    <a:pt x="30758" y="12112"/>
                  </a:lnTo>
                  <a:cubicBezTo>
                    <a:pt x="30697" y="12097"/>
                    <a:pt x="30694" y="12034"/>
                    <a:pt x="30659" y="11968"/>
                  </a:cubicBezTo>
                  <a:lnTo>
                    <a:pt x="30659" y="11968"/>
                  </a:lnTo>
                  <a:lnTo>
                    <a:pt x="30751" y="11983"/>
                  </a:lnTo>
                  <a:cubicBezTo>
                    <a:pt x="30765" y="12016"/>
                    <a:pt x="30743" y="12063"/>
                    <a:pt x="30795" y="12063"/>
                  </a:cubicBezTo>
                  <a:cubicBezTo>
                    <a:pt x="30799" y="12063"/>
                    <a:pt x="30804" y="12063"/>
                    <a:pt x="30808" y="12063"/>
                  </a:cubicBezTo>
                  <a:cubicBezTo>
                    <a:pt x="30820" y="12040"/>
                    <a:pt x="30833" y="12015"/>
                    <a:pt x="30845" y="11992"/>
                  </a:cubicBezTo>
                  <a:lnTo>
                    <a:pt x="30784" y="11955"/>
                  </a:lnTo>
                  <a:cubicBezTo>
                    <a:pt x="30790" y="11947"/>
                    <a:pt x="30796" y="11939"/>
                    <a:pt x="30802" y="11933"/>
                  </a:cubicBezTo>
                  <a:lnTo>
                    <a:pt x="30900" y="11945"/>
                  </a:lnTo>
                  <a:lnTo>
                    <a:pt x="30924" y="11877"/>
                  </a:lnTo>
                  <a:lnTo>
                    <a:pt x="30857" y="11840"/>
                  </a:lnTo>
                  <a:lnTo>
                    <a:pt x="30765" y="11885"/>
                  </a:lnTo>
                  <a:cubicBezTo>
                    <a:pt x="30784" y="11823"/>
                    <a:pt x="30798" y="11779"/>
                    <a:pt x="30814" y="11730"/>
                  </a:cubicBezTo>
                  <a:cubicBezTo>
                    <a:pt x="30828" y="11721"/>
                    <a:pt x="30839" y="11717"/>
                    <a:pt x="30850" y="11717"/>
                  </a:cubicBezTo>
                  <a:cubicBezTo>
                    <a:pt x="30899" y="11717"/>
                    <a:pt x="30926" y="11792"/>
                    <a:pt x="30989" y="11795"/>
                  </a:cubicBezTo>
                  <a:lnTo>
                    <a:pt x="30925" y="11703"/>
                  </a:lnTo>
                  <a:lnTo>
                    <a:pt x="30964" y="11667"/>
                  </a:lnTo>
                  <a:lnTo>
                    <a:pt x="30893" y="11631"/>
                  </a:lnTo>
                  <a:lnTo>
                    <a:pt x="31002" y="11529"/>
                  </a:lnTo>
                  <a:lnTo>
                    <a:pt x="31037" y="11531"/>
                  </a:lnTo>
                  <a:cubicBezTo>
                    <a:pt x="31055" y="11550"/>
                    <a:pt x="31039" y="11622"/>
                    <a:pt x="31010" y="11658"/>
                  </a:cubicBezTo>
                  <a:lnTo>
                    <a:pt x="31083" y="11691"/>
                  </a:lnTo>
                  <a:cubicBezTo>
                    <a:pt x="31164" y="11622"/>
                    <a:pt x="31152" y="11530"/>
                    <a:pt x="31180" y="11453"/>
                  </a:cubicBezTo>
                  <a:lnTo>
                    <a:pt x="31151" y="11439"/>
                  </a:lnTo>
                  <a:cubicBezTo>
                    <a:pt x="31095" y="11411"/>
                    <a:pt x="31081" y="11385"/>
                    <a:pt x="31102" y="11346"/>
                  </a:cubicBezTo>
                  <a:cubicBezTo>
                    <a:pt x="31114" y="11323"/>
                    <a:pt x="31127" y="11313"/>
                    <a:pt x="31148" y="11313"/>
                  </a:cubicBezTo>
                  <a:cubicBezTo>
                    <a:pt x="31162" y="11313"/>
                    <a:pt x="31179" y="11318"/>
                    <a:pt x="31202" y="11327"/>
                  </a:cubicBezTo>
                  <a:cubicBezTo>
                    <a:pt x="31204" y="11328"/>
                    <a:pt x="31207" y="11328"/>
                    <a:pt x="31209" y="11328"/>
                  </a:cubicBezTo>
                  <a:cubicBezTo>
                    <a:pt x="31219" y="11328"/>
                    <a:pt x="31231" y="11323"/>
                    <a:pt x="31241" y="11321"/>
                  </a:cubicBezTo>
                  <a:cubicBezTo>
                    <a:pt x="31229" y="11286"/>
                    <a:pt x="31218" y="11250"/>
                    <a:pt x="31203" y="11204"/>
                  </a:cubicBezTo>
                  <a:lnTo>
                    <a:pt x="31301" y="11192"/>
                  </a:lnTo>
                  <a:cubicBezTo>
                    <a:pt x="31319" y="11161"/>
                    <a:pt x="31340" y="11132"/>
                    <a:pt x="31358" y="11101"/>
                  </a:cubicBezTo>
                  <a:lnTo>
                    <a:pt x="31448" y="11185"/>
                  </a:lnTo>
                  <a:lnTo>
                    <a:pt x="31485" y="11077"/>
                  </a:lnTo>
                  <a:lnTo>
                    <a:pt x="31464" y="11079"/>
                  </a:lnTo>
                  <a:cubicBezTo>
                    <a:pt x="31444" y="11037"/>
                    <a:pt x="31430" y="10988"/>
                    <a:pt x="31398" y="10955"/>
                  </a:cubicBezTo>
                  <a:cubicBezTo>
                    <a:pt x="31365" y="10921"/>
                    <a:pt x="31315" y="10901"/>
                    <a:pt x="31270" y="10874"/>
                  </a:cubicBezTo>
                  <a:lnTo>
                    <a:pt x="31342" y="10809"/>
                  </a:lnTo>
                  <a:lnTo>
                    <a:pt x="31342" y="10809"/>
                  </a:lnTo>
                  <a:cubicBezTo>
                    <a:pt x="31286" y="10815"/>
                    <a:pt x="31249" y="10815"/>
                    <a:pt x="31214" y="10823"/>
                  </a:cubicBezTo>
                  <a:cubicBezTo>
                    <a:pt x="31188" y="10829"/>
                    <a:pt x="31170" y="10834"/>
                    <a:pt x="31155" y="10834"/>
                  </a:cubicBezTo>
                  <a:cubicBezTo>
                    <a:pt x="31125" y="10834"/>
                    <a:pt x="31110" y="10817"/>
                    <a:pt x="31078" y="10768"/>
                  </a:cubicBezTo>
                  <a:lnTo>
                    <a:pt x="31165" y="10707"/>
                  </a:lnTo>
                  <a:cubicBezTo>
                    <a:pt x="31178" y="10677"/>
                    <a:pt x="31187" y="10650"/>
                    <a:pt x="31200" y="10617"/>
                  </a:cubicBezTo>
                  <a:cubicBezTo>
                    <a:pt x="31221" y="10634"/>
                    <a:pt x="31234" y="10643"/>
                    <a:pt x="31245" y="10653"/>
                  </a:cubicBezTo>
                  <a:lnTo>
                    <a:pt x="31285" y="10624"/>
                  </a:lnTo>
                  <a:lnTo>
                    <a:pt x="31370" y="10688"/>
                  </a:lnTo>
                  <a:lnTo>
                    <a:pt x="31550" y="10510"/>
                  </a:lnTo>
                  <a:lnTo>
                    <a:pt x="31614" y="10510"/>
                  </a:lnTo>
                  <a:lnTo>
                    <a:pt x="31626" y="10567"/>
                  </a:lnTo>
                  <a:cubicBezTo>
                    <a:pt x="31640" y="10548"/>
                    <a:pt x="31655" y="10527"/>
                    <a:pt x="31671" y="10503"/>
                  </a:cubicBezTo>
                  <a:lnTo>
                    <a:pt x="31780" y="10552"/>
                  </a:lnTo>
                  <a:lnTo>
                    <a:pt x="31720" y="10591"/>
                  </a:lnTo>
                  <a:lnTo>
                    <a:pt x="31794" y="10604"/>
                  </a:lnTo>
                  <a:lnTo>
                    <a:pt x="31856" y="10478"/>
                  </a:lnTo>
                  <a:lnTo>
                    <a:pt x="31766" y="10415"/>
                  </a:lnTo>
                  <a:lnTo>
                    <a:pt x="31823" y="10323"/>
                  </a:lnTo>
                  <a:cubicBezTo>
                    <a:pt x="31852" y="10366"/>
                    <a:pt x="31883" y="10411"/>
                    <a:pt x="31912" y="10450"/>
                  </a:cubicBezTo>
                  <a:lnTo>
                    <a:pt x="32012" y="10370"/>
                  </a:lnTo>
                  <a:cubicBezTo>
                    <a:pt x="32007" y="10325"/>
                    <a:pt x="32003" y="10277"/>
                    <a:pt x="31998" y="10227"/>
                  </a:cubicBezTo>
                  <a:lnTo>
                    <a:pt x="31912" y="10227"/>
                  </a:lnTo>
                  <a:cubicBezTo>
                    <a:pt x="31910" y="10151"/>
                    <a:pt x="31977" y="10187"/>
                    <a:pt x="32002" y="10160"/>
                  </a:cubicBezTo>
                  <a:cubicBezTo>
                    <a:pt x="32013" y="10173"/>
                    <a:pt x="32024" y="10185"/>
                    <a:pt x="32036" y="10196"/>
                  </a:cubicBezTo>
                  <a:cubicBezTo>
                    <a:pt x="32048" y="10205"/>
                    <a:pt x="32062" y="10213"/>
                    <a:pt x="32075" y="10219"/>
                  </a:cubicBezTo>
                  <a:cubicBezTo>
                    <a:pt x="32086" y="10203"/>
                    <a:pt x="32093" y="10192"/>
                    <a:pt x="32102" y="10179"/>
                  </a:cubicBezTo>
                  <a:cubicBezTo>
                    <a:pt x="32110" y="10168"/>
                    <a:pt x="32119" y="10155"/>
                    <a:pt x="32127" y="10145"/>
                  </a:cubicBezTo>
                  <a:cubicBezTo>
                    <a:pt x="32115" y="10078"/>
                    <a:pt x="32137" y="10007"/>
                    <a:pt x="32180" y="10007"/>
                  </a:cubicBezTo>
                  <a:cubicBezTo>
                    <a:pt x="32180" y="10007"/>
                    <a:pt x="32180" y="10007"/>
                    <a:pt x="32181" y="10007"/>
                  </a:cubicBezTo>
                  <a:cubicBezTo>
                    <a:pt x="32182" y="10007"/>
                    <a:pt x="32183" y="10007"/>
                    <a:pt x="32184" y="10007"/>
                  </a:cubicBezTo>
                  <a:cubicBezTo>
                    <a:pt x="32228" y="10007"/>
                    <a:pt x="32212" y="9981"/>
                    <a:pt x="32221" y="9966"/>
                  </a:cubicBezTo>
                  <a:cubicBezTo>
                    <a:pt x="32157" y="9924"/>
                    <a:pt x="32143" y="9904"/>
                    <a:pt x="32118" y="9824"/>
                  </a:cubicBezTo>
                  <a:lnTo>
                    <a:pt x="32216" y="9792"/>
                  </a:lnTo>
                  <a:lnTo>
                    <a:pt x="32261" y="9913"/>
                  </a:lnTo>
                  <a:cubicBezTo>
                    <a:pt x="32281" y="9849"/>
                    <a:pt x="32297" y="9796"/>
                    <a:pt x="32314" y="9741"/>
                  </a:cubicBezTo>
                  <a:lnTo>
                    <a:pt x="32141" y="9707"/>
                  </a:lnTo>
                  <a:lnTo>
                    <a:pt x="32110" y="9764"/>
                  </a:lnTo>
                  <a:lnTo>
                    <a:pt x="32084" y="9749"/>
                  </a:lnTo>
                  <a:cubicBezTo>
                    <a:pt x="32087" y="9701"/>
                    <a:pt x="32092" y="9653"/>
                    <a:pt x="32097" y="9595"/>
                  </a:cubicBezTo>
                  <a:lnTo>
                    <a:pt x="32155" y="9627"/>
                  </a:lnTo>
                  <a:lnTo>
                    <a:pt x="32133" y="9541"/>
                  </a:lnTo>
                  <a:lnTo>
                    <a:pt x="32326" y="9541"/>
                  </a:lnTo>
                  <a:cubicBezTo>
                    <a:pt x="32338" y="9533"/>
                    <a:pt x="32342" y="9532"/>
                    <a:pt x="32343" y="9530"/>
                  </a:cubicBezTo>
                  <a:cubicBezTo>
                    <a:pt x="32348" y="9517"/>
                    <a:pt x="32354" y="9504"/>
                    <a:pt x="32358" y="9496"/>
                  </a:cubicBezTo>
                  <a:cubicBezTo>
                    <a:pt x="32439" y="9483"/>
                    <a:pt x="32524" y="9506"/>
                    <a:pt x="32577" y="9440"/>
                  </a:cubicBezTo>
                  <a:cubicBezTo>
                    <a:pt x="32580" y="9369"/>
                    <a:pt x="32585" y="9310"/>
                    <a:pt x="32588" y="9251"/>
                  </a:cubicBezTo>
                  <a:cubicBezTo>
                    <a:pt x="32604" y="9233"/>
                    <a:pt x="32621" y="9216"/>
                    <a:pt x="32638" y="9197"/>
                  </a:cubicBezTo>
                  <a:lnTo>
                    <a:pt x="32693" y="9203"/>
                  </a:lnTo>
                  <a:lnTo>
                    <a:pt x="32625" y="9164"/>
                  </a:lnTo>
                  <a:cubicBezTo>
                    <a:pt x="32626" y="9143"/>
                    <a:pt x="32627" y="9130"/>
                    <a:pt x="32628" y="9107"/>
                  </a:cubicBezTo>
                  <a:cubicBezTo>
                    <a:pt x="32534" y="9063"/>
                    <a:pt x="32445" y="9003"/>
                    <a:pt x="32337" y="9003"/>
                  </a:cubicBezTo>
                  <a:cubicBezTo>
                    <a:pt x="32311" y="9003"/>
                    <a:pt x="32284" y="9006"/>
                    <a:pt x="32256" y="9014"/>
                  </a:cubicBezTo>
                  <a:lnTo>
                    <a:pt x="32204" y="8974"/>
                  </a:lnTo>
                  <a:cubicBezTo>
                    <a:pt x="32299" y="8848"/>
                    <a:pt x="32299" y="8848"/>
                    <a:pt x="32366" y="8843"/>
                  </a:cubicBezTo>
                  <a:cubicBezTo>
                    <a:pt x="32385" y="8893"/>
                    <a:pt x="32400" y="8949"/>
                    <a:pt x="32465" y="8969"/>
                  </a:cubicBezTo>
                  <a:cubicBezTo>
                    <a:pt x="32468" y="8944"/>
                    <a:pt x="32472" y="8921"/>
                    <a:pt x="32475" y="8899"/>
                  </a:cubicBezTo>
                  <a:lnTo>
                    <a:pt x="32541" y="8854"/>
                  </a:lnTo>
                  <a:cubicBezTo>
                    <a:pt x="32581" y="8857"/>
                    <a:pt x="32611" y="8864"/>
                    <a:pt x="32638" y="8864"/>
                  </a:cubicBezTo>
                  <a:cubicBezTo>
                    <a:pt x="32644" y="8864"/>
                    <a:pt x="32650" y="8864"/>
                    <a:pt x="32656" y="8863"/>
                  </a:cubicBezTo>
                  <a:cubicBezTo>
                    <a:pt x="32663" y="8862"/>
                    <a:pt x="32669" y="8861"/>
                    <a:pt x="32674" y="8861"/>
                  </a:cubicBezTo>
                  <a:cubicBezTo>
                    <a:pt x="32709" y="8861"/>
                    <a:pt x="32722" y="8881"/>
                    <a:pt x="32724" y="8919"/>
                  </a:cubicBezTo>
                  <a:lnTo>
                    <a:pt x="32731" y="8919"/>
                  </a:lnTo>
                  <a:cubicBezTo>
                    <a:pt x="32736" y="8908"/>
                    <a:pt x="32743" y="8898"/>
                    <a:pt x="32747" y="8892"/>
                  </a:cubicBezTo>
                  <a:lnTo>
                    <a:pt x="32865" y="8913"/>
                  </a:lnTo>
                  <a:cubicBezTo>
                    <a:pt x="32866" y="8890"/>
                    <a:pt x="32868" y="8875"/>
                    <a:pt x="32869" y="8860"/>
                  </a:cubicBezTo>
                  <a:lnTo>
                    <a:pt x="32919" y="8843"/>
                  </a:lnTo>
                  <a:lnTo>
                    <a:pt x="32919" y="8700"/>
                  </a:lnTo>
                  <a:lnTo>
                    <a:pt x="33002" y="8700"/>
                  </a:lnTo>
                  <a:cubicBezTo>
                    <a:pt x="33014" y="8721"/>
                    <a:pt x="32967" y="8761"/>
                    <a:pt x="33031" y="8781"/>
                  </a:cubicBezTo>
                  <a:lnTo>
                    <a:pt x="33100" y="8688"/>
                  </a:lnTo>
                  <a:lnTo>
                    <a:pt x="33137" y="8760"/>
                  </a:lnTo>
                  <a:lnTo>
                    <a:pt x="33251" y="8751"/>
                  </a:lnTo>
                  <a:cubicBezTo>
                    <a:pt x="33265" y="8736"/>
                    <a:pt x="33281" y="8718"/>
                    <a:pt x="33298" y="8698"/>
                  </a:cubicBezTo>
                  <a:lnTo>
                    <a:pt x="33217" y="8649"/>
                  </a:lnTo>
                  <a:lnTo>
                    <a:pt x="33249" y="8571"/>
                  </a:lnTo>
                  <a:cubicBezTo>
                    <a:pt x="33249" y="8523"/>
                    <a:pt x="33179" y="8488"/>
                    <a:pt x="33246" y="8437"/>
                  </a:cubicBezTo>
                  <a:lnTo>
                    <a:pt x="33246" y="8437"/>
                  </a:lnTo>
                  <a:cubicBezTo>
                    <a:pt x="33253" y="8522"/>
                    <a:pt x="33311" y="8528"/>
                    <a:pt x="33371" y="8536"/>
                  </a:cubicBezTo>
                  <a:lnTo>
                    <a:pt x="33424" y="8410"/>
                  </a:lnTo>
                  <a:lnTo>
                    <a:pt x="33355" y="8315"/>
                  </a:lnTo>
                  <a:lnTo>
                    <a:pt x="33258" y="8299"/>
                  </a:lnTo>
                  <a:cubicBezTo>
                    <a:pt x="33266" y="8276"/>
                    <a:pt x="33271" y="8261"/>
                    <a:pt x="33277" y="8245"/>
                  </a:cubicBezTo>
                  <a:cubicBezTo>
                    <a:pt x="33340" y="8229"/>
                    <a:pt x="33399" y="8203"/>
                    <a:pt x="33454" y="8169"/>
                  </a:cubicBezTo>
                  <a:cubicBezTo>
                    <a:pt x="33470" y="8156"/>
                    <a:pt x="33480" y="8137"/>
                    <a:pt x="33482" y="8117"/>
                  </a:cubicBezTo>
                  <a:cubicBezTo>
                    <a:pt x="33489" y="7976"/>
                    <a:pt x="33512" y="7834"/>
                    <a:pt x="33437" y="7701"/>
                  </a:cubicBezTo>
                  <a:lnTo>
                    <a:pt x="33348" y="7666"/>
                  </a:lnTo>
                  <a:lnTo>
                    <a:pt x="33400" y="7526"/>
                  </a:lnTo>
                  <a:lnTo>
                    <a:pt x="33510" y="7624"/>
                  </a:lnTo>
                  <a:lnTo>
                    <a:pt x="33581" y="7501"/>
                  </a:lnTo>
                  <a:lnTo>
                    <a:pt x="33618" y="7507"/>
                  </a:lnTo>
                  <a:cubicBezTo>
                    <a:pt x="33647" y="7481"/>
                    <a:pt x="33673" y="7457"/>
                    <a:pt x="33700" y="7433"/>
                  </a:cubicBezTo>
                  <a:lnTo>
                    <a:pt x="33692" y="7429"/>
                  </a:lnTo>
                  <a:cubicBezTo>
                    <a:pt x="33721" y="7375"/>
                    <a:pt x="33748" y="7321"/>
                    <a:pt x="33780" y="7259"/>
                  </a:cubicBezTo>
                  <a:lnTo>
                    <a:pt x="33713" y="7163"/>
                  </a:lnTo>
                  <a:cubicBezTo>
                    <a:pt x="33716" y="7147"/>
                    <a:pt x="33722" y="7127"/>
                    <a:pt x="33727" y="7107"/>
                  </a:cubicBezTo>
                  <a:cubicBezTo>
                    <a:pt x="33796" y="7115"/>
                    <a:pt x="33781" y="7183"/>
                    <a:pt x="33819" y="7213"/>
                  </a:cubicBezTo>
                  <a:cubicBezTo>
                    <a:pt x="33822" y="7189"/>
                    <a:pt x="33826" y="7167"/>
                    <a:pt x="33830" y="7134"/>
                  </a:cubicBezTo>
                  <a:lnTo>
                    <a:pt x="33922" y="7253"/>
                  </a:lnTo>
                  <a:lnTo>
                    <a:pt x="33865" y="7272"/>
                  </a:lnTo>
                  <a:cubicBezTo>
                    <a:pt x="33861" y="7328"/>
                    <a:pt x="33889" y="7341"/>
                    <a:pt x="33927" y="7341"/>
                  </a:cubicBezTo>
                  <a:cubicBezTo>
                    <a:pt x="33932" y="7341"/>
                    <a:pt x="33938" y="7341"/>
                    <a:pt x="33943" y="7341"/>
                  </a:cubicBezTo>
                  <a:cubicBezTo>
                    <a:pt x="33947" y="7341"/>
                    <a:pt x="33950" y="7335"/>
                    <a:pt x="33951" y="7334"/>
                  </a:cubicBezTo>
                  <a:lnTo>
                    <a:pt x="33918" y="7308"/>
                  </a:lnTo>
                  <a:lnTo>
                    <a:pt x="33978" y="7245"/>
                  </a:lnTo>
                  <a:lnTo>
                    <a:pt x="33939" y="7142"/>
                  </a:lnTo>
                  <a:lnTo>
                    <a:pt x="34028" y="6993"/>
                  </a:lnTo>
                  <a:lnTo>
                    <a:pt x="33927" y="6931"/>
                  </a:lnTo>
                  <a:cubicBezTo>
                    <a:pt x="33930" y="6903"/>
                    <a:pt x="33931" y="6874"/>
                    <a:pt x="33933" y="6840"/>
                  </a:cubicBezTo>
                  <a:lnTo>
                    <a:pt x="33849" y="6777"/>
                  </a:lnTo>
                  <a:lnTo>
                    <a:pt x="33877" y="6713"/>
                  </a:lnTo>
                  <a:lnTo>
                    <a:pt x="33973" y="6732"/>
                  </a:lnTo>
                  <a:cubicBezTo>
                    <a:pt x="34008" y="6868"/>
                    <a:pt x="34008" y="6868"/>
                    <a:pt x="34048" y="6884"/>
                  </a:cubicBezTo>
                  <a:cubicBezTo>
                    <a:pt x="34060" y="6840"/>
                    <a:pt x="34086" y="6805"/>
                    <a:pt x="34117" y="6797"/>
                  </a:cubicBezTo>
                  <a:cubicBezTo>
                    <a:pt x="34126" y="6726"/>
                    <a:pt x="34135" y="6667"/>
                    <a:pt x="34142" y="6607"/>
                  </a:cubicBezTo>
                  <a:cubicBezTo>
                    <a:pt x="34144" y="6589"/>
                    <a:pt x="34143" y="6572"/>
                    <a:pt x="34143" y="6554"/>
                  </a:cubicBezTo>
                  <a:lnTo>
                    <a:pt x="34143" y="6554"/>
                  </a:lnTo>
                  <a:lnTo>
                    <a:pt x="34088" y="6572"/>
                  </a:lnTo>
                  <a:cubicBezTo>
                    <a:pt x="34084" y="6602"/>
                    <a:pt x="34078" y="6631"/>
                    <a:pt x="34072" y="6665"/>
                  </a:cubicBezTo>
                  <a:lnTo>
                    <a:pt x="34004" y="6665"/>
                  </a:lnTo>
                  <a:cubicBezTo>
                    <a:pt x="34014" y="6612"/>
                    <a:pt x="34027" y="6562"/>
                    <a:pt x="34035" y="6513"/>
                  </a:cubicBezTo>
                  <a:cubicBezTo>
                    <a:pt x="34041" y="6465"/>
                    <a:pt x="34045" y="6414"/>
                    <a:pt x="34048" y="6369"/>
                  </a:cubicBezTo>
                  <a:lnTo>
                    <a:pt x="33917" y="6311"/>
                  </a:lnTo>
                  <a:cubicBezTo>
                    <a:pt x="33897" y="6323"/>
                    <a:pt x="33878" y="6328"/>
                    <a:pt x="33859" y="6328"/>
                  </a:cubicBezTo>
                  <a:cubicBezTo>
                    <a:pt x="33810" y="6328"/>
                    <a:pt x="33765" y="6292"/>
                    <a:pt x="33724" y="6243"/>
                  </a:cubicBezTo>
                  <a:lnTo>
                    <a:pt x="33672" y="6284"/>
                  </a:lnTo>
                  <a:lnTo>
                    <a:pt x="33599" y="6251"/>
                  </a:lnTo>
                  <a:lnTo>
                    <a:pt x="33599" y="6143"/>
                  </a:lnTo>
                  <a:cubicBezTo>
                    <a:pt x="33617" y="6159"/>
                    <a:pt x="33627" y="6167"/>
                    <a:pt x="33642" y="6178"/>
                  </a:cubicBezTo>
                  <a:lnTo>
                    <a:pt x="33673" y="6102"/>
                  </a:lnTo>
                  <a:cubicBezTo>
                    <a:pt x="33679" y="6101"/>
                    <a:pt x="33684" y="6100"/>
                    <a:pt x="33690" y="6100"/>
                  </a:cubicBezTo>
                  <a:cubicBezTo>
                    <a:pt x="33762" y="6100"/>
                    <a:pt x="33750" y="6194"/>
                    <a:pt x="33804" y="6216"/>
                  </a:cubicBezTo>
                  <a:lnTo>
                    <a:pt x="33845" y="6177"/>
                  </a:lnTo>
                  <a:lnTo>
                    <a:pt x="33914" y="6238"/>
                  </a:lnTo>
                  <a:cubicBezTo>
                    <a:pt x="33914" y="6235"/>
                    <a:pt x="33915" y="6233"/>
                    <a:pt x="33915" y="6232"/>
                  </a:cubicBezTo>
                  <a:lnTo>
                    <a:pt x="34048" y="6296"/>
                  </a:lnTo>
                  <a:lnTo>
                    <a:pt x="34072" y="6266"/>
                  </a:lnTo>
                  <a:cubicBezTo>
                    <a:pt x="34047" y="6225"/>
                    <a:pt x="34027" y="6190"/>
                    <a:pt x="34003" y="6151"/>
                  </a:cubicBezTo>
                  <a:lnTo>
                    <a:pt x="34070" y="6102"/>
                  </a:lnTo>
                  <a:cubicBezTo>
                    <a:pt x="34069" y="6081"/>
                    <a:pt x="34067" y="6062"/>
                    <a:pt x="34064" y="6028"/>
                  </a:cubicBezTo>
                  <a:lnTo>
                    <a:pt x="34064" y="6028"/>
                  </a:lnTo>
                  <a:lnTo>
                    <a:pt x="34153" y="6054"/>
                  </a:lnTo>
                  <a:cubicBezTo>
                    <a:pt x="34134" y="6086"/>
                    <a:pt x="34120" y="6111"/>
                    <a:pt x="34102" y="6143"/>
                  </a:cubicBezTo>
                  <a:cubicBezTo>
                    <a:pt x="34199" y="6187"/>
                    <a:pt x="34198" y="6264"/>
                    <a:pt x="34174" y="6354"/>
                  </a:cubicBezTo>
                  <a:lnTo>
                    <a:pt x="34109" y="6359"/>
                  </a:lnTo>
                  <a:cubicBezTo>
                    <a:pt x="34098" y="6406"/>
                    <a:pt x="34088" y="6458"/>
                    <a:pt x="34078" y="6505"/>
                  </a:cubicBezTo>
                  <a:lnTo>
                    <a:pt x="34151" y="6543"/>
                  </a:lnTo>
                  <a:cubicBezTo>
                    <a:pt x="34197" y="6505"/>
                    <a:pt x="34170" y="6459"/>
                    <a:pt x="34151" y="6417"/>
                  </a:cubicBezTo>
                  <a:cubicBezTo>
                    <a:pt x="34275" y="6409"/>
                    <a:pt x="34251" y="6284"/>
                    <a:pt x="34311" y="6227"/>
                  </a:cubicBezTo>
                  <a:lnTo>
                    <a:pt x="34371" y="6265"/>
                  </a:lnTo>
                  <a:lnTo>
                    <a:pt x="34371" y="6158"/>
                  </a:lnTo>
                  <a:lnTo>
                    <a:pt x="34364" y="6161"/>
                  </a:lnTo>
                  <a:cubicBezTo>
                    <a:pt x="34349" y="6122"/>
                    <a:pt x="34335" y="6084"/>
                    <a:pt x="34319" y="6038"/>
                  </a:cubicBezTo>
                  <a:lnTo>
                    <a:pt x="34239" y="5966"/>
                  </a:lnTo>
                  <a:lnTo>
                    <a:pt x="34281" y="5914"/>
                  </a:lnTo>
                  <a:lnTo>
                    <a:pt x="34369" y="5946"/>
                  </a:lnTo>
                  <a:cubicBezTo>
                    <a:pt x="34397" y="5873"/>
                    <a:pt x="34422" y="5806"/>
                    <a:pt x="34448" y="5739"/>
                  </a:cubicBezTo>
                  <a:lnTo>
                    <a:pt x="34464" y="5742"/>
                  </a:lnTo>
                  <a:cubicBezTo>
                    <a:pt x="34458" y="5705"/>
                    <a:pt x="34453" y="5668"/>
                    <a:pt x="34449" y="5632"/>
                  </a:cubicBezTo>
                  <a:lnTo>
                    <a:pt x="34523" y="5617"/>
                  </a:lnTo>
                  <a:cubicBezTo>
                    <a:pt x="34526" y="5554"/>
                    <a:pt x="34539" y="5496"/>
                    <a:pt x="34503" y="5437"/>
                  </a:cubicBezTo>
                  <a:cubicBezTo>
                    <a:pt x="34477" y="5392"/>
                    <a:pt x="34477" y="5338"/>
                    <a:pt x="34522" y="5285"/>
                  </a:cubicBezTo>
                  <a:cubicBezTo>
                    <a:pt x="34533" y="5326"/>
                    <a:pt x="34546" y="5366"/>
                    <a:pt x="34559" y="5421"/>
                  </a:cubicBezTo>
                  <a:cubicBezTo>
                    <a:pt x="34602" y="5355"/>
                    <a:pt x="34581" y="5300"/>
                    <a:pt x="34579" y="5250"/>
                  </a:cubicBezTo>
                  <a:lnTo>
                    <a:pt x="34510" y="5191"/>
                  </a:lnTo>
                  <a:cubicBezTo>
                    <a:pt x="34604" y="5057"/>
                    <a:pt x="34604" y="5057"/>
                    <a:pt x="34567" y="4894"/>
                  </a:cubicBezTo>
                  <a:cubicBezTo>
                    <a:pt x="34562" y="4874"/>
                    <a:pt x="34565" y="4853"/>
                    <a:pt x="34562" y="4833"/>
                  </a:cubicBezTo>
                  <a:cubicBezTo>
                    <a:pt x="34556" y="4790"/>
                    <a:pt x="34548" y="4748"/>
                    <a:pt x="34542" y="4712"/>
                  </a:cubicBezTo>
                  <a:cubicBezTo>
                    <a:pt x="34520" y="4695"/>
                    <a:pt x="34499" y="4687"/>
                    <a:pt x="34480" y="4687"/>
                  </a:cubicBezTo>
                  <a:cubicBezTo>
                    <a:pt x="34464" y="4687"/>
                    <a:pt x="34449" y="4693"/>
                    <a:pt x="34435" y="4704"/>
                  </a:cubicBezTo>
                  <a:cubicBezTo>
                    <a:pt x="34424" y="4714"/>
                    <a:pt x="34414" y="4719"/>
                    <a:pt x="34404" y="4719"/>
                  </a:cubicBezTo>
                  <a:cubicBezTo>
                    <a:pt x="34388" y="4719"/>
                    <a:pt x="34371" y="4705"/>
                    <a:pt x="34349" y="4672"/>
                  </a:cubicBezTo>
                  <a:lnTo>
                    <a:pt x="34434" y="4645"/>
                  </a:lnTo>
                  <a:cubicBezTo>
                    <a:pt x="34377" y="4595"/>
                    <a:pt x="34304" y="4615"/>
                    <a:pt x="34288" y="4541"/>
                  </a:cubicBezTo>
                  <a:lnTo>
                    <a:pt x="34288" y="4541"/>
                  </a:lnTo>
                  <a:lnTo>
                    <a:pt x="34360" y="4547"/>
                  </a:lnTo>
                  <a:lnTo>
                    <a:pt x="34443" y="4334"/>
                  </a:lnTo>
                  <a:lnTo>
                    <a:pt x="34443" y="4334"/>
                  </a:lnTo>
                  <a:lnTo>
                    <a:pt x="34275" y="4345"/>
                  </a:lnTo>
                  <a:lnTo>
                    <a:pt x="34353" y="4247"/>
                  </a:lnTo>
                  <a:cubicBezTo>
                    <a:pt x="34346" y="4208"/>
                    <a:pt x="34340" y="4167"/>
                    <a:pt x="34332" y="4118"/>
                  </a:cubicBezTo>
                  <a:lnTo>
                    <a:pt x="34225" y="4108"/>
                  </a:lnTo>
                  <a:cubicBezTo>
                    <a:pt x="34219" y="4055"/>
                    <a:pt x="34214" y="4010"/>
                    <a:pt x="34208" y="3958"/>
                  </a:cubicBezTo>
                  <a:lnTo>
                    <a:pt x="34256" y="3903"/>
                  </a:lnTo>
                  <a:lnTo>
                    <a:pt x="34170" y="3841"/>
                  </a:lnTo>
                  <a:cubicBezTo>
                    <a:pt x="34181" y="3776"/>
                    <a:pt x="34190" y="3710"/>
                    <a:pt x="34201" y="3641"/>
                  </a:cubicBezTo>
                  <a:lnTo>
                    <a:pt x="34265" y="3654"/>
                  </a:lnTo>
                  <a:cubicBezTo>
                    <a:pt x="34299" y="3591"/>
                    <a:pt x="34298" y="3591"/>
                    <a:pt x="34284" y="3535"/>
                  </a:cubicBezTo>
                  <a:cubicBezTo>
                    <a:pt x="34267" y="3460"/>
                    <a:pt x="34264" y="3388"/>
                    <a:pt x="34291" y="3310"/>
                  </a:cubicBezTo>
                  <a:cubicBezTo>
                    <a:pt x="34315" y="3241"/>
                    <a:pt x="34318" y="3163"/>
                    <a:pt x="34331" y="3080"/>
                  </a:cubicBezTo>
                  <a:cubicBezTo>
                    <a:pt x="34345" y="3049"/>
                    <a:pt x="34365" y="3009"/>
                    <a:pt x="34381" y="2966"/>
                  </a:cubicBezTo>
                  <a:cubicBezTo>
                    <a:pt x="34400" y="2914"/>
                    <a:pt x="34414" y="2861"/>
                    <a:pt x="34430" y="2807"/>
                  </a:cubicBezTo>
                  <a:cubicBezTo>
                    <a:pt x="34437" y="2789"/>
                    <a:pt x="34443" y="2770"/>
                    <a:pt x="34449" y="2749"/>
                  </a:cubicBezTo>
                  <a:cubicBezTo>
                    <a:pt x="34462" y="2669"/>
                    <a:pt x="34477" y="2588"/>
                    <a:pt x="34487" y="2507"/>
                  </a:cubicBezTo>
                  <a:cubicBezTo>
                    <a:pt x="34490" y="2466"/>
                    <a:pt x="34491" y="2424"/>
                    <a:pt x="34489" y="2383"/>
                  </a:cubicBezTo>
                  <a:lnTo>
                    <a:pt x="34476" y="2383"/>
                  </a:lnTo>
                  <a:cubicBezTo>
                    <a:pt x="34499" y="2346"/>
                    <a:pt x="34523" y="2309"/>
                    <a:pt x="34542" y="2277"/>
                  </a:cubicBezTo>
                  <a:cubicBezTo>
                    <a:pt x="34537" y="2171"/>
                    <a:pt x="34537" y="2070"/>
                    <a:pt x="34524" y="1971"/>
                  </a:cubicBezTo>
                  <a:cubicBezTo>
                    <a:pt x="34494" y="1748"/>
                    <a:pt x="34380" y="1563"/>
                    <a:pt x="34246" y="1389"/>
                  </a:cubicBezTo>
                  <a:cubicBezTo>
                    <a:pt x="34215" y="1349"/>
                    <a:pt x="34165" y="1326"/>
                    <a:pt x="34124" y="1293"/>
                  </a:cubicBezTo>
                  <a:cubicBezTo>
                    <a:pt x="34110" y="1283"/>
                    <a:pt x="34100" y="1266"/>
                    <a:pt x="34086" y="1256"/>
                  </a:cubicBezTo>
                  <a:cubicBezTo>
                    <a:pt x="34005" y="1200"/>
                    <a:pt x="33952" y="1103"/>
                    <a:pt x="33843" y="1086"/>
                  </a:cubicBezTo>
                  <a:cubicBezTo>
                    <a:pt x="33830" y="1062"/>
                    <a:pt x="33818" y="1039"/>
                    <a:pt x="33809" y="1022"/>
                  </a:cubicBezTo>
                  <a:lnTo>
                    <a:pt x="33697" y="1113"/>
                  </a:lnTo>
                  <a:cubicBezTo>
                    <a:pt x="33648" y="1039"/>
                    <a:pt x="33720" y="991"/>
                    <a:pt x="33723" y="919"/>
                  </a:cubicBezTo>
                  <a:lnTo>
                    <a:pt x="33563" y="834"/>
                  </a:lnTo>
                  <a:lnTo>
                    <a:pt x="33592" y="780"/>
                  </a:lnTo>
                  <a:lnTo>
                    <a:pt x="33659" y="790"/>
                  </a:lnTo>
                  <a:cubicBezTo>
                    <a:pt x="33697" y="733"/>
                    <a:pt x="33651" y="701"/>
                    <a:pt x="33627" y="669"/>
                  </a:cubicBezTo>
                  <a:cubicBezTo>
                    <a:pt x="33591" y="619"/>
                    <a:pt x="33549" y="574"/>
                    <a:pt x="33478" y="574"/>
                  </a:cubicBezTo>
                  <a:cubicBezTo>
                    <a:pt x="33475" y="574"/>
                    <a:pt x="33471" y="574"/>
                    <a:pt x="33468" y="575"/>
                  </a:cubicBezTo>
                  <a:cubicBezTo>
                    <a:pt x="33450" y="536"/>
                    <a:pt x="33435" y="498"/>
                    <a:pt x="33419" y="460"/>
                  </a:cubicBezTo>
                  <a:lnTo>
                    <a:pt x="33348" y="418"/>
                  </a:lnTo>
                  <a:lnTo>
                    <a:pt x="33498" y="238"/>
                  </a:lnTo>
                  <a:cubicBezTo>
                    <a:pt x="33490" y="204"/>
                    <a:pt x="33471" y="196"/>
                    <a:pt x="33448" y="196"/>
                  </a:cubicBezTo>
                  <a:cubicBezTo>
                    <a:pt x="33429" y="196"/>
                    <a:pt x="33407" y="202"/>
                    <a:pt x="33388" y="202"/>
                  </a:cubicBezTo>
                  <a:cubicBezTo>
                    <a:pt x="33385" y="202"/>
                    <a:pt x="33383" y="202"/>
                    <a:pt x="33381" y="202"/>
                  </a:cubicBezTo>
                  <a:cubicBezTo>
                    <a:pt x="33379" y="181"/>
                    <a:pt x="33376" y="164"/>
                    <a:pt x="33375" y="147"/>
                  </a:cubicBezTo>
                  <a:lnTo>
                    <a:pt x="33414" y="128"/>
                  </a:lnTo>
                  <a:cubicBezTo>
                    <a:pt x="33381" y="109"/>
                    <a:pt x="33347" y="98"/>
                    <a:pt x="33322" y="74"/>
                  </a:cubicBezTo>
                  <a:cubicBezTo>
                    <a:pt x="33293" y="47"/>
                    <a:pt x="33264" y="32"/>
                    <a:pt x="33235" y="32"/>
                  </a:cubicBezTo>
                  <a:cubicBezTo>
                    <a:pt x="33209" y="32"/>
                    <a:pt x="33183" y="43"/>
                    <a:pt x="33156" y="68"/>
                  </a:cubicBezTo>
                  <a:cubicBezTo>
                    <a:pt x="33146" y="44"/>
                    <a:pt x="33138" y="24"/>
                    <a:pt x="33130" y="5"/>
                  </a:cubicBezTo>
                  <a:cubicBezTo>
                    <a:pt x="33107" y="2"/>
                    <a:pt x="33088" y="0"/>
                    <a:pt x="3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3"/>
            <p:cNvSpPr/>
            <p:nvPr/>
          </p:nvSpPr>
          <p:spPr>
            <a:xfrm>
              <a:off x="2735900" y="1209400"/>
              <a:ext cx="6275" cy="11025"/>
            </a:xfrm>
            <a:custGeom>
              <a:avLst/>
              <a:gdLst/>
              <a:ahLst/>
              <a:cxnLst/>
              <a:rect l="l" t="t" r="r" b="b"/>
              <a:pathLst>
                <a:path w="251" h="441" extrusionOk="0">
                  <a:moveTo>
                    <a:pt x="112" y="1"/>
                  </a:moveTo>
                  <a:lnTo>
                    <a:pt x="0" y="126"/>
                  </a:lnTo>
                  <a:cubicBezTo>
                    <a:pt x="7" y="179"/>
                    <a:pt x="13" y="225"/>
                    <a:pt x="20" y="275"/>
                  </a:cubicBezTo>
                  <a:lnTo>
                    <a:pt x="72" y="251"/>
                  </a:lnTo>
                  <a:lnTo>
                    <a:pt x="72" y="251"/>
                  </a:lnTo>
                  <a:cubicBezTo>
                    <a:pt x="73" y="316"/>
                    <a:pt x="6" y="373"/>
                    <a:pt x="62" y="440"/>
                  </a:cubicBezTo>
                  <a:lnTo>
                    <a:pt x="111" y="438"/>
                  </a:lnTo>
                  <a:lnTo>
                    <a:pt x="95" y="366"/>
                  </a:lnTo>
                  <a:cubicBezTo>
                    <a:pt x="103" y="364"/>
                    <a:pt x="109" y="363"/>
                    <a:pt x="116" y="363"/>
                  </a:cubicBezTo>
                  <a:cubicBezTo>
                    <a:pt x="158" y="363"/>
                    <a:pt x="173" y="406"/>
                    <a:pt x="203" y="436"/>
                  </a:cubicBezTo>
                  <a:lnTo>
                    <a:pt x="250" y="369"/>
                  </a:lnTo>
                  <a:lnTo>
                    <a:pt x="172" y="177"/>
                  </a:lnTo>
                  <a:lnTo>
                    <a:pt x="72" y="146"/>
                  </a:lnTo>
                  <a:cubicBezTo>
                    <a:pt x="38" y="84"/>
                    <a:pt x="179" y="80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3"/>
            <p:cNvSpPr/>
            <p:nvPr/>
          </p:nvSpPr>
          <p:spPr>
            <a:xfrm>
              <a:off x="2759525" y="1206025"/>
              <a:ext cx="7475" cy="7975"/>
            </a:xfrm>
            <a:custGeom>
              <a:avLst/>
              <a:gdLst/>
              <a:ahLst/>
              <a:cxnLst/>
              <a:rect l="l" t="t" r="r" b="b"/>
              <a:pathLst>
                <a:path w="299" h="319" extrusionOk="0">
                  <a:moveTo>
                    <a:pt x="110" y="0"/>
                  </a:moveTo>
                  <a:cubicBezTo>
                    <a:pt x="35" y="50"/>
                    <a:pt x="73" y="115"/>
                    <a:pt x="79" y="161"/>
                  </a:cubicBezTo>
                  <a:lnTo>
                    <a:pt x="1" y="229"/>
                  </a:lnTo>
                  <a:cubicBezTo>
                    <a:pt x="21" y="265"/>
                    <a:pt x="36" y="289"/>
                    <a:pt x="55" y="318"/>
                  </a:cubicBezTo>
                  <a:lnTo>
                    <a:pt x="126" y="209"/>
                  </a:lnTo>
                  <a:lnTo>
                    <a:pt x="299" y="244"/>
                  </a:lnTo>
                  <a:cubicBezTo>
                    <a:pt x="292" y="218"/>
                    <a:pt x="287" y="199"/>
                    <a:pt x="280" y="172"/>
                  </a:cubicBezTo>
                  <a:lnTo>
                    <a:pt x="131" y="117"/>
                  </a:lnTo>
                  <a:cubicBezTo>
                    <a:pt x="136" y="86"/>
                    <a:pt x="153" y="38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3"/>
            <p:cNvSpPr/>
            <p:nvPr/>
          </p:nvSpPr>
          <p:spPr>
            <a:xfrm>
              <a:off x="2781575" y="1199800"/>
              <a:ext cx="7100" cy="5475"/>
            </a:xfrm>
            <a:custGeom>
              <a:avLst/>
              <a:gdLst/>
              <a:ahLst/>
              <a:cxnLst/>
              <a:rect l="l" t="t" r="r" b="b"/>
              <a:pathLst>
                <a:path w="284" h="219" extrusionOk="0">
                  <a:moveTo>
                    <a:pt x="193" y="0"/>
                  </a:moveTo>
                  <a:cubicBezTo>
                    <a:pt x="191" y="0"/>
                    <a:pt x="188" y="0"/>
                    <a:pt x="184" y="0"/>
                  </a:cubicBezTo>
                  <a:cubicBezTo>
                    <a:pt x="143" y="54"/>
                    <a:pt x="202" y="81"/>
                    <a:pt x="212" y="123"/>
                  </a:cubicBezTo>
                  <a:cubicBezTo>
                    <a:pt x="197" y="132"/>
                    <a:pt x="184" y="136"/>
                    <a:pt x="170" y="136"/>
                  </a:cubicBezTo>
                  <a:cubicBezTo>
                    <a:pt x="154" y="136"/>
                    <a:pt x="138" y="129"/>
                    <a:pt x="122" y="118"/>
                  </a:cubicBezTo>
                  <a:cubicBezTo>
                    <a:pt x="99" y="101"/>
                    <a:pt x="76" y="92"/>
                    <a:pt x="53" y="92"/>
                  </a:cubicBezTo>
                  <a:cubicBezTo>
                    <a:pt x="36" y="92"/>
                    <a:pt x="18" y="97"/>
                    <a:pt x="1" y="107"/>
                  </a:cubicBezTo>
                  <a:cubicBezTo>
                    <a:pt x="4" y="143"/>
                    <a:pt x="8" y="176"/>
                    <a:pt x="11" y="218"/>
                  </a:cubicBezTo>
                  <a:lnTo>
                    <a:pt x="109" y="173"/>
                  </a:lnTo>
                  <a:lnTo>
                    <a:pt x="203" y="205"/>
                  </a:lnTo>
                  <a:lnTo>
                    <a:pt x="284" y="96"/>
                  </a:lnTo>
                  <a:cubicBezTo>
                    <a:pt x="211" y="96"/>
                    <a:pt x="266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3"/>
            <p:cNvSpPr/>
            <p:nvPr/>
          </p:nvSpPr>
          <p:spPr>
            <a:xfrm>
              <a:off x="2811825" y="664925"/>
              <a:ext cx="7550" cy="6200"/>
            </a:xfrm>
            <a:custGeom>
              <a:avLst/>
              <a:gdLst/>
              <a:ahLst/>
              <a:cxnLst/>
              <a:rect l="l" t="t" r="r" b="b"/>
              <a:pathLst>
                <a:path w="302" h="248" extrusionOk="0">
                  <a:moveTo>
                    <a:pt x="301" y="0"/>
                  </a:moveTo>
                  <a:lnTo>
                    <a:pt x="145" y="29"/>
                  </a:lnTo>
                  <a:lnTo>
                    <a:pt x="0" y="144"/>
                  </a:lnTo>
                  <a:cubicBezTo>
                    <a:pt x="29" y="181"/>
                    <a:pt x="51" y="208"/>
                    <a:pt x="83" y="248"/>
                  </a:cubicBezTo>
                  <a:cubicBezTo>
                    <a:pt x="86" y="211"/>
                    <a:pt x="87" y="191"/>
                    <a:pt x="88" y="172"/>
                  </a:cubicBezTo>
                  <a:lnTo>
                    <a:pt x="161" y="135"/>
                  </a:lnTo>
                  <a:cubicBezTo>
                    <a:pt x="165" y="105"/>
                    <a:pt x="169" y="80"/>
                    <a:pt x="173" y="51"/>
                  </a:cubicBezTo>
                  <a:lnTo>
                    <a:pt x="301" y="9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3"/>
            <p:cNvSpPr/>
            <p:nvPr/>
          </p:nvSpPr>
          <p:spPr>
            <a:xfrm>
              <a:off x="2844575" y="1171050"/>
              <a:ext cx="5775" cy="6350"/>
            </a:xfrm>
            <a:custGeom>
              <a:avLst/>
              <a:gdLst/>
              <a:ahLst/>
              <a:cxnLst/>
              <a:rect l="l" t="t" r="r" b="b"/>
              <a:pathLst>
                <a:path w="231" h="254" extrusionOk="0">
                  <a:moveTo>
                    <a:pt x="57" y="1"/>
                  </a:moveTo>
                  <a:cubicBezTo>
                    <a:pt x="24" y="30"/>
                    <a:pt x="1" y="59"/>
                    <a:pt x="21" y="104"/>
                  </a:cubicBezTo>
                  <a:lnTo>
                    <a:pt x="97" y="88"/>
                  </a:lnTo>
                  <a:lnTo>
                    <a:pt x="97" y="88"/>
                  </a:lnTo>
                  <a:cubicBezTo>
                    <a:pt x="133" y="147"/>
                    <a:pt x="54" y="197"/>
                    <a:pt x="102" y="254"/>
                  </a:cubicBezTo>
                  <a:cubicBezTo>
                    <a:pt x="147" y="247"/>
                    <a:pt x="196" y="253"/>
                    <a:pt x="230" y="189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3"/>
            <p:cNvSpPr/>
            <p:nvPr/>
          </p:nvSpPr>
          <p:spPr>
            <a:xfrm>
              <a:off x="2848525" y="1167850"/>
              <a:ext cx="7225" cy="5375"/>
            </a:xfrm>
            <a:custGeom>
              <a:avLst/>
              <a:gdLst/>
              <a:ahLst/>
              <a:cxnLst/>
              <a:rect l="l" t="t" r="r" b="b"/>
              <a:pathLst>
                <a:path w="289" h="215" extrusionOk="0">
                  <a:moveTo>
                    <a:pt x="93" y="1"/>
                  </a:moveTo>
                  <a:lnTo>
                    <a:pt x="93" y="1"/>
                  </a:lnTo>
                  <a:cubicBezTo>
                    <a:pt x="96" y="40"/>
                    <a:pt x="100" y="65"/>
                    <a:pt x="104" y="100"/>
                  </a:cubicBezTo>
                  <a:lnTo>
                    <a:pt x="0" y="100"/>
                  </a:lnTo>
                  <a:lnTo>
                    <a:pt x="79" y="214"/>
                  </a:lnTo>
                  <a:lnTo>
                    <a:pt x="179" y="103"/>
                  </a:lnTo>
                  <a:lnTo>
                    <a:pt x="227" y="167"/>
                  </a:lnTo>
                  <a:lnTo>
                    <a:pt x="289" y="123"/>
                  </a:lnTo>
                  <a:cubicBezTo>
                    <a:pt x="207" y="110"/>
                    <a:pt x="175" y="20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3"/>
            <p:cNvSpPr/>
            <p:nvPr/>
          </p:nvSpPr>
          <p:spPr>
            <a:xfrm>
              <a:off x="3040900" y="1035550"/>
              <a:ext cx="5425" cy="4150"/>
            </a:xfrm>
            <a:custGeom>
              <a:avLst/>
              <a:gdLst/>
              <a:ahLst/>
              <a:cxnLst/>
              <a:rect l="l" t="t" r="r" b="b"/>
              <a:pathLst>
                <a:path w="217" h="166" extrusionOk="0">
                  <a:moveTo>
                    <a:pt x="50" y="0"/>
                  </a:moveTo>
                  <a:cubicBezTo>
                    <a:pt x="0" y="69"/>
                    <a:pt x="10" y="119"/>
                    <a:pt x="80" y="166"/>
                  </a:cubicBezTo>
                  <a:cubicBezTo>
                    <a:pt x="87" y="140"/>
                    <a:pt x="94" y="113"/>
                    <a:pt x="104" y="75"/>
                  </a:cubicBezTo>
                  <a:lnTo>
                    <a:pt x="150" y="135"/>
                  </a:lnTo>
                  <a:lnTo>
                    <a:pt x="217" y="54"/>
                  </a:lnTo>
                  <a:cubicBezTo>
                    <a:pt x="215" y="46"/>
                    <a:pt x="211" y="39"/>
                    <a:pt x="207" y="31"/>
                  </a:cubicBezTo>
                  <a:lnTo>
                    <a:pt x="106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3"/>
            <p:cNvSpPr/>
            <p:nvPr/>
          </p:nvSpPr>
          <p:spPr>
            <a:xfrm>
              <a:off x="2682125" y="600450"/>
              <a:ext cx="3075" cy="8700"/>
            </a:xfrm>
            <a:custGeom>
              <a:avLst/>
              <a:gdLst/>
              <a:ahLst/>
              <a:cxnLst/>
              <a:rect l="l" t="t" r="r" b="b"/>
              <a:pathLst>
                <a:path w="123" h="348" extrusionOk="0">
                  <a:moveTo>
                    <a:pt x="52" y="0"/>
                  </a:moveTo>
                  <a:cubicBezTo>
                    <a:pt x="41" y="65"/>
                    <a:pt x="20" y="118"/>
                    <a:pt x="27" y="165"/>
                  </a:cubicBezTo>
                  <a:cubicBezTo>
                    <a:pt x="36" y="215"/>
                    <a:pt x="28" y="265"/>
                    <a:pt x="5" y="309"/>
                  </a:cubicBezTo>
                  <a:cubicBezTo>
                    <a:pt x="1" y="319"/>
                    <a:pt x="8" y="335"/>
                    <a:pt x="10" y="348"/>
                  </a:cubicBezTo>
                  <a:lnTo>
                    <a:pt x="20" y="348"/>
                  </a:lnTo>
                  <a:cubicBezTo>
                    <a:pt x="54" y="256"/>
                    <a:pt x="87" y="163"/>
                    <a:pt x="123" y="65"/>
                  </a:cubicBezTo>
                  <a:cubicBezTo>
                    <a:pt x="106" y="49"/>
                    <a:pt x="86" y="31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3"/>
            <p:cNvSpPr/>
            <p:nvPr/>
          </p:nvSpPr>
          <p:spPr>
            <a:xfrm>
              <a:off x="2838675" y="1174975"/>
              <a:ext cx="3900" cy="5150"/>
            </a:xfrm>
            <a:custGeom>
              <a:avLst/>
              <a:gdLst/>
              <a:ahLst/>
              <a:cxnLst/>
              <a:rect l="l" t="t" r="r" b="b"/>
              <a:pathLst>
                <a:path w="156" h="206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91"/>
                    <a:pt x="29" y="155"/>
                    <a:pt x="110" y="205"/>
                  </a:cubicBezTo>
                  <a:cubicBezTo>
                    <a:pt x="127" y="182"/>
                    <a:pt x="141" y="165"/>
                    <a:pt x="156" y="146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3"/>
            <p:cNvSpPr/>
            <p:nvPr/>
          </p:nvSpPr>
          <p:spPr>
            <a:xfrm>
              <a:off x="2952175" y="613050"/>
              <a:ext cx="3675" cy="3850"/>
            </a:xfrm>
            <a:custGeom>
              <a:avLst/>
              <a:gdLst/>
              <a:ahLst/>
              <a:cxnLst/>
              <a:rect l="l" t="t" r="r" b="b"/>
              <a:pathLst>
                <a:path w="147" h="154" extrusionOk="0">
                  <a:moveTo>
                    <a:pt x="96" y="0"/>
                  </a:moveTo>
                  <a:lnTo>
                    <a:pt x="19" y="6"/>
                  </a:lnTo>
                  <a:cubicBezTo>
                    <a:pt x="14" y="30"/>
                    <a:pt x="8" y="52"/>
                    <a:pt x="3" y="72"/>
                  </a:cubicBezTo>
                  <a:cubicBezTo>
                    <a:pt x="2" y="76"/>
                    <a:pt x="1" y="79"/>
                    <a:pt x="0" y="81"/>
                  </a:cubicBezTo>
                  <a:cubicBezTo>
                    <a:pt x="8" y="95"/>
                    <a:pt x="17" y="100"/>
                    <a:pt x="25" y="100"/>
                  </a:cubicBezTo>
                  <a:cubicBezTo>
                    <a:pt x="43" y="100"/>
                    <a:pt x="61" y="80"/>
                    <a:pt x="79" y="80"/>
                  </a:cubicBezTo>
                  <a:cubicBezTo>
                    <a:pt x="83" y="80"/>
                    <a:pt x="88" y="82"/>
                    <a:pt x="92" y="85"/>
                  </a:cubicBezTo>
                  <a:cubicBezTo>
                    <a:pt x="97" y="101"/>
                    <a:pt x="100" y="119"/>
                    <a:pt x="110" y="153"/>
                  </a:cubicBezTo>
                  <a:lnTo>
                    <a:pt x="146" y="7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3"/>
            <p:cNvSpPr/>
            <p:nvPr/>
          </p:nvSpPr>
          <p:spPr>
            <a:xfrm>
              <a:off x="3005250" y="641225"/>
              <a:ext cx="2100" cy="3125"/>
            </a:xfrm>
            <a:custGeom>
              <a:avLst/>
              <a:gdLst/>
              <a:ahLst/>
              <a:cxnLst/>
              <a:rect l="l" t="t" r="r" b="b"/>
              <a:pathLst>
                <a:path w="84" h="125" extrusionOk="0">
                  <a:moveTo>
                    <a:pt x="83" y="0"/>
                  </a:moveTo>
                  <a:lnTo>
                    <a:pt x="0" y="23"/>
                  </a:lnTo>
                  <a:lnTo>
                    <a:pt x="0" y="125"/>
                  </a:lnTo>
                  <a:lnTo>
                    <a:pt x="74" y="117"/>
                  </a:lnTo>
                  <a:cubicBezTo>
                    <a:pt x="78" y="76"/>
                    <a:pt x="80" y="43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3"/>
            <p:cNvSpPr/>
            <p:nvPr/>
          </p:nvSpPr>
          <p:spPr>
            <a:xfrm>
              <a:off x="3051450" y="1022775"/>
              <a:ext cx="3700" cy="4250"/>
            </a:xfrm>
            <a:custGeom>
              <a:avLst/>
              <a:gdLst/>
              <a:ahLst/>
              <a:cxnLst/>
              <a:rect l="l" t="t" r="r" b="b"/>
              <a:pathLst>
                <a:path w="148" h="170" extrusionOk="0">
                  <a:moveTo>
                    <a:pt x="96" y="0"/>
                  </a:moveTo>
                  <a:cubicBezTo>
                    <a:pt x="63" y="59"/>
                    <a:pt x="32" y="113"/>
                    <a:pt x="0" y="169"/>
                  </a:cubicBezTo>
                  <a:lnTo>
                    <a:pt x="103" y="142"/>
                  </a:lnTo>
                  <a:cubicBezTo>
                    <a:pt x="77" y="97"/>
                    <a:pt x="147" y="44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3"/>
            <p:cNvSpPr/>
            <p:nvPr/>
          </p:nvSpPr>
          <p:spPr>
            <a:xfrm>
              <a:off x="2936325" y="1118725"/>
              <a:ext cx="3850" cy="2325"/>
            </a:xfrm>
            <a:custGeom>
              <a:avLst/>
              <a:gdLst/>
              <a:ahLst/>
              <a:cxnLst/>
              <a:rect l="l" t="t" r="r" b="b"/>
              <a:pathLst>
                <a:path w="154" h="93" extrusionOk="0">
                  <a:moveTo>
                    <a:pt x="1" y="0"/>
                  </a:moveTo>
                  <a:lnTo>
                    <a:pt x="36" y="92"/>
                  </a:lnTo>
                  <a:lnTo>
                    <a:pt x="154" y="41"/>
                  </a:lnTo>
                  <a:cubicBezTo>
                    <a:pt x="153" y="33"/>
                    <a:pt x="151" y="26"/>
                    <a:pt x="150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3"/>
            <p:cNvSpPr/>
            <p:nvPr/>
          </p:nvSpPr>
          <p:spPr>
            <a:xfrm>
              <a:off x="2574650" y="1110400"/>
              <a:ext cx="3325" cy="3375"/>
            </a:xfrm>
            <a:custGeom>
              <a:avLst/>
              <a:gdLst/>
              <a:ahLst/>
              <a:cxnLst/>
              <a:rect l="l" t="t" r="r" b="b"/>
              <a:pathLst>
                <a:path w="133" h="135" extrusionOk="0">
                  <a:moveTo>
                    <a:pt x="31" y="1"/>
                  </a:moveTo>
                  <a:cubicBezTo>
                    <a:pt x="15" y="1"/>
                    <a:pt x="1" y="13"/>
                    <a:pt x="0" y="43"/>
                  </a:cubicBezTo>
                  <a:cubicBezTo>
                    <a:pt x="23" y="54"/>
                    <a:pt x="49" y="64"/>
                    <a:pt x="74" y="75"/>
                  </a:cubicBezTo>
                  <a:cubicBezTo>
                    <a:pt x="86" y="96"/>
                    <a:pt x="97" y="115"/>
                    <a:pt x="108" y="135"/>
                  </a:cubicBezTo>
                  <a:lnTo>
                    <a:pt x="124" y="119"/>
                  </a:lnTo>
                  <a:cubicBezTo>
                    <a:pt x="132" y="58"/>
                    <a:pt x="90" y="30"/>
                    <a:pt x="48" y="6"/>
                  </a:cubicBez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3"/>
            <p:cNvSpPr/>
            <p:nvPr/>
          </p:nvSpPr>
          <p:spPr>
            <a:xfrm>
              <a:off x="2795950" y="119510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92" y="0"/>
                  </a:moveTo>
                  <a:cubicBezTo>
                    <a:pt x="26" y="23"/>
                    <a:pt x="6" y="64"/>
                    <a:pt x="1" y="130"/>
                  </a:cubicBezTo>
                  <a:cubicBezTo>
                    <a:pt x="60" y="103"/>
                    <a:pt x="106" y="8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3"/>
            <p:cNvSpPr/>
            <p:nvPr/>
          </p:nvSpPr>
          <p:spPr>
            <a:xfrm>
              <a:off x="2685375" y="605125"/>
              <a:ext cx="1950" cy="3650"/>
            </a:xfrm>
            <a:custGeom>
              <a:avLst/>
              <a:gdLst/>
              <a:ahLst/>
              <a:cxnLst/>
              <a:rect l="l" t="t" r="r" b="b"/>
              <a:pathLst>
                <a:path w="78" h="146" extrusionOk="0">
                  <a:moveTo>
                    <a:pt x="49" y="0"/>
                  </a:moveTo>
                  <a:cubicBezTo>
                    <a:pt x="16" y="41"/>
                    <a:pt x="1" y="86"/>
                    <a:pt x="30" y="145"/>
                  </a:cubicBezTo>
                  <a:cubicBezTo>
                    <a:pt x="77" y="96"/>
                    <a:pt x="62" y="48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3"/>
            <p:cNvSpPr/>
            <p:nvPr/>
          </p:nvSpPr>
          <p:spPr>
            <a:xfrm>
              <a:off x="2845900" y="1165800"/>
              <a:ext cx="2750" cy="3200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76" y="1"/>
                  </a:moveTo>
                  <a:lnTo>
                    <a:pt x="69" y="4"/>
                  </a:lnTo>
                  <a:lnTo>
                    <a:pt x="0" y="127"/>
                  </a:lnTo>
                  <a:cubicBezTo>
                    <a:pt x="85" y="125"/>
                    <a:pt x="110" y="84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3"/>
            <p:cNvSpPr/>
            <p:nvPr/>
          </p:nvSpPr>
          <p:spPr>
            <a:xfrm>
              <a:off x="2857700" y="1165650"/>
              <a:ext cx="2700" cy="2525"/>
            </a:xfrm>
            <a:custGeom>
              <a:avLst/>
              <a:gdLst/>
              <a:ahLst/>
              <a:cxnLst/>
              <a:rect l="l" t="t" r="r" b="b"/>
              <a:pathLst>
                <a:path w="108" h="101" extrusionOk="0">
                  <a:moveTo>
                    <a:pt x="91" y="1"/>
                  </a:moveTo>
                  <a:lnTo>
                    <a:pt x="91" y="1"/>
                  </a:lnTo>
                  <a:cubicBezTo>
                    <a:pt x="2" y="24"/>
                    <a:pt x="1" y="27"/>
                    <a:pt x="38" y="100"/>
                  </a:cubicBezTo>
                  <a:cubicBezTo>
                    <a:pt x="75" y="80"/>
                    <a:pt x="108" y="59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3"/>
            <p:cNvSpPr/>
            <p:nvPr/>
          </p:nvSpPr>
          <p:spPr>
            <a:xfrm>
              <a:off x="2594850" y="679650"/>
              <a:ext cx="2475" cy="3000"/>
            </a:xfrm>
            <a:custGeom>
              <a:avLst/>
              <a:gdLst/>
              <a:ahLst/>
              <a:cxnLst/>
              <a:rect l="l" t="t" r="r" b="b"/>
              <a:pathLst>
                <a:path w="99" h="120" extrusionOk="0">
                  <a:moveTo>
                    <a:pt x="37" y="0"/>
                  </a:moveTo>
                  <a:cubicBezTo>
                    <a:pt x="23" y="43"/>
                    <a:pt x="12" y="74"/>
                    <a:pt x="1" y="105"/>
                  </a:cubicBezTo>
                  <a:cubicBezTo>
                    <a:pt x="18" y="115"/>
                    <a:pt x="32" y="120"/>
                    <a:pt x="43" y="120"/>
                  </a:cubicBezTo>
                  <a:cubicBezTo>
                    <a:pt x="73" y="120"/>
                    <a:pt x="84" y="88"/>
                    <a:pt x="99" y="6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3"/>
            <p:cNvSpPr/>
            <p:nvPr/>
          </p:nvSpPr>
          <p:spPr>
            <a:xfrm>
              <a:off x="3012250" y="640475"/>
              <a:ext cx="2550" cy="3400"/>
            </a:xfrm>
            <a:custGeom>
              <a:avLst/>
              <a:gdLst/>
              <a:ahLst/>
              <a:cxnLst/>
              <a:rect l="l" t="t" r="r" b="b"/>
              <a:pathLst>
                <a:path w="102" h="136" extrusionOk="0">
                  <a:moveTo>
                    <a:pt x="34" y="1"/>
                  </a:moveTo>
                  <a:cubicBezTo>
                    <a:pt x="24" y="1"/>
                    <a:pt x="13" y="2"/>
                    <a:pt x="1" y="4"/>
                  </a:cubicBezTo>
                  <a:cubicBezTo>
                    <a:pt x="24" y="48"/>
                    <a:pt x="46" y="92"/>
                    <a:pt x="70" y="135"/>
                  </a:cubicBezTo>
                  <a:cubicBezTo>
                    <a:pt x="74" y="132"/>
                    <a:pt x="77" y="127"/>
                    <a:pt x="82" y="123"/>
                  </a:cubicBezTo>
                  <a:cubicBezTo>
                    <a:pt x="101" y="37"/>
                    <a:pt x="88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3"/>
            <p:cNvSpPr/>
            <p:nvPr/>
          </p:nvSpPr>
          <p:spPr>
            <a:xfrm>
              <a:off x="2684425" y="609500"/>
              <a:ext cx="2275" cy="3550"/>
            </a:xfrm>
            <a:custGeom>
              <a:avLst/>
              <a:gdLst/>
              <a:ahLst/>
              <a:cxnLst/>
              <a:rect l="l" t="t" r="r" b="b"/>
              <a:pathLst>
                <a:path w="91" h="142" extrusionOk="0">
                  <a:moveTo>
                    <a:pt x="0" y="1"/>
                  </a:moveTo>
                  <a:lnTo>
                    <a:pt x="68" y="141"/>
                  </a:lnTo>
                  <a:cubicBezTo>
                    <a:pt x="90" y="42"/>
                    <a:pt x="86" y="3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3"/>
            <p:cNvSpPr/>
            <p:nvPr/>
          </p:nvSpPr>
          <p:spPr>
            <a:xfrm>
              <a:off x="2956975" y="1095475"/>
              <a:ext cx="2350" cy="3575"/>
            </a:xfrm>
            <a:custGeom>
              <a:avLst/>
              <a:gdLst/>
              <a:ahLst/>
              <a:cxnLst/>
              <a:rect l="l" t="t" r="r" b="b"/>
              <a:pathLst>
                <a:path w="94" h="143" extrusionOk="0">
                  <a:moveTo>
                    <a:pt x="59" y="0"/>
                  </a:moveTo>
                  <a:cubicBezTo>
                    <a:pt x="37" y="49"/>
                    <a:pt x="1" y="84"/>
                    <a:pt x="44" y="143"/>
                  </a:cubicBezTo>
                  <a:cubicBezTo>
                    <a:pt x="80" y="93"/>
                    <a:pt x="93" y="54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3"/>
            <p:cNvSpPr/>
            <p:nvPr/>
          </p:nvSpPr>
          <p:spPr>
            <a:xfrm>
              <a:off x="2683375" y="617000"/>
              <a:ext cx="1775" cy="3900"/>
            </a:xfrm>
            <a:custGeom>
              <a:avLst/>
              <a:gdLst/>
              <a:ahLst/>
              <a:cxnLst/>
              <a:rect l="l" t="t" r="r" b="b"/>
              <a:pathLst>
                <a:path w="71" h="156" extrusionOk="0">
                  <a:moveTo>
                    <a:pt x="11" y="1"/>
                  </a:moveTo>
                  <a:lnTo>
                    <a:pt x="1" y="9"/>
                  </a:lnTo>
                  <a:cubicBezTo>
                    <a:pt x="8" y="54"/>
                    <a:pt x="15" y="100"/>
                    <a:pt x="24" y="156"/>
                  </a:cubicBezTo>
                  <a:lnTo>
                    <a:pt x="71" y="73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3"/>
            <p:cNvSpPr/>
            <p:nvPr/>
          </p:nvSpPr>
          <p:spPr>
            <a:xfrm>
              <a:off x="3035875" y="729000"/>
              <a:ext cx="1700" cy="3350"/>
            </a:xfrm>
            <a:custGeom>
              <a:avLst/>
              <a:gdLst/>
              <a:ahLst/>
              <a:cxnLst/>
              <a:rect l="l" t="t" r="r" b="b"/>
              <a:pathLst>
                <a:path w="68" h="134" extrusionOk="0">
                  <a:moveTo>
                    <a:pt x="37" y="1"/>
                  </a:moveTo>
                  <a:cubicBezTo>
                    <a:pt x="15" y="41"/>
                    <a:pt x="0" y="80"/>
                    <a:pt x="41" y="133"/>
                  </a:cubicBezTo>
                  <a:cubicBezTo>
                    <a:pt x="68" y="35"/>
                    <a:pt x="68" y="35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3"/>
            <p:cNvSpPr/>
            <p:nvPr/>
          </p:nvSpPr>
          <p:spPr>
            <a:xfrm>
              <a:off x="3033000" y="933875"/>
              <a:ext cx="8250" cy="9600"/>
            </a:xfrm>
            <a:custGeom>
              <a:avLst/>
              <a:gdLst/>
              <a:ahLst/>
              <a:cxnLst/>
              <a:rect l="l" t="t" r="r" b="b"/>
              <a:pathLst>
                <a:path w="330" h="384" extrusionOk="0">
                  <a:moveTo>
                    <a:pt x="131" y="0"/>
                  </a:moveTo>
                  <a:lnTo>
                    <a:pt x="123" y="2"/>
                  </a:lnTo>
                  <a:cubicBezTo>
                    <a:pt x="150" y="67"/>
                    <a:pt x="159" y="138"/>
                    <a:pt x="146" y="208"/>
                  </a:cubicBezTo>
                  <a:lnTo>
                    <a:pt x="58" y="213"/>
                  </a:lnTo>
                  <a:lnTo>
                    <a:pt x="58" y="156"/>
                  </a:lnTo>
                  <a:lnTo>
                    <a:pt x="0" y="142"/>
                  </a:lnTo>
                  <a:lnTo>
                    <a:pt x="91" y="320"/>
                  </a:lnTo>
                  <a:lnTo>
                    <a:pt x="91" y="320"/>
                  </a:lnTo>
                  <a:lnTo>
                    <a:pt x="22" y="308"/>
                  </a:lnTo>
                  <a:cubicBezTo>
                    <a:pt x="22" y="312"/>
                    <a:pt x="21" y="315"/>
                    <a:pt x="20" y="320"/>
                  </a:cubicBezTo>
                  <a:lnTo>
                    <a:pt x="71" y="354"/>
                  </a:lnTo>
                  <a:lnTo>
                    <a:pt x="166" y="291"/>
                  </a:lnTo>
                  <a:cubicBezTo>
                    <a:pt x="183" y="266"/>
                    <a:pt x="200" y="240"/>
                    <a:pt x="217" y="214"/>
                  </a:cubicBezTo>
                  <a:lnTo>
                    <a:pt x="217" y="214"/>
                  </a:lnTo>
                  <a:cubicBezTo>
                    <a:pt x="286" y="270"/>
                    <a:pt x="213" y="318"/>
                    <a:pt x="217" y="384"/>
                  </a:cubicBezTo>
                  <a:lnTo>
                    <a:pt x="328" y="335"/>
                  </a:lnTo>
                  <a:cubicBezTo>
                    <a:pt x="325" y="308"/>
                    <a:pt x="330" y="291"/>
                    <a:pt x="323" y="280"/>
                  </a:cubicBezTo>
                  <a:cubicBezTo>
                    <a:pt x="286" y="207"/>
                    <a:pt x="249" y="134"/>
                    <a:pt x="207" y="63"/>
                  </a:cubicBezTo>
                  <a:cubicBezTo>
                    <a:pt x="191" y="38"/>
                    <a:pt x="162" y="22"/>
                    <a:pt x="139" y="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3"/>
            <p:cNvSpPr/>
            <p:nvPr/>
          </p:nvSpPr>
          <p:spPr>
            <a:xfrm>
              <a:off x="2642175" y="851800"/>
              <a:ext cx="8875" cy="6700"/>
            </a:xfrm>
            <a:custGeom>
              <a:avLst/>
              <a:gdLst/>
              <a:ahLst/>
              <a:cxnLst/>
              <a:rect l="l" t="t" r="r" b="b"/>
              <a:pathLst>
                <a:path w="355" h="268" extrusionOk="0">
                  <a:moveTo>
                    <a:pt x="70" y="0"/>
                  </a:moveTo>
                  <a:lnTo>
                    <a:pt x="43" y="18"/>
                  </a:lnTo>
                  <a:lnTo>
                    <a:pt x="72" y="67"/>
                  </a:lnTo>
                  <a:cubicBezTo>
                    <a:pt x="54" y="81"/>
                    <a:pt x="37" y="97"/>
                    <a:pt x="22" y="113"/>
                  </a:cubicBezTo>
                  <a:cubicBezTo>
                    <a:pt x="0" y="140"/>
                    <a:pt x="2" y="174"/>
                    <a:pt x="32" y="189"/>
                  </a:cubicBezTo>
                  <a:cubicBezTo>
                    <a:pt x="87" y="219"/>
                    <a:pt x="146" y="242"/>
                    <a:pt x="205" y="267"/>
                  </a:cubicBezTo>
                  <a:cubicBezTo>
                    <a:pt x="223" y="220"/>
                    <a:pt x="237" y="183"/>
                    <a:pt x="254" y="137"/>
                  </a:cubicBezTo>
                  <a:lnTo>
                    <a:pt x="305" y="195"/>
                  </a:lnTo>
                  <a:cubicBezTo>
                    <a:pt x="354" y="116"/>
                    <a:pt x="272" y="82"/>
                    <a:pt x="266" y="24"/>
                  </a:cubicBezTo>
                  <a:lnTo>
                    <a:pt x="165" y="38"/>
                  </a:lnTo>
                  <a:lnTo>
                    <a:pt x="235" y="104"/>
                  </a:lnTo>
                  <a:lnTo>
                    <a:pt x="127" y="170"/>
                  </a:lnTo>
                  <a:cubicBezTo>
                    <a:pt x="107" y="107"/>
                    <a:pt x="88" y="54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3"/>
            <p:cNvSpPr/>
            <p:nvPr/>
          </p:nvSpPr>
          <p:spPr>
            <a:xfrm>
              <a:off x="2994175" y="820225"/>
              <a:ext cx="5450" cy="7400"/>
            </a:xfrm>
            <a:custGeom>
              <a:avLst/>
              <a:gdLst/>
              <a:ahLst/>
              <a:cxnLst/>
              <a:rect l="l" t="t" r="r" b="b"/>
              <a:pathLst>
                <a:path w="218" h="296" extrusionOk="0">
                  <a:moveTo>
                    <a:pt x="141" y="0"/>
                  </a:moveTo>
                  <a:lnTo>
                    <a:pt x="136" y="1"/>
                  </a:lnTo>
                  <a:cubicBezTo>
                    <a:pt x="144" y="52"/>
                    <a:pt x="151" y="101"/>
                    <a:pt x="158" y="155"/>
                  </a:cubicBezTo>
                  <a:lnTo>
                    <a:pt x="69" y="149"/>
                  </a:lnTo>
                  <a:lnTo>
                    <a:pt x="69" y="149"/>
                  </a:lnTo>
                  <a:cubicBezTo>
                    <a:pt x="71" y="174"/>
                    <a:pt x="75" y="196"/>
                    <a:pt x="78" y="231"/>
                  </a:cubicBezTo>
                  <a:lnTo>
                    <a:pt x="7" y="194"/>
                  </a:lnTo>
                  <a:lnTo>
                    <a:pt x="0" y="200"/>
                  </a:lnTo>
                  <a:cubicBezTo>
                    <a:pt x="7" y="210"/>
                    <a:pt x="14" y="219"/>
                    <a:pt x="20" y="230"/>
                  </a:cubicBezTo>
                  <a:cubicBezTo>
                    <a:pt x="34" y="252"/>
                    <a:pt x="46" y="274"/>
                    <a:pt x="59" y="296"/>
                  </a:cubicBezTo>
                  <a:cubicBezTo>
                    <a:pt x="83" y="276"/>
                    <a:pt x="109" y="255"/>
                    <a:pt x="135" y="234"/>
                  </a:cubicBezTo>
                  <a:cubicBezTo>
                    <a:pt x="133" y="220"/>
                    <a:pt x="131" y="207"/>
                    <a:pt x="128" y="200"/>
                  </a:cubicBezTo>
                  <a:lnTo>
                    <a:pt x="217" y="149"/>
                  </a:lnTo>
                  <a:lnTo>
                    <a:pt x="165" y="80"/>
                  </a:lnTo>
                  <a:cubicBezTo>
                    <a:pt x="198" y="39"/>
                    <a:pt x="165" y="21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3"/>
            <p:cNvSpPr/>
            <p:nvPr/>
          </p:nvSpPr>
          <p:spPr>
            <a:xfrm>
              <a:off x="3024025" y="800825"/>
              <a:ext cx="3050" cy="3475"/>
            </a:xfrm>
            <a:custGeom>
              <a:avLst/>
              <a:gdLst/>
              <a:ahLst/>
              <a:cxnLst/>
              <a:rect l="l" t="t" r="r" b="b"/>
              <a:pathLst>
                <a:path w="122" h="139" extrusionOk="0">
                  <a:moveTo>
                    <a:pt x="34" y="0"/>
                  </a:moveTo>
                  <a:lnTo>
                    <a:pt x="1" y="78"/>
                  </a:lnTo>
                  <a:cubicBezTo>
                    <a:pt x="16" y="97"/>
                    <a:pt x="29" y="117"/>
                    <a:pt x="45" y="139"/>
                  </a:cubicBezTo>
                  <a:lnTo>
                    <a:pt x="12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3"/>
            <p:cNvSpPr/>
            <p:nvPr/>
          </p:nvSpPr>
          <p:spPr>
            <a:xfrm>
              <a:off x="2659050" y="835800"/>
              <a:ext cx="3950" cy="2350"/>
            </a:xfrm>
            <a:custGeom>
              <a:avLst/>
              <a:gdLst/>
              <a:ahLst/>
              <a:cxnLst/>
              <a:rect l="l" t="t" r="r" b="b"/>
              <a:pathLst>
                <a:path w="158" h="94" extrusionOk="0">
                  <a:moveTo>
                    <a:pt x="110" y="0"/>
                  </a:moveTo>
                  <a:cubicBezTo>
                    <a:pt x="103" y="0"/>
                    <a:pt x="96" y="1"/>
                    <a:pt x="91" y="2"/>
                  </a:cubicBezTo>
                  <a:cubicBezTo>
                    <a:pt x="65" y="13"/>
                    <a:pt x="38" y="24"/>
                    <a:pt x="13" y="37"/>
                  </a:cubicBezTo>
                  <a:cubicBezTo>
                    <a:pt x="9" y="53"/>
                    <a:pt x="4" y="69"/>
                    <a:pt x="1" y="85"/>
                  </a:cubicBezTo>
                  <a:lnTo>
                    <a:pt x="19" y="94"/>
                  </a:lnTo>
                  <a:lnTo>
                    <a:pt x="157" y="1"/>
                  </a:lnTo>
                  <a:cubicBezTo>
                    <a:pt x="137" y="1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3"/>
            <p:cNvSpPr/>
            <p:nvPr/>
          </p:nvSpPr>
          <p:spPr>
            <a:xfrm>
              <a:off x="2972900" y="840800"/>
              <a:ext cx="375" cy="400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lnTo>
                    <a:pt x="0" y="10"/>
                  </a:lnTo>
                  <a:lnTo>
                    <a:pt x="13" y="16"/>
                  </a:lnTo>
                  <a:cubicBezTo>
                    <a:pt x="14" y="11"/>
                    <a:pt x="14" y="5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3"/>
            <p:cNvSpPr/>
            <p:nvPr/>
          </p:nvSpPr>
          <p:spPr>
            <a:xfrm>
              <a:off x="2771275" y="1032100"/>
              <a:ext cx="3775" cy="3150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100" y="0"/>
                  </a:moveTo>
                  <a:cubicBezTo>
                    <a:pt x="15" y="20"/>
                    <a:pt x="12" y="22"/>
                    <a:pt x="2" y="97"/>
                  </a:cubicBezTo>
                  <a:cubicBezTo>
                    <a:pt x="1" y="100"/>
                    <a:pt x="10" y="104"/>
                    <a:pt x="17" y="109"/>
                  </a:cubicBezTo>
                  <a:lnTo>
                    <a:pt x="63" y="68"/>
                  </a:lnTo>
                  <a:cubicBezTo>
                    <a:pt x="93" y="74"/>
                    <a:pt x="90" y="126"/>
                    <a:pt x="120" y="126"/>
                  </a:cubicBezTo>
                  <a:cubicBezTo>
                    <a:pt x="128" y="126"/>
                    <a:pt x="138" y="122"/>
                    <a:pt x="150" y="11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3"/>
            <p:cNvSpPr/>
            <p:nvPr/>
          </p:nvSpPr>
          <p:spPr>
            <a:xfrm>
              <a:off x="2719700" y="1074975"/>
              <a:ext cx="3575" cy="4950"/>
            </a:xfrm>
            <a:custGeom>
              <a:avLst/>
              <a:gdLst/>
              <a:ahLst/>
              <a:cxnLst/>
              <a:rect l="l" t="t" r="r" b="b"/>
              <a:pathLst>
                <a:path w="143" h="198" extrusionOk="0">
                  <a:moveTo>
                    <a:pt x="23" y="0"/>
                  </a:moveTo>
                  <a:lnTo>
                    <a:pt x="23" y="0"/>
                  </a:lnTo>
                  <a:cubicBezTo>
                    <a:pt x="56" y="65"/>
                    <a:pt x="0" y="150"/>
                    <a:pt x="64" y="197"/>
                  </a:cubicBezTo>
                  <a:lnTo>
                    <a:pt x="78" y="73"/>
                  </a:lnTo>
                  <a:lnTo>
                    <a:pt x="143" y="4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3"/>
            <p:cNvSpPr/>
            <p:nvPr/>
          </p:nvSpPr>
          <p:spPr>
            <a:xfrm>
              <a:off x="3044000" y="78972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3" y="71"/>
                    <a:pt x="28" y="108"/>
                    <a:pt x="71" y="108"/>
                  </a:cubicBezTo>
                  <a:cubicBezTo>
                    <a:pt x="82" y="108"/>
                    <a:pt x="94" y="106"/>
                    <a:pt x="107" y="101"/>
                  </a:cubicBezTo>
                  <a:cubicBezTo>
                    <a:pt x="88" y="27"/>
                    <a:pt x="78" y="1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3"/>
            <p:cNvSpPr/>
            <p:nvPr/>
          </p:nvSpPr>
          <p:spPr>
            <a:xfrm>
              <a:off x="2787375" y="1018075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64"/>
                    <a:pt x="71" y="122"/>
                    <a:pt x="35" y="174"/>
                  </a:cubicBezTo>
                  <a:lnTo>
                    <a:pt x="60" y="188"/>
                  </a:lnTo>
                  <a:cubicBezTo>
                    <a:pt x="75" y="172"/>
                    <a:pt x="88" y="156"/>
                    <a:pt x="101" y="143"/>
                  </a:cubicBezTo>
                  <a:cubicBezTo>
                    <a:pt x="86" y="89"/>
                    <a:pt x="75" y="49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3"/>
            <p:cNvSpPr/>
            <p:nvPr/>
          </p:nvSpPr>
          <p:spPr>
            <a:xfrm>
              <a:off x="2782200" y="1022000"/>
              <a:ext cx="3750" cy="1900"/>
            </a:xfrm>
            <a:custGeom>
              <a:avLst/>
              <a:gdLst/>
              <a:ahLst/>
              <a:cxnLst/>
              <a:rect l="l" t="t" r="r" b="b"/>
              <a:pathLst>
                <a:path w="150" h="76" extrusionOk="0">
                  <a:moveTo>
                    <a:pt x="132" y="1"/>
                  </a:moveTo>
                  <a:lnTo>
                    <a:pt x="1" y="66"/>
                  </a:lnTo>
                  <a:cubicBezTo>
                    <a:pt x="16" y="73"/>
                    <a:pt x="28" y="76"/>
                    <a:pt x="40" y="76"/>
                  </a:cubicBezTo>
                  <a:cubicBezTo>
                    <a:pt x="78" y="76"/>
                    <a:pt x="101" y="43"/>
                    <a:pt x="134" y="43"/>
                  </a:cubicBezTo>
                  <a:cubicBezTo>
                    <a:pt x="139" y="43"/>
                    <a:pt x="144" y="43"/>
                    <a:pt x="149" y="45"/>
                  </a:cubicBezTo>
                  <a:cubicBezTo>
                    <a:pt x="141" y="27"/>
                    <a:pt x="139" y="19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3"/>
            <p:cNvSpPr/>
            <p:nvPr/>
          </p:nvSpPr>
          <p:spPr>
            <a:xfrm>
              <a:off x="2795900" y="737000"/>
              <a:ext cx="4625" cy="4875"/>
            </a:xfrm>
            <a:custGeom>
              <a:avLst/>
              <a:gdLst/>
              <a:ahLst/>
              <a:cxnLst/>
              <a:rect l="l" t="t" r="r" b="b"/>
              <a:pathLst>
                <a:path w="185" h="195" extrusionOk="0">
                  <a:moveTo>
                    <a:pt x="22" y="0"/>
                  </a:moveTo>
                  <a:cubicBezTo>
                    <a:pt x="17" y="0"/>
                    <a:pt x="10" y="8"/>
                    <a:pt x="0" y="14"/>
                  </a:cubicBezTo>
                  <a:lnTo>
                    <a:pt x="75" y="45"/>
                  </a:lnTo>
                  <a:lnTo>
                    <a:pt x="75" y="194"/>
                  </a:lnTo>
                  <a:lnTo>
                    <a:pt x="184" y="142"/>
                  </a:lnTo>
                  <a:cubicBezTo>
                    <a:pt x="166" y="116"/>
                    <a:pt x="145" y="94"/>
                    <a:pt x="135" y="69"/>
                  </a:cubicBezTo>
                  <a:cubicBezTo>
                    <a:pt x="115" y="15"/>
                    <a:pt x="71" y="5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3"/>
            <p:cNvSpPr/>
            <p:nvPr/>
          </p:nvSpPr>
          <p:spPr>
            <a:xfrm>
              <a:off x="2695175" y="813175"/>
              <a:ext cx="3275" cy="4075"/>
            </a:xfrm>
            <a:custGeom>
              <a:avLst/>
              <a:gdLst/>
              <a:ahLst/>
              <a:cxnLst/>
              <a:rect l="l" t="t" r="r" b="b"/>
              <a:pathLst>
                <a:path w="131" h="163" extrusionOk="0">
                  <a:moveTo>
                    <a:pt x="14" y="0"/>
                  </a:moveTo>
                  <a:cubicBezTo>
                    <a:pt x="12" y="2"/>
                    <a:pt x="9" y="4"/>
                    <a:pt x="7" y="6"/>
                  </a:cubicBezTo>
                  <a:cubicBezTo>
                    <a:pt x="5" y="35"/>
                    <a:pt x="2" y="63"/>
                    <a:pt x="0" y="88"/>
                  </a:cubicBezTo>
                  <a:lnTo>
                    <a:pt x="124" y="162"/>
                  </a:lnTo>
                  <a:cubicBezTo>
                    <a:pt x="126" y="126"/>
                    <a:pt x="128" y="93"/>
                    <a:pt x="130" y="4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3"/>
            <p:cNvSpPr/>
            <p:nvPr/>
          </p:nvSpPr>
          <p:spPr>
            <a:xfrm>
              <a:off x="2834775" y="707050"/>
              <a:ext cx="4675" cy="4100"/>
            </a:xfrm>
            <a:custGeom>
              <a:avLst/>
              <a:gdLst/>
              <a:ahLst/>
              <a:cxnLst/>
              <a:rect l="l" t="t" r="r" b="b"/>
              <a:pathLst>
                <a:path w="187" h="164" extrusionOk="0">
                  <a:moveTo>
                    <a:pt x="143" y="1"/>
                  </a:moveTo>
                  <a:cubicBezTo>
                    <a:pt x="89" y="1"/>
                    <a:pt x="56" y="56"/>
                    <a:pt x="5" y="56"/>
                  </a:cubicBezTo>
                  <a:cubicBezTo>
                    <a:pt x="4" y="56"/>
                    <a:pt x="2" y="56"/>
                    <a:pt x="0" y="56"/>
                  </a:cubicBezTo>
                  <a:lnTo>
                    <a:pt x="0" y="56"/>
                  </a:lnTo>
                  <a:cubicBezTo>
                    <a:pt x="3" y="96"/>
                    <a:pt x="4" y="128"/>
                    <a:pt x="5" y="159"/>
                  </a:cubicBezTo>
                  <a:lnTo>
                    <a:pt x="8" y="164"/>
                  </a:lnTo>
                  <a:lnTo>
                    <a:pt x="45" y="89"/>
                  </a:lnTo>
                  <a:lnTo>
                    <a:pt x="83" y="101"/>
                  </a:lnTo>
                  <a:lnTo>
                    <a:pt x="140" y="34"/>
                  </a:lnTo>
                  <a:cubicBezTo>
                    <a:pt x="146" y="49"/>
                    <a:pt x="151" y="60"/>
                    <a:pt x="158" y="76"/>
                  </a:cubicBezTo>
                  <a:cubicBezTo>
                    <a:pt x="168" y="53"/>
                    <a:pt x="176" y="34"/>
                    <a:pt x="186" y="12"/>
                  </a:cubicBezTo>
                  <a:cubicBezTo>
                    <a:pt x="170" y="4"/>
                    <a:pt x="156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3"/>
            <p:cNvSpPr/>
            <p:nvPr/>
          </p:nvSpPr>
          <p:spPr>
            <a:xfrm>
              <a:off x="2661000" y="832000"/>
              <a:ext cx="5300" cy="3100"/>
            </a:xfrm>
            <a:custGeom>
              <a:avLst/>
              <a:gdLst/>
              <a:ahLst/>
              <a:cxnLst/>
              <a:rect l="l" t="t" r="r" b="b"/>
              <a:pathLst>
                <a:path w="212" h="124" extrusionOk="0">
                  <a:moveTo>
                    <a:pt x="211" y="0"/>
                  </a:moveTo>
                  <a:cubicBezTo>
                    <a:pt x="197" y="7"/>
                    <a:pt x="177" y="12"/>
                    <a:pt x="166" y="23"/>
                  </a:cubicBezTo>
                  <a:cubicBezTo>
                    <a:pt x="150" y="39"/>
                    <a:pt x="134" y="46"/>
                    <a:pt x="119" y="46"/>
                  </a:cubicBezTo>
                  <a:cubicBezTo>
                    <a:pt x="103" y="46"/>
                    <a:pt x="87" y="38"/>
                    <a:pt x="72" y="25"/>
                  </a:cubicBezTo>
                  <a:lnTo>
                    <a:pt x="0" y="55"/>
                  </a:lnTo>
                  <a:lnTo>
                    <a:pt x="174" y="12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3"/>
            <p:cNvSpPr/>
            <p:nvPr/>
          </p:nvSpPr>
          <p:spPr>
            <a:xfrm>
              <a:off x="2558300" y="9317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93" y="1"/>
                  </a:moveTo>
                  <a:cubicBezTo>
                    <a:pt x="83" y="1"/>
                    <a:pt x="74" y="6"/>
                    <a:pt x="57" y="16"/>
                  </a:cubicBezTo>
                  <a:cubicBezTo>
                    <a:pt x="16" y="37"/>
                    <a:pt x="0" y="69"/>
                    <a:pt x="14" y="127"/>
                  </a:cubicBezTo>
                  <a:cubicBezTo>
                    <a:pt x="73" y="120"/>
                    <a:pt x="124" y="79"/>
                    <a:pt x="143" y="22"/>
                  </a:cubicBezTo>
                  <a:cubicBezTo>
                    <a:pt x="117" y="7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3"/>
            <p:cNvSpPr/>
            <p:nvPr/>
          </p:nvSpPr>
          <p:spPr>
            <a:xfrm>
              <a:off x="2702125" y="80945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21" y="1"/>
                  </a:moveTo>
                  <a:cubicBezTo>
                    <a:pt x="82" y="1"/>
                    <a:pt x="48" y="30"/>
                    <a:pt x="5" y="30"/>
                  </a:cubicBezTo>
                  <a:cubicBezTo>
                    <a:pt x="4" y="30"/>
                    <a:pt x="2" y="30"/>
                    <a:pt x="0" y="30"/>
                  </a:cubicBezTo>
                  <a:lnTo>
                    <a:pt x="0" y="30"/>
                  </a:lnTo>
                  <a:cubicBezTo>
                    <a:pt x="18" y="56"/>
                    <a:pt x="28" y="71"/>
                    <a:pt x="37" y="84"/>
                  </a:cubicBezTo>
                  <a:cubicBezTo>
                    <a:pt x="31" y="100"/>
                    <a:pt x="27" y="115"/>
                    <a:pt x="18" y="144"/>
                  </a:cubicBezTo>
                  <a:lnTo>
                    <a:pt x="91" y="119"/>
                  </a:lnTo>
                  <a:cubicBezTo>
                    <a:pt x="93" y="89"/>
                    <a:pt x="94" y="67"/>
                    <a:pt x="96" y="44"/>
                  </a:cubicBezTo>
                  <a:lnTo>
                    <a:pt x="180" y="26"/>
                  </a:lnTo>
                  <a:cubicBezTo>
                    <a:pt x="158" y="7"/>
                    <a:pt x="139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3"/>
            <p:cNvSpPr/>
            <p:nvPr/>
          </p:nvSpPr>
          <p:spPr>
            <a:xfrm>
              <a:off x="2749250" y="765450"/>
              <a:ext cx="3075" cy="3400"/>
            </a:xfrm>
            <a:custGeom>
              <a:avLst/>
              <a:gdLst/>
              <a:ahLst/>
              <a:cxnLst/>
              <a:rect l="l" t="t" r="r" b="b"/>
              <a:pathLst>
                <a:path w="123" h="136" extrusionOk="0">
                  <a:moveTo>
                    <a:pt x="48" y="1"/>
                  </a:moveTo>
                  <a:lnTo>
                    <a:pt x="0" y="43"/>
                  </a:lnTo>
                  <a:cubicBezTo>
                    <a:pt x="2" y="73"/>
                    <a:pt x="4" y="96"/>
                    <a:pt x="7" y="135"/>
                  </a:cubicBezTo>
                  <a:cubicBezTo>
                    <a:pt x="37" y="77"/>
                    <a:pt x="122" y="111"/>
                    <a:pt x="120" y="3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3"/>
            <p:cNvSpPr/>
            <p:nvPr/>
          </p:nvSpPr>
          <p:spPr>
            <a:xfrm>
              <a:off x="2907425" y="673625"/>
              <a:ext cx="2950" cy="3775"/>
            </a:xfrm>
            <a:custGeom>
              <a:avLst/>
              <a:gdLst/>
              <a:ahLst/>
              <a:cxnLst/>
              <a:rect l="l" t="t" r="r" b="b"/>
              <a:pathLst>
                <a:path w="118" h="151" extrusionOk="0">
                  <a:moveTo>
                    <a:pt x="98" y="0"/>
                  </a:moveTo>
                  <a:cubicBezTo>
                    <a:pt x="71" y="44"/>
                    <a:pt x="7" y="57"/>
                    <a:pt x="0" y="125"/>
                  </a:cubicBezTo>
                  <a:lnTo>
                    <a:pt x="61" y="151"/>
                  </a:lnTo>
                  <a:lnTo>
                    <a:pt x="118" y="65"/>
                  </a:lnTo>
                  <a:lnTo>
                    <a:pt x="102" y="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3"/>
            <p:cNvSpPr/>
            <p:nvPr/>
          </p:nvSpPr>
          <p:spPr>
            <a:xfrm>
              <a:off x="2793800" y="741375"/>
              <a:ext cx="2850" cy="3125"/>
            </a:xfrm>
            <a:custGeom>
              <a:avLst/>
              <a:gdLst/>
              <a:ahLst/>
              <a:cxnLst/>
              <a:rect l="l" t="t" r="r" b="b"/>
              <a:pathLst>
                <a:path w="114" h="125" extrusionOk="0">
                  <a:moveTo>
                    <a:pt x="48" y="1"/>
                  </a:moveTo>
                  <a:cubicBezTo>
                    <a:pt x="0" y="57"/>
                    <a:pt x="0" y="57"/>
                    <a:pt x="48" y="124"/>
                  </a:cubicBezTo>
                  <a:lnTo>
                    <a:pt x="113" y="8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3"/>
            <p:cNvSpPr/>
            <p:nvPr/>
          </p:nvSpPr>
          <p:spPr>
            <a:xfrm>
              <a:off x="2904700" y="684175"/>
              <a:ext cx="2100" cy="4300"/>
            </a:xfrm>
            <a:custGeom>
              <a:avLst/>
              <a:gdLst/>
              <a:ahLst/>
              <a:cxnLst/>
              <a:rect l="l" t="t" r="r" b="b"/>
              <a:pathLst>
                <a:path w="84" h="172" extrusionOk="0">
                  <a:moveTo>
                    <a:pt x="84" y="0"/>
                  </a:moveTo>
                  <a:lnTo>
                    <a:pt x="1" y="78"/>
                  </a:lnTo>
                  <a:cubicBezTo>
                    <a:pt x="2" y="129"/>
                    <a:pt x="32" y="152"/>
                    <a:pt x="65" y="172"/>
                  </a:cubicBezTo>
                  <a:lnTo>
                    <a:pt x="69" y="168"/>
                  </a:lnTo>
                  <a:cubicBezTo>
                    <a:pt x="73" y="119"/>
                    <a:pt x="77" y="7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3"/>
            <p:cNvSpPr/>
            <p:nvPr/>
          </p:nvSpPr>
          <p:spPr>
            <a:xfrm>
              <a:off x="2713275" y="802000"/>
              <a:ext cx="3400" cy="3050"/>
            </a:xfrm>
            <a:custGeom>
              <a:avLst/>
              <a:gdLst/>
              <a:ahLst/>
              <a:cxnLst/>
              <a:rect l="l" t="t" r="r" b="b"/>
              <a:pathLst>
                <a:path w="136" h="122" extrusionOk="0">
                  <a:moveTo>
                    <a:pt x="34" y="0"/>
                  </a:moveTo>
                  <a:cubicBezTo>
                    <a:pt x="22" y="39"/>
                    <a:pt x="11" y="76"/>
                    <a:pt x="1" y="113"/>
                  </a:cubicBezTo>
                  <a:lnTo>
                    <a:pt x="17" y="121"/>
                  </a:lnTo>
                  <a:lnTo>
                    <a:pt x="135" y="20"/>
                  </a:lnTo>
                  <a:lnTo>
                    <a:pt x="132" y="1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3"/>
            <p:cNvSpPr/>
            <p:nvPr/>
          </p:nvSpPr>
          <p:spPr>
            <a:xfrm>
              <a:off x="2720350" y="795125"/>
              <a:ext cx="2500" cy="2500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3" y="0"/>
                  </a:moveTo>
                  <a:cubicBezTo>
                    <a:pt x="2" y="7"/>
                    <a:pt x="0" y="15"/>
                    <a:pt x="0" y="23"/>
                  </a:cubicBezTo>
                  <a:lnTo>
                    <a:pt x="100" y="10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3"/>
            <p:cNvSpPr/>
            <p:nvPr/>
          </p:nvSpPr>
          <p:spPr>
            <a:xfrm>
              <a:off x="2856275" y="701025"/>
              <a:ext cx="2375" cy="4000"/>
            </a:xfrm>
            <a:custGeom>
              <a:avLst/>
              <a:gdLst/>
              <a:ahLst/>
              <a:cxnLst/>
              <a:rect l="l" t="t" r="r" b="b"/>
              <a:pathLst>
                <a:path w="95" h="160" extrusionOk="0">
                  <a:moveTo>
                    <a:pt x="22" y="1"/>
                  </a:moveTo>
                  <a:lnTo>
                    <a:pt x="22" y="1"/>
                  </a:lnTo>
                  <a:cubicBezTo>
                    <a:pt x="33" y="51"/>
                    <a:pt x="39" y="86"/>
                    <a:pt x="47" y="128"/>
                  </a:cubicBezTo>
                  <a:lnTo>
                    <a:pt x="5" y="147"/>
                  </a:lnTo>
                  <a:lnTo>
                    <a:pt x="1" y="152"/>
                  </a:lnTo>
                  <a:cubicBezTo>
                    <a:pt x="12" y="154"/>
                    <a:pt x="27" y="160"/>
                    <a:pt x="36" y="160"/>
                  </a:cubicBezTo>
                  <a:cubicBezTo>
                    <a:pt x="40" y="160"/>
                    <a:pt x="43" y="159"/>
                    <a:pt x="45" y="157"/>
                  </a:cubicBezTo>
                  <a:cubicBezTo>
                    <a:pt x="94" y="119"/>
                    <a:pt x="90" y="65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3"/>
            <p:cNvSpPr/>
            <p:nvPr/>
          </p:nvSpPr>
          <p:spPr>
            <a:xfrm>
              <a:off x="2849250" y="706475"/>
              <a:ext cx="2400" cy="2600"/>
            </a:xfrm>
            <a:custGeom>
              <a:avLst/>
              <a:gdLst/>
              <a:ahLst/>
              <a:cxnLst/>
              <a:rect l="l" t="t" r="r" b="b"/>
              <a:pathLst>
                <a:path w="96" h="104" extrusionOk="0">
                  <a:moveTo>
                    <a:pt x="1" y="1"/>
                  </a:moveTo>
                  <a:cubicBezTo>
                    <a:pt x="8" y="33"/>
                    <a:pt x="14" y="58"/>
                    <a:pt x="23" y="10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3"/>
            <p:cNvSpPr/>
            <p:nvPr/>
          </p:nvSpPr>
          <p:spPr>
            <a:xfrm>
              <a:off x="3052025" y="923825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13" y="1"/>
                  </a:moveTo>
                  <a:cubicBezTo>
                    <a:pt x="205" y="45"/>
                    <a:pt x="194" y="80"/>
                    <a:pt x="157" y="80"/>
                  </a:cubicBezTo>
                  <a:cubicBezTo>
                    <a:pt x="153" y="80"/>
                    <a:pt x="148" y="80"/>
                    <a:pt x="143" y="78"/>
                  </a:cubicBezTo>
                  <a:cubicBezTo>
                    <a:pt x="108" y="72"/>
                    <a:pt x="79" y="43"/>
                    <a:pt x="48" y="24"/>
                  </a:cubicBezTo>
                  <a:cubicBezTo>
                    <a:pt x="0" y="69"/>
                    <a:pt x="0" y="69"/>
                    <a:pt x="0" y="149"/>
                  </a:cubicBezTo>
                  <a:lnTo>
                    <a:pt x="108" y="244"/>
                  </a:lnTo>
                  <a:cubicBezTo>
                    <a:pt x="188" y="211"/>
                    <a:pt x="217" y="137"/>
                    <a:pt x="259" y="65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3"/>
            <p:cNvSpPr/>
            <p:nvPr/>
          </p:nvSpPr>
          <p:spPr>
            <a:xfrm>
              <a:off x="3027800" y="936075"/>
              <a:ext cx="4200" cy="8575"/>
            </a:xfrm>
            <a:custGeom>
              <a:avLst/>
              <a:gdLst/>
              <a:ahLst/>
              <a:cxnLst/>
              <a:rect l="l" t="t" r="r" b="b"/>
              <a:pathLst>
                <a:path w="168" h="343" extrusionOk="0">
                  <a:moveTo>
                    <a:pt x="96" y="0"/>
                  </a:moveTo>
                  <a:cubicBezTo>
                    <a:pt x="21" y="72"/>
                    <a:pt x="52" y="169"/>
                    <a:pt x="1" y="230"/>
                  </a:cubicBezTo>
                  <a:lnTo>
                    <a:pt x="77" y="342"/>
                  </a:lnTo>
                  <a:lnTo>
                    <a:pt x="167" y="323"/>
                  </a:lnTo>
                  <a:lnTo>
                    <a:pt x="121" y="264"/>
                  </a:lnTo>
                  <a:cubicBezTo>
                    <a:pt x="132" y="200"/>
                    <a:pt x="141" y="141"/>
                    <a:pt x="152" y="7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3"/>
            <p:cNvSpPr/>
            <p:nvPr/>
          </p:nvSpPr>
          <p:spPr>
            <a:xfrm>
              <a:off x="2813150" y="1096675"/>
              <a:ext cx="4025" cy="6950"/>
            </a:xfrm>
            <a:custGeom>
              <a:avLst/>
              <a:gdLst/>
              <a:ahLst/>
              <a:cxnLst/>
              <a:rect l="l" t="t" r="r" b="b"/>
              <a:pathLst>
                <a:path w="161" h="278" extrusionOk="0">
                  <a:moveTo>
                    <a:pt x="160" y="0"/>
                  </a:moveTo>
                  <a:lnTo>
                    <a:pt x="160" y="0"/>
                  </a:lnTo>
                  <a:cubicBezTo>
                    <a:pt x="140" y="12"/>
                    <a:pt x="117" y="22"/>
                    <a:pt x="94" y="30"/>
                  </a:cubicBezTo>
                  <a:cubicBezTo>
                    <a:pt x="73" y="34"/>
                    <a:pt x="51" y="36"/>
                    <a:pt x="28" y="37"/>
                  </a:cubicBezTo>
                  <a:cubicBezTo>
                    <a:pt x="1" y="209"/>
                    <a:pt x="12" y="242"/>
                    <a:pt x="116" y="277"/>
                  </a:cubicBezTo>
                  <a:cubicBezTo>
                    <a:pt x="128" y="251"/>
                    <a:pt x="142" y="223"/>
                    <a:pt x="157" y="190"/>
                  </a:cubicBezTo>
                  <a:lnTo>
                    <a:pt x="73" y="169"/>
                  </a:lnTo>
                  <a:cubicBezTo>
                    <a:pt x="49" y="86"/>
                    <a:pt x="135" y="72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3"/>
            <p:cNvSpPr/>
            <p:nvPr/>
          </p:nvSpPr>
          <p:spPr>
            <a:xfrm>
              <a:off x="2821700" y="1093500"/>
              <a:ext cx="3725" cy="4150"/>
            </a:xfrm>
            <a:custGeom>
              <a:avLst/>
              <a:gdLst/>
              <a:ahLst/>
              <a:cxnLst/>
              <a:rect l="l" t="t" r="r" b="b"/>
              <a:pathLst>
                <a:path w="149" h="166" extrusionOk="0">
                  <a:moveTo>
                    <a:pt x="11" y="1"/>
                  </a:moveTo>
                  <a:lnTo>
                    <a:pt x="1" y="63"/>
                  </a:lnTo>
                  <a:cubicBezTo>
                    <a:pt x="23" y="91"/>
                    <a:pt x="36" y="106"/>
                    <a:pt x="48" y="123"/>
                  </a:cubicBezTo>
                  <a:cubicBezTo>
                    <a:pt x="66" y="152"/>
                    <a:pt x="77" y="165"/>
                    <a:pt x="95" y="165"/>
                  </a:cubicBezTo>
                  <a:cubicBezTo>
                    <a:pt x="108" y="165"/>
                    <a:pt x="124" y="159"/>
                    <a:pt x="148" y="148"/>
                  </a:cubicBezTo>
                  <a:cubicBezTo>
                    <a:pt x="145" y="120"/>
                    <a:pt x="141" y="94"/>
                    <a:pt x="139" y="68"/>
                  </a:cubicBezTo>
                  <a:lnTo>
                    <a:pt x="136" y="6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3"/>
            <p:cNvSpPr/>
            <p:nvPr/>
          </p:nvSpPr>
          <p:spPr>
            <a:xfrm>
              <a:off x="3004475" y="964150"/>
              <a:ext cx="4025" cy="4925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39" y="1"/>
                  </a:moveTo>
                  <a:lnTo>
                    <a:pt x="39" y="1"/>
                  </a:lnTo>
                  <a:cubicBezTo>
                    <a:pt x="0" y="93"/>
                    <a:pt x="24" y="138"/>
                    <a:pt x="142" y="196"/>
                  </a:cubicBezTo>
                  <a:cubicBezTo>
                    <a:pt x="147" y="178"/>
                    <a:pt x="154" y="160"/>
                    <a:pt x="160" y="141"/>
                  </a:cubicBezTo>
                  <a:lnTo>
                    <a:pt x="155" y="137"/>
                  </a:lnTo>
                  <a:cubicBezTo>
                    <a:pt x="72" y="137"/>
                    <a:pt x="64" y="64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3"/>
            <p:cNvSpPr/>
            <p:nvPr/>
          </p:nvSpPr>
          <p:spPr>
            <a:xfrm>
              <a:off x="2806350" y="1104700"/>
              <a:ext cx="4175" cy="3475"/>
            </a:xfrm>
            <a:custGeom>
              <a:avLst/>
              <a:gdLst/>
              <a:ahLst/>
              <a:cxnLst/>
              <a:rect l="l" t="t" r="r" b="b"/>
              <a:pathLst>
                <a:path w="167" h="139" extrusionOk="0">
                  <a:moveTo>
                    <a:pt x="112" y="0"/>
                  </a:moveTo>
                  <a:cubicBezTo>
                    <a:pt x="110" y="0"/>
                    <a:pt x="107" y="0"/>
                    <a:pt x="105" y="1"/>
                  </a:cubicBezTo>
                  <a:cubicBezTo>
                    <a:pt x="79" y="7"/>
                    <a:pt x="55" y="21"/>
                    <a:pt x="38" y="42"/>
                  </a:cubicBezTo>
                  <a:cubicBezTo>
                    <a:pt x="0" y="88"/>
                    <a:pt x="5" y="101"/>
                    <a:pt x="57" y="139"/>
                  </a:cubicBezTo>
                  <a:cubicBezTo>
                    <a:pt x="59" y="110"/>
                    <a:pt x="62" y="85"/>
                    <a:pt x="63" y="61"/>
                  </a:cubicBezTo>
                  <a:lnTo>
                    <a:pt x="164" y="45"/>
                  </a:lnTo>
                  <a:cubicBezTo>
                    <a:pt x="165" y="36"/>
                    <a:pt x="165" y="27"/>
                    <a:pt x="167" y="17"/>
                  </a:cubicBezTo>
                  <a:cubicBezTo>
                    <a:pt x="149" y="12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3"/>
            <p:cNvSpPr/>
            <p:nvPr/>
          </p:nvSpPr>
          <p:spPr>
            <a:xfrm>
              <a:off x="2803575" y="1102650"/>
              <a:ext cx="2500" cy="3675"/>
            </a:xfrm>
            <a:custGeom>
              <a:avLst/>
              <a:gdLst/>
              <a:ahLst/>
              <a:cxnLst/>
              <a:rect l="l" t="t" r="r" b="b"/>
              <a:pathLst>
                <a:path w="100" h="147" extrusionOk="0">
                  <a:moveTo>
                    <a:pt x="100" y="1"/>
                  </a:moveTo>
                  <a:lnTo>
                    <a:pt x="5" y="35"/>
                  </a:lnTo>
                  <a:cubicBezTo>
                    <a:pt x="29" y="80"/>
                    <a:pt x="1" y="147"/>
                    <a:pt x="76" y="147"/>
                  </a:cubicBezTo>
                  <a:cubicBezTo>
                    <a:pt x="77" y="147"/>
                    <a:pt x="77" y="147"/>
                    <a:pt x="78" y="147"/>
                  </a:cubicBezTo>
                  <a:cubicBezTo>
                    <a:pt x="85" y="101"/>
                    <a:pt x="91" y="62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3"/>
            <p:cNvSpPr/>
            <p:nvPr/>
          </p:nvSpPr>
          <p:spPr>
            <a:xfrm>
              <a:off x="2795725" y="1103575"/>
              <a:ext cx="3025" cy="3775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23" y="0"/>
                  </a:moveTo>
                  <a:cubicBezTo>
                    <a:pt x="17" y="33"/>
                    <a:pt x="9" y="71"/>
                    <a:pt x="1" y="105"/>
                  </a:cubicBezTo>
                  <a:cubicBezTo>
                    <a:pt x="32" y="132"/>
                    <a:pt x="60" y="151"/>
                    <a:pt x="91" y="151"/>
                  </a:cubicBezTo>
                  <a:cubicBezTo>
                    <a:pt x="100" y="151"/>
                    <a:pt x="110" y="149"/>
                    <a:pt x="120" y="145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3"/>
            <p:cNvSpPr/>
            <p:nvPr/>
          </p:nvSpPr>
          <p:spPr>
            <a:xfrm>
              <a:off x="3043675" y="964950"/>
              <a:ext cx="3050" cy="3200"/>
            </a:xfrm>
            <a:custGeom>
              <a:avLst/>
              <a:gdLst/>
              <a:ahLst/>
              <a:cxnLst/>
              <a:rect l="l" t="t" r="r" b="b"/>
              <a:pathLst>
                <a:path w="122" h="128" extrusionOk="0">
                  <a:moveTo>
                    <a:pt x="57" y="1"/>
                  </a:moveTo>
                  <a:lnTo>
                    <a:pt x="1" y="100"/>
                  </a:lnTo>
                  <a:lnTo>
                    <a:pt x="121" y="127"/>
                  </a:lnTo>
                  <a:lnTo>
                    <a:pt x="121" y="127"/>
                  </a:lnTo>
                  <a:cubicBezTo>
                    <a:pt x="118" y="78"/>
                    <a:pt x="96" y="33"/>
                    <a:pt x="57" y="1"/>
                  </a:cubicBezTo>
                  <a:close/>
                  <a:moveTo>
                    <a:pt x="121" y="127"/>
                  </a:moveTo>
                  <a:lnTo>
                    <a:pt x="121" y="127"/>
                  </a:lnTo>
                  <a:cubicBezTo>
                    <a:pt x="121" y="127"/>
                    <a:pt x="121" y="127"/>
                    <a:pt x="121" y="128"/>
                  </a:cubicBezTo>
                  <a:lnTo>
                    <a:pt x="122" y="128"/>
                  </a:lnTo>
                  <a:lnTo>
                    <a:pt x="121" y="1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3"/>
            <p:cNvSpPr/>
            <p:nvPr/>
          </p:nvSpPr>
          <p:spPr>
            <a:xfrm>
              <a:off x="3000475" y="1003125"/>
              <a:ext cx="2575" cy="3675"/>
            </a:xfrm>
            <a:custGeom>
              <a:avLst/>
              <a:gdLst/>
              <a:ahLst/>
              <a:cxnLst/>
              <a:rect l="l" t="t" r="r" b="b"/>
              <a:pathLst>
                <a:path w="103" h="147" extrusionOk="0">
                  <a:moveTo>
                    <a:pt x="54" y="0"/>
                  </a:moveTo>
                  <a:lnTo>
                    <a:pt x="54" y="0"/>
                  </a:lnTo>
                  <a:cubicBezTo>
                    <a:pt x="29" y="45"/>
                    <a:pt x="1" y="85"/>
                    <a:pt x="59" y="146"/>
                  </a:cubicBezTo>
                  <a:cubicBezTo>
                    <a:pt x="75" y="120"/>
                    <a:pt x="100" y="98"/>
                    <a:pt x="96" y="81"/>
                  </a:cubicBezTo>
                  <a:cubicBezTo>
                    <a:pt x="91" y="54"/>
                    <a:pt x="102" y="11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3"/>
            <p:cNvSpPr/>
            <p:nvPr/>
          </p:nvSpPr>
          <p:spPr>
            <a:xfrm>
              <a:off x="2791925" y="1109150"/>
              <a:ext cx="3050" cy="2225"/>
            </a:xfrm>
            <a:custGeom>
              <a:avLst/>
              <a:gdLst/>
              <a:ahLst/>
              <a:cxnLst/>
              <a:rect l="l" t="t" r="r" b="b"/>
              <a:pathLst>
                <a:path w="122" h="89" extrusionOk="0">
                  <a:moveTo>
                    <a:pt x="19" y="1"/>
                  </a:moveTo>
                  <a:cubicBezTo>
                    <a:pt x="12" y="31"/>
                    <a:pt x="7" y="53"/>
                    <a:pt x="1" y="76"/>
                  </a:cubicBezTo>
                  <a:cubicBezTo>
                    <a:pt x="16" y="85"/>
                    <a:pt x="29" y="88"/>
                    <a:pt x="40" y="88"/>
                  </a:cubicBezTo>
                  <a:cubicBezTo>
                    <a:pt x="73" y="88"/>
                    <a:pt x="95" y="58"/>
                    <a:pt x="122" y="33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3"/>
            <p:cNvSpPr/>
            <p:nvPr/>
          </p:nvSpPr>
          <p:spPr>
            <a:xfrm>
              <a:off x="3039375" y="934050"/>
              <a:ext cx="1575" cy="2450"/>
            </a:xfrm>
            <a:custGeom>
              <a:avLst/>
              <a:gdLst/>
              <a:ahLst/>
              <a:cxnLst/>
              <a:rect l="l" t="t" r="r" b="b"/>
              <a:pathLst>
                <a:path w="63" h="98" extrusionOk="0">
                  <a:moveTo>
                    <a:pt x="21" y="0"/>
                  </a:moveTo>
                  <a:lnTo>
                    <a:pt x="1" y="9"/>
                  </a:lnTo>
                  <a:lnTo>
                    <a:pt x="1" y="87"/>
                  </a:lnTo>
                  <a:lnTo>
                    <a:pt x="30" y="97"/>
                  </a:lnTo>
                  <a:cubicBezTo>
                    <a:pt x="42" y="78"/>
                    <a:pt x="62" y="60"/>
                    <a:pt x="62" y="41"/>
                  </a:cubicBezTo>
                  <a:cubicBezTo>
                    <a:pt x="62" y="28"/>
                    <a:pt x="35" y="14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3"/>
            <p:cNvSpPr/>
            <p:nvPr/>
          </p:nvSpPr>
          <p:spPr>
            <a:xfrm>
              <a:off x="2812850" y="1092725"/>
              <a:ext cx="3500" cy="1725"/>
            </a:xfrm>
            <a:custGeom>
              <a:avLst/>
              <a:gdLst/>
              <a:ahLst/>
              <a:cxnLst/>
              <a:rect l="l" t="t" r="r" b="b"/>
              <a:pathLst>
                <a:path w="140" h="69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44"/>
                    <a:pt x="43" y="69"/>
                    <a:pt x="80" y="69"/>
                  </a:cubicBezTo>
                  <a:cubicBezTo>
                    <a:pt x="98" y="69"/>
                    <a:pt x="119" y="62"/>
                    <a:pt x="139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3"/>
            <p:cNvSpPr/>
            <p:nvPr/>
          </p:nvSpPr>
          <p:spPr>
            <a:xfrm>
              <a:off x="2834025" y="807300"/>
              <a:ext cx="4900" cy="5825"/>
            </a:xfrm>
            <a:custGeom>
              <a:avLst/>
              <a:gdLst/>
              <a:ahLst/>
              <a:cxnLst/>
              <a:rect l="l" t="t" r="r" b="b"/>
              <a:pathLst>
                <a:path w="196" h="233" extrusionOk="0">
                  <a:moveTo>
                    <a:pt x="83" y="0"/>
                  </a:moveTo>
                  <a:lnTo>
                    <a:pt x="83" y="0"/>
                  </a:lnTo>
                  <a:cubicBezTo>
                    <a:pt x="1" y="54"/>
                    <a:pt x="90" y="117"/>
                    <a:pt x="56" y="169"/>
                  </a:cubicBezTo>
                  <a:cubicBezTo>
                    <a:pt x="50" y="178"/>
                    <a:pt x="67" y="202"/>
                    <a:pt x="79" y="232"/>
                  </a:cubicBezTo>
                  <a:lnTo>
                    <a:pt x="121" y="142"/>
                  </a:lnTo>
                  <a:lnTo>
                    <a:pt x="196" y="125"/>
                  </a:lnTo>
                  <a:lnTo>
                    <a:pt x="131" y="9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3"/>
            <p:cNvSpPr/>
            <p:nvPr/>
          </p:nvSpPr>
          <p:spPr>
            <a:xfrm>
              <a:off x="2793625" y="838325"/>
              <a:ext cx="3450" cy="3900"/>
            </a:xfrm>
            <a:custGeom>
              <a:avLst/>
              <a:gdLst/>
              <a:ahLst/>
              <a:cxnLst/>
              <a:rect l="l" t="t" r="r" b="b"/>
              <a:pathLst>
                <a:path w="138" h="156" extrusionOk="0">
                  <a:moveTo>
                    <a:pt x="76" y="1"/>
                  </a:moveTo>
                  <a:cubicBezTo>
                    <a:pt x="49" y="55"/>
                    <a:pt x="26" y="102"/>
                    <a:pt x="0" y="156"/>
                  </a:cubicBezTo>
                  <a:lnTo>
                    <a:pt x="103" y="147"/>
                  </a:lnTo>
                  <a:cubicBezTo>
                    <a:pt x="113" y="114"/>
                    <a:pt x="123" y="84"/>
                    <a:pt x="137" y="43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3"/>
            <p:cNvSpPr/>
            <p:nvPr/>
          </p:nvSpPr>
          <p:spPr>
            <a:xfrm>
              <a:off x="2837775" y="804875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lnTo>
                    <a:pt x="0" y="61"/>
                  </a:lnTo>
                  <a:lnTo>
                    <a:pt x="89" y="153"/>
                  </a:lnTo>
                  <a:lnTo>
                    <a:pt x="162" y="119"/>
                  </a:lnTo>
                  <a:cubicBezTo>
                    <a:pt x="90" y="91"/>
                    <a:pt x="89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3"/>
            <p:cNvSpPr/>
            <p:nvPr/>
          </p:nvSpPr>
          <p:spPr>
            <a:xfrm>
              <a:off x="2779350" y="852575"/>
              <a:ext cx="3775" cy="3175"/>
            </a:xfrm>
            <a:custGeom>
              <a:avLst/>
              <a:gdLst/>
              <a:ahLst/>
              <a:cxnLst/>
              <a:rect l="l" t="t" r="r" b="b"/>
              <a:pathLst>
                <a:path w="151" h="127" extrusionOk="0">
                  <a:moveTo>
                    <a:pt x="128" y="1"/>
                  </a:moveTo>
                  <a:cubicBezTo>
                    <a:pt x="100" y="1"/>
                    <a:pt x="98" y="57"/>
                    <a:pt x="66" y="57"/>
                  </a:cubicBezTo>
                  <a:cubicBezTo>
                    <a:pt x="64" y="57"/>
                    <a:pt x="61" y="57"/>
                    <a:pt x="58" y="56"/>
                  </a:cubicBezTo>
                  <a:cubicBezTo>
                    <a:pt x="54" y="42"/>
                    <a:pt x="51" y="25"/>
                    <a:pt x="48" y="10"/>
                  </a:cubicBezTo>
                  <a:lnTo>
                    <a:pt x="7" y="18"/>
                  </a:lnTo>
                  <a:cubicBezTo>
                    <a:pt x="4" y="20"/>
                    <a:pt x="3" y="23"/>
                    <a:pt x="1" y="25"/>
                  </a:cubicBezTo>
                  <a:lnTo>
                    <a:pt x="45" y="127"/>
                  </a:lnTo>
                  <a:lnTo>
                    <a:pt x="98" y="127"/>
                  </a:lnTo>
                  <a:cubicBezTo>
                    <a:pt x="117" y="85"/>
                    <a:pt x="133" y="49"/>
                    <a:pt x="150" y="9"/>
                  </a:cubicBezTo>
                  <a:cubicBezTo>
                    <a:pt x="141" y="3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3"/>
            <p:cNvSpPr/>
            <p:nvPr/>
          </p:nvSpPr>
          <p:spPr>
            <a:xfrm>
              <a:off x="2808125" y="825400"/>
              <a:ext cx="2950" cy="2950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117" y="1"/>
                  </a:moveTo>
                  <a:lnTo>
                    <a:pt x="1" y="11"/>
                  </a:lnTo>
                  <a:cubicBezTo>
                    <a:pt x="8" y="52"/>
                    <a:pt x="12" y="82"/>
                    <a:pt x="17" y="117"/>
                  </a:cubicBezTo>
                  <a:lnTo>
                    <a:pt x="82" y="106"/>
                  </a:lnTo>
                  <a:cubicBezTo>
                    <a:pt x="93" y="72"/>
                    <a:pt x="102" y="43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3"/>
            <p:cNvSpPr/>
            <p:nvPr/>
          </p:nvSpPr>
          <p:spPr>
            <a:xfrm>
              <a:off x="2744425" y="892925"/>
              <a:ext cx="2500" cy="3725"/>
            </a:xfrm>
            <a:custGeom>
              <a:avLst/>
              <a:gdLst/>
              <a:ahLst/>
              <a:cxnLst/>
              <a:rect l="l" t="t" r="r" b="b"/>
              <a:pathLst>
                <a:path w="100" h="149" extrusionOk="0">
                  <a:moveTo>
                    <a:pt x="98" y="0"/>
                  </a:moveTo>
                  <a:cubicBezTo>
                    <a:pt x="20" y="23"/>
                    <a:pt x="29" y="91"/>
                    <a:pt x="0" y="136"/>
                  </a:cubicBezTo>
                  <a:lnTo>
                    <a:pt x="16" y="148"/>
                  </a:lnTo>
                  <a:cubicBezTo>
                    <a:pt x="43" y="121"/>
                    <a:pt x="66" y="91"/>
                    <a:pt x="89" y="61"/>
                  </a:cubicBezTo>
                  <a:cubicBezTo>
                    <a:pt x="100" y="47"/>
                    <a:pt x="95" y="24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3"/>
            <p:cNvSpPr/>
            <p:nvPr/>
          </p:nvSpPr>
          <p:spPr>
            <a:xfrm>
              <a:off x="2638875" y="1035675"/>
              <a:ext cx="6625" cy="8800"/>
            </a:xfrm>
            <a:custGeom>
              <a:avLst/>
              <a:gdLst/>
              <a:ahLst/>
              <a:cxnLst/>
              <a:rect l="l" t="t" r="r" b="b"/>
              <a:pathLst>
                <a:path w="265" h="352" extrusionOk="0">
                  <a:moveTo>
                    <a:pt x="207" y="0"/>
                  </a:moveTo>
                  <a:lnTo>
                    <a:pt x="117" y="162"/>
                  </a:lnTo>
                  <a:lnTo>
                    <a:pt x="77" y="149"/>
                  </a:lnTo>
                  <a:lnTo>
                    <a:pt x="0" y="210"/>
                  </a:lnTo>
                  <a:lnTo>
                    <a:pt x="91" y="346"/>
                  </a:lnTo>
                  <a:lnTo>
                    <a:pt x="98" y="351"/>
                  </a:lnTo>
                  <a:cubicBezTo>
                    <a:pt x="106" y="337"/>
                    <a:pt x="111" y="316"/>
                    <a:pt x="123" y="308"/>
                  </a:cubicBezTo>
                  <a:cubicBezTo>
                    <a:pt x="216" y="243"/>
                    <a:pt x="213" y="149"/>
                    <a:pt x="205" y="52"/>
                  </a:cubicBezTo>
                  <a:lnTo>
                    <a:pt x="265" y="3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3"/>
            <p:cNvSpPr/>
            <p:nvPr/>
          </p:nvSpPr>
          <p:spPr>
            <a:xfrm>
              <a:off x="2758300" y="976350"/>
              <a:ext cx="2375" cy="3575"/>
            </a:xfrm>
            <a:custGeom>
              <a:avLst/>
              <a:gdLst/>
              <a:ahLst/>
              <a:cxnLst/>
              <a:rect l="l" t="t" r="r" b="b"/>
              <a:pathLst>
                <a:path w="95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47"/>
                    <a:pt x="10" y="85"/>
                    <a:pt x="16" y="143"/>
                  </a:cubicBezTo>
                  <a:lnTo>
                    <a:pt x="94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4_1_1_1">
    <p:spTree>
      <p:nvGrpSpPr>
        <p:cNvPr id="1" name="Shape 9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Google Shape;922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852652" y="-1890425"/>
            <a:ext cx="3878892" cy="3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2" name="Google Shape;9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2">
            <a:off x="-1180822" y="3952859"/>
            <a:ext cx="3034215" cy="328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3" name="Google Shape;9223;p30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8734566" flipH="1">
            <a:off x="-1724834" y="-332075"/>
            <a:ext cx="3472104" cy="1734148"/>
          </a:xfrm>
          <a:prstGeom prst="rect">
            <a:avLst/>
          </a:prstGeom>
          <a:noFill/>
          <a:ln>
            <a:noFill/>
          </a:ln>
        </p:spPr>
      </p:pic>
      <p:sp>
        <p:nvSpPr>
          <p:cNvPr id="9224" name="Google Shape;9224;p30"/>
          <p:cNvSpPr txBox="1">
            <a:spLocks noGrp="1"/>
          </p:cNvSpPr>
          <p:nvPr>
            <p:ph type="body" idx="1"/>
          </p:nvPr>
        </p:nvSpPr>
        <p:spPr>
          <a:xfrm>
            <a:off x="715100" y="1573225"/>
            <a:ext cx="42045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25" name="Google Shape;922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226" name="Google Shape;9226;p30"/>
          <p:cNvGrpSpPr/>
          <p:nvPr/>
        </p:nvGrpSpPr>
        <p:grpSpPr>
          <a:xfrm rot="8228722">
            <a:off x="3114003" y="4010039"/>
            <a:ext cx="1912978" cy="1933610"/>
            <a:chOff x="1246825" y="3254875"/>
            <a:chExt cx="846075" cy="855200"/>
          </a:xfrm>
        </p:grpSpPr>
        <p:sp>
          <p:nvSpPr>
            <p:cNvPr id="9227" name="Google Shape;9227;p30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0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0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0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0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0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0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0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0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0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0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0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0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0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30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30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0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0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0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0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0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0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0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0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0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0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0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0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0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0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0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0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0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0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0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0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0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0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0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0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0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0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0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0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0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0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0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0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0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0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0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0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0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0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0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30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30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30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30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30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30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30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30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30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30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30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30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30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30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30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30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30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30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30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30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30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30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30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30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30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30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30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30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30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30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30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30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30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30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0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0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0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0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0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0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0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0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0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0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0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0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0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0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0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0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0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0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0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0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0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0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0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0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0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0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0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0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0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0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0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0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0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0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0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0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0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0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0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0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0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0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0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0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0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0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0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0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0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0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0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0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0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0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0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0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0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0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0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0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0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0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0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0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0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0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0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0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0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0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0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0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30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30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0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2" name="Google Shape;939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13311">
            <a:off x="-2051686" y="4158279"/>
            <a:ext cx="3878884" cy="318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3" name="Google Shape;9393;p3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5107489">
            <a:off x="-1864849" y="-2542222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4" name="Google Shape;93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30270">
            <a:off x="7378416" y="4297867"/>
            <a:ext cx="3029267" cy="243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5" name="Google Shape;93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248519">
            <a:off x="7379432" y="-1239907"/>
            <a:ext cx="3027231" cy="2799809"/>
          </a:xfrm>
          <a:prstGeom prst="rect">
            <a:avLst/>
          </a:prstGeom>
          <a:noFill/>
          <a:ln>
            <a:noFill/>
          </a:ln>
        </p:spPr>
      </p:pic>
      <p:sp>
        <p:nvSpPr>
          <p:cNvPr id="9396" name="Google Shape;9396;p31"/>
          <p:cNvSpPr txBox="1">
            <a:spLocks noGrp="1"/>
          </p:cNvSpPr>
          <p:nvPr>
            <p:ph type="title"/>
          </p:nvPr>
        </p:nvSpPr>
        <p:spPr>
          <a:xfrm>
            <a:off x="715100" y="2816700"/>
            <a:ext cx="25329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97" name="Google Shape;9397;p31"/>
          <p:cNvSpPr txBox="1">
            <a:spLocks noGrp="1"/>
          </p:cNvSpPr>
          <p:nvPr>
            <p:ph type="subTitle" idx="1"/>
          </p:nvPr>
        </p:nvSpPr>
        <p:spPr>
          <a:xfrm>
            <a:off x="715100" y="3259150"/>
            <a:ext cx="25329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98" name="Google Shape;9398;p31"/>
          <p:cNvSpPr txBox="1">
            <a:spLocks noGrp="1"/>
          </p:cNvSpPr>
          <p:nvPr>
            <p:ph type="title" idx="2"/>
          </p:nvPr>
        </p:nvSpPr>
        <p:spPr>
          <a:xfrm>
            <a:off x="3306300" y="2816700"/>
            <a:ext cx="25314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99" name="Google Shape;9399;p31"/>
          <p:cNvSpPr txBox="1">
            <a:spLocks noGrp="1"/>
          </p:cNvSpPr>
          <p:nvPr>
            <p:ph type="subTitle" idx="3"/>
          </p:nvPr>
        </p:nvSpPr>
        <p:spPr>
          <a:xfrm>
            <a:off x="3306300" y="3259150"/>
            <a:ext cx="25314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0" name="Google Shape;9400;p31"/>
          <p:cNvSpPr txBox="1">
            <a:spLocks noGrp="1"/>
          </p:cNvSpPr>
          <p:nvPr>
            <p:ph type="title" idx="4"/>
          </p:nvPr>
        </p:nvSpPr>
        <p:spPr>
          <a:xfrm>
            <a:off x="5891100" y="2816700"/>
            <a:ext cx="25329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01" name="Google Shape;9401;p31"/>
          <p:cNvSpPr txBox="1">
            <a:spLocks noGrp="1"/>
          </p:cNvSpPr>
          <p:nvPr>
            <p:ph type="subTitle" idx="5"/>
          </p:nvPr>
        </p:nvSpPr>
        <p:spPr>
          <a:xfrm>
            <a:off x="5891100" y="3259150"/>
            <a:ext cx="25329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2" name="Google Shape;9402;p31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403" name="Google Shape;9403;p31"/>
          <p:cNvGrpSpPr/>
          <p:nvPr/>
        </p:nvGrpSpPr>
        <p:grpSpPr>
          <a:xfrm rot="5400000">
            <a:off x="-160995" y="69779"/>
            <a:ext cx="774348" cy="1621285"/>
            <a:chOff x="5654200" y="3787400"/>
            <a:chExt cx="450700" cy="943650"/>
          </a:xfrm>
        </p:grpSpPr>
        <p:sp>
          <p:nvSpPr>
            <p:cNvPr id="9404" name="Google Shape;9404;p31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1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1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1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31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1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1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1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1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1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1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1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1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1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1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1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1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1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1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1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1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5" name="Google Shape;9425;p31"/>
          <p:cNvGrpSpPr/>
          <p:nvPr/>
        </p:nvGrpSpPr>
        <p:grpSpPr>
          <a:xfrm rot="4074823">
            <a:off x="-586964" y="-615998"/>
            <a:ext cx="1497595" cy="2438379"/>
            <a:chOff x="5560525" y="2003150"/>
            <a:chExt cx="826750" cy="1315775"/>
          </a:xfrm>
        </p:grpSpPr>
        <p:sp>
          <p:nvSpPr>
            <p:cNvPr id="9426" name="Google Shape;9426;p31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1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1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1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1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1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1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1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1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1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1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1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1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1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1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1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1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1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1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1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1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1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1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1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1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1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1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1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1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1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1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1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1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1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1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1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1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1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1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1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1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1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1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1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1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1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1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1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1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1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1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1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1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1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1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1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1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1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1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1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1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1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1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1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1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1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1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1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1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1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1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1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1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1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1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1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1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1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1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1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1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1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1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1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1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1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1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1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1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1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1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1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1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1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1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1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1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1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1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1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1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1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1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1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1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1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1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1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1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1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1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1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1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1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1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1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1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1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1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1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1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1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1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1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1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1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1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1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1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1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1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1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1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1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1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1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1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1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1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1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1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1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1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1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1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1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1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1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1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1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1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1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1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1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1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1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1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1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1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1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1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1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1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1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1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1" name="Google Shape;9591;p31"/>
          <p:cNvGrpSpPr/>
          <p:nvPr/>
        </p:nvGrpSpPr>
        <p:grpSpPr>
          <a:xfrm rot="4285784">
            <a:off x="7292182" y="4551391"/>
            <a:ext cx="709507" cy="525708"/>
            <a:chOff x="3904725" y="1607500"/>
            <a:chExt cx="499900" cy="370400"/>
          </a:xfrm>
        </p:grpSpPr>
        <p:sp>
          <p:nvSpPr>
            <p:cNvPr id="9592" name="Google Shape;9592;p31"/>
            <p:cNvSpPr/>
            <p:nvPr/>
          </p:nvSpPr>
          <p:spPr>
            <a:xfrm>
              <a:off x="4110475" y="1607500"/>
              <a:ext cx="68500" cy="62900"/>
            </a:xfrm>
            <a:custGeom>
              <a:avLst/>
              <a:gdLst/>
              <a:ahLst/>
              <a:cxnLst/>
              <a:rect l="l" t="t" r="r" b="b"/>
              <a:pathLst>
                <a:path w="2740" h="2516" extrusionOk="0">
                  <a:moveTo>
                    <a:pt x="1748" y="1"/>
                  </a:moveTo>
                  <a:cubicBezTo>
                    <a:pt x="1740" y="29"/>
                    <a:pt x="1734" y="51"/>
                    <a:pt x="1724" y="86"/>
                  </a:cubicBezTo>
                  <a:lnTo>
                    <a:pt x="1641" y="4"/>
                  </a:lnTo>
                  <a:cubicBezTo>
                    <a:pt x="1583" y="12"/>
                    <a:pt x="1616" y="77"/>
                    <a:pt x="1554" y="91"/>
                  </a:cubicBezTo>
                  <a:cubicBezTo>
                    <a:pt x="1486" y="104"/>
                    <a:pt x="1423" y="156"/>
                    <a:pt x="1360" y="194"/>
                  </a:cubicBezTo>
                  <a:cubicBezTo>
                    <a:pt x="1334" y="210"/>
                    <a:pt x="1314" y="236"/>
                    <a:pt x="1290" y="257"/>
                  </a:cubicBezTo>
                  <a:cubicBezTo>
                    <a:pt x="1289" y="254"/>
                    <a:pt x="1288" y="252"/>
                    <a:pt x="1288" y="248"/>
                  </a:cubicBezTo>
                  <a:lnTo>
                    <a:pt x="1120" y="345"/>
                  </a:lnTo>
                  <a:cubicBezTo>
                    <a:pt x="1128" y="382"/>
                    <a:pt x="1133" y="407"/>
                    <a:pt x="1134" y="412"/>
                  </a:cubicBezTo>
                  <a:lnTo>
                    <a:pt x="1399" y="566"/>
                  </a:lnTo>
                  <a:lnTo>
                    <a:pt x="1398" y="583"/>
                  </a:lnTo>
                  <a:lnTo>
                    <a:pt x="1286" y="586"/>
                  </a:lnTo>
                  <a:cubicBezTo>
                    <a:pt x="1252" y="617"/>
                    <a:pt x="1215" y="644"/>
                    <a:pt x="1171" y="644"/>
                  </a:cubicBezTo>
                  <a:cubicBezTo>
                    <a:pt x="1148" y="644"/>
                    <a:pt x="1122" y="636"/>
                    <a:pt x="1094" y="617"/>
                  </a:cubicBezTo>
                  <a:lnTo>
                    <a:pt x="1060" y="523"/>
                  </a:lnTo>
                  <a:lnTo>
                    <a:pt x="965" y="586"/>
                  </a:lnTo>
                  <a:cubicBezTo>
                    <a:pt x="947" y="636"/>
                    <a:pt x="930" y="685"/>
                    <a:pt x="915" y="722"/>
                  </a:cubicBezTo>
                  <a:cubicBezTo>
                    <a:pt x="877" y="757"/>
                    <a:pt x="848" y="783"/>
                    <a:pt x="810" y="819"/>
                  </a:cubicBezTo>
                  <a:lnTo>
                    <a:pt x="712" y="710"/>
                  </a:lnTo>
                  <a:lnTo>
                    <a:pt x="619" y="707"/>
                  </a:lnTo>
                  <a:cubicBezTo>
                    <a:pt x="487" y="861"/>
                    <a:pt x="438" y="1068"/>
                    <a:pt x="250" y="1144"/>
                  </a:cubicBezTo>
                  <a:cubicBezTo>
                    <a:pt x="237" y="1200"/>
                    <a:pt x="240" y="1247"/>
                    <a:pt x="217" y="1278"/>
                  </a:cubicBezTo>
                  <a:cubicBezTo>
                    <a:pt x="158" y="1363"/>
                    <a:pt x="146" y="1452"/>
                    <a:pt x="167" y="1553"/>
                  </a:cubicBezTo>
                  <a:lnTo>
                    <a:pt x="96" y="1606"/>
                  </a:lnTo>
                  <a:lnTo>
                    <a:pt x="36" y="1560"/>
                  </a:lnTo>
                  <a:cubicBezTo>
                    <a:pt x="31" y="1607"/>
                    <a:pt x="30" y="1643"/>
                    <a:pt x="24" y="1680"/>
                  </a:cubicBezTo>
                  <a:cubicBezTo>
                    <a:pt x="7" y="1776"/>
                    <a:pt x="0" y="1866"/>
                    <a:pt x="74" y="1947"/>
                  </a:cubicBezTo>
                  <a:cubicBezTo>
                    <a:pt x="98" y="1975"/>
                    <a:pt x="112" y="2013"/>
                    <a:pt x="112" y="2051"/>
                  </a:cubicBezTo>
                  <a:cubicBezTo>
                    <a:pt x="112" y="2142"/>
                    <a:pt x="180" y="2186"/>
                    <a:pt x="237" y="2227"/>
                  </a:cubicBezTo>
                  <a:cubicBezTo>
                    <a:pt x="300" y="2275"/>
                    <a:pt x="381" y="2298"/>
                    <a:pt x="459" y="2334"/>
                  </a:cubicBezTo>
                  <a:cubicBezTo>
                    <a:pt x="460" y="2356"/>
                    <a:pt x="461" y="2381"/>
                    <a:pt x="461" y="2392"/>
                  </a:cubicBezTo>
                  <a:cubicBezTo>
                    <a:pt x="566" y="2473"/>
                    <a:pt x="677" y="2516"/>
                    <a:pt x="798" y="2516"/>
                  </a:cubicBezTo>
                  <a:cubicBezTo>
                    <a:pt x="808" y="2516"/>
                    <a:pt x="818" y="2516"/>
                    <a:pt x="828" y="2515"/>
                  </a:cubicBezTo>
                  <a:cubicBezTo>
                    <a:pt x="898" y="2490"/>
                    <a:pt x="969" y="2454"/>
                    <a:pt x="1039" y="2454"/>
                  </a:cubicBezTo>
                  <a:cubicBezTo>
                    <a:pt x="1043" y="2454"/>
                    <a:pt x="1048" y="2454"/>
                    <a:pt x="1053" y="2454"/>
                  </a:cubicBezTo>
                  <a:cubicBezTo>
                    <a:pt x="1061" y="2455"/>
                    <a:pt x="1069" y="2455"/>
                    <a:pt x="1077" y="2455"/>
                  </a:cubicBezTo>
                  <a:cubicBezTo>
                    <a:pt x="1134" y="2455"/>
                    <a:pt x="1187" y="2445"/>
                    <a:pt x="1241" y="2436"/>
                  </a:cubicBezTo>
                  <a:cubicBezTo>
                    <a:pt x="1352" y="2418"/>
                    <a:pt x="1444" y="2331"/>
                    <a:pt x="1562" y="2331"/>
                  </a:cubicBezTo>
                  <a:cubicBezTo>
                    <a:pt x="1572" y="2331"/>
                    <a:pt x="1583" y="2332"/>
                    <a:pt x="1594" y="2334"/>
                  </a:cubicBezTo>
                  <a:cubicBezTo>
                    <a:pt x="1594" y="2334"/>
                    <a:pt x="1595" y="2334"/>
                    <a:pt x="1595" y="2334"/>
                  </a:cubicBezTo>
                  <a:cubicBezTo>
                    <a:pt x="1602" y="2334"/>
                    <a:pt x="1608" y="2327"/>
                    <a:pt x="1614" y="2323"/>
                  </a:cubicBezTo>
                  <a:cubicBezTo>
                    <a:pt x="1707" y="2272"/>
                    <a:pt x="1798" y="2219"/>
                    <a:pt x="1910" y="2156"/>
                  </a:cubicBezTo>
                  <a:lnTo>
                    <a:pt x="1998" y="2144"/>
                  </a:lnTo>
                  <a:cubicBezTo>
                    <a:pt x="2050" y="2092"/>
                    <a:pt x="2110" y="2055"/>
                    <a:pt x="2170" y="2019"/>
                  </a:cubicBezTo>
                  <a:cubicBezTo>
                    <a:pt x="2196" y="2003"/>
                    <a:pt x="2227" y="1995"/>
                    <a:pt x="2248" y="1974"/>
                  </a:cubicBezTo>
                  <a:cubicBezTo>
                    <a:pt x="2332" y="1891"/>
                    <a:pt x="2421" y="1811"/>
                    <a:pt x="2496" y="1720"/>
                  </a:cubicBezTo>
                  <a:cubicBezTo>
                    <a:pt x="2550" y="1655"/>
                    <a:pt x="2585" y="1574"/>
                    <a:pt x="2632" y="1495"/>
                  </a:cubicBezTo>
                  <a:lnTo>
                    <a:pt x="2592" y="1399"/>
                  </a:lnTo>
                  <a:cubicBezTo>
                    <a:pt x="2739" y="1260"/>
                    <a:pt x="2673" y="1105"/>
                    <a:pt x="2637" y="941"/>
                  </a:cubicBezTo>
                  <a:cubicBezTo>
                    <a:pt x="2648" y="913"/>
                    <a:pt x="2664" y="874"/>
                    <a:pt x="2680" y="836"/>
                  </a:cubicBezTo>
                  <a:lnTo>
                    <a:pt x="2621" y="701"/>
                  </a:lnTo>
                  <a:cubicBezTo>
                    <a:pt x="2639" y="641"/>
                    <a:pt x="2650" y="580"/>
                    <a:pt x="2637" y="525"/>
                  </a:cubicBezTo>
                  <a:cubicBezTo>
                    <a:pt x="2622" y="475"/>
                    <a:pt x="2580" y="432"/>
                    <a:pt x="2548" y="383"/>
                  </a:cubicBezTo>
                  <a:lnTo>
                    <a:pt x="2405" y="369"/>
                  </a:lnTo>
                  <a:lnTo>
                    <a:pt x="2329" y="426"/>
                  </a:lnTo>
                  <a:cubicBezTo>
                    <a:pt x="2322" y="364"/>
                    <a:pt x="2315" y="317"/>
                    <a:pt x="2309" y="267"/>
                  </a:cubicBezTo>
                  <a:lnTo>
                    <a:pt x="2123" y="119"/>
                  </a:lnTo>
                  <a:lnTo>
                    <a:pt x="2115" y="4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1"/>
            <p:cNvSpPr/>
            <p:nvPr/>
          </p:nvSpPr>
          <p:spPr>
            <a:xfrm>
              <a:off x="4135400" y="1680525"/>
              <a:ext cx="73550" cy="69525"/>
            </a:xfrm>
            <a:custGeom>
              <a:avLst/>
              <a:gdLst/>
              <a:ahLst/>
              <a:cxnLst/>
              <a:rect l="l" t="t" r="r" b="b"/>
              <a:pathLst>
                <a:path w="2942" h="2781" extrusionOk="0">
                  <a:moveTo>
                    <a:pt x="2273" y="0"/>
                  </a:moveTo>
                  <a:cubicBezTo>
                    <a:pt x="2168" y="14"/>
                    <a:pt x="2070" y="67"/>
                    <a:pt x="1965" y="67"/>
                  </a:cubicBezTo>
                  <a:cubicBezTo>
                    <a:pt x="1928" y="67"/>
                    <a:pt x="1890" y="60"/>
                    <a:pt x="1851" y="43"/>
                  </a:cubicBezTo>
                  <a:lnTo>
                    <a:pt x="1851" y="43"/>
                  </a:lnTo>
                  <a:cubicBezTo>
                    <a:pt x="1869" y="151"/>
                    <a:pt x="1786" y="146"/>
                    <a:pt x="1734" y="168"/>
                  </a:cubicBezTo>
                  <a:cubicBezTo>
                    <a:pt x="1725" y="306"/>
                    <a:pt x="1618" y="329"/>
                    <a:pt x="1528" y="361"/>
                  </a:cubicBezTo>
                  <a:cubicBezTo>
                    <a:pt x="1434" y="439"/>
                    <a:pt x="1397" y="559"/>
                    <a:pt x="1275" y="608"/>
                  </a:cubicBezTo>
                  <a:cubicBezTo>
                    <a:pt x="1223" y="627"/>
                    <a:pt x="1189" y="698"/>
                    <a:pt x="1151" y="750"/>
                  </a:cubicBezTo>
                  <a:cubicBezTo>
                    <a:pt x="1114" y="804"/>
                    <a:pt x="1081" y="864"/>
                    <a:pt x="1045" y="921"/>
                  </a:cubicBezTo>
                  <a:cubicBezTo>
                    <a:pt x="1044" y="923"/>
                    <a:pt x="1038" y="923"/>
                    <a:pt x="1034" y="925"/>
                  </a:cubicBezTo>
                  <a:lnTo>
                    <a:pt x="985" y="891"/>
                  </a:lnTo>
                  <a:cubicBezTo>
                    <a:pt x="937" y="951"/>
                    <a:pt x="891" y="1011"/>
                    <a:pt x="841" y="1075"/>
                  </a:cubicBezTo>
                  <a:cubicBezTo>
                    <a:pt x="840" y="1075"/>
                    <a:pt x="838" y="1075"/>
                    <a:pt x="837" y="1075"/>
                  </a:cubicBezTo>
                  <a:cubicBezTo>
                    <a:pt x="751" y="1075"/>
                    <a:pt x="716" y="1148"/>
                    <a:pt x="682" y="1210"/>
                  </a:cubicBezTo>
                  <a:cubicBezTo>
                    <a:pt x="640" y="1288"/>
                    <a:pt x="587" y="1344"/>
                    <a:pt x="509" y="1377"/>
                  </a:cubicBezTo>
                  <a:cubicBezTo>
                    <a:pt x="460" y="1457"/>
                    <a:pt x="417" y="1526"/>
                    <a:pt x="373" y="1601"/>
                  </a:cubicBezTo>
                  <a:lnTo>
                    <a:pt x="462" y="1711"/>
                  </a:lnTo>
                  <a:lnTo>
                    <a:pt x="330" y="1805"/>
                  </a:lnTo>
                  <a:lnTo>
                    <a:pt x="247" y="1734"/>
                  </a:lnTo>
                  <a:lnTo>
                    <a:pt x="0" y="1984"/>
                  </a:lnTo>
                  <a:cubicBezTo>
                    <a:pt x="48" y="2059"/>
                    <a:pt x="82" y="2141"/>
                    <a:pt x="44" y="2214"/>
                  </a:cubicBezTo>
                  <a:lnTo>
                    <a:pt x="81" y="2363"/>
                  </a:lnTo>
                  <a:lnTo>
                    <a:pt x="224" y="2334"/>
                  </a:lnTo>
                  <a:cubicBezTo>
                    <a:pt x="196" y="2273"/>
                    <a:pt x="178" y="2230"/>
                    <a:pt x="158" y="2181"/>
                  </a:cubicBezTo>
                  <a:cubicBezTo>
                    <a:pt x="165" y="2181"/>
                    <a:pt x="172" y="2180"/>
                    <a:pt x="179" y="2180"/>
                  </a:cubicBezTo>
                  <a:cubicBezTo>
                    <a:pt x="254" y="2180"/>
                    <a:pt x="295" y="2226"/>
                    <a:pt x="341" y="2276"/>
                  </a:cubicBezTo>
                  <a:lnTo>
                    <a:pt x="292" y="2312"/>
                  </a:lnTo>
                  <a:cubicBezTo>
                    <a:pt x="281" y="2401"/>
                    <a:pt x="272" y="2474"/>
                    <a:pt x="262" y="2554"/>
                  </a:cubicBezTo>
                  <a:cubicBezTo>
                    <a:pt x="361" y="2574"/>
                    <a:pt x="431" y="2633"/>
                    <a:pt x="455" y="2745"/>
                  </a:cubicBezTo>
                  <a:lnTo>
                    <a:pt x="527" y="2717"/>
                  </a:lnTo>
                  <a:lnTo>
                    <a:pt x="665" y="2780"/>
                  </a:lnTo>
                  <a:lnTo>
                    <a:pt x="711" y="2740"/>
                  </a:lnTo>
                  <a:cubicBezTo>
                    <a:pt x="745" y="2762"/>
                    <a:pt x="778" y="2779"/>
                    <a:pt x="810" y="2779"/>
                  </a:cubicBezTo>
                  <a:cubicBezTo>
                    <a:pt x="842" y="2779"/>
                    <a:pt x="872" y="2761"/>
                    <a:pt x="896" y="2712"/>
                  </a:cubicBezTo>
                  <a:lnTo>
                    <a:pt x="943" y="2739"/>
                  </a:lnTo>
                  <a:cubicBezTo>
                    <a:pt x="1006" y="2689"/>
                    <a:pt x="1054" y="2621"/>
                    <a:pt x="1131" y="2621"/>
                  </a:cubicBezTo>
                  <a:cubicBezTo>
                    <a:pt x="1141" y="2621"/>
                    <a:pt x="1152" y="2623"/>
                    <a:pt x="1163" y="2625"/>
                  </a:cubicBezTo>
                  <a:cubicBezTo>
                    <a:pt x="1349" y="2439"/>
                    <a:pt x="1504" y="2231"/>
                    <a:pt x="1726" y="2097"/>
                  </a:cubicBezTo>
                  <a:cubicBezTo>
                    <a:pt x="1710" y="2069"/>
                    <a:pt x="1698" y="2048"/>
                    <a:pt x="1682" y="2020"/>
                  </a:cubicBezTo>
                  <a:lnTo>
                    <a:pt x="1682" y="2020"/>
                  </a:lnTo>
                  <a:lnTo>
                    <a:pt x="1802" y="2030"/>
                  </a:lnTo>
                  <a:cubicBezTo>
                    <a:pt x="1862" y="1962"/>
                    <a:pt x="1917" y="1894"/>
                    <a:pt x="1978" y="1834"/>
                  </a:cubicBezTo>
                  <a:cubicBezTo>
                    <a:pt x="2104" y="1714"/>
                    <a:pt x="2233" y="1598"/>
                    <a:pt x="2359" y="1480"/>
                  </a:cubicBezTo>
                  <a:cubicBezTo>
                    <a:pt x="2374" y="1463"/>
                    <a:pt x="2389" y="1444"/>
                    <a:pt x="2401" y="1425"/>
                  </a:cubicBezTo>
                  <a:cubicBezTo>
                    <a:pt x="2431" y="1388"/>
                    <a:pt x="2460" y="1348"/>
                    <a:pt x="2493" y="1314"/>
                  </a:cubicBezTo>
                  <a:cubicBezTo>
                    <a:pt x="2533" y="1272"/>
                    <a:pt x="2580" y="1237"/>
                    <a:pt x="2566" y="1168"/>
                  </a:cubicBezTo>
                  <a:cubicBezTo>
                    <a:pt x="2548" y="1070"/>
                    <a:pt x="2601" y="1012"/>
                    <a:pt x="2680" y="959"/>
                  </a:cubicBezTo>
                  <a:lnTo>
                    <a:pt x="2762" y="1051"/>
                  </a:lnTo>
                  <a:cubicBezTo>
                    <a:pt x="2769" y="973"/>
                    <a:pt x="2772" y="918"/>
                    <a:pt x="2777" y="864"/>
                  </a:cubicBezTo>
                  <a:cubicBezTo>
                    <a:pt x="2788" y="859"/>
                    <a:pt x="2799" y="853"/>
                    <a:pt x="2809" y="850"/>
                  </a:cubicBezTo>
                  <a:cubicBezTo>
                    <a:pt x="2924" y="804"/>
                    <a:pt x="2941" y="785"/>
                    <a:pt x="2916" y="664"/>
                  </a:cubicBezTo>
                  <a:cubicBezTo>
                    <a:pt x="2901" y="590"/>
                    <a:pt x="2863" y="520"/>
                    <a:pt x="2835" y="448"/>
                  </a:cubicBezTo>
                  <a:cubicBezTo>
                    <a:pt x="2841" y="423"/>
                    <a:pt x="2847" y="398"/>
                    <a:pt x="2851" y="372"/>
                  </a:cubicBezTo>
                  <a:cubicBezTo>
                    <a:pt x="2873" y="240"/>
                    <a:pt x="2858" y="218"/>
                    <a:pt x="2725" y="185"/>
                  </a:cubicBezTo>
                  <a:cubicBezTo>
                    <a:pt x="2706" y="180"/>
                    <a:pt x="2690" y="169"/>
                    <a:pt x="2672" y="164"/>
                  </a:cubicBezTo>
                  <a:cubicBezTo>
                    <a:pt x="2577" y="142"/>
                    <a:pt x="2484" y="120"/>
                    <a:pt x="2389" y="98"/>
                  </a:cubicBezTo>
                  <a:cubicBezTo>
                    <a:pt x="2388" y="103"/>
                    <a:pt x="2387" y="107"/>
                    <a:pt x="2385" y="112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1"/>
            <p:cNvSpPr/>
            <p:nvPr/>
          </p:nvSpPr>
          <p:spPr>
            <a:xfrm>
              <a:off x="4212675" y="1701175"/>
              <a:ext cx="67625" cy="62175"/>
            </a:xfrm>
            <a:custGeom>
              <a:avLst/>
              <a:gdLst/>
              <a:ahLst/>
              <a:cxnLst/>
              <a:rect l="l" t="t" r="r" b="b"/>
              <a:pathLst>
                <a:path w="2705" h="2487" extrusionOk="0">
                  <a:moveTo>
                    <a:pt x="2287" y="573"/>
                  </a:moveTo>
                  <a:cubicBezTo>
                    <a:pt x="2414" y="602"/>
                    <a:pt x="2435" y="629"/>
                    <a:pt x="2432" y="756"/>
                  </a:cubicBezTo>
                  <a:cubicBezTo>
                    <a:pt x="2408" y="732"/>
                    <a:pt x="2389" y="713"/>
                    <a:pt x="2362" y="688"/>
                  </a:cubicBezTo>
                  <a:cubicBezTo>
                    <a:pt x="2308" y="695"/>
                    <a:pt x="2252" y="703"/>
                    <a:pt x="2195" y="710"/>
                  </a:cubicBezTo>
                  <a:cubicBezTo>
                    <a:pt x="2195" y="715"/>
                    <a:pt x="2196" y="720"/>
                    <a:pt x="2196" y="726"/>
                  </a:cubicBezTo>
                  <a:lnTo>
                    <a:pt x="2066" y="691"/>
                  </a:lnTo>
                  <a:lnTo>
                    <a:pt x="2287" y="573"/>
                  </a:lnTo>
                  <a:close/>
                  <a:moveTo>
                    <a:pt x="1941" y="384"/>
                  </a:moveTo>
                  <a:cubicBezTo>
                    <a:pt x="1989" y="384"/>
                    <a:pt x="2015" y="412"/>
                    <a:pt x="2010" y="464"/>
                  </a:cubicBezTo>
                  <a:lnTo>
                    <a:pt x="2089" y="519"/>
                  </a:lnTo>
                  <a:cubicBezTo>
                    <a:pt x="2051" y="585"/>
                    <a:pt x="2017" y="648"/>
                    <a:pt x="1977" y="716"/>
                  </a:cubicBezTo>
                  <a:lnTo>
                    <a:pt x="1924" y="706"/>
                  </a:lnTo>
                  <a:cubicBezTo>
                    <a:pt x="1920" y="677"/>
                    <a:pt x="1916" y="651"/>
                    <a:pt x="1913" y="625"/>
                  </a:cubicBezTo>
                  <a:lnTo>
                    <a:pt x="1867" y="610"/>
                  </a:lnTo>
                  <a:cubicBezTo>
                    <a:pt x="1840" y="647"/>
                    <a:pt x="1836" y="707"/>
                    <a:pt x="1770" y="707"/>
                  </a:cubicBezTo>
                  <a:cubicBezTo>
                    <a:pt x="1785" y="792"/>
                    <a:pt x="1695" y="789"/>
                    <a:pt x="1666" y="849"/>
                  </a:cubicBezTo>
                  <a:lnTo>
                    <a:pt x="1522" y="742"/>
                  </a:lnTo>
                  <a:lnTo>
                    <a:pt x="1724" y="691"/>
                  </a:lnTo>
                  <a:cubicBezTo>
                    <a:pt x="1724" y="638"/>
                    <a:pt x="1722" y="583"/>
                    <a:pt x="1722" y="529"/>
                  </a:cubicBezTo>
                  <a:cubicBezTo>
                    <a:pt x="1735" y="486"/>
                    <a:pt x="1750" y="444"/>
                    <a:pt x="1763" y="397"/>
                  </a:cubicBezTo>
                  <a:cubicBezTo>
                    <a:pt x="1827" y="392"/>
                    <a:pt x="1882" y="384"/>
                    <a:pt x="1938" y="384"/>
                  </a:cubicBezTo>
                  <a:cubicBezTo>
                    <a:pt x="1939" y="384"/>
                    <a:pt x="1940" y="384"/>
                    <a:pt x="1941" y="384"/>
                  </a:cubicBezTo>
                  <a:close/>
                  <a:moveTo>
                    <a:pt x="2232" y="921"/>
                  </a:moveTo>
                  <a:lnTo>
                    <a:pt x="2328" y="1026"/>
                  </a:lnTo>
                  <a:cubicBezTo>
                    <a:pt x="2273" y="1065"/>
                    <a:pt x="2206" y="1088"/>
                    <a:pt x="2138" y="1088"/>
                  </a:cubicBezTo>
                  <a:cubicBezTo>
                    <a:pt x="2132" y="1088"/>
                    <a:pt x="2126" y="1088"/>
                    <a:pt x="2119" y="1087"/>
                  </a:cubicBezTo>
                  <a:cubicBezTo>
                    <a:pt x="2111" y="1051"/>
                    <a:pt x="2103" y="1013"/>
                    <a:pt x="2092" y="962"/>
                  </a:cubicBezTo>
                  <a:lnTo>
                    <a:pt x="2232" y="921"/>
                  </a:lnTo>
                  <a:close/>
                  <a:moveTo>
                    <a:pt x="1778" y="0"/>
                  </a:moveTo>
                  <a:lnTo>
                    <a:pt x="1402" y="181"/>
                  </a:lnTo>
                  <a:cubicBezTo>
                    <a:pt x="1321" y="357"/>
                    <a:pt x="1112" y="416"/>
                    <a:pt x="992" y="568"/>
                  </a:cubicBezTo>
                  <a:cubicBezTo>
                    <a:pt x="980" y="603"/>
                    <a:pt x="968" y="639"/>
                    <a:pt x="963" y="655"/>
                  </a:cubicBezTo>
                  <a:cubicBezTo>
                    <a:pt x="749" y="808"/>
                    <a:pt x="545" y="939"/>
                    <a:pt x="447" y="1188"/>
                  </a:cubicBezTo>
                  <a:lnTo>
                    <a:pt x="353" y="1228"/>
                  </a:lnTo>
                  <a:cubicBezTo>
                    <a:pt x="347" y="1239"/>
                    <a:pt x="342" y="1250"/>
                    <a:pt x="337" y="1263"/>
                  </a:cubicBezTo>
                  <a:cubicBezTo>
                    <a:pt x="308" y="1374"/>
                    <a:pt x="270" y="1474"/>
                    <a:pt x="128" y="1475"/>
                  </a:cubicBezTo>
                  <a:cubicBezTo>
                    <a:pt x="102" y="1475"/>
                    <a:pt x="78" y="1496"/>
                    <a:pt x="59" y="1504"/>
                  </a:cubicBezTo>
                  <a:cubicBezTo>
                    <a:pt x="20" y="1613"/>
                    <a:pt x="88" y="1737"/>
                    <a:pt x="1" y="1816"/>
                  </a:cubicBezTo>
                  <a:cubicBezTo>
                    <a:pt x="16" y="1887"/>
                    <a:pt x="28" y="1947"/>
                    <a:pt x="48" y="2036"/>
                  </a:cubicBezTo>
                  <a:cubicBezTo>
                    <a:pt x="86" y="2065"/>
                    <a:pt x="143" y="2128"/>
                    <a:pt x="213" y="2156"/>
                  </a:cubicBezTo>
                  <a:cubicBezTo>
                    <a:pt x="347" y="2210"/>
                    <a:pt x="453" y="2291"/>
                    <a:pt x="558" y="2390"/>
                  </a:cubicBezTo>
                  <a:cubicBezTo>
                    <a:pt x="618" y="2447"/>
                    <a:pt x="695" y="2487"/>
                    <a:pt x="784" y="2487"/>
                  </a:cubicBezTo>
                  <a:cubicBezTo>
                    <a:pt x="812" y="2487"/>
                    <a:pt x="841" y="2483"/>
                    <a:pt x="871" y="2474"/>
                  </a:cubicBezTo>
                  <a:cubicBezTo>
                    <a:pt x="910" y="2463"/>
                    <a:pt x="955" y="2440"/>
                    <a:pt x="994" y="2440"/>
                  </a:cubicBezTo>
                  <a:cubicBezTo>
                    <a:pt x="1012" y="2440"/>
                    <a:pt x="1028" y="2444"/>
                    <a:pt x="1042" y="2457"/>
                  </a:cubicBezTo>
                  <a:cubicBezTo>
                    <a:pt x="1169" y="2429"/>
                    <a:pt x="1299" y="2444"/>
                    <a:pt x="1373" y="2325"/>
                  </a:cubicBezTo>
                  <a:cubicBezTo>
                    <a:pt x="1436" y="2227"/>
                    <a:pt x="1591" y="2197"/>
                    <a:pt x="1579" y="2044"/>
                  </a:cubicBezTo>
                  <a:lnTo>
                    <a:pt x="1698" y="1951"/>
                  </a:lnTo>
                  <a:cubicBezTo>
                    <a:pt x="1701" y="1976"/>
                    <a:pt x="1702" y="1993"/>
                    <a:pt x="1703" y="2011"/>
                  </a:cubicBezTo>
                  <a:cubicBezTo>
                    <a:pt x="1779" y="1947"/>
                    <a:pt x="1857" y="1889"/>
                    <a:pt x="1930" y="1822"/>
                  </a:cubicBezTo>
                  <a:cubicBezTo>
                    <a:pt x="1992" y="1763"/>
                    <a:pt x="2059" y="1702"/>
                    <a:pt x="2049" y="1601"/>
                  </a:cubicBezTo>
                  <a:cubicBezTo>
                    <a:pt x="2048" y="1585"/>
                    <a:pt x="2062" y="1566"/>
                    <a:pt x="2071" y="1546"/>
                  </a:cubicBezTo>
                  <a:cubicBezTo>
                    <a:pt x="2077" y="1546"/>
                    <a:pt x="2082" y="1546"/>
                    <a:pt x="2087" y="1546"/>
                  </a:cubicBezTo>
                  <a:cubicBezTo>
                    <a:pt x="2170" y="1546"/>
                    <a:pt x="2230" y="1504"/>
                    <a:pt x="2264" y="1431"/>
                  </a:cubicBezTo>
                  <a:cubicBezTo>
                    <a:pt x="2297" y="1360"/>
                    <a:pt x="2318" y="1285"/>
                    <a:pt x="2340" y="1224"/>
                  </a:cubicBezTo>
                  <a:cubicBezTo>
                    <a:pt x="2410" y="1142"/>
                    <a:pt x="2475" y="1067"/>
                    <a:pt x="2540" y="991"/>
                  </a:cubicBezTo>
                  <a:lnTo>
                    <a:pt x="2530" y="982"/>
                  </a:lnTo>
                  <a:lnTo>
                    <a:pt x="2659" y="874"/>
                  </a:lnTo>
                  <a:lnTo>
                    <a:pt x="2643" y="802"/>
                  </a:lnTo>
                  <a:lnTo>
                    <a:pt x="2658" y="805"/>
                  </a:lnTo>
                  <a:cubicBezTo>
                    <a:pt x="2675" y="730"/>
                    <a:pt x="2691" y="655"/>
                    <a:pt x="2705" y="586"/>
                  </a:cubicBezTo>
                  <a:lnTo>
                    <a:pt x="2629" y="512"/>
                  </a:lnTo>
                  <a:cubicBezTo>
                    <a:pt x="2626" y="484"/>
                    <a:pt x="2624" y="455"/>
                    <a:pt x="2620" y="429"/>
                  </a:cubicBezTo>
                  <a:lnTo>
                    <a:pt x="2506" y="456"/>
                  </a:lnTo>
                  <a:cubicBezTo>
                    <a:pt x="2531" y="412"/>
                    <a:pt x="2546" y="387"/>
                    <a:pt x="2559" y="364"/>
                  </a:cubicBezTo>
                  <a:cubicBezTo>
                    <a:pt x="2543" y="330"/>
                    <a:pt x="2516" y="299"/>
                    <a:pt x="2519" y="272"/>
                  </a:cubicBezTo>
                  <a:cubicBezTo>
                    <a:pt x="2524" y="216"/>
                    <a:pt x="2497" y="202"/>
                    <a:pt x="2453" y="189"/>
                  </a:cubicBezTo>
                  <a:cubicBezTo>
                    <a:pt x="2376" y="169"/>
                    <a:pt x="2303" y="143"/>
                    <a:pt x="2220" y="118"/>
                  </a:cubicBezTo>
                  <a:cubicBezTo>
                    <a:pt x="2198" y="119"/>
                    <a:pt x="2172" y="133"/>
                    <a:pt x="2145" y="133"/>
                  </a:cubicBezTo>
                  <a:cubicBezTo>
                    <a:pt x="2124" y="133"/>
                    <a:pt x="2102" y="124"/>
                    <a:pt x="2082" y="92"/>
                  </a:cubicBezTo>
                  <a:lnTo>
                    <a:pt x="2082" y="92"/>
                  </a:lnTo>
                  <a:cubicBezTo>
                    <a:pt x="2098" y="98"/>
                    <a:pt x="2115" y="102"/>
                    <a:pt x="2132" y="103"/>
                  </a:cubicBezTo>
                  <a:cubicBezTo>
                    <a:pt x="2147" y="100"/>
                    <a:pt x="2162" y="96"/>
                    <a:pt x="2175" y="89"/>
                  </a:cubicBezTo>
                  <a:cubicBezTo>
                    <a:pt x="2158" y="58"/>
                    <a:pt x="2144" y="33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1"/>
            <p:cNvSpPr/>
            <p:nvPr/>
          </p:nvSpPr>
          <p:spPr>
            <a:xfrm>
              <a:off x="3961950" y="1785975"/>
              <a:ext cx="63600" cy="63325"/>
            </a:xfrm>
            <a:custGeom>
              <a:avLst/>
              <a:gdLst/>
              <a:ahLst/>
              <a:cxnLst/>
              <a:rect l="l" t="t" r="r" b="b"/>
              <a:pathLst>
                <a:path w="2544" h="2533" extrusionOk="0">
                  <a:moveTo>
                    <a:pt x="1607" y="1"/>
                  </a:moveTo>
                  <a:cubicBezTo>
                    <a:pt x="1581" y="21"/>
                    <a:pt x="1559" y="37"/>
                    <a:pt x="1539" y="56"/>
                  </a:cubicBezTo>
                  <a:cubicBezTo>
                    <a:pt x="1505" y="88"/>
                    <a:pt x="1477" y="139"/>
                    <a:pt x="1438" y="149"/>
                  </a:cubicBezTo>
                  <a:cubicBezTo>
                    <a:pt x="1369" y="167"/>
                    <a:pt x="1329" y="212"/>
                    <a:pt x="1283" y="257"/>
                  </a:cubicBezTo>
                  <a:cubicBezTo>
                    <a:pt x="1241" y="301"/>
                    <a:pt x="1199" y="343"/>
                    <a:pt x="1155" y="388"/>
                  </a:cubicBezTo>
                  <a:cubicBezTo>
                    <a:pt x="1169" y="415"/>
                    <a:pt x="1189" y="451"/>
                    <a:pt x="1207" y="487"/>
                  </a:cubicBezTo>
                  <a:lnTo>
                    <a:pt x="1187" y="500"/>
                  </a:lnTo>
                  <a:lnTo>
                    <a:pt x="1114" y="446"/>
                  </a:lnTo>
                  <a:cubicBezTo>
                    <a:pt x="1093" y="485"/>
                    <a:pt x="1076" y="516"/>
                    <a:pt x="1065" y="534"/>
                  </a:cubicBezTo>
                  <a:cubicBezTo>
                    <a:pt x="1021" y="548"/>
                    <a:pt x="980" y="550"/>
                    <a:pt x="963" y="570"/>
                  </a:cubicBezTo>
                  <a:cubicBezTo>
                    <a:pt x="890" y="655"/>
                    <a:pt x="779" y="702"/>
                    <a:pt x="734" y="817"/>
                  </a:cubicBezTo>
                  <a:cubicBezTo>
                    <a:pt x="716" y="862"/>
                    <a:pt x="665" y="895"/>
                    <a:pt x="626" y="931"/>
                  </a:cubicBezTo>
                  <a:cubicBezTo>
                    <a:pt x="598" y="952"/>
                    <a:pt x="569" y="973"/>
                    <a:pt x="538" y="991"/>
                  </a:cubicBezTo>
                  <a:cubicBezTo>
                    <a:pt x="558" y="1036"/>
                    <a:pt x="575" y="1074"/>
                    <a:pt x="588" y="1105"/>
                  </a:cubicBezTo>
                  <a:cubicBezTo>
                    <a:pt x="470" y="1138"/>
                    <a:pt x="383" y="1209"/>
                    <a:pt x="294" y="1274"/>
                  </a:cubicBezTo>
                  <a:lnTo>
                    <a:pt x="342" y="1405"/>
                  </a:lnTo>
                  <a:cubicBezTo>
                    <a:pt x="317" y="1464"/>
                    <a:pt x="312" y="1526"/>
                    <a:pt x="300" y="1585"/>
                  </a:cubicBezTo>
                  <a:cubicBezTo>
                    <a:pt x="278" y="1682"/>
                    <a:pt x="302" y="1799"/>
                    <a:pt x="183" y="1848"/>
                  </a:cubicBezTo>
                  <a:lnTo>
                    <a:pt x="210" y="1940"/>
                  </a:lnTo>
                  <a:cubicBezTo>
                    <a:pt x="175" y="1929"/>
                    <a:pt x="145" y="1905"/>
                    <a:pt x="117" y="1905"/>
                  </a:cubicBezTo>
                  <a:cubicBezTo>
                    <a:pt x="100" y="1905"/>
                    <a:pt x="84" y="1914"/>
                    <a:pt x="69" y="1941"/>
                  </a:cubicBezTo>
                  <a:lnTo>
                    <a:pt x="106" y="1987"/>
                  </a:lnTo>
                  <a:lnTo>
                    <a:pt x="17" y="2053"/>
                  </a:lnTo>
                  <a:cubicBezTo>
                    <a:pt x="1" y="2149"/>
                    <a:pt x="69" y="2391"/>
                    <a:pt x="121" y="2416"/>
                  </a:cubicBezTo>
                  <a:lnTo>
                    <a:pt x="181" y="2405"/>
                  </a:lnTo>
                  <a:cubicBezTo>
                    <a:pt x="233" y="2508"/>
                    <a:pt x="310" y="2533"/>
                    <a:pt x="385" y="2533"/>
                  </a:cubicBezTo>
                  <a:cubicBezTo>
                    <a:pt x="433" y="2533"/>
                    <a:pt x="480" y="2523"/>
                    <a:pt x="521" y="2517"/>
                  </a:cubicBezTo>
                  <a:cubicBezTo>
                    <a:pt x="720" y="2438"/>
                    <a:pt x="858" y="2301"/>
                    <a:pt x="1038" y="2301"/>
                  </a:cubicBezTo>
                  <a:cubicBezTo>
                    <a:pt x="1210" y="2279"/>
                    <a:pt x="1315" y="2149"/>
                    <a:pt x="1449" y="2110"/>
                  </a:cubicBezTo>
                  <a:cubicBezTo>
                    <a:pt x="1523" y="2035"/>
                    <a:pt x="1588" y="1969"/>
                    <a:pt x="1672" y="1883"/>
                  </a:cubicBezTo>
                  <a:cubicBezTo>
                    <a:pt x="1692" y="1823"/>
                    <a:pt x="1741" y="1751"/>
                    <a:pt x="1822" y="1696"/>
                  </a:cubicBezTo>
                  <a:cubicBezTo>
                    <a:pt x="1864" y="1668"/>
                    <a:pt x="1886" y="1607"/>
                    <a:pt x="1916" y="1560"/>
                  </a:cubicBezTo>
                  <a:cubicBezTo>
                    <a:pt x="1935" y="1533"/>
                    <a:pt x="1949" y="1502"/>
                    <a:pt x="1972" y="1479"/>
                  </a:cubicBezTo>
                  <a:cubicBezTo>
                    <a:pt x="2127" y="1326"/>
                    <a:pt x="2286" y="1176"/>
                    <a:pt x="2442" y="1024"/>
                  </a:cubicBezTo>
                  <a:cubicBezTo>
                    <a:pt x="2442" y="974"/>
                    <a:pt x="2451" y="923"/>
                    <a:pt x="2472" y="877"/>
                  </a:cubicBezTo>
                  <a:cubicBezTo>
                    <a:pt x="2494" y="832"/>
                    <a:pt x="2518" y="790"/>
                    <a:pt x="2544" y="749"/>
                  </a:cubicBezTo>
                  <a:lnTo>
                    <a:pt x="2448" y="642"/>
                  </a:lnTo>
                  <a:cubicBezTo>
                    <a:pt x="2481" y="577"/>
                    <a:pt x="2505" y="512"/>
                    <a:pt x="2443" y="451"/>
                  </a:cubicBezTo>
                  <a:lnTo>
                    <a:pt x="2341" y="446"/>
                  </a:lnTo>
                  <a:lnTo>
                    <a:pt x="2325" y="431"/>
                  </a:lnTo>
                  <a:lnTo>
                    <a:pt x="2293" y="431"/>
                  </a:lnTo>
                  <a:lnTo>
                    <a:pt x="2157" y="240"/>
                  </a:lnTo>
                  <a:lnTo>
                    <a:pt x="1938" y="215"/>
                  </a:lnTo>
                  <a:lnTo>
                    <a:pt x="1831" y="77"/>
                  </a:lnTo>
                  <a:lnTo>
                    <a:pt x="1665" y="83"/>
                  </a:lnTo>
                  <a:cubicBezTo>
                    <a:pt x="1645" y="53"/>
                    <a:pt x="1630" y="33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1"/>
            <p:cNvSpPr/>
            <p:nvPr/>
          </p:nvSpPr>
          <p:spPr>
            <a:xfrm>
              <a:off x="4336075" y="1676200"/>
              <a:ext cx="68550" cy="65975"/>
            </a:xfrm>
            <a:custGeom>
              <a:avLst/>
              <a:gdLst/>
              <a:ahLst/>
              <a:cxnLst/>
              <a:rect l="l" t="t" r="r" b="b"/>
              <a:pathLst>
                <a:path w="2742" h="2639" extrusionOk="0">
                  <a:moveTo>
                    <a:pt x="1603" y="261"/>
                  </a:moveTo>
                  <a:lnTo>
                    <a:pt x="1666" y="316"/>
                  </a:lnTo>
                  <a:lnTo>
                    <a:pt x="1666" y="317"/>
                  </a:lnTo>
                  <a:cubicBezTo>
                    <a:pt x="1641" y="359"/>
                    <a:pt x="1610" y="367"/>
                    <a:pt x="1578" y="367"/>
                  </a:cubicBezTo>
                  <a:cubicBezTo>
                    <a:pt x="1558" y="367"/>
                    <a:pt x="1537" y="364"/>
                    <a:pt x="1517" y="364"/>
                  </a:cubicBezTo>
                  <a:cubicBezTo>
                    <a:pt x="1503" y="364"/>
                    <a:pt x="1490" y="365"/>
                    <a:pt x="1476" y="369"/>
                  </a:cubicBezTo>
                  <a:cubicBezTo>
                    <a:pt x="1498" y="289"/>
                    <a:pt x="1569" y="303"/>
                    <a:pt x="1603" y="261"/>
                  </a:cubicBezTo>
                  <a:close/>
                  <a:moveTo>
                    <a:pt x="1934" y="986"/>
                  </a:moveTo>
                  <a:lnTo>
                    <a:pt x="1959" y="1004"/>
                  </a:lnTo>
                  <a:cubicBezTo>
                    <a:pt x="1952" y="1042"/>
                    <a:pt x="1944" y="1081"/>
                    <a:pt x="1938" y="1117"/>
                  </a:cubicBezTo>
                  <a:cubicBezTo>
                    <a:pt x="1910" y="1122"/>
                    <a:pt x="1891" y="1126"/>
                    <a:pt x="1875" y="1126"/>
                  </a:cubicBezTo>
                  <a:cubicBezTo>
                    <a:pt x="1846" y="1126"/>
                    <a:pt x="1828" y="1113"/>
                    <a:pt x="1776" y="1075"/>
                  </a:cubicBezTo>
                  <a:lnTo>
                    <a:pt x="1934" y="986"/>
                  </a:lnTo>
                  <a:close/>
                  <a:moveTo>
                    <a:pt x="1336" y="1372"/>
                  </a:moveTo>
                  <a:lnTo>
                    <a:pt x="1336" y="1372"/>
                  </a:lnTo>
                  <a:cubicBezTo>
                    <a:pt x="1417" y="1387"/>
                    <a:pt x="1499" y="1401"/>
                    <a:pt x="1566" y="1412"/>
                  </a:cubicBezTo>
                  <a:lnTo>
                    <a:pt x="1456" y="1601"/>
                  </a:lnTo>
                  <a:cubicBezTo>
                    <a:pt x="1376" y="1541"/>
                    <a:pt x="1328" y="1447"/>
                    <a:pt x="1336" y="1372"/>
                  </a:cubicBezTo>
                  <a:close/>
                  <a:moveTo>
                    <a:pt x="714" y="1636"/>
                  </a:moveTo>
                  <a:cubicBezTo>
                    <a:pt x="722" y="1636"/>
                    <a:pt x="733" y="1639"/>
                    <a:pt x="745" y="1648"/>
                  </a:cubicBezTo>
                  <a:lnTo>
                    <a:pt x="644" y="1788"/>
                  </a:lnTo>
                  <a:cubicBezTo>
                    <a:pt x="613" y="1759"/>
                    <a:pt x="592" y="1738"/>
                    <a:pt x="569" y="1715"/>
                  </a:cubicBezTo>
                  <a:lnTo>
                    <a:pt x="471" y="1750"/>
                  </a:lnTo>
                  <a:lnTo>
                    <a:pt x="539" y="1663"/>
                  </a:lnTo>
                  <a:lnTo>
                    <a:pt x="639" y="1686"/>
                  </a:lnTo>
                  <a:cubicBezTo>
                    <a:pt x="670" y="1685"/>
                    <a:pt x="681" y="1636"/>
                    <a:pt x="714" y="1636"/>
                  </a:cubicBezTo>
                  <a:close/>
                  <a:moveTo>
                    <a:pt x="1869" y="0"/>
                  </a:moveTo>
                  <a:cubicBezTo>
                    <a:pt x="1847" y="0"/>
                    <a:pt x="1825" y="8"/>
                    <a:pt x="1789" y="24"/>
                  </a:cubicBezTo>
                  <a:cubicBezTo>
                    <a:pt x="1653" y="183"/>
                    <a:pt x="1481" y="229"/>
                    <a:pt x="1315" y="287"/>
                  </a:cubicBezTo>
                  <a:lnTo>
                    <a:pt x="1220" y="431"/>
                  </a:lnTo>
                  <a:cubicBezTo>
                    <a:pt x="1224" y="447"/>
                    <a:pt x="1231" y="472"/>
                    <a:pt x="1245" y="519"/>
                  </a:cubicBezTo>
                  <a:lnTo>
                    <a:pt x="1077" y="491"/>
                  </a:lnTo>
                  <a:lnTo>
                    <a:pt x="1077" y="491"/>
                  </a:lnTo>
                  <a:cubicBezTo>
                    <a:pt x="1078" y="499"/>
                    <a:pt x="1080" y="506"/>
                    <a:pt x="1082" y="514"/>
                  </a:cubicBezTo>
                  <a:cubicBezTo>
                    <a:pt x="952" y="567"/>
                    <a:pt x="890" y="669"/>
                    <a:pt x="882" y="803"/>
                  </a:cubicBezTo>
                  <a:lnTo>
                    <a:pt x="763" y="788"/>
                  </a:lnTo>
                  <a:cubicBezTo>
                    <a:pt x="544" y="973"/>
                    <a:pt x="312" y="1145"/>
                    <a:pt x="235" y="1446"/>
                  </a:cubicBezTo>
                  <a:lnTo>
                    <a:pt x="129" y="1500"/>
                  </a:lnTo>
                  <a:cubicBezTo>
                    <a:pt x="191" y="1597"/>
                    <a:pt x="87" y="1683"/>
                    <a:pt x="123" y="1761"/>
                  </a:cubicBezTo>
                  <a:lnTo>
                    <a:pt x="0" y="1922"/>
                  </a:lnTo>
                  <a:lnTo>
                    <a:pt x="25" y="1926"/>
                  </a:lnTo>
                  <a:cubicBezTo>
                    <a:pt x="40" y="2029"/>
                    <a:pt x="54" y="2131"/>
                    <a:pt x="69" y="2232"/>
                  </a:cubicBezTo>
                  <a:lnTo>
                    <a:pt x="218" y="2247"/>
                  </a:lnTo>
                  <a:cubicBezTo>
                    <a:pt x="171" y="2281"/>
                    <a:pt x="111" y="2297"/>
                    <a:pt x="159" y="2362"/>
                  </a:cubicBezTo>
                  <a:lnTo>
                    <a:pt x="276" y="2414"/>
                  </a:lnTo>
                  <a:lnTo>
                    <a:pt x="502" y="2326"/>
                  </a:lnTo>
                  <a:cubicBezTo>
                    <a:pt x="507" y="2333"/>
                    <a:pt x="510" y="2338"/>
                    <a:pt x="515" y="2344"/>
                  </a:cubicBezTo>
                  <a:lnTo>
                    <a:pt x="438" y="2422"/>
                  </a:lnTo>
                  <a:lnTo>
                    <a:pt x="657" y="2638"/>
                  </a:lnTo>
                  <a:lnTo>
                    <a:pt x="945" y="2627"/>
                  </a:lnTo>
                  <a:lnTo>
                    <a:pt x="1257" y="2407"/>
                  </a:lnTo>
                  <a:cubicBezTo>
                    <a:pt x="1260" y="2313"/>
                    <a:pt x="1262" y="2245"/>
                    <a:pt x="1264" y="2152"/>
                  </a:cubicBezTo>
                  <a:cubicBezTo>
                    <a:pt x="1260" y="2143"/>
                    <a:pt x="1245" y="2110"/>
                    <a:pt x="1236" y="2091"/>
                  </a:cubicBezTo>
                  <a:lnTo>
                    <a:pt x="1468" y="1856"/>
                  </a:lnTo>
                  <a:cubicBezTo>
                    <a:pt x="1469" y="1858"/>
                    <a:pt x="1471" y="1860"/>
                    <a:pt x="1472" y="1864"/>
                  </a:cubicBezTo>
                  <a:lnTo>
                    <a:pt x="1604" y="1793"/>
                  </a:lnTo>
                  <a:cubicBezTo>
                    <a:pt x="1623" y="1804"/>
                    <a:pt x="1660" y="1822"/>
                    <a:pt x="1695" y="1843"/>
                  </a:cubicBezTo>
                  <a:cubicBezTo>
                    <a:pt x="1700" y="1845"/>
                    <a:pt x="1695" y="1863"/>
                    <a:pt x="1695" y="1879"/>
                  </a:cubicBezTo>
                  <a:lnTo>
                    <a:pt x="1615" y="1889"/>
                  </a:lnTo>
                  <a:lnTo>
                    <a:pt x="1562" y="1968"/>
                  </a:lnTo>
                  <a:lnTo>
                    <a:pt x="1512" y="1901"/>
                  </a:lnTo>
                  <a:cubicBezTo>
                    <a:pt x="1428" y="1966"/>
                    <a:pt x="1424" y="2043"/>
                    <a:pt x="1448" y="2130"/>
                  </a:cubicBezTo>
                  <a:cubicBezTo>
                    <a:pt x="1464" y="2135"/>
                    <a:pt x="1479" y="2138"/>
                    <a:pt x="1494" y="2138"/>
                  </a:cubicBezTo>
                  <a:cubicBezTo>
                    <a:pt x="1556" y="2138"/>
                    <a:pt x="1599" y="2092"/>
                    <a:pt x="1627" y="2053"/>
                  </a:cubicBezTo>
                  <a:cubicBezTo>
                    <a:pt x="1690" y="1964"/>
                    <a:pt x="1769" y="1905"/>
                    <a:pt x="1857" y="1856"/>
                  </a:cubicBezTo>
                  <a:cubicBezTo>
                    <a:pt x="1865" y="1814"/>
                    <a:pt x="1872" y="1776"/>
                    <a:pt x="1879" y="1739"/>
                  </a:cubicBezTo>
                  <a:cubicBezTo>
                    <a:pt x="1903" y="1655"/>
                    <a:pt x="1926" y="1569"/>
                    <a:pt x="1954" y="1488"/>
                  </a:cubicBezTo>
                  <a:cubicBezTo>
                    <a:pt x="1960" y="1471"/>
                    <a:pt x="1989" y="1462"/>
                    <a:pt x="2006" y="1450"/>
                  </a:cubicBezTo>
                  <a:cubicBezTo>
                    <a:pt x="2009" y="1411"/>
                    <a:pt x="2012" y="1371"/>
                    <a:pt x="2017" y="1318"/>
                  </a:cubicBezTo>
                  <a:lnTo>
                    <a:pt x="2017" y="1318"/>
                  </a:lnTo>
                  <a:lnTo>
                    <a:pt x="1937" y="1377"/>
                  </a:lnTo>
                  <a:lnTo>
                    <a:pt x="1814" y="1326"/>
                  </a:lnTo>
                  <a:lnTo>
                    <a:pt x="2025" y="1207"/>
                  </a:lnTo>
                  <a:lnTo>
                    <a:pt x="2253" y="1377"/>
                  </a:lnTo>
                  <a:cubicBezTo>
                    <a:pt x="2258" y="1358"/>
                    <a:pt x="2265" y="1341"/>
                    <a:pt x="2275" y="1325"/>
                  </a:cubicBezTo>
                  <a:cubicBezTo>
                    <a:pt x="2300" y="1296"/>
                    <a:pt x="2330" y="1247"/>
                    <a:pt x="2357" y="1247"/>
                  </a:cubicBezTo>
                  <a:cubicBezTo>
                    <a:pt x="2358" y="1247"/>
                    <a:pt x="2359" y="1247"/>
                    <a:pt x="2360" y="1247"/>
                  </a:cubicBezTo>
                  <a:cubicBezTo>
                    <a:pt x="2427" y="1247"/>
                    <a:pt x="2456" y="1200"/>
                    <a:pt x="2494" y="1164"/>
                  </a:cubicBezTo>
                  <a:cubicBezTo>
                    <a:pt x="2519" y="1142"/>
                    <a:pt x="2536" y="1110"/>
                    <a:pt x="2562" y="1088"/>
                  </a:cubicBezTo>
                  <a:cubicBezTo>
                    <a:pt x="2686" y="991"/>
                    <a:pt x="2732" y="864"/>
                    <a:pt x="2726" y="710"/>
                  </a:cubicBezTo>
                  <a:cubicBezTo>
                    <a:pt x="2724" y="682"/>
                    <a:pt x="2736" y="652"/>
                    <a:pt x="2741" y="618"/>
                  </a:cubicBezTo>
                  <a:lnTo>
                    <a:pt x="2681" y="545"/>
                  </a:lnTo>
                  <a:cubicBezTo>
                    <a:pt x="2675" y="474"/>
                    <a:pt x="2670" y="407"/>
                    <a:pt x="2665" y="345"/>
                  </a:cubicBezTo>
                  <a:lnTo>
                    <a:pt x="2452" y="230"/>
                  </a:lnTo>
                  <a:lnTo>
                    <a:pt x="2459" y="212"/>
                  </a:lnTo>
                  <a:lnTo>
                    <a:pt x="2347" y="208"/>
                  </a:lnTo>
                  <a:cubicBezTo>
                    <a:pt x="2312" y="185"/>
                    <a:pt x="2298" y="126"/>
                    <a:pt x="2248" y="126"/>
                  </a:cubicBezTo>
                  <a:cubicBezTo>
                    <a:pt x="2237" y="126"/>
                    <a:pt x="2224" y="129"/>
                    <a:pt x="2209" y="137"/>
                  </a:cubicBezTo>
                  <a:cubicBezTo>
                    <a:pt x="2209" y="159"/>
                    <a:pt x="2210" y="181"/>
                    <a:pt x="2211" y="203"/>
                  </a:cubicBezTo>
                  <a:cubicBezTo>
                    <a:pt x="2192" y="277"/>
                    <a:pt x="2245" y="321"/>
                    <a:pt x="2269" y="345"/>
                  </a:cubicBezTo>
                  <a:cubicBezTo>
                    <a:pt x="2262" y="427"/>
                    <a:pt x="2250" y="484"/>
                    <a:pt x="2254" y="539"/>
                  </a:cubicBezTo>
                  <a:cubicBezTo>
                    <a:pt x="2270" y="698"/>
                    <a:pt x="2263" y="717"/>
                    <a:pt x="2120" y="800"/>
                  </a:cubicBezTo>
                  <a:lnTo>
                    <a:pt x="1898" y="734"/>
                  </a:lnTo>
                  <a:cubicBezTo>
                    <a:pt x="1896" y="693"/>
                    <a:pt x="1895" y="657"/>
                    <a:pt x="1894" y="608"/>
                  </a:cubicBezTo>
                  <a:lnTo>
                    <a:pt x="1804" y="645"/>
                  </a:lnTo>
                  <a:cubicBezTo>
                    <a:pt x="1817" y="660"/>
                    <a:pt x="1824" y="668"/>
                    <a:pt x="1837" y="683"/>
                  </a:cubicBezTo>
                  <a:cubicBezTo>
                    <a:pt x="1846" y="763"/>
                    <a:pt x="1749" y="748"/>
                    <a:pt x="1711" y="802"/>
                  </a:cubicBezTo>
                  <a:cubicBezTo>
                    <a:pt x="1726" y="830"/>
                    <a:pt x="1742" y="859"/>
                    <a:pt x="1757" y="887"/>
                  </a:cubicBezTo>
                  <a:lnTo>
                    <a:pt x="1654" y="991"/>
                  </a:lnTo>
                  <a:cubicBezTo>
                    <a:pt x="1660" y="1020"/>
                    <a:pt x="1666" y="1046"/>
                    <a:pt x="1673" y="1077"/>
                  </a:cubicBezTo>
                  <a:lnTo>
                    <a:pt x="1442" y="1069"/>
                  </a:lnTo>
                  <a:cubicBezTo>
                    <a:pt x="1472" y="952"/>
                    <a:pt x="1581" y="887"/>
                    <a:pt x="1650" y="774"/>
                  </a:cubicBezTo>
                  <a:lnTo>
                    <a:pt x="1534" y="717"/>
                  </a:lnTo>
                  <a:lnTo>
                    <a:pt x="1566" y="654"/>
                  </a:lnTo>
                  <a:cubicBezTo>
                    <a:pt x="1554" y="615"/>
                    <a:pt x="1541" y="575"/>
                    <a:pt x="1529" y="531"/>
                  </a:cubicBezTo>
                  <a:lnTo>
                    <a:pt x="1676" y="471"/>
                  </a:lnTo>
                  <a:cubicBezTo>
                    <a:pt x="1677" y="442"/>
                    <a:pt x="1679" y="417"/>
                    <a:pt x="1682" y="383"/>
                  </a:cubicBezTo>
                  <a:lnTo>
                    <a:pt x="1796" y="380"/>
                  </a:lnTo>
                  <a:lnTo>
                    <a:pt x="1887" y="188"/>
                  </a:lnTo>
                  <a:lnTo>
                    <a:pt x="1951" y="139"/>
                  </a:lnTo>
                  <a:cubicBezTo>
                    <a:pt x="1955" y="106"/>
                    <a:pt x="1960" y="74"/>
                    <a:pt x="1965" y="41"/>
                  </a:cubicBezTo>
                  <a:cubicBezTo>
                    <a:pt x="1919" y="13"/>
                    <a:pt x="1895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1"/>
            <p:cNvSpPr/>
            <p:nvPr/>
          </p:nvSpPr>
          <p:spPr>
            <a:xfrm>
              <a:off x="3904725" y="1918825"/>
              <a:ext cx="58450" cy="59075"/>
            </a:xfrm>
            <a:custGeom>
              <a:avLst/>
              <a:gdLst/>
              <a:ahLst/>
              <a:cxnLst/>
              <a:rect l="l" t="t" r="r" b="b"/>
              <a:pathLst>
                <a:path w="2338" h="2363" extrusionOk="0">
                  <a:moveTo>
                    <a:pt x="1772" y="394"/>
                  </a:moveTo>
                  <a:cubicBezTo>
                    <a:pt x="1826" y="433"/>
                    <a:pt x="1811" y="478"/>
                    <a:pt x="1805" y="521"/>
                  </a:cubicBezTo>
                  <a:cubicBezTo>
                    <a:pt x="1801" y="562"/>
                    <a:pt x="1798" y="602"/>
                    <a:pt x="1794" y="648"/>
                  </a:cubicBezTo>
                  <a:lnTo>
                    <a:pt x="1731" y="642"/>
                  </a:lnTo>
                  <a:cubicBezTo>
                    <a:pt x="1747" y="559"/>
                    <a:pt x="1688" y="470"/>
                    <a:pt x="1772" y="394"/>
                  </a:cubicBezTo>
                  <a:close/>
                  <a:moveTo>
                    <a:pt x="1064" y="536"/>
                  </a:moveTo>
                  <a:cubicBezTo>
                    <a:pt x="1086" y="567"/>
                    <a:pt x="1108" y="595"/>
                    <a:pt x="1132" y="627"/>
                  </a:cubicBezTo>
                  <a:lnTo>
                    <a:pt x="1093" y="665"/>
                  </a:lnTo>
                  <a:cubicBezTo>
                    <a:pt x="1106" y="684"/>
                    <a:pt x="1118" y="701"/>
                    <a:pt x="1141" y="734"/>
                  </a:cubicBezTo>
                  <a:cubicBezTo>
                    <a:pt x="1064" y="745"/>
                    <a:pt x="999" y="753"/>
                    <a:pt x="928" y="763"/>
                  </a:cubicBezTo>
                  <a:cubicBezTo>
                    <a:pt x="926" y="713"/>
                    <a:pt x="923" y="675"/>
                    <a:pt x="921" y="628"/>
                  </a:cubicBezTo>
                  <a:lnTo>
                    <a:pt x="855" y="634"/>
                  </a:lnTo>
                  <a:lnTo>
                    <a:pt x="839" y="588"/>
                  </a:lnTo>
                  <a:cubicBezTo>
                    <a:pt x="859" y="571"/>
                    <a:pt x="877" y="564"/>
                    <a:pt x="894" y="564"/>
                  </a:cubicBezTo>
                  <a:cubicBezTo>
                    <a:pt x="927" y="564"/>
                    <a:pt x="956" y="589"/>
                    <a:pt x="987" y="607"/>
                  </a:cubicBezTo>
                  <a:cubicBezTo>
                    <a:pt x="994" y="583"/>
                    <a:pt x="1000" y="562"/>
                    <a:pt x="1007" y="538"/>
                  </a:cubicBezTo>
                  <a:lnTo>
                    <a:pt x="1064" y="536"/>
                  </a:lnTo>
                  <a:close/>
                  <a:moveTo>
                    <a:pt x="981" y="1297"/>
                  </a:moveTo>
                  <a:cubicBezTo>
                    <a:pt x="1012" y="1297"/>
                    <a:pt x="1038" y="1314"/>
                    <a:pt x="1058" y="1357"/>
                  </a:cubicBezTo>
                  <a:lnTo>
                    <a:pt x="997" y="1377"/>
                  </a:lnTo>
                  <a:cubicBezTo>
                    <a:pt x="1000" y="1427"/>
                    <a:pt x="1002" y="1482"/>
                    <a:pt x="1005" y="1543"/>
                  </a:cubicBezTo>
                  <a:lnTo>
                    <a:pt x="936" y="1550"/>
                  </a:lnTo>
                  <a:lnTo>
                    <a:pt x="884" y="1626"/>
                  </a:lnTo>
                  <a:lnTo>
                    <a:pt x="886" y="1626"/>
                  </a:lnTo>
                  <a:cubicBezTo>
                    <a:pt x="886" y="1637"/>
                    <a:pt x="886" y="1648"/>
                    <a:pt x="886" y="1658"/>
                  </a:cubicBezTo>
                  <a:lnTo>
                    <a:pt x="802" y="1640"/>
                  </a:lnTo>
                  <a:cubicBezTo>
                    <a:pt x="810" y="1596"/>
                    <a:pt x="816" y="1560"/>
                    <a:pt x="823" y="1523"/>
                  </a:cubicBezTo>
                  <a:cubicBezTo>
                    <a:pt x="890" y="1487"/>
                    <a:pt x="970" y="1462"/>
                    <a:pt x="939" y="1345"/>
                  </a:cubicBezTo>
                  <a:lnTo>
                    <a:pt x="939" y="1345"/>
                  </a:lnTo>
                  <a:lnTo>
                    <a:pt x="884" y="1410"/>
                  </a:lnTo>
                  <a:lnTo>
                    <a:pt x="849" y="1353"/>
                  </a:lnTo>
                  <a:cubicBezTo>
                    <a:pt x="879" y="1334"/>
                    <a:pt x="910" y="1318"/>
                    <a:pt x="941" y="1305"/>
                  </a:cubicBezTo>
                  <a:cubicBezTo>
                    <a:pt x="955" y="1299"/>
                    <a:pt x="969" y="1297"/>
                    <a:pt x="981" y="1297"/>
                  </a:cubicBezTo>
                  <a:close/>
                  <a:moveTo>
                    <a:pt x="1254" y="1784"/>
                  </a:moveTo>
                  <a:lnTo>
                    <a:pt x="1343" y="1826"/>
                  </a:lnTo>
                  <a:cubicBezTo>
                    <a:pt x="1310" y="1872"/>
                    <a:pt x="1283" y="1912"/>
                    <a:pt x="1257" y="1946"/>
                  </a:cubicBezTo>
                  <a:lnTo>
                    <a:pt x="1122" y="1979"/>
                  </a:lnTo>
                  <a:lnTo>
                    <a:pt x="1065" y="1900"/>
                  </a:lnTo>
                  <a:lnTo>
                    <a:pt x="1011" y="1954"/>
                  </a:lnTo>
                  <a:lnTo>
                    <a:pt x="854" y="1921"/>
                  </a:lnTo>
                  <a:cubicBezTo>
                    <a:pt x="862" y="1888"/>
                    <a:pt x="871" y="1850"/>
                    <a:pt x="876" y="1826"/>
                  </a:cubicBezTo>
                  <a:lnTo>
                    <a:pt x="1060" y="1859"/>
                  </a:lnTo>
                  <a:cubicBezTo>
                    <a:pt x="1061" y="1842"/>
                    <a:pt x="1064" y="1825"/>
                    <a:pt x="1065" y="1809"/>
                  </a:cubicBezTo>
                  <a:lnTo>
                    <a:pt x="1081" y="1884"/>
                  </a:lnTo>
                  <a:lnTo>
                    <a:pt x="1244" y="1827"/>
                  </a:lnTo>
                  <a:cubicBezTo>
                    <a:pt x="1245" y="1823"/>
                    <a:pt x="1248" y="1808"/>
                    <a:pt x="1254" y="1784"/>
                  </a:cubicBezTo>
                  <a:close/>
                  <a:moveTo>
                    <a:pt x="1337" y="1"/>
                  </a:moveTo>
                  <a:cubicBezTo>
                    <a:pt x="1334" y="18"/>
                    <a:pt x="1331" y="33"/>
                    <a:pt x="1326" y="52"/>
                  </a:cubicBezTo>
                  <a:lnTo>
                    <a:pt x="1224" y="45"/>
                  </a:lnTo>
                  <a:lnTo>
                    <a:pt x="1189" y="115"/>
                  </a:lnTo>
                  <a:lnTo>
                    <a:pt x="1054" y="118"/>
                  </a:lnTo>
                  <a:cubicBezTo>
                    <a:pt x="1027" y="165"/>
                    <a:pt x="1003" y="205"/>
                    <a:pt x="978" y="248"/>
                  </a:cubicBezTo>
                  <a:cubicBezTo>
                    <a:pt x="979" y="254"/>
                    <a:pt x="983" y="261"/>
                    <a:pt x="986" y="265"/>
                  </a:cubicBezTo>
                  <a:cubicBezTo>
                    <a:pt x="994" y="272"/>
                    <a:pt x="1002" y="279"/>
                    <a:pt x="1011" y="285"/>
                  </a:cubicBezTo>
                  <a:cubicBezTo>
                    <a:pt x="1052" y="273"/>
                    <a:pt x="1084" y="266"/>
                    <a:pt x="1111" y="266"/>
                  </a:cubicBezTo>
                  <a:cubicBezTo>
                    <a:pt x="1179" y="266"/>
                    <a:pt x="1211" y="310"/>
                    <a:pt x="1250" y="424"/>
                  </a:cubicBezTo>
                  <a:lnTo>
                    <a:pt x="1100" y="391"/>
                  </a:lnTo>
                  <a:cubicBezTo>
                    <a:pt x="1050" y="400"/>
                    <a:pt x="1014" y="413"/>
                    <a:pt x="979" y="413"/>
                  </a:cubicBezTo>
                  <a:cubicBezTo>
                    <a:pt x="974" y="413"/>
                    <a:pt x="969" y="413"/>
                    <a:pt x="964" y="413"/>
                  </a:cubicBezTo>
                  <a:cubicBezTo>
                    <a:pt x="926" y="408"/>
                    <a:pt x="888" y="385"/>
                    <a:pt x="846" y="369"/>
                  </a:cubicBezTo>
                  <a:lnTo>
                    <a:pt x="644" y="483"/>
                  </a:lnTo>
                  <a:lnTo>
                    <a:pt x="631" y="577"/>
                  </a:lnTo>
                  <a:lnTo>
                    <a:pt x="503" y="638"/>
                  </a:lnTo>
                  <a:cubicBezTo>
                    <a:pt x="446" y="727"/>
                    <a:pt x="385" y="818"/>
                    <a:pt x="311" y="886"/>
                  </a:cubicBezTo>
                  <a:cubicBezTo>
                    <a:pt x="236" y="954"/>
                    <a:pt x="223" y="1029"/>
                    <a:pt x="236" y="1122"/>
                  </a:cubicBezTo>
                  <a:lnTo>
                    <a:pt x="365" y="1154"/>
                  </a:lnTo>
                  <a:lnTo>
                    <a:pt x="227" y="1212"/>
                  </a:lnTo>
                  <a:lnTo>
                    <a:pt x="119" y="1451"/>
                  </a:lnTo>
                  <a:lnTo>
                    <a:pt x="0" y="1525"/>
                  </a:lnTo>
                  <a:cubicBezTo>
                    <a:pt x="39" y="1676"/>
                    <a:pt x="78" y="1824"/>
                    <a:pt x="120" y="1986"/>
                  </a:cubicBezTo>
                  <a:cubicBezTo>
                    <a:pt x="167" y="2009"/>
                    <a:pt x="225" y="2034"/>
                    <a:pt x="281" y="2066"/>
                  </a:cubicBezTo>
                  <a:cubicBezTo>
                    <a:pt x="316" y="2086"/>
                    <a:pt x="347" y="2112"/>
                    <a:pt x="371" y="2144"/>
                  </a:cubicBezTo>
                  <a:cubicBezTo>
                    <a:pt x="422" y="2219"/>
                    <a:pt x="465" y="2296"/>
                    <a:pt x="505" y="2362"/>
                  </a:cubicBezTo>
                  <a:lnTo>
                    <a:pt x="737" y="2353"/>
                  </a:lnTo>
                  <a:cubicBezTo>
                    <a:pt x="799" y="2321"/>
                    <a:pt x="867" y="2289"/>
                    <a:pt x="940" y="2289"/>
                  </a:cubicBezTo>
                  <a:cubicBezTo>
                    <a:pt x="959" y="2289"/>
                    <a:pt x="979" y="2291"/>
                    <a:pt x="999" y="2296"/>
                  </a:cubicBezTo>
                  <a:cubicBezTo>
                    <a:pt x="1069" y="2244"/>
                    <a:pt x="1129" y="2188"/>
                    <a:pt x="1199" y="2154"/>
                  </a:cubicBezTo>
                  <a:cubicBezTo>
                    <a:pt x="1296" y="2104"/>
                    <a:pt x="1356" y="2036"/>
                    <a:pt x="1367" y="1931"/>
                  </a:cubicBezTo>
                  <a:cubicBezTo>
                    <a:pt x="1481" y="1920"/>
                    <a:pt x="1564" y="1858"/>
                    <a:pt x="1658" y="1706"/>
                  </a:cubicBezTo>
                  <a:cubicBezTo>
                    <a:pt x="1656" y="1683"/>
                    <a:pt x="1653" y="1658"/>
                    <a:pt x="1649" y="1625"/>
                  </a:cubicBezTo>
                  <a:lnTo>
                    <a:pt x="1649" y="1625"/>
                  </a:lnTo>
                  <a:lnTo>
                    <a:pt x="1714" y="1653"/>
                  </a:lnTo>
                  <a:lnTo>
                    <a:pt x="1844" y="1544"/>
                  </a:lnTo>
                  <a:cubicBezTo>
                    <a:pt x="1829" y="1456"/>
                    <a:pt x="1900" y="1436"/>
                    <a:pt x="1965" y="1411"/>
                  </a:cubicBezTo>
                  <a:lnTo>
                    <a:pt x="1789" y="1273"/>
                  </a:lnTo>
                  <a:lnTo>
                    <a:pt x="1879" y="1210"/>
                  </a:lnTo>
                  <a:cubicBezTo>
                    <a:pt x="1909" y="1281"/>
                    <a:pt x="1921" y="1353"/>
                    <a:pt x="2000" y="1369"/>
                  </a:cubicBezTo>
                  <a:lnTo>
                    <a:pt x="2170" y="1103"/>
                  </a:lnTo>
                  <a:cubicBezTo>
                    <a:pt x="2176" y="1025"/>
                    <a:pt x="2209" y="998"/>
                    <a:pt x="2338" y="851"/>
                  </a:cubicBezTo>
                  <a:lnTo>
                    <a:pt x="2263" y="700"/>
                  </a:lnTo>
                  <a:lnTo>
                    <a:pt x="2316" y="595"/>
                  </a:lnTo>
                  <a:lnTo>
                    <a:pt x="2127" y="275"/>
                  </a:lnTo>
                  <a:cubicBezTo>
                    <a:pt x="1960" y="272"/>
                    <a:pt x="1960" y="272"/>
                    <a:pt x="1904" y="204"/>
                  </a:cubicBezTo>
                  <a:cubicBezTo>
                    <a:pt x="1890" y="218"/>
                    <a:pt x="1877" y="223"/>
                    <a:pt x="1865" y="223"/>
                  </a:cubicBezTo>
                  <a:cubicBezTo>
                    <a:pt x="1830" y="223"/>
                    <a:pt x="1804" y="176"/>
                    <a:pt x="1769" y="173"/>
                  </a:cubicBezTo>
                  <a:cubicBezTo>
                    <a:pt x="1680" y="165"/>
                    <a:pt x="1624" y="122"/>
                    <a:pt x="1617" y="22"/>
                  </a:cubicBezTo>
                  <a:cubicBezTo>
                    <a:pt x="1598" y="57"/>
                    <a:pt x="1575" y="66"/>
                    <a:pt x="1551" y="66"/>
                  </a:cubicBezTo>
                  <a:cubicBezTo>
                    <a:pt x="1528" y="66"/>
                    <a:pt x="1504" y="57"/>
                    <a:pt x="1482" y="53"/>
                  </a:cubicBezTo>
                  <a:cubicBezTo>
                    <a:pt x="1433" y="42"/>
                    <a:pt x="1385" y="19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1"/>
            <p:cNvSpPr/>
            <p:nvPr/>
          </p:nvSpPr>
          <p:spPr>
            <a:xfrm>
              <a:off x="4099550" y="1776225"/>
              <a:ext cx="55100" cy="51650"/>
            </a:xfrm>
            <a:custGeom>
              <a:avLst/>
              <a:gdLst/>
              <a:ahLst/>
              <a:cxnLst/>
              <a:rect l="l" t="t" r="r" b="b"/>
              <a:pathLst>
                <a:path w="2204" h="2066" extrusionOk="0">
                  <a:moveTo>
                    <a:pt x="1301" y="0"/>
                  </a:moveTo>
                  <a:cubicBezTo>
                    <a:pt x="1198" y="0"/>
                    <a:pt x="1105" y="39"/>
                    <a:pt x="1013" y="86"/>
                  </a:cubicBezTo>
                  <a:cubicBezTo>
                    <a:pt x="990" y="98"/>
                    <a:pt x="965" y="111"/>
                    <a:pt x="952" y="131"/>
                  </a:cubicBezTo>
                  <a:cubicBezTo>
                    <a:pt x="888" y="224"/>
                    <a:pt x="841" y="331"/>
                    <a:pt x="733" y="386"/>
                  </a:cubicBezTo>
                  <a:cubicBezTo>
                    <a:pt x="688" y="509"/>
                    <a:pt x="579" y="537"/>
                    <a:pt x="469" y="568"/>
                  </a:cubicBezTo>
                  <a:cubicBezTo>
                    <a:pt x="446" y="677"/>
                    <a:pt x="377" y="754"/>
                    <a:pt x="287" y="805"/>
                  </a:cubicBezTo>
                  <a:lnTo>
                    <a:pt x="231" y="953"/>
                  </a:lnTo>
                  <a:cubicBezTo>
                    <a:pt x="241" y="977"/>
                    <a:pt x="251" y="1005"/>
                    <a:pt x="267" y="1045"/>
                  </a:cubicBezTo>
                  <a:lnTo>
                    <a:pt x="182" y="1006"/>
                  </a:lnTo>
                  <a:lnTo>
                    <a:pt x="98" y="1074"/>
                  </a:lnTo>
                  <a:cubicBezTo>
                    <a:pt x="21" y="1139"/>
                    <a:pt x="0" y="1278"/>
                    <a:pt x="44" y="1373"/>
                  </a:cubicBezTo>
                  <a:cubicBezTo>
                    <a:pt x="90" y="1473"/>
                    <a:pt x="128" y="1580"/>
                    <a:pt x="179" y="1705"/>
                  </a:cubicBezTo>
                  <a:cubicBezTo>
                    <a:pt x="201" y="1713"/>
                    <a:pt x="248" y="1728"/>
                    <a:pt x="297" y="1744"/>
                  </a:cubicBezTo>
                  <a:lnTo>
                    <a:pt x="341" y="1799"/>
                  </a:lnTo>
                  <a:lnTo>
                    <a:pt x="426" y="1744"/>
                  </a:lnTo>
                  <a:lnTo>
                    <a:pt x="426" y="1744"/>
                  </a:lnTo>
                  <a:cubicBezTo>
                    <a:pt x="490" y="1819"/>
                    <a:pt x="411" y="1880"/>
                    <a:pt x="419" y="1946"/>
                  </a:cubicBezTo>
                  <a:cubicBezTo>
                    <a:pt x="454" y="1965"/>
                    <a:pt x="499" y="1977"/>
                    <a:pt x="525" y="2005"/>
                  </a:cubicBezTo>
                  <a:cubicBezTo>
                    <a:pt x="568" y="2049"/>
                    <a:pt x="615" y="2066"/>
                    <a:pt x="667" y="2066"/>
                  </a:cubicBezTo>
                  <a:cubicBezTo>
                    <a:pt x="686" y="2066"/>
                    <a:pt x="705" y="2063"/>
                    <a:pt x="725" y="2060"/>
                  </a:cubicBezTo>
                  <a:cubicBezTo>
                    <a:pt x="781" y="2050"/>
                    <a:pt x="835" y="2032"/>
                    <a:pt x="891" y="2023"/>
                  </a:cubicBezTo>
                  <a:cubicBezTo>
                    <a:pt x="897" y="2022"/>
                    <a:pt x="903" y="2022"/>
                    <a:pt x="910" y="2022"/>
                  </a:cubicBezTo>
                  <a:cubicBezTo>
                    <a:pt x="929" y="2022"/>
                    <a:pt x="951" y="2026"/>
                    <a:pt x="977" y="2028"/>
                  </a:cubicBezTo>
                  <a:lnTo>
                    <a:pt x="1034" y="1900"/>
                  </a:lnTo>
                  <a:lnTo>
                    <a:pt x="1199" y="1940"/>
                  </a:lnTo>
                  <a:cubicBezTo>
                    <a:pt x="1319" y="1861"/>
                    <a:pt x="1440" y="1794"/>
                    <a:pt x="1526" y="1678"/>
                  </a:cubicBezTo>
                  <a:cubicBezTo>
                    <a:pt x="1572" y="1614"/>
                    <a:pt x="1596" y="1562"/>
                    <a:pt x="1552" y="1493"/>
                  </a:cubicBezTo>
                  <a:cubicBezTo>
                    <a:pt x="1547" y="1486"/>
                    <a:pt x="1552" y="1473"/>
                    <a:pt x="1552" y="1463"/>
                  </a:cubicBezTo>
                  <a:lnTo>
                    <a:pt x="1668" y="1488"/>
                  </a:lnTo>
                  <a:cubicBezTo>
                    <a:pt x="1624" y="1403"/>
                    <a:pt x="1589" y="1339"/>
                    <a:pt x="1555" y="1274"/>
                  </a:cubicBezTo>
                  <a:lnTo>
                    <a:pt x="1555" y="1274"/>
                  </a:lnTo>
                  <a:cubicBezTo>
                    <a:pt x="1659" y="1379"/>
                    <a:pt x="1659" y="1379"/>
                    <a:pt x="1742" y="1405"/>
                  </a:cubicBezTo>
                  <a:cubicBezTo>
                    <a:pt x="1851" y="1301"/>
                    <a:pt x="1928" y="1169"/>
                    <a:pt x="1968" y="1024"/>
                  </a:cubicBezTo>
                  <a:cubicBezTo>
                    <a:pt x="1992" y="942"/>
                    <a:pt x="2031" y="872"/>
                    <a:pt x="2072" y="799"/>
                  </a:cubicBezTo>
                  <a:cubicBezTo>
                    <a:pt x="2090" y="767"/>
                    <a:pt x="2097" y="728"/>
                    <a:pt x="2111" y="685"/>
                  </a:cubicBezTo>
                  <a:lnTo>
                    <a:pt x="2199" y="624"/>
                  </a:lnTo>
                  <a:cubicBezTo>
                    <a:pt x="2139" y="584"/>
                    <a:pt x="2098" y="545"/>
                    <a:pt x="2120" y="481"/>
                  </a:cubicBezTo>
                  <a:lnTo>
                    <a:pt x="2203" y="415"/>
                  </a:lnTo>
                  <a:cubicBezTo>
                    <a:pt x="2196" y="399"/>
                    <a:pt x="2195" y="393"/>
                    <a:pt x="2193" y="393"/>
                  </a:cubicBezTo>
                  <a:cubicBezTo>
                    <a:pt x="2176" y="387"/>
                    <a:pt x="2158" y="384"/>
                    <a:pt x="2140" y="379"/>
                  </a:cubicBezTo>
                  <a:cubicBezTo>
                    <a:pt x="2098" y="296"/>
                    <a:pt x="2077" y="200"/>
                    <a:pt x="1988" y="156"/>
                  </a:cubicBezTo>
                  <a:lnTo>
                    <a:pt x="1707" y="54"/>
                  </a:lnTo>
                  <a:lnTo>
                    <a:pt x="1688" y="99"/>
                  </a:lnTo>
                  <a:lnTo>
                    <a:pt x="1568" y="17"/>
                  </a:lnTo>
                  <a:cubicBezTo>
                    <a:pt x="1558" y="16"/>
                    <a:pt x="1549" y="16"/>
                    <a:pt x="1539" y="16"/>
                  </a:cubicBezTo>
                  <a:cubicBezTo>
                    <a:pt x="1514" y="16"/>
                    <a:pt x="1490" y="17"/>
                    <a:pt x="1467" y="17"/>
                  </a:cubicBezTo>
                  <a:cubicBezTo>
                    <a:pt x="1439" y="17"/>
                    <a:pt x="1413" y="16"/>
                    <a:pt x="1387" y="10"/>
                  </a:cubicBezTo>
                  <a:cubicBezTo>
                    <a:pt x="1358" y="3"/>
                    <a:pt x="1329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1"/>
            <p:cNvSpPr/>
            <p:nvPr/>
          </p:nvSpPr>
          <p:spPr>
            <a:xfrm>
              <a:off x="4179800" y="1609525"/>
              <a:ext cx="55150" cy="51950"/>
            </a:xfrm>
            <a:custGeom>
              <a:avLst/>
              <a:gdLst/>
              <a:ahLst/>
              <a:cxnLst/>
              <a:rect l="l" t="t" r="r" b="b"/>
              <a:pathLst>
                <a:path w="2206" h="2078" extrusionOk="0">
                  <a:moveTo>
                    <a:pt x="1649" y="1"/>
                  </a:moveTo>
                  <a:lnTo>
                    <a:pt x="1424" y="27"/>
                  </a:lnTo>
                  <a:cubicBezTo>
                    <a:pt x="1424" y="34"/>
                    <a:pt x="1424" y="48"/>
                    <a:pt x="1424" y="72"/>
                  </a:cubicBezTo>
                  <a:cubicBezTo>
                    <a:pt x="1384" y="55"/>
                    <a:pt x="1346" y="46"/>
                    <a:pt x="1311" y="46"/>
                  </a:cubicBezTo>
                  <a:cubicBezTo>
                    <a:pt x="1245" y="46"/>
                    <a:pt x="1188" y="78"/>
                    <a:pt x="1140" y="139"/>
                  </a:cubicBezTo>
                  <a:cubicBezTo>
                    <a:pt x="1122" y="160"/>
                    <a:pt x="1103" y="194"/>
                    <a:pt x="1080" y="198"/>
                  </a:cubicBezTo>
                  <a:cubicBezTo>
                    <a:pt x="953" y="220"/>
                    <a:pt x="861" y="299"/>
                    <a:pt x="761" y="370"/>
                  </a:cubicBezTo>
                  <a:cubicBezTo>
                    <a:pt x="758" y="373"/>
                    <a:pt x="753" y="374"/>
                    <a:pt x="748" y="374"/>
                  </a:cubicBezTo>
                  <a:cubicBezTo>
                    <a:pt x="736" y="374"/>
                    <a:pt x="722" y="370"/>
                    <a:pt x="710" y="369"/>
                  </a:cubicBezTo>
                  <a:lnTo>
                    <a:pt x="710" y="369"/>
                  </a:lnTo>
                  <a:cubicBezTo>
                    <a:pt x="712" y="391"/>
                    <a:pt x="715" y="409"/>
                    <a:pt x="715" y="419"/>
                  </a:cubicBezTo>
                  <a:cubicBezTo>
                    <a:pt x="555" y="500"/>
                    <a:pt x="489" y="662"/>
                    <a:pt x="359" y="771"/>
                  </a:cubicBezTo>
                  <a:cubicBezTo>
                    <a:pt x="359" y="868"/>
                    <a:pt x="278" y="901"/>
                    <a:pt x="204" y="936"/>
                  </a:cubicBezTo>
                  <a:cubicBezTo>
                    <a:pt x="229" y="1106"/>
                    <a:pt x="37" y="1142"/>
                    <a:pt x="1" y="1285"/>
                  </a:cubicBezTo>
                  <a:cubicBezTo>
                    <a:pt x="18" y="1391"/>
                    <a:pt x="35" y="1509"/>
                    <a:pt x="55" y="1640"/>
                  </a:cubicBezTo>
                  <a:lnTo>
                    <a:pt x="216" y="1707"/>
                  </a:lnTo>
                  <a:cubicBezTo>
                    <a:pt x="226" y="1735"/>
                    <a:pt x="239" y="1765"/>
                    <a:pt x="255" y="1806"/>
                  </a:cubicBezTo>
                  <a:cubicBezTo>
                    <a:pt x="400" y="1808"/>
                    <a:pt x="474" y="1911"/>
                    <a:pt x="544" y="2023"/>
                  </a:cubicBezTo>
                  <a:cubicBezTo>
                    <a:pt x="555" y="2037"/>
                    <a:pt x="568" y="2049"/>
                    <a:pt x="581" y="2061"/>
                  </a:cubicBezTo>
                  <a:cubicBezTo>
                    <a:pt x="614" y="2067"/>
                    <a:pt x="645" y="2077"/>
                    <a:pt x="674" y="2077"/>
                  </a:cubicBezTo>
                  <a:cubicBezTo>
                    <a:pt x="678" y="2077"/>
                    <a:pt x="681" y="2077"/>
                    <a:pt x="685" y="2077"/>
                  </a:cubicBezTo>
                  <a:cubicBezTo>
                    <a:pt x="736" y="2072"/>
                    <a:pt x="793" y="2069"/>
                    <a:pt x="834" y="2044"/>
                  </a:cubicBezTo>
                  <a:cubicBezTo>
                    <a:pt x="895" y="2007"/>
                    <a:pt x="955" y="1986"/>
                    <a:pt x="1005" y="1986"/>
                  </a:cubicBezTo>
                  <a:cubicBezTo>
                    <a:pt x="1011" y="1986"/>
                    <a:pt x="1017" y="1986"/>
                    <a:pt x="1023" y="1987"/>
                  </a:cubicBezTo>
                  <a:lnTo>
                    <a:pt x="1233" y="1868"/>
                  </a:lnTo>
                  <a:lnTo>
                    <a:pt x="1244" y="1884"/>
                  </a:lnTo>
                  <a:lnTo>
                    <a:pt x="1346" y="1735"/>
                  </a:lnTo>
                  <a:lnTo>
                    <a:pt x="1508" y="1654"/>
                  </a:lnTo>
                  <a:lnTo>
                    <a:pt x="1565" y="1544"/>
                  </a:lnTo>
                  <a:cubicBezTo>
                    <a:pt x="1655" y="1513"/>
                    <a:pt x="1712" y="1455"/>
                    <a:pt x="1753" y="1371"/>
                  </a:cubicBezTo>
                  <a:cubicBezTo>
                    <a:pt x="1788" y="1303"/>
                    <a:pt x="1832" y="1241"/>
                    <a:pt x="1881" y="1184"/>
                  </a:cubicBezTo>
                  <a:cubicBezTo>
                    <a:pt x="1957" y="1090"/>
                    <a:pt x="2039" y="1002"/>
                    <a:pt x="2118" y="912"/>
                  </a:cubicBezTo>
                  <a:cubicBezTo>
                    <a:pt x="2119" y="885"/>
                    <a:pt x="2112" y="854"/>
                    <a:pt x="2124" y="832"/>
                  </a:cubicBezTo>
                  <a:cubicBezTo>
                    <a:pt x="2193" y="696"/>
                    <a:pt x="2177" y="561"/>
                    <a:pt x="2128" y="425"/>
                  </a:cubicBezTo>
                  <a:cubicBezTo>
                    <a:pt x="2126" y="419"/>
                    <a:pt x="2132" y="410"/>
                    <a:pt x="2134" y="401"/>
                  </a:cubicBezTo>
                  <a:lnTo>
                    <a:pt x="2206" y="321"/>
                  </a:lnTo>
                  <a:lnTo>
                    <a:pt x="2117" y="291"/>
                  </a:lnTo>
                  <a:cubicBezTo>
                    <a:pt x="2118" y="255"/>
                    <a:pt x="2119" y="226"/>
                    <a:pt x="2119" y="190"/>
                  </a:cubicBezTo>
                  <a:cubicBezTo>
                    <a:pt x="1948" y="150"/>
                    <a:pt x="1762" y="159"/>
                    <a:pt x="1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1"/>
            <p:cNvSpPr/>
            <p:nvPr/>
          </p:nvSpPr>
          <p:spPr>
            <a:xfrm>
              <a:off x="4079675" y="1869075"/>
              <a:ext cx="57350" cy="53600"/>
            </a:xfrm>
            <a:custGeom>
              <a:avLst/>
              <a:gdLst/>
              <a:ahLst/>
              <a:cxnLst/>
              <a:rect l="l" t="t" r="r" b="b"/>
              <a:pathLst>
                <a:path w="2294" h="2144" extrusionOk="0">
                  <a:moveTo>
                    <a:pt x="2120" y="647"/>
                  </a:moveTo>
                  <a:lnTo>
                    <a:pt x="2120" y="648"/>
                  </a:lnTo>
                  <a:cubicBezTo>
                    <a:pt x="2057" y="737"/>
                    <a:pt x="1989" y="735"/>
                    <a:pt x="1908" y="737"/>
                  </a:cubicBezTo>
                  <a:cubicBezTo>
                    <a:pt x="1916" y="704"/>
                    <a:pt x="1921" y="682"/>
                    <a:pt x="1928" y="657"/>
                  </a:cubicBezTo>
                  <a:lnTo>
                    <a:pt x="2120" y="647"/>
                  </a:lnTo>
                  <a:close/>
                  <a:moveTo>
                    <a:pt x="1474" y="0"/>
                  </a:moveTo>
                  <a:cubicBezTo>
                    <a:pt x="1314" y="74"/>
                    <a:pt x="1135" y="170"/>
                    <a:pt x="1012" y="329"/>
                  </a:cubicBezTo>
                  <a:lnTo>
                    <a:pt x="799" y="431"/>
                  </a:lnTo>
                  <a:cubicBezTo>
                    <a:pt x="775" y="495"/>
                    <a:pt x="750" y="561"/>
                    <a:pt x="722" y="632"/>
                  </a:cubicBezTo>
                  <a:cubicBezTo>
                    <a:pt x="551" y="683"/>
                    <a:pt x="407" y="787"/>
                    <a:pt x="328" y="964"/>
                  </a:cubicBezTo>
                  <a:lnTo>
                    <a:pt x="192" y="1060"/>
                  </a:lnTo>
                  <a:cubicBezTo>
                    <a:pt x="137" y="1174"/>
                    <a:pt x="96" y="1262"/>
                    <a:pt x="50" y="1355"/>
                  </a:cubicBezTo>
                  <a:lnTo>
                    <a:pt x="66" y="1408"/>
                  </a:lnTo>
                  <a:cubicBezTo>
                    <a:pt x="41" y="1466"/>
                    <a:pt x="21" y="1513"/>
                    <a:pt x="0" y="1562"/>
                  </a:cubicBezTo>
                  <a:cubicBezTo>
                    <a:pt x="62" y="1622"/>
                    <a:pt x="114" y="1676"/>
                    <a:pt x="168" y="1727"/>
                  </a:cubicBezTo>
                  <a:cubicBezTo>
                    <a:pt x="223" y="1780"/>
                    <a:pt x="282" y="1828"/>
                    <a:pt x="332" y="1884"/>
                  </a:cubicBezTo>
                  <a:cubicBezTo>
                    <a:pt x="378" y="1933"/>
                    <a:pt x="410" y="1994"/>
                    <a:pt x="454" y="2043"/>
                  </a:cubicBezTo>
                  <a:cubicBezTo>
                    <a:pt x="499" y="2097"/>
                    <a:pt x="565" y="2128"/>
                    <a:pt x="634" y="2129"/>
                  </a:cubicBezTo>
                  <a:cubicBezTo>
                    <a:pt x="681" y="2130"/>
                    <a:pt x="729" y="2137"/>
                    <a:pt x="803" y="2144"/>
                  </a:cubicBezTo>
                  <a:lnTo>
                    <a:pt x="1082" y="2011"/>
                  </a:lnTo>
                  <a:lnTo>
                    <a:pt x="1167" y="2017"/>
                  </a:lnTo>
                  <a:cubicBezTo>
                    <a:pt x="1295" y="1912"/>
                    <a:pt x="1425" y="1809"/>
                    <a:pt x="1549" y="1701"/>
                  </a:cubicBezTo>
                  <a:cubicBezTo>
                    <a:pt x="1673" y="1593"/>
                    <a:pt x="1789" y="1475"/>
                    <a:pt x="1905" y="1364"/>
                  </a:cubicBezTo>
                  <a:lnTo>
                    <a:pt x="1868" y="1287"/>
                  </a:lnTo>
                  <a:lnTo>
                    <a:pt x="1961" y="1269"/>
                  </a:lnTo>
                  <a:cubicBezTo>
                    <a:pt x="2115" y="1071"/>
                    <a:pt x="2293" y="886"/>
                    <a:pt x="2172" y="604"/>
                  </a:cubicBezTo>
                  <a:lnTo>
                    <a:pt x="2049" y="557"/>
                  </a:lnTo>
                  <a:cubicBezTo>
                    <a:pt x="2056" y="528"/>
                    <a:pt x="2063" y="496"/>
                    <a:pt x="2070" y="463"/>
                  </a:cubicBezTo>
                  <a:lnTo>
                    <a:pt x="2039" y="455"/>
                  </a:lnTo>
                  <a:lnTo>
                    <a:pt x="1880" y="615"/>
                  </a:lnTo>
                  <a:lnTo>
                    <a:pt x="1741" y="503"/>
                  </a:lnTo>
                  <a:cubicBezTo>
                    <a:pt x="1789" y="400"/>
                    <a:pt x="1908" y="399"/>
                    <a:pt x="1976" y="324"/>
                  </a:cubicBezTo>
                  <a:cubicBezTo>
                    <a:pt x="1822" y="256"/>
                    <a:pt x="1730" y="135"/>
                    <a:pt x="1658" y="15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1"/>
            <p:cNvSpPr/>
            <p:nvPr/>
          </p:nvSpPr>
          <p:spPr>
            <a:xfrm>
              <a:off x="4023900" y="1618475"/>
              <a:ext cx="52700" cy="51625"/>
            </a:xfrm>
            <a:custGeom>
              <a:avLst/>
              <a:gdLst/>
              <a:ahLst/>
              <a:cxnLst/>
              <a:rect l="l" t="t" r="r" b="b"/>
              <a:pathLst>
                <a:path w="2108" h="2065" extrusionOk="0">
                  <a:moveTo>
                    <a:pt x="600" y="941"/>
                  </a:moveTo>
                  <a:lnTo>
                    <a:pt x="713" y="1016"/>
                  </a:lnTo>
                  <a:cubicBezTo>
                    <a:pt x="675" y="1049"/>
                    <a:pt x="642" y="1079"/>
                    <a:pt x="587" y="1126"/>
                  </a:cubicBezTo>
                  <a:cubicBezTo>
                    <a:pt x="593" y="1049"/>
                    <a:pt x="595" y="1001"/>
                    <a:pt x="600" y="941"/>
                  </a:cubicBezTo>
                  <a:close/>
                  <a:moveTo>
                    <a:pt x="802" y="1050"/>
                  </a:moveTo>
                  <a:cubicBezTo>
                    <a:pt x="823" y="1050"/>
                    <a:pt x="845" y="1058"/>
                    <a:pt x="866" y="1073"/>
                  </a:cubicBezTo>
                  <a:cubicBezTo>
                    <a:pt x="931" y="1119"/>
                    <a:pt x="970" y="1179"/>
                    <a:pt x="949" y="1278"/>
                  </a:cubicBezTo>
                  <a:cubicBezTo>
                    <a:pt x="906" y="1240"/>
                    <a:pt x="902" y="1156"/>
                    <a:pt x="848" y="1156"/>
                  </a:cubicBezTo>
                  <a:cubicBezTo>
                    <a:pt x="843" y="1156"/>
                    <a:pt x="837" y="1157"/>
                    <a:pt x="831" y="1159"/>
                  </a:cubicBezTo>
                  <a:cubicBezTo>
                    <a:pt x="824" y="1169"/>
                    <a:pt x="816" y="1179"/>
                    <a:pt x="810" y="1189"/>
                  </a:cubicBezTo>
                  <a:lnTo>
                    <a:pt x="867" y="1232"/>
                  </a:lnTo>
                  <a:cubicBezTo>
                    <a:pt x="875" y="1284"/>
                    <a:pt x="864" y="1322"/>
                    <a:pt x="793" y="1322"/>
                  </a:cubicBezTo>
                  <a:cubicBezTo>
                    <a:pt x="718" y="1263"/>
                    <a:pt x="758" y="1164"/>
                    <a:pt x="717" y="1096"/>
                  </a:cubicBezTo>
                  <a:cubicBezTo>
                    <a:pt x="746" y="1065"/>
                    <a:pt x="774" y="1050"/>
                    <a:pt x="802" y="1050"/>
                  </a:cubicBezTo>
                  <a:close/>
                  <a:moveTo>
                    <a:pt x="517" y="1695"/>
                  </a:moveTo>
                  <a:cubicBezTo>
                    <a:pt x="547" y="1695"/>
                    <a:pt x="566" y="1720"/>
                    <a:pt x="616" y="1782"/>
                  </a:cubicBezTo>
                  <a:lnTo>
                    <a:pt x="575" y="1827"/>
                  </a:lnTo>
                  <a:lnTo>
                    <a:pt x="437" y="1721"/>
                  </a:lnTo>
                  <a:cubicBezTo>
                    <a:pt x="475" y="1705"/>
                    <a:pt x="498" y="1695"/>
                    <a:pt x="517" y="1695"/>
                  </a:cubicBezTo>
                  <a:close/>
                  <a:moveTo>
                    <a:pt x="1296" y="1"/>
                  </a:moveTo>
                  <a:lnTo>
                    <a:pt x="1105" y="117"/>
                  </a:lnTo>
                  <a:lnTo>
                    <a:pt x="1067" y="79"/>
                  </a:lnTo>
                  <a:lnTo>
                    <a:pt x="718" y="267"/>
                  </a:lnTo>
                  <a:cubicBezTo>
                    <a:pt x="718" y="268"/>
                    <a:pt x="720" y="269"/>
                    <a:pt x="721" y="271"/>
                  </a:cubicBezTo>
                  <a:lnTo>
                    <a:pt x="490" y="395"/>
                  </a:lnTo>
                  <a:cubicBezTo>
                    <a:pt x="450" y="461"/>
                    <a:pt x="408" y="530"/>
                    <a:pt x="362" y="605"/>
                  </a:cubicBezTo>
                  <a:lnTo>
                    <a:pt x="527" y="644"/>
                  </a:lnTo>
                  <a:cubicBezTo>
                    <a:pt x="515" y="665"/>
                    <a:pt x="508" y="677"/>
                    <a:pt x="502" y="689"/>
                  </a:cubicBezTo>
                  <a:cubicBezTo>
                    <a:pt x="472" y="682"/>
                    <a:pt x="447" y="679"/>
                    <a:pt x="426" y="679"/>
                  </a:cubicBezTo>
                  <a:cubicBezTo>
                    <a:pt x="354" y="679"/>
                    <a:pt x="329" y="717"/>
                    <a:pt x="345" y="799"/>
                  </a:cubicBezTo>
                  <a:lnTo>
                    <a:pt x="402" y="814"/>
                  </a:lnTo>
                  <a:cubicBezTo>
                    <a:pt x="361" y="868"/>
                    <a:pt x="326" y="915"/>
                    <a:pt x="291" y="960"/>
                  </a:cubicBezTo>
                  <a:lnTo>
                    <a:pt x="321" y="964"/>
                  </a:lnTo>
                  <a:lnTo>
                    <a:pt x="272" y="1126"/>
                  </a:lnTo>
                  <a:lnTo>
                    <a:pt x="188" y="1089"/>
                  </a:lnTo>
                  <a:lnTo>
                    <a:pt x="188" y="1089"/>
                  </a:lnTo>
                  <a:cubicBezTo>
                    <a:pt x="196" y="1148"/>
                    <a:pt x="188" y="1202"/>
                    <a:pt x="210" y="1232"/>
                  </a:cubicBezTo>
                  <a:cubicBezTo>
                    <a:pt x="269" y="1309"/>
                    <a:pt x="250" y="1372"/>
                    <a:pt x="200" y="1431"/>
                  </a:cubicBezTo>
                  <a:cubicBezTo>
                    <a:pt x="203" y="1475"/>
                    <a:pt x="205" y="1510"/>
                    <a:pt x="207" y="1549"/>
                  </a:cubicBezTo>
                  <a:lnTo>
                    <a:pt x="56" y="1510"/>
                  </a:lnTo>
                  <a:lnTo>
                    <a:pt x="56" y="1510"/>
                  </a:lnTo>
                  <a:cubicBezTo>
                    <a:pt x="65" y="1548"/>
                    <a:pt x="73" y="1576"/>
                    <a:pt x="78" y="1604"/>
                  </a:cubicBezTo>
                  <a:lnTo>
                    <a:pt x="1" y="1616"/>
                  </a:lnTo>
                  <a:cubicBezTo>
                    <a:pt x="37" y="1688"/>
                    <a:pt x="69" y="1752"/>
                    <a:pt x="102" y="1817"/>
                  </a:cubicBezTo>
                  <a:lnTo>
                    <a:pt x="22" y="1871"/>
                  </a:lnTo>
                  <a:cubicBezTo>
                    <a:pt x="80" y="1895"/>
                    <a:pt x="129" y="1905"/>
                    <a:pt x="165" y="1934"/>
                  </a:cubicBezTo>
                  <a:cubicBezTo>
                    <a:pt x="203" y="1963"/>
                    <a:pt x="227" y="2010"/>
                    <a:pt x="255" y="2046"/>
                  </a:cubicBezTo>
                  <a:lnTo>
                    <a:pt x="396" y="2065"/>
                  </a:lnTo>
                  <a:lnTo>
                    <a:pt x="216" y="1824"/>
                  </a:lnTo>
                  <a:lnTo>
                    <a:pt x="340" y="1782"/>
                  </a:lnTo>
                  <a:cubicBezTo>
                    <a:pt x="358" y="1877"/>
                    <a:pt x="422" y="1916"/>
                    <a:pt x="491" y="1953"/>
                  </a:cubicBezTo>
                  <a:lnTo>
                    <a:pt x="540" y="1903"/>
                  </a:lnTo>
                  <a:lnTo>
                    <a:pt x="624" y="1986"/>
                  </a:lnTo>
                  <a:lnTo>
                    <a:pt x="735" y="1964"/>
                  </a:lnTo>
                  <a:lnTo>
                    <a:pt x="819" y="1881"/>
                  </a:lnTo>
                  <a:cubicBezTo>
                    <a:pt x="877" y="1911"/>
                    <a:pt x="937" y="1947"/>
                    <a:pt x="1002" y="1947"/>
                  </a:cubicBezTo>
                  <a:cubicBezTo>
                    <a:pt x="1035" y="1947"/>
                    <a:pt x="1069" y="1938"/>
                    <a:pt x="1104" y="1914"/>
                  </a:cubicBezTo>
                  <a:lnTo>
                    <a:pt x="1219" y="1767"/>
                  </a:lnTo>
                  <a:cubicBezTo>
                    <a:pt x="1204" y="1736"/>
                    <a:pt x="1193" y="1698"/>
                    <a:pt x="1172" y="1670"/>
                  </a:cubicBezTo>
                  <a:cubicBezTo>
                    <a:pt x="1158" y="1650"/>
                    <a:pt x="1128" y="1641"/>
                    <a:pt x="1101" y="1624"/>
                  </a:cubicBezTo>
                  <a:lnTo>
                    <a:pt x="1138" y="1592"/>
                  </a:lnTo>
                  <a:cubicBezTo>
                    <a:pt x="1115" y="1569"/>
                    <a:pt x="1092" y="1558"/>
                    <a:pt x="1070" y="1558"/>
                  </a:cubicBezTo>
                  <a:cubicBezTo>
                    <a:pt x="1043" y="1558"/>
                    <a:pt x="1017" y="1573"/>
                    <a:pt x="993" y="1601"/>
                  </a:cubicBezTo>
                  <a:lnTo>
                    <a:pt x="899" y="1549"/>
                  </a:lnTo>
                  <a:cubicBezTo>
                    <a:pt x="915" y="1510"/>
                    <a:pt x="927" y="1475"/>
                    <a:pt x="943" y="1434"/>
                  </a:cubicBezTo>
                  <a:cubicBezTo>
                    <a:pt x="1036" y="1447"/>
                    <a:pt x="1109" y="1503"/>
                    <a:pt x="1187" y="1544"/>
                  </a:cubicBezTo>
                  <a:cubicBezTo>
                    <a:pt x="1239" y="1492"/>
                    <a:pt x="1291" y="1439"/>
                    <a:pt x="1350" y="1379"/>
                  </a:cubicBezTo>
                  <a:cubicBezTo>
                    <a:pt x="1377" y="1429"/>
                    <a:pt x="1395" y="1466"/>
                    <a:pt x="1417" y="1507"/>
                  </a:cubicBezTo>
                  <a:lnTo>
                    <a:pt x="1536" y="1528"/>
                  </a:lnTo>
                  <a:lnTo>
                    <a:pt x="1674" y="1388"/>
                  </a:lnTo>
                  <a:cubicBezTo>
                    <a:pt x="1676" y="1301"/>
                    <a:pt x="1636" y="1248"/>
                    <a:pt x="1588" y="1196"/>
                  </a:cubicBezTo>
                  <a:cubicBezTo>
                    <a:pt x="1551" y="1159"/>
                    <a:pt x="1520" y="1116"/>
                    <a:pt x="1551" y="1051"/>
                  </a:cubicBezTo>
                  <a:lnTo>
                    <a:pt x="1551" y="1051"/>
                  </a:lnTo>
                  <a:lnTo>
                    <a:pt x="1677" y="1138"/>
                  </a:lnTo>
                  <a:lnTo>
                    <a:pt x="1869" y="1078"/>
                  </a:lnTo>
                  <a:lnTo>
                    <a:pt x="1949" y="1156"/>
                  </a:lnTo>
                  <a:lnTo>
                    <a:pt x="2103" y="918"/>
                  </a:lnTo>
                  <a:cubicBezTo>
                    <a:pt x="2104" y="804"/>
                    <a:pt x="2106" y="690"/>
                    <a:pt x="2108" y="567"/>
                  </a:cubicBezTo>
                  <a:lnTo>
                    <a:pt x="2108" y="567"/>
                  </a:lnTo>
                  <a:lnTo>
                    <a:pt x="1939" y="608"/>
                  </a:lnTo>
                  <a:cubicBezTo>
                    <a:pt x="1852" y="658"/>
                    <a:pt x="1851" y="772"/>
                    <a:pt x="1741" y="781"/>
                  </a:cubicBezTo>
                  <a:lnTo>
                    <a:pt x="1904" y="500"/>
                  </a:lnTo>
                  <a:lnTo>
                    <a:pt x="1872" y="443"/>
                  </a:lnTo>
                  <a:lnTo>
                    <a:pt x="1792" y="462"/>
                  </a:lnTo>
                  <a:cubicBezTo>
                    <a:pt x="1790" y="437"/>
                    <a:pt x="1788" y="422"/>
                    <a:pt x="1787" y="413"/>
                  </a:cubicBezTo>
                  <a:lnTo>
                    <a:pt x="1892" y="341"/>
                  </a:lnTo>
                  <a:lnTo>
                    <a:pt x="1811" y="263"/>
                  </a:lnTo>
                  <a:cubicBezTo>
                    <a:pt x="1782" y="241"/>
                    <a:pt x="1751" y="219"/>
                    <a:pt x="1720" y="196"/>
                  </a:cubicBezTo>
                  <a:cubicBezTo>
                    <a:pt x="1657" y="229"/>
                    <a:pt x="1630" y="267"/>
                    <a:pt x="1678" y="342"/>
                  </a:cubicBezTo>
                  <a:lnTo>
                    <a:pt x="1768" y="280"/>
                  </a:lnTo>
                  <a:lnTo>
                    <a:pt x="1768" y="280"/>
                  </a:lnTo>
                  <a:cubicBezTo>
                    <a:pt x="1787" y="356"/>
                    <a:pt x="1735" y="374"/>
                    <a:pt x="1685" y="408"/>
                  </a:cubicBezTo>
                  <a:lnTo>
                    <a:pt x="1572" y="267"/>
                  </a:lnTo>
                  <a:lnTo>
                    <a:pt x="1475" y="264"/>
                  </a:lnTo>
                  <a:lnTo>
                    <a:pt x="1512" y="192"/>
                  </a:lnTo>
                  <a:lnTo>
                    <a:pt x="1620" y="221"/>
                  </a:lnTo>
                  <a:cubicBezTo>
                    <a:pt x="1632" y="191"/>
                    <a:pt x="1644" y="166"/>
                    <a:pt x="1653" y="144"/>
                  </a:cubicBezTo>
                  <a:lnTo>
                    <a:pt x="1587" y="52"/>
                  </a:lnTo>
                  <a:cubicBezTo>
                    <a:pt x="1538" y="55"/>
                    <a:pt x="1487" y="66"/>
                    <a:pt x="1439" y="66"/>
                  </a:cubicBezTo>
                  <a:cubicBezTo>
                    <a:pt x="1386" y="66"/>
                    <a:pt x="1336" y="53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1"/>
            <p:cNvSpPr/>
            <p:nvPr/>
          </p:nvSpPr>
          <p:spPr>
            <a:xfrm>
              <a:off x="4044100" y="1690600"/>
              <a:ext cx="45375" cy="41950"/>
            </a:xfrm>
            <a:custGeom>
              <a:avLst/>
              <a:gdLst/>
              <a:ahLst/>
              <a:cxnLst/>
              <a:rect l="l" t="t" r="r" b="b"/>
              <a:pathLst>
                <a:path w="1815" h="1678" extrusionOk="0">
                  <a:moveTo>
                    <a:pt x="1426" y="412"/>
                  </a:moveTo>
                  <a:cubicBezTo>
                    <a:pt x="1441" y="412"/>
                    <a:pt x="1455" y="414"/>
                    <a:pt x="1470" y="415"/>
                  </a:cubicBezTo>
                  <a:cubicBezTo>
                    <a:pt x="1512" y="420"/>
                    <a:pt x="1570" y="406"/>
                    <a:pt x="1579" y="499"/>
                  </a:cubicBezTo>
                  <a:cubicBezTo>
                    <a:pt x="1551" y="475"/>
                    <a:pt x="1524" y="467"/>
                    <a:pt x="1498" y="467"/>
                  </a:cubicBezTo>
                  <a:cubicBezTo>
                    <a:pt x="1437" y="467"/>
                    <a:pt x="1380" y="516"/>
                    <a:pt x="1312" y="516"/>
                  </a:cubicBezTo>
                  <a:cubicBezTo>
                    <a:pt x="1309" y="516"/>
                    <a:pt x="1305" y="516"/>
                    <a:pt x="1302" y="515"/>
                  </a:cubicBezTo>
                  <a:cubicBezTo>
                    <a:pt x="1326" y="429"/>
                    <a:pt x="1374" y="412"/>
                    <a:pt x="1426" y="412"/>
                  </a:cubicBezTo>
                  <a:close/>
                  <a:moveTo>
                    <a:pt x="998" y="570"/>
                  </a:moveTo>
                  <a:cubicBezTo>
                    <a:pt x="1034" y="570"/>
                    <a:pt x="1067" y="586"/>
                    <a:pt x="1099" y="593"/>
                  </a:cubicBezTo>
                  <a:cubicBezTo>
                    <a:pt x="1095" y="634"/>
                    <a:pt x="1090" y="671"/>
                    <a:pt x="1084" y="713"/>
                  </a:cubicBezTo>
                  <a:lnTo>
                    <a:pt x="1031" y="651"/>
                  </a:lnTo>
                  <a:lnTo>
                    <a:pt x="890" y="625"/>
                  </a:lnTo>
                  <a:cubicBezTo>
                    <a:pt x="930" y="583"/>
                    <a:pt x="965" y="570"/>
                    <a:pt x="998" y="570"/>
                  </a:cubicBezTo>
                  <a:close/>
                  <a:moveTo>
                    <a:pt x="439" y="797"/>
                  </a:moveTo>
                  <a:cubicBezTo>
                    <a:pt x="456" y="805"/>
                    <a:pt x="474" y="810"/>
                    <a:pt x="474" y="814"/>
                  </a:cubicBezTo>
                  <a:cubicBezTo>
                    <a:pt x="475" y="871"/>
                    <a:pt x="474" y="930"/>
                    <a:pt x="474" y="990"/>
                  </a:cubicBezTo>
                  <a:lnTo>
                    <a:pt x="360" y="1058"/>
                  </a:lnTo>
                  <a:cubicBezTo>
                    <a:pt x="366" y="1015"/>
                    <a:pt x="370" y="985"/>
                    <a:pt x="375" y="956"/>
                  </a:cubicBezTo>
                  <a:lnTo>
                    <a:pt x="295" y="914"/>
                  </a:lnTo>
                  <a:lnTo>
                    <a:pt x="417" y="872"/>
                  </a:lnTo>
                  <a:cubicBezTo>
                    <a:pt x="425" y="849"/>
                    <a:pt x="431" y="826"/>
                    <a:pt x="439" y="797"/>
                  </a:cubicBezTo>
                  <a:close/>
                  <a:moveTo>
                    <a:pt x="1181" y="1"/>
                  </a:moveTo>
                  <a:cubicBezTo>
                    <a:pt x="1088" y="7"/>
                    <a:pt x="974" y="15"/>
                    <a:pt x="861" y="67"/>
                  </a:cubicBezTo>
                  <a:cubicBezTo>
                    <a:pt x="736" y="125"/>
                    <a:pt x="677" y="243"/>
                    <a:pt x="596" y="331"/>
                  </a:cubicBezTo>
                  <a:lnTo>
                    <a:pt x="474" y="302"/>
                  </a:lnTo>
                  <a:cubicBezTo>
                    <a:pt x="439" y="389"/>
                    <a:pt x="404" y="472"/>
                    <a:pt x="363" y="572"/>
                  </a:cubicBezTo>
                  <a:lnTo>
                    <a:pt x="498" y="571"/>
                  </a:lnTo>
                  <a:lnTo>
                    <a:pt x="374" y="697"/>
                  </a:lnTo>
                  <a:lnTo>
                    <a:pt x="298" y="572"/>
                  </a:lnTo>
                  <a:cubicBezTo>
                    <a:pt x="266" y="591"/>
                    <a:pt x="243" y="596"/>
                    <a:pt x="236" y="611"/>
                  </a:cubicBezTo>
                  <a:cubicBezTo>
                    <a:pt x="166" y="741"/>
                    <a:pt x="66" y="857"/>
                    <a:pt x="48" y="1014"/>
                  </a:cubicBezTo>
                  <a:cubicBezTo>
                    <a:pt x="42" y="1079"/>
                    <a:pt x="18" y="1144"/>
                    <a:pt x="1" y="1218"/>
                  </a:cubicBezTo>
                  <a:cubicBezTo>
                    <a:pt x="44" y="1288"/>
                    <a:pt x="51" y="1374"/>
                    <a:pt x="19" y="1450"/>
                  </a:cubicBezTo>
                  <a:cubicBezTo>
                    <a:pt x="29" y="1483"/>
                    <a:pt x="34" y="1516"/>
                    <a:pt x="47" y="1541"/>
                  </a:cubicBezTo>
                  <a:cubicBezTo>
                    <a:pt x="61" y="1565"/>
                    <a:pt x="85" y="1598"/>
                    <a:pt x="108" y="1600"/>
                  </a:cubicBezTo>
                  <a:cubicBezTo>
                    <a:pt x="225" y="1614"/>
                    <a:pt x="341" y="1656"/>
                    <a:pt x="449" y="1656"/>
                  </a:cubicBezTo>
                  <a:cubicBezTo>
                    <a:pt x="491" y="1656"/>
                    <a:pt x="531" y="1650"/>
                    <a:pt x="570" y="1633"/>
                  </a:cubicBezTo>
                  <a:lnTo>
                    <a:pt x="863" y="1678"/>
                  </a:lnTo>
                  <a:cubicBezTo>
                    <a:pt x="860" y="1635"/>
                    <a:pt x="857" y="1601"/>
                    <a:pt x="854" y="1549"/>
                  </a:cubicBezTo>
                  <a:lnTo>
                    <a:pt x="854" y="1549"/>
                  </a:lnTo>
                  <a:lnTo>
                    <a:pt x="950" y="1644"/>
                  </a:lnTo>
                  <a:cubicBezTo>
                    <a:pt x="1120" y="1623"/>
                    <a:pt x="1165" y="1481"/>
                    <a:pt x="1246" y="1374"/>
                  </a:cubicBezTo>
                  <a:cubicBezTo>
                    <a:pt x="1288" y="1363"/>
                    <a:pt x="1340" y="1353"/>
                    <a:pt x="1360" y="1323"/>
                  </a:cubicBezTo>
                  <a:cubicBezTo>
                    <a:pt x="1409" y="1251"/>
                    <a:pt x="1445" y="1168"/>
                    <a:pt x="1484" y="1094"/>
                  </a:cubicBezTo>
                  <a:cubicBezTo>
                    <a:pt x="1559" y="1012"/>
                    <a:pt x="1699" y="995"/>
                    <a:pt x="1715" y="868"/>
                  </a:cubicBezTo>
                  <a:cubicBezTo>
                    <a:pt x="1729" y="758"/>
                    <a:pt x="1814" y="658"/>
                    <a:pt x="1761" y="536"/>
                  </a:cubicBezTo>
                  <a:cubicBezTo>
                    <a:pt x="1700" y="502"/>
                    <a:pt x="1656" y="461"/>
                    <a:pt x="1633" y="386"/>
                  </a:cubicBezTo>
                  <a:cubicBezTo>
                    <a:pt x="1617" y="335"/>
                    <a:pt x="1557" y="278"/>
                    <a:pt x="1503" y="259"/>
                  </a:cubicBezTo>
                  <a:cubicBezTo>
                    <a:pt x="1371" y="212"/>
                    <a:pt x="1299" y="104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1"/>
            <p:cNvSpPr/>
            <p:nvPr/>
          </p:nvSpPr>
          <p:spPr>
            <a:xfrm>
              <a:off x="4383050" y="1711375"/>
              <a:ext cx="7750" cy="8325"/>
            </a:xfrm>
            <a:custGeom>
              <a:avLst/>
              <a:gdLst/>
              <a:ahLst/>
              <a:cxnLst/>
              <a:rect l="l" t="t" r="r" b="b"/>
              <a:pathLst>
                <a:path w="310" h="333" extrusionOk="0">
                  <a:moveTo>
                    <a:pt x="309" y="0"/>
                  </a:moveTo>
                  <a:lnTo>
                    <a:pt x="126" y="41"/>
                  </a:lnTo>
                  <a:cubicBezTo>
                    <a:pt x="108" y="54"/>
                    <a:pt x="80" y="63"/>
                    <a:pt x="74" y="80"/>
                  </a:cubicBezTo>
                  <a:cubicBezTo>
                    <a:pt x="47" y="162"/>
                    <a:pt x="24" y="248"/>
                    <a:pt x="0" y="332"/>
                  </a:cubicBezTo>
                  <a:cubicBezTo>
                    <a:pt x="126" y="297"/>
                    <a:pt x="189" y="186"/>
                    <a:pt x="276" y="105"/>
                  </a:cubicBezTo>
                  <a:cubicBezTo>
                    <a:pt x="295" y="87"/>
                    <a:pt x="294" y="47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1"/>
            <p:cNvSpPr/>
            <p:nvPr/>
          </p:nvSpPr>
          <p:spPr>
            <a:xfrm>
              <a:off x="4069125" y="1624400"/>
              <a:ext cx="8175" cy="5750"/>
            </a:xfrm>
            <a:custGeom>
              <a:avLst/>
              <a:gdLst/>
              <a:ahLst/>
              <a:cxnLst/>
              <a:rect l="l" t="t" r="r" b="b"/>
              <a:pathLst>
                <a:path w="327" h="230" extrusionOk="0">
                  <a:moveTo>
                    <a:pt x="81" y="1"/>
                  </a:moveTo>
                  <a:cubicBezTo>
                    <a:pt x="63" y="1"/>
                    <a:pt x="39" y="10"/>
                    <a:pt x="0" y="26"/>
                  </a:cubicBezTo>
                  <a:lnTo>
                    <a:pt x="81" y="104"/>
                  </a:lnTo>
                  <a:lnTo>
                    <a:pt x="121" y="193"/>
                  </a:lnTo>
                  <a:lnTo>
                    <a:pt x="256" y="229"/>
                  </a:lnTo>
                  <a:cubicBezTo>
                    <a:pt x="278" y="210"/>
                    <a:pt x="295" y="196"/>
                    <a:pt x="311" y="180"/>
                  </a:cubicBezTo>
                  <a:cubicBezTo>
                    <a:pt x="318" y="171"/>
                    <a:pt x="323" y="162"/>
                    <a:pt x="326" y="152"/>
                  </a:cubicBezTo>
                  <a:cubicBezTo>
                    <a:pt x="299" y="88"/>
                    <a:pt x="292" y="72"/>
                    <a:pt x="237" y="72"/>
                  </a:cubicBezTo>
                  <a:cubicBezTo>
                    <a:pt x="218" y="72"/>
                    <a:pt x="193" y="74"/>
                    <a:pt x="160" y="76"/>
                  </a:cubicBezTo>
                  <a:cubicBezTo>
                    <a:pt x="123" y="22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1"/>
            <p:cNvSpPr/>
            <p:nvPr/>
          </p:nvSpPr>
          <p:spPr>
            <a:xfrm>
              <a:off x="4021425" y="1640975"/>
              <a:ext cx="7300" cy="5400"/>
            </a:xfrm>
            <a:custGeom>
              <a:avLst/>
              <a:gdLst/>
              <a:ahLst/>
              <a:cxnLst/>
              <a:rect l="l" t="t" r="r" b="b"/>
              <a:pathLst>
                <a:path w="292" h="216" extrusionOk="0">
                  <a:moveTo>
                    <a:pt x="240" y="0"/>
                  </a:moveTo>
                  <a:cubicBezTo>
                    <a:pt x="227" y="0"/>
                    <a:pt x="215" y="3"/>
                    <a:pt x="206" y="10"/>
                  </a:cubicBezTo>
                  <a:cubicBezTo>
                    <a:pt x="136" y="61"/>
                    <a:pt x="71" y="120"/>
                    <a:pt x="1" y="178"/>
                  </a:cubicBezTo>
                  <a:cubicBezTo>
                    <a:pt x="42" y="203"/>
                    <a:pt x="80" y="215"/>
                    <a:pt x="118" y="215"/>
                  </a:cubicBezTo>
                  <a:cubicBezTo>
                    <a:pt x="170" y="215"/>
                    <a:pt x="221" y="191"/>
                    <a:pt x="281" y="143"/>
                  </a:cubicBezTo>
                  <a:cubicBezTo>
                    <a:pt x="265" y="113"/>
                    <a:pt x="248" y="81"/>
                    <a:pt x="232" y="50"/>
                  </a:cubicBezTo>
                  <a:cubicBezTo>
                    <a:pt x="256" y="34"/>
                    <a:pt x="274" y="23"/>
                    <a:pt x="291" y="11"/>
                  </a:cubicBezTo>
                  <a:cubicBezTo>
                    <a:pt x="274" y="4"/>
                    <a:pt x="25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1"/>
            <p:cNvSpPr/>
            <p:nvPr/>
          </p:nvSpPr>
          <p:spPr>
            <a:xfrm>
              <a:off x="4384825" y="1678900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1" y="30"/>
                  </a:moveTo>
                  <a:lnTo>
                    <a:pt x="1" y="31"/>
                  </a:lnTo>
                  <a:lnTo>
                    <a:pt x="2" y="31"/>
                  </a:lnTo>
                  <a:lnTo>
                    <a:pt x="1" y="30"/>
                  </a:lnTo>
                  <a:close/>
                  <a:moveTo>
                    <a:pt x="173" y="0"/>
                  </a:moveTo>
                  <a:lnTo>
                    <a:pt x="117" y="80"/>
                  </a:lnTo>
                  <a:lnTo>
                    <a:pt x="2" y="31"/>
                  </a:lnTo>
                  <a:lnTo>
                    <a:pt x="122" y="167"/>
                  </a:lnTo>
                  <a:cubicBezTo>
                    <a:pt x="129" y="168"/>
                    <a:pt x="137" y="169"/>
                    <a:pt x="143" y="169"/>
                  </a:cubicBezTo>
                  <a:cubicBezTo>
                    <a:pt x="194" y="169"/>
                    <a:pt x="223" y="124"/>
                    <a:pt x="259" y="93"/>
                  </a:cubicBezTo>
                  <a:lnTo>
                    <a:pt x="259" y="93"/>
                  </a:lnTo>
                  <a:lnTo>
                    <a:pt x="260" y="94"/>
                  </a:lnTo>
                  <a:lnTo>
                    <a:pt x="260" y="92"/>
                  </a:lnTo>
                  <a:cubicBezTo>
                    <a:pt x="260" y="93"/>
                    <a:pt x="259" y="93"/>
                    <a:pt x="259" y="93"/>
                  </a:cubicBezTo>
                  <a:lnTo>
                    <a:pt x="259" y="9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1"/>
            <p:cNvSpPr/>
            <p:nvPr/>
          </p:nvSpPr>
          <p:spPr>
            <a:xfrm>
              <a:off x="4134175" y="1617100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21" y="1"/>
                  </a:moveTo>
                  <a:lnTo>
                    <a:pt x="0" y="97"/>
                  </a:lnTo>
                  <a:cubicBezTo>
                    <a:pt x="7" y="137"/>
                    <a:pt x="13" y="170"/>
                    <a:pt x="17" y="203"/>
                  </a:cubicBezTo>
                  <a:lnTo>
                    <a:pt x="112" y="139"/>
                  </a:lnTo>
                  <a:cubicBezTo>
                    <a:pt x="121" y="97"/>
                    <a:pt x="130" y="55"/>
                    <a:pt x="139" y="12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1"/>
            <p:cNvSpPr/>
            <p:nvPr/>
          </p:nvSpPr>
          <p:spPr>
            <a:xfrm>
              <a:off x="4257650" y="1711875"/>
              <a:ext cx="4125" cy="4950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47" y="1"/>
                  </a:moveTo>
                  <a:lnTo>
                    <a:pt x="1" y="87"/>
                  </a:lnTo>
                  <a:lnTo>
                    <a:pt x="68" y="182"/>
                  </a:lnTo>
                  <a:lnTo>
                    <a:pt x="114" y="197"/>
                  </a:lnTo>
                  <a:lnTo>
                    <a:pt x="164" y="11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andal"/>
              <a:buNone/>
              <a:defRPr sz="35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60" r:id="rId6"/>
    <p:sldLayoutId id="2147483669" r:id="rId7"/>
    <p:sldLayoutId id="2147483676" r:id="rId8"/>
    <p:sldLayoutId id="2147483677" r:id="rId9"/>
    <p:sldLayoutId id="2147483681" r:id="rId10"/>
    <p:sldLayoutId id="2147483685" r:id="rId11"/>
    <p:sldLayoutId id="2147483686" r:id="rId12"/>
    <p:sldLayoutId id="214748368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4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31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9" name="Google Shape;13379;p45"/>
          <p:cNvGrpSpPr/>
          <p:nvPr/>
        </p:nvGrpSpPr>
        <p:grpSpPr>
          <a:xfrm rot="5400000">
            <a:off x="239055" y="247104"/>
            <a:ext cx="774348" cy="1621285"/>
            <a:chOff x="5654200" y="3787400"/>
            <a:chExt cx="450700" cy="943650"/>
          </a:xfrm>
        </p:grpSpPr>
        <p:sp>
          <p:nvSpPr>
            <p:cNvPr id="13380" name="Google Shape;13380;p45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1" name="Google Shape;13381;p45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45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3" name="Google Shape;13383;p45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4" name="Google Shape;13384;p45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5" name="Google Shape;13385;p45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6" name="Google Shape;13386;p45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45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45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9" name="Google Shape;13389;p45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0" name="Google Shape;13390;p45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1" name="Google Shape;13391;p45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45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45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45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45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45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7" name="Google Shape;13397;p45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8" name="Google Shape;13398;p45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45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45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1" name="Google Shape;13401;p45"/>
          <p:cNvSpPr txBox="1">
            <a:spLocks noGrp="1"/>
          </p:cNvSpPr>
          <p:nvPr>
            <p:ph type="ctrTitle"/>
          </p:nvPr>
        </p:nvSpPr>
        <p:spPr>
          <a:xfrm>
            <a:off x="998457" y="1340071"/>
            <a:ext cx="7351875" cy="17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000" dirty="0" err="1">
                <a:solidFill>
                  <a:srgbClr val="1D1D1D"/>
                </a:solidFill>
              </a:rPr>
              <a:t>RedLab</a:t>
            </a:r>
            <a:r>
              <a:rPr lang="en-US" sz="7000" dirty="0">
                <a:solidFill>
                  <a:srgbClr val="E13636"/>
                </a:solidFill>
              </a:rPr>
              <a:t>/Hack</a:t>
            </a:r>
            <a:endParaRPr lang="en-US" sz="3400" dirty="0">
              <a:solidFill>
                <a:srgbClr val="E13636"/>
              </a:solidFill>
            </a:endParaRPr>
          </a:p>
        </p:txBody>
      </p:sp>
      <p:sp>
        <p:nvSpPr>
          <p:cNvPr id="13402" name="Google Shape;13402;p45"/>
          <p:cNvSpPr txBox="1">
            <a:spLocks noGrp="1"/>
          </p:cNvSpPr>
          <p:nvPr>
            <p:ph type="subTitle" idx="1"/>
          </p:nvPr>
        </p:nvSpPr>
        <p:spPr>
          <a:xfrm>
            <a:off x="2067150" y="2775473"/>
            <a:ext cx="5009700" cy="11725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Разработка модели для выявления аномалий во временном ряду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Команда: </a:t>
            </a:r>
            <a:r>
              <a:rPr lang="en-US" b="1" dirty="0" err="1"/>
              <a:t>ikanam_chipi_chipi</a:t>
            </a:r>
            <a:r>
              <a:rPr lang="ru-RU" b="1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" name="Google Shape;13936;p56"/>
          <p:cNvSpPr txBox="1">
            <a:spLocks noGrp="1"/>
          </p:cNvSpPr>
          <p:nvPr>
            <p:ph type="title"/>
          </p:nvPr>
        </p:nvSpPr>
        <p:spPr>
          <a:xfrm>
            <a:off x="911198" y="1270328"/>
            <a:ext cx="7321603" cy="675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Демонстрация решения</a:t>
            </a:r>
            <a:endParaRPr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CEBDE-A119-0214-59F8-4E110444B7E4}"/>
              </a:ext>
            </a:extLst>
          </p:cNvPr>
          <p:cNvSpPr txBox="1"/>
          <p:nvPr/>
        </p:nvSpPr>
        <p:spPr>
          <a:xfrm>
            <a:off x="2258932" y="1864909"/>
            <a:ext cx="4626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/maxlyara1/</a:t>
            </a:r>
            <a:r>
              <a:rPr lang="en-US" dirty="0" err="1"/>
              <a:t>find_anomalies_hackathon</a:t>
            </a:r>
            <a:r>
              <a:rPr lang="en-US" dirty="0"/>
              <a:t>/blob/main/%D0%98%D0%BD%D1%82%D0%B5%D1%80%D1%84%D0%B5%D0%B9%D1%81_26_05_2024.mp4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1" name="Google Shape;137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59987" y="1705137"/>
            <a:ext cx="1177252" cy="10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3" name="Google Shape;13713;p52"/>
          <p:cNvSpPr txBox="1">
            <a:spLocks noGrp="1"/>
          </p:cNvSpPr>
          <p:nvPr>
            <p:ph type="subTitle" idx="3"/>
          </p:nvPr>
        </p:nvSpPr>
        <p:spPr>
          <a:xfrm>
            <a:off x="1876163" y="3259149"/>
            <a:ext cx="2544900" cy="12943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использования на практике, в реальном времени есть возможность подключиться к базе данных для </a:t>
            </a:r>
            <a:r>
              <a:rPr lang="ru-RU" b="1" dirty="0"/>
              <a:t>прямого доступа к данным</a:t>
            </a:r>
            <a:endParaRPr b="1" dirty="0"/>
          </a:p>
        </p:txBody>
      </p:sp>
      <p:sp>
        <p:nvSpPr>
          <p:cNvPr id="13714" name="Google Shape;13714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Масштабируемость решения</a:t>
            </a:r>
            <a:endParaRPr b="1" dirty="0"/>
          </a:p>
        </p:txBody>
      </p:sp>
      <p:sp>
        <p:nvSpPr>
          <p:cNvPr id="13715" name="Google Shape;13715;p52"/>
          <p:cNvSpPr txBox="1">
            <a:spLocks noGrp="1"/>
          </p:cNvSpPr>
          <p:nvPr>
            <p:ph type="subTitle" idx="1"/>
          </p:nvPr>
        </p:nvSpPr>
        <p:spPr>
          <a:xfrm>
            <a:off x="1776942" y="2812970"/>
            <a:ext cx="2743338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Подключение к БД</a:t>
            </a:r>
            <a:endParaRPr b="1" dirty="0"/>
          </a:p>
        </p:txBody>
      </p:sp>
      <p:sp>
        <p:nvSpPr>
          <p:cNvPr id="13716" name="Google Shape;13716;p52"/>
          <p:cNvSpPr txBox="1">
            <a:spLocks noGrp="1"/>
          </p:cNvSpPr>
          <p:nvPr>
            <p:ph type="subTitle" idx="2"/>
          </p:nvPr>
        </p:nvSpPr>
        <p:spPr>
          <a:xfrm>
            <a:off x="4722915" y="2814896"/>
            <a:ext cx="2846753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Добавление метрик </a:t>
            </a:r>
            <a:endParaRPr b="1" dirty="0"/>
          </a:p>
        </p:txBody>
      </p:sp>
      <p:sp>
        <p:nvSpPr>
          <p:cNvPr id="13717" name="Google Shape;13717;p52"/>
          <p:cNvSpPr txBox="1">
            <a:spLocks noGrp="1"/>
          </p:cNvSpPr>
          <p:nvPr>
            <p:ph type="subTitle" idx="4"/>
          </p:nvPr>
        </p:nvSpPr>
        <p:spPr>
          <a:xfrm>
            <a:off x="4921856" y="3259150"/>
            <a:ext cx="2345959" cy="1357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Есть возможность дополнить существующие метрики для </a:t>
            </a:r>
            <a:r>
              <a:rPr lang="ru-RU" b="1" dirty="0"/>
              <a:t>увеличения вероятности обнаружения сбоя в работе системы</a:t>
            </a:r>
            <a:r>
              <a:rPr lang="ru-RU" dirty="0"/>
              <a:t> есть </a:t>
            </a:r>
            <a:endParaRPr dirty="0"/>
          </a:p>
        </p:txBody>
      </p:sp>
      <p:pic>
        <p:nvPicPr>
          <p:cNvPr id="2" name="Picture 2" descr="База данных – Бесплатные иконки: технологии">
            <a:extLst>
              <a:ext uri="{FF2B5EF4-FFF2-40B4-BE49-F238E27FC236}">
                <a16:creationId xmlns:a16="http://schemas.microsoft.com/office/drawing/2014/main" id="{176E157B-6535-C17F-BFBC-BB72FF49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534" y="1935741"/>
            <a:ext cx="628153" cy="6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3711;p52">
            <a:extLst>
              <a:ext uri="{FF2B5EF4-FFF2-40B4-BE49-F238E27FC236}">
                <a16:creationId xmlns:a16="http://schemas.microsoft.com/office/drawing/2014/main" id="{3CBF59A2-0F25-2B45-F8CA-3EBAF45E23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406740" y="1766333"/>
            <a:ext cx="1177252" cy="10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6" descr="Метрики – Бесплатные иконки: бизнес">
            <a:extLst>
              <a:ext uri="{FF2B5EF4-FFF2-40B4-BE49-F238E27FC236}">
                <a16:creationId xmlns:a16="http://schemas.microsoft.com/office/drawing/2014/main" id="{8259A77C-9785-B1CF-B1C7-489580395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67" y="1885418"/>
            <a:ext cx="728797" cy="72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942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1" name="Google Shape;13941;p57"/>
          <p:cNvSpPr txBox="1">
            <a:spLocks noGrp="1"/>
          </p:cNvSpPr>
          <p:nvPr>
            <p:ph type="title"/>
          </p:nvPr>
        </p:nvSpPr>
        <p:spPr>
          <a:xfrm>
            <a:off x="1524747" y="254663"/>
            <a:ext cx="609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23536"/>
                </a:solidFill>
              </a:rPr>
              <a:t>i</a:t>
            </a:r>
            <a:r>
              <a:rPr lang="en" dirty="0" err="1">
                <a:solidFill>
                  <a:srgbClr val="E23536"/>
                </a:solidFill>
              </a:rPr>
              <a:t>kanam_chipi_chipi</a:t>
            </a:r>
            <a:endParaRPr dirty="0">
              <a:solidFill>
                <a:srgbClr val="E23536"/>
              </a:solidFill>
            </a:endParaRPr>
          </a:p>
        </p:txBody>
      </p:sp>
      <p:pic>
        <p:nvPicPr>
          <p:cNvPr id="4" name="Picture 4" descr="A person in a red shirt&#10;&#10;Description automatically generated">
            <a:extLst>
              <a:ext uri="{FF2B5EF4-FFF2-40B4-BE49-F238E27FC236}">
                <a16:creationId xmlns:a16="http://schemas.microsoft.com/office/drawing/2014/main" id="{67063B17-4654-D5B3-1A7B-F1B8B3E74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93" y="1017343"/>
            <a:ext cx="2578401" cy="2870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E38DC-CFD4-4D14-BD5F-5EAED8E79024}"/>
              </a:ext>
            </a:extLst>
          </p:cNvPr>
          <p:cNvSpPr txBox="1"/>
          <p:nvPr/>
        </p:nvSpPr>
        <p:spPr>
          <a:xfrm>
            <a:off x="3892524" y="3924139"/>
            <a:ext cx="135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E23536"/>
                </a:solidFill>
              </a:rPr>
              <a:t>Максим Ляра</a:t>
            </a:r>
          </a:p>
        </p:txBody>
      </p:sp>
      <p:pic>
        <p:nvPicPr>
          <p:cNvPr id="6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327269A9-46A7-425B-1005-AA57FD61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8540" y="1375473"/>
            <a:ext cx="2871047" cy="2153285"/>
          </a:xfrm>
          <a:prstGeom prst="rect">
            <a:avLst/>
          </a:prstGeom>
        </p:spPr>
      </p:pic>
      <p:pic>
        <p:nvPicPr>
          <p:cNvPr id="7" name="Picture 10" descr="A person in a black sweatshirt&#10;&#10;Description automatically generated">
            <a:extLst>
              <a:ext uri="{FF2B5EF4-FFF2-40B4-BE49-F238E27FC236}">
                <a16:creationId xmlns:a16="http://schemas.microsoft.com/office/drawing/2014/main" id="{8155FF08-7C7C-7FFE-BAC0-DECEFFAD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151" y="1015021"/>
            <a:ext cx="2255691" cy="2871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69936-6F0F-D2C7-2F37-AB597DDECBA8}"/>
              </a:ext>
            </a:extLst>
          </p:cNvPr>
          <p:cNvSpPr txBox="1"/>
          <p:nvPr/>
        </p:nvSpPr>
        <p:spPr>
          <a:xfrm>
            <a:off x="6707947" y="3915782"/>
            <a:ext cx="202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E23536"/>
                </a:solidFill>
              </a:rPr>
              <a:t>Станислав Палатов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F5573-2AE8-C085-38BF-43EB0BDCA53F}"/>
              </a:ext>
            </a:extLst>
          </p:cNvPr>
          <p:cNvSpPr txBox="1"/>
          <p:nvPr/>
        </p:nvSpPr>
        <p:spPr>
          <a:xfrm>
            <a:off x="873499" y="3915783"/>
            <a:ext cx="1661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E23536"/>
                </a:solidFill>
              </a:rPr>
              <a:t>Аделя Сабирова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DBDED-705B-924D-0EF9-1A67A217C7FB}"/>
              </a:ext>
            </a:extLst>
          </p:cNvPr>
          <p:cNvSpPr txBox="1"/>
          <p:nvPr/>
        </p:nvSpPr>
        <p:spPr>
          <a:xfrm>
            <a:off x="3392947" y="4114526"/>
            <a:ext cx="2358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Team lead, Data scientist </a:t>
            </a:r>
            <a:endParaRPr lang="ru-RU" dirty="0">
              <a:solidFill>
                <a:srgbClr val="E2353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5B416-FA91-F64C-DECB-E9C57F9F9609}"/>
              </a:ext>
            </a:extLst>
          </p:cNvPr>
          <p:cNvSpPr txBox="1"/>
          <p:nvPr/>
        </p:nvSpPr>
        <p:spPr>
          <a:xfrm>
            <a:off x="7092351" y="4115278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Data scientist</a:t>
            </a:r>
            <a:endParaRPr lang="ru-RU" dirty="0">
              <a:solidFill>
                <a:srgbClr val="E2353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E8710-F453-5FAC-4287-2218A7AF8BB3}"/>
              </a:ext>
            </a:extLst>
          </p:cNvPr>
          <p:cNvSpPr txBox="1"/>
          <p:nvPr/>
        </p:nvSpPr>
        <p:spPr>
          <a:xfrm>
            <a:off x="627633" y="4114527"/>
            <a:ext cx="2153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Data engineer, designer</a:t>
            </a:r>
            <a:endParaRPr lang="ru-RU" dirty="0">
              <a:solidFill>
                <a:srgbClr val="E2353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3FB52-3B17-4975-BE33-48269B5DB4F2}"/>
              </a:ext>
            </a:extLst>
          </p:cNvPr>
          <p:cNvSpPr txBox="1"/>
          <p:nvPr/>
        </p:nvSpPr>
        <p:spPr>
          <a:xfrm>
            <a:off x="3801594" y="4304913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TG: @maxlyara1</a:t>
            </a:r>
            <a:endParaRPr lang="ru-RU" dirty="0">
              <a:solidFill>
                <a:srgbClr val="E2353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0" name="Google Shape;14200;p60"/>
          <p:cNvSpPr txBox="1">
            <a:spLocks noGrp="1"/>
          </p:cNvSpPr>
          <p:nvPr>
            <p:ph type="title"/>
          </p:nvPr>
        </p:nvSpPr>
        <p:spPr>
          <a:xfrm>
            <a:off x="1657518" y="1375706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Скорость работы </a:t>
            </a:r>
            <a:endParaRPr b="1" dirty="0"/>
          </a:p>
        </p:txBody>
      </p:sp>
      <p:sp>
        <p:nvSpPr>
          <p:cNvPr id="14201" name="Google Shape;14201;p60"/>
          <p:cNvSpPr txBox="1">
            <a:spLocks noGrp="1"/>
          </p:cNvSpPr>
          <p:nvPr>
            <p:ph type="subTitle" idx="1"/>
          </p:nvPr>
        </p:nvSpPr>
        <p:spPr>
          <a:xfrm>
            <a:off x="1657523" y="1744505"/>
            <a:ext cx="2634089" cy="896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Требуется алгоритм, который </a:t>
            </a:r>
            <a:r>
              <a:rPr lang="ru-RU" b="1" dirty="0"/>
              <a:t>быстро определяет </a:t>
            </a:r>
            <a:r>
              <a:rPr lang="ru-RU" dirty="0"/>
              <a:t>аномалии в данных</a:t>
            </a:r>
            <a:endParaRPr dirty="0"/>
          </a:p>
        </p:txBody>
      </p:sp>
      <p:sp>
        <p:nvSpPr>
          <p:cNvPr id="14204" name="Google Shape;14204;p60"/>
          <p:cNvSpPr txBox="1">
            <a:spLocks noGrp="1"/>
          </p:cNvSpPr>
          <p:nvPr>
            <p:ph type="title" idx="4"/>
          </p:nvPr>
        </p:nvSpPr>
        <p:spPr>
          <a:xfrm>
            <a:off x="1679482" y="292569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Сезонность</a:t>
            </a:r>
            <a:endParaRPr b="1" dirty="0"/>
          </a:p>
        </p:txBody>
      </p:sp>
      <p:sp>
        <p:nvSpPr>
          <p:cNvPr id="14205" name="Google Shape;14205;p60"/>
          <p:cNvSpPr txBox="1">
            <a:spLocks noGrp="1"/>
          </p:cNvSpPr>
          <p:nvPr>
            <p:ph type="subTitle" idx="5"/>
          </p:nvPr>
        </p:nvSpPr>
        <p:spPr>
          <a:xfrm>
            <a:off x="1679486" y="3294490"/>
            <a:ext cx="2612125" cy="10761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Внутри дня метрики могут меняться значительно.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Изменения вызванные сезонностью – не аномалии</a:t>
            </a:r>
            <a:endParaRPr b="1" dirty="0"/>
          </a:p>
        </p:txBody>
      </p:sp>
      <p:sp>
        <p:nvSpPr>
          <p:cNvPr id="14208" name="Google Shape;14208;p60"/>
          <p:cNvSpPr txBox="1">
            <a:spLocks noGrp="1"/>
          </p:cNvSpPr>
          <p:nvPr>
            <p:ph type="title" idx="15"/>
          </p:nvPr>
        </p:nvSpPr>
        <p:spPr>
          <a:xfrm>
            <a:off x="720000" y="426462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Проблематика</a:t>
            </a:r>
            <a:endParaRPr b="1" dirty="0"/>
          </a:p>
        </p:txBody>
      </p:sp>
      <p:pic>
        <p:nvPicPr>
          <p:cNvPr id="14213" name="Google Shape;142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42369" y="1334912"/>
            <a:ext cx="1001687" cy="89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4" name="Google Shape;142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64333" y="2927513"/>
            <a:ext cx="1001687" cy="89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200;p60">
            <a:extLst>
              <a:ext uri="{FF2B5EF4-FFF2-40B4-BE49-F238E27FC236}">
                <a16:creationId xmlns:a16="http://schemas.microsoft.com/office/drawing/2014/main" id="{6B4BA330-FEB7-2B22-A4FC-E785BFC58BA9}"/>
              </a:ext>
            </a:extLst>
          </p:cNvPr>
          <p:cNvSpPr txBox="1">
            <a:spLocks/>
          </p:cNvSpPr>
          <p:nvPr/>
        </p:nvSpPr>
        <p:spPr>
          <a:xfrm>
            <a:off x="6044132" y="1420791"/>
            <a:ext cx="3480419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ndal"/>
              <a:buNone/>
              <a:defRPr sz="2000" b="0" i="0" u="none" strike="noStrike" cap="none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Open-source</a:t>
            </a:r>
            <a:endParaRPr lang="ru-RU" b="1" dirty="0"/>
          </a:p>
        </p:txBody>
      </p:sp>
      <p:sp>
        <p:nvSpPr>
          <p:cNvPr id="19" name="Google Shape;14201;p60">
            <a:extLst>
              <a:ext uri="{FF2B5EF4-FFF2-40B4-BE49-F238E27FC236}">
                <a16:creationId xmlns:a16="http://schemas.microsoft.com/office/drawing/2014/main" id="{4409FFBF-1B1C-B927-24BD-ADA9DB2AD15F}"/>
              </a:ext>
            </a:extLst>
          </p:cNvPr>
          <p:cNvSpPr txBox="1">
            <a:spLocks/>
          </p:cNvSpPr>
          <p:nvPr/>
        </p:nvSpPr>
        <p:spPr>
          <a:xfrm>
            <a:off x="6044138" y="1789590"/>
            <a:ext cx="2634089" cy="896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ru-RU" dirty="0"/>
              <a:t>Необходимо использовать только </a:t>
            </a:r>
            <a:r>
              <a:rPr lang="ru-RU" b="1" dirty="0"/>
              <a:t>бесплатные, открытые решения</a:t>
            </a:r>
          </a:p>
        </p:txBody>
      </p:sp>
      <p:sp>
        <p:nvSpPr>
          <p:cNvPr id="20" name="Google Shape;14204;p60">
            <a:extLst>
              <a:ext uri="{FF2B5EF4-FFF2-40B4-BE49-F238E27FC236}">
                <a16:creationId xmlns:a16="http://schemas.microsoft.com/office/drawing/2014/main" id="{9EA71CA9-1BD8-928D-4B98-523A28223878}"/>
              </a:ext>
            </a:extLst>
          </p:cNvPr>
          <p:cNvSpPr txBox="1">
            <a:spLocks/>
          </p:cNvSpPr>
          <p:nvPr/>
        </p:nvSpPr>
        <p:spPr>
          <a:xfrm>
            <a:off x="6066096" y="2970775"/>
            <a:ext cx="292245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ndal"/>
              <a:buNone/>
              <a:defRPr sz="2000" b="0" i="0" u="none" strike="noStrike" cap="none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b="1" dirty="0"/>
              <a:t>Аномалия – это что?</a:t>
            </a:r>
          </a:p>
        </p:txBody>
      </p:sp>
      <p:sp>
        <p:nvSpPr>
          <p:cNvPr id="21" name="Google Shape;14205;p60">
            <a:extLst>
              <a:ext uri="{FF2B5EF4-FFF2-40B4-BE49-F238E27FC236}">
                <a16:creationId xmlns:a16="http://schemas.microsoft.com/office/drawing/2014/main" id="{0CF88B78-9982-259A-4D6A-8C97A1B05FD9}"/>
              </a:ext>
            </a:extLst>
          </p:cNvPr>
          <p:cNvSpPr txBox="1">
            <a:spLocks/>
          </p:cNvSpPr>
          <p:nvPr/>
        </p:nvSpPr>
        <p:spPr>
          <a:xfrm>
            <a:off x="6066101" y="3339576"/>
            <a:ext cx="2612125" cy="1031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ru-RU" dirty="0"/>
              <a:t>Необходимо определить, что считается </a:t>
            </a:r>
            <a:r>
              <a:rPr lang="ru-RU" b="1" dirty="0"/>
              <a:t>«ненормальным» поведением метрик</a:t>
            </a:r>
          </a:p>
        </p:txBody>
      </p:sp>
      <p:pic>
        <p:nvPicPr>
          <p:cNvPr id="22" name="Google Shape;14213;p60">
            <a:extLst>
              <a:ext uri="{FF2B5EF4-FFF2-40B4-BE49-F238E27FC236}">
                <a16:creationId xmlns:a16="http://schemas.microsoft.com/office/drawing/2014/main" id="{BD444E67-6FE2-C111-AA0B-5A231F51E2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28984" y="1379997"/>
            <a:ext cx="1001687" cy="89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214;p60">
            <a:extLst>
              <a:ext uri="{FF2B5EF4-FFF2-40B4-BE49-F238E27FC236}">
                <a16:creationId xmlns:a16="http://schemas.microsoft.com/office/drawing/2014/main" id="{CFF3C063-09C1-4342-CC99-2623C2C4BA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50948" y="2972598"/>
            <a:ext cx="1001687" cy="896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27829;p96">
            <a:extLst>
              <a:ext uri="{FF2B5EF4-FFF2-40B4-BE49-F238E27FC236}">
                <a16:creationId xmlns:a16="http://schemas.microsoft.com/office/drawing/2014/main" id="{25D882B1-73F2-3F71-2809-7475E9FDE4DC}"/>
              </a:ext>
            </a:extLst>
          </p:cNvPr>
          <p:cNvGrpSpPr/>
          <p:nvPr/>
        </p:nvGrpSpPr>
        <p:grpSpPr>
          <a:xfrm>
            <a:off x="795351" y="1543784"/>
            <a:ext cx="465039" cy="471212"/>
            <a:chOff x="3979435" y="1976585"/>
            <a:chExt cx="345265" cy="349848"/>
          </a:xfrm>
        </p:grpSpPr>
        <p:sp>
          <p:nvSpPr>
            <p:cNvPr id="39" name="Google Shape;27830;p96">
              <a:extLst>
                <a:ext uri="{FF2B5EF4-FFF2-40B4-BE49-F238E27FC236}">
                  <a16:creationId xmlns:a16="http://schemas.microsoft.com/office/drawing/2014/main" id="{EDB0ABF2-19DD-A6CF-99F2-0474EB6243FC}"/>
                </a:ext>
              </a:extLst>
            </p:cNvPr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831;p96">
              <a:extLst>
                <a:ext uri="{FF2B5EF4-FFF2-40B4-BE49-F238E27FC236}">
                  <a16:creationId xmlns:a16="http://schemas.microsoft.com/office/drawing/2014/main" id="{CC7FBC16-19F5-B155-6D48-C94BF67C7A47}"/>
                </a:ext>
              </a:extLst>
            </p:cNvPr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832;p96">
              <a:extLst>
                <a:ext uri="{FF2B5EF4-FFF2-40B4-BE49-F238E27FC236}">
                  <a16:creationId xmlns:a16="http://schemas.microsoft.com/office/drawing/2014/main" id="{6FABD0FE-F34D-A7EA-09C2-1F55BFEDF727}"/>
                </a:ext>
              </a:extLst>
            </p:cNvPr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833;p96">
              <a:extLst>
                <a:ext uri="{FF2B5EF4-FFF2-40B4-BE49-F238E27FC236}">
                  <a16:creationId xmlns:a16="http://schemas.microsoft.com/office/drawing/2014/main" id="{895B8379-D6A6-AEDC-A3C7-6597C3C16C7D}"/>
                </a:ext>
              </a:extLst>
            </p:cNvPr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834;p96">
              <a:extLst>
                <a:ext uri="{FF2B5EF4-FFF2-40B4-BE49-F238E27FC236}">
                  <a16:creationId xmlns:a16="http://schemas.microsoft.com/office/drawing/2014/main" id="{38D6EEDD-8DE0-C5FF-844F-8BD8A72B049E}"/>
                </a:ext>
              </a:extLst>
            </p:cNvPr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835;p96">
              <a:extLst>
                <a:ext uri="{FF2B5EF4-FFF2-40B4-BE49-F238E27FC236}">
                  <a16:creationId xmlns:a16="http://schemas.microsoft.com/office/drawing/2014/main" id="{9379669B-F695-F58B-B933-D798A1E44784}"/>
                </a:ext>
              </a:extLst>
            </p:cNvPr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836;p96">
              <a:extLst>
                <a:ext uri="{FF2B5EF4-FFF2-40B4-BE49-F238E27FC236}">
                  <a16:creationId xmlns:a16="http://schemas.microsoft.com/office/drawing/2014/main" id="{7633BA32-FE15-634F-B577-5A9D536DD560}"/>
                </a:ext>
              </a:extLst>
            </p:cNvPr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837;p96">
              <a:extLst>
                <a:ext uri="{FF2B5EF4-FFF2-40B4-BE49-F238E27FC236}">
                  <a16:creationId xmlns:a16="http://schemas.microsoft.com/office/drawing/2014/main" id="{1CAAA316-B7A4-3272-B69A-2E229B953F64}"/>
                </a:ext>
              </a:extLst>
            </p:cNvPr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838;p96">
              <a:extLst>
                <a:ext uri="{FF2B5EF4-FFF2-40B4-BE49-F238E27FC236}">
                  <a16:creationId xmlns:a16="http://schemas.microsoft.com/office/drawing/2014/main" id="{F1A1CB5F-1C3C-5FB1-8EDA-EEFA76B8EF0A}"/>
                </a:ext>
              </a:extLst>
            </p:cNvPr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839;p96">
              <a:extLst>
                <a:ext uri="{FF2B5EF4-FFF2-40B4-BE49-F238E27FC236}">
                  <a16:creationId xmlns:a16="http://schemas.microsoft.com/office/drawing/2014/main" id="{8AC9AA15-2E9D-B676-A84E-5B0220FB2D20}"/>
                </a:ext>
              </a:extLst>
            </p:cNvPr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840;p96">
              <a:extLst>
                <a:ext uri="{FF2B5EF4-FFF2-40B4-BE49-F238E27FC236}">
                  <a16:creationId xmlns:a16="http://schemas.microsoft.com/office/drawing/2014/main" id="{749D631D-AA8B-544E-8459-EF4543943900}"/>
                </a:ext>
              </a:extLst>
            </p:cNvPr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841;p96">
              <a:extLst>
                <a:ext uri="{FF2B5EF4-FFF2-40B4-BE49-F238E27FC236}">
                  <a16:creationId xmlns:a16="http://schemas.microsoft.com/office/drawing/2014/main" id="{BE37A539-A1A8-A9DB-B9FA-183D4E0D01EA}"/>
                </a:ext>
              </a:extLst>
            </p:cNvPr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842;p96">
              <a:extLst>
                <a:ext uri="{FF2B5EF4-FFF2-40B4-BE49-F238E27FC236}">
                  <a16:creationId xmlns:a16="http://schemas.microsoft.com/office/drawing/2014/main" id="{087A01A6-D2D3-147F-4971-AA2DB6DD56D9}"/>
                </a:ext>
              </a:extLst>
            </p:cNvPr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843;p96">
              <a:extLst>
                <a:ext uri="{FF2B5EF4-FFF2-40B4-BE49-F238E27FC236}">
                  <a16:creationId xmlns:a16="http://schemas.microsoft.com/office/drawing/2014/main" id="{84CC35D9-87C4-197E-71F9-DA2648F68B04}"/>
                </a:ext>
              </a:extLst>
            </p:cNvPr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844;p96">
              <a:extLst>
                <a:ext uri="{FF2B5EF4-FFF2-40B4-BE49-F238E27FC236}">
                  <a16:creationId xmlns:a16="http://schemas.microsoft.com/office/drawing/2014/main" id="{65B8FCA8-BF1B-1D6A-DE52-EA2FE4090401}"/>
                </a:ext>
              </a:extLst>
            </p:cNvPr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845;p96">
              <a:extLst>
                <a:ext uri="{FF2B5EF4-FFF2-40B4-BE49-F238E27FC236}">
                  <a16:creationId xmlns:a16="http://schemas.microsoft.com/office/drawing/2014/main" id="{B1FD02C5-044F-2EE2-6888-3BEDF984A656}"/>
                </a:ext>
              </a:extLst>
            </p:cNvPr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846;p96">
              <a:extLst>
                <a:ext uri="{FF2B5EF4-FFF2-40B4-BE49-F238E27FC236}">
                  <a16:creationId xmlns:a16="http://schemas.microsoft.com/office/drawing/2014/main" id="{5F0FA058-2310-5223-7D34-34511164643C}"/>
                </a:ext>
              </a:extLst>
            </p:cNvPr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30322;p100">
            <a:extLst>
              <a:ext uri="{FF2B5EF4-FFF2-40B4-BE49-F238E27FC236}">
                <a16:creationId xmlns:a16="http://schemas.microsoft.com/office/drawing/2014/main" id="{AC8C0F03-3D15-04B6-F711-1E7AC23DAE49}"/>
              </a:ext>
            </a:extLst>
          </p:cNvPr>
          <p:cNvGrpSpPr/>
          <p:nvPr/>
        </p:nvGrpSpPr>
        <p:grpSpPr>
          <a:xfrm>
            <a:off x="801321" y="3110190"/>
            <a:ext cx="547619" cy="487952"/>
            <a:chOff x="1327676" y="2910480"/>
            <a:chExt cx="347934" cy="310024"/>
          </a:xfrm>
        </p:grpSpPr>
        <p:sp>
          <p:nvSpPr>
            <p:cNvPr id="57" name="Google Shape;30323;p100">
              <a:extLst>
                <a:ext uri="{FF2B5EF4-FFF2-40B4-BE49-F238E27FC236}">
                  <a16:creationId xmlns:a16="http://schemas.microsoft.com/office/drawing/2014/main" id="{29344E52-CDF7-F347-E2DB-A11B1D40F115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324;p100">
              <a:extLst>
                <a:ext uri="{FF2B5EF4-FFF2-40B4-BE49-F238E27FC236}">
                  <a16:creationId xmlns:a16="http://schemas.microsoft.com/office/drawing/2014/main" id="{D6BE2C2A-4EBE-98E5-EB2C-F600491ACE72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325;p100">
              <a:extLst>
                <a:ext uri="{FF2B5EF4-FFF2-40B4-BE49-F238E27FC236}">
                  <a16:creationId xmlns:a16="http://schemas.microsoft.com/office/drawing/2014/main" id="{536AF4D2-A189-FE30-C9F2-5406D93D6860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326;p100">
              <a:extLst>
                <a:ext uri="{FF2B5EF4-FFF2-40B4-BE49-F238E27FC236}">
                  <a16:creationId xmlns:a16="http://schemas.microsoft.com/office/drawing/2014/main" id="{7953FE7B-372A-6AEC-FDDE-C35ADFC55D96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327;p100">
              <a:extLst>
                <a:ext uri="{FF2B5EF4-FFF2-40B4-BE49-F238E27FC236}">
                  <a16:creationId xmlns:a16="http://schemas.microsoft.com/office/drawing/2014/main" id="{CC61EE75-47C6-15B5-2609-83B2FF6A6D9C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28030;p96">
            <a:extLst>
              <a:ext uri="{FF2B5EF4-FFF2-40B4-BE49-F238E27FC236}">
                <a16:creationId xmlns:a16="http://schemas.microsoft.com/office/drawing/2014/main" id="{923B5DA7-FCC1-1F40-3102-DC425E520A5F}"/>
              </a:ext>
            </a:extLst>
          </p:cNvPr>
          <p:cNvGrpSpPr/>
          <p:nvPr/>
        </p:nvGrpSpPr>
        <p:grpSpPr>
          <a:xfrm>
            <a:off x="5161762" y="1516682"/>
            <a:ext cx="536130" cy="545816"/>
            <a:chOff x="7529411" y="2414659"/>
            <a:chExt cx="355863" cy="362292"/>
          </a:xfrm>
        </p:grpSpPr>
        <p:sp>
          <p:nvSpPr>
            <p:cNvPr id="63" name="Google Shape;28031;p96">
              <a:extLst>
                <a:ext uri="{FF2B5EF4-FFF2-40B4-BE49-F238E27FC236}">
                  <a16:creationId xmlns:a16="http://schemas.microsoft.com/office/drawing/2014/main" id="{A4A6FE66-EDF5-5217-07EA-F3C90318CA84}"/>
                </a:ext>
              </a:extLst>
            </p:cNvPr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4" name="Google Shape;28032;p96">
              <a:extLst>
                <a:ext uri="{FF2B5EF4-FFF2-40B4-BE49-F238E27FC236}">
                  <a16:creationId xmlns:a16="http://schemas.microsoft.com/office/drawing/2014/main" id="{5E253005-8A0B-802D-C272-432F50DCB771}"/>
                </a:ext>
              </a:extLst>
            </p:cNvPr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5" name="Google Shape;28033;p96">
              <a:extLst>
                <a:ext uri="{FF2B5EF4-FFF2-40B4-BE49-F238E27FC236}">
                  <a16:creationId xmlns:a16="http://schemas.microsoft.com/office/drawing/2014/main" id="{AE939090-5245-9808-AB23-C223D46B3B78}"/>
                </a:ext>
              </a:extLst>
            </p:cNvPr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6" name="Google Shape;28034;p96">
              <a:extLst>
                <a:ext uri="{FF2B5EF4-FFF2-40B4-BE49-F238E27FC236}">
                  <a16:creationId xmlns:a16="http://schemas.microsoft.com/office/drawing/2014/main" id="{538832A4-03E4-D3FD-E2EA-EAEA3AF19CBF}"/>
                </a:ext>
              </a:extLst>
            </p:cNvPr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7" name="Google Shape;28035;p96">
              <a:extLst>
                <a:ext uri="{FF2B5EF4-FFF2-40B4-BE49-F238E27FC236}">
                  <a16:creationId xmlns:a16="http://schemas.microsoft.com/office/drawing/2014/main" id="{655B0294-8F41-E712-E4CE-BB1F74FDEE57}"/>
                </a:ext>
              </a:extLst>
            </p:cNvPr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28036;p96">
              <a:extLst>
                <a:ext uri="{FF2B5EF4-FFF2-40B4-BE49-F238E27FC236}">
                  <a16:creationId xmlns:a16="http://schemas.microsoft.com/office/drawing/2014/main" id="{7DD74487-4171-B2C6-1602-4E50F93FB2C3}"/>
                </a:ext>
              </a:extLst>
            </p:cNvPr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28037;p96">
              <a:extLst>
                <a:ext uri="{FF2B5EF4-FFF2-40B4-BE49-F238E27FC236}">
                  <a16:creationId xmlns:a16="http://schemas.microsoft.com/office/drawing/2014/main" id="{EB2678F6-2219-1CAD-3501-958FF8BA43F2}"/>
                </a:ext>
              </a:extLst>
            </p:cNvPr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28038;p96">
              <a:extLst>
                <a:ext uri="{FF2B5EF4-FFF2-40B4-BE49-F238E27FC236}">
                  <a16:creationId xmlns:a16="http://schemas.microsoft.com/office/drawing/2014/main" id="{BFBEAA08-9462-10C2-D9C0-C0228917B7B5}"/>
                </a:ext>
              </a:extLst>
            </p:cNvPr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28039;p96">
              <a:extLst>
                <a:ext uri="{FF2B5EF4-FFF2-40B4-BE49-F238E27FC236}">
                  <a16:creationId xmlns:a16="http://schemas.microsoft.com/office/drawing/2014/main" id="{C185ADA5-E445-89E2-BA09-33BC8FC2480C}"/>
                </a:ext>
              </a:extLst>
            </p:cNvPr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28040;p96">
              <a:extLst>
                <a:ext uri="{FF2B5EF4-FFF2-40B4-BE49-F238E27FC236}">
                  <a16:creationId xmlns:a16="http://schemas.microsoft.com/office/drawing/2014/main" id="{EEE649E7-E171-A5CA-3BBE-ED50C5704858}"/>
                </a:ext>
              </a:extLst>
            </p:cNvPr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28041;p96">
              <a:extLst>
                <a:ext uri="{FF2B5EF4-FFF2-40B4-BE49-F238E27FC236}">
                  <a16:creationId xmlns:a16="http://schemas.microsoft.com/office/drawing/2014/main" id="{75B177EA-18E4-F6B0-8E4E-7E170FB25140}"/>
                </a:ext>
              </a:extLst>
            </p:cNvPr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4" name="Google Shape;28042;p96">
              <a:extLst>
                <a:ext uri="{FF2B5EF4-FFF2-40B4-BE49-F238E27FC236}">
                  <a16:creationId xmlns:a16="http://schemas.microsoft.com/office/drawing/2014/main" id="{D2248631-0675-F081-F667-2C4450E2E36F}"/>
                </a:ext>
              </a:extLst>
            </p:cNvPr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5" name="Google Shape;30402;p100">
            <a:extLst>
              <a:ext uri="{FF2B5EF4-FFF2-40B4-BE49-F238E27FC236}">
                <a16:creationId xmlns:a16="http://schemas.microsoft.com/office/drawing/2014/main" id="{6BCDDF6C-411A-4B4F-3FCF-CC2A4A5B3A02}"/>
              </a:ext>
            </a:extLst>
          </p:cNvPr>
          <p:cNvGrpSpPr/>
          <p:nvPr/>
        </p:nvGrpSpPr>
        <p:grpSpPr>
          <a:xfrm>
            <a:off x="5182812" y="3075302"/>
            <a:ext cx="572233" cy="612636"/>
            <a:chOff x="7055134" y="2919170"/>
            <a:chExt cx="290321" cy="310820"/>
          </a:xfrm>
        </p:grpSpPr>
        <p:sp>
          <p:nvSpPr>
            <p:cNvPr id="14156" name="Google Shape;30403;p100">
              <a:extLst>
                <a:ext uri="{FF2B5EF4-FFF2-40B4-BE49-F238E27FC236}">
                  <a16:creationId xmlns:a16="http://schemas.microsoft.com/office/drawing/2014/main" id="{6B5FF9A8-B528-8DE8-0F34-125C345AB8B8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7" name="Google Shape;30404;p100">
              <a:extLst>
                <a:ext uri="{FF2B5EF4-FFF2-40B4-BE49-F238E27FC236}">
                  <a16:creationId xmlns:a16="http://schemas.microsoft.com/office/drawing/2014/main" id="{42477AA5-D80E-6BAC-6EC0-FD74A3A1A2D7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8" name="Google Shape;30405;p100">
              <a:extLst>
                <a:ext uri="{FF2B5EF4-FFF2-40B4-BE49-F238E27FC236}">
                  <a16:creationId xmlns:a16="http://schemas.microsoft.com/office/drawing/2014/main" id="{24CF2EB5-D228-1554-FF0C-7D7284E524B6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9" name="Google Shape;30406;p100">
              <a:extLst>
                <a:ext uri="{FF2B5EF4-FFF2-40B4-BE49-F238E27FC236}">
                  <a16:creationId xmlns:a16="http://schemas.microsoft.com/office/drawing/2014/main" id="{9F8EB17E-3FC6-1023-6510-AC41B7940EB8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0" name="Google Shape;30407;p100">
              <a:extLst>
                <a:ext uri="{FF2B5EF4-FFF2-40B4-BE49-F238E27FC236}">
                  <a16:creationId xmlns:a16="http://schemas.microsoft.com/office/drawing/2014/main" id="{A853775F-D0E8-7C3E-2669-43D281052611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1" name="Google Shape;30408;p100">
              <a:extLst>
                <a:ext uri="{FF2B5EF4-FFF2-40B4-BE49-F238E27FC236}">
                  <a16:creationId xmlns:a16="http://schemas.microsoft.com/office/drawing/2014/main" id="{5B142CB8-F824-0CD1-4CCA-E1DB6A84B076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2" name="Google Shape;30409;p100">
              <a:extLst>
                <a:ext uri="{FF2B5EF4-FFF2-40B4-BE49-F238E27FC236}">
                  <a16:creationId xmlns:a16="http://schemas.microsoft.com/office/drawing/2014/main" id="{667EF3F5-4EBB-301B-5BBF-775E4EBA178A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3" name="Google Shape;30410;p100">
              <a:extLst>
                <a:ext uri="{FF2B5EF4-FFF2-40B4-BE49-F238E27FC236}">
                  <a16:creationId xmlns:a16="http://schemas.microsoft.com/office/drawing/2014/main" id="{2F2954E5-943F-16B4-94A5-ADEAED6872DB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4" name="Google Shape;30411;p100">
              <a:extLst>
                <a:ext uri="{FF2B5EF4-FFF2-40B4-BE49-F238E27FC236}">
                  <a16:creationId xmlns:a16="http://schemas.microsoft.com/office/drawing/2014/main" id="{5D44108F-29B2-49C3-D02E-9DC626EF1533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5" name="Google Shape;30412;p100">
              <a:extLst>
                <a:ext uri="{FF2B5EF4-FFF2-40B4-BE49-F238E27FC236}">
                  <a16:creationId xmlns:a16="http://schemas.microsoft.com/office/drawing/2014/main" id="{6E34AEC6-61E5-BD69-3218-FD28297FEEFE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6" name="Google Shape;30413;p100">
              <a:extLst>
                <a:ext uri="{FF2B5EF4-FFF2-40B4-BE49-F238E27FC236}">
                  <a16:creationId xmlns:a16="http://schemas.microsoft.com/office/drawing/2014/main" id="{3EB53DA9-5C46-4DB3-E382-476F44501C42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7" name="Google Shape;30414;p100">
              <a:extLst>
                <a:ext uri="{FF2B5EF4-FFF2-40B4-BE49-F238E27FC236}">
                  <a16:creationId xmlns:a16="http://schemas.microsoft.com/office/drawing/2014/main" id="{C331E8D2-1CC1-A438-345E-1B0CD7DF0A26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30415;p100">
              <a:extLst>
                <a:ext uri="{FF2B5EF4-FFF2-40B4-BE49-F238E27FC236}">
                  <a16:creationId xmlns:a16="http://schemas.microsoft.com/office/drawing/2014/main" id="{8C90A187-138B-AC59-8A46-65851E9B29C0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30416;p100">
              <a:extLst>
                <a:ext uri="{FF2B5EF4-FFF2-40B4-BE49-F238E27FC236}">
                  <a16:creationId xmlns:a16="http://schemas.microsoft.com/office/drawing/2014/main" id="{28F544F1-FD02-1C7B-F0AC-0971431A57DD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0C1E7BB-C619-F34D-1F9E-8BBD06C7E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01" y="1069458"/>
            <a:ext cx="4589008" cy="3782831"/>
          </a:xfrm>
          <a:prstGeom prst="rect">
            <a:avLst/>
          </a:prstGeom>
        </p:spPr>
      </p:pic>
      <p:sp>
        <p:nvSpPr>
          <p:cNvPr id="13413" name="Google Shape;13413;p47"/>
          <p:cNvSpPr txBox="1">
            <a:spLocks noGrp="1"/>
          </p:cNvSpPr>
          <p:nvPr>
            <p:ph type="body" idx="1"/>
          </p:nvPr>
        </p:nvSpPr>
        <p:spPr>
          <a:xfrm>
            <a:off x="728935" y="1417740"/>
            <a:ext cx="42045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</a:rPr>
              <a:t>Интерфейс</a:t>
            </a:r>
            <a:r>
              <a:rPr lang="ru-RU" dirty="0">
                <a:solidFill>
                  <a:schemeClr val="dk1"/>
                </a:solidFill>
              </a:rPr>
              <a:t>, который позволяет анализировать временной ряд и отмечать выявленные аномалии в данных.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</a:rPr>
              <a:t>Доступные опции</a:t>
            </a:r>
            <a:r>
              <a:rPr lang="en" b="1" dirty="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endParaRPr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Загрузка 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tsv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 файла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Выбор временного интервала для анализа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Интерактивные графики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Выгрузка файла с отмеченными аномалиями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3414" name="Google Shape;13414;p47"/>
          <p:cNvSpPr txBox="1">
            <a:spLocks noGrp="1"/>
          </p:cNvSpPr>
          <p:nvPr>
            <p:ph type="title"/>
          </p:nvPr>
        </p:nvSpPr>
        <p:spPr>
          <a:xfrm>
            <a:off x="710050" y="142744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Наше решение</a:t>
            </a:r>
            <a:endParaRPr b="1" dirty="0"/>
          </a:p>
        </p:txBody>
      </p:sp>
      <p:grpSp>
        <p:nvGrpSpPr>
          <p:cNvPr id="13415" name="Google Shape;13415;p47"/>
          <p:cNvGrpSpPr/>
          <p:nvPr/>
        </p:nvGrpSpPr>
        <p:grpSpPr>
          <a:xfrm rot="-7304561" flipH="1">
            <a:off x="8351223" y="-392548"/>
            <a:ext cx="871065" cy="1621280"/>
            <a:chOff x="5654200" y="3787400"/>
            <a:chExt cx="450700" cy="943650"/>
          </a:xfrm>
        </p:grpSpPr>
        <p:sp>
          <p:nvSpPr>
            <p:cNvPr id="13416" name="Google Shape;13416;p47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7" name="Google Shape;13417;p47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8" name="Google Shape;13418;p47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9" name="Google Shape;13419;p47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0" name="Google Shape;13420;p47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1" name="Google Shape;13421;p47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2" name="Google Shape;13422;p47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3" name="Google Shape;13423;p47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4" name="Google Shape;13424;p47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5" name="Google Shape;13425;p47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6" name="Google Shape;13426;p47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7" name="Google Shape;13427;p47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8" name="Google Shape;13428;p47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9" name="Google Shape;13429;p47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47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47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47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47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4" name="Google Shape;13434;p47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5" name="Google Shape;13435;p47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6" name="Google Shape;13436;p47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7" name="Google Shape;13437;p47"/>
          <p:cNvGrpSpPr/>
          <p:nvPr/>
        </p:nvGrpSpPr>
        <p:grpSpPr>
          <a:xfrm rot="-5153251">
            <a:off x="-834094" y="910654"/>
            <a:ext cx="2320475" cy="487104"/>
            <a:chOff x="2918225" y="3650475"/>
            <a:chExt cx="1157250" cy="242925"/>
          </a:xfrm>
        </p:grpSpPr>
        <p:sp>
          <p:nvSpPr>
            <p:cNvPr id="13438" name="Google Shape;13438;p47"/>
            <p:cNvSpPr/>
            <p:nvPr/>
          </p:nvSpPr>
          <p:spPr>
            <a:xfrm>
              <a:off x="4071075" y="3714050"/>
              <a:ext cx="4400" cy="6075"/>
            </a:xfrm>
            <a:custGeom>
              <a:avLst/>
              <a:gdLst/>
              <a:ahLst/>
              <a:cxnLst/>
              <a:rect l="l" t="t" r="r" b="b"/>
              <a:pathLst>
                <a:path w="176" h="243" extrusionOk="0">
                  <a:moveTo>
                    <a:pt x="174" y="1"/>
                  </a:moveTo>
                  <a:lnTo>
                    <a:pt x="1" y="116"/>
                  </a:lnTo>
                  <a:cubicBezTo>
                    <a:pt x="27" y="162"/>
                    <a:pt x="49" y="201"/>
                    <a:pt x="71" y="243"/>
                  </a:cubicBezTo>
                  <a:cubicBezTo>
                    <a:pt x="92" y="212"/>
                    <a:pt x="106" y="190"/>
                    <a:pt x="121" y="168"/>
                  </a:cubicBezTo>
                  <a:cubicBezTo>
                    <a:pt x="143" y="181"/>
                    <a:pt x="159" y="190"/>
                    <a:pt x="175" y="199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9" name="Google Shape;13439;p47"/>
            <p:cNvSpPr/>
            <p:nvPr/>
          </p:nvSpPr>
          <p:spPr>
            <a:xfrm>
              <a:off x="3229325" y="3785375"/>
              <a:ext cx="58575" cy="48975"/>
            </a:xfrm>
            <a:custGeom>
              <a:avLst/>
              <a:gdLst/>
              <a:ahLst/>
              <a:cxnLst/>
              <a:rect l="l" t="t" r="r" b="b"/>
              <a:pathLst>
                <a:path w="2343" h="1959" extrusionOk="0">
                  <a:moveTo>
                    <a:pt x="1174" y="0"/>
                  </a:moveTo>
                  <a:lnTo>
                    <a:pt x="855" y="122"/>
                  </a:lnTo>
                  <a:lnTo>
                    <a:pt x="695" y="110"/>
                  </a:lnTo>
                  <a:cubicBezTo>
                    <a:pt x="657" y="170"/>
                    <a:pt x="637" y="243"/>
                    <a:pt x="596" y="259"/>
                  </a:cubicBezTo>
                  <a:cubicBezTo>
                    <a:pt x="493" y="300"/>
                    <a:pt x="436" y="370"/>
                    <a:pt x="396" y="463"/>
                  </a:cubicBezTo>
                  <a:cubicBezTo>
                    <a:pt x="390" y="481"/>
                    <a:pt x="377" y="496"/>
                    <a:pt x="361" y="507"/>
                  </a:cubicBezTo>
                  <a:cubicBezTo>
                    <a:pt x="261" y="560"/>
                    <a:pt x="226" y="672"/>
                    <a:pt x="142" y="731"/>
                  </a:cubicBezTo>
                  <a:cubicBezTo>
                    <a:pt x="159" y="825"/>
                    <a:pt x="174" y="906"/>
                    <a:pt x="197" y="1026"/>
                  </a:cubicBezTo>
                  <a:cubicBezTo>
                    <a:pt x="248" y="1078"/>
                    <a:pt x="262" y="1186"/>
                    <a:pt x="280" y="1302"/>
                  </a:cubicBezTo>
                  <a:cubicBezTo>
                    <a:pt x="236" y="1295"/>
                    <a:pt x="205" y="1289"/>
                    <a:pt x="151" y="1280"/>
                  </a:cubicBezTo>
                  <a:lnTo>
                    <a:pt x="151" y="1280"/>
                  </a:lnTo>
                  <a:cubicBezTo>
                    <a:pt x="180" y="1385"/>
                    <a:pt x="1" y="1398"/>
                    <a:pt x="63" y="1520"/>
                  </a:cubicBezTo>
                  <a:lnTo>
                    <a:pt x="238" y="1552"/>
                  </a:lnTo>
                  <a:lnTo>
                    <a:pt x="359" y="1492"/>
                  </a:lnTo>
                  <a:cubicBezTo>
                    <a:pt x="368" y="1542"/>
                    <a:pt x="375" y="1581"/>
                    <a:pt x="382" y="1623"/>
                  </a:cubicBezTo>
                  <a:cubicBezTo>
                    <a:pt x="571" y="1687"/>
                    <a:pt x="739" y="1777"/>
                    <a:pt x="853" y="1959"/>
                  </a:cubicBezTo>
                  <a:lnTo>
                    <a:pt x="995" y="1846"/>
                  </a:lnTo>
                  <a:lnTo>
                    <a:pt x="1119" y="1869"/>
                  </a:lnTo>
                  <a:lnTo>
                    <a:pt x="1214" y="1799"/>
                  </a:lnTo>
                  <a:lnTo>
                    <a:pt x="1405" y="1898"/>
                  </a:lnTo>
                  <a:lnTo>
                    <a:pt x="1526" y="1756"/>
                  </a:lnTo>
                  <a:lnTo>
                    <a:pt x="1619" y="1745"/>
                  </a:lnTo>
                  <a:lnTo>
                    <a:pt x="1804" y="1580"/>
                  </a:lnTo>
                  <a:cubicBezTo>
                    <a:pt x="1817" y="1680"/>
                    <a:pt x="1821" y="1744"/>
                    <a:pt x="1833" y="1807"/>
                  </a:cubicBezTo>
                  <a:cubicBezTo>
                    <a:pt x="1850" y="1901"/>
                    <a:pt x="1870" y="1917"/>
                    <a:pt x="1952" y="1917"/>
                  </a:cubicBezTo>
                  <a:cubicBezTo>
                    <a:pt x="1972" y="1841"/>
                    <a:pt x="1828" y="1845"/>
                    <a:pt x="1876" y="1741"/>
                  </a:cubicBezTo>
                  <a:lnTo>
                    <a:pt x="1876" y="1741"/>
                  </a:lnTo>
                  <a:lnTo>
                    <a:pt x="1971" y="1765"/>
                  </a:lnTo>
                  <a:cubicBezTo>
                    <a:pt x="2054" y="1744"/>
                    <a:pt x="2114" y="1729"/>
                    <a:pt x="2203" y="1708"/>
                  </a:cubicBezTo>
                  <a:cubicBezTo>
                    <a:pt x="2298" y="1660"/>
                    <a:pt x="2278" y="1521"/>
                    <a:pt x="2343" y="1418"/>
                  </a:cubicBezTo>
                  <a:lnTo>
                    <a:pt x="2200" y="1293"/>
                  </a:lnTo>
                  <a:lnTo>
                    <a:pt x="1996" y="1275"/>
                  </a:lnTo>
                  <a:cubicBezTo>
                    <a:pt x="2010" y="1209"/>
                    <a:pt x="2016" y="1158"/>
                    <a:pt x="2029" y="1109"/>
                  </a:cubicBezTo>
                  <a:cubicBezTo>
                    <a:pt x="2073" y="937"/>
                    <a:pt x="2076" y="767"/>
                    <a:pt x="1994" y="602"/>
                  </a:cubicBezTo>
                  <a:cubicBezTo>
                    <a:pt x="1981" y="578"/>
                    <a:pt x="1973" y="551"/>
                    <a:pt x="1972" y="523"/>
                  </a:cubicBezTo>
                  <a:cubicBezTo>
                    <a:pt x="1971" y="415"/>
                    <a:pt x="1930" y="331"/>
                    <a:pt x="1832" y="286"/>
                  </a:cubicBezTo>
                  <a:cubicBezTo>
                    <a:pt x="1827" y="245"/>
                    <a:pt x="1824" y="211"/>
                    <a:pt x="1820" y="179"/>
                  </a:cubicBezTo>
                  <a:lnTo>
                    <a:pt x="1349" y="16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0" name="Google Shape;13440;p47"/>
            <p:cNvSpPr/>
            <p:nvPr/>
          </p:nvSpPr>
          <p:spPr>
            <a:xfrm>
              <a:off x="3288300" y="3810350"/>
              <a:ext cx="49050" cy="53325"/>
            </a:xfrm>
            <a:custGeom>
              <a:avLst/>
              <a:gdLst/>
              <a:ahLst/>
              <a:cxnLst/>
              <a:rect l="l" t="t" r="r" b="b"/>
              <a:pathLst>
                <a:path w="1962" h="2133" extrusionOk="0">
                  <a:moveTo>
                    <a:pt x="925" y="0"/>
                  </a:moveTo>
                  <a:lnTo>
                    <a:pt x="739" y="140"/>
                  </a:lnTo>
                  <a:lnTo>
                    <a:pt x="596" y="171"/>
                  </a:lnTo>
                  <a:lnTo>
                    <a:pt x="612" y="190"/>
                  </a:lnTo>
                  <a:cubicBezTo>
                    <a:pt x="569" y="246"/>
                    <a:pt x="527" y="303"/>
                    <a:pt x="488" y="353"/>
                  </a:cubicBezTo>
                  <a:lnTo>
                    <a:pt x="357" y="337"/>
                  </a:lnTo>
                  <a:lnTo>
                    <a:pt x="1" y="752"/>
                  </a:lnTo>
                  <a:cubicBezTo>
                    <a:pt x="17" y="819"/>
                    <a:pt x="44" y="890"/>
                    <a:pt x="49" y="963"/>
                  </a:cubicBezTo>
                  <a:cubicBezTo>
                    <a:pt x="53" y="1041"/>
                    <a:pt x="38" y="1120"/>
                    <a:pt x="32" y="1198"/>
                  </a:cubicBezTo>
                  <a:lnTo>
                    <a:pt x="12" y="1201"/>
                  </a:lnTo>
                  <a:lnTo>
                    <a:pt x="132" y="1497"/>
                  </a:lnTo>
                  <a:lnTo>
                    <a:pt x="132" y="1659"/>
                  </a:lnTo>
                  <a:cubicBezTo>
                    <a:pt x="173" y="1682"/>
                    <a:pt x="223" y="1691"/>
                    <a:pt x="233" y="1718"/>
                  </a:cubicBezTo>
                  <a:cubicBezTo>
                    <a:pt x="287" y="1844"/>
                    <a:pt x="411" y="1864"/>
                    <a:pt x="514" y="1914"/>
                  </a:cubicBezTo>
                  <a:cubicBezTo>
                    <a:pt x="576" y="1943"/>
                    <a:pt x="648" y="1953"/>
                    <a:pt x="718" y="1973"/>
                  </a:cubicBezTo>
                  <a:cubicBezTo>
                    <a:pt x="743" y="2022"/>
                    <a:pt x="770" y="2070"/>
                    <a:pt x="803" y="2133"/>
                  </a:cubicBezTo>
                  <a:lnTo>
                    <a:pt x="925" y="2030"/>
                  </a:lnTo>
                  <a:lnTo>
                    <a:pt x="1033" y="2076"/>
                  </a:lnTo>
                  <a:lnTo>
                    <a:pt x="1136" y="2016"/>
                  </a:lnTo>
                  <a:cubicBezTo>
                    <a:pt x="1137" y="2024"/>
                    <a:pt x="1138" y="2032"/>
                    <a:pt x="1140" y="2040"/>
                  </a:cubicBezTo>
                  <a:lnTo>
                    <a:pt x="1430" y="2012"/>
                  </a:lnTo>
                  <a:cubicBezTo>
                    <a:pt x="1407" y="1957"/>
                    <a:pt x="1395" y="1925"/>
                    <a:pt x="1374" y="1876"/>
                  </a:cubicBezTo>
                  <a:cubicBezTo>
                    <a:pt x="1654" y="1834"/>
                    <a:pt x="1707" y="1607"/>
                    <a:pt x="1799" y="1389"/>
                  </a:cubicBezTo>
                  <a:lnTo>
                    <a:pt x="1877" y="1315"/>
                  </a:lnTo>
                  <a:lnTo>
                    <a:pt x="1877" y="939"/>
                  </a:lnTo>
                  <a:cubicBezTo>
                    <a:pt x="1962" y="813"/>
                    <a:pt x="1819" y="705"/>
                    <a:pt x="1750" y="581"/>
                  </a:cubicBezTo>
                  <a:cubicBezTo>
                    <a:pt x="1762" y="550"/>
                    <a:pt x="1775" y="524"/>
                    <a:pt x="1784" y="501"/>
                  </a:cubicBezTo>
                  <a:lnTo>
                    <a:pt x="1553" y="379"/>
                  </a:lnTo>
                  <a:cubicBezTo>
                    <a:pt x="1576" y="324"/>
                    <a:pt x="1596" y="281"/>
                    <a:pt x="1612" y="242"/>
                  </a:cubicBezTo>
                  <a:cubicBezTo>
                    <a:pt x="1655" y="244"/>
                    <a:pt x="1694" y="284"/>
                    <a:pt x="1732" y="284"/>
                  </a:cubicBezTo>
                  <a:cubicBezTo>
                    <a:pt x="1754" y="284"/>
                    <a:pt x="1775" y="270"/>
                    <a:pt x="1798" y="225"/>
                  </a:cubicBezTo>
                  <a:lnTo>
                    <a:pt x="1680" y="135"/>
                  </a:lnTo>
                  <a:lnTo>
                    <a:pt x="1472" y="239"/>
                  </a:lnTo>
                  <a:cubicBezTo>
                    <a:pt x="1459" y="182"/>
                    <a:pt x="1448" y="142"/>
                    <a:pt x="1437" y="90"/>
                  </a:cubicBezTo>
                  <a:lnTo>
                    <a:pt x="1014" y="148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1" name="Google Shape;13441;p47"/>
            <p:cNvSpPr/>
            <p:nvPr/>
          </p:nvSpPr>
          <p:spPr>
            <a:xfrm>
              <a:off x="3437550" y="3671925"/>
              <a:ext cx="53875" cy="46650"/>
            </a:xfrm>
            <a:custGeom>
              <a:avLst/>
              <a:gdLst/>
              <a:ahLst/>
              <a:cxnLst/>
              <a:rect l="l" t="t" r="r" b="b"/>
              <a:pathLst>
                <a:path w="2155" h="1866" extrusionOk="0">
                  <a:moveTo>
                    <a:pt x="997" y="1"/>
                  </a:moveTo>
                  <a:lnTo>
                    <a:pt x="847" y="75"/>
                  </a:lnTo>
                  <a:lnTo>
                    <a:pt x="800" y="182"/>
                  </a:lnTo>
                  <a:lnTo>
                    <a:pt x="687" y="239"/>
                  </a:lnTo>
                  <a:cubicBezTo>
                    <a:pt x="649" y="310"/>
                    <a:pt x="596" y="368"/>
                    <a:pt x="587" y="432"/>
                  </a:cubicBezTo>
                  <a:cubicBezTo>
                    <a:pt x="571" y="547"/>
                    <a:pt x="537" y="654"/>
                    <a:pt x="473" y="744"/>
                  </a:cubicBezTo>
                  <a:cubicBezTo>
                    <a:pt x="384" y="869"/>
                    <a:pt x="341" y="1041"/>
                    <a:pt x="141" y="1073"/>
                  </a:cubicBezTo>
                  <a:cubicBezTo>
                    <a:pt x="192" y="1192"/>
                    <a:pt x="1" y="1200"/>
                    <a:pt x="37" y="1330"/>
                  </a:cubicBezTo>
                  <a:lnTo>
                    <a:pt x="146" y="1281"/>
                  </a:lnTo>
                  <a:lnTo>
                    <a:pt x="287" y="1459"/>
                  </a:lnTo>
                  <a:lnTo>
                    <a:pt x="233" y="1507"/>
                  </a:lnTo>
                  <a:lnTo>
                    <a:pt x="262" y="1660"/>
                  </a:lnTo>
                  <a:cubicBezTo>
                    <a:pt x="293" y="1654"/>
                    <a:pt x="325" y="1648"/>
                    <a:pt x="353" y="1643"/>
                  </a:cubicBezTo>
                  <a:cubicBezTo>
                    <a:pt x="417" y="1693"/>
                    <a:pt x="478" y="1738"/>
                    <a:pt x="535" y="1787"/>
                  </a:cubicBezTo>
                  <a:cubicBezTo>
                    <a:pt x="595" y="1840"/>
                    <a:pt x="662" y="1866"/>
                    <a:pt x="731" y="1866"/>
                  </a:cubicBezTo>
                  <a:cubicBezTo>
                    <a:pt x="770" y="1866"/>
                    <a:pt x="810" y="1857"/>
                    <a:pt x="849" y="1840"/>
                  </a:cubicBezTo>
                  <a:cubicBezTo>
                    <a:pt x="918" y="1810"/>
                    <a:pt x="985" y="1798"/>
                    <a:pt x="1054" y="1798"/>
                  </a:cubicBezTo>
                  <a:cubicBezTo>
                    <a:pt x="1093" y="1798"/>
                    <a:pt x="1132" y="1802"/>
                    <a:pt x="1171" y="1809"/>
                  </a:cubicBezTo>
                  <a:cubicBezTo>
                    <a:pt x="1180" y="1777"/>
                    <a:pt x="1187" y="1757"/>
                    <a:pt x="1188" y="1749"/>
                  </a:cubicBezTo>
                  <a:lnTo>
                    <a:pt x="1472" y="1767"/>
                  </a:lnTo>
                  <a:cubicBezTo>
                    <a:pt x="1497" y="1685"/>
                    <a:pt x="1516" y="1625"/>
                    <a:pt x="1533" y="1571"/>
                  </a:cubicBezTo>
                  <a:cubicBezTo>
                    <a:pt x="1486" y="1519"/>
                    <a:pt x="1394" y="1560"/>
                    <a:pt x="1383" y="1462"/>
                  </a:cubicBezTo>
                  <a:lnTo>
                    <a:pt x="1513" y="1397"/>
                  </a:lnTo>
                  <a:lnTo>
                    <a:pt x="1591" y="1279"/>
                  </a:lnTo>
                  <a:lnTo>
                    <a:pt x="1728" y="1349"/>
                  </a:lnTo>
                  <a:lnTo>
                    <a:pt x="1943" y="1233"/>
                  </a:lnTo>
                  <a:cubicBezTo>
                    <a:pt x="1941" y="1222"/>
                    <a:pt x="1939" y="1210"/>
                    <a:pt x="1938" y="1199"/>
                  </a:cubicBezTo>
                  <a:lnTo>
                    <a:pt x="1710" y="1167"/>
                  </a:lnTo>
                  <a:lnTo>
                    <a:pt x="1868" y="988"/>
                  </a:lnTo>
                  <a:lnTo>
                    <a:pt x="1982" y="988"/>
                  </a:lnTo>
                  <a:cubicBezTo>
                    <a:pt x="1959" y="876"/>
                    <a:pt x="1939" y="770"/>
                    <a:pt x="1917" y="659"/>
                  </a:cubicBezTo>
                  <a:lnTo>
                    <a:pt x="2155" y="497"/>
                  </a:lnTo>
                  <a:lnTo>
                    <a:pt x="1982" y="477"/>
                  </a:lnTo>
                  <a:cubicBezTo>
                    <a:pt x="1998" y="458"/>
                    <a:pt x="2014" y="441"/>
                    <a:pt x="2030" y="424"/>
                  </a:cubicBezTo>
                  <a:lnTo>
                    <a:pt x="1816" y="261"/>
                  </a:lnTo>
                  <a:cubicBezTo>
                    <a:pt x="1829" y="201"/>
                    <a:pt x="1758" y="162"/>
                    <a:pt x="1686" y="120"/>
                  </a:cubicBezTo>
                  <a:cubicBezTo>
                    <a:pt x="1593" y="65"/>
                    <a:pt x="1488" y="34"/>
                    <a:pt x="1381" y="31"/>
                  </a:cubicBezTo>
                  <a:cubicBezTo>
                    <a:pt x="1257" y="25"/>
                    <a:pt x="1134" y="1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2" name="Google Shape;13442;p47"/>
            <p:cNvSpPr/>
            <p:nvPr/>
          </p:nvSpPr>
          <p:spPr>
            <a:xfrm>
              <a:off x="3923575" y="3723675"/>
              <a:ext cx="37550" cy="37375"/>
            </a:xfrm>
            <a:custGeom>
              <a:avLst/>
              <a:gdLst/>
              <a:ahLst/>
              <a:cxnLst/>
              <a:rect l="l" t="t" r="r" b="b"/>
              <a:pathLst>
                <a:path w="1502" h="1495" extrusionOk="0">
                  <a:moveTo>
                    <a:pt x="1242" y="0"/>
                  </a:moveTo>
                  <a:cubicBezTo>
                    <a:pt x="1206" y="0"/>
                    <a:pt x="1168" y="9"/>
                    <a:pt x="1132" y="29"/>
                  </a:cubicBezTo>
                  <a:cubicBezTo>
                    <a:pt x="1059" y="68"/>
                    <a:pt x="986" y="101"/>
                    <a:pt x="904" y="101"/>
                  </a:cubicBezTo>
                  <a:cubicBezTo>
                    <a:pt x="883" y="101"/>
                    <a:pt x="862" y="99"/>
                    <a:pt x="840" y="94"/>
                  </a:cubicBezTo>
                  <a:cubicBezTo>
                    <a:pt x="749" y="75"/>
                    <a:pt x="658" y="63"/>
                    <a:pt x="592" y="53"/>
                  </a:cubicBezTo>
                  <a:cubicBezTo>
                    <a:pt x="521" y="83"/>
                    <a:pt x="473" y="112"/>
                    <a:pt x="421" y="121"/>
                  </a:cubicBezTo>
                  <a:cubicBezTo>
                    <a:pt x="329" y="138"/>
                    <a:pt x="271" y="192"/>
                    <a:pt x="227" y="269"/>
                  </a:cubicBezTo>
                  <a:cubicBezTo>
                    <a:pt x="208" y="300"/>
                    <a:pt x="195" y="336"/>
                    <a:pt x="176" y="368"/>
                  </a:cubicBezTo>
                  <a:cubicBezTo>
                    <a:pt x="38" y="595"/>
                    <a:pt x="0" y="954"/>
                    <a:pt x="282" y="1163"/>
                  </a:cubicBezTo>
                  <a:cubicBezTo>
                    <a:pt x="315" y="1190"/>
                    <a:pt x="346" y="1219"/>
                    <a:pt x="375" y="1251"/>
                  </a:cubicBezTo>
                  <a:cubicBezTo>
                    <a:pt x="466" y="1340"/>
                    <a:pt x="589" y="1356"/>
                    <a:pt x="703" y="1382"/>
                  </a:cubicBezTo>
                  <a:cubicBezTo>
                    <a:pt x="712" y="1384"/>
                    <a:pt x="721" y="1385"/>
                    <a:pt x="731" y="1385"/>
                  </a:cubicBezTo>
                  <a:cubicBezTo>
                    <a:pt x="785" y="1385"/>
                    <a:pt x="845" y="1355"/>
                    <a:pt x="890" y="1345"/>
                  </a:cubicBezTo>
                  <a:lnTo>
                    <a:pt x="1034" y="1495"/>
                  </a:lnTo>
                  <a:lnTo>
                    <a:pt x="1106" y="1422"/>
                  </a:lnTo>
                  <a:lnTo>
                    <a:pt x="1011" y="1313"/>
                  </a:lnTo>
                  <a:lnTo>
                    <a:pt x="1277" y="1080"/>
                  </a:lnTo>
                  <a:cubicBezTo>
                    <a:pt x="1310" y="895"/>
                    <a:pt x="1404" y="726"/>
                    <a:pt x="1374" y="539"/>
                  </a:cubicBezTo>
                  <a:cubicBezTo>
                    <a:pt x="1493" y="378"/>
                    <a:pt x="1502" y="335"/>
                    <a:pt x="1460" y="174"/>
                  </a:cubicBezTo>
                  <a:cubicBezTo>
                    <a:pt x="1431" y="66"/>
                    <a:pt x="1341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3" name="Google Shape;13443;p47"/>
            <p:cNvSpPr/>
            <p:nvPr/>
          </p:nvSpPr>
          <p:spPr>
            <a:xfrm>
              <a:off x="3190025" y="3666925"/>
              <a:ext cx="44025" cy="35525"/>
            </a:xfrm>
            <a:custGeom>
              <a:avLst/>
              <a:gdLst/>
              <a:ahLst/>
              <a:cxnLst/>
              <a:rect l="l" t="t" r="r" b="b"/>
              <a:pathLst>
                <a:path w="1761" h="1421" extrusionOk="0">
                  <a:moveTo>
                    <a:pt x="983" y="1"/>
                  </a:moveTo>
                  <a:cubicBezTo>
                    <a:pt x="965" y="1"/>
                    <a:pt x="947" y="3"/>
                    <a:pt x="929" y="7"/>
                  </a:cubicBezTo>
                  <a:cubicBezTo>
                    <a:pt x="838" y="25"/>
                    <a:pt x="745" y="50"/>
                    <a:pt x="652" y="57"/>
                  </a:cubicBezTo>
                  <a:cubicBezTo>
                    <a:pt x="478" y="70"/>
                    <a:pt x="394" y="172"/>
                    <a:pt x="345" y="324"/>
                  </a:cubicBezTo>
                  <a:cubicBezTo>
                    <a:pt x="329" y="378"/>
                    <a:pt x="309" y="430"/>
                    <a:pt x="301" y="455"/>
                  </a:cubicBezTo>
                  <a:lnTo>
                    <a:pt x="0" y="706"/>
                  </a:lnTo>
                  <a:lnTo>
                    <a:pt x="204" y="769"/>
                  </a:lnTo>
                  <a:cubicBezTo>
                    <a:pt x="289" y="877"/>
                    <a:pt x="176" y="969"/>
                    <a:pt x="188" y="1070"/>
                  </a:cubicBezTo>
                  <a:cubicBezTo>
                    <a:pt x="221" y="1125"/>
                    <a:pt x="255" y="1181"/>
                    <a:pt x="291" y="1241"/>
                  </a:cubicBezTo>
                  <a:lnTo>
                    <a:pt x="387" y="1214"/>
                  </a:lnTo>
                  <a:cubicBezTo>
                    <a:pt x="400" y="1248"/>
                    <a:pt x="408" y="1272"/>
                    <a:pt x="413" y="1292"/>
                  </a:cubicBezTo>
                  <a:lnTo>
                    <a:pt x="564" y="1261"/>
                  </a:lnTo>
                  <a:lnTo>
                    <a:pt x="564" y="1261"/>
                  </a:lnTo>
                  <a:cubicBezTo>
                    <a:pt x="557" y="1317"/>
                    <a:pt x="554" y="1352"/>
                    <a:pt x="549" y="1394"/>
                  </a:cubicBezTo>
                  <a:lnTo>
                    <a:pt x="659" y="1420"/>
                  </a:lnTo>
                  <a:cubicBezTo>
                    <a:pt x="710" y="1381"/>
                    <a:pt x="753" y="1337"/>
                    <a:pt x="805" y="1306"/>
                  </a:cubicBezTo>
                  <a:cubicBezTo>
                    <a:pt x="872" y="1265"/>
                    <a:pt x="942" y="1223"/>
                    <a:pt x="1016" y="1198"/>
                  </a:cubicBezTo>
                  <a:cubicBezTo>
                    <a:pt x="1101" y="1168"/>
                    <a:pt x="1193" y="1156"/>
                    <a:pt x="1283" y="1136"/>
                  </a:cubicBezTo>
                  <a:lnTo>
                    <a:pt x="1265" y="1106"/>
                  </a:lnTo>
                  <a:lnTo>
                    <a:pt x="1456" y="903"/>
                  </a:lnTo>
                  <a:cubicBezTo>
                    <a:pt x="1497" y="908"/>
                    <a:pt x="1538" y="936"/>
                    <a:pt x="1572" y="936"/>
                  </a:cubicBezTo>
                  <a:cubicBezTo>
                    <a:pt x="1596" y="936"/>
                    <a:pt x="1617" y="922"/>
                    <a:pt x="1633" y="873"/>
                  </a:cubicBezTo>
                  <a:lnTo>
                    <a:pt x="1544" y="799"/>
                  </a:lnTo>
                  <a:cubicBezTo>
                    <a:pt x="1544" y="718"/>
                    <a:pt x="1582" y="707"/>
                    <a:pt x="1626" y="707"/>
                  </a:cubicBezTo>
                  <a:cubicBezTo>
                    <a:pt x="1642" y="707"/>
                    <a:pt x="1658" y="709"/>
                    <a:pt x="1673" y="709"/>
                  </a:cubicBezTo>
                  <a:cubicBezTo>
                    <a:pt x="1704" y="709"/>
                    <a:pt x="1733" y="703"/>
                    <a:pt x="1747" y="672"/>
                  </a:cubicBezTo>
                  <a:cubicBezTo>
                    <a:pt x="1761" y="572"/>
                    <a:pt x="1647" y="563"/>
                    <a:pt x="1609" y="493"/>
                  </a:cubicBezTo>
                  <a:lnTo>
                    <a:pt x="1567" y="369"/>
                  </a:lnTo>
                  <a:cubicBezTo>
                    <a:pt x="1518" y="337"/>
                    <a:pt x="1472" y="312"/>
                    <a:pt x="1431" y="281"/>
                  </a:cubicBezTo>
                  <a:cubicBezTo>
                    <a:pt x="1330" y="206"/>
                    <a:pt x="1231" y="126"/>
                    <a:pt x="1130" y="50"/>
                  </a:cubicBezTo>
                  <a:cubicBezTo>
                    <a:pt x="1087" y="18"/>
                    <a:pt x="103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4" name="Google Shape;13444;p47"/>
            <p:cNvSpPr/>
            <p:nvPr/>
          </p:nvSpPr>
          <p:spPr>
            <a:xfrm>
              <a:off x="3268350" y="3742400"/>
              <a:ext cx="30175" cy="28775"/>
            </a:xfrm>
            <a:custGeom>
              <a:avLst/>
              <a:gdLst/>
              <a:ahLst/>
              <a:cxnLst/>
              <a:rect l="l" t="t" r="r" b="b"/>
              <a:pathLst>
                <a:path w="1207" h="1151" extrusionOk="0">
                  <a:moveTo>
                    <a:pt x="876" y="1"/>
                  </a:moveTo>
                  <a:cubicBezTo>
                    <a:pt x="808" y="17"/>
                    <a:pt x="757" y="25"/>
                    <a:pt x="707" y="41"/>
                  </a:cubicBezTo>
                  <a:cubicBezTo>
                    <a:pt x="668" y="53"/>
                    <a:pt x="629" y="71"/>
                    <a:pt x="591" y="90"/>
                  </a:cubicBezTo>
                  <a:cubicBezTo>
                    <a:pt x="536" y="118"/>
                    <a:pt x="480" y="138"/>
                    <a:pt x="420" y="138"/>
                  </a:cubicBezTo>
                  <a:cubicBezTo>
                    <a:pt x="397" y="138"/>
                    <a:pt x="373" y="135"/>
                    <a:pt x="348" y="129"/>
                  </a:cubicBezTo>
                  <a:cubicBezTo>
                    <a:pt x="320" y="121"/>
                    <a:pt x="292" y="117"/>
                    <a:pt x="266" y="117"/>
                  </a:cubicBezTo>
                  <a:cubicBezTo>
                    <a:pt x="162" y="117"/>
                    <a:pt x="79" y="179"/>
                    <a:pt x="21" y="294"/>
                  </a:cubicBezTo>
                  <a:lnTo>
                    <a:pt x="154" y="569"/>
                  </a:lnTo>
                  <a:lnTo>
                    <a:pt x="0" y="503"/>
                  </a:lnTo>
                  <a:lnTo>
                    <a:pt x="0" y="503"/>
                  </a:lnTo>
                  <a:cubicBezTo>
                    <a:pt x="6" y="622"/>
                    <a:pt x="114" y="619"/>
                    <a:pt x="143" y="689"/>
                  </a:cubicBezTo>
                  <a:cubicBezTo>
                    <a:pt x="109" y="833"/>
                    <a:pt x="257" y="895"/>
                    <a:pt x="292" y="1007"/>
                  </a:cubicBezTo>
                  <a:cubicBezTo>
                    <a:pt x="324" y="993"/>
                    <a:pt x="354" y="988"/>
                    <a:pt x="383" y="988"/>
                  </a:cubicBezTo>
                  <a:cubicBezTo>
                    <a:pt x="479" y="988"/>
                    <a:pt x="566" y="1047"/>
                    <a:pt x="663" y="1055"/>
                  </a:cubicBezTo>
                  <a:cubicBezTo>
                    <a:pt x="658" y="1096"/>
                    <a:pt x="656" y="1126"/>
                    <a:pt x="654" y="1151"/>
                  </a:cubicBezTo>
                  <a:cubicBezTo>
                    <a:pt x="705" y="1113"/>
                    <a:pt x="749" y="1061"/>
                    <a:pt x="804" y="1041"/>
                  </a:cubicBezTo>
                  <a:cubicBezTo>
                    <a:pt x="982" y="983"/>
                    <a:pt x="1110" y="867"/>
                    <a:pt x="1206" y="732"/>
                  </a:cubicBezTo>
                  <a:lnTo>
                    <a:pt x="1206" y="347"/>
                  </a:lnTo>
                  <a:cubicBezTo>
                    <a:pt x="1168" y="291"/>
                    <a:pt x="1135" y="241"/>
                    <a:pt x="1103" y="190"/>
                  </a:cubicBezTo>
                  <a:lnTo>
                    <a:pt x="1006" y="164"/>
                  </a:lnTo>
                  <a:cubicBezTo>
                    <a:pt x="1011" y="158"/>
                    <a:pt x="1016" y="154"/>
                    <a:pt x="1020" y="148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47"/>
            <p:cNvSpPr/>
            <p:nvPr/>
          </p:nvSpPr>
          <p:spPr>
            <a:xfrm>
              <a:off x="3047800" y="3712200"/>
              <a:ext cx="28575" cy="30075"/>
            </a:xfrm>
            <a:custGeom>
              <a:avLst/>
              <a:gdLst/>
              <a:ahLst/>
              <a:cxnLst/>
              <a:rect l="l" t="t" r="r" b="b"/>
              <a:pathLst>
                <a:path w="1143" h="1203" extrusionOk="0">
                  <a:moveTo>
                    <a:pt x="596" y="1"/>
                  </a:moveTo>
                  <a:cubicBezTo>
                    <a:pt x="394" y="21"/>
                    <a:pt x="231" y="85"/>
                    <a:pt x="117" y="248"/>
                  </a:cubicBezTo>
                  <a:lnTo>
                    <a:pt x="174" y="357"/>
                  </a:lnTo>
                  <a:lnTo>
                    <a:pt x="47" y="368"/>
                  </a:lnTo>
                  <a:cubicBezTo>
                    <a:pt x="0" y="459"/>
                    <a:pt x="7" y="543"/>
                    <a:pt x="57" y="618"/>
                  </a:cubicBezTo>
                  <a:cubicBezTo>
                    <a:pt x="40" y="654"/>
                    <a:pt x="26" y="684"/>
                    <a:pt x="18" y="700"/>
                  </a:cubicBezTo>
                  <a:cubicBezTo>
                    <a:pt x="20" y="820"/>
                    <a:pt x="113" y="856"/>
                    <a:pt x="179" y="915"/>
                  </a:cubicBezTo>
                  <a:cubicBezTo>
                    <a:pt x="143" y="1010"/>
                    <a:pt x="89" y="1103"/>
                    <a:pt x="194" y="1202"/>
                  </a:cubicBezTo>
                  <a:lnTo>
                    <a:pt x="333" y="1185"/>
                  </a:lnTo>
                  <a:cubicBezTo>
                    <a:pt x="326" y="1128"/>
                    <a:pt x="322" y="1089"/>
                    <a:pt x="319" y="1057"/>
                  </a:cubicBezTo>
                  <a:cubicBezTo>
                    <a:pt x="331" y="1046"/>
                    <a:pt x="334" y="1040"/>
                    <a:pt x="338" y="1040"/>
                  </a:cubicBezTo>
                  <a:cubicBezTo>
                    <a:pt x="370" y="1038"/>
                    <a:pt x="402" y="1036"/>
                    <a:pt x="434" y="1036"/>
                  </a:cubicBezTo>
                  <a:cubicBezTo>
                    <a:pt x="661" y="1033"/>
                    <a:pt x="887" y="1031"/>
                    <a:pt x="1043" y="826"/>
                  </a:cubicBezTo>
                  <a:lnTo>
                    <a:pt x="1069" y="791"/>
                  </a:lnTo>
                  <a:cubicBezTo>
                    <a:pt x="1092" y="649"/>
                    <a:pt x="1117" y="494"/>
                    <a:pt x="1142" y="338"/>
                  </a:cubicBezTo>
                  <a:lnTo>
                    <a:pt x="929" y="14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47"/>
            <p:cNvSpPr/>
            <p:nvPr/>
          </p:nvSpPr>
          <p:spPr>
            <a:xfrm>
              <a:off x="3237400" y="3746575"/>
              <a:ext cx="30175" cy="35075"/>
            </a:xfrm>
            <a:custGeom>
              <a:avLst/>
              <a:gdLst/>
              <a:ahLst/>
              <a:cxnLst/>
              <a:rect l="l" t="t" r="r" b="b"/>
              <a:pathLst>
                <a:path w="1207" h="1403" extrusionOk="0">
                  <a:moveTo>
                    <a:pt x="987" y="0"/>
                  </a:moveTo>
                  <a:lnTo>
                    <a:pt x="851" y="87"/>
                  </a:lnTo>
                  <a:cubicBezTo>
                    <a:pt x="859" y="148"/>
                    <a:pt x="865" y="202"/>
                    <a:pt x="872" y="262"/>
                  </a:cubicBezTo>
                  <a:lnTo>
                    <a:pt x="707" y="301"/>
                  </a:lnTo>
                  <a:lnTo>
                    <a:pt x="571" y="248"/>
                  </a:lnTo>
                  <a:cubicBezTo>
                    <a:pt x="540" y="271"/>
                    <a:pt x="517" y="298"/>
                    <a:pt x="489" y="309"/>
                  </a:cubicBezTo>
                  <a:cubicBezTo>
                    <a:pt x="457" y="319"/>
                    <a:pt x="420" y="315"/>
                    <a:pt x="388" y="318"/>
                  </a:cubicBezTo>
                  <a:cubicBezTo>
                    <a:pt x="344" y="455"/>
                    <a:pt x="301" y="509"/>
                    <a:pt x="225" y="509"/>
                  </a:cubicBezTo>
                  <a:cubicBezTo>
                    <a:pt x="209" y="509"/>
                    <a:pt x="192" y="507"/>
                    <a:pt x="173" y="502"/>
                  </a:cubicBezTo>
                  <a:cubicBezTo>
                    <a:pt x="198" y="458"/>
                    <a:pt x="223" y="416"/>
                    <a:pt x="253" y="366"/>
                  </a:cubicBezTo>
                  <a:lnTo>
                    <a:pt x="151" y="283"/>
                  </a:lnTo>
                  <a:cubicBezTo>
                    <a:pt x="96" y="379"/>
                    <a:pt x="4" y="435"/>
                    <a:pt x="54" y="552"/>
                  </a:cubicBezTo>
                  <a:cubicBezTo>
                    <a:pt x="103" y="581"/>
                    <a:pt x="191" y="585"/>
                    <a:pt x="156" y="690"/>
                  </a:cubicBezTo>
                  <a:lnTo>
                    <a:pt x="0" y="813"/>
                  </a:lnTo>
                  <a:lnTo>
                    <a:pt x="126" y="971"/>
                  </a:lnTo>
                  <a:cubicBezTo>
                    <a:pt x="120" y="1009"/>
                    <a:pt x="114" y="1045"/>
                    <a:pt x="109" y="1088"/>
                  </a:cubicBezTo>
                  <a:lnTo>
                    <a:pt x="221" y="1195"/>
                  </a:lnTo>
                  <a:cubicBezTo>
                    <a:pt x="251" y="1334"/>
                    <a:pt x="307" y="1403"/>
                    <a:pt x="397" y="1403"/>
                  </a:cubicBezTo>
                  <a:cubicBezTo>
                    <a:pt x="451" y="1403"/>
                    <a:pt x="516" y="1379"/>
                    <a:pt x="595" y="1331"/>
                  </a:cubicBezTo>
                  <a:lnTo>
                    <a:pt x="672" y="1368"/>
                  </a:lnTo>
                  <a:lnTo>
                    <a:pt x="784" y="1218"/>
                  </a:lnTo>
                  <a:cubicBezTo>
                    <a:pt x="832" y="1134"/>
                    <a:pt x="855" y="1056"/>
                    <a:pt x="907" y="1011"/>
                  </a:cubicBezTo>
                  <a:cubicBezTo>
                    <a:pt x="985" y="947"/>
                    <a:pt x="1028" y="880"/>
                    <a:pt x="1048" y="781"/>
                  </a:cubicBezTo>
                  <a:cubicBezTo>
                    <a:pt x="1074" y="646"/>
                    <a:pt x="1073" y="507"/>
                    <a:pt x="1044" y="374"/>
                  </a:cubicBezTo>
                  <a:lnTo>
                    <a:pt x="906" y="295"/>
                  </a:lnTo>
                  <a:lnTo>
                    <a:pt x="1013" y="208"/>
                  </a:lnTo>
                  <a:cubicBezTo>
                    <a:pt x="1052" y="264"/>
                    <a:pt x="1076" y="327"/>
                    <a:pt x="1132" y="327"/>
                  </a:cubicBezTo>
                  <a:cubicBezTo>
                    <a:pt x="1146" y="327"/>
                    <a:pt x="1161" y="323"/>
                    <a:pt x="1180" y="314"/>
                  </a:cubicBezTo>
                  <a:cubicBezTo>
                    <a:pt x="1193" y="309"/>
                    <a:pt x="1197" y="286"/>
                    <a:pt x="1206" y="270"/>
                  </a:cubicBezTo>
                  <a:lnTo>
                    <a:pt x="1100" y="212"/>
                  </a:lnTo>
                  <a:lnTo>
                    <a:pt x="1159" y="5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7" name="Google Shape;13447;p47"/>
            <p:cNvSpPr/>
            <p:nvPr/>
          </p:nvSpPr>
          <p:spPr>
            <a:xfrm>
              <a:off x="3622475" y="3650475"/>
              <a:ext cx="26275" cy="26175"/>
            </a:xfrm>
            <a:custGeom>
              <a:avLst/>
              <a:gdLst/>
              <a:ahLst/>
              <a:cxnLst/>
              <a:rect l="l" t="t" r="r" b="b"/>
              <a:pathLst>
                <a:path w="1051" h="1047" extrusionOk="0">
                  <a:moveTo>
                    <a:pt x="523" y="0"/>
                  </a:moveTo>
                  <a:cubicBezTo>
                    <a:pt x="358" y="0"/>
                    <a:pt x="223" y="72"/>
                    <a:pt x="116" y="157"/>
                  </a:cubicBezTo>
                  <a:cubicBezTo>
                    <a:pt x="66" y="274"/>
                    <a:pt x="27" y="364"/>
                    <a:pt x="1" y="425"/>
                  </a:cubicBezTo>
                  <a:cubicBezTo>
                    <a:pt x="69" y="765"/>
                    <a:pt x="272" y="943"/>
                    <a:pt x="586" y="994"/>
                  </a:cubicBezTo>
                  <a:cubicBezTo>
                    <a:pt x="591" y="1015"/>
                    <a:pt x="595" y="1033"/>
                    <a:pt x="597" y="1046"/>
                  </a:cubicBezTo>
                  <a:cubicBezTo>
                    <a:pt x="642" y="1032"/>
                    <a:pt x="684" y="1019"/>
                    <a:pt x="731" y="1004"/>
                  </a:cubicBezTo>
                  <a:cubicBezTo>
                    <a:pt x="762" y="958"/>
                    <a:pt x="784" y="959"/>
                    <a:pt x="853" y="901"/>
                  </a:cubicBezTo>
                  <a:cubicBezTo>
                    <a:pt x="940" y="828"/>
                    <a:pt x="1050" y="764"/>
                    <a:pt x="1015" y="607"/>
                  </a:cubicBezTo>
                  <a:cubicBezTo>
                    <a:pt x="988" y="489"/>
                    <a:pt x="1000" y="364"/>
                    <a:pt x="994" y="233"/>
                  </a:cubicBezTo>
                  <a:lnTo>
                    <a:pt x="804" y="233"/>
                  </a:lnTo>
                  <a:cubicBezTo>
                    <a:pt x="828" y="180"/>
                    <a:pt x="843" y="149"/>
                    <a:pt x="855" y="121"/>
                  </a:cubicBezTo>
                  <a:cubicBezTo>
                    <a:pt x="783" y="48"/>
                    <a:pt x="704" y="20"/>
                    <a:pt x="611" y="7"/>
                  </a:cubicBezTo>
                  <a:cubicBezTo>
                    <a:pt x="581" y="2"/>
                    <a:pt x="551" y="0"/>
                    <a:pt x="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8" name="Google Shape;13448;p47"/>
            <p:cNvSpPr/>
            <p:nvPr/>
          </p:nvSpPr>
          <p:spPr>
            <a:xfrm>
              <a:off x="2960775" y="3731825"/>
              <a:ext cx="25150" cy="23200"/>
            </a:xfrm>
            <a:custGeom>
              <a:avLst/>
              <a:gdLst/>
              <a:ahLst/>
              <a:cxnLst/>
              <a:rect l="l" t="t" r="r" b="b"/>
              <a:pathLst>
                <a:path w="1006" h="928" extrusionOk="0">
                  <a:moveTo>
                    <a:pt x="604" y="1"/>
                  </a:moveTo>
                  <a:cubicBezTo>
                    <a:pt x="584" y="13"/>
                    <a:pt x="565" y="27"/>
                    <a:pt x="547" y="42"/>
                  </a:cubicBezTo>
                  <a:cubicBezTo>
                    <a:pt x="530" y="58"/>
                    <a:pt x="516" y="76"/>
                    <a:pt x="500" y="94"/>
                  </a:cubicBezTo>
                  <a:lnTo>
                    <a:pt x="331" y="67"/>
                  </a:lnTo>
                  <a:lnTo>
                    <a:pt x="262" y="176"/>
                  </a:lnTo>
                  <a:lnTo>
                    <a:pt x="119" y="151"/>
                  </a:lnTo>
                  <a:cubicBezTo>
                    <a:pt x="74" y="347"/>
                    <a:pt x="1" y="524"/>
                    <a:pt x="70" y="718"/>
                  </a:cubicBezTo>
                  <a:lnTo>
                    <a:pt x="171" y="747"/>
                  </a:lnTo>
                  <a:lnTo>
                    <a:pt x="239" y="851"/>
                  </a:lnTo>
                  <a:lnTo>
                    <a:pt x="676" y="927"/>
                  </a:lnTo>
                  <a:lnTo>
                    <a:pt x="804" y="863"/>
                  </a:lnTo>
                  <a:cubicBezTo>
                    <a:pt x="850" y="887"/>
                    <a:pt x="891" y="927"/>
                    <a:pt x="943" y="927"/>
                  </a:cubicBezTo>
                  <a:cubicBezTo>
                    <a:pt x="962" y="927"/>
                    <a:pt x="983" y="921"/>
                    <a:pt x="1006" y="908"/>
                  </a:cubicBezTo>
                  <a:cubicBezTo>
                    <a:pt x="1002" y="883"/>
                    <a:pt x="999" y="857"/>
                    <a:pt x="997" y="837"/>
                  </a:cubicBezTo>
                  <a:lnTo>
                    <a:pt x="843" y="789"/>
                  </a:lnTo>
                  <a:cubicBezTo>
                    <a:pt x="872" y="694"/>
                    <a:pt x="897" y="616"/>
                    <a:pt x="926" y="525"/>
                  </a:cubicBezTo>
                  <a:cubicBezTo>
                    <a:pt x="769" y="387"/>
                    <a:pt x="715" y="182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9" name="Google Shape;13449;p47"/>
            <p:cNvSpPr/>
            <p:nvPr/>
          </p:nvSpPr>
          <p:spPr>
            <a:xfrm>
              <a:off x="3679750" y="3835525"/>
              <a:ext cx="21325" cy="16850"/>
            </a:xfrm>
            <a:custGeom>
              <a:avLst/>
              <a:gdLst/>
              <a:ahLst/>
              <a:cxnLst/>
              <a:rect l="l" t="t" r="r" b="b"/>
              <a:pathLst>
                <a:path w="853" h="674" extrusionOk="0">
                  <a:moveTo>
                    <a:pt x="453" y="0"/>
                  </a:moveTo>
                  <a:cubicBezTo>
                    <a:pt x="442" y="0"/>
                    <a:pt x="431" y="1"/>
                    <a:pt x="420" y="3"/>
                  </a:cubicBezTo>
                  <a:lnTo>
                    <a:pt x="330" y="46"/>
                  </a:lnTo>
                  <a:cubicBezTo>
                    <a:pt x="313" y="35"/>
                    <a:pt x="298" y="26"/>
                    <a:pt x="280" y="13"/>
                  </a:cubicBezTo>
                  <a:cubicBezTo>
                    <a:pt x="178" y="134"/>
                    <a:pt x="1" y="217"/>
                    <a:pt x="78" y="418"/>
                  </a:cubicBezTo>
                  <a:lnTo>
                    <a:pt x="237" y="437"/>
                  </a:lnTo>
                  <a:lnTo>
                    <a:pt x="183" y="514"/>
                  </a:lnTo>
                  <a:cubicBezTo>
                    <a:pt x="250" y="641"/>
                    <a:pt x="355" y="673"/>
                    <a:pt x="471" y="673"/>
                  </a:cubicBezTo>
                  <a:cubicBezTo>
                    <a:pt x="507" y="673"/>
                    <a:pt x="545" y="670"/>
                    <a:pt x="582" y="666"/>
                  </a:cubicBezTo>
                  <a:cubicBezTo>
                    <a:pt x="659" y="635"/>
                    <a:pt x="735" y="610"/>
                    <a:pt x="814" y="587"/>
                  </a:cubicBezTo>
                  <a:cubicBezTo>
                    <a:pt x="825" y="584"/>
                    <a:pt x="833" y="572"/>
                    <a:pt x="853" y="555"/>
                  </a:cubicBezTo>
                  <a:lnTo>
                    <a:pt x="741" y="505"/>
                  </a:lnTo>
                  <a:cubicBezTo>
                    <a:pt x="751" y="458"/>
                    <a:pt x="761" y="414"/>
                    <a:pt x="765" y="398"/>
                  </a:cubicBezTo>
                  <a:cubicBezTo>
                    <a:pt x="732" y="311"/>
                    <a:pt x="707" y="248"/>
                    <a:pt x="684" y="184"/>
                  </a:cubicBezTo>
                  <a:cubicBezTo>
                    <a:pt x="646" y="75"/>
                    <a:pt x="555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47"/>
            <p:cNvSpPr/>
            <p:nvPr/>
          </p:nvSpPr>
          <p:spPr>
            <a:xfrm>
              <a:off x="4023375" y="3770400"/>
              <a:ext cx="19700" cy="25300"/>
            </a:xfrm>
            <a:custGeom>
              <a:avLst/>
              <a:gdLst/>
              <a:ahLst/>
              <a:cxnLst/>
              <a:rect l="l" t="t" r="r" b="b"/>
              <a:pathLst>
                <a:path w="788" h="1012" extrusionOk="0">
                  <a:moveTo>
                    <a:pt x="194" y="0"/>
                  </a:moveTo>
                  <a:cubicBezTo>
                    <a:pt x="118" y="42"/>
                    <a:pt x="54" y="77"/>
                    <a:pt x="0" y="106"/>
                  </a:cubicBezTo>
                  <a:cubicBezTo>
                    <a:pt x="17" y="146"/>
                    <a:pt x="35" y="188"/>
                    <a:pt x="54" y="228"/>
                  </a:cubicBezTo>
                  <a:cubicBezTo>
                    <a:pt x="61" y="230"/>
                    <a:pt x="67" y="230"/>
                    <a:pt x="72" y="230"/>
                  </a:cubicBezTo>
                  <a:cubicBezTo>
                    <a:pt x="135" y="230"/>
                    <a:pt x="89" y="144"/>
                    <a:pt x="138" y="122"/>
                  </a:cubicBezTo>
                  <a:lnTo>
                    <a:pt x="299" y="210"/>
                  </a:lnTo>
                  <a:cubicBezTo>
                    <a:pt x="291" y="252"/>
                    <a:pt x="285" y="286"/>
                    <a:pt x="281" y="313"/>
                  </a:cubicBezTo>
                  <a:lnTo>
                    <a:pt x="105" y="372"/>
                  </a:lnTo>
                  <a:cubicBezTo>
                    <a:pt x="99" y="335"/>
                    <a:pt x="94" y="304"/>
                    <a:pt x="88" y="262"/>
                  </a:cubicBezTo>
                  <a:cubicBezTo>
                    <a:pt x="1" y="309"/>
                    <a:pt x="43" y="370"/>
                    <a:pt x="47" y="418"/>
                  </a:cubicBezTo>
                  <a:lnTo>
                    <a:pt x="161" y="509"/>
                  </a:lnTo>
                  <a:cubicBezTo>
                    <a:pt x="137" y="594"/>
                    <a:pt x="116" y="672"/>
                    <a:pt x="91" y="766"/>
                  </a:cubicBezTo>
                  <a:lnTo>
                    <a:pt x="324" y="693"/>
                  </a:lnTo>
                  <a:cubicBezTo>
                    <a:pt x="329" y="707"/>
                    <a:pt x="336" y="730"/>
                    <a:pt x="344" y="753"/>
                  </a:cubicBezTo>
                  <a:lnTo>
                    <a:pt x="496" y="628"/>
                  </a:lnTo>
                  <a:lnTo>
                    <a:pt x="525" y="651"/>
                  </a:lnTo>
                  <a:cubicBezTo>
                    <a:pt x="490" y="712"/>
                    <a:pt x="455" y="774"/>
                    <a:pt x="425" y="827"/>
                  </a:cubicBezTo>
                  <a:lnTo>
                    <a:pt x="187" y="827"/>
                  </a:lnTo>
                  <a:cubicBezTo>
                    <a:pt x="170" y="923"/>
                    <a:pt x="242" y="961"/>
                    <a:pt x="297" y="1012"/>
                  </a:cubicBezTo>
                  <a:cubicBezTo>
                    <a:pt x="395" y="999"/>
                    <a:pt x="498" y="1004"/>
                    <a:pt x="553" y="902"/>
                  </a:cubicBezTo>
                  <a:lnTo>
                    <a:pt x="553" y="755"/>
                  </a:lnTo>
                  <a:lnTo>
                    <a:pt x="686" y="833"/>
                  </a:lnTo>
                  <a:cubicBezTo>
                    <a:pt x="787" y="721"/>
                    <a:pt x="678" y="625"/>
                    <a:pt x="683" y="515"/>
                  </a:cubicBezTo>
                  <a:lnTo>
                    <a:pt x="403" y="342"/>
                  </a:lnTo>
                  <a:lnTo>
                    <a:pt x="403" y="20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47"/>
            <p:cNvSpPr/>
            <p:nvPr/>
          </p:nvSpPr>
          <p:spPr>
            <a:xfrm>
              <a:off x="3773300" y="3700050"/>
              <a:ext cx="16800" cy="17650"/>
            </a:xfrm>
            <a:custGeom>
              <a:avLst/>
              <a:gdLst/>
              <a:ahLst/>
              <a:cxnLst/>
              <a:rect l="l" t="t" r="r" b="b"/>
              <a:pathLst>
                <a:path w="672" h="706" extrusionOk="0">
                  <a:moveTo>
                    <a:pt x="340" y="1"/>
                  </a:moveTo>
                  <a:cubicBezTo>
                    <a:pt x="176" y="78"/>
                    <a:pt x="12" y="149"/>
                    <a:pt x="0" y="368"/>
                  </a:cubicBezTo>
                  <a:cubicBezTo>
                    <a:pt x="78" y="436"/>
                    <a:pt x="79" y="585"/>
                    <a:pt x="222" y="585"/>
                  </a:cubicBezTo>
                  <a:cubicBezTo>
                    <a:pt x="226" y="585"/>
                    <a:pt x="229" y="585"/>
                    <a:pt x="233" y="585"/>
                  </a:cubicBezTo>
                  <a:lnTo>
                    <a:pt x="233" y="585"/>
                  </a:lnTo>
                  <a:lnTo>
                    <a:pt x="192" y="678"/>
                  </a:lnTo>
                  <a:lnTo>
                    <a:pt x="367" y="706"/>
                  </a:lnTo>
                  <a:lnTo>
                    <a:pt x="671" y="563"/>
                  </a:lnTo>
                  <a:cubicBezTo>
                    <a:pt x="659" y="496"/>
                    <a:pt x="637" y="433"/>
                    <a:pt x="636" y="370"/>
                  </a:cubicBezTo>
                  <a:cubicBezTo>
                    <a:pt x="634" y="224"/>
                    <a:pt x="551" y="149"/>
                    <a:pt x="426" y="103"/>
                  </a:cubicBezTo>
                  <a:cubicBezTo>
                    <a:pt x="409" y="98"/>
                    <a:pt x="392" y="90"/>
                    <a:pt x="375" y="82"/>
                  </a:cubicBezTo>
                  <a:lnTo>
                    <a:pt x="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2" name="Google Shape;13452;p47"/>
            <p:cNvSpPr/>
            <p:nvPr/>
          </p:nvSpPr>
          <p:spPr>
            <a:xfrm>
              <a:off x="2969600" y="3689500"/>
              <a:ext cx="14525" cy="15500"/>
            </a:xfrm>
            <a:custGeom>
              <a:avLst/>
              <a:gdLst/>
              <a:ahLst/>
              <a:cxnLst/>
              <a:rect l="l" t="t" r="r" b="b"/>
              <a:pathLst>
                <a:path w="581" h="620" extrusionOk="0">
                  <a:moveTo>
                    <a:pt x="378" y="1"/>
                  </a:moveTo>
                  <a:lnTo>
                    <a:pt x="103" y="136"/>
                  </a:lnTo>
                  <a:cubicBezTo>
                    <a:pt x="71" y="232"/>
                    <a:pt x="39" y="322"/>
                    <a:pt x="0" y="435"/>
                  </a:cubicBezTo>
                  <a:cubicBezTo>
                    <a:pt x="83" y="547"/>
                    <a:pt x="231" y="560"/>
                    <a:pt x="353" y="619"/>
                  </a:cubicBezTo>
                  <a:cubicBezTo>
                    <a:pt x="480" y="564"/>
                    <a:pt x="528" y="447"/>
                    <a:pt x="581" y="337"/>
                  </a:cubicBezTo>
                  <a:cubicBezTo>
                    <a:pt x="575" y="189"/>
                    <a:pt x="462" y="115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3" name="Google Shape;13453;p47"/>
            <p:cNvSpPr/>
            <p:nvPr/>
          </p:nvSpPr>
          <p:spPr>
            <a:xfrm>
              <a:off x="3730925" y="3785650"/>
              <a:ext cx="15525" cy="17950"/>
            </a:xfrm>
            <a:custGeom>
              <a:avLst/>
              <a:gdLst/>
              <a:ahLst/>
              <a:cxnLst/>
              <a:rect l="l" t="t" r="r" b="b"/>
              <a:pathLst>
                <a:path w="621" h="718" extrusionOk="0">
                  <a:moveTo>
                    <a:pt x="568" y="0"/>
                  </a:moveTo>
                  <a:lnTo>
                    <a:pt x="360" y="213"/>
                  </a:lnTo>
                  <a:cubicBezTo>
                    <a:pt x="347" y="186"/>
                    <a:pt x="331" y="154"/>
                    <a:pt x="313" y="118"/>
                  </a:cubicBezTo>
                  <a:cubicBezTo>
                    <a:pt x="261" y="101"/>
                    <a:pt x="229" y="91"/>
                    <a:pt x="204" y="91"/>
                  </a:cubicBezTo>
                  <a:cubicBezTo>
                    <a:pt x="163" y="91"/>
                    <a:pt x="144" y="120"/>
                    <a:pt x="97" y="197"/>
                  </a:cubicBezTo>
                  <a:lnTo>
                    <a:pt x="143" y="248"/>
                  </a:lnTo>
                  <a:lnTo>
                    <a:pt x="0" y="295"/>
                  </a:lnTo>
                  <a:cubicBezTo>
                    <a:pt x="38" y="517"/>
                    <a:pt x="183" y="629"/>
                    <a:pt x="365" y="718"/>
                  </a:cubicBezTo>
                  <a:cubicBezTo>
                    <a:pt x="437" y="607"/>
                    <a:pt x="509" y="497"/>
                    <a:pt x="587" y="379"/>
                  </a:cubicBezTo>
                  <a:cubicBezTo>
                    <a:pt x="543" y="329"/>
                    <a:pt x="464" y="282"/>
                    <a:pt x="498" y="180"/>
                  </a:cubicBezTo>
                  <a:cubicBezTo>
                    <a:pt x="535" y="133"/>
                    <a:pt x="621" y="97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4" name="Google Shape;13454;p47"/>
            <p:cNvSpPr/>
            <p:nvPr/>
          </p:nvSpPr>
          <p:spPr>
            <a:xfrm>
              <a:off x="3417950" y="3650800"/>
              <a:ext cx="21950" cy="11825"/>
            </a:xfrm>
            <a:custGeom>
              <a:avLst/>
              <a:gdLst/>
              <a:ahLst/>
              <a:cxnLst/>
              <a:rect l="l" t="t" r="r" b="b"/>
              <a:pathLst>
                <a:path w="878" h="473" extrusionOk="0">
                  <a:moveTo>
                    <a:pt x="98" y="1"/>
                  </a:moveTo>
                  <a:lnTo>
                    <a:pt x="1" y="136"/>
                  </a:lnTo>
                  <a:lnTo>
                    <a:pt x="1" y="136"/>
                  </a:lnTo>
                  <a:lnTo>
                    <a:pt x="212" y="106"/>
                  </a:lnTo>
                  <a:cubicBezTo>
                    <a:pt x="247" y="185"/>
                    <a:pt x="279" y="258"/>
                    <a:pt x="324" y="359"/>
                  </a:cubicBezTo>
                  <a:cubicBezTo>
                    <a:pt x="349" y="290"/>
                    <a:pt x="363" y="253"/>
                    <a:pt x="382" y="200"/>
                  </a:cubicBezTo>
                  <a:lnTo>
                    <a:pt x="567" y="216"/>
                  </a:lnTo>
                  <a:cubicBezTo>
                    <a:pt x="577" y="193"/>
                    <a:pt x="586" y="171"/>
                    <a:pt x="595" y="148"/>
                  </a:cubicBezTo>
                  <a:lnTo>
                    <a:pt x="595" y="148"/>
                  </a:lnTo>
                  <a:cubicBezTo>
                    <a:pt x="622" y="256"/>
                    <a:pt x="534" y="367"/>
                    <a:pt x="622" y="469"/>
                  </a:cubicBezTo>
                  <a:cubicBezTo>
                    <a:pt x="632" y="471"/>
                    <a:pt x="642" y="472"/>
                    <a:pt x="651" y="472"/>
                  </a:cubicBezTo>
                  <a:cubicBezTo>
                    <a:pt x="774" y="472"/>
                    <a:pt x="785" y="321"/>
                    <a:pt x="877" y="295"/>
                  </a:cubicBezTo>
                  <a:cubicBezTo>
                    <a:pt x="861" y="175"/>
                    <a:pt x="756" y="150"/>
                    <a:pt x="684" y="90"/>
                  </a:cubicBezTo>
                  <a:cubicBezTo>
                    <a:pt x="697" y="59"/>
                    <a:pt x="708" y="3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47"/>
            <p:cNvSpPr/>
            <p:nvPr/>
          </p:nvSpPr>
          <p:spPr>
            <a:xfrm>
              <a:off x="3772375" y="3877975"/>
              <a:ext cx="14950" cy="15425"/>
            </a:xfrm>
            <a:custGeom>
              <a:avLst/>
              <a:gdLst/>
              <a:ahLst/>
              <a:cxnLst/>
              <a:rect l="l" t="t" r="r" b="b"/>
              <a:pathLst>
                <a:path w="598" h="617" extrusionOk="0">
                  <a:moveTo>
                    <a:pt x="319" y="0"/>
                  </a:moveTo>
                  <a:lnTo>
                    <a:pt x="47" y="52"/>
                  </a:lnTo>
                  <a:lnTo>
                    <a:pt x="1" y="236"/>
                  </a:lnTo>
                  <a:cubicBezTo>
                    <a:pt x="55" y="376"/>
                    <a:pt x="17" y="551"/>
                    <a:pt x="197" y="616"/>
                  </a:cubicBezTo>
                  <a:lnTo>
                    <a:pt x="429" y="616"/>
                  </a:lnTo>
                  <a:lnTo>
                    <a:pt x="404" y="584"/>
                  </a:lnTo>
                  <a:lnTo>
                    <a:pt x="598" y="441"/>
                  </a:lnTo>
                  <a:lnTo>
                    <a:pt x="517" y="429"/>
                  </a:lnTo>
                  <a:cubicBezTo>
                    <a:pt x="505" y="396"/>
                    <a:pt x="495" y="363"/>
                    <a:pt x="485" y="332"/>
                  </a:cubicBezTo>
                  <a:lnTo>
                    <a:pt x="270" y="470"/>
                  </a:lnTo>
                  <a:cubicBezTo>
                    <a:pt x="271" y="485"/>
                    <a:pt x="272" y="511"/>
                    <a:pt x="275" y="547"/>
                  </a:cubicBezTo>
                  <a:lnTo>
                    <a:pt x="122" y="490"/>
                  </a:lnTo>
                  <a:cubicBezTo>
                    <a:pt x="94" y="398"/>
                    <a:pt x="159" y="412"/>
                    <a:pt x="213" y="389"/>
                  </a:cubicBezTo>
                  <a:cubicBezTo>
                    <a:pt x="189" y="341"/>
                    <a:pt x="166" y="296"/>
                    <a:pt x="139" y="241"/>
                  </a:cubicBezTo>
                  <a:lnTo>
                    <a:pt x="210" y="102"/>
                  </a:lnTo>
                  <a:lnTo>
                    <a:pt x="333" y="34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6" name="Google Shape;13456;p47"/>
            <p:cNvSpPr/>
            <p:nvPr/>
          </p:nvSpPr>
          <p:spPr>
            <a:xfrm>
              <a:off x="3923375" y="3842625"/>
              <a:ext cx="12800" cy="11900"/>
            </a:xfrm>
            <a:custGeom>
              <a:avLst/>
              <a:gdLst/>
              <a:ahLst/>
              <a:cxnLst/>
              <a:rect l="l" t="t" r="r" b="b"/>
              <a:pathLst>
                <a:path w="512" h="476" extrusionOk="0">
                  <a:moveTo>
                    <a:pt x="216" y="1"/>
                  </a:moveTo>
                  <a:lnTo>
                    <a:pt x="77" y="174"/>
                  </a:lnTo>
                  <a:lnTo>
                    <a:pt x="87" y="179"/>
                  </a:lnTo>
                  <a:cubicBezTo>
                    <a:pt x="60" y="241"/>
                    <a:pt x="32" y="304"/>
                    <a:pt x="0" y="378"/>
                  </a:cubicBezTo>
                  <a:lnTo>
                    <a:pt x="143" y="367"/>
                  </a:lnTo>
                  <a:cubicBezTo>
                    <a:pt x="161" y="315"/>
                    <a:pt x="177" y="277"/>
                    <a:pt x="185" y="238"/>
                  </a:cubicBezTo>
                  <a:cubicBezTo>
                    <a:pt x="193" y="202"/>
                    <a:pt x="193" y="165"/>
                    <a:pt x="200" y="91"/>
                  </a:cubicBezTo>
                  <a:lnTo>
                    <a:pt x="350" y="234"/>
                  </a:lnTo>
                  <a:cubicBezTo>
                    <a:pt x="262" y="305"/>
                    <a:pt x="262" y="305"/>
                    <a:pt x="254" y="402"/>
                  </a:cubicBezTo>
                  <a:lnTo>
                    <a:pt x="363" y="475"/>
                  </a:lnTo>
                  <a:cubicBezTo>
                    <a:pt x="494" y="377"/>
                    <a:pt x="511" y="254"/>
                    <a:pt x="424" y="25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7" name="Google Shape;13457;p47"/>
            <p:cNvSpPr/>
            <p:nvPr/>
          </p:nvSpPr>
          <p:spPr>
            <a:xfrm>
              <a:off x="2959025" y="3701900"/>
              <a:ext cx="12525" cy="11725"/>
            </a:xfrm>
            <a:custGeom>
              <a:avLst/>
              <a:gdLst/>
              <a:ahLst/>
              <a:cxnLst/>
              <a:rect l="l" t="t" r="r" b="b"/>
              <a:pathLst>
                <a:path w="501" h="469" extrusionOk="0">
                  <a:moveTo>
                    <a:pt x="265" y="1"/>
                  </a:moveTo>
                  <a:cubicBezTo>
                    <a:pt x="198" y="65"/>
                    <a:pt x="124" y="123"/>
                    <a:pt x="68" y="196"/>
                  </a:cubicBezTo>
                  <a:cubicBezTo>
                    <a:pt x="1" y="285"/>
                    <a:pt x="28" y="375"/>
                    <a:pt x="125" y="430"/>
                  </a:cubicBezTo>
                  <a:cubicBezTo>
                    <a:pt x="171" y="455"/>
                    <a:pt x="210" y="468"/>
                    <a:pt x="247" y="468"/>
                  </a:cubicBezTo>
                  <a:cubicBezTo>
                    <a:pt x="304" y="468"/>
                    <a:pt x="356" y="439"/>
                    <a:pt x="419" y="380"/>
                  </a:cubicBezTo>
                  <a:cubicBezTo>
                    <a:pt x="501" y="209"/>
                    <a:pt x="278" y="156"/>
                    <a:pt x="294" y="1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8" name="Google Shape;13458;p47"/>
            <p:cNvSpPr/>
            <p:nvPr/>
          </p:nvSpPr>
          <p:spPr>
            <a:xfrm>
              <a:off x="3545125" y="3836975"/>
              <a:ext cx="15475" cy="17025"/>
            </a:xfrm>
            <a:custGeom>
              <a:avLst/>
              <a:gdLst/>
              <a:ahLst/>
              <a:cxnLst/>
              <a:rect l="l" t="t" r="r" b="b"/>
              <a:pathLst>
                <a:path w="619" h="681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08" y="2"/>
                    <a:pt x="108" y="4"/>
                    <a:pt x="108" y="5"/>
                  </a:cubicBezTo>
                  <a:lnTo>
                    <a:pt x="108" y="5"/>
                  </a:lnTo>
                  <a:lnTo>
                    <a:pt x="109" y="4"/>
                  </a:lnTo>
                  <a:lnTo>
                    <a:pt x="108" y="1"/>
                  </a:lnTo>
                  <a:close/>
                  <a:moveTo>
                    <a:pt x="112" y="429"/>
                  </a:moveTo>
                  <a:lnTo>
                    <a:pt x="109" y="431"/>
                  </a:lnTo>
                  <a:lnTo>
                    <a:pt x="111" y="431"/>
                  </a:lnTo>
                  <a:cubicBezTo>
                    <a:pt x="111" y="430"/>
                    <a:pt x="111" y="429"/>
                    <a:pt x="112" y="429"/>
                  </a:cubicBezTo>
                  <a:close/>
                  <a:moveTo>
                    <a:pt x="108" y="5"/>
                  </a:moveTo>
                  <a:lnTo>
                    <a:pt x="1" y="141"/>
                  </a:lnTo>
                  <a:cubicBezTo>
                    <a:pt x="138" y="197"/>
                    <a:pt x="164" y="304"/>
                    <a:pt x="169" y="431"/>
                  </a:cubicBezTo>
                  <a:lnTo>
                    <a:pt x="111" y="431"/>
                  </a:lnTo>
                  <a:cubicBezTo>
                    <a:pt x="108" y="471"/>
                    <a:pt x="105" y="511"/>
                    <a:pt x="102" y="541"/>
                  </a:cubicBezTo>
                  <a:cubicBezTo>
                    <a:pt x="186" y="619"/>
                    <a:pt x="324" y="558"/>
                    <a:pt x="366" y="681"/>
                  </a:cubicBezTo>
                  <a:cubicBezTo>
                    <a:pt x="449" y="647"/>
                    <a:pt x="422" y="511"/>
                    <a:pt x="542" y="511"/>
                  </a:cubicBezTo>
                  <a:cubicBezTo>
                    <a:pt x="538" y="539"/>
                    <a:pt x="532" y="567"/>
                    <a:pt x="528" y="594"/>
                  </a:cubicBezTo>
                  <a:lnTo>
                    <a:pt x="553" y="604"/>
                  </a:lnTo>
                  <a:lnTo>
                    <a:pt x="618" y="467"/>
                  </a:lnTo>
                  <a:cubicBezTo>
                    <a:pt x="595" y="430"/>
                    <a:pt x="575" y="396"/>
                    <a:pt x="550" y="352"/>
                  </a:cubicBezTo>
                  <a:lnTo>
                    <a:pt x="266" y="528"/>
                  </a:lnTo>
                  <a:cubicBezTo>
                    <a:pt x="244" y="450"/>
                    <a:pt x="223" y="376"/>
                    <a:pt x="206" y="311"/>
                  </a:cubicBezTo>
                  <a:cubicBezTo>
                    <a:pt x="239" y="256"/>
                    <a:pt x="264" y="213"/>
                    <a:pt x="289" y="171"/>
                  </a:cubicBezTo>
                  <a:cubicBezTo>
                    <a:pt x="217" y="119"/>
                    <a:pt x="116" y="112"/>
                    <a:pt x="108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9" name="Google Shape;13459;p47"/>
            <p:cNvSpPr/>
            <p:nvPr/>
          </p:nvSpPr>
          <p:spPr>
            <a:xfrm>
              <a:off x="3845250" y="3677175"/>
              <a:ext cx="10850" cy="8650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138" y="1"/>
                  </a:moveTo>
                  <a:lnTo>
                    <a:pt x="1" y="166"/>
                  </a:lnTo>
                  <a:cubicBezTo>
                    <a:pt x="2" y="293"/>
                    <a:pt x="105" y="293"/>
                    <a:pt x="167" y="329"/>
                  </a:cubicBezTo>
                  <a:cubicBezTo>
                    <a:pt x="188" y="341"/>
                    <a:pt x="207" y="346"/>
                    <a:pt x="225" y="346"/>
                  </a:cubicBezTo>
                  <a:cubicBezTo>
                    <a:pt x="298" y="346"/>
                    <a:pt x="358" y="272"/>
                    <a:pt x="433" y="272"/>
                  </a:cubicBezTo>
                  <a:cubicBezTo>
                    <a:pt x="391" y="108"/>
                    <a:pt x="294" y="19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0" name="Google Shape;13460;p47"/>
            <p:cNvSpPr/>
            <p:nvPr/>
          </p:nvSpPr>
          <p:spPr>
            <a:xfrm>
              <a:off x="3293200" y="3698400"/>
              <a:ext cx="14525" cy="10375"/>
            </a:xfrm>
            <a:custGeom>
              <a:avLst/>
              <a:gdLst/>
              <a:ahLst/>
              <a:cxnLst/>
              <a:rect l="l" t="t" r="r" b="b"/>
              <a:pathLst>
                <a:path w="581" h="415" extrusionOk="0">
                  <a:moveTo>
                    <a:pt x="446" y="1"/>
                  </a:moveTo>
                  <a:cubicBezTo>
                    <a:pt x="414" y="106"/>
                    <a:pt x="414" y="106"/>
                    <a:pt x="327" y="161"/>
                  </a:cubicBezTo>
                  <a:lnTo>
                    <a:pt x="113" y="59"/>
                  </a:lnTo>
                  <a:cubicBezTo>
                    <a:pt x="81" y="101"/>
                    <a:pt x="48" y="146"/>
                    <a:pt x="1" y="206"/>
                  </a:cubicBezTo>
                  <a:lnTo>
                    <a:pt x="105" y="195"/>
                  </a:lnTo>
                  <a:cubicBezTo>
                    <a:pt x="113" y="219"/>
                    <a:pt x="121" y="245"/>
                    <a:pt x="125" y="258"/>
                  </a:cubicBezTo>
                  <a:lnTo>
                    <a:pt x="338" y="415"/>
                  </a:lnTo>
                  <a:cubicBezTo>
                    <a:pt x="372" y="347"/>
                    <a:pt x="404" y="284"/>
                    <a:pt x="444" y="204"/>
                  </a:cubicBezTo>
                  <a:cubicBezTo>
                    <a:pt x="460" y="242"/>
                    <a:pt x="466" y="260"/>
                    <a:pt x="476" y="281"/>
                  </a:cubicBezTo>
                  <a:lnTo>
                    <a:pt x="581" y="227"/>
                  </a:lnTo>
                  <a:cubicBezTo>
                    <a:pt x="501" y="167"/>
                    <a:pt x="538" y="49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1" name="Google Shape;13461;p47"/>
            <p:cNvSpPr/>
            <p:nvPr/>
          </p:nvSpPr>
          <p:spPr>
            <a:xfrm>
              <a:off x="3645075" y="3862100"/>
              <a:ext cx="10875" cy="10750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8" y="1"/>
                  </a:moveTo>
                  <a:cubicBezTo>
                    <a:pt x="125" y="1"/>
                    <a:pt x="0" y="84"/>
                    <a:pt x="0" y="166"/>
                  </a:cubicBezTo>
                  <a:lnTo>
                    <a:pt x="78" y="233"/>
                  </a:lnTo>
                  <a:lnTo>
                    <a:pt x="129" y="189"/>
                  </a:lnTo>
                  <a:lnTo>
                    <a:pt x="323" y="283"/>
                  </a:lnTo>
                  <a:cubicBezTo>
                    <a:pt x="340" y="316"/>
                    <a:pt x="370" y="371"/>
                    <a:pt x="401" y="430"/>
                  </a:cubicBezTo>
                  <a:cubicBezTo>
                    <a:pt x="417" y="416"/>
                    <a:pt x="435" y="406"/>
                    <a:pt x="435" y="399"/>
                  </a:cubicBezTo>
                  <a:cubicBezTo>
                    <a:pt x="425" y="320"/>
                    <a:pt x="424" y="237"/>
                    <a:pt x="396" y="165"/>
                  </a:cubicBezTo>
                  <a:cubicBezTo>
                    <a:pt x="372" y="105"/>
                    <a:pt x="331" y="53"/>
                    <a:pt x="278" y="17"/>
                  </a:cubicBezTo>
                  <a:cubicBezTo>
                    <a:pt x="261" y="6"/>
                    <a:pt x="240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2" name="Google Shape;13462;p47"/>
            <p:cNvSpPr/>
            <p:nvPr/>
          </p:nvSpPr>
          <p:spPr>
            <a:xfrm>
              <a:off x="3252375" y="3704075"/>
              <a:ext cx="10050" cy="9900"/>
            </a:xfrm>
            <a:custGeom>
              <a:avLst/>
              <a:gdLst/>
              <a:ahLst/>
              <a:cxnLst/>
              <a:rect l="l" t="t" r="r" b="b"/>
              <a:pathLst>
                <a:path w="402" h="396" extrusionOk="0">
                  <a:moveTo>
                    <a:pt x="54" y="1"/>
                  </a:moveTo>
                  <a:cubicBezTo>
                    <a:pt x="28" y="76"/>
                    <a:pt x="15" y="112"/>
                    <a:pt x="0" y="156"/>
                  </a:cubicBezTo>
                  <a:lnTo>
                    <a:pt x="95" y="204"/>
                  </a:lnTo>
                  <a:lnTo>
                    <a:pt x="199" y="395"/>
                  </a:lnTo>
                  <a:lnTo>
                    <a:pt x="356" y="312"/>
                  </a:lnTo>
                  <a:cubicBezTo>
                    <a:pt x="373" y="255"/>
                    <a:pt x="387" y="203"/>
                    <a:pt x="402" y="152"/>
                  </a:cubicBezTo>
                  <a:cubicBezTo>
                    <a:pt x="357" y="122"/>
                    <a:pt x="315" y="108"/>
                    <a:pt x="277" y="108"/>
                  </a:cubicBezTo>
                  <a:cubicBezTo>
                    <a:pt x="240" y="108"/>
                    <a:pt x="206" y="121"/>
                    <a:pt x="174" y="143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3" name="Google Shape;13463;p47"/>
            <p:cNvSpPr/>
            <p:nvPr/>
          </p:nvSpPr>
          <p:spPr>
            <a:xfrm>
              <a:off x="3671875" y="3650850"/>
              <a:ext cx="12925" cy="4625"/>
            </a:xfrm>
            <a:custGeom>
              <a:avLst/>
              <a:gdLst/>
              <a:ahLst/>
              <a:cxnLst/>
              <a:rect l="l" t="t" r="r" b="b"/>
              <a:pathLst>
                <a:path w="517" h="185" extrusionOk="0">
                  <a:moveTo>
                    <a:pt x="1" y="1"/>
                  </a:moveTo>
                  <a:cubicBezTo>
                    <a:pt x="53" y="120"/>
                    <a:pt x="143" y="167"/>
                    <a:pt x="262" y="185"/>
                  </a:cubicBezTo>
                  <a:cubicBezTo>
                    <a:pt x="344" y="134"/>
                    <a:pt x="474" y="15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4" name="Google Shape;13464;p47"/>
            <p:cNvSpPr/>
            <p:nvPr/>
          </p:nvSpPr>
          <p:spPr>
            <a:xfrm>
              <a:off x="3192100" y="3650600"/>
              <a:ext cx="10275" cy="6375"/>
            </a:xfrm>
            <a:custGeom>
              <a:avLst/>
              <a:gdLst/>
              <a:ahLst/>
              <a:cxnLst/>
              <a:rect l="l" t="t" r="r" b="b"/>
              <a:pathLst>
                <a:path w="411" h="255" extrusionOk="0">
                  <a:moveTo>
                    <a:pt x="78" y="1"/>
                  </a:moveTo>
                  <a:lnTo>
                    <a:pt x="1" y="112"/>
                  </a:lnTo>
                  <a:cubicBezTo>
                    <a:pt x="35" y="163"/>
                    <a:pt x="61" y="200"/>
                    <a:pt x="81" y="229"/>
                  </a:cubicBezTo>
                  <a:cubicBezTo>
                    <a:pt x="119" y="247"/>
                    <a:pt x="151" y="254"/>
                    <a:pt x="180" y="254"/>
                  </a:cubicBezTo>
                  <a:cubicBezTo>
                    <a:pt x="287" y="254"/>
                    <a:pt x="337" y="149"/>
                    <a:pt x="410" y="85"/>
                  </a:cubicBezTo>
                  <a:cubicBezTo>
                    <a:pt x="374" y="29"/>
                    <a:pt x="363" y="11"/>
                    <a:pt x="322" y="11"/>
                  </a:cubicBezTo>
                  <a:cubicBezTo>
                    <a:pt x="304" y="11"/>
                    <a:pt x="279" y="15"/>
                    <a:pt x="243" y="20"/>
                  </a:cubicBezTo>
                  <a:lnTo>
                    <a:pt x="314" y="109"/>
                  </a:lnTo>
                  <a:lnTo>
                    <a:pt x="287" y="130"/>
                  </a:lnTo>
                  <a:lnTo>
                    <a:pt x="83" y="77"/>
                  </a:lnTo>
                  <a:cubicBezTo>
                    <a:pt x="91" y="57"/>
                    <a:pt x="98" y="36"/>
                    <a:pt x="106" y="15"/>
                  </a:cubicBezTo>
                  <a:cubicBezTo>
                    <a:pt x="97" y="11"/>
                    <a:pt x="87" y="6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5" name="Google Shape;13465;p47"/>
            <p:cNvSpPr/>
            <p:nvPr/>
          </p:nvSpPr>
          <p:spPr>
            <a:xfrm>
              <a:off x="2918225" y="3663725"/>
              <a:ext cx="9125" cy="7750"/>
            </a:xfrm>
            <a:custGeom>
              <a:avLst/>
              <a:gdLst/>
              <a:ahLst/>
              <a:cxnLst/>
              <a:rect l="l" t="t" r="r" b="b"/>
              <a:pathLst>
                <a:path w="365" h="310" extrusionOk="0">
                  <a:moveTo>
                    <a:pt x="167" y="0"/>
                  </a:moveTo>
                  <a:cubicBezTo>
                    <a:pt x="0" y="6"/>
                    <a:pt x="56" y="148"/>
                    <a:pt x="11" y="251"/>
                  </a:cubicBezTo>
                  <a:lnTo>
                    <a:pt x="119" y="310"/>
                  </a:lnTo>
                  <a:lnTo>
                    <a:pt x="220" y="108"/>
                  </a:lnTo>
                  <a:cubicBezTo>
                    <a:pt x="233" y="166"/>
                    <a:pt x="239" y="191"/>
                    <a:pt x="246" y="219"/>
                  </a:cubicBezTo>
                  <a:lnTo>
                    <a:pt x="364" y="99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47"/>
            <p:cNvSpPr/>
            <p:nvPr/>
          </p:nvSpPr>
          <p:spPr>
            <a:xfrm>
              <a:off x="4059975" y="3747000"/>
              <a:ext cx="9425" cy="6725"/>
            </a:xfrm>
            <a:custGeom>
              <a:avLst/>
              <a:gdLst/>
              <a:ahLst/>
              <a:cxnLst/>
              <a:rect l="l" t="t" r="r" b="b"/>
              <a:pathLst>
                <a:path w="377" h="269" extrusionOk="0">
                  <a:moveTo>
                    <a:pt x="235" y="1"/>
                  </a:moveTo>
                  <a:cubicBezTo>
                    <a:pt x="147" y="29"/>
                    <a:pt x="144" y="96"/>
                    <a:pt x="140" y="158"/>
                  </a:cubicBezTo>
                  <a:lnTo>
                    <a:pt x="1" y="253"/>
                  </a:lnTo>
                  <a:cubicBezTo>
                    <a:pt x="35" y="264"/>
                    <a:pt x="67" y="269"/>
                    <a:pt x="97" y="269"/>
                  </a:cubicBezTo>
                  <a:cubicBezTo>
                    <a:pt x="190" y="269"/>
                    <a:pt x="263" y="225"/>
                    <a:pt x="337" y="225"/>
                  </a:cubicBezTo>
                  <a:cubicBezTo>
                    <a:pt x="338" y="225"/>
                    <a:pt x="339" y="225"/>
                    <a:pt x="341" y="225"/>
                  </a:cubicBezTo>
                  <a:cubicBezTo>
                    <a:pt x="376" y="104"/>
                    <a:pt x="319" y="49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47"/>
            <p:cNvSpPr/>
            <p:nvPr/>
          </p:nvSpPr>
          <p:spPr>
            <a:xfrm>
              <a:off x="3602325" y="3707925"/>
              <a:ext cx="7150" cy="10125"/>
            </a:xfrm>
            <a:custGeom>
              <a:avLst/>
              <a:gdLst/>
              <a:ahLst/>
              <a:cxnLst/>
              <a:rect l="l" t="t" r="r" b="b"/>
              <a:pathLst>
                <a:path w="286" h="405" extrusionOk="0">
                  <a:moveTo>
                    <a:pt x="80" y="1"/>
                  </a:moveTo>
                  <a:lnTo>
                    <a:pt x="0" y="221"/>
                  </a:lnTo>
                  <a:cubicBezTo>
                    <a:pt x="74" y="312"/>
                    <a:pt x="130" y="405"/>
                    <a:pt x="247" y="405"/>
                  </a:cubicBezTo>
                  <a:cubicBezTo>
                    <a:pt x="258" y="405"/>
                    <a:pt x="269" y="404"/>
                    <a:pt x="281" y="402"/>
                  </a:cubicBezTo>
                  <a:cubicBezTo>
                    <a:pt x="285" y="261"/>
                    <a:pt x="142" y="243"/>
                    <a:pt x="96" y="139"/>
                  </a:cubicBezTo>
                  <a:lnTo>
                    <a:pt x="158" y="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8" name="Google Shape;13468;p47"/>
            <p:cNvSpPr/>
            <p:nvPr/>
          </p:nvSpPr>
          <p:spPr>
            <a:xfrm>
              <a:off x="3547825" y="3834300"/>
              <a:ext cx="9575" cy="5875"/>
            </a:xfrm>
            <a:custGeom>
              <a:avLst/>
              <a:gdLst/>
              <a:ahLst/>
              <a:cxnLst/>
              <a:rect l="l" t="t" r="r" b="b"/>
              <a:pathLst>
                <a:path w="383" h="235" extrusionOk="0">
                  <a:moveTo>
                    <a:pt x="260" y="1"/>
                  </a:moveTo>
                  <a:lnTo>
                    <a:pt x="153" y="89"/>
                  </a:lnTo>
                  <a:lnTo>
                    <a:pt x="41" y="46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2" y="110"/>
                    <a:pt x="1" y="109"/>
                    <a:pt x="0" y="108"/>
                  </a:cubicBezTo>
                  <a:lnTo>
                    <a:pt x="0" y="108"/>
                  </a:lnTo>
                  <a:lnTo>
                    <a:pt x="2" y="111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97" y="190"/>
                    <a:pt x="203" y="235"/>
                    <a:pt x="331" y="235"/>
                  </a:cubicBezTo>
                  <a:cubicBezTo>
                    <a:pt x="348" y="235"/>
                    <a:pt x="365" y="234"/>
                    <a:pt x="382" y="232"/>
                  </a:cubicBezTo>
                  <a:cubicBezTo>
                    <a:pt x="373" y="135"/>
                    <a:pt x="332" y="65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9" name="Google Shape;13469;p47"/>
            <p:cNvSpPr/>
            <p:nvPr/>
          </p:nvSpPr>
          <p:spPr>
            <a:xfrm>
              <a:off x="3994800" y="3777700"/>
              <a:ext cx="8125" cy="6025"/>
            </a:xfrm>
            <a:custGeom>
              <a:avLst/>
              <a:gdLst/>
              <a:ahLst/>
              <a:cxnLst/>
              <a:rect l="l" t="t" r="r" b="b"/>
              <a:pathLst>
                <a:path w="325" h="24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26"/>
                    <a:pt x="42" y="204"/>
                    <a:pt x="137" y="241"/>
                  </a:cubicBezTo>
                  <a:lnTo>
                    <a:pt x="254" y="212"/>
                  </a:lnTo>
                  <a:cubicBezTo>
                    <a:pt x="324" y="93"/>
                    <a:pt x="324" y="93"/>
                    <a:pt x="243" y="16"/>
                  </a:cubicBezTo>
                  <a:lnTo>
                    <a:pt x="7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0" name="Google Shape;13470;p47"/>
            <p:cNvSpPr/>
            <p:nvPr/>
          </p:nvSpPr>
          <p:spPr>
            <a:xfrm>
              <a:off x="3668075" y="3813200"/>
              <a:ext cx="8125" cy="6550"/>
            </a:xfrm>
            <a:custGeom>
              <a:avLst/>
              <a:gdLst/>
              <a:ahLst/>
              <a:cxnLst/>
              <a:rect l="l" t="t" r="r" b="b"/>
              <a:pathLst>
                <a:path w="325" h="262" extrusionOk="0">
                  <a:moveTo>
                    <a:pt x="154" y="0"/>
                  </a:moveTo>
                  <a:lnTo>
                    <a:pt x="48" y="34"/>
                  </a:lnTo>
                  <a:cubicBezTo>
                    <a:pt x="15" y="125"/>
                    <a:pt x="1" y="200"/>
                    <a:pt x="69" y="262"/>
                  </a:cubicBezTo>
                  <a:lnTo>
                    <a:pt x="194" y="262"/>
                  </a:lnTo>
                  <a:cubicBezTo>
                    <a:pt x="234" y="206"/>
                    <a:pt x="325" y="186"/>
                    <a:pt x="296" y="86"/>
                  </a:cubicBezTo>
                  <a:lnTo>
                    <a:pt x="296" y="86"/>
                  </a:lnTo>
                  <a:lnTo>
                    <a:pt x="202" y="11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1" name="Google Shape;13471;p47"/>
            <p:cNvSpPr/>
            <p:nvPr/>
          </p:nvSpPr>
          <p:spPr>
            <a:xfrm>
              <a:off x="3867850" y="3805350"/>
              <a:ext cx="6275" cy="7525"/>
            </a:xfrm>
            <a:custGeom>
              <a:avLst/>
              <a:gdLst/>
              <a:ahLst/>
              <a:cxnLst/>
              <a:rect l="l" t="t" r="r" b="b"/>
              <a:pathLst>
                <a:path w="251" h="301" extrusionOk="0">
                  <a:moveTo>
                    <a:pt x="112" y="1"/>
                  </a:moveTo>
                  <a:lnTo>
                    <a:pt x="0" y="82"/>
                  </a:lnTo>
                  <a:lnTo>
                    <a:pt x="128" y="150"/>
                  </a:lnTo>
                  <a:cubicBezTo>
                    <a:pt x="98" y="192"/>
                    <a:pt x="74" y="229"/>
                    <a:pt x="50" y="264"/>
                  </a:cubicBezTo>
                  <a:cubicBezTo>
                    <a:pt x="88" y="288"/>
                    <a:pt x="115" y="301"/>
                    <a:pt x="138" y="301"/>
                  </a:cubicBezTo>
                  <a:cubicBezTo>
                    <a:pt x="175" y="301"/>
                    <a:pt x="202" y="268"/>
                    <a:pt x="250" y="19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47"/>
            <p:cNvSpPr/>
            <p:nvPr/>
          </p:nvSpPr>
          <p:spPr>
            <a:xfrm>
              <a:off x="3747575" y="3650975"/>
              <a:ext cx="12200" cy="2800"/>
            </a:xfrm>
            <a:custGeom>
              <a:avLst/>
              <a:gdLst/>
              <a:ahLst/>
              <a:cxnLst/>
              <a:rect l="l" t="t" r="r" b="b"/>
              <a:pathLst>
                <a:path w="488" h="112" extrusionOk="0">
                  <a:moveTo>
                    <a:pt x="0" y="0"/>
                  </a:moveTo>
                  <a:cubicBezTo>
                    <a:pt x="3" y="19"/>
                    <a:pt x="6" y="35"/>
                    <a:pt x="11" y="60"/>
                  </a:cubicBezTo>
                  <a:lnTo>
                    <a:pt x="145" y="22"/>
                  </a:lnTo>
                  <a:lnTo>
                    <a:pt x="302" y="111"/>
                  </a:lnTo>
                  <a:lnTo>
                    <a:pt x="488" y="24"/>
                  </a:lnTo>
                  <a:cubicBezTo>
                    <a:pt x="485" y="16"/>
                    <a:pt x="484" y="8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3" name="Google Shape;13473;p47"/>
            <p:cNvSpPr/>
            <p:nvPr/>
          </p:nvSpPr>
          <p:spPr>
            <a:xfrm>
              <a:off x="3235475" y="3678750"/>
              <a:ext cx="6600" cy="13050"/>
            </a:xfrm>
            <a:custGeom>
              <a:avLst/>
              <a:gdLst/>
              <a:ahLst/>
              <a:cxnLst/>
              <a:rect l="l" t="t" r="r" b="b"/>
              <a:pathLst>
                <a:path w="264" h="522" extrusionOk="0">
                  <a:moveTo>
                    <a:pt x="186" y="1"/>
                  </a:moveTo>
                  <a:cubicBezTo>
                    <a:pt x="122" y="103"/>
                    <a:pt x="63" y="199"/>
                    <a:pt x="1" y="296"/>
                  </a:cubicBezTo>
                  <a:cubicBezTo>
                    <a:pt x="118" y="402"/>
                    <a:pt x="118" y="402"/>
                    <a:pt x="116" y="522"/>
                  </a:cubicBezTo>
                  <a:lnTo>
                    <a:pt x="196" y="377"/>
                  </a:lnTo>
                  <a:lnTo>
                    <a:pt x="90" y="303"/>
                  </a:lnTo>
                  <a:cubicBezTo>
                    <a:pt x="102" y="195"/>
                    <a:pt x="263" y="138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4" name="Google Shape;13474;p47"/>
            <p:cNvSpPr/>
            <p:nvPr/>
          </p:nvSpPr>
          <p:spPr>
            <a:xfrm>
              <a:off x="3272250" y="3703775"/>
              <a:ext cx="6125" cy="7425"/>
            </a:xfrm>
            <a:custGeom>
              <a:avLst/>
              <a:gdLst/>
              <a:ahLst/>
              <a:cxnLst/>
              <a:rect l="l" t="t" r="r" b="b"/>
              <a:pathLst>
                <a:path w="245" h="297" extrusionOk="0">
                  <a:moveTo>
                    <a:pt x="208" y="0"/>
                  </a:moveTo>
                  <a:lnTo>
                    <a:pt x="62" y="99"/>
                  </a:lnTo>
                  <a:cubicBezTo>
                    <a:pt x="44" y="158"/>
                    <a:pt x="27" y="213"/>
                    <a:pt x="0" y="297"/>
                  </a:cubicBezTo>
                  <a:lnTo>
                    <a:pt x="184" y="264"/>
                  </a:lnTo>
                  <a:cubicBezTo>
                    <a:pt x="178" y="174"/>
                    <a:pt x="245" y="99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5" name="Google Shape;13475;p47"/>
            <p:cNvSpPr/>
            <p:nvPr/>
          </p:nvSpPr>
          <p:spPr>
            <a:xfrm>
              <a:off x="3682150" y="3864775"/>
              <a:ext cx="8975" cy="5725"/>
            </a:xfrm>
            <a:custGeom>
              <a:avLst/>
              <a:gdLst/>
              <a:ahLst/>
              <a:cxnLst/>
              <a:rect l="l" t="t" r="r" b="b"/>
              <a:pathLst>
                <a:path w="359" h="229" extrusionOk="0">
                  <a:moveTo>
                    <a:pt x="226" y="0"/>
                  </a:moveTo>
                  <a:lnTo>
                    <a:pt x="0" y="138"/>
                  </a:lnTo>
                  <a:lnTo>
                    <a:pt x="174" y="138"/>
                  </a:lnTo>
                  <a:lnTo>
                    <a:pt x="171" y="137"/>
                  </a:lnTo>
                  <a:lnTo>
                    <a:pt x="359" y="228"/>
                  </a:lnTo>
                  <a:cubicBezTo>
                    <a:pt x="351" y="178"/>
                    <a:pt x="343" y="123"/>
                    <a:pt x="333" y="63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47"/>
            <p:cNvSpPr/>
            <p:nvPr/>
          </p:nvSpPr>
          <p:spPr>
            <a:xfrm>
              <a:off x="4067600" y="3732950"/>
              <a:ext cx="5250" cy="6975"/>
            </a:xfrm>
            <a:custGeom>
              <a:avLst/>
              <a:gdLst/>
              <a:ahLst/>
              <a:cxnLst/>
              <a:rect l="l" t="t" r="r" b="b"/>
              <a:pathLst>
                <a:path w="210" h="279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138"/>
                    <a:pt x="68" y="208"/>
                    <a:pt x="175" y="279"/>
                  </a:cubicBezTo>
                  <a:cubicBezTo>
                    <a:pt x="189" y="218"/>
                    <a:pt x="199" y="172"/>
                    <a:pt x="209" y="126"/>
                  </a:cubicBezTo>
                  <a:cubicBezTo>
                    <a:pt x="144" y="82"/>
                    <a:pt x="90" y="45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7" name="Google Shape;13477;p47"/>
            <p:cNvSpPr/>
            <p:nvPr/>
          </p:nvSpPr>
          <p:spPr>
            <a:xfrm>
              <a:off x="3318800" y="3862350"/>
              <a:ext cx="5525" cy="5875"/>
            </a:xfrm>
            <a:custGeom>
              <a:avLst/>
              <a:gdLst/>
              <a:ahLst/>
              <a:cxnLst/>
              <a:rect l="l" t="t" r="r" b="b"/>
              <a:pathLst>
                <a:path w="221" h="235" extrusionOk="0">
                  <a:moveTo>
                    <a:pt x="206" y="0"/>
                  </a:moveTo>
                  <a:lnTo>
                    <a:pt x="0" y="75"/>
                  </a:lnTo>
                  <a:cubicBezTo>
                    <a:pt x="6" y="135"/>
                    <a:pt x="12" y="185"/>
                    <a:pt x="16" y="234"/>
                  </a:cubicBezTo>
                  <a:cubicBezTo>
                    <a:pt x="24" y="235"/>
                    <a:pt x="31" y="235"/>
                    <a:pt x="38" y="235"/>
                  </a:cubicBezTo>
                  <a:cubicBezTo>
                    <a:pt x="148" y="235"/>
                    <a:pt x="124" y="150"/>
                    <a:pt x="139" y="93"/>
                  </a:cubicBezTo>
                  <a:lnTo>
                    <a:pt x="220" y="1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8" name="Google Shape;13478;p47"/>
            <p:cNvSpPr/>
            <p:nvPr/>
          </p:nvSpPr>
          <p:spPr>
            <a:xfrm>
              <a:off x="3044825" y="37028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14" y="1"/>
                  </a:moveTo>
                  <a:cubicBezTo>
                    <a:pt x="95" y="1"/>
                    <a:pt x="76" y="7"/>
                    <a:pt x="55" y="19"/>
                  </a:cubicBezTo>
                  <a:cubicBezTo>
                    <a:pt x="3" y="48"/>
                    <a:pt x="1" y="100"/>
                    <a:pt x="53" y="161"/>
                  </a:cubicBezTo>
                  <a:lnTo>
                    <a:pt x="260" y="97"/>
                  </a:lnTo>
                  <a:cubicBezTo>
                    <a:pt x="207" y="36"/>
                    <a:pt x="162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9" name="Google Shape;13479;p47"/>
            <p:cNvSpPr/>
            <p:nvPr/>
          </p:nvSpPr>
          <p:spPr>
            <a:xfrm>
              <a:off x="3934500" y="3712300"/>
              <a:ext cx="7675" cy="5025"/>
            </a:xfrm>
            <a:custGeom>
              <a:avLst/>
              <a:gdLst/>
              <a:ahLst/>
              <a:cxnLst/>
              <a:rect l="l" t="t" r="r" b="b"/>
              <a:pathLst>
                <a:path w="307" h="201" extrusionOk="0">
                  <a:moveTo>
                    <a:pt x="29" y="0"/>
                  </a:moveTo>
                  <a:lnTo>
                    <a:pt x="0" y="26"/>
                  </a:lnTo>
                  <a:cubicBezTo>
                    <a:pt x="33" y="82"/>
                    <a:pt x="68" y="139"/>
                    <a:pt x="104" y="201"/>
                  </a:cubicBezTo>
                  <a:cubicBezTo>
                    <a:pt x="185" y="175"/>
                    <a:pt x="264" y="157"/>
                    <a:pt x="306" y="38"/>
                  </a:cubicBezTo>
                  <a:lnTo>
                    <a:pt x="306" y="38"/>
                  </a:lnTo>
                  <a:lnTo>
                    <a:pt x="160" y="11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0" name="Google Shape;13480;p47"/>
            <p:cNvSpPr/>
            <p:nvPr/>
          </p:nvSpPr>
          <p:spPr>
            <a:xfrm>
              <a:off x="2953275" y="3676075"/>
              <a:ext cx="5725" cy="5275"/>
            </a:xfrm>
            <a:custGeom>
              <a:avLst/>
              <a:gdLst/>
              <a:ahLst/>
              <a:cxnLst/>
              <a:rect l="l" t="t" r="r" b="b"/>
              <a:pathLst>
                <a:path w="229" h="211" extrusionOk="0">
                  <a:moveTo>
                    <a:pt x="212" y="0"/>
                  </a:moveTo>
                  <a:lnTo>
                    <a:pt x="1" y="135"/>
                  </a:lnTo>
                  <a:cubicBezTo>
                    <a:pt x="33" y="182"/>
                    <a:pt x="66" y="211"/>
                    <a:pt x="105" y="211"/>
                  </a:cubicBezTo>
                  <a:cubicBezTo>
                    <a:pt x="123" y="211"/>
                    <a:pt x="141" y="205"/>
                    <a:pt x="161" y="192"/>
                  </a:cubicBezTo>
                  <a:cubicBezTo>
                    <a:pt x="188" y="125"/>
                    <a:pt x="208" y="72"/>
                    <a:pt x="229" y="19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47"/>
            <p:cNvSpPr/>
            <p:nvPr/>
          </p:nvSpPr>
          <p:spPr>
            <a:xfrm>
              <a:off x="3519400" y="3739825"/>
              <a:ext cx="6800" cy="4425"/>
            </a:xfrm>
            <a:custGeom>
              <a:avLst/>
              <a:gdLst/>
              <a:ahLst/>
              <a:cxnLst/>
              <a:rect l="l" t="t" r="r" b="b"/>
              <a:pathLst>
                <a:path w="272" h="177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114"/>
                    <a:pt x="107" y="130"/>
                    <a:pt x="164" y="177"/>
                  </a:cubicBezTo>
                  <a:cubicBezTo>
                    <a:pt x="271" y="112"/>
                    <a:pt x="271" y="112"/>
                    <a:pt x="268" y="10"/>
                  </a:cubicBezTo>
                  <a:lnTo>
                    <a:pt x="268" y="10"/>
                  </a:lnTo>
                  <a:lnTo>
                    <a:pt x="165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47"/>
            <p:cNvSpPr/>
            <p:nvPr/>
          </p:nvSpPr>
          <p:spPr>
            <a:xfrm>
              <a:off x="3266350" y="3774700"/>
              <a:ext cx="5275" cy="5600"/>
            </a:xfrm>
            <a:custGeom>
              <a:avLst/>
              <a:gdLst/>
              <a:ahLst/>
              <a:cxnLst/>
              <a:rect l="l" t="t" r="r" b="b"/>
              <a:pathLst>
                <a:path w="211" h="224" extrusionOk="0">
                  <a:moveTo>
                    <a:pt x="133" y="0"/>
                  </a:moveTo>
                  <a:cubicBezTo>
                    <a:pt x="0" y="134"/>
                    <a:pt x="0" y="134"/>
                    <a:pt x="55" y="224"/>
                  </a:cubicBezTo>
                  <a:lnTo>
                    <a:pt x="210" y="12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3" name="Google Shape;13483;p47"/>
            <p:cNvSpPr/>
            <p:nvPr/>
          </p:nvSpPr>
          <p:spPr>
            <a:xfrm>
              <a:off x="3996175" y="3774375"/>
              <a:ext cx="4725" cy="4775"/>
            </a:xfrm>
            <a:custGeom>
              <a:avLst/>
              <a:gdLst/>
              <a:ahLst/>
              <a:cxnLst/>
              <a:rect l="l" t="t" r="r" b="b"/>
              <a:pathLst>
                <a:path w="189" h="191" extrusionOk="0">
                  <a:moveTo>
                    <a:pt x="1" y="1"/>
                  </a:moveTo>
                  <a:lnTo>
                    <a:pt x="73" y="99"/>
                  </a:lnTo>
                  <a:cubicBezTo>
                    <a:pt x="55" y="133"/>
                    <a:pt x="39" y="162"/>
                    <a:pt x="23" y="190"/>
                  </a:cubicBezTo>
                  <a:lnTo>
                    <a:pt x="188" y="149"/>
                  </a:lnTo>
                  <a:lnTo>
                    <a:pt x="18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4" name="Google Shape;13484;p47"/>
            <p:cNvSpPr/>
            <p:nvPr/>
          </p:nvSpPr>
          <p:spPr>
            <a:xfrm>
              <a:off x="3654650" y="3791325"/>
              <a:ext cx="5150" cy="4350"/>
            </a:xfrm>
            <a:custGeom>
              <a:avLst/>
              <a:gdLst/>
              <a:ahLst/>
              <a:cxnLst/>
              <a:rect l="l" t="t" r="r" b="b"/>
              <a:pathLst>
                <a:path w="206" h="174" extrusionOk="0">
                  <a:moveTo>
                    <a:pt x="112" y="0"/>
                  </a:moveTo>
                  <a:cubicBezTo>
                    <a:pt x="55" y="30"/>
                    <a:pt x="1" y="57"/>
                    <a:pt x="22" y="146"/>
                  </a:cubicBezTo>
                  <a:lnTo>
                    <a:pt x="163" y="174"/>
                  </a:lnTo>
                  <a:cubicBezTo>
                    <a:pt x="206" y="96"/>
                    <a:pt x="181" y="47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5" name="Google Shape;13485;p47"/>
            <p:cNvSpPr/>
            <p:nvPr/>
          </p:nvSpPr>
          <p:spPr>
            <a:xfrm>
              <a:off x="3847450" y="3838125"/>
              <a:ext cx="3675" cy="7450"/>
            </a:xfrm>
            <a:custGeom>
              <a:avLst/>
              <a:gdLst/>
              <a:ahLst/>
              <a:cxnLst/>
              <a:rect l="l" t="t" r="r" b="b"/>
              <a:pathLst>
                <a:path w="147" h="298" extrusionOk="0">
                  <a:moveTo>
                    <a:pt x="59" y="1"/>
                  </a:moveTo>
                  <a:cubicBezTo>
                    <a:pt x="1" y="52"/>
                    <a:pt x="45" y="101"/>
                    <a:pt x="42" y="148"/>
                  </a:cubicBezTo>
                  <a:cubicBezTo>
                    <a:pt x="38" y="194"/>
                    <a:pt x="19" y="240"/>
                    <a:pt x="3" y="297"/>
                  </a:cubicBezTo>
                  <a:lnTo>
                    <a:pt x="147" y="232"/>
                  </a:lnTo>
                  <a:cubicBezTo>
                    <a:pt x="117" y="155"/>
                    <a:pt x="90" y="82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6" name="Google Shape;13486;p47"/>
            <p:cNvSpPr/>
            <p:nvPr/>
          </p:nvSpPr>
          <p:spPr>
            <a:xfrm>
              <a:off x="3682050" y="3868150"/>
              <a:ext cx="5400" cy="6175"/>
            </a:xfrm>
            <a:custGeom>
              <a:avLst/>
              <a:gdLst/>
              <a:ahLst/>
              <a:cxnLst/>
              <a:rect l="l" t="t" r="r" b="b"/>
              <a:pathLst>
                <a:path w="216" h="247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76" y="2"/>
                    <a:pt x="176" y="2"/>
                    <a:pt x="176" y="3"/>
                  </a:cubicBezTo>
                  <a:lnTo>
                    <a:pt x="176" y="3"/>
                  </a:lnTo>
                  <a:lnTo>
                    <a:pt x="178" y="2"/>
                  </a:lnTo>
                  <a:lnTo>
                    <a:pt x="175" y="1"/>
                  </a:lnTo>
                  <a:close/>
                  <a:moveTo>
                    <a:pt x="176" y="3"/>
                  </a:moveTo>
                  <a:lnTo>
                    <a:pt x="80" y="59"/>
                  </a:lnTo>
                  <a:lnTo>
                    <a:pt x="1" y="246"/>
                  </a:lnTo>
                  <a:lnTo>
                    <a:pt x="215" y="127"/>
                  </a:lnTo>
                  <a:cubicBezTo>
                    <a:pt x="200" y="79"/>
                    <a:pt x="187" y="41"/>
                    <a:pt x="176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7" name="Google Shape;13487;p47"/>
            <p:cNvSpPr/>
            <p:nvPr/>
          </p:nvSpPr>
          <p:spPr>
            <a:xfrm>
              <a:off x="3543600" y="3842500"/>
              <a:ext cx="4350" cy="5250"/>
            </a:xfrm>
            <a:custGeom>
              <a:avLst/>
              <a:gdLst/>
              <a:ahLst/>
              <a:cxnLst/>
              <a:rect l="l" t="t" r="r" b="b"/>
              <a:pathLst>
                <a:path w="174" h="210" extrusionOk="0">
                  <a:moveTo>
                    <a:pt x="95" y="0"/>
                  </a:moveTo>
                  <a:lnTo>
                    <a:pt x="0" y="179"/>
                  </a:lnTo>
                  <a:lnTo>
                    <a:pt x="171" y="207"/>
                  </a:lnTo>
                  <a:lnTo>
                    <a:pt x="171" y="207"/>
                  </a:lnTo>
                  <a:cubicBezTo>
                    <a:pt x="163" y="137"/>
                    <a:pt x="163" y="65"/>
                    <a:pt x="95" y="0"/>
                  </a:cubicBezTo>
                  <a:close/>
                  <a:moveTo>
                    <a:pt x="171" y="207"/>
                  </a:moveTo>
                  <a:cubicBezTo>
                    <a:pt x="171" y="208"/>
                    <a:pt x="171" y="209"/>
                    <a:pt x="171" y="210"/>
                  </a:cubicBezTo>
                  <a:lnTo>
                    <a:pt x="174" y="208"/>
                  </a:lnTo>
                  <a:lnTo>
                    <a:pt x="171" y="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8" name="Google Shape;13488;p47"/>
            <p:cNvSpPr/>
            <p:nvPr/>
          </p:nvSpPr>
          <p:spPr>
            <a:xfrm>
              <a:off x="3785350" y="3882200"/>
              <a:ext cx="3850" cy="5000"/>
            </a:xfrm>
            <a:custGeom>
              <a:avLst/>
              <a:gdLst/>
              <a:ahLst/>
              <a:cxnLst/>
              <a:rect l="l" t="t" r="r" b="b"/>
              <a:pathLst>
                <a:path w="154" h="200" extrusionOk="0">
                  <a:moveTo>
                    <a:pt x="84" y="0"/>
                  </a:moveTo>
                  <a:cubicBezTo>
                    <a:pt x="1" y="72"/>
                    <a:pt x="1" y="72"/>
                    <a:pt x="89" y="200"/>
                  </a:cubicBezTo>
                  <a:cubicBezTo>
                    <a:pt x="112" y="168"/>
                    <a:pt x="131" y="139"/>
                    <a:pt x="154" y="107"/>
                  </a:cubicBezTo>
                  <a:cubicBezTo>
                    <a:pt x="129" y="69"/>
                    <a:pt x="107" y="3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9" name="Google Shape;13489;p47"/>
            <p:cNvSpPr/>
            <p:nvPr/>
          </p:nvSpPr>
          <p:spPr>
            <a:xfrm>
              <a:off x="3489575" y="3689100"/>
              <a:ext cx="4400" cy="4200"/>
            </a:xfrm>
            <a:custGeom>
              <a:avLst/>
              <a:gdLst/>
              <a:ahLst/>
              <a:cxnLst/>
              <a:rect l="l" t="t" r="r" b="b"/>
              <a:pathLst>
                <a:path w="176" h="168" extrusionOk="0">
                  <a:moveTo>
                    <a:pt x="50" y="1"/>
                  </a:moveTo>
                  <a:cubicBezTo>
                    <a:pt x="35" y="1"/>
                    <a:pt x="19" y="5"/>
                    <a:pt x="1" y="16"/>
                  </a:cubicBezTo>
                  <a:cubicBezTo>
                    <a:pt x="6" y="68"/>
                    <a:pt x="12" y="116"/>
                    <a:pt x="17" y="167"/>
                  </a:cubicBezTo>
                  <a:lnTo>
                    <a:pt x="175" y="84"/>
                  </a:lnTo>
                  <a:cubicBezTo>
                    <a:pt x="128" y="51"/>
                    <a:pt x="9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92" name="Google Shape;134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35633">
            <a:off x="7547280" y="2888469"/>
            <a:ext cx="4373623" cy="381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Пнг Стрелочка красная 29 фото">
            <a:extLst>
              <a:ext uri="{FF2B5EF4-FFF2-40B4-BE49-F238E27FC236}">
                <a16:creationId xmlns:a16="http://schemas.microsoft.com/office/drawing/2014/main" id="{6BFF635C-52E8-7403-E847-B76767C5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83" y="651483"/>
            <a:ext cx="644804" cy="6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Пнг Стрелочка красная 29 фото">
            <a:extLst>
              <a:ext uri="{FF2B5EF4-FFF2-40B4-BE49-F238E27FC236}">
                <a16:creationId xmlns:a16="http://schemas.microsoft.com/office/drawing/2014/main" id="{04968AF1-0AD3-4520-5644-5AB72897A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58000" y="625972"/>
            <a:ext cx="644804" cy="6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1" name="Google Shape;137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59987" y="1705137"/>
            <a:ext cx="1177252" cy="10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3" name="Google Shape;13713;p52"/>
          <p:cNvSpPr txBox="1">
            <a:spLocks noGrp="1"/>
          </p:cNvSpPr>
          <p:nvPr>
            <p:ph type="subTitle" idx="3"/>
          </p:nvPr>
        </p:nvSpPr>
        <p:spPr>
          <a:xfrm>
            <a:off x="1876163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Алгоритм</a:t>
            </a:r>
            <a:r>
              <a:rPr lang="en-US" dirty="0"/>
              <a:t> </a:t>
            </a:r>
            <a:r>
              <a:rPr lang="ru-RU" b="1" dirty="0"/>
              <a:t>машинного обучения</a:t>
            </a:r>
            <a:r>
              <a:rPr lang="ru-RU" dirty="0"/>
              <a:t> для поиска аномалий с учётом </a:t>
            </a:r>
            <a:r>
              <a:rPr lang="ru-RU" b="1" dirty="0"/>
              <a:t>нескольких признаков </a:t>
            </a:r>
            <a:r>
              <a:rPr lang="ru-RU" dirty="0"/>
              <a:t>одновременно</a:t>
            </a:r>
            <a:endParaRPr dirty="0"/>
          </a:p>
        </p:txBody>
      </p:sp>
      <p:sp>
        <p:nvSpPr>
          <p:cNvPr id="13714" name="Google Shape;13714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Стек</a:t>
            </a:r>
            <a:endParaRPr b="1" dirty="0"/>
          </a:p>
        </p:txBody>
      </p:sp>
      <p:sp>
        <p:nvSpPr>
          <p:cNvPr id="13715" name="Google Shape;13715;p52"/>
          <p:cNvSpPr txBox="1">
            <a:spLocks noGrp="1"/>
          </p:cNvSpPr>
          <p:nvPr>
            <p:ph type="subTitle" idx="1"/>
          </p:nvPr>
        </p:nvSpPr>
        <p:spPr>
          <a:xfrm>
            <a:off x="1876163" y="2816700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Isolation Forest</a:t>
            </a:r>
            <a:endParaRPr dirty="0"/>
          </a:p>
        </p:txBody>
      </p:sp>
      <p:sp>
        <p:nvSpPr>
          <p:cNvPr id="13716" name="Google Shape;13716;p52"/>
          <p:cNvSpPr txBox="1">
            <a:spLocks noGrp="1"/>
          </p:cNvSpPr>
          <p:nvPr>
            <p:ph type="subTitle" idx="2"/>
          </p:nvPr>
        </p:nvSpPr>
        <p:spPr>
          <a:xfrm>
            <a:off x="4722916" y="2814896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Streamlit</a:t>
            </a:r>
            <a:endParaRPr dirty="0"/>
          </a:p>
        </p:txBody>
      </p:sp>
      <p:sp>
        <p:nvSpPr>
          <p:cNvPr id="13717" name="Google Shape;13717;p52"/>
          <p:cNvSpPr txBox="1">
            <a:spLocks noGrp="1"/>
          </p:cNvSpPr>
          <p:nvPr>
            <p:ph type="subTitle" idx="4"/>
          </p:nvPr>
        </p:nvSpPr>
        <p:spPr>
          <a:xfrm>
            <a:off x="4722916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Python</a:t>
            </a:r>
            <a:r>
              <a:rPr lang="en-US" dirty="0"/>
              <a:t> </a:t>
            </a:r>
            <a:r>
              <a:rPr lang="ru-RU" dirty="0"/>
              <a:t>библиотека для создания веб-интерфейса</a:t>
            </a:r>
            <a:r>
              <a:rPr lang="en-US" dirty="0"/>
              <a:t> </a:t>
            </a:r>
            <a:r>
              <a:rPr lang="ru-RU" dirty="0"/>
              <a:t>с возможностью добавления </a:t>
            </a:r>
            <a:r>
              <a:rPr lang="ru-RU" b="1" dirty="0"/>
              <a:t>интерактивных графиков</a:t>
            </a:r>
            <a:endParaRPr b="1" dirty="0"/>
          </a:p>
        </p:txBody>
      </p:sp>
      <p:pic>
        <p:nvPicPr>
          <p:cNvPr id="1026" name="Picture 2" descr="Decision tree - Free computer icons">
            <a:extLst>
              <a:ext uri="{FF2B5EF4-FFF2-40B4-BE49-F238E27FC236}">
                <a16:creationId xmlns:a16="http://schemas.microsoft.com/office/drawing/2014/main" id="{8D5BB528-4D71-7105-8B4A-03EDFDE5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576" y="1745760"/>
            <a:ext cx="920071" cy="92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reamlit • A faster way to build and share data apps">
            <a:extLst>
              <a:ext uri="{FF2B5EF4-FFF2-40B4-BE49-F238E27FC236}">
                <a16:creationId xmlns:a16="http://schemas.microsoft.com/office/drawing/2014/main" id="{85554BDE-D2FE-606D-88FB-9AFFAA46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72" y="1889076"/>
            <a:ext cx="1228987" cy="6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7" name="Google Shape;13737;p54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Борьба с внутридневной сезонностью</a:t>
            </a:r>
            <a:endParaRPr b="1" dirty="0"/>
          </a:p>
        </p:txBody>
      </p:sp>
      <p:sp>
        <p:nvSpPr>
          <p:cNvPr id="13738" name="Google Shape;13738;p54"/>
          <p:cNvSpPr txBox="1">
            <a:spLocks noGrp="1"/>
          </p:cNvSpPr>
          <p:nvPr>
            <p:ph type="title"/>
          </p:nvPr>
        </p:nvSpPr>
        <p:spPr>
          <a:xfrm>
            <a:off x="833029" y="3584796"/>
            <a:ext cx="346557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Метрика до обработки</a:t>
            </a:r>
            <a:endParaRPr b="1" dirty="0"/>
          </a:p>
        </p:txBody>
      </p:sp>
      <p:sp>
        <p:nvSpPr>
          <p:cNvPr id="13739" name="Google Shape;13739;p54"/>
          <p:cNvSpPr txBox="1">
            <a:spLocks noGrp="1"/>
          </p:cNvSpPr>
          <p:nvPr>
            <p:ph type="subTitle" idx="1"/>
          </p:nvPr>
        </p:nvSpPr>
        <p:spPr>
          <a:xfrm>
            <a:off x="1085765" y="4011046"/>
            <a:ext cx="2850564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Не всегда понятно</a:t>
            </a:r>
            <a:r>
              <a:rPr lang="ru-RU" dirty="0"/>
              <a:t> – большое значение связано со временем суток или же это аномалия?</a:t>
            </a:r>
            <a:endParaRPr dirty="0"/>
          </a:p>
        </p:txBody>
      </p:sp>
      <p:sp>
        <p:nvSpPr>
          <p:cNvPr id="13740" name="Google Shape;13740;p54"/>
          <p:cNvSpPr txBox="1">
            <a:spLocks noGrp="1"/>
          </p:cNvSpPr>
          <p:nvPr>
            <p:ph type="title" idx="2"/>
          </p:nvPr>
        </p:nvSpPr>
        <p:spPr>
          <a:xfrm>
            <a:off x="5111496" y="3663446"/>
            <a:ext cx="331100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Компонента сезонности</a:t>
            </a:r>
            <a:endParaRPr b="1" dirty="0"/>
          </a:p>
        </p:txBody>
      </p:sp>
      <p:sp>
        <p:nvSpPr>
          <p:cNvPr id="13741" name="Google Shape;13741;p54"/>
          <p:cNvSpPr txBox="1">
            <a:spLocks noGrp="1"/>
          </p:cNvSpPr>
          <p:nvPr>
            <p:ph type="subTitle" idx="3"/>
          </p:nvPr>
        </p:nvSpPr>
        <p:spPr>
          <a:xfrm>
            <a:off x="5321533" y="4107690"/>
            <a:ext cx="2951476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Используя библиотеку </a:t>
            </a:r>
            <a:r>
              <a:rPr lang="en-US" dirty="0" err="1"/>
              <a:t>statsmodels</a:t>
            </a:r>
            <a:r>
              <a:rPr lang="ru-RU" dirty="0"/>
              <a:t>, находим </a:t>
            </a:r>
            <a:r>
              <a:rPr lang="ru-RU" b="1" dirty="0"/>
              <a:t>компоненту сезонности</a:t>
            </a:r>
            <a:endParaRPr b="1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476FEE5-9905-3885-A358-6722810F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47" y="1593003"/>
            <a:ext cx="3886200" cy="195749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7038763-3F41-FA83-B495-EF08C9ED0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244" y="1593003"/>
            <a:ext cx="4004055" cy="18823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3" name="Google Shape;13693;p49"/>
          <p:cNvSpPr txBox="1">
            <a:spLocks noGrp="1"/>
          </p:cNvSpPr>
          <p:nvPr>
            <p:ph type="subTitle" idx="1"/>
          </p:nvPr>
        </p:nvSpPr>
        <p:spPr>
          <a:xfrm>
            <a:off x="2415133" y="4052131"/>
            <a:ext cx="41703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Удалили компоненту сезонности</a:t>
            </a:r>
            <a:endParaRPr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16E8BF-3EE2-1144-D4EF-F26469066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26" y="1091368"/>
            <a:ext cx="5777748" cy="2960763"/>
          </a:xfrm>
          <a:prstGeom prst="rect">
            <a:avLst/>
          </a:prstGeom>
        </p:spPr>
      </p:pic>
      <p:pic>
        <p:nvPicPr>
          <p:cNvPr id="6" name="Picture 6" descr="Пнг Стрелочка красная 29 фото">
            <a:extLst>
              <a:ext uri="{FF2B5EF4-FFF2-40B4-BE49-F238E27FC236}">
                <a16:creationId xmlns:a16="http://schemas.microsoft.com/office/drawing/2014/main" id="{765884B1-6653-5B1C-6F96-0FB8703A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36" y="774508"/>
            <a:ext cx="644804" cy="6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3A0778-6A6D-4CC3-0A4A-7B607F551B74}"/>
              </a:ext>
            </a:extLst>
          </p:cNvPr>
          <p:cNvSpPr txBox="1"/>
          <p:nvPr/>
        </p:nvSpPr>
        <p:spPr>
          <a:xfrm>
            <a:off x="1917972" y="214404"/>
            <a:ext cx="6113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sym typeface="Candal"/>
              </a:rPr>
              <a:t>Отчетливо видна </a:t>
            </a: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sym typeface="Candal"/>
              </a:rPr>
              <a:t>аномалия!</a:t>
            </a:r>
            <a:endParaRPr lang="ru-RU" dirty="0">
              <a:solidFill>
                <a:srgbClr val="1D1D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8" name="Google Shape;13698;p50"/>
          <p:cNvSpPr txBox="1">
            <a:spLocks noGrp="1"/>
          </p:cNvSpPr>
          <p:nvPr>
            <p:ph type="title"/>
          </p:nvPr>
        </p:nvSpPr>
        <p:spPr>
          <a:xfrm>
            <a:off x="719999" y="3789915"/>
            <a:ext cx="7704000" cy="607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Уникальность решения</a:t>
            </a:r>
            <a:endParaRPr sz="36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7C05B0-C628-B4D9-D69B-1146643E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65" y="461477"/>
            <a:ext cx="5485869" cy="3117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87948-CA3F-7D44-A32F-738C6BCAFFE1}"/>
              </a:ext>
            </a:extLst>
          </p:cNvPr>
          <p:cNvSpPr txBox="1"/>
          <p:nvPr/>
        </p:nvSpPr>
        <p:spPr>
          <a:xfrm>
            <a:off x="1829062" y="4369662"/>
            <a:ext cx="548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Благодаря тому, что мы учли сезонность,  </a:t>
            </a:r>
          </a:p>
          <a:p>
            <a:pPr algn="ctr"/>
            <a:r>
              <a:rPr lang="ru-RU" b="1" dirty="0"/>
              <a:t>алгоритм удалил экстремальные значения не «в тупую»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C6EB1DF-590D-1E7B-5274-8F9E24F21F47}"/>
              </a:ext>
            </a:extLst>
          </p:cNvPr>
          <p:cNvGrpSpPr/>
          <p:nvPr/>
        </p:nvGrpSpPr>
        <p:grpSpPr>
          <a:xfrm>
            <a:off x="3813192" y="672336"/>
            <a:ext cx="334440" cy="305640"/>
            <a:chOff x="3838752" y="798480"/>
            <a:chExt cx="33444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BDE080D-0359-B3CD-6378-68AC302F370E}"/>
                    </a:ext>
                  </a:extLst>
                </p14:cNvPr>
                <p14:cNvContentPartPr/>
                <p14:nvPr/>
              </p14:nvContentPartPr>
              <p14:xfrm>
                <a:off x="3838752" y="798480"/>
                <a:ext cx="255600" cy="28656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BDE080D-0359-B3CD-6378-68AC302F37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0752" y="780480"/>
                  <a:ext cx="291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60626D12-3144-37EE-CE85-9EF83061AE0D}"/>
                    </a:ext>
                  </a:extLst>
                </p14:cNvPr>
                <p14:cNvContentPartPr/>
                <p14:nvPr/>
              </p14:nvContentPartPr>
              <p14:xfrm>
                <a:off x="3888792" y="1098000"/>
                <a:ext cx="284400" cy="61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60626D12-3144-37EE-CE85-9EF83061AE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70792" y="1080000"/>
                  <a:ext cx="3200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1C2763E-B541-BCF7-EDA7-297C1B634DE8}"/>
              </a:ext>
            </a:extLst>
          </p:cNvPr>
          <p:cNvGrpSpPr/>
          <p:nvPr/>
        </p:nvGrpSpPr>
        <p:grpSpPr>
          <a:xfrm>
            <a:off x="5572581" y="614720"/>
            <a:ext cx="388656" cy="403604"/>
            <a:chOff x="5785632" y="684000"/>
            <a:chExt cx="30888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7F756991-E584-85BA-ABAE-52313BB55EE2}"/>
                    </a:ext>
                  </a:extLst>
                </p14:cNvPr>
                <p14:cNvContentPartPr/>
                <p14:nvPr/>
              </p14:nvContentPartPr>
              <p14:xfrm>
                <a:off x="5785632" y="684000"/>
                <a:ext cx="262080" cy="32076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7F756991-E584-85BA-ABAE-52313BB55E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1311" y="669693"/>
                  <a:ext cx="290436" cy="349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31E8A199-B31E-2108-C467-5D9E4DB50F0E}"/>
                    </a:ext>
                  </a:extLst>
                </p14:cNvPr>
                <p14:cNvContentPartPr/>
                <p14:nvPr/>
              </p14:nvContentPartPr>
              <p14:xfrm>
                <a:off x="6053112" y="866160"/>
                <a:ext cx="41400" cy="13392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31E8A199-B31E-2108-C467-5D9E4DB50F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38836" y="852138"/>
                  <a:ext cx="69666" cy="1622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7B3E0B9-5CFD-D3A6-9925-6DAD44B11BDD}"/>
                  </a:ext>
                </a:extLst>
              </p14:cNvPr>
              <p14:cNvContentPartPr/>
              <p14:nvPr/>
            </p14:nvContentPartPr>
            <p14:xfrm>
              <a:off x="3736152" y="1155240"/>
              <a:ext cx="77040" cy="6228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7B3E0B9-5CFD-D3A6-9925-6DAD44B11B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82152" y="1047240"/>
                <a:ext cx="1846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B70458D-56F4-124E-8A88-49C9E6014E9C}"/>
                  </a:ext>
                </a:extLst>
              </p14:cNvPr>
              <p14:cNvContentPartPr/>
              <p14:nvPr/>
            </p14:nvContentPartPr>
            <p14:xfrm>
              <a:off x="6088032" y="1126440"/>
              <a:ext cx="137520" cy="489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B70458D-56F4-124E-8A88-49C9E6014E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34032" y="1018800"/>
                <a:ext cx="245160" cy="2646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CA2E7D3-A30E-0066-843C-8A6F88804972}"/>
              </a:ext>
            </a:extLst>
          </p:cNvPr>
          <p:cNvSpPr txBox="1"/>
          <p:nvPr/>
        </p:nvSpPr>
        <p:spPr>
          <a:xfrm>
            <a:off x="4147632" y="307588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Не аномалии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E7057-9A2F-302F-B42F-B7265F918180}"/>
              </a:ext>
            </a:extLst>
          </p:cNvPr>
          <p:cNvSpPr txBox="1"/>
          <p:nvPr/>
        </p:nvSpPr>
        <p:spPr>
          <a:xfrm>
            <a:off x="3401568" y="3482138"/>
            <a:ext cx="3621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метрика до обработки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8" name="Google Shape;13698;p50"/>
          <p:cNvSpPr txBox="1">
            <a:spLocks noGrp="1"/>
          </p:cNvSpPr>
          <p:nvPr>
            <p:ph type="title"/>
          </p:nvPr>
        </p:nvSpPr>
        <p:spPr>
          <a:xfrm>
            <a:off x="787112" y="3505929"/>
            <a:ext cx="7704000" cy="607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Уникальность решения</a:t>
            </a:r>
            <a:endParaRPr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87948-CA3F-7D44-A32F-738C6BCAFFE1}"/>
              </a:ext>
            </a:extLst>
          </p:cNvPr>
          <p:cNvSpPr txBox="1"/>
          <p:nvPr/>
        </p:nvSpPr>
        <p:spPr>
          <a:xfrm>
            <a:off x="1896175" y="4085676"/>
            <a:ext cx="5485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Если увеличить </a:t>
            </a:r>
            <a:r>
              <a:rPr lang="ru-RU" b="1" dirty="0" err="1"/>
              <a:t>трешхолд</a:t>
            </a:r>
            <a:r>
              <a:rPr lang="ru-RU" b="1" dirty="0"/>
              <a:t> </a:t>
            </a:r>
            <a:r>
              <a:rPr lang="ru-RU" dirty="0"/>
              <a:t>– с наибольшей вероятностью </a:t>
            </a:r>
            <a:r>
              <a:rPr lang="ru-RU" b="1" dirty="0"/>
              <a:t>будут указаны только аномалии.</a:t>
            </a:r>
          </a:p>
          <a:p>
            <a:pPr algn="ctr"/>
            <a:r>
              <a:rPr lang="ru-RU" b="1" dirty="0"/>
              <a:t>Уменьшить – все подозрения на аномалии будут отображены.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D02FF8-1C73-2E29-E0A3-513D075F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13" y="1665578"/>
            <a:ext cx="8028773" cy="12526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5187C1-72C3-2B2D-CE60-7F4C8280AB3D}"/>
              </a:ext>
            </a:extLst>
          </p:cNvPr>
          <p:cNvSpPr txBox="1"/>
          <p:nvPr/>
        </p:nvSpPr>
        <p:spPr>
          <a:xfrm>
            <a:off x="2285999" y="327171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Алгоритм формирует </a:t>
            </a:r>
            <a:r>
              <a:rPr lang="en-US" sz="1600" b="1" dirty="0" err="1"/>
              <a:t>anomaly_score</a:t>
            </a:r>
            <a:r>
              <a:rPr lang="en-US" sz="1600" b="1" dirty="0"/>
              <a:t> </a:t>
            </a:r>
            <a:r>
              <a:rPr lang="en-US" sz="1600" dirty="0"/>
              <a:t>– </a:t>
            </a:r>
            <a:r>
              <a:rPr lang="ru-RU" sz="1600" dirty="0"/>
              <a:t>вероятность, что объект является аномалией. </a:t>
            </a:r>
          </a:p>
          <a:p>
            <a:pPr algn="ctr"/>
            <a:endParaRPr lang="ru-RU" sz="1600" dirty="0"/>
          </a:p>
          <a:p>
            <a:pPr algn="ctr"/>
            <a:r>
              <a:rPr lang="ru-RU" sz="1600" dirty="0"/>
              <a:t>Можно задать свой </a:t>
            </a:r>
            <a:r>
              <a:rPr lang="ru-RU" sz="1600" dirty="0" err="1"/>
              <a:t>трешхолд</a:t>
            </a:r>
            <a:r>
              <a:rPr lang="ru-RU" sz="1600" dirty="0"/>
              <a:t>.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AE2C3FE-B1E1-33A1-2294-D82C4C560966}"/>
              </a:ext>
            </a:extLst>
          </p:cNvPr>
          <p:cNvGrpSpPr/>
          <p:nvPr/>
        </p:nvGrpSpPr>
        <p:grpSpPr>
          <a:xfrm>
            <a:off x="6594853" y="546731"/>
            <a:ext cx="1300320" cy="853920"/>
            <a:chOff x="6594853" y="546731"/>
            <a:chExt cx="130032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90DD6E7B-EDB8-5B90-D7D6-FE4C4DB7D32C}"/>
                    </a:ext>
                  </a:extLst>
                </p14:cNvPr>
                <p14:cNvContentPartPr/>
                <p14:nvPr/>
              </p14:nvContentPartPr>
              <p14:xfrm>
                <a:off x="6594853" y="546731"/>
                <a:ext cx="1259280" cy="853920"/>
              </p14:xfrm>
            </p:contentPart>
          </mc:Choice>
          <mc:Fallback xmlns=""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90DD6E7B-EDB8-5B90-D7D6-FE4C4DB7D3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77213" y="528731"/>
                  <a:ext cx="129492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7BFB7B3C-F922-3E76-63A3-97766E5DEC7A}"/>
                    </a:ext>
                  </a:extLst>
                </p14:cNvPr>
                <p14:cNvContentPartPr/>
                <p14:nvPr/>
              </p14:nvContentPartPr>
              <p14:xfrm>
                <a:off x="7894813" y="1256291"/>
                <a:ext cx="360" cy="13788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7BFB7B3C-F922-3E76-63A3-97766E5DEC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76813" y="1238291"/>
                  <a:ext cx="36000" cy="17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665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8" name="Google Shape;13698;p50"/>
          <p:cNvSpPr txBox="1">
            <a:spLocks noGrp="1"/>
          </p:cNvSpPr>
          <p:nvPr>
            <p:ph type="title"/>
          </p:nvPr>
        </p:nvSpPr>
        <p:spPr>
          <a:xfrm>
            <a:off x="787109" y="0"/>
            <a:ext cx="7704000" cy="1431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Интерпретируемость</a:t>
            </a:r>
            <a:br>
              <a:rPr lang="ru-RU" sz="3600" b="1" dirty="0"/>
            </a:br>
            <a:r>
              <a:rPr lang="ru-RU" sz="3600" b="1" dirty="0"/>
              <a:t>решения</a:t>
            </a:r>
            <a:endParaRPr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87948-CA3F-7D44-A32F-738C6BCAFFE1}"/>
              </a:ext>
            </a:extLst>
          </p:cNvPr>
          <p:cNvSpPr txBox="1"/>
          <p:nvPr/>
        </p:nvSpPr>
        <p:spPr>
          <a:xfrm>
            <a:off x="1896175" y="4085676"/>
            <a:ext cx="5485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187C1-72C3-2B2D-CE60-7F4C8280AB3D}"/>
              </a:ext>
            </a:extLst>
          </p:cNvPr>
          <p:cNvSpPr txBox="1"/>
          <p:nvPr/>
        </p:nvSpPr>
        <p:spPr>
          <a:xfrm>
            <a:off x="2353109" y="3577844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E23536"/>
                </a:solidFill>
              </a:rPr>
              <a:t>Есть возможность получить ответ на вопрос:</a:t>
            </a:r>
          </a:p>
          <a:p>
            <a:pPr algn="ctr"/>
            <a:endParaRPr lang="ru-RU" sz="1600" i="1" dirty="0"/>
          </a:p>
          <a:p>
            <a:pPr algn="ctr"/>
            <a:r>
              <a:rPr lang="ru-RU" sz="1600" i="1" dirty="0"/>
              <a:t>Руководствуясь какими факторами модель определила объект как аномалию?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B612DF-6183-7CCE-C3D4-159D0152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5" y="1508334"/>
            <a:ext cx="5767552" cy="21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83143"/>
      </p:ext>
    </p:extLst>
  </p:cSld>
  <p:clrMapOvr>
    <a:masterClrMapping/>
  </p:clrMapOvr>
</p:sld>
</file>

<file path=ppt/theme/theme1.xml><?xml version="1.0" encoding="utf-8"?>
<a:theme xmlns:a="http://schemas.openxmlformats.org/drawingml/2006/main" name="Canadian Culture &amp; Traditions by Slidesgo">
  <a:themeElements>
    <a:clrScheme name="Simple Light">
      <a:dk1>
        <a:srgbClr val="434343"/>
      </a:dk1>
      <a:lt1>
        <a:srgbClr val="FFFFFF"/>
      </a:lt1>
      <a:dk2>
        <a:srgbClr val="CC0000"/>
      </a:dk2>
      <a:lt2>
        <a:srgbClr val="666666"/>
      </a:lt2>
      <a:accent1>
        <a:srgbClr val="F88888"/>
      </a:accent1>
      <a:accent2>
        <a:srgbClr val="E45050"/>
      </a:accent2>
      <a:accent3>
        <a:srgbClr val="D32B2B"/>
      </a:accent3>
      <a:accent4>
        <a:srgbClr val="AD0808"/>
      </a:accent4>
      <a:accent5>
        <a:srgbClr val="9E9D9D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364</Words>
  <Application>Microsoft Macintosh PowerPoint</Application>
  <PresentationFormat>Экран (16:9)</PresentationFormat>
  <Paragraphs>63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Cabin</vt:lpstr>
      <vt:lpstr>Bebas Neue</vt:lpstr>
      <vt:lpstr>Arial</vt:lpstr>
      <vt:lpstr>Candal</vt:lpstr>
      <vt:lpstr>Canadian Culture &amp; Traditions by Slidesgo</vt:lpstr>
      <vt:lpstr>RedLab/Hack</vt:lpstr>
      <vt:lpstr>Скорость работы </vt:lpstr>
      <vt:lpstr>Наше решение</vt:lpstr>
      <vt:lpstr>Стек</vt:lpstr>
      <vt:lpstr>Борьба с внутридневной сезонностью</vt:lpstr>
      <vt:lpstr>Презентация PowerPoint</vt:lpstr>
      <vt:lpstr>Уникальность решения</vt:lpstr>
      <vt:lpstr>Уникальность решения</vt:lpstr>
      <vt:lpstr>Интерпретируемость решения</vt:lpstr>
      <vt:lpstr>Демонстрация решения</vt:lpstr>
      <vt:lpstr>Масштабируемость решения</vt:lpstr>
      <vt:lpstr>ikanam_chipi_chipi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Lyara, Maksim</cp:lastModifiedBy>
  <cp:revision>9</cp:revision>
  <dcterms:modified xsi:type="dcterms:W3CDTF">2024-05-26T08:47:39Z</dcterms:modified>
</cp:coreProperties>
</file>